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5084" r:id="rId6"/>
  </p:sldMasterIdLst>
  <p:notesMasterIdLst>
    <p:notesMasterId r:id="rId44"/>
  </p:notesMasterIdLst>
  <p:handoutMasterIdLst>
    <p:handoutMasterId r:id="rId45"/>
  </p:handoutMasterIdLst>
  <p:sldIdLst>
    <p:sldId id="321" r:id="rId7"/>
    <p:sldId id="308" r:id="rId8"/>
    <p:sldId id="1747256499" r:id="rId9"/>
    <p:sldId id="2145706321" r:id="rId10"/>
    <p:sldId id="3437" r:id="rId11"/>
    <p:sldId id="303" r:id="rId12"/>
    <p:sldId id="2145706195" r:id="rId13"/>
    <p:sldId id="2145706239" r:id="rId14"/>
    <p:sldId id="555" r:id="rId15"/>
    <p:sldId id="2145706332" r:id="rId16"/>
    <p:sldId id="3083" r:id="rId17"/>
    <p:sldId id="562" r:id="rId18"/>
    <p:sldId id="268" r:id="rId19"/>
    <p:sldId id="269" r:id="rId20"/>
    <p:sldId id="563" r:id="rId21"/>
    <p:sldId id="2145706334" r:id="rId22"/>
    <p:sldId id="2145706192" r:id="rId23"/>
    <p:sldId id="2145706193" r:id="rId24"/>
    <p:sldId id="2145706264" r:id="rId25"/>
    <p:sldId id="3438" r:id="rId26"/>
    <p:sldId id="2145706336" r:id="rId27"/>
    <p:sldId id="3436" r:id="rId28"/>
    <p:sldId id="2145706335" r:id="rId29"/>
    <p:sldId id="2145706214" r:id="rId30"/>
    <p:sldId id="566" r:id="rId31"/>
    <p:sldId id="1993219004" r:id="rId32"/>
    <p:sldId id="3444" r:id="rId33"/>
    <p:sldId id="2145706318" r:id="rId34"/>
    <p:sldId id="2141411922" r:id="rId35"/>
    <p:sldId id="3364" r:id="rId36"/>
    <p:sldId id="2135714559" r:id="rId37"/>
    <p:sldId id="2145706271" r:id="rId38"/>
    <p:sldId id="2135714655" r:id="rId39"/>
    <p:sldId id="2145706297" r:id="rId40"/>
    <p:sldId id="2145706298" r:id="rId41"/>
    <p:sldId id="2145706274" r:id="rId42"/>
    <p:sldId id="318" r:id="rId43"/>
  </p:sldIdLst>
  <p:sldSz cx="12192000" cy="6858000"/>
  <p:notesSz cx="7315200" cy="9601200"/>
  <p:custDataLst>
    <p:tags r:id="rId46"/>
  </p:custDataLst>
  <p:defaultTextStyle>
    <a:defPPr>
      <a:defRPr lang="en-US"/>
    </a:defPPr>
    <a:lvl1pPr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0" pos="456" userDrawn="1">
          <p15:clr>
            <a:srgbClr val="A4A3A4"/>
          </p15:clr>
        </p15:guide>
        <p15:guide id="11" orient="horz" pos="144" userDrawn="1">
          <p15:clr>
            <a:srgbClr val="A4A3A4"/>
          </p15:clr>
        </p15:guide>
        <p15:guide id="12" orient="horz" pos="260" userDrawn="1">
          <p15:clr>
            <a:srgbClr val="A4A3A4"/>
          </p15:clr>
        </p15:guide>
        <p15:guide id="13" orient="horz" pos="1013" userDrawn="1">
          <p15:clr>
            <a:srgbClr val="A4A3A4"/>
          </p15:clr>
        </p15:guide>
        <p15:guide id="14" orient="horz" pos="4146" userDrawn="1">
          <p15:clr>
            <a:srgbClr val="A4A3A4"/>
          </p15:clr>
        </p15:guide>
        <p15:guide id="15" orient="horz" pos="3893" userDrawn="1">
          <p15:clr>
            <a:srgbClr val="A4A3A4"/>
          </p15:clr>
        </p15:guide>
        <p15:guide id="16" orient="horz" pos="4032" userDrawn="1">
          <p15:clr>
            <a:srgbClr val="A4A3A4"/>
          </p15:clr>
        </p15:guide>
        <p15:guide id="17" pos="329" userDrawn="1">
          <p15:clr>
            <a:srgbClr val="A4A3A4"/>
          </p15:clr>
        </p15:guide>
        <p15:guide id="18" pos="7440" userDrawn="1">
          <p15:clr>
            <a:srgbClr val="A4A3A4"/>
          </p15:clr>
        </p15:guide>
        <p15:guide id="19" pos="7228" userDrawn="1">
          <p15:clr>
            <a:srgbClr val="A4A3A4"/>
          </p15:clr>
        </p15:guide>
      </p15:sldGuideLst>
    </p:ext>
    <p:ext uri="{2D200454-40CA-4A62-9FC3-DE9A4176ACB9}">
      <p15:notesGuideLst xmlns:p15="http://schemas.microsoft.com/office/powerpoint/2012/main">
        <p15:guide id="1" orient="horz" pos="3024">
          <p15:clr>
            <a:srgbClr val="A4A3A4"/>
          </p15:clr>
        </p15:guide>
        <p15:guide id="2" pos="2304">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9" name="LT Fowler" initials="LF" lastIdx="2" clrIdx="28">
    <p:extLst>
      <p:ext uri="{19B8F6BF-5375-455C-9EA6-DF929625EA0E}">
        <p15:presenceInfo xmlns:p15="http://schemas.microsoft.com/office/powerpoint/2012/main" userId="S::lfowler@practicingclinicians.com::bdc4c4d6-9ded-467c-b80c-330a0ea8ffe4" providerId="AD"/>
      </p:ext>
    </p:extLst>
  </p:cmAuthor>
  <p:cmAuthor id="1" name="Taryn Gross" initials="TG" lastIdx="4" clrIdx="6"/>
  <p:cmAuthor id="2" name="Melanie Couton" initials="MAC" lastIdx="6" clrIdx="3"/>
  <p:cmAuthor id="3" name="ralfieri" initials="ra" lastIdx="2" clrIdx="8"/>
  <p:cmAuthor id="4" name="Megan Capel" initials="MC" lastIdx="38" clrIdx="0"/>
  <p:cmAuthor id="5" name="Andrew Bowser" initials="AB" lastIdx="10" clrIdx="2"/>
  <p:cmAuthor id="6" name="mcalloway" initials="mc" lastIdx="1" clrIdx="4"/>
  <p:cmAuthor id="7" name="agoldman" initials="a" lastIdx="4" clrIdx="9"/>
  <p:cmAuthor id="8" name="Devin Overbey" initials="DO" lastIdx="6" clrIdx="7"/>
  <p:cmAuthor id="9" name="Erik Brady" initials="EB" lastIdx="2" clrIdx="5"/>
  <p:cmAuthor id="10" name=" " initials="MAC" lastIdx="25" clrIdx="1"/>
  <p:cmAuthor id="11" name="alison.heintz@gmail.com" initials="a" lastIdx="3" clrIdx="10">
    <p:extLst>
      <p:ext uri="{19B8F6BF-5375-455C-9EA6-DF929625EA0E}">
        <p15:presenceInfo xmlns:p15="http://schemas.microsoft.com/office/powerpoint/2012/main" userId="1e1cc34837a9f52c" providerId="Windows Live"/>
      </p:ext>
    </p:extLst>
  </p:cmAuthor>
  <p:cmAuthor id="12" name="Tara Cunningham" initials="TC" lastIdx="1" clrIdx="11">
    <p:extLst>
      <p:ext uri="{19B8F6BF-5375-455C-9EA6-DF929625EA0E}">
        <p15:presenceInfo xmlns:p15="http://schemas.microsoft.com/office/powerpoint/2012/main" userId="S::tcunningham@clinicaloptions.com::9a6ac462-c5fc-4c6b-a4a7-aa9b486daad0" providerId="AD"/>
      </p:ext>
    </p:extLst>
  </p:cmAuthor>
  <p:cmAuthor id="13" name="Sophia Kelley" initials="SK" lastIdx="2" clrIdx="12">
    <p:extLst>
      <p:ext uri="{19B8F6BF-5375-455C-9EA6-DF929625EA0E}">
        <p15:presenceInfo xmlns:p15="http://schemas.microsoft.com/office/powerpoint/2012/main" userId="S::skelley@clinicaloptions.com::16bcb5eb-2eda-4b05-8f8e-003f962fc12c" providerId="AD"/>
      </p:ext>
    </p:extLst>
  </p:cmAuthor>
  <p:cmAuthor id="14" name="mcartwright@clinicaloptions.com" initials="m" lastIdx="3" clrIdx="13">
    <p:extLst>
      <p:ext uri="{19B8F6BF-5375-455C-9EA6-DF929625EA0E}">
        <p15:presenceInfo xmlns:p15="http://schemas.microsoft.com/office/powerpoint/2012/main" userId="mcartwright@clinicaloptions.com" providerId="None"/>
      </p:ext>
    </p:extLst>
  </p:cmAuthor>
  <p:cmAuthor id="15" name="Jennifer Eimers" initials="JE" lastIdx="3" clrIdx="14">
    <p:extLst>
      <p:ext uri="{19B8F6BF-5375-455C-9EA6-DF929625EA0E}">
        <p15:presenceInfo xmlns:p15="http://schemas.microsoft.com/office/powerpoint/2012/main" userId="S::jeimers@clinicaloptions.com::e496f3f7-6a48-4339-9b0c-9f426a43f948" providerId="AD"/>
      </p:ext>
    </p:extLst>
  </p:cmAuthor>
  <p:cmAuthor id="16" name="Ryan Topping" initials="RT" lastIdx="564" clrIdx="15">
    <p:extLst>
      <p:ext uri="{19B8F6BF-5375-455C-9EA6-DF929625EA0E}">
        <p15:presenceInfo xmlns:p15="http://schemas.microsoft.com/office/powerpoint/2012/main" userId="Ryan Topping" providerId="None"/>
      </p:ext>
    </p:extLst>
  </p:cmAuthor>
  <p:cmAuthor id="17" name="Marie Becker" initials="MB" lastIdx="1" clrIdx="16">
    <p:extLst>
      <p:ext uri="{19B8F6BF-5375-455C-9EA6-DF929625EA0E}">
        <p15:presenceInfo xmlns:p15="http://schemas.microsoft.com/office/powerpoint/2012/main" userId="S::mbecker@clinicaloptions.com::a16991b8-7bb5-4da5-98af-c360d036dd20" providerId="AD"/>
      </p:ext>
    </p:extLst>
  </p:cmAuthor>
  <p:cmAuthor id="18" name="CLINICALOPTIONS\tquill" initials="C" lastIdx="90" clrIdx="17">
    <p:extLst>
      <p:ext uri="{19B8F6BF-5375-455C-9EA6-DF929625EA0E}">
        <p15:presenceInfo xmlns:p15="http://schemas.microsoft.com/office/powerpoint/2012/main" userId="CLINICALOPTIONS\tquill" providerId="None"/>
      </p:ext>
    </p:extLst>
  </p:cmAuthor>
  <p:cmAuthor id="19" name="Dussadee Royal" initials="DR" lastIdx="11" clrIdx="18">
    <p:extLst>
      <p:ext uri="{19B8F6BF-5375-455C-9EA6-DF929625EA0E}">
        <p15:presenceInfo xmlns:p15="http://schemas.microsoft.com/office/powerpoint/2012/main" userId="S::droyal@clinicaloptions.com::51beead8-6fa0-4b98-aeba-37044af35e17" providerId="AD"/>
      </p:ext>
    </p:extLst>
  </p:cmAuthor>
  <p:cmAuthor id="20" name="CLINICALOPTIONS\jeimers" initials="C" lastIdx="3" clrIdx="19">
    <p:extLst>
      <p:ext uri="{19B8F6BF-5375-455C-9EA6-DF929625EA0E}">
        <p15:presenceInfo xmlns:p15="http://schemas.microsoft.com/office/powerpoint/2012/main" userId="CLINICALOPTIONS\jeimers" providerId="None"/>
      </p:ext>
    </p:extLst>
  </p:cmAuthor>
  <p:cmAuthor id="21" name="Gordon Kelley" initials="GK" lastIdx="9" clrIdx="20">
    <p:extLst>
      <p:ext uri="{19B8F6BF-5375-455C-9EA6-DF929625EA0E}">
        <p15:presenceInfo xmlns:p15="http://schemas.microsoft.com/office/powerpoint/2012/main" userId="S::gkelley@clinicaloptions.com::7e3d11cf-7436-4611-80d7-51121a63678e" providerId="AD"/>
      </p:ext>
    </p:extLst>
  </p:cmAuthor>
  <p:cmAuthor id="22" name="Christy Seals" initials="CS" lastIdx="33" clrIdx="21">
    <p:extLst>
      <p:ext uri="{19B8F6BF-5375-455C-9EA6-DF929625EA0E}">
        <p15:presenceInfo xmlns:p15="http://schemas.microsoft.com/office/powerpoint/2012/main" userId="S::cseals@clinicaloptions.com::0852e532-1f9e-4bbf-9b56-be19a9543a31" providerId="AD"/>
      </p:ext>
    </p:extLst>
  </p:cmAuthor>
  <p:cmAuthor id="23" name="Timothy Quill" initials="TQ" lastIdx="1" clrIdx="22">
    <p:extLst>
      <p:ext uri="{19B8F6BF-5375-455C-9EA6-DF929625EA0E}">
        <p15:presenceInfo xmlns:p15="http://schemas.microsoft.com/office/powerpoint/2012/main" userId="S::tquill@clinicaloptions.com::b1dc6efb-2995-45e7-a306-57a2c67aa886" providerId="AD"/>
      </p:ext>
    </p:extLst>
  </p:cmAuthor>
  <p:cmAuthor id="24" name="Melanie Couton" initials="MC" lastIdx="4" clrIdx="23">
    <p:extLst>
      <p:ext uri="{19B8F6BF-5375-455C-9EA6-DF929625EA0E}">
        <p15:presenceInfo xmlns:p15="http://schemas.microsoft.com/office/powerpoint/2012/main" userId="ef8730672ba86646" providerId="Windows Live"/>
      </p:ext>
    </p:extLst>
  </p:cmAuthor>
  <p:cmAuthor id="25" name="Chaudhari, Sayli" initials="CS" lastIdx="8" clrIdx="24">
    <p:extLst>
      <p:ext uri="{19B8F6BF-5375-455C-9EA6-DF929625EA0E}">
        <p15:presenceInfo xmlns:p15="http://schemas.microsoft.com/office/powerpoint/2012/main" userId="S::schaudhari@rednucleus.com::41074fbb-b90d-4be0-9552-0cdebd736b8f" providerId="AD"/>
      </p:ext>
    </p:extLst>
  </p:cmAuthor>
  <p:cmAuthor id="26" name="aboecler@clinicaloptions.com" initials="a" lastIdx="29" clrIdx="25">
    <p:extLst>
      <p:ext uri="{19B8F6BF-5375-455C-9EA6-DF929625EA0E}">
        <p15:presenceInfo xmlns:p15="http://schemas.microsoft.com/office/powerpoint/2012/main" userId="aboecler@clinicaloptions.com" providerId="None"/>
      </p:ext>
    </p:extLst>
  </p:cmAuthor>
  <p:cmAuthor id="27" name="Hasson, Kristin Kline" initials="HKK" lastIdx="1" clrIdx="26">
    <p:extLst>
      <p:ext uri="{19B8F6BF-5375-455C-9EA6-DF929625EA0E}">
        <p15:presenceInfo xmlns:p15="http://schemas.microsoft.com/office/powerpoint/2012/main" userId="S-1-5-21-1375605405-340338752-1238779560-4409" providerId="AD"/>
      </p:ext>
    </p:extLst>
  </p:cmAuthor>
  <p:cmAuthor id="28" name="Shara Pantry" initials="SP" lastIdx="11" clrIdx="27">
    <p:extLst>
      <p:ext uri="{19B8F6BF-5375-455C-9EA6-DF929625EA0E}">
        <p15:presenceInfo xmlns:p15="http://schemas.microsoft.com/office/powerpoint/2012/main" userId="S::spantry@clinicaloptions.com::b31b0cc1-a6e1-4e53-95b1-b758f73efb3c"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1471D"/>
    <a:srgbClr val="015873"/>
    <a:srgbClr val="00823B"/>
    <a:srgbClr val="046376"/>
    <a:srgbClr val="013763"/>
    <a:srgbClr val="033453"/>
    <a:srgbClr val="006264"/>
    <a:srgbClr val="FDB338"/>
    <a:srgbClr val="682E74"/>
    <a:srgbClr val="05275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93296810-A885-4BE3-A3E7-6D5BEEA58F35}">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8892" autoAdjust="0"/>
    <p:restoredTop sz="80398" autoAdjust="0"/>
  </p:normalViewPr>
  <p:slideViewPr>
    <p:cSldViewPr snapToGrid="0" showGuides="1">
      <p:cViewPr varScale="1">
        <p:scale>
          <a:sx n="103" d="100"/>
          <a:sy n="103" d="100"/>
        </p:scale>
        <p:origin x="114" y="96"/>
      </p:cViewPr>
      <p:guideLst>
        <p:guide pos="456"/>
        <p:guide orient="horz" pos="144"/>
        <p:guide orient="horz" pos="260"/>
        <p:guide orient="horz" pos="1013"/>
        <p:guide orient="horz" pos="4146"/>
        <p:guide orient="horz" pos="3893"/>
        <p:guide orient="horz" pos="4032"/>
        <p:guide pos="329"/>
        <p:guide pos="7440"/>
        <p:guide pos="7228"/>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00" d="100"/>
        <a:sy n="100" d="100"/>
      </p:scale>
      <p:origin x="0" y="-6216"/>
    </p:cViewPr>
  </p:sorterViewPr>
  <p:notesViewPr>
    <p:cSldViewPr snapToGrid="0" showGuides="1">
      <p:cViewPr varScale="1">
        <p:scale>
          <a:sx n="79" d="100"/>
          <a:sy n="79" d="100"/>
        </p:scale>
        <p:origin x="2520" y="90"/>
      </p:cViewPr>
      <p:guideLst>
        <p:guide orient="horz" pos="3024"/>
        <p:guide pos="2304"/>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slide" Target="slides/slide20.xml"/><Relationship Id="rId39" Type="http://schemas.openxmlformats.org/officeDocument/2006/relationships/slide" Target="slides/slide33.xml"/><Relationship Id="rId21" Type="http://schemas.openxmlformats.org/officeDocument/2006/relationships/slide" Target="slides/slide15.xml"/><Relationship Id="rId34" Type="http://schemas.openxmlformats.org/officeDocument/2006/relationships/slide" Target="slides/slide28.xml"/><Relationship Id="rId42" Type="http://schemas.openxmlformats.org/officeDocument/2006/relationships/slide" Target="slides/slide36.xml"/><Relationship Id="rId47" Type="http://schemas.openxmlformats.org/officeDocument/2006/relationships/commentAuthors" Target="commentAuthors.xml"/><Relationship Id="rId50" Type="http://schemas.openxmlformats.org/officeDocument/2006/relationships/theme" Target="theme/theme1.xml"/><Relationship Id="rId7" Type="http://schemas.openxmlformats.org/officeDocument/2006/relationships/slide" Target="slides/slide1.xml"/><Relationship Id="rId2" Type="http://schemas.openxmlformats.org/officeDocument/2006/relationships/customXml" Target="../customXml/item2.xml"/><Relationship Id="rId16" Type="http://schemas.openxmlformats.org/officeDocument/2006/relationships/slide" Target="slides/slide10.xml"/><Relationship Id="rId29" Type="http://schemas.openxmlformats.org/officeDocument/2006/relationships/slide" Target="slides/slide23.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slide" Target="slides/slide26.xml"/><Relationship Id="rId37" Type="http://schemas.openxmlformats.org/officeDocument/2006/relationships/slide" Target="slides/slide31.xml"/><Relationship Id="rId40" Type="http://schemas.openxmlformats.org/officeDocument/2006/relationships/slide" Target="slides/slide34.xml"/><Relationship Id="rId45" Type="http://schemas.openxmlformats.org/officeDocument/2006/relationships/handoutMaster" Target="handoutMasters/handoutMaster1.xml"/><Relationship Id="rId5" Type="http://schemas.openxmlformats.org/officeDocument/2006/relationships/customXml" Target="../customXml/item5.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slide" Target="slides/slide22.xml"/><Relationship Id="rId36" Type="http://schemas.openxmlformats.org/officeDocument/2006/relationships/slide" Target="slides/slide30.xml"/><Relationship Id="rId49" Type="http://schemas.openxmlformats.org/officeDocument/2006/relationships/viewProps" Target="viewProps.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slide" Target="slides/slide25.xml"/><Relationship Id="rId44" Type="http://schemas.openxmlformats.org/officeDocument/2006/relationships/notesMaster" Target="notesMasters/notesMaster1.xml"/><Relationship Id="rId4" Type="http://schemas.openxmlformats.org/officeDocument/2006/relationships/customXml" Target="../customXml/item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slide" Target="slides/slide21.xml"/><Relationship Id="rId30" Type="http://schemas.openxmlformats.org/officeDocument/2006/relationships/slide" Target="slides/slide24.xml"/><Relationship Id="rId35" Type="http://schemas.openxmlformats.org/officeDocument/2006/relationships/slide" Target="slides/slide29.xml"/><Relationship Id="rId43" Type="http://schemas.openxmlformats.org/officeDocument/2006/relationships/slide" Target="slides/slide37.xml"/><Relationship Id="rId48" Type="http://schemas.openxmlformats.org/officeDocument/2006/relationships/presProps" Target="presProps.xml"/><Relationship Id="rId8" Type="http://schemas.openxmlformats.org/officeDocument/2006/relationships/slide" Target="slides/slide2.xml"/><Relationship Id="rId51" Type="http://schemas.openxmlformats.org/officeDocument/2006/relationships/tableStyles" Target="tableStyles.xml"/><Relationship Id="rId3" Type="http://schemas.openxmlformats.org/officeDocument/2006/relationships/customXml" Target="../customXml/item3.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openxmlformats.org/officeDocument/2006/relationships/slide" Target="slides/slide27.xml"/><Relationship Id="rId38" Type="http://schemas.openxmlformats.org/officeDocument/2006/relationships/slide" Target="slides/slide32.xml"/><Relationship Id="rId46" Type="http://schemas.openxmlformats.org/officeDocument/2006/relationships/tags" Target="tags/tag1.xml"/><Relationship Id="rId20" Type="http://schemas.openxmlformats.org/officeDocument/2006/relationships/slide" Target="slides/slide14.xml"/><Relationship Id="rId41" Type="http://schemas.openxmlformats.org/officeDocument/2006/relationships/slide" Target="slides/slide35.xml"/><Relationship Id="rId1" Type="http://schemas.openxmlformats.org/officeDocument/2006/relationships/customXml" Target="../customXml/item1.xml"/><Relationship Id="rId6" Type="http://schemas.openxmlformats.org/officeDocument/2006/relationships/slideMaster" Target="slideMasters/slide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4277" name="Rectangle 5">
            <a:extLst>
              <a:ext uri="{FF2B5EF4-FFF2-40B4-BE49-F238E27FC236}">
                <a16:creationId xmlns:a16="http://schemas.microsoft.com/office/drawing/2014/main" id="{E716B656-43AE-41BF-A9E6-BDC9338EEE72}"/>
              </a:ext>
            </a:extLst>
          </p:cNvPr>
          <p:cNvSpPr>
            <a:spLocks noGrp="1" noChangeArrowheads="1"/>
          </p:cNvSpPr>
          <p:nvPr>
            <p:ph type="sldNum" sz="quarter" idx="3"/>
          </p:nvPr>
        </p:nvSpPr>
        <p:spPr bwMode="auto">
          <a:xfrm>
            <a:off x="4143375" y="9120188"/>
            <a:ext cx="3170238" cy="479425"/>
          </a:xfrm>
          <a:prstGeom prst="rect">
            <a:avLst/>
          </a:prstGeom>
          <a:noFill/>
          <a:ln w="9525">
            <a:noFill/>
            <a:miter lim="800000"/>
            <a:headEnd/>
            <a:tailEnd/>
          </a:ln>
          <a:effectLst/>
        </p:spPr>
        <p:txBody>
          <a:bodyPr vert="horz" wrap="square" lIns="96656" tIns="48328" rIns="96656" bIns="48328" numCol="1" anchor="b" anchorCtr="0" compatLnSpc="1">
            <a:prstTxWarp prst="textNoShape">
              <a:avLst/>
            </a:prstTxWarp>
          </a:bodyPr>
          <a:lstStyle>
            <a:lvl1pPr algn="r" eaLnBrk="1" hangingPunct="1">
              <a:defRPr sz="1200" b="0"/>
            </a:lvl1pPr>
          </a:lstStyle>
          <a:p>
            <a:pPr>
              <a:defRPr/>
            </a:pPr>
            <a:fld id="{A101DA4B-1035-4FD7-BAE8-D36163A25DF6}" type="slidenum">
              <a:rPr lang="en-US" altLang="en-US"/>
              <a:pPr>
                <a:defRPr/>
              </a:pPr>
              <a:t>‹#›</a:t>
            </a:fld>
            <a:endParaRPr lang="en-US" altLang="en-US" dirty="0"/>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62" name="Rectangle 2">
            <a:extLst>
              <a:ext uri="{FF2B5EF4-FFF2-40B4-BE49-F238E27FC236}">
                <a16:creationId xmlns:a16="http://schemas.microsoft.com/office/drawing/2014/main" id="{FCE45961-8EBC-4ABB-A06F-A2AB0FB72820}"/>
              </a:ext>
            </a:extLst>
          </p:cNvPr>
          <p:cNvSpPr>
            <a:spLocks noGrp="1" noChangeArrowheads="1"/>
          </p:cNvSpPr>
          <p:nvPr>
            <p:ph type="hdr" sz="quarter"/>
          </p:nvPr>
        </p:nvSpPr>
        <p:spPr bwMode="auto">
          <a:xfrm>
            <a:off x="0" y="0"/>
            <a:ext cx="3170238" cy="479425"/>
          </a:xfrm>
          <a:prstGeom prst="rect">
            <a:avLst/>
          </a:prstGeom>
          <a:noFill/>
          <a:ln w="9525">
            <a:noFill/>
            <a:miter lim="800000"/>
            <a:headEnd/>
            <a:tailEnd/>
          </a:ln>
          <a:effectLst/>
        </p:spPr>
        <p:txBody>
          <a:bodyPr vert="horz" wrap="square" lIns="96656" tIns="48328" rIns="96656" bIns="48328" numCol="1" anchor="t" anchorCtr="0" compatLnSpc="1">
            <a:prstTxWarp prst="textNoShape">
              <a:avLst/>
            </a:prstTxWarp>
          </a:bodyPr>
          <a:lstStyle>
            <a:lvl1pPr eaLnBrk="1" hangingPunct="1">
              <a:lnSpc>
                <a:spcPct val="100000"/>
              </a:lnSpc>
              <a:spcBef>
                <a:spcPct val="0"/>
              </a:spcBef>
              <a:spcAft>
                <a:spcPct val="0"/>
              </a:spcAft>
              <a:buClrTx/>
              <a:buFontTx/>
              <a:buNone/>
              <a:defRPr sz="1200" b="0">
                <a:latin typeface="Arial" charset="0"/>
                <a:cs typeface="+mn-cs"/>
              </a:defRPr>
            </a:lvl1pPr>
          </a:lstStyle>
          <a:p>
            <a:pPr>
              <a:defRPr/>
            </a:pPr>
            <a:endParaRPr lang="en-US" dirty="0"/>
          </a:p>
        </p:txBody>
      </p:sp>
      <p:sp>
        <p:nvSpPr>
          <p:cNvPr id="40963" name="Rectangle 3">
            <a:extLst>
              <a:ext uri="{FF2B5EF4-FFF2-40B4-BE49-F238E27FC236}">
                <a16:creationId xmlns:a16="http://schemas.microsoft.com/office/drawing/2014/main" id="{69A9B635-F3A6-4A6C-A2A7-3BE84F317E1C}"/>
              </a:ext>
            </a:extLst>
          </p:cNvPr>
          <p:cNvSpPr>
            <a:spLocks noGrp="1" noChangeArrowheads="1"/>
          </p:cNvSpPr>
          <p:nvPr>
            <p:ph type="dt" idx="1"/>
          </p:nvPr>
        </p:nvSpPr>
        <p:spPr bwMode="auto">
          <a:xfrm>
            <a:off x="4143375" y="0"/>
            <a:ext cx="3170238" cy="479425"/>
          </a:xfrm>
          <a:prstGeom prst="rect">
            <a:avLst/>
          </a:prstGeom>
          <a:noFill/>
          <a:ln w="9525">
            <a:noFill/>
            <a:miter lim="800000"/>
            <a:headEnd/>
            <a:tailEnd/>
          </a:ln>
          <a:effectLst/>
        </p:spPr>
        <p:txBody>
          <a:bodyPr vert="horz" wrap="square" lIns="96656" tIns="48328" rIns="96656" bIns="48328" numCol="1" anchor="t" anchorCtr="0" compatLnSpc="1">
            <a:prstTxWarp prst="textNoShape">
              <a:avLst/>
            </a:prstTxWarp>
          </a:bodyPr>
          <a:lstStyle>
            <a:lvl1pPr algn="r" eaLnBrk="1" hangingPunct="1">
              <a:lnSpc>
                <a:spcPct val="100000"/>
              </a:lnSpc>
              <a:spcBef>
                <a:spcPct val="0"/>
              </a:spcBef>
              <a:spcAft>
                <a:spcPct val="0"/>
              </a:spcAft>
              <a:buClrTx/>
              <a:buFontTx/>
              <a:buNone/>
              <a:defRPr sz="1200" b="0">
                <a:latin typeface="Arial" charset="0"/>
                <a:cs typeface="+mn-cs"/>
              </a:defRPr>
            </a:lvl1pPr>
          </a:lstStyle>
          <a:p>
            <a:pPr>
              <a:defRPr/>
            </a:pPr>
            <a:endParaRPr lang="en-US" dirty="0"/>
          </a:p>
        </p:txBody>
      </p:sp>
      <p:sp>
        <p:nvSpPr>
          <p:cNvPr id="5124" name="Rectangle 4">
            <a:extLst>
              <a:ext uri="{FF2B5EF4-FFF2-40B4-BE49-F238E27FC236}">
                <a16:creationId xmlns:a16="http://schemas.microsoft.com/office/drawing/2014/main" id="{3F91814F-6E8B-4495-875C-BBC65746A25E}"/>
              </a:ext>
            </a:extLst>
          </p:cNvPr>
          <p:cNvSpPr>
            <a:spLocks noGrp="1" noRot="1" noChangeAspect="1" noChangeArrowheads="1" noTextEdit="1"/>
          </p:cNvSpPr>
          <p:nvPr>
            <p:ph type="sldImg" idx="2"/>
          </p:nvPr>
        </p:nvSpPr>
        <p:spPr bwMode="auto">
          <a:xfrm>
            <a:off x="457200" y="720725"/>
            <a:ext cx="6400800" cy="36004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65" name="Rectangle 5">
            <a:extLst>
              <a:ext uri="{FF2B5EF4-FFF2-40B4-BE49-F238E27FC236}">
                <a16:creationId xmlns:a16="http://schemas.microsoft.com/office/drawing/2014/main" id="{3575FA76-5996-41B2-807C-74C521B1881C}"/>
              </a:ext>
            </a:extLst>
          </p:cNvPr>
          <p:cNvSpPr>
            <a:spLocks noGrp="1" noChangeArrowheads="1"/>
          </p:cNvSpPr>
          <p:nvPr>
            <p:ph type="body" sz="quarter" idx="3"/>
          </p:nvPr>
        </p:nvSpPr>
        <p:spPr bwMode="auto">
          <a:xfrm>
            <a:off x="731838" y="4560888"/>
            <a:ext cx="5851525" cy="4319587"/>
          </a:xfrm>
          <a:prstGeom prst="rect">
            <a:avLst/>
          </a:prstGeom>
          <a:noFill/>
          <a:ln w="9525">
            <a:noFill/>
            <a:miter lim="800000"/>
            <a:headEnd/>
            <a:tailEnd/>
          </a:ln>
          <a:effectLst/>
        </p:spPr>
        <p:txBody>
          <a:bodyPr vert="horz" wrap="square" lIns="96656" tIns="48328" rIns="96656" bIns="4832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0966" name="Rectangle 6">
            <a:extLst>
              <a:ext uri="{FF2B5EF4-FFF2-40B4-BE49-F238E27FC236}">
                <a16:creationId xmlns:a16="http://schemas.microsoft.com/office/drawing/2014/main" id="{EE30801C-5D2D-4989-97AF-1BB6980EDA53}"/>
              </a:ext>
            </a:extLst>
          </p:cNvPr>
          <p:cNvSpPr>
            <a:spLocks noGrp="1" noChangeArrowheads="1"/>
          </p:cNvSpPr>
          <p:nvPr>
            <p:ph type="ftr" sz="quarter" idx="4"/>
          </p:nvPr>
        </p:nvSpPr>
        <p:spPr bwMode="auto">
          <a:xfrm>
            <a:off x="0" y="9120188"/>
            <a:ext cx="3503613" cy="479425"/>
          </a:xfrm>
          <a:prstGeom prst="rect">
            <a:avLst/>
          </a:prstGeom>
          <a:noFill/>
          <a:ln w="9525">
            <a:noFill/>
            <a:miter lim="800000"/>
            <a:headEnd/>
            <a:tailEnd/>
          </a:ln>
          <a:effectLst/>
        </p:spPr>
        <p:txBody>
          <a:bodyPr vert="horz" wrap="square" lIns="96656" tIns="48328" rIns="96656" bIns="48328" numCol="1" anchor="b" anchorCtr="0" compatLnSpc="1">
            <a:prstTxWarp prst="textNoShape">
              <a:avLst/>
            </a:prstTxWarp>
          </a:bodyPr>
          <a:lstStyle>
            <a:lvl1pPr eaLnBrk="1" hangingPunct="1">
              <a:lnSpc>
                <a:spcPct val="100000"/>
              </a:lnSpc>
              <a:spcBef>
                <a:spcPct val="0"/>
              </a:spcBef>
              <a:spcAft>
                <a:spcPct val="0"/>
              </a:spcAft>
              <a:buClrTx/>
              <a:buFontTx/>
              <a:buNone/>
              <a:defRPr sz="1000" b="0">
                <a:latin typeface="Arial" charset="0"/>
                <a:cs typeface="+mn-cs"/>
              </a:defRPr>
            </a:lvl1pPr>
          </a:lstStyle>
          <a:p>
            <a:pPr>
              <a:defRPr/>
            </a:pPr>
            <a:r>
              <a:rPr lang="en-US" dirty="0"/>
              <a:t>©2012 Clinical Care Options, LLC. All rights reserved</a:t>
            </a:r>
          </a:p>
        </p:txBody>
      </p:sp>
      <p:sp>
        <p:nvSpPr>
          <p:cNvPr id="40967" name="Rectangle 7">
            <a:extLst>
              <a:ext uri="{FF2B5EF4-FFF2-40B4-BE49-F238E27FC236}">
                <a16:creationId xmlns:a16="http://schemas.microsoft.com/office/drawing/2014/main" id="{83D8BBC4-4244-4B4D-899A-EE5002DAC7CD}"/>
              </a:ext>
            </a:extLst>
          </p:cNvPr>
          <p:cNvSpPr>
            <a:spLocks noGrp="1" noChangeArrowheads="1"/>
          </p:cNvSpPr>
          <p:nvPr>
            <p:ph type="sldNum" sz="quarter" idx="5"/>
          </p:nvPr>
        </p:nvSpPr>
        <p:spPr bwMode="auto">
          <a:xfrm>
            <a:off x="4143375" y="9120188"/>
            <a:ext cx="3170238" cy="479425"/>
          </a:xfrm>
          <a:prstGeom prst="rect">
            <a:avLst/>
          </a:prstGeom>
          <a:noFill/>
          <a:ln w="9525">
            <a:noFill/>
            <a:miter lim="800000"/>
            <a:headEnd/>
            <a:tailEnd/>
          </a:ln>
          <a:effectLst/>
        </p:spPr>
        <p:txBody>
          <a:bodyPr vert="horz" wrap="square" lIns="96656" tIns="48328" rIns="96656" bIns="48328" numCol="1" anchor="b" anchorCtr="0" compatLnSpc="1">
            <a:prstTxWarp prst="textNoShape">
              <a:avLst/>
            </a:prstTxWarp>
          </a:bodyPr>
          <a:lstStyle>
            <a:lvl1pPr algn="r" eaLnBrk="1" hangingPunct="1">
              <a:defRPr sz="1200" b="0"/>
            </a:lvl1pPr>
          </a:lstStyle>
          <a:p>
            <a:pPr>
              <a:defRPr/>
            </a:pPr>
            <a:fld id="{2FB72F01-6714-4A31-8C22-8E0F1B091B56}" type="slidenum">
              <a:rPr lang="en-US" altLang="en-US"/>
              <a:pPr>
                <a:defRPr/>
              </a:pPr>
              <a:t>‹#›</a:t>
            </a:fld>
            <a:endParaRPr lang="en-US" alt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a:extLst>
              <a:ext uri="{FF2B5EF4-FFF2-40B4-BE49-F238E27FC236}">
                <a16:creationId xmlns:a16="http://schemas.microsoft.com/office/drawing/2014/main" id="{CE1430B1-CEB6-411F-8E94-BFC407C4EE5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455C8260-42BC-4921-8D33-58809AC7BE3C}"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a:t>
            </a:fld>
            <a:endParaRPr kumimoji="0" lang="en-US" altLang="en-US" sz="12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p:txBody>
      </p:sp>
      <p:sp>
        <p:nvSpPr>
          <p:cNvPr id="37891" name="Rectangle 2">
            <a:extLst>
              <a:ext uri="{FF2B5EF4-FFF2-40B4-BE49-F238E27FC236}">
                <a16:creationId xmlns:a16="http://schemas.microsoft.com/office/drawing/2014/main" id="{63A693D7-D1F8-4EC5-A8E3-A7825DFC089B}"/>
              </a:ext>
            </a:extLst>
          </p:cNvPr>
          <p:cNvSpPr>
            <a:spLocks noGrp="1" noRot="1" noChangeAspect="1" noChangeArrowheads="1" noTextEdit="1"/>
          </p:cNvSpPr>
          <p:nvPr>
            <p:ph type="sldImg"/>
          </p:nvPr>
        </p:nvSpPr>
        <p:spPr>
          <a:xfrm>
            <a:off x="458788" y="720725"/>
            <a:ext cx="6400800" cy="3600450"/>
          </a:xfrm>
          <a:ln/>
        </p:spPr>
      </p:sp>
      <p:sp>
        <p:nvSpPr>
          <p:cNvPr id="37892" name="Rectangle 3">
            <a:extLst>
              <a:ext uri="{FF2B5EF4-FFF2-40B4-BE49-F238E27FC236}">
                <a16:creationId xmlns:a16="http://schemas.microsoft.com/office/drawing/2014/main" id="{ED738D61-216E-45D5-96FA-B18A5BC25295}"/>
              </a:ext>
            </a:extLst>
          </p:cNvPr>
          <p:cNvSpPr>
            <a:spLocks noGrp="1" noChangeArrowheads="1"/>
          </p:cNvSpPr>
          <p:nvPr>
            <p:ph type="body" idx="1"/>
          </p:nvPr>
        </p:nvSpPr>
        <p:spPr>
          <a:xfrm>
            <a:off x="976313" y="4560888"/>
            <a:ext cx="5362575" cy="43195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altLang="en-US" dirty="0">
                <a:solidFill>
                  <a:srgbClr val="FEFDDE"/>
                </a:solidFill>
                <a:latin typeface="Arial" panose="020B0604020202020204" pitchFamily="34" charset="0"/>
              </a:rPr>
              <a:t>Disclaimer: The materials published on the Clinical Care Options Web site reflect the views of the authors of the CCO material, not those of Clinical Care Options, LLC, the CME providers, or the companies providing educational grants. The materials may discuss uses and dosages for therapeutic products that have not been approved by the United States Food and Drug Administration. A qualified healthcare professional should be consulted before using any therapeutic product discussed. Readers should verify all information and data before treating patients or using any therapies described in these materials.</a:t>
            </a:r>
            <a:endParaRPr lang="en-US" altLang="en-US" dirty="0">
              <a:solidFill>
                <a:srgbClr val="FEFDDE"/>
              </a:solidFill>
              <a:latin typeface="Arial" panose="020B0604020202020204" pitchFamily="34" charset="0"/>
            </a:endParaRPr>
          </a:p>
          <a:p>
            <a:endParaRPr lang="en-US" altLang="en-US" dirty="0">
              <a:latin typeface="Arial" panose="020B0604020202020204"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dirty="0"/>
              <a:t>AE, adverse event; HFSR, hand–foot skin reaction.</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5160FB3-B966-4D80-A668-76B56D0C9D11}"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0334918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lvl="1"/>
            <a:r>
              <a:rPr lang="en-US" sz="1200" i="1" kern="1200" dirty="0">
                <a:solidFill>
                  <a:schemeClr val="tx1"/>
                </a:solidFill>
                <a:effectLst/>
                <a:latin typeface="+mn-lt"/>
                <a:ea typeface="+mn-ea"/>
                <a:cs typeface="+mn-cs"/>
              </a:rPr>
              <a:t>AE, adverse event; BCLC, Barcelona Clinic Liver Cancer; DoR, duration of response; ECOG, Eastern Cooperative Oncology Group; HCC, hepatocellular carcinoma; LRT, locoregional therapy; ORR, overall response rate; OS, overall survival; PFS, progression-free survival; PS, performance status.</a:t>
            </a:r>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81A2F10-48C9-4419-8F28-D3C639F6C789}" type="slidenum">
              <a:rPr kumimoji="0" lang="en-US" sz="1200" b="0" i="0" u="none" strike="noStrike" kern="1200" cap="none" spc="0" normalizeH="0" baseline="0" noProof="0" smtClean="0">
                <a:ln>
                  <a:noFill/>
                </a:ln>
                <a:solidFill>
                  <a:prstClr val="black"/>
                </a:solidFill>
                <a:effectLst/>
                <a:uLnTx/>
                <a:uFillTx/>
                <a:latin typeface="Calibri"/>
                <a:ea typeface="MS PGothic" pitchFamily="34" charset="-128"/>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US" sz="1200" b="0" i="0" u="none" strike="noStrike" kern="1200" cap="none" spc="0" normalizeH="0" baseline="0" noProof="0" dirty="0">
              <a:ln>
                <a:noFill/>
              </a:ln>
              <a:solidFill>
                <a:prstClr val="black"/>
              </a:solidFill>
              <a:effectLst/>
              <a:uLnTx/>
              <a:uFillTx/>
              <a:latin typeface="Calibri"/>
              <a:ea typeface="MS PGothic" pitchFamily="34" charset="-128"/>
              <a:cs typeface="Arial" panose="020B0604020202020204" pitchFamily="34" charset="0"/>
            </a:endParaRPr>
          </a:p>
        </p:txBody>
      </p:sp>
    </p:spTree>
    <p:extLst>
      <p:ext uri="{BB962C8B-B14F-4D97-AF65-F5344CB8AC3E}">
        <p14:creationId xmlns:p14="http://schemas.microsoft.com/office/powerpoint/2010/main" val="287480267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sz="1800" i="1" kern="1200" dirty="0">
                <a:solidFill>
                  <a:srgbClr val="000000"/>
                </a:solidFill>
                <a:effectLst/>
                <a:latin typeface="Arial" panose="020B0604020202020204" pitchFamily="34" charset="0"/>
                <a:ea typeface="MS PGothic" panose="020B0600070205080204" pitchFamily="34" charset="-128"/>
                <a:cs typeface="+mn-cs"/>
              </a:rPr>
              <a:t>Durva, durvalumab; OS, overall survival; Trem, tremelimumab. </a:t>
            </a:r>
            <a:endParaRPr lang="en-US" b="0" i="0" baseline="0"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81A2F10-48C9-4419-8F28-D3C639F6C789}" type="slidenum">
              <a:rPr kumimoji="0" lang="en-US" sz="1200" b="0" i="0" u="none" strike="noStrike" kern="1200" cap="none" spc="0" normalizeH="0" baseline="0" noProof="0" smtClean="0">
                <a:ln>
                  <a:noFill/>
                </a:ln>
                <a:solidFill>
                  <a:prstClr val="black"/>
                </a:solidFill>
                <a:effectLst/>
                <a:uLnTx/>
                <a:uFillTx/>
                <a:latin typeface="Calibri"/>
                <a:ea typeface="MS PGothic" pitchFamily="34" charset="-128"/>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en-US" sz="1200" b="0" i="0" u="none" strike="noStrike" kern="1200" cap="none" spc="0" normalizeH="0" baseline="0" noProof="0" dirty="0">
              <a:ln>
                <a:noFill/>
              </a:ln>
              <a:solidFill>
                <a:prstClr val="black"/>
              </a:solidFill>
              <a:effectLst/>
              <a:uLnTx/>
              <a:uFillTx/>
              <a:latin typeface="Calibri"/>
              <a:ea typeface="MS PGothic" pitchFamily="34" charset="-128"/>
              <a:cs typeface="Arial" panose="020B0604020202020204" pitchFamily="34" charset="0"/>
            </a:endParaRPr>
          </a:p>
        </p:txBody>
      </p:sp>
    </p:spTree>
    <p:extLst>
      <p:ext uri="{BB962C8B-B14F-4D97-AF65-F5344CB8AC3E}">
        <p14:creationId xmlns:p14="http://schemas.microsoft.com/office/powerpoint/2010/main" val="141466407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sz="1800" i="1" kern="1200" dirty="0">
                <a:solidFill>
                  <a:srgbClr val="000000"/>
                </a:solidFill>
                <a:effectLst/>
                <a:latin typeface="Arial" panose="020B0604020202020204" pitchFamily="34" charset="0"/>
                <a:ea typeface="MS PGothic" panose="020B0600070205080204" pitchFamily="34" charset="-128"/>
                <a:cs typeface="+mn-cs"/>
              </a:rPr>
              <a:t>Durva, durvalumab; OS, overall survival; PFS, progression-free survival; Trem, tremelimumab; TTP, time to progression.</a:t>
            </a:r>
            <a:endParaRPr lang="en-US" b="0" i="0" u="sng"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81A2F10-48C9-4419-8F28-D3C639F6C789}" type="slidenum">
              <a:rPr kumimoji="0" lang="en-US" sz="1200" b="0" i="0" u="none" strike="noStrike" kern="1200" cap="none" spc="0" normalizeH="0" baseline="0" noProof="0" smtClean="0">
                <a:ln>
                  <a:noFill/>
                </a:ln>
                <a:solidFill>
                  <a:prstClr val="black"/>
                </a:solidFill>
                <a:effectLst/>
                <a:uLnTx/>
                <a:uFillTx/>
                <a:latin typeface="Calibri"/>
                <a:ea typeface="MS PGothic" pitchFamily="34" charset="-128"/>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0" lang="en-US" sz="1200" b="0" i="0" u="none" strike="noStrike" kern="1200" cap="none" spc="0" normalizeH="0" baseline="0" noProof="0" dirty="0">
              <a:ln>
                <a:noFill/>
              </a:ln>
              <a:solidFill>
                <a:prstClr val="black"/>
              </a:solidFill>
              <a:effectLst/>
              <a:uLnTx/>
              <a:uFillTx/>
              <a:latin typeface="Calibri"/>
              <a:ea typeface="MS PGothic" pitchFamily="34" charset="-128"/>
              <a:cs typeface="Arial" panose="020B0604020202020204" pitchFamily="34" charset="0"/>
            </a:endParaRPr>
          </a:p>
        </p:txBody>
      </p:sp>
    </p:spTree>
    <p:extLst>
      <p:ext uri="{BB962C8B-B14F-4D97-AF65-F5344CB8AC3E}">
        <p14:creationId xmlns:p14="http://schemas.microsoft.com/office/powerpoint/2010/main" val="346782751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sz="1200" b="0" i="1" kern="1200" dirty="0">
                <a:solidFill>
                  <a:schemeClr val="tx1"/>
                </a:solidFill>
                <a:effectLst/>
                <a:latin typeface="+mn-lt"/>
                <a:ea typeface="+mn-ea"/>
                <a:cs typeface="+mn-cs"/>
              </a:rPr>
              <a:t>AE, adverse event; Durva, durvalumab; TRAE, treatment-related adverse event; Trem, tremelimumab.</a:t>
            </a:r>
            <a:endParaRPr lang="en-US" b="0" i="1"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81A2F10-48C9-4419-8F28-D3C639F6C789}" type="slidenum">
              <a:rPr kumimoji="0" lang="en-US" sz="1200" b="0" i="0" u="none" strike="noStrike" kern="1200" cap="none" spc="0" normalizeH="0" baseline="0" noProof="0" smtClean="0">
                <a:ln>
                  <a:noFill/>
                </a:ln>
                <a:solidFill>
                  <a:prstClr val="black"/>
                </a:solidFill>
                <a:effectLst/>
                <a:uLnTx/>
                <a:uFillTx/>
                <a:latin typeface="Calibri"/>
                <a:ea typeface="MS PGothic" pitchFamily="34" charset="-128"/>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0" lang="en-US" sz="1200" b="0" i="0" u="none" strike="noStrike" kern="1200" cap="none" spc="0" normalizeH="0" baseline="0" noProof="0" dirty="0">
              <a:ln>
                <a:noFill/>
              </a:ln>
              <a:solidFill>
                <a:prstClr val="black"/>
              </a:solidFill>
              <a:effectLst/>
              <a:uLnTx/>
              <a:uFillTx/>
              <a:latin typeface="Calibri"/>
              <a:ea typeface="MS PGothic" pitchFamily="34" charset="-128"/>
              <a:cs typeface="Arial" panose="020B0604020202020204" pitchFamily="34" charset="0"/>
            </a:endParaRPr>
          </a:p>
        </p:txBody>
      </p:sp>
    </p:spTree>
    <p:extLst>
      <p:ext uri="{BB962C8B-B14F-4D97-AF65-F5344CB8AC3E}">
        <p14:creationId xmlns:p14="http://schemas.microsoft.com/office/powerpoint/2010/main" val="40201654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dirty="0"/>
              <a:t>HCC, hepatocellular carcinoma.</a:t>
            </a:r>
          </a:p>
        </p:txBody>
      </p:sp>
      <p:sp>
        <p:nvSpPr>
          <p:cNvPr id="4" name="Slide Number Placeholder 3"/>
          <p:cNvSpPr>
            <a:spLocks noGrp="1"/>
          </p:cNvSpPr>
          <p:nvPr>
            <p:ph type="sldNum" sz="quarter" idx="5"/>
          </p:nvPr>
        </p:nvSpPr>
        <p:spPr/>
        <p:txBody>
          <a:bodyPr/>
          <a:lstStyle/>
          <a:p>
            <a:pPr>
              <a:defRPr/>
            </a:pPr>
            <a:fld id="{2FB72F01-6714-4A31-8C22-8E0F1B091B56}" type="slidenum">
              <a:rPr lang="en-US" altLang="en-US" smtClean="0"/>
              <a:pPr>
                <a:defRPr/>
              </a:pPr>
              <a:t>16</a:t>
            </a:fld>
            <a:endParaRPr lang="en-US" altLang="en-US" dirty="0"/>
          </a:p>
        </p:txBody>
      </p:sp>
    </p:spTree>
    <p:extLst>
      <p:ext uri="{BB962C8B-B14F-4D97-AF65-F5344CB8AC3E}">
        <p14:creationId xmlns:p14="http://schemas.microsoft.com/office/powerpoint/2010/main" val="232484563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altLang="en-US" sz="1200" b="0" i="1" dirty="0">
                <a:solidFill>
                  <a:schemeClr val="bg1"/>
                </a:solidFill>
                <a:latin typeface="Calibri" panose="020F0502020204030204" pitchFamily="34" charset="0"/>
              </a:rPr>
              <a:t>ECOG, Eastern Cooperative Oncology Group; HCC, hepatocellular carcinoma; ORR, overall response rate; OS, overall survival; PD, progressive disease; PFS, progression-free survival; PS, performance status.</a:t>
            </a:r>
          </a:p>
          <a:p>
            <a:endParaRPr lang="en-US" i="1" dirty="0"/>
          </a:p>
        </p:txBody>
      </p:sp>
      <p:sp>
        <p:nvSpPr>
          <p:cNvPr id="4" name="Slide Number Placeholder 3"/>
          <p:cNvSpPr>
            <a:spLocks noGrp="1"/>
          </p:cNvSpPr>
          <p:nvPr>
            <p:ph type="sldNum" sz="quarter" idx="5"/>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2FB72F01-6714-4A31-8C22-8E0F1B091B56}"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MS PGothic" pitchFamily="34" charset="-128"/>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17</a:t>
            </a:fld>
            <a:endParaRPr kumimoji="0" lang="en-US" altLang="en-US" sz="1200" b="0" i="0" u="none" strike="noStrike" kern="1200" cap="none" spc="0" normalizeH="0" baseline="0" noProof="0" dirty="0">
              <a:ln>
                <a:noFill/>
              </a:ln>
              <a:solidFill>
                <a:srgbClr val="000000"/>
              </a:solidFill>
              <a:effectLst/>
              <a:uLnTx/>
              <a:uFillTx/>
              <a:latin typeface="Arial" panose="020B0604020202020204" pitchFamily="34" charset="0"/>
              <a:ea typeface="MS PGothic" pitchFamily="34" charset="-128"/>
              <a:cs typeface="Arial" panose="020B0604020202020204" pitchFamily="34" charset="0"/>
            </a:endParaRPr>
          </a:p>
        </p:txBody>
      </p:sp>
    </p:spTree>
    <p:extLst>
      <p:ext uri="{BB962C8B-B14F-4D97-AF65-F5344CB8AC3E}">
        <p14:creationId xmlns:p14="http://schemas.microsoft.com/office/powerpoint/2010/main" val="50905910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dirty="0"/>
              <a:t>OS, overall survival; PFS, progression-free survival.</a:t>
            </a:r>
          </a:p>
        </p:txBody>
      </p:sp>
      <p:sp>
        <p:nvSpPr>
          <p:cNvPr id="4" name="Slide Number Placeholder 3"/>
          <p:cNvSpPr>
            <a:spLocks noGrp="1"/>
          </p:cNvSpPr>
          <p:nvPr>
            <p:ph type="sldNum" sz="quarter" idx="5"/>
          </p:nvPr>
        </p:nvSpPr>
        <p:spPr/>
        <p:txBody>
          <a:bodyPr/>
          <a:lstStyle/>
          <a:p>
            <a:pPr marL="0" marR="0" lvl="0" indent="0" algn="r" defTabSz="457200" rtl="0" eaLnBrk="0" fontAlgn="base" latinLnBrk="0" hangingPunct="0">
              <a:lnSpc>
                <a:spcPct val="100000"/>
              </a:lnSpc>
              <a:spcBef>
                <a:spcPct val="0"/>
              </a:spcBef>
              <a:spcAft>
                <a:spcPct val="0"/>
              </a:spcAft>
              <a:buClrTx/>
              <a:buSzTx/>
              <a:buFontTx/>
              <a:buNone/>
              <a:tabLst/>
              <a:defRPr/>
            </a:pPr>
            <a:fld id="{B53C4279-0E90-45C7-936D-21AD6824232C}" type="slidenum">
              <a:rPr kumimoji="0" lang="en-GB" sz="1200" b="0" i="0" u="none" strike="noStrike" kern="1200" cap="none" spc="0" normalizeH="0" baseline="0" noProof="0" smtClean="0">
                <a:ln>
                  <a:noFill/>
                </a:ln>
                <a:solidFill>
                  <a:prstClr val="black"/>
                </a:solidFill>
                <a:effectLst/>
                <a:uLnTx/>
                <a:uFillTx/>
                <a:latin typeface="Calibri" panose="020F0502020204030204" pitchFamily="34" charset="0"/>
                <a:ea typeface="MS PGothic" panose="020B0600070205080204" pitchFamily="34" charset="-128"/>
                <a:cs typeface="Arial" panose="020B0604020202020204" pitchFamily="34" charset="0"/>
              </a:rPr>
              <a:pPr marL="0" marR="0" lvl="0" indent="0" algn="r" defTabSz="457200" rtl="0" eaLnBrk="0" fontAlgn="base" latinLnBrk="0" hangingPunct="0">
                <a:lnSpc>
                  <a:spcPct val="100000"/>
                </a:lnSpc>
                <a:spcBef>
                  <a:spcPct val="0"/>
                </a:spcBef>
                <a:spcAft>
                  <a:spcPct val="0"/>
                </a:spcAft>
                <a:buClrTx/>
                <a:buSzTx/>
                <a:buFontTx/>
                <a:buNone/>
                <a:tabLst/>
                <a:defRPr/>
              </a:pPr>
              <a:t>18</a:t>
            </a:fld>
            <a:endParaRPr kumimoji="0" lang="en-GB" sz="1200" b="0" i="0" u="none" strike="noStrike" kern="1200" cap="none" spc="0" normalizeH="0" baseline="0" noProof="0" dirty="0">
              <a:ln>
                <a:noFill/>
              </a:ln>
              <a:solidFill>
                <a:prstClr val="black"/>
              </a:solidFill>
              <a:effectLst/>
              <a:uLnTx/>
              <a:uFillTx/>
              <a:latin typeface="Calibri" panose="020F0502020204030204" pitchFamily="34" charset="0"/>
              <a:ea typeface="MS PGothic" panose="020B0600070205080204" pitchFamily="34" charset="-128"/>
              <a:cs typeface="Arial" panose="020B0604020202020204" pitchFamily="34" charset="0"/>
            </a:endParaRPr>
          </a:p>
        </p:txBody>
      </p:sp>
    </p:spTree>
    <p:extLst>
      <p:ext uri="{BB962C8B-B14F-4D97-AF65-F5344CB8AC3E}">
        <p14:creationId xmlns:p14="http://schemas.microsoft.com/office/powerpoint/2010/main" val="376406144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b="0" i="1" dirty="0"/>
              <a:t>DoR, duration of response; ECOG, Eastern Cooperative Oncology Group; HCC, hepatocellular carcinoma; ORR, objective response rate; OS, overall survival; PS, performance status; TTSD, time to symptom deterioration.</a:t>
            </a:r>
          </a:p>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2FB72F01-6714-4A31-8C22-8E0F1B091B56}"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19</a:t>
            </a:fld>
            <a:endParaRPr kumimoji="0" lang="en-US" altLang="en-US" sz="12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249753280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s-ES" sz="1800" i="1" kern="1200" dirty="0">
                <a:solidFill>
                  <a:srgbClr val="000000"/>
                </a:solidFill>
                <a:effectLst/>
                <a:latin typeface="Arial" panose="020B0604020202020204" pitchFamily="34" charset="0"/>
                <a:ea typeface="MS PGothic" panose="020B0600070205080204" pitchFamily="34" charset="-128"/>
                <a:cs typeface="+mn-cs"/>
              </a:rPr>
              <a:t>BCLC, Barcelona Clinic Liver Cancer;</a:t>
            </a:r>
            <a:r>
              <a:rPr lang="en-US" b="0" i="1" dirty="0"/>
              <a:t> DoR, duration of response; ECOG, Eastern Cooperative Oncology Group; HCC, hepatocellular carcinoma; ITT, intention-to-treat; ORR, objective response rate; OS, overall survival; PFS, progression-free survival; PITT, primary endpoint intention-to-treat; PS, performance status; TTP, time to progression.</a:t>
            </a: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81A2F10-48C9-4419-8F28-D3C639F6C789}" type="slidenum">
              <a:rPr kumimoji="0" lang="en-US" sz="1200" b="0" i="0" u="none" strike="noStrike" kern="1200" cap="none" spc="0" normalizeH="0" baseline="0" noProof="0" smtClean="0">
                <a:ln>
                  <a:noFill/>
                </a:ln>
                <a:solidFill>
                  <a:prstClr val="black"/>
                </a:solidFill>
                <a:effectLst/>
                <a:uLnTx/>
                <a:uFillTx/>
                <a:latin typeface="Calibri"/>
                <a:ea typeface="MS PGothic" pitchFamily="34" charset="-128"/>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20</a:t>
            </a:fld>
            <a:endParaRPr kumimoji="0" lang="en-US" sz="1200" b="0" i="0" u="none" strike="noStrike" kern="1200" cap="none" spc="0" normalizeH="0" baseline="0" noProof="0" dirty="0">
              <a:ln>
                <a:noFill/>
              </a:ln>
              <a:solidFill>
                <a:prstClr val="black"/>
              </a:solidFill>
              <a:effectLst/>
              <a:uLnTx/>
              <a:uFillTx/>
              <a:latin typeface="Calibri"/>
              <a:ea typeface="MS PGothic" pitchFamily="34" charset="-128"/>
              <a:cs typeface="Arial" panose="020B0604020202020204" pitchFamily="34" charset="0"/>
            </a:endParaRPr>
          </a:p>
        </p:txBody>
      </p:sp>
    </p:spTree>
    <p:extLst>
      <p:ext uri="{BB962C8B-B14F-4D97-AF65-F5344CB8AC3E}">
        <p14:creationId xmlns:p14="http://schemas.microsoft.com/office/powerpoint/2010/main" val="20799176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a:extLst>
              <a:ext uri="{FF2B5EF4-FFF2-40B4-BE49-F238E27FC236}">
                <a16:creationId xmlns:a16="http://schemas.microsoft.com/office/drawing/2014/main" id="{57C017C7-DD01-4F77-AB2E-C2B7D560993F}"/>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marL="0" marR="0" lvl="0" indent="0" algn="r" defTabSz="456663" rtl="0" eaLnBrk="1" fontAlgn="auto" latinLnBrk="0" hangingPunct="1">
              <a:lnSpc>
                <a:spcPct val="100000"/>
              </a:lnSpc>
              <a:spcBef>
                <a:spcPct val="0"/>
              </a:spcBef>
              <a:spcAft>
                <a:spcPts val="0"/>
              </a:spcAft>
              <a:buClrTx/>
              <a:buSzTx/>
              <a:buFontTx/>
              <a:buNone/>
              <a:tabLst/>
              <a:defRPr/>
            </a:pPr>
            <a:fld id="{9B978B31-E2A9-42F9-87A7-58A14B1A990D}" type="slidenum">
              <a:rPr kumimoji="0" lang="en-US" alt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456663" rtl="0" eaLnBrk="1" fontAlgn="auto" latinLnBrk="0" hangingPunct="1">
                <a:lnSpc>
                  <a:spcPct val="100000"/>
                </a:lnSpc>
                <a:spcBef>
                  <a:spcPct val="0"/>
                </a:spcBef>
                <a:spcAft>
                  <a:spcPts val="0"/>
                </a:spcAft>
                <a:buClrTx/>
                <a:buSzTx/>
                <a:buFontTx/>
                <a:buNone/>
                <a:tabLst/>
                <a:defRPr/>
              </a:pPr>
              <a:t>3</a:t>
            </a:fld>
            <a:endParaRPr kumimoji="0" lang="en-US" altLang="en-US"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39939" name="Rectangle 2">
            <a:extLst>
              <a:ext uri="{FF2B5EF4-FFF2-40B4-BE49-F238E27FC236}">
                <a16:creationId xmlns:a16="http://schemas.microsoft.com/office/drawing/2014/main" id="{E167D70B-CFD7-426A-A2D6-6BEF492415E3}"/>
              </a:ext>
            </a:extLst>
          </p:cNvPr>
          <p:cNvSpPr>
            <a:spLocks noGrp="1" noRot="1" noChangeAspect="1" noChangeArrowheads="1" noTextEdit="1"/>
          </p:cNvSpPr>
          <p:nvPr>
            <p:ph type="sldImg"/>
          </p:nvPr>
        </p:nvSpPr>
        <p:spPr>
          <a:xfrm>
            <a:off x="457200" y="720725"/>
            <a:ext cx="6400800" cy="3600450"/>
          </a:xfrm>
          <a:ln/>
        </p:spPr>
      </p:sp>
      <p:sp>
        <p:nvSpPr>
          <p:cNvPr id="39940" name="Rectangle 3">
            <a:extLst>
              <a:ext uri="{FF2B5EF4-FFF2-40B4-BE49-F238E27FC236}">
                <a16:creationId xmlns:a16="http://schemas.microsoft.com/office/drawing/2014/main" id="{3EDB4D75-9418-4DA4-9621-498D9ED4AAE2}"/>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latin typeface="Arial" panose="020B0604020202020204" pitchFamily="34" charset="0"/>
            </a:endParaRPr>
          </a:p>
        </p:txBody>
      </p:sp>
    </p:spTree>
    <p:extLst>
      <p:ext uri="{BB962C8B-B14F-4D97-AF65-F5344CB8AC3E}">
        <p14:creationId xmlns:p14="http://schemas.microsoft.com/office/powerpoint/2010/main" val="239035027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s-ES" sz="1800" i="1" kern="1200" dirty="0">
                <a:solidFill>
                  <a:srgbClr val="000000"/>
                </a:solidFill>
                <a:effectLst/>
                <a:latin typeface="Arial" panose="020B0604020202020204" pitchFamily="34" charset="0"/>
                <a:ea typeface="MS PGothic" panose="020B0600070205080204" pitchFamily="34" charset="-128"/>
                <a:cs typeface="+mn-cs"/>
              </a:rPr>
              <a:t>Atezo, atezolizumab; </a:t>
            </a:r>
            <a:r>
              <a:rPr lang="en-US" b="0" i="1" dirty="0"/>
              <a:t>Cabo, cabozantinib; ITT, intention-to-treat; NE, not estimable; ORR, objective response rate; OS, overall survival; PFS, progression-free survival; PITT, primary endpoint intention-to-treat.</a:t>
            </a: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81A2F10-48C9-4419-8F28-D3C639F6C789}" type="slidenum">
              <a:rPr kumimoji="0" lang="en-US" sz="1200" b="0" i="0" u="none" strike="noStrike" kern="1200" cap="none" spc="0" normalizeH="0" baseline="0" noProof="0" smtClean="0">
                <a:ln>
                  <a:noFill/>
                </a:ln>
                <a:solidFill>
                  <a:prstClr val="black"/>
                </a:solidFill>
                <a:effectLst/>
                <a:uLnTx/>
                <a:uFillTx/>
                <a:latin typeface="Calibri"/>
                <a:ea typeface="MS PGothic" pitchFamily="34" charset="-128"/>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21</a:t>
            </a:fld>
            <a:endParaRPr kumimoji="0" lang="en-US" sz="1200" b="0" i="0" u="none" strike="noStrike" kern="1200" cap="none" spc="0" normalizeH="0" baseline="0" noProof="0" dirty="0">
              <a:ln>
                <a:noFill/>
              </a:ln>
              <a:solidFill>
                <a:prstClr val="black"/>
              </a:solidFill>
              <a:effectLst/>
              <a:uLnTx/>
              <a:uFillTx/>
              <a:latin typeface="Calibri"/>
              <a:ea typeface="MS PGothic" pitchFamily="34" charset="-128"/>
              <a:cs typeface="Arial" panose="020B0604020202020204" pitchFamily="34" charset="0"/>
            </a:endParaRPr>
          </a:p>
        </p:txBody>
      </p:sp>
    </p:spTree>
    <p:extLst>
      <p:ext uri="{BB962C8B-B14F-4D97-AF65-F5344CB8AC3E}">
        <p14:creationId xmlns:p14="http://schemas.microsoft.com/office/powerpoint/2010/main" val="165727101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i="1" dirty="0"/>
              <a:t>DCR, disease control rate; DoR, duration of response; ECOG, Eastern Cooperative Oncology Group; HCC, hepatocellular carcinoma; ORR, objective response rate; OS, overall survival; PD, progressive disease; PFS, progression-free survival; PS, performance status; TTP, time to progression.</a:t>
            </a: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B3444B1-158A-4BF6-99BF-61DE2EB2E352}" type="slidenum">
              <a:rPr kumimoji="0" lang="en-US" sz="1200" b="0" i="0" u="none" strike="noStrike" kern="1200" cap="none" spc="0" normalizeH="0" baseline="0" noProof="0" smtClean="0">
                <a:ln>
                  <a:noFill/>
                </a:ln>
                <a:solidFill>
                  <a:prstClr val="black"/>
                </a:solidFill>
                <a:effectLst/>
                <a:uLnTx/>
                <a:uFillTx/>
                <a:latin typeface="Calibri"/>
                <a:ea typeface="MS PGothic" pitchFamily="34" charset="-128"/>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22</a:t>
            </a:fld>
            <a:endParaRPr kumimoji="0" lang="en-US" sz="1200" b="0" i="0" u="none" strike="noStrike" kern="1200" cap="none" spc="0" normalizeH="0" baseline="0" noProof="0" dirty="0">
              <a:ln>
                <a:noFill/>
              </a:ln>
              <a:solidFill>
                <a:prstClr val="black"/>
              </a:solidFill>
              <a:effectLst/>
              <a:uLnTx/>
              <a:uFillTx/>
              <a:latin typeface="Calibri"/>
              <a:ea typeface="MS PGothic" pitchFamily="34" charset="-128"/>
              <a:cs typeface="Arial" panose="020B0604020202020204" pitchFamily="34" charset="0"/>
            </a:endParaRPr>
          </a:p>
        </p:txBody>
      </p:sp>
    </p:spTree>
    <p:extLst>
      <p:ext uri="{BB962C8B-B14F-4D97-AF65-F5344CB8AC3E}">
        <p14:creationId xmlns:p14="http://schemas.microsoft.com/office/powerpoint/2010/main" val="335454467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i="1" dirty="0"/>
              <a:t>Len, lenvatinib; OS, overall survival; Pembro, pembrolizumab; PFS, progression-free survival.</a:t>
            </a:r>
          </a:p>
        </p:txBody>
      </p:sp>
      <p:sp>
        <p:nvSpPr>
          <p:cNvPr id="4" name="Slide Number Placeholder 3"/>
          <p:cNvSpPr>
            <a:spLocks noGrp="1"/>
          </p:cNvSpPr>
          <p:nvPr>
            <p:ph type="sldNum" sz="quarter" idx="5"/>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D60ABAA2-6C4E-466F-9BAE-1C454D0B2418}" type="slidenum">
              <a:rPr kumimoji="0" 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23</a:t>
            </a:fld>
            <a:endParaRPr kumimoji="0" lang="en-US" sz="12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105471174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b="0" i="1" dirty="0"/>
              <a:t>HCC, hepatocellular carcinoma.</a:t>
            </a:r>
            <a:endParaRPr lang="en-US" dirty="0"/>
          </a:p>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2FB72F01-6714-4A31-8C22-8E0F1B091B56}"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24</a:t>
            </a:fld>
            <a:endParaRPr kumimoji="0" lang="en-US" altLang="en-US" sz="12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7306070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altLang="en-US" sz="1200" b="0" i="1" dirty="0">
                <a:solidFill>
                  <a:schemeClr val="bg1"/>
                </a:solidFill>
                <a:latin typeface="Calibri" panose="020F0502020204030204" pitchFamily="34" charset="0"/>
              </a:rPr>
              <a:t>Atezo, atezolizumab; bev, bevacizumab; Durva, durvalumab; RCT, randomized, controlled trial; Treme, tremelimumab.</a:t>
            </a:r>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FB72F01-6714-4A31-8C22-8E0F1B091B56}" type="slidenum">
              <a:rPr kumimoji="0" lang="en-US" altLang="en-US" sz="1200" b="0" i="0" u="none" strike="noStrike" kern="1200" cap="none" spc="0" normalizeH="0" baseline="0" noProof="0" smtClean="0">
                <a:ln>
                  <a:noFill/>
                </a:ln>
                <a:solidFill>
                  <a:srgbClr val="000000"/>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25</a:t>
            </a:fld>
            <a:endParaRPr kumimoji="0" lang="en-US" altLang="en-US" sz="1200" b="0" i="0" u="none" strike="noStrike" kern="1200" cap="none" spc="0" normalizeH="0" baseline="0" noProof="0" dirty="0">
              <a:ln>
                <a:noFill/>
              </a:ln>
              <a:solidFill>
                <a:srgbClr val="000000"/>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87840303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dirty="0"/>
              <a:t>2L, second line; 3L, third line; AFP, </a:t>
            </a:r>
            <a:r>
              <a:rPr lang="el-GR" i="1" dirty="0"/>
              <a:t>α</a:t>
            </a:r>
            <a:r>
              <a:rPr lang="en-US" i="1" dirty="0"/>
              <a:t>-fetoprotein; OS, overall survival.</a:t>
            </a: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2E4953F-501C-498F-811F-52E153962CB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S PGothic" pitchFamily="34" charset="-128"/>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26</a:t>
            </a:fld>
            <a:endParaRPr kumimoji="0" lang="en-US" sz="1200" b="0" i="0" u="none" strike="noStrike" kern="1200" cap="none" spc="0" normalizeH="0" baseline="0" noProof="0" dirty="0">
              <a:ln>
                <a:noFill/>
              </a:ln>
              <a:solidFill>
                <a:prstClr val="black"/>
              </a:solidFill>
              <a:effectLst/>
              <a:uLnTx/>
              <a:uFillTx/>
              <a:latin typeface="Calibri" panose="020F0502020204030204"/>
              <a:ea typeface="MS PGothic" pitchFamily="34" charset="-128"/>
              <a:cs typeface="Arial" panose="020B0604020202020204" pitchFamily="34" charset="0"/>
            </a:endParaRPr>
          </a:p>
        </p:txBody>
      </p:sp>
    </p:spTree>
    <p:extLst>
      <p:ext uri="{BB962C8B-B14F-4D97-AF65-F5344CB8AC3E}">
        <p14:creationId xmlns:p14="http://schemas.microsoft.com/office/powerpoint/2010/main" val="125806393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457200" eaLnBrk="1" fontAlgn="auto" hangingPunct="1">
              <a:spcBef>
                <a:spcPts val="0"/>
              </a:spcBef>
              <a:spcAft>
                <a:spcPts val="0"/>
              </a:spcAft>
              <a:defRPr/>
            </a:pPr>
            <a:r>
              <a:rPr lang="en-GB" altLang="en-US" sz="1200" i="1" kern="0" dirty="0">
                <a:solidFill>
                  <a:prstClr val="white"/>
                </a:solidFill>
                <a:latin typeface="Arial" pitchFamily="34" charset="0"/>
                <a:ea typeface="Calibri" pitchFamily="34" charset="0"/>
                <a:cs typeface="Arial" panose="020B0604020202020204" pitchFamily="34" charset="0"/>
              </a:rPr>
              <a:t>AE, adverse event; AST, aspartate aminotransferase; Cabo, </a:t>
            </a:r>
            <a:r>
              <a:rPr kumimoji="0" lang="en-US" altLang="en-US" sz="1200" b="0" i="1" u="none" strike="noStrike" kern="0" cap="none" normalizeH="0" baseline="0" dirty="0">
                <a:ln>
                  <a:noFill/>
                </a:ln>
                <a:solidFill>
                  <a:schemeClr val="bg2">
                    <a:lumMod val="10000"/>
                  </a:schemeClr>
                </a:solidFill>
                <a:effectLst/>
                <a:latin typeface="Calibri" panose="020F0502020204030204" pitchFamily="34" charset="0"/>
                <a:ea typeface="Calibri" pitchFamily="34" charset="0"/>
                <a:cs typeface="Arial" panose="020B0604020202020204" pitchFamily="34" charset="0"/>
              </a:rPr>
              <a:t>c</a:t>
            </a:r>
            <a:r>
              <a:rPr kumimoji="0" lang="en-US" sz="1200" b="0" i="1" u="none" strike="noStrike" cap="none" normalizeH="0" baseline="0" dirty="0">
                <a:ln>
                  <a:noFill/>
                </a:ln>
                <a:solidFill>
                  <a:schemeClr val="bg2">
                    <a:lumMod val="10000"/>
                  </a:schemeClr>
                </a:solidFill>
                <a:effectLst/>
                <a:latin typeface="Calibri" panose="020F0502020204030204" pitchFamily="34" charset="0"/>
              </a:rPr>
              <a:t>abozantinib; </a:t>
            </a:r>
            <a:r>
              <a:rPr lang="en-GB" altLang="en-US" sz="1200" i="1" kern="0" dirty="0">
                <a:solidFill>
                  <a:prstClr val="white"/>
                </a:solidFill>
                <a:latin typeface="Arial" pitchFamily="34" charset="0"/>
                <a:ea typeface="Calibri" pitchFamily="34" charset="0"/>
                <a:cs typeface="Arial" panose="020B0604020202020204" pitchFamily="34" charset="0"/>
              </a:rPr>
              <a:t>Gr, grade; HFSR, hand–foot skin reaction; Pbo, placebo; Ramu, </a:t>
            </a:r>
            <a:r>
              <a:rPr kumimoji="0" lang="en-US" altLang="en-US" sz="1200" b="0" i="1" u="none" strike="noStrike" kern="0" cap="none" normalizeH="0" baseline="0" dirty="0">
                <a:ln>
                  <a:noFill/>
                </a:ln>
                <a:solidFill>
                  <a:schemeClr val="bg2">
                    <a:lumMod val="10000"/>
                  </a:schemeClr>
                </a:solidFill>
                <a:effectLst/>
                <a:latin typeface="Calibri" panose="020F0502020204030204" pitchFamily="34" charset="0"/>
                <a:ea typeface="Calibri" pitchFamily="34" charset="0"/>
                <a:cs typeface="Arial" panose="020B0604020202020204" pitchFamily="34" charset="0"/>
              </a:rPr>
              <a:t>r</a:t>
            </a:r>
            <a:r>
              <a:rPr kumimoji="0" lang="en-US" sz="1200" b="0" i="1" u="none" strike="noStrike" cap="none" normalizeH="0" baseline="0" dirty="0">
                <a:ln>
                  <a:noFill/>
                </a:ln>
                <a:solidFill>
                  <a:schemeClr val="bg2">
                    <a:lumMod val="10000"/>
                  </a:schemeClr>
                </a:solidFill>
                <a:effectLst/>
                <a:latin typeface="Calibri" panose="020F0502020204030204" pitchFamily="34" charset="0"/>
              </a:rPr>
              <a:t>amucirumab; </a:t>
            </a:r>
            <a:r>
              <a:rPr lang="en-GB" altLang="en-US" sz="1200" i="1" kern="0" dirty="0">
                <a:solidFill>
                  <a:prstClr val="white"/>
                </a:solidFill>
                <a:latin typeface="Arial" pitchFamily="34" charset="0"/>
                <a:ea typeface="Calibri" pitchFamily="34" charset="0"/>
                <a:cs typeface="Arial" panose="020B0604020202020204" pitchFamily="34" charset="0"/>
              </a:rPr>
              <a:t>Rego, </a:t>
            </a:r>
            <a:r>
              <a:rPr kumimoji="0" lang="en-US" altLang="en-US" sz="1200" b="0" i="1" u="none" strike="noStrike" kern="0" cap="none" normalizeH="0" baseline="0" dirty="0">
                <a:ln>
                  <a:noFill/>
                </a:ln>
                <a:solidFill>
                  <a:schemeClr val="bg2">
                    <a:lumMod val="10000"/>
                  </a:schemeClr>
                </a:solidFill>
                <a:effectLst/>
                <a:latin typeface="Calibri" panose="020F0502020204030204" pitchFamily="34" charset="0"/>
                <a:ea typeface="Calibri" pitchFamily="34" charset="0"/>
                <a:cs typeface="Arial" panose="020B0604020202020204" pitchFamily="34" charset="0"/>
              </a:rPr>
              <a:t>r</a:t>
            </a:r>
            <a:r>
              <a:rPr kumimoji="0" lang="en-US" sz="1200" b="0" i="1" u="none" strike="noStrike" cap="none" normalizeH="0" baseline="0" dirty="0">
                <a:ln>
                  <a:noFill/>
                </a:ln>
                <a:solidFill>
                  <a:schemeClr val="bg2">
                    <a:lumMod val="10000"/>
                  </a:schemeClr>
                </a:solidFill>
                <a:effectLst/>
                <a:latin typeface="Calibri" panose="020F0502020204030204" pitchFamily="34" charset="0"/>
              </a:rPr>
              <a:t>egorafenib; TEAE, treatment-emergent adverse event.</a:t>
            </a:r>
            <a:endParaRPr lang="en-US" i="1"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8C0539E3-2B22-A845-A986-F52F468CD1DD}" type="slidenum">
              <a:rPr kumimoji="0" lang="en-US" altLang="en-US" sz="1200" b="0" i="0" u="none" strike="noStrike" kern="1200" cap="none" spc="0" normalizeH="0" baseline="0" noProof="0" smtClean="0">
                <a:ln>
                  <a:noFill/>
                </a:ln>
                <a:solidFill>
                  <a:srgbClr val="000000"/>
                </a:solidFill>
                <a:effectLst/>
                <a:uLnTx/>
                <a:uFillTx/>
                <a:latin typeface="Arial" charset="0"/>
                <a:ea typeface="MS PGothic" pitchFamily="34" charset="-128"/>
                <a:cs typeface="Arial" charset="0"/>
              </a:rPr>
              <a:pPr marL="0" marR="0" lvl="0" indent="0" algn="r" defTabSz="914400" rtl="0" eaLnBrk="1" fontAlgn="base" latinLnBrk="0" hangingPunct="1">
                <a:lnSpc>
                  <a:spcPct val="100000"/>
                </a:lnSpc>
                <a:spcBef>
                  <a:spcPct val="0"/>
                </a:spcBef>
                <a:spcAft>
                  <a:spcPct val="0"/>
                </a:spcAft>
                <a:buClrTx/>
                <a:buSzTx/>
                <a:buFontTx/>
                <a:buNone/>
                <a:tabLst/>
                <a:defRPr/>
              </a:pPr>
              <a:t>27</a:t>
            </a:fld>
            <a:endParaRPr kumimoji="0" lang="en-US" altLang="en-US" sz="1200" b="0" i="0" u="none" strike="noStrike" kern="1200" cap="none" spc="0" normalizeH="0" baseline="0" noProof="0" dirty="0">
              <a:ln>
                <a:noFill/>
              </a:ln>
              <a:solidFill>
                <a:srgbClr val="000000"/>
              </a:solidFill>
              <a:effectLst/>
              <a:uLnTx/>
              <a:uFillTx/>
              <a:latin typeface="Arial" charset="0"/>
              <a:ea typeface="MS PGothic" pitchFamily="34" charset="-128"/>
              <a:cs typeface="Arial" charset="0"/>
            </a:endParaRPr>
          </a:p>
        </p:txBody>
      </p:sp>
    </p:spTree>
    <p:extLst>
      <p:ext uri="{BB962C8B-B14F-4D97-AF65-F5344CB8AC3E}">
        <p14:creationId xmlns:p14="http://schemas.microsoft.com/office/powerpoint/2010/main" val="91472315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dirty="0"/>
              <a:t>BOR, best overall response; CR, complete response; DCR, disease control rate; DoR, duration of response; ECOG, Eastern Cooperative Oncology Group; HCC, hepatocellular carcinoma; HCV, hepatitis C virus; IPI, ipilimumab; LTFU, long-term follow-up; NIVO, nivolumab; ORR, overall response rate; OS, overall survival; PS, performance status; TTR, time to response.</a:t>
            </a:r>
          </a:p>
          <a:p>
            <a:endParaRPr lang="en-US" i="1" dirty="0"/>
          </a:p>
          <a:p>
            <a:r>
              <a:rPr lang="en-US" i="0" dirty="0"/>
              <a:t>ORR </a:t>
            </a:r>
            <a:r>
              <a:rPr lang="en-US" sz="1200" i="0" dirty="0">
                <a:solidFill>
                  <a:schemeClr val="bg1"/>
                </a:solidFill>
                <a:latin typeface="Calibri" panose="020F0502020204030204" pitchFamily="34" charset="0"/>
                <a:cs typeface="Calibri" panose="020F0502020204030204" pitchFamily="34" charset="0"/>
              </a:rPr>
              <a:t>by BICR per RECIST v1.1.</a:t>
            </a:r>
          </a:p>
          <a:p>
            <a:endParaRPr lang="en-US" sz="1200" i="0" dirty="0">
              <a:solidFill>
                <a:schemeClr val="bg1"/>
              </a:solidFill>
              <a:latin typeface="Calibri" panose="020F0502020204030204" pitchFamily="34" charset="0"/>
              <a:cs typeface="Calibri" panose="020F0502020204030204" pitchFamily="34" charset="0"/>
            </a:endParaRPr>
          </a:p>
          <a:p>
            <a:r>
              <a:rPr lang="en-US" i="0" dirty="0"/>
              <a:t>NIVO1/IPI3 Q3W: nivolumab 1 mg/kg + ipilimumab 3 mg/kg Q3W (4 doses)</a:t>
            </a:r>
          </a:p>
          <a:p>
            <a:r>
              <a:rPr lang="en-US" i="0" dirty="0"/>
              <a:t>NIVO3/IPI1 Q3W: nivolumab 3 mg/kg + ipilimumab 1 mg/kg Q3W (4 doses), each followed by nivolumab 240 mg Q2W</a:t>
            </a:r>
          </a:p>
          <a:p>
            <a:r>
              <a:rPr lang="en-US" i="0" dirty="0"/>
              <a:t>NIVO3 Q2W/IPI1 Q6W: nivolumab 3 mg/kg Q2W + ipilimumab 1 mg/kg Q6W</a:t>
            </a:r>
          </a:p>
          <a:p>
            <a:endParaRPr lang="en-US" i="0"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2E4953F-501C-498F-811F-52E153962CB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S PGothic" pitchFamily="34" charset="-128"/>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28</a:t>
            </a:fld>
            <a:endParaRPr kumimoji="0" lang="en-US" sz="1200" b="0" i="0" u="none" strike="noStrike" kern="1200" cap="none" spc="0" normalizeH="0" baseline="0" noProof="0" dirty="0">
              <a:ln>
                <a:noFill/>
              </a:ln>
              <a:solidFill>
                <a:prstClr val="black"/>
              </a:solidFill>
              <a:effectLst/>
              <a:uLnTx/>
              <a:uFillTx/>
              <a:latin typeface="Calibri" panose="020F0502020204030204"/>
              <a:ea typeface="MS PGothic" pitchFamily="34" charset="-128"/>
              <a:cs typeface="Arial" panose="020B0604020202020204" pitchFamily="34" charset="0"/>
            </a:endParaRPr>
          </a:p>
        </p:txBody>
      </p:sp>
    </p:spTree>
    <p:extLst>
      <p:ext uri="{BB962C8B-B14F-4D97-AF65-F5344CB8AC3E}">
        <p14:creationId xmlns:p14="http://schemas.microsoft.com/office/powerpoint/2010/main" val="191113311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dirty="0"/>
              <a:t>ALT, alanine aminotransferase; AST, aspartate aminotransferase; IPI, ipilimumab; NIVO, nivolumab; TRAE, treatment-related adverse event.</a:t>
            </a: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2E4953F-501C-498F-811F-52E153962CB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S PGothic" pitchFamily="34" charset="-128"/>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29</a:t>
            </a:fld>
            <a:endParaRPr kumimoji="0" lang="en-US" sz="1200" b="0" i="0" u="none" strike="noStrike" kern="1200" cap="none" spc="0" normalizeH="0" baseline="0" noProof="0" dirty="0">
              <a:ln>
                <a:noFill/>
              </a:ln>
              <a:solidFill>
                <a:prstClr val="black"/>
              </a:solidFill>
              <a:effectLst/>
              <a:uLnTx/>
              <a:uFillTx/>
              <a:latin typeface="Calibri" panose="020F0502020204030204"/>
              <a:ea typeface="MS PGothic" pitchFamily="34" charset="-128"/>
              <a:cs typeface="Arial" panose="020B0604020202020204" pitchFamily="34" charset="0"/>
            </a:endParaRPr>
          </a:p>
        </p:txBody>
      </p:sp>
    </p:spTree>
    <p:extLst>
      <p:ext uri="{BB962C8B-B14F-4D97-AF65-F5344CB8AC3E}">
        <p14:creationId xmlns:p14="http://schemas.microsoft.com/office/powerpoint/2010/main" val="53094172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dirty="0"/>
              <a:t>BCLC, Barcelona Clinic Liver Cancer; BSC, best supportive care; DCR, disease control rate; DoR, duration of response; ECOG, Eastern Cooperative Oncology Group; HCC, hepatocellular carcinoma; ORR, overall response rate; OS, overall survival; PD, progressive disease; PFS, progression-free survival; PS, performance status; TTP, time to progression.</a:t>
            </a:r>
          </a:p>
          <a:p>
            <a:endParaRPr lang="en-US" i="1" dirty="0"/>
          </a:p>
        </p:txBody>
      </p:sp>
      <p:sp>
        <p:nvSpPr>
          <p:cNvPr id="4" name="Slide Number Placeholder 3"/>
          <p:cNvSpPr>
            <a:spLocks noGrp="1"/>
          </p:cNvSpPr>
          <p:nvPr>
            <p:ph type="sldNum" sz="quarter" idx="5"/>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2FB72F01-6714-4A31-8C22-8E0F1B091B56}"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MS PGothic" pitchFamily="34" charset="-128"/>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30</a:t>
            </a:fld>
            <a:endParaRPr kumimoji="0" lang="en-US" altLang="en-US" sz="1200" b="0" i="0" u="none" strike="noStrike" kern="1200" cap="none" spc="0" normalizeH="0" baseline="0" noProof="0" dirty="0">
              <a:ln>
                <a:noFill/>
              </a:ln>
              <a:solidFill>
                <a:srgbClr val="000000"/>
              </a:solidFill>
              <a:effectLst/>
              <a:uLnTx/>
              <a:uFillTx/>
              <a:latin typeface="Arial" panose="020B0604020202020204" pitchFamily="34" charset="0"/>
              <a:ea typeface="MS PGothic" pitchFamily="34" charset="-128"/>
              <a:cs typeface="Arial" panose="020B0604020202020204" pitchFamily="34" charset="0"/>
            </a:endParaRPr>
          </a:p>
        </p:txBody>
      </p:sp>
    </p:spTree>
    <p:extLst>
      <p:ext uri="{BB962C8B-B14F-4D97-AF65-F5344CB8AC3E}">
        <p14:creationId xmlns:p14="http://schemas.microsoft.com/office/powerpoint/2010/main" val="31820953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dirty="0"/>
              <a:t>HCC, hepatocellular carcinoma.</a:t>
            </a:r>
          </a:p>
        </p:txBody>
      </p:sp>
      <p:sp>
        <p:nvSpPr>
          <p:cNvPr id="4" name="Slide Number Placeholder 3"/>
          <p:cNvSpPr>
            <a:spLocks noGrp="1"/>
          </p:cNvSpPr>
          <p:nvPr>
            <p:ph type="sldNum" sz="quarter" idx="5"/>
          </p:nvPr>
        </p:nvSpPr>
        <p:spPr/>
        <p:txBody>
          <a:bodyPr/>
          <a:lstStyle/>
          <a:p>
            <a:pPr>
              <a:defRPr/>
            </a:pPr>
            <a:fld id="{2FB72F01-6714-4A31-8C22-8E0F1B091B56}" type="slidenum">
              <a:rPr lang="en-US" altLang="en-US" smtClean="0"/>
              <a:pPr>
                <a:defRPr/>
              </a:pPr>
              <a:t>4</a:t>
            </a:fld>
            <a:endParaRPr lang="en-US" altLang="en-US" dirty="0"/>
          </a:p>
        </p:txBody>
      </p:sp>
    </p:spTree>
    <p:extLst>
      <p:ext uri="{BB962C8B-B14F-4D97-AF65-F5344CB8AC3E}">
        <p14:creationId xmlns:p14="http://schemas.microsoft.com/office/powerpoint/2010/main" val="1943743655"/>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Slide Image Placeholder 1">
            <a:extLst>
              <a:ext uri="{FF2B5EF4-FFF2-40B4-BE49-F238E27FC236}">
                <a16:creationId xmlns:a16="http://schemas.microsoft.com/office/drawing/2014/main" id="{F92927E7-7142-440E-AC78-E0ED1E5F112D}"/>
              </a:ext>
            </a:extLst>
          </p:cNvPr>
          <p:cNvSpPr>
            <a:spLocks noGrp="1" noRot="1" noChangeAspect="1" noChangeArrowheads="1" noTextEdit="1"/>
          </p:cNvSpPr>
          <p:nvPr>
            <p:ph type="sldImg"/>
          </p:nvPr>
        </p:nvSpPr>
        <p:spPr>
          <a:ln/>
        </p:spPr>
      </p:sp>
      <p:sp>
        <p:nvSpPr>
          <p:cNvPr id="97283" name="Notes Placeholder 2">
            <a:extLst>
              <a:ext uri="{FF2B5EF4-FFF2-40B4-BE49-F238E27FC236}">
                <a16:creationId xmlns:a16="http://schemas.microsoft.com/office/drawing/2014/main" id="{28504981-6809-4F98-B187-F6ED9BDCB796}"/>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algn="l" defTabSz="920750" rtl="0" eaLnBrk="0" fontAlgn="base" latinLnBrk="0" hangingPunct="0">
              <a:lnSpc>
                <a:spcPct val="100000"/>
              </a:lnSpc>
              <a:spcBef>
                <a:spcPct val="30000"/>
              </a:spcBef>
              <a:spcAft>
                <a:spcPct val="0"/>
              </a:spcAft>
              <a:buClrTx/>
              <a:buSzTx/>
              <a:buFontTx/>
              <a:buNone/>
              <a:tabLst/>
              <a:defRPr/>
            </a:pPr>
            <a:r>
              <a:rPr lang="en-US" altLang="en-US" i="1" dirty="0">
                <a:latin typeface="Arial" panose="020B0604020202020204" pitchFamily="34" charset="0"/>
                <a:cs typeface="Arial" panose="020B0604020202020204" pitchFamily="34" charset="0"/>
              </a:rPr>
              <a:t>ORR, overall response rate; OS, overall survival; PFS, progression-free survival.</a:t>
            </a:r>
          </a:p>
          <a:p>
            <a:pPr marL="0" marR="0" lvl="0" indent="0" algn="l" defTabSz="920750" rtl="0" eaLnBrk="0" fontAlgn="base" latinLnBrk="0" hangingPunct="0">
              <a:lnSpc>
                <a:spcPct val="100000"/>
              </a:lnSpc>
              <a:spcBef>
                <a:spcPct val="30000"/>
              </a:spcBef>
              <a:spcAft>
                <a:spcPct val="0"/>
              </a:spcAft>
              <a:buClrTx/>
              <a:buSzTx/>
              <a:buFontTx/>
              <a:buNone/>
              <a:tabLst/>
              <a:defRPr/>
            </a:pPr>
            <a:endParaRPr lang="en-US" altLang="en-US" i="1" dirty="0">
              <a:latin typeface="Arial" panose="020B0604020202020204" pitchFamily="34" charset="0"/>
              <a:cs typeface="Arial" panose="020B0604020202020204" pitchFamily="34" charset="0"/>
            </a:endParaRPr>
          </a:p>
        </p:txBody>
      </p:sp>
      <p:sp>
        <p:nvSpPr>
          <p:cNvPr id="97284" name="Slide Number Placeholder 3">
            <a:extLst>
              <a:ext uri="{FF2B5EF4-FFF2-40B4-BE49-F238E27FC236}">
                <a16:creationId xmlns:a16="http://schemas.microsoft.com/office/drawing/2014/main" id="{6235A682-B261-49A8-968E-34A04043025C}"/>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0750">
              <a:defRPr b="1">
                <a:solidFill>
                  <a:schemeClr val="tx1"/>
                </a:solidFill>
                <a:latin typeface="Arial" panose="020B0604020202020204" pitchFamily="34" charset="0"/>
                <a:ea typeface="MS PGothic" panose="020B0600070205080204" pitchFamily="34" charset="-128"/>
              </a:defRPr>
            </a:lvl1pPr>
            <a:lvl2pPr marL="746125" indent="-285750" defTabSz="920750">
              <a:defRPr b="1">
                <a:solidFill>
                  <a:schemeClr val="tx1"/>
                </a:solidFill>
                <a:latin typeface="Arial" panose="020B0604020202020204" pitchFamily="34" charset="0"/>
                <a:ea typeface="MS PGothic" panose="020B0600070205080204" pitchFamily="34" charset="-128"/>
              </a:defRPr>
            </a:lvl2pPr>
            <a:lvl3pPr marL="1147763" indent="-228600" defTabSz="920750">
              <a:defRPr b="1">
                <a:solidFill>
                  <a:schemeClr val="tx1"/>
                </a:solidFill>
                <a:latin typeface="Arial" panose="020B0604020202020204" pitchFamily="34" charset="0"/>
                <a:ea typeface="MS PGothic" panose="020B0600070205080204" pitchFamily="34" charset="-128"/>
              </a:defRPr>
            </a:lvl3pPr>
            <a:lvl4pPr marL="1606550" indent="-228600" defTabSz="920750">
              <a:defRPr b="1">
                <a:solidFill>
                  <a:schemeClr val="tx1"/>
                </a:solidFill>
                <a:latin typeface="Arial" panose="020B0604020202020204" pitchFamily="34" charset="0"/>
                <a:ea typeface="MS PGothic" panose="020B0600070205080204" pitchFamily="34" charset="-128"/>
              </a:defRPr>
            </a:lvl4pPr>
            <a:lvl5pPr marL="2065338" indent="-228600" defTabSz="920750">
              <a:defRPr b="1">
                <a:solidFill>
                  <a:schemeClr val="tx1"/>
                </a:solidFill>
                <a:latin typeface="Arial" panose="020B0604020202020204" pitchFamily="34" charset="0"/>
                <a:ea typeface="MS PGothic" panose="020B0600070205080204" pitchFamily="34" charset="-128"/>
              </a:defRPr>
            </a:lvl5pPr>
            <a:lvl6pPr marL="2522538" indent="-228600" defTabSz="920750" eaLnBrk="0" fontAlgn="base" hangingPunct="0">
              <a:spcBef>
                <a:spcPct val="0"/>
              </a:spcBef>
              <a:spcAft>
                <a:spcPct val="0"/>
              </a:spcAft>
              <a:defRPr b="1">
                <a:solidFill>
                  <a:schemeClr val="tx1"/>
                </a:solidFill>
                <a:latin typeface="Arial" panose="020B0604020202020204" pitchFamily="34" charset="0"/>
                <a:ea typeface="MS PGothic" panose="020B0600070205080204" pitchFamily="34" charset="-128"/>
              </a:defRPr>
            </a:lvl6pPr>
            <a:lvl7pPr marL="2979738" indent="-228600" defTabSz="920750" eaLnBrk="0" fontAlgn="base" hangingPunct="0">
              <a:spcBef>
                <a:spcPct val="0"/>
              </a:spcBef>
              <a:spcAft>
                <a:spcPct val="0"/>
              </a:spcAft>
              <a:defRPr b="1">
                <a:solidFill>
                  <a:schemeClr val="tx1"/>
                </a:solidFill>
                <a:latin typeface="Arial" panose="020B0604020202020204" pitchFamily="34" charset="0"/>
                <a:ea typeface="MS PGothic" panose="020B0600070205080204" pitchFamily="34" charset="-128"/>
              </a:defRPr>
            </a:lvl7pPr>
            <a:lvl8pPr marL="3436938" indent="-228600" defTabSz="920750" eaLnBrk="0" fontAlgn="base" hangingPunct="0">
              <a:spcBef>
                <a:spcPct val="0"/>
              </a:spcBef>
              <a:spcAft>
                <a:spcPct val="0"/>
              </a:spcAft>
              <a:defRPr b="1">
                <a:solidFill>
                  <a:schemeClr val="tx1"/>
                </a:solidFill>
                <a:latin typeface="Arial" panose="020B0604020202020204" pitchFamily="34" charset="0"/>
                <a:ea typeface="MS PGothic" panose="020B0600070205080204" pitchFamily="34" charset="-128"/>
              </a:defRPr>
            </a:lvl8pPr>
            <a:lvl9pPr marL="3894138" indent="-228600" defTabSz="920750" eaLnBrk="0" fontAlgn="base" hangingPunct="0">
              <a:spcBef>
                <a:spcPct val="0"/>
              </a:spcBef>
              <a:spcAft>
                <a:spcPct val="0"/>
              </a:spcAft>
              <a:defRPr b="1">
                <a:solidFill>
                  <a:schemeClr val="tx1"/>
                </a:solidFill>
                <a:latin typeface="Arial" panose="020B0604020202020204" pitchFamily="34" charset="0"/>
                <a:ea typeface="MS PGothic" panose="020B0600070205080204" pitchFamily="34" charset="-128"/>
              </a:defRPr>
            </a:lvl9pPr>
          </a:lstStyle>
          <a:p>
            <a:pPr marL="0" marR="0" lvl="0" indent="0" algn="r" defTabSz="920750" rtl="0" eaLnBrk="1" fontAlgn="base" latinLnBrk="0" hangingPunct="1">
              <a:lnSpc>
                <a:spcPct val="100000"/>
              </a:lnSpc>
              <a:spcBef>
                <a:spcPct val="0"/>
              </a:spcBef>
              <a:spcAft>
                <a:spcPct val="0"/>
              </a:spcAft>
              <a:buClrTx/>
              <a:buSzTx/>
              <a:buFontTx/>
              <a:buNone/>
              <a:tabLst/>
              <a:defRPr/>
            </a:pPr>
            <a:fld id="{A59C7163-221D-494F-937F-AE517C5EA590}"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MS PGothic" panose="020B0600070205080204" pitchFamily="34" charset="-128"/>
                <a:cs typeface="Arial" panose="020B0604020202020204" pitchFamily="34" charset="0"/>
              </a:rPr>
              <a:pPr marL="0" marR="0" lvl="0" indent="0" algn="r" defTabSz="920750" rtl="0" eaLnBrk="1" fontAlgn="base" latinLnBrk="0" hangingPunct="1">
                <a:lnSpc>
                  <a:spcPct val="100000"/>
                </a:lnSpc>
                <a:spcBef>
                  <a:spcPct val="0"/>
                </a:spcBef>
                <a:spcAft>
                  <a:spcPct val="0"/>
                </a:spcAft>
                <a:buClrTx/>
                <a:buSzTx/>
                <a:buFontTx/>
                <a:buNone/>
                <a:tabLst/>
                <a:defRPr/>
              </a:pPr>
              <a:t>31</a:t>
            </a:fld>
            <a:endParaRPr kumimoji="0" lang="en-US" altLang="en-US" sz="1200" b="0" i="0" u="none" strike="noStrike" kern="1200" cap="none" spc="0" normalizeH="0" baseline="0" noProof="0" dirty="0">
              <a:ln>
                <a:noFill/>
              </a:ln>
              <a:solidFill>
                <a:srgbClr val="000000"/>
              </a:solidFill>
              <a:effectLst/>
              <a:uLnTx/>
              <a:uFillTx/>
              <a:latin typeface="Arial" panose="020B0604020202020204" pitchFamily="34" charset="0"/>
              <a:ea typeface="MS PGothic" panose="020B0600070205080204" pitchFamily="34" charset="-128"/>
              <a:cs typeface="Arial" panose="020B0604020202020204" pitchFamily="34" charset="0"/>
            </a:endParaRPr>
          </a:p>
        </p:txBody>
      </p:sp>
    </p:spTree>
    <p:extLst>
      <p:ext uri="{BB962C8B-B14F-4D97-AF65-F5344CB8AC3E}">
        <p14:creationId xmlns:p14="http://schemas.microsoft.com/office/powerpoint/2010/main" val="1747456640"/>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sz="1200" b="0" i="1" dirty="0">
                <a:solidFill>
                  <a:schemeClr val="bg1"/>
                </a:solidFill>
                <a:latin typeface="Calibri" panose="020F0502020204030204" pitchFamily="34" charset="0"/>
              </a:rPr>
              <a:t>DoR, duration of response; ECOG, Eastern Cooperative Oncology Group; HCC, hepatocellular carcinoma; ORR, objective response rate; OS, overall survival; PD, progressive disease; PFS, progression-free survival; PS, performance status; TTP, time to progression.</a:t>
            </a:r>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2FB72F01-6714-4A31-8C22-8E0F1B091B56}"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32</a:t>
            </a:fld>
            <a:endParaRPr kumimoji="0" lang="en-US" altLang="en-US" sz="12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2851228221"/>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2FB72F01-6714-4A31-8C22-8E0F1B091B56}" type="slidenum">
              <a:rPr lang="en-US" altLang="en-US" smtClean="0"/>
              <a:pPr>
                <a:defRPr/>
              </a:pPr>
              <a:t>33</a:t>
            </a:fld>
            <a:endParaRPr lang="en-US" altLang="en-US" dirty="0"/>
          </a:p>
        </p:txBody>
      </p:sp>
    </p:spTree>
    <p:extLst>
      <p:ext uri="{BB962C8B-B14F-4D97-AF65-F5344CB8AC3E}">
        <p14:creationId xmlns:p14="http://schemas.microsoft.com/office/powerpoint/2010/main" val="3718774697"/>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dirty="0"/>
              <a:t>HCC, hepatocellular carcinoma; NCCN, National Comprehensive Cancer Network; OS, overall survival; RFS, relapse-free survival.</a:t>
            </a:r>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1F32807-FC02-41A2-82F3-853ADC1A91A5}"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34</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endParaRPr>
          </a:p>
        </p:txBody>
      </p:sp>
    </p:spTree>
    <p:extLst>
      <p:ext uri="{BB962C8B-B14F-4D97-AF65-F5344CB8AC3E}">
        <p14:creationId xmlns:p14="http://schemas.microsoft.com/office/powerpoint/2010/main" val="1544430295"/>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dirty="0"/>
              <a:t>AFP, </a:t>
            </a:r>
            <a:r>
              <a:rPr lang="el-GR" i="1" dirty="0"/>
              <a:t>α</a:t>
            </a:r>
            <a:r>
              <a:rPr lang="en-US" i="1" dirty="0"/>
              <a:t>-fetoprotein; HCC, hepatocellular carcinoma; OS, overall survival; RFS, relapse-free survival.</a:t>
            </a: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1F32807-FC02-41A2-82F3-853ADC1A91A5}"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35</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endParaRPr>
          </a:p>
        </p:txBody>
      </p:sp>
    </p:spTree>
    <p:extLst>
      <p:ext uri="{BB962C8B-B14F-4D97-AF65-F5344CB8AC3E}">
        <p14:creationId xmlns:p14="http://schemas.microsoft.com/office/powerpoint/2010/main" val="955624472"/>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i="1" kern="1200" dirty="0">
                <a:solidFill>
                  <a:schemeClr val="tx1"/>
                </a:solidFill>
                <a:effectLst/>
                <a:latin typeface="+mn-lt"/>
                <a:ea typeface="+mn-ea"/>
                <a:cs typeface="+mn-cs"/>
              </a:rPr>
              <a:t>BCLC, Barcelona Clinic Liver Cancer;</a:t>
            </a:r>
            <a:r>
              <a:rPr lang="en-US" i="1" dirty="0"/>
              <a:t> HCC, hepatocellular carcinoma; RFS, relapse-free survival.</a:t>
            </a: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1F32807-FC02-41A2-82F3-853ADC1A91A5}"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36</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endParaRPr>
          </a:p>
        </p:txBody>
      </p:sp>
    </p:spTree>
    <p:extLst>
      <p:ext uri="{BB962C8B-B14F-4D97-AF65-F5344CB8AC3E}">
        <p14:creationId xmlns:p14="http://schemas.microsoft.com/office/powerpoint/2010/main" val="3610029182"/>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a:extLst>
              <a:ext uri="{FF2B5EF4-FFF2-40B4-BE49-F238E27FC236}">
                <a16:creationId xmlns:a16="http://schemas.microsoft.com/office/drawing/2014/main" id="{F534A179-E39B-41F6-A134-70AD6437456F}"/>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52293E11-97E1-4AFF-B992-260501D5E438}"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37</a:t>
            </a:fld>
            <a:endParaRPr kumimoji="0" lang="en-US" altLang="en-US" sz="12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p:txBody>
      </p:sp>
      <p:sp>
        <p:nvSpPr>
          <p:cNvPr id="63491" name="Rectangle 2">
            <a:extLst>
              <a:ext uri="{FF2B5EF4-FFF2-40B4-BE49-F238E27FC236}">
                <a16:creationId xmlns:a16="http://schemas.microsoft.com/office/drawing/2014/main" id="{3671BDAA-FAED-47D2-81E5-5DBE3E10D80F}"/>
              </a:ext>
            </a:extLst>
          </p:cNvPr>
          <p:cNvSpPr>
            <a:spLocks noGrp="1" noRot="1" noChangeAspect="1" noChangeArrowheads="1" noTextEdit="1"/>
          </p:cNvSpPr>
          <p:nvPr>
            <p:ph type="sldImg"/>
          </p:nvPr>
        </p:nvSpPr>
        <p:spPr>
          <a:xfrm>
            <a:off x="458788" y="720725"/>
            <a:ext cx="6400800" cy="3600450"/>
          </a:xfrm>
          <a:ln/>
        </p:spPr>
      </p:sp>
      <p:sp>
        <p:nvSpPr>
          <p:cNvPr id="63492" name="Rectangle 3">
            <a:extLst>
              <a:ext uri="{FF2B5EF4-FFF2-40B4-BE49-F238E27FC236}">
                <a16:creationId xmlns:a16="http://schemas.microsoft.com/office/drawing/2014/main" id="{6D7C1693-38A2-462F-B2C4-8F8BC6250549}"/>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en-US" dirty="0">
              <a:latin typeface="Arial" panose="020B060402020202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sz="1200" b="0" i="1" dirty="0">
                <a:solidFill>
                  <a:schemeClr val="bg1"/>
                </a:solidFill>
                <a:latin typeface="Calibri" panose="020F0502020204030204" pitchFamily="34" charset="0"/>
              </a:rPr>
              <a:t>ECOG, Eastern Cooperative Oncology Group; HCC, hepatocellular carcinoma; ORR, overall response rate; OS, overall survival; PD, progressive disease; PFS, progression-free survival; PS, performance status.</a:t>
            </a:r>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2FB72F01-6714-4A31-8C22-8E0F1B091B56}"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5</a:t>
            </a:fld>
            <a:endParaRPr kumimoji="0" lang="en-US" altLang="en-US" sz="12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285122822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dirty="0"/>
              <a:t>Atezo, atezolizumab; </a:t>
            </a:r>
            <a:r>
              <a:rPr lang="en-US" sz="1200" b="0" i="1" dirty="0">
                <a:solidFill>
                  <a:schemeClr val="bg1"/>
                </a:solidFill>
                <a:latin typeface="Calibri" panose="020F0502020204030204" pitchFamily="34" charset="0"/>
              </a:rPr>
              <a:t>B</a:t>
            </a:r>
            <a:r>
              <a:rPr lang="en-US" altLang="en-US" sz="1200" b="0" i="1" dirty="0">
                <a:solidFill>
                  <a:schemeClr val="bg1"/>
                </a:solidFill>
                <a:latin typeface="Calibri" panose="020F0502020204030204" pitchFamily="34" charset="0"/>
              </a:rPr>
              <a:t>ev, bevacizumab; DoR, duration of response; ORR, overall response rate; OS, overall survival; PFS, progression-free survival; RECIST, Response Evaluation Criteria in Solid Tumors.</a:t>
            </a:r>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0" fontAlgn="auto" latinLnBrk="0" hangingPunct="0">
              <a:lnSpc>
                <a:spcPct val="100000"/>
              </a:lnSpc>
              <a:spcBef>
                <a:spcPts val="0"/>
              </a:spcBef>
              <a:spcAft>
                <a:spcPts val="0"/>
              </a:spcAft>
              <a:buClrTx/>
              <a:buSzTx/>
              <a:buFontTx/>
              <a:buNone/>
              <a:tabLst/>
              <a:defRPr/>
            </a:pPr>
            <a:fld id="{B53C4279-0E90-45C7-936D-21AD6824232C}" type="slidenum">
              <a:rPr kumimoji="0" lang="en-GB" sz="1200" b="0" i="0" u="none" strike="noStrike" kern="1200" cap="none" spc="0" normalizeH="0" baseline="0" noProof="0" smtClean="0">
                <a:ln>
                  <a:noFill/>
                </a:ln>
                <a:solidFill>
                  <a:prstClr val="black"/>
                </a:solidFill>
                <a:effectLst/>
                <a:uLnTx/>
                <a:uFillTx/>
                <a:latin typeface="Calibri" panose="020F0502020204030204" pitchFamily="34" charset="0"/>
                <a:ea typeface="MS PGothic" panose="020B0600070205080204" pitchFamily="34" charset="-128"/>
                <a:cs typeface="Arial" panose="020B0604020202020204" pitchFamily="34" charset="0"/>
              </a:rPr>
              <a:pPr marL="0" marR="0" lvl="0" indent="0" algn="r" defTabSz="457200" rtl="0" eaLnBrk="0" fontAlgn="auto" latinLnBrk="0" hangingPunct="0">
                <a:lnSpc>
                  <a:spcPct val="100000"/>
                </a:lnSpc>
                <a:spcBef>
                  <a:spcPts val="0"/>
                </a:spcBef>
                <a:spcAft>
                  <a:spcPts val="0"/>
                </a:spcAft>
                <a:buClrTx/>
                <a:buSzTx/>
                <a:buFontTx/>
                <a:buNone/>
                <a:tabLst/>
                <a:defRPr/>
              </a:pPr>
              <a:t>6</a:t>
            </a:fld>
            <a:endParaRPr kumimoji="0" lang="en-GB" sz="1200" b="0" i="0" u="none" strike="noStrike" kern="1200" cap="none" spc="0" normalizeH="0" baseline="0" noProof="0" dirty="0">
              <a:ln>
                <a:noFill/>
              </a:ln>
              <a:solidFill>
                <a:prstClr val="black"/>
              </a:solidFill>
              <a:effectLst/>
              <a:uLnTx/>
              <a:uFillTx/>
              <a:latin typeface="Calibri" panose="020F0502020204030204" pitchFamily="34" charset="0"/>
              <a:ea typeface="MS PGothic" panose="020B0600070205080204" pitchFamily="34" charset="-128"/>
              <a:cs typeface="Arial" panose="020B0604020202020204" pitchFamily="34" charset="0"/>
            </a:endParaRPr>
          </a:p>
        </p:txBody>
      </p:sp>
    </p:spTree>
    <p:extLst>
      <p:ext uri="{BB962C8B-B14F-4D97-AF65-F5344CB8AC3E}">
        <p14:creationId xmlns:p14="http://schemas.microsoft.com/office/powerpoint/2010/main" val="28216347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sz="1200" b="0" i="1" dirty="0">
                <a:solidFill>
                  <a:schemeClr val="bg1"/>
                </a:solidFill>
                <a:latin typeface="Calibri" panose="020F0502020204030204" pitchFamily="34" charset="0"/>
              </a:rPr>
              <a:t>AE, adverse event; ALT, alanine aminotransferase; Atezo, atezolizumab; Bev, bevacizumab; EGD, </a:t>
            </a:r>
            <a:r>
              <a:rPr lang="en-US" b="0" i="1" dirty="0">
                <a:solidFill>
                  <a:srgbClr val="4D4D4D"/>
                </a:solidFill>
                <a:effectLst/>
                <a:latin typeface="ff-quadraat-web-pro"/>
              </a:rPr>
              <a:t>esophagogastroduodenoscopy; GI, gastrointestinal; HCC, hepatocellular carcinoma; </a:t>
            </a:r>
            <a:r>
              <a:rPr lang="en-US" altLang="en-US" sz="1200" b="0" i="1" dirty="0">
                <a:solidFill>
                  <a:schemeClr val="bg1"/>
                </a:solidFill>
                <a:latin typeface="Calibri" panose="020F0502020204030204" pitchFamily="34" charset="0"/>
              </a:rPr>
              <a:t>PPE, </a:t>
            </a:r>
            <a:r>
              <a:rPr lang="en-US" altLang="en-US" sz="1200" b="0" i="1" dirty="0">
                <a:solidFill>
                  <a:srgbClr val="4D5156"/>
                </a:solidFill>
                <a:effectLst/>
                <a:latin typeface="Roboto"/>
              </a:rPr>
              <a:t>p</a:t>
            </a:r>
            <a:r>
              <a:rPr lang="en-US" b="0" i="1" dirty="0">
                <a:solidFill>
                  <a:srgbClr val="4D5156"/>
                </a:solidFill>
                <a:effectLst/>
                <a:latin typeface="Roboto"/>
              </a:rPr>
              <a:t>almar–plantar erythrodysesthesia; TTD, time to deterioration.</a:t>
            </a:r>
          </a:p>
          <a:p>
            <a:endParaRPr lang="en-US" b="0" i="1" dirty="0">
              <a:solidFill>
                <a:srgbClr val="4D5156"/>
              </a:solidFill>
              <a:effectLst/>
              <a:latin typeface="Roboto"/>
            </a:endParaRPr>
          </a:p>
          <a:p>
            <a:endParaRPr lang="en-US" i="1" dirty="0"/>
          </a:p>
        </p:txBody>
      </p:sp>
      <p:sp>
        <p:nvSpPr>
          <p:cNvPr id="4" name="Slide Number Placeholder 3"/>
          <p:cNvSpPr>
            <a:spLocks noGrp="1"/>
          </p:cNvSpPr>
          <p:nvPr>
            <p:ph type="sldNum" sz="quarter" idx="5"/>
          </p:nvPr>
        </p:nvSpPr>
        <p:spPr/>
        <p:txBody>
          <a:bodyPr/>
          <a:lstStyle/>
          <a:p>
            <a:pPr marL="0" marR="0" lvl="0" indent="0" algn="r" defTabSz="457200" rtl="0" eaLnBrk="0" fontAlgn="base" latinLnBrk="0" hangingPunct="0">
              <a:lnSpc>
                <a:spcPct val="100000"/>
              </a:lnSpc>
              <a:spcBef>
                <a:spcPct val="0"/>
              </a:spcBef>
              <a:spcAft>
                <a:spcPct val="0"/>
              </a:spcAft>
              <a:buClrTx/>
              <a:buSzTx/>
              <a:buFontTx/>
              <a:buNone/>
              <a:tabLst/>
              <a:defRPr/>
            </a:pPr>
            <a:fld id="{B53C4279-0E90-45C7-936D-21AD6824232C}" type="slidenum">
              <a:rPr kumimoji="0" lang="en-GB" sz="1200" b="0" i="0" u="none" strike="noStrike" kern="1200" cap="none" spc="0" normalizeH="0" baseline="0" noProof="0" smtClean="0">
                <a:ln>
                  <a:noFill/>
                </a:ln>
                <a:solidFill>
                  <a:prstClr val="black"/>
                </a:solidFill>
                <a:effectLst/>
                <a:uLnTx/>
                <a:uFillTx/>
                <a:latin typeface="Calibri" panose="020F0502020204030204" pitchFamily="34" charset="0"/>
                <a:ea typeface="MS PGothic" panose="020B0600070205080204" pitchFamily="34" charset="-128"/>
                <a:cs typeface="Arial" panose="020B0604020202020204" pitchFamily="34" charset="0"/>
              </a:rPr>
              <a:pPr marL="0" marR="0" lvl="0" indent="0" algn="r" defTabSz="457200" rtl="0" eaLnBrk="0" fontAlgn="base" latinLnBrk="0" hangingPunct="0">
                <a:lnSpc>
                  <a:spcPct val="100000"/>
                </a:lnSpc>
                <a:spcBef>
                  <a:spcPct val="0"/>
                </a:spcBef>
                <a:spcAft>
                  <a:spcPct val="0"/>
                </a:spcAft>
                <a:buClrTx/>
                <a:buSzTx/>
                <a:buFontTx/>
                <a:buNone/>
                <a:tabLst/>
                <a:defRPr/>
              </a:pPr>
              <a:t>7</a:t>
            </a:fld>
            <a:endParaRPr kumimoji="0" lang="en-GB" sz="1200" b="0" i="0" u="none" strike="noStrike" kern="1200" cap="none" spc="0" normalizeH="0" baseline="0" noProof="0" dirty="0">
              <a:ln>
                <a:noFill/>
              </a:ln>
              <a:solidFill>
                <a:prstClr val="black"/>
              </a:solidFill>
              <a:effectLst/>
              <a:uLnTx/>
              <a:uFillTx/>
              <a:latin typeface="Calibri" panose="020F0502020204030204" pitchFamily="34" charset="0"/>
              <a:ea typeface="MS PGothic" panose="020B0600070205080204" pitchFamily="34" charset="-128"/>
              <a:cs typeface="Arial" panose="020B0604020202020204" pitchFamily="34" charset="0"/>
            </a:endParaRPr>
          </a:p>
        </p:txBody>
      </p:sp>
    </p:spTree>
    <p:extLst>
      <p:ext uri="{BB962C8B-B14F-4D97-AF65-F5344CB8AC3E}">
        <p14:creationId xmlns:p14="http://schemas.microsoft.com/office/powerpoint/2010/main" val="270324548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Slide Image Placeholder 1"/>
          <p:cNvSpPr>
            <a:spLocks noGrp="1" noRot="1" noChangeAspect="1" noTextEdit="1"/>
          </p:cNvSpPr>
          <p:nvPr>
            <p:ph type="sldImg"/>
          </p:nvPr>
        </p:nvSpPr>
        <p:spPr bwMode="auto">
          <a:xfrm>
            <a:off x="398463" y="695325"/>
            <a:ext cx="6061075" cy="3409950"/>
          </a:xfrm>
          <a:noFill/>
          <a:ln>
            <a:solidFill>
              <a:srgbClr val="000000"/>
            </a:solidFill>
            <a:miter lim="800000"/>
            <a:headEnd/>
            <a:tailEnd/>
          </a:ln>
        </p:spPr>
      </p:sp>
      <p:sp>
        <p:nvSpPr>
          <p:cNvPr id="110595"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i="1" dirty="0"/>
              <a:t>ICI, immune checkpoint inhibitor; irAE, immune-related adverse event.</a:t>
            </a:r>
          </a:p>
          <a:p>
            <a:endParaRPr lang="en-US" sz="1200" kern="1200" dirty="0">
              <a:solidFill>
                <a:schemeClr val="tx1"/>
              </a:solidFill>
              <a:effectLst/>
              <a:latin typeface="Arial" charset="0"/>
              <a:ea typeface="+mn-ea"/>
              <a:cs typeface="+mn-cs"/>
            </a:endParaRPr>
          </a:p>
        </p:txBody>
      </p:sp>
      <p:sp>
        <p:nvSpPr>
          <p:cNvPr id="11059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marL="0" marR="0" lvl="0" indent="0" algn="r" defTabSz="457200" rtl="0" eaLnBrk="1" fontAlgn="base" latinLnBrk="0" hangingPunct="1">
              <a:lnSpc>
                <a:spcPct val="100000"/>
              </a:lnSpc>
              <a:spcBef>
                <a:spcPct val="0"/>
              </a:spcBef>
              <a:spcAft>
                <a:spcPct val="0"/>
              </a:spcAft>
              <a:buClrTx/>
              <a:buSzTx/>
              <a:buFontTx/>
              <a:buNone/>
              <a:tabLst/>
              <a:defRPr/>
            </a:pPr>
            <a:fld id="{B410C4F2-B321-4DD9-BA33-94D7B05A3034}" type="slidenum">
              <a:rPr kumimoji="0" lang="en-US" sz="1200" b="0" i="0" u="none" strike="noStrike" kern="1200" cap="none" spc="0" normalizeH="0" baseline="0" noProof="0">
                <a:ln>
                  <a:noFill/>
                </a:ln>
                <a:solidFill>
                  <a:srgbClr val="000000"/>
                </a:solidFill>
                <a:effectLst/>
                <a:uLnTx/>
                <a:uFillTx/>
                <a:latin typeface="Calibri"/>
                <a:ea typeface="+mn-ea"/>
                <a:cs typeface="Arial" panose="020B0604020202020204" pitchFamily="34" charset="0"/>
              </a:rPr>
              <a:pPr marL="0" marR="0" lvl="0" indent="0" algn="r" defTabSz="457200" rtl="0" eaLnBrk="1" fontAlgn="base" latinLnBrk="0" hangingPunct="1">
                <a:lnSpc>
                  <a:spcPct val="100000"/>
                </a:lnSpc>
                <a:spcBef>
                  <a:spcPct val="0"/>
                </a:spcBef>
                <a:spcAft>
                  <a:spcPct val="0"/>
                </a:spcAft>
                <a:buClrTx/>
                <a:buSzTx/>
                <a:buFontTx/>
                <a:buNone/>
                <a:tabLst/>
                <a:defRPr/>
              </a:pPr>
              <a:t>8</a:t>
            </a:fld>
            <a:endParaRPr kumimoji="0" lang="en-US" sz="1200" b="0" i="0" u="none" strike="noStrike" kern="1200" cap="none" spc="0" normalizeH="0" baseline="0" noProof="0" dirty="0">
              <a:ln>
                <a:noFill/>
              </a:ln>
              <a:solidFill>
                <a:srgbClr val="000000"/>
              </a:solidFill>
              <a:effectLst/>
              <a:uLnTx/>
              <a:uFillTx/>
              <a:latin typeface="Calibri"/>
              <a:ea typeface="+mn-ea"/>
              <a:cs typeface="Arial" panose="020B0604020202020204" pitchFamily="34" charset="0"/>
            </a:endParaRPr>
          </a:p>
        </p:txBody>
      </p:sp>
    </p:spTree>
    <p:extLst>
      <p:ext uri="{BB962C8B-B14F-4D97-AF65-F5344CB8AC3E}">
        <p14:creationId xmlns:p14="http://schemas.microsoft.com/office/powerpoint/2010/main" val="102991568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sz="1200" b="0" i="1" dirty="0">
                <a:solidFill>
                  <a:schemeClr val="bg1"/>
                </a:solidFill>
                <a:latin typeface="Calibri" panose="020F0502020204030204" pitchFamily="34" charset="0"/>
              </a:rPr>
              <a:t>HBV, hepatitis B virus.</a:t>
            </a:r>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2FB72F01-6714-4A31-8C22-8E0F1B091B56}"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9</a:t>
            </a:fld>
            <a:endParaRPr kumimoji="0" lang="en-US" altLang="en-US" sz="12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70856426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3314" name="Rectangle 5"/>
          <p:cNvSpPr>
            <a:spLocks noGrp="1" noChangeArrowheads="1"/>
          </p:cNvSpPr>
          <p:nvPr>
            <p:ph type="sldNum" sz="quarter" idx="5"/>
          </p:nvPr>
        </p:nvSpPr>
        <p:spPr>
          <a:xfrm>
            <a:off x="3932238" y="8769350"/>
            <a:ext cx="3008312" cy="4619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895" tIns="45947" rIns="91895" bIns="45947"/>
          <a:lstStyle>
            <a:lvl1pPr defTabSz="923925">
              <a:spcBef>
                <a:spcPct val="30000"/>
              </a:spcBef>
              <a:defRPr sz="1200">
                <a:solidFill>
                  <a:schemeClr val="tx1"/>
                </a:solidFill>
                <a:latin typeface="Arial" panose="020B0604020202020204" pitchFamily="34" charset="0"/>
              </a:defRPr>
            </a:lvl1pPr>
            <a:lvl2pPr marL="673100" indent="-258763" defTabSz="923925">
              <a:spcBef>
                <a:spcPct val="30000"/>
              </a:spcBef>
              <a:defRPr sz="1200">
                <a:solidFill>
                  <a:schemeClr val="tx1"/>
                </a:solidFill>
                <a:latin typeface="Arial" panose="020B0604020202020204" pitchFamily="34" charset="0"/>
              </a:defRPr>
            </a:lvl2pPr>
            <a:lvl3pPr marL="1036638" indent="-206375" defTabSz="923925">
              <a:spcBef>
                <a:spcPct val="30000"/>
              </a:spcBef>
              <a:defRPr sz="1200">
                <a:solidFill>
                  <a:schemeClr val="tx1"/>
                </a:solidFill>
                <a:latin typeface="Arial" panose="020B0604020202020204" pitchFamily="34" charset="0"/>
              </a:defRPr>
            </a:lvl3pPr>
            <a:lvl4pPr marL="1450975" indent="-206375" defTabSz="923925">
              <a:spcBef>
                <a:spcPct val="30000"/>
              </a:spcBef>
              <a:defRPr sz="1200">
                <a:solidFill>
                  <a:schemeClr val="tx1"/>
                </a:solidFill>
                <a:latin typeface="Arial" panose="020B0604020202020204" pitchFamily="34" charset="0"/>
              </a:defRPr>
            </a:lvl4pPr>
            <a:lvl5pPr marL="1865313" indent="-206375" defTabSz="923925">
              <a:spcBef>
                <a:spcPct val="30000"/>
              </a:spcBef>
              <a:defRPr sz="1200">
                <a:solidFill>
                  <a:schemeClr val="tx1"/>
                </a:solidFill>
                <a:latin typeface="Arial" panose="020B0604020202020204" pitchFamily="34" charset="0"/>
              </a:defRPr>
            </a:lvl5pPr>
            <a:lvl6pPr marL="2322513" indent="-206375" defTabSz="923925" eaLnBrk="0" fontAlgn="base" hangingPunct="0">
              <a:spcBef>
                <a:spcPct val="30000"/>
              </a:spcBef>
              <a:spcAft>
                <a:spcPct val="0"/>
              </a:spcAft>
              <a:defRPr sz="1200">
                <a:solidFill>
                  <a:schemeClr val="tx1"/>
                </a:solidFill>
                <a:latin typeface="Arial" panose="020B0604020202020204" pitchFamily="34" charset="0"/>
              </a:defRPr>
            </a:lvl6pPr>
            <a:lvl7pPr marL="2779713" indent="-206375" defTabSz="923925" eaLnBrk="0" fontAlgn="base" hangingPunct="0">
              <a:spcBef>
                <a:spcPct val="30000"/>
              </a:spcBef>
              <a:spcAft>
                <a:spcPct val="0"/>
              </a:spcAft>
              <a:defRPr sz="1200">
                <a:solidFill>
                  <a:schemeClr val="tx1"/>
                </a:solidFill>
                <a:latin typeface="Arial" panose="020B0604020202020204" pitchFamily="34" charset="0"/>
              </a:defRPr>
            </a:lvl7pPr>
            <a:lvl8pPr marL="3236913" indent="-206375" defTabSz="923925" eaLnBrk="0" fontAlgn="base" hangingPunct="0">
              <a:spcBef>
                <a:spcPct val="30000"/>
              </a:spcBef>
              <a:spcAft>
                <a:spcPct val="0"/>
              </a:spcAft>
              <a:defRPr sz="1200">
                <a:solidFill>
                  <a:schemeClr val="tx1"/>
                </a:solidFill>
                <a:latin typeface="Arial" panose="020B0604020202020204" pitchFamily="34" charset="0"/>
              </a:defRPr>
            </a:lvl8pPr>
            <a:lvl9pPr marL="3694113" indent="-206375" defTabSz="923925" eaLnBrk="0" fontAlgn="base" hangingPunct="0">
              <a:spcBef>
                <a:spcPct val="30000"/>
              </a:spcBef>
              <a:spcAft>
                <a:spcPct val="0"/>
              </a:spcAft>
              <a:defRPr sz="1200">
                <a:solidFill>
                  <a:schemeClr val="tx1"/>
                </a:solidFill>
                <a:latin typeface="Arial" panose="020B0604020202020204" pitchFamily="34" charset="0"/>
              </a:defRPr>
            </a:lvl9pPr>
          </a:lstStyle>
          <a:p>
            <a:pPr marL="0" marR="0" lvl="0" indent="0" algn="r" defTabSz="923925" rtl="0" eaLnBrk="1" fontAlgn="base" latinLnBrk="0" hangingPunct="0">
              <a:lnSpc>
                <a:spcPct val="100000"/>
              </a:lnSpc>
              <a:spcBef>
                <a:spcPct val="0"/>
              </a:spcBef>
              <a:spcAft>
                <a:spcPct val="0"/>
              </a:spcAft>
              <a:buClrTx/>
              <a:buSzTx/>
              <a:buFontTx/>
              <a:buNone/>
              <a:tabLst/>
              <a:defRPr/>
            </a:pPr>
            <a:fld id="{39995897-B909-478F-91AF-D573CE50A997}" type="slidenum">
              <a:rPr kumimoji="0" lang="en-US" altLang="en-US" sz="2200" b="0" i="0" u="none" strike="noStrike" kern="1200" cap="none" spc="0" normalizeH="0" baseline="0" noProof="0" smtClean="0">
                <a:ln>
                  <a:noFill/>
                </a:ln>
                <a:solidFill>
                  <a:srgbClr val="000000"/>
                </a:solidFill>
                <a:effectLst/>
                <a:uLnTx/>
                <a:uFillTx/>
                <a:latin typeface="Times New Roman" panose="02020603050405020304" pitchFamily="18" charset="0"/>
                <a:ea typeface="ＭＳ Ｐゴシック" panose="020B0600070205080204" pitchFamily="34" charset="-128"/>
                <a:cs typeface="Arial" panose="020B0604020202020204" pitchFamily="34" charset="0"/>
              </a:rPr>
              <a:pPr marL="0" marR="0" lvl="0" indent="0" algn="r" defTabSz="923925" rtl="0" eaLnBrk="1" fontAlgn="base" latinLnBrk="0" hangingPunct="0">
                <a:lnSpc>
                  <a:spcPct val="100000"/>
                </a:lnSpc>
                <a:spcBef>
                  <a:spcPct val="0"/>
                </a:spcBef>
                <a:spcAft>
                  <a:spcPct val="0"/>
                </a:spcAft>
                <a:buClrTx/>
                <a:buSzTx/>
                <a:buFontTx/>
                <a:buNone/>
                <a:tabLst/>
                <a:defRPr/>
              </a:pPr>
              <a:t>10</a:t>
            </a:fld>
            <a:endParaRPr kumimoji="0" lang="en-US" altLang="en-US" sz="2200" b="0" i="0" u="none" strike="noStrike" kern="1200" cap="none" spc="0" normalizeH="0" baseline="0" noProof="0" dirty="0">
              <a:ln>
                <a:noFill/>
              </a:ln>
              <a:solidFill>
                <a:srgbClr val="000000"/>
              </a:solidFill>
              <a:effectLst/>
              <a:uLnTx/>
              <a:uFillTx/>
              <a:latin typeface="Times New Roman" panose="02020603050405020304" pitchFamily="18" charset="0"/>
              <a:ea typeface="ＭＳ Ｐゴシック" panose="020B0600070205080204" pitchFamily="34" charset="-128"/>
              <a:cs typeface="Arial" panose="020B0604020202020204" pitchFamily="34" charset="0"/>
            </a:endParaRPr>
          </a:p>
        </p:txBody>
      </p:sp>
      <p:sp>
        <p:nvSpPr>
          <p:cNvPr id="13315" name="Rectangle 2"/>
          <p:cNvSpPr>
            <a:spLocks noGrp="1" noRot="1" noChangeAspect="1" noChangeArrowheads="1" noTextEdit="1"/>
          </p:cNvSpPr>
          <p:nvPr>
            <p:ph type="sldImg"/>
          </p:nvPr>
        </p:nvSpPr>
        <p:spPr>
          <a:xfrm>
            <a:off x="657225" y="923925"/>
            <a:ext cx="5624513" cy="3165475"/>
          </a:xfrm>
          <a:solidFill>
            <a:srgbClr val="FFFFFF"/>
          </a:solidFill>
          <a:ln/>
        </p:spPr>
      </p:sp>
      <p:sp>
        <p:nvSpPr>
          <p:cNvPr id="13316" name="Text Box 3"/>
          <p:cNvSpPr>
            <a:spLocks noGrp="1" noChangeArrowheads="1"/>
          </p:cNvSpPr>
          <p:nvPr>
            <p:ph type="body" idx="1"/>
          </p:nvPr>
        </p:nvSpPr>
        <p:spPr>
          <a:xfrm>
            <a:off x="1058863" y="4394200"/>
            <a:ext cx="4829175" cy="4394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215900" indent="-215900" defTabSz="457200" eaLnBrk="1">
              <a:lnSpc>
                <a:spcPct val="97000"/>
              </a:lnSpc>
              <a:spcBef>
                <a:spcPct val="0"/>
              </a:spcBef>
              <a:buSzPct val="45000"/>
              <a:buFont typeface="StarSymbol"/>
              <a:buNone/>
              <a:tabLst>
                <a:tab pos="723900" algn="l"/>
                <a:tab pos="1447800" algn="l"/>
                <a:tab pos="2171700" algn="l"/>
                <a:tab pos="2895600" algn="l"/>
                <a:tab pos="3619500" algn="l"/>
                <a:tab pos="4343400" algn="l"/>
                <a:tab pos="5067300" algn="l"/>
              </a:tabLst>
            </a:pPr>
            <a:r>
              <a:rPr lang="en-GB" altLang="en-US" sz="1600" i="1" dirty="0">
                <a:latin typeface="Times New Roman" panose="02020603050405020304" pitchFamily="18" charset="0"/>
                <a:ea typeface="ＭＳ Ｐゴシック" panose="020B0600070205080204" pitchFamily="34" charset="-128"/>
                <a:cs typeface="Lucida Sans Unicode" panose="020B0602030504020204" pitchFamily="34" charset="0"/>
              </a:rPr>
              <a:t>BCLC, Barcelona Clinic Liver Cancer; HCC, hepatocellular carcinoma; ORR, overall response rate; OS, overall survival; PFS, progression-free survival; TTP, time to progression.</a:t>
            </a:r>
          </a:p>
        </p:txBody>
      </p:sp>
    </p:spTree>
    <p:extLst>
      <p:ext uri="{BB962C8B-B14F-4D97-AF65-F5344CB8AC3E}">
        <p14:creationId xmlns:p14="http://schemas.microsoft.com/office/powerpoint/2010/main" val="245815071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hyperlink" Target="http://www.clinicaloptions.com/" TargetMode="External"/><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hyperlink" Target="http://www.clinicaloptions.com/" TargetMode="External"/><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hyperlink" Target="http://www.clinicaloptions.com/" TargetMode="External"/><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hyperlink" Target="http://www.clinicaloptions.com/" TargetMode="External"/><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hyperlink" Target="http://www.clinicaloptions.com/" TargetMode="External"/><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Title Slide">
    <p:spTree>
      <p:nvGrpSpPr>
        <p:cNvPr id="1" name=""/>
        <p:cNvGrpSpPr/>
        <p:nvPr/>
      </p:nvGrpSpPr>
      <p:grpSpPr>
        <a:xfrm>
          <a:off x="0" y="0"/>
          <a:ext cx="0" cy="0"/>
          <a:chOff x="0" y="0"/>
          <a:chExt cx="0" cy="0"/>
        </a:xfrm>
      </p:grpSpPr>
      <p:sp>
        <p:nvSpPr>
          <p:cNvPr id="10" name="Rectangle 54"/>
          <p:cNvSpPr>
            <a:spLocks noGrp="1" noChangeArrowheads="1"/>
          </p:cNvSpPr>
          <p:nvPr>
            <p:ph type="subTitle" idx="1"/>
          </p:nvPr>
        </p:nvSpPr>
        <p:spPr>
          <a:xfrm>
            <a:off x="609600" y="4041650"/>
            <a:ext cx="5181600" cy="1120775"/>
          </a:xfrm>
        </p:spPr>
        <p:txBody>
          <a:bodyPr/>
          <a:lstStyle>
            <a:lvl1pPr marL="0" indent="0">
              <a:lnSpc>
                <a:spcPct val="100000"/>
              </a:lnSpc>
              <a:buFont typeface="Wingdings" pitchFamily="2" charset="2"/>
              <a:buNone/>
              <a:defRPr sz="2000" b="1">
                <a:solidFill>
                  <a:schemeClr val="bg2"/>
                </a:solidFill>
              </a:defRPr>
            </a:lvl1pPr>
          </a:lstStyle>
          <a:p>
            <a:r>
              <a:rPr lang="en-US"/>
              <a:t>Click to edit Master subtitle style</a:t>
            </a:r>
          </a:p>
        </p:txBody>
      </p:sp>
      <p:sp>
        <p:nvSpPr>
          <p:cNvPr id="8" name="Rectangle 7">
            <a:extLst>
              <a:ext uri="{FF2B5EF4-FFF2-40B4-BE49-F238E27FC236}">
                <a16:creationId xmlns:a16="http://schemas.microsoft.com/office/drawing/2014/main" id="{02294B36-D511-4E23-A768-EAFA149B5CC7}"/>
              </a:ext>
            </a:extLst>
          </p:cNvPr>
          <p:cNvSpPr/>
          <p:nvPr/>
        </p:nvSpPr>
        <p:spPr>
          <a:xfrm>
            <a:off x="1" y="1620838"/>
            <a:ext cx="12192000" cy="2057400"/>
          </a:xfrm>
          <a:prstGeom prst="rect">
            <a:avLst/>
          </a:prstGeom>
          <a:solidFill>
            <a:srgbClr val="CDCDCF">
              <a:alpha val="24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cxnSp>
        <p:nvCxnSpPr>
          <p:cNvPr id="9" name="Straight Connector 8">
            <a:extLst>
              <a:ext uri="{FF2B5EF4-FFF2-40B4-BE49-F238E27FC236}">
                <a16:creationId xmlns:a16="http://schemas.microsoft.com/office/drawing/2014/main" id="{A5B42F6D-719A-45C6-BB57-84887368226C}"/>
              </a:ext>
            </a:extLst>
          </p:cNvPr>
          <p:cNvCxnSpPr/>
          <p:nvPr/>
        </p:nvCxnSpPr>
        <p:spPr bwMode="auto">
          <a:xfrm>
            <a:off x="-14291" y="1620838"/>
            <a:ext cx="12214232" cy="0"/>
          </a:xfrm>
          <a:prstGeom prst="line">
            <a:avLst/>
          </a:prstGeom>
          <a:ln w="12700">
            <a:solidFill>
              <a:schemeClr val="bg2"/>
            </a:solidFill>
            <a:headEnd type="none" w="med" len="med"/>
            <a:tailEnd type="none" w="med" len="med"/>
          </a:ln>
          <a:effectLst/>
        </p:spPr>
        <p:style>
          <a:lnRef idx="2">
            <a:schemeClr val="accent6"/>
          </a:lnRef>
          <a:fillRef idx="0">
            <a:schemeClr val="accent6"/>
          </a:fillRef>
          <a:effectRef idx="1">
            <a:schemeClr val="accent6"/>
          </a:effectRef>
          <a:fontRef idx="minor">
            <a:schemeClr val="tx1"/>
          </a:fontRef>
        </p:style>
      </p:cxnSp>
      <p:cxnSp>
        <p:nvCxnSpPr>
          <p:cNvPr id="12" name="Straight Connector 11">
            <a:extLst>
              <a:ext uri="{FF2B5EF4-FFF2-40B4-BE49-F238E27FC236}">
                <a16:creationId xmlns:a16="http://schemas.microsoft.com/office/drawing/2014/main" id="{9ACD6CB8-625C-44F5-9B90-77A60BCC4A2E}"/>
              </a:ext>
            </a:extLst>
          </p:cNvPr>
          <p:cNvCxnSpPr/>
          <p:nvPr/>
        </p:nvCxnSpPr>
        <p:spPr bwMode="auto">
          <a:xfrm>
            <a:off x="-14291" y="3662363"/>
            <a:ext cx="12214232" cy="0"/>
          </a:xfrm>
          <a:prstGeom prst="line">
            <a:avLst/>
          </a:prstGeom>
          <a:ln w="12700">
            <a:solidFill>
              <a:schemeClr val="bg2"/>
            </a:solidFill>
            <a:headEnd type="none" w="med" len="med"/>
            <a:tailEnd type="none" w="med" len="med"/>
          </a:ln>
          <a:effectLst/>
        </p:spPr>
        <p:style>
          <a:lnRef idx="2">
            <a:schemeClr val="accent6"/>
          </a:lnRef>
          <a:fillRef idx="0">
            <a:schemeClr val="accent6"/>
          </a:fillRef>
          <a:effectRef idx="1">
            <a:schemeClr val="accent6"/>
          </a:effectRef>
          <a:fontRef idx="minor">
            <a:schemeClr val="tx1"/>
          </a:fontRef>
        </p:style>
      </p:cxnSp>
      <p:sp>
        <p:nvSpPr>
          <p:cNvPr id="13" name="Rectangle 55">
            <a:extLst>
              <a:ext uri="{FF2B5EF4-FFF2-40B4-BE49-F238E27FC236}">
                <a16:creationId xmlns:a16="http://schemas.microsoft.com/office/drawing/2014/main" id="{078B106A-3121-420B-B2D9-854FF204BD0F}"/>
              </a:ext>
            </a:extLst>
          </p:cNvPr>
          <p:cNvSpPr>
            <a:spLocks noGrp="1" noChangeArrowheads="1"/>
          </p:cNvSpPr>
          <p:nvPr>
            <p:ph type="ctrTitle"/>
          </p:nvPr>
        </p:nvSpPr>
        <p:spPr bwMode="invGray">
          <a:xfrm>
            <a:off x="609600" y="1600200"/>
            <a:ext cx="11264901" cy="2057400"/>
          </a:xfrm>
          <a:prstGeom prst="rect">
            <a:avLst/>
          </a:prstGeom>
        </p:spPr>
        <p:txBody>
          <a:bodyPr/>
          <a:lstStyle>
            <a:lvl1pPr>
              <a:defRPr sz="4000">
                <a:solidFill>
                  <a:srgbClr val="455560"/>
                </a:solidFill>
              </a:defRPr>
            </a:lvl1pPr>
          </a:lstStyle>
          <a:p>
            <a:r>
              <a:rPr lang="en-US"/>
              <a:t>Click to edit Master title style</a:t>
            </a:r>
          </a:p>
        </p:txBody>
      </p:sp>
      <p:sp>
        <p:nvSpPr>
          <p:cNvPr id="14" name="Rectangle 13">
            <a:extLst>
              <a:ext uri="{FF2B5EF4-FFF2-40B4-BE49-F238E27FC236}">
                <a16:creationId xmlns:a16="http://schemas.microsoft.com/office/drawing/2014/main" id="{C6C33664-ACD6-44A3-95A5-32325CBC9685}"/>
              </a:ext>
            </a:extLst>
          </p:cNvPr>
          <p:cNvSpPr/>
          <p:nvPr userDrawn="1"/>
        </p:nvSpPr>
        <p:spPr>
          <a:xfrm>
            <a:off x="1" y="1620838"/>
            <a:ext cx="12192000" cy="2057400"/>
          </a:xfrm>
          <a:prstGeom prst="rect">
            <a:avLst/>
          </a:prstGeom>
          <a:solidFill>
            <a:srgbClr val="CDCDCF">
              <a:alpha val="24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cxnSp>
        <p:nvCxnSpPr>
          <p:cNvPr id="15" name="Straight Connector 14">
            <a:extLst>
              <a:ext uri="{FF2B5EF4-FFF2-40B4-BE49-F238E27FC236}">
                <a16:creationId xmlns:a16="http://schemas.microsoft.com/office/drawing/2014/main" id="{5EECCBFD-9ED3-4167-961B-65218739F1A5}"/>
              </a:ext>
            </a:extLst>
          </p:cNvPr>
          <p:cNvCxnSpPr/>
          <p:nvPr userDrawn="1"/>
        </p:nvCxnSpPr>
        <p:spPr bwMode="auto">
          <a:xfrm>
            <a:off x="-14291" y="1620838"/>
            <a:ext cx="12214232" cy="0"/>
          </a:xfrm>
          <a:prstGeom prst="line">
            <a:avLst/>
          </a:prstGeom>
          <a:ln w="12700">
            <a:solidFill>
              <a:schemeClr val="bg2"/>
            </a:solidFill>
            <a:headEnd type="none" w="med" len="med"/>
            <a:tailEnd type="none" w="med" len="med"/>
          </a:ln>
          <a:effectLst/>
        </p:spPr>
        <p:style>
          <a:lnRef idx="2">
            <a:schemeClr val="accent6"/>
          </a:lnRef>
          <a:fillRef idx="0">
            <a:schemeClr val="accent6"/>
          </a:fillRef>
          <a:effectRef idx="1">
            <a:schemeClr val="accent6"/>
          </a:effectRef>
          <a:fontRef idx="minor">
            <a:schemeClr val="tx1"/>
          </a:fontRef>
        </p:style>
      </p:cxnSp>
      <p:cxnSp>
        <p:nvCxnSpPr>
          <p:cNvPr id="19" name="Straight Connector 18">
            <a:extLst>
              <a:ext uri="{FF2B5EF4-FFF2-40B4-BE49-F238E27FC236}">
                <a16:creationId xmlns:a16="http://schemas.microsoft.com/office/drawing/2014/main" id="{F95A2832-7EB2-44CE-B43D-FCA9D107E325}"/>
              </a:ext>
            </a:extLst>
          </p:cNvPr>
          <p:cNvCxnSpPr/>
          <p:nvPr userDrawn="1"/>
        </p:nvCxnSpPr>
        <p:spPr bwMode="auto">
          <a:xfrm>
            <a:off x="-14291" y="3662363"/>
            <a:ext cx="12214232" cy="0"/>
          </a:xfrm>
          <a:prstGeom prst="line">
            <a:avLst/>
          </a:prstGeom>
          <a:ln w="12700">
            <a:solidFill>
              <a:schemeClr val="bg2"/>
            </a:solidFill>
            <a:headEnd type="none" w="med" len="med"/>
            <a:tailEnd type="none" w="med" len="med"/>
          </a:ln>
          <a:effectLst/>
        </p:spPr>
        <p:style>
          <a:lnRef idx="2">
            <a:schemeClr val="accent6"/>
          </a:lnRef>
          <a:fillRef idx="0">
            <a:schemeClr val="accent6"/>
          </a:fillRef>
          <a:effectRef idx="1">
            <a:schemeClr val="accent6"/>
          </a:effectRef>
          <a:fontRef idx="minor">
            <a:schemeClr val="tx1"/>
          </a:fontRef>
        </p:style>
      </p:cxnSp>
      <p:pic>
        <p:nvPicPr>
          <p:cNvPr id="11" name="Picture 10" descr="Icon&#10;&#10;Description automatically generated">
            <a:extLst>
              <a:ext uri="{FF2B5EF4-FFF2-40B4-BE49-F238E27FC236}">
                <a16:creationId xmlns:a16="http://schemas.microsoft.com/office/drawing/2014/main" id="{D2C404A3-49E3-6AE3-6316-79D1DE70A533}"/>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23345" y="239713"/>
            <a:ext cx="2020824" cy="699807"/>
          </a:xfrm>
          <a:prstGeom prst="rect">
            <a:avLst/>
          </a:prstGeom>
        </p:spPr>
      </p:pic>
    </p:spTree>
    <p:extLst>
      <p:ext uri="{BB962C8B-B14F-4D97-AF65-F5344CB8AC3E}">
        <p14:creationId xmlns:p14="http://schemas.microsoft.com/office/powerpoint/2010/main" val="1330352180"/>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1_Title Only+logo">
    <p:spTree>
      <p:nvGrpSpPr>
        <p:cNvPr id="1" name=""/>
        <p:cNvGrpSpPr/>
        <p:nvPr/>
      </p:nvGrpSpPr>
      <p:grpSpPr>
        <a:xfrm>
          <a:off x="0" y="0"/>
          <a:ext cx="0" cy="0"/>
          <a:chOff x="0" y="0"/>
          <a:chExt cx="0" cy="0"/>
        </a:xfrm>
      </p:grpSpPr>
      <p:sp>
        <p:nvSpPr>
          <p:cNvPr id="2" name="Title 1"/>
          <p:cNvSpPr>
            <a:spLocks noGrp="1"/>
          </p:cNvSpPr>
          <p:nvPr>
            <p:ph type="title"/>
          </p:nvPr>
        </p:nvSpPr>
        <p:spPr>
          <a:xfrm>
            <a:off x="609759" y="238127"/>
            <a:ext cx="11141055" cy="1103313"/>
          </a:xfrm>
          <a:prstGeom prst="rect">
            <a:avLst/>
          </a:prstGeom>
        </p:spPr>
        <p:txBody>
          <a:bodyPr/>
          <a:lstStyle/>
          <a:p>
            <a:r>
              <a:rPr lang="en-US"/>
              <a:t>Click to edit Master title style</a:t>
            </a:r>
          </a:p>
        </p:txBody>
      </p:sp>
      <p:grpSp>
        <p:nvGrpSpPr>
          <p:cNvPr id="3" name="Group 2">
            <a:extLst>
              <a:ext uri="{FF2B5EF4-FFF2-40B4-BE49-F238E27FC236}">
                <a16:creationId xmlns:a16="http://schemas.microsoft.com/office/drawing/2014/main" id="{88B87460-1489-A7E6-C388-913BBD640CAB}"/>
              </a:ext>
            </a:extLst>
          </p:cNvPr>
          <p:cNvGrpSpPr/>
          <p:nvPr userDrawn="1"/>
        </p:nvGrpSpPr>
        <p:grpSpPr>
          <a:xfrm>
            <a:off x="9392911" y="6212702"/>
            <a:ext cx="2488502" cy="450134"/>
            <a:chOff x="9392911" y="6212702"/>
            <a:chExt cx="2488502" cy="450134"/>
          </a:xfrm>
        </p:grpSpPr>
        <p:pic>
          <p:nvPicPr>
            <p:cNvPr id="4" name="Picture 3" descr="Icon&#10;&#10;Description automatically generated">
              <a:extLst>
                <a:ext uri="{FF2B5EF4-FFF2-40B4-BE49-F238E27FC236}">
                  <a16:creationId xmlns:a16="http://schemas.microsoft.com/office/drawing/2014/main" id="{73676601-6D49-45FB-EFC9-9A6CC1B205E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88699" y="6212702"/>
              <a:ext cx="566928" cy="196326"/>
            </a:xfrm>
            <a:prstGeom prst="rect">
              <a:avLst/>
            </a:prstGeom>
          </p:spPr>
        </p:pic>
        <p:sp>
          <p:nvSpPr>
            <p:cNvPr id="5" name="Rectangle 8">
              <a:extLst>
                <a:ext uri="{FF2B5EF4-FFF2-40B4-BE49-F238E27FC236}">
                  <a16:creationId xmlns:a16="http://schemas.microsoft.com/office/drawing/2014/main" id="{0DEFDF9E-3F9A-D373-496E-25B367379078}"/>
                </a:ext>
              </a:extLst>
            </p:cNvPr>
            <p:cNvSpPr>
              <a:spLocks noChangeArrowheads="1"/>
            </p:cNvSpPr>
            <p:nvPr/>
          </p:nvSpPr>
          <p:spPr bwMode="auto">
            <a:xfrm>
              <a:off x="9392911" y="6355059"/>
              <a:ext cx="248850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eaLnBrk="1" hangingPunct="1">
                <a:lnSpc>
                  <a:spcPct val="100000"/>
                </a:lnSpc>
                <a:spcBef>
                  <a:spcPct val="0"/>
                </a:spcBef>
                <a:spcAft>
                  <a:spcPct val="0"/>
                </a:spcAft>
                <a:buClrTx/>
                <a:buFontTx/>
                <a:buNone/>
                <a:defRPr/>
              </a:pPr>
              <a:r>
                <a:rPr lang="en-US" altLang="en-US" sz="1400" b="0" dirty="0">
                  <a:solidFill>
                    <a:srgbClr val="455560"/>
                  </a:solidFill>
                  <a:latin typeface="Calibri" panose="020F0502020204030204" pitchFamily="34" charset="0"/>
                </a:rPr>
                <a:t>Slide credit: </a:t>
              </a:r>
              <a:r>
                <a:rPr lang="en-US" altLang="en-US" sz="1400" b="0" dirty="0">
                  <a:solidFill>
                    <a:schemeClr val="bg2"/>
                  </a:solidFill>
                  <a:latin typeface="Calibri" panose="020F0502020204030204" pitchFamily="34" charset="0"/>
                  <a:hlinkClick r:id="rId3"/>
                </a:rPr>
                <a:t>clinicaloptions.com</a:t>
              </a:r>
              <a:endParaRPr lang="en-US" altLang="en-US" sz="1400" b="0" dirty="0">
                <a:solidFill>
                  <a:schemeClr val="bg2"/>
                </a:solidFill>
                <a:latin typeface="Calibri" panose="020F0502020204030204" pitchFamily="34" charset="0"/>
              </a:endParaRPr>
            </a:p>
          </p:txBody>
        </p:sp>
      </p:grpSp>
    </p:spTree>
    <p:extLst>
      <p:ext uri="{BB962C8B-B14F-4D97-AF65-F5344CB8AC3E}">
        <p14:creationId xmlns:p14="http://schemas.microsoft.com/office/powerpoint/2010/main" val="1501800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53986380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1_Blank+logo">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E363C55A-914A-0A48-C77B-4197A1E975AA}"/>
              </a:ext>
            </a:extLst>
          </p:cNvPr>
          <p:cNvGrpSpPr/>
          <p:nvPr userDrawn="1"/>
        </p:nvGrpSpPr>
        <p:grpSpPr>
          <a:xfrm>
            <a:off x="9392911" y="6212702"/>
            <a:ext cx="2488502" cy="450134"/>
            <a:chOff x="9392911" y="6212702"/>
            <a:chExt cx="2488502" cy="450134"/>
          </a:xfrm>
        </p:grpSpPr>
        <p:pic>
          <p:nvPicPr>
            <p:cNvPr id="3" name="Picture 2" descr="Icon&#10;&#10;Description automatically generated">
              <a:extLst>
                <a:ext uri="{FF2B5EF4-FFF2-40B4-BE49-F238E27FC236}">
                  <a16:creationId xmlns:a16="http://schemas.microsoft.com/office/drawing/2014/main" id="{06CCC797-5A17-A9B2-5D2C-FD83170EF39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88699" y="6212702"/>
              <a:ext cx="566928" cy="196326"/>
            </a:xfrm>
            <a:prstGeom prst="rect">
              <a:avLst/>
            </a:prstGeom>
          </p:spPr>
        </p:pic>
        <p:sp>
          <p:nvSpPr>
            <p:cNvPr id="4" name="Rectangle 8">
              <a:extLst>
                <a:ext uri="{FF2B5EF4-FFF2-40B4-BE49-F238E27FC236}">
                  <a16:creationId xmlns:a16="http://schemas.microsoft.com/office/drawing/2014/main" id="{518B5643-1F48-822D-8A06-E9F357ED9FFC}"/>
                </a:ext>
              </a:extLst>
            </p:cNvPr>
            <p:cNvSpPr>
              <a:spLocks noChangeArrowheads="1"/>
            </p:cNvSpPr>
            <p:nvPr/>
          </p:nvSpPr>
          <p:spPr bwMode="auto">
            <a:xfrm>
              <a:off x="9392911" y="6355059"/>
              <a:ext cx="248850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eaLnBrk="1" hangingPunct="1">
                <a:lnSpc>
                  <a:spcPct val="100000"/>
                </a:lnSpc>
                <a:spcBef>
                  <a:spcPct val="0"/>
                </a:spcBef>
                <a:spcAft>
                  <a:spcPct val="0"/>
                </a:spcAft>
                <a:buClrTx/>
                <a:buFontTx/>
                <a:buNone/>
                <a:defRPr/>
              </a:pPr>
              <a:r>
                <a:rPr lang="en-US" altLang="en-US" sz="1400" b="0" dirty="0">
                  <a:solidFill>
                    <a:srgbClr val="455560"/>
                  </a:solidFill>
                  <a:latin typeface="Calibri" panose="020F0502020204030204" pitchFamily="34" charset="0"/>
                </a:rPr>
                <a:t>Slide credit: </a:t>
              </a:r>
              <a:r>
                <a:rPr lang="en-US" altLang="en-US" sz="1400" b="0" dirty="0">
                  <a:solidFill>
                    <a:schemeClr val="bg2"/>
                  </a:solidFill>
                  <a:latin typeface="Calibri" panose="020F0502020204030204" pitchFamily="34" charset="0"/>
                  <a:hlinkClick r:id="rId3"/>
                </a:rPr>
                <a:t>clinicaloptions.com</a:t>
              </a:r>
              <a:endParaRPr lang="en-US" altLang="en-US" sz="1400" b="0" dirty="0">
                <a:solidFill>
                  <a:schemeClr val="bg2"/>
                </a:solidFill>
                <a:latin typeface="Calibri" panose="020F0502020204030204" pitchFamily="34" charset="0"/>
              </a:endParaRPr>
            </a:p>
          </p:txBody>
        </p:sp>
      </p:grpSp>
    </p:spTree>
    <p:extLst>
      <p:ext uri="{BB962C8B-B14F-4D97-AF65-F5344CB8AC3E}">
        <p14:creationId xmlns:p14="http://schemas.microsoft.com/office/powerpoint/2010/main" val="423407216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Promo Slide">
    <p:spTree>
      <p:nvGrpSpPr>
        <p:cNvPr id="1" name=""/>
        <p:cNvGrpSpPr/>
        <p:nvPr/>
      </p:nvGrpSpPr>
      <p:grpSpPr>
        <a:xfrm>
          <a:off x="0" y="0"/>
          <a:ext cx="0" cy="0"/>
          <a:chOff x="0" y="0"/>
          <a:chExt cx="0" cy="0"/>
        </a:xfrm>
      </p:grpSpPr>
      <p:pic>
        <p:nvPicPr>
          <p:cNvPr id="9" name="Picture 8" descr="Icon&#10;&#10;Description automatically generated">
            <a:extLst>
              <a:ext uri="{FF2B5EF4-FFF2-40B4-BE49-F238E27FC236}">
                <a16:creationId xmlns:a16="http://schemas.microsoft.com/office/drawing/2014/main" id="{3DD1DBC1-47DC-4810-B88C-6E04405379EF}"/>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034666" y="5556666"/>
            <a:ext cx="3154680" cy="1092459"/>
          </a:xfrm>
          <a:prstGeom prst="rect">
            <a:avLst/>
          </a:prstGeom>
        </p:spPr>
      </p:pic>
      <p:sp>
        <p:nvSpPr>
          <p:cNvPr id="2" name="Title 1"/>
          <p:cNvSpPr>
            <a:spLocks noGrp="1"/>
          </p:cNvSpPr>
          <p:nvPr>
            <p:ph type="title"/>
          </p:nvPr>
        </p:nvSpPr>
        <p:spPr>
          <a:xfrm>
            <a:off x="514484" y="239715"/>
            <a:ext cx="11244016" cy="1674813"/>
          </a:xfrm>
          <a:prstGeom prst="rect">
            <a:avLst/>
          </a:prstGeom>
        </p:spPr>
        <p:txBody>
          <a:bodyPr/>
          <a:lstStyle>
            <a:lvl1pPr algn="ctr">
              <a:defRPr sz="3900">
                <a:solidFill>
                  <a:schemeClr val="bg2"/>
                </a:solidFill>
              </a:defRPr>
            </a:lvl1pPr>
          </a:lstStyle>
          <a:p>
            <a:r>
              <a:rPr lang="en-US"/>
              <a:t>Click to edit Master title style</a:t>
            </a:r>
          </a:p>
        </p:txBody>
      </p:sp>
      <p:sp>
        <p:nvSpPr>
          <p:cNvPr id="8" name="Content Placeholder 7"/>
          <p:cNvSpPr>
            <a:spLocks noGrp="1"/>
          </p:cNvSpPr>
          <p:nvPr>
            <p:ph sz="quarter" idx="10"/>
          </p:nvPr>
        </p:nvSpPr>
        <p:spPr>
          <a:xfrm>
            <a:off x="609759" y="1895477"/>
            <a:ext cx="10872444" cy="2605717"/>
          </a:xfrm>
          <a:prstGeom prst="rect">
            <a:avLst/>
          </a:prstGeom>
        </p:spPr>
        <p:txBody>
          <a:bodyPr/>
          <a:lstStyle>
            <a:lvl1pPr marL="0" indent="0">
              <a:buFontTx/>
              <a:buNone/>
              <a:defRPr sz="2000" b="1">
                <a:solidFill>
                  <a:schemeClr val="bg2"/>
                </a:solidFill>
              </a:defRPr>
            </a:lvl1pPr>
            <a:lvl2pPr>
              <a:buFontTx/>
              <a:buNone/>
              <a:defRPr/>
            </a:lvl2pPr>
            <a:lvl3pPr>
              <a:buFontTx/>
              <a:buNone/>
              <a:defRPr/>
            </a:lvl3pPr>
            <a:lvl4pPr>
              <a:buFontTx/>
              <a:buNone/>
              <a:defRPr/>
            </a:lvl4pPr>
            <a:lvl5pPr>
              <a:buFontTx/>
              <a:buNone/>
              <a:defRPr/>
            </a:lvl5pPr>
          </a:lstStyle>
          <a:p>
            <a:pPr lvl="0"/>
            <a:r>
              <a:rPr lang="en-US"/>
              <a:t>Edit Master text styles</a:t>
            </a:r>
          </a:p>
        </p:txBody>
      </p:sp>
      <p:cxnSp>
        <p:nvCxnSpPr>
          <p:cNvPr id="11" name="Straight Connector 10">
            <a:extLst>
              <a:ext uri="{FF2B5EF4-FFF2-40B4-BE49-F238E27FC236}">
                <a16:creationId xmlns:a16="http://schemas.microsoft.com/office/drawing/2014/main" id="{5FB50470-EA3D-49B4-8F28-4C9C1E0D226A}"/>
              </a:ext>
            </a:extLst>
          </p:cNvPr>
          <p:cNvCxnSpPr/>
          <p:nvPr userDrawn="1"/>
        </p:nvCxnSpPr>
        <p:spPr bwMode="auto">
          <a:xfrm>
            <a:off x="-22231" y="4605619"/>
            <a:ext cx="12214231" cy="0"/>
          </a:xfrm>
          <a:prstGeom prst="line">
            <a:avLst/>
          </a:prstGeom>
          <a:ln w="28575">
            <a:solidFill>
              <a:schemeClr val="tx1">
                <a:lumMod val="75000"/>
              </a:schemeClr>
            </a:solidFill>
            <a:headEnd type="none" w="med" len="med"/>
            <a:tailEnd type="none" w="med" len="med"/>
          </a:ln>
          <a:effectLst/>
        </p:spPr>
        <p:style>
          <a:lnRef idx="2">
            <a:schemeClr val="accent6"/>
          </a:lnRef>
          <a:fillRef idx="0">
            <a:schemeClr val="accent6"/>
          </a:fillRef>
          <a:effectRef idx="1">
            <a:schemeClr val="accent6"/>
          </a:effectRef>
          <a:fontRef idx="minor">
            <a:schemeClr val="tx1"/>
          </a:fontRef>
        </p:style>
      </p:cxnSp>
      <p:sp>
        <p:nvSpPr>
          <p:cNvPr id="14" name="Content Placeholder 9">
            <a:extLst>
              <a:ext uri="{FF2B5EF4-FFF2-40B4-BE49-F238E27FC236}">
                <a16:creationId xmlns:a16="http://schemas.microsoft.com/office/drawing/2014/main" id="{DF9EACC2-568A-498C-8601-A87328BD11D3}"/>
              </a:ext>
            </a:extLst>
          </p:cNvPr>
          <p:cNvSpPr>
            <a:spLocks noGrp="1"/>
          </p:cNvSpPr>
          <p:nvPr>
            <p:ph sz="quarter" idx="11"/>
          </p:nvPr>
        </p:nvSpPr>
        <p:spPr>
          <a:xfrm>
            <a:off x="514351" y="4856674"/>
            <a:ext cx="11283950" cy="1155939"/>
          </a:xfrm>
          <a:prstGeom prst="rect">
            <a:avLst/>
          </a:prstGeom>
        </p:spPr>
        <p:txBody>
          <a:bodyPr/>
          <a:lstStyle>
            <a:lvl1pPr>
              <a:buFontTx/>
              <a:buNone/>
              <a:defRPr sz="2400" b="1">
                <a:solidFill>
                  <a:srgbClr val="E1471D"/>
                </a:solidFill>
              </a:defRPr>
            </a:lvl1pPr>
            <a:lvl2pPr>
              <a:buFontTx/>
              <a:buNone/>
              <a:defRPr sz="2400"/>
            </a:lvl2pPr>
            <a:lvl3pPr>
              <a:buFontTx/>
              <a:buNone/>
              <a:defRPr sz="2400"/>
            </a:lvl3pPr>
            <a:lvl4pPr>
              <a:buFontTx/>
              <a:buNone/>
              <a:defRPr sz="2400"/>
            </a:lvl4pPr>
            <a:lvl5pPr>
              <a:buFontTx/>
              <a:buNone/>
              <a:defRPr sz="2400"/>
            </a:lvl5pPr>
          </a:lstStyle>
          <a:p>
            <a:pPr lvl="0"/>
            <a:r>
              <a:rPr lang="en-US"/>
              <a:t>Edit Master text styles</a:t>
            </a:r>
          </a:p>
        </p:txBody>
      </p:sp>
      <p:sp>
        <p:nvSpPr>
          <p:cNvPr id="15" name="Rectangle 14">
            <a:extLst>
              <a:ext uri="{FF2B5EF4-FFF2-40B4-BE49-F238E27FC236}">
                <a16:creationId xmlns:a16="http://schemas.microsoft.com/office/drawing/2014/main" id="{5BBD1E00-A2D3-4202-961C-9DF3DF2683C9}"/>
              </a:ext>
            </a:extLst>
          </p:cNvPr>
          <p:cNvSpPr/>
          <p:nvPr userDrawn="1"/>
        </p:nvSpPr>
        <p:spPr>
          <a:xfrm>
            <a:off x="1" y="6590270"/>
            <a:ext cx="12192000" cy="267732"/>
          </a:xfrm>
          <a:prstGeom prst="rect">
            <a:avLst/>
          </a:prstGeom>
          <a:solidFill>
            <a:schemeClr val="tx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cxnSp>
        <p:nvCxnSpPr>
          <p:cNvPr id="16" name="Straight Connector 15">
            <a:extLst>
              <a:ext uri="{FF2B5EF4-FFF2-40B4-BE49-F238E27FC236}">
                <a16:creationId xmlns:a16="http://schemas.microsoft.com/office/drawing/2014/main" id="{7590A4E9-08A7-4826-8D90-46B546D1F341}"/>
              </a:ext>
            </a:extLst>
          </p:cNvPr>
          <p:cNvCxnSpPr/>
          <p:nvPr userDrawn="1"/>
        </p:nvCxnSpPr>
        <p:spPr>
          <a:xfrm>
            <a:off x="1" y="6589713"/>
            <a:ext cx="12192000" cy="0"/>
          </a:xfrm>
          <a:prstGeom prst="line">
            <a:avLst/>
          </a:prstGeom>
          <a:ln w="19050">
            <a:solidFill>
              <a:srgbClr val="F47D55"/>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133457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759" y="238127"/>
            <a:ext cx="10872444" cy="1103313"/>
          </a:xfrm>
          <a:prstGeom prst="rect">
            <a:avLst/>
          </a:prstGeom>
        </p:spPr>
        <p:txBody>
          <a:bodyPr/>
          <a:lstStyle>
            <a:lvl1pPr>
              <a:defRPr/>
            </a:lvl1pPr>
          </a:lstStyle>
          <a:p>
            <a:r>
              <a:rPr lang="en-US"/>
              <a:t>Click to edit Master title style</a:t>
            </a:r>
          </a:p>
        </p:txBody>
      </p:sp>
      <p:sp>
        <p:nvSpPr>
          <p:cNvPr id="3" name="Content Placeholder 2"/>
          <p:cNvSpPr>
            <a:spLocks noGrp="1"/>
          </p:cNvSpPr>
          <p:nvPr>
            <p:ph idx="1"/>
          </p:nvPr>
        </p:nvSpPr>
        <p:spPr>
          <a:xfrm>
            <a:off x="604675" y="1513047"/>
            <a:ext cx="10877529" cy="4650686"/>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8388792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le and Content+logo">
    <p:spTree>
      <p:nvGrpSpPr>
        <p:cNvPr id="1" name=""/>
        <p:cNvGrpSpPr/>
        <p:nvPr/>
      </p:nvGrpSpPr>
      <p:grpSpPr>
        <a:xfrm>
          <a:off x="0" y="0"/>
          <a:ext cx="0" cy="0"/>
          <a:chOff x="0" y="0"/>
          <a:chExt cx="0" cy="0"/>
        </a:xfrm>
      </p:grpSpPr>
      <p:sp>
        <p:nvSpPr>
          <p:cNvPr id="2" name="Title 1"/>
          <p:cNvSpPr>
            <a:spLocks noGrp="1"/>
          </p:cNvSpPr>
          <p:nvPr>
            <p:ph type="title"/>
          </p:nvPr>
        </p:nvSpPr>
        <p:spPr>
          <a:xfrm>
            <a:off x="609759" y="238127"/>
            <a:ext cx="10872444" cy="1103313"/>
          </a:xfrm>
          <a:prstGeom prst="rect">
            <a:avLst/>
          </a:prstGeom>
        </p:spPr>
        <p:txBody>
          <a:bodyPr/>
          <a:lstStyle>
            <a:lvl1pPr>
              <a:defRPr/>
            </a:lvl1pPr>
          </a:lstStyle>
          <a:p>
            <a:r>
              <a:rPr lang="en-US"/>
              <a:t>Click to edit Master title style</a:t>
            </a:r>
          </a:p>
        </p:txBody>
      </p:sp>
      <p:sp>
        <p:nvSpPr>
          <p:cNvPr id="3" name="Content Placeholder 2"/>
          <p:cNvSpPr>
            <a:spLocks noGrp="1"/>
          </p:cNvSpPr>
          <p:nvPr>
            <p:ph idx="1"/>
          </p:nvPr>
        </p:nvSpPr>
        <p:spPr>
          <a:xfrm>
            <a:off x="604675" y="1513047"/>
            <a:ext cx="10877529" cy="4650686"/>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grpSp>
        <p:nvGrpSpPr>
          <p:cNvPr id="4" name="Group 3">
            <a:extLst>
              <a:ext uri="{FF2B5EF4-FFF2-40B4-BE49-F238E27FC236}">
                <a16:creationId xmlns:a16="http://schemas.microsoft.com/office/drawing/2014/main" id="{9790703F-E851-1D5A-99B7-43DBD5482698}"/>
              </a:ext>
            </a:extLst>
          </p:cNvPr>
          <p:cNvGrpSpPr/>
          <p:nvPr userDrawn="1"/>
        </p:nvGrpSpPr>
        <p:grpSpPr>
          <a:xfrm>
            <a:off x="9392911" y="6212702"/>
            <a:ext cx="2488502" cy="450134"/>
            <a:chOff x="9392911" y="6212702"/>
            <a:chExt cx="2488502" cy="450134"/>
          </a:xfrm>
        </p:grpSpPr>
        <p:pic>
          <p:nvPicPr>
            <p:cNvPr id="5" name="Picture 4" descr="Icon&#10;&#10;Description automatically generated">
              <a:extLst>
                <a:ext uri="{FF2B5EF4-FFF2-40B4-BE49-F238E27FC236}">
                  <a16:creationId xmlns:a16="http://schemas.microsoft.com/office/drawing/2014/main" id="{C714CC1E-7921-3200-C137-F7ADAA9532C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88699" y="6212702"/>
              <a:ext cx="566928" cy="196326"/>
            </a:xfrm>
            <a:prstGeom prst="rect">
              <a:avLst/>
            </a:prstGeom>
          </p:spPr>
        </p:pic>
        <p:sp>
          <p:nvSpPr>
            <p:cNvPr id="6" name="Rectangle 8">
              <a:extLst>
                <a:ext uri="{FF2B5EF4-FFF2-40B4-BE49-F238E27FC236}">
                  <a16:creationId xmlns:a16="http://schemas.microsoft.com/office/drawing/2014/main" id="{79882158-D8CB-A63B-35E5-FF6D03999CD4}"/>
                </a:ext>
              </a:extLst>
            </p:cNvPr>
            <p:cNvSpPr>
              <a:spLocks noChangeArrowheads="1"/>
            </p:cNvSpPr>
            <p:nvPr/>
          </p:nvSpPr>
          <p:spPr bwMode="auto">
            <a:xfrm>
              <a:off x="9392911" y="6355059"/>
              <a:ext cx="248850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eaLnBrk="1" hangingPunct="1">
                <a:lnSpc>
                  <a:spcPct val="100000"/>
                </a:lnSpc>
                <a:spcBef>
                  <a:spcPct val="0"/>
                </a:spcBef>
                <a:spcAft>
                  <a:spcPct val="0"/>
                </a:spcAft>
                <a:buClrTx/>
                <a:buFontTx/>
                <a:buNone/>
                <a:defRPr/>
              </a:pPr>
              <a:r>
                <a:rPr lang="en-US" altLang="en-US" sz="1400" b="0" dirty="0">
                  <a:solidFill>
                    <a:srgbClr val="455560"/>
                  </a:solidFill>
                  <a:latin typeface="Calibri" panose="020F0502020204030204" pitchFamily="34" charset="0"/>
                </a:rPr>
                <a:t>Slide credit: </a:t>
              </a:r>
              <a:r>
                <a:rPr lang="en-US" altLang="en-US" sz="1400" b="0" dirty="0">
                  <a:solidFill>
                    <a:schemeClr val="bg2"/>
                  </a:solidFill>
                  <a:latin typeface="Calibri" panose="020F0502020204030204" pitchFamily="34" charset="0"/>
                  <a:hlinkClick r:id="rId3"/>
                </a:rPr>
                <a:t>clinicaloptions.com</a:t>
              </a:r>
              <a:endParaRPr lang="en-US" altLang="en-US" sz="1400" b="0" dirty="0">
                <a:solidFill>
                  <a:schemeClr val="bg2"/>
                </a:solidFill>
                <a:latin typeface="Calibri" panose="020F0502020204030204" pitchFamily="34" charset="0"/>
              </a:endParaRPr>
            </a:p>
          </p:txBody>
        </p:sp>
      </p:grpSp>
    </p:spTree>
    <p:extLst>
      <p:ext uri="{BB962C8B-B14F-4D97-AF65-F5344CB8AC3E}">
        <p14:creationId xmlns:p14="http://schemas.microsoft.com/office/powerpoint/2010/main" val="38637884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ransition Slide">
    <p:spTree>
      <p:nvGrpSpPr>
        <p:cNvPr id="1" name=""/>
        <p:cNvGrpSpPr/>
        <p:nvPr/>
      </p:nvGrpSpPr>
      <p:grpSpPr>
        <a:xfrm>
          <a:off x="0" y="0"/>
          <a:ext cx="0" cy="0"/>
          <a:chOff x="0" y="0"/>
          <a:chExt cx="0" cy="0"/>
        </a:xfrm>
      </p:grpSpPr>
      <p:pic>
        <p:nvPicPr>
          <p:cNvPr id="6" name="Picture 5" descr="Icon&#10;&#10;Description automatically generated">
            <a:extLst>
              <a:ext uri="{FF2B5EF4-FFF2-40B4-BE49-F238E27FC236}">
                <a16:creationId xmlns:a16="http://schemas.microsoft.com/office/drawing/2014/main" id="{A10CE991-EF19-4C89-B2F1-8D342C72985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034666" y="5556666"/>
            <a:ext cx="3154680" cy="1092459"/>
          </a:xfrm>
          <a:prstGeom prst="rect">
            <a:avLst/>
          </a:prstGeom>
        </p:spPr>
      </p:pic>
      <p:sp>
        <p:nvSpPr>
          <p:cNvPr id="5" name="Title 1"/>
          <p:cNvSpPr>
            <a:spLocks noGrp="1"/>
          </p:cNvSpPr>
          <p:nvPr>
            <p:ph type="title"/>
          </p:nvPr>
        </p:nvSpPr>
        <p:spPr>
          <a:xfrm>
            <a:off x="514352" y="330201"/>
            <a:ext cx="11244149" cy="5250792"/>
          </a:xfrm>
          <a:prstGeom prst="rect">
            <a:avLst/>
          </a:prstGeom>
        </p:spPr>
        <p:txBody>
          <a:bodyPr anchorCtr="1"/>
          <a:lstStyle>
            <a:lvl1pPr algn="ctr">
              <a:defRPr sz="4000" b="1" cap="none">
                <a:solidFill>
                  <a:schemeClr val="bg2"/>
                </a:solidFill>
              </a:defRPr>
            </a:lvl1pPr>
          </a:lstStyle>
          <a:p>
            <a:r>
              <a:rPr lang="en-US"/>
              <a:t>Click to edit Master title style</a:t>
            </a:r>
          </a:p>
        </p:txBody>
      </p:sp>
      <p:sp>
        <p:nvSpPr>
          <p:cNvPr id="4" name="Rectangle 3">
            <a:extLst>
              <a:ext uri="{FF2B5EF4-FFF2-40B4-BE49-F238E27FC236}">
                <a16:creationId xmlns:a16="http://schemas.microsoft.com/office/drawing/2014/main" id="{CF8F8BDA-1A03-445B-A76B-525DE8317C18}"/>
              </a:ext>
            </a:extLst>
          </p:cNvPr>
          <p:cNvSpPr/>
          <p:nvPr userDrawn="1"/>
        </p:nvSpPr>
        <p:spPr>
          <a:xfrm>
            <a:off x="1" y="6590270"/>
            <a:ext cx="12192000" cy="267732"/>
          </a:xfrm>
          <a:prstGeom prst="rect">
            <a:avLst/>
          </a:prstGeom>
          <a:solidFill>
            <a:schemeClr val="tx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cxnSp>
        <p:nvCxnSpPr>
          <p:cNvPr id="8" name="Straight Connector 7">
            <a:extLst>
              <a:ext uri="{FF2B5EF4-FFF2-40B4-BE49-F238E27FC236}">
                <a16:creationId xmlns:a16="http://schemas.microsoft.com/office/drawing/2014/main" id="{0FA01F1A-8AE6-48F9-95F4-73790D6CA686}"/>
              </a:ext>
            </a:extLst>
          </p:cNvPr>
          <p:cNvCxnSpPr/>
          <p:nvPr userDrawn="1"/>
        </p:nvCxnSpPr>
        <p:spPr>
          <a:xfrm>
            <a:off x="1" y="6589713"/>
            <a:ext cx="12192000" cy="0"/>
          </a:xfrm>
          <a:prstGeom prst="line">
            <a:avLst/>
          </a:prstGeom>
          <a:ln w="19050">
            <a:solidFill>
              <a:srgbClr val="F47D55"/>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981847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759" y="238127"/>
            <a:ext cx="10872445" cy="1103313"/>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601820" y="1510730"/>
            <a:ext cx="5309278" cy="4678738"/>
          </a:xfrm>
          <a:prstGeom prst="rect">
            <a:avLst/>
          </a:prstGeom>
        </p:spPr>
        <p:txBody>
          <a:bodyPr/>
          <a:lstStyle>
            <a:lvl1pPr>
              <a:defRPr sz="2800"/>
            </a:lvl1pPr>
            <a:lvl2pPr>
              <a:defRPr sz="2600"/>
            </a:lvl2pPr>
            <a:lvl3pPr>
              <a:defRPr sz="2400"/>
            </a:lvl3pPr>
            <a:lvl4pPr>
              <a:defRPr sz="2200"/>
            </a:lvl4pPr>
            <a:lvl5pPr>
              <a:defRPr sz="20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252634" y="1510730"/>
            <a:ext cx="5229570" cy="4679462"/>
          </a:xfrm>
          <a:prstGeom prst="rect">
            <a:avLst/>
          </a:prstGeom>
        </p:spPr>
        <p:txBody>
          <a:bodyPr/>
          <a:lstStyle>
            <a:lvl1pPr>
              <a:defRPr sz="2800"/>
            </a:lvl1pPr>
            <a:lvl2pPr>
              <a:defRPr sz="2600"/>
            </a:lvl2pPr>
            <a:lvl3pPr>
              <a:defRPr sz="2400"/>
            </a:lvl3pPr>
            <a:lvl4pPr>
              <a:defRPr sz="2200"/>
            </a:lvl4pPr>
            <a:lvl5pPr>
              <a:defRPr sz="20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0341575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1_Two Content+logo">
    <p:spTree>
      <p:nvGrpSpPr>
        <p:cNvPr id="1" name=""/>
        <p:cNvGrpSpPr/>
        <p:nvPr/>
      </p:nvGrpSpPr>
      <p:grpSpPr>
        <a:xfrm>
          <a:off x="0" y="0"/>
          <a:ext cx="0" cy="0"/>
          <a:chOff x="0" y="0"/>
          <a:chExt cx="0" cy="0"/>
        </a:xfrm>
      </p:grpSpPr>
      <p:sp>
        <p:nvSpPr>
          <p:cNvPr id="2" name="Title 1"/>
          <p:cNvSpPr>
            <a:spLocks noGrp="1"/>
          </p:cNvSpPr>
          <p:nvPr>
            <p:ph type="title"/>
          </p:nvPr>
        </p:nvSpPr>
        <p:spPr>
          <a:xfrm>
            <a:off x="609759" y="238127"/>
            <a:ext cx="10872445" cy="1103313"/>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601820" y="1510730"/>
            <a:ext cx="5309278" cy="4678738"/>
          </a:xfrm>
          <a:prstGeom prst="rect">
            <a:avLst/>
          </a:prstGeom>
        </p:spPr>
        <p:txBody>
          <a:bodyPr/>
          <a:lstStyle>
            <a:lvl1pPr>
              <a:defRPr sz="2800"/>
            </a:lvl1pPr>
            <a:lvl2pPr>
              <a:defRPr sz="2600"/>
            </a:lvl2pPr>
            <a:lvl3pPr>
              <a:defRPr sz="2400"/>
            </a:lvl3pPr>
            <a:lvl4pPr>
              <a:defRPr sz="2200"/>
            </a:lvl4pPr>
            <a:lvl5pPr>
              <a:defRPr sz="20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252634" y="1510730"/>
            <a:ext cx="5229570" cy="4679462"/>
          </a:xfrm>
          <a:prstGeom prst="rect">
            <a:avLst/>
          </a:prstGeom>
        </p:spPr>
        <p:txBody>
          <a:bodyPr/>
          <a:lstStyle>
            <a:lvl1pPr>
              <a:defRPr sz="2800"/>
            </a:lvl1pPr>
            <a:lvl2pPr>
              <a:defRPr sz="2600"/>
            </a:lvl2pPr>
            <a:lvl3pPr>
              <a:defRPr sz="2400"/>
            </a:lvl3pPr>
            <a:lvl4pPr>
              <a:defRPr sz="2200"/>
            </a:lvl4pPr>
            <a:lvl5pPr>
              <a:defRPr sz="20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grpSp>
        <p:nvGrpSpPr>
          <p:cNvPr id="5" name="Group 4">
            <a:extLst>
              <a:ext uri="{FF2B5EF4-FFF2-40B4-BE49-F238E27FC236}">
                <a16:creationId xmlns:a16="http://schemas.microsoft.com/office/drawing/2014/main" id="{4B831F98-D110-9641-0056-3FFA4445A199}"/>
              </a:ext>
            </a:extLst>
          </p:cNvPr>
          <p:cNvGrpSpPr/>
          <p:nvPr userDrawn="1"/>
        </p:nvGrpSpPr>
        <p:grpSpPr>
          <a:xfrm>
            <a:off x="9392911" y="6212702"/>
            <a:ext cx="2488502" cy="450134"/>
            <a:chOff x="9392911" y="6212702"/>
            <a:chExt cx="2488502" cy="450134"/>
          </a:xfrm>
        </p:grpSpPr>
        <p:pic>
          <p:nvPicPr>
            <p:cNvPr id="6" name="Picture 5" descr="Icon&#10;&#10;Description automatically generated">
              <a:extLst>
                <a:ext uri="{FF2B5EF4-FFF2-40B4-BE49-F238E27FC236}">
                  <a16:creationId xmlns:a16="http://schemas.microsoft.com/office/drawing/2014/main" id="{2C5D1AC3-8115-5D46-33CE-6C6B5212928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88699" y="6212702"/>
              <a:ext cx="566928" cy="196326"/>
            </a:xfrm>
            <a:prstGeom prst="rect">
              <a:avLst/>
            </a:prstGeom>
          </p:spPr>
        </p:pic>
        <p:sp>
          <p:nvSpPr>
            <p:cNvPr id="7" name="Rectangle 8">
              <a:extLst>
                <a:ext uri="{FF2B5EF4-FFF2-40B4-BE49-F238E27FC236}">
                  <a16:creationId xmlns:a16="http://schemas.microsoft.com/office/drawing/2014/main" id="{FF667ED7-9C0E-2D48-F6BB-0BF8DBEF1D59}"/>
                </a:ext>
              </a:extLst>
            </p:cNvPr>
            <p:cNvSpPr>
              <a:spLocks noChangeArrowheads="1"/>
            </p:cNvSpPr>
            <p:nvPr/>
          </p:nvSpPr>
          <p:spPr bwMode="auto">
            <a:xfrm>
              <a:off x="9392911" y="6355059"/>
              <a:ext cx="248850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eaLnBrk="1" hangingPunct="1">
                <a:lnSpc>
                  <a:spcPct val="100000"/>
                </a:lnSpc>
                <a:spcBef>
                  <a:spcPct val="0"/>
                </a:spcBef>
                <a:spcAft>
                  <a:spcPct val="0"/>
                </a:spcAft>
                <a:buClrTx/>
                <a:buFontTx/>
                <a:buNone/>
                <a:defRPr/>
              </a:pPr>
              <a:r>
                <a:rPr lang="en-US" altLang="en-US" sz="1400" b="0" dirty="0">
                  <a:solidFill>
                    <a:srgbClr val="455560"/>
                  </a:solidFill>
                  <a:latin typeface="Calibri" panose="020F0502020204030204" pitchFamily="34" charset="0"/>
                </a:rPr>
                <a:t>Slide credit: </a:t>
              </a:r>
              <a:r>
                <a:rPr lang="en-US" altLang="en-US" sz="1400" b="0" dirty="0">
                  <a:solidFill>
                    <a:schemeClr val="bg2"/>
                  </a:solidFill>
                  <a:latin typeface="Calibri" panose="020F0502020204030204" pitchFamily="34" charset="0"/>
                  <a:hlinkClick r:id="rId3"/>
                </a:rPr>
                <a:t>clinicaloptions.com</a:t>
              </a:r>
              <a:endParaRPr lang="en-US" altLang="en-US" sz="1400" b="0" dirty="0">
                <a:solidFill>
                  <a:schemeClr val="bg2"/>
                </a:solidFill>
                <a:latin typeface="Calibri" panose="020F0502020204030204" pitchFamily="34" charset="0"/>
              </a:endParaRPr>
            </a:p>
          </p:txBody>
        </p:sp>
      </p:grpSp>
    </p:spTree>
    <p:extLst>
      <p:ext uri="{BB962C8B-B14F-4D97-AF65-F5344CB8AC3E}">
        <p14:creationId xmlns:p14="http://schemas.microsoft.com/office/powerpoint/2010/main" val="251387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Title, Text and Chart">
    <p:spTree>
      <p:nvGrpSpPr>
        <p:cNvPr id="1" name=""/>
        <p:cNvGrpSpPr/>
        <p:nvPr/>
      </p:nvGrpSpPr>
      <p:grpSpPr>
        <a:xfrm>
          <a:off x="0" y="0"/>
          <a:ext cx="0" cy="0"/>
          <a:chOff x="0" y="0"/>
          <a:chExt cx="0" cy="0"/>
        </a:xfrm>
      </p:grpSpPr>
      <p:sp>
        <p:nvSpPr>
          <p:cNvPr id="9" name="Content Placeholder 3"/>
          <p:cNvSpPr>
            <a:spLocks noGrp="1"/>
          </p:cNvSpPr>
          <p:nvPr>
            <p:ph sz="half" idx="2"/>
          </p:nvPr>
        </p:nvSpPr>
        <p:spPr>
          <a:xfrm>
            <a:off x="6252634" y="1510730"/>
            <a:ext cx="5229570" cy="4665746"/>
          </a:xfrm>
          <a:prstGeom prst="rect">
            <a:avLst/>
          </a:prstGeom>
        </p:spPr>
        <p:txBody>
          <a:bodyPr/>
          <a:lstStyle>
            <a:lvl1pPr>
              <a:defRPr sz="2800"/>
            </a:lvl1pPr>
            <a:lvl2pPr>
              <a:defRPr sz="2400"/>
            </a:lvl2pPr>
            <a:lvl3pPr>
              <a:defRPr sz="2200"/>
            </a:lvl3pPr>
            <a:lvl4pPr>
              <a:defRPr sz="2000"/>
            </a:lvl4pPr>
            <a:lvl5pPr>
              <a:defRPr sz="1800"/>
            </a:lvl5pPr>
            <a:lvl6pPr>
              <a:defRPr sz="1800"/>
            </a:lvl6pPr>
            <a:lvl7pPr>
              <a:defRPr sz="1800"/>
            </a:lvl7pPr>
            <a:lvl8pPr>
              <a:defRPr sz="1800"/>
            </a:lvl8pPr>
            <a:lvl9pPr>
              <a:defRPr sz="1800"/>
            </a:lvl9pPr>
          </a:lstStyle>
          <a:p>
            <a:pPr lvl="0"/>
            <a:r>
              <a:rPr lang="en-US"/>
              <a:t>Edit Master text styles</a:t>
            </a:r>
          </a:p>
        </p:txBody>
      </p:sp>
      <p:sp>
        <p:nvSpPr>
          <p:cNvPr id="10" name="Title 1"/>
          <p:cNvSpPr>
            <a:spLocks noGrp="1"/>
          </p:cNvSpPr>
          <p:nvPr>
            <p:ph type="title"/>
          </p:nvPr>
        </p:nvSpPr>
        <p:spPr>
          <a:xfrm>
            <a:off x="609759" y="238127"/>
            <a:ext cx="10872444" cy="1103313"/>
          </a:xfrm>
          <a:prstGeom prst="rect">
            <a:avLst/>
          </a:prstGeom>
        </p:spPr>
        <p:txBody>
          <a:bodyPr/>
          <a:lstStyle/>
          <a:p>
            <a:r>
              <a:rPr lang="en-US"/>
              <a:t>Click to edit Master title style</a:t>
            </a:r>
          </a:p>
        </p:txBody>
      </p:sp>
      <p:sp>
        <p:nvSpPr>
          <p:cNvPr id="11" name="Content Placeholder 2"/>
          <p:cNvSpPr>
            <a:spLocks noGrp="1"/>
          </p:cNvSpPr>
          <p:nvPr>
            <p:ph sz="half" idx="1"/>
          </p:nvPr>
        </p:nvSpPr>
        <p:spPr>
          <a:xfrm>
            <a:off x="601820" y="1510730"/>
            <a:ext cx="5309278" cy="4678738"/>
          </a:xfrm>
          <a:prstGeom prst="rect">
            <a:avLst/>
          </a:prstGeom>
        </p:spPr>
        <p:txBody>
          <a:bodyPr/>
          <a:lstStyle>
            <a:lvl1pPr>
              <a:defRPr sz="2800"/>
            </a:lvl1pPr>
            <a:lvl2pPr>
              <a:defRPr sz="2600"/>
            </a:lvl2pPr>
            <a:lvl3pPr>
              <a:defRPr sz="2400"/>
            </a:lvl3pPr>
            <a:lvl4pPr>
              <a:defRPr sz="2200"/>
            </a:lvl4pPr>
            <a:lvl5pPr>
              <a:defRPr sz="20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1807693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1_Title, Text and Chart+logo">
    <p:spTree>
      <p:nvGrpSpPr>
        <p:cNvPr id="1" name=""/>
        <p:cNvGrpSpPr/>
        <p:nvPr/>
      </p:nvGrpSpPr>
      <p:grpSpPr>
        <a:xfrm>
          <a:off x="0" y="0"/>
          <a:ext cx="0" cy="0"/>
          <a:chOff x="0" y="0"/>
          <a:chExt cx="0" cy="0"/>
        </a:xfrm>
      </p:grpSpPr>
      <p:sp>
        <p:nvSpPr>
          <p:cNvPr id="9" name="Content Placeholder 3"/>
          <p:cNvSpPr>
            <a:spLocks noGrp="1"/>
          </p:cNvSpPr>
          <p:nvPr>
            <p:ph sz="half" idx="2"/>
          </p:nvPr>
        </p:nvSpPr>
        <p:spPr>
          <a:xfrm>
            <a:off x="6252634" y="1510730"/>
            <a:ext cx="5229570" cy="4665746"/>
          </a:xfrm>
          <a:prstGeom prst="rect">
            <a:avLst/>
          </a:prstGeom>
        </p:spPr>
        <p:txBody>
          <a:bodyPr/>
          <a:lstStyle>
            <a:lvl1pPr>
              <a:defRPr sz="2800"/>
            </a:lvl1pPr>
            <a:lvl2pPr>
              <a:defRPr sz="2400"/>
            </a:lvl2pPr>
            <a:lvl3pPr>
              <a:defRPr sz="2200"/>
            </a:lvl3pPr>
            <a:lvl4pPr>
              <a:defRPr sz="2000"/>
            </a:lvl4pPr>
            <a:lvl5pPr>
              <a:defRPr sz="1800"/>
            </a:lvl5pPr>
            <a:lvl6pPr>
              <a:defRPr sz="1800"/>
            </a:lvl6pPr>
            <a:lvl7pPr>
              <a:defRPr sz="1800"/>
            </a:lvl7pPr>
            <a:lvl8pPr>
              <a:defRPr sz="1800"/>
            </a:lvl8pPr>
            <a:lvl9pPr>
              <a:defRPr sz="1800"/>
            </a:lvl9pPr>
          </a:lstStyle>
          <a:p>
            <a:pPr lvl="0"/>
            <a:r>
              <a:rPr lang="en-US"/>
              <a:t>Edit Master text styles</a:t>
            </a:r>
          </a:p>
        </p:txBody>
      </p:sp>
      <p:sp>
        <p:nvSpPr>
          <p:cNvPr id="10" name="Title 1"/>
          <p:cNvSpPr>
            <a:spLocks noGrp="1"/>
          </p:cNvSpPr>
          <p:nvPr>
            <p:ph type="title"/>
          </p:nvPr>
        </p:nvSpPr>
        <p:spPr>
          <a:xfrm>
            <a:off x="609759" y="238127"/>
            <a:ext cx="10872444" cy="1103313"/>
          </a:xfrm>
          <a:prstGeom prst="rect">
            <a:avLst/>
          </a:prstGeom>
        </p:spPr>
        <p:txBody>
          <a:bodyPr/>
          <a:lstStyle/>
          <a:p>
            <a:r>
              <a:rPr lang="en-US"/>
              <a:t>Click to edit Master title style</a:t>
            </a:r>
          </a:p>
        </p:txBody>
      </p:sp>
      <p:sp>
        <p:nvSpPr>
          <p:cNvPr id="11" name="Content Placeholder 2"/>
          <p:cNvSpPr>
            <a:spLocks noGrp="1"/>
          </p:cNvSpPr>
          <p:nvPr>
            <p:ph sz="half" idx="1"/>
          </p:nvPr>
        </p:nvSpPr>
        <p:spPr>
          <a:xfrm>
            <a:off x="601820" y="1510730"/>
            <a:ext cx="5309278" cy="4678738"/>
          </a:xfrm>
          <a:prstGeom prst="rect">
            <a:avLst/>
          </a:prstGeom>
        </p:spPr>
        <p:txBody>
          <a:bodyPr/>
          <a:lstStyle>
            <a:lvl1pPr>
              <a:defRPr sz="2800"/>
            </a:lvl1pPr>
            <a:lvl2pPr>
              <a:defRPr sz="2600"/>
            </a:lvl2pPr>
            <a:lvl3pPr>
              <a:defRPr sz="2400"/>
            </a:lvl3pPr>
            <a:lvl4pPr>
              <a:defRPr sz="2200"/>
            </a:lvl4pPr>
            <a:lvl5pPr>
              <a:defRPr sz="20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grpSp>
        <p:nvGrpSpPr>
          <p:cNvPr id="5" name="Group 4">
            <a:extLst>
              <a:ext uri="{FF2B5EF4-FFF2-40B4-BE49-F238E27FC236}">
                <a16:creationId xmlns:a16="http://schemas.microsoft.com/office/drawing/2014/main" id="{A188367A-EE46-1DDA-2AFE-9C628EB72449}"/>
              </a:ext>
            </a:extLst>
          </p:cNvPr>
          <p:cNvGrpSpPr/>
          <p:nvPr userDrawn="1"/>
        </p:nvGrpSpPr>
        <p:grpSpPr>
          <a:xfrm>
            <a:off x="9392911" y="6212702"/>
            <a:ext cx="2488502" cy="450134"/>
            <a:chOff x="9392911" y="6212702"/>
            <a:chExt cx="2488502" cy="450134"/>
          </a:xfrm>
        </p:grpSpPr>
        <p:pic>
          <p:nvPicPr>
            <p:cNvPr id="6" name="Picture 5" descr="Icon&#10;&#10;Description automatically generated">
              <a:extLst>
                <a:ext uri="{FF2B5EF4-FFF2-40B4-BE49-F238E27FC236}">
                  <a16:creationId xmlns:a16="http://schemas.microsoft.com/office/drawing/2014/main" id="{35BBB51B-0D41-5485-99A1-BEEAE260796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88699" y="6212702"/>
              <a:ext cx="566928" cy="196326"/>
            </a:xfrm>
            <a:prstGeom prst="rect">
              <a:avLst/>
            </a:prstGeom>
          </p:spPr>
        </p:pic>
        <p:sp>
          <p:nvSpPr>
            <p:cNvPr id="7" name="Rectangle 8">
              <a:extLst>
                <a:ext uri="{FF2B5EF4-FFF2-40B4-BE49-F238E27FC236}">
                  <a16:creationId xmlns:a16="http://schemas.microsoft.com/office/drawing/2014/main" id="{F3F85628-F902-1363-8D50-72542C0A0300}"/>
                </a:ext>
              </a:extLst>
            </p:cNvPr>
            <p:cNvSpPr>
              <a:spLocks noChangeArrowheads="1"/>
            </p:cNvSpPr>
            <p:nvPr/>
          </p:nvSpPr>
          <p:spPr bwMode="auto">
            <a:xfrm>
              <a:off x="9392911" y="6355059"/>
              <a:ext cx="248850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eaLnBrk="1" hangingPunct="1">
                <a:lnSpc>
                  <a:spcPct val="100000"/>
                </a:lnSpc>
                <a:spcBef>
                  <a:spcPct val="0"/>
                </a:spcBef>
                <a:spcAft>
                  <a:spcPct val="0"/>
                </a:spcAft>
                <a:buClrTx/>
                <a:buFontTx/>
                <a:buNone/>
                <a:defRPr/>
              </a:pPr>
              <a:r>
                <a:rPr lang="en-US" altLang="en-US" sz="1400" b="0" dirty="0">
                  <a:solidFill>
                    <a:srgbClr val="455560"/>
                  </a:solidFill>
                  <a:latin typeface="Calibri" panose="020F0502020204030204" pitchFamily="34" charset="0"/>
                </a:rPr>
                <a:t>Slide credit: </a:t>
              </a:r>
              <a:r>
                <a:rPr lang="en-US" altLang="en-US" sz="1400" b="0" dirty="0">
                  <a:solidFill>
                    <a:schemeClr val="bg2"/>
                  </a:solidFill>
                  <a:latin typeface="Calibri" panose="020F0502020204030204" pitchFamily="34" charset="0"/>
                  <a:hlinkClick r:id="rId3"/>
                </a:rPr>
                <a:t>clinicaloptions.com</a:t>
              </a:r>
              <a:endParaRPr lang="en-US" altLang="en-US" sz="1400" b="0" dirty="0">
                <a:solidFill>
                  <a:schemeClr val="bg2"/>
                </a:solidFill>
                <a:latin typeface="Calibri" panose="020F0502020204030204" pitchFamily="34" charset="0"/>
              </a:endParaRPr>
            </a:p>
          </p:txBody>
        </p:sp>
      </p:grpSp>
    </p:spTree>
    <p:extLst>
      <p:ext uri="{BB962C8B-B14F-4D97-AF65-F5344CB8AC3E}">
        <p14:creationId xmlns:p14="http://schemas.microsoft.com/office/powerpoint/2010/main" val="31191407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759" y="238127"/>
            <a:ext cx="11141055" cy="1103313"/>
          </a:xfrm>
          <a:prstGeom prst="rect">
            <a:avLst/>
          </a:prstGeom>
        </p:spPr>
        <p:txBody>
          <a:bodyPr/>
          <a:lstStyle/>
          <a:p>
            <a:r>
              <a:rPr lang="en-US"/>
              <a:t>Click to edit Master title style</a:t>
            </a:r>
          </a:p>
        </p:txBody>
      </p:sp>
    </p:spTree>
    <p:extLst>
      <p:ext uri="{BB962C8B-B14F-4D97-AF65-F5344CB8AC3E}">
        <p14:creationId xmlns:p14="http://schemas.microsoft.com/office/powerpoint/2010/main" val="36882836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tx1"/>
        </a:solidFill>
        <a:effectLst/>
      </p:bgPr>
    </p:bg>
    <p:spTree>
      <p:nvGrpSpPr>
        <p:cNvPr id="1" name=""/>
        <p:cNvGrpSpPr/>
        <p:nvPr/>
      </p:nvGrpSpPr>
      <p:grpSpPr>
        <a:xfrm>
          <a:off x="0" y="0"/>
          <a:ext cx="0" cy="0"/>
          <a:chOff x="0" y="0"/>
          <a:chExt cx="0" cy="0"/>
        </a:xfrm>
      </p:grpSpPr>
      <p:sp>
        <p:nvSpPr>
          <p:cNvPr id="1026" name="Title Placeholder 6">
            <a:extLst>
              <a:ext uri="{FF2B5EF4-FFF2-40B4-BE49-F238E27FC236}">
                <a16:creationId xmlns:a16="http://schemas.microsoft.com/office/drawing/2014/main" id="{1FBA405B-91D7-455B-838E-7390C471CAC4}"/>
              </a:ext>
            </a:extLst>
          </p:cNvPr>
          <p:cNvSpPr>
            <a:spLocks noGrp="1"/>
          </p:cNvSpPr>
          <p:nvPr>
            <p:ph type="title"/>
          </p:nvPr>
        </p:nvSpPr>
        <p:spPr bwMode="auto">
          <a:xfrm>
            <a:off x="609759" y="238125"/>
            <a:ext cx="10872444" cy="1106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7">
            <a:extLst>
              <a:ext uri="{FF2B5EF4-FFF2-40B4-BE49-F238E27FC236}">
                <a16:creationId xmlns:a16="http://schemas.microsoft.com/office/drawing/2014/main" id="{5E3FA78F-9815-470C-AAC7-65118010A9A9}"/>
              </a:ext>
            </a:extLst>
          </p:cNvPr>
          <p:cNvSpPr>
            <a:spLocks noGrp="1"/>
          </p:cNvSpPr>
          <p:nvPr>
            <p:ph type="body" idx="1"/>
          </p:nvPr>
        </p:nvSpPr>
        <p:spPr bwMode="auto">
          <a:xfrm>
            <a:off x="600231" y="1517650"/>
            <a:ext cx="10881972" cy="4654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Rectangle 3">
            <a:extLst>
              <a:ext uri="{FF2B5EF4-FFF2-40B4-BE49-F238E27FC236}">
                <a16:creationId xmlns:a16="http://schemas.microsoft.com/office/drawing/2014/main" id="{2928AFCB-3188-4961-AAEE-DB4C7846ECE6}"/>
              </a:ext>
            </a:extLst>
          </p:cNvPr>
          <p:cNvSpPr/>
          <p:nvPr/>
        </p:nvSpPr>
        <p:spPr>
          <a:xfrm>
            <a:off x="1" y="1"/>
            <a:ext cx="12192000" cy="144463"/>
          </a:xfrm>
          <a:prstGeom prst="rect">
            <a:avLst/>
          </a:prstGeom>
          <a:gradFill>
            <a:gsLst>
              <a:gs pos="0">
                <a:schemeClr val="tx1"/>
              </a:gs>
              <a:gs pos="50000">
                <a:schemeClr val="tx1">
                  <a:lumMod val="50000"/>
                </a:schemeClr>
              </a:gs>
              <a:gs pos="100000">
                <a:schemeClr val="tx1"/>
              </a:gs>
            </a:gsLst>
            <a:lin ang="11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6" name="Rectangle 5">
            <a:extLst>
              <a:ext uri="{FF2B5EF4-FFF2-40B4-BE49-F238E27FC236}">
                <a16:creationId xmlns:a16="http://schemas.microsoft.com/office/drawing/2014/main" id="{507A185B-7FCD-47CF-95BF-44DC96F2E8FE}"/>
              </a:ext>
            </a:extLst>
          </p:cNvPr>
          <p:cNvSpPr/>
          <p:nvPr userDrawn="1"/>
        </p:nvSpPr>
        <p:spPr>
          <a:xfrm>
            <a:off x="1" y="1"/>
            <a:ext cx="12192000" cy="144463"/>
          </a:xfrm>
          <a:prstGeom prst="rect">
            <a:avLst/>
          </a:prstGeom>
          <a:gradFill>
            <a:gsLst>
              <a:gs pos="0">
                <a:schemeClr val="tx1"/>
              </a:gs>
              <a:gs pos="50000">
                <a:schemeClr val="tx1">
                  <a:lumMod val="75000"/>
                </a:schemeClr>
              </a:gs>
              <a:gs pos="100000">
                <a:schemeClr val="tx1"/>
              </a:gs>
            </a:gsLst>
            <a:lin ang="11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cxnSp>
        <p:nvCxnSpPr>
          <p:cNvPr id="8" name="Straight Connector 7">
            <a:extLst>
              <a:ext uri="{FF2B5EF4-FFF2-40B4-BE49-F238E27FC236}">
                <a16:creationId xmlns:a16="http://schemas.microsoft.com/office/drawing/2014/main" id="{DFEB3B6D-B8AE-4726-B830-C447FAD3394B}"/>
              </a:ext>
            </a:extLst>
          </p:cNvPr>
          <p:cNvCxnSpPr/>
          <p:nvPr userDrawn="1"/>
        </p:nvCxnSpPr>
        <p:spPr>
          <a:xfrm>
            <a:off x="1" y="6745288"/>
            <a:ext cx="12192000" cy="0"/>
          </a:xfrm>
          <a:prstGeom prst="line">
            <a:avLst/>
          </a:prstGeom>
          <a:ln w="19050">
            <a:solidFill>
              <a:srgbClr val="F47D55"/>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55349761"/>
      </p:ext>
    </p:extLst>
  </p:cSld>
  <p:clrMap bg1="dk2" tx1="lt1" bg2="dk1" tx2="lt2" accent1="accent1" accent2="accent2" accent3="accent3" accent4="accent4" accent5="accent5" accent6="accent6" hlink="hlink" folHlink="folHlink"/>
  <p:sldLayoutIdLst>
    <p:sldLayoutId id="2147485085" r:id="rId1"/>
    <p:sldLayoutId id="2147485086" r:id="rId2"/>
    <p:sldLayoutId id="2147485087" r:id="rId3"/>
    <p:sldLayoutId id="2147485088" r:id="rId4"/>
    <p:sldLayoutId id="2147485089" r:id="rId5"/>
    <p:sldLayoutId id="2147485090" r:id="rId6"/>
    <p:sldLayoutId id="2147485091" r:id="rId7"/>
    <p:sldLayoutId id="2147485092" r:id="rId8"/>
    <p:sldLayoutId id="2147485093" r:id="rId9"/>
    <p:sldLayoutId id="2147485094" r:id="rId10"/>
    <p:sldLayoutId id="2147485095" r:id="rId11"/>
    <p:sldLayoutId id="2147485096" r:id="rId12"/>
    <p:sldLayoutId id="2147485097" r:id="rId13"/>
  </p:sldLayoutIdLst>
  <p:txStyles>
    <p:titleStyle>
      <a:lvl1pPr algn="l" rtl="0" eaLnBrk="1" fontAlgn="base" hangingPunct="1">
        <a:spcBef>
          <a:spcPct val="0"/>
        </a:spcBef>
        <a:spcAft>
          <a:spcPct val="0"/>
        </a:spcAft>
        <a:defRPr sz="3600" b="1">
          <a:solidFill>
            <a:schemeClr val="bg2"/>
          </a:solidFill>
          <a:latin typeface="Calibri" panose="020F0502020204030204" pitchFamily="34" charset="0"/>
          <a:ea typeface="+mj-ea"/>
          <a:cs typeface="+mj-cs"/>
        </a:defRPr>
      </a:lvl1pPr>
      <a:lvl2pPr algn="l" rtl="0" eaLnBrk="1" fontAlgn="base" hangingPunct="1">
        <a:spcBef>
          <a:spcPct val="0"/>
        </a:spcBef>
        <a:spcAft>
          <a:spcPct val="0"/>
        </a:spcAft>
        <a:defRPr sz="3600" b="1">
          <a:solidFill>
            <a:schemeClr val="tx2"/>
          </a:solidFill>
          <a:latin typeface="Arial" charset="0"/>
        </a:defRPr>
      </a:lvl2pPr>
      <a:lvl3pPr algn="l" rtl="0" eaLnBrk="1" fontAlgn="base" hangingPunct="1">
        <a:spcBef>
          <a:spcPct val="0"/>
        </a:spcBef>
        <a:spcAft>
          <a:spcPct val="0"/>
        </a:spcAft>
        <a:defRPr sz="3600" b="1">
          <a:solidFill>
            <a:schemeClr val="tx2"/>
          </a:solidFill>
          <a:latin typeface="Arial" charset="0"/>
        </a:defRPr>
      </a:lvl3pPr>
      <a:lvl4pPr algn="l" rtl="0" eaLnBrk="1" fontAlgn="base" hangingPunct="1">
        <a:spcBef>
          <a:spcPct val="0"/>
        </a:spcBef>
        <a:spcAft>
          <a:spcPct val="0"/>
        </a:spcAft>
        <a:defRPr sz="3600" b="1">
          <a:solidFill>
            <a:schemeClr val="tx2"/>
          </a:solidFill>
          <a:latin typeface="Arial" charset="0"/>
        </a:defRPr>
      </a:lvl4pPr>
      <a:lvl5pPr algn="l" rtl="0" eaLnBrk="1" fontAlgn="base" hangingPunct="1">
        <a:spcBef>
          <a:spcPct val="0"/>
        </a:spcBef>
        <a:spcAft>
          <a:spcPct val="0"/>
        </a:spcAft>
        <a:defRPr sz="3600" b="1">
          <a:solidFill>
            <a:schemeClr val="tx2"/>
          </a:solidFill>
          <a:latin typeface="Arial" charset="0"/>
        </a:defRPr>
      </a:lvl5pPr>
      <a:lvl6pPr marL="457200" algn="l" rtl="0" eaLnBrk="1" fontAlgn="base" hangingPunct="1">
        <a:spcBef>
          <a:spcPct val="0"/>
        </a:spcBef>
        <a:spcAft>
          <a:spcPct val="0"/>
        </a:spcAft>
        <a:defRPr sz="3500" b="1">
          <a:solidFill>
            <a:schemeClr val="tx2"/>
          </a:solidFill>
          <a:latin typeface="Arial" charset="0"/>
        </a:defRPr>
      </a:lvl6pPr>
      <a:lvl7pPr marL="914400" algn="l" rtl="0" eaLnBrk="1" fontAlgn="base" hangingPunct="1">
        <a:spcBef>
          <a:spcPct val="0"/>
        </a:spcBef>
        <a:spcAft>
          <a:spcPct val="0"/>
        </a:spcAft>
        <a:defRPr sz="3500" b="1">
          <a:solidFill>
            <a:schemeClr val="tx2"/>
          </a:solidFill>
          <a:latin typeface="Arial" charset="0"/>
        </a:defRPr>
      </a:lvl7pPr>
      <a:lvl8pPr marL="1371600" algn="l" rtl="0" eaLnBrk="1" fontAlgn="base" hangingPunct="1">
        <a:spcBef>
          <a:spcPct val="0"/>
        </a:spcBef>
        <a:spcAft>
          <a:spcPct val="0"/>
        </a:spcAft>
        <a:defRPr sz="3500" b="1">
          <a:solidFill>
            <a:schemeClr val="tx2"/>
          </a:solidFill>
          <a:latin typeface="Arial" charset="0"/>
        </a:defRPr>
      </a:lvl8pPr>
      <a:lvl9pPr marL="1828800" algn="l" rtl="0" eaLnBrk="1" fontAlgn="base" hangingPunct="1">
        <a:spcBef>
          <a:spcPct val="0"/>
        </a:spcBef>
        <a:spcAft>
          <a:spcPct val="0"/>
        </a:spcAft>
        <a:defRPr sz="3500" b="1">
          <a:solidFill>
            <a:schemeClr val="tx2"/>
          </a:solidFill>
          <a:latin typeface="Arial" charset="0"/>
        </a:defRPr>
      </a:lvl9pPr>
    </p:titleStyle>
    <p:bodyStyle>
      <a:lvl1pPr marL="342900" indent="-342900" algn="l" rtl="0" eaLnBrk="1" fontAlgn="base" hangingPunct="1">
        <a:lnSpc>
          <a:spcPct val="90000"/>
        </a:lnSpc>
        <a:spcBef>
          <a:spcPts val="1000"/>
        </a:spcBef>
        <a:spcAft>
          <a:spcPts val="700"/>
        </a:spcAft>
        <a:buClr>
          <a:schemeClr val="bg1"/>
        </a:buClr>
        <a:buFont typeface="Wingdings" panose="05000000000000000000" pitchFamily="2" charset="2"/>
        <a:buChar char="§"/>
        <a:defRPr sz="2800">
          <a:solidFill>
            <a:schemeClr val="bg1"/>
          </a:solidFill>
          <a:latin typeface="Calibri" panose="020F0502020204030204" pitchFamily="34" charset="0"/>
          <a:ea typeface="+mn-ea"/>
          <a:cs typeface="+mn-cs"/>
        </a:defRPr>
      </a:lvl1pPr>
      <a:lvl2pPr marL="742950" indent="-285750" algn="l" rtl="0" eaLnBrk="1" fontAlgn="base" hangingPunct="1">
        <a:lnSpc>
          <a:spcPct val="90000"/>
        </a:lnSpc>
        <a:spcBef>
          <a:spcPts val="1000"/>
        </a:spcBef>
        <a:spcAft>
          <a:spcPts val="700"/>
        </a:spcAft>
        <a:buClr>
          <a:schemeClr val="bg1"/>
        </a:buClr>
        <a:buFont typeface="Arial" panose="020B0604020202020204" pitchFamily="34" charset="0"/>
        <a:buChar char="‒"/>
        <a:defRPr sz="2600">
          <a:solidFill>
            <a:schemeClr val="bg1"/>
          </a:solidFill>
          <a:latin typeface="Calibri" panose="020F0502020204030204" pitchFamily="34" charset="0"/>
        </a:defRPr>
      </a:lvl2pPr>
      <a:lvl3pPr marL="1143000" indent="-228600" algn="l" rtl="0" eaLnBrk="1" fontAlgn="base" hangingPunct="1">
        <a:lnSpc>
          <a:spcPct val="90000"/>
        </a:lnSpc>
        <a:spcBef>
          <a:spcPts val="1000"/>
        </a:spcBef>
        <a:spcAft>
          <a:spcPts val="700"/>
        </a:spcAft>
        <a:buClr>
          <a:schemeClr val="bg1"/>
        </a:buClr>
        <a:buFont typeface="Arial" panose="020B0604020202020204" pitchFamily="34" charset="0"/>
        <a:buChar char="‒"/>
        <a:defRPr sz="2400">
          <a:solidFill>
            <a:schemeClr val="bg1"/>
          </a:solidFill>
          <a:latin typeface="Calibri" panose="020F0502020204030204" pitchFamily="34" charset="0"/>
        </a:defRPr>
      </a:lvl3pPr>
      <a:lvl4pPr marL="1600200" indent="-228600" algn="l" rtl="0" eaLnBrk="1" fontAlgn="base" hangingPunct="1">
        <a:lnSpc>
          <a:spcPct val="90000"/>
        </a:lnSpc>
        <a:spcBef>
          <a:spcPts val="1000"/>
        </a:spcBef>
        <a:spcAft>
          <a:spcPts val="700"/>
        </a:spcAft>
        <a:buClr>
          <a:schemeClr val="bg1"/>
        </a:buClr>
        <a:buFont typeface="Arial" panose="020B0604020202020204" pitchFamily="34" charset="0"/>
        <a:buChar char="‒"/>
        <a:defRPr sz="2200">
          <a:solidFill>
            <a:schemeClr val="bg1"/>
          </a:solidFill>
          <a:latin typeface="Calibri" panose="020F0502020204030204" pitchFamily="34" charset="0"/>
        </a:defRPr>
      </a:lvl4pPr>
      <a:lvl5pPr marL="2057400" indent="-228600" algn="l" rtl="0" eaLnBrk="1" fontAlgn="base" hangingPunct="1">
        <a:lnSpc>
          <a:spcPct val="90000"/>
        </a:lnSpc>
        <a:spcBef>
          <a:spcPts val="1000"/>
        </a:spcBef>
        <a:spcAft>
          <a:spcPts val="700"/>
        </a:spcAft>
        <a:buClr>
          <a:schemeClr val="bg1"/>
        </a:buClr>
        <a:buFont typeface="Arial" panose="020B0604020202020204" pitchFamily="34" charset="0"/>
        <a:buChar char="‒"/>
        <a:defRPr sz="2000">
          <a:solidFill>
            <a:schemeClr val="bg1"/>
          </a:solidFill>
          <a:latin typeface="Calibri" panose="020F0502020204030204" pitchFamily="34" charset="0"/>
        </a:defRPr>
      </a:lvl5pPr>
      <a:lvl6pPr marL="2514600" indent="-228600" algn="l" rtl="0" eaLnBrk="1" fontAlgn="base" hangingPunct="1">
        <a:lnSpc>
          <a:spcPct val="90000"/>
        </a:lnSpc>
        <a:spcBef>
          <a:spcPct val="35000"/>
        </a:spcBef>
        <a:spcAft>
          <a:spcPct val="25000"/>
        </a:spcAft>
        <a:buClr>
          <a:schemeClr val="accent2"/>
        </a:buClr>
        <a:buFont typeface="Arial" charset="0"/>
        <a:buChar char="–"/>
        <a:defRPr sz="1400">
          <a:solidFill>
            <a:schemeClr val="tx1"/>
          </a:solidFill>
          <a:latin typeface="+mn-lt"/>
        </a:defRPr>
      </a:lvl6pPr>
      <a:lvl7pPr marL="2971800" indent="-228600" algn="l" rtl="0" eaLnBrk="1" fontAlgn="base" hangingPunct="1">
        <a:lnSpc>
          <a:spcPct val="90000"/>
        </a:lnSpc>
        <a:spcBef>
          <a:spcPct val="35000"/>
        </a:spcBef>
        <a:spcAft>
          <a:spcPct val="25000"/>
        </a:spcAft>
        <a:buClr>
          <a:schemeClr val="accent2"/>
        </a:buClr>
        <a:buFont typeface="Arial" charset="0"/>
        <a:buChar char="–"/>
        <a:defRPr sz="1400">
          <a:solidFill>
            <a:schemeClr val="tx1"/>
          </a:solidFill>
          <a:latin typeface="+mn-lt"/>
        </a:defRPr>
      </a:lvl7pPr>
      <a:lvl8pPr marL="3429000" indent="-228600" algn="l" rtl="0" eaLnBrk="1" fontAlgn="base" hangingPunct="1">
        <a:lnSpc>
          <a:spcPct val="90000"/>
        </a:lnSpc>
        <a:spcBef>
          <a:spcPct val="35000"/>
        </a:spcBef>
        <a:spcAft>
          <a:spcPct val="25000"/>
        </a:spcAft>
        <a:buClr>
          <a:schemeClr val="accent2"/>
        </a:buClr>
        <a:buFont typeface="Arial" charset="0"/>
        <a:buChar char="–"/>
        <a:defRPr sz="1400">
          <a:solidFill>
            <a:schemeClr val="tx1"/>
          </a:solidFill>
          <a:latin typeface="+mn-lt"/>
        </a:defRPr>
      </a:lvl8pPr>
      <a:lvl9pPr marL="3886200" indent="-228600" algn="l" rtl="0" eaLnBrk="1" fontAlgn="base" hangingPunct="1">
        <a:lnSpc>
          <a:spcPct val="90000"/>
        </a:lnSpc>
        <a:spcBef>
          <a:spcPct val="35000"/>
        </a:spcBef>
        <a:spcAft>
          <a:spcPct val="25000"/>
        </a:spcAft>
        <a:buClr>
          <a:schemeClr val="accent2"/>
        </a:buClr>
        <a:buFont typeface="Arial" charset="0"/>
        <a:buChar char="–"/>
        <a:defRPr sz="1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0.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0.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0.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hyperlink" Target="mailto:permissions@clinicaloptions.com"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hyperlink" Target="http://www.clinicaloptions.com/" TargetMode="External"/><Relationship Id="rId4" Type="http://schemas.openxmlformats.org/officeDocument/2006/relationships/image" Target="../media/image1.png"/></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0.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0.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0.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0.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1.xml"/><Relationship Id="rId1" Type="http://schemas.openxmlformats.org/officeDocument/2006/relationships/slideLayout" Target="../slideLayouts/slideLayout2.xml"/><Relationship Id="rId4" Type="http://schemas.openxmlformats.org/officeDocument/2006/relationships/hyperlink" Target="http://www.clinicaloptions.com/" TargetMode="Externa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0.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3" Type="http://schemas.openxmlformats.org/officeDocument/2006/relationships/hyperlink" Target="https://www.clinicaloptions.com/oncology" TargetMode="External"/><Relationship Id="rId2" Type="http://schemas.openxmlformats.org/officeDocument/2006/relationships/notesSlide" Target="../notesSlides/notesSlide36.xml"/><Relationship Id="rId1" Type="http://schemas.openxmlformats.org/officeDocument/2006/relationships/slideLayout" Target="../slideLayouts/slideLayout13.xml"/><Relationship Id="rId4" Type="http://schemas.openxmlformats.org/officeDocument/2006/relationships/hyperlink" Target="https://www.clinicaloptions.com/HCCTool"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15">
            <a:extLst>
              <a:ext uri="{FF2B5EF4-FFF2-40B4-BE49-F238E27FC236}">
                <a16:creationId xmlns:a16="http://schemas.microsoft.com/office/drawing/2014/main" id="{4D67E167-2F37-481F-AB26-A6E236679EF3}"/>
              </a:ext>
            </a:extLst>
          </p:cNvPr>
          <p:cNvSpPr>
            <a:spLocks noGrp="1" noChangeArrowheads="1"/>
          </p:cNvSpPr>
          <p:nvPr>
            <p:ph type="ctrTitle"/>
          </p:nvPr>
        </p:nvSpPr>
        <p:spPr/>
        <p:txBody>
          <a:bodyPr/>
          <a:lstStyle/>
          <a:p>
            <a:r>
              <a:rPr lang="en-US" dirty="0"/>
              <a:t>Education and Resources to Optimize </a:t>
            </a:r>
            <a:br>
              <a:rPr lang="en-US" dirty="0"/>
            </a:br>
            <a:r>
              <a:rPr lang="en-US" dirty="0"/>
              <a:t>Patient Care in Hepatocellular Carcinoma </a:t>
            </a:r>
            <a:endParaRPr lang="en-US" altLang="en-US" dirty="0"/>
          </a:p>
        </p:txBody>
      </p:sp>
      <p:sp>
        <p:nvSpPr>
          <p:cNvPr id="9" name="Text Box 21">
            <a:extLst>
              <a:ext uri="{FF2B5EF4-FFF2-40B4-BE49-F238E27FC236}">
                <a16:creationId xmlns:a16="http://schemas.microsoft.com/office/drawing/2014/main" id="{29C97272-D98D-4B80-A5DE-809F0B118B50}"/>
              </a:ext>
            </a:extLst>
          </p:cNvPr>
          <p:cNvSpPr txBox="1">
            <a:spLocks noChangeArrowheads="1"/>
          </p:cNvSpPr>
          <p:nvPr/>
        </p:nvSpPr>
        <p:spPr bwMode="auto">
          <a:xfrm>
            <a:off x="423864" y="6399662"/>
            <a:ext cx="5464175" cy="2585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marL="0" marR="0" lvl="0" indent="0" algn="l" defTabSz="914400" rtl="0" eaLnBrk="0" fontAlgn="base" latinLnBrk="0" hangingPunct="0">
              <a:lnSpc>
                <a:spcPct val="90000"/>
              </a:lnSpc>
              <a:spcBef>
                <a:spcPts val="1000"/>
              </a:spcBef>
              <a:spcAft>
                <a:spcPts val="700"/>
              </a:spcAft>
              <a:buClr>
                <a:srgbClr val="FEFDDE"/>
              </a:buClr>
              <a:buSzTx/>
              <a:buFont typeface="Wingdings" panose="05000000000000000000" pitchFamily="2" charset="2"/>
              <a:buNone/>
              <a:tabLst/>
              <a:defRPr/>
            </a:pPr>
            <a:r>
              <a:rPr kumimoji="0" lang="en-US" sz="12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Supported by an educational grant from AstraZeneca.</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2" name="Title 1"/>
          <p:cNvSpPr>
            <a:spLocks noGrp="1"/>
          </p:cNvSpPr>
          <p:nvPr>
            <p:ph type="title"/>
          </p:nvPr>
        </p:nvSpPr>
        <p:spPr/>
        <p:txBody>
          <a:bodyPr/>
          <a:lstStyle/>
          <a:p>
            <a:r>
              <a:rPr lang="en-US" dirty="0"/>
              <a:t>Sorafenib and Lenvatinib as Frontline Treatment for Advanced HCC</a:t>
            </a:r>
            <a:endParaRPr lang="en-US" altLang="en-US" dirty="0"/>
          </a:p>
        </p:txBody>
      </p:sp>
      <p:sp>
        <p:nvSpPr>
          <p:cNvPr id="5" name="Content Placeholder 4">
            <a:extLst>
              <a:ext uri="{FF2B5EF4-FFF2-40B4-BE49-F238E27FC236}">
                <a16:creationId xmlns:a16="http://schemas.microsoft.com/office/drawing/2014/main" id="{6F47B7F4-9B87-43B7-BB08-1BF09B997A39}"/>
              </a:ext>
            </a:extLst>
          </p:cNvPr>
          <p:cNvSpPr>
            <a:spLocks noGrp="1"/>
          </p:cNvSpPr>
          <p:nvPr>
            <p:ph idx="1"/>
          </p:nvPr>
        </p:nvSpPr>
        <p:spPr>
          <a:xfrm>
            <a:off x="614723" y="1529336"/>
            <a:ext cx="5491325" cy="752840"/>
          </a:xfrm>
        </p:spPr>
        <p:txBody>
          <a:bodyPr/>
          <a:lstStyle/>
          <a:p>
            <a:r>
              <a:rPr lang="en-US" sz="1600" dirty="0"/>
              <a:t>Randomized phase III trial of </a:t>
            </a:r>
            <a:r>
              <a:rPr lang="en-US" sz="1600" b="1" dirty="0">
                <a:solidFill>
                  <a:schemeClr val="accent1"/>
                </a:solidFill>
              </a:rPr>
              <a:t>sorafenib</a:t>
            </a:r>
            <a:r>
              <a:rPr lang="en-US" sz="1600" dirty="0"/>
              <a:t> vs </a:t>
            </a:r>
            <a:r>
              <a:rPr lang="en-US" sz="1600" b="1" dirty="0">
                <a:solidFill>
                  <a:schemeClr val="accent3"/>
                </a:solidFill>
              </a:rPr>
              <a:t>placebo</a:t>
            </a:r>
            <a:r>
              <a:rPr lang="en-US" sz="1600" dirty="0"/>
              <a:t> in patients with advanced HCC, no prior systemic therapy  </a:t>
            </a:r>
          </a:p>
        </p:txBody>
      </p:sp>
      <p:sp>
        <p:nvSpPr>
          <p:cNvPr id="12293" name="Text Box 48"/>
          <p:cNvSpPr txBox="1">
            <a:spLocks noChangeArrowheads="1"/>
          </p:cNvSpPr>
          <p:nvPr/>
        </p:nvSpPr>
        <p:spPr bwMode="auto">
          <a:xfrm>
            <a:off x="430666" y="6391183"/>
            <a:ext cx="774223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spAutoFit/>
          </a:bodyPr>
          <a:lstStyle>
            <a:lvl1pPr defTabSz="912813">
              <a:lnSpc>
                <a:spcPct val="90000"/>
              </a:lnSpc>
              <a:spcBef>
                <a:spcPts val="1000"/>
              </a:spcBef>
              <a:spcAft>
                <a:spcPts val="700"/>
              </a:spcAft>
              <a:buClr>
                <a:srgbClr val="FEFDDE"/>
              </a:buClr>
              <a:buFont typeface="Wingdings" panose="05000000000000000000" pitchFamily="2" charset="2"/>
              <a:buChar char="§"/>
              <a:defRPr sz="2700">
                <a:solidFill>
                  <a:srgbClr val="FEFDDE"/>
                </a:solidFill>
                <a:latin typeface="Arial" panose="020B0604020202020204" pitchFamily="34" charset="0"/>
              </a:defRPr>
            </a:lvl1pPr>
            <a:lvl2pPr marL="742950" indent="-285750" defTabSz="912813">
              <a:lnSpc>
                <a:spcPct val="90000"/>
              </a:lnSpc>
              <a:spcBef>
                <a:spcPts val="1000"/>
              </a:spcBef>
              <a:spcAft>
                <a:spcPts val="700"/>
              </a:spcAft>
              <a:buClr>
                <a:srgbClr val="FEFDDE"/>
              </a:buClr>
              <a:buFont typeface="Arial" panose="020B0604020202020204" pitchFamily="34" charset="0"/>
              <a:buChar char="–"/>
              <a:defRPr sz="2500">
                <a:solidFill>
                  <a:srgbClr val="FEFDDE"/>
                </a:solidFill>
                <a:latin typeface="Arial" panose="020B0604020202020204" pitchFamily="34" charset="0"/>
              </a:defRPr>
            </a:lvl2pPr>
            <a:lvl3pPr marL="1143000" indent="-228600" defTabSz="912813">
              <a:lnSpc>
                <a:spcPct val="90000"/>
              </a:lnSpc>
              <a:spcBef>
                <a:spcPts val="1000"/>
              </a:spcBef>
              <a:spcAft>
                <a:spcPts val="700"/>
              </a:spcAft>
              <a:buClr>
                <a:srgbClr val="FEFDDE"/>
              </a:buClr>
              <a:buFont typeface="Arial" panose="020B0604020202020204" pitchFamily="34" charset="0"/>
              <a:buChar char="–"/>
              <a:defRPr sz="2300">
                <a:solidFill>
                  <a:srgbClr val="FEFDDE"/>
                </a:solidFill>
                <a:latin typeface="Arial" panose="020B0604020202020204" pitchFamily="34" charset="0"/>
              </a:defRPr>
            </a:lvl3pPr>
            <a:lvl4pPr marL="1600200" indent="-228600" defTabSz="912813">
              <a:lnSpc>
                <a:spcPct val="90000"/>
              </a:lnSpc>
              <a:spcBef>
                <a:spcPts val="1000"/>
              </a:spcBef>
              <a:spcAft>
                <a:spcPts val="700"/>
              </a:spcAft>
              <a:buClr>
                <a:srgbClr val="FEFDDE"/>
              </a:buClr>
              <a:buFont typeface="Arial" panose="020B0604020202020204" pitchFamily="34" charset="0"/>
              <a:buChar char="–"/>
              <a:defRPr sz="2100">
                <a:solidFill>
                  <a:srgbClr val="FEFDDE"/>
                </a:solidFill>
                <a:latin typeface="Arial" panose="020B0604020202020204" pitchFamily="34" charset="0"/>
              </a:defRPr>
            </a:lvl4pPr>
            <a:lvl5pPr marL="2057400" indent="-228600" defTabSz="912813">
              <a:lnSpc>
                <a:spcPct val="90000"/>
              </a:lnSpc>
              <a:spcBef>
                <a:spcPts val="1000"/>
              </a:spcBef>
              <a:spcAft>
                <a:spcPts val="700"/>
              </a:spcAft>
              <a:buClr>
                <a:srgbClr val="FEFDDE"/>
              </a:buClr>
              <a:buFont typeface="Arial" panose="020B0604020202020204" pitchFamily="34" charset="0"/>
              <a:buChar char="–"/>
              <a:defRPr sz="1900">
                <a:solidFill>
                  <a:srgbClr val="FEFDDE"/>
                </a:solidFill>
                <a:latin typeface="Arial" panose="020B0604020202020204" pitchFamily="34" charset="0"/>
              </a:defRPr>
            </a:lvl5pPr>
            <a:lvl6pPr marL="2514600" indent="-228600" defTabSz="912813" eaLnBrk="0" fontAlgn="base" hangingPunct="0">
              <a:lnSpc>
                <a:spcPct val="90000"/>
              </a:lnSpc>
              <a:spcBef>
                <a:spcPts val="1000"/>
              </a:spcBef>
              <a:spcAft>
                <a:spcPts val="700"/>
              </a:spcAft>
              <a:buClr>
                <a:srgbClr val="FEFDDE"/>
              </a:buClr>
              <a:buFont typeface="Arial" panose="020B0604020202020204" pitchFamily="34" charset="0"/>
              <a:buChar char="–"/>
              <a:defRPr sz="1900">
                <a:solidFill>
                  <a:srgbClr val="FEFDDE"/>
                </a:solidFill>
                <a:latin typeface="Arial" panose="020B0604020202020204" pitchFamily="34" charset="0"/>
              </a:defRPr>
            </a:lvl6pPr>
            <a:lvl7pPr marL="2971800" indent="-228600" defTabSz="912813" eaLnBrk="0" fontAlgn="base" hangingPunct="0">
              <a:lnSpc>
                <a:spcPct val="90000"/>
              </a:lnSpc>
              <a:spcBef>
                <a:spcPts val="1000"/>
              </a:spcBef>
              <a:spcAft>
                <a:spcPts val="700"/>
              </a:spcAft>
              <a:buClr>
                <a:srgbClr val="FEFDDE"/>
              </a:buClr>
              <a:buFont typeface="Arial" panose="020B0604020202020204" pitchFamily="34" charset="0"/>
              <a:buChar char="–"/>
              <a:defRPr sz="1900">
                <a:solidFill>
                  <a:srgbClr val="FEFDDE"/>
                </a:solidFill>
                <a:latin typeface="Arial" panose="020B0604020202020204" pitchFamily="34" charset="0"/>
              </a:defRPr>
            </a:lvl7pPr>
            <a:lvl8pPr marL="3429000" indent="-228600" defTabSz="912813" eaLnBrk="0" fontAlgn="base" hangingPunct="0">
              <a:lnSpc>
                <a:spcPct val="90000"/>
              </a:lnSpc>
              <a:spcBef>
                <a:spcPts val="1000"/>
              </a:spcBef>
              <a:spcAft>
                <a:spcPts val="700"/>
              </a:spcAft>
              <a:buClr>
                <a:srgbClr val="FEFDDE"/>
              </a:buClr>
              <a:buFont typeface="Arial" panose="020B0604020202020204" pitchFamily="34" charset="0"/>
              <a:buChar char="–"/>
              <a:defRPr sz="1900">
                <a:solidFill>
                  <a:srgbClr val="FEFDDE"/>
                </a:solidFill>
                <a:latin typeface="Arial" panose="020B0604020202020204" pitchFamily="34" charset="0"/>
              </a:defRPr>
            </a:lvl8pPr>
            <a:lvl9pPr marL="3886200" indent="-228600" defTabSz="912813" eaLnBrk="0" fontAlgn="base" hangingPunct="0">
              <a:lnSpc>
                <a:spcPct val="90000"/>
              </a:lnSpc>
              <a:spcBef>
                <a:spcPts val="1000"/>
              </a:spcBef>
              <a:spcAft>
                <a:spcPts val="700"/>
              </a:spcAft>
              <a:buClr>
                <a:srgbClr val="FEFDDE"/>
              </a:buClr>
              <a:buFont typeface="Arial" panose="020B0604020202020204" pitchFamily="34" charset="0"/>
              <a:buChar char="–"/>
              <a:defRPr sz="1900">
                <a:solidFill>
                  <a:srgbClr val="FEFDDE"/>
                </a:solidFill>
                <a:latin typeface="Arial" panose="020B0604020202020204" pitchFamily="34" charset="0"/>
              </a:defRPr>
            </a:lvl9pPr>
          </a:lstStyle>
          <a:p>
            <a:pPr eaLnBrk="1" hangingPunct="1">
              <a:lnSpc>
                <a:spcPct val="100000"/>
              </a:lnSpc>
              <a:spcBef>
                <a:spcPct val="0"/>
              </a:spcBef>
              <a:spcAft>
                <a:spcPct val="0"/>
              </a:spcAft>
              <a:buClr>
                <a:srgbClr val="8B3D9A"/>
              </a:buClr>
              <a:buNone/>
              <a:defRPr/>
            </a:pPr>
            <a:r>
              <a:rPr kumimoji="0" lang="en-US" altLang="en-US" sz="1200" b="0" i="0" u="none" strike="noStrike" kern="1200" cap="none" spc="0" normalizeH="0" baseline="0" noProof="0" dirty="0">
                <a:ln>
                  <a:noFill/>
                </a:ln>
                <a:solidFill>
                  <a:srgbClr val="455560"/>
                </a:solidFill>
                <a:effectLst/>
                <a:uLnTx/>
                <a:uFillTx/>
                <a:latin typeface="Calibri" panose="020F0502020204030204" pitchFamily="34" charset="0"/>
                <a:ea typeface="ＭＳ Ｐゴシック" panose="020B0600070205080204" pitchFamily="34" charset="-128"/>
                <a:cs typeface="Arial" panose="020B0604020202020204" pitchFamily="34" charset="0"/>
              </a:rPr>
              <a:t>Llovet. NEJM. 2008;359:378.</a:t>
            </a:r>
            <a:r>
              <a:rPr kumimoji="0" lang="fr-FR" altLang="en-US" sz="1200" b="0" i="0" u="none" strike="noStrike" kern="1200" cap="none" spc="0" normalizeH="0" baseline="0" noProof="0" dirty="0">
                <a:ln>
                  <a:noFill/>
                </a:ln>
                <a:solidFill>
                  <a:srgbClr val="455560"/>
                </a:solidFill>
                <a:effectLst/>
                <a:uLnTx/>
                <a:uFillTx/>
                <a:latin typeface="Calibri" panose="020F0502020204030204" pitchFamily="34" charset="0"/>
                <a:ea typeface="ＭＳ Ｐゴシック" panose="020B0600070205080204" pitchFamily="34" charset="-128"/>
                <a:cs typeface="Arial" panose="020B0604020202020204" pitchFamily="34" charset="0"/>
              </a:rPr>
              <a:t>. </a:t>
            </a:r>
            <a:r>
              <a:rPr kumimoji="0" lang="en-US" altLang="en-US" sz="1200" b="0" i="0" u="none" strike="noStrike" kern="1200" cap="none" spc="-10" normalizeH="0" baseline="0" noProof="0" dirty="0">
                <a:ln>
                  <a:noFill/>
                </a:ln>
                <a:solidFill>
                  <a:srgbClr val="455560"/>
                </a:solidFill>
                <a:effectLst/>
                <a:uLnTx/>
                <a:uFillTx/>
                <a:latin typeface="Calibri" panose="020F0502020204030204" pitchFamily="34" charset="0"/>
                <a:ea typeface="MS PGothic" panose="020B0600070205080204" pitchFamily="34" charset="-128"/>
                <a:cs typeface="Arial" panose="020B0604020202020204" pitchFamily="34" charset="0"/>
              </a:rPr>
              <a:t>Kudo. Lancet. 2018;391:1163.</a:t>
            </a:r>
          </a:p>
        </p:txBody>
      </p:sp>
      <p:grpSp>
        <p:nvGrpSpPr>
          <p:cNvPr id="75" name="Group 74">
            <a:extLst>
              <a:ext uri="{FF2B5EF4-FFF2-40B4-BE49-F238E27FC236}">
                <a16:creationId xmlns:a16="http://schemas.microsoft.com/office/drawing/2014/main" id="{F6CF8D49-106D-9234-8445-80396E0AD70E}"/>
              </a:ext>
            </a:extLst>
          </p:cNvPr>
          <p:cNvGrpSpPr>
            <a:grpSpLocks noChangeAspect="1"/>
          </p:cNvGrpSpPr>
          <p:nvPr/>
        </p:nvGrpSpPr>
        <p:grpSpPr>
          <a:xfrm>
            <a:off x="501669" y="2464313"/>
            <a:ext cx="5467985" cy="3516751"/>
            <a:chOff x="405294" y="2413952"/>
            <a:chExt cx="5830307" cy="3749781"/>
          </a:xfrm>
        </p:grpSpPr>
        <p:sp>
          <p:nvSpPr>
            <p:cNvPr id="12291" name="Freeform: Shape 13"/>
            <p:cNvSpPr>
              <a:spLocks/>
            </p:cNvSpPr>
            <p:nvPr/>
          </p:nvSpPr>
          <p:spPr bwMode="auto">
            <a:xfrm>
              <a:off x="1329839" y="2660430"/>
              <a:ext cx="4427287" cy="1915292"/>
            </a:xfrm>
            <a:custGeom>
              <a:avLst/>
              <a:gdLst>
                <a:gd name="T0" fmla="*/ 4533900 w 5053013"/>
                <a:gd name="T1" fmla="*/ 2185987 h 2185987"/>
                <a:gd name="T2" fmla="*/ 4438650 w 5053013"/>
                <a:gd name="T3" fmla="*/ 2100262 h 2185987"/>
                <a:gd name="T4" fmla="*/ 4386263 w 5053013"/>
                <a:gd name="T5" fmla="*/ 2047875 h 2185987"/>
                <a:gd name="T6" fmla="*/ 4357688 w 5053013"/>
                <a:gd name="T7" fmla="*/ 1985962 h 2185987"/>
                <a:gd name="T8" fmla="*/ 4133850 w 5053013"/>
                <a:gd name="T9" fmla="*/ 1909762 h 2185987"/>
                <a:gd name="T10" fmla="*/ 3843338 w 5053013"/>
                <a:gd name="T11" fmla="*/ 1885950 h 2185987"/>
                <a:gd name="T12" fmla="*/ 3714750 w 5053013"/>
                <a:gd name="T13" fmla="*/ 1843087 h 2185987"/>
                <a:gd name="T14" fmla="*/ 3681413 w 5053013"/>
                <a:gd name="T15" fmla="*/ 1804987 h 2185987"/>
                <a:gd name="T16" fmla="*/ 3629025 w 5053013"/>
                <a:gd name="T17" fmla="*/ 1781175 h 2185987"/>
                <a:gd name="T18" fmla="*/ 3471863 w 5053013"/>
                <a:gd name="T19" fmla="*/ 1747837 h 2185987"/>
                <a:gd name="T20" fmla="*/ 3443288 w 5053013"/>
                <a:gd name="T21" fmla="*/ 1676400 h 2185987"/>
                <a:gd name="T22" fmla="*/ 3352800 w 5053013"/>
                <a:gd name="T23" fmla="*/ 1657350 h 2185987"/>
                <a:gd name="T24" fmla="*/ 3214688 w 5053013"/>
                <a:gd name="T25" fmla="*/ 1604962 h 2185987"/>
                <a:gd name="T26" fmla="*/ 3081338 w 5053013"/>
                <a:gd name="T27" fmla="*/ 1562100 h 2185987"/>
                <a:gd name="T28" fmla="*/ 3019425 w 5053013"/>
                <a:gd name="T29" fmla="*/ 1538287 h 2185987"/>
                <a:gd name="T30" fmla="*/ 2962275 w 5053013"/>
                <a:gd name="T31" fmla="*/ 1490662 h 2185987"/>
                <a:gd name="T32" fmla="*/ 2914650 w 5053013"/>
                <a:gd name="T33" fmla="*/ 1447800 h 2185987"/>
                <a:gd name="T34" fmla="*/ 2843213 w 5053013"/>
                <a:gd name="T35" fmla="*/ 1419225 h 2185987"/>
                <a:gd name="T36" fmla="*/ 2809875 w 5053013"/>
                <a:gd name="T37" fmla="*/ 1400175 h 2185987"/>
                <a:gd name="T38" fmla="*/ 2747963 w 5053013"/>
                <a:gd name="T39" fmla="*/ 1366837 h 2185987"/>
                <a:gd name="T40" fmla="*/ 2686050 w 5053013"/>
                <a:gd name="T41" fmla="*/ 1328737 h 2185987"/>
                <a:gd name="T42" fmla="*/ 2605088 w 5053013"/>
                <a:gd name="T43" fmla="*/ 1276350 h 2185987"/>
                <a:gd name="T44" fmla="*/ 2533650 w 5053013"/>
                <a:gd name="T45" fmla="*/ 1233487 h 2185987"/>
                <a:gd name="T46" fmla="*/ 2371725 w 5053013"/>
                <a:gd name="T47" fmla="*/ 1214437 h 2185987"/>
                <a:gd name="T48" fmla="*/ 2347912 w 5053013"/>
                <a:gd name="T49" fmla="*/ 1166812 h 2185987"/>
                <a:gd name="T50" fmla="*/ 2276475 w 5053013"/>
                <a:gd name="T51" fmla="*/ 1128712 h 2185987"/>
                <a:gd name="T52" fmla="*/ 2166938 w 5053013"/>
                <a:gd name="T53" fmla="*/ 1095375 h 2185987"/>
                <a:gd name="T54" fmla="*/ 2114550 w 5053013"/>
                <a:gd name="T55" fmla="*/ 1071562 h 2185987"/>
                <a:gd name="T56" fmla="*/ 2085975 w 5053013"/>
                <a:gd name="T57" fmla="*/ 1038225 h 2185987"/>
                <a:gd name="T58" fmla="*/ 2052638 w 5053013"/>
                <a:gd name="T59" fmla="*/ 1009650 h 2185987"/>
                <a:gd name="T60" fmla="*/ 1943100 w 5053013"/>
                <a:gd name="T61" fmla="*/ 971550 h 2185987"/>
                <a:gd name="T62" fmla="*/ 1743075 w 5053013"/>
                <a:gd name="T63" fmla="*/ 942975 h 2185987"/>
                <a:gd name="T64" fmla="*/ 1714500 w 5053013"/>
                <a:gd name="T65" fmla="*/ 919162 h 2185987"/>
                <a:gd name="T66" fmla="*/ 1662113 w 5053013"/>
                <a:gd name="T67" fmla="*/ 895350 h 2185987"/>
                <a:gd name="T68" fmla="*/ 1590675 w 5053013"/>
                <a:gd name="T69" fmla="*/ 833437 h 2185987"/>
                <a:gd name="T70" fmla="*/ 1543050 w 5053013"/>
                <a:gd name="T71" fmla="*/ 819150 h 2185987"/>
                <a:gd name="T72" fmla="*/ 1447800 w 5053013"/>
                <a:gd name="T73" fmla="*/ 790575 h 2185987"/>
                <a:gd name="T74" fmla="*/ 1385888 w 5053013"/>
                <a:gd name="T75" fmla="*/ 747712 h 2185987"/>
                <a:gd name="T76" fmla="*/ 1347788 w 5053013"/>
                <a:gd name="T77" fmla="*/ 709612 h 2185987"/>
                <a:gd name="T78" fmla="*/ 1309688 w 5053013"/>
                <a:gd name="T79" fmla="*/ 666750 h 2185987"/>
                <a:gd name="T80" fmla="*/ 1271588 w 5053013"/>
                <a:gd name="T81" fmla="*/ 609600 h 2185987"/>
                <a:gd name="T82" fmla="*/ 1200150 w 5053013"/>
                <a:gd name="T83" fmla="*/ 590550 h 2185987"/>
                <a:gd name="T84" fmla="*/ 1166813 w 5053013"/>
                <a:gd name="T85" fmla="*/ 533400 h 2185987"/>
                <a:gd name="T86" fmla="*/ 1071563 w 5053013"/>
                <a:gd name="T87" fmla="*/ 509587 h 2185987"/>
                <a:gd name="T88" fmla="*/ 1000125 w 5053013"/>
                <a:gd name="T89" fmla="*/ 466725 h 2185987"/>
                <a:gd name="T90" fmla="*/ 909638 w 5053013"/>
                <a:gd name="T91" fmla="*/ 452437 h 2185987"/>
                <a:gd name="T92" fmla="*/ 833438 w 5053013"/>
                <a:gd name="T93" fmla="*/ 423862 h 2185987"/>
                <a:gd name="T94" fmla="*/ 819151 w 5053013"/>
                <a:gd name="T95" fmla="*/ 361950 h 2185987"/>
                <a:gd name="T96" fmla="*/ 690563 w 5053013"/>
                <a:gd name="T97" fmla="*/ 361950 h 2185987"/>
                <a:gd name="T98" fmla="*/ 623888 w 5053013"/>
                <a:gd name="T99" fmla="*/ 280987 h 2185987"/>
                <a:gd name="T100" fmla="*/ 576263 w 5053013"/>
                <a:gd name="T101" fmla="*/ 257175 h 2185987"/>
                <a:gd name="T102" fmla="*/ 504825 w 5053013"/>
                <a:gd name="T103" fmla="*/ 219075 h 2185987"/>
                <a:gd name="T104" fmla="*/ 457200 w 5053013"/>
                <a:gd name="T105" fmla="*/ 180975 h 2185987"/>
                <a:gd name="T106" fmla="*/ 309563 w 5053013"/>
                <a:gd name="T107" fmla="*/ 123825 h 2185987"/>
                <a:gd name="T108" fmla="*/ 247650 w 5053013"/>
                <a:gd name="T109" fmla="*/ 95250 h 2185987"/>
                <a:gd name="T110" fmla="*/ 138113 w 5053013"/>
                <a:gd name="T111" fmla="*/ 52387 h 2185987"/>
                <a:gd name="T112" fmla="*/ 0 w 5053013"/>
                <a:gd name="T113" fmla="*/ 0 h 2185987"/>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5053013" h="2185987">
                  <a:moveTo>
                    <a:pt x="5053013" y="2185987"/>
                  </a:moveTo>
                  <a:lnTo>
                    <a:pt x="4533900" y="2185987"/>
                  </a:lnTo>
                  <a:lnTo>
                    <a:pt x="4533900" y="2100262"/>
                  </a:lnTo>
                  <a:lnTo>
                    <a:pt x="4438650" y="2100262"/>
                  </a:lnTo>
                  <a:lnTo>
                    <a:pt x="4438650" y="2047875"/>
                  </a:lnTo>
                  <a:lnTo>
                    <a:pt x="4386263" y="2047875"/>
                  </a:lnTo>
                  <a:lnTo>
                    <a:pt x="4386263" y="1985962"/>
                  </a:lnTo>
                  <a:lnTo>
                    <a:pt x="4357688" y="1985962"/>
                  </a:lnTo>
                  <a:lnTo>
                    <a:pt x="4357688" y="1909762"/>
                  </a:lnTo>
                  <a:lnTo>
                    <a:pt x="4133850" y="1909762"/>
                  </a:lnTo>
                  <a:lnTo>
                    <a:pt x="4133850" y="1885950"/>
                  </a:lnTo>
                  <a:lnTo>
                    <a:pt x="3843338" y="1885950"/>
                  </a:lnTo>
                  <a:lnTo>
                    <a:pt x="3843338" y="1843087"/>
                  </a:lnTo>
                  <a:lnTo>
                    <a:pt x="3714750" y="1843087"/>
                  </a:lnTo>
                  <a:lnTo>
                    <a:pt x="3714750" y="1804987"/>
                  </a:lnTo>
                  <a:lnTo>
                    <a:pt x="3681413" y="1804987"/>
                  </a:lnTo>
                  <a:lnTo>
                    <a:pt x="3681413" y="1781175"/>
                  </a:lnTo>
                  <a:lnTo>
                    <a:pt x="3629025" y="1781175"/>
                  </a:lnTo>
                  <a:lnTo>
                    <a:pt x="3629025" y="1747837"/>
                  </a:lnTo>
                  <a:lnTo>
                    <a:pt x="3471863" y="1747837"/>
                  </a:lnTo>
                  <a:lnTo>
                    <a:pt x="3443288" y="1719262"/>
                  </a:lnTo>
                  <a:lnTo>
                    <a:pt x="3443288" y="1676400"/>
                  </a:lnTo>
                  <a:lnTo>
                    <a:pt x="3352800" y="1676400"/>
                  </a:lnTo>
                  <a:lnTo>
                    <a:pt x="3352800" y="1657350"/>
                  </a:lnTo>
                  <a:lnTo>
                    <a:pt x="3214688" y="1657350"/>
                  </a:lnTo>
                  <a:lnTo>
                    <a:pt x="3214688" y="1604962"/>
                  </a:lnTo>
                  <a:lnTo>
                    <a:pt x="3081338" y="1604962"/>
                  </a:lnTo>
                  <a:lnTo>
                    <a:pt x="3081338" y="1562100"/>
                  </a:lnTo>
                  <a:lnTo>
                    <a:pt x="3019425" y="1562100"/>
                  </a:lnTo>
                  <a:lnTo>
                    <a:pt x="3019425" y="1538287"/>
                  </a:lnTo>
                  <a:lnTo>
                    <a:pt x="2962275" y="1538287"/>
                  </a:lnTo>
                  <a:lnTo>
                    <a:pt x="2962275" y="1490662"/>
                  </a:lnTo>
                  <a:lnTo>
                    <a:pt x="2914650" y="1490662"/>
                  </a:lnTo>
                  <a:lnTo>
                    <a:pt x="2914650" y="1447800"/>
                  </a:lnTo>
                  <a:lnTo>
                    <a:pt x="2843213" y="1447800"/>
                  </a:lnTo>
                  <a:lnTo>
                    <a:pt x="2843213" y="1419225"/>
                  </a:lnTo>
                  <a:lnTo>
                    <a:pt x="2809875" y="1419225"/>
                  </a:lnTo>
                  <a:lnTo>
                    <a:pt x="2809875" y="1400175"/>
                  </a:lnTo>
                  <a:lnTo>
                    <a:pt x="2776537" y="1366837"/>
                  </a:lnTo>
                  <a:lnTo>
                    <a:pt x="2747963" y="1366837"/>
                  </a:lnTo>
                  <a:lnTo>
                    <a:pt x="2747963" y="1328737"/>
                  </a:lnTo>
                  <a:lnTo>
                    <a:pt x="2686050" y="1328737"/>
                  </a:lnTo>
                  <a:lnTo>
                    <a:pt x="2686050" y="1276350"/>
                  </a:lnTo>
                  <a:lnTo>
                    <a:pt x="2605088" y="1276350"/>
                  </a:lnTo>
                  <a:lnTo>
                    <a:pt x="2605088" y="1233487"/>
                  </a:lnTo>
                  <a:lnTo>
                    <a:pt x="2533650" y="1233487"/>
                  </a:lnTo>
                  <a:lnTo>
                    <a:pt x="2533650" y="1214437"/>
                  </a:lnTo>
                  <a:lnTo>
                    <a:pt x="2371725" y="1214437"/>
                  </a:lnTo>
                  <a:lnTo>
                    <a:pt x="2371725" y="1190625"/>
                  </a:lnTo>
                  <a:lnTo>
                    <a:pt x="2347912" y="1166812"/>
                  </a:lnTo>
                  <a:lnTo>
                    <a:pt x="2276475" y="1166812"/>
                  </a:lnTo>
                  <a:lnTo>
                    <a:pt x="2276475" y="1128712"/>
                  </a:lnTo>
                  <a:lnTo>
                    <a:pt x="2166938" y="1128712"/>
                  </a:lnTo>
                  <a:lnTo>
                    <a:pt x="2166938" y="1095375"/>
                  </a:lnTo>
                  <a:lnTo>
                    <a:pt x="2114550" y="1095375"/>
                  </a:lnTo>
                  <a:lnTo>
                    <a:pt x="2114550" y="1071562"/>
                  </a:lnTo>
                  <a:lnTo>
                    <a:pt x="2085975" y="1071562"/>
                  </a:lnTo>
                  <a:lnTo>
                    <a:pt x="2085975" y="1038225"/>
                  </a:lnTo>
                  <a:lnTo>
                    <a:pt x="2052638" y="1038225"/>
                  </a:lnTo>
                  <a:lnTo>
                    <a:pt x="2052638" y="1009650"/>
                  </a:lnTo>
                  <a:lnTo>
                    <a:pt x="1943100" y="1009650"/>
                  </a:lnTo>
                  <a:lnTo>
                    <a:pt x="1943100" y="971550"/>
                  </a:lnTo>
                  <a:lnTo>
                    <a:pt x="1743075" y="971550"/>
                  </a:lnTo>
                  <a:lnTo>
                    <a:pt x="1743075" y="942975"/>
                  </a:lnTo>
                  <a:lnTo>
                    <a:pt x="1714500" y="942975"/>
                  </a:lnTo>
                  <a:lnTo>
                    <a:pt x="1714500" y="919162"/>
                  </a:lnTo>
                  <a:lnTo>
                    <a:pt x="1662113" y="919162"/>
                  </a:lnTo>
                  <a:lnTo>
                    <a:pt x="1662113" y="895350"/>
                  </a:lnTo>
                  <a:lnTo>
                    <a:pt x="1590675" y="895350"/>
                  </a:lnTo>
                  <a:lnTo>
                    <a:pt x="1590675" y="833437"/>
                  </a:lnTo>
                  <a:lnTo>
                    <a:pt x="1543050" y="833437"/>
                  </a:lnTo>
                  <a:lnTo>
                    <a:pt x="1543050" y="819150"/>
                  </a:lnTo>
                  <a:lnTo>
                    <a:pt x="1447800" y="819150"/>
                  </a:lnTo>
                  <a:lnTo>
                    <a:pt x="1447800" y="790575"/>
                  </a:lnTo>
                  <a:lnTo>
                    <a:pt x="1385888" y="790575"/>
                  </a:lnTo>
                  <a:lnTo>
                    <a:pt x="1385888" y="747712"/>
                  </a:lnTo>
                  <a:lnTo>
                    <a:pt x="1347788" y="747712"/>
                  </a:lnTo>
                  <a:lnTo>
                    <a:pt x="1347788" y="709612"/>
                  </a:lnTo>
                  <a:lnTo>
                    <a:pt x="1309688" y="709612"/>
                  </a:lnTo>
                  <a:lnTo>
                    <a:pt x="1309688" y="666750"/>
                  </a:lnTo>
                  <a:lnTo>
                    <a:pt x="1271588" y="666750"/>
                  </a:lnTo>
                  <a:lnTo>
                    <a:pt x="1271588" y="609600"/>
                  </a:lnTo>
                  <a:lnTo>
                    <a:pt x="1200150" y="609600"/>
                  </a:lnTo>
                  <a:lnTo>
                    <a:pt x="1200150" y="590550"/>
                  </a:lnTo>
                  <a:lnTo>
                    <a:pt x="1166813" y="590550"/>
                  </a:lnTo>
                  <a:lnTo>
                    <a:pt x="1166813" y="533400"/>
                  </a:lnTo>
                  <a:lnTo>
                    <a:pt x="1071563" y="533400"/>
                  </a:lnTo>
                  <a:lnTo>
                    <a:pt x="1071563" y="509587"/>
                  </a:lnTo>
                  <a:lnTo>
                    <a:pt x="1000125" y="509587"/>
                  </a:lnTo>
                  <a:lnTo>
                    <a:pt x="1000125" y="466725"/>
                  </a:lnTo>
                  <a:lnTo>
                    <a:pt x="909638" y="466725"/>
                  </a:lnTo>
                  <a:lnTo>
                    <a:pt x="909638" y="452437"/>
                  </a:lnTo>
                  <a:lnTo>
                    <a:pt x="862013" y="452437"/>
                  </a:lnTo>
                  <a:lnTo>
                    <a:pt x="833438" y="423862"/>
                  </a:lnTo>
                  <a:lnTo>
                    <a:pt x="819151" y="409575"/>
                  </a:lnTo>
                  <a:lnTo>
                    <a:pt x="819151" y="361950"/>
                  </a:lnTo>
                  <a:lnTo>
                    <a:pt x="762000" y="361950"/>
                  </a:lnTo>
                  <a:lnTo>
                    <a:pt x="690563" y="361950"/>
                  </a:lnTo>
                  <a:lnTo>
                    <a:pt x="690563" y="280987"/>
                  </a:lnTo>
                  <a:lnTo>
                    <a:pt x="623888" y="280987"/>
                  </a:lnTo>
                  <a:lnTo>
                    <a:pt x="623888" y="257175"/>
                  </a:lnTo>
                  <a:lnTo>
                    <a:pt x="576263" y="257175"/>
                  </a:lnTo>
                  <a:lnTo>
                    <a:pt x="576263" y="219075"/>
                  </a:lnTo>
                  <a:lnTo>
                    <a:pt x="504825" y="219075"/>
                  </a:lnTo>
                  <a:lnTo>
                    <a:pt x="504825" y="180975"/>
                  </a:lnTo>
                  <a:lnTo>
                    <a:pt x="457200" y="180975"/>
                  </a:lnTo>
                  <a:lnTo>
                    <a:pt x="457200" y="123825"/>
                  </a:lnTo>
                  <a:lnTo>
                    <a:pt x="309563" y="123825"/>
                  </a:lnTo>
                  <a:lnTo>
                    <a:pt x="309563" y="95250"/>
                  </a:lnTo>
                  <a:lnTo>
                    <a:pt x="247650" y="95250"/>
                  </a:lnTo>
                  <a:lnTo>
                    <a:pt x="247650" y="52387"/>
                  </a:lnTo>
                  <a:lnTo>
                    <a:pt x="138113" y="52387"/>
                  </a:lnTo>
                  <a:lnTo>
                    <a:pt x="138113" y="0"/>
                  </a:lnTo>
                  <a:lnTo>
                    <a:pt x="0" y="0"/>
                  </a:lnTo>
                </a:path>
              </a:pathLst>
            </a:custGeom>
            <a:noFill/>
            <a:ln w="28575">
              <a:solidFill>
                <a:schemeClr val="accent1"/>
              </a:solidFill>
              <a:miter lim="800000"/>
              <a:headEnd/>
              <a:tailEnd/>
            </a:ln>
            <a:extLst>
              <a:ext uri="{909E8E84-426E-40DD-AFC4-6F175D3DCCD1}">
                <a14:hiddenFill xmlns:a14="http://schemas.microsoft.com/office/drawing/2010/main">
                  <a:solidFill>
                    <a:srgbClr val="FFFFFF"/>
                  </a:solidFill>
                </a14:hiddenFill>
              </a:ext>
            </a:extLst>
          </p:spPr>
          <p:txBody>
            <a:bodyPr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600" b="1" i="0" u="none" strike="noStrike" kern="1200" cap="none" spc="0" normalizeH="0" baseline="0" noProof="0" dirty="0">
                <a:ln>
                  <a:noFill/>
                </a:ln>
                <a:solidFill>
                  <a:srgbClr val="000000"/>
                </a:solidFill>
                <a:effectLst/>
                <a:uLnTx/>
                <a:uFillTx/>
                <a:latin typeface="Calibri" panose="020F0502020204030204" pitchFamily="34" charset="0"/>
                <a:ea typeface="MS PGothic" pitchFamily="34" charset="-128"/>
                <a:cs typeface="Arial" panose="020B0604020202020204" pitchFamily="34" charset="0"/>
              </a:endParaRPr>
            </a:p>
          </p:txBody>
        </p:sp>
        <p:cxnSp>
          <p:nvCxnSpPr>
            <p:cNvPr id="12295" name="Straight Connector 4"/>
            <p:cNvCxnSpPr>
              <a:cxnSpLocks noChangeShapeType="1"/>
            </p:cNvCxnSpPr>
            <p:nvPr/>
          </p:nvCxnSpPr>
          <p:spPr bwMode="auto">
            <a:xfrm>
              <a:off x="1300629" y="5527107"/>
              <a:ext cx="4688779" cy="0"/>
            </a:xfrm>
            <a:prstGeom prst="line">
              <a:avLst/>
            </a:prstGeom>
            <a:noFill/>
            <a:ln w="28575" algn="ctr">
              <a:solidFill>
                <a:schemeClr val="bg1"/>
              </a:solidFill>
              <a:round/>
              <a:headEnd/>
              <a:tailEnd/>
            </a:ln>
            <a:extLst>
              <a:ext uri="{909E8E84-426E-40DD-AFC4-6F175D3DCCD1}">
                <a14:hiddenFill xmlns:a14="http://schemas.microsoft.com/office/drawing/2010/main">
                  <a:noFill/>
                </a14:hiddenFill>
              </a:ext>
            </a:extLst>
          </p:spPr>
        </p:cxnSp>
        <p:cxnSp>
          <p:nvCxnSpPr>
            <p:cNvPr id="12296" name="Straight Connector 6"/>
            <p:cNvCxnSpPr>
              <a:cxnSpLocks noChangeShapeType="1"/>
            </p:cNvCxnSpPr>
            <p:nvPr/>
          </p:nvCxnSpPr>
          <p:spPr bwMode="auto">
            <a:xfrm flipV="1">
              <a:off x="1318499" y="2656256"/>
              <a:ext cx="0" cy="2879197"/>
            </a:xfrm>
            <a:prstGeom prst="line">
              <a:avLst/>
            </a:prstGeom>
            <a:noFill/>
            <a:ln w="28575" algn="ctr">
              <a:solidFill>
                <a:schemeClr val="bg1"/>
              </a:solidFill>
              <a:round/>
              <a:headEnd/>
              <a:tailEnd/>
            </a:ln>
            <a:extLst>
              <a:ext uri="{909E8E84-426E-40DD-AFC4-6F175D3DCCD1}">
                <a14:hiddenFill xmlns:a14="http://schemas.microsoft.com/office/drawing/2010/main">
                  <a:noFill/>
                </a14:hiddenFill>
              </a:ext>
            </a:extLst>
          </p:spPr>
        </p:cxnSp>
        <p:cxnSp>
          <p:nvCxnSpPr>
            <p:cNvPr id="12297" name="Straight Connector 9"/>
            <p:cNvCxnSpPr>
              <a:cxnSpLocks noChangeShapeType="1"/>
            </p:cNvCxnSpPr>
            <p:nvPr/>
          </p:nvCxnSpPr>
          <p:spPr bwMode="auto">
            <a:xfrm flipH="1">
              <a:off x="1250555" y="5527107"/>
              <a:ext cx="64008" cy="0"/>
            </a:xfrm>
            <a:prstGeom prst="line">
              <a:avLst/>
            </a:prstGeom>
            <a:noFill/>
            <a:ln w="28575" algn="ctr">
              <a:solidFill>
                <a:schemeClr val="bg1"/>
              </a:solidFill>
              <a:round/>
              <a:headEnd/>
              <a:tailEnd/>
            </a:ln>
            <a:extLst>
              <a:ext uri="{909E8E84-426E-40DD-AFC4-6F175D3DCCD1}">
                <a14:hiddenFill xmlns:a14="http://schemas.microsoft.com/office/drawing/2010/main">
                  <a:noFill/>
                </a14:hiddenFill>
              </a:ext>
            </a:extLst>
          </p:spPr>
        </p:cxnSp>
        <p:cxnSp>
          <p:nvCxnSpPr>
            <p:cNvPr id="12298" name="Straight Connector 17"/>
            <p:cNvCxnSpPr>
              <a:cxnSpLocks noChangeShapeType="1"/>
            </p:cNvCxnSpPr>
            <p:nvPr/>
          </p:nvCxnSpPr>
          <p:spPr bwMode="auto">
            <a:xfrm flipH="1">
              <a:off x="1250555" y="2664601"/>
              <a:ext cx="64008" cy="0"/>
            </a:xfrm>
            <a:prstGeom prst="line">
              <a:avLst/>
            </a:prstGeom>
            <a:noFill/>
            <a:ln w="28575" algn="ctr">
              <a:solidFill>
                <a:schemeClr val="bg1"/>
              </a:solidFill>
              <a:round/>
              <a:headEnd/>
              <a:tailEnd/>
            </a:ln>
            <a:extLst>
              <a:ext uri="{909E8E84-426E-40DD-AFC4-6F175D3DCCD1}">
                <a14:hiddenFill xmlns:a14="http://schemas.microsoft.com/office/drawing/2010/main">
                  <a:noFill/>
                </a14:hiddenFill>
              </a:ext>
            </a:extLst>
          </p:spPr>
        </p:cxnSp>
        <p:cxnSp>
          <p:nvCxnSpPr>
            <p:cNvPr id="12299" name="Straight Connector 18"/>
            <p:cNvCxnSpPr>
              <a:cxnSpLocks noChangeShapeType="1"/>
            </p:cNvCxnSpPr>
            <p:nvPr/>
          </p:nvCxnSpPr>
          <p:spPr bwMode="auto">
            <a:xfrm flipH="1">
              <a:off x="1250555" y="3380924"/>
              <a:ext cx="64008" cy="0"/>
            </a:xfrm>
            <a:prstGeom prst="line">
              <a:avLst/>
            </a:prstGeom>
            <a:noFill/>
            <a:ln w="28575" algn="ctr">
              <a:solidFill>
                <a:schemeClr val="bg1"/>
              </a:solidFill>
              <a:round/>
              <a:headEnd/>
              <a:tailEnd/>
            </a:ln>
            <a:extLst>
              <a:ext uri="{909E8E84-426E-40DD-AFC4-6F175D3DCCD1}">
                <a14:hiddenFill xmlns:a14="http://schemas.microsoft.com/office/drawing/2010/main">
                  <a:noFill/>
                </a14:hiddenFill>
              </a:ext>
            </a:extLst>
          </p:spPr>
        </p:cxnSp>
        <p:cxnSp>
          <p:nvCxnSpPr>
            <p:cNvPr id="12300" name="Straight Connector 19"/>
            <p:cNvCxnSpPr>
              <a:cxnSpLocks noChangeShapeType="1"/>
            </p:cNvCxnSpPr>
            <p:nvPr/>
          </p:nvCxnSpPr>
          <p:spPr bwMode="auto">
            <a:xfrm flipH="1">
              <a:off x="1250555" y="4095855"/>
              <a:ext cx="64008" cy="0"/>
            </a:xfrm>
            <a:prstGeom prst="line">
              <a:avLst/>
            </a:prstGeom>
            <a:noFill/>
            <a:ln w="28575" algn="ctr">
              <a:solidFill>
                <a:schemeClr val="bg1"/>
              </a:solidFill>
              <a:round/>
              <a:headEnd/>
              <a:tailEnd/>
            </a:ln>
            <a:extLst>
              <a:ext uri="{909E8E84-426E-40DD-AFC4-6F175D3DCCD1}">
                <a14:hiddenFill xmlns:a14="http://schemas.microsoft.com/office/drawing/2010/main">
                  <a:noFill/>
                </a14:hiddenFill>
              </a:ext>
            </a:extLst>
          </p:spPr>
        </p:cxnSp>
        <p:cxnSp>
          <p:nvCxnSpPr>
            <p:cNvPr id="12301" name="Straight Connector 20"/>
            <p:cNvCxnSpPr>
              <a:cxnSpLocks noChangeShapeType="1"/>
            </p:cNvCxnSpPr>
            <p:nvPr/>
          </p:nvCxnSpPr>
          <p:spPr bwMode="auto">
            <a:xfrm flipH="1">
              <a:off x="1250555" y="4812176"/>
              <a:ext cx="64008" cy="0"/>
            </a:xfrm>
            <a:prstGeom prst="line">
              <a:avLst/>
            </a:prstGeom>
            <a:noFill/>
            <a:ln w="28575" algn="ctr">
              <a:solidFill>
                <a:schemeClr val="bg1"/>
              </a:solidFill>
              <a:round/>
              <a:headEnd/>
              <a:tailEnd/>
            </a:ln>
            <a:extLst>
              <a:ext uri="{909E8E84-426E-40DD-AFC4-6F175D3DCCD1}">
                <a14:hiddenFill xmlns:a14="http://schemas.microsoft.com/office/drawing/2010/main">
                  <a:noFill/>
                </a14:hiddenFill>
              </a:ext>
            </a:extLst>
          </p:spPr>
        </p:cxnSp>
        <p:sp>
          <p:nvSpPr>
            <p:cNvPr id="12302" name="TextBox 10"/>
            <p:cNvSpPr txBox="1">
              <a:spLocks noChangeArrowheads="1"/>
            </p:cNvSpPr>
            <p:nvPr/>
          </p:nvSpPr>
          <p:spPr bwMode="auto">
            <a:xfrm>
              <a:off x="1317321" y="2413952"/>
              <a:ext cx="460115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800" b="1" i="0" u="none" strike="noStrike" kern="1200" cap="none" spc="0" normalizeH="0" baseline="0" noProof="0" dirty="0">
                  <a:ln>
                    <a:noFill/>
                  </a:ln>
                  <a:solidFill>
                    <a:srgbClr val="000000"/>
                  </a:solidFill>
                  <a:effectLst/>
                  <a:uLnTx/>
                  <a:uFillTx/>
                  <a:latin typeface="Calibri" panose="020F0502020204030204" pitchFamily="34" charset="0"/>
                  <a:ea typeface="MS PGothic" pitchFamily="34" charset="-128"/>
                  <a:cs typeface="Arial" panose="020B0604020202020204" pitchFamily="34" charset="0"/>
                </a:rPr>
                <a:t>SHARP</a:t>
              </a:r>
            </a:p>
          </p:txBody>
        </p:sp>
        <p:sp>
          <p:nvSpPr>
            <p:cNvPr id="12303" name="TextBox 23"/>
            <p:cNvSpPr txBox="1">
              <a:spLocks noChangeArrowheads="1"/>
            </p:cNvSpPr>
            <p:nvPr/>
          </p:nvSpPr>
          <p:spPr bwMode="auto">
            <a:xfrm>
              <a:off x="695581" y="2506037"/>
              <a:ext cx="609221"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en-US" altLang="en-US" sz="1600" b="0" i="0" u="none" strike="noStrike" kern="1200" cap="none" spc="0" normalizeH="0" baseline="0" noProof="0" dirty="0">
                  <a:ln>
                    <a:noFill/>
                  </a:ln>
                  <a:solidFill>
                    <a:srgbClr val="000000"/>
                  </a:solidFill>
                  <a:effectLst/>
                  <a:uLnTx/>
                  <a:uFillTx/>
                  <a:latin typeface="Calibri" panose="020F0502020204030204" pitchFamily="34" charset="0"/>
                  <a:ea typeface="MS PGothic" pitchFamily="34" charset="-128"/>
                  <a:cs typeface="Arial" panose="020B0604020202020204" pitchFamily="34" charset="0"/>
                </a:rPr>
                <a:t>1.00</a:t>
              </a:r>
            </a:p>
          </p:txBody>
        </p:sp>
        <p:sp>
          <p:nvSpPr>
            <p:cNvPr id="12304" name="TextBox 24"/>
            <p:cNvSpPr txBox="1">
              <a:spLocks noChangeArrowheads="1"/>
            </p:cNvSpPr>
            <p:nvPr/>
          </p:nvSpPr>
          <p:spPr bwMode="auto">
            <a:xfrm>
              <a:off x="695581" y="3220968"/>
              <a:ext cx="609221"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en-US" altLang="en-US" sz="1600" b="0" i="0" u="none" strike="noStrike" kern="1200" cap="none" spc="0" normalizeH="0" baseline="0" noProof="0" dirty="0">
                  <a:ln>
                    <a:noFill/>
                  </a:ln>
                  <a:solidFill>
                    <a:srgbClr val="000000"/>
                  </a:solidFill>
                  <a:effectLst/>
                  <a:uLnTx/>
                  <a:uFillTx/>
                  <a:latin typeface="Calibri" panose="020F0502020204030204" pitchFamily="34" charset="0"/>
                  <a:ea typeface="MS PGothic" pitchFamily="34" charset="-128"/>
                  <a:cs typeface="Arial" panose="020B0604020202020204" pitchFamily="34" charset="0"/>
                </a:rPr>
                <a:t>0.75</a:t>
              </a:r>
            </a:p>
          </p:txBody>
        </p:sp>
        <p:sp>
          <p:nvSpPr>
            <p:cNvPr id="12305" name="TextBox 25"/>
            <p:cNvSpPr txBox="1">
              <a:spLocks noChangeArrowheads="1"/>
            </p:cNvSpPr>
            <p:nvPr/>
          </p:nvSpPr>
          <p:spPr bwMode="auto">
            <a:xfrm>
              <a:off x="695581" y="3935899"/>
              <a:ext cx="609221"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en-US" altLang="en-US" sz="1600" b="0" i="0" u="none" strike="noStrike" kern="1200" cap="none" spc="0" normalizeH="0" baseline="0" noProof="0" dirty="0">
                  <a:ln>
                    <a:noFill/>
                  </a:ln>
                  <a:solidFill>
                    <a:srgbClr val="000000"/>
                  </a:solidFill>
                  <a:effectLst/>
                  <a:uLnTx/>
                  <a:uFillTx/>
                  <a:latin typeface="Calibri" panose="020F0502020204030204" pitchFamily="34" charset="0"/>
                  <a:ea typeface="MS PGothic" pitchFamily="34" charset="-128"/>
                  <a:cs typeface="Arial" panose="020B0604020202020204" pitchFamily="34" charset="0"/>
                </a:rPr>
                <a:t>0.50</a:t>
              </a:r>
            </a:p>
          </p:txBody>
        </p:sp>
        <p:sp>
          <p:nvSpPr>
            <p:cNvPr id="12306" name="TextBox 26"/>
            <p:cNvSpPr txBox="1">
              <a:spLocks noChangeArrowheads="1"/>
            </p:cNvSpPr>
            <p:nvPr/>
          </p:nvSpPr>
          <p:spPr bwMode="auto">
            <a:xfrm>
              <a:off x="695581" y="4649440"/>
              <a:ext cx="609221"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en-US" altLang="en-US" sz="1600" b="0" i="0" u="none" strike="noStrike" kern="1200" cap="none" spc="0" normalizeH="0" baseline="0" noProof="0" dirty="0">
                  <a:ln>
                    <a:noFill/>
                  </a:ln>
                  <a:solidFill>
                    <a:srgbClr val="000000"/>
                  </a:solidFill>
                  <a:effectLst/>
                  <a:uLnTx/>
                  <a:uFillTx/>
                  <a:latin typeface="Calibri" panose="020F0502020204030204" pitchFamily="34" charset="0"/>
                  <a:ea typeface="MS PGothic" pitchFamily="34" charset="-128"/>
                  <a:cs typeface="Arial" panose="020B0604020202020204" pitchFamily="34" charset="0"/>
                </a:rPr>
                <a:t>0.25</a:t>
              </a:r>
            </a:p>
          </p:txBody>
        </p:sp>
        <p:sp>
          <p:nvSpPr>
            <p:cNvPr id="12307" name="TextBox 27"/>
            <p:cNvSpPr txBox="1">
              <a:spLocks noChangeArrowheads="1"/>
            </p:cNvSpPr>
            <p:nvPr/>
          </p:nvSpPr>
          <p:spPr bwMode="auto">
            <a:xfrm>
              <a:off x="695581" y="5364371"/>
              <a:ext cx="609221"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en-US" altLang="en-US" sz="1600" b="0" i="0" u="none" strike="noStrike" kern="1200" cap="none" spc="0" normalizeH="0" baseline="0" noProof="0" dirty="0">
                  <a:ln>
                    <a:noFill/>
                  </a:ln>
                  <a:solidFill>
                    <a:srgbClr val="000000"/>
                  </a:solidFill>
                  <a:effectLst/>
                  <a:uLnTx/>
                  <a:uFillTx/>
                  <a:latin typeface="Calibri" panose="020F0502020204030204" pitchFamily="34" charset="0"/>
                  <a:ea typeface="MS PGothic" pitchFamily="34" charset="-128"/>
                  <a:cs typeface="Arial" panose="020B0604020202020204" pitchFamily="34" charset="0"/>
                </a:rPr>
                <a:t>0</a:t>
              </a:r>
            </a:p>
          </p:txBody>
        </p:sp>
        <p:sp>
          <p:nvSpPr>
            <p:cNvPr id="12308" name="TextBox 28"/>
            <p:cNvSpPr txBox="1">
              <a:spLocks noChangeArrowheads="1"/>
            </p:cNvSpPr>
            <p:nvPr/>
          </p:nvSpPr>
          <p:spPr bwMode="auto">
            <a:xfrm rot="16200000">
              <a:off x="-885196" y="3920318"/>
              <a:ext cx="2919534"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600" b="1" i="0" u="none" strike="noStrike" kern="1200" cap="none" spc="0" normalizeH="0" baseline="0" noProof="0" dirty="0">
                  <a:ln>
                    <a:noFill/>
                  </a:ln>
                  <a:solidFill>
                    <a:srgbClr val="000000"/>
                  </a:solidFill>
                  <a:effectLst/>
                  <a:uLnTx/>
                  <a:uFillTx/>
                  <a:latin typeface="Calibri" panose="020F0502020204030204" pitchFamily="34" charset="0"/>
                  <a:ea typeface="MS PGothic" pitchFamily="34" charset="-128"/>
                  <a:cs typeface="Arial" panose="020B0604020202020204" pitchFamily="34" charset="0"/>
                </a:rPr>
                <a:t>Probability of Survival</a:t>
              </a:r>
            </a:p>
          </p:txBody>
        </p:sp>
        <p:cxnSp>
          <p:nvCxnSpPr>
            <p:cNvPr id="12312" name="Straight Connector 12"/>
            <p:cNvCxnSpPr>
              <a:cxnSpLocks noChangeShapeType="1"/>
            </p:cNvCxnSpPr>
            <p:nvPr/>
          </p:nvCxnSpPr>
          <p:spPr bwMode="auto">
            <a:xfrm>
              <a:off x="1313147" y="5527106"/>
              <a:ext cx="0" cy="64008"/>
            </a:xfrm>
            <a:prstGeom prst="line">
              <a:avLst/>
            </a:prstGeom>
            <a:noFill/>
            <a:ln w="28575" algn="ctr">
              <a:solidFill>
                <a:schemeClr val="bg1"/>
              </a:solidFill>
              <a:round/>
              <a:headEnd/>
              <a:tailEnd/>
            </a:ln>
            <a:extLst>
              <a:ext uri="{909E8E84-426E-40DD-AFC4-6F175D3DCCD1}">
                <a14:hiddenFill xmlns:a14="http://schemas.microsoft.com/office/drawing/2010/main">
                  <a:noFill/>
                </a14:hiddenFill>
              </a:ext>
            </a:extLst>
          </p:spPr>
        </p:cxnSp>
        <p:cxnSp>
          <p:nvCxnSpPr>
            <p:cNvPr id="12313" name="Straight Connector 34"/>
            <p:cNvCxnSpPr>
              <a:cxnSpLocks noChangeShapeType="1"/>
            </p:cNvCxnSpPr>
            <p:nvPr/>
          </p:nvCxnSpPr>
          <p:spPr bwMode="auto">
            <a:xfrm>
              <a:off x="1588548" y="5527106"/>
              <a:ext cx="0" cy="64008"/>
            </a:xfrm>
            <a:prstGeom prst="line">
              <a:avLst/>
            </a:prstGeom>
            <a:noFill/>
            <a:ln w="28575" algn="ctr">
              <a:solidFill>
                <a:schemeClr val="bg1"/>
              </a:solidFill>
              <a:round/>
              <a:headEnd/>
              <a:tailEnd/>
            </a:ln>
            <a:extLst>
              <a:ext uri="{909E8E84-426E-40DD-AFC4-6F175D3DCCD1}">
                <a14:hiddenFill xmlns:a14="http://schemas.microsoft.com/office/drawing/2010/main">
                  <a:noFill/>
                </a14:hiddenFill>
              </a:ext>
            </a:extLst>
          </p:spPr>
        </p:cxnSp>
        <p:cxnSp>
          <p:nvCxnSpPr>
            <p:cNvPr id="12314" name="Straight Connector 35"/>
            <p:cNvCxnSpPr>
              <a:cxnSpLocks noChangeShapeType="1"/>
            </p:cNvCxnSpPr>
            <p:nvPr/>
          </p:nvCxnSpPr>
          <p:spPr bwMode="auto">
            <a:xfrm>
              <a:off x="1862559" y="5527106"/>
              <a:ext cx="0" cy="64008"/>
            </a:xfrm>
            <a:prstGeom prst="line">
              <a:avLst/>
            </a:prstGeom>
            <a:noFill/>
            <a:ln w="28575" algn="ctr">
              <a:solidFill>
                <a:schemeClr val="bg1"/>
              </a:solidFill>
              <a:round/>
              <a:headEnd/>
              <a:tailEnd/>
            </a:ln>
            <a:extLst>
              <a:ext uri="{909E8E84-426E-40DD-AFC4-6F175D3DCCD1}">
                <a14:hiddenFill xmlns:a14="http://schemas.microsoft.com/office/drawing/2010/main">
                  <a:noFill/>
                </a14:hiddenFill>
              </a:ext>
            </a:extLst>
          </p:spPr>
        </p:cxnSp>
        <p:cxnSp>
          <p:nvCxnSpPr>
            <p:cNvPr id="12315" name="Straight Connector 36"/>
            <p:cNvCxnSpPr>
              <a:cxnSpLocks noChangeShapeType="1"/>
            </p:cNvCxnSpPr>
            <p:nvPr/>
          </p:nvCxnSpPr>
          <p:spPr bwMode="auto">
            <a:xfrm>
              <a:off x="2137961" y="5527106"/>
              <a:ext cx="0" cy="64008"/>
            </a:xfrm>
            <a:prstGeom prst="line">
              <a:avLst/>
            </a:prstGeom>
            <a:noFill/>
            <a:ln w="28575" algn="ctr">
              <a:solidFill>
                <a:schemeClr val="bg1"/>
              </a:solidFill>
              <a:round/>
              <a:headEnd/>
              <a:tailEnd/>
            </a:ln>
            <a:extLst>
              <a:ext uri="{909E8E84-426E-40DD-AFC4-6F175D3DCCD1}">
                <a14:hiddenFill xmlns:a14="http://schemas.microsoft.com/office/drawing/2010/main">
                  <a:noFill/>
                </a14:hiddenFill>
              </a:ext>
            </a:extLst>
          </p:spPr>
        </p:cxnSp>
        <p:cxnSp>
          <p:nvCxnSpPr>
            <p:cNvPr id="12316" name="Straight Connector 37"/>
            <p:cNvCxnSpPr>
              <a:cxnSpLocks noChangeShapeType="1"/>
            </p:cNvCxnSpPr>
            <p:nvPr/>
          </p:nvCxnSpPr>
          <p:spPr bwMode="auto">
            <a:xfrm>
              <a:off x="2413362" y="5527106"/>
              <a:ext cx="0" cy="64008"/>
            </a:xfrm>
            <a:prstGeom prst="line">
              <a:avLst/>
            </a:prstGeom>
            <a:noFill/>
            <a:ln w="28575" algn="ctr">
              <a:solidFill>
                <a:schemeClr val="bg1"/>
              </a:solidFill>
              <a:round/>
              <a:headEnd/>
              <a:tailEnd/>
            </a:ln>
            <a:extLst>
              <a:ext uri="{909E8E84-426E-40DD-AFC4-6F175D3DCCD1}">
                <a14:hiddenFill xmlns:a14="http://schemas.microsoft.com/office/drawing/2010/main">
                  <a:noFill/>
                </a14:hiddenFill>
              </a:ext>
            </a:extLst>
          </p:spPr>
        </p:cxnSp>
        <p:cxnSp>
          <p:nvCxnSpPr>
            <p:cNvPr id="12317" name="Straight Connector 38"/>
            <p:cNvCxnSpPr>
              <a:cxnSpLocks noChangeShapeType="1"/>
            </p:cNvCxnSpPr>
            <p:nvPr/>
          </p:nvCxnSpPr>
          <p:spPr bwMode="auto">
            <a:xfrm>
              <a:off x="2687372" y="5527106"/>
              <a:ext cx="0" cy="64008"/>
            </a:xfrm>
            <a:prstGeom prst="line">
              <a:avLst/>
            </a:prstGeom>
            <a:noFill/>
            <a:ln w="28575" algn="ctr">
              <a:solidFill>
                <a:schemeClr val="bg1"/>
              </a:solidFill>
              <a:round/>
              <a:headEnd/>
              <a:tailEnd/>
            </a:ln>
            <a:extLst>
              <a:ext uri="{909E8E84-426E-40DD-AFC4-6F175D3DCCD1}">
                <a14:hiddenFill xmlns:a14="http://schemas.microsoft.com/office/drawing/2010/main">
                  <a:noFill/>
                </a14:hiddenFill>
              </a:ext>
            </a:extLst>
          </p:spPr>
        </p:cxnSp>
        <p:cxnSp>
          <p:nvCxnSpPr>
            <p:cNvPr id="12318" name="Straight Connector 39"/>
            <p:cNvCxnSpPr>
              <a:cxnSpLocks noChangeShapeType="1"/>
            </p:cNvCxnSpPr>
            <p:nvPr/>
          </p:nvCxnSpPr>
          <p:spPr bwMode="auto">
            <a:xfrm>
              <a:off x="2962774" y="5527106"/>
              <a:ext cx="0" cy="64008"/>
            </a:xfrm>
            <a:prstGeom prst="line">
              <a:avLst/>
            </a:prstGeom>
            <a:noFill/>
            <a:ln w="28575" algn="ctr">
              <a:solidFill>
                <a:schemeClr val="bg1"/>
              </a:solidFill>
              <a:round/>
              <a:headEnd/>
              <a:tailEnd/>
            </a:ln>
            <a:extLst>
              <a:ext uri="{909E8E84-426E-40DD-AFC4-6F175D3DCCD1}">
                <a14:hiddenFill xmlns:a14="http://schemas.microsoft.com/office/drawing/2010/main">
                  <a:noFill/>
                </a14:hiddenFill>
              </a:ext>
            </a:extLst>
          </p:spPr>
        </p:cxnSp>
        <p:cxnSp>
          <p:nvCxnSpPr>
            <p:cNvPr id="12319" name="Straight Connector 40"/>
            <p:cNvCxnSpPr>
              <a:cxnSpLocks noChangeShapeType="1"/>
            </p:cNvCxnSpPr>
            <p:nvPr/>
          </p:nvCxnSpPr>
          <p:spPr bwMode="auto">
            <a:xfrm>
              <a:off x="3238175" y="5527106"/>
              <a:ext cx="0" cy="64008"/>
            </a:xfrm>
            <a:prstGeom prst="line">
              <a:avLst/>
            </a:prstGeom>
            <a:noFill/>
            <a:ln w="28575" algn="ctr">
              <a:solidFill>
                <a:schemeClr val="bg1"/>
              </a:solidFill>
              <a:round/>
              <a:headEnd/>
              <a:tailEnd/>
            </a:ln>
            <a:extLst>
              <a:ext uri="{909E8E84-426E-40DD-AFC4-6F175D3DCCD1}">
                <a14:hiddenFill xmlns:a14="http://schemas.microsoft.com/office/drawing/2010/main">
                  <a:noFill/>
                </a14:hiddenFill>
              </a:ext>
            </a:extLst>
          </p:spPr>
        </p:cxnSp>
        <p:cxnSp>
          <p:nvCxnSpPr>
            <p:cNvPr id="12320" name="Straight Connector 41"/>
            <p:cNvCxnSpPr>
              <a:cxnSpLocks noChangeShapeType="1"/>
            </p:cNvCxnSpPr>
            <p:nvPr/>
          </p:nvCxnSpPr>
          <p:spPr bwMode="auto">
            <a:xfrm>
              <a:off x="3512186" y="5527106"/>
              <a:ext cx="0" cy="64008"/>
            </a:xfrm>
            <a:prstGeom prst="line">
              <a:avLst/>
            </a:prstGeom>
            <a:noFill/>
            <a:ln w="28575" algn="ctr">
              <a:solidFill>
                <a:schemeClr val="bg1"/>
              </a:solidFill>
              <a:round/>
              <a:headEnd/>
              <a:tailEnd/>
            </a:ln>
            <a:extLst>
              <a:ext uri="{909E8E84-426E-40DD-AFC4-6F175D3DCCD1}">
                <a14:hiddenFill xmlns:a14="http://schemas.microsoft.com/office/drawing/2010/main">
                  <a:noFill/>
                </a14:hiddenFill>
              </a:ext>
            </a:extLst>
          </p:spPr>
        </p:cxnSp>
        <p:cxnSp>
          <p:nvCxnSpPr>
            <p:cNvPr id="12321" name="Straight Connector 42"/>
            <p:cNvCxnSpPr>
              <a:cxnSpLocks noChangeShapeType="1"/>
            </p:cNvCxnSpPr>
            <p:nvPr/>
          </p:nvCxnSpPr>
          <p:spPr bwMode="auto">
            <a:xfrm>
              <a:off x="3787587" y="5527106"/>
              <a:ext cx="0" cy="64008"/>
            </a:xfrm>
            <a:prstGeom prst="line">
              <a:avLst/>
            </a:prstGeom>
            <a:noFill/>
            <a:ln w="28575" algn="ctr">
              <a:solidFill>
                <a:schemeClr val="bg1"/>
              </a:solidFill>
              <a:round/>
              <a:headEnd/>
              <a:tailEnd/>
            </a:ln>
            <a:extLst>
              <a:ext uri="{909E8E84-426E-40DD-AFC4-6F175D3DCCD1}">
                <a14:hiddenFill xmlns:a14="http://schemas.microsoft.com/office/drawing/2010/main">
                  <a:noFill/>
                </a14:hiddenFill>
              </a:ext>
            </a:extLst>
          </p:spPr>
        </p:cxnSp>
        <p:cxnSp>
          <p:nvCxnSpPr>
            <p:cNvPr id="12322" name="Straight Connector 43"/>
            <p:cNvCxnSpPr>
              <a:cxnSpLocks noChangeShapeType="1"/>
            </p:cNvCxnSpPr>
            <p:nvPr/>
          </p:nvCxnSpPr>
          <p:spPr bwMode="auto">
            <a:xfrm>
              <a:off x="4061597" y="5527106"/>
              <a:ext cx="0" cy="64008"/>
            </a:xfrm>
            <a:prstGeom prst="line">
              <a:avLst/>
            </a:prstGeom>
            <a:noFill/>
            <a:ln w="28575" algn="ctr">
              <a:solidFill>
                <a:schemeClr val="bg1"/>
              </a:solidFill>
              <a:round/>
              <a:headEnd/>
              <a:tailEnd/>
            </a:ln>
            <a:extLst>
              <a:ext uri="{909E8E84-426E-40DD-AFC4-6F175D3DCCD1}">
                <a14:hiddenFill xmlns:a14="http://schemas.microsoft.com/office/drawing/2010/main">
                  <a:noFill/>
                </a14:hiddenFill>
              </a:ext>
            </a:extLst>
          </p:spPr>
        </p:cxnSp>
        <p:cxnSp>
          <p:nvCxnSpPr>
            <p:cNvPr id="12323" name="Straight Connector 44"/>
            <p:cNvCxnSpPr>
              <a:cxnSpLocks noChangeShapeType="1"/>
            </p:cNvCxnSpPr>
            <p:nvPr/>
          </p:nvCxnSpPr>
          <p:spPr bwMode="auto">
            <a:xfrm>
              <a:off x="4336999" y="5527106"/>
              <a:ext cx="0" cy="64008"/>
            </a:xfrm>
            <a:prstGeom prst="line">
              <a:avLst/>
            </a:prstGeom>
            <a:noFill/>
            <a:ln w="28575" algn="ctr">
              <a:solidFill>
                <a:schemeClr val="bg1"/>
              </a:solidFill>
              <a:round/>
              <a:headEnd/>
              <a:tailEnd/>
            </a:ln>
            <a:extLst>
              <a:ext uri="{909E8E84-426E-40DD-AFC4-6F175D3DCCD1}">
                <a14:hiddenFill xmlns:a14="http://schemas.microsoft.com/office/drawing/2010/main">
                  <a:noFill/>
                </a14:hiddenFill>
              </a:ext>
            </a:extLst>
          </p:spPr>
        </p:cxnSp>
        <p:cxnSp>
          <p:nvCxnSpPr>
            <p:cNvPr id="12324" name="Straight Connector 45"/>
            <p:cNvCxnSpPr>
              <a:cxnSpLocks noChangeShapeType="1"/>
            </p:cNvCxnSpPr>
            <p:nvPr/>
          </p:nvCxnSpPr>
          <p:spPr bwMode="auto">
            <a:xfrm>
              <a:off x="4612400" y="5527106"/>
              <a:ext cx="0" cy="64008"/>
            </a:xfrm>
            <a:prstGeom prst="line">
              <a:avLst/>
            </a:prstGeom>
            <a:noFill/>
            <a:ln w="28575" algn="ctr">
              <a:solidFill>
                <a:schemeClr val="bg1"/>
              </a:solidFill>
              <a:round/>
              <a:headEnd/>
              <a:tailEnd/>
            </a:ln>
            <a:extLst>
              <a:ext uri="{909E8E84-426E-40DD-AFC4-6F175D3DCCD1}">
                <a14:hiddenFill xmlns:a14="http://schemas.microsoft.com/office/drawing/2010/main">
                  <a:noFill/>
                </a14:hiddenFill>
              </a:ext>
            </a:extLst>
          </p:spPr>
        </p:cxnSp>
        <p:cxnSp>
          <p:nvCxnSpPr>
            <p:cNvPr id="12325" name="Straight Connector 46"/>
            <p:cNvCxnSpPr>
              <a:cxnSpLocks noChangeShapeType="1"/>
            </p:cNvCxnSpPr>
            <p:nvPr/>
          </p:nvCxnSpPr>
          <p:spPr bwMode="auto">
            <a:xfrm>
              <a:off x="4886411" y="5527106"/>
              <a:ext cx="0" cy="64008"/>
            </a:xfrm>
            <a:prstGeom prst="line">
              <a:avLst/>
            </a:prstGeom>
            <a:noFill/>
            <a:ln w="28575" algn="ctr">
              <a:solidFill>
                <a:schemeClr val="bg1"/>
              </a:solidFill>
              <a:round/>
              <a:headEnd/>
              <a:tailEnd/>
            </a:ln>
            <a:extLst>
              <a:ext uri="{909E8E84-426E-40DD-AFC4-6F175D3DCCD1}">
                <a14:hiddenFill xmlns:a14="http://schemas.microsoft.com/office/drawing/2010/main">
                  <a:noFill/>
                </a14:hiddenFill>
              </a:ext>
            </a:extLst>
          </p:spPr>
        </p:cxnSp>
        <p:cxnSp>
          <p:nvCxnSpPr>
            <p:cNvPr id="12326" name="Straight Connector 47"/>
            <p:cNvCxnSpPr>
              <a:cxnSpLocks noChangeShapeType="1"/>
            </p:cNvCxnSpPr>
            <p:nvPr/>
          </p:nvCxnSpPr>
          <p:spPr bwMode="auto">
            <a:xfrm>
              <a:off x="5161813" y="5527106"/>
              <a:ext cx="0" cy="64008"/>
            </a:xfrm>
            <a:prstGeom prst="line">
              <a:avLst/>
            </a:prstGeom>
            <a:noFill/>
            <a:ln w="28575" algn="ctr">
              <a:solidFill>
                <a:schemeClr val="bg1"/>
              </a:solidFill>
              <a:round/>
              <a:headEnd/>
              <a:tailEnd/>
            </a:ln>
            <a:extLst>
              <a:ext uri="{909E8E84-426E-40DD-AFC4-6F175D3DCCD1}">
                <a14:hiddenFill xmlns:a14="http://schemas.microsoft.com/office/drawing/2010/main">
                  <a:noFill/>
                </a14:hiddenFill>
              </a:ext>
            </a:extLst>
          </p:spPr>
        </p:cxnSp>
        <p:cxnSp>
          <p:nvCxnSpPr>
            <p:cNvPr id="12327" name="Straight Connector 48"/>
            <p:cNvCxnSpPr>
              <a:cxnSpLocks noChangeShapeType="1"/>
            </p:cNvCxnSpPr>
            <p:nvPr/>
          </p:nvCxnSpPr>
          <p:spPr bwMode="auto">
            <a:xfrm>
              <a:off x="5437214" y="5527106"/>
              <a:ext cx="0" cy="64008"/>
            </a:xfrm>
            <a:prstGeom prst="line">
              <a:avLst/>
            </a:prstGeom>
            <a:noFill/>
            <a:ln w="28575" algn="ctr">
              <a:solidFill>
                <a:schemeClr val="bg1"/>
              </a:solidFill>
              <a:round/>
              <a:headEnd/>
              <a:tailEnd/>
            </a:ln>
            <a:extLst>
              <a:ext uri="{909E8E84-426E-40DD-AFC4-6F175D3DCCD1}">
                <a14:hiddenFill xmlns:a14="http://schemas.microsoft.com/office/drawing/2010/main">
                  <a:noFill/>
                </a14:hiddenFill>
              </a:ext>
            </a:extLst>
          </p:spPr>
        </p:cxnSp>
        <p:cxnSp>
          <p:nvCxnSpPr>
            <p:cNvPr id="12328" name="Straight Connector 49"/>
            <p:cNvCxnSpPr>
              <a:cxnSpLocks noChangeShapeType="1"/>
            </p:cNvCxnSpPr>
            <p:nvPr/>
          </p:nvCxnSpPr>
          <p:spPr bwMode="auto">
            <a:xfrm>
              <a:off x="5711224" y="5527106"/>
              <a:ext cx="0" cy="64008"/>
            </a:xfrm>
            <a:prstGeom prst="line">
              <a:avLst/>
            </a:prstGeom>
            <a:noFill/>
            <a:ln w="28575" algn="ctr">
              <a:solidFill>
                <a:schemeClr val="bg1"/>
              </a:solidFill>
              <a:round/>
              <a:headEnd/>
              <a:tailEnd/>
            </a:ln>
            <a:extLst>
              <a:ext uri="{909E8E84-426E-40DD-AFC4-6F175D3DCCD1}">
                <a14:hiddenFill xmlns:a14="http://schemas.microsoft.com/office/drawing/2010/main">
                  <a:noFill/>
                </a14:hiddenFill>
              </a:ext>
            </a:extLst>
          </p:spPr>
        </p:cxnSp>
        <p:cxnSp>
          <p:nvCxnSpPr>
            <p:cNvPr id="12329" name="Straight Connector 50"/>
            <p:cNvCxnSpPr>
              <a:cxnSpLocks noChangeShapeType="1"/>
            </p:cNvCxnSpPr>
            <p:nvPr/>
          </p:nvCxnSpPr>
          <p:spPr bwMode="auto">
            <a:xfrm>
              <a:off x="5986626" y="5527106"/>
              <a:ext cx="0" cy="64008"/>
            </a:xfrm>
            <a:prstGeom prst="line">
              <a:avLst/>
            </a:prstGeom>
            <a:noFill/>
            <a:ln w="28575" algn="ctr">
              <a:solidFill>
                <a:schemeClr val="bg1"/>
              </a:solidFill>
              <a:round/>
              <a:headEnd/>
              <a:tailEnd/>
            </a:ln>
            <a:extLst>
              <a:ext uri="{909E8E84-426E-40DD-AFC4-6F175D3DCCD1}">
                <a14:hiddenFill xmlns:a14="http://schemas.microsoft.com/office/drawing/2010/main">
                  <a:noFill/>
                </a14:hiddenFill>
              </a:ext>
            </a:extLst>
          </p:spPr>
        </p:cxnSp>
        <p:sp>
          <p:nvSpPr>
            <p:cNvPr id="12330" name="TextBox 51"/>
            <p:cNvSpPr txBox="1">
              <a:spLocks noChangeArrowheads="1"/>
            </p:cNvSpPr>
            <p:nvPr/>
          </p:nvSpPr>
          <p:spPr bwMode="auto">
            <a:xfrm>
              <a:off x="5730698" y="5549362"/>
              <a:ext cx="504903"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600" b="0" i="0" u="none" strike="noStrike" kern="1200" cap="none" spc="0" normalizeH="0" baseline="0" noProof="0" dirty="0">
                  <a:ln>
                    <a:noFill/>
                  </a:ln>
                  <a:solidFill>
                    <a:srgbClr val="000000"/>
                  </a:solidFill>
                  <a:effectLst/>
                  <a:uLnTx/>
                  <a:uFillTx/>
                  <a:latin typeface="Calibri" panose="020F0502020204030204" pitchFamily="34" charset="0"/>
                  <a:ea typeface="MS PGothic" pitchFamily="34" charset="-128"/>
                  <a:cs typeface="Arial" panose="020B0604020202020204" pitchFamily="34" charset="0"/>
                </a:rPr>
                <a:t>17</a:t>
              </a:r>
            </a:p>
          </p:txBody>
        </p:sp>
        <p:sp>
          <p:nvSpPr>
            <p:cNvPr id="12331" name="TextBox 52"/>
            <p:cNvSpPr txBox="1">
              <a:spLocks noChangeArrowheads="1"/>
            </p:cNvSpPr>
            <p:nvPr/>
          </p:nvSpPr>
          <p:spPr bwMode="auto">
            <a:xfrm>
              <a:off x="1050265" y="5549362"/>
              <a:ext cx="503512"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600" b="0" i="0" u="none" strike="noStrike" kern="1200" cap="none" spc="0" normalizeH="0" baseline="0" noProof="0" dirty="0">
                  <a:ln>
                    <a:noFill/>
                  </a:ln>
                  <a:solidFill>
                    <a:srgbClr val="000000"/>
                  </a:solidFill>
                  <a:effectLst/>
                  <a:uLnTx/>
                  <a:uFillTx/>
                  <a:latin typeface="Calibri" panose="020F0502020204030204" pitchFamily="34" charset="0"/>
                  <a:ea typeface="MS PGothic" pitchFamily="34" charset="-128"/>
                  <a:cs typeface="Arial" panose="020B0604020202020204" pitchFamily="34" charset="0"/>
                </a:rPr>
                <a:t>0</a:t>
              </a:r>
            </a:p>
          </p:txBody>
        </p:sp>
        <p:sp>
          <p:nvSpPr>
            <p:cNvPr id="12332" name="TextBox 53"/>
            <p:cNvSpPr txBox="1">
              <a:spLocks noChangeArrowheads="1"/>
            </p:cNvSpPr>
            <p:nvPr/>
          </p:nvSpPr>
          <p:spPr bwMode="auto">
            <a:xfrm>
              <a:off x="1325666" y="5549362"/>
              <a:ext cx="503512"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600" b="0" i="0" u="none" strike="noStrike" kern="1200" cap="none" spc="0" normalizeH="0" baseline="0" noProof="0" dirty="0">
                  <a:ln>
                    <a:noFill/>
                  </a:ln>
                  <a:solidFill>
                    <a:srgbClr val="000000"/>
                  </a:solidFill>
                  <a:effectLst/>
                  <a:uLnTx/>
                  <a:uFillTx/>
                  <a:latin typeface="Calibri" panose="020F0502020204030204" pitchFamily="34" charset="0"/>
                  <a:ea typeface="MS PGothic" pitchFamily="34" charset="-128"/>
                  <a:cs typeface="Arial" panose="020B0604020202020204" pitchFamily="34" charset="0"/>
                </a:rPr>
                <a:t>1</a:t>
              </a:r>
            </a:p>
          </p:txBody>
        </p:sp>
        <p:sp>
          <p:nvSpPr>
            <p:cNvPr id="12333" name="TextBox 54"/>
            <p:cNvSpPr txBox="1">
              <a:spLocks noChangeArrowheads="1"/>
            </p:cNvSpPr>
            <p:nvPr/>
          </p:nvSpPr>
          <p:spPr bwMode="auto">
            <a:xfrm>
              <a:off x="1601068" y="5549362"/>
              <a:ext cx="503512"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600" b="0" i="0" u="none" strike="noStrike" kern="1200" cap="none" spc="0" normalizeH="0" baseline="0" noProof="0" dirty="0">
                  <a:ln>
                    <a:noFill/>
                  </a:ln>
                  <a:solidFill>
                    <a:srgbClr val="000000"/>
                  </a:solidFill>
                  <a:effectLst/>
                  <a:uLnTx/>
                  <a:uFillTx/>
                  <a:latin typeface="Calibri" panose="020F0502020204030204" pitchFamily="34" charset="0"/>
                  <a:ea typeface="MS PGothic" pitchFamily="34" charset="-128"/>
                  <a:cs typeface="Arial" panose="020B0604020202020204" pitchFamily="34" charset="0"/>
                </a:rPr>
                <a:t>2</a:t>
              </a:r>
            </a:p>
          </p:txBody>
        </p:sp>
        <p:sp>
          <p:nvSpPr>
            <p:cNvPr id="12334" name="TextBox 55"/>
            <p:cNvSpPr txBox="1">
              <a:spLocks noChangeArrowheads="1"/>
            </p:cNvSpPr>
            <p:nvPr/>
          </p:nvSpPr>
          <p:spPr bwMode="auto">
            <a:xfrm>
              <a:off x="1863950" y="5549362"/>
              <a:ext cx="503512"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600" b="0" i="0" u="none" strike="noStrike" kern="1200" cap="none" spc="0" normalizeH="0" baseline="0" noProof="0" dirty="0">
                  <a:ln>
                    <a:noFill/>
                  </a:ln>
                  <a:solidFill>
                    <a:srgbClr val="000000"/>
                  </a:solidFill>
                  <a:effectLst/>
                  <a:uLnTx/>
                  <a:uFillTx/>
                  <a:latin typeface="Calibri" panose="020F0502020204030204" pitchFamily="34" charset="0"/>
                  <a:ea typeface="MS PGothic" pitchFamily="34" charset="-128"/>
                  <a:cs typeface="Arial" panose="020B0604020202020204" pitchFamily="34" charset="0"/>
                </a:rPr>
                <a:t>3</a:t>
              </a:r>
            </a:p>
          </p:txBody>
        </p:sp>
        <p:sp>
          <p:nvSpPr>
            <p:cNvPr id="12335" name="TextBox 56"/>
            <p:cNvSpPr txBox="1">
              <a:spLocks noChangeArrowheads="1"/>
            </p:cNvSpPr>
            <p:nvPr/>
          </p:nvSpPr>
          <p:spPr bwMode="auto">
            <a:xfrm>
              <a:off x="2151871" y="5549362"/>
              <a:ext cx="503512"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600" b="0" i="0" u="none" strike="noStrike" kern="1200" cap="none" spc="0" normalizeH="0" baseline="0" noProof="0" dirty="0">
                  <a:ln>
                    <a:noFill/>
                  </a:ln>
                  <a:solidFill>
                    <a:srgbClr val="000000"/>
                  </a:solidFill>
                  <a:effectLst/>
                  <a:uLnTx/>
                  <a:uFillTx/>
                  <a:latin typeface="Calibri" panose="020F0502020204030204" pitchFamily="34" charset="0"/>
                  <a:ea typeface="MS PGothic" pitchFamily="34" charset="-128"/>
                  <a:cs typeface="Arial" panose="020B0604020202020204" pitchFamily="34" charset="0"/>
                </a:rPr>
                <a:t>4</a:t>
              </a:r>
            </a:p>
          </p:txBody>
        </p:sp>
        <p:sp>
          <p:nvSpPr>
            <p:cNvPr id="12336" name="TextBox 57"/>
            <p:cNvSpPr txBox="1">
              <a:spLocks noChangeArrowheads="1"/>
            </p:cNvSpPr>
            <p:nvPr/>
          </p:nvSpPr>
          <p:spPr bwMode="auto">
            <a:xfrm>
              <a:off x="2427272" y="5549362"/>
              <a:ext cx="503512"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600" b="0" i="0" u="none" strike="noStrike" kern="1200" cap="none" spc="0" normalizeH="0" baseline="0" noProof="0" dirty="0">
                  <a:ln>
                    <a:noFill/>
                  </a:ln>
                  <a:solidFill>
                    <a:srgbClr val="000000"/>
                  </a:solidFill>
                  <a:effectLst/>
                  <a:uLnTx/>
                  <a:uFillTx/>
                  <a:latin typeface="Calibri" panose="020F0502020204030204" pitchFamily="34" charset="0"/>
                  <a:ea typeface="MS PGothic" pitchFamily="34" charset="-128"/>
                  <a:cs typeface="Arial" panose="020B0604020202020204" pitchFamily="34" charset="0"/>
                </a:rPr>
                <a:t>5</a:t>
              </a:r>
            </a:p>
          </p:txBody>
        </p:sp>
        <p:sp>
          <p:nvSpPr>
            <p:cNvPr id="12337" name="TextBox 58"/>
            <p:cNvSpPr txBox="1">
              <a:spLocks noChangeArrowheads="1"/>
            </p:cNvSpPr>
            <p:nvPr/>
          </p:nvSpPr>
          <p:spPr bwMode="auto">
            <a:xfrm>
              <a:off x="2702673" y="5549362"/>
              <a:ext cx="503512"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600" b="0" i="0" u="none" strike="noStrike" kern="1200" cap="none" spc="0" normalizeH="0" baseline="0" noProof="0" dirty="0">
                  <a:ln>
                    <a:noFill/>
                  </a:ln>
                  <a:solidFill>
                    <a:srgbClr val="000000"/>
                  </a:solidFill>
                  <a:effectLst/>
                  <a:uLnTx/>
                  <a:uFillTx/>
                  <a:latin typeface="Calibri" panose="020F0502020204030204" pitchFamily="34" charset="0"/>
                  <a:ea typeface="MS PGothic" pitchFamily="34" charset="-128"/>
                  <a:cs typeface="Arial" panose="020B0604020202020204" pitchFamily="34" charset="0"/>
                </a:rPr>
                <a:t>6</a:t>
              </a:r>
            </a:p>
          </p:txBody>
        </p:sp>
        <p:sp>
          <p:nvSpPr>
            <p:cNvPr id="12338" name="TextBox 59"/>
            <p:cNvSpPr txBox="1">
              <a:spLocks noChangeArrowheads="1"/>
            </p:cNvSpPr>
            <p:nvPr/>
          </p:nvSpPr>
          <p:spPr bwMode="auto">
            <a:xfrm>
              <a:off x="2978075" y="5549362"/>
              <a:ext cx="503512"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600" b="0" i="0" u="none" strike="noStrike" kern="1200" cap="none" spc="0" normalizeH="0" baseline="0" noProof="0" dirty="0">
                  <a:ln>
                    <a:noFill/>
                  </a:ln>
                  <a:solidFill>
                    <a:srgbClr val="000000"/>
                  </a:solidFill>
                  <a:effectLst/>
                  <a:uLnTx/>
                  <a:uFillTx/>
                  <a:latin typeface="Calibri" panose="020F0502020204030204" pitchFamily="34" charset="0"/>
                  <a:ea typeface="MS PGothic" pitchFamily="34" charset="-128"/>
                  <a:cs typeface="Arial" panose="020B0604020202020204" pitchFamily="34" charset="0"/>
                </a:rPr>
                <a:t>7</a:t>
              </a:r>
            </a:p>
          </p:txBody>
        </p:sp>
        <p:sp>
          <p:nvSpPr>
            <p:cNvPr id="12339" name="TextBox 60"/>
            <p:cNvSpPr txBox="1">
              <a:spLocks noChangeArrowheads="1"/>
            </p:cNvSpPr>
            <p:nvPr/>
          </p:nvSpPr>
          <p:spPr bwMode="auto">
            <a:xfrm>
              <a:off x="3253476" y="5549362"/>
              <a:ext cx="503512"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600" b="0" i="0" u="none" strike="noStrike" kern="1200" cap="none" spc="0" normalizeH="0" baseline="0" noProof="0" dirty="0">
                  <a:ln>
                    <a:noFill/>
                  </a:ln>
                  <a:solidFill>
                    <a:srgbClr val="000000"/>
                  </a:solidFill>
                  <a:effectLst/>
                  <a:uLnTx/>
                  <a:uFillTx/>
                  <a:latin typeface="Calibri" panose="020F0502020204030204" pitchFamily="34" charset="0"/>
                  <a:ea typeface="MS PGothic" pitchFamily="34" charset="-128"/>
                  <a:cs typeface="Arial" panose="020B0604020202020204" pitchFamily="34" charset="0"/>
                </a:rPr>
                <a:t>8</a:t>
              </a:r>
            </a:p>
          </p:txBody>
        </p:sp>
        <p:sp>
          <p:nvSpPr>
            <p:cNvPr id="12340" name="TextBox 61"/>
            <p:cNvSpPr txBox="1">
              <a:spLocks noChangeArrowheads="1"/>
            </p:cNvSpPr>
            <p:nvPr/>
          </p:nvSpPr>
          <p:spPr bwMode="auto">
            <a:xfrm>
              <a:off x="3528878" y="5549362"/>
              <a:ext cx="503512"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600" b="0" i="0" u="none" strike="noStrike" kern="1200" cap="none" spc="0" normalizeH="0" baseline="0" noProof="0" dirty="0">
                  <a:ln>
                    <a:noFill/>
                  </a:ln>
                  <a:solidFill>
                    <a:srgbClr val="000000"/>
                  </a:solidFill>
                  <a:effectLst/>
                  <a:uLnTx/>
                  <a:uFillTx/>
                  <a:latin typeface="Calibri" panose="020F0502020204030204" pitchFamily="34" charset="0"/>
                  <a:ea typeface="MS PGothic" pitchFamily="34" charset="-128"/>
                  <a:cs typeface="Arial" panose="020B0604020202020204" pitchFamily="34" charset="0"/>
                </a:rPr>
                <a:t>9</a:t>
              </a:r>
            </a:p>
          </p:txBody>
        </p:sp>
        <p:sp>
          <p:nvSpPr>
            <p:cNvPr id="12341" name="TextBox 62"/>
            <p:cNvSpPr txBox="1">
              <a:spLocks noChangeArrowheads="1"/>
            </p:cNvSpPr>
            <p:nvPr/>
          </p:nvSpPr>
          <p:spPr bwMode="auto">
            <a:xfrm>
              <a:off x="3804279" y="5549362"/>
              <a:ext cx="503512"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600" b="0" i="0" u="none" strike="noStrike" kern="1200" cap="none" spc="0" normalizeH="0" baseline="0" noProof="0" dirty="0">
                  <a:ln>
                    <a:noFill/>
                  </a:ln>
                  <a:solidFill>
                    <a:srgbClr val="000000"/>
                  </a:solidFill>
                  <a:effectLst/>
                  <a:uLnTx/>
                  <a:uFillTx/>
                  <a:latin typeface="Calibri" panose="020F0502020204030204" pitchFamily="34" charset="0"/>
                  <a:ea typeface="MS PGothic" pitchFamily="34" charset="-128"/>
                  <a:cs typeface="Arial" panose="020B0604020202020204" pitchFamily="34" charset="0"/>
                </a:rPr>
                <a:t>10</a:t>
              </a:r>
            </a:p>
          </p:txBody>
        </p:sp>
        <p:sp>
          <p:nvSpPr>
            <p:cNvPr id="12342" name="TextBox 63"/>
            <p:cNvSpPr txBox="1">
              <a:spLocks noChangeArrowheads="1"/>
            </p:cNvSpPr>
            <p:nvPr/>
          </p:nvSpPr>
          <p:spPr bwMode="auto">
            <a:xfrm>
              <a:off x="4079681" y="5549362"/>
              <a:ext cx="503512"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600" b="0" i="0" u="none" strike="noStrike" kern="1200" cap="none" spc="0" normalizeH="0" baseline="0" noProof="0" dirty="0">
                  <a:ln>
                    <a:noFill/>
                  </a:ln>
                  <a:solidFill>
                    <a:srgbClr val="000000"/>
                  </a:solidFill>
                  <a:effectLst/>
                  <a:uLnTx/>
                  <a:uFillTx/>
                  <a:latin typeface="Calibri" panose="020F0502020204030204" pitchFamily="34" charset="0"/>
                  <a:ea typeface="MS PGothic" pitchFamily="34" charset="-128"/>
                  <a:cs typeface="Arial" panose="020B0604020202020204" pitchFamily="34" charset="0"/>
                </a:rPr>
                <a:t>11</a:t>
              </a:r>
            </a:p>
          </p:txBody>
        </p:sp>
        <p:sp>
          <p:nvSpPr>
            <p:cNvPr id="12343" name="TextBox 64"/>
            <p:cNvSpPr txBox="1">
              <a:spLocks noChangeArrowheads="1"/>
            </p:cNvSpPr>
            <p:nvPr/>
          </p:nvSpPr>
          <p:spPr bwMode="auto">
            <a:xfrm>
              <a:off x="4355082" y="5549362"/>
              <a:ext cx="503512"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600" b="0" i="0" u="none" strike="noStrike" kern="1200" cap="none" spc="0" normalizeH="0" baseline="0" noProof="0" dirty="0">
                  <a:ln>
                    <a:noFill/>
                  </a:ln>
                  <a:solidFill>
                    <a:srgbClr val="000000"/>
                  </a:solidFill>
                  <a:effectLst/>
                  <a:uLnTx/>
                  <a:uFillTx/>
                  <a:latin typeface="Calibri" panose="020F0502020204030204" pitchFamily="34" charset="0"/>
                  <a:ea typeface="MS PGothic" pitchFamily="34" charset="-128"/>
                  <a:cs typeface="Arial" panose="020B0604020202020204" pitchFamily="34" charset="0"/>
                </a:rPr>
                <a:t>12</a:t>
              </a:r>
            </a:p>
          </p:txBody>
        </p:sp>
        <p:sp>
          <p:nvSpPr>
            <p:cNvPr id="12344" name="TextBox 65"/>
            <p:cNvSpPr txBox="1">
              <a:spLocks noChangeArrowheads="1"/>
            </p:cNvSpPr>
            <p:nvPr/>
          </p:nvSpPr>
          <p:spPr bwMode="auto">
            <a:xfrm>
              <a:off x="4630484" y="5549362"/>
              <a:ext cx="503512"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600" b="0" i="0" u="none" strike="noStrike" kern="1200" cap="none" spc="0" normalizeH="0" baseline="0" noProof="0" dirty="0">
                  <a:ln>
                    <a:noFill/>
                  </a:ln>
                  <a:solidFill>
                    <a:srgbClr val="000000"/>
                  </a:solidFill>
                  <a:effectLst/>
                  <a:uLnTx/>
                  <a:uFillTx/>
                  <a:latin typeface="Calibri" panose="020F0502020204030204" pitchFamily="34" charset="0"/>
                  <a:ea typeface="MS PGothic" pitchFamily="34" charset="-128"/>
                  <a:cs typeface="Arial" panose="020B0604020202020204" pitchFamily="34" charset="0"/>
                </a:rPr>
                <a:t>13</a:t>
              </a:r>
            </a:p>
          </p:txBody>
        </p:sp>
        <p:sp>
          <p:nvSpPr>
            <p:cNvPr id="12345" name="TextBox 66"/>
            <p:cNvSpPr txBox="1">
              <a:spLocks noChangeArrowheads="1"/>
            </p:cNvSpPr>
            <p:nvPr/>
          </p:nvSpPr>
          <p:spPr bwMode="auto">
            <a:xfrm>
              <a:off x="4904494" y="5549362"/>
              <a:ext cx="504903"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600" b="0" i="0" u="none" strike="noStrike" kern="1200" cap="none" spc="0" normalizeH="0" baseline="0" noProof="0" dirty="0">
                  <a:ln>
                    <a:noFill/>
                  </a:ln>
                  <a:solidFill>
                    <a:srgbClr val="000000"/>
                  </a:solidFill>
                  <a:effectLst/>
                  <a:uLnTx/>
                  <a:uFillTx/>
                  <a:latin typeface="Calibri" panose="020F0502020204030204" pitchFamily="34" charset="0"/>
                  <a:ea typeface="MS PGothic" pitchFamily="34" charset="-128"/>
                  <a:cs typeface="Arial" panose="020B0604020202020204" pitchFamily="34" charset="0"/>
                </a:rPr>
                <a:t>14</a:t>
              </a:r>
            </a:p>
          </p:txBody>
        </p:sp>
        <p:sp>
          <p:nvSpPr>
            <p:cNvPr id="12346" name="TextBox 67"/>
            <p:cNvSpPr txBox="1">
              <a:spLocks noChangeArrowheads="1"/>
            </p:cNvSpPr>
            <p:nvPr/>
          </p:nvSpPr>
          <p:spPr bwMode="auto">
            <a:xfrm>
              <a:off x="5179895" y="5549362"/>
              <a:ext cx="504903"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600" b="0" i="0" u="none" strike="noStrike" kern="1200" cap="none" spc="0" normalizeH="0" baseline="0" noProof="0" dirty="0">
                  <a:ln>
                    <a:noFill/>
                  </a:ln>
                  <a:solidFill>
                    <a:srgbClr val="000000"/>
                  </a:solidFill>
                  <a:effectLst/>
                  <a:uLnTx/>
                  <a:uFillTx/>
                  <a:latin typeface="Calibri" panose="020F0502020204030204" pitchFamily="34" charset="0"/>
                  <a:ea typeface="MS PGothic" pitchFamily="34" charset="-128"/>
                  <a:cs typeface="Arial" panose="020B0604020202020204" pitchFamily="34" charset="0"/>
                </a:rPr>
                <a:t>15</a:t>
              </a:r>
            </a:p>
          </p:txBody>
        </p:sp>
        <p:sp>
          <p:nvSpPr>
            <p:cNvPr id="12347" name="TextBox 68"/>
            <p:cNvSpPr txBox="1">
              <a:spLocks noChangeArrowheads="1"/>
            </p:cNvSpPr>
            <p:nvPr/>
          </p:nvSpPr>
          <p:spPr bwMode="auto">
            <a:xfrm>
              <a:off x="5455296" y="5549362"/>
              <a:ext cx="504903"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600" b="0" i="0" u="none" strike="noStrike" kern="1200" cap="none" spc="0" normalizeH="0" baseline="0" noProof="0" dirty="0">
                  <a:ln>
                    <a:noFill/>
                  </a:ln>
                  <a:solidFill>
                    <a:srgbClr val="000000"/>
                  </a:solidFill>
                  <a:effectLst/>
                  <a:uLnTx/>
                  <a:uFillTx/>
                  <a:latin typeface="Calibri" panose="020F0502020204030204" pitchFamily="34" charset="0"/>
                  <a:ea typeface="MS PGothic" pitchFamily="34" charset="-128"/>
                  <a:cs typeface="Arial" panose="020B0604020202020204" pitchFamily="34" charset="0"/>
                </a:rPr>
                <a:t>16</a:t>
              </a:r>
            </a:p>
          </p:txBody>
        </p:sp>
        <p:sp>
          <p:nvSpPr>
            <p:cNvPr id="12348" name="TextBox 69"/>
            <p:cNvSpPr txBox="1">
              <a:spLocks noChangeArrowheads="1"/>
            </p:cNvSpPr>
            <p:nvPr/>
          </p:nvSpPr>
          <p:spPr bwMode="auto">
            <a:xfrm>
              <a:off x="1260292" y="5825179"/>
              <a:ext cx="4697125"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600" b="1" i="0" u="none" strike="noStrike" kern="1200" cap="none" spc="0" normalizeH="0" baseline="0" noProof="0" dirty="0">
                  <a:ln>
                    <a:noFill/>
                  </a:ln>
                  <a:solidFill>
                    <a:srgbClr val="000000"/>
                  </a:solidFill>
                  <a:effectLst/>
                  <a:uLnTx/>
                  <a:uFillTx/>
                  <a:latin typeface="Calibri" panose="020F0502020204030204" pitchFamily="34" charset="0"/>
                  <a:ea typeface="MS PGothic" pitchFamily="34" charset="-128"/>
                  <a:cs typeface="Arial" panose="020B0604020202020204" pitchFamily="34" charset="0"/>
                </a:rPr>
                <a:t>Mo Since Randomization</a:t>
              </a:r>
            </a:p>
          </p:txBody>
        </p:sp>
        <p:sp>
          <p:nvSpPr>
            <p:cNvPr id="15" name="Freeform: Shape 14"/>
            <p:cNvSpPr/>
            <p:nvPr/>
          </p:nvSpPr>
          <p:spPr bwMode="auto">
            <a:xfrm>
              <a:off x="1308975" y="2668774"/>
              <a:ext cx="4602542" cy="2390985"/>
            </a:xfrm>
            <a:custGeom>
              <a:avLst/>
              <a:gdLst>
                <a:gd name="connsiteX0" fmla="*/ 5253037 w 5253037"/>
                <a:gd name="connsiteY0" fmla="*/ 2728912 h 2728912"/>
                <a:gd name="connsiteX1" fmla="*/ 4852987 w 5253037"/>
                <a:gd name="connsiteY1" fmla="*/ 2728912 h 2728912"/>
                <a:gd name="connsiteX2" fmla="*/ 4852987 w 5253037"/>
                <a:gd name="connsiteY2" fmla="*/ 2600325 h 2728912"/>
                <a:gd name="connsiteX3" fmla="*/ 4610100 w 5253037"/>
                <a:gd name="connsiteY3" fmla="*/ 2600325 h 2728912"/>
                <a:gd name="connsiteX4" fmla="*/ 4610100 w 5253037"/>
                <a:gd name="connsiteY4" fmla="*/ 2486025 h 2728912"/>
                <a:gd name="connsiteX5" fmla="*/ 4495800 w 5253037"/>
                <a:gd name="connsiteY5" fmla="*/ 2486025 h 2728912"/>
                <a:gd name="connsiteX6" fmla="*/ 4495800 w 5253037"/>
                <a:gd name="connsiteY6" fmla="*/ 2386012 h 2728912"/>
                <a:gd name="connsiteX7" fmla="*/ 4424362 w 5253037"/>
                <a:gd name="connsiteY7" fmla="*/ 2386012 h 2728912"/>
                <a:gd name="connsiteX8" fmla="*/ 4424362 w 5253037"/>
                <a:gd name="connsiteY8" fmla="*/ 2295525 h 2728912"/>
                <a:gd name="connsiteX9" fmla="*/ 4305300 w 5253037"/>
                <a:gd name="connsiteY9" fmla="*/ 2295525 h 2728912"/>
                <a:gd name="connsiteX10" fmla="*/ 4305300 w 5253037"/>
                <a:gd name="connsiteY10" fmla="*/ 2257425 h 2728912"/>
                <a:gd name="connsiteX11" fmla="*/ 3767137 w 5253037"/>
                <a:gd name="connsiteY11" fmla="*/ 2257425 h 2728912"/>
                <a:gd name="connsiteX12" fmla="*/ 3767137 w 5253037"/>
                <a:gd name="connsiteY12" fmla="*/ 2209800 h 2728912"/>
                <a:gd name="connsiteX13" fmla="*/ 3576637 w 5253037"/>
                <a:gd name="connsiteY13" fmla="*/ 2209800 h 2728912"/>
                <a:gd name="connsiteX14" fmla="*/ 3576637 w 5253037"/>
                <a:gd name="connsiteY14" fmla="*/ 2157412 h 2728912"/>
                <a:gd name="connsiteX15" fmla="*/ 3557587 w 5253037"/>
                <a:gd name="connsiteY15" fmla="*/ 2157412 h 2728912"/>
                <a:gd name="connsiteX16" fmla="*/ 3557587 w 5253037"/>
                <a:gd name="connsiteY16" fmla="*/ 2124075 h 2728912"/>
                <a:gd name="connsiteX17" fmla="*/ 3529012 w 5253037"/>
                <a:gd name="connsiteY17" fmla="*/ 2124075 h 2728912"/>
                <a:gd name="connsiteX18" fmla="*/ 3529012 w 5253037"/>
                <a:gd name="connsiteY18" fmla="*/ 2100262 h 2728912"/>
                <a:gd name="connsiteX19" fmla="*/ 3476625 w 5253037"/>
                <a:gd name="connsiteY19" fmla="*/ 2100262 h 2728912"/>
                <a:gd name="connsiteX20" fmla="*/ 3476625 w 5253037"/>
                <a:gd name="connsiteY20" fmla="*/ 2100262 h 2728912"/>
                <a:gd name="connsiteX21" fmla="*/ 3448050 w 5253037"/>
                <a:gd name="connsiteY21" fmla="*/ 2071687 h 2728912"/>
                <a:gd name="connsiteX22" fmla="*/ 3448050 w 5253037"/>
                <a:gd name="connsiteY22" fmla="*/ 2047875 h 2728912"/>
                <a:gd name="connsiteX23" fmla="*/ 3314700 w 5253037"/>
                <a:gd name="connsiteY23" fmla="*/ 2047875 h 2728912"/>
                <a:gd name="connsiteX24" fmla="*/ 3314700 w 5253037"/>
                <a:gd name="connsiteY24" fmla="*/ 2005012 h 2728912"/>
                <a:gd name="connsiteX25" fmla="*/ 3190875 w 5253037"/>
                <a:gd name="connsiteY25" fmla="*/ 2005012 h 2728912"/>
                <a:gd name="connsiteX26" fmla="*/ 3190875 w 5253037"/>
                <a:gd name="connsiteY26" fmla="*/ 1966912 h 2728912"/>
                <a:gd name="connsiteX27" fmla="*/ 3162300 w 5253037"/>
                <a:gd name="connsiteY27" fmla="*/ 1966912 h 2728912"/>
                <a:gd name="connsiteX28" fmla="*/ 3162300 w 5253037"/>
                <a:gd name="connsiteY28" fmla="*/ 1928812 h 2728912"/>
                <a:gd name="connsiteX29" fmla="*/ 3114675 w 5253037"/>
                <a:gd name="connsiteY29" fmla="*/ 1928812 h 2728912"/>
                <a:gd name="connsiteX30" fmla="*/ 3114675 w 5253037"/>
                <a:gd name="connsiteY30" fmla="*/ 1900237 h 2728912"/>
                <a:gd name="connsiteX31" fmla="*/ 3067050 w 5253037"/>
                <a:gd name="connsiteY31" fmla="*/ 1900237 h 2728912"/>
                <a:gd name="connsiteX32" fmla="*/ 3067050 w 5253037"/>
                <a:gd name="connsiteY32" fmla="*/ 1885950 h 2728912"/>
                <a:gd name="connsiteX33" fmla="*/ 2976562 w 5253037"/>
                <a:gd name="connsiteY33" fmla="*/ 1885950 h 2728912"/>
                <a:gd name="connsiteX34" fmla="*/ 2976562 w 5253037"/>
                <a:gd name="connsiteY34" fmla="*/ 1847850 h 2728912"/>
                <a:gd name="connsiteX35" fmla="*/ 2857500 w 5253037"/>
                <a:gd name="connsiteY35" fmla="*/ 1847850 h 2728912"/>
                <a:gd name="connsiteX36" fmla="*/ 2857500 w 5253037"/>
                <a:gd name="connsiteY36" fmla="*/ 1809750 h 2728912"/>
                <a:gd name="connsiteX37" fmla="*/ 2767012 w 5253037"/>
                <a:gd name="connsiteY37" fmla="*/ 1809750 h 2728912"/>
                <a:gd name="connsiteX38" fmla="*/ 2767012 w 5253037"/>
                <a:gd name="connsiteY38" fmla="*/ 1766887 h 2728912"/>
                <a:gd name="connsiteX39" fmla="*/ 2705100 w 5253037"/>
                <a:gd name="connsiteY39" fmla="*/ 1766887 h 2728912"/>
                <a:gd name="connsiteX40" fmla="*/ 2705100 w 5253037"/>
                <a:gd name="connsiteY40" fmla="*/ 1733550 h 2728912"/>
                <a:gd name="connsiteX41" fmla="*/ 2657475 w 5253037"/>
                <a:gd name="connsiteY41" fmla="*/ 1733550 h 2728912"/>
                <a:gd name="connsiteX42" fmla="*/ 2657475 w 5253037"/>
                <a:gd name="connsiteY42" fmla="*/ 1690687 h 2728912"/>
                <a:gd name="connsiteX43" fmla="*/ 2600325 w 5253037"/>
                <a:gd name="connsiteY43" fmla="*/ 1690687 h 2728912"/>
                <a:gd name="connsiteX44" fmla="*/ 2600325 w 5253037"/>
                <a:gd name="connsiteY44" fmla="*/ 1643062 h 2728912"/>
                <a:gd name="connsiteX45" fmla="*/ 2500312 w 5253037"/>
                <a:gd name="connsiteY45" fmla="*/ 1643062 h 2728912"/>
                <a:gd name="connsiteX46" fmla="*/ 2481262 w 5253037"/>
                <a:gd name="connsiteY46" fmla="*/ 1624012 h 2728912"/>
                <a:gd name="connsiteX47" fmla="*/ 2371725 w 5253037"/>
                <a:gd name="connsiteY47" fmla="*/ 1624012 h 2728912"/>
                <a:gd name="connsiteX48" fmla="*/ 2371725 w 5253037"/>
                <a:gd name="connsiteY48" fmla="*/ 1571625 h 2728912"/>
                <a:gd name="connsiteX49" fmla="*/ 2305050 w 5253037"/>
                <a:gd name="connsiteY49" fmla="*/ 1571625 h 2728912"/>
                <a:gd name="connsiteX50" fmla="*/ 2305050 w 5253037"/>
                <a:gd name="connsiteY50" fmla="*/ 1509712 h 2728912"/>
                <a:gd name="connsiteX51" fmla="*/ 2200275 w 5253037"/>
                <a:gd name="connsiteY51" fmla="*/ 1509712 h 2728912"/>
                <a:gd name="connsiteX52" fmla="*/ 2200275 w 5253037"/>
                <a:gd name="connsiteY52" fmla="*/ 1462087 h 2728912"/>
                <a:gd name="connsiteX53" fmla="*/ 2114550 w 5253037"/>
                <a:gd name="connsiteY53" fmla="*/ 1462087 h 2728912"/>
                <a:gd name="connsiteX54" fmla="*/ 2114550 w 5253037"/>
                <a:gd name="connsiteY54" fmla="*/ 1462087 h 2728912"/>
                <a:gd name="connsiteX55" fmla="*/ 2033587 w 5253037"/>
                <a:gd name="connsiteY55" fmla="*/ 1462087 h 2728912"/>
                <a:gd name="connsiteX56" fmla="*/ 2033587 w 5253037"/>
                <a:gd name="connsiteY56" fmla="*/ 1385887 h 2728912"/>
                <a:gd name="connsiteX57" fmla="*/ 1976437 w 5253037"/>
                <a:gd name="connsiteY57" fmla="*/ 1385887 h 2728912"/>
                <a:gd name="connsiteX58" fmla="*/ 1976437 w 5253037"/>
                <a:gd name="connsiteY58" fmla="*/ 1343025 h 2728912"/>
                <a:gd name="connsiteX59" fmla="*/ 1919287 w 5253037"/>
                <a:gd name="connsiteY59" fmla="*/ 1343025 h 2728912"/>
                <a:gd name="connsiteX60" fmla="*/ 1895475 w 5253037"/>
                <a:gd name="connsiteY60" fmla="*/ 1319213 h 2728912"/>
                <a:gd name="connsiteX61" fmla="*/ 1881187 w 5253037"/>
                <a:gd name="connsiteY61" fmla="*/ 1304925 h 2728912"/>
                <a:gd name="connsiteX62" fmla="*/ 1819275 w 5253037"/>
                <a:gd name="connsiteY62" fmla="*/ 1304925 h 2728912"/>
                <a:gd name="connsiteX63" fmla="*/ 1819275 w 5253037"/>
                <a:gd name="connsiteY63" fmla="*/ 1257300 h 2728912"/>
                <a:gd name="connsiteX64" fmla="*/ 1757362 w 5253037"/>
                <a:gd name="connsiteY64" fmla="*/ 1257300 h 2728912"/>
                <a:gd name="connsiteX65" fmla="*/ 1757362 w 5253037"/>
                <a:gd name="connsiteY65" fmla="*/ 1233487 h 2728912"/>
                <a:gd name="connsiteX66" fmla="*/ 1700212 w 5253037"/>
                <a:gd name="connsiteY66" fmla="*/ 1233487 h 2728912"/>
                <a:gd name="connsiteX67" fmla="*/ 1685925 w 5253037"/>
                <a:gd name="connsiteY67" fmla="*/ 1219200 h 2728912"/>
                <a:gd name="connsiteX68" fmla="*/ 1633537 w 5253037"/>
                <a:gd name="connsiteY68" fmla="*/ 1219200 h 2728912"/>
                <a:gd name="connsiteX69" fmla="*/ 1633537 w 5253037"/>
                <a:gd name="connsiteY69" fmla="*/ 1171575 h 2728912"/>
                <a:gd name="connsiteX70" fmla="*/ 1581150 w 5253037"/>
                <a:gd name="connsiteY70" fmla="*/ 1171575 h 2728912"/>
                <a:gd name="connsiteX71" fmla="*/ 1581150 w 5253037"/>
                <a:gd name="connsiteY71" fmla="*/ 1123950 h 2728912"/>
                <a:gd name="connsiteX72" fmla="*/ 1524000 w 5253037"/>
                <a:gd name="connsiteY72" fmla="*/ 1123950 h 2728912"/>
                <a:gd name="connsiteX73" fmla="*/ 1524000 w 5253037"/>
                <a:gd name="connsiteY73" fmla="*/ 1004887 h 2728912"/>
                <a:gd name="connsiteX74" fmla="*/ 1433512 w 5253037"/>
                <a:gd name="connsiteY74" fmla="*/ 1004887 h 2728912"/>
                <a:gd name="connsiteX75" fmla="*/ 1433512 w 5253037"/>
                <a:gd name="connsiteY75" fmla="*/ 981075 h 2728912"/>
                <a:gd name="connsiteX76" fmla="*/ 1385887 w 5253037"/>
                <a:gd name="connsiteY76" fmla="*/ 981075 h 2728912"/>
                <a:gd name="connsiteX77" fmla="*/ 1385887 w 5253037"/>
                <a:gd name="connsiteY77" fmla="*/ 904875 h 2728912"/>
                <a:gd name="connsiteX78" fmla="*/ 1323975 w 5253037"/>
                <a:gd name="connsiteY78" fmla="*/ 904875 h 2728912"/>
                <a:gd name="connsiteX79" fmla="*/ 1323975 w 5253037"/>
                <a:gd name="connsiteY79" fmla="*/ 862012 h 2728912"/>
                <a:gd name="connsiteX80" fmla="*/ 1262062 w 5253037"/>
                <a:gd name="connsiteY80" fmla="*/ 862012 h 2728912"/>
                <a:gd name="connsiteX81" fmla="*/ 1262062 w 5253037"/>
                <a:gd name="connsiteY81" fmla="*/ 814387 h 2728912"/>
                <a:gd name="connsiteX82" fmla="*/ 1209675 w 5253037"/>
                <a:gd name="connsiteY82" fmla="*/ 814387 h 2728912"/>
                <a:gd name="connsiteX83" fmla="*/ 1209675 w 5253037"/>
                <a:gd name="connsiteY83" fmla="*/ 766762 h 2728912"/>
                <a:gd name="connsiteX84" fmla="*/ 1143000 w 5253037"/>
                <a:gd name="connsiteY84" fmla="*/ 766762 h 2728912"/>
                <a:gd name="connsiteX85" fmla="*/ 1143000 w 5253037"/>
                <a:gd name="connsiteY85" fmla="*/ 709612 h 2728912"/>
                <a:gd name="connsiteX86" fmla="*/ 1081087 w 5253037"/>
                <a:gd name="connsiteY86" fmla="*/ 709612 h 2728912"/>
                <a:gd name="connsiteX87" fmla="*/ 1081087 w 5253037"/>
                <a:gd name="connsiteY87" fmla="*/ 652462 h 2728912"/>
                <a:gd name="connsiteX88" fmla="*/ 1033462 w 5253037"/>
                <a:gd name="connsiteY88" fmla="*/ 652462 h 2728912"/>
                <a:gd name="connsiteX89" fmla="*/ 1033462 w 5253037"/>
                <a:gd name="connsiteY89" fmla="*/ 600075 h 2728912"/>
                <a:gd name="connsiteX90" fmla="*/ 985837 w 5253037"/>
                <a:gd name="connsiteY90" fmla="*/ 600075 h 2728912"/>
                <a:gd name="connsiteX91" fmla="*/ 985837 w 5253037"/>
                <a:gd name="connsiteY91" fmla="*/ 561975 h 2728912"/>
                <a:gd name="connsiteX92" fmla="*/ 928687 w 5253037"/>
                <a:gd name="connsiteY92" fmla="*/ 561975 h 2728912"/>
                <a:gd name="connsiteX93" fmla="*/ 928687 w 5253037"/>
                <a:gd name="connsiteY93" fmla="*/ 519112 h 2728912"/>
                <a:gd name="connsiteX94" fmla="*/ 847725 w 5253037"/>
                <a:gd name="connsiteY94" fmla="*/ 519112 h 2728912"/>
                <a:gd name="connsiteX95" fmla="*/ 847725 w 5253037"/>
                <a:gd name="connsiteY95" fmla="*/ 447675 h 2728912"/>
                <a:gd name="connsiteX96" fmla="*/ 781050 w 5253037"/>
                <a:gd name="connsiteY96" fmla="*/ 447675 h 2728912"/>
                <a:gd name="connsiteX97" fmla="*/ 781050 w 5253037"/>
                <a:gd name="connsiteY97" fmla="*/ 409575 h 2728912"/>
                <a:gd name="connsiteX98" fmla="*/ 723900 w 5253037"/>
                <a:gd name="connsiteY98" fmla="*/ 409575 h 2728912"/>
                <a:gd name="connsiteX99" fmla="*/ 723900 w 5253037"/>
                <a:gd name="connsiteY99" fmla="*/ 366712 h 2728912"/>
                <a:gd name="connsiteX100" fmla="*/ 690562 w 5253037"/>
                <a:gd name="connsiteY100" fmla="*/ 366712 h 2728912"/>
                <a:gd name="connsiteX101" fmla="*/ 690562 w 5253037"/>
                <a:gd name="connsiteY101" fmla="*/ 314325 h 2728912"/>
                <a:gd name="connsiteX102" fmla="*/ 628650 w 5253037"/>
                <a:gd name="connsiteY102" fmla="*/ 314325 h 2728912"/>
                <a:gd name="connsiteX103" fmla="*/ 628650 w 5253037"/>
                <a:gd name="connsiteY103" fmla="*/ 247650 h 2728912"/>
                <a:gd name="connsiteX104" fmla="*/ 547687 w 5253037"/>
                <a:gd name="connsiteY104" fmla="*/ 247650 h 2728912"/>
                <a:gd name="connsiteX105" fmla="*/ 547687 w 5253037"/>
                <a:gd name="connsiteY105" fmla="*/ 200025 h 2728912"/>
                <a:gd name="connsiteX106" fmla="*/ 485775 w 5253037"/>
                <a:gd name="connsiteY106" fmla="*/ 200025 h 2728912"/>
                <a:gd name="connsiteX107" fmla="*/ 485775 w 5253037"/>
                <a:gd name="connsiteY107" fmla="*/ 157162 h 2728912"/>
                <a:gd name="connsiteX108" fmla="*/ 404812 w 5253037"/>
                <a:gd name="connsiteY108" fmla="*/ 157162 h 2728912"/>
                <a:gd name="connsiteX109" fmla="*/ 404812 w 5253037"/>
                <a:gd name="connsiteY109" fmla="*/ 85725 h 2728912"/>
                <a:gd name="connsiteX110" fmla="*/ 323850 w 5253037"/>
                <a:gd name="connsiteY110" fmla="*/ 85725 h 2728912"/>
                <a:gd name="connsiteX111" fmla="*/ 323850 w 5253037"/>
                <a:gd name="connsiteY111" fmla="*/ 85725 h 2728912"/>
                <a:gd name="connsiteX112" fmla="*/ 233362 w 5253037"/>
                <a:gd name="connsiteY112" fmla="*/ 85725 h 2728912"/>
                <a:gd name="connsiteX113" fmla="*/ 233362 w 5253037"/>
                <a:gd name="connsiteY113" fmla="*/ 33337 h 2728912"/>
                <a:gd name="connsiteX114" fmla="*/ 180975 w 5253037"/>
                <a:gd name="connsiteY114" fmla="*/ 33337 h 2728912"/>
                <a:gd name="connsiteX115" fmla="*/ 180975 w 5253037"/>
                <a:gd name="connsiteY115" fmla="*/ 0 h 2728912"/>
                <a:gd name="connsiteX116" fmla="*/ 0 w 5253037"/>
                <a:gd name="connsiteY116" fmla="*/ 0 h 27289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Lst>
              <a:rect l="l" t="t" r="r" b="b"/>
              <a:pathLst>
                <a:path w="5253037" h="2728912">
                  <a:moveTo>
                    <a:pt x="5253037" y="2728912"/>
                  </a:moveTo>
                  <a:lnTo>
                    <a:pt x="4852987" y="2728912"/>
                  </a:lnTo>
                  <a:lnTo>
                    <a:pt x="4852987" y="2600325"/>
                  </a:lnTo>
                  <a:lnTo>
                    <a:pt x="4610100" y="2600325"/>
                  </a:lnTo>
                  <a:lnTo>
                    <a:pt x="4610100" y="2486025"/>
                  </a:lnTo>
                  <a:lnTo>
                    <a:pt x="4495800" y="2486025"/>
                  </a:lnTo>
                  <a:lnTo>
                    <a:pt x="4495800" y="2386012"/>
                  </a:lnTo>
                  <a:lnTo>
                    <a:pt x="4424362" y="2386012"/>
                  </a:lnTo>
                  <a:lnTo>
                    <a:pt x="4424362" y="2295525"/>
                  </a:lnTo>
                  <a:lnTo>
                    <a:pt x="4305300" y="2295525"/>
                  </a:lnTo>
                  <a:lnTo>
                    <a:pt x="4305300" y="2257425"/>
                  </a:lnTo>
                  <a:lnTo>
                    <a:pt x="3767137" y="2257425"/>
                  </a:lnTo>
                  <a:lnTo>
                    <a:pt x="3767137" y="2209800"/>
                  </a:lnTo>
                  <a:lnTo>
                    <a:pt x="3576637" y="2209800"/>
                  </a:lnTo>
                  <a:lnTo>
                    <a:pt x="3576637" y="2157412"/>
                  </a:lnTo>
                  <a:lnTo>
                    <a:pt x="3557587" y="2157412"/>
                  </a:lnTo>
                  <a:lnTo>
                    <a:pt x="3557587" y="2124075"/>
                  </a:lnTo>
                  <a:lnTo>
                    <a:pt x="3529012" y="2124075"/>
                  </a:lnTo>
                  <a:lnTo>
                    <a:pt x="3529012" y="2100262"/>
                  </a:lnTo>
                  <a:lnTo>
                    <a:pt x="3476625" y="2100262"/>
                  </a:lnTo>
                  <a:lnTo>
                    <a:pt x="3476625" y="2100262"/>
                  </a:lnTo>
                  <a:lnTo>
                    <a:pt x="3448050" y="2071687"/>
                  </a:lnTo>
                  <a:lnTo>
                    <a:pt x="3448050" y="2047875"/>
                  </a:lnTo>
                  <a:lnTo>
                    <a:pt x="3314700" y="2047875"/>
                  </a:lnTo>
                  <a:lnTo>
                    <a:pt x="3314700" y="2005012"/>
                  </a:lnTo>
                  <a:lnTo>
                    <a:pt x="3190875" y="2005012"/>
                  </a:lnTo>
                  <a:lnTo>
                    <a:pt x="3190875" y="1966912"/>
                  </a:lnTo>
                  <a:lnTo>
                    <a:pt x="3162300" y="1966912"/>
                  </a:lnTo>
                  <a:lnTo>
                    <a:pt x="3162300" y="1928812"/>
                  </a:lnTo>
                  <a:lnTo>
                    <a:pt x="3114675" y="1928812"/>
                  </a:lnTo>
                  <a:lnTo>
                    <a:pt x="3114675" y="1900237"/>
                  </a:lnTo>
                  <a:lnTo>
                    <a:pt x="3067050" y="1900237"/>
                  </a:lnTo>
                  <a:lnTo>
                    <a:pt x="3067050" y="1885950"/>
                  </a:lnTo>
                  <a:lnTo>
                    <a:pt x="2976562" y="1885950"/>
                  </a:lnTo>
                  <a:lnTo>
                    <a:pt x="2976562" y="1847850"/>
                  </a:lnTo>
                  <a:lnTo>
                    <a:pt x="2857500" y="1847850"/>
                  </a:lnTo>
                  <a:lnTo>
                    <a:pt x="2857500" y="1809750"/>
                  </a:lnTo>
                  <a:lnTo>
                    <a:pt x="2767012" y="1809750"/>
                  </a:lnTo>
                  <a:lnTo>
                    <a:pt x="2767012" y="1766887"/>
                  </a:lnTo>
                  <a:lnTo>
                    <a:pt x="2705100" y="1766887"/>
                  </a:lnTo>
                  <a:lnTo>
                    <a:pt x="2705100" y="1733550"/>
                  </a:lnTo>
                  <a:lnTo>
                    <a:pt x="2657475" y="1733550"/>
                  </a:lnTo>
                  <a:lnTo>
                    <a:pt x="2657475" y="1690687"/>
                  </a:lnTo>
                  <a:lnTo>
                    <a:pt x="2600325" y="1690687"/>
                  </a:lnTo>
                  <a:lnTo>
                    <a:pt x="2600325" y="1643062"/>
                  </a:lnTo>
                  <a:lnTo>
                    <a:pt x="2500312" y="1643062"/>
                  </a:lnTo>
                  <a:lnTo>
                    <a:pt x="2481262" y="1624012"/>
                  </a:lnTo>
                  <a:lnTo>
                    <a:pt x="2371725" y="1624012"/>
                  </a:lnTo>
                  <a:lnTo>
                    <a:pt x="2371725" y="1571625"/>
                  </a:lnTo>
                  <a:lnTo>
                    <a:pt x="2305050" y="1571625"/>
                  </a:lnTo>
                  <a:lnTo>
                    <a:pt x="2305050" y="1509712"/>
                  </a:lnTo>
                  <a:lnTo>
                    <a:pt x="2200275" y="1509712"/>
                  </a:lnTo>
                  <a:lnTo>
                    <a:pt x="2200275" y="1462087"/>
                  </a:lnTo>
                  <a:lnTo>
                    <a:pt x="2114550" y="1462087"/>
                  </a:lnTo>
                  <a:lnTo>
                    <a:pt x="2114550" y="1462087"/>
                  </a:lnTo>
                  <a:lnTo>
                    <a:pt x="2033587" y="1462087"/>
                  </a:lnTo>
                  <a:lnTo>
                    <a:pt x="2033587" y="1385887"/>
                  </a:lnTo>
                  <a:lnTo>
                    <a:pt x="1976437" y="1385887"/>
                  </a:lnTo>
                  <a:lnTo>
                    <a:pt x="1976437" y="1343025"/>
                  </a:lnTo>
                  <a:lnTo>
                    <a:pt x="1919287" y="1343025"/>
                  </a:lnTo>
                  <a:lnTo>
                    <a:pt x="1895475" y="1319213"/>
                  </a:lnTo>
                  <a:lnTo>
                    <a:pt x="1881187" y="1304925"/>
                  </a:lnTo>
                  <a:lnTo>
                    <a:pt x="1819275" y="1304925"/>
                  </a:lnTo>
                  <a:lnTo>
                    <a:pt x="1819275" y="1257300"/>
                  </a:lnTo>
                  <a:lnTo>
                    <a:pt x="1757362" y="1257300"/>
                  </a:lnTo>
                  <a:lnTo>
                    <a:pt x="1757362" y="1233487"/>
                  </a:lnTo>
                  <a:lnTo>
                    <a:pt x="1700212" y="1233487"/>
                  </a:lnTo>
                  <a:lnTo>
                    <a:pt x="1685925" y="1219200"/>
                  </a:lnTo>
                  <a:lnTo>
                    <a:pt x="1633537" y="1219200"/>
                  </a:lnTo>
                  <a:lnTo>
                    <a:pt x="1633537" y="1171575"/>
                  </a:lnTo>
                  <a:lnTo>
                    <a:pt x="1581150" y="1171575"/>
                  </a:lnTo>
                  <a:lnTo>
                    <a:pt x="1581150" y="1123950"/>
                  </a:lnTo>
                  <a:lnTo>
                    <a:pt x="1524000" y="1123950"/>
                  </a:lnTo>
                  <a:lnTo>
                    <a:pt x="1524000" y="1004887"/>
                  </a:lnTo>
                  <a:lnTo>
                    <a:pt x="1433512" y="1004887"/>
                  </a:lnTo>
                  <a:lnTo>
                    <a:pt x="1433512" y="981075"/>
                  </a:lnTo>
                  <a:lnTo>
                    <a:pt x="1385887" y="981075"/>
                  </a:lnTo>
                  <a:lnTo>
                    <a:pt x="1385887" y="904875"/>
                  </a:lnTo>
                  <a:lnTo>
                    <a:pt x="1323975" y="904875"/>
                  </a:lnTo>
                  <a:lnTo>
                    <a:pt x="1323975" y="862012"/>
                  </a:lnTo>
                  <a:lnTo>
                    <a:pt x="1262062" y="862012"/>
                  </a:lnTo>
                  <a:lnTo>
                    <a:pt x="1262062" y="814387"/>
                  </a:lnTo>
                  <a:lnTo>
                    <a:pt x="1209675" y="814387"/>
                  </a:lnTo>
                  <a:lnTo>
                    <a:pt x="1209675" y="766762"/>
                  </a:lnTo>
                  <a:lnTo>
                    <a:pt x="1143000" y="766762"/>
                  </a:lnTo>
                  <a:lnTo>
                    <a:pt x="1143000" y="709612"/>
                  </a:lnTo>
                  <a:lnTo>
                    <a:pt x="1081087" y="709612"/>
                  </a:lnTo>
                  <a:lnTo>
                    <a:pt x="1081087" y="652462"/>
                  </a:lnTo>
                  <a:lnTo>
                    <a:pt x="1033462" y="652462"/>
                  </a:lnTo>
                  <a:lnTo>
                    <a:pt x="1033462" y="600075"/>
                  </a:lnTo>
                  <a:lnTo>
                    <a:pt x="985837" y="600075"/>
                  </a:lnTo>
                  <a:lnTo>
                    <a:pt x="985837" y="561975"/>
                  </a:lnTo>
                  <a:lnTo>
                    <a:pt x="928687" y="561975"/>
                  </a:lnTo>
                  <a:lnTo>
                    <a:pt x="928687" y="519112"/>
                  </a:lnTo>
                  <a:lnTo>
                    <a:pt x="847725" y="519112"/>
                  </a:lnTo>
                  <a:lnTo>
                    <a:pt x="847725" y="447675"/>
                  </a:lnTo>
                  <a:lnTo>
                    <a:pt x="781050" y="447675"/>
                  </a:lnTo>
                  <a:lnTo>
                    <a:pt x="781050" y="409575"/>
                  </a:lnTo>
                  <a:lnTo>
                    <a:pt x="723900" y="409575"/>
                  </a:lnTo>
                  <a:lnTo>
                    <a:pt x="723900" y="366712"/>
                  </a:lnTo>
                  <a:lnTo>
                    <a:pt x="690562" y="366712"/>
                  </a:lnTo>
                  <a:lnTo>
                    <a:pt x="690562" y="314325"/>
                  </a:lnTo>
                  <a:lnTo>
                    <a:pt x="628650" y="314325"/>
                  </a:lnTo>
                  <a:lnTo>
                    <a:pt x="628650" y="247650"/>
                  </a:lnTo>
                  <a:lnTo>
                    <a:pt x="547687" y="247650"/>
                  </a:lnTo>
                  <a:lnTo>
                    <a:pt x="547687" y="200025"/>
                  </a:lnTo>
                  <a:lnTo>
                    <a:pt x="485775" y="200025"/>
                  </a:lnTo>
                  <a:lnTo>
                    <a:pt x="485775" y="157162"/>
                  </a:lnTo>
                  <a:lnTo>
                    <a:pt x="404812" y="157162"/>
                  </a:lnTo>
                  <a:lnTo>
                    <a:pt x="404812" y="85725"/>
                  </a:lnTo>
                  <a:lnTo>
                    <a:pt x="323850" y="85725"/>
                  </a:lnTo>
                  <a:lnTo>
                    <a:pt x="323850" y="85725"/>
                  </a:lnTo>
                  <a:lnTo>
                    <a:pt x="233362" y="85725"/>
                  </a:lnTo>
                  <a:lnTo>
                    <a:pt x="233362" y="33337"/>
                  </a:lnTo>
                  <a:lnTo>
                    <a:pt x="180975" y="33337"/>
                  </a:lnTo>
                  <a:lnTo>
                    <a:pt x="180975" y="0"/>
                  </a:lnTo>
                  <a:lnTo>
                    <a:pt x="0" y="0"/>
                  </a:lnTo>
                </a:path>
              </a:pathLst>
            </a:custGeom>
            <a:noFill/>
            <a:ln w="28575">
              <a:solidFill>
                <a:schemeClr val="accent3"/>
              </a:solidFill>
              <a:miter lim="800000"/>
              <a:headEnd/>
              <a:tailEnd/>
            </a:ln>
            <a:extLst>
              <a:ext uri="{909E8E84-426E-40DD-AFC4-6F175D3DCCD1}">
                <a14:hiddenFill xmlns:a14="http://schemas.microsoft.com/office/drawing/2010/main">
                  <a:solidFill>
                    <a:srgbClr val="FFFFFF"/>
                  </a:solidFill>
                </a14:hiddenFill>
              </a:ext>
            </a:extLst>
          </p:spPr>
          <p:txBody>
            <a:bodyPr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1600" b="1" i="0" u="none" strike="noStrike" kern="1200" cap="none" spc="0" normalizeH="0" baseline="0" noProof="0" dirty="0">
                <a:ln>
                  <a:noFill/>
                </a:ln>
                <a:solidFill>
                  <a:srgbClr val="000000"/>
                </a:solidFill>
                <a:effectLst/>
                <a:uLnTx/>
                <a:uFillTx/>
                <a:latin typeface="Calibri" panose="020F0502020204030204" pitchFamily="34" charset="0"/>
                <a:ea typeface="MS PGothic" pitchFamily="34" charset="-128"/>
                <a:cs typeface="Arial" panose="020B0604020202020204" pitchFamily="34" charset="0"/>
              </a:endParaRPr>
            </a:p>
          </p:txBody>
        </p:sp>
        <p:sp>
          <p:nvSpPr>
            <p:cNvPr id="166" name="TextBox 12"/>
            <p:cNvSpPr txBox="1">
              <a:spLocks noChangeArrowheads="1"/>
            </p:cNvSpPr>
            <p:nvPr/>
          </p:nvSpPr>
          <p:spPr bwMode="auto">
            <a:xfrm>
              <a:off x="4593895" y="2691029"/>
              <a:ext cx="1136803"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800" b="0" i="0" u="none" strike="noStrike" kern="1200" cap="none" spc="0" normalizeH="0" baseline="0" noProof="0" dirty="0">
                  <a:ln>
                    <a:noFill/>
                  </a:ln>
                  <a:solidFill>
                    <a:srgbClr val="000000"/>
                  </a:solidFill>
                  <a:effectLst/>
                  <a:uLnTx/>
                  <a:uFillTx/>
                  <a:latin typeface="Calibri" panose="020F0502020204030204" pitchFamily="34" charset="0"/>
                  <a:ea typeface="MS PGothic" pitchFamily="34" charset="-128"/>
                  <a:cs typeface="Arial" panose="020B0604020202020204" pitchFamily="34" charset="0"/>
                </a:rPr>
                <a:t>Sorafenib</a:t>
              </a:r>
              <a:br>
                <a:rPr kumimoji="0" lang="en-US" altLang="en-US" sz="1800" b="0" i="0" u="none" strike="noStrike" kern="1200" cap="none" spc="0" normalizeH="0" baseline="0" noProof="0" dirty="0">
                  <a:ln>
                    <a:noFill/>
                  </a:ln>
                  <a:solidFill>
                    <a:srgbClr val="000000"/>
                  </a:solidFill>
                  <a:effectLst/>
                  <a:uLnTx/>
                  <a:uFillTx/>
                  <a:latin typeface="Calibri" panose="020F0502020204030204" pitchFamily="34" charset="0"/>
                  <a:ea typeface="MS PGothic" pitchFamily="34" charset="-128"/>
                  <a:cs typeface="Arial" panose="020B0604020202020204" pitchFamily="34" charset="0"/>
                </a:rPr>
              </a:br>
              <a:r>
                <a:rPr kumimoji="0" lang="en-US" altLang="en-US" sz="1800" b="0" i="0" u="none" strike="noStrike" kern="1200" cap="none" spc="0" normalizeH="0" baseline="0" noProof="0" dirty="0">
                  <a:ln>
                    <a:noFill/>
                  </a:ln>
                  <a:solidFill>
                    <a:srgbClr val="000000"/>
                  </a:solidFill>
                  <a:effectLst/>
                  <a:uLnTx/>
                  <a:uFillTx/>
                  <a:latin typeface="Calibri" panose="020F0502020204030204" pitchFamily="34" charset="0"/>
                  <a:ea typeface="MS PGothic" pitchFamily="34" charset="-128"/>
                  <a:cs typeface="Arial" panose="020B0604020202020204" pitchFamily="34" charset="0"/>
                </a:rPr>
                <a:t>Placebo</a:t>
              </a:r>
            </a:p>
          </p:txBody>
        </p:sp>
        <p:cxnSp>
          <p:nvCxnSpPr>
            <p:cNvPr id="167" name="Straight Connector 17"/>
            <p:cNvCxnSpPr>
              <a:cxnSpLocks noChangeShapeType="1"/>
            </p:cNvCxnSpPr>
            <p:nvPr/>
          </p:nvCxnSpPr>
          <p:spPr bwMode="auto">
            <a:xfrm flipH="1">
              <a:off x="4412108" y="2866284"/>
              <a:ext cx="208637" cy="0"/>
            </a:xfrm>
            <a:prstGeom prst="line">
              <a:avLst/>
            </a:prstGeom>
            <a:noFill/>
            <a:ln w="28575" algn="ctr">
              <a:solidFill>
                <a:schemeClr val="accent1"/>
              </a:solidFill>
              <a:round/>
              <a:headEnd/>
              <a:tailEnd/>
            </a:ln>
            <a:extLst>
              <a:ext uri="{909E8E84-426E-40DD-AFC4-6F175D3DCCD1}">
                <a14:hiddenFill xmlns:a14="http://schemas.microsoft.com/office/drawing/2010/main">
                  <a:noFill/>
                </a14:hiddenFill>
              </a:ext>
            </a:extLst>
          </p:spPr>
        </p:cxnSp>
        <p:cxnSp>
          <p:nvCxnSpPr>
            <p:cNvPr id="168" name="Straight Connector 167"/>
            <p:cNvCxnSpPr/>
            <p:nvPr/>
          </p:nvCxnSpPr>
          <p:spPr bwMode="auto">
            <a:xfrm flipH="1">
              <a:off x="4412108" y="3133667"/>
              <a:ext cx="208637" cy="0"/>
            </a:xfrm>
            <a:prstGeom prst="line">
              <a:avLst/>
            </a:prstGeom>
            <a:noFill/>
            <a:ln w="28575" cap="flat" cmpd="sng" algn="ctr">
              <a:solidFill>
                <a:schemeClr val="accent3"/>
              </a:solidFill>
              <a:prstDash val="solid"/>
              <a:round/>
              <a:headEnd type="none" w="med" len="med"/>
              <a:tailEnd type="none" w="med" len="med"/>
            </a:ln>
            <a:effectLst/>
          </p:spPr>
        </p:cxnSp>
        <p:sp>
          <p:nvSpPr>
            <p:cNvPr id="4" name="TextBox 6">
              <a:extLst>
                <a:ext uri="{FF2B5EF4-FFF2-40B4-BE49-F238E27FC236}">
                  <a16:creationId xmlns:a16="http://schemas.microsoft.com/office/drawing/2014/main" id="{BABA25A9-2C57-4854-81BA-C6A1894B2256}"/>
                </a:ext>
              </a:extLst>
            </p:cNvPr>
            <p:cNvSpPr txBox="1">
              <a:spLocks noChangeArrowheads="1"/>
            </p:cNvSpPr>
            <p:nvPr/>
          </p:nvSpPr>
          <p:spPr bwMode="auto">
            <a:xfrm>
              <a:off x="1344926" y="4730613"/>
              <a:ext cx="419006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Calibri" panose="020F0502020204030204" pitchFamily="34" charset="0"/>
                  <a:ea typeface="ＭＳ Ｐゴシック" charset="0"/>
                  <a:cs typeface="Calibri" panose="020F0502020204030204" pitchFamily="34" charset="0"/>
                </a:rPr>
                <a:t>Median OS: </a:t>
              </a:r>
              <a:r>
                <a:rPr kumimoji="0" lang="en-US" sz="1600" b="1" i="0" u="none" strike="noStrike" kern="1200" cap="none" spc="0" normalizeH="0" baseline="0" noProof="0" dirty="0">
                  <a:ln>
                    <a:noFill/>
                  </a:ln>
                  <a:solidFill>
                    <a:srgbClr val="015873"/>
                  </a:solidFill>
                  <a:effectLst/>
                  <a:uLnTx/>
                  <a:uFillTx/>
                  <a:latin typeface="Calibri" panose="020F0502020204030204" pitchFamily="34" charset="0"/>
                  <a:ea typeface="ＭＳ Ｐゴシック" charset="0"/>
                  <a:cs typeface="Calibri" panose="020F0502020204030204" pitchFamily="34" charset="0"/>
                </a:rPr>
                <a:t>10.7</a:t>
              </a:r>
              <a:r>
                <a:rPr kumimoji="0" lang="en-US" sz="1600" b="0" i="0" u="none" strike="noStrike" kern="1200" cap="none" spc="0" normalizeH="0" baseline="0" noProof="0" dirty="0">
                  <a:ln>
                    <a:noFill/>
                  </a:ln>
                  <a:solidFill>
                    <a:prstClr val="black"/>
                  </a:solidFill>
                  <a:effectLst/>
                  <a:uLnTx/>
                  <a:uFillTx/>
                  <a:latin typeface="Calibri" panose="020F0502020204030204" pitchFamily="34" charset="0"/>
                  <a:ea typeface="ＭＳ Ｐゴシック" charset="0"/>
                  <a:cs typeface="Calibri" panose="020F0502020204030204" pitchFamily="34" charset="0"/>
                </a:rPr>
                <a:t> vs </a:t>
              </a:r>
              <a:r>
                <a:rPr kumimoji="0" lang="en-US" sz="1600" b="1" i="0" u="none" strike="noStrike" kern="1200" cap="none" spc="0" normalizeH="0" baseline="0" noProof="0" dirty="0">
                  <a:ln>
                    <a:noFill/>
                  </a:ln>
                  <a:solidFill>
                    <a:srgbClr val="E1471D"/>
                  </a:solidFill>
                  <a:effectLst/>
                  <a:uLnTx/>
                  <a:uFillTx/>
                  <a:latin typeface="Calibri" panose="020F0502020204030204" pitchFamily="34" charset="0"/>
                  <a:ea typeface="ＭＳ Ｐゴシック" charset="0"/>
                  <a:cs typeface="Calibri" panose="020F0502020204030204" pitchFamily="34" charset="0"/>
                </a:rPr>
                <a:t>7.9</a:t>
              </a:r>
              <a:r>
                <a:rPr kumimoji="0" lang="en-US" sz="1600" b="0" i="0" u="none" strike="noStrike" kern="1200" cap="none" spc="0" normalizeH="0" baseline="0" noProof="0" dirty="0">
                  <a:ln>
                    <a:noFill/>
                  </a:ln>
                  <a:solidFill>
                    <a:prstClr val="black"/>
                  </a:solidFill>
                  <a:effectLst/>
                  <a:uLnTx/>
                  <a:uFillTx/>
                  <a:latin typeface="Calibri" panose="020F0502020204030204" pitchFamily="34" charset="0"/>
                  <a:ea typeface="ＭＳ Ｐゴシック" charset="0"/>
                  <a:cs typeface="Calibri" panose="020F0502020204030204" pitchFamily="34" charset="0"/>
                </a:rPr>
                <a:t> mo</a:t>
              </a:r>
              <a:br>
                <a:rPr kumimoji="0" lang="en-US" sz="1600" b="0" i="0" u="none" strike="noStrike" kern="1200" cap="none" spc="0" normalizeH="0" baseline="0" noProof="0" dirty="0">
                  <a:ln>
                    <a:noFill/>
                  </a:ln>
                  <a:solidFill>
                    <a:prstClr val="black"/>
                  </a:solidFill>
                  <a:effectLst/>
                  <a:uLnTx/>
                  <a:uFillTx/>
                  <a:latin typeface="Calibri" panose="020F0502020204030204" pitchFamily="34" charset="0"/>
                  <a:ea typeface="ＭＳ Ｐゴシック" charset="0"/>
                  <a:cs typeface="Calibri" panose="020F0502020204030204" pitchFamily="34" charset="0"/>
                </a:rPr>
              </a:br>
              <a:r>
                <a:rPr kumimoji="0" lang="en-US" sz="1600" b="0" i="0" u="none" strike="noStrike" kern="1200" cap="none" spc="0" normalizeH="0" baseline="0" noProof="0" dirty="0">
                  <a:ln>
                    <a:noFill/>
                  </a:ln>
                  <a:solidFill>
                    <a:prstClr val="black"/>
                  </a:solidFill>
                  <a:effectLst/>
                  <a:uLnTx/>
                  <a:uFillTx/>
                  <a:latin typeface="Calibri" panose="020F0502020204030204" pitchFamily="34" charset="0"/>
                  <a:ea typeface="ＭＳ Ｐゴシック" charset="0"/>
                  <a:cs typeface="Calibri" panose="020F0502020204030204" pitchFamily="34" charset="0"/>
                </a:rPr>
                <a:t>HR: 0.69 (95% CI: 0.55-0.87; </a:t>
              </a:r>
              <a:r>
                <a:rPr kumimoji="0" lang="en-US" altLang="en-US" sz="1600" b="0" i="1" u="none" strike="noStrike" kern="1200" cap="none" spc="0" normalizeH="0" baseline="0" noProof="0" dirty="0">
                  <a:ln>
                    <a:noFill/>
                  </a:ln>
                  <a:solidFill>
                    <a:srgbClr val="000000"/>
                  </a:solidFill>
                  <a:effectLst/>
                  <a:uLnTx/>
                  <a:uFillTx/>
                  <a:latin typeface="Calibri" panose="020F0502020204030204" pitchFamily="34" charset="0"/>
                  <a:ea typeface="MS PGothic" pitchFamily="34" charset="-128"/>
                  <a:cs typeface="Arial" panose="020B0604020202020204" pitchFamily="34" charset="0"/>
                </a:rPr>
                <a:t>P</a:t>
              </a:r>
              <a:r>
                <a:rPr kumimoji="0" lang="en-US" altLang="en-US" sz="1600" b="0" i="0" u="none" strike="noStrike" kern="1200" cap="none" spc="0" normalizeH="0" baseline="0" noProof="0" dirty="0">
                  <a:ln>
                    <a:noFill/>
                  </a:ln>
                  <a:solidFill>
                    <a:srgbClr val="000000"/>
                  </a:solidFill>
                  <a:effectLst/>
                  <a:uLnTx/>
                  <a:uFillTx/>
                  <a:latin typeface="Calibri" panose="020F0502020204030204" pitchFamily="34" charset="0"/>
                  <a:ea typeface="MS PGothic" pitchFamily="34" charset="-128"/>
                  <a:cs typeface="Arial" panose="020B0604020202020204" pitchFamily="34" charset="0"/>
                </a:rPr>
                <a:t> &lt;.001)</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a:ln>
                  <a:noFill/>
                </a:ln>
                <a:solidFill>
                  <a:prstClr val="black"/>
                </a:solidFill>
                <a:effectLst/>
                <a:uLnTx/>
                <a:uFillTx/>
                <a:latin typeface="Calibri" panose="020F0502020204030204" pitchFamily="34" charset="0"/>
                <a:ea typeface="ＭＳ Ｐゴシック" charset="0"/>
                <a:cs typeface="Calibri" panose="020F0502020204030204" pitchFamily="34" charset="0"/>
              </a:endParaRPr>
            </a:p>
          </p:txBody>
        </p:sp>
      </p:grpSp>
      <p:grpSp>
        <p:nvGrpSpPr>
          <p:cNvPr id="2" name="Group 1">
            <a:extLst>
              <a:ext uri="{FF2B5EF4-FFF2-40B4-BE49-F238E27FC236}">
                <a16:creationId xmlns:a16="http://schemas.microsoft.com/office/drawing/2014/main" id="{2644004E-FD40-EF83-4846-C9F312CDEA8E}"/>
              </a:ext>
            </a:extLst>
          </p:cNvPr>
          <p:cNvGrpSpPr>
            <a:grpSpLocks noChangeAspect="1"/>
          </p:cNvGrpSpPr>
          <p:nvPr/>
        </p:nvGrpSpPr>
        <p:grpSpPr>
          <a:xfrm>
            <a:off x="6104667" y="2389841"/>
            <a:ext cx="5449906" cy="3691581"/>
            <a:chOff x="379073" y="2301129"/>
            <a:chExt cx="6055451" cy="4101757"/>
          </a:xfrm>
        </p:grpSpPr>
        <p:grpSp>
          <p:nvGrpSpPr>
            <p:cNvPr id="3" name="Group 2">
              <a:extLst>
                <a:ext uri="{FF2B5EF4-FFF2-40B4-BE49-F238E27FC236}">
                  <a16:creationId xmlns:a16="http://schemas.microsoft.com/office/drawing/2014/main" id="{7AADC587-ED57-16D4-9726-A7793F0D7429}"/>
                </a:ext>
              </a:extLst>
            </p:cNvPr>
            <p:cNvGrpSpPr/>
            <p:nvPr/>
          </p:nvGrpSpPr>
          <p:grpSpPr>
            <a:xfrm>
              <a:off x="1121569" y="2509321"/>
              <a:ext cx="4850606" cy="3143250"/>
              <a:chOff x="1121569" y="2100263"/>
              <a:chExt cx="4850606" cy="3143250"/>
            </a:xfrm>
          </p:grpSpPr>
          <p:sp>
            <p:nvSpPr>
              <p:cNvPr id="65" name="Freeform: Shape 64">
                <a:extLst>
                  <a:ext uri="{FF2B5EF4-FFF2-40B4-BE49-F238E27FC236}">
                    <a16:creationId xmlns:a16="http://schemas.microsoft.com/office/drawing/2014/main" id="{D82501D2-1EF4-7835-74E7-B1FA3504767C}"/>
                  </a:ext>
                </a:extLst>
              </p:cNvPr>
              <p:cNvSpPr/>
              <p:nvPr/>
            </p:nvSpPr>
            <p:spPr bwMode="auto">
              <a:xfrm>
                <a:off x="2752725" y="3619500"/>
                <a:ext cx="3219450" cy="1624013"/>
              </a:xfrm>
              <a:custGeom>
                <a:avLst/>
                <a:gdLst>
                  <a:gd name="connsiteX0" fmla="*/ 3219450 w 3219450"/>
                  <a:gd name="connsiteY0" fmla="*/ 1624013 h 1624013"/>
                  <a:gd name="connsiteX1" fmla="*/ 3219450 w 3219450"/>
                  <a:gd name="connsiteY1" fmla="*/ 1228725 h 1624013"/>
                  <a:gd name="connsiteX2" fmla="*/ 2819400 w 3219450"/>
                  <a:gd name="connsiteY2" fmla="*/ 1228725 h 1624013"/>
                  <a:gd name="connsiteX3" fmla="*/ 2819400 w 3219450"/>
                  <a:gd name="connsiteY3" fmla="*/ 1133475 h 1624013"/>
                  <a:gd name="connsiteX4" fmla="*/ 2543175 w 3219450"/>
                  <a:gd name="connsiteY4" fmla="*/ 1133475 h 1624013"/>
                  <a:gd name="connsiteX5" fmla="*/ 2543175 w 3219450"/>
                  <a:gd name="connsiteY5" fmla="*/ 1095375 h 1624013"/>
                  <a:gd name="connsiteX6" fmla="*/ 2471738 w 3219450"/>
                  <a:gd name="connsiteY6" fmla="*/ 1095375 h 1624013"/>
                  <a:gd name="connsiteX7" fmla="*/ 2471738 w 3219450"/>
                  <a:gd name="connsiteY7" fmla="*/ 1095375 h 1624013"/>
                  <a:gd name="connsiteX8" fmla="*/ 2471738 w 3219450"/>
                  <a:gd name="connsiteY8" fmla="*/ 1066800 h 1624013"/>
                  <a:gd name="connsiteX9" fmla="*/ 2324100 w 3219450"/>
                  <a:gd name="connsiteY9" fmla="*/ 1066800 h 1624013"/>
                  <a:gd name="connsiteX10" fmla="*/ 2281238 w 3219450"/>
                  <a:gd name="connsiteY10" fmla="*/ 1023938 h 1624013"/>
                  <a:gd name="connsiteX11" fmla="*/ 2009775 w 3219450"/>
                  <a:gd name="connsiteY11" fmla="*/ 1023938 h 1624013"/>
                  <a:gd name="connsiteX12" fmla="*/ 2009775 w 3219450"/>
                  <a:gd name="connsiteY12" fmla="*/ 976313 h 1624013"/>
                  <a:gd name="connsiteX13" fmla="*/ 1838325 w 3219450"/>
                  <a:gd name="connsiteY13" fmla="*/ 976313 h 1624013"/>
                  <a:gd name="connsiteX14" fmla="*/ 1838325 w 3219450"/>
                  <a:gd name="connsiteY14" fmla="*/ 923925 h 1624013"/>
                  <a:gd name="connsiteX15" fmla="*/ 1747838 w 3219450"/>
                  <a:gd name="connsiteY15" fmla="*/ 923925 h 1624013"/>
                  <a:gd name="connsiteX16" fmla="*/ 1747838 w 3219450"/>
                  <a:gd name="connsiteY16" fmla="*/ 857250 h 1624013"/>
                  <a:gd name="connsiteX17" fmla="*/ 1628775 w 3219450"/>
                  <a:gd name="connsiteY17" fmla="*/ 847725 h 1624013"/>
                  <a:gd name="connsiteX18" fmla="*/ 1438275 w 3219450"/>
                  <a:gd name="connsiteY18" fmla="*/ 728663 h 1624013"/>
                  <a:gd name="connsiteX19" fmla="*/ 1323975 w 3219450"/>
                  <a:gd name="connsiteY19" fmla="*/ 733425 h 1624013"/>
                  <a:gd name="connsiteX20" fmla="*/ 1276350 w 3219450"/>
                  <a:gd name="connsiteY20" fmla="*/ 685800 h 1624013"/>
                  <a:gd name="connsiteX21" fmla="*/ 1190625 w 3219450"/>
                  <a:gd name="connsiteY21" fmla="*/ 685800 h 1624013"/>
                  <a:gd name="connsiteX22" fmla="*/ 1181100 w 3219450"/>
                  <a:gd name="connsiteY22" fmla="*/ 642938 h 1624013"/>
                  <a:gd name="connsiteX23" fmla="*/ 1119188 w 3219450"/>
                  <a:gd name="connsiteY23" fmla="*/ 638175 h 1624013"/>
                  <a:gd name="connsiteX24" fmla="*/ 1047750 w 3219450"/>
                  <a:gd name="connsiteY24" fmla="*/ 585788 h 1624013"/>
                  <a:gd name="connsiteX25" fmla="*/ 952500 w 3219450"/>
                  <a:gd name="connsiteY25" fmla="*/ 590550 h 1624013"/>
                  <a:gd name="connsiteX26" fmla="*/ 938213 w 3219450"/>
                  <a:gd name="connsiteY26" fmla="*/ 542925 h 1624013"/>
                  <a:gd name="connsiteX27" fmla="*/ 890588 w 3219450"/>
                  <a:gd name="connsiteY27" fmla="*/ 538163 h 1624013"/>
                  <a:gd name="connsiteX28" fmla="*/ 876300 w 3219450"/>
                  <a:gd name="connsiteY28" fmla="*/ 509588 h 1624013"/>
                  <a:gd name="connsiteX29" fmla="*/ 819150 w 3219450"/>
                  <a:gd name="connsiteY29" fmla="*/ 509588 h 1624013"/>
                  <a:gd name="connsiteX30" fmla="*/ 814388 w 3219450"/>
                  <a:gd name="connsiteY30" fmla="*/ 476250 h 1624013"/>
                  <a:gd name="connsiteX31" fmla="*/ 781050 w 3219450"/>
                  <a:gd name="connsiteY31" fmla="*/ 476250 h 1624013"/>
                  <a:gd name="connsiteX32" fmla="*/ 733425 w 3219450"/>
                  <a:gd name="connsiteY32" fmla="*/ 433388 h 1624013"/>
                  <a:gd name="connsiteX33" fmla="*/ 671513 w 3219450"/>
                  <a:gd name="connsiteY33" fmla="*/ 419100 h 1624013"/>
                  <a:gd name="connsiteX34" fmla="*/ 657225 w 3219450"/>
                  <a:gd name="connsiteY34" fmla="*/ 395288 h 1624013"/>
                  <a:gd name="connsiteX35" fmla="*/ 614363 w 3219450"/>
                  <a:gd name="connsiteY35" fmla="*/ 395288 h 1624013"/>
                  <a:gd name="connsiteX36" fmla="*/ 614363 w 3219450"/>
                  <a:gd name="connsiteY36" fmla="*/ 395288 h 1624013"/>
                  <a:gd name="connsiteX37" fmla="*/ 600075 w 3219450"/>
                  <a:gd name="connsiteY37" fmla="*/ 366713 h 1624013"/>
                  <a:gd name="connsiteX38" fmla="*/ 547688 w 3219450"/>
                  <a:gd name="connsiteY38" fmla="*/ 357188 h 1624013"/>
                  <a:gd name="connsiteX39" fmla="*/ 547688 w 3219450"/>
                  <a:gd name="connsiteY39" fmla="*/ 338138 h 1624013"/>
                  <a:gd name="connsiteX40" fmla="*/ 514350 w 3219450"/>
                  <a:gd name="connsiteY40" fmla="*/ 333375 h 1624013"/>
                  <a:gd name="connsiteX41" fmla="*/ 490538 w 3219450"/>
                  <a:gd name="connsiteY41" fmla="*/ 309563 h 1624013"/>
                  <a:gd name="connsiteX42" fmla="*/ 419100 w 3219450"/>
                  <a:gd name="connsiteY42" fmla="*/ 304800 h 1624013"/>
                  <a:gd name="connsiteX43" fmla="*/ 404813 w 3219450"/>
                  <a:gd name="connsiteY43" fmla="*/ 280988 h 1624013"/>
                  <a:gd name="connsiteX44" fmla="*/ 328613 w 3219450"/>
                  <a:gd name="connsiteY44" fmla="*/ 280988 h 1624013"/>
                  <a:gd name="connsiteX45" fmla="*/ 271463 w 3219450"/>
                  <a:gd name="connsiteY45" fmla="*/ 242888 h 1624013"/>
                  <a:gd name="connsiteX46" fmla="*/ 228600 w 3219450"/>
                  <a:gd name="connsiteY46" fmla="*/ 247650 h 1624013"/>
                  <a:gd name="connsiteX47" fmla="*/ 223838 w 3219450"/>
                  <a:gd name="connsiteY47" fmla="*/ 219075 h 1624013"/>
                  <a:gd name="connsiteX48" fmla="*/ 190500 w 3219450"/>
                  <a:gd name="connsiteY48" fmla="*/ 219075 h 1624013"/>
                  <a:gd name="connsiteX49" fmla="*/ 190500 w 3219450"/>
                  <a:gd name="connsiteY49" fmla="*/ 219075 h 1624013"/>
                  <a:gd name="connsiteX50" fmla="*/ 157163 w 3219450"/>
                  <a:gd name="connsiteY50" fmla="*/ 190500 h 1624013"/>
                  <a:gd name="connsiteX51" fmla="*/ 152400 w 3219450"/>
                  <a:gd name="connsiteY51" fmla="*/ 176213 h 1624013"/>
                  <a:gd name="connsiteX52" fmla="*/ 109538 w 3219450"/>
                  <a:gd name="connsiteY52" fmla="*/ 176213 h 1624013"/>
                  <a:gd name="connsiteX53" fmla="*/ 95250 w 3219450"/>
                  <a:gd name="connsiteY53" fmla="*/ 128588 h 1624013"/>
                  <a:gd name="connsiteX54" fmla="*/ 85725 w 3219450"/>
                  <a:gd name="connsiteY54" fmla="*/ 128588 h 1624013"/>
                  <a:gd name="connsiteX55" fmla="*/ 76200 w 3219450"/>
                  <a:gd name="connsiteY55" fmla="*/ 100013 h 1624013"/>
                  <a:gd name="connsiteX56" fmla="*/ 14288 w 3219450"/>
                  <a:gd name="connsiteY56" fmla="*/ 57150 h 1624013"/>
                  <a:gd name="connsiteX57" fmla="*/ 0 w 3219450"/>
                  <a:gd name="connsiteY57" fmla="*/ 0 h 16240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Lst>
                <a:rect l="l" t="t" r="r" b="b"/>
                <a:pathLst>
                  <a:path w="3219450" h="1624013">
                    <a:moveTo>
                      <a:pt x="3219450" y="1624013"/>
                    </a:moveTo>
                    <a:lnTo>
                      <a:pt x="3219450" y="1228725"/>
                    </a:lnTo>
                    <a:lnTo>
                      <a:pt x="2819400" y="1228725"/>
                    </a:lnTo>
                    <a:lnTo>
                      <a:pt x="2819400" y="1133475"/>
                    </a:lnTo>
                    <a:lnTo>
                      <a:pt x="2543175" y="1133475"/>
                    </a:lnTo>
                    <a:lnTo>
                      <a:pt x="2543175" y="1095375"/>
                    </a:lnTo>
                    <a:lnTo>
                      <a:pt x="2471738" y="1095375"/>
                    </a:lnTo>
                    <a:lnTo>
                      <a:pt x="2471738" y="1095375"/>
                    </a:lnTo>
                    <a:lnTo>
                      <a:pt x="2471738" y="1066800"/>
                    </a:lnTo>
                    <a:lnTo>
                      <a:pt x="2324100" y="1066800"/>
                    </a:lnTo>
                    <a:lnTo>
                      <a:pt x="2281238" y="1023938"/>
                    </a:lnTo>
                    <a:lnTo>
                      <a:pt x="2009775" y="1023938"/>
                    </a:lnTo>
                    <a:lnTo>
                      <a:pt x="2009775" y="976313"/>
                    </a:lnTo>
                    <a:lnTo>
                      <a:pt x="1838325" y="976313"/>
                    </a:lnTo>
                    <a:lnTo>
                      <a:pt x="1838325" y="923925"/>
                    </a:lnTo>
                    <a:lnTo>
                      <a:pt x="1747838" y="923925"/>
                    </a:lnTo>
                    <a:lnTo>
                      <a:pt x="1747838" y="857250"/>
                    </a:lnTo>
                    <a:lnTo>
                      <a:pt x="1628775" y="847725"/>
                    </a:lnTo>
                    <a:lnTo>
                      <a:pt x="1438275" y="728663"/>
                    </a:lnTo>
                    <a:lnTo>
                      <a:pt x="1323975" y="733425"/>
                    </a:lnTo>
                    <a:lnTo>
                      <a:pt x="1276350" y="685800"/>
                    </a:lnTo>
                    <a:lnTo>
                      <a:pt x="1190625" y="685800"/>
                    </a:lnTo>
                    <a:lnTo>
                      <a:pt x="1181100" y="642938"/>
                    </a:lnTo>
                    <a:lnTo>
                      <a:pt x="1119188" y="638175"/>
                    </a:lnTo>
                    <a:lnTo>
                      <a:pt x="1047750" y="585788"/>
                    </a:lnTo>
                    <a:lnTo>
                      <a:pt x="952500" y="590550"/>
                    </a:lnTo>
                    <a:lnTo>
                      <a:pt x="938213" y="542925"/>
                    </a:lnTo>
                    <a:lnTo>
                      <a:pt x="890588" y="538163"/>
                    </a:lnTo>
                    <a:lnTo>
                      <a:pt x="876300" y="509588"/>
                    </a:lnTo>
                    <a:lnTo>
                      <a:pt x="819150" y="509588"/>
                    </a:lnTo>
                    <a:lnTo>
                      <a:pt x="814388" y="476250"/>
                    </a:lnTo>
                    <a:lnTo>
                      <a:pt x="781050" y="476250"/>
                    </a:lnTo>
                    <a:lnTo>
                      <a:pt x="733425" y="433388"/>
                    </a:lnTo>
                    <a:lnTo>
                      <a:pt x="671513" y="419100"/>
                    </a:lnTo>
                    <a:lnTo>
                      <a:pt x="657225" y="395288"/>
                    </a:lnTo>
                    <a:lnTo>
                      <a:pt x="614363" y="395288"/>
                    </a:lnTo>
                    <a:lnTo>
                      <a:pt x="614363" y="395288"/>
                    </a:lnTo>
                    <a:lnTo>
                      <a:pt x="600075" y="366713"/>
                    </a:lnTo>
                    <a:lnTo>
                      <a:pt x="547688" y="357188"/>
                    </a:lnTo>
                    <a:lnTo>
                      <a:pt x="547688" y="338138"/>
                    </a:lnTo>
                    <a:lnTo>
                      <a:pt x="514350" y="333375"/>
                    </a:lnTo>
                    <a:lnTo>
                      <a:pt x="490538" y="309563"/>
                    </a:lnTo>
                    <a:lnTo>
                      <a:pt x="419100" y="304800"/>
                    </a:lnTo>
                    <a:lnTo>
                      <a:pt x="404813" y="280988"/>
                    </a:lnTo>
                    <a:lnTo>
                      <a:pt x="328613" y="280988"/>
                    </a:lnTo>
                    <a:lnTo>
                      <a:pt x="271463" y="242888"/>
                    </a:lnTo>
                    <a:lnTo>
                      <a:pt x="228600" y="247650"/>
                    </a:lnTo>
                    <a:lnTo>
                      <a:pt x="223838" y="219075"/>
                    </a:lnTo>
                    <a:lnTo>
                      <a:pt x="190500" y="219075"/>
                    </a:lnTo>
                    <a:lnTo>
                      <a:pt x="190500" y="219075"/>
                    </a:lnTo>
                    <a:lnTo>
                      <a:pt x="157163" y="190500"/>
                    </a:lnTo>
                    <a:lnTo>
                      <a:pt x="152400" y="176213"/>
                    </a:lnTo>
                    <a:lnTo>
                      <a:pt x="109538" y="176213"/>
                    </a:lnTo>
                    <a:lnTo>
                      <a:pt x="95250" y="128588"/>
                    </a:lnTo>
                    <a:lnTo>
                      <a:pt x="85725" y="128588"/>
                    </a:lnTo>
                    <a:lnTo>
                      <a:pt x="76200" y="100013"/>
                    </a:lnTo>
                    <a:lnTo>
                      <a:pt x="14288" y="57150"/>
                    </a:lnTo>
                    <a:lnTo>
                      <a:pt x="0" y="0"/>
                    </a:lnTo>
                  </a:path>
                </a:pathLst>
              </a:custGeom>
              <a:noFill/>
              <a:ln w="28575">
                <a:solidFill>
                  <a:schemeClr val="accent1"/>
                </a:solidFill>
                <a:miter lim="800000"/>
                <a:headEnd/>
                <a:tailEnd/>
              </a:ln>
            </p:spPr>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1800" b="1" i="0" u="none" strike="noStrike" kern="1200" cap="none" spc="0" normalizeH="0" baseline="0" noProof="0" dirty="0">
                  <a:ln>
                    <a:noFill/>
                  </a:ln>
                  <a:solidFill>
                    <a:srgbClr val="FFFFFF"/>
                  </a:solidFill>
                  <a:effectLst/>
                  <a:uLnTx/>
                  <a:uFillTx/>
                  <a:latin typeface="Arial" panose="020B0604020202020204" pitchFamily="34" charset="0"/>
                  <a:ea typeface="MS PGothic" pitchFamily="34" charset="-128"/>
                  <a:cs typeface="Arial" panose="020B0604020202020204" pitchFamily="34" charset="0"/>
                </a:endParaRPr>
              </a:p>
            </p:txBody>
          </p:sp>
          <p:sp>
            <p:nvSpPr>
              <p:cNvPr id="66" name="Freeform: Shape 65">
                <a:extLst>
                  <a:ext uri="{FF2B5EF4-FFF2-40B4-BE49-F238E27FC236}">
                    <a16:creationId xmlns:a16="http://schemas.microsoft.com/office/drawing/2014/main" id="{ECF0C0AE-327A-0CD7-A4F0-89D3A01FA9F6}"/>
                  </a:ext>
                </a:extLst>
              </p:cNvPr>
              <p:cNvSpPr/>
              <p:nvPr/>
            </p:nvSpPr>
            <p:spPr bwMode="auto">
              <a:xfrm>
                <a:off x="1121569" y="2100263"/>
                <a:ext cx="1152525" cy="1164431"/>
              </a:xfrm>
              <a:custGeom>
                <a:avLst/>
                <a:gdLst>
                  <a:gd name="connsiteX0" fmla="*/ 0 w 1152525"/>
                  <a:gd name="connsiteY0" fmla="*/ 0 h 1164431"/>
                  <a:gd name="connsiteX1" fmla="*/ 83344 w 1152525"/>
                  <a:gd name="connsiteY1" fmla="*/ 0 h 1164431"/>
                  <a:gd name="connsiteX2" fmla="*/ 90487 w 1152525"/>
                  <a:gd name="connsiteY2" fmla="*/ 26193 h 1164431"/>
                  <a:gd name="connsiteX3" fmla="*/ 140494 w 1152525"/>
                  <a:gd name="connsiteY3" fmla="*/ 26193 h 1164431"/>
                  <a:gd name="connsiteX4" fmla="*/ 142875 w 1152525"/>
                  <a:gd name="connsiteY4" fmla="*/ 42862 h 1164431"/>
                  <a:gd name="connsiteX5" fmla="*/ 157162 w 1152525"/>
                  <a:gd name="connsiteY5" fmla="*/ 42862 h 1164431"/>
                  <a:gd name="connsiteX6" fmla="*/ 157162 w 1152525"/>
                  <a:gd name="connsiteY6" fmla="*/ 61912 h 1164431"/>
                  <a:gd name="connsiteX7" fmla="*/ 216694 w 1152525"/>
                  <a:gd name="connsiteY7" fmla="*/ 64293 h 1164431"/>
                  <a:gd name="connsiteX8" fmla="*/ 216694 w 1152525"/>
                  <a:gd name="connsiteY8" fmla="*/ 80962 h 1164431"/>
                  <a:gd name="connsiteX9" fmla="*/ 242887 w 1152525"/>
                  <a:gd name="connsiteY9" fmla="*/ 83343 h 1164431"/>
                  <a:gd name="connsiteX10" fmla="*/ 238125 w 1152525"/>
                  <a:gd name="connsiteY10" fmla="*/ 111918 h 1164431"/>
                  <a:gd name="connsiteX11" fmla="*/ 276225 w 1152525"/>
                  <a:gd name="connsiteY11" fmla="*/ 116681 h 1164431"/>
                  <a:gd name="connsiteX12" fmla="*/ 280987 w 1152525"/>
                  <a:gd name="connsiteY12" fmla="*/ 140493 h 1164431"/>
                  <a:gd name="connsiteX13" fmla="*/ 280987 w 1152525"/>
                  <a:gd name="connsiteY13" fmla="*/ 140493 h 1164431"/>
                  <a:gd name="connsiteX14" fmla="*/ 295275 w 1152525"/>
                  <a:gd name="connsiteY14" fmla="*/ 161925 h 1164431"/>
                  <a:gd name="connsiteX15" fmla="*/ 323850 w 1152525"/>
                  <a:gd name="connsiteY15" fmla="*/ 164306 h 1164431"/>
                  <a:gd name="connsiteX16" fmla="*/ 321469 w 1152525"/>
                  <a:gd name="connsiteY16" fmla="*/ 188118 h 1164431"/>
                  <a:gd name="connsiteX17" fmla="*/ 354806 w 1152525"/>
                  <a:gd name="connsiteY17" fmla="*/ 192881 h 1164431"/>
                  <a:gd name="connsiteX18" fmla="*/ 383381 w 1152525"/>
                  <a:gd name="connsiteY18" fmla="*/ 240506 h 1164431"/>
                  <a:gd name="connsiteX19" fmla="*/ 411956 w 1152525"/>
                  <a:gd name="connsiteY19" fmla="*/ 247650 h 1164431"/>
                  <a:gd name="connsiteX20" fmla="*/ 416719 w 1152525"/>
                  <a:gd name="connsiteY20" fmla="*/ 269081 h 1164431"/>
                  <a:gd name="connsiteX21" fmla="*/ 440531 w 1152525"/>
                  <a:gd name="connsiteY21" fmla="*/ 278606 h 1164431"/>
                  <a:gd name="connsiteX22" fmla="*/ 440531 w 1152525"/>
                  <a:gd name="connsiteY22" fmla="*/ 307181 h 1164431"/>
                  <a:gd name="connsiteX23" fmla="*/ 464344 w 1152525"/>
                  <a:gd name="connsiteY23" fmla="*/ 311943 h 1164431"/>
                  <a:gd name="connsiteX24" fmla="*/ 461962 w 1152525"/>
                  <a:gd name="connsiteY24" fmla="*/ 330993 h 1164431"/>
                  <a:gd name="connsiteX25" fmla="*/ 492919 w 1152525"/>
                  <a:gd name="connsiteY25" fmla="*/ 338137 h 1164431"/>
                  <a:gd name="connsiteX26" fmla="*/ 490537 w 1152525"/>
                  <a:gd name="connsiteY26" fmla="*/ 352425 h 1164431"/>
                  <a:gd name="connsiteX27" fmla="*/ 509587 w 1152525"/>
                  <a:gd name="connsiteY27" fmla="*/ 352425 h 1164431"/>
                  <a:gd name="connsiteX28" fmla="*/ 519112 w 1152525"/>
                  <a:gd name="connsiteY28" fmla="*/ 402431 h 1164431"/>
                  <a:gd name="connsiteX29" fmla="*/ 564356 w 1152525"/>
                  <a:gd name="connsiteY29" fmla="*/ 414337 h 1164431"/>
                  <a:gd name="connsiteX30" fmla="*/ 552450 w 1152525"/>
                  <a:gd name="connsiteY30" fmla="*/ 452437 h 1164431"/>
                  <a:gd name="connsiteX31" fmla="*/ 595312 w 1152525"/>
                  <a:gd name="connsiteY31" fmla="*/ 450056 h 1164431"/>
                  <a:gd name="connsiteX32" fmla="*/ 590550 w 1152525"/>
                  <a:gd name="connsiteY32" fmla="*/ 464343 h 1164431"/>
                  <a:gd name="connsiteX33" fmla="*/ 626269 w 1152525"/>
                  <a:gd name="connsiteY33" fmla="*/ 466725 h 1164431"/>
                  <a:gd name="connsiteX34" fmla="*/ 626269 w 1152525"/>
                  <a:gd name="connsiteY34" fmla="*/ 481012 h 1164431"/>
                  <a:gd name="connsiteX35" fmla="*/ 640556 w 1152525"/>
                  <a:gd name="connsiteY35" fmla="*/ 481012 h 1164431"/>
                  <a:gd name="connsiteX36" fmla="*/ 652462 w 1152525"/>
                  <a:gd name="connsiteY36" fmla="*/ 507206 h 1164431"/>
                  <a:gd name="connsiteX37" fmla="*/ 678656 w 1152525"/>
                  <a:gd name="connsiteY37" fmla="*/ 507206 h 1164431"/>
                  <a:gd name="connsiteX38" fmla="*/ 676275 w 1152525"/>
                  <a:gd name="connsiteY38" fmla="*/ 547687 h 1164431"/>
                  <a:gd name="connsiteX39" fmla="*/ 721519 w 1152525"/>
                  <a:gd name="connsiteY39" fmla="*/ 573881 h 1164431"/>
                  <a:gd name="connsiteX40" fmla="*/ 735806 w 1152525"/>
                  <a:gd name="connsiteY40" fmla="*/ 619125 h 1164431"/>
                  <a:gd name="connsiteX41" fmla="*/ 745331 w 1152525"/>
                  <a:gd name="connsiteY41" fmla="*/ 628650 h 1164431"/>
                  <a:gd name="connsiteX42" fmla="*/ 747712 w 1152525"/>
                  <a:gd name="connsiteY42" fmla="*/ 657225 h 1164431"/>
                  <a:gd name="connsiteX43" fmla="*/ 762000 w 1152525"/>
                  <a:gd name="connsiteY43" fmla="*/ 681037 h 1164431"/>
                  <a:gd name="connsiteX44" fmla="*/ 762000 w 1152525"/>
                  <a:gd name="connsiteY44" fmla="*/ 700087 h 1164431"/>
                  <a:gd name="connsiteX45" fmla="*/ 785812 w 1152525"/>
                  <a:gd name="connsiteY45" fmla="*/ 702468 h 1164431"/>
                  <a:gd name="connsiteX46" fmla="*/ 812006 w 1152525"/>
                  <a:gd name="connsiteY46" fmla="*/ 747712 h 1164431"/>
                  <a:gd name="connsiteX47" fmla="*/ 838200 w 1152525"/>
                  <a:gd name="connsiteY47" fmla="*/ 754856 h 1164431"/>
                  <a:gd name="connsiteX48" fmla="*/ 840581 w 1152525"/>
                  <a:gd name="connsiteY48" fmla="*/ 781050 h 1164431"/>
                  <a:gd name="connsiteX49" fmla="*/ 840581 w 1152525"/>
                  <a:gd name="connsiteY49" fmla="*/ 781050 h 1164431"/>
                  <a:gd name="connsiteX50" fmla="*/ 857250 w 1152525"/>
                  <a:gd name="connsiteY50" fmla="*/ 807243 h 1164431"/>
                  <a:gd name="connsiteX51" fmla="*/ 869156 w 1152525"/>
                  <a:gd name="connsiteY51" fmla="*/ 809625 h 1164431"/>
                  <a:gd name="connsiteX52" fmla="*/ 873919 w 1152525"/>
                  <a:gd name="connsiteY52" fmla="*/ 833437 h 1164431"/>
                  <a:gd name="connsiteX53" fmla="*/ 928687 w 1152525"/>
                  <a:gd name="connsiteY53" fmla="*/ 840581 h 1164431"/>
                  <a:gd name="connsiteX54" fmla="*/ 933450 w 1152525"/>
                  <a:gd name="connsiteY54" fmla="*/ 866775 h 1164431"/>
                  <a:gd name="connsiteX55" fmla="*/ 947737 w 1152525"/>
                  <a:gd name="connsiteY55" fmla="*/ 866775 h 1164431"/>
                  <a:gd name="connsiteX56" fmla="*/ 969169 w 1152525"/>
                  <a:gd name="connsiteY56" fmla="*/ 931068 h 1164431"/>
                  <a:gd name="connsiteX57" fmla="*/ 976312 w 1152525"/>
                  <a:gd name="connsiteY57" fmla="*/ 940593 h 1164431"/>
                  <a:gd name="connsiteX58" fmla="*/ 976312 w 1152525"/>
                  <a:gd name="connsiteY58" fmla="*/ 940593 h 1164431"/>
                  <a:gd name="connsiteX59" fmla="*/ 1007269 w 1152525"/>
                  <a:gd name="connsiteY59" fmla="*/ 983456 h 1164431"/>
                  <a:gd name="connsiteX60" fmla="*/ 1031081 w 1152525"/>
                  <a:gd name="connsiteY60" fmla="*/ 1028700 h 1164431"/>
                  <a:gd name="connsiteX61" fmla="*/ 1047750 w 1152525"/>
                  <a:gd name="connsiteY61" fmla="*/ 1066800 h 1164431"/>
                  <a:gd name="connsiteX62" fmla="*/ 1071562 w 1152525"/>
                  <a:gd name="connsiteY62" fmla="*/ 1069181 h 1164431"/>
                  <a:gd name="connsiteX63" fmla="*/ 1071562 w 1152525"/>
                  <a:gd name="connsiteY63" fmla="*/ 1097756 h 1164431"/>
                  <a:gd name="connsiteX64" fmla="*/ 1090612 w 1152525"/>
                  <a:gd name="connsiteY64" fmla="*/ 1119187 h 1164431"/>
                  <a:gd name="connsiteX65" fmla="*/ 1119187 w 1152525"/>
                  <a:gd name="connsiteY65" fmla="*/ 1119187 h 1164431"/>
                  <a:gd name="connsiteX66" fmla="*/ 1123950 w 1152525"/>
                  <a:gd name="connsiteY66" fmla="*/ 1138237 h 1164431"/>
                  <a:gd name="connsiteX67" fmla="*/ 1143000 w 1152525"/>
                  <a:gd name="connsiteY67" fmla="*/ 1140618 h 1164431"/>
                  <a:gd name="connsiteX68" fmla="*/ 1152525 w 1152525"/>
                  <a:gd name="connsiteY68" fmla="*/ 1164431 h 11644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Lst>
                <a:rect l="l" t="t" r="r" b="b"/>
                <a:pathLst>
                  <a:path w="1152525" h="1164431">
                    <a:moveTo>
                      <a:pt x="0" y="0"/>
                    </a:moveTo>
                    <a:lnTo>
                      <a:pt x="83344" y="0"/>
                    </a:lnTo>
                    <a:lnTo>
                      <a:pt x="90487" y="26193"/>
                    </a:lnTo>
                    <a:lnTo>
                      <a:pt x="140494" y="26193"/>
                    </a:lnTo>
                    <a:lnTo>
                      <a:pt x="142875" y="42862"/>
                    </a:lnTo>
                    <a:lnTo>
                      <a:pt x="157162" y="42862"/>
                    </a:lnTo>
                    <a:lnTo>
                      <a:pt x="157162" y="61912"/>
                    </a:lnTo>
                    <a:lnTo>
                      <a:pt x="216694" y="64293"/>
                    </a:lnTo>
                    <a:lnTo>
                      <a:pt x="216694" y="80962"/>
                    </a:lnTo>
                    <a:lnTo>
                      <a:pt x="242887" y="83343"/>
                    </a:lnTo>
                    <a:lnTo>
                      <a:pt x="238125" y="111918"/>
                    </a:lnTo>
                    <a:lnTo>
                      <a:pt x="276225" y="116681"/>
                    </a:lnTo>
                    <a:lnTo>
                      <a:pt x="280987" y="140493"/>
                    </a:lnTo>
                    <a:lnTo>
                      <a:pt x="280987" y="140493"/>
                    </a:lnTo>
                    <a:lnTo>
                      <a:pt x="295275" y="161925"/>
                    </a:lnTo>
                    <a:lnTo>
                      <a:pt x="323850" y="164306"/>
                    </a:lnTo>
                    <a:lnTo>
                      <a:pt x="321469" y="188118"/>
                    </a:lnTo>
                    <a:lnTo>
                      <a:pt x="354806" y="192881"/>
                    </a:lnTo>
                    <a:lnTo>
                      <a:pt x="383381" y="240506"/>
                    </a:lnTo>
                    <a:lnTo>
                      <a:pt x="411956" y="247650"/>
                    </a:lnTo>
                    <a:lnTo>
                      <a:pt x="416719" y="269081"/>
                    </a:lnTo>
                    <a:lnTo>
                      <a:pt x="440531" y="278606"/>
                    </a:lnTo>
                    <a:lnTo>
                      <a:pt x="440531" y="307181"/>
                    </a:lnTo>
                    <a:lnTo>
                      <a:pt x="464344" y="311943"/>
                    </a:lnTo>
                    <a:lnTo>
                      <a:pt x="461962" y="330993"/>
                    </a:lnTo>
                    <a:lnTo>
                      <a:pt x="492919" y="338137"/>
                    </a:lnTo>
                    <a:lnTo>
                      <a:pt x="490537" y="352425"/>
                    </a:lnTo>
                    <a:lnTo>
                      <a:pt x="509587" y="352425"/>
                    </a:lnTo>
                    <a:lnTo>
                      <a:pt x="519112" y="402431"/>
                    </a:lnTo>
                    <a:lnTo>
                      <a:pt x="564356" y="414337"/>
                    </a:lnTo>
                    <a:lnTo>
                      <a:pt x="552450" y="452437"/>
                    </a:lnTo>
                    <a:lnTo>
                      <a:pt x="595312" y="450056"/>
                    </a:lnTo>
                    <a:lnTo>
                      <a:pt x="590550" y="464343"/>
                    </a:lnTo>
                    <a:lnTo>
                      <a:pt x="626269" y="466725"/>
                    </a:lnTo>
                    <a:lnTo>
                      <a:pt x="626269" y="481012"/>
                    </a:lnTo>
                    <a:lnTo>
                      <a:pt x="640556" y="481012"/>
                    </a:lnTo>
                    <a:lnTo>
                      <a:pt x="652462" y="507206"/>
                    </a:lnTo>
                    <a:lnTo>
                      <a:pt x="678656" y="507206"/>
                    </a:lnTo>
                    <a:lnTo>
                      <a:pt x="676275" y="547687"/>
                    </a:lnTo>
                    <a:lnTo>
                      <a:pt x="721519" y="573881"/>
                    </a:lnTo>
                    <a:lnTo>
                      <a:pt x="735806" y="619125"/>
                    </a:lnTo>
                    <a:lnTo>
                      <a:pt x="745331" y="628650"/>
                    </a:lnTo>
                    <a:lnTo>
                      <a:pt x="747712" y="657225"/>
                    </a:lnTo>
                    <a:lnTo>
                      <a:pt x="762000" y="681037"/>
                    </a:lnTo>
                    <a:lnTo>
                      <a:pt x="762000" y="700087"/>
                    </a:lnTo>
                    <a:lnTo>
                      <a:pt x="785812" y="702468"/>
                    </a:lnTo>
                    <a:lnTo>
                      <a:pt x="812006" y="747712"/>
                    </a:lnTo>
                    <a:lnTo>
                      <a:pt x="838200" y="754856"/>
                    </a:lnTo>
                    <a:lnTo>
                      <a:pt x="840581" y="781050"/>
                    </a:lnTo>
                    <a:lnTo>
                      <a:pt x="840581" y="781050"/>
                    </a:lnTo>
                    <a:lnTo>
                      <a:pt x="857250" y="807243"/>
                    </a:lnTo>
                    <a:lnTo>
                      <a:pt x="869156" y="809625"/>
                    </a:lnTo>
                    <a:lnTo>
                      <a:pt x="873919" y="833437"/>
                    </a:lnTo>
                    <a:lnTo>
                      <a:pt x="928687" y="840581"/>
                    </a:lnTo>
                    <a:lnTo>
                      <a:pt x="933450" y="866775"/>
                    </a:lnTo>
                    <a:lnTo>
                      <a:pt x="947737" y="866775"/>
                    </a:lnTo>
                    <a:lnTo>
                      <a:pt x="969169" y="931068"/>
                    </a:lnTo>
                    <a:lnTo>
                      <a:pt x="976312" y="940593"/>
                    </a:lnTo>
                    <a:lnTo>
                      <a:pt x="976312" y="940593"/>
                    </a:lnTo>
                    <a:lnTo>
                      <a:pt x="1007269" y="983456"/>
                    </a:lnTo>
                    <a:lnTo>
                      <a:pt x="1031081" y="1028700"/>
                    </a:lnTo>
                    <a:lnTo>
                      <a:pt x="1047750" y="1066800"/>
                    </a:lnTo>
                    <a:lnTo>
                      <a:pt x="1071562" y="1069181"/>
                    </a:lnTo>
                    <a:lnTo>
                      <a:pt x="1071562" y="1097756"/>
                    </a:lnTo>
                    <a:lnTo>
                      <a:pt x="1090612" y="1119187"/>
                    </a:lnTo>
                    <a:lnTo>
                      <a:pt x="1119187" y="1119187"/>
                    </a:lnTo>
                    <a:lnTo>
                      <a:pt x="1123950" y="1138237"/>
                    </a:lnTo>
                    <a:lnTo>
                      <a:pt x="1143000" y="1140618"/>
                    </a:lnTo>
                    <a:lnTo>
                      <a:pt x="1152525" y="1164431"/>
                    </a:lnTo>
                  </a:path>
                </a:pathLst>
              </a:custGeom>
              <a:noFill/>
              <a:ln w="28575">
                <a:solidFill>
                  <a:schemeClr val="accent1"/>
                </a:solidFill>
                <a:miter lim="800000"/>
                <a:headEnd/>
                <a:tailEnd/>
              </a:ln>
            </p:spPr>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1800" b="1" i="0" u="none" strike="noStrike" kern="1200" cap="none" spc="0" normalizeH="0" baseline="0" noProof="0" dirty="0">
                  <a:ln>
                    <a:noFill/>
                  </a:ln>
                  <a:solidFill>
                    <a:srgbClr val="FFFFFF"/>
                  </a:solidFill>
                  <a:effectLst/>
                  <a:uLnTx/>
                  <a:uFillTx/>
                  <a:latin typeface="Arial" panose="020B0604020202020204" pitchFamily="34" charset="0"/>
                  <a:ea typeface="MS PGothic" pitchFamily="34" charset="-128"/>
                  <a:cs typeface="Arial" panose="020B0604020202020204" pitchFamily="34" charset="0"/>
                </a:endParaRPr>
              </a:p>
            </p:txBody>
          </p:sp>
          <p:sp>
            <p:nvSpPr>
              <p:cNvPr id="67" name="Freeform: Shape 66">
                <a:extLst>
                  <a:ext uri="{FF2B5EF4-FFF2-40B4-BE49-F238E27FC236}">
                    <a16:creationId xmlns:a16="http://schemas.microsoft.com/office/drawing/2014/main" id="{40BB5202-8A77-6A5A-6EDF-CB2D94F40B7C}"/>
                  </a:ext>
                </a:extLst>
              </p:cNvPr>
              <p:cNvSpPr/>
              <p:nvPr/>
            </p:nvSpPr>
            <p:spPr bwMode="auto">
              <a:xfrm>
                <a:off x="2262188" y="3259931"/>
                <a:ext cx="497681" cy="364332"/>
              </a:xfrm>
              <a:custGeom>
                <a:avLst/>
                <a:gdLst>
                  <a:gd name="connsiteX0" fmla="*/ 497681 w 497681"/>
                  <a:gd name="connsiteY0" fmla="*/ 364332 h 364332"/>
                  <a:gd name="connsiteX1" fmla="*/ 445293 w 497681"/>
                  <a:gd name="connsiteY1" fmla="*/ 364332 h 364332"/>
                  <a:gd name="connsiteX2" fmla="*/ 445293 w 497681"/>
                  <a:gd name="connsiteY2" fmla="*/ 328613 h 364332"/>
                  <a:gd name="connsiteX3" fmla="*/ 378618 w 497681"/>
                  <a:gd name="connsiteY3" fmla="*/ 328613 h 364332"/>
                  <a:gd name="connsiteX4" fmla="*/ 378618 w 497681"/>
                  <a:gd name="connsiteY4" fmla="*/ 295275 h 364332"/>
                  <a:gd name="connsiteX5" fmla="*/ 338137 w 497681"/>
                  <a:gd name="connsiteY5" fmla="*/ 295275 h 364332"/>
                  <a:gd name="connsiteX6" fmla="*/ 340518 w 497681"/>
                  <a:gd name="connsiteY6" fmla="*/ 257175 h 364332"/>
                  <a:gd name="connsiteX7" fmla="*/ 302418 w 497681"/>
                  <a:gd name="connsiteY7" fmla="*/ 257175 h 364332"/>
                  <a:gd name="connsiteX8" fmla="*/ 307181 w 497681"/>
                  <a:gd name="connsiteY8" fmla="*/ 211932 h 364332"/>
                  <a:gd name="connsiteX9" fmla="*/ 257175 w 497681"/>
                  <a:gd name="connsiteY9" fmla="*/ 214313 h 364332"/>
                  <a:gd name="connsiteX10" fmla="*/ 257175 w 497681"/>
                  <a:gd name="connsiteY10" fmla="*/ 164307 h 364332"/>
                  <a:gd name="connsiteX11" fmla="*/ 238125 w 497681"/>
                  <a:gd name="connsiteY11" fmla="*/ 164307 h 364332"/>
                  <a:gd name="connsiteX12" fmla="*/ 235743 w 497681"/>
                  <a:gd name="connsiteY12" fmla="*/ 140494 h 364332"/>
                  <a:gd name="connsiteX13" fmla="*/ 202406 w 497681"/>
                  <a:gd name="connsiteY13" fmla="*/ 140494 h 364332"/>
                  <a:gd name="connsiteX14" fmla="*/ 202406 w 497681"/>
                  <a:gd name="connsiteY14" fmla="*/ 123825 h 364332"/>
                  <a:gd name="connsiteX15" fmla="*/ 178593 w 497681"/>
                  <a:gd name="connsiteY15" fmla="*/ 121444 h 364332"/>
                  <a:gd name="connsiteX16" fmla="*/ 183356 w 497681"/>
                  <a:gd name="connsiteY16" fmla="*/ 100013 h 364332"/>
                  <a:gd name="connsiteX17" fmla="*/ 152400 w 497681"/>
                  <a:gd name="connsiteY17" fmla="*/ 100013 h 364332"/>
                  <a:gd name="connsiteX18" fmla="*/ 154781 w 497681"/>
                  <a:gd name="connsiteY18" fmla="*/ 88107 h 364332"/>
                  <a:gd name="connsiteX19" fmla="*/ 128587 w 497681"/>
                  <a:gd name="connsiteY19" fmla="*/ 88107 h 364332"/>
                  <a:gd name="connsiteX20" fmla="*/ 126206 w 497681"/>
                  <a:gd name="connsiteY20" fmla="*/ 61913 h 364332"/>
                  <a:gd name="connsiteX21" fmla="*/ 90487 w 497681"/>
                  <a:gd name="connsiteY21" fmla="*/ 59532 h 364332"/>
                  <a:gd name="connsiteX22" fmla="*/ 90487 w 497681"/>
                  <a:gd name="connsiteY22" fmla="*/ 30957 h 364332"/>
                  <a:gd name="connsiteX23" fmla="*/ 61912 w 497681"/>
                  <a:gd name="connsiteY23" fmla="*/ 33338 h 364332"/>
                  <a:gd name="connsiteX24" fmla="*/ 66675 w 497681"/>
                  <a:gd name="connsiteY24" fmla="*/ 14288 h 364332"/>
                  <a:gd name="connsiteX25" fmla="*/ 33337 w 497681"/>
                  <a:gd name="connsiteY25" fmla="*/ 16669 h 364332"/>
                  <a:gd name="connsiteX26" fmla="*/ 35718 w 497681"/>
                  <a:gd name="connsiteY26" fmla="*/ 0 h 364332"/>
                  <a:gd name="connsiteX27" fmla="*/ 0 w 497681"/>
                  <a:gd name="connsiteY27" fmla="*/ 0 h 3643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497681" h="364332">
                    <a:moveTo>
                      <a:pt x="497681" y="364332"/>
                    </a:moveTo>
                    <a:lnTo>
                      <a:pt x="445293" y="364332"/>
                    </a:lnTo>
                    <a:lnTo>
                      <a:pt x="445293" y="328613"/>
                    </a:lnTo>
                    <a:lnTo>
                      <a:pt x="378618" y="328613"/>
                    </a:lnTo>
                    <a:lnTo>
                      <a:pt x="378618" y="295275"/>
                    </a:lnTo>
                    <a:lnTo>
                      <a:pt x="338137" y="295275"/>
                    </a:lnTo>
                    <a:lnTo>
                      <a:pt x="340518" y="257175"/>
                    </a:lnTo>
                    <a:lnTo>
                      <a:pt x="302418" y="257175"/>
                    </a:lnTo>
                    <a:lnTo>
                      <a:pt x="307181" y="211932"/>
                    </a:lnTo>
                    <a:lnTo>
                      <a:pt x="257175" y="214313"/>
                    </a:lnTo>
                    <a:lnTo>
                      <a:pt x="257175" y="164307"/>
                    </a:lnTo>
                    <a:lnTo>
                      <a:pt x="238125" y="164307"/>
                    </a:lnTo>
                    <a:lnTo>
                      <a:pt x="235743" y="140494"/>
                    </a:lnTo>
                    <a:lnTo>
                      <a:pt x="202406" y="140494"/>
                    </a:lnTo>
                    <a:lnTo>
                      <a:pt x="202406" y="123825"/>
                    </a:lnTo>
                    <a:lnTo>
                      <a:pt x="178593" y="121444"/>
                    </a:lnTo>
                    <a:lnTo>
                      <a:pt x="183356" y="100013"/>
                    </a:lnTo>
                    <a:lnTo>
                      <a:pt x="152400" y="100013"/>
                    </a:lnTo>
                    <a:lnTo>
                      <a:pt x="154781" y="88107"/>
                    </a:lnTo>
                    <a:lnTo>
                      <a:pt x="128587" y="88107"/>
                    </a:lnTo>
                    <a:lnTo>
                      <a:pt x="126206" y="61913"/>
                    </a:lnTo>
                    <a:lnTo>
                      <a:pt x="90487" y="59532"/>
                    </a:lnTo>
                    <a:lnTo>
                      <a:pt x="90487" y="30957"/>
                    </a:lnTo>
                    <a:lnTo>
                      <a:pt x="61912" y="33338"/>
                    </a:lnTo>
                    <a:lnTo>
                      <a:pt x="66675" y="14288"/>
                    </a:lnTo>
                    <a:lnTo>
                      <a:pt x="33337" y="16669"/>
                    </a:lnTo>
                    <a:lnTo>
                      <a:pt x="35718" y="0"/>
                    </a:lnTo>
                    <a:lnTo>
                      <a:pt x="0" y="0"/>
                    </a:lnTo>
                  </a:path>
                </a:pathLst>
              </a:custGeom>
              <a:noFill/>
              <a:ln w="28575">
                <a:solidFill>
                  <a:schemeClr val="accent1"/>
                </a:solidFill>
                <a:miter lim="800000"/>
                <a:headEnd/>
                <a:tailEnd/>
              </a:ln>
            </p:spPr>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1800" b="1" i="0" u="none" strike="noStrike" kern="1200" cap="none" spc="0" normalizeH="0" baseline="0" noProof="0" dirty="0">
                  <a:ln>
                    <a:noFill/>
                  </a:ln>
                  <a:solidFill>
                    <a:srgbClr val="FFFFFF"/>
                  </a:solidFill>
                  <a:effectLst/>
                  <a:uLnTx/>
                  <a:uFillTx/>
                  <a:latin typeface="Arial" panose="020B0604020202020204" pitchFamily="34" charset="0"/>
                  <a:ea typeface="MS PGothic" pitchFamily="34" charset="-128"/>
                  <a:cs typeface="Arial" panose="020B0604020202020204" pitchFamily="34" charset="0"/>
                </a:endParaRPr>
              </a:p>
            </p:txBody>
          </p:sp>
        </p:grpSp>
        <p:cxnSp>
          <p:nvCxnSpPr>
            <p:cNvPr id="10" name="Straight Connector 9">
              <a:extLst>
                <a:ext uri="{FF2B5EF4-FFF2-40B4-BE49-F238E27FC236}">
                  <a16:creationId xmlns:a16="http://schemas.microsoft.com/office/drawing/2014/main" id="{2113CF71-56ED-7997-A2E4-2E0AE00115A3}"/>
                </a:ext>
              </a:extLst>
            </p:cNvPr>
            <p:cNvCxnSpPr/>
            <p:nvPr/>
          </p:nvCxnSpPr>
          <p:spPr bwMode="auto">
            <a:xfrm>
              <a:off x="1124712" y="5657714"/>
              <a:ext cx="5067552" cy="0"/>
            </a:xfrm>
            <a:prstGeom prst="line">
              <a:avLst/>
            </a:prstGeom>
            <a:noFill/>
            <a:ln w="28575" cap="flat" cmpd="sng" algn="ctr">
              <a:solidFill>
                <a:schemeClr val="bg1"/>
              </a:solidFill>
              <a:prstDash val="solid"/>
              <a:round/>
              <a:headEnd type="none" w="med" len="med"/>
              <a:tailEnd type="none" w="med" len="med"/>
            </a:ln>
            <a:effectLst/>
          </p:spPr>
        </p:cxnSp>
        <p:cxnSp>
          <p:nvCxnSpPr>
            <p:cNvPr id="11" name="Straight Connector 10">
              <a:extLst>
                <a:ext uri="{FF2B5EF4-FFF2-40B4-BE49-F238E27FC236}">
                  <a16:creationId xmlns:a16="http://schemas.microsoft.com/office/drawing/2014/main" id="{5103D5A6-B9B2-5BC6-37B0-E29AE742B53C}"/>
                </a:ext>
              </a:extLst>
            </p:cNvPr>
            <p:cNvCxnSpPr/>
            <p:nvPr/>
          </p:nvCxnSpPr>
          <p:spPr bwMode="auto">
            <a:xfrm flipV="1">
              <a:off x="1115568" y="2521322"/>
              <a:ext cx="0" cy="3163824"/>
            </a:xfrm>
            <a:prstGeom prst="line">
              <a:avLst/>
            </a:prstGeom>
            <a:noFill/>
            <a:ln w="28575" cap="flat" cmpd="sng" algn="ctr">
              <a:solidFill>
                <a:schemeClr val="bg1"/>
              </a:solidFill>
              <a:prstDash val="solid"/>
              <a:round/>
              <a:headEnd type="none" w="med" len="med"/>
              <a:tailEnd type="none" w="med" len="med"/>
            </a:ln>
            <a:effectLst/>
          </p:spPr>
        </p:cxnSp>
        <p:cxnSp>
          <p:nvCxnSpPr>
            <p:cNvPr id="12" name="Straight Connector 11">
              <a:extLst>
                <a:ext uri="{FF2B5EF4-FFF2-40B4-BE49-F238E27FC236}">
                  <a16:creationId xmlns:a16="http://schemas.microsoft.com/office/drawing/2014/main" id="{A6F05294-C6DD-4A4F-BC9D-5908E419F5CB}"/>
                </a:ext>
              </a:extLst>
            </p:cNvPr>
            <p:cNvCxnSpPr/>
            <p:nvPr/>
          </p:nvCxnSpPr>
          <p:spPr bwMode="auto">
            <a:xfrm flipH="1">
              <a:off x="1052322" y="2521322"/>
              <a:ext cx="64008" cy="0"/>
            </a:xfrm>
            <a:prstGeom prst="line">
              <a:avLst/>
            </a:prstGeom>
            <a:noFill/>
            <a:ln w="28575" cap="flat" cmpd="sng" algn="ctr">
              <a:solidFill>
                <a:schemeClr val="bg1"/>
              </a:solidFill>
              <a:prstDash val="solid"/>
              <a:round/>
              <a:headEnd type="none" w="med" len="med"/>
              <a:tailEnd type="none" w="med" len="med"/>
            </a:ln>
            <a:effectLst/>
          </p:spPr>
        </p:cxnSp>
        <p:cxnSp>
          <p:nvCxnSpPr>
            <p:cNvPr id="13" name="Straight Connector 12">
              <a:extLst>
                <a:ext uri="{FF2B5EF4-FFF2-40B4-BE49-F238E27FC236}">
                  <a16:creationId xmlns:a16="http://schemas.microsoft.com/office/drawing/2014/main" id="{E5B7E1BF-4128-2771-8FDF-EA0013420C9B}"/>
                </a:ext>
              </a:extLst>
            </p:cNvPr>
            <p:cNvCxnSpPr/>
            <p:nvPr/>
          </p:nvCxnSpPr>
          <p:spPr bwMode="auto">
            <a:xfrm flipH="1">
              <a:off x="1052322" y="3148600"/>
              <a:ext cx="64008" cy="0"/>
            </a:xfrm>
            <a:prstGeom prst="line">
              <a:avLst/>
            </a:prstGeom>
            <a:noFill/>
            <a:ln w="28575" cap="flat" cmpd="sng" algn="ctr">
              <a:solidFill>
                <a:schemeClr val="bg1"/>
              </a:solidFill>
              <a:prstDash val="solid"/>
              <a:round/>
              <a:headEnd type="none" w="med" len="med"/>
              <a:tailEnd type="none" w="med" len="med"/>
            </a:ln>
            <a:effectLst/>
          </p:spPr>
        </p:cxnSp>
        <p:cxnSp>
          <p:nvCxnSpPr>
            <p:cNvPr id="14" name="Straight Connector 13">
              <a:extLst>
                <a:ext uri="{FF2B5EF4-FFF2-40B4-BE49-F238E27FC236}">
                  <a16:creationId xmlns:a16="http://schemas.microsoft.com/office/drawing/2014/main" id="{5C46FAA9-94A6-B621-9579-D35B47F8C07B}"/>
                </a:ext>
              </a:extLst>
            </p:cNvPr>
            <p:cNvCxnSpPr/>
            <p:nvPr/>
          </p:nvCxnSpPr>
          <p:spPr bwMode="auto">
            <a:xfrm flipH="1">
              <a:off x="1052322" y="3775878"/>
              <a:ext cx="64008" cy="0"/>
            </a:xfrm>
            <a:prstGeom prst="line">
              <a:avLst/>
            </a:prstGeom>
            <a:noFill/>
            <a:ln w="28575" cap="flat" cmpd="sng" algn="ctr">
              <a:solidFill>
                <a:schemeClr val="bg1"/>
              </a:solidFill>
              <a:prstDash val="solid"/>
              <a:round/>
              <a:headEnd type="none" w="med" len="med"/>
              <a:tailEnd type="none" w="med" len="med"/>
            </a:ln>
            <a:effectLst/>
          </p:spPr>
        </p:cxnSp>
        <p:cxnSp>
          <p:nvCxnSpPr>
            <p:cNvPr id="16" name="Straight Connector 15">
              <a:extLst>
                <a:ext uri="{FF2B5EF4-FFF2-40B4-BE49-F238E27FC236}">
                  <a16:creationId xmlns:a16="http://schemas.microsoft.com/office/drawing/2014/main" id="{621A1E92-1F70-42A7-264D-9EDF8206BC5B}"/>
                </a:ext>
              </a:extLst>
            </p:cNvPr>
            <p:cNvCxnSpPr/>
            <p:nvPr/>
          </p:nvCxnSpPr>
          <p:spPr bwMode="auto">
            <a:xfrm flipH="1">
              <a:off x="1052322" y="4403156"/>
              <a:ext cx="64008" cy="0"/>
            </a:xfrm>
            <a:prstGeom prst="line">
              <a:avLst/>
            </a:prstGeom>
            <a:noFill/>
            <a:ln w="28575" cap="flat" cmpd="sng" algn="ctr">
              <a:solidFill>
                <a:schemeClr val="bg1"/>
              </a:solidFill>
              <a:prstDash val="solid"/>
              <a:round/>
              <a:headEnd type="none" w="med" len="med"/>
              <a:tailEnd type="none" w="med" len="med"/>
            </a:ln>
            <a:effectLst/>
          </p:spPr>
        </p:cxnSp>
        <p:cxnSp>
          <p:nvCxnSpPr>
            <p:cNvPr id="17" name="Straight Connector 16">
              <a:extLst>
                <a:ext uri="{FF2B5EF4-FFF2-40B4-BE49-F238E27FC236}">
                  <a16:creationId xmlns:a16="http://schemas.microsoft.com/office/drawing/2014/main" id="{6C7D973C-9489-A130-221E-B051E23B6B3D}"/>
                </a:ext>
              </a:extLst>
            </p:cNvPr>
            <p:cNvCxnSpPr/>
            <p:nvPr/>
          </p:nvCxnSpPr>
          <p:spPr bwMode="auto">
            <a:xfrm flipH="1">
              <a:off x="1052322" y="5030434"/>
              <a:ext cx="64008" cy="0"/>
            </a:xfrm>
            <a:prstGeom prst="line">
              <a:avLst/>
            </a:prstGeom>
            <a:noFill/>
            <a:ln w="28575" cap="flat" cmpd="sng" algn="ctr">
              <a:solidFill>
                <a:schemeClr val="bg1"/>
              </a:solidFill>
              <a:prstDash val="solid"/>
              <a:round/>
              <a:headEnd type="none" w="med" len="med"/>
              <a:tailEnd type="none" w="med" len="med"/>
            </a:ln>
            <a:effectLst/>
          </p:spPr>
        </p:cxnSp>
        <p:cxnSp>
          <p:nvCxnSpPr>
            <p:cNvPr id="18" name="Straight Connector 17">
              <a:extLst>
                <a:ext uri="{FF2B5EF4-FFF2-40B4-BE49-F238E27FC236}">
                  <a16:creationId xmlns:a16="http://schemas.microsoft.com/office/drawing/2014/main" id="{F760075A-AD11-950B-F9DD-78BA16D15B89}"/>
                </a:ext>
              </a:extLst>
            </p:cNvPr>
            <p:cNvCxnSpPr/>
            <p:nvPr/>
          </p:nvCxnSpPr>
          <p:spPr bwMode="auto">
            <a:xfrm flipH="1">
              <a:off x="1052322" y="5657714"/>
              <a:ext cx="64008" cy="0"/>
            </a:xfrm>
            <a:prstGeom prst="line">
              <a:avLst/>
            </a:prstGeom>
            <a:noFill/>
            <a:ln w="28575" cap="flat" cmpd="sng" algn="ctr">
              <a:solidFill>
                <a:schemeClr val="bg1"/>
              </a:solidFill>
              <a:prstDash val="solid"/>
              <a:round/>
              <a:headEnd type="none" w="med" len="med"/>
              <a:tailEnd type="none" w="med" len="med"/>
            </a:ln>
            <a:effectLst/>
          </p:spPr>
        </p:cxnSp>
        <p:cxnSp>
          <p:nvCxnSpPr>
            <p:cNvPr id="19" name="Straight Connector 18">
              <a:extLst>
                <a:ext uri="{FF2B5EF4-FFF2-40B4-BE49-F238E27FC236}">
                  <a16:creationId xmlns:a16="http://schemas.microsoft.com/office/drawing/2014/main" id="{5F9F7FEE-0E39-5E10-ABEA-056218C287B4}"/>
                </a:ext>
              </a:extLst>
            </p:cNvPr>
            <p:cNvCxnSpPr/>
            <p:nvPr/>
          </p:nvCxnSpPr>
          <p:spPr bwMode="auto">
            <a:xfrm>
              <a:off x="1116003" y="5657714"/>
              <a:ext cx="0" cy="64008"/>
            </a:xfrm>
            <a:prstGeom prst="line">
              <a:avLst/>
            </a:prstGeom>
            <a:noFill/>
            <a:ln w="28575" cap="flat" cmpd="sng" algn="ctr">
              <a:solidFill>
                <a:schemeClr val="bg1"/>
              </a:solidFill>
              <a:prstDash val="solid"/>
              <a:round/>
              <a:headEnd type="none" w="med" len="med"/>
              <a:tailEnd type="none" w="med" len="med"/>
            </a:ln>
            <a:effectLst/>
          </p:spPr>
        </p:cxnSp>
        <p:cxnSp>
          <p:nvCxnSpPr>
            <p:cNvPr id="20" name="Straight Connector 19">
              <a:extLst>
                <a:ext uri="{FF2B5EF4-FFF2-40B4-BE49-F238E27FC236}">
                  <a16:creationId xmlns:a16="http://schemas.microsoft.com/office/drawing/2014/main" id="{38DF5213-92E7-F71C-D076-5E34FE37852C}"/>
                </a:ext>
              </a:extLst>
            </p:cNvPr>
            <p:cNvCxnSpPr/>
            <p:nvPr/>
          </p:nvCxnSpPr>
          <p:spPr bwMode="auto">
            <a:xfrm>
              <a:off x="1486054" y="5657714"/>
              <a:ext cx="0" cy="64008"/>
            </a:xfrm>
            <a:prstGeom prst="line">
              <a:avLst/>
            </a:prstGeom>
            <a:noFill/>
            <a:ln w="28575" cap="flat" cmpd="sng" algn="ctr">
              <a:solidFill>
                <a:schemeClr val="bg1"/>
              </a:solidFill>
              <a:prstDash val="solid"/>
              <a:round/>
              <a:headEnd type="none" w="med" len="med"/>
              <a:tailEnd type="none" w="med" len="med"/>
            </a:ln>
            <a:effectLst/>
          </p:spPr>
        </p:cxnSp>
        <p:cxnSp>
          <p:nvCxnSpPr>
            <p:cNvPr id="21" name="Straight Connector 20">
              <a:extLst>
                <a:ext uri="{FF2B5EF4-FFF2-40B4-BE49-F238E27FC236}">
                  <a16:creationId xmlns:a16="http://schemas.microsoft.com/office/drawing/2014/main" id="{8C9A19B1-EA15-B490-8E48-C5470E2DE8CB}"/>
                </a:ext>
              </a:extLst>
            </p:cNvPr>
            <p:cNvCxnSpPr/>
            <p:nvPr/>
          </p:nvCxnSpPr>
          <p:spPr bwMode="auto">
            <a:xfrm>
              <a:off x="1847396" y="5657714"/>
              <a:ext cx="0" cy="64008"/>
            </a:xfrm>
            <a:prstGeom prst="line">
              <a:avLst/>
            </a:prstGeom>
            <a:noFill/>
            <a:ln w="28575" cap="flat" cmpd="sng" algn="ctr">
              <a:solidFill>
                <a:schemeClr val="bg1"/>
              </a:solidFill>
              <a:prstDash val="solid"/>
              <a:round/>
              <a:headEnd type="none" w="med" len="med"/>
              <a:tailEnd type="none" w="med" len="med"/>
            </a:ln>
            <a:effectLst/>
          </p:spPr>
        </p:cxnSp>
        <p:cxnSp>
          <p:nvCxnSpPr>
            <p:cNvPr id="22" name="Straight Connector 21">
              <a:extLst>
                <a:ext uri="{FF2B5EF4-FFF2-40B4-BE49-F238E27FC236}">
                  <a16:creationId xmlns:a16="http://schemas.microsoft.com/office/drawing/2014/main" id="{48967B76-1A7C-3715-F8D9-0574008F2C36}"/>
                </a:ext>
              </a:extLst>
            </p:cNvPr>
            <p:cNvCxnSpPr/>
            <p:nvPr/>
          </p:nvCxnSpPr>
          <p:spPr bwMode="auto">
            <a:xfrm>
              <a:off x="2208738" y="5657714"/>
              <a:ext cx="0" cy="64008"/>
            </a:xfrm>
            <a:prstGeom prst="line">
              <a:avLst/>
            </a:prstGeom>
            <a:noFill/>
            <a:ln w="28575" cap="flat" cmpd="sng" algn="ctr">
              <a:solidFill>
                <a:schemeClr val="bg1"/>
              </a:solidFill>
              <a:prstDash val="solid"/>
              <a:round/>
              <a:headEnd type="none" w="med" len="med"/>
              <a:tailEnd type="none" w="med" len="med"/>
            </a:ln>
            <a:effectLst/>
          </p:spPr>
        </p:cxnSp>
        <p:cxnSp>
          <p:nvCxnSpPr>
            <p:cNvPr id="23" name="Straight Connector 22">
              <a:extLst>
                <a:ext uri="{FF2B5EF4-FFF2-40B4-BE49-F238E27FC236}">
                  <a16:creationId xmlns:a16="http://schemas.microsoft.com/office/drawing/2014/main" id="{4EF42441-84C2-D70A-166F-A2ECC8066341}"/>
                </a:ext>
              </a:extLst>
            </p:cNvPr>
            <p:cNvCxnSpPr/>
            <p:nvPr/>
          </p:nvCxnSpPr>
          <p:spPr bwMode="auto">
            <a:xfrm>
              <a:off x="2570080" y="5657714"/>
              <a:ext cx="0" cy="64008"/>
            </a:xfrm>
            <a:prstGeom prst="line">
              <a:avLst/>
            </a:prstGeom>
            <a:noFill/>
            <a:ln w="28575" cap="flat" cmpd="sng" algn="ctr">
              <a:solidFill>
                <a:schemeClr val="bg1"/>
              </a:solidFill>
              <a:prstDash val="solid"/>
              <a:round/>
              <a:headEnd type="none" w="med" len="med"/>
              <a:tailEnd type="none" w="med" len="med"/>
            </a:ln>
            <a:effectLst/>
          </p:spPr>
        </p:cxnSp>
        <p:cxnSp>
          <p:nvCxnSpPr>
            <p:cNvPr id="24" name="Straight Connector 23">
              <a:extLst>
                <a:ext uri="{FF2B5EF4-FFF2-40B4-BE49-F238E27FC236}">
                  <a16:creationId xmlns:a16="http://schemas.microsoft.com/office/drawing/2014/main" id="{455362B1-9D17-C0E0-B2FC-637F03502564}"/>
                </a:ext>
              </a:extLst>
            </p:cNvPr>
            <p:cNvCxnSpPr/>
            <p:nvPr/>
          </p:nvCxnSpPr>
          <p:spPr bwMode="auto">
            <a:xfrm>
              <a:off x="2931422" y="5657714"/>
              <a:ext cx="0" cy="64008"/>
            </a:xfrm>
            <a:prstGeom prst="line">
              <a:avLst/>
            </a:prstGeom>
            <a:noFill/>
            <a:ln w="28575" cap="flat" cmpd="sng" algn="ctr">
              <a:solidFill>
                <a:schemeClr val="bg1"/>
              </a:solidFill>
              <a:prstDash val="solid"/>
              <a:round/>
              <a:headEnd type="none" w="med" len="med"/>
              <a:tailEnd type="none" w="med" len="med"/>
            </a:ln>
            <a:effectLst/>
          </p:spPr>
        </p:cxnSp>
        <p:cxnSp>
          <p:nvCxnSpPr>
            <p:cNvPr id="25" name="Straight Connector 24">
              <a:extLst>
                <a:ext uri="{FF2B5EF4-FFF2-40B4-BE49-F238E27FC236}">
                  <a16:creationId xmlns:a16="http://schemas.microsoft.com/office/drawing/2014/main" id="{8A653C3C-BF7B-0716-5B5D-D1E195B331CB}"/>
                </a:ext>
              </a:extLst>
            </p:cNvPr>
            <p:cNvCxnSpPr/>
            <p:nvPr/>
          </p:nvCxnSpPr>
          <p:spPr bwMode="auto">
            <a:xfrm>
              <a:off x="3292764" y="5657714"/>
              <a:ext cx="0" cy="64008"/>
            </a:xfrm>
            <a:prstGeom prst="line">
              <a:avLst/>
            </a:prstGeom>
            <a:noFill/>
            <a:ln w="28575" cap="flat" cmpd="sng" algn="ctr">
              <a:solidFill>
                <a:schemeClr val="bg1"/>
              </a:solidFill>
              <a:prstDash val="solid"/>
              <a:round/>
              <a:headEnd type="none" w="med" len="med"/>
              <a:tailEnd type="none" w="med" len="med"/>
            </a:ln>
            <a:effectLst/>
          </p:spPr>
        </p:cxnSp>
        <p:cxnSp>
          <p:nvCxnSpPr>
            <p:cNvPr id="26" name="Straight Connector 25">
              <a:extLst>
                <a:ext uri="{FF2B5EF4-FFF2-40B4-BE49-F238E27FC236}">
                  <a16:creationId xmlns:a16="http://schemas.microsoft.com/office/drawing/2014/main" id="{E9F1DB7F-9719-5FC7-22EC-90D70E86117A}"/>
                </a:ext>
              </a:extLst>
            </p:cNvPr>
            <p:cNvCxnSpPr/>
            <p:nvPr/>
          </p:nvCxnSpPr>
          <p:spPr bwMode="auto">
            <a:xfrm>
              <a:off x="3654106" y="5657714"/>
              <a:ext cx="0" cy="64008"/>
            </a:xfrm>
            <a:prstGeom prst="line">
              <a:avLst/>
            </a:prstGeom>
            <a:noFill/>
            <a:ln w="28575" cap="flat" cmpd="sng" algn="ctr">
              <a:solidFill>
                <a:schemeClr val="bg1"/>
              </a:solidFill>
              <a:prstDash val="solid"/>
              <a:round/>
              <a:headEnd type="none" w="med" len="med"/>
              <a:tailEnd type="none" w="med" len="med"/>
            </a:ln>
            <a:effectLst/>
          </p:spPr>
        </p:cxnSp>
        <p:cxnSp>
          <p:nvCxnSpPr>
            <p:cNvPr id="27" name="Straight Connector 26">
              <a:extLst>
                <a:ext uri="{FF2B5EF4-FFF2-40B4-BE49-F238E27FC236}">
                  <a16:creationId xmlns:a16="http://schemas.microsoft.com/office/drawing/2014/main" id="{06127713-A287-7CA5-F2CF-B3D19289C393}"/>
                </a:ext>
              </a:extLst>
            </p:cNvPr>
            <p:cNvCxnSpPr/>
            <p:nvPr/>
          </p:nvCxnSpPr>
          <p:spPr bwMode="auto">
            <a:xfrm>
              <a:off x="4015448" y="5657714"/>
              <a:ext cx="0" cy="64008"/>
            </a:xfrm>
            <a:prstGeom prst="line">
              <a:avLst/>
            </a:prstGeom>
            <a:noFill/>
            <a:ln w="28575" cap="flat" cmpd="sng" algn="ctr">
              <a:solidFill>
                <a:schemeClr val="bg1"/>
              </a:solidFill>
              <a:prstDash val="solid"/>
              <a:round/>
              <a:headEnd type="none" w="med" len="med"/>
              <a:tailEnd type="none" w="med" len="med"/>
            </a:ln>
            <a:effectLst/>
          </p:spPr>
        </p:cxnSp>
        <p:cxnSp>
          <p:nvCxnSpPr>
            <p:cNvPr id="28" name="Straight Connector 27">
              <a:extLst>
                <a:ext uri="{FF2B5EF4-FFF2-40B4-BE49-F238E27FC236}">
                  <a16:creationId xmlns:a16="http://schemas.microsoft.com/office/drawing/2014/main" id="{8951E2E1-5F5C-91C4-19C2-9947DC5D4E1F}"/>
                </a:ext>
              </a:extLst>
            </p:cNvPr>
            <p:cNvCxnSpPr/>
            <p:nvPr/>
          </p:nvCxnSpPr>
          <p:spPr bwMode="auto">
            <a:xfrm>
              <a:off x="4376790" y="5657714"/>
              <a:ext cx="0" cy="64008"/>
            </a:xfrm>
            <a:prstGeom prst="line">
              <a:avLst/>
            </a:prstGeom>
            <a:noFill/>
            <a:ln w="28575" cap="flat" cmpd="sng" algn="ctr">
              <a:solidFill>
                <a:schemeClr val="bg1"/>
              </a:solidFill>
              <a:prstDash val="solid"/>
              <a:round/>
              <a:headEnd type="none" w="med" len="med"/>
              <a:tailEnd type="none" w="med" len="med"/>
            </a:ln>
            <a:effectLst/>
          </p:spPr>
        </p:cxnSp>
        <p:cxnSp>
          <p:nvCxnSpPr>
            <p:cNvPr id="29" name="Straight Connector 28">
              <a:extLst>
                <a:ext uri="{FF2B5EF4-FFF2-40B4-BE49-F238E27FC236}">
                  <a16:creationId xmlns:a16="http://schemas.microsoft.com/office/drawing/2014/main" id="{A369EFC9-2D48-6BD3-D8C0-C8C83810FC99}"/>
                </a:ext>
              </a:extLst>
            </p:cNvPr>
            <p:cNvCxnSpPr/>
            <p:nvPr/>
          </p:nvCxnSpPr>
          <p:spPr bwMode="auto">
            <a:xfrm>
              <a:off x="4738132" y="5657714"/>
              <a:ext cx="0" cy="64008"/>
            </a:xfrm>
            <a:prstGeom prst="line">
              <a:avLst/>
            </a:prstGeom>
            <a:noFill/>
            <a:ln w="28575" cap="flat" cmpd="sng" algn="ctr">
              <a:solidFill>
                <a:schemeClr val="bg1"/>
              </a:solidFill>
              <a:prstDash val="solid"/>
              <a:round/>
              <a:headEnd type="none" w="med" len="med"/>
              <a:tailEnd type="none" w="med" len="med"/>
            </a:ln>
            <a:effectLst/>
          </p:spPr>
        </p:cxnSp>
        <p:cxnSp>
          <p:nvCxnSpPr>
            <p:cNvPr id="30" name="Straight Connector 29">
              <a:extLst>
                <a:ext uri="{FF2B5EF4-FFF2-40B4-BE49-F238E27FC236}">
                  <a16:creationId xmlns:a16="http://schemas.microsoft.com/office/drawing/2014/main" id="{0CDCE859-80A2-5CF5-E9B7-A563FD965FFF}"/>
                </a:ext>
              </a:extLst>
            </p:cNvPr>
            <p:cNvCxnSpPr/>
            <p:nvPr/>
          </p:nvCxnSpPr>
          <p:spPr bwMode="auto">
            <a:xfrm>
              <a:off x="5099474" y="5657714"/>
              <a:ext cx="0" cy="64008"/>
            </a:xfrm>
            <a:prstGeom prst="line">
              <a:avLst/>
            </a:prstGeom>
            <a:noFill/>
            <a:ln w="28575" cap="flat" cmpd="sng" algn="ctr">
              <a:solidFill>
                <a:schemeClr val="bg1"/>
              </a:solidFill>
              <a:prstDash val="solid"/>
              <a:round/>
              <a:headEnd type="none" w="med" len="med"/>
              <a:tailEnd type="none" w="med" len="med"/>
            </a:ln>
            <a:effectLst/>
          </p:spPr>
        </p:cxnSp>
        <p:cxnSp>
          <p:nvCxnSpPr>
            <p:cNvPr id="31" name="Straight Connector 30">
              <a:extLst>
                <a:ext uri="{FF2B5EF4-FFF2-40B4-BE49-F238E27FC236}">
                  <a16:creationId xmlns:a16="http://schemas.microsoft.com/office/drawing/2014/main" id="{7773384F-81FA-74F7-5F37-59A259D180D7}"/>
                </a:ext>
              </a:extLst>
            </p:cNvPr>
            <p:cNvCxnSpPr/>
            <p:nvPr/>
          </p:nvCxnSpPr>
          <p:spPr bwMode="auto">
            <a:xfrm>
              <a:off x="5460816" y="5657714"/>
              <a:ext cx="0" cy="64008"/>
            </a:xfrm>
            <a:prstGeom prst="line">
              <a:avLst/>
            </a:prstGeom>
            <a:noFill/>
            <a:ln w="28575" cap="flat" cmpd="sng" algn="ctr">
              <a:solidFill>
                <a:schemeClr val="bg1"/>
              </a:solidFill>
              <a:prstDash val="solid"/>
              <a:round/>
              <a:headEnd type="none" w="med" len="med"/>
              <a:tailEnd type="none" w="med" len="med"/>
            </a:ln>
            <a:effectLst/>
          </p:spPr>
        </p:cxnSp>
        <p:cxnSp>
          <p:nvCxnSpPr>
            <p:cNvPr id="32" name="Straight Connector 31">
              <a:extLst>
                <a:ext uri="{FF2B5EF4-FFF2-40B4-BE49-F238E27FC236}">
                  <a16:creationId xmlns:a16="http://schemas.microsoft.com/office/drawing/2014/main" id="{A6342723-F314-8A66-899A-F0937A3352F8}"/>
                </a:ext>
              </a:extLst>
            </p:cNvPr>
            <p:cNvCxnSpPr/>
            <p:nvPr/>
          </p:nvCxnSpPr>
          <p:spPr bwMode="auto">
            <a:xfrm>
              <a:off x="5822158" y="5657714"/>
              <a:ext cx="0" cy="64008"/>
            </a:xfrm>
            <a:prstGeom prst="line">
              <a:avLst/>
            </a:prstGeom>
            <a:noFill/>
            <a:ln w="28575" cap="flat" cmpd="sng" algn="ctr">
              <a:solidFill>
                <a:schemeClr val="bg1"/>
              </a:solidFill>
              <a:prstDash val="solid"/>
              <a:round/>
              <a:headEnd type="none" w="med" len="med"/>
              <a:tailEnd type="none" w="med" len="med"/>
            </a:ln>
            <a:effectLst/>
          </p:spPr>
        </p:cxnSp>
        <p:cxnSp>
          <p:nvCxnSpPr>
            <p:cNvPr id="33" name="Straight Connector 32">
              <a:extLst>
                <a:ext uri="{FF2B5EF4-FFF2-40B4-BE49-F238E27FC236}">
                  <a16:creationId xmlns:a16="http://schemas.microsoft.com/office/drawing/2014/main" id="{55D15A14-2363-1607-CB0D-EE130D010266}"/>
                </a:ext>
              </a:extLst>
            </p:cNvPr>
            <p:cNvCxnSpPr/>
            <p:nvPr/>
          </p:nvCxnSpPr>
          <p:spPr bwMode="auto">
            <a:xfrm>
              <a:off x="6183501" y="5657714"/>
              <a:ext cx="0" cy="64008"/>
            </a:xfrm>
            <a:prstGeom prst="line">
              <a:avLst/>
            </a:prstGeom>
            <a:noFill/>
            <a:ln w="28575" cap="flat" cmpd="sng" algn="ctr">
              <a:solidFill>
                <a:schemeClr val="bg1"/>
              </a:solidFill>
              <a:prstDash val="solid"/>
              <a:round/>
              <a:headEnd type="none" w="med" len="med"/>
              <a:tailEnd type="none" w="med" len="med"/>
            </a:ln>
            <a:effectLst/>
          </p:spPr>
        </p:cxnSp>
        <p:sp>
          <p:nvSpPr>
            <p:cNvPr id="34" name="TextBox 33">
              <a:extLst>
                <a:ext uri="{FF2B5EF4-FFF2-40B4-BE49-F238E27FC236}">
                  <a16:creationId xmlns:a16="http://schemas.microsoft.com/office/drawing/2014/main" id="{4682A671-754B-EEB3-C61E-FFCD6C060F51}"/>
                </a:ext>
              </a:extLst>
            </p:cNvPr>
            <p:cNvSpPr txBox="1"/>
            <p:nvPr/>
          </p:nvSpPr>
          <p:spPr bwMode="auto">
            <a:xfrm>
              <a:off x="1115568" y="6033554"/>
              <a:ext cx="506755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0" fontAlgn="base" latinLnBrk="0" hangingPunct="0">
                <a:lnSpc>
                  <a:spcPct val="100000"/>
                </a:lnSpc>
                <a:spcBef>
                  <a:spcPct val="50000"/>
                </a:spcBef>
                <a:spcAft>
                  <a:spcPct val="0"/>
                </a:spcAft>
                <a:buClrTx/>
                <a:buSzTx/>
                <a:buFontTx/>
                <a:buNone/>
                <a:tabLst/>
                <a:defRPr/>
              </a:pPr>
              <a:r>
                <a:rPr kumimoji="0" lang="en-US" sz="1800" b="1" i="0" u="none" strike="noStrike" kern="1200" cap="none" spc="0" normalizeH="0" baseline="0" noProof="0" dirty="0">
                  <a:ln>
                    <a:noFill/>
                  </a:ln>
                  <a:solidFill>
                    <a:srgbClr val="000000"/>
                  </a:solidFill>
                  <a:effectLst/>
                  <a:uLnTx/>
                  <a:uFillTx/>
                  <a:latin typeface="Calibri" panose="020F0502020204030204" pitchFamily="34" charset="0"/>
                  <a:ea typeface="MS PGothic" pitchFamily="34" charset="-128"/>
                  <a:cs typeface="Arial" panose="020B0604020202020204" pitchFamily="34" charset="0"/>
                </a:rPr>
                <a:t>Mo</a:t>
              </a:r>
            </a:p>
          </p:txBody>
        </p:sp>
        <p:sp>
          <p:nvSpPr>
            <p:cNvPr id="35" name="TextBox 34">
              <a:extLst>
                <a:ext uri="{FF2B5EF4-FFF2-40B4-BE49-F238E27FC236}">
                  <a16:creationId xmlns:a16="http://schemas.microsoft.com/office/drawing/2014/main" id="{E22FB429-48CB-1F76-3503-C45E1909D52C}"/>
                </a:ext>
              </a:extLst>
            </p:cNvPr>
            <p:cNvSpPr txBox="1"/>
            <p:nvPr/>
          </p:nvSpPr>
          <p:spPr bwMode="auto">
            <a:xfrm>
              <a:off x="5950003" y="5696411"/>
              <a:ext cx="48452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0" fontAlgn="base" latinLnBrk="0" hangingPunct="0">
                <a:lnSpc>
                  <a:spcPct val="100000"/>
                </a:lnSpc>
                <a:spcBef>
                  <a:spcPct val="50000"/>
                </a:spcBef>
                <a:spcAft>
                  <a:spcPct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S PGothic" pitchFamily="34" charset="-128"/>
                  <a:cs typeface="Arial" panose="020B0604020202020204" pitchFamily="34" charset="0"/>
                </a:rPr>
                <a:t>42</a:t>
              </a:r>
            </a:p>
          </p:txBody>
        </p:sp>
        <p:sp>
          <p:nvSpPr>
            <p:cNvPr id="36" name="TextBox 35">
              <a:extLst>
                <a:ext uri="{FF2B5EF4-FFF2-40B4-BE49-F238E27FC236}">
                  <a16:creationId xmlns:a16="http://schemas.microsoft.com/office/drawing/2014/main" id="{96CA104D-7344-C172-B0A5-DAAB7F840BF3}"/>
                </a:ext>
              </a:extLst>
            </p:cNvPr>
            <p:cNvSpPr txBox="1"/>
            <p:nvPr/>
          </p:nvSpPr>
          <p:spPr bwMode="auto">
            <a:xfrm>
              <a:off x="882451" y="5696411"/>
              <a:ext cx="48452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0" fontAlgn="base" latinLnBrk="0" hangingPunct="0">
                <a:lnSpc>
                  <a:spcPct val="100000"/>
                </a:lnSpc>
                <a:spcBef>
                  <a:spcPct val="50000"/>
                </a:spcBef>
                <a:spcAft>
                  <a:spcPct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S PGothic" pitchFamily="34" charset="-128"/>
                  <a:cs typeface="Arial" panose="020B0604020202020204" pitchFamily="34" charset="0"/>
                </a:rPr>
                <a:t>0</a:t>
              </a:r>
            </a:p>
          </p:txBody>
        </p:sp>
        <p:sp>
          <p:nvSpPr>
            <p:cNvPr id="37" name="TextBox 36">
              <a:extLst>
                <a:ext uri="{FF2B5EF4-FFF2-40B4-BE49-F238E27FC236}">
                  <a16:creationId xmlns:a16="http://schemas.microsoft.com/office/drawing/2014/main" id="{3E1F29B4-6A42-A5D9-98AD-DB6B7F8B48B6}"/>
                </a:ext>
              </a:extLst>
            </p:cNvPr>
            <p:cNvSpPr txBox="1"/>
            <p:nvPr/>
          </p:nvSpPr>
          <p:spPr bwMode="auto">
            <a:xfrm>
              <a:off x="1244419" y="5696411"/>
              <a:ext cx="48452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0" fontAlgn="base" latinLnBrk="0" hangingPunct="0">
                <a:lnSpc>
                  <a:spcPct val="100000"/>
                </a:lnSpc>
                <a:spcBef>
                  <a:spcPct val="50000"/>
                </a:spcBef>
                <a:spcAft>
                  <a:spcPct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S PGothic" pitchFamily="34" charset="-128"/>
                  <a:cs typeface="Arial" panose="020B0604020202020204" pitchFamily="34" charset="0"/>
                </a:rPr>
                <a:t>3</a:t>
              </a:r>
            </a:p>
          </p:txBody>
        </p:sp>
        <p:sp>
          <p:nvSpPr>
            <p:cNvPr id="38" name="TextBox 37">
              <a:extLst>
                <a:ext uri="{FF2B5EF4-FFF2-40B4-BE49-F238E27FC236}">
                  <a16:creationId xmlns:a16="http://schemas.microsoft.com/office/drawing/2014/main" id="{F537E756-F399-BA0A-7FDE-60585D923235}"/>
                </a:ext>
              </a:extLst>
            </p:cNvPr>
            <p:cNvSpPr txBox="1"/>
            <p:nvPr/>
          </p:nvSpPr>
          <p:spPr bwMode="auto">
            <a:xfrm>
              <a:off x="1606387" y="5696411"/>
              <a:ext cx="48452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0" fontAlgn="base" latinLnBrk="0" hangingPunct="0">
                <a:lnSpc>
                  <a:spcPct val="100000"/>
                </a:lnSpc>
                <a:spcBef>
                  <a:spcPct val="50000"/>
                </a:spcBef>
                <a:spcAft>
                  <a:spcPct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S PGothic" pitchFamily="34" charset="-128"/>
                  <a:cs typeface="Arial" panose="020B0604020202020204" pitchFamily="34" charset="0"/>
                </a:rPr>
                <a:t>6</a:t>
              </a:r>
            </a:p>
          </p:txBody>
        </p:sp>
        <p:sp>
          <p:nvSpPr>
            <p:cNvPr id="39" name="TextBox 38">
              <a:extLst>
                <a:ext uri="{FF2B5EF4-FFF2-40B4-BE49-F238E27FC236}">
                  <a16:creationId xmlns:a16="http://schemas.microsoft.com/office/drawing/2014/main" id="{4450A9D4-4F8D-8CD2-FFD6-133219C7A125}"/>
                </a:ext>
              </a:extLst>
            </p:cNvPr>
            <p:cNvSpPr txBox="1"/>
            <p:nvPr/>
          </p:nvSpPr>
          <p:spPr bwMode="auto">
            <a:xfrm>
              <a:off x="1968355" y="5696411"/>
              <a:ext cx="48452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0" fontAlgn="base" latinLnBrk="0" hangingPunct="0">
                <a:lnSpc>
                  <a:spcPct val="100000"/>
                </a:lnSpc>
                <a:spcBef>
                  <a:spcPct val="50000"/>
                </a:spcBef>
                <a:spcAft>
                  <a:spcPct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S PGothic" pitchFamily="34" charset="-128"/>
                  <a:cs typeface="Arial" panose="020B0604020202020204" pitchFamily="34" charset="0"/>
                </a:rPr>
                <a:t>9</a:t>
              </a:r>
            </a:p>
          </p:txBody>
        </p:sp>
        <p:sp>
          <p:nvSpPr>
            <p:cNvPr id="40" name="TextBox 39">
              <a:extLst>
                <a:ext uri="{FF2B5EF4-FFF2-40B4-BE49-F238E27FC236}">
                  <a16:creationId xmlns:a16="http://schemas.microsoft.com/office/drawing/2014/main" id="{24279197-B1A9-E2E0-675E-BE4D2BBE393B}"/>
                </a:ext>
              </a:extLst>
            </p:cNvPr>
            <p:cNvSpPr txBox="1"/>
            <p:nvPr/>
          </p:nvSpPr>
          <p:spPr bwMode="auto">
            <a:xfrm>
              <a:off x="2330323" y="5696411"/>
              <a:ext cx="48452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0" fontAlgn="base" latinLnBrk="0" hangingPunct="0">
                <a:lnSpc>
                  <a:spcPct val="100000"/>
                </a:lnSpc>
                <a:spcBef>
                  <a:spcPct val="50000"/>
                </a:spcBef>
                <a:spcAft>
                  <a:spcPct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S PGothic" pitchFamily="34" charset="-128"/>
                  <a:cs typeface="Arial" panose="020B0604020202020204" pitchFamily="34" charset="0"/>
                </a:rPr>
                <a:t>12</a:t>
              </a:r>
            </a:p>
          </p:txBody>
        </p:sp>
        <p:sp>
          <p:nvSpPr>
            <p:cNvPr id="41" name="TextBox 40">
              <a:extLst>
                <a:ext uri="{FF2B5EF4-FFF2-40B4-BE49-F238E27FC236}">
                  <a16:creationId xmlns:a16="http://schemas.microsoft.com/office/drawing/2014/main" id="{4A11A6FE-442F-82F8-0683-F83624909D94}"/>
                </a:ext>
              </a:extLst>
            </p:cNvPr>
            <p:cNvSpPr txBox="1"/>
            <p:nvPr/>
          </p:nvSpPr>
          <p:spPr bwMode="auto">
            <a:xfrm>
              <a:off x="2692291" y="5696411"/>
              <a:ext cx="48452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0" fontAlgn="base" latinLnBrk="0" hangingPunct="0">
                <a:lnSpc>
                  <a:spcPct val="100000"/>
                </a:lnSpc>
                <a:spcBef>
                  <a:spcPct val="50000"/>
                </a:spcBef>
                <a:spcAft>
                  <a:spcPct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S PGothic" pitchFamily="34" charset="-128"/>
                  <a:cs typeface="Arial" panose="020B0604020202020204" pitchFamily="34" charset="0"/>
                </a:rPr>
                <a:t>15</a:t>
              </a:r>
            </a:p>
          </p:txBody>
        </p:sp>
        <p:sp>
          <p:nvSpPr>
            <p:cNvPr id="42" name="TextBox 41">
              <a:extLst>
                <a:ext uri="{FF2B5EF4-FFF2-40B4-BE49-F238E27FC236}">
                  <a16:creationId xmlns:a16="http://schemas.microsoft.com/office/drawing/2014/main" id="{66F34883-E018-C9FA-F3EE-1186CF3DEB49}"/>
                </a:ext>
              </a:extLst>
            </p:cNvPr>
            <p:cNvSpPr txBox="1"/>
            <p:nvPr/>
          </p:nvSpPr>
          <p:spPr bwMode="auto">
            <a:xfrm>
              <a:off x="3054259" y="5696411"/>
              <a:ext cx="48452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0" fontAlgn="base" latinLnBrk="0" hangingPunct="0">
                <a:lnSpc>
                  <a:spcPct val="100000"/>
                </a:lnSpc>
                <a:spcBef>
                  <a:spcPct val="50000"/>
                </a:spcBef>
                <a:spcAft>
                  <a:spcPct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S PGothic" pitchFamily="34" charset="-128"/>
                  <a:cs typeface="Arial" panose="020B0604020202020204" pitchFamily="34" charset="0"/>
                </a:rPr>
                <a:t>18</a:t>
              </a:r>
            </a:p>
          </p:txBody>
        </p:sp>
        <p:sp>
          <p:nvSpPr>
            <p:cNvPr id="43" name="TextBox 42">
              <a:extLst>
                <a:ext uri="{FF2B5EF4-FFF2-40B4-BE49-F238E27FC236}">
                  <a16:creationId xmlns:a16="http://schemas.microsoft.com/office/drawing/2014/main" id="{2108BEC7-8E6C-713E-7A29-0F715C34A4B9}"/>
                </a:ext>
              </a:extLst>
            </p:cNvPr>
            <p:cNvSpPr txBox="1"/>
            <p:nvPr/>
          </p:nvSpPr>
          <p:spPr bwMode="auto">
            <a:xfrm>
              <a:off x="3416227" y="5696411"/>
              <a:ext cx="48452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0" fontAlgn="base" latinLnBrk="0" hangingPunct="0">
                <a:lnSpc>
                  <a:spcPct val="100000"/>
                </a:lnSpc>
                <a:spcBef>
                  <a:spcPct val="50000"/>
                </a:spcBef>
                <a:spcAft>
                  <a:spcPct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S PGothic" pitchFamily="34" charset="-128"/>
                  <a:cs typeface="Arial" panose="020B0604020202020204" pitchFamily="34" charset="0"/>
                </a:rPr>
                <a:t>21</a:t>
              </a:r>
            </a:p>
          </p:txBody>
        </p:sp>
        <p:sp>
          <p:nvSpPr>
            <p:cNvPr id="44" name="TextBox 43">
              <a:extLst>
                <a:ext uri="{FF2B5EF4-FFF2-40B4-BE49-F238E27FC236}">
                  <a16:creationId xmlns:a16="http://schemas.microsoft.com/office/drawing/2014/main" id="{97E10C2D-6C82-5135-7F6C-5E02089A341A}"/>
                </a:ext>
              </a:extLst>
            </p:cNvPr>
            <p:cNvSpPr txBox="1"/>
            <p:nvPr/>
          </p:nvSpPr>
          <p:spPr bwMode="auto">
            <a:xfrm>
              <a:off x="3778195" y="5696411"/>
              <a:ext cx="48452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0" fontAlgn="base" latinLnBrk="0" hangingPunct="0">
                <a:lnSpc>
                  <a:spcPct val="100000"/>
                </a:lnSpc>
                <a:spcBef>
                  <a:spcPct val="50000"/>
                </a:spcBef>
                <a:spcAft>
                  <a:spcPct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S PGothic" pitchFamily="34" charset="-128"/>
                  <a:cs typeface="Arial" panose="020B0604020202020204" pitchFamily="34" charset="0"/>
                </a:rPr>
                <a:t>24</a:t>
              </a:r>
            </a:p>
          </p:txBody>
        </p:sp>
        <p:sp>
          <p:nvSpPr>
            <p:cNvPr id="45" name="TextBox 44">
              <a:extLst>
                <a:ext uri="{FF2B5EF4-FFF2-40B4-BE49-F238E27FC236}">
                  <a16:creationId xmlns:a16="http://schemas.microsoft.com/office/drawing/2014/main" id="{7C1F4A91-3F27-B92B-B693-A8AE351E1EFA}"/>
                </a:ext>
              </a:extLst>
            </p:cNvPr>
            <p:cNvSpPr txBox="1"/>
            <p:nvPr/>
          </p:nvSpPr>
          <p:spPr bwMode="auto">
            <a:xfrm>
              <a:off x="4140163" y="5696411"/>
              <a:ext cx="48452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0" fontAlgn="base" latinLnBrk="0" hangingPunct="0">
                <a:lnSpc>
                  <a:spcPct val="100000"/>
                </a:lnSpc>
                <a:spcBef>
                  <a:spcPct val="50000"/>
                </a:spcBef>
                <a:spcAft>
                  <a:spcPct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S PGothic" pitchFamily="34" charset="-128"/>
                  <a:cs typeface="Arial" panose="020B0604020202020204" pitchFamily="34" charset="0"/>
                </a:rPr>
                <a:t>27</a:t>
              </a:r>
            </a:p>
          </p:txBody>
        </p:sp>
        <p:sp>
          <p:nvSpPr>
            <p:cNvPr id="46" name="TextBox 45">
              <a:extLst>
                <a:ext uri="{FF2B5EF4-FFF2-40B4-BE49-F238E27FC236}">
                  <a16:creationId xmlns:a16="http://schemas.microsoft.com/office/drawing/2014/main" id="{DA6CE90E-A1C2-B809-F67A-1B106ADBC704}"/>
                </a:ext>
              </a:extLst>
            </p:cNvPr>
            <p:cNvSpPr txBox="1"/>
            <p:nvPr/>
          </p:nvSpPr>
          <p:spPr bwMode="auto">
            <a:xfrm>
              <a:off x="4502131" y="5696411"/>
              <a:ext cx="48452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0" fontAlgn="base" latinLnBrk="0" hangingPunct="0">
                <a:lnSpc>
                  <a:spcPct val="100000"/>
                </a:lnSpc>
                <a:spcBef>
                  <a:spcPct val="50000"/>
                </a:spcBef>
                <a:spcAft>
                  <a:spcPct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S PGothic" pitchFamily="34" charset="-128"/>
                  <a:cs typeface="Arial" panose="020B0604020202020204" pitchFamily="34" charset="0"/>
                </a:rPr>
                <a:t>30</a:t>
              </a:r>
            </a:p>
          </p:txBody>
        </p:sp>
        <p:sp>
          <p:nvSpPr>
            <p:cNvPr id="47" name="TextBox 46">
              <a:extLst>
                <a:ext uri="{FF2B5EF4-FFF2-40B4-BE49-F238E27FC236}">
                  <a16:creationId xmlns:a16="http://schemas.microsoft.com/office/drawing/2014/main" id="{9FFE3E95-89F6-AF3A-B7B3-18DC13D4733F}"/>
                </a:ext>
              </a:extLst>
            </p:cNvPr>
            <p:cNvSpPr txBox="1"/>
            <p:nvPr/>
          </p:nvSpPr>
          <p:spPr bwMode="auto">
            <a:xfrm>
              <a:off x="4864099" y="5696411"/>
              <a:ext cx="48452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0" fontAlgn="base" latinLnBrk="0" hangingPunct="0">
                <a:lnSpc>
                  <a:spcPct val="100000"/>
                </a:lnSpc>
                <a:spcBef>
                  <a:spcPct val="50000"/>
                </a:spcBef>
                <a:spcAft>
                  <a:spcPct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S PGothic" pitchFamily="34" charset="-128"/>
                  <a:cs typeface="Arial" panose="020B0604020202020204" pitchFamily="34" charset="0"/>
                </a:rPr>
                <a:t>33</a:t>
              </a:r>
            </a:p>
          </p:txBody>
        </p:sp>
        <p:sp>
          <p:nvSpPr>
            <p:cNvPr id="48" name="TextBox 47">
              <a:extLst>
                <a:ext uri="{FF2B5EF4-FFF2-40B4-BE49-F238E27FC236}">
                  <a16:creationId xmlns:a16="http://schemas.microsoft.com/office/drawing/2014/main" id="{8DD11209-A79A-2995-0056-7BD6336077D8}"/>
                </a:ext>
              </a:extLst>
            </p:cNvPr>
            <p:cNvSpPr txBox="1"/>
            <p:nvPr/>
          </p:nvSpPr>
          <p:spPr bwMode="auto">
            <a:xfrm>
              <a:off x="5226067" y="5696411"/>
              <a:ext cx="48452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0" fontAlgn="base" latinLnBrk="0" hangingPunct="0">
                <a:lnSpc>
                  <a:spcPct val="100000"/>
                </a:lnSpc>
                <a:spcBef>
                  <a:spcPct val="50000"/>
                </a:spcBef>
                <a:spcAft>
                  <a:spcPct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S PGothic" pitchFamily="34" charset="-128"/>
                  <a:cs typeface="Arial" panose="020B0604020202020204" pitchFamily="34" charset="0"/>
                </a:rPr>
                <a:t>36</a:t>
              </a:r>
            </a:p>
          </p:txBody>
        </p:sp>
        <p:sp>
          <p:nvSpPr>
            <p:cNvPr id="49" name="TextBox 48">
              <a:extLst>
                <a:ext uri="{FF2B5EF4-FFF2-40B4-BE49-F238E27FC236}">
                  <a16:creationId xmlns:a16="http://schemas.microsoft.com/office/drawing/2014/main" id="{F3F0228F-1C06-6303-0F8C-7862CD0D5ECE}"/>
                </a:ext>
              </a:extLst>
            </p:cNvPr>
            <p:cNvSpPr txBox="1"/>
            <p:nvPr/>
          </p:nvSpPr>
          <p:spPr bwMode="auto">
            <a:xfrm>
              <a:off x="5588035" y="5696411"/>
              <a:ext cx="48452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0" fontAlgn="base" latinLnBrk="0" hangingPunct="0">
                <a:lnSpc>
                  <a:spcPct val="100000"/>
                </a:lnSpc>
                <a:spcBef>
                  <a:spcPct val="50000"/>
                </a:spcBef>
                <a:spcAft>
                  <a:spcPct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S PGothic" pitchFamily="34" charset="-128"/>
                  <a:cs typeface="Arial" panose="020B0604020202020204" pitchFamily="34" charset="0"/>
                </a:rPr>
                <a:t>39</a:t>
              </a:r>
            </a:p>
          </p:txBody>
        </p:sp>
        <p:sp>
          <p:nvSpPr>
            <p:cNvPr id="50" name="TextBox 49">
              <a:extLst>
                <a:ext uri="{FF2B5EF4-FFF2-40B4-BE49-F238E27FC236}">
                  <a16:creationId xmlns:a16="http://schemas.microsoft.com/office/drawing/2014/main" id="{3E4B6D61-A383-DAD0-475A-E31A696791D9}"/>
                </a:ext>
              </a:extLst>
            </p:cNvPr>
            <p:cNvSpPr txBox="1"/>
            <p:nvPr/>
          </p:nvSpPr>
          <p:spPr bwMode="auto">
            <a:xfrm rot="16200000">
              <a:off x="-992935" y="3904853"/>
              <a:ext cx="313639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0" fontAlgn="base" latinLnBrk="0" hangingPunct="0">
                <a:lnSpc>
                  <a:spcPct val="100000"/>
                </a:lnSpc>
                <a:spcBef>
                  <a:spcPct val="50000"/>
                </a:spcBef>
                <a:spcAft>
                  <a:spcPct val="0"/>
                </a:spcAft>
                <a:buClrTx/>
                <a:buSzTx/>
                <a:buFontTx/>
                <a:buNone/>
                <a:tabLst/>
                <a:defRPr/>
              </a:pPr>
              <a:r>
                <a:rPr kumimoji="0" lang="en-US" sz="1800" b="1" i="0" u="none" strike="noStrike" kern="1200" cap="none" spc="0" normalizeH="0" baseline="0" noProof="0" dirty="0">
                  <a:ln>
                    <a:noFill/>
                  </a:ln>
                  <a:solidFill>
                    <a:srgbClr val="000000"/>
                  </a:solidFill>
                  <a:effectLst/>
                  <a:uLnTx/>
                  <a:uFillTx/>
                  <a:latin typeface="Calibri" panose="020F0502020204030204" pitchFamily="34" charset="0"/>
                  <a:ea typeface="MS PGothic" pitchFamily="34" charset="-128"/>
                  <a:cs typeface="Arial" panose="020B0604020202020204" pitchFamily="34" charset="0"/>
                </a:rPr>
                <a:t>OS (%)</a:t>
              </a:r>
            </a:p>
          </p:txBody>
        </p:sp>
        <p:sp>
          <p:nvSpPr>
            <p:cNvPr id="51" name="TextBox 50">
              <a:extLst>
                <a:ext uri="{FF2B5EF4-FFF2-40B4-BE49-F238E27FC236}">
                  <a16:creationId xmlns:a16="http://schemas.microsoft.com/office/drawing/2014/main" id="{399D5872-92A9-F37C-A8FD-30512DEA8AA7}"/>
                </a:ext>
              </a:extLst>
            </p:cNvPr>
            <p:cNvSpPr txBox="1"/>
            <p:nvPr/>
          </p:nvSpPr>
          <p:spPr bwMode="auto">
            <a:xfrm>
              <a:off x="521527" y="2336655"/>
              <a:ext cx="59248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r" defTabSz="914400" rtl="0" eaLnBrk="0" fontAlgn="base" latinLnBrk="0" hangingPunct="0">
                <a:lnSpc>
                  <a:spcPct val="100000"/>
                </a:lnSpc>
                <a:spcBef>
                  <a:spcPct val="50000"/>
                </a:spcBef>
                <a:spcAft>
                  <a:spcPct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S PGothic" pitchFamily="34" charset="-128"/>
                  <a:cs typeface="Arial" panose="020B0604020202020204" pitchFamily="34" charset="0"/>
                </a:rPr>
                <a:t>100</a:t>
              </a:r>
            </a:p>
          </p:txBody>
        </p:sp>
        <p:sp>
          <p:nvSpPr>
            <p:cNvPr id="52" name="TextBox 51">
              <a:extLst>
                <a:ext uri="{FF2B5EF4-FFF2-40B4-BE49-F238E27FC236}">
                  <a16:creationId xmlns:a16="http://schemas.microsoft.com/office/drawing/2014/main" id="{99B26C88-2B80-EA9D-43D3-94B899B03FC5}"/>
                </a:ext>
              </a:extLst>
            </p:cNvPr>
            <p:cNvSpPr txBox="1"/>
            <p:nvPr/>
          </p:nvSpPr>
          <p:spPr bwMode="auto">
            <a:xfrm>
              <a:off x="521527" y="2965283"/>
              <a:ext cx="59248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r" defTabSz="914400" rtl="0" eaLnBrk="0" fontAlgn="base" latinLnBrk="0" hangingPunct="0">
                <a:lnSpc>
                  <a:spcPct val="100000"/>
                </a:lnSpc>
                <a:spcBef>
                  <a:spcPct val="50000"/>
                </a:spcBef>
                <a:spcAft>
                  <a:spcPct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S PGothic" pitchFamily="34" charset="-128"/>
                  <a:cs typeface="Arial" panose="020B0604020202020204" pitchFamily="34" charset="0"/>
                </a:rPr>
                <a:t>80</a:t>
              </a:r>
            </a:p>
          </p:txBody>
        </p:sp>
        <p:sp>
          <p:nvSpPr>
            <p:cNvPr id="53" name="TextBox 52">
              <a:extLst>
                <a:ext uri="{FF2B5EF4-FFF2-40B4-BE49-F238E27FC236}">
                  <a16:creationId xmlns:a16="http://schemas.microsoft.com/office/drawing/2014/main" id="{22908C4A-03DC-8C2F-3534-941EFD3DA57F}"/>
                </a:ext>
              </a:extLst>
            </p:cNvPr>
            <p:cNvSpPr txBox="1"/>
            <p:nvPr/>
          </p:nvSpPr>
          <p:spPr bwMode="auto">
            <a:xfrm>
              <a:off x="521527" y="3593911"/>
              <a:ext cx="59248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r" defTabSz="914400" rtl="0" eaLnBrk="0" fontAlgn="base" latinLnBrk="0" hangingPunct="0">
                <a:lnSpc>
                  <a:spcPct val="100000"/>
                </a:lnSpc>
                <a:spcBef>
                  <a:spcPct val="50000"/>
                </a:spcBef>
                <a:spcAft>
                  <a:spcPct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S PGothic" pitchFamily="34" charset="-128"/>
                  <a:cs typeface="Arial" panose="020B0604020202020204" pitchFamily="34" charset="0"/>
                </a:rPr>
                <a:t>60</a:t>
              </a:r>
            </a:p>
          </p:txBody>
        </p:sp>
        <p:sp>
          <p:nvSpPr>
            <p:cNvPr id="54" name="TextBox 53">
              <a:extLst>
                <a:ext uri="{FF2B5EF4-FFF2-40B4-BE49-F238E27FC236}">
                  <a16:creationId xmlns:a16="http://schemas.microsoft.com/office/drawing/2014/main" id="{23AAB0F2-6619-DB81-5AC7-EDD8CBAE1CDC}"/>
                </a:ext>
              </a:extLst>
            </p:cNvPr>
            <p:cNvSpPr txBox="1"/>
            <p:nvPr/>
          </p:nvSpPr>
          <p:spPr bwMode="auto">
            <a:xfrm>
              <a:off x="521527" y="4222539"/>
              <a:ext cx="59248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r" defTabSz="914400" rtl="0" eaLnBrk="0" fontAlgn="base" latinLnBrk="0" hangingPunct="0">
                <a:lnSpc>
                  <a:spcPct val="100000"/>
                </a:lnSpc>
                <a:spcBef>
                  <a:spcPct val="50000"/>
                </a:spcBef>
                <a:spcAft>
                  <a:spcPct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S PGothic" pitchFamily="34" charset="-128"/>
                  <a:cs typeface="Arial" panose="020B0604020202020204" pitchFamily="34" charset="0"/>
                </a:rPr>
                <a:t>40</a:t>
              </a:r>
            </a:p>
          </p:txBody>
        </p:sp>
        <p:sp>
          <p:nvSpPr>
            <p:cNvPr id="55" name="TextBox 54">
              <a:extLst>
                <a:ext uri="{FF2B5EF4-FFF2-40B4-BE49-F238E27FC236}">
                  <a16:creationId xmlns:a16="http://schemas.microsoft.com/office/drawing/2014/main" id="{3F01C035-80EC-8518-83EA-F689AC9F0DA5}"/>
                </a:ext>
              </a:extLst>
            </p:cNvPr>
            <p:cNvSpPr txBox="1"/>
            <p:nvPr/>
          </p:nvSpPr>
          <p:spPr bwMode="auto">
            <a:xfrm>
              <a:off x="521527" y="4851167"/>
              <a:ext cx="59248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r" defTabSz="914400" rtl="0" eaLnBrk="0" fontAlgn="base" latinLnBrk="0" hangingPunct="0">
                <a:lnSpc>
                  <a:spcPct val="100000"/>
                </a:lnSpc>
                <a:spcBef>
                  <a:spcPct val="50000"/>
                </a:spcBef>
                <a:spcAft>
                  <a:spcPct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S PGothic" pitchFamily="34" charset="-128"/>
                  <a:cs typeface="Arial" panose="020B0604020202020204" pitchFamily="34" charset="0"/>
                </a:rPr>
                <a:t>20</a:t>
              </a:r>
            </a:p>
          </p:txBody>
        </p:sp>
        <p:sp>
          <p:nvSpPr>
            <p:cNvPr id="56" name="TextBox 55">
              <a:extLst>
                <a:ext uri="{FF2B5EF4-FFF2-40B4-BE49-F238E27FC236}">
                  <a16:creationId xmlns:a16="http://schemas.microsoft.com/office/drawing/2014/main" id="{63B2C2E5-E33C-57A1-4871-064BFDAC4533}"/>
                </a:ext>
              </a:extLst>
            </p:cNvPr>
            <p:cNvSpPr txBox="1"/>
            <p:nvPr/>
          </p:nvSpPr>
          <p:spPr bwMode="auto">
            <a:xfrm>
              <a:off x="379073" y="5479797"/>
              <a:ext cx="73494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r" defTabSz="914400" rtl="0" eaLnBrk="0" fontAlgn="base" latinLnBrk="0" hangingPunct="0">
                <a:lnSpc>
                  <a:spcPct val="100000"/>
                </a:lnSpc>
                <a:spcBef>
                  <a:spcPct val="50000"/>
                </a:spcBef>
                <a:spcAft>
                  <a:spcPct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S PGothic" pitchFamily="34" charset="-128"/>
                  <a:cs typeface="Arial" panose="020B0604020202020204" pitchFamily="34" charset="0"/>
                </a:rPr>
                <a:t>0</a:t>
              </a:r>
            </a:p>
          </p:txBody>
        </p:sp>
        <p:grpSp>
          <p:nvGrpSpPr>
            <p:cNvPr id="57" name="Group 56">
              <a:extLst>
                <a:ext uri="{FF2B5EF4-FFF2-40B4-BE49-F238E27FC236}">
                  <a16:creationId xmlns:a16="http://schemas.microsoft.com/office/drawing/2014/main" id="{76F2048C-ED8F-2F42-FA4C-148DBF9978A8}"/>
                </a:ext>
              </a:extLst>
            </p:cNvPr>
            <p:cNvGrpSpPr/>
            <p:nvPr/>
          </p:nvGrpSpPr>
          <p:grpSpPr>
            <a:xfrm>
              <a:off x="1116806" y="2509321"/>
              <a:ext cx="4898232" cy="2662237"/>
              <a:chOff x="1116806" y="2100263"/>
              <a:chExt cx="4898232" cy="2662237"/>
            </a:xfrm>
          </p:grpSpPr>
          <p:grpSp>
            <p:nvGrpSpPr>
              <p:cNvPr id="59" name="Group 58">
                <a:extLst>
                  <a:ext uri="{FF2B5EF4-FFF2-40B4-BE49-F238E27FC236}">
                    <a16:creationId xmlns:a16="http://schemas.microsoft.com/office/drawing/2014/main" id="{A10E70C4-6B5C-D45E-0425-AE0FA933C1F4}"/>
                  </a:ext>
                </a:extLst>
              </p:cNvPr>
              <p:cNvGrpSpPr/>
              <p:nvPr/>
            </p:nvGrpSpPr>
            <p:grpSpPr>
              <a:xfrm>
                <a:off x="1116806" y="2100263"/>
                <a:ext cx="1724025" cy="1759743"/>
                <a:chOff x="1116806" y="2100263"/>
                <a:chExt cx="1724025" cy="1759743"/>
              </a:xfrm>
            </p:grpSpPr>
            <p:sp>
              <p:nvSpPr>
                <p:cNvPr id="63" name="Freeform: Shape 62">
                  <a:extLst>
                    <a:ext uri="{FF2B5EF4-FFF2-40B4-BE49-F238E27FC236}">
                      <a16:creationId xmlns:a16="http://schemas.microsoft.com/office/drawing/2014/main" id="{A869CADD-E81C-F280-B034-851B72337C03}"/>
                    </a:ext>
                  </a:extLst>
                </p:cNvPr>
                <p:cNvSpPr/>
                <p:nvPr/>
              </p:nvSpPr>
              <p:spPr bwMode="auto">
                <a:xfrm>
                  <a:off x="1116806" y="2100263"/>
                  <a:ext cx="540544" cy="423862"/>
                </a:xfrm>
                <a:custGeom>
                  <a:avLst/>
                  <a:gdLst>
                    <a:gd name="connsiteX0" fmla="*/ 0 w 540544"/>
                    <a:gd name="connsiteY0" fmla="*/ 0 h 423862"/>
                    <a:gd name="connsiteX1" fmla="*/ 90488 w 540544"/>
                    <a:gd name="connsiteY1" fmla="*/ 0 h 423862"/>
                    <a:gd name="connsiteX2" fmla="*/ 97632 w 540544"/>
                    <a:gd name="connsiteY2" fmla="*/ 26193 h 423862"/>
                    <a:gd name="connsiteX3" fmla="*/ 166688 w 540544"/>
                    <a:gd name="connsiteY3" fmla="*/ 23812 h 423862"/>
                    <a:gd name="connsiteX4" fmla="*/ 173832 w 540544"/>
                    <a:gd name="connsiteY4" fmla="*/ 33337 h 423862"/>
                    <a:gd name="connsiteX5" fmla="*/ 207169 w 540544"/>
                    <a:gd name="connsiteY5" fmla="*/ 33337 h 423862"/>
                    <a:gd name="connsiteX6" fmla="*/ 202407 w 540544"/>
                    <a:gd name="connsiteY6" fmla="*/ 73818 h 423862"/>
                    <a:gd name="connsiteX7" fmla="*/ 252413 w 540544"/>
                    <a:gd name="connsiteY7" fmla="*/ 80962 h 423862"/>
                    <a:gd name="connsiteX8" fmla="*/ 247650 w 540544"/>
                    <a:gd name="connsiteY8" fmla="*/ 114300 h 423862"/>
                    <a:gd name="connsiteX9" fmla="*/ 292894 w 540544"/>
                    <a:gd name="connsiteY9" fmla="*/ 116681 h 423862"/>
                    <a:gd name="connsiteX10" fmla="*/ 292894 w 540544"/>
                    <a:gd name="connsiteY10" fmla="*/ 142875 h 423862"/>
                    <a:gd name="connsiteX11" fmla="*/ 333375 w 540544"/>
                    <a:gd name="connsiteY11" fmla="*/ 145256 h 423862"/>
                    <a:gd name="connsiteX12" fmla="*/ 335757 w 540544"/>
                    <a:gd name="connsiteY12" fmla="*/ 180975 h 423862"/>
                    <a:gd name="connsiteX13" fmla="*/ 364332 w 540544"/>
                    <a:gd name="connsiteY13" fmla="*/ 185737 h 423862"/>
                    <a:gd name="connsiteX14" fmla="*/ 407194 w 540544"/>
                    <a:gd name="connsiteY14" fmla="*/ 266700 h 423862"/>
                    <a:gd name="connsiteX15" fmla="*/ 450057 w 540544"/>
                    <a:gd name="connsiteY15" fmla="*/ 280987 h 423862"/>
                    <a:gd name="connsiteX16" fmla="*/ 459582 w 540544"/>
                    <a:gd name="connsiteY16" fmla="*/ 383381 h 423862"/>
                    <a:gd name="connsiteX17" fmla="*/ 485775 w 540544"/>
                    <a:gd name="connsiteY17" fmla="*/ 383381 h 423862"/>
                    <a:gd name="connsiteX18" fmla="*/ 488157 w 540544"/>
                    <a:gd name="connsiteY18" fmla="*/ 419100 h 423862"/>
                    <a:gd name="connsiteX19" fmla="*/ 540544 w 540544"/>
                    <a:gd name="connsiteY19" fmla="*/ 423862 h 4238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540544" h="423862">
                      <a:moveTo>
                        <a:pt x="0" y="0"/>
                      </a:moveTo>
                      <a:lnTo>
                        <a:pt x="90488" y="0"/>
                      </a:lnTo>
                      <a:lnTo>
                        <a:pt x="97632" y="26193"/>
                      </a:lnTo>
                      <a:lnTo>
                        <a:pt x="166688" y="23812"/>
                      </a:lnTo>
                      <a:lnTo>
                        <a:pt x="173832" y="33337"/>
                      </a:lnTo>
                      <a:lnTo>
                        <a:pt x="207169" y="33337"/>
                      </a:lnTo>
                      <a:lnTo>
                        <a:pt x="202407" y="73818"/>
                      </a:lnTo>
                      <a:lnTo>
                        <a:pt x="252413" y="80962"/>
                      </a:lnTo>
                      <a:lnTo>
                        <a:pt x="247650" y="114300"/>
                      </a:lnTo>
                      <a:lnTo>
                        <a:pt x="292894" y="116681"/>
                      </a:lnTo>
                      <a:lnTo>
                        <a:pt x="292894" y="142875"/>
                      </a:lnTo>
                      <a:lnTo>
                        <a:pt x="333375" y="145256"/>
                      </a:lnTo>
                      <a:lnTo>
                        <a:pt x="335757" y="180975"/>
                      </a:lnTo>
                      <a:lnTo>
                        <a:pt x="364332" y="185737"/>
                      </a:lnTo>
                      <a:lnTo>
                        <a:pt x="407194" y="266700"/>
                      </a:lnTo>
                      <a:lnTo>
                        <a:pt x="450057" y="280987"/>
                      </a:lnTo>
                      <a:lnTo>
                        <a:pt x="459582" y="383381"/>
                      </a:lnTo>
                      <a:lnTo>
                        <a:pt x="485775" y="383381"/>
                      </a:lnTo>
                      <a:lnTo>
                        <a:pt x="488157" y="419100"/>
                      </a:lnTo>
                      <a:lnTo>
                        <a:pt x="540544" y="423862"/>
                      </a:lnTo>
                    </a:path>
                  </a:pathLst>
                </a:custGeom>
                <a:noFill/>
                <a:ln w="28575">
                  <a:solidFill>
                    <a:schemeClr val="accent3"/>
                  </a:solidFill>
                  <a:miter lim="800000"/>
                  <a:headEnd/>
                  <a:tailEnd/>
                </a:ln>
              </p:spPr>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1800" b="1" i="0" u="none" strike="noStrike" kern="1200" cap="none" spc="0" normalizeH="0" baseline="0" noProof="0" dirty="0">
                    <a:ln>
                      <a:noFill/>
                    </a:ln>
                    <a:solidFill>
                      <a:srgbClr val="FFFFFF"/>
                    </a:solidFill>
                    <a:effectLst/>
                    <a:uLnTx/>
                    <a:uFillTx/>
                    <a:latin typeface="Arial" panose="020B0604020202020204" pitchFamily="34" charset="0"/>
                    <a:ea typeface="MS PGothic" pitchFamily="34" charset="-128"/>
                    <a:cs typeface="Arial" panose="020B0604020202020204" pitchFamily="34" charset="0"/>
                  </a:endParaRPr>
                </a:p>
              </p:txBody>
            </p:sp>
            <p:sp>
              <p:nvSpPr>
                <p:cNvPr id="64" name="Freeform: Shape 63">
                  <a:extLst>
                    <a:ext uri="{FF2B5EF4-FFF2-40B4-BE49-F238E27FC236}">
                      <a16:creationId xmlns:a16="http://schemas.microsoft.com/office/drawing/2014/main" id="{4C637036-52E7-3BF9-BA5C-9AFF593649B4}"/>
                    </a:ext>
                  </a:extLst>
                </p:cNvPr>
                <p:cNvSpPr/>
                <p:nvPr/>
              </p:nvSpPr>
              <p:spPr bwMode="auto">
                <a:xfrm>
                  <a:off x="1654969" y="2524125"/>
                  <a:ext cx="1185862" cy="1335881"/>
                </a:xfrm>
                <a:custGeom>
                  <a:avLst/>
                  <a:gdLst>
                    <a:gd name="connsiteX0" fmla="*/ 0 w 1185862"/>
                    <a:gd name="connsiteY0" fmla="*/ 0 h 1335881"/>
                    <a:gd name="connsiteX1" fmla="*/ 28575 w 1185862"/>
                    <a:gd name="connsiteY1" fmla="*/ 45244 h 1335881"/>
                    <a:gd name="connsiteX2" fmla="*/ 28575 w 1185862"/>
                    <a:gd name="connsiteY2" fmla="*/ 83344 h 1335881"/>
                    <a:gd name="connsiteX3" fmla="*/ 59531 w 1185862"/>
                    <a:gd name="connsiteY3" fmla="*/ 83344 h 1335881"/>
                    <a:gd name="connsiteX4" fmla="*/ 57150 w 1185862"/>
                    <a:gd name="connsiteY4" fmla="*/ 128588 h 1335881"/>
                    <a:gd name="connsiteX5" fmla="*/ 69056 w 1185862"/>
                    <a:gd name="connsiteY5" fmla="*/ 128588 h 1335881"/>
                    <a:gd name="connsiteX6" fmla="*/ 69056 w 1185862"/>
                    <a:gd name="connsiteY6" fmla="*/ 154781 h 1335881"/>
                    <a:gd name="connsiteX7" fmla="*/ 88106 w 1185862"/>
                    <a:gd name="connsiteY7" fmla="*/ 154781 h 1335881"/>
                    <a:gd name="connsiteX8" fmla="*/ 90487 w 1185862"/>
                    <a:gd name="connsiteY8" fmla="*/ 202406 h 1335881"/>
                    <a:gd name="connsiteX9" fmla="*/ 111919 w 1185862"/>
                    <a:gd name="connsiteY9" fmla="*/ 207169 h 1335881"/>
                    <a:gd name="connsiteX10" fmla="*/ 121444 w 1185862"/>
                    <a:gd name="connsiteY10" fmla="*/ 240506 h 1335881"/>
                    <a:gd name="connsiteX11" fmla="*/ 145256 w 1185862"/>
                    <a:gd name="connsiteY11" fmla="*/ 245269 h 1335881"/>
                    <a:gd name="connsiteX12" fmla="*/ 150019 w 1185862"/>
                    <a:gd name="connsiteY12" fmla="*/ 283369 h 1335881"/>
                    <a:gd name="connsiteX13" fmla="*/ 171450 w 1185862"/>
                    <a:gd name="connsiteY13" fmla="*/ 285750 h 1335881"/>
                    <a:gd name="connsiteX14" fmla="*/ 173831 w 1185862"/>
                    <a:gd name="connsiteY14" fmla="*/ 321469 h 1335881"/>
                    <a:gd name="connsiteX15" fmla="*/ 192881 w 1185862"/>
                    <a:gd name="connsiteY15" fmla="*/ 321469 h 1335881"/>
                    <a:gd name="connsiteX16" fmla="*/ 195262 w 1185862"/>
                    <a:gd name="connsiteY16" fmla="*/ 352425 h 1335881"/>
                    <a:gd name="connsiteX17" fmla="*/ 230981 w 1185862"/>
                    <a:gd name="connsiteY17" fmla="*/ 352425 h 1335881"/>
                    <a:gd name="connsiteX18" fmla="*/ 230981 w 1185862"/>
                    <a:gd name="connsiteY18" fmla="*/ 385763 h 1335881"/>
                    <a:gd name="connsiteX19" fmla="*/ 252412 w 1185862"/>
                    <a:gd name="connsiteY19" fmla="*/ 388144 h 1335881"/>
                    <a:gd name="connsiteX20" fmla="*/ 259556 w 1185862"/>
                    <a:gd name="connsiteY20" fmla="*/ 438150 h 1335881"/>
                    <a:gd name="connsiteX21" fmla="*/ 280987 w 1185862"/>
                    <a:gd name="connsiteY21" fmla="*/ 435769 h 1335881"/>
                    <a:gd name="connsiteX22" fmla="*/ 280987 w 1185862"/>
                    <a:gd name="connsiteY22" fmla="*/ 471488 h 1335881"/>
                    <a:gd name="connsiteX23" fmla="*/ 314325 w 1185862"/>
                    <a:gd name="connsiteY23" fmla="*/ 473869 h 1335881"/>
                    <a:gd name="connsiteX24" fmla="*/ 316706 w 1185862"/>
                    <a:gd name="connsiteY24" fmla="*/ 500063 h 1335881"/>
                    <a:gd name="connsiteX25" fmla="*/ 338137 w 1185862"/>
                    <a:gd name="connsiteY25" fmla="*/ 502444 h 1335881"/>
                    <a:gd name="connsiteX26" fmla="*/ 340519 w 1185862"/>
                    <a:gd name="connsiteY26" fmla="*/ 538163 h 1335881"/>
                    <a:gd name="connsiteX27" fmla="*/ 359569 w 1185862"/>
                    <a:gd name="connsiteY27" fmla="*/ 538163 h 1335881"/>
                    <a:gd name="connsiteX28" fmla="*/ 366712 w 1185862"/>
                    <a:gd name="connsiteY28" fmla="*/ 571500 h 1335881"/>
                    <a:gd name="connsiteX29" fmla="*/ 378619 w 1185862"/>
                    <a:gd name="connsiteY29" fmla="*/ 571500 h 1335881"/>
                    <a:gd name="connsiteX30" fmla="*/ 381000 w 1185862"/>
                    <a:gd name="connsiteY30" fmla="*/ 595313 h 1335881"/>
                    <a:gd name="connsiteX31" fmla="*/ 400050 w 1185862"/>
                    <a:gd name="connsiteY31" fmla="*/ 597694 h 1335881"/>
                    <a:gd name="connsiteX32" fmla="*/ 404812 w 1185862"/>
                    <a:gd name="connsiteY32" fmla="*/ 640556 h 1335881"/>
                    <a:gd name="connsiteX33" fmla="*/ 454819 w 1185862"/>
                    <a:gd name="connsiteY33" fmla="*/ 654844 h 1335881"/>
                    <a:gd name="connsiteX34" fmla="*/ 454819 w 1185862"/>
                    <a:gd name="connsiteY34" fmla="*/ 704850 h 1335881"/>
                    <a:gd name="connsiteX35" fmla="*/ 509587 w 1185862"/>
                    <a:gd name="connsiteY35" fmla="*/ 716756 h 1335881"/>
                    <a:gd name="connsiteX36" fmla="*/ 509587 w 1185862"/>
                    <a:gd name="connsiteY36" fmla="*/ 740569 h 1335881"/>
                    <a:gd name="connsiteX37" fmla="*/ 533400 w 1185862"/>
                    <a:gd name="connsiteY37" fmla="*/ 740569 h 1335881"/>
                    <a:gd name="connsiteX38" fmla="*/ 533400 w 1185862"/>
                    <a:gd name="connsiteY38" fmla="*/ 769144 h 1335881"/>
                    <a:gd name="connsiteX39" fmla="*/ 571500 w 1185862"/>
                    <a:gd name="connsiteY39" fmla="*/ 778669 h 1335881"/>
                    <a:gd name="connsiteX40" fmla="*/ 573881 w 1185862"/>
                    <a:gd name="connsiteY40" fmla="*/ 804863 h 1335881"/>
                    <a:gd name="connsiteX41" fmla="*/ 604837 w 1185862"/>
                    <a:gd name="connsiteY41" fmla="*/ 804863 h 1335881"/>
                    <a:gd name="connsiteX42" fmla="*/ 602456 w 1185862"/>
                    <a:gd name="connsiteY42" fmla="*/ 833438 h 1335881"/>
                    <a:gd name="connsiteX43" fmla="*/ 638175 w 1185862"/>
                    <a:gd name="connsiteY43" fmla="*/ 833438 h 1335881"/>
                    <a:gd name="connsiteX44" fmla="*/ 631031 w 1185862"/>
                    <a:gd name="connsiteY44" fmla="*/ 873919 h 1335881"/>
                    <a:gd name="connsiteX45" fmla="*/ 666750 w 1185862"/>
                    <a:gd name="connsiteY45" fmla="*/ 883444 h 1335881"/>
                    <a:gd name="connsiteX46" fmla="*/ 673894 w 1185862"/>
                    <a:gd name="connsiteY46" fmla="*/ 902494 h 1335881"/>
                    <a:gd name="connsiteX47" fmla="*/ 700087 w 1185862"/>
                    <a:gd name="connsiteY47" fmla="*/ 907256 h 1335881"/>
                    <a:gd name="connsiteX48" fmla="*/ 709612 w 1185862"/>
                    <a:gd name="connsiteY48" fmla="*/ 976313 h 1335881"/>
                    <a:gd name="connsiteX49" fmla="*/ 738187 w 1185862"/>
                    <a:gd name="connsiteY49" fmla="*/ 978694 h 1335881"/>
                    <a:gd name="connsiteX50" fmla="*/ 745331 w 1185862"/>
                    <a:gd name="connsiteY50" fmla="*/ 1009650 h 1335881"/>
                    <a:gd name="connsiteX51" fmla="*/ 762000 w 1185862"/>
                    <a:gd name="connsiteY51" fmla="*/ 1009650 h 1335881"/>
                    <a:gd name="connsiteX52" fmla="*/ 762000 w 1185862"/>
                    <a:gd name="connsiteY52" fmla="*/ 1031081 h 1335881"/>
                    <a:gd name="connsiteX53" fmla="*/ 812006 w 1185862"/>
                    <a:gd name="connsiteY53" fmla="*/ 1035844 h 1335881"/>
                    <a:gd name="connsiteX54" fmla="*/ 814387 w 1185862"/>
                    <a:gd name="connsiteY54" fmla="*/ 1050131 h 1335881"/>
                    <a:gd name="connsiteX55" fmla="*/ 847725 w 1185862"/>
                    <a:gd name="connsiteY55" fmla="*/ 1047750 h 1335881"/>
                    <a:gd name="connsiteX56" fmla="*/ 850106 w 1185862"/>
                    <a:gd name="connsiteY56" fmla="*/ 1059656 h 1335881"/>
                    <a:gd name="connsiteX57" fmla="*/ 885825 w 1185862"/>
                    <a:gd name="connsiteY57" fmla="*/ 1059656 h 1335881"/>
                    <a:gd name="connsiteX58" fmla="*/ 888206 w 1185862"/>
                    <a:gd name="connsiteY58" fmla="*/ 1095375 h 1335881"/>
                    <a:gd name="connsiteX59" fmla="*/ 916781 w 1185862"/>
                    <a:gd name="connsiteY59" fmla="*/ 1097756 h 1335881"/>
                    <a:gd name="connsiteX60" fmla="*/ 916781 w 1185862"/>
                    <a:gd name="connsiteY60" fmla="*/ 1154906 h 1335881"/>
                    <a:gd name="connsiteX61" fmla="*/ 990600 w 1185862"/>
                    <a:gd name="connsiteY61" fmla="*/ 1166813 h 1335881"/>
                    <a:gd name="connsiteX62" fmla="*/ 992981 w 1185862"/>
                    <a:gd name="connsiteY62" fmla="*/ 1200150 h 1335881"/>
                    <a:gd name="connsiteX63" fmla="*/ 1028700 w 1185862"/>
                    <a:gd name="connsiteY63" fmla="*/ 1197769 h 1335881"/>
                    <a:gd name="connsiteX64" fmla="*/ 1028700 w 1185862"/>
                    <a:gd name="connsiteY64" fmla="*/ 1221581 h 1335881"/>
                    <a:gd name="connsiteX65" fmla="*/ 1042987 w 1185862"/>
                    <a:gd name="connsiteY65" fmla="*/ 1221581 h 1335881"/>
                    <a:gd name="connsiteX66" fmla="*/ 1045369 w 1185862"/>
                    <a:gd name="connsiteY66" fmla="*/ 1243013 h 1335881"/>
                    <a:gd name="connsiteX67" fmla="*/ 1092994 w 1185862"/>
                    <a:gd name="connsiteY67" fmla="*/ 1245394 h 1335881"/>
                    <a:gd name="connsiteX68" fmla="*/ 1092994 w 1185862"/>
                    <a:gd name="connsiteY68" fmla="*/ 1254919 h 1335881"/>
                    <a:gd name="connsiteX69" fmla="*/ 1092994 w 1185862"/>
                    <a:gd name="connsiteY69" fmla="*/ 1254919 h 1335881"/>
                    <a:gd name="connsiteX70" fmla="*/ 1107281 w 1185862"/>
                    <a:gd name="connsiteY70" fmla="*/ 1283494 h 1335881"/>
                    <a:gd name="connsiteX71" fmla="*/ 1185862 w 1185862"/>
                    <a:gd name="connsiteY71" fmla="*/ 1302544 h 1335881"/>
                    <a:gd name="connsiteX72" fmla="*/ 1178719 w 1185862"/>
                    <a:gd name="connsiteY72" fmla="*/ 1335881 h 13358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Lst>
                  <a:rect l="l" t="t" r="r" b="b"/>
                  <a:pathLst>
                    <a:path w="1185862" h="1335881">
                      <a:moveTo>
                        <a:pt x="0" y="0"/>
                      </a:moveTo>
                      <a:lnTo>
                        <a:pt x="28575" y="45244"/>
                      </a:lnTo>
                      <a:lnTo>
                        <a:pt x="28575" y="83344"/>
                      </a:lnTo>
                      <a:lnTo>
                        <a:pt x="59531" y="83344"/>
                      </a:lnTo>
                      <a:lnTo>
                        <a:pt x="57150" y="128588"/>
                      </a:lnTo>
                      <a:lnTo>
                        <a:pt x="69056" y="128588"/>
                      </a:lnTo>
                      <a:lnTo>
                        <a:pt x="69056" y="154781"/>
                      </a:lnTo>
                      <a:lnTo>
                        <a:pt x="88106" y="154781"/>
                      </a:lnTo>
                      <a:lnTo>
                        <a:pt x="90487" y="202406"/>
                      </a:lnTo>
                      <a:lnTo>
                        <a:pt x="111919" y="207169"/>
                      </a:lnTo>
                      <a:lnTo>
                        <a:pt x="121444" y="240506"/>
                      </a:lnTo>
                      <a:lnTo>
                        <a:pt x="145256" y="245269"/>
                      </a:lnTo>
                      <a:lnTo>
                        <a:pt x="150019" y="283369"/>
                      </a:lnTo>
                      <a:lnTo>
                        <a:pt x="171450" y="285750"/>
                      </a:lnTo>
                      <a:lnTo>
                        <a:pt x="173831" y="321469"/>
                      </a:lnTo>
                      <a:lnTo>
                        <a:pt x="192881" y="321469"/>
                      </a:lnTo>
                      <a:lnTo>
                        <a:pt x="195262" y="352425"/>
                      </a:lnTo>
                      <a:lnTo>
                        <a:pt x="230981" y="352425"/>
                      </a:lnTo>
                      <a:lnTo>
                        <a:pt x="230981" y="385763"/>
                      </a:lnTo>
                      <a:lnTo>
                        <a:pt x="252412" y="388144"/>
                      </a:lnTo>
                      <a:lnTo>
                        <a:pt x="259556" y="438150"/>
                      </a:lnTo>
                      <a:lnTo>
                        <a:pt x="280987" y="435769"/>
                      </a:lnTo>
                      <a:lnTo>
                        <a:pt x="280987" y="471488"/>
                      </a:lnTo>
                      <a:lnTo>
                        <a:pt x="314325" y="473869"/>
                      </a:lnTo>
                      <a:lnTo>
                        <a:pt x="316706" y="500063"/>
                      </a:lnTo>
                      <a:lnTo>
                        <a:pt x="338137" y="502444"/>
                      </a:lnTo>
                      <a:lnTo>
                        <a:pt x="340519" y="538163"/>
                      </a:lnTo>
                      <a:lnTo>
                        <a:pt x="359569" y="538163"/>
                      </a:lnTo>
                      <a:lnTo>
                        <a:pt x="366712" y="571500"/>
                      </a:lnTo>
                      <a:lnTo>
                        <a:pt x="378619" y="571500"/>
                      </a:lnTo>
                      <a:lnTo>
                        <a:pt x="381000" y="595313"/>
                      </a:lnTo>
                      <a:lnTo>
                        <a:pt x="400050" y="597694"/>
                      </a:lnTo>
                      <a:lnTo>
                        <a:pt x="404812" y="640556"/>
                      </a:lnTo>
                      <a:lnTo>
                        <a:pt x="454819" y="654844"/>
                      </a:lnTo>
                      <a:lnTo>
                        <a:pt x="454819" y="704850"/>
                      </a:lnTo>
                      <a:lnTo>
                        <a:pt x="509587" y="716756"/>
                      </a:lnTo>
                      <a:lnTo>
                        <a:pt x="509587" y="740569"/>
                      </a:lnTo>
                      <a:lnTo>
                        <a:pt x="533400" y="740569"/>
                      </a:lnTo>
                      <a:lnTo>
                        <a:pt x="533400" y="769144"/>
                      </a:lnTo>
                      <a:lnTo>
                        <a:pt x="571500" y="778669"/>
                      </a:lnTo>
                      <a:lnTo>
                        <a:pt x="573881" y="804863"/>
                      </a:lnTo>
                      <a:lnTo>
                        <a:pt x="604837" y="804863"/>
                      </a:lnTo>
                      <a:lnTo>
                        <a:pt x="602456" y="833438"/>
                      </a:lnTo>
                      <a:lnTo>
                        <a:pt x="638175" y="833438"/>
                      </a:lnTo>
                      <a:lnTo>
                        <a:pt x="631031" y="873919"/>
                      </a:lnTo>
                      <a:lnTo>
                        <a:pt x="666750" y="883444"/>
                      </a:lnTo>
                      <a:lnTo>
                        <a:pt x="673894" y="902494"/>
                      </a:lnTo>
                      <a:lnTo>
                        <a:pt x="700087" y="907256"/>
                      </a:lnTo>
                      <a:lnTo>
                        <a:pt x="709612" y="976313"/>
                      </a:lnTo>
                      <a:lnTo>
                        <a:pt x="738187" y="978694"/>
                      </a:lnTo>
                      <a:lnTo>
                        <a:pt x="745331" y="1009650"/>
                      </a:lnTo>
                      <a:lnTo>
                        <a:pt x="762000" y="1009650"/>
                      </a:lnTo>
                      <a:lnTo>
                        <a:pt x="762000" y="1031081"/>
                      </a:lnTo>
                      <a:lnTo>
                        <a:pt x="812006" y="1035844"/>
                      </a:lnTo>
                      <a:lnTo>
                        <a:pt x="814387" y="1050131"/>
                      </a:lnTo>
                      <a:lnTo>
                        <a:pt x="847725" y="1047750"/>
                      </a:lnTo>
                      <a:lnTo>
                        <a:pt x="850106" y="1059656"/>
                      </a:lnTo>
                      <a:lnTo>
                        <a:pt x="885825" y="1059656"/>
                      </a:lnTo>
                      <a:lnTo>
                        <a:pt x="888206" y="1095375"/>
                      </a:lnTo>
                      <a:lnTo>
                        <a:pt x="916781" y="1097756"/>
                      </a:lnTo>
                      <a:lnTo>
                        <a:pt x="916781" y="1154906"/>
                      </a:lnTo>
                      <a:lnTo>
                        <a:pt x="990600" y="1166813"/>
                      </a:lnTo>
                      <a:lnTo>
                        <a:pt x="992981" y="1200150"/>
                      </a:lnTo>
                      <a:lnTo>
                        <a:pt x="1028700" y="1197769"/>
                      </a:lnTo>
                      <a:lnTo>
                        <a:pt x="1028700" y="1221581"/>
                      </a:lnTo>
                      <a:lnTo>
                        <a:pt x="1042987" y="1221581"/>
                      </a:lnTo>
                      <a:lnTo>
                        <a:pt x="1045369" y="1243013"/>
                      </a:lnTo>
                      <a:lnTo>
                        <a:pt x="1092994" y="1245394"/>
                      </a:lnTo>
                      <a:lnTo>
                        <a:pt x="1092994" y="1254919"/>
                      </a:lnTo>
                      <a:lnTo>
                        <a:pt x="1092994" y="1254919"/>
                      </a:lnTo>
                      <a:lnTo>
                        <a:pt x="1107281" y="1283494"/>
                      </a:lnTo>
                      <a:lnTo>
                        <a:pt x="1185862" y="1302544"/>
                      </a:lnTo>
                      <a:lnTo>
                        <a:pt x="1178719" y="1335881"/>
                      </a:lnTo>
                    </a:path>
                  </a:pathLst>
                </a:custGeom>
                <a:noFill/>
                <a:ln w="28575">
                  <a:solidFill>
                    <a:schemeClr val="accent3"/>
                  </a:solidFill>
                  <a:miter lim="800000"/>
                  <a:headEnd/>
                  <a:tailEnd/>
                </a:ln>
              </p:spPr>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1800" b="1" i="0" u="none" strike="noStrike" kern="1200" cap="none" spc="0" normalizeH="0" baseline="0" noProof="0" dirty="0">
                    <a:ln>
                      <a:noFill/>
                    </a:ln>
                    <a:solidFill>
                      <a:srgbClr val="FFFFFF"/>
                    </a:solidFill>
                    <a:effectLst/>
                    <a:uLnTx/>
                    <a:uFillTx/>
                    <a:latin typeface="Arial" panose="020B0604020202020204" pitchFamily="34" charset="0"/>
                    <a:ea typeface="MS PGothic" pitchFamily="34" charset="-128"/>
                    <a:cs typeface="Arial" panose="020B0604020202020204" pitchFamily="34" charset="0"/>
                  </a:endParaRPr>
                </a:p>
              </p:txBody>
            </p:sp>
          </p:grpSp>
          <p:sp>
            <p:nvSpPr>
              <p:cNvPr id="60" name="Freeform: Shape 59">
                <a:extLst>
                  <a:ext uri="{FF2B5EF4-FFF2-40B4-BE49-F238E27FC236}">
                    <a16:creationId xmlns:a16="http://schemas.microsoft.com/office/drawing/2014/main" id="{9F60FC0C-9E11-3A6B-AF71-B39EF2A5A51C}"/>
                  </a:ext>
                </a:extLst>
              </p:cNvPr>
              <p:cNvSpPr/>
              <p:nvPr/>
            </p:nvSpPr>
            <p:spPr bwMode="auto">
              <a:xfrm>
                <a:off x="3976688" y="4388644"/>
                <a:ext cx="2038350" cy="373856"/>
              </a:xfrm>
              <a:custGeom>
                <a:avLst/>
                <a:gdLst>
                  <a:gd name="connsiteX0" fmla="*/ 2038350 w 2038350"/>
                  <a:gd name="connsiteY0" fmla="*/ 373856 h 373856"/>
                  <a:gd name="connsiteX1" fmla="*/ 1459706 w 2038350"/>
                  <a:gd name="connsiteY1" fmla="*/ 373856 h 373856"/>
                  <a:gd name="connsiteX2" fmla="*/ 1459706 w 2038350"/>
                  <a:gd name="connsiteY2" fmla="*/ 314325 h 373856"/>
                  <a:gd name="connsiteX3" fmla="*/ 1433512 w 2038350"/>
                  <a:gd name="connsiteY3" fmla="*/ 314325 h 373856"/>
                  <a:gd name="connsiteX4" fmla="*/ 1433512 w 2038350"/>
                  <a:gd name="connsiteY4" fmla="*/ 269081 h 373856"/>
                  <a:gd name="connsiteX5" fmla="*/ 831056 w 2038350"/>
                  <a:gd name="connsiteY5" fmla="*/ 269081 h 373856"/>
                  <a:gd name="connsiteX6" fmla="*/ 831056 w 2038350"/>
                  <a:gd name="connsiteY6" fmla="*/ 230981 h 373856"/>
                  <a:gd name="connsiteX7" fmla="*/ 819150 w 2038350"/>
                  <a:gd name="connsiteY7" fmla="*/ 230981 h 373856"/>
                  <a:gd name="connsiteX8" fmla="*/ 819150 w 2038350"/>
                  <a:gd name="connsiteY8" fmla="*/ 195262 h 373856"/>
                  <a:gd name="connsiteX9" fmla="*/ 652462 w 2038350"/>
                  <a:gd name="connsiteY9" fmla="*/ 195262 h 373856"/>
                  <a:gd name="connsiteX10" fmla="*/ 652462 w 2038350"/>
                  <a:gd name="connsiteY10" fmla="*/ 159544 h 373856"/>
                  <a:gd name="connsiteX11" fmla="*/ 533400 w 2038350"/>
                  <a:gd name="connsiteY11" fmla="*/ 159544 h 373856"/>
                  <a:gd name="connsiteX12" fmla="*/ 533400 w 2038350"/>
                  <a:gd name="connsiteY12" fmla="*/ 145256 h 373856"/>
                  <a:gd name="connsiteX13" fmla="*/ 407193 w 2038350"/>
                  <a:gd name="connsiteY13" fmla="*/ 145256 h 373856"/>
                  <a:gd name="connsiteX14" fmla="*/ 407193 w 2038350"/>
                  <a:gd name="connsiteY14" fmla="*/ 130969 h 373856"/>
                  <a:gd name="connsiteX15" fmla="*/ 354806 w 2038350"/>
                  <a:gd name="connsiteY15" fmla="*/ 130969 h 373856"/>
                  <a:gd name="connsiteX16" fmla="*/ 354806 w 2038350"/>
                  <a:gd name="connsiteY16" fmla="*/ 104775 h 373856"/>
                  <a:gd name="connsiteX17" fmla="*/ 326231 w 2038350"/>
                  <a:gd name="connsiteY17" fmla="*/ 104775 h 373856"/>
                  <a:gd name="connsiteX18" fmla="*/ 326231 w 2038350"/>
                  <a:gd name="connsiteY18" fmla="*/ 88106 h 373856"/>
                  <a:gd name="connsiteX19" fmla="*/ 288131 w 2038350"/>
                  <a:gd name="connsiteY19" fmla="*/ 88106 h 373856"/>
                  <a:gd name="connsiteX20" fmla="*/ 288131 w 2038350"/>
                  <a:gd name="connsiteY20" fmla="*/ 69056 h 373856"/>
                  <a:gd name="connsiteX21" fmla="*/ 190500 w 2038350"/>
                  <a:gd name="connsiteY21" fmla="*/ 69056 h 373856"/>
                  <a:gd name="connsiteX22" fmla="*/ 190500 w 2038350"/>
                  <a:gd name="connsiteY22" fmla="*/ 57150 h 373856"/>
                  <a:gd name="connsiteX23" fmla="*/ 45243 w 2038350"/>
                  <a:gd name="connsiteY23" fmla="*/ 57150 h 373856"/>
                  <a:gd name="connsiteX24" fmla="*/ 45243 w 2038350"/>
                  <a:gd name="connsiteY24" fmla="*/ 30956 h 373856"/>
                  <a:gd name="connsiteX25" fmla="*/ 0 w 2038350"/>
                  <a:gd name="connsiteY25" fmla="*/ 30956 h 373856"/>
                  <a:gd name="connsiteX26" fmla="*/ 0 w 2038350"/>
                  <a:gd name="connsiteY26" fmla="*/ 0 h 3738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2038350" h="373856">
                    <a:moveTo>
                      <a:pt x="2038350" y="373856"/>
                    </a:moveTo>
                    <a:lnTo>
                      <a:pt x="1459706" y="373856"/>
                    </a:lnTo>
                    <a:lnTo>
                      <a:pt x="1459706" y="314325"/>
                    </a:lnTo>
                    <a:lnTo>
                      <a:pt x="1433512" y="314325"/>
                    </a:lnTo>
                    <a:lnTo>
                      <a:pt x="1433512" y="269081"/>
                    </a:lnTo>
                    <a:lnTo>
                      <a:pt x="831056" y="269081"/>
                    </a:lnTo>
                    <a:lnTo>
                      <a:pt x="831056" y="230981"/>
                    </a:lnTo>
                    <a:lnTo>
                      <a:pt x="819150" y="230981"/>
                    </a:lnTo>
                    <a:lnTo>
                      <a:pt x="819150" y="195262"/>
                    </a:lnTo>
                    <a:lnTo>
                      <a:pt x="652462" y="195262"/>
                    </a:lnTo>
                    <a:lnTo>
                      <a:pt x="652462" y="159544"/>
                    </a:lnTo>
                    <a:lnTo>
                      <a:pt x="533400" y="159544"/>
                    </a:lnTo>
                    <a:lnTo>
                      <a:pt x="533400" y="145256"/>
                    </a:lnTo>
                    <a:lnTo>
                      <a:pt x="407193" y="145256"/>
                    </a:lnTo>
                    <a:lnTo>
                      <a:pt x="407193" y="130969"/>
                    </a:lnTo>
                    <a:lnTo>
                      <a:pt x="354806" y="130969"/>
                    </a:lnTo>
                    <a:lnTo>
                      <a:pt x="354806" y="104775"/>
                    </a:lnTo>
                    <a:lnTo>
                      <a:pt x="326231" y="104775"/>
                    </a:lnTo>
                    <a:lnTo>
                      <a:pt x="326231" y="88106"/>
                    </a:lnTo>
                    <a:lnTo>
                      <a:pt x="288131" y="88106"/>
                    </a:lnTo>
                    <a:lnTo>
                      <a:pt x="288131" y="69056"/>
                    </a:lnTo>
                    <a:lnTo>
                      <a:pt x="190500" y="69056"/>
                    </a:lnTo>
                    <a:lnTo>
                      <a:pt x="190500" y="57150"/>
                    </a:lnTo>
                    <a:lnTo>
                      <a:pt x="45243" y="57150"/>
                    </a:lnTo>
                    <a:lnTo>
                      <a:pt x="45243" y="30956"/>
                    </a:lnTo>
                    <a:lnTo>
                      <a:pt x="0" y="30956"/>
                    </a:lnTo>
                    <a:lnTo>
                      <a:pt x="0" y="0"/>
                    </a:lnTo>
                  </a:path>
                </a:pathLst>
              </a:custGeom>
              <a:noFill/>
              <a:ln w="28575">
                <a:solidFill>
                  <a:schemeClr val="accent3"/>
                </a:solidFill>
                <a:miter lim="800000"/>
                <a:headEnd/>
                <a:tailEnd/>
              </a:ln>
            </p:spPr>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1800" b="1" i="0" u="none" strike="noStrike" kern="1200" cap="none" spc="0" normalizeH="0" baseline="0" noProof="0" dirty="0">
                  <a:ln>
                    <a:noFill/>
                  </a:ln>
                  <a:solidFill>
                    <a:srgbClr val="FFFFFF"/>
                  </a:solidFill>
                  <a:effectLst/>
                  <a:uLnTx/>
                  <a:uFillTx/>
                  <a:latin typeface="Arial" panose="020B0604020202020204" pitchFamily="34" charset="0"/>
                  <a:ea typeface="MS PGothic" pitchFamily="34" charset="-128"/>
                  <a:cs typeface="Arial" panose="020B0604020202020204" pitchFamily="34" charset="0"/>
                </a:endParaRPr>
              </a:p>
            </p:txBody>
          </p:sp>
          <p:sp>
            <p:nvSpPr>
              <p:cNvPr id="61" name="Freeform: Shape 60">
                <a:extLst>
                  <a:ext uri="{FF2B5EF4-FFF2-40B4-BE49-F238E27FC236}">
                    <a16:creationId xmlns:a16="http://schemas.microsoft.com/office/drawing/2014/main" id="{26218099-39E4-1FB6-A927-50675735306D}"/>
                  </a:ext>
                </a:extLst>
              </p:cNvPr>
              <p:cNvSpPr/>
              <p:nvPr/>
            </p:nvSpPr>
            <p:spPr bwMode="auto">
              <a:xfrm>
                <a:off x="3652838" y="4307681"/>
                <a:ext cx="330993" cy="78582"/>
              </a:xfrm>
              <a:custGeom>
                <a:avLst/>
                <a:gdLst>
                  <a:gd name="connsiteX0" fmla="*/ 330993 w 330993"/>
                  <a:gd name="connsiteY0" fmla="*/ 78582 h 78582"/>
                  <a:gd name="connsiteX1" fmla="*/ 283368 w 330993"/>
                  <a:gd name="connsiteY1" fmla="*/ 78582 h 78582"/>
                  <a:gd name="connsiteX2" fmla="*/ 283368 w 330993"/>
                  <a:gd name="connsiteY2" fmla="*/ 52388 h 78582"/>
                  <a:gd name="connsiteX3" fmla="*/ 209550 w 330993"/>
                  <a:gd name="connsiteY3" fmla="*/ 52388 h 78582"/>
                  <a:gd name="connsiteX4" fmla="*/ 209550 w 330993"/>
                  <a:gd name="connsiteY4" fmla="*/ 26194 h 78582"/>
                  <a:gd name="connsiteX5" fmla="*/ 161925 w 330993"/>
                  <a:gd name="connsiteY5" fmla="*/ 26194 h 78582"/>
                  <a:gd name="connsiteX6" fmla="*/ 161925 w 330993"/>
                  <a:gd name="connsiteY6" fmla="*/ 9525 h 78582"/>
                  <a:gd name="connsiteX7" fmla="*/ 90487 w 330993"/>
                  <a:gd name="connsiteY7" fmla="*/ 9525 h 78582"/>
                  <a:gd name="connsiteX8" fmla="*/ 90487 w 330993"/>
                  <a:gd name="connsiteY8" fmla="*/ 0 h 78582"/>
                  <a:gd name="connsiteX9" fmla="*/ 0 w 330993"/>
                  <a:gd name="connsiteY9" fmla="*/ 0 h 785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30993" h="78582">
                    <a:moveTo>
                      <a:pt x="330993" y="78582"/>
                    </a:moveTo>
                    <a:lnTo>
                      <a:pt x="283368" y="78582"/>
                    </a:lnTo>
                    <a:lnTo>
                      <a:pt x="283368" y="52388"/>
                    </a:lnTo>
                    <a:lnTo>
                      <a:pt x="209550" y="52388"/>
                    </a:lnTo>
                    <a:lnTo>
                      <a:pt x="209550" y="26194"/>
                    </a:lnTo>
                    <a:lnTo>
                      <a:pt x="161925" y="26194"/>
                    </a:lnTo>
                    <a:lnTo>
                      <a:pt x="161925" y="9525"/>
                    </a:lnTo>
                    <a:lnTo>
                      <a:pt x="90487" y="9525"/>
                    </a:lnTo>
                    <a:lnTo>
                      <a:pt x="90487" y="0"/>
                    </a:lnTo>
                    <a:lnTo>
                      <a:pt x="0" y="0"/>
                    </a:lnTo>
                  </a:path>
                </a:pathLst>
              </a:custGeom>
              <a:noFill/>
              <a:ln w="28575">
                <a:solidFill>
                  <a:schemeClr val="accent3"/>
                </a:solidFill>
                <a:miter lim="800000"/>
                <a:headEnd/>
                <a:tailEnd/>
              </a:ln>
            </p:spPr>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1800" b="1" i="0" u="none" strike="noStrike" kern="1200" cap="none" spc="0" normalizeH="0" baseline="0" noProof="0" dirty="0">
                  <a:ln>
                    <a:noFill/>
                  </a:ln>
                  <a:solidFill>
                    <a:srgbClr val="FFFFFF"/>
                  </a:solidFill>
                  <a:effectLst/>
                  <a:uLnTx/>
                  <a:uFillTx/>
                  <a:latin typeface="Arial" panose="020B0604020202020204" pitchFamily="34" charset="0"/>
                  <a:ea typeface="MS PGothic" pitchFamily="34" charset="-128"/>
                  <a:cs typeface="Arial" panose="020B0604020202020204" pitchFamily="34" charset="0"/>
                </a:endParaRPr>
              </a:p>
            </p:txBody>
          </p:sp>
          <p:sp>
            <p:nvSpPr>
              <p:cNvPr id="62" name="Freeform: Shape 61">
                <a:extLst>
                  <a:ext uri="{FF2B5EF4-FFF2-40B4-BE49-F238E27FC236}">
                    <a16:creationId xmlns:a16="http://schemas.microsoft.com/office/drawing/2014/main" id="{5E8A8B0F-F3E1-9F04-FA62-97E84DC57555}"/>
                  </a:ext>
                </a:extLst>
              </p:cNvPr>
              <p:cNvSpPr/>
              <p:nvPr/>
            </p:nvSpPr>
            <p:spPr bwMode="auto">
              <a:xfrm>
                <a:off x="2819400" y="3867150"/>
                <a:ext cx="833438" cy="440531"/>
              </a:xfrm>
              <a:custGeom>
                <a:avLst/>
                <a:gdLst>
                  <a:gd name="connsiteX0" fmla="*/ 0 w 833438"/>
                  <a:gd name="connsiteY0" fmla="*/ 0 h 440531"/>
                  <a:gd name="connsiteX1" fmla="*/ 57150 w 833438"/>
                  <a:gd name="connsiteY1" fmla="*/ 0 h 440531"/>
                  <a:gd name="connsiteX2" fmla="*/ 57150 w 833438"/>
                  <a:gd name="connsiteY2" fmla="*/ 26194 h 440531"/>
                  <a:gd name="connsiteX3" fmla="*/ 95250 w 833438"/>
                  <a:gd name="connsiteY3" fmla="*/ 26194 h 440531"/>
                  <a:gd name="connsiteX4" fmla="*/ 95250 w 833438"/>
                  <a:gd name="connsiteY4" fmla="*/ 50006 h 440531"/>
                  <a:gd name="connsiteX5" fmla="*/ 150019 w 833438"/>
                  <a:gd name="connsiteY5" fmla="*/ 50006 h 440531"/>
                  <a:gd name="connsiteX6" fmla="*/ 159544 w 833438"/>
                  <a:gd name="connsiteY6" fmla="*/ 59531 h 440531"/>
                  <a:gd name="connsiteX7" fmla="*/ 211931 w 833438"/>
                  <a:gd name="connsiteY7" fmla="*/ 59531 h 440531"/>
                  <a:gd name="connsiteX8" fmla="*/ 211931 w 833438"/>
                  <a:gd name="connsiteY8" fmla="*/ 100013 h 440531"/>
                  <a:gd name="connsiteX9" fmla="*/ 211931 w 833438"/>
                  <a:gd name="connsiteY9" fmla="*/ 100013 h 440531"/>
                  <a:gd name="connsiteX10" fmla="*/ 211931 w 833438"/>
                  <a:gd name="connsiteY10" fmla="*/ 142875 h 440531"/>
                  <a:gd name="connsiteX11" fmla="*/ 373856 w 833438"/>
                  <a:gd name="connsiteY11" fmla="*/ 142875 h 440531"/>
                  <a:gd name="connsiteX12" fmla="*/ 373856 w 833438"/>
                  <a:gd name="connsiteY12" fmla="*/ 197644 h 440531"/>
                  <a:gd name="connsiteX13" fmla="*/ 457200 w 833438"/>
                  <a:gd name="connsiteY13" fmla="*/ 197644 h 440531"/>
                  <a:gd name="connsiteX14" fmla="*/ 457200 w 833438"/>
                  <a:gd name="connsiteY14" fmla="*/ 233363 h 440531"/>
                  <a:gd name="connsiteX15" fmla="*/ 535781 w 833438"/>
                  <a:gd name="connsiteY15" fmla="*/ 233363 h 440531"/>
                  <a:gd name="connsiteX16" fmla="*/ 535781 w 833438"/>
                  <a:gd name="connsiteY16" fmla="*/ 266700 h 440531"/>
                  <a:gd name="connsiteX17" fmla="*/ 559594 w 833438"/>
                  <a:gd name="connsiteY17" fmla="*/ 266700 h 440531"/>
                  <a:gd name="connsiteX18" fmla="*/ 559594 w 833438"/>
                  <a:gd name="connsiteY18" fmla="*/ 280988 h 440531"/>
                  <a:gd name="connsiteX19" fmla="*/ 590550 w 833438"/>
                  <a:gd name="connsiteY19" fmla="*/ 280988 h 440531"/>
                  <a:gd name="connsiteX20" fmla="*/ 590550 w 833438"/>
                  <a:gd name="connsiteY20" fmla="*/ 309563 h 440531"/>
                  <a:gd name="connsiteX21" fmla="*/ 669131 w 833438"/>
                  <a:gd name="connsiteY21" fmla="*/ 309563 h 440531"/>
                  <a:gd name="connsiteX22" fmla="*/ 669131 w 833438"/>
                  <a:gd name="connsiteY22" fmla="*/ 342900 h 440531"/>
                  <a:gd name="connsiteX23" fmla="*/ 683419 w 833438"/>
                  <a:gd name="connsiteY23" fmla="*/ 342900 h 440531"/>
                  <a:gd name="connsiteX24" fmla="*/ 683419 w 833438"/>
                  <a:gd name="connsiteY24" fmla="*/ 369094 h 440531"/>
                  <a:gd name="connsiteX25" fmla="*/ 745331 w 833438"/>
                  <a:gd name="connsiteY25" fmla="*/ 369094 h 440531"/>
                  <a:gd name="connsiteX26" fmla="*/ 745331 w 833438"/>
                  <a:gd name="connsiteY26" fmla="*/ 390525 h 440531"/>
                  <a:gd name="connsiteX27" fmla="*/ 809625 w 833438"/>
                  <a:gd name="connsiteY27" fmla="*/ 390525 h 440531"/>
                  <a:gd name="connsiteX28" fmla="*/ 809625 w 833438"/>
                  <a:gd name="connsiteY28" fmla="*/ 423863 h 440531"/>
                  <a:gd name="connsiteX29" fmla="*/ 833438 w 833438"/>
                  <a:gd name="connsiteY29" fmla="*/ 423863 h 440531"/>
                  <a:gd name="connsiteX30" fmla="*/ 833438 w 833438"/>
                  <a:gd name="connsiteY30" fmla="*/ 440531 h 4405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833438" h="440531">
                    <a:moveTo>
                      <a:pt x="0" y="0"/>
                    </a:moveTo>
                    <a:lnTo>
                      <a:pt x="57150" y="0"/>
                    </a:lnTo>
                    <a:lnTo>
                      <a:pt x="57150" y="26194"/>
                    </a:lnTo>
                    <a:lnTo>
                      <a:pt x="95250" y="26194"/>
                    </a:lnTo>
                    <a:lnTo>
                      <a:pt x="95250" y="50006"/>
                    </a:lnTo>
                    <a:lnTo>
                      <a:pt x="150019" y="50006"/>
                    </a:lnTo>
                    <a:lnTo>
                      <a:pt x="159544" y="59531"/>
                    </a:lnTo>
                    <a:lnTo>
                      <a:pt x="211931" y="59531"/>
                    </a:lnTo>
                    <a:lnTo>
                      <a:pt x="211931" y="100013"/>
                    </a:lnTo>
                    <a:lnTo>
                      <a:pt x="211931" y="100013"/>
                    </a:lnTo>
                    <a:lnTo>
                      <a:pt x="211931" y="142875"/>
                    </a:lnTo>
                    <a:lnTo>
                      <a:pt x="373856" y="142875"/>
                    </a:lnTo>
                    <a:lnTo>
                      <a:pt x="373856" y="197644"/>
                    </a:lnTo>
                    <a:lnTo>
                      <a:pt x="457200" y="197644"/>
                    </a:lnTo>
                    <a:lnTo>
                      <a:pt x="457200" y="233363"/>
                    </a:lnTo>
                    <a:lnTo>
                      <a:pt x="535781" y="233363"/>
                    </a:lnTo>
                    <a:lnTo>
                      <a:pt x="535781" y="266700"/>
                    </a:lnTo>
                    <a:lnTo>
                      <a:pt x="559594" y="266700"/>
                    </a:lnTo>
                    <a:lnTo>
                      <a:pt x="559594" y="280988"/>
                    </a:lnTo>
                    <a:lnTo>
                      <a:pt x="590550" y="280988"/>
                    </a:lnTo>
                    <a:lnTo>
                      <a:pt x="590550" y="309563"/>
                    </a:lnTo>
                    <a:lnTo>
                      <a:pt x="669131" y="309563"/>
                    </a:lnTo>
                    <a:lnTo>
                      <a:pt x="669131" y="342900"/>
                    </a:lnTo>
                    <a:lnTo>
                      <a:pt x="683419" y="342900"/>
                    </a:lnTo>
                    <a:lnTo>
                      <a:pt x="683419" y="369094"/>
                    </a:lnTo>
                    <a:lnTo>
                      <a:pt x="745331" y="369094"/>
                    </a:lnTo>
                    <a:lnTo>
                      <a:pt x="745331" y="390525"/>
                    </a:lnTo>
                    <a:lnTo>
                      <a:pt x="809625" y="390525"/>
                    </a:lnTo>
                    <a:lnTo>
                      <a:pt x="809625" y="423863"/>
                    </a:lnTo>
                    <a:lnTo>
                      <a:pt x="833438" y="423863"/>
                    </a:lnTo>
                    <a:lnTo>
                      <a:pt x="833438" y="440531"/>
                    </a:lnTo>
                  </a:path>
                </a:pathLst>
              </a:custGeom>
              <a:noFill/>
              <a:ln w="28575">
                <a:solidFill>
                  <a:schemeClr val="accent3"/>
                </a:solidFill>
                <a:miter lim="800000"/>
                <a:headEnd/>
                <a:tailEnd/>
              </a:ln>
            </p:spPr>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1800" b="1" i="0" u="none" strike="noStrike" kern="1200" cap="none" spc="0" normalizeH="0" baseline="0" noProof="0" dirty="0">
                  <a:ln>
                    <a:noFill/>
                  </a:ln>
                  <a:solidFill>
                    <a:srgbClr val="FFFFFF"/>
                  </a:solidFill>
                  <a:effectLst/>
                  <a:uLnTx/>
                  <a:uFillTx/>
                  <a:latin typeface="Arial" panose="020B0604020202020204" pitchFamily="34" charset="0"/>
                  <a:ea typeface="MS PGothic" pitchFamily="34" charset="-128"/>
                  <a:cs typeface="Arial" panose="020B0604020202020204" pitchFamily="34" charset="0"/>
                </a:endParaRPr>
              </a:p>
            </p:txBody>
          </p:sp>
        </p:grpSp>
        <p:sp>
          <p:nvSpPr>
            <p:cNvPr id="58" name="TextBox 10">
              <a:extLst>
                <a:ext uri="{FF2B5EF4-FFF2-40B4-BE49-F238E27FC236}">
                  <a16:creationId xmlns:a16="http://schemas.microsoft.com/office/drawing/2014/main" id="{8BBDA133-728B-FF47-0CA2-CB65A9A4FE4A}"/>
                </a:ext>
              </a:extLst>
            </p:cNvPr>
            <p:cNvSpPr txBox="1">
              <a:spLocks noChangeArrowheads="1"/>
            </p:cNvSpPr>
            <p:nvPr/>
          </p:nvSpPr>
          <p:spPr bwMode="auto">
            <a:xfrm>
              <a:off x="1317320" y="2301129"/>
              <a:ext cx="460115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800" b="1" i="0" u="none" strike="noStrike" kern="1200" cap="none" spc="0" normalizeH="0" baseline="0" noProof="0" dirty="0">
                  <a:ln>
                    <a:noFill/>
                  </a:ln>
                  <a:solidFill>
                    <a:srgbClr val="000000"/>
                  </a:solidFill>
                  <a:effectLst/>
                  <a:uLnTx/>
                  <a:uFillTx/>
                  <a:latin typeface="Calibri" panose="020F0502020204030204" pitchFamily="34" charset="0"/>
                  <a:ea typeface="MS PGothic" pitchFamily="34" charset="-128"/>
                  <a:cs typeface="Arial" panose="020B0604020202020204" pitchFamily="34" charset="0"/>
                </a:rPr>
                <a:t>REFLECT</a:t>
              </a:r>
            </a:p>
          </p:txBody>
        </p:sp>
      </p:grpSp>
      <p:sp>
        <p:nvSpPr>
          <p:cNvPr id="68" name="Content Placeholder 4">
            <a:extLst>
              <a:ext uri="{FF2B5EF4-FFF2-40B4-BE49-F238E27FC236}">
                <a16:creationId xmlns:a16="http://schemas.microsoft.com/office/drawing/2014/main" id="{A7454889-FD6D-7398-75E1-3F288FDC53D2}"/>
              </a:ext>
            </a:extLst>
          </p:cNvPr>
          <p:cNvSpPr txBox="1">
            <a:spLocks/>
          </p:cNvSpPr>
          <p:nvPr/>
        </p:nvSpPr>
        <p:spPr>
          <a:xfrm>
            <a:off x="6126713" y="1529336"/>
            <a:ext cx="5902503" cy="975737"/>
          </a:xfrm>
          <a:prstGeom prst="rect">
            <a:avLst/>
          </a:prstGeom>
        </p:spPr>
        <p:txBody>
          <a:bodyPr/>
          <a:lstStyle>
            <a:lvl1pPr marL="342900" indent="-342900" algn="l" rtl="0" eaLnBrk="1" fontAlgn="base" hangingPunct="1">
              <a:lnSpc>
                <a:spcPct val="90000"/>
              </a:lnSpc>
              <a:spcBef>
                <a:spcPts val="1000"/>
              </a:spcBef>
              <a:spcAft>
                <a:spcPts val="700"/>
              </a:spcAft>
              <a:buClr>
                <a:schemeClr val="bg1"/>
              </a:buClr>
              <a:buFont typeface="Wingdings" panose="05000000000000000000" pitchFamily="2" charset="2"/>
              <a:buChar char="§"/>
              <a:defRPr sz="2800">
                <a:solidFill>
                  <a:schemeClr val="bg1"/>
                </a:solidFill>
                <a:latin typeface="Calibri" panose="020F0502020204030204" pitchFamily="34" charset="0"/>
                <a:ea typeface="+mn-ea"/>
                <a:cs typeface="+mn-cs"/>
              </a:defRPr>
            </a:lvl1pPr>
            <a:lvl2pPr marL="742950" indent="-285750" algn="l" rtl="0" eaLnBrk="1" fontAlgn="base" hangingPunct="1">
              <a:lnSpc>
                <a:spcPct val="90000"/>
              </a:lnSpc>
              <a:spcBef>
                <a:spcPts val="1000"/>
              </a:spcBef>
              <a:spcAft>
                <a:spcPts val="700"/>
              </a:spcAft>
              <a:buClr>
                <a:schemeClr val="bg1"/>
              </a:buClr>
              <a:buFont typeface="Arial" panose="020B0604020202020204" pitchFamily="34" charset="0"/>
              <a:buChar char="‒"/>
              <a:defRPr sz="2600">
                <a:solidFill>
                  <a:schemeClr val="bg1"/>
                </a:solidFill>
                <a:latin typeface="Calibri" panose="020F0502020204030204" pitchFamily="34" charset="0"/>
              </a:defRPr>
            </a:lvl2pPr>
            <a:lvl3pPr marL="1143000" indent="-228600" algn="l" rtl="0" eaLnBrk="1" fontAlgn="base" hangingPunct="1">
              <a:lnSpc>
                <a:spcPct val="90000"/>
              </a:lnSpc>
              <a:spcBef>
                <a:spcPts val="1000"/>
              </a:spcBef>
              <a:spcAft>
                <a:spcPts val="700"/>
              </a:spcAft>
              <a:buClr>
                <a:schemeClr val="bg1"/>
              </a:buClr>
              <a:buFont typeface="Arial" panose="020B0604020202020204" pitchFamily="34" charset="0"/>
              <a:buChar char="‒"/>
              <a:defRPr sz="2400">
                <a:solidFill>
                  <a:schemeClr val="bg1"/>
                </a:solidFill>
                <a:latin typeface="Calibri" panose="020F0502020204030204" pitchFamily="34" charset="0"/>
              </a:defRPr>
            </a:lvl3pPr>
            <a:lvl4pPr marL="1600200" indent="-228600" algn="l" rtl="0" eaLnBrk="1" fontAlgn="base" hangingPunct="1">
              <a:lnSpc>
                <a:spcPct val="90000"/>
              </a:lnSpc>
              <a:spcBef>
                <a:spcPts val="1000"/>
              </a:spcBef>
              <a:spcAft>
                <a:spcPts val="700"/>
              </a:spcAft>
              <a:buClr>
                <a:schemeClr val="bg1"/>
              </a:buClr>
              <a:buFont typeface="Arial" panose="020B0604020202020204" pitchFamily="34" charset="0"/>
              <a:buChar char="‒"/>
              <a:defRPr sz="2200">
                <a:solidFill>
                  <a:schemeClr val="bg1"/>
                </a:solidFill>
                <a:latin typeface="Calibri" panose="020F0502020204030204" pitchFamily="34" charset="0"/>
              </a:defRPr>
            </a:lvl4pPr>
            <a:lvl5pPr marL="2057400" indent="-228600" algn="l" rtl="0" eaLnBrk="1" fontAlgn="base" hangingPunct="1">
              <a:lnSpc>
                <a:spcPct val="90000"/>
              </a:lnSpc>
              <a:spcBef>
                <a:spcPts val="1000"/>
              </a:spcBef>
              <a:spcAft>
                <a:spcPts val="700"/>
              </a:spcAft>
              <a:buClr>
                <a:schemeClr val="bg1"/>
              </a:buClr>
              <a:buFont typeface="Arial" panose="020B0604020202020204" pitchFamily="34" charset="0"/>
              <a:buChar char="‒"/>
              <a:defRPr sz="2000">
                <a:solidFill>
                  <a:schemeClr val="bg1"/>
                </a:solidFill>
                <a:latin typeface="Calibri" panose="020F0502020204030204" pitchFamily="34" charset="0"/>
              </a:defRPr>
            </a:lvl5pPr>
            <a:lvl6pPr marL="2514600" indent="-228600" algn="l" rtl="0" eaLnBrk="1" fontAlgn="base" hangingPunct="1">
              <a:lnSpc>
                <a:spcPct val="90000"/>
              </a:lnSpc>
              <a:spcBef>
                <a:spcPct val="35000"/>
              </a:spcBef>
              <a:spcAft>
                <a:spcPct val="25000"/>
              </a:spcAft>
              <a:buClr>
                <a:schemeClr val="accent2"/>
              </a:buClr>
              <a:buFont typeface="Arial" charset="0"/>
              <a:buChar char="–"/>
              <a:defRPr sz="1400">
                <a:solidFill>
                  <a:schemeClr val="tx1"/>
                </a:solidFill>
                <a:latin typeface="+mn-lt"/>
              </a:defRPr>
            </a:lvl6pPr>
            <a:lvl7pPr marL="2971800" indent="-228600" algn="l" rtl="0" eaLnBrk="1" fontAlgn="base" hangingPunct="1">
              <a:lnSpc>
                <a:spcPct val="90000"/>
              </a:lnSpc>
              <a:spcBef>
                <a:spcPct val="35000"/>
              </a:spcBef>
              <a:spcAft>
                <a:spcPct val="25000"/>
              </a:spcAft>
              <a:buClr>
                <a:schemeClr val="accent2"/>
              </a:buClr>
              <a:buFont typeface="Arial" charset="0"/>
              <a:buChar char="–"/>
              <a:defRPr sz="1400">
                <a:solidFill>
                  <a:schemeClr val="tx1"/>
                </a:solidFill>
                <a:latin typeface="+mn-lt"/>
              </a:defRPr>
            </a:lvl7pPr>
            <a:lvl8pPr marL="3429000" indent="-228600" algn="l" rtl="0" eaLnBrk="1" fontAlgn="base" hangingPunct="1">
              <a:lnSpc>
                <a:spcPct val="90000"/>
              </a:lnSpc>
              <a:spcBef>
                <a:spcPct val="35000"/>
              </a:spcBef>
              <a:spcAft>
                <a:spcPct val="25000"/>
              </a:spcAft>
              <a:buClr>
                <a:schemeClr val="accent2"/>
              </a:buClr>
              <a:buFont typeface="Arial" charset="0"/>
              <a:buChar char="–"/>
              <a:defRPr sz="1400">
                <a:solidFill>
                  <a:schemeClr val="tx1"/>
                </a:solidFill>
                <a:latin typeface="+mn-lt"/>
              </a:defRPr>
            </a:lvl8pPr>
            <a:lvl9pPr marL="3886200" indent="-228600" algn="l" rtl="0" eaLnBrk="1" fontAlgn="base" hangingPunct="1">
              <a:lnSpc>
                <a:spcPct val="90000"/>
              </a:lnSpc>
              <a:spcBef>
                <a:spcPct val="35000"/>
              </a:spcBef>
              <a:spcAft>
                <a:spcPct val="25000"/>
              </a:spcAft>
              <a:buClr>
                <a:schemeClr val="accent2"/>
              </a:buClr>
              <a:buFont typeface="Arial" charset="0"/>
              <a:buChar char="–"/>
              <a:defRPr sz="1400">
                <a:solidFill>
                  <a:schemeClr val="tx1"/>
                </a:solidFill>
                <a:latin typeface="+mn-lt"/>
              </a:defRPr>
            </a:lvl9pPr>
          </a:lstStyle>
          <a:p>
            <a:r>
              <a:rPr lang="en-US" altLang="en-US" sz="1600" b="0" kern="0" dirty="0"/>
              <a:t>Randomized, open-label, noninferiority phase III trial of </a:t>
            </a:r>
            <a:r>
              <a:rPr lang="en-US" altLang="en-US" sz="1600" kern="0" dirty="0">
                <a:solidFill>
                  <a:schemeClr val="accent1"/>
                </a:solidFill>
              </a:rPr>
              <a:t>lenvatinib</a:t>
            </a:r>
            <a:r>
              <a:rPr lang="en-US" altLang="en-US" sz="1600" b="0" kern="0" dirty="0"/>
              <a:t> vs </a:t>
            </a:r>
            <a:r>
              <a:rPr lang="en-US" altLang="en-US" sz="1600" kern="0" dirty="0">
                <a:solidFill>
                  <a:schemeClr val="accent3"/>
                </a:solidFill>
              </a:rPr>
              <a:t>sorafenib</a:t>
            </a:r>
            <a:r>
              <a:rPr lang="en-US" altLang="en-US" sz="1600" b="0" kern="0" dirty="0"/>
              <a:t> for patients with unresectable HCC, no prior systemic therapy, Child-Pugh A, BCLC stage B or C (N = 954)</a:t>
            </a:r>
          </a:p>
        </p:txBody>
      </p:sp>
      <p:sp>
        <p:nvSpPr>
          <p:cNvPr id="73" name="TextBox 72">
            <a:extLst>
              <a:ext uri="{FF2B5EF4-FFF2-40B4-BE49-F238E27FC236}">
                <a16:creationId xmlns:a16="http://schemas.microsoft.com/office/drawing/2014/main" id="{D8BFBB54-7438-6DF1-7F53-E5E443297091}"/>
              </a:ext>
            </a:extLst>
          </p:cNvPr>
          <p:cNvSpPr txBox="1"/>
          <p:nvPr/>
        </p:nvSpPr>
        <p:spPr bwMode="auto">
          <a:xfrm>
            <a:off x="6756915" y="4831058"/>
            <a:ext cx="3291766"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algn="l">
              <a:lnSpc>
                <a:spcPct val="100000"/>
              </a:lnSpc>
              <a:spcBef>
                <a:spcPts val="0"/>
              </a:spcBef>
              <a:spcAft>
                <a:spcPct val="0"/>
              </a:spcAft>
              <a:buClrTx/>
              <a:buFontTx/>
              <a:buNone/>
            </a:pPr>
            <a:r>
              <a:rPr lang="en-US" sz="1600" b="0" dirty="0">
                <a:solidFill>
                  <a:schemeClr val="bg1"/>
                </a:solidFill>
                <a:latin typeface="Calibri" panose="020F0502020204030204" pitchFamily="34" charset="0"/>
              </a:rPr>
              <a:t>Median OS: </a:t>
            </a:r>
            <a:r>
              <a:rPr lang="en-US" sz="1600" dirty="0">
                <a:solidFill>
                  <a:schemeClr val="accent1"/>
                </a:solidFill>
                <a:latin typeface="Calibri" panose="020F0502020204030204" pitchFamily="34" charset="0"/>
              </a:rPr>
              <a:t>13.6</a:t>
            </a:r>
            <a:r>
              <a:rPr lang="en-US" sz="1600" b="0" dirty="0">
                <a:solidFill>
                  <a:schemeClr val="bg1"/>
                </a:solidFill>
                <a:latin typeface="Calibri" panose="020F0502020204030204" pitchFamily="34" charset="0"/>
              </a:rPr>
              <a:t> vs </a:t>
            </a:r>
            <a:r>
              <a:rPr lang="en-US" sz="1600" dirty="0">
                <a:solidFill>
                  <a:schemeClr val="accent3"/>
                </a:solidFill>
                <a:latin typeface="Calibri" panose="020F0502020204030204" pitchFamily="34" charset="0"/>
              </a:rPr>
              <a:t>12.3 </a:t>
            </a:r>
            <a:r>
              <a:rPr lang="en-US" sz="1600" b="0" dirty="0">
                <a:solidFill>
                  <a:schemeClr val="bg1"/>
                </a:solidFill>
                <a:latin typeface="Calibri" panose="020F0502020204030204" pitchFamily="34" charset="0"/>
              </a:rPr>
              <a:t>mo</a:t>
            </a:r>
          </a:p>
          <a:p>
            <a:pPr>
              <a:spcBef>
                <a:spcPts val="0"/>
              </a:spcBef>
            </a:pPr>
            <a:r>
              <a:rPr lang="en-US" sz="1600" b="0" dirty="0">
                <a:solidFill>
                  <a:schemeClr val="bg1"/>
                </a:solidFill>
                <a:latin typeface="Calibri" panose="020F0502020204030204" pitchFamily="34" charset="0"/>
              </a:rPr>
              <a:t>HR: </a:t>
            </a:r>
            <a:r>
              <a:rPr kumimoji="0" lang="en-US" sz="1600" b="0" i="0" u="none" strike="noStrike" cap="none" normalizeH="0" baseline="0" dirty="0">
                <a:ln>
                  <a:noFill/>
                </a:ln>
                <a:solidFill>
                  <a:schemeClr val="bg2">
                    <a:lumMod val="10000"/>
                  </a:schemeClr>
                </a:solidFill>
                <a:effectLst/>
                <a:latin typeface="Calibri" panose="020F0502020204030204" pitchFamily="34" charset="0"/>
              </a:rPr>
              <a:t>0.92 (95% CI: 0.79-1.06)</a:t>
            </a:r>
          </a:p>
        </p:txBody>
      </p:sp>
      <p:sp>
        <p:nvSpPr>
          <p:cNvPr id="77" name="TextBox 76">
            <a:extLst>
              <a:ext uri="{FF2B5EF4-FFF2-40B4-BE49-F238E27FC236}">
                <a16:creationId xmlns:a16="http://schemas.microsoft.com/office/drawing/2014/main" id="{8C36FA05-53F8-B558-BF92-B8E6FCF64C9C}"/>
              </a:ext>
            </a:extLst>
          </p:cNvPr>
          <p:cNvSpPr txBox="1"/>
          <p:nvPr/>
        </p:nvSpPr>
        <p:spPr bwMode="auto">
          <a:xfrm>
            <a:off x="8789025" y="3224206"/>
            <a:ext cx="3221779"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algn="l">
              <a:lnSpc>
                <a:spcPct val="100000"/>
              </a:lnSpc>
              <a:spcBef>
                <a:spcPts val="0"/>
              </a:spcBef>
              <a:spcAft>
                <a:spcPct val="0"/>
              </a:spcAft>
              <a:buClrTx/>
              <a:buFontTx/>
              <a:buNone/>
            </a:pPr>
            <a:r>
              <a:rPr lang="en-US" sz="1600" b="0" dirty="0">
                <a:solidFill>
                  <a:schemeClr val="bg1"/>
                </a:solidFill>
                <a:latin typeface="Calibri" panose="020F0502020204030204" pitchFamily="34" charset="0"/>
              </a:rPr>
              <a:t>Median PFS, mo: </a:t>
            </a:r>
            <a:r>
              <a:rPr lang="en-US" sz="1600" dirty="0">
                <a:solidFill>
                  <a:schemeClr val="accent1"/>
                </a:solidFill>
                <a:latin typeface="Calibri" panose="020F0502020204030204" pitchFamily="34" charset="0"/>
              </a:rPr>
              <a:t>7.4</a:t>
            </a:r>
            <a:r>
              <a:rPr lang="en-US" sz="1600" b="0" dirty="0">
                <a:solidFill>
                  <a:schemeClr val="bg1"/>
                </a:solidFill>
                <a:latin typeface="Calibri" panose="020F0502020204030204" pitchFamily="34" charset="0"/>
              </a:rPr>
              <a:t> vs </a:t>
            </a:r>
            <a:r>
              <a:rPr lang="en-US" sz="1600" dirty="0">
                <a:solidFill>
                  <a:schemeClr val="accent3"/>
                </a:solidFill>
                <a:latin typeface="Calibri" panose="020F0502020204030204" pitchFamily="34" charset="0"/>
              </a:rPr>
              <a:t>3.7</a:t>
            </a:r>
            <a:r>
              <a:rPr lang="en-US" sz="1600" b="0" dirty="0">
                <a:solidFill>
                  <a:schemeClr val="bg1"/>
                </a:solidFill>
                <a:latin typeface="Calibri" panose="020F0502020204030204" pitchFamily="34" charset="0"/>
              </a:rPr>
              <a:t>; HR: 0.66</a:t>
            </a:r>
          </a:p>
          <a:p>
            <a:pPr algn="l">
              <a:lnSpc>
                <a:spcPct val="100000"/>
              </a:lnSpc>
              <a:spcBef>
                <a:spcPts val="0"/>
              </a:spcBef>
              <a:spcAft>
                <a:spcPct val="0"/>
              </a:spcAft>
              <a:buClrTx/>
              <a:buFontTx/>
              <a:buNone/>
            </a:pPr>
            <a:r>
              <a:rPr lang="en-US" sz="1600" b="0" dirty="0">
                <a:solidFill>
                  <a:schemeClr val="bg1"/>
                </a:solidFill>
                <a:latin typeface="Calibri" panose="020F0502020204030204" pitchFamily="34" charset="0"/>
              </a:rPr>
              <a:t>Median TTP, mo: </a:t>
            </a:r>
            <a:r>
              <a:rPr lang="en-US" sz="1600" dirty="0">
                <a:solidFill>
                  <a:schemeClr val="accent1"/>
                </a:solidFill>
                <a:latin typeface="Calibri" panose="020F0502020204030204" pitchFamily="34" charset="0"/>
              </a:rPr>
              <a:t>8.9</a:t>
            </a:r>
            <a:r>
              <a:rPr lang="en-US" sz="1600" b="0" dirty="0">
                <a:solidFill>
                  <a:schemeClr val="bg1"/>
                </a:solidFill>
                <a:latin typeface="Calibri" panose="020F0502020204030204" pitchFamily="34" charset="0"/>
              </a:rPr>
              <a:t> vs </a:t>
            </a:r>
            <a:r>
              <a:rPr lang="en-US" sz="1600" dirty="0">
                <a:solidFill>
                  <a:schemeClr val="accent3"/>
                </a:solidFill>
                <a:latin typeface="Calibri" panose="020F0502020204030204" pitchFamily="34" charset="0"/>
              </a:rPr>
              <a:t>3.7</a:t>
            </a:r>
            <a:r>
              <a:rPr lang="en-US" sz="1600" b="0" dirty="0">
                <a:solidFill>
                  <a:schemeClr val="bg1"/>
                </a:solidFill>
                <a:latin typeface="Calibri" panose="020F0502020204030204" pitchFamily="34" charset="0"/>
              </a:rPr>
              <a:t>; HR: 0.63</a:t>
            </a:r>
          </a:p>
          <a:p>
            <a:pPr algn="l">
              <a:lnSpc>
                <a:spcPct val="100000"/>
              </a:lnSpc>
              <a:spcBef>
                <a:spcPts val="0"/>
              </a:spcBef>
              <a:spcAft>
                <a:spcPct val="0"/>
              </a:spcAft>
              <a:buClrTx/>
              <a:buFontTx/>
              <a:buNone/>
            </a:pPr>
            <a:r>
              <a:rPr lang="en-US" sz="1600" b="0" dirty="0">
                <a:solidFill>
                  <a:schemeClr val="bg1"/>
                </a:solidFill>
                <a:latin typeface="Calibri" panose="020F0502020204030204" pitchFamily="34" charset="0"/>
              </a:rPr>
              <a:t>ORR: </a:t>
            </a:r>
            <a:r>
              <a:rPr lang="en-US" sz="1600" dirty="0">
                <a:solidFill>
                  <a:schemeClr val="accent1"/>
                </a:solidFill>
                <a:latin typeface="Calibri" panose="020F0502020204030204" pitchFamily="34" charset="0"/>
              </a:rPr>
              <a:t>24.1% </a:t>
            </a:r>
            <a:r>
              <a:rPr lang="en-US" sz="1600" b="0" dirty="0">
                <a:solidFill>
                  <a:schemeClr val="bg1"/>
                </a:solidFill>
                <a:latin typeface="Calibri" panose="020F0502020204030204" pitchFamily="34" charset="0"/>
              </a:rPr>
              <a:t>vs </a:t>
            </a:r>
            <a:r>
              <a:rPr lang="en-US" sz="1600" dirty="0">
                <a:solidFill>
                  <a:schemeClr val="accent3"/>
                </a:solidFill>
                <a:latin typeface="Calibri" panose="020F0502020204030204" pitchFamily="34" charset="0"/>
              </a:rPr>
              <a:t>9.2%</a:t>
            </a:r>
          </a:p>
        </p:txBody>
      </p:sp>
    </p:spTree>
    <p:extLst>
      <p:ext uri="{BB962C8B-B14F-4D97-AF65-F5344CB8AC3E}">
        <p14:creationId xmlns:p14="http://schemas.microsoft.com/office/powerpoint/2010/main" val="1176200076"/>
      </p:ext>
    </p:extLst>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Box 11">
            <a:extLst>
              <a:ext uri="{FF2B5EF4-FFF2-40B4-BE49-F238E27FC236}">
                <a16:creationId xmlns:a16="http://schemas.microsoft.com/office/drawing/2014/main" id="{D0DF4509-D5CA-4AF9-ACAE-699177295EB1}"/>
              </a:ext>
            </a:extLst>
          </p:cNvPr>
          <p:cNvSpPr txBox="1">
            <a:spLocks noChangeArrowheads="1"/>
          </p:cNvSpPr>
          <p:nvPr/>
        </p:nvSpPr>
        <p:spPr bwMode="auto">
          <a:xfrm>
            <a:off x="414339" y="6393210"/>
            <a:ext cx="801052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b">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200" b="0" i="0" u="none" strike="noStrike" kern="1200" cap="none" spc="0" normalizeH="0" baseline="0" noProof="0" dirty="0">
                <a:ln>
                  <a:noFill/>
                </a:ln>
                <a:solidFill>
                  <a:srgbClr val="455560"/>
                </a:solidFill>
                <a:effectLst/>
                <a:uLnTx/>
                <a:uFillTx/>
                <a:latin typeface="Calibri" panose="020F0502020204030204" pitchFamily="34" charset="0"/>
                <a:ea typeface="MS PGothic" pitchFamily="34" charset="-128"/>
                <a:cs typeface="Arial" panose="020B0604020202020204" pitchFamily="34" charset="0"/>
              </a:rPr>
              <a:t>Kudo. Lancet. 2018;391:1163.</a:t>
            </a:r>
          </a:p>
        </p:txBody>
      </p:sp>
      <p:sp>
        <p:nvSpPr>
          <p:cNvPr id="13314" name="Title 1">
            <a:extLst>
              <a:ext uri="{FF2B5EF4-FFF2-40B4-BE49-F238E27FC236}">
                <a16:creationId xmlns:a16="http://schemas.microsoft.com/office/drawing/2014/main" id="{EB42E761-BFC0-4859-BCD8-56FCB5BF6C9D}"/>
              </a:ext>
            </a:extLst>
          </p:cNvPr>
          <p:cNvSpPr>
            <a:spLocks noGrp="1"/>
          </p:cNvSpPr>
          <p:nvPr>
            <p:ph type="title"/>
          </p:nvPr>
        </p:nvSpPr>
        <p:spPr/>
        <p:txBody>
          <a:bodyPr/>
          <a:lstStyle/>
          <a:p>
            <a:r>
              <a:rPr lang="en-US" altLang="en-US" dirty="0"/>
              <a:t>REFLECT: Select Treatment-Emergent AEs</a:t>
            </a:r>
          </a:p>
        </p:txBody>
      </p:sp>
      <p:sp>
        <p:nvSpPr>
          <p:cNvPr id="2" name="Content Placeholder 1">
            <a:extLst>
              <a:ext uri="{FF2B5EF4-FFF2-40B4-BE49-F238E27FC236}">
                <a16:creationId xmlns:a16="http://schemas.microsoft.com/office/drawing/2014/main" id="{2CFF562A-FE70-40C8-9B6F-A96F767DB313}"/>
              </a:ext>
            </a:extLst>
          </p:cNvPr>
          <p:cNvSpPr>
            <a:spLocks noGrp="1"/>
          </p:cNvSpPr>
          <p:nvPr>
            <p:ph idx="1"/>
          </p:nvPr>
        </p:nvSpPr>
        <p:spPr/>
        <p:txBody>
          <a:bodyPr/>
          <a:lstStyle/>
          <a:p>
            <a:pPr marL="0" indent="0" algn="ctr">
              <a:buNone/>
            </a:pPr>
            <a:r>
              <a:rPr lang="en-US" altLang="en-US" b="1" dirty="0"/>
              <a:t>Question</a:t>
            </a:r>
            <a:endParaRPr lang="en-US" b="1" dirty="0"/>
          </a:p>
        </p:txBody>
      </p:sp>
      <p:graphicFrame>
        <p:nvGraphicFramePr>
          <p:cNvPr id="4" name="Group 32">
            <a:extLst>
              <a:ext uri="{FF2B5EF4-FFF2-40B4-BE49-F238E27FC236}">
                <a16:creationId xmlns:a16="http://schemas.microsoft.com/office/drawing/2014/main" id="{683BDF8B-A68A-43A4-8D5B-E2093BA6E561}"/>
              </a:ext>
            </a:extLst>
          </p:cNvPr>
          <p:cNvGraphicFramePr>
            <a:graphicFrameLocks noGrp="1"/>
          </p:cNvGraphicFramePr>
          <p:nvPr/>
        </p:nvGraphicFramePr>
        <p:xfrm>
          <a:off x="709795" y="1604488"/>
          <a:ext cx="10772405" cy="4357358"/>
        </p:xfrm>
        <a:graphic>
          <a:graphicData uri="http://schemas.openxmlformats.org/drawingml/2006/table">
            <a:tbl>
              <a:tblPr/>
              <a:tblGrid>
                <a:gridCol w="2775949">
                  <a:extLst>
                    <a:ext uri="{9D8B030D-6E8A-4147-A177-3AD203B41FA5}">
                      <a16:colId xmlns:a16="http://schemas.microsoft.com/office/drawing/2014/main" val="20000"/>
                    </a:ext>
                  </a:extLst>
                </a:gridCol>
                <a:gridCol w="1999114">
                  <a:extLst>
                    <a:ext uri="{9D8B030D-6E8A-4147-A177-3AD203B41FA5}">
                      <a16:colId xmlns:a16="http://schemas.microsoft.com/office/drawing/2014/main" val="20001"/>
                    </a:ext>
                  </a:extLst>
                </a:gridCol>
                <a:gridCol w="1999114">
                  <a:extLst>
                    <a:ext uri="{9D8B030D-6E8A-4147-A177-3AD203B41FA5}">
                      <a16:colId xmlns:a16="http://schemas.microsoft.com/office/drawing/2014/main" val="3188237823"/>
                    </a:ext>
                  </a:extLst>
                </a:gridCol>
                <a:gridCol w="1999114">
                  <a:extLst>
                    <a:ext uri="{9D8B030D-6E8A-4147-A177-3AD203B41FA5}">
                      <a16:colId xmlns:a16="http://schemas.microsoft.com/office/drawing/2014/main" val="995319186"/>
                    </a:ext>
                  </a:extLst>
                </a:gridCol>
                <a:gridCol w="1999114">
                  <a:extLst>
                    <a:ext uri="{9D8B030D-6E8A-4147-A177-3AD203B41FA5}">
                      <a16:colId xmlns:a16="http://schemas.microsoft.com/office/drawing/2014/main" val="2402237507"/>
                    </a:ext>
                  </a:extLst>
                </a:gridCol>
              </a:tblGrid>
              <a:tr h="328751">
                <a:tc rowSpan="2">
                  <a:txBody>
                    <a:bodyPr/>
                    <a:lstStyle/>
                    <a:p>
                      <a:pPr marL="0" marR="0" lvl="0" indent="0" algn="l" defTabSz="914400" rtl="0" eaLnBrk="1" fontAlgn="base" latinLnBrk="0" hangingPunct="1">
                        <a:lnSpc>
                          <a:spcPct val="100000"/>
                        </a:lnSpc>
                        <a:spcBef>
                          <a:spcPct val="35000"/>
                        </a:spcBef>
                        <a:spcAft>
                          <a:spcPct val="25000"/>
                        </a:spcAft>
                        <a:buClr>
                          <a:schemeClr val="accent2"/>
                        </a:buClr>
                        <a:buSzTx/>
                        <a:buFont typeface="Wingdings" pitchFamily="2" charset="2"/>
                        <a:buNone/>
                        <a:tabLst/>
                      </a:pPr>
                      <a:r>
                        <a:rPr kumimoji="0" lang="en-US" sz="16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AE, %</a:t>
                      </a:r>
                    </a:p>
                  </a:txBody>
                  <a:tcPr marL="121877" marR="121877" marT="45661" marB="45661"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lumMod val="50000"/>
                      </a:schemeClr>
                    </a:solidFill>
                  </a:tcPr>
                </a:tc>
                <a:tc gridSpan="2">
                  <a:txBody>
                    <a:bodyPr/>
                    <a:lstStyle>
                      <a:lvl1pPr marL="0" algn="l" defTabSz="457200" rtl="0" eaLnBrk="1" latinLnBrk="0" hangingPunct="1">
                        <a:defRPr sz="1800" kern="1200">
                          <a:solidFill>
                            <a:schemeClr val="tx1"/>
                          </a:solidFill>
                          <a:latin typeface="Arial"/>
                        </a:defRPr>
                      </a:lvl1pPr>
                      <a:lvl2pPr marL="457200" algn="l" defTabSz="457200" rtl="0" eaLnBrk="1" latinLnBrk="0" hangingPunct="1">
                        <a:defRPr sz="1800" kern="1200">
                          <a:solidFill>
                            <a:schemeClr val="tx1"/>
                          </a:solidFill>
                          <a:latin typeface="Arial"/>
                        </a:defRPr>
                      </a:lvl2pPr>
                      <a:lvl3pPr marL="914400" algn="l" defTabSz="457200" rtl="0" eaLnBrk="1" latinLnBrk="0" hangingPunct="1">
                        <a:defRPr sz="1800" kern="1200">
                          <a:solidFill>
                            <a:schemeClr val="tx1"/>
                          </a:solidFill>
                          <a:latin typeface="Arial"/>
                        </a:defRPr>
                      </a:lvl3pPr>
                      <a:lvl4pPr marL="1371600" algn="l" defTabSz="457200" rtl="0" eaLnBrk="1" latinLnBrk="0" hangingPunct="1">
                        <a:defRPr sz="1800" kern="1200">
                          <a:solidFill>
                            <a:schemeClr val="tx1"/>
                          </a:solidFill>
                          <a:latin typeface="Arial"/>
                        </a:defRPr>
                      </a:lvl4pPr>
                      <a:lvl5pPr marL="1828800" algn="l" defTabSz="457200" rtl="0" eaLnBrk="1" latinLnBrk="0" hangingPunct="1">
                        <a:defRPr sz="1800" kern="1200">
                          <a:solidFill>
                            <a:schemeClr val="tx1"/>
                          </a:solidFill>
                          <a:latin typeface="Arial"/>
                        </a:defRPr>
                      </a:lvl5pPr>
                      <a:lvl6pPr marL="2286000" algn="l" defTabSz="457200" rtl="0" eaLnBrk="1" latinLnBrk="0" hangingPunct="1">
                        <a:defRPr sz="1800" kern="1200">
                          <a:solidFill>
                            <a:schemeClr val="tx1"/>
                          </a:solidFill>
                          <a:latin typeface="Arial"/>
                        </a:defRPr>
                      </a:lvl6pPr>
                      <a:lvl7pPr marL="2743200" algn="l" defTabSz="457200" rtl="0" eaLnBrk="1" latinLnBrk="0" hangingPunct="1">
                        <a:defRPr sz="1800" kern="1200">
                          <a:solidFill>
                            <a:schemeClr val="tx1"/>
                          </a:solidFill>
                          <a:latin typeface="Arial"/>
                        </a:defRPr>
                      </a:lvl7pPr>
                      <a:lvl8pPr marL="3200400" algn="l" defTabSz="457200" rtl="0" eaLnBrk="1" latinLnBrk="0" hangingPunct="1">
                        <a:defRPr sz="1800" kern="1200">
                          <a:solidFill>
                            <a:schemeClr val="tx1"/>
                          </a:solidFill>
                          <a:latin typeface="Arial"/>
                        </a:defRPr>
                      </a:lvl8pPr>
                      <a:lvl9pPr marL="3657600" algn="l" defTabSz="457200" rtl="0" eaLnBrk="1" latinLnBrk="0" hangingPunct="1">
                        <a:defRPr sz="1800" kern="1200">
                          <a:solidFill>
                            <a:schemeClr val="tx1"/>
                          </a:solidFill>
                          <a:latin typeface="Arial"/>
                        </a:defRPr>
                      </a:lvl9pPr>
                    </a:lstStyle>
                    <a:p>
                      <a:pPr marL="0" marR="0" lvl="0" indent="0" algn="ctr" defTabSz="914400" rtl="0" eaLnBrk="1" fontAlgn="base" latinLnBrk="0" hangingPunct="1">
                        <a:lnSpc>
                          <a:spcPct val="100000"/>
                        </a:lnSpc>
                        <a:spcBef>
                          <a:spcPct val="35000"/>
                        </a:spcBef>
                        <a:spcAft>
                          <a:spcPct val="25000"/>
                        </a:spcAft>
                        <a:buClr>
                          <a:schemeClr val="accent2"/>
                        </a:buClr>
                        <a:buSzTx/>
                        <a:buFont typeface="Wingdings" pitchFamily="2" charset="2"/>
                        <a:buNone/>
                        <a:tabLst/>
                      </a:pPr>
                      <a:r>
                        <a:rPr kumimoji="0" lang="en-US" sz="16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Lenvatinib (n = 476)</a:t>
                      </a:r>
                    </a:p>
                  </a:txBody>
                  <a:tcPr marL="121881" marR="121881" marT="45724" marB="45724"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hMerge="1">
                  <a:txBody>
                    <a:bodyPr/>
                    <a:lstStyle/>
                    <a:p>
                      <a:endParaRPr lang="en-US"/>
                    </a:p>
                  </a:txBody>
                  <a:tcPr/>
                </a:tc>
                <a:tc gridSpan="2">
                  <a:txBody>
                    <a:bodyPr/>
                    <a:lstStyle>
                      <a:lvl1pPr marL="0" algn="l" defTabSz="457200" rtl="0" eaLnBrk="1" latinLnBrk="0" hangingPunct="1">
                        <a:defRPr sz="1800" kern="1200">
                          <a:solidFill>
                            <a:schemeClr val="tx1"/>
                          </a:solidFill>
                          <a:latin typeface="Arial"/>
                        </a:defRPr>
                      </a:lvl1pPr>
                      <a:lvl2pPr marL="457200" algn="l" defTabSz="457200" rtl="0" eaLnBrk="1" latinLnBrk="0" hangingPunct="1">
                        <a:defRPr sz="1800" kern="1200">
                          <a:solidFill>
                            <a:schemeClr val="tx1"/>
                          </a:solidFill>
                          <a:latin typeface="Arial"/>
                        </a:defRPr>
                      </a:lvl2pPr>
                      <a:lvl3pPr marL="914400" algn="l" defTabSz="457200" rtl="0" eaLnBrk="1" latinLnBrk="0" hangingPunct="1">
                        <a:defRPr sz="1800" kern="1200">
                          <a:solidFill>
                            <a:schemeClr val="tx1"/>
                          </a:solidFill>
                          <a:latin typeface="Arial"/>
                        </a:defRPr>
                      </a:lvl3pPr>
                      <a:lvl4pPr marL="1371600" algn="l" defTabSz="457200" rtl="0" eaLnBrk="1" latinLnBrk="0" hangingPunct="1">
                        <a:defRPr sz="1800" kern="1200">
                          <a:solidFill>
                            <a:schemeClr val="tx1"/>
                          </a:solidFill>
                          <a:latin typeface="Arial"/>
                        </a:defRPr>
                      </a:lvl4pPr>
                      <a:lvl5pPr marL="1828800" algn="l" defTabSz="457200" rtl="0" eaLnBrk="1" latinLnBrk="0" hangingPunct="1">
                        <a:defRPr sz="1800" kern="1200">
                          <a:solidFill>
                            <a:schemeClr val="tx1"/>
                          </a:solidFill>
                          <a:latin typeface="Arial"/>
                        </a:defRPr>
                      </a:lvl5pPr>
                      <a:lvl6pPr marL="2286000" algn="l" defTabSz="457200" rtl="0" eaLnBrk="1" latinLnBrk="0" hangingPunct="1">
                        <a:defRPr sz="1800" kern="1200">
                          <a:solidFill>
                            <a:schemeClr val="tx1"/>
                          </a:solidFill>
                          <a:latin typeface="Arial"/>
                        </a:defRPr>
                      </a:lvl6pPr>
                      <a:lvl7pPr marL="2743200" algn="l" defTabSz="457200" rtl="0" eaLnBrk="1" latinLnBrk="0" hangingPunct="1">
                        <a:defRPr sz="1800" kern="1200">
                          <a:solidFill>
                            <a:schemeClr val="tx1"/>
                          </a:solidFill>
                          <a:latin typeface="Arial"/>
                        </a:defRPr>
                      </a:lvl7pPr>
                      <a:lvl8pPr marL="3200400" algn="l" defTabSz="457200" rtl="0" eaLnBrk="1" latinLnBrk="0" hangingPunct="1">
                        <a:defRPr sz="1800" kern="1200">
                          <a:solidFill>
                            <a:schemeClr val="tx1"/>
                          </a:solidFill>
                          <a:latin typeface="Arial"/>
                        </a:defRPr>
                      </a:lvl8pPr>
                      <a:lvl9pPr marL="3657600" algn="l" defTabSz="457200" rtl="0" eaLnBrk="1" latinLnBrk="0" hangingPunct="1">
                        <a:defRPr sz="1800" kern="1200">
                          <a:solidFill>
                            <a:schemeClr val="tx1"/>
                          </a:solidFill>
                          <a:latin typeface="Arial"/>
                        </a:defRPr>
                      </a:lvl9pPr>
                    </a:lstStyle>
                    <a:p>
                      <a:pPr marL="0" marR="0" lvl="0" indent="0" algn="ctr" defTabSz="914400" rtl="0" eaLnBrk="1" fontAlgn="base" latinLnBrk="0" hangingPunct="1">
                        <a:lnSpc>
                          <a:spcPct val="100000"/>
                        </a:lnSpc>
                        <a:spcBef>
                          <a:spcPct val="0"/>
                        </a:spcBef>
                        <a:spcAft>
                          <a:spcPct val="25000"/>
                        </a:spcAft>
                        <a:buClrTx/>
                        <a:buSzTx/>
                        <a:buFontTx/>
                        <a:buNone/>
                        <a:tabLst/>
                      </a:pPr>
                      <a:r>
                        <a:rPr kumimoji="0" lang="en-US" sz="16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Sorafenib (n = 475)</a:t>
                      </a:r>
                    </a:p>
                  </a:txBody>
                  <a:tcPr marL="121881" marR="121881" marT="45724" marB="45724"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3"/>
                    </a:solidFill>
                  </a:tcPr>
                </a:tc>
                <a:tc hMerge="1">
                  <a:txBody>
                    <a:bodyPr/>
                    <a:lstStyle/>
                    <a:p>
                      <a:endParaRPr lang="en-US"/>
                    </a:p>
                  </a:txBody>
                  <a:tcPr/>
                </a:tc>
                <a:extLst>
                  <a:ext uri="{0D108BD9-81ED-4DB2-BD59-A6C34878D82A}">
                    <a16:rowId xmlns:a16="http://schemas.microsoft.com/office/drawing/2014/main" val="10000"/>
                  </a:ext>
                </a:extLst>
              </a:tr>
              <a:tr h="328751">
                <a:tc vMerge="1">
                  <a:txBody>
                    <a:bodyPr/>
                    <a:lstStyle/>
                    <a:p>
                      <a:pPr marL="0" marR="0" lvl="0" indent="0" algn="l" defTabSz="914400" rtl="0" eaLnBrk="1" fontAlgn="base" latinLnBrk="0" hangingPunct="1">
                        <a:lnSpc>
                          <a:spcPct val="100000"/>
                        </a:lnSpc>
                        <a:spcBef>
                          <a:spcPct val="35000"/>
                        </a:spcBef>
                        <a:spcAft>
                          <a:spcPct val="25000"/>
                        </a:spcAft>
                        <a:buClr>
                          <a:schemeClr val="accent2"/>
                        </a:buClr>
                        <a:buSzTx/>
                        <a:buFont typeface="Wingdings" pitchFamily="2" charset="2"/>
                        <a:buNone/>
                        <a:tabLst/>
                      </a:pPr>
                      <a:endParaRPr kumimoji="0" lang="en-US" sz="2000" b="1"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121877" marR="121877" marT="45661" marB="45661"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accent6"/>
                    </a:solidFill>
                  </a:tcPr>
                </a:tc>
                <a:tc>
                  <a:txBody>
                    <a:bodyPr/>
                    <a:lstStyle/>
                    <a:p>
                      <a:pPr marL="0" marR="0" lvl="0" indent="0" algn="ctr" defTabSz="914400" rtl="0" eaLnBrk="1" fontAlgn="base" latinLnBrk="0" hangingPunct="1">
                        <a:lnSpc>
                          <a:spcPct val="100000"/>
                        </a:lnSpc>
                        <a:spcBef>
                          <a:spcPct val="35000"/>
                        </a:spcBef>
                        <a:spcAft>
                          <a:spcPct val="25000"/>
                        </a:spcAft>
                        <a:buClr>
                          <a:schemeClr val="accent2"/>
                        </a:buClr>
                        <a:buSzTx/>
                        <a:buFont typeface="Wingdings" pitchFamily="2" charset="2"/>
                        <a:buNone/>
                        <a:tabLst/>
                      </a:pPr>
                      <a:r>
                        <a:rPr kumimoji="0" lang="en-US" sz="16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Any Grade</a:t>
                      </a:r>
                    </a:p>
                  </a:txBody>
                  <a:tcPr marL="121881" marR="121881" marT="45724" marB="45724"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35000"/>
                        </a:spcBef>
                        <a:spcAft>
                          <a:spcPct val="25000"/>
                        </a:spcAft>
                        <a:buClr>
                          <a:schemeClr val="accent2"/>
                        </a:buClr>
                        <a:buSzTx/>
                        <a:buFont typeface="Wingdings" pitchFamily="2" charset="2"/>
                        <a:buNone/>
                        <a:tabLst/>
                      </a:pPr>
                      <a:r>
                        <a:rPr kumimoji="0" lang="en-US" sz="16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Grade ≥3</a:t>
                      </a:r>
                    </a:p>
                  </a:txBody>
                  <a:tcPr marL="121881" marR="121881" marT="45724" marB="45724"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35000"/>
                        </a:spcBef>
                        <a:spcAft>
                          <a:spcPct val="25000"/>
                        </a:spcAft>
                        <a:buClr>
                          <a:schemeClr val="accent2"/>
                        </a:buClr>
                        <a:buSzTx/>
                        <a:buFont typeface="Wingdings" pitchFamily="2" charset="2"/>
                        <a:buNone/>
                        <a:tabLst/>
                      </a:pPr>
                      <a:r>
                        <a:rPr kumimoji="0" lang="en-US" sz="16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Any Grade</a:t>
                      </a:r>
                    </a:p>
                  </a:txBody>
                  <a:tcPr marL="121881" marR="121881" marT="45724" marB="45724"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accent3"/>
                    </a:solidFill>
                  </a:tcPr>
                </a:tc>
                <a:tc>
                  <a:txBody>
                    <a:bodyPr/>
                    <a:lstStyle/>
                    <a:p>
                      <a:pPr marL="0" marR="0" lvl="0" indent="0" algn="ctr" defTabSz="914400" rtl="0" eaLnBrk="1" fontAlgn="base" latinLnBrk="0" hangingPunct="1">
                        <a:lnSpc>
                          <a:spcPct val="100000"/>
                        </a:lnSpc>
                        <a:spcBef>
                          <a:spcPct val="35000"/>
                        </a:spcBef>
                        <a:spcAft>
                          <a:spcPct val="25000"/>
                        </a:spcAft>
                        <a:buClr>
                          <a:schemeClr val="accent2"/>
                        </a:buClr>
                        <a:buSzTx/>
                        <a:buFont typeface="Wingdings" pitchFamily="2" charset="2"/>
                        <a:buNone/>
                        <a:tabLst/>
                      </a:pPr>
                      <a:r>
                        <a:rPr kumimoji="0" lang="en-US" sz="16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Grade ≥3</a:t>
                      </a:r>
                    </a:p>
                  </a:txBody>
                  <a:tcPr marL="121881" marR="121881" marT="45724" marB="45724"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accent3"/>
                    </a:solidFill>
                  </a:tcPr>
                </a:tc>
                <a:extLst>
                  <a:ext uri="{0D108BD9-81ED-4DB2-BD59-A6C34878D82A}">
                    <a16:rowId xmlns:a16="http://schemas.microsoft.com/office/drawing/2014/main" val="3136039771"/>
                  </a:ext>
                </a:extLst>
              </a:tr>
              <a:tr h="328646">
                <a:tc>
                  <a:txBody>
                    <a:bodyPr/>
                    <a:lstStyle/>
                    <a:p>
                      <a:pPr marL="0" marR="0" lvl="0" indent="0" algn="l" defTabSz="914400" rtl="0" eaLnBrk="1" fontAlgn="base" latinLnBrk="0" hangingPunct="1">
                        <a:lnSpc>
                          <a:spcPct val="100000"/>
                        </a:lnSpc>
                        <a:spcBef>
                          <a:spcPct val="35000"/>
                        </a:spcBef>
                        <a:spcAft>
                          <a:spcPct val="25000"/>
                        </a:spcAft>
                        <a:buClr>
                          <a:schemeClr val="accent2"/>
                        </a:buClr>
                        <a:buSzTx/>
                        <a:buFont typeface="Wingdings" pitchFamily="2" charset="2"/>
                        <a:buNone/>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cs typeface="Calibri" panose="020F0502020204030204" pitchFamily="34" charset="0"/>
                        </a:rPr>
                        <a:t>Total</a:t>
                      </a:r>
                    </a:p>
                  </a:txBody>
                  <a:tcPr marL="121877" marR="121877" marT="45661" marB="45661"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35000"/>
                        </a:spcBef>
                        <a:spcAft>
                          <a:spcPct val="25000"/>
                        </a:spcAft>
                        <a:buClr>
                          <a:schemeClr val="accent2"/>
                        </a:buClr>
                        <a:buSzTx/>
                        <a:buFont typeface="Wingdings" pitchFamily="2" charset="2"/>
                        <a:buNone/>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cs typeface="Calibri" panose="020F0502020204030204" pitchFamily="34" charset="0"/>
                        </a:rPr>
                        <a:t>99</a:t>
                      </a:r>
                    </a:p>
                  </a:txBody>
                  <a:tcPr marL="121877" marR="121877" marT="45661" marB="45661"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35000"/>
                        </a:spcBef>
                        <a:spcAft>
                          <a:spcPct val="25000"/>
                        </a:spcAft>
                        <a:buClr>
                          <a:schemeClr val="accent2"/>
                        </a:buClr>
                        <a:buSzTx/>
                        <a:buFont typeface="Wingdings" pitchFamily="2" charset="2"/>
                        <a:buNone/>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cs typeface="Calibri" panose="020F0502020204030204" pitchFamily="34" charset="0"/>
                        </a:rPr>
                        <a:t>75</a:t>
                      </a:r>
                    </a:p>
                  </a:txBody>
                  <a:tcPr marL="121877" marR="121877" marT="45661" marB="45661"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35000"/>
                        </a:spcBef>
                        <a:spcAft>
                          <a:spcPct val="25000"/>
                        </a:spcAft>
                        <a:buClr>
                          <a:schemeClr val="accent2"/>
                        </a:buClr>
                        <a:buSzTx/>
                        <a:buFont typeface="Wingdings" pitchFamily="2" charset="2"/>
                        <a:buNone/>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cs typeface="Calibri" panose="020F0502020204030204" pitchFamily="34" charset="0"/>
                        </a:rPr>
                        <a:t>99</a:t>
                      </a:r>
                    </a:p>
                  </a:txBody>
                  <a:tcPr marL="121877" marR="121877" marT="45661" marB="45661"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35000"/>
                        </a:spcBef>
                        <a:spcAft>
                          <a:spcPct val="25000"/>
                        </a:spcAft>
                        <a:buClr>
                          <a:schemeClr val="accent2"/>
                        </a:buClr>
                        <a:buSzTx/>
                        <a:buFont typeface="Wingdings" pitchFamily="2" charset="2"/>
                        <a:buNone/>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cs typeface="Calibri" panose="020F0502020204030204" pitchFamily="34" charset="0"/>
                        </a:rPr>
                        <a:t>67</a:t>
                      </a:r>
                    </a:p>
                  </a:txBody>
                  <a:tcPr marL="121877" marR="121877" marT="45661" marB="45661"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extLst>
                  <a:ext uri="{0D108BD9-81ED-4DB2-BD59-A6C34878D82A}">
                    <a16:rowId xmlns:a16="http://schemas.microsoft.com/office/drawing/2014/main" val="3709805940"/>
                  </a:ext>
                </a:extLst>
              </a:tr>
              <a:tr h="328646">
                <a:tc>
                  <a:txBody>
                    <a:bodyPr/>
                    <a:lstStyle/>
                    <a:p>
                      <a:pPr marL="0" marR="0" lvl="0" indent="0" algn="l" defTabSz="914400" rtl="0" eaLnBrk="1" fontAlgn="base" latinLnBrk="0" hangingPunct="1">
                        <a:lnSpc>
                          <a:spcPct val="100000"/>
                        </a:lnSpc>
                        <a:spcBef>
                          <a:spcPct val="35000"/>
                        </a:spcBef>
                        <a:spcAft>
                          <a:spcPct val="25000"/>
                        </a:spcAft>
                        <a:buClr>
                          <a:schemeClr val="accent2"/>
                        </a:buClr>
                        <a:buSzTx/>
                        <a:buFont typeface="Wingdings" pitchFamily="2" charset="2"/>
                        <a:buNone/>
                        <a:tabLst/>
                      </a:pPr>
                      <a:r>
                        <a:rPr kumimoji="0" lang="en-US" sz="1600" b="1" i="0" u="none" strike="noStrike" cap="none" normalizeH="0" baseline="0" dirty="0">
                          <a:ln>
                            <a:noFill/>
                          </a:ln>
                          <a:solidFill>
                            <a:schemeClr val="bg2">
                              <a:lumMod val="10000"/>
                            </a:schemeClr>
                          </a:solidFill>
                          <a:effectLst/>
                          <a:latin typeface="Calibri" panose="020F0502020204030204" pitchFamily="34" charset="0"/>
                          <a:cs typeface="Calibri" panose="020F0502020204030204" pitchFamily="34" charset="0"/>
                        </a:rPr>
                        <a:t>HFSR</a:t>
                      </a:r>
                    </a:p>
                  </a:txBody>
                  <a:tcPr marL="121877" marR="121877" marT="45661" marB="45661"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ct val="35000"/>
                        </a:spcBef>
                        <a:spcAft>
                          <a:spcPct val="25000"/>
                        </a:spcAft>
                        <a:buClr>
                          <a:schemeClr val="accent2"/>
                        </a:buClr>
                        <a:buSzTx/>
                        <a:buFont typeface="Wingdings" pitchFamily="2" charset="2"/>
                        <a:buNone/>
                        <a:tabLst/>
                      </a:pPr>
                      <a:r>
                        <a:rPr kumimoji="0" lang="en-US" sz="1600" b="1" i="0" u="none" strike="noStrike" cap="none" normalizeH="0" baseline="0" dirty="0">
                          <a:ln>
                            <a:noFill/>
                          </a:ln>
                          <a:solidFill>
                            <a:schemeClr val="bg2">
                              <a:lumMod val="10000"/>
                            </a:schemeClr>
                          </a:solidFill>
                          <a:effectLst/>
                          <a:latin typeface="Calibri" panose="020F0502020204030204" pitchFamily="34" charset="0"/>
                          <a:cs typeface="Calibri" panose="020F0502020204030204" pitchFamily="34" charset="0"/>
                        </a:rPr>
                        <a:t>27</a:t>
                      </a:r>
                    </a:p>
                  </a:txBody>
                  <a:tcPr marL="121877" marR="121877" marT="45661" marB="45661"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ct val="35000"/>
                        </a:spcBef>
                        <a:spcAft>
                          <a:spcPct val="25000"/>
                        </a:spcAft>
                        <a:buClr>
                          <a:schemeClr val="accent2"/>
                        </a:buClr>
                        <a:buSzTx/>
                        <a:buFont typeface="Wingdings" pitchFamily="2" charset="2"/>
                        <a:buNone/>
                        <a:tabLst/>
                      </a:pPr>
                      <a:r>
                        <a:rPr kumimoji="0" lang="en-US" sz="1600" b="1" i="0" u="none" strike="noStrike" cap="none" normalizeH="0" baseline="0" dirty="0">
                          <a:ln>
                            <a:noFill/>
                          </a:ln>
                          <a:solidFill>
                            <a:schemeClr val="bg2">
                              <a:lumMod val="10000"/>
                            </a:schemeClr>
                          </a:solidFill>
                          <a:effectLst/>
                          <a:latin typeface="Calibri" panose="020F0502020204030204" pitchFamily="34" charset="0"/>
                          <a:cs typeface="Calibri" panose="020F0502020204030204" pitchFamily="34" charset="0"/>
                        </a:rPr>
                        <a:t>3</a:t>
                      </a:r>
                    </a:p>
                  </a:txBody>
                  <a:tcPr marL="121877" marR="121877" marT="45661" marB="45661"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ct val="35000"/>
                        </a:spcBef>
                        <a:spcAft>
                          <a:spcPct val="25000"/>
                        </a:spcAft>
                        <a:buClr>
                          <a:schemeClr val="accent2"/>
                        </a:buClr>
                        <a:buSzTx/>
                        <a:buFont typeface="Wingdings" pitchFamily="2" charset="2"/>
                        <a:buNone/>
                        <a:tabLst/>
                      </a:pPr>
                      <a:r>
                        <a:rPr kumimoji="0" lang="en-US" sz="1600" b="1" i="0" u="none" strike="noStrike" cap="none" normalizeH="0" baseline="0" dirty="0">
                          <a:ln>
                            <a:noFill/>
                          </a:ln>
                          <a:solidFill>
                            <a:schemeClr val="bg2">
                              <a:lumMod val="10000"/>
                            </a:schemeClr>
                          </a:solidFill>
                          <a:effectLst/>
                          <a:latin typeface="Calibri" panose="020F0502020204030204" pitchFamily="34" charset="0"/>
                          <a:cs typeface="Calibri" panose="020F0502020204030204" pitchFamily="34" charset="0"/>
                        </a:rPr>
                        <a:t>52</a:t>
                      </a:r>
                    </a:p>
                  </a:txBody>
                  <a:tcPr marL="121877" marR="121877" marT="45661" marB="45661"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ct val="35000"/>
                        </a:spcBef>
                        <a:spcAft>
                          <a:spcPct val="25000"/>
                        </a:spcAft>
                        <a:buClr>
                          <a:schemeClr val="accent2"/>
                        </a:buClr>
                        <a:buSzTx/>
                        <a:buFont typeface="Wingdings" pitchFamily="2" charset="2"/>
                        <a:buNone/>
                        <a:tabLst/>
                      </a:pPr>
                      <a:r>
                        <a:rPr kumimoji="0" lang="en-US" sz="1600" b="1" i="0" u="none" strike="noStrike" cap="none" normalizeH="0" baseline="0" dirty="0">
                          <a:ln>
                            <a:noFill/>
                          </a:ln>
                          <a:solidFill>
                            <a:schemeClr val="bg2">
                              <a:lumMod val="10000"/>
                            </a:schemeClr>
                          </a:solidFill>
                          <a:effectLst/>
                          <a:latin typeface="Calibri" panose="020F0502020204030204" pitchFamily="34" charset="0"/>
                          <a:cs typeface="Calibri" panose="020F0502020204030204" pitchFamily="34" charset="0"/>
                        </a:rPr>
                        <a:t>11</a:t>
                      </a:r>
                    </a:p>
                  </a:txBody>
                  <a:tcPr marL="121877" marR="121877" marT="45661" marB="45661"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extLst>
                  <a:ext uri="{0D108BD9-81ED-4DB2-BD59-A6C34878D82A}">
                    <a16:rowId xmlns:a16="http://schemas.microsoft.com/office/drawing/2014/main" val="242289357"/>
                  </a:ext>
                </a:extLst>
              </a:tr>
              <a:tr h="328646">
                <a:tc>
                  <a:txBody>
                    <a:bodyPr/>
                    <a:lstStyle/>
                    <a:p>
                      <a:pPr marL="0" marR="0" lvl="0" indent="0" algn="l" defTabSz="914400" rtl="0" eaLnBrk="1" fontAlgn="base" latinLnBrk="0" hangingPunct="1">
                        <a:lnSpc>
                          <a:spcPct val="100000"/>
                        </a:lnSpc>
                        <a:spcBef>
                          <a:spcPct val="35000"/>
                        </a:spcBef>
                        <a:spcAft>
                          <a:spcPct val="25000"/>
                        </a:spcAft>
                        <a:buClr>
                          <a:schemeClr val="accent2"/>
                        </a:buClr>
                        <a:buSzTx/>
                        <a:buFont typeface="Wingdings" pitchFamily="2" charset="2"/>
                        <a:buNone/>
                        <a:tabLst/>
                      </a:pPr>
                      <a:r>
                        <a:rPr kumimoji="0" lang="en-US" sz="1600" b="1" i="0" u="none" strike="noStrike" cap="none" normalizeH="0" baseline="0" dirty="0">
                          <a:ln>
                            <a:noFill/>
                          </a:ln>
                          <a:solidFill>
                            <a:schemeClr val="bg2">
                              <a:lumMod val="10000"/>
                            </a:schemeClr>
                          </a:solidFill>
                          <a:effectLst/>
                          <a:latin typeface="Calibri" panose="020F0502020204030204" pitchFamily="34" charset="0"/>
                          <a:cs typeface="Calibri" panose="020F0502020204030204" pitchFamily="34" charset="0"/>
                        </a:rPr>
                        <a:t>Hypertension</a:t>
                      </a:r>
                    </a:p>
                  </a:txBody>
                  <a:tcPr marL="121877" marR="121877" marT="45661" marB="45661"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35000"/>
                        </a:spcBef>
                        <a:spcAft>
                          <a:spcPct val="25000"/>
                        </a:spcAft>
                        <a:buClr>
                          <a:schemeClr val="accent2"/>
                        </a:buClr>
                        <a:buSzTx/>
                        <a:buFont typeface="Wingdings" pitchFamily="2" charset="2"/>
                        <a:buNone/>
                        <a:tabLst/>
                      </a:pPr>
                      <a:r>
                        <a:rPr kumimoji="0" lang="en-US" sz="1600" b="1" i="0" u="none" strike="noStrike" cap="none" normalizeH="0" baseline="0" dirty="0">
                          <a:ln>
                            <a:noFill/>
                          </a:ln>
                          <a:solidFill>
                            <a:schemeClr val="bg2">
                              <a:lumMod val="10000"/>
                            </a:schemeClr>
                          </a:solidFill>
                          <a:effectLst/>
                          <a:latin typeface="Calibri" panose="020F0502020204030204" pitchFamily="34" charset="0"/>
                          <a:cs typeface="Calibri" panose="020F0502020204030204" pitchFamily="34" charset="0"/>
                        </a:rPr>
                        <a:t>42</a:t>
                      </a:r>
                    </a:p>
                  </a:txBody>
                  <a:tcPr marL="121877" marR="121877" marT="45661" marB="45661"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35000"/>
                        </a:spcBef>
                        <a:spcAft>
                          <a:spcPct val="25000"/>
                        </a:spcAft>
                        <a:buClr>
                          <a:schemeClr val="accent2"/>
                        </a:buClr>
                        <a:buSzTx/>
                        <a:buFont typeface="Wingdings" pitchFamily="2" charset="2"/>
                        <a:buNone/>
                        <a:tabLst/>
                      </a:pPr>
                      <a:r>
                        <a:rPr kumimoji="0" lang="en-US" sz="1600" b="1" i="0" u="none" strike="noStrike" cap="none" normalizeH="0" baseline="0" dirty="0">
                          <a:ln>
                            <a:noFill/>
                          </a:ln>
                          <a:solidFill>
                            <a:schemeClr val="bg2">
                              <a:lumMod val="10000"/>
                            </a:schemeClr>
                          </a:solidFill>
                          <a:effectLst/>
                          <a:latin typeface="Calibri" panose="020F0502020204030204" pitchFamily="34" charset="0"/>
                          <a:cs typeface="Calibri" panose="020F0502020204030204" pitchFamily="34" charset="0"/>
                        </a:rPr>
                        <a:t>23</a:t>
                      </a:r>
                    </a:p>
                  </a:txBody>
                  <a:tcPr marL="121877" marR="121877" marT="45661" marB="45661"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35000"/>
                        </a:spcBef>
                        <a:spcAft>
                          <a:spcPct val="25000"/>
                        </a:spcAft>
                        <a:buClr>
                          <a:schemeClr val="accent2"/>
                        </a:buClr>
                        <a:buSzTx/>
                        <a:buFont typeface="Wingdings" pitchFamily="2" charset="2"/>
                        <a:buNone/>
                        <a:tabLst/>
                      </a:pPr>
                      <a:r>
                        <a:rPr kumimoji="0" lang="en-US" sz="1600" b="1" i="0" u="none" strike="noStrike" cap="none" normalizeH="0" baseline="0" dirty="0">
                          <a:ln>
                            <a:noFill/>
                          </a:ln>
                          <a:solidFill>
                            <a:schemeClr val="bg2">
                              <a:lumMod val="10000"/>
                            </a:schemeClr>
                          </a:solidFill>
                          <a:effectLst/>
                          <a:latin typeface="Calibri" panose="020F0502020204030204" pitchFamily="34" charset="0"/>
                          <a:cs typeface="Calibri" panose="020F0502020204030204" pitchFamily="34" charset="0"/>
                        </a:rPr>
                        <a:t>30</a:t>
                      </a:r>
                    </a:p>
                  </a:txBody>
                  <a:tcPr marL="121877" marR="121877" marT="45661" marB="45661"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35000"/>
                        </a:spcBef>
                        <a:spcAft>
                          <a:spcPct val="25000"/>
                        </a:spcAft>
                        <a:buClr>
                          <a:schemeClr val="accent2"/>
                        </a:buClr>
                        <a:buSzTx/>
                        <a:buFont typeface="Wingdings" pitchFamily="2" charset="2"/>
                        <a:buNone/>
                        <a:tabLst/>
                      </a:pPr>
                      <a:r>
                        <a:rPr kumimoji="0" lang="en-US" sz="1600" b="1" i="0" u="none" strike="noStrike" cap="none" normalizeH="0" baseline="0" dirty="0">
                          <a:ln>
                            <a:noFill/>
                          </a:ln>
                          <a:solidFill>
                            <a:schemeClr val="bg2">
                              <a:lumMod val="10000"/>
                            </a:schemeClr>
                          </a:solidFill>
                          <a:effectLst/>
                          <a:latin typeface="Calibri" panose="020F0502020204030204" pitchFamily="34" charset="0"/>
                          <a:cs typeface="Calibri" panose="020F0502020204030204" pitchFamily="34" charset="0"/>
                        </a:rPr>
                        <a:t>14</a:t>
                      </a:r>
                    </a:p>
                  </a:txBody>
                  <a:tcPr marL="121877" marR="121877" marT="45661" marB="45661"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extLst>
                  <a:ext uri="{0D108BD9-81ED-4DB2-BD59-A6C34878D82A}">
                    <a16:rowId xmlns:a16="http://schemas.microsoft.com/office/drawing/2014/main" val="1978627648"/>
                  </a:ext>
                </a:extLst>
              </a:tr>
              <a:tr h="328646">
                <a:tc>
                  <a:txBody>
                    <a:bodyPr/>
                    <a:lstStyle/>
                    <a:p>
                      <a:pPr marL="0" marR="0" lvl="0" indent="0" algn="l" defTabSz="914400" rtl="0" eaLnBrk="1" fontAlgn="base" latinLnBrk="0" hangingPunct="1">
                        <a:lnSpc>
                          <a:spcPct val="100000"/>
                        </a:lnSpc>
                        <a:spcBef>
                          <a:spcPct val="35000"/>
                        </a:spcBef>
                        <a:spcAft>
                          <a:spcPct val="25000"/>
                        </a:spcAft>
                        <a:buClr>
                          <a:schemeClr val="accent2"/>
                        </a:buClr>
                        <a:buSzTx/>
                        <a:buFont typeface="Wingdings" pitchFamily="2" charset="2"/>
                        <a:buNone/>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cs typeface="Calibri" panose="020F0502020204030204" pitchFamily="34" charset="0"/>
                        </a:rPr>
                        <a:t>Diarrhea</a:t>
                      </a:r>
                    </a:p>
                  </a:txBody>
                  <a:tcPr marL="121877" marR="121877" marT="45661" marB="45661"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ct val="35000"/>
                        </a:spcBef>
                        <a:spcAft>
                          <a:spcPct val="25000"/>
                        </a:spcAft>
                        <a:buClr>
                          <a:schemeClr val="accent2"/>
                        </a:buClr>
                        <a:buSzTx/>
                        <a:buFont typeface="Wingdings" pitchFamily="2" charset="2"/>
                        <a:buNone/>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cs typeface="Calibri" panose="020F0502020204030204" pitchFamily="34" charset="0"/>
                        </a:rPr>
                        <a:t>39</a:t>
                      </a:r>
                    </a:p>
                  </a:txBody>
                  <a:tcPr marL="121877" marR="121877" marT="45661" marB="45661"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ct val="35000"/>
                        </a:spcBef>
                        <a:spcAft>
                          <a:spcPct val="25000"/>
                        </a:spcAft>
                        <a:buClr>
                          <a:schemeClr val="accent2"/>
                        </a:buClr>
                        <a:buSzTx/>
                        <a:buFont typeface="Wingdings" pitchFamily="2" charset="2"/>
                        <a:buNone/>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cs typeface="Calibri" panose="020F0502020204030204" pitchFamily="34" charset="0"/>
                        </a:rPr>
                        <a:t>4</a:t>
                      </a:r>
                    </a:p>
                  </a:txBody>
                  <a:tcPr marL="121877" marR="121877" marT="45661" marB="45661"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ct val="35000"/>
                        </a:spcBef>
                        <a:spcAft>
                          <a:spcPct val="25000"/>
                        </a:spcAft>
                        <a:buClr>
                          <a:schemeClr val="accent2"/>
                        </a:buClr>
                        <a:buSzTx/>
                        <a:buFont typeface="Wingdings" pitchFamily="2" charset="2"/>
                        <a:buNone/>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cs typeface="Calibri" panose="020F0502020204030204" pitchFamily="34" charset="0"/>
                        </a:rPr>
                        <a:t>46</a:t>
                      </a:r>
                    </a:p>
                  </a:txBody>
                  <a:tcPr marL="121877" marR="121877" marT="45661" marB="45661"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ct val="35000"/>
                        </a:spcBef>
                        <a:spcAft>
                          <a:spcPct val="25000"/>
                        </a:spcAft>
                        <a:buClr>
                          <a:schemeClr val="accent2"/>
                        </a:buClr>
                        <a:buSzTx/>
                        <a:buFont typeface="Wingdings" pitchFamily="2" charset="2"/>
                        <a:buNone/>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cs typeface="Calibri" panose="020F0502020204030204" pitchFamily="34" charset="0"/>
                        </a:rPr>
                        <a:t>4</a:t>
                      </a:r>
                    </a:p>
                  </a:txBody>
                  <a:tcPr marL="121877" marR="121877" marT="45661" marB="45661"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extLst>
                  <a:ext uri="{0D108BD9-81ED-4DB2-BD59-A6C34878D82A}">
                    <a16:rowId xmlns:a16="http://schemas.microsoft.com/office/drawing/2014/main" val="2770318608"/>
                  </a:ext>
                </a:extLst>
              </a:tr>
              <a:tr h="328646">
                <a:tc>
                  <a:txBody>
                    <a:bodyPr/>
                    <a:lstStyle/>
                    <a:p>
                      <a:pPr marL="0" marR="0" lvl="0" indent="0" algn="l" defTabSz="914400" rtl="0" eaLnBrk="1" fontAlgn="base" latinLnBrk="0" hangingPunct="1">
                        <a:lnSpc>
                          <a:spcPct val="100000"/>
                        </a:lnSpc>
                        <a:spcBef>
                          <a:spcPct val="35000"/>
                        </a:spcBef>
                        <a:spcAft>
                          <a:spcPct val="25000"/>
                        </a:spcAft>
                        <a:buClr>
                          <a:schemeClr val="accent2"/>
                        </a:buClr>
                        <a:buSzTx/>
                        <a:buFont typeface="Wingdings" pitchFamily="2" charset="2"/>
                        <a:buNone/>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cs typeface="Calibri" panose="020F0502020204030204" pitchFamily="34" charset="0"/>
                        </a:rPr>
                        <a:t>Decreased appetite</a:t>
                      </a:r>
                    </a:p>
                  </a:txBody>
                  <a:tcPr marL="121877" marR="121877" marT="45661" marB="45661"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35000"/>
                        </a:spcBef>
                        <a:spcAft>
                          <a:spcPct val="25000"/>
                        </a:spcAft>
                        <a:buClr>
                          <a:schemeClr val="accent2"/>
                        </a:buClr>
                        <a:buSzTx/>
                        <a:buFont typeface="Wingdings" pitchFamily="2" charset="2"/>
                        <a:buNone/>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cs typeface="Calibri" panose="020F0502020204030204" pitchFamily="34" charset="0"/>
                        </a:rPr>
                        <a:t>34</a:t>
                      </a:r>
                    </a:p>
                  </a:txBody>
                  <a:tcPr marL="121877" marR="121877" marT="45661" marB="45661"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35000"/>
                        </a:spcBef>
                        <a:spcAft>
                          <a:spcPct val="25000"/>
                        </a:spcAft>
                        <a:buClr>
                          <a:schemeClr val="accent2"/>
                        </a:buClr>
                        <a:buSzTx/>
                        <a:buFont typeface="Wingdings" pitchFamily="2" charset="2"/>
                        <a:buNone/>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cs typeface="Calibri" panose="020F0502020204030204" pitchFamily="34" charset="0"/>
                        </a:rPr>
                        <a:t>5</a:t>
                      </a:r>
                    </a:p>
                  </a:txBody>
                  <a:tcPr marL="121877" marR="121877" marT="45661" marB="45661"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35000"/>
                        </a:spcBef>
                        <a:spcAft>
                          <a:spcPct val="25000"/>
                        </a:spcAft>
                        <a:buClr>
                          <a:schemeClr val="accent2"/>
                        </a:buClr>
                        <a:buSzTx/>
                        <a:buFont typeface="Wingdings" pitchFamily="2" charset="2"/>
                        <a:buNone/>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cs typeface="Calibri" panose="020F0502020204030204" pitchFamily="34" charset="0"/>
                        </a:rPr>
                        <a:t>27</a:t>
                      </a:r>
                    </a:p>
                  </a:txBody>
                  <a:tcPr marL="121877" marR="121877" marT="45661" marB="45661"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35000"/>
                        </a:spcBef>
                        <a:spcAft>
                          <a:spcPct val="25000"/>
                        </a:spcAft>
                        <a:buClr>
                          <a:schemeClr val="accent2"/>
                        </a:buClr>
                        <a:buSzTx/>
                        <a:buFont typeface="Wingdings" pitchFamily="2" charset="2"/>
                        <a:buNone/>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cs typeface="Calibri" panose="020F0502020204030204" pitchFamily="34" charset="0"/>
                        </a:rPr>
                        <a:t>1</a:t>
                      </a:r>
                    </a:p>
                  </a:txBody>
                  <a:tcPr marL="121877" marR="121877" marT="45661" marB="45661"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extLst>
                  <a:ext uri="{0D108BD9-81ED-4DB2-BD59-A6C34878D82A}">
                    <a16:rowId xmlns:a16="http://schemas.microsoft.com/office/drawing/2014/main" val="727402402"/>
                  </a:ext>
                </a:extLst>
              </a:tr>
              <a:tr h="328646">
                <a:tc>
                  <a:txBody>
                    <a:bodyPr/>
                    <a:lstStyle/>
                    <a:p>
                      <a:pPr marL="0" marR="0" lvl="0" indent="0" algn="l" defTabSz="914400" rtl="0" eaLnBrk="1" fontAlgn="base" latinLnBrk="0" hangingPunct="1">
                        <a:lnSpc>
                          <a:spcPct val="100000"/>
                        </a:lnSpc>
                        <a:spcBef>
                          <a:spcPct val="35000"/>
                        </a:spcBef>
                        <a:spcAft>
                          <a:spcPct val="25000"/>
                        </a:spcAft>
                        <a:buClr>
                          <a:schemeClr val="accent2"/>
                        </a:buClr>
                        <a:buSzTx/>
                        <a:buFont typeface="Wingdings" pitchFamily="2" charset="2"/>
                        <a:buNone/>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cs typeface="Calibri" panose="020F0502020204030204" pitchFamily="34" charset="0"/>
                        </a:rPr>
                        <a:t>Decreased weight</a:t>
                      </a:r>
                    </a:p>
                  </a:txBody>
                  <a:tcPr marL="121877" marR="121877" marT="45661" marB="45661"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ct val="35000"/>
                        </a:spcBef>
                        <a:spcAft>
                          <a:spcPct val="25000"/>
                        </a:spcAft>
                        <a:buClr>
                          <a:schemeClr val="accent2"/>
                        </a:buClr>
                        <a:buSzTx/>
                        <a:buFont typeface="Wingdings" pitchFamily="2" charset="2"/>
                        <a:buNone/>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cs typeface="Calibri" panose="020F0502020204030204" pitchFamily="34" charset="0"/>
                        </a:rPr>
                        <a:t>31</a:t>
                      </a:r>
                    </a:p>
                  </a:txBody>
                  <a:tcPr marL="121877" marR="121877" marT="45661" marB="45661"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ct val="35000"/>
                        </a:spcBef>
                        <a:spcAft>
                          <a:spcPct val="25000"/>
                        </a:spcAft>
                        <a:buClr>
                          <a:schemeClr val="accent2"/>
                        </a:buClr>
                        <a:buSzTx/>
                        <a:buFont typeface="Wingdings" pitchFamily="2" charset="2"/>
                        <a:buNone/>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cs typeface="Calibri" panose="020F0502020204030204" pitchFamily="34" charset="0"/>
                        </a:rPr>
                        <a:t>8</a:t>
                      </a:r>
                    </a:p>
                  </a:txBody>
                  <a:tcPr marL="121877" marR="121877" marT="45661" marB="45661"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ct val="35000"/>
                        </a:spcBef>
                        <a:spcAft>
                          <a:spcPct val="25000"/>
                        </a:spcAft>
                        <a:buClr>
                          <a:schemeClr val="accent2"/>
                        </a:buClr>
                        <a:buSzTx/>
                        <a:buFont typeface="Wingdings" pitchFamily="2" charset="2"/>
                        <a:buNone/>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cs typeface="Calibri" panose="020F0502020204030204" pitchFamily="34" charset="0"/>
                        </a:rPr>
                        <a:t>22</a:t>
                      </a:r>
                    </a:p>
                  </a:txBody>
                  <a:tcPr marL="121877" marR="121877" marT="45661" marB="45661"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ct val="35000"/>
                        </a:spcBef>
                        <a:spcAft>
                          <a:spcPct val="25000"/>
                        </a:spcAft>
                        <a:buClr>
                          <a:schemeClr val="accent2"/>
                        </a:buClr>
                        <a:buSzTx/>
                        <a:buFont typeface="Wingdings" pitchFamily="2" charset="2"/>
                        <a:buNone/>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cs typeface="Calibri" panose="020F0502020204030204" pitchFamily="34" charset="0"/>
                        </a:rPr>
                        <a:t>3</a:t>
                      </a:r>
                    </a:p>
                  </a:txBody>
                  <a:tcPr marL="121877" marR="121877" marT="45661" marB="45661"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extLst>
                  <a:ext uri="{0D108BD9-81ED-4DB2-BD59-A6C34878D82A}">
                    <a16:rowId xmlns:a16="http://schemas.microsoft.com/office/drawing/2014/main" val="758956877"/>
                  </a:ext>
                </a:extLst>
              </a:tr>
              <a:tr h="328646">
                <a:tc>
                  <a:txBody>
                    <a:bodyPr/>
                    <a:lstStyle/>
                    <a:p>
                      <a:pPr marL="0" marR="0" lvl="0" indent="0" algn="l" defTabSz="914400" rtl="0" eaLnBrk="1" fontAlgn="base" latinLnBrk="0" hangingPunct="1">
                        <a:lnSpc>
                          <a:spcPct val="100000"/>
                        </a:lnSpc>
                        <a:spcBef>
                          <a:spcPct val="35000"/>
                        </a:spcBef>
                        <a:spcAft>
                          <a:spcPct val="25000"/>
                        </a:spcAft>
                        <a:buClr>
                          <a:schemeClr val="accent2"/>
                        </a:buClr>
                        <a:buSzTx/>
                        <a:buFont typeface="Wingdings" pitchFamily="2" charset="2"/>
                        <a:buNone/>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cs typeface="Calibri" panose="020F0502020204030204" pitchFamily="34" charset="0"/>
                        </a:rPr>
                        <a:t>Fatigue</a:t>
                      </a:r>
                    </a:p>
                  </a:txBody>
                  <a:tcPr marL="121877" marR="121877" marT="45661" marB="45661"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35000"/>
                        </a:spcBef>
                        <a:spcAft>
                          <a:spcPct val="25000"/>
                        </a:spcAft>
                        <a:buClr>
                          <a:schemeClr val="accent2"/>
                        </a:buClr>
                        <a:buSzTx/>
                        <a:buFont typeface="Wingdings" pitchFamily="2" charset="2"/>
                        <a:buNone/>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cs typeface="Calibri" panose="020F0502020204030204" pitchFamily="34" charset="0"/>
                        </a:rPr>
                        <a:t>30</a:t>
                      </a:r>
                    </a:p>
                  </a:txBody>
                  <a:tcPr marL="121877" marR="121877" marT="45661" marB="45661"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35000"/>
                        </a:spcBef>
                        <a:spcAft>
                          <a:spcPct val="25000"/>
                        </a:spcAft>
                        <a:buClr>
                          <a:schemeClr val="accent2"/>
                        </a:buClr>
                        <a:buSzTx/>
                        <a:buFont typeface="Wingdings" pitchFamily="2" charset="2"/>
                        <a:buNone/>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cs typeface="Calibri" panose="020F0502020204030204" pitchFamily="34" charset="0"/>
                        </a:rPr>
                        <a:t>4</a:t>
                      </a:r>
                    </a:p>
                  </a:txBody>
                  <a:tcPr marL="121877" marR="121877" marT="45661" marB="45661"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35000"/>
                        </a:spcBef>
                        <a:spcAft>
                          <a:spcPct val="25000"/>
                        </a:spcAft>
                        <a:buClr>
                          <a:schemeClr val="accent2"/>
                        </a:buClr>
                        <a:buSzTx/>
                        <a:buFont typeface="Wingdings" pitchFamily="2" charset="2"/>
                        <a:buNone/>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cs typeface="Calibri" panose="020F0502020204030204" pitchFamily="34" charset="0"/>
                        </a:rPr>
                        <a:t>25</a:t>
                      </a:r>
                    </a:p>
                  </a:txBody>
                  <a:tcPr marL="121877" marR="121877" marT="45661" marB="45661"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35000"/>
                        </a:spcBef>
                        <a:spcAft>
                          <a:spcPct val="25000"/>
                        </a:spcAft>
                        <a:buClr>
                          <a:schemeClr val="accent2"/>
                        </a:buClr>
                        <a:buSzTx/>
                        <a:buFont typeface="Wingdings" pitchFamily="2" charset="2"/>
                        <a:buNone/>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cs typeface="Calibri" panose="020F0502020204030204" pitchFamily="34" charset="0"/>
                        </a:rPr>
                        <a:t>4</a:t>
                      </a:r>
                    </a:p>
                  </a:txBody>
                  <a:tcPr marL="121877" marR="121877" marT="45661" marB="45661"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extLst>
                  <a:ext uri="{0D108BD9-81ED-4DB2-BD59-A6C34878D82A}">
                    <a16:rowId xmlns:a16="http://schemas.microsoft.com/office/drawing/2014/main" val="2623267957"/>
                  </a:ext>
                </a:extLst>
              </a:tr>
              <a:tr h="328646">
                <a:tc>
                  <a:txBody>
                    <a:bodyPr/>
                    <a:lstStyle/>
                    <a:p>
                      <a:pPr marL="0" marR="0" lvl="0" indent="0" algn="l" defTabSz="914400" rtl="0" eaLnBrk="1" fontAlgn="base" latinLnBrk="0" hangingPunct="1">
                        <a:lnSpc>
                          <a:spcPct val="100000"/>
                        </a:lnSpc>
                        <a:spcBef>
                          <a:spcPct val="35000"/>
                        </a:spcBef>
                        <a:spcAft>
                          <a:spcPct val="25000"/>
                        </a:spcAft>
                        <a:buClr>
                          <a:schemeClr val="accent2"/>
                        </a:buClr>
                        <a:buSzTx/>
                        <a:buFont typeface="Wingdings" pitchFamily="2" charset="2"/>
                        <a:buNone/>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cs typeface="Calibri" panose="020F0502020204030204" pitchFamily="34" charset="0"/>
                        </a:rPr>
                        <a:t>Alopecia</a:t>
                      </a:r>
                    </a:p>
                  </a:txBody>
                  <a:tcPr marL="121877" marR="121877" marT="45661" marB="45661"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ct val="35000"/>
                        </a:spcBef>
                        <a:spcAft>
                          <a:spcPct val="25000"/>
                        </a:spcAft>
                        <a:buClr>
                          <a:schemeClr val="accent2"/>
                        </a:buClr>
                        <a:buSzTx/>
                        <a:buFont typeface="Wingdings" pitchFamily="2" charset="2"/>
                        <a:buNone/>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cs typeface="Calibri" panose="020F0502020204030204" pitchFamily="34" charset="0"/>
                        </a:rPr>
                        <a:t>3</a:t>
                      </a:r>
                    </a:p>
                  </a:txBody>
                  <a:tcPr marL="121877" marR="121877" marT="45661" marB="45661"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ct val="35000"/>
                        </a:spcBef>
                        <a:spcAft>
                          <a:spcPct val="25000"/>
                        </a:spcAft>
                        <a:buClr>
                          <a:schemeClr val="accent2"/>
                        </a:buClr>
                        <a:buSzTx/>
                        <a:buFont typeface="Wingdings" pitchFamily="2" charset="2"/>
                        <a:buNone/>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cs typeface="Calibri" panose="020F0502020204030204" pitchFamily="34" charset="0"/>
                        </a:rPr>
                        <a:t>0</a:t>
                      </a:r>
                    </a:p>
                  </a:txBody>
                  <a:tcPr marL="121877" marR="121877" marT="45661" marB="45661"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ct val="35000"/>
                        </a:spcBef>
                        <a:spcAft>
                          <a:spcPct val="25000"/>
                        </a:spcAft>
                        <a:buClr>
                          <a:schemeClr val="accent2"/>
                        </a:buClr>
                        <a:buSzTx/>
                        <a:buFont typeface="Wingdings" pitchFamily="2" charset="2"/>
                        <a:buNone/>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cs typeface="Calibri" panose="020F0502020204030204" pitchFamily="34" charset="0"/>
                        </a:rPr>
                        <a:t>25 </a:t>
                      </a:r>
                    </a:p>
                  </a:txBody>
                  <a:tcPr marL="121877" marR="121877" marT="45661" marB="45661"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ct val="35000"/>
                        </a:spcBef>
                        <a:spcAft>
                          <a:spcPct val="25000"/>
                        </a:spcAft>
                        <a:buClr>
                          <a:schemeClr val="accent2"/>
                        </a:buClr>
                        <a:buSzTx/>
                        <a:buFont typeface="Wingdings" pitchFamily="2" charset="2"/>
                        <a:buNone/>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cs typeface="Calibri" panose="020F0502020204030204" pitchFamily="34" charset="0"/>
                        </a:rPr>
                        <a:t>0</a:t>
                      </a:r>
                    </a:p>
                  </a:txBody>
                  <a:tcPr marL="121877" marR="121877" marT="45661" marB="45661"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extLst>
                  <a:ext uri="{0D108BD9-81ED-4DB2-BD59-A6C34878D82A}">
                    <a16:rowId xmlns:a16="http://schemas.microsoft.com/office/drawing/2014/main" val="10001"/>
                  </a:ext>
                </a:extLst>
              </a:tr>
              <a:tr h="328646">
                <a:tc>
                  <a:txBody>
                    <a:bodyPr/>
                    <a:lstStyle/>
                    <a:p>
                      <a:pPr marL="0" marR="0" lvl="0" indent="0" algn="l" defTabSz="914400" rtl="0" eaLnBrk="1" fontAlgn="base" latinLnBrk="0" hangingPunct="1">
                        <a:lnSpc>
                          <a:spcPct val="100000"/>
                        </a:lnSpc>
                        <a:spcBef>
                          <a:spcPct val="35000"/>
                        </a:spcBef>
                        <a:spcAft>
                          <a:spcPct val="25000"/>
                        </a:spcAft>
                        <a:buClr>
                          <a:schemeClr val="accent2"/>
                        </a:buClr>
                        <a:buSzTx/>
                        <a:buFont typeface="Wingdings" pitchFamily="2" charset="2"/>
                        <a:buNone/>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cs typeface="Calibri" panose="020F0502020204030204" pitchFamily="34" charset="0"/>
                        </a:rPr>
                        <a:t>Proteinuria</a:t>
                      </a:r>
                    </a:p>
                  </a:txBody>
                  <a:tcPr marL="121877" marR="121877" marT="45661" marB="45661"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35000"/>
                        </a:spcBef>
                        <a:spcAft>
                          <a:spcPct val="25000"/>
                        </a:spcAft>
                        <a:buClr>
                          <a:schemeClr val="accent2"/>
                        </a:buClr>
                        <a:buSzTx/>
                        <a:buFont typeface="Wingdings" pitchFamily="2" charset="2"/>
                        <a:buNone/>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cs typeface="Calibri" panose="020F0502020204030204" pitchFamily="34" charset="0"/>
                        </a:rPr>
                        <a:t>25</a:t>
                      </a:r>
                    </a:p>
                  </a:txBody>
                  <a:tcPr marL="121877" marR="121877" marT="45661" marB="45661"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35000"/>
                        </a:spcBef>
                        <a:spcAft>
                          <a:spcPct val="25000"/>
                        </a:spcAft>
                        <a:buClr>
                          <a:schemeClr val="accent2"/>
                        </a:buClr>
                        <a:buSzTx/>
                        <a:buFont typeface="Wingdings" pitchFamily="2" charset="2"/>
                        <a:buNone/>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cs typeface="Calibri" panose="020F0502020204030204" pitchFamily="34" charset="0"/>
                        </a:rPr>
                        <a:t>6</a:t>
                      </a:r>
                    </a:p>
                  </a:txBody>
                  <a:tcPr marL="121877" marR="121877" marT="45661" marB="45661"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35000"/>
                        </a:spcBef>
                        <a:spcAft>
                          <a:spcPct val="25000"/>
                        </a:spcAft>
                        <a:buClr>
                          <a:schemeClr val="accent2"/>
                        </a:buClr>
                        <a:buSzTx/>
                        <a:buFont typeface="Wingdings" pitchFamily="2" charset="2"/>
                        <a:buNone/>
                        <a:tabLst/>
                        <a:defRPr/>
                      </a:pPr>
                      <a:r>
                        <a:rPr kumimoji="0" lang="en-US" sz="1600" b="0" i="0" u="none" strike="noStrike" cap="none" normalizeH="0" baseline="0" dirty="0">
                          <a:ln>
                            <a:noFill/>
                          </a:ln>
                          <a:solidFill>
                            <a:schemeClr val="bg2">
                              <a:lumMod val="10000"/>
                            </a:schemeClr>
                          </a:solidFill>
                          <a:effectLst/>
                          <a:latin typeface="Calibri" panose="020F0502020204030204" pitchFamily="34" charset="0"/>
                          <a:cs typeface="Calibri" panose="020F0502020204030204" pitchFamily="34" charset="0"/>
                        </a:rPr>
                        <a:t>11</a:t>
                      </a:r>
                    </a:p>
                  </a:txBody>
                  <a:tcPr marL="121877" marR="121877" marT="45661" marB="45661"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35000"/>
                        </a:spcBef>
                        <a:spcAft>
                          <a:spcPct val="25000"/>
                        </a:spcAft>
                        <a:buClr>
                          <a:schemeClr val="accent2"/>
                        </a:buClr>
                        <a:buSzTx/>
                        <a:buFont typeface="Wingdings" pitchFamily="2" charset="2"/>
                        <a:buNone/>
                        <a:tabLst/>
                        <a:defRPr/>
                      </a:pPr>
                      <a:r>
                        <a:rPr kumimoji="0" lang="en-US" sz="1600" b="0" i="0" u="none" strike="noStrike" cap="none" normalizeH="0" baseline="0" dirty="0">
                          <a:ln>
                            <a:noFill/>
                          </a:ln>
                          <a:solidFill>
                            <a:schemeClr val="bg2">
                              <a:lumMod val="10000"/>
                            </a:schemeClr>
                          </a:solidFill>
                          <a:effectLst/>
                          <a:latin typeface="Calibri" panose="020F0502020204030204" pitchFamily="34" charset="0"/>
                          <a:cs typeface="Calibri" panose="020F0502020204030204" pitchFamily="34" charset="0"/>
                        </a:rPr>
                        <a:t>2</a:t>
                      </a:r>
                    </a:p>
                  </a:txBody>
                  <a:tcPr marL="121877" marR="121877" marT="45661" marB="45661"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extLst>
                  <a:ext uri="{0D108BD9-81ED-4DB2-BD59-A6C34878D82A}">
                    <a16:rowId xmlns:a16="http://schemas.microsoft.com/office/drawing/2014/main" val="10002"/>
                  </a:ext>
                </a:extLst>
              </a:tr>
              <a:tr h="328646">
                <a:tc>
                  <a:txBody>
                    <a:bodyPr/>
                    <a:lstStyle/>
                    <a:p>
                      <a:pPr marL="0" marR="0" lvl="0" indent="0" algn="l" defTabSz="914400" rtl="0" eaLnBrk="1" fontAlgn="base" latinLnBrk="0" hangingPunct="1">
                        <a:lnSpc>
                          <a:spcPct val="100000"/>
                        </a:lnSpc>
                        <a:spcBef>
                          <a:spcPct val="0"/>
                        </a:spcBef>
                        <a:spcAft>
                          <a:spcPct val="25000"/>
                        </a:spcAft>
                        <a:buClrTx/>
                        <a:buSzTx/>
                        <a:buFontTx/>
                        <a:buNone/>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cs typeface="Calibri" panose="020F0502020204030204" pitchFamily="34" charset="0"/>
                        </a:rPr>
                        <a:t>Dysphonia</a:t>
                      </a:r>
                    </a:p>
                  </a:txBody>
                  <a:tcPr marL="121877" marR="121877" marT="45661" marB="45661"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ct val="35000"/>
                        </a:spcBef>
                        <a:spcAft>
                          <a:spcPct val="25000"/>
                        </a:spcAft>
                        <a:buClr>
                          <a:schemeClr val="accent2"/>
                        </a:buClr>
                        <a:buSzTx/>
                        <a:buFont typeface="Wingdings" pitchFamily="2" charset="2"/>
                        <a:buNone/>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cs typeface="Calibri" panose="020F0502020204030204" pitchFamily="34" charset="0"/>
                        </a:rPr>
                        <a:t>24</a:t>
                      </a:r>
                    </a:p>
                  </a:txBody>
                  <a:tcPr marL="121877" marR="121877" marT="45661" marB="45661"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ct val="35000"/>
                        </a:spcBef>
                        <a:spcAft>
                          <a:spcPct val="25000"/>
                        </a:spcAft>
                        <a:buClr>
                          <a:schemeClr val="accent2"/>
                        </a:buClr>
                        <a:buSzTx/>
                        <a:buFont typeface="Wingdings" pitchFamily="2" charset="2"/>
                        <a:buNone/>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cs typeface="Calibri" panose="020F0502020204030204" pitchFamily="34" charset="0"/>
                        </a:rPr>
                        <a:t>&lt;1</a:t>
                      </a:r>
                    </a:p>
                  </a:txBody>
                  <a:tcPr marL="121877" marR="121877" marT="45661" marB="45661"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ct val="35000"/>
                        </a:spcBef>
                        <a:spcAft>
                          <a:spcPct val="25000"/>
                        </a:spcAft>
                        <a:buClr>
                          <a:schemeClr val="accent2"/>
                        </a:buClr>
                        <a:buSzTx/>
                        <a:buFont typeface="Wingdings" pitchFamily="2" charset="2"/>
                        <a:buNone/>
                        <a:tabLst/>
                        <a:defRPr/>
                      </a:pPr>
                      <a:r>
                        <a:rPr kumimoji="0" lang="en-US" sz="1600" b="0" i="0" u="none" strike="noStrike" cap="none" normalizeH="0" baseline="0" dirty="0">
                          <a:ln>
                            <a:noFill/>
                          </a:ln>
                          <a:solidFill>
                            <a:schemeClr val="bg2">
                              <a:lumMod val="10000"/>
                            </a:schemeClr>
                          </a:solidFill>
                          <a:effectLst/>
                          <a:latin typeface="Calibri" panose="020F0502020204030204" pitchFamily="34" charset="0"/>
                          <a:cs typeface="Calibri" panose="020F0502020204030204" pitchFamily="34" charset="0"/>
                        </a:rPr>
                        <a:t>12</a:t>
                      </a:r>
                    </a:p>
                  </a:txBody>
                  <a:tcPr marL="121877" marR="121877" marT="45661" marB="45661"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ct val="35000"/>
                        </a:spcBef>
                        <a:spcAft>
                          <a:spcPct val="25000"/>
                        </a:spcAft>
                        <a:buClr>
                          <a:schemeClr val="accent2"/>
                        </a:buClr>
                        <a:buSzTx/>
                        <a:buFont typeface="Wingdings" pitchFamily="2" charset="2"/>
                        <a:buNone/>
                        <a:tabLst/>
                        <a:defRPr/>
                      </a:pPr>
                      <a:r>
                        <a:rPr kumimoji="0" lang="en-US" sz="1600" b="0" i="0" u="none" strike="noStrike" cap="none" normalizeH="0" baseline="0" dirty="0">
                          <a:ln>
                            <a:noFill/>
                          </a:ln>
                          <a:solidFill>
                            <a:schemeClr val="bg2">
                              <a:lumMod val="10000"/>
                            </a:schemeClr>
                          </a:solidFill>
                          <a:effectLst/>
                          <a:latin typeface="Calibri" panose="020F0502020204030204" pitchFamily="34" charset="0"/>
                          <a:cs typeface="Calibri" panose="020F0502020204030204" pitchFamily="34" charset="0"/>
                        </a:rPr>
                        <a:t>2</a:t>
                      </a:r>
                    </a:p>
                  </a:txBody>
                  <a:tcPr marL="121877" marR="121877" marT="45661" marB="45661"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extLst>
                  <a:ext uri="{0D108BD9-81ED-4DB2-BD59-A6C34878D82A}">
                    <a16:rowId xmlns:a16="http://schemas.microsoft.com/office/drawing/2014/main" val="10003"/>
                  </a:ext>
                </a:extLst>
              </a:tr>
              <a:tr h="328646">
                <a:tc>
                  <a:txBody>
                    <a:bodyPr/>
                    <a:lstStyle/>
                    <a:p>
                      <a:pPr marL="0" marR="0" lvl="0" indent="0" algn="l" defTabSz="914400" rtl="0" eaLnBrk="1" fontAlgn="base" latinLnBrk="0" hangingPunct="1">
                        <a:lnSpc>
                          <a:spcPct val="100000"/>
                        </a:lnSpc>
                        <a:spcBef>
                          <a:spcPct val="0"/>
                        </a:spcBef>
                        <a:spcAft>
                          <a:spcPct val="25000"/>
                        </a:spcAft>
                        <a:buClrTx/>
                        <a:buSzTx/>
                        <a:buFontTx/>
                        <a:buNone/>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cs typeface="Calibri" panose="020F0502020204030204" pitchFamily="34" charset="0"/>
                        </a:rPr>
                        <a:t>Nausea</a:t>
                      </a:r>
                    </a:p>
                  </a:txBody>
                  <a:tcPr marL="121877" marR="121877" marT="45661" marB="45661"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35000"/>
                        </a:spcBef>
                        <a:spcAft>
                          <a:spcPct val="25000"/>
                        </a:spcAft>
                        <a:buClr>
                          <a:schemeClr val="accent2"/>
                        </a:buClr>
                        <a:buSzTx/>
                        <a:buFont typeface="Wingdings" pitchFamily="2" charset="2"/>
                        <a:buNone/>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cs typeface="Calibri" panose="020F0502020204030204" pitchFamily="34" charset="0"/>
                        </a:rPr>
                        <a:t>20</a:t>
                      </a:r>
                    </a:p>
                  </a:txBody>
                  <a:tcPr marL="121877" marR="121877" marT="45661" marB="45661"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35000"/>
                        </a:spcBef>
                        <a:spcAft>
                          <a:spcPct val="25000"/>
                        </a:spcAft>
                        <a:buClr>
                          <a:schemeClr val="accent2"/>
                        </a:buClr>
                        <a:buSzTx/>
                        <a:buFont typeface="Wingdings" pitchFamily="2" charset="2"/>
                        <a:buNone/>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cs typeface="Calibri" panose="020F0502020204030204" pitchFamily="34" charset="0"/>
                        </a:rPr>
                        <a:t>1</a:t>
                      </a:r>
                    </a:p>
                  </a:txBody>
                  <a:tcPr marL="121877" marR="121877" marT="45661" marB="45661"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35000"/>
                        </a:spcBef>
                        <a:spcAft>
                          <a:spcPct val="25000"/>
                        </a:spcAft>
                        <a:buClr>
                          <a:schemeClr val="accent2"/>
                        </a:buClr>
                        <a:buSzTx/>
                        <a:buFont typeface="Wingdings" pitchFamily="2" charset="2"/>
                        <a:buNone/>
                        <a:tabLst/>
                        <a:defRPr/>
                      </a:pPr>
                      <a:r>
                        <a:rPr kumimoji="0" lang="en-US" sz="1600" b="0" i="0" u="none" strike="noStrike" cap="none" normalizeH="0" baseline="0" dirty="0">
                          <a:ln>
                            <a:noFill/>
                          </a:ln>
                          <a:solidFill>
                            <a:schemeClr val="bg2">
                              <a:lumMod val="10000"/>
                            </a:schemeClr>
                          </a:solidFill>
                          <a:effectLst/>
                          <a:latin typeface="Calibri" panose="020F0502020204030204" pitchFamily="34" charset="0"/>
                          <a:cs typeface="Calibri" panose="020F0502020204030204" pitchFamily="34" charset="0"/>
                        </a:rPr>
                        <a:t>14</a:t>
                      </a:r>
                    </a:p>
                  </a:txBody>
                  <a:tcPr marL="121877" marR="121877" marT="45661" marB="45661"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35000"/>
                        </a:spcBef>
                        <a:spcAft>
                          <a:spcPct val="25000"/>
                        </a:spcAft>
                        <a:buClr>
                          <a:schemeClr val="accent2"/>
                        </a:buClr>
                        <a:buSzTx/>
                        <a:buFont typeface="Wingdings" pitchFamily="2" charset="2"/>
                        <a:buNone/>
                        <a:tabLst/>
                        <a:defRPr/>
                      </a:pPr>
                      <a:r>
                        <a:rPr kumimoji="0" lang="en-US" sz="1600" b="0" i="0" u="none" strike="noStrike" cap="none" normalizeH="0" baseline="0" dirty="0">
                          <a:ln>
                            <a:noFill/>
                          </a:ln>
                          <a:solidFill>
                            <a:schemeClr val="bg2">
                              <a:lumMod val="10000"/>
                            </a:schemeClr>
                          </a:solidFill>
                          <a:effectLst/>
                          <a:latin typeface="Calibri" panose="020F0502020204030204" pitchFamily="34" charset="0"/>
                          <a:cs typeface="Calibri" panose="020F0502020204030204" pitchFamily="34" charset="0"/>
                        </a:rPr>
                        <a:t>1</a:t>
                      </a:r>
                    </a:p>
                  </a:txBody>
                  <a:tcPr marL="121877" marR="121877" marT="45661" marB="45661"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extLst>
                  <a:ext uri="{0D108BD9-81ED-4DB2-BD59-A6C34878D82A}">
                    <a16:rowId xmlns:a16="http://schemas.microsoft.com/office/drawing/2014/main" val="3737207901"/>
                  </a:ext>
                </a:extLst>
              </a:tr>
            </a:tbl>
          </a:graphicData>
        </a:graphic>
      </p:graphicFrame>
    </p:spTree>
    <p:extLst>
      <p:ext uri="{BB962C8B-B14F-4D97-AF65-F5344CB8AC3E}">
        <p14:creationId xmlns:p14="http://schemas.microsoft.com/office/powerpoint/2010/main" val="26593015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HIMALAYA: Durvalumab + Tremelimumab vs </a:t>
            </a:r>
            <a:br>
              <a:rPr lang="en-US" dirty="0"/>
            </a:br>
            <a:r>
              <a:rPr lang="en-US" dirty="0"/>
              <a:t>Sorafenib as First-line Treatment for HCC</a:t>
            </a:r>
            <a:endParaRPr lang="en-US" baseline="30000" dirty="0"/>
          </a:p>
        </p:txBody>
      </p:sp>
      <p:sp>
        <p:nvSpPr>
          <p:cNvPr id="4" name="Content Placeholder 3">
            <a:extLst>
              <a:ext uri="{FF2B5EF4-FFF2-40B4-BE49-F238E27FC236}">
                <a16:creationId xmlns:a16="http://schemas.microsoft.com/office/drawing/2014/main" id="{0AD92730-465D-9748-ACF6-AD4E3B1094AB}"/>
              </a:ext>
            </a:extLst>
          </p:cNvPr>
          <p:cNvSpPr>
            <a:spLocks noGrp="1"/>
          </p:cNvSpPr>
          <p:nvPr>
            <p:ph idx="1"/>
          </p:nvPr>
        </p:nvSpPr>
        <p:spPr/>
        <p:txBody>
          <a:bodyPr/>
          <a:lstStyle/>
          <a:p>
            <a:r>
              <a:rPr lang="en-US" sz="2200" dirty="0"/>
              <a:t>Multicenter, randomized, open-label phase III trial</a:t>
            </a:r>
          </a:p>
        </p:txBody>
      </p:sp>
      <p:sp>
        <p:nvSpPr>
          <p:cNvPr id="131" name="Rectangle 130"/>
          <p:cNvSpPr/>
          <p:nvPr/>
        </p:nvSpPr>
        <p:spPr>
          <a:xfrm>
            <a:off x="614082" y="2747038"/>
            <a:ext cx="3151978" cy="1704874"/>
          </a:xfrm>
          <a:prstGeom prst="rect">
            <a:avLst/>
          </a:prstGeom>
          <a:noFill/>
          <a:ln>
            <a:noFill/>
            <a:headEnd/>
            <a:tailEnd/>
          </a:ln>
          <a:effectLst/>
        </p:spPr>
        <p:style>
          <a:lnRef idx="1">
            <a:schemeClr val="accent2"/>
          </a:lnRef>
          <a:fillRef idx="3">
            <a:schemeClr val="accent2"/>
          </a:fillRef>
          <a:effectRef idx="2">
            <a:schemeClr val="accent2"/>
          </a:effectRef>
          <a:fontRef idx="minor">
            <a:schemeClr val="lt1"/>
          </a:fontRef>
        </p:style>
        <p:txBody>
          <a:bodyPr lIns="91440" tIns="91438" rIns="91438" bIns="91438" anchor="ctr"/>
          <a:lstStyle/>
          <a:p>
            <a:pPr marL="0" marR="0" lvl="0" indent="0" algn="ctr" defTabSz="914400" rtl="0" eaLnBrk="1" fontAlgn="auto" latinLnBrk="0" hangingPunct="1">
              <a:lnSpc>
                <a:spcPct val="90000"/>
              </a:lnSpc>
              <a:spcBef>
                <a:spcPts val="0"/>
              </a:spcBef>
              <a:spcAft>
                <a:spcPts val="0"/>
              </a:spcAft>
              <a:buClr>
                <a:prstClr val="white"/>
              </a:buClr>
              <a:buSzTx/>
              <a:buFontTx/>
              <a:buNone/>
              <a:tabLst/>
              <a:defRPr/>
            </a:pPr>
            <a:r>
              <a:rPr kumimoji="0" lang="en-CA"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Patients with unresectable HCC and no prior systemic therapy; BCLC stage B or C disease ineligible for LRT; </a:t>
            </a: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Child-Pugh </a:t>
            </a:r>
            <a:r>
              <a:rPr kumimoji="0" lang="en-CA"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A; ECOG PS </a:t>
            </a:r>
            <a:r>
              <a:rPr kumimoji="0" lang="en-US" altLang="en-US" sz="1800" b="0" i="0" u="none" strike="noStrike" kern="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≤1</a:t>
            </a:r>
            <a:endParaRPr kumimoji="0" lang="en-CA"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endParaRPr>
          </a:p>
          <a:p>
            <a:pPr marL="0" marR="0" lvl="0" indent="0" algn="ctr" defTabSz="914400" rtl="0" eaLnBrk="1" fontAlgn="auto" latinLnBrk="0" hangingPunct="1">
              <a:lnSpc>
                <a:spcPct val="100000"/>
              </a:lnSpc>
              <a:spcBef>
                <a:spcPts val="0"/>
              </a:spcBef>
              <a:spcAft>
                <a:spcPts val="0"/>
              </a:spcAft>
              <a:buClr>
                <a:prstClr val="white"/>
              </a:buClr>
              <a:buSzTx/>
              <a:buFontTx/>
              <a:buNone/>
              <a:tabLst/>
              <a:defRPr/>
            </a:pPr>
            <a:r>
              <a:rPr kumimoji="0" lang="en-CA" sz="18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rPr>
              <a:t>(N = 1171)</a:t>
            </a:r>
          </a:p>
        </p:txBody>
      </p:sp>
      <p:sp>
        <p:nvSpPr>
          <p:cNvPr id="63" name="Rounded Rectangle 4"/>
          <p:cNvSpPr>
            <a:spLocks noChangeArrowheads="1"/>
          </p:cNvSpPr>
          <p:nvPr/>
        </p:nvSpPr>
        <p:spPr bwMode="auto">
          <a:xfrm>
            <a:off x="4949428" y="2366150"/>
            <a:ext cx="6250030" cy="726939"/>
          </a:xfrm>
          <a:prstGeom prst="rect">
            <a:avLst/>
          </a:prstGeom>
          <a:solidFill>
            <a:schemeClr val="accent1"/>
          </a:solidFill>
          <a:ln>
            <a:noFill/>
          </a:ln>
          <a:effectLst/>
        </p:spPr>
        <p:txBody>
          <a:bodyPr lIns="91438" tIns="45719" rIns="91438" bIns="45719" anchor="ctr"/>
          <a:lstStyle>
            <a:lvl1pPr>
              <a:spcBef>
                <a:spcPct val="20000"/>
              </a:spcBef>
              <a:buClr>
                <a:srgbClr val="304F4D"/>
              </a:buClr>
              <a:buChar char="•"/>
              <a:defRPr sz="2400">
                <a:solidFill>
                  <a:schemeClr val="tx1"/>
                </a:solidFill>
                <a:latin typeface="Arial" pitchFamily="34" charset="0"/>
                <a:ea typeface="ヒラギノ角ゴ Pro W3" charset="-128"/>
              </a:defRPr>
            </a:lvl1pPr>
            <a:lvl2pPr marL="742950" indent="-285750">
              <a:spcBef>
                <a:spcPct val="20000"/>
              </a:spcBef>
              <a:buClr>
                <a:srgbClr val="304F4D"/>
              </a:buClr>
              <a:buChar char="–"/>
              <a:defRPr sz="2400">
                <a:solidFill>
                  <a:schemeClr val="tx1"/>
                </a:solidFill>
                <a:latin typeface="Arial" pitchFamily="34" charset="0"/>
                <a:ea typeface="ヒラギノ角ゴ Pro W3" charset="-128"/>
              </a:defRPr>
            </a:lvl2pPr>
            <a:lvl3pPr marL="1143000" indent="-228600">
              <a:spcBef>
                <a:spcPct val="20000"/>
              </a:spcBef>
              <a:buClr>
                <a:srgbClr val="304F4D"/>
              </a:buClr>
              <a:buChar char="•"/>
              <a:defRPr>
                <a:solidFill>
                  <a:schemeClr val="tx1"/>
                </a:solidFill>
                <a:latin typeface="Arial" pitchFamily="34" charset="0"/>
                <a:ea typeface="ヒラギノ角ゴ Pro W3" charset="-128"/>
              </a:defRPr>
            </a:lvl3pPr>
            <a:lvl4pPr marL="1600200" indent="-228600">
              <a:spcBef>
                <a:spcPct val="20000"/>
              </a:spcBef>
              <a:buClr>
                <a:srgbClr val="304F4D"/>
              </a:buClr>
              <a:buChar char="–"/>
              <a:defRPr>
                <a:solidFill>
                  <a:schemeClr val="tx1"/>
                </a:solidFill>
                <a:latin typeface="Arial" pitchFamily="34" charset="0"/>
                <a:ea typeface="ヒラギノ角ゴ Pro W3" charset="-128"/>
              </a:defRPr>
            </a:lvl4pPr>
            <a:lvl5pPr marL="2057400" indent="-228600">
              <a:spcBef>
                <a:spcPct val="20000"/>
              </a:spcBef>
              <a:buClr>
                <a:srgbClr val="304F4D"/>
              </a:buClr>
              <a:buChar char="»"/>
              <a:defRPr>
                <a:solidFill>
                  <a:schemeClr val="tx1"/>
                </a:solidFill>
                <a:latin typeface="Arial" pitchFamily="34" charset="0"/>
                <a:ea typeface="ヒラギノ角ゴ Pro W3" charset="-128"/>
              </a:defRPr>
            </a:lvl5pPr>
            <a:lvl6pPr marL="2514600" indent="-228600" eaLnBrk="0" fontAlgn="base" hangingPunct="0">
              <a:spcBef>
                <a:spcPct val="20000"/>
              </a:spcBef>
              <a:spcAft>
                <a:spcPct val="0"/>
              </a:spcAft>
              <a:buClr>
                <a:srgbClr val="304F4D"/>
              </a:buClr>
              <a:buChar char="»"/>
              <a:defRPr>
                <a:solidFill>
                  <a:schemeClr val="tx1"/>
                </a:solidFill>
                <a:latin typeface="Arial" pitchFamily="34" charset="0"/>
                <a:ea typeface="ヒラギノ角ゴ Pro W3" charset="-128"/>
              </a:defRPr>
            </a:lvl6pPr>
            <a:lvl7pPr marL="2971800" indent="-228600" eaLnBrk="0" fontAlgn="base" hangingPunct="0">
              <a:spcBef>
                <a:spcPct val="20000"/>
              </a:spcBef>
              <a:spcAft>
                <a:spcPct val="0"/>
              </a:spcAft>
              <a:buClr>
                <a:srgbClr val="304F4D"/>
              </a:buClr>
              <a:buChar char="»"/>
              <a:defRPr>
                <a:solidFill>
                  <a:schemeClr val="tx1"/>
                </a:solidFill>
                <a:latin typeface="Arial" pitchFamily="34" charset="0"/>
                <a:ea typeface="ヒラギノ角ゴ Pro W3" charset="-128"/>
              </a:defRPr>
            </a:lvl7pPr>
            <a:lvl8pPr marL="3429000" indent="-228600" eaLnBrk="0" fontAlgn="base" hangingPunct="0">
              <a:spcBef>
                <a:spcPct val="20000"/>
              </a:spcBef>
              <a:spcAft>
                <a:spcPct val="0"/>
              </a:spcAft>
              <a:buClr>
                <a:srgbClr val="304F4D"/>
              </a:buClr>
              <a:buChar char="»"/>
              <a:defRPr>
                <a:solidFill>
                  <a:schemeClr val="tx1"/>
                </a:solidFill>
                <a:latin typeface="Arial" pitchFamily="34" charset="0"/>
                <a:ea typeface="ヒラギノ角ゴ Pro W3" charset="-128"/>
              </a:defRPr>
            </a:lvl8pPr>
            <a:lvl9pPr marL="3886200" indent="-228600" eaLnBrk="0" fontAlgn="base" hangingPunct="0">
              <a:spcBef>
                <a:spcPct val="20000"/>
              </a:spcBef>
              <a:spcAft>
                <a:spcPct val="0"/>
              </a:spcAft>
              <a:buClr>
                <a:srgbClr val="304F4D"/>
              </a:buClr>
              <a:buChar char="»"/>
              <a:defRPr>
                <a:solidFill>
                  <a:schemeClr val="tx1"/>
                </a:solidFill>
                <a:latin typeface="Arial" pitchFamily="34" charset="0"/>
                <a:ea typeface="ヒラギノ角ゴ Pro W3" charset="-128"/>
              </a:defRPr>
            </a:lvl9p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altLang="en-US" sz="1800" b="1" i="0" u="none" strike="noStrike" kern="1200" cap="none" spc="0" normalizeH="0" baseline="0" noProof="0" dirty="0">
                <a:ln>
                  <a:noFill/>
                </a:ln>
                <a:solidFill>
                  <a:srgbClr val="FFFFFF"/>
                </a:solidFill>
                <a:effectLst/>
                <a:uLnTx/>
                <a:uFillTx/>
                <a:latin typeface="Calibri" panose="020F0502020204030204" pitchFamily="34" charset="0"/>
                <a:ea typeface="ヒラギノ角ゴ Pro W3" charset="-128"/>
                <a:cs typeface="Calibri" panose="020F0502020204030204" pitchFamily="34" charset="0"/>
              </a:rPr>
              <a:t>Durvalumab </a:t>
            </a:r>
            <a:r>
              <a:rPr kumimoji="0" lang="en-US" altLang="en-US" sz="1800" b="0" i="0" u="none" strike="noStrike" kern="1200" cap="none" spc="0" normalizeH="0" baseline="0" noProof="0" dirty="0">
                <a:ln>
                  <a:noFill/>
                </a:ln>
                <a:solidFill>
                  <a:srgbClr val="FFFFFF"/>
                </a:solidFill>
                <a:effectLst/>
                <a:uLnTx/>
                <a:uFillTx/>
                <a:latin typeface="Calibri" panose="020F0502020204030204" pitchFamily="34" charset="0"/>
                <a:ea typeface="ヒラギノ角ゴ Pro W3" charset="-128"/>
                <a:cs typeface="Calibri" panose="020F0502020204030204" pitchFamily="34" charset="0"/>
              </a:rPr>
              <a:t>1500 mg Q4W + </a:t>
            </a:r>
            <a:r>
              <a:rPr kumimoji="0" lang="en-US" altLang="en-US" sz="1800" b="1" i="0" u="none" strike="noStrike" kern="1200" cap="none" spc="0" normalizeH="0" baseline="0" noProof="0" dirty="0">
                <a:ln>
                  <a:noFill/>
                </a:ln>
                <a:solidFill>
                  <a:srgbClr val="FFFFFF"/>
                </a:solidFill>
                <a:effectLst/>
                <a:uLnTx/>
                <a:uFillTx/>
                <a:latin typeface="Calibri" panose="020F0502020204030204" pitchFamily="34" charset="0"/>
                <a:ea typeface="ヒラギノ角ゴ Pro W3" charset="-128"/>
                <a:cs typeface="Calibri" panose="020F0502020204030204" pitchFamily="34" charset="0"/>
              </a:rPr>
              <a:t>Tremelimumab </a:t>
            </a:r>
            <a:r>
              <a:rPr kumimoji="0" lang="en-US" altLang="en-US" sz="1800" b="0" i="0" u="none" strike="noStrike" kern="1200" cap="none" spc="0" normalizeH="0" baseline="0" noProof="0" dirty="0">
                <a:ln>
                  <a:noFill/>
                </a:ln>
                <a:solidFill>
                  <a:srgbClr val="FFFFFF"/>
                </a:solidFill>
                <a:effectLst/>
                <a:uLnTx/>
                <a:uFillTx/>
                <a:latin typeface="Calibri" panose="020F0502020204030204" pitchFamily="34" charset="0"/>
                <a:ea typeface="ヒラギノ角ゴ Pro W3" charset="-128"/>
                <a:cs typeface="Calibri" panose="020F0502020204030204" pitchFamily="34" charset="0"/>
              </a:rPr>
              <a:t>300 mg x </a:t>
            </a:r>
            <a:r>
              <a:rPr kumimoji="0" lang="en-US" altLang="en-US" sz="1800" b="0" i="0" u="sng" strike="noStrike" kern="1200" cap="none" spc="0" normalizeH="0" baseline="0" noProof="0" dirty="0">
                <a:ln>
                  <a:noFill/>
                </a:ln>
                <a:solidFill>
                  <a:srgbClr val="FFFFFF"/>
                </a:solidFill>
                <a:effectLst/>
                <a:uLnTx/>
                <a:uFillTx/>
                <a:latin typeface="Calibri" panose="020F0502020204030204" pitchFamily="34" charset="0"/>
                <a:ea typeface="ヒラギノ角ゴ Pro W3" charset="-128"/>
                <a:cs typeface="Calibri" panose="020F0502020204030204" pitchFamily="34" charset="0"/>
              </a:rPr>
              <a:t>1 dose</a:t>
            </a:r>
          </a:p>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altLang="en-US" sz="1800" b="0" i="0" u="none" strike="noStrike" kern="1200" cap="none" spc="0" normalizeH="0" baseline="0" noProof="0" dirty="0">
                <a:ln>
                  <a:noFill/>
                </a:ln>
                <a:solidFill>
                  <a:srgbClr val="FFFFFF"/>
                </a:solidFill>
                <a:effectLst/>
                <a:uLnTx/>
                <a:uFillTx/>
                <a:latin typeface="Calibri" panose="020F0502020204030204" pitchFamily="34" charset="0"/>
                <a:ea typeface="ヒラギノ角ゴ Pro W3" charset="-128"/>
                <a:cs typeface="Calibri" panose="020F0502020204030204" pitchFamily="34" charset="0"/>
              </a:rPr>
              <a:t>(n = 393)  </a:t>
            </a:r>
            <a:endParaRPr kumimoji="0" lang="en-US" altLang="en-US" sz="18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alibri" panose="020F0502020204030204" pitchFamily="34" charset="0"/>
              <a:ea typeface="ヒラギノ角ゴ Pro W3" charset="-128"/>
              <a:cs typeface="Calibri" panose="020F0502020204030204" pitchFamily="34" charset="0"/>
            </a:endParaRPr>
          </a:p>
        </p:txBody>
      </p:sp>
      <p:sp>
        <p:nvSpPr>
          <p:cNvPr id="64" name="Rounded Rectangle 20"/>
          <p:cNvSpPr>
            <a:spLocks noChangeArrowheads="1"/>
          </p:cNvSpPr>
          <p:nvPr/>
        </p:nvSpPr>
        <p:spPr bwMode="auto">
          <a:xfrm>
            <a:off x="4937692" y="4027863"/>
            <a:ext cx="6261766" cy="703391"/>
          </a:xfrm>
          <a:prstGeom prst="rect">
            <a:avLst/>
          </a:prstGeom>
          <a:solidFill>
            <a:schemeClr val="accent3"/>
          </a:solidFill>
          <a:ln>
            <a:noFill/>
          </a:ln>
          <a:effectLst/>
        </p:spPr>
        <p:txBody>
          <a:bodyPr lIns="91438" tIns="45719" rIns="91438" bIns="45719" anchor="ctr"/>
          <a:lstStyle>
            <a:lvl1pPr>
              <a:spcBef>
                <a:spcPct val="20000"/>
              </a:spcBef>
              <a:buClr>
                <a:srgbClr val="304F4D"/>
              </a:buClr>
              <a:buChar char="•"/>
              <a:defRPr sz="2400">
                <a:solidFill>
                  <a:schemeClr val="tx1"/>
                </a:solidFill>
                <a:latin typeface="Arial" pitchFamily="34" charset="0"/>
                <a:ea typeface="ヒラギノ角ゴ Pro W3" charset="-128"/>
              </a:defRPr>
            </a:lvl1pPr>
            <a:lvl2pPr marL="742950" indent="-285750">
              <a:spcBef>
                <a:spcPct val="20000"/>
              </a:spcBef>
              <a:buClr>
                <a:srgbClr val="304F4D"/>
              </a:buClr>
              <a:buChar char="–"/>
              <a:defRPr sz="2400">
                <a:solidFill>
                  <a:schemeClr val="tx1"/>
                </a:solidFill>
                <a:latin typeface="Arial" pitchFamily="34" charset="0"/>
                <a:ea typeface="ヒラギノ角ゴ Pro W3" charset="-128"/>
              </a:defRPr>
            </a:lvl2pPr>
            <a:lvl3pPr marL="1143000" indent="-228600">
              <a:spcBef>
                <a:spcPct val="20000"/>
              </a:spcBef>
              <a:buClr>
                <a:srgbClr val="304F4D"/>
              </a:buClr>
              <a:buChar char="•"/>
              <a:defRPr>
                <a:solidFill>
                  <a:schemeClr val="tx1"/>
                </a:solidFill>
                <a:latin typeface="Arial" pitchFamily="34" charset="0"/>
                <a:ea typeface="ヒラギノ角ゴ Pro W3" charset="-128"/>
              </a:defRPr>
            </a:lvl3pPr>
            <a:lvl4pPr marL="1600200" indent="-228600">
              <a:spcBef>
                <a:spcPct val="20000"/>
              </a:spcBef>
              <a:buClr>
                <a:srgbClr val="304F4D"/>
              </a:buClr>
              <a:buChar char="–"/>
              <a:defRPr>
                <a:solidFill>
                  <a:schemeClr val="tx1"/>
                </a:solidFill>
                <a:latin typeface="Arial" pitchFamily="34" charset="0"/>
                <a:ea typeface="ヒラギノ角ゴ Pro W3" charset="-128"/>
              </a:defRPr>
            </a:lvl4pPr>
            <a:lvl5pPr marL="2057400" indent="-228600">
              <a:spcBef>
                <a:spcPct val="20000"/>
              </a:spcBef>
              <a:buClr>
                <a:srgbClr val="304F4D"/>
              </a:buClr>
              <a:buChar char="»"/>
              <a:defRPr>
                <a:solidFill>
                  <a:schemeClr val="tx1"/>
                </a:solidFill>
                <a:latin typeface="Arial" pitchFamily="34" charset="0"/>
                <a:ea typeface="ヒラギノ角ゴ Pro W3" charset="-128"/>
              </a:defRPr>
            </a:lvl5pPr>
            <a:lvl6pPr marL="2514600" indent="-228600" eaLnBrk="0" fontAlgn="base" hangingPunct="0">
              <a:spcBef>
                <a:spcPct val="20000"/>
              </a:spcBef>
              <a:spcAft>
                <a:spcPct val="0"/>
              </a:spcAft>
              <a:buClr>
                <a:srgbClr val="304F4D"/>
              </a:buClr>
              <a:buChar char="»"/>
              <a:defRPr>
                <a:solidFill>
                  <a:schemeClr val="tx1"/>
                </a:solidFill>
                <a:latin typeface="Arial" pitchFamily="34" charset="0"/>
                <a:ea typeface="ヒラギノ角ゴ Pro W3" charset="-128"/>
              </a:defRPr>
            </a:lvl6pPr>
            <a:lvl7pPr marL="2971800" indent="-228600" eaLnBrk="0" fontAlgn="base" hangingPunct="0">
              <a:spcBef>
                <a:spcPct val="20000"/>
              </a:spcBef>
              <a:spcAft>
                <a:spcPct val="0"/>
              </a:spcAft>
              <a:buClr>
                <a:srgbClr val="304F4D"/>
              </a:buClr>
              <a:buChar char="»"/>
              <a:defRPr>
                <a:solidFill>
                  <a:schemeClr val="tx1"/>
                </a:solidFill>
                <a:latin typeface="Arial" pitchFamily="34" charset="0"/>
                <a:ea typeface="ヒラギノ角ゴ Pro W3" charset="-128"/>
              </a:defRPr>
            </a:lvl7pPr>
            <a:lvl8pPr marL="3429000" indent="-228600" eaLnBrk="0" fontAlgn="base" hangingPunct="0">
              <a:spcBef>
                <a:spcPct val="20000"/>
              </a:spcBef>
              <a:spcAft>
                <a:spcPct val="0"/>
              </a:spcAft>
              <a:buClr>
                <a:srgbClr val="304F4D"/>
              </a:buClr>
              <a:buChar char="»"/>
              <a:defRPr>
                <a:solidFill>
                  <a:schemeClr val="tx1"/>
                </a:solidFill>
                <a:latin typeface="Arial" pitchFamily="34" charset="0"/>
                <a:ea typeface="ヒラギノ角ゴ Pro W3" charset="-128"/>
              </a:defRPr>
            </a:lvl8pPr>
            <a:lvl9pPr marL="3886200" indent="-228600" eaLnBrk="0" fontAlgn="base" hangingPunct="0">
              <a:spcBef>
                <a:spcPct val="20000"/>
              </a:spcBef>
              <a:spcAft>
                <a:spcPct val="0"/>
              </a:spcAft>
              <a:buClr>
                <a:srgbClr val="304F4D"/>
              </a:buClr>
              <a:buChar char="»"/>
              <a:defRPr>
                <a:solidFill>
                  <a:schemeClr val="tx1"/>
                </a:solidFill>
                <a:latin typeface="Arial" pitchFamily="34" charset="0"/>
                <a:ea typeface="ヒラギノ角ゴ Pro W3" charset="-128"/>
              </a:defRPr>
            </a:lvl9pPr>
          </a:lstStyle>
          <a:p>
            <a:pPr marL="0" marR="0" lvl="0" indent="0" algn="ctr" defTabSz="914400" rtl="0" eaLnBrk="1" fontAlgn="auto" latinLnBrk="0" hangingPunct="1">
              <a:lnSpc>
                <a:spcPct val="100000"/>
              </a:lnSpc>
              <a:spcBef>
                <a:spcPct val="0"/>
              </a:spcBef>
              <a:spcAft>
                <a:spcPts val="600"/>
              </a:spcAft>
              <a:buClrTx/>
              <a:buSzTx/>
              <a:buFontTx/>
              <a:buNone/>
              <a:tabLst/>
              <a:defRPr/>
            </a:pPr>
            <a:r>
              <a:rPr kumimoji="0" lang="en-CA" altLang="en-US" sz="1800" b="1" i="0" u="none" strike="noStrike" kern="1200" cap="none" spc="0" normalizeH="0" baseline="0" noProof="0" dirty="0">
                <a:ln>
                  <a:noFill/>
                </a:ln>
                <a:solidFill>
                  <a:srgbClr val="FFFFFF"/>
                </a:solidFill>
                <a:effectLst/>
                <a:uLnTx/>
                <a:uFillTx/>
                <a:latin typeface="Calibri" panose="020F0502020204030204" pitchFamily="34" charset="0"/>
                <a:ea typeface="ヒラギノ角ゴ Pro W3" charset="-128"/>
                <a:cs typeface="Calibri" panose="020F0502020204030204" pitchFamily="34" charset="0"/>
              </a:rPr>
              <a:t>Sorafenib </a:t>
            </a:r>
            <a:r>
              <a:rPr kumimoji="0" lang="en-CA" altLang="en-US" sz="1800" b="0" i="0" u="none" strike="noStrike" kern="1200" cap="none" spc="0" normalizeH="0" baseline="0" noProof="0" dirty="0">
                <a:ln>
                  <a:noFill/>
                </a:ln>
                <a:solidFill>
                  <a:srgbClr val="FFFFFF"/>
                </a:solidFill>
                <a:effectLst/>
                <a:uLnTx/>
                <a:uFillTx/>
                <a:latin typeface="Calibri" panose="020F0502020204030204" pitchFamily="34" charset="0"/>
                <a:ea typeface="ヒラギノ角ゴ Pro W3" charset="-128"/>
                <a:cs typeface="Calibri" panose="020F0502020204030204" pitchFamily="34" charset="0"/>
              </a:rPr>
              <a:t>400 mg BID</a:t>
            </a:r>
            <a:br>
              <a:rPr kumimoji="0" lang="en-CA" altLang="en-US" sz="1800" b="0" i="0" u="none" strike="noStrike" kern="1200" cap="none" spc="0" normalizeH="0" baseline="0" noProof="0" dirty="0">
                <a:ln>
                  <a:noFill/>
                </a:ln>
                <a:solidFill>
                  <a:srgbClr val="FFFFFF"/>
                </a:solidFill>
                <a:effectLst/>
                <a:uLnTx/>
                <a:uFillTx/>
                <a:latin typeface="Calibri" panose="020F0502020204030204" pitchFamily="34" charset="0"/>
                <a:ea typeface="ヒラギノ角ゴ Pro W3" charset="-128"/>
                <a:cs typeface="Calibri" panose="020F0502020204030204" pitchFamily="34" charset="0"/>
              </a:rPr>
            </a:br>
            <a:r>
              <a:rPr kumimoji="0" lang="en-CA" altLang="en-US" sz="1800" b="0" i="0" u="none" strike="noStrike" kern="1200" cap="none" spc="0" normalizeH="0" baseline="0" noProof="0" dirty="0">
                <a:ln>
                  <a:noFill/>
                </a:ln>
                <a:solidFill>
                  <a:srgbClr val="FFFFFF"/>
                </a:solidFill>
                <a:effectLst/>
                <a:uLnTx/>
                <a:uFillTx/>
                <a:latin typeface="Calibri" panose="020F0502020204030204" pitchFamily="34" charset="0"/>
                <a:ea typeface="ヒラギノ角ゴ Pro W3" charset="-128"/>
                <a:cs typeface="Calibri" panose="020F0502020204030204" pitchFamily="34" charset="0"/>
              </a:rPr>
              <a:t>(n = 389)</a:t>
            </a:r>
            <a:endParaRPr kumimoji="0" lang="en-US" altLang="en-US" sz="18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alibri" panose="020F0502020204030204" pitchFamily="34" charset="0"/>
              <a:ea typeface="ヒラギノ角ゴ Pro W3" charset="-128"/>
              <a:cs typeface="Calibri" panose="020F0502020204030204" pitchFamily="34" charset="0"/>
            </a:endParaRPr>
          </a:p>
        </p:txBody>
      </p:sp>
      <p:sp>
        <p:nvSpPr>
          <p:cNvPr id="13" name="Rounded Rectangle 4"/>
          <p:cNvSpPr>
            <a:spLocks noChangeArrowheads="1"/>
          </p:cNvSpPr>
          <p:nvPr/>
        </p:nvSpPr>
        <p:spPr bwMode="auto">
          <a:xfrm>
            <a:off x="4949428" y="3196360"/>
            <a:ext cx="6250030" cy="726939"/>
          </a:xfrm>
          <a:prstGeom prst="rect">
            <a:avLst/>
          </a:prstGeom>
          <a:solidFill>
            <a:schemeClr val="accent2"/>
          </a:solidFill>
          <a:ln>
            <a:noFill/>
          </a:ln>
          <a:effectLst/>
        </p:spPr>
        <p:txBody>
          <a:bodyPr lIns="91438" tIns="45719" rIns="91438" bIns="45719" anchor="ctr"/>
          <a:lstStyle>
            <a:lvl1pPr>
              <a:spcBef>
                <a:spcPct val="20000"/>
              </a:spcBef>
              <a:buClr>
                <a:srgbClr val="304F4D"/>
              </a:buClr>
              <a:buChar char="•"/>
              <a:defRPr sz="2400">
                <a:solidFill>
                  <a:schemeClr val="tx1"/>
                </a:solidFill>
                <a:latin typeface="Arial" pitchFamily="34" charset="0"/>
                <a:ea typeface="ヒラギノ角ゴ Pro W3" charset="-128"/>
              </a:defRPr>
            </a:lvl1pPr>
            <a:lvl2pPr marL="742950" indent="-285750">
              <a:spcBef>
                <a:spcPct val="20000"/>
              </a:spcBef>
              <a:buClr>
                <a:srgbClr val="304F4D"/>
              </a:buClr>
              <a:buChar char="–"/>
              <a:defRPr sz="2400">
                <a:solidFill>
                  <a:schemeClr val="tx1"/>
                </a:solidFill>
                <a:latin typeface="Arial" pitchFamily="34" charset="0"/>
                <a:ea typeface="ヒラギノ角ゴ Pro W3" charset="-128"/>
              </a:defRPr>
            </a:lvl2pPr>
            <a:lvl3pPr marL="1143000" indent="-228600">
              <a:spcBef>
                <a:spcPct val="20000"/>
              </a:spcBef>
              <a:buClr>
                <a:srgbClr val="304F4D"/>
              </a:buClr>
              <a:buChar char="•"/>
              <a:defRPr>
                <a:solidFill>
                  <a:schemeClr val="tx1"/>
                </a:solidFill>
                <a:latin typeface="Arial" pitchFamily="34" charset="0"/>
                <a:ea typeface="ヒラギノ角ゴ Pro W3" charset="-128"/>
              </a:defRPr>
            </a:lvl3pPr>
            <a:lvl4pPr marL="1600200" indent="-228600">
              <a:spcBef>
                <a:spcPct val="20000"/>
              </a:spcBef>
              <a:buClr>
                <a:srgbClr val="304F4D"/>
              </a:buClr>
              <a:buChar char="–"/>
              <a:defRPr>
                <a:solidFill>
                  <a:schemeClr val="tx1"/>
                </a:solidFill>
                <a:latin typeface="Arial" pitchFamily="34" charset="0"/>
                <a:ea typeface="ヒラギノ角ゴ Pro W3" charset="-128"/>
              </a:defRPr>
            </a:lvl4pPr>
            <a:lvl5pPr marL="2057400" indent="-228600">
              <a:spcBef>
                <a:spcPct val="20000"/>
              </a:spcBef>
              <a:buClr>
                <a:srgbClr val="304F4D"/>
              </a:buClr>
              <a:buChar char="»"/>
              <a:defRPr>
                <a:solidFill>
                  <a:schemeClr val="tx1"/>
                </a:solidFill>
                <a:latin typeface="Arial" pitchFamily="34" charset="0"/>
                <a:ea typeface="ヒラギノ角ゴ Pro W3" charset="-128"/>
              </a:defRPr>
            </a:lvl5pPr>
            <a:lvl6pPr marL="2514600" indent="-228600" eaLnBrk="0" fontAlgn="base" hangingPunct="0">
              <a:spcBef>
                <a:spcPct val="20000"/>
              </a:spcBef>
              <a:spcAft>
                <a:spcPct val="0"/>
              </a:spcAft>
              <a:buClr>
                <a:srgbClr val="304F4D"/>
              </a:buClr>
              <a:buChar char="»"/>
              <a:defRPr>
                <a:solidFill>
                  <a:schemeClr val="tx1"/>
                </a:solidFill>
                <a:latin typeface="Arial" pitchFamily="34" charset="0"/>
                <a:ea typeface="ヒラギノ角ゴ Pro W3" charset="-128"/>
              </a:defRPr>
            </a:lvl6pPr>
            <a:lvl7pPr marL="2971800" indent="-228600" eaLnBrk="0" fontAlgn="base" hangingPunct="0">
              <a:spcBef>
                <a:spcPct val="20000"/>
              </a:spcBef>
              <a:spcAft>
                <a:spcPct val="0"/>
              </a:spcAft>
              <a:buClr>
                <a:srgbClr val="304F4D"/>
              </a:buClr>
              <a:buChar char="»"/>
              <a:defRPr>
                <a:solidFill>
                  <a:schemeClr val="tx1"/>
                </a:solidFill>
                <a:latin typeface="Arial" pitchFamily="34" charset="0"/>
                <a:ea typeface="ヒラギノ角ゴ Pro W3" charset="-128"/>
              </a:defRPr>
            </a:lvl7pPr>
            <a:lvl8pPr marL="3429000" indent="-228600" eaLnBrk="0" fontAlgn="base" hangingPunct="0">
              <a:spcBef>
                <a:spcPct val="20000"/>
              </a:spcBef>
              <a:spcAft>
                <a:spcPct val="0"/>
              </a:spcAft>
              <a:buClr>
                <a:srgbClr val="304F4D"/>
              </a:buClr>
              <a:buChar char="»"/>
              <a:defRPr>
                <a:solidFill>
                  <a:schemeClr val="tx1"/>
                </a:solidFill>
                <a:latin typeface="Arial" pitchFamily="34" charset="0"/>
                <a:ea typeface="ヒラギノ角ゴ Pro W3" charset="-128"/>
              </a:defRPr>
            </a:lvl8pPr>
            <a:lvl9pPr marL="3886200" indent="-228600" eaLnBrk="0" fontAlgn="base" hangingPunct="0">
              <a:spcBef>
                <a:spcPct val="20000"/>
              </a:spcBef>
              <a:spcAft>
                <a:spcPct val="0"/>
              </a:spcAft>
              <a:buClr>
                <a:srgbClr val="304F4D"/>
              </a:buClr>
              <a:buChar char="»"/>
              <a:defRPr>
                <a:solidFill>
                  <a:schemeClr val="tx1"/>
                </a:solidFill>
                <a:latin typeface="Arial" pitchFamily="34" charset="0"/>
                <a:ea typeface="ヒラギノ角ゴ Pro W3" charset="-128"/>
              </a:defRPr>
            </a:lvl9p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altLang="en-US" sz="1800" b="1" i="0" u="none" strike="noStrike" kern="1200" cap="none" spc="0" normalizeH="0" baseline="0" noProof="0" dirty="0">
                <a:ln>
                  <a:noFill/>
                </a:ln>
                <a:solidFill>
                  <a:srgbClr val="FFFFFF"/>
                </a:solidFill>
                <a:effectLst/>
                <a:uLnTx/>
                <a:uFillTx/>
                <a:latin typeface="Calibri" panose="020F0502020204030204" pitchFamily="34" charset="0"/>
                <a:ea typeface="ヒラギノ角ゴ Pro W3" charset="-128"/>
                <a:cs typeface="Calibri" panose="020F0502020204030204" pitchFamily="34" charset="0"/>
              </a:rPr>
              <a:t>Durvalumab </a:t>
            </a:r>
            <a:r>
              <a:rPr kumimoji="0" lang="en-US" altLang="en-US" sz="1800" b="0" i="0" u="none" strike="noStrike" kern="1200" cap="none" spc="0" normalizeH="0" baseline="0" noProof="0" dirty="0">
                <a:ln>
                  <a:noFill/>
                </a:ln>
                <a:solidFill>
                  <a:srgbClr val="FFFFFF"/>
                </a:solidFill>
                <a:effectLst/>
                <a:uLnTx/>
                <a:uFillTx/>
                <a:latin typeface="Calibri" panose="020F0502020204030204" pitchFamily="34" charset="0"/>
                <a:ea typeface="ヒラギノ角ゴ Pro W3" charset="-128"/>
                <a:cs typeface="Calibri" panose="020F0502020204030204" pitchFamily="34" charset="0"/>
              </a:rPr>
              <a:t>1500 mg Q4W </a:t>
            </a:r>
            <a:br>
              <a:rPr kumimoji="0" lang="en-US" altLang="en-US" sz="1800" b="0" i="0" u="none" strike="noStrike" kern="1200" cap="none" spc="0" normalizeH="0" baseline="0" noProof="0" dirty="0">
                <a:ln>
                  <a:noFill/>
                </a:ln>
                <a:solidFill>
                  <a:srgbClr val="FFFFFF"/>
                </a:solidFill>
                <a:effectLst/>
                <a:uLnTx/>
                <a:uFillTx/>
                <a:latin typeface="Calibri" panose="020F0502020204030204" pitchFamily="34" charset="0"/>
                <a:ea typeface="ヒラギノ角ゴ Pro W3" charset="-128"/>
                <a:cs typeface="Calibri" panose="020F0502020204030204" pitchFamily="34" charset="0"/>
              </a:rPr>
            </a:br>
            <a:r>
              <a:rPr kumimoji="0" lang="en-US" altLang="en-US" sz="1800" b="0" i="0" u="none" strike="noStrike" kern="1200" cap="none" spc="0" normalizeH="0" baseline="0" noProof="0" dirty="0">
                <a:ln>
                  <a:noFill/>
                </a:ln>
                <a:solidFill>
                  <a:srgbClr val="FFFFFF"/>
                </a:solidFill>
                <a:effectLst/>
                <a:uLnTx/>
                <a:uFillTx/>
                <a:latin typeface="Calibri" panose="020F0502020204030204" pitchFamily="34" charset="0"/>
                <a:ea typeface="ヒラギノ角ゴ Pro W3" charset="-128"/>
                <a:cs typeface="Calibri" panose="020F0502020204030204" pitchFamily="34" charset="0"/>
              </a:rPr>
              <a:t>(n = 389)</a:t>
            </a:r>
            <a:endParaRPr kumimoji="0" lang="en-US" altLang="en-US" sz="18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alibri" panose="020F0502020204030204" pitchFamily="34" charset="0"/>
              <a:ea typeface="ヒラギノ角ゴ Pro W3" charset="-128"/>
              <a:cs typeface="Calibri" panose="020F0502020204030204" pitchFamily="34" charset="0"/>
            </a:endParaRPr>
          </a:p>
        </p:txBody>
      </p:sp>
      <p:sp>
        <p:nvSpPr>
          <p:cNvPr id="27" name="Text Box 11">
            <a:extLst>
              <a:ext uri="{FF2B5EF4-FFF2-40B4-BE49-F238E27FC236}">
                <a16:creationId xmlns:a16="http://schemas.microsoft.com/office/drawing/2014/main" id="{153A2909-817B-9442-8CC3-9F3532EFB7D8}"/>
              </a:ext>
            </a:extLst>
          </p:cNvPr>
          <p:cNvSpPr txBox="1">
            <a:spLocks noChangeArrowheads="1"/>
          </p:cNvSpPr>
          <p:nvPr/>
        </p:nvSpPr>
        <p:spPr bwMode="auto">
          <a:xfrm>
            <a:off x="414339" y="6411354"/>
            <a:ext cx="801052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b">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 typeface="Wingdings" panose="05000000000000000000" pitchFamily="2" charset="2"/>
              <a:buNone/>
              <a:tabLst/>
              <a:defRPr/>
            </a:pPr>
            <a:r>
              <a:rPr kumimoji="0" lang="en-US" altLang="en-US" sz="1200" b="0" i="0" u="none" strike="noStrike" kern="1200" cap="none" spc="0" normalizeH="0" baseline="0" noProof="0" dirty="0">
                <a:ln>
                  <a:noFill/>
                </a:ln>
                <a:solidFill>
                  <a:srgbClr val="455560"/>
                </a:solidFill>
                <a:effectLst/>
                <a:uLnTx/>
                <a:uFillTx/>
                <a:latin typeface="Calibri" panose="020F0502020204030204" pitchFamily="34" charset="0"/>
                <a:ea typeface="MS PGothic" pitchFamily="34" charset="-128"/>
                <a:cs typeface="Arial" panose="020B0604020202020204" pitchFamily="34" charset="0"/>
              </a:rPr>
              <a:t>Abou-Alfa. ASCO GI 2022. Abstr 379. Kelley. JCO. 2021;39:2991. </a:t>
            </a:r>
            <a:r>
              <a:rPr lang="en-US" altLang="en-US" sz="1200" b="0" dirty="0">
                <a:solidFill>
                  <a:srgbClr val="455560"/>
                </a:solidFill>
                <a:latin typeface="Calibri" panose="020F0502020204030204" pitchFamily="34" charset="0"/>
                <a:ea typeface="MS PGothic" pitchFamily="34" charset="-128"/>
              </a:rPr>
              <a:t>Abou-Alfa. NEJM Evid. 2022;1(8).</a:t>
            </a:r>
            <a:endParaRPr kumimoji="0" lang="en-US" altLang="en-US" sz="1200" b="0" i="0" u="none" strike="noStrike" kern="1200" cap="none" spc="0" normalizeH="0" baseline="0" noProof="0" dirty="0">
              <a:ln>
                <a:noFill/>
              </a:ln>
              <a:solidFill>
                <a:srgbClr val="455560"/>
              </a:solidFill>
              <a:effectLst/>
              <a:uLnTx/>
              <a:uFillTx/>
              <a:latin typeface="Calibri" panose="020F0502020204030204" pitchFamily="34" charset="0"/>
              <a:ea typeface="MS PGothic" pitchFamily="34" charset="-128"/>
              <a:cs typeface="Arial" panose="020B0604020202020204" pitchFamily="34" charset="0"/>
            </a:endParaRPr>
          </a:p>
        </p:txBody>
      </p:sp>
      <p:sp>
        <p:nvSpPr>
          <p:cNvPr id="31" name="Line 53">
            <a:extLst>
              <a:ext uri="{FF2B5EF4-FFF2-40B4-BE49-F238E27FC236}">
                <a16:creationId xmlns:a16="http://schemas.microsoft.com/office/drawing/2014/main" id="{683FA38A-5598-0E4F-A1D9-DA4BBBB8E1D9}"/>
              </a:ext>
            </a:extLst>
          </p:cNvPr>
          <p:cNvSpPr>
            <a:spLocks noChangeShapeType="1"/>
          </p:cNvSpPr>
          <p:nvPr/>
        </p:nvSpPr>
        <p:spPr bwMode="auto">
          <a:xfrm>
            <a:off x="4097837" y="3836931"/>
            <a:ext cx="607341" cy="507709"/>
          </a:xfrm>
          <a:prstGeom prst="line">
            <a:avLst/>
          </a:prstGeom>
          <a:noFill/>
          <a:ln w="28575">
            <a:solidFill>
              <a:schemeClr val="bg1"/>
            </a:solidFill>
            <a:round/>
            <a:headEnd/>
            <a:tailEnd type="triangle" w="med" len="med"/>
          </a:ln>
          <a:extLst>
            <a:ext uri="{909E8E84-426E-40DD-AFC4-6F175D3DCCD1}">
              <a14:hiddenFill xmlns:a14="http://schemas.microsoft.com/office/drawing/2010/main">
                <a:noFill/>
              </a14:hiddenFill>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600" b="1" i="0" u="none" strike="noStrike" kern="1200" cap="none" spc="0" normalizeH="0" baseline="0" noProof="0" dirty="0">
              <a:ln>
                <a:noFill/>
              </a:ln>
              <a:solidFill>
                <a:srgbClr val="000000"/>
              </a:solidFill>
              <a:effectLst/>
              <a:uLnTx/>
              <a:uFillTx/>
              <a:latin typeface="Calibri" panose="020F0502020204030204" pitchFamily="34" charset="0"/>
              <a:ea typeface="MS PGothic" panose="020B0600070205080204" pitchFamily="34" charset="-128"/>
              <a:cs typeface="Calibri" panose="020F0502020204030204" pitchFamily="34" charset="0"/>
            </a:endParaRPr>
          </a:p>
        </p:txBody>
      </p:sp>
      <p:sp>
        <p:nvSpPr>
          <p:cNvPr id="32" name="Line 54">
            <a:extLst>
              <a:ext uri="{FF2B5EF4-FFF2-40B4-BE49-F238E27FC236}">
                <a16:creationId xmlns:a16="http://schemas.microsoft.com/office/drawing/2014/main" id="{4D6888B0-7DBB-7546-BA97-50367DDC11CC}"/>
              </a:ext>
            </a:extLst>
          </p:cNvPr>
          <p:cNvSpPr>
            <a:spLocks noChangeShapeType="1"/>
          </p:cNvSpPr>
          <p:nvPr/>
        </p:nvSpPr>
        <p:spPr bwMode="auto">
          <a:xfrm flipV="1">
            <a:off x="4097837" y="2709775"/>
            <a:ext cx="607341" cy="565345"/>
          </a:xfrm>
          <a:prstGeom prst="line">
            <a:avLst/>
          </a:prstGeom>
          <a:noFill/>
          <a:ln w="28575">
            <a:solidFill>
              <a:schemeClr val="bg1"/>
            </a:solidFill>
            <a:round/>
            <a:headEnd/>
            <a:tailEnd type="triangle" w="med" len="med"/>
          </a:ln>
          <a:extLst>
            <a:ext uri="{909E8E84-426E-40DD-AFC4-6F175D3DCCD1}">
              <a14:hiddenFill xmlns:a14="http://schemas.microsoft.com/office/drawing/2010/main">
                <a:noFill/>
              </a14:hiddenFill>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600" b="1" i="0" u="none" strike="noStrike" kern="1200" cap="none" spc="0" normalizeH="0" baseline="0" noProof="0" dirty="0">
              <a:ln>
                <a:noFill/>
              </a:ln>
              <a:solidFill>
                <a:srgbClr val="000000"/>
              </a:solidFill>
              <a:effectLst/>
              <a:uLnTx/>
              <a:uFillTx/>
              <a:latin typeface="Calibri" panose="020F0502020204030204" pitchFamily="34" charset="0"/>
              <a:ea typeface="MS PGothic" panose="020B0600070205080204" pitchFamily="34" charset="-128"/>
              <a:cs typeface="Calibri" panose="020F0502020204030204" pitchFamily="34" charset="0"/>
            </a:endParaRPr>
          </a:p>
        </p:txBody>
      </p:sp>
      <p:sp>
        <p:nvSpPr>
          <p:cNvPr id="19" name="Content Placeholder 3">
            <a:extLst>
              <a:ext uri="{FF2B5EF4-FFF2-40B4-BE49-F238E27FC236}">
                <a16:creationId xmlns:a16="http://schemas.microsoft.com/office/drawing/2014/main" id="{C68F8731-0BDA-4198-ABDF-F61A3424E199}"/>
              </a:ext>
            </a:extLst>
          </p:cNvPr>
          <p:cNvSpPr txBox="1">
            <a:spLocks/>
          </p:cNvSpPr>
          <p:nvPr/>
        </p:nvSpPr>
        <p:spPr bwMode="auto">
          <a:xfrm>
            <a:off x="614082" y="5139871"/>
            <a:ext cx="11273396" cy="12144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lnSpc>
                <a:spcPct val="90000"/>
              </a:lnSpc>
              <a:spcBef>
                <a:spcPts val="1000"/>
              </a:spcBef>
              <a:spcAft>
                <a:spcPts val="700"/>
              </a:spcAft>
              <a:buClr>
                <a:schemeClr val="bg1"/>
              </a:buClr>
              <a:buFont typeface="Wingdings" panose="05000000000000000000" pitchFamily="2" charset="2"/>
              <a:buChar char="§"/>
              <a:defRPr sz="2800">
                <a:solidFill>
                  <a:schemeClr val="bg1"/>
                </a:solidFill>
                <a:latin typeface="Calibri" panose="020F0502020204030204" pitchFamily="34" charset="0"/>
                <a:ea typeface="+mn-ea"/>
                <a:cs typeface="+mn-cs"/>
              </a:defRPr>
            </a:lvl1pPr>
            <a:lvl2pPr marL="742950" indent="-285750" algn="l" rtl="0" eaLnBrk="1" fontAlgn="base" hangingPunct="1">
              <a:lnSpc>
                <a:spcPct val="90000"/>
              </a:lnSpc>
              <a:spcBef>
                <a:spcPts val="1000"/>
              </a:spcBef>
              <a:spcAft>
                <a:spcPts val="700"/>
              </a:spcAft>
              <a:buClr>
                <a:schemeClr val="bg1"/>
              </a:buClr>
              <a:buFont typeface="Arial" panose="020B0604020202020204" pitchFamily="34" charset="0"/>
              <a:buChar char="‒"/>
              <a:defRPr sz="2600">
                <a:solidFill>
                  <a:schemeClr val="bg1"/>
                </a:solidFill>
                <a:latin typeface="Calibri" panose="020F0502020204030204" pitchFamily="34" charset="0"/>
              </a:defRPr>
            </a:lvl2pPr>
            <a:lvl3pPr marL="1143000" indent="-228600" algn="l" rtl="0" eaLnBrk="1" fontAlgn="base" hangingPunct="1">
              <a:lnSpc>
                <a:spcPct val="90000"/>
              </a:lnSpc>
              <a:spcBef>
                <a:spcPts val="1000"/>
              </a:spcBef>
              <a:spcAft>
                <a:spcPts val="700"/>
              </a:spcAft>
              <a:buClr>
                <a:schemeClr val="bg1"/>
              </a:buClr>
              <a:buFont typeface="Arial" panose="020B0604020202020204" pitchFamily="34" charset="0"/>
              <a:buChar char="‒"/>
              <a:defRPr sz="2400">
                <a:solidFill>
                  <a:schemeClr val="bg1"/>
                </a:solidFill>
                <a:latin typeface="Calibri" panose="020F0502020204030204" pitchFamily="34" charset="0"/>
              </a:defRPr>
            </a:lvl3pPr>
            <a:lvl4pPr marL="1600200" indent="-228600" algn="l" rtl="0" eaLnBrk="1" fontAlgn="base" hangingPunct="1">
              <a:lnSpc>
                <a:spcPct val="90000"/>
              </a:lnSpc>
              <a:spcBef>
                <a:spcPts val="1000"/>
              </a:spcBef>
              <a:spcAft>
                <a:spcPts val="700"/>
              </a:spcAft>
              <a:buClr>
                <a:schemeClr val="bg1"/>
              </a:buClr>
              <a:buFont typeface="Arial" panose="020B0604020202020204" pitchFamily="34" charset="0"/>
              <a:buChar char="‒"/>
              <a:defRPr sz="2200">
                <a:solidFill>
                  <a:schemeClr val="bg1"/>
                </a:solidFill>
                <a:latin typeface="Calibri" panose="020F0502020204030204" pitchFamily="34" charset="0"/>
              </a:defRPr>
            </a:lvl4pPr>
            <a:lvl5pPr marL="2057400" indent="-228600" algn="l" rtl="0" eaLnBrk="1" fontAlgn="base" hangingPunct="1">
              <a:lnSpc>
                <a:spcPct val="90000"/>
              </a:lnSpc>
              <a:spcBef>
                <a:spcPts val="1000"/>
              </a:spcBef>
              <a:spcAft>
                <a:spcPts val="700"/>
              </a:spcAft>
              <a:buClr>
                <a:schemeClr val="bg1"/>
              </a:buClr>
              <a:buFont typeface="Arial" panose="020B0604020202020204" pitchFamily="34" charset="0"/>
              <a:buChar char="‒"/>
              <a:defRPr sz="2000">
                <a:solidFill>
                  <a:schemeClr val="bg1"/>
                </a:solidFill>
                <a:latin typeface="Calibri" panose="020F0502020204030204" pitchFamily="34" charset="0"/>
              </a:defRPr>
            </a:lvl5pPr>
            <a:lvl6pPr marL="2514600" indent="-228600" algn="l" rtl="0" eaLnBrk="1" fontAlgn="base" hangingPunct="1">
              <a:lnSpc>
                <a:spcPct val="90000"/>
              </a:lnSpc>
              <a:spcBef>
                <a:spcPct val="35000"/>
              </a:spcBef>
              <a:spcAft>
                <a:spcPct val="25000"/>
              </a:spcAft>
              <a:buClr>
                <a:schemeClr val="accent2"/>
              </a:buClr>
              <a:buFont typeface="Arial" charset="0"/>
              <a:buChar char="–"/>
              <a:defRPr sz="1400">
                <a:solidFill>
                  <a:schemeClr val="tx1"/>
                </a:solidFill>
                <a:latin typeface="+mn-lt"/>
              </a:defRPr>
            </a:lvl6pPr>
            <a:lvl7pPr marL="2971800" indent="-228600" algn="l" rtl="0" eaLnBrk="1" fontAlgn="base" hangingPunct="1">
              <a:lnSpc>
                <a:spcPct val="90000"/>
              </a:lnSpc>
              <a:spcBef>
                <a:spcPct val="35000"/>
              </a:spcBef>
              <a:spcAft>
                <a:spcPct val="25000"/>
              </a:spcAft>
              <a:buClr>
                <a:schemeClr val="accent2"/>
              </a:buClr>
              <a:buFont typeface="Arial" charset="0"/>
              <a:buChar char="–"/>
              <a:defRPr sz="1400">
                <a:solidFill>
                  <a:schemeClr val="tx1"/>
                </a:solidFill>
                <a:latin typeface="+mn-lt"/>
              </a:defRPr>
            </a:lvl7pPr>
            <a:lvl8pPr marL="3429000" indent="-228600" algn="l" rtl="0" eaLnBrk="1" fontAlgn="base" hangingPunct="1">
              <a:lnSpc>
                <a:spcPct val="90000"/>
              </a:lnSpc>
              <a:spcBef>
                <a:spcPct val="35000"/>
              </a:spcBef>
              <a:spcAft>
                <a:spcPct val="25000"/>
              </a:spcAft>
              <a:buClr>
                <a:schemeClr val="accent2"/>
              </a:buClr>
              <a:buFont typeface="Arial" charset="0"/>
              <a:buChar char="–"/>
              <a:defRPr sz="1400">
                <a:solidFill>
                  <a:schemeClr val="tx1"/>
                </a:solidFill>
                <a:latin typeface="+mn-lt"/>
              </a:defRPr>
            </a:lvl8pPr>
            <a:lvl9pPr marL="3886200" indent="-228600" algn="l" rtl="0" eaLnBrk="1" fontAlgn="base" hangingPunct="1">
              <a:lnSpc>
                <a:spcPct val="90000"/>
              </a:lnSpc>
              <a:spcBef>
                <a:spcPct val="35000"/>
              </a:spcBef>
              <a:spcAft>
                <a:spcPct val="25000"/>
              </a:spcAft>
              <a:buClr>
                <a:schemeClr val="accent2"/>
              </a:buClr>
              <a:buFont typeface="Arial" charset="0"/>
              <a:buChar char="–"/>
              <a:defRPr sz="1400">
                <a:solidFill>
                  <a:schemeClr val="tx1"/>
                </a:solidFill>
                <a:latin typeface="+mn-lt"/>
              </a:defRPr>
            </a:lvl9pPr>
          </a:lstStyle>
          <a:p>
            <a:pPr marL="342900" marR="0" lvl="0" indent="-342900" algn="l" defTabSz="914400" rtl="0" eaLnBrk="1" fontAlgn="base" latinLnBrk="0" hangingPunct="1">
              <a:lnSpc>
                <a:spcPct val="90000"/>
              </a:lnSpc>
              <a:spcBef>
                <a:spcPts val="400"/>
              </a:spcBef>
              <a:spcAft>
                <a:spcPts val="700"/>
              </a:spcAft>
              <a:buClr>
                <a:srgbClr val="000000"/>
              </a:buClr>
              <a:buSzTx/>
              <a:buFont typeface="Wingdings" panose="05000000000000000000" pitchFamily="2" charset="2"/>
              <a:buChar char="§"/>
              <a:tabLst/>
              <a:defRPr/>
            </a:pPr>
            <a:r>
              <a:rPr kumimoji="0" lang="en-US" sz="2000" b="0" i="0" u="none" strike="noStrike" kern="0" cap="none" spc="0" normalizeH="0" baseline="0" noProof="0" dirty="0">
                <a:ln>
                  <a:noFill/>
                </a:ln>
                <a:solidFill>
                  <a:srgbClr val="000000"/>
                </a:solidFill>
                <a:effectLst/>
                <a:uLnTx/>
                <a:uFillTx/>
                <a:latin typeface="Calibri" panose="020F0502020204030204" pitchFamily="34" charset="0"/>
                <a:ea typeface="+mn-ea"/>
                <a:cs typeface="+mn-cs"/>
              </a:rPr>
              <a:t>Primary endpoint: OS (durvalumab + tremelimumab vs sorafenib)</a:t>
            </a:r>
          </a:p>
          <a:p>
            <a:pPr marL="342900" marR="0" lvl="0" indent="-342900" algn="l" defTabSz="914400" rtl="0" eaLnBrk="1" fontAlgn="base" latinLnBrk="0" hangingPunct="1">
              <a:lnSpc>
                <a:spcPct val="90000"/>
              </a:lnSpc>
              <a:spcBef>
                <a:spcPts val="400"/>
              </a:spcBef>
              <a:spcAft>
                <a:spcPts val="700"/>
              </a:spcAft>
              <a:buClr>
                <a:srgbClr val="000000"/>
              </a:buClr>
              <a:buSzTx/>
              <a:buFont typeface="Wingdings" panose="05000000000000000000" pitchFamily="2" charset="2"/>
              <a:buChar char="§"/>
              <a:tabLst/>
              <a:defRPr/>
            </a:pPr>
            <a:r>
              <a:rPr kumimoji="0" lang="en-US" sz="2000" b="0" i="0" u="none" strike="noStrike" kern="0" cap="none" spc="0" normalizeH="0" baseline="0" noProof="0" dirty="0">
                <a:ln>
                  <a:noFill/>
                </a:ln>
                <a:solidFill>
                  <a:srgbClr val="000000"/>
                </a:solidFill>
                <a:effectLst/>
                <a:uLnTx/>
                <a:uFillTx/>
                <a:latin typeface="Calibri" panose="020F0502020204030204" pitchFamily="34" charset="0"/>
                <a:ea typeface="+mn-ea"/>
                <a:cs typeface="+mn-cs"/>
              </a:rPr>
              <a:t>Key secondary endpoint: OS noninferiority (durvalumab vs sorafenib); other secondary endpoints: </a:t>
            </a:r>
            <a:br>
              <a:rPr kumimoji="0" lang="en-US" sz="2000" b="0" i="0" u="none" strike="noStrike" kern="0" cap="none" spc="0" normalizeH="0" baseline="0" noProof="0" dirty="0">
                <a:ln>
                  <a:noFill/>
                </a:ln>
                <a:solidFill>
                  <a:srgbClr val="000000"/>
                </a:solidFill>
                <a:effectLst/>
                <a:uLnTx/>
                <a:uFillTx/>
                <a:latin typeface="Calibri" panose="020F0502020204030204" pitchFamily="34" charset="0"/>
                <a:ea typeface="+mn-ea"/>
                <a:cs typeface="+mn-cs"/>
              </a:rPr>
            </a:br>
            <a:r>
              <a:rPr kumimoji="0" lang="en-CA" sz="2000" b="0" i="0" u="none" strike="noStrike" kern="0" cap="none" spc="0" normalizeH="0" baseline="0" noProof="0" dirty="0">
                <a:ln>
                  <a:noFill/>
                </a:ln>
                <a:solidFill>
                  <a:srgbClr val="000000"/>
                </a:solidFill>
                <a:effectLst/>
                <a:uLnTx/>
                <a:uFillTx/>
                <a:latin typeface="Calibri" panose="020F0502020204030204" pitchFamily="34" charset="0"/>
                <a:ea typeface="+mn-ea"/>
                <a:cs typeface="+mn-cs"/>
              </a:rPr>
              <a:t>PFS, ORR, DoR, AEs</a:t>
            </a:r>
            <a:endParaRPr kumimoji="0" lang="en-US" sz="2000" b="0" i="0" u="none" strike="noStrike" kern="0" cap="none" spc="0" normalizeH="0" baseline="0" noProof="0" dirty="0">
              <a:ln>
                <a:noFill/>
              </a:ln>
              <a:solidFill>
                <a:srgbClr val="000000"/>
              </a:solidFill>
              <a:effectLst/>
              <a:uLnTx/>
              <a:uFillTx/>
              <a:latin typeface="Calibri" panose="020F0502020204030204" pitchFamily="34" charset="0"/>
              <a:ea typeface="+mn-ea"/>
              <a:cs typeface="+mn-cs"/>
            </a:endParaRPr>
          </a:p>
        </p:txBody>
      </p:sp>
      <p:cxnSp>
        <p:nvCxnSpPr>
          <p:cNvPr id="5" name="Straight Arrow Connector 4">
            <a:extLst>
              <a:ext uri="{FF2B5EF4-FFF2-40B4-BE49-F238E27FC236}">
                <a16:creationId xmlns:a16="http://schemas.microsoft.com/office/drawing/2014/main" id="{C9C0A5F4-F7FC-4772-A495-49541660C661}"/>
              </a:ext>
            </a:extLst>
          </p:cNvPr>
          <p:cNvCxnSpPr/>
          <p:nvPr/>
        </p:nvCxnSpPr>
        <p:spPr bwMode="auto">
          <a:xfrm>
            <a:off x="4054073" y="3559829"/>
            <a:ext cx="651105" cy="0"/>
          </a:xfrm>
          <a:prstGeom prst="straightConnector1">
            <a:avLst/>
          </a:prstGeom>
          <a:noFill/>
          <a:ln w="28575" cap="flat" cmpd="sng" algn="ctr">
            <a:solidFill>
              <a:schemeClr val="bg1"/>
            </a:solidFill>
            <a:prstDash val="solid"/>
            <a:round/>
            <a:headEnd type="none" w="med" len="med"/>
            <a:tailEnd type="triangle"/>
          </a:ln>
          <a:effectLst/>
        </p:spPr>
      </p:cxnSp>
    </p:spTree>
    <p:extLst>
      <p:ext uri="{BB962C8B-B14F-4D97-AF65-F5344CB8AC3E}">
        <p14:creationId xmlns:p14="http://schemas.microsoft.com/office/powerpoint/2010/main" val="11638122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HIMALAYA: OS</a:t>
            </a:r>
          </a:p>
        </p:txBody>
      </p:sp>
      <p:sp>
        <p:nvSpPr>
          <p:cNvPr id="27" name="Text Box 11">
            <a:extLst>
              <a:ext uri="{FF2B5EF4-FFF2-40B4-BE49-F238E27FC236}">
                <a16:creationId xmlns:a16="http://schemas.microsoft.com/office/drawing/2014/main" id="{153A2909-817B-9442-8CC3-9F3532EFB7D8}"/>
              </a:ext>
            </a:extLst>
          </p:cNvPr>
          <p:cNvSpPr txBox="1">
            <a:spLocks noChangeArrowheads="1"/>
          </p:cNvSpPr>
          <p:nvPr/>
        </p:nvSpPr>
        <p:spPr bwMode="auto">
          <a:xfrm>
            <a:off x="453667" y="6387474"/>
            <a:ext cx="801052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b">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 typeface="Wingdings" panose="05000000000000000000" pitchFamily="2" charset="2"/>
              <a:buNone/>
              <a:tabLst/>
              <a:defRPr/>
            </a:pPr>
            <a:r>
              <a:rPr kumimoji="0" lang="en-US" altLang="en-US" sz="1200" b="0" i="0" u="none" strike="noStrike" kern="1200" cap="none" spc="0" normalizeH="0" baseline="0" noProof="0" dirty="0">
                <a:ln>
                  <a:noFill/>
                </a:ln>
                <a:solidFill>
                  <a:srgbClr val="455560"/>
                </a:solidFill>
                <a:effectLst/>
                <a:uLnTx/>
                <a:uFillTx/>
                <a:latin typeface="Calibri" panose="020F0502020204030204" pitchFamily="34" charset="0"/>
                <a:ea typeface="MS PGothic" pitchFamily="34" charset="-128"/>
                <a:cs typeface="Arial" panose="020B0604020202020204" pitchFamily="34" charset="0"/>
              </a:rPr>
              <a:t>Abou-Alfa. ASCO GI 2022. Abstr 379. </a:t>
            </a:r>
            <a:r>
              <a:rPr lang="en-US" altLang="en-US" sz="1200" b="0" dirty="0">
                <a:solidFill>
                  <a:srgbClr val="455560"/>
                </a:solidFill>
                <a:latin typeface="Calibri" panose="020F0502020204030204" pitchFamily="34" charset="0"/>
                <a:ea typeface="MS PGothic" pitchFamily="34" charset="-128"/>
              </a:rPr>
              <a:t>Abou-Alfa. NEJM Evid. 2022;1(8).</a:t>
            </a:r>
            <a:r>
              <a:rPr kumimoji="0" lang="en-US" altLang="en-US" sz="1200" b="0" i="0" u="none" strike="noStrike" kern="1200" cap="none" spc="0" normalizeH="0" baseline="0" noProof="0" dirty="0">
                <a:ln>
                  <a:noFill/>
                </a:ln>
                <a:solidFill>
                  <a:srgbClr val="455560"/>
                </a:solidFill>
                <a:effectLst/>
                <a:uLnTx/>
                <a:uFillTx/>
                <a:latin typeface="Calibri" panose="020F0502020204030204" pitchFamily="34" charset="0"/>
                <a:ea typeface="MS PGothic" pitchFamily="34" charset="-128"/>
                <a:cs typeface="Arial" panose="020B0604020202020204" pitchFamily="34" charset="0"/>
              </a:rPr>
              <a:t> </a:t>
            </a:r>
          </a:p>
        </p:txBody>
      </p:sp>
      <p:sp>
        <p:nvSpPr>
          <p:cNvPr id="21" name="Text Box 11">
            <a:extLst>
              <a:ext uri="{FF2B5EF4-FFF2-40B4-BE49-F238E27FC236}">
                <a16:creationId xmlns:a16="http://schemas.microsoft.com/office/drawing/2014/main" id="{5B0D7216-93D3-4501-B9C5-57918097BC70}"/>
              </a:ext>
            </a:extLst>
          </p:cNvPr>
          <p:cNvSpPr txBox="1">
            <a:spLocks noChangeArrowheads="1"/>
          </p:cNvSpPr>
          <p:nvPr/>
        </p:nvSpPr>
        <p:spPr bwMode="auto">
          <a:xfrm>
            <a:off x="645893" y="5983306"/>
            <a:ext cx="10759101"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nchor="b">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 typeface="Wingdings" panose="05000000000000000000" pitchFamily="2" charset="2"/>
              <a:buNone/>
              <a:tabLst/>
              <a:defRPr/>
            </a:pPr>
            <a:r>
              <a:rPr kumimoji="0" lang="en-US" altLang="en-US" sz="1400" b="0" i="0" u="none" strike="noStrike" kern="1200" cap="none" spc="0" normalizeH="0" baseline="0" noProof="0" dirty="0">
                <a:ln>
                  <a:noFill/>
                </a:ln>
                <a:solidFill>
                  <a:srgbClr val="000000"/>
                </a:solidFill>
                <a:effectLst/>
                <a:uLnTx/>
                <a:uFillTx/>
                <a:latin typeface="Calibri" panose="020F0502020204030204" pitchFamily="34" charset="0"/>
                <a:ea typeface="MS PGothic" pitchFamily="34" charset="-128"/>
                <a:cs typeface="Arial" panose="020B0604020202020204" pitchFamily="34" charset="0"/>
              </a:rPr>
              <a:t>Median follow-up: durva + trem, 33.18 mo (95% CI: 31.74-34.53); sorafenib, 32.23 mo (95% CI: 30.42-33.71). </a:t>
            </a:r>
          </a:p>
        </p:txBody>
      </p:sp>
      <p:graphicFrame>
        <p:nvGraphicFramePr>
          <p:cNvPr id="6" name="Table 7">
            <a:extLst>
              <a:ext uri="{FF2B5EF4-FFF2-40B4-BE49-F238E27FC236}">
                <a16:creationId xmlns:a16="http://schemas.microsoft.com/office/drawing/2014/main" id="{5D09E130-392B-2C4C-BCDF-DB462EED0BE8}"/>
              </a:ext>
            </a:extLst>
          </p:cNvPr>
          <p:cNvGraphicFramePr>
            <a:graphicFrameLocks noGrp="1"/>
          </p:cNvGraphicFramePr>
          <p:nvPr/>
        </p:nvGraphicFramePr>
        <p:xfrm>
          <a:off x="5473897" y="1395223"/>
          <a:ext cx="6260958" cy="2255520"/>
        </p:xfrm>
        <a:graphic>
          <a:graphicData uri="http://schemas.openxmlformats.org/drawingml/2006/table">
            <a:tbl>
              <a:tblPr firstRow="1" bandRow="1">
                <a:tableStyleId>{93296810-A885-4BE3-A3E7-6D5BEEA58F35}</a:tableStyleId>
              </a:tblPr>
              <a:tblGrid>
                <a:gridCol w="2803979">
                  <a:extLst>
                    <a:ext uri="{9D8B030D-6E8A-4147-A177-3AD203B41FA5}">
                      <a16:colId xmlns:a16="http://schemas.microsoft.com/office/drawing/2014/main" val="2459078028"/>
                    </a:ext>
                  </a:extLst>
                </a:gridCol>
                <a:gridCol w="1658992">
                  <a:extLst>
                    <a:ext uri="{9D8B030D-6E8A-4147-A177-3AD203B41FA5}">
                      <a16:colId xmlns:a16="http://schemas.microsoft.com/office/drawing/2014/main" val="2785753059"/>
                    </a:ext>
                  </a:extLst>
                </a:gridCol>
                <a:gridCol w="116840">
                  <a:extLst>
                    <a:ext uri="{9D8B030D-6E8A-4147-A177-3AD203B41FA5}">
                      <a16:colId xmlns:a16="http://schemas.microsoft.com/office/drawing/2014/main" val="1503862141"/>
                    </a:ext>
                  </a:extLst>
                </a:gridCol>
                <a:gridCol w="1681147">
                  <a:extLst>
                    <a:ext uri="{9D8B030D-6E8A-4147-A177-3AD203B41FA5}">
                      <a16:colId xmlns:a16="http://schemas.microsoft.com/office/drawing/2014/main" val="2952352902"/>
                    </a:ext>
                  </a:extLst>
                </a:gridCol>
              </a:tblGrid>
              <a:tr h="397664">
                <a:tc>
                  <a:txBody>
                    <a:bodyPr/>
                    <a:lstStyle/>
                    <a:p>
                      <a:endParaRPr lang="en-US" sz="1600" dirty="0">
                        <a:latin typeface="Calibri" panose="020F0502020204030204" pitchFamily="34" charset="0"/>
                        <a:cs typeface="Calibri" panose="020F0502020204030204" pitchFamily="34" charset="0"/>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algn="ctr"/>
                      <a:r>
                        <a:rPr lang="en-US" sz="1600" dirty="0">
                          <a:solidFill>
                            <a:schemeClr val="tx1"/>
                          </a:solidFill>
                          <a:latin typeface="Calibri" panose="020F0502020204030204" pitchFamily="34" charset="0"/>
                          <a:cs typeface="Calibri" panose="020F0502020204030204" pitchFamily="34" charset="0"/>
                        </a:rPr>
                        <a:t>Durva + Trem</a:t>
                      </a:r>
                      <a:br>
                        <a:rPr lang="en-US" sz="1600" dirty="0">
                          <a:solidFill>
                            <a:schemeClr val="tx1"/>
                          </a:solidFill>
                          <a:latin typeface="Calibri" panose="020F0502020204030204" pitchFamily="34" charset="0"/>
                          <a:cs typeface="Calibri" panose="020F0502020204030204" pitchFamily="34" charset="0"/>
                        </a:rPr>
                      </a:br>
                      <a:r>
                        <a:rPr lang="en-US" sz="1600" dirty="0">
                          <a:solidFill>
                            <a:schemeClr val="tx1"/>
                          </a:solidFill>
                          <a:latin typeface="Calibri" panose="020F0502020204030204" pitchFamily="34" charset="0"/>
                          <a:cs typeface="Calibri" panose="020F0502020204030204" pitchFamily="34" charset="0"/>
                        </a:rPr>
                        <a:t>(n = 393)</a:t>
                      </a:r>
                    </a:p>
                  </a:txBody>
                  <a:tcP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accent1"/>
                    </a:solidFill>
                  </a:tcPr>
                </a:tc>
                <a:tc gridSpan="2">
                  <a:txBody>
                    <a:bodyPr/>
                    <a:lstStyle/>
                    <a:p>
                      <a:pPr algn="ctr"/>
                      <a:r>
                        <a:rPr lang="en-US" sz="1600" dirty="0">
                          <a:solidFill>
                            <a:schemeClr val="tx1"/>
                          </a:solidFill>
                          <a:latin typeface="Calibri" panose="020F0502020204030204" pitchFamily="34" charset="0"/>
                          <a:cs typeface="Calibri" panose="020F0502020204030204" pitchFamily="34" charset="0"/>
                        </a:rPr>
                        <a:t>Sorafenib</a:t>
                      </a:r>
                      <a:br>
                        <a:rPr lang="en-US" sz="1600" dirty="0">
                          <a:solidFill>
                            <a:schemeClr val="tx1"/>
                          </a:solidFill>
                          <a:latin typeface="Calibri" panose="020F0502020204030204" pitchFamily="34" charset="0"/>
                          <a:cs typeface="Calibri" panose="020F0502020204030204" pitchFamily="34" charset="0"/>
                        </a:rPr>
                      </a:br>
                      <a:r>
                        <a:rPr lang="en-US" sz="1600" dirty="0">
                          <a:solidFill>
                            <a:schemeClr val="tx1"/>
                          </a:solidFill>
                          <a:latin typeface="Calibri" panose="020F0502020204030204" pitchFamily="34" charset="0"/>
                          <a:cs typeface="Calibri" panose="020F0502020204030204" pitchFamily="34" charset="0"/>
                        </a:rPr>
                        <a:t>(n = 389)</a:t>
                      </a:r>
                    </a:p>
                  </a:txBody>
                  <a:tcP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accent3"/>
                    </a:solidFill>
                  </a:tcPr>
                </a:tc>
                <a:tc hMerge="1">
                  <a:txBody>
                    <a:bodyPr/>
                    <a:lstStyle/>
                    <a:p>
                      <a:endParaRPr lang="en-US"/>
                    </a:p>
                  </a:txBody>
                  <a:tcPr/>
                </a:tc>
                <a:extLst>
                  <a:ext uri="{0D108BD9-81ED-4DB2-BD59-A6C34878D82A}">
                    <a16:rowId xmlns:a16="http://schemas.microsoft.com/office/drawing/2014/main" val="4119226736"/>
                  </a:ext>
                </a:extLst>
              </a:tr>
              <a:tr h="233920">
                <a:tc>
                  <a:txBody>
                    <a:bodyPr/>
                    <a:lstStyle/>
                    <a:p>
                      <a:r>
                        <a:rPr lang="en-US" sz="1600" b="0" dirty="0">
                          <a:solidFill>
                            <a:schemeClr val="bg1"/>
                          </a:solidFill>
                          <a:latin typeface="Calibri" panose="020F0502020204030204" pitchFamily="34" charset="0"/>
                          <a:cs typeface="Calibri" panose="020F0502020204030204" pitchFamily="34" charset="0"/>
                        </a:rPr>
                        <a:t>OS events, n (%)</a:t>
                      </a:r>
                    </a:p>
                  </a:txBody>
                  <a:tcPr>
                    <a:lnL w="12700" cmpd="sng">
                      <a:noFill/>
                    </a:lnL>
                    <a:lnR w="12700" cmpd="sng">
                      <a:noFill/>
                    </a:lnR>
                    <a:lnT w="38100" cmpd="sng">
                      <a:noFill/>
                    </a:lnT>
                    <a:lnB w="12700" cmpd="sng">
                      <a:noFill/>
                    </a:lnB>
                    <a:lnTlToBr w="12700" cmpd="sng">
                      <a:noFill/>
                      <a:prstDash val="solid"/>
                    </a:lnTlToBr>
                    <a:lnBlToTr w="12700" cmpd="sng">
                      <a:noFill/>
                      <a:prstDash val="solid"/>
                    </a:lnBlToTr>
                    <a:noFill/>
                  </a:tcPr>
                </a:tc>
                <a:tc>
                  <a:txBody>
                    <a:bodyPr/>
                    <a:lstStyle/>
                    <a:p>
                      <a:pPr algn="ctr"/>
                      <a:r>
                        <a:rPr lang="en-US" sz="1600" dirty="0">
                          <a:solidFill>
                            <a:schemeClr val="bg1"/>
                          </a:solidFill>
                          <a:latin typeface="Calibri" panose="020F0502020204030204" pitchFamily="34" charset="0"/>
                          <a:cs typeface="Calibri" panose="020F0502020204030204" pitchFamily="34" charset="0"/>
                        </a:rPr>
                        <a:t>262 (66.7)</a:t>
                      </a:r>
                    </a:p>
                  </a:txBody>
                  <a:tcPr>
                    <a:lnL w="12700" cmpd="sng">
                      <a:noFill/>
                    </a:lnL>
                    <a:lnR w="12700" cmpd="sng">
                      <a:noFill/>
                    </a:lnR>
                    <a:lnT w="38100" cmpd="sng">
                      <a:noFill/>
                    </a:lnT>
                    <a:lnB w="12700" cmpd="sng">
                      <a:noFill/>
                    </a:lnB>
                    <a:lnTlToBr w="12700" cmpd="sng">
                      <a:noFill/>
                      <a:prstDash val="solid"/>
                    </a:lnTlToBr>
                    <a:lnBlToTr w="12700" cmpd="sng">
                      <a:noFill/>
                      <a:prstDash val="solid"/>
                    </a:lnBlToTr>
                    <a:noFill/>
                  </a:tcPr>
                </a:tc>
                <a:tc gridSpan="2">
                  <a:txBody>
                    <a:bodyPr/>
                    <a:lstStyle/>
                    <a:p>
                      <a:pPr algn="ctr"/>
                      <a:r>
                        <a:rPr lang="en-US" sz="1600" dirty="0">
                          <a:solidFill>
                            <a:schemeClr val="bg1"/>
                          </a:solidFill>
                          <a:latin typeface="Calibri" panose="020F0502020204030204" pitchFamily="34" charset="0"/>
                          <a:cs typeface="Calibri" panose="020F0502020204030204" pitchFamily="34" charset="0"/>
                        </a:rPr>
                        <a:t>293 (75.3)</a:t>
                      </a:r>
                    </a:p>
                  </a:txBody>
                  <a:tcPr>
                    <a:lnL w="12700" cmpd="sng">
                      <a:noFill/>
                    </a:lnL>
                    <a:lnR w="12700" cmpd="sng">
                      <a:noFill/>
                    </a:lnR>
                    <a:lnT w="38100" cmpd="sng">
                      <a:noFill/>
                    </a:lnT>
                    <a:lnB w="12700" cmpd="sng">
                      <a:noFill/>
                    </a:lnB>
                    <a:lnTlToBr w="12700" cmpd="sng">
                      <a:noFill/>
                      <a:prstDash val="solid"/>
                    </a:lnTlToBr>
                    <a:lnBlToTr w="12700" cmpd="sng">
                      <a:noFill/>
                      <a:prstDash val="solid"/>
                    </a:lnBlToTr>
                    <a:noFill/>
                  </a:tcPr>
                </a:tc>
                <a:tc hMerge="1">
                  <a:txBody>
                    <a:bodyPr/>
                    <a:lstStyle/>
                    <a:p>
                      <a:endParaRPr lang="en-US"/>
                    </a:p>
                  </a:txBody>
                  <a:tcPr/>
                </a:tc>
                <a:extLst>
                  <a:ext uri="{0D108BD9-81ED-4DB2-BD59-A6C34878D82A}">
                    <a16:rowId xmlns:a16="http://schemas.microsoft.com/office/drawing/2014/main" val="364573378"/>
                  </a:ext>
                </a:extLst>
              </a:tr>
              <a:tr h="233920">
                <a:tc>
                  <a:txBody>
                    <a:bodyPr/>
                    <a:lstStyle/>
                    <a:p>
                      <a:r>
                        <a:rPr lang="en-US" sz="1600" b="0" dirty="0">
                          <a:solidFill>
                            <a:schemeClr val="bg1"/>
                          </a:solidFill>
                          <a:latin typeface="Calibri" panose="020F0502020204030204" pitchFamily="34" charset="0"/>
                          <a:cs typeface="Calibri" panose="020F0502020204030204" pitchFamily="34" charset="0"/>
                        </a:rPr>
                        <a:t>Median OS, mo (95% CI)</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lang="en-US" sz="1600" b="1" dirty="0">
                          <a:solidFill>
                            <a:schemeClr val="bg1"/>
                          </a:solidFill>
                          <a:latin typeface="Calibri" panose="020F0502020204030204" pitchFamily="34" charset="0"/>
                          <a:cs typeface="Calibri" panose="020F0502020204030204" pitchFamily="34" charset="0"/>
                        </a:rPr>
                        <a:t>16.4</a:t>
                      </a:r>
                      <a:r>
                        <a:rPr lang="en-US" sz="1600" dirty="0">
                          <a:solidFill>
                            <a:schemeClr val="bg1"/>
                          </a:solidFill>
                          <a:latin typeface="Calibri" panose="020F0502020204030204" pitchFamily="34" charset="0"/>
                          <a:cs typeface="Calibri" panose="020F0502020204030204" pitchFamily="34" charset="0"/>
                        </a:rPr>
                        <a:t> (14.2-19.6)</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gridSpan="2">
                  <a:txBody>
                    <a:bodyPr/>
                    <a:lstStyle/>
                    <a:p>
                      <a:pPr algn="ctr"/>
                      <a:r>
                        <a:rPr lang="en-US" sz="1600" b="1" dirty="0">
                          <a:solidFill>
                            <a:schemeClr val="bg1"/>
                          </a:solidFill>
                          <a:latin typeface="Calibri" panose="020F0502020204030204" pitchFamily="34" charset="0"/>
                          <a:cs typeface="Calibri" panose="020F0502020204030204" pitchFamily="34" charset="0"/>
                        </a:rPr>
                        <a:t>13.8</a:t>
                      </a:r>
                      <a:r>
                        <a:rPr lang="en-US" sz="1600" dirty="0">
                          <a:solidFill>
                            <a:schemeClr val="bg1"/>
                          </a:solidFill>
                          <a:latin typeface="Calibri" panose="020F0502020204030204" pitchFamily="34" charset="0"/>
                          <a:cs typeface="Calibri" panose="020F0502020204030204" pitchFamily="34" charset="0"/>
                        </a:rPr>
                        <a:t> (12.3-16.1)</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hMerge="1">
                  <a:txBody>
                    <a:bodyPr/>
                    <a:lstStyle/>
                    <a:p>
                      <a:endParaRPr lang="en-US"/>
                    </a:p>
                  </a:txBody>
                  <a:tcPr/>
                </a:tc>
                <a:extLst>
                  <a:ext uri="{0D108BD9-81ED-4DB2-BD59-A6C34878D82A}">
                    <a16:rowId xmlns:a16="http://schemas.microsoft.com/office/drawing/2014/main" val="3933777755"/>
                  </a:ext>
                </a:extLst>
              </a:tr>
              <a:tr h="233920">
                <a:tc>
                  <a:txBody>
                    <a:bodyPr/>
                    <a:lstStyle/>
                    <a:p>
                      <a:r>
                        <a:rPr lang="en-US" sz="1600" b="0" dirty="0">
                          <a:solidFill>
                            <a:schemeClr val="bg1"/>
                          </a:solidFill>
                          <a:latin typeface="Calibri" panose="020F0502020204030204" pitchFamily="34" charset="0"/>
                          <a:cs typeface="Calibri" panose="020F0502020204030204" pitchFamily="34" charset="0"/>
                        </a:rPr>
                        <a:t>HR (96.2% CI)</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gridSpan="3">
                  <a:txBody>
                    <a:bodyPr/>
                    <a:lstStyle/>
                    <a:p>
                      <a:pPr algn="ctr"/>
                      <a:r>
                        <a:rPr lang="en-US" sz="1600" b="1" dirty="0">
                          <a:solidFill>
                            <a:schemeClr val="bg1"/>
                          </a:solidFill>
                          <a:latin typeface="Calibri" panose="020F0502020204030204" pitchFamily="34" charset="0"/>
                          <a:cs typeface="Calibri" panose="020F0502020204030204" pitchFamily="34" charset="0"/>
                        </a:rPr>
                        <a:t>0.78 (0.65-0.92)</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hMerge="1">
                  <a:txBody>
                    <a:bodyPr/>
                    <a:lstStyle/>
                    <a:p>
                      <a:pPr algn="ctr"/>
                      <a:endParaRPr lang="en-US" dirty="0">
                        <a:solidFill>
                          <a:schemeClr val="bg1"/>
                        </a:solidFill>
                        <a:latin typeface="Calibri" panose="020F0502020204030204" pitchFamily="34" charset="0"/>
                        <a:cs typeface="Calibri" panose="020F0502020204030204" pitchFamily="34"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tx2"/>
                    </a:solidFill>
                  </a:tcPr>
                </a:tc>
                <a:tc hMerge="1">
                  <a:txBody>
                    <a:bodyPr/>
                    <a:lstStyle/>
                    <a:p>
                      <a:endParaRPr lang="en-US"/>
                    </a:p>
                  </a:txBody>
                  <a:tcPr/>
                </a:tc>
                <a:extLst>
                  <a:ext uri="{0D108BD9-81ED-4DB2-BD59-A6C34878D82A}">
                    <a16:rowId xmlns:a16="http://schemas.microsoft.com/office/drawing/2014/main" val="392923884"/>
                  </a:ext>
                </a:extLst>
              </a:tr>
              <a:tr h="233920">
                <a:tc>
                  <a:txBody>
                    <a:bodyPr/>
                    <a:lstStyle/>
                    <a:p>
                      <a:r>
                        <a:rPr lang="en-US" sz="1600" b="0" i="1" dirty="0">
                          <a:solidFill>
                            <a:schemeClr val="bg1"/>
                          </a:solidFill>
                          <a:latin typeface="Calibri" panose="020F0502020204030204" pitchFamily="34" charset="0"/>
                          <a:cs typeface="Calibri" panose="020F0502020204030204" pitchFamily="34" charset="0"/>
                        </a:rPr>
                        <a:t>P</a:t>
                      </a:r>
                      <a:r>
                        <a:rPr lang="en-US" sz="1600" b="0" dirty="0">
                          <a:solidFill>
                            <a:schemeClr val="bg1"/>
                          </a:solidFill>
                          <a:latin typeface="Calibri" panose="020F0502020204030204" pitchFamily="34" charset="0"/>
                          <a:cs typeface="Calibri" panose="020F0502020204030204" pitchFamily="34" charset="0"/>
                        </a:rPr>
                        <a:t> value (2-sided)</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gridSpan="3">
                  <a:txBody>
                    <a:bodyPr/>
                    <a:lstStyle/>
                    <a:p>
                      <a:pPr algn="ctr"/>
                      <a:r>
                        <a:rPr lang="en-US" sz="1600" dirty="0">
                          <a:solidFill>
                            <a:schemeClr val="bg1"/>
                          </a:solidFill>
                          <a:latin typeface="Calibri" panose="020F0502020204030204" pitchFamily="34" charset="0"/>
                          <a:cs typeface="Calibri" panose="020F0502020204030204" pitchFamily="34" charset="0"/>
                        </a:rPr>
                        <a:t>.0035</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hMerge="1">
                  <a:txBody>
                    <a:bodyPr/>
                    <a:lstStyle/>
                    <a:p>
                      <a:endParaRPr lang="en-US" dirty="0">
                        <a:solidFill>
                          <a:schemeClr val="bg1"/>
                        </a:solidFill>
                        <a:latin typeface="Calibri" panose="020F0502020204030204" pitchFamily="34" charset="0"/>
                        <a:cs typeface="Calibri" panose="020F0502020204030204" pitchFamily="34"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tx1">
                        <a:lumMod val="95000"/>
                      </a:schemeClr>
                    </a:solidFill>
                  </a:tcPr>
                </a:tc>
                <a:tc hMerge="1">
                  <a:txBody>
                    <a:bodyPr/>
                    <a:lstStyle/>
                    <a:p>
                      <a:endParaRPr lang="en-US"/>
                    </a:p>
                  </a:txBody>
                  <a:tcPr/>
                </a:tc>
                <a:extLst>
                  <a:ext uri="{0D108BD9-81ED-4DB2-BD59-A6C34878D82A}">
                    <a16:rowId xmlns:a16="http://schemas.microsoft.com/office/drawing/2014/main" val="2765792747"/>
                  </a:ext>
                </a:extLst>
              </a:tr>
              <a:tr h="233920">
                <a:tc>
                  <a:txBody>
                    <a:bodyPr/>
                    <a:lstStyle/>
                    <a:p>
                      <a:r>
                        <a:rPr lang="en-US" sz="1600" b="0" dirty="0">
                          <a:solidFill>
                            <a:schemeClr val="bg1"/>
                          </a:solidFill>
                          <a:latin typeface="Calibri" panose="020F0502020204030204" pitchFamily="34" charset="0"/>
                          <a:cs typeface="Calibri" panose="020F0502020204030204" pitchFamily="34" charset="0"/>
                        </a:rPr>
                        <a:t>36-mo OS, %</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gridSpan="2">
                  <a:txBody>
                    <a:bodyPr/>
                    <a:lstStyle/>
                    <a:p>
                      <a:pPr algn="ctr"/>
                      <a:r>
                        <a:rPr lang="en-US" sz="1600" dirty="0">
                          <a:solidFill>
                            <a:schemeClr val="bg1"/>
                          </a:solidFill>
                          <a:latin typeface="Calibri" panose="020F0502020204030204" pitchFamily="34" charset="0"/>
                          <a:cs typeface="Calibri" panose="020F0502020204030204" pitchFamily="34" charset="0"/>
                        </a:rPr>
                        <a:t>30.7</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hMerge="1">
                  <a:txBody>
                    <a:bodyPr/>
                    <a:lstStyle/>
                    <a:p>
                      <a:endParaRPr lang="en-US"/>
                    </a:p>
                  </a:txBody>
                  <a:tcPr/>
                </a:tc>
                <a:tc>
                  <a:txBody>
                    <a:bodyPr/>
                    <a:lstStyle/>
                    <a:p>
                      <a:pPr algn="ctr"/>
                      <a:r>
                        <a:rPr lang="en-US" sz="1600" dirty="0">
                          <a:solidFill>
                            <a:schemeClr val="bg1"/>
                          </a:solidFill>
                          <a:latin typeface="Calibri" panose="020F0502020204030204" pitchFamily="34" charset="0"/>
                          <a:cs typeface="Calibri" panose="020F0502020204030204" pitchFamily="34" charset="0"/>
                        </a:rPr>
                        <a:t>20.2</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819375114"/>
                  </a:ext>
                </a:extLst>
              </a:tr>
            </a:tbl>
          </a:graphicData>
        </a:graphic>
      </p:graphicFrame>
      <p:cxnSp>
        <p:nvCxnSpPr>
          <p:cNvPr id="9" name="Straight Connector 8">
            <a:extLst>
              <a:ext uri="{FF2B5EF4-FFF2-40B4-BE49-F238E27FC236}">
                <a16:creationId xmlns:a16="http://schemas.microsoft.com/office/drawing/2014/main" id="{465CFDAC-5BD3-0649-858F-8B43AF1C2740}"/>
              </a:ext>
            </a:extLst>
          </p:cNvPr>
          <p:cNvCxnSpPr>
            <a:cxnSpLocks/>
          </p:cNvCxnSpPr>
          <p:nvPr/>
        </p:nvCxnSpPr>
        <p:spPr bwMode="auto">
          <a:xfrm>
            <a:off x="1651518" y="5444920"/>
            <a:ext cx="9750490" cy="0"/>
          </a:xfrm>
          <a:prstGeom prst="line">
            <a:avLst/>
          </a:prstGeom>
          <a:noFill/>
          <a:ln w="28575" cap="flat" cmpd="sng" algn="ctr">
            <a:solidFill>
              <a:schemeClr val="bg1"/>
            </a:solidFill>
            <a:prstDash val="solid"/>
            <a:round/>
            <a:headEnd type="none" w="med" len="med"/>
            <a:tailEnd type="none" w="med" len="med"/>
          </a:ln>
          <a:effectLst/>
        </p:spPr>
      </p:cxnSp>
      <p:cxnSp>
        <p:nvCxnSpPr>
          <p:cNvPr id="11" name="Straight Connector 10">
            <a:extLst>
              <a:ext uri="{FF2B5EF4-FFF2-40B4-BE49-F238E27FC236}">
                <a16:creationId xmlns:a16="http://schemas.microsoft.com/office/drawing/2014/main" id="{92984272-FDA1-B14D-8B2F-79B2ECFF4B5A}"/>
              </a:ext>
            </a:extLst>
          </p:cNvPr>
          <p:cNvCxnSpPr/>
          <p:nvPr/>
        </p:nvCxnSpPr>
        <p:spPr bwMode="auto">
          <a:xfrm flipV="1">
            <a:off x="1651518" y="2119242"/>
            <a:ext cx="0" cy="3396343"/>
          </a:xfrm>
          <a:prstGeom prst="line">
            <a:avLst/>
          </a:prstGeom>
          <a:noFill/>
          <a:ln w="28575" cap="flat" cmpd="sng" algn="ctr">
            <a:solidFill>
              <a:schemeClr val="bg1"/>
            </a:solidFill>
            <a:prstDash val="solid"/>
            <a:round/>
            <a:headEnd type="none" w="med" len="med"/>
            <a:tailEnd type="none" w="med" len="med"/>
          </a:ln>
          <a:effectLst/>
        </p:spPr>
      </p:cxnSp>
      <p:sp>
        <p:nvSpPr>
          <p:cNvPr id="12" name="TextBox 11">
            <a:extLst>
              <a:ext uri="{FF2B5EF4-FFF2-40B4-BE49-F238E27FC236}">
                <a16:creationId xmlns:a16="http://schemas.microsoft.com/office/drawing/2014/main" id="{198D8C61-D452-9646-8AD7-BF90462DFC1D}"/>
              </a:ext>
            </a:extLst>
          </p:cNvPr>
          <p:cNvSpPr txBox="1"/>
          <p:nvPr/>
        </p:nvSpPr>
        <p:spPr bwMode="auto">
          <a:xfrm>
            <a:off x="2160036" y="4761266"/>
            <a:ext cx="31436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l" defTabSz="914400" rtl="0" eaLnBrk="1" fontAlgn="auto" latinLnBrk="0" hangingPunct="1">
              <a:lnSpc>
                <a:spcPct val="100000"/>
              </a:lnSpc>
              <a:spcBef>
                <a:spcPct val="50000"/>
              </a:spcBef>
              <a:spcAft>
                <a:spcPct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Durva + trem</a:t>
            </a:r>
            <a:b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b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Sorafenib</a:t>
            </a:r>
          </a:p>
        </p:txBody>
      </p:sp>
      <p:cxnSp>
        <p:nvCxnSpPr>
          <p:cNvPr id="14" name="Straight Connector 13">
            <a:extLst>
              <a:ext uri="{FF2B5EF4-FFF2-40B4-BE49-F238E27FC236}">
                <a16:creationId xmlns:a16="http://schemas.microsoft.com/office/drawing/2014/main" id="{A279849C-D71C-F54E-9A5D-19DACC1AC978}"/>
              </a:ext>
            </a:extLst>
          </p:cNvPr>
          <p:cNvCxnSpPr>
            <a:cxnSpLocks/>
          </p:cNvCxnSpPr>
          <p:nvPr/>
        </p:nvCxnSpPr>
        <p:spPr bwMode="auto">
          <a:xfrm flipH="1">
            <a:off x="1847460" y="4940807"/>
            <a:ext cx="307911" cy="0"/>
          </a:xfrm>
          <a:prstGeom prst="line">
            <a:avLst/>
          </a:prstGeom>
          <a:noFill/>
          <a:ln w="28575" cap="flat" cmpd="sng" algn="ctr">
            <a:solidFill>
              <a:schemeClr val="accent1"/>
            </a:solidFill>
            <a:prstDash val="solid"/>
            <a:round/>
            <a:headEnd type="none" w="med" len="med"/>
            <a:tailEnd type="none" w="med" len="med"/>
          </a:ln>
          <a:effectLst/>
        </p:spPr>
      </p:cxnSp>
      <p:cxnSp>
        <p:nvCxnSpPr>
          <p:cNvPr id="23" name="Straight Connector 22">
            <a:extLst>
              <a:ext uri="{FF2B5EF4-FFF2-40B4-BE49-F238E27FC236}">
                <a16:creationId xmlns:a16="http://schemas.microsoft.com/office/drawing/2014/main" id="{1EFD7072-103D-3D44-AA71-208588ED77BB}"/>
              </a:ext>
            </a:extLst>
          </p:cNvPr>
          <p:cNvCxnSpPr>
            <a:cxnSpLocks/>
          </p:cNvCxnSpPr>
          <p:nvPr/>
        </p:nvCxnSpPr>
        <p:spPr bwMode="auto">
          <a:xfrm flipH="1">
            <a:off x="1847460" y="5205173"/>
            <a:ext cx="307911" cy="0"/>
          </a:xfrm>
          <a:prstGeom prst="line">
            <a:avLst/>
          </a:prstGeom>
          <a:noFill/>
          <a:ln w="28575" cap="flat" cmpd="sng" algn="ctr">
            <a:solidFill>
              <a:schemeClr val="accent3"/>
            </a:solidFill>
            <a:prstDash val="solid"/>
            <a:round/>
            <a:headEnd type="none" w="med" len="med"/>
            <a:tailEnd type="none" w="med" len="med"/>
          </a:ln>
          <a:effectLst/>
        </p:spPr>
      </p:cxnSp>
      <p:cxnSp>
        <p:nvCxnSpPr>
          <p:cNvPr id="16" name="Straight Connector 15">
            <a:extLst>
              <a:ext uri="{FF2B5EF4-FFF2-40B4-BE49-F238E27FC236}">
                <a16:creationId xmlns:a16="http://schemas.microsoft.com/office/drawing/2014/main" id="{61E09F7E-2384-8348-8AE1-CEC0CE8FDEB2}"/>
              </a:ext>
            </a:extLst>
          </p:cNvPr>
          <p:cNvCxnSpPr>
            <a:cxnSpLocks/>
          </p:cNvCxnSpPr>
          <p:nvPr/>
        </p:nvCxnSpPr>
        <p:spPr bwMode="auto">
          <a:xfrm flipH="1">
            <a:off x="1586205" y="2128573"/>
            <a:ext cx="64008" cy="0"/>
          </a:xfrm>
          <a:prstGeom prst="line">
            <a:avLst/>
          </a:prstGeom>
          <a:noFill/>
          <a:ln w="28575" cap="flat" cmpd="sng" algn="ctr">
            <a:solidFill>
              <a:schemeClr val="bg1"/>
            </a:solidFill>
            <a:prstDash val="solid"/>
            <a:round/>
            <a:headEnd type="none" w="med" len="med"/>
            <a:tailEnd type="none" w="med" len="med"/>
          </a:ln>
          <a:effectLst/>
        </p:spPr>
      </p:cxnSp>
      <p:cxnSp>
        <p:nvCxnSpPr>
          <p:cNvPr id="25" name="Straight Connector 24">
            <a:extLst>
              <a:ext uri="{FF2B5EF4-FFF2-40B4-BE49-F238E27FC236}">
                <a16:creationId xmlns:a16="http://schemas.microsoft.com/office/drawing/2014/main" id="{F72C1CE3-7966-3F45-95CA-34CF32463977}"/>
              </a:ext>
            </a:extLst>
          </p:cNvPr>
          <p:cNvCxnSpPr>
            <a:cxnSpLocks/>
          </p:cNvCxnSpPr>
          <p:nvPr/>
        </p:nvCxnSpPr>
        <p:spPr bwMode="auto">
          <a:xfrm flipH="1">
            <a:off x="1586205" y="2791843"/>
            <a:ext cx="64008" cy="0"/>
          </a:xfrm>
          <a:prstGeom prst="line">
            <a:avLst/>
          </a:prstGeom>
          <a:noFill/>
          <a:ln w="28575" cap="flat" cmpd="sng" algn="ctr">
            <a:solidFill>
              <a:schemeClr val="bg1"/>
            </a:solidFill>
            <a:prstDash val="solid"/>
            <a:round/>
            <a:headEnd type="none" w="med" len="med"/>
            <a:tailEnd type="none" w="med" len="med"/>
          </a:ln>
          <a:effectLst/>
        </p:spPr>
      </p:cxnSp>
      <p:cxnSp>
        <p:nvCxnSpPr>
          <p:cNvPr id="31" name="Straight Connector 30">
            <a:extLst>
              <a:ext uri="{FF2B5EF4-FFF2-40B4-BE49-F238E27FC236}">
                <a16:creationId xmlns:a16="http://schemas.microsoft.com/office/drawing/2014/main" id="{FBB155B3-9C56-C044-B5EE-AE63253FCF95}"/>
              </a:ext>
            </a:extLst>
          </p:cNvPr>
          <p:cNvCxnSpPr>
            <a:cxnSpLocks/>
          </p:cNvCxnSpPr>
          <p:nvPr/>
        </p:nvCxnSpPr>
        <p:spPr bwMode="auto">
          <a:xfrm flipH="1">
            <a:off x="1586205" y="3455113"/>
            <a:ext cx="64008" cy="0"/>
          </a:xfrm>
          <a:prstGeom prst="line">
            <a:avLst/>
          </a:prstGeom>
          <a:noFill/>
          <a:ln w="28575" cap="flat" cmpd="sng" algn="ctr">
            <a:solidFill>
              <a:schemeClr val="bg1"/>
            </a:solidFill>
            <a:prstDash val="solid"/>
            <a:round/>
            <a:headEnd type="none" w="med" len="med"/>
            <a:tailEnd type="none" w="med" len="med"/>
          </a:ln>
          <a:effectLst/>
        </p:spPr>
      </p:cxnSp>
      <p:cxnSp>
        <p:nvCxnSpPr>
          <p:cNvPr id="33" name="Straight Connector 32">
            <a:extLst>
              <a:ext uri="{FF2B5EF4-FFF2-40B4-BE49-F238E27FC236}">
                <a16:creationId xmlns:a16="http://schemas.microsoft.com/office/drawing/2014/main" id="{4B9CC476-16F7-1445-9D79-178FB1B4200F}"/>
              </a:ext>
            </a:extLst>
          </p:cNvPr>
          <p:cNvCxnSpPr>
            <a:cxnSpLocks/>
          </p:cNvCxnSpPr>
          <p:nvPr/>
        </p:nvCxnSpPr>
        <p:spPr bwMode="auto">
          <a:xfrm flipH="1">
            <a:off x="1586205" y="4118383"/>
            <a:ext cx="64008" cy="0"/>
          </a:xfrm>
          <a:prstGeom prst="line">
            <a:avLst/>
          </a:prstGeom>
          <a:noFill/>
          <a:ln w="28575" cap="flat" cmpd="sng" algn="ctr">
            <a:solidFill>
              <a:schemeClr val="bg1"/>
            </a:solidFill>
            <a:prstDash val="solid"/>
            <a:round/>
            <a:headEnd type="none" w="med" len="med"/>
            <a:tailEnd type="none" w="med" len="med"/>
          </a:ln>
          <a:effectLst/>
        </p:spPr>
      </p:cxnSp>
      <p:cxnSp>
        <p:nvCxnSpPr>
          <p:cNvPr id="35" name="Straight Connector 34">
            <a:extLst>
              <a:ext uri="{FF2B5EF4-FFF2-40B4-BE49-F238E27FC236}">
                <a16:creationId xmlns:a16="http://schemas.microsoft.com/office/drawing/2014/main" id="{BF76F501-995D-3641-BCF0-595B863BE9EB}"/>
              </a:ext>
            </a:extLst>
          </p:cNvPr>
          <p:cNvCxnSpPr>
            <a:cxnSpLocks/>
          </p:cNvCxnSpPr>
          <p:nvPr/>
        </p:nvCxnSpPr>
        <p:spPr bwMode="auto">
          <a:xfrm flipH="1">
            <a:off x="1586205" y="4781653"/>
            <a:ext cx="64008" cy="0"/>
          </a:xfrm>
          <a:prstGeom prst="line">
            <a:avLst/>
          </a:prstGeom>
          <a:noFill/>
          <a:ln w="28575" cap="flat" cmpd="sng" algn="ctr">
            <a:solidFill>
              <a:schemeClr val="bg1"/>
            </a:solidFill>
            <a:prstDash val="solid"/>
            <a:round/>
            <a:headEnd type="none" w="med" len="med"/>
            <a:tailEnd type="none" w="med" len="med"/>
          </a:ln>
          <a:effectLst/>
        </p:spPr>
      </p:cxnSp>
      <p:cxnSp>
        <p:nvCxnSpPr>
          <p:cNvPr id="37" name="Straight Connector 36">
            <a:extLst>
              <a:ext uri="{FF2B5EF4-FFF2-40B4-BE49-F238E27FC236}">
                <a16:creationId xmlns:a16="http://schemas.microsoft.com/office/drawing/2014/main" id="{BA293A95-60FA-CC46-8E2C-E643D0B17EEE}"/>
              </a:ext>
            </a:extLst>
          </p:cNvPr>
          <p:cNvCxnSpPr>
            <a:cxnSpLocks/>
          </p:cNvCxnSpPr>
          <p:nvPr/>
        </p:nvCxnSpPr>
        <p:spPr bwMode="auto">
          <a:xfrm flipH="1">
            <a:off x="1586205" y="5444920"/>
            <a:ext cx="64008" cy="0"/>
          </a:xfrm>
          <a:prstGeom prst="line">
            <a:avLst/>
          </a:prstGeom>
          <a:noFill/>
          <a:ln w="28575" cap="flat" cmpd="sng" algn="ctr">
            <a:solidFill>
              <a:schemeClr val="bg1"/>
            </a:solidFill>
            <a:prstDash val="solid"/>
            <a:round/>
            <a:headEnd type="none" w="med" len="med"/>
            <a:tailEnd type="none" w="med" len="med"/>
          </a:ln>
          <a:effectLst/>
        </p:spPr>
      </p:cxnSp>
      <p:cxnSp>
        <p:nvCxnSpPr>
          <p:cNvPr id="18" name="Straight Connector 17">
            <a:extLst>
              <a:ext uri="{FF2B5EF4-FFF2-40B4-BE49-F238E27FC236}">
                <a16:creationId xmlns:a16="http://schemas.microsoft.com/office/drawing/2014/main" id="{D503F7B9-1F5E-6C4A-8BC1-20CC139EF2AA}"/>
              </a:ext>
            </a:extLst>
          </p:cNvPr>
          <p:cNvCxnSpPr>
            <a:cxnSpLocks/>
          </p:cNvCxnSpPr>
          <p:nvPr/>
        </p:nvCxnSpPr>
        <p:spPr bwMode="auto">
          <a:xfrm>
            <a:off x="1650213" y="5444920"/>
            <a:ext cx="0" cy="64008"/>
          </a:xfrm>
          <a:prstGeom prst="line">
            <a:avLst/>
          </a:prstGeom>
          <a:noFill/>
          <a:ln w="28575" cap="flat" cmpd="sng" algn="ctr">
            <a:solidFill>
              <a:schemeClr val="bg1"/>
            </a:solidFill>
            <a:prstDash val="solid"/>
            <a:round/>
            <a:headEnd type="none" w="med" len="med"/>
            <a:tailEnd type="none" w="med" len="med"/>
          </a:ln>
          <a:effectLst/>
        </p:spPr>
      </p:cxnSp>
      <p:cxnSp>
        <p:nvCxnSpPr>
          <p:cNvPr id="38" name="Straight Connector 37">
            <a:extLst>
              <a:ext uri="{FF2B5EF4-FFF2-40B4-BE49-F238E27FC236}">
                <a16:creationId xmlns:a16="http://schemas.microsoft.com/office/drawing/2014/main" id="{6DF00E54-FB5B-1544-998E-8399E1196D05}"/>
              </a:ext>
            </a:extLst>
          </p:cNvPr>
          <p:cNvCxnSpPr>
            <a:cxnSpLocks/>
          </p:cNvCxnSpPr>
          <p:nvPr/>
        </p:nvCxnSpPr>
        <p:spPr bwMode="auto">
          <a:xfrm>
            <a:off x="2868021" y="5444920"/>
            <a:ext cx="0" cy="64008"/>
          </a:xfrm>
          <a:prstGeom prst="line">
            <a:avLst/>
          </a:prstGeom>
          <a:noFill/>
          <a:ln w="28575" cap="flat" cmpd="sng" algn="ctr">
            <a:solidFill>
              <a:schemeClr val="bg1"/>
            </a:solidFill>
            <a:prstDash val="solid"/>
            <a:round/>
            <a:headEnd type="none" w="med" len="med"/>
            <a:tailEnd type="none" w="med" len="med"/>
          </a:ln>
          <a:effectLst/>
        </p:spPr>
      </p:cxnSp>
      <p:cxnSp>
        <p:nvCxnSpPr>
          <p:cNvPr id="39" name="Straight Connector 38">
            <a:extLst>
              <a:ext uri="{FF2B5EF4-FFF2-40B4-BE49-F238E27FC236}">
                <a16:creationId xmlns:a16="http://schemas.microsoft.com/office/drawing/2014/main" id="{7F09F0E5-96B5-2E45-917D-40BA86CD13F5}"/>
              </a:ext>
            </a:extLst>
          </p:cNvPr>
          <p:cNvCxnSpPr>
            <a:cxnSpLocks/>
          </p:cNvCxnSpPr>
          <p:nvPr/>
        </p:nvCxnSpPr>
        <p:spPr bwMode="auto">
          <a:xfrm>
            <a:off x="4085829" y="5444920"/>
            <a:ext cx="0" cy="64008"/>
          </a:xfrm>
          <a:prstGeom prst="line">
            <a:avLst/>
          </a:prstGeom>
          <a:noFill/>
          <a:ln w="28575" cap="flat" cmpd="sng" algn="ctr">
            <a:solidFill>
              <a:schemeClr val="bg1"/>
            </a:solidFill>
            <a:prstDash val="solid"/>
            <a:round/>
            <a:headEnd type="none" w="med" len="med"/>
            <a:tailEnd type="none" w="med" len="med"/>
          </a:ln>
          <a:effectLst/>
        </p:spPr>
      </p:cxnSp>
      <p:cxnSp>
        <p:nvCxnSpPr>
          <p:cNvPr id="40" name="Straight Connector 39">
            <a:extLst>
              <a:ext uri="{FF2B5EF4-FFF2-40B4-BE49-F238E27FC236}">
                <a16:creationId xmlns:a16="http://schemas.microsoft.com/office/drawing/2014/main" id="{7B6D81CC-9694-A448-9B08-061C94D98318}"/>
              </a:ext>
            </a:extLst>
          </p:cNvPr>
          <p:cNvCxnSpPr>
            <a:cxnSpLocks/>
          </p:cNvCxnSpPr>
          <p:nvPr/>
        </p:nvCxnSpPr>
        <p:spPr bwMode="auto">
          <a:xfrm>
            <a:off x="5303637" y="5444920"/>
            <a:ext cx="0" cy="64008"/>
          </a:xfrm>
          <a:prstGeom prst="line">
            <a:avLst/>
          </a:prstGeom>
          <a:noFill/>
          <a:ln w="28575" cap="flat" cmpd="sng" algn="ctr">
            <a:solidFill>
              <a:schemeClr val="bg1"/>
            </a:solidFill>
            <a:prstDash val="solid"/>
            <a:round/>
            <a:headEnd type="none" w="med" len="med"/>
            <a:tailEnd type="none" w="med" len="med"/>
          </a:ln>
          <a:effectLst/>
        </p:spPr>
      </p:cxnSp>
      <p:cxnSp>
        <p:nvCxnSpPr>
          <p:cNvPr id="41" name="Straight Connector 40">
            <a:extLst>
              <a:ext uri="{FF2B5EF4-FFF2-40B4-BE49-F238E27FC236}">
                <a16:creationId xmlns:a16="http://schemas.microsoft.com/office/drawing/2014/main" id="{F37A706D-0EC3-8A42-92D8-F9926D8DAFCE}"/>
              </a:ext>
            </a:extLst>
          </p:cNvPr>
          <p:cNvCxnSpPr>
            <a:cxnSpLocks/>
          </p:cNvCxnSpPr>
          <p:nvPr/>
        </p:nvCxnSpPr>
        <p:spPr bwMode="auto">
          <a:xfrm>
            <a:off x="6521445" y="5444920"/>
            <a:ext cx="0" cy="64008"/>
          </a:xfrm>
          <a:prstGeom prst="line">
            <a:avLst/>
          </a:prstGeom>
          <a:noFill/>
          <a:ln w="28575" cap="flat" cmpd="sng" algn="ctr">
            <a:solidFill>
              <a:schemeClr val="bg1"/>
            </a:solidFill>
            <a:prstDash val="solid"/>
            <a:round/>
            <a:headEnd type="none" w="med" len="med"/>
            <a:tailEnd type="none" w="med" len="med"/>
          </a:ln>
          <a:effectLst/>
        </p:spPr>
      </p:cxnSp>
      <p:cxnSp>
        <p:nvCxnSpPr>
          <p:cNvPr id="42" name="Straight Connector 41">
            <a:extLst>
              <a:ext uri="{FF2B5EF4-FFF2-40B4-BE49-F238E27FC236}">
                <a16:creationId xmlns:a16="http://schemas.microsoft.com/office/drawing/2014/main" id="{60406E6F-BA7A-4444-BBE9-A5F191146DC8}"/>
              </a:ext>
            </a:extLst>
          </p:cNvPr>
          <p:cNvCxnSpPr>
            <a:cxnSpLocks/>
          </p:cNvCxnSpPr>
          <p:nvPr/>
        </p:nvCxnSpPr>
        <p:spPr bwMode="auto">
          <a:xfrm>
            <a:off x="7739253" y="5444920"/>
            <a:ext cx="0" cy="64008"/>
          </a:xfrm>
          <a:prstGeom prst="line">
            <a:avLst/>
          </a:prstGeom>
          <a:noFill/>
          <a:ln w="28575" cap="flat" cmpd="sng" algn="ctr">
            <a:solidFill>
              <a:schemeClr val="bg1"/>
            </a:solidFill>
            <a:prstDash val="solid"/>
            <a:round/>
            <a:headEnd type="none" w="med" len="med"/>
            <a:tailEnd type="none" w="med" len="med"/>
          </a:ln>
          <a:effectLst/>
        </p:spPr>
      </p:cxnSp>
      <p:cxnSp>
        <p:nvCxnSpPr>
          <p:cNvPr id="43" name="Straight Connector 42">
            <a:extLst>
              <a:ext uri="{FF2B5EF4-FFF2-40B4-BE49-F238E27FC236}">
                <a16:creationId xmlns:a16="http://schemas.microsoft.com/office/drawing/2014/main" id="{2AE96E8B-E676-7448-B297-836DC19C00A8}"/>
              </a:ext>
            </a:extLst>
          </p:cNvPr>
          <p:cNvCxnSpPr>
            <a:cxnSpLocks/>
          </p:cNvCxnSpPr>
          <p:nvPr/>
        </p:nvCxnSpPr>
        <p:spPr bwMode="auto">
          <a:xfrm>
            <a:off x="8957061" y="5444920"/>
            <a:ext cx="0" cy="64008"/>
          </a:xfrm>
          <a:prstGeom prst="line">
            <a:avLst/>
          </a:prstGeom>
          <a:noFill/>
          <a:ln w="28575" cap="flat" cmpd="sng" algn="ctr">
            <a:solidFill>
              <a:schemeClr val="bg1"/>
            </a:solidFill>
            <a:prstDash val="solid"/>
            <a:round/>
            <a:headEnd type="none" w="med" len="med"/>
            <a:tailEnd type="none" w="med" len="med"/>
          </a:ln>
          <a:effectLst/>
        </p:spPr>
      </p:cxnSp>
      <p:cxnSp>
        <p:nvCxnSpPr>
          <p:cNvPr id="44" name="Straight Connector 43">
            <a:extLst>
              <a:ext uri="{FF2B5EF4-FFF2-40B4-BE49-F238E27FC236}">
                <a16:creationId xmlns:a16="http://schemas.microsoft.com/office/drawing/2014/main" id="{43224020-7554-F541-9E1F-BBDB0238CC93}"/>
              </a:ext>
            </a:extLst>
          </p:cNvPr>
          <p:cNvCxnSpPr>
            <a:cxnSpLocks/>
          </p:cNvCxnSpPr>
          <p:nvPr/>
        </p:nvCxnSpPr>
        <p:spPr bwMode="auto">
          <a:xfrm>
            <a:off x="10174869" y="5444920"/>
            <a:ext cx="0" cy="64008"/>
          </a:xfrm>
          <a:prstGeom prst="line">
            <a:avLst/>
          </a:prstGeom>
          <a:noFill/>
          <a:ln w="28575" cap="flat" cmpd="sng" algn="ctr">
            <a:solidFill>
              <a:schemeClr val="bg1"/>
            </a:solidFill>
            <a:prstDash val="solid"/>
            <a:round/>
            <a:headEnd type="none" w="med" len="med"/>
            <a:tailEnd type="none" w="med" len="med"/>
          </a:ln>
          <a:effectLst/>
        </p:spPr>
      </p:cxnSp>
      <p:cxnSp>
        <p:nvCxnSpPr>
          <p:cNvPr id="45" name="Straight Connector 44">
            <a:extLst>
              <a:ext uri="{FF2B5EF4-FFF2-40B4-BE49-F238E27FC236}">
                <a16:creationId xmlns:a16="http://schemas.microsoft.com/office/drawing/2014/main" id="{B21EE6B4-5131-0D4E-98BF-0887804D1A2E}"/>
              </a:ext>
            </a:extLst>
          </p:cNvPr>
          <p:cNvCxnSpPr>
            <a:cxnSpLocks/>
          </p:cNvCxnSpPr>
          <p:nvPr/>
        </p:nvCxnSpPr>
        <p:spPr bwMode="auto">
          <a:xfrm>
            <a:off x="11392677" y="5444920"/>
            <a:ext cx="0" cy="64008"/>
          </a:xfrm>
          <a:prstGeom prst="line">
            <a:avLst/>
          </a:prstGeom>
          <a:noFill/>
          <a:ln w="28575" cap="flat" cmpd="sng" algn="ctr">
            <a:solidFill>
              <a:schemeClr val="bg1"/>
            </a:solidFill>
            <a:prstDash val="solid"/>
            <a:round/>
            <a:headEnd type="none" w="med" len="med"/>
            <a:tailEnd type="none" w="med" len="med"/>
          </a:ln>
          <a:effectLst/>
        </p:spPr>
      </p:cxnSp>
      <p:sp>
        <p:nvSpPr>
          <p:cNvPr id="19" name="TextBox 18">
            <a:extLst>
              <a:ext uri="{FF2B5EF4-FFF2-40B4-BE49-F238E27FC236}">
                <a16:creationId xmlns:a16="http://schemas.microsoft.com/office/drawing/2014/main" id="{7ED4F7FE-4B10-E544-B657-C1E6C6DBE56B}"/>
              </a:ext>
            </a:extLst>
          </p:cNvPr>
          <p:cNvSpPr txBox="1"/>
          <p:nvPr/>
        </p:nvSpPr>
        <p:spPr bwMode="auto">
          <a:xfrm>
            <a:off x="1650213" y="5707311"/>
            <a:ext cx="974246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800" b="1"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Mo From Randomization</a:t>
            </a:r>
          </a:p>
        </p:txBody>
      </p:sp>
      <p:sp>
        <p:nvSpPr>
          <p:cNvPr id="46" name="TextBox 45">
            <a:extLst>
              <a:ext uri="{FF2B5EF4-FFF2-40B4-BE49-F238E27FC236}">
                <a16:creationId xmlns:a16="http://schemas.microsoft.com/office/drawing/2014/main" id="{B92D6872-4421-DB4E-AF16-BFEAF5DC793D}"/>
              </a:ext>
            </a:extLst>
          </p:cNvPr>
          <p:cNvSpPr txBox="1"/>
          <p:nvPr/>
        </p:nvSpPr>
        <p:spPr bwMode="auto">
          <a:xfrm rot="16200000">
            <a:off x="-714182" y="3642079"/>
            <a:ext cx="339634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800" b="1"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Probability of OS</a:t>
            </a:r>
          </a:p>
        </p:txBody>
      </p:sp>
      <p:sp>
        <p:nvSpPr>
          <p:cNvPr id="20" name="TextBox 19">
            <a:extLst>
              <a:ext uri="{FF2B5EF4-FFF2-40B4-BE49-F238E27FC236}">
                <a16:creationId xmlns:a16="http://schemas.microsoft.com/office/drawing/2014/main" id="{449FA229-FB3A-D545-ACC5-8C78B2871391}"/>
              </a:ext>
            </a:extLst>
          </p:cNvPr>
          <p:cNvSpPr txBox="1"/>
          <p:nvPr/>
        </p:nvSpPr>
        <p:spPr bwMode="auto">
          <a:xfrm>
            <a:off x="985152" y="1953236"/>
            <a:ext cx="63448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r" defTabSz="914400" rtl="0" eaLnBrk="1" fontAlgn="auto" latinLnBrk="0" hangingPunct="1">
              <a:lnSpc>
                <a:spcPct val="100000"/>
              </a:lnSpc>
              <a:spcBef>
                <a:spcPct val="50000"/>
              </a:spcBef>
              <a:spcAft>
                <a:spcPct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1.0</a:t>
            </a:r>
          </a:p>
        </p:txBody>
      </p:sp>
      <p:sp>
        <p:nvSpPr>
          <p:cNvPr id="48" name="TextBox 47">
            <a:extLst>
              <a:ext uri="{FF2B5EF4-FFF2-40B4-BE49-F238E27FC236}">
                <a16:creationId xmlns:a16="http://schemas.microsoft.com/office/drawing/2014/main" id="{C3268785-B575-9F46-8449-4E4F03B4887A}"/>
              </a:ext>
            </a:extLst>
          </p:cNvPr>
          <p:cNvSpPr txBox="1"/>
          <p:nvPr/>
        </p:nvSpPr>
        <p:spPr bwMode="auto">
          <a:xfrm>
            <a:off x="985152" y="2616386"/>
            <a:ext cx="63448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r" defTabSz="914400" rtl="0" eaLnBrk="1" fontAlgn="auto" latinLnBrk="0" hangingPunct="1">
              <a:lnSpc>
                <a:spcPct val="100000"/>
              </a:lnSpc>
              <a:spcBef>
                <a:spcPct val="50000"/>
              </a:spcBef>
              <a:spcAft>
                <a:spcPct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0.8</a:t>
            </a:r>
          </a:p>
        </p:txBody>
      </p:sp>
      <p:sp>
        <p:nvSpPr>
          <p:cNvPr id="50" name="TextBox 49">
            <a:extLst>
              <a:ext uri="{FF2B5EF4-FFF2-40B4-BE49-F238E27FC236}">
                <a16:creationId xmlns:a16="http://schemas.microsoft.com/office/drawing/2014/main" id="{554C8FB3-8572-864D-9626-2D557FF9652F}"/>
              </a:ext>
            </a:extLst>
          </p:cNvPr>
          <p:cNvSpPr txBox="1"/>
          <p:nvPr/>
        </p:nvSpPr>
        <p:spPr bwMode="auto">
          <a:xfrm>
            <a:off x="985152" y="3279536"/>
            <a:ext cx="63448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r" defTabSz="914400" rtl="0" eaLnBrk="1" fontAlgn="auto" latinLnBrk="0" hangingPunct="1">
              <a:lnSpc>
                <a:spcPct val="100000"/>
              </a:lnSpc>
              <a:spcBef>
                <a:spcPct val="50000"/>
              </a:spcBef>
              <a:spcAft>
                <a:spcPct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0.6</a:t>
            </a:r>
          </a:p>
        </p:txBody>
      </p:sp>
      <p:sp>
        <p:nvSpPr>
          <p:cNvPr id="52" name="TextBox 51">
            <a:extLst>
              <a:ext uri="{FF2B5EF4-FFF2-40B4-BE49-F238E27FC236}">
                <a16:creationId xmlns:a16="http://schemas.microsoft.com/office/drawing/2014/main" id="{78B0FCAC-3886-714C-9210-6895FBDA5DA8}"/>
              </a:ext>
            </a:extLst>
          </p:cNvPr>
          <p:cNvSpPr txBox="1"/>
          <p:nvPr/>
        </p:nvSpPr>
        <p:spPr bwMode="auto">
          <a:xfrm>
            <a:off x="985152" y="3942686"/>
            <a:ext cx="63448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r" defTabSz="914400" rtl="0" eaLnBrk="1" fontAlgn="auto" latinLnBrk="0" hangingPunct="1">
              <a:lnSpc>
                <a:spcPct val="100000"/>
              </a:lnSpc>
              <a:spcBef>
                <a:spcPct val="50000"/>
              </a:spcBef>
              <a:spcAft>
                <a:spcPct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0.4</a:t>
            </a:r>
          </a:p>
        </p:txBody>
      </p:sp>
      <p:sp>
        <p:nvSpPr>
          <p:cNvPr id="54" name="TextBox 53">
            <a:extLst>
              <a:ext uri="{FF2B5EF4-FFF2-40B4-BE49-F238E27FC236}">
                <a16:creationId xmlns:a16="http://schemas.microsoft.com/office/drawing/2014/main" id="{A5590DAD-6E2E-0848-BEE1-CEC0BDA287EE}"/>
              </a:ext>
            </a:extLst>
          </p:cNvPr>
          <p:cNvSpPr txBox="1"/>
          <p:nvPr/>
        </p:nvSpPr>
        <p:spPr bwMode="auto">
          <a:xfrm>
            <a:off x="985152" y="4605836"/>
            <a:ext cx="63448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r" defTabSz="914400" rtl="0" eaLnBrk="1" fontAlgn="auto" latinLnBrk="0" hangingPunct="1">
              <a:lnSpc>
                <a:spcPct val="100000"/>
              </a:lnSpc>
              <a:spcBef>
                <a:spcPct val="50000"/>
              </a:spcBef>
              <a:spcAft>
                <a:spcPct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0.2</a:t>
            </a:r>
          </a:p>
        </p:txBody>
      </p:sp>
      <p:sp>
        <p:nvSpPr>
          <p:cNvPr id="56" name="TextBox 55">
            <a:extLst>
              <a:ext uri="{FF2B5EF4-FFF2-40B4-BE49-F238E27FC236}">
                <a16:creationId xmlns:a16="http://schemas.microsoft.com/office/drawing/2014/main" id="{23B67F58-98E1-ED4D-B392-01BEBAE715BA}"/>
              </a:ext>
            </a:extLst>
          </p:cNvPr>
          <p:cNvSpPr txBox="1"/>
          <p:nvPr/>
        </p:nvSpPr>
        <p:spPr bwMode="auto">
          <a:xfrm>
            <a:off x="985152" y="5268985"/>
            <a:ext cx="63448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r" defTabSz="914400" rtl="0" eaLnBrk="1" fontAlgn="auto" latinLnBrk="0" hangingPunct="1">
              <a:lnSpc>
                <a:spcPct val="100000"/>
              </a:lnSpc>
              <a:spcBef>
                <a:spcPct val="50000"/>
              </a:spcBef>
              <a:spcAft>
                <a:spcPct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0</a:t>
            </a:r>
          </a:p>
        </p:txBody>
      </p:sp>
      <p:sp>
        <p:nvSpPr>
          <p:cNvPr id="57" name="TextBox 56">
            <a:extLst>
              <a:ext uri="{FF2B5EF4-FFF2-40B4-BE49-F238E27FC236}">
                <a16:creationId xmlns:a16="http://schemas.microsoft.com/office/drawing/2014/main" id="{F97B83AA-1D2C-A449-8F86-EF73476A0F56}"/>
              </a:ext>
            </a:extLst>
          </p:cNvPr>
          <p:cNvSpPr txBox="1"/>
          <p:nvPr/>
        </p:nvSpPr>
        <p:spPr bwMode="auto">
          <a:xfrm>
            <a:off x="1332972" y="5464307"/>
            <a:ext cx="63448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0</a:t>
            </a:r>
          </a:p>
        </p:txBody>
      </p:sp>
      <p:sp>
        <p:nvSpPr>
          <p:cNvPr id="58" name="TextBox 57">
            <a:extLst>
              <a:ext uri="{FF2B5EF4-FFF2-40B4-BE49-F238E27FC236}">
                <a16:creationId xmlns:a16="http://schemas.microsoft.com/office/drawing/2014/main" id="{FD1E39A0-B354-0B40-8B0A-4521321529A6}"/>
              </a:ext>
            </a:extLst>
          </p:cNvPr>
          <p:cNvSpPr txBox="1"/>
          <p:nvPr/>
        </p:nvSpPr>
        <p:spPr bwMode="auto">
          <a:xfrm>
            <a:off x="2549614" y="5464307"/>
            <a:ext cx="63448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6</a:t>
            </a:r>
          </a:p>
        </p:txBody>
      </p:sp>
      <p:sp>
        <p:nvSpPr>
          <p:cNvPr id="59" name="TextBox 58">
            <a:extLst>
              <a:ext uri="{FF2B5EF4-FFF2-40B4-BE49-F238E27FC236}">
                <a16:creationId xmlns:a16="http://schemas.microsoft.com/office/drawing/2014/main" id="{92DD5C34-E115-B647-A35D-6E5D2C59A5FC}"/>
              </a:ext>
            </a:extLst>
          </p:cNvPr>
          <p:cNvSpPr txBox="1"/>
          <p:nvPr/>
        </p:nvSpPr>
        <p:spPr bwMode="auto">
          <a:xfrm>
            <a:off x="3784918" y="5464307"/>
            <a:ext cx="63448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12</a:t>
            </a:r>
          </a:p>
        </p:txBody>
      </p:sp>
      <p:sp>
        <p:nvSpPr>
          <p:cNvPr id="60" name="TextBox 59">
            <a:extLst>
              <a:ext uri="{FF2B5EF4-FFF2-40B4-BE49-F238E27FC236}">
                <a16:creationId xmlns:a16="http://schemas.microsoft.com/office/drawing/2014/main" id="{18385FD1-71B8-AD4A-8609-5A06E49C5B4B}"/>
              </a:ext>
            </a:extLst>
          </p:cNvPr>
          <p:cNvSpPr txBox="1"/>
          <p:nvPr/>
        </p:nvSpPr>
        <p:spPr bwMode="auto">
          <a:xfrm>
            <a:off x="5001560" y="5464307"/>
            <a:ext cx="63448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18</a:t>
            </a:r>
          </a:p>
        </p:txBody>
      </p:sp>
      <p:sp>
        <p:nvSpPr>
          <p:cNvPr id="61" name="TextBox 60">
            <a:extLst>
              <a:ext uri="{FF2B5EF4-FFF2-40B4-BE49-F238E27FC236}">
                <a16:creationId xmlns:a16="http://schemas.microsoft.com/office/drawing/2014/main" id="{9C1379EA-B17B-CC45-A4D9-1770DD289F4B}"/>
              </a:ext>
            </a:extLst>
          </p:cNvPr>
          <p:cNvSpPr txBox="1"/>
          <p:nvPr/>
        </p:nvSpPr>
        <p:spPr bwMode="auto">
          <a:xfrm>
            <a:off x="6218202" y="5464307"/>
            <a:ext cx="63448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24</a:t>
            </a:r>
          </a:p>
        </p:txBody>
      </p:sp>
      <p:sp>
        <p:nvSpPr>
          <p:cNvPr id="62" name="TextBox 61">
            <a:extLst>
              <a:ext uri="{FF2B5EF4-FFF2-40B4-BE49-F238E27FC236}">
                <a16:creationId xmlns:a16="http://schemas.microsoft.com/office/drawing/2014/main" id="{079D4ED2-B569-6149-9C74-CF4C8B314457}"/>
              </a:ext>
            </a:extLst>
          </p:cNvPr>
          <p:cNvSpPr txBox="1"/>
          <p:nvPr/>
        </p:nvSpPr>
        <p:spPr bwMode="auto">
          <a:xfrm>
            <a:off x="7434844" y="5464307"/>
            <a:ext cx="63448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30</a:t>
            </a:r>
          </a:p>
        </p:txBody>
      </p:sp>
      <p:sp>
        <p:nvSpPr>
          <p:cNvPr id="63" name="TextBox 62">
            <a:extLst>
              <a:ext uri="{FF2B5EF4-FFF2-40B4-BE49-F238E27FC236}">
                <a16:creationId xmlns:a16="http://schemas.microsoft.com/office/drawing/2014/main" id="{6E7C8206-202B-274E-AC64-F1977A3DA46D}"/>
              </a:ext>
            </a:extLst>
          </p:cNvPr>
          <p:cNvSpPr txBox="1"/>
          <p:nvPr/>
        </p:nvSpPr>
        <p:spPr bwMode="auto">
          <a:xfrm>
            <a:off x="8651486" y="5464307"/>
            <a:ext cx="63448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36</a:t>
            </a:r>
          </a:p>
        </p:txBody>
      </p:sp>
      <p:sp>
        <p:nvSpPr>
          <p:cNvPr id="64" name="TextBox 63">
            <a:extLst>
              <a:ext uri="{FF2B5EF4-FFF2-40B4-BE49-F238E27FC236}">
                <a16:creationId xmlns:a16="http://schemas.microsoft.com/office/drawing/2014/main" id="{8BF26681-6518-1049-8919-A165DEF4B548}"/>
              </a:ext>
            </a:extLst>
          </p:cNvPr>
          <p:cNvSpPr txBox="1"/>
          <p:nvPr/>
        </p:nvSpPr>
        <p:spPr bwMode="auto">
          <a:xfrm>
            <a:off x="9868128" y="5464307"/>
            <a:ext cx="63448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42</a:t>
            </a:r>
          </a:p>
        </p:txBody>
      </p:sp>
      <p:sp>
        <p:nvSpPr>
          <p:cNvPr id="65" name="TextBox 64">
            <a:extLst>
              <a:ext uri="{FF2B5EF4-FFF2-40B4-BE49-F238E27FC236}">
                <a16:creationId xmlns:a16="http://schemas.microsoft.com/office/drawing/2014/main" id="{D03F2E92-F803-5A48-9EBB-6D862CAA5B6E}"/>
              </a:ext>
            </a:extLst>
          </p:cNvPr>
          <p:cNvSpPr txBox="1"/>
          <p:nvPr/>
        </p:nvSpPr>
        <p:spPr bwMode="auto">
          <a:xfrm>
            <a:off x="11084767" y="5464307"/>
            <a:ext cx="63448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48</a:t>
            </a:r>
          </a:p>
        </p:txBody>
      </p:sp>
      <p:grpSp>
        <p:nvGrpSpPr>
          <p:cNvPr id="8" name="Group 7">
            <a:extLst>
              <a:ext uri="{FF2B5EF4-FFF2-40B4-BE49-F238E27FC236}">
                <a16:creationId xmlns:a16="http://schemas.microsoft.com/office/drawing/2014/main" id="{1DD26FAD-A4C7-0A45-AC2C-8A01A2DD885E}"/>
              </a:ext>
            </a:extLst>
          </p:cNvPr>
          <p:cNvGrpSpPr/>
          <p:nvPr/>
        </p:nvGrpSpPr>
        <p:grpSpPr>
          <a:xfrm>
            <a:off x="1647131" y="2139880"/>
            <a:ext cx="8871497" cy="2743200"/>
            <a:chOff x="1647131" y="1756132"/>
            <a:chExt cx="8871497" cy="2743200"/>
          </a:xfrm>
        </p:grpSpPr>
        <p:sp>
          <p:nvSpPr>
            <p:cNvPr id="3" name="Freeform 2">
              <a:extLst>
                <a:ext uri="{FF2B5EF4-FFF2-40B4-BE49-F238E27FC236}">
                  <a16:creationId xmlns:a16="http://schemas.microsoft.com/office/drawing/2014/main" id="{BDAA948A-BC8D-F34F-8B38-A7D3BBBF6C92}"/>
                </a:ext>
              </a:extLst>
            </p:cNvPr>
            <p:cNvSpPr/>
            <p:nvPr/>
          </p:nvSpPr>
          <p:spPr bwMode="auto">
            <a:xfrm>
              <a:off x="7775428" y="4275274"/>
              <a:ext cx="2743200" cy="224058"/>
            </a:xfrm>
            <a:custGeom>
              <a:avLst/>
              <a:gdLst>
                <a:gd name="connsiteX0" fmla="*/ 2743200 w 2743200"/>
                <a:gd name="connsiteY0" fmla="*/ 224058 h 224058"/>
                <a:gd name="connsiteX1" fmla="*/ 1538130 w 2743200"/>
                <a:gd name="connsiteY1" fmla="*/ 224058 h 224058"/>
                <a:gd name="connsiteX2" fmla="*/ 1538130 w 2743200"/>
                <a:gd name="connsiteY2" fmla="*/ 133224 h 224058"/>
                <a:gd name="connsiteX3" fmla="*/ 1138458 w 2743200"/>
                <a:gd name="connsiteY3" fmla="*/ 133224 h 224058"/>
                <a:gd name="connsiteX4" fmla="*/ 1138458 w 2743200"/>
                <a:gd name="connsiteY4" fmla="*/ 90835 h 224058"/>
                <a:gd name="connsiteX5" fmla="*/ 811454 w 2743200"/>
                <a:gd name="connsiteY5" fmla="*/ 90835 h 224058"/>
                <a:gd name="connsiteX6" fmla="*/ 811454 w 2743200"/>
                <a:gd name="connsiteY6" fmla="*/ 60556 h 224058"/>
                <a:gd name="connsiteX7" fmla="*/ 242225 w 2743200"/>
                <a:gd name="connsiteY7" fmla="*/ 60556 h 224058"/>
                <a:gd name="connsiteX8" fmla="*/ 242225 w 2743200"/>
                <a:gd name="connsiteY8" fmla="*/ 30278 h 224058"/>
                <a:gd name="connsiteX9" fmla="*/ 248280 w 2743200"/>
                <a:gd name="connsiteY9" fmla="*/ 24223 h 224058"/>
                <a:gd name="connsiteX10" fmla="*/ 248280 w 2743200"/>
                <a:gd name="connsiteY10" fmla="*/ 24223 h 224058"/>
                <a:gd name="connsiteX11" fmla="*/ 193780 w 2743200"/>
                <a:gd name="connsiteY11" fmla="*/ 24223 h 224058"/>
                <a:gd name="connsiteX12" fmla="*/ 193780 w 2743200"/>
                <a:gd name="connsiteY12" fmla="*/ 0 h 224058"/>
                <a:gd name="connsiteX13" fmla="*/ 0 w 2743200"/>
                <a:gd name="connsiteY13" fmla="*/ 0 h 224058"/>
                <a:gd name="connsiteX0" fmla="*/ 2743200 w 2743200"/>
                <a:gd name="connsiteY0" fmla="*/ 224058 h 224058"/>
                <a:gd name="connsiteX1" fmla="*/ 1538130 w 2743200"/>
                <a:gd name="connsiteY1" fmla="*/ 224058 h 224058"/>
                <a:gd name="connsiteX2" fmla="*/ 1538130 w 2743200"/>
                <a:gd name="connsiteY2" fmla="*/ 133224 h 224058"/>
                <a:gd name="connsiteX3" fmla="*/ 1138458 w 2743200"/>
                <a:gd name="connsiteY3" fmla="*/ 133224 h 224058"/>
                <a:gd name="connsiteX4" fmla="*/ 1138458 w 2743200"/>
                <a:gd name="connsiteY4" fmla="*/ 90835 h 224058"/>
                <a:gd name="connsiteX5" fmla="*/ 811454 w 2743200"/>
                <a:gd name="connsiteY5" fmla="*/ 90835 h 224058"/>
                <a:gd name="connsiteX6" fmla="*/ 811454 w 2743200"/>
                <a:gd name="connsiteY6" fmla="*/ 60556 h 224058"/>
                <a:gd name="connsiteX7" fmla="*/ 242225 w 2743200"/>
                <a:gd name="connsiteY7" fmla="*/ 60556 h 224058"/>
                <a:gd name="connsiteX8" fmla="*/ 242225 w 2743200"/>
                <a:gd name="connsiteY8" fmla="*/ 30278 h 224058"/>
                <a:gd name="connsiteX9" fmla="*/ 248280 w 2743200"/>
                <a:gd name="connsiteY9" fmla="*/ 24223 h 224058"/>
                <a:gd name="connsiteX10" fmla="*/ 193780 w 2743200"/>
                <a:gd name="connsiteY10" fmla="*/ 24223 h 224058"/>
                <a:gd name="connsiteX11" fmla="*/ 193780 w 2743200"/>
                <a:gd name="connsiteY11" fmla="*/ 0 h 224058"/>
                <a:gd name="connsiteX12" fmla="*/ 0 w 2743200"/>
                <a:gd name="connsiteY12" fmla="*/ 0 h 224058"/>
                <a:gd name="connsiteX0" fmla="*/ 2743200 w 2743200"/>
                <a:gd name="connsiteY0" fmla="*/ 248280 h 248280"/>
                <a:gd name="connsiteX1" fmla="*/ 1538130 w 2743200"/>
                <a:gd name="connsiteY1" fmla="*/ 248280 h 248280"/>
                <a:gd name="connsiteX2" fmla="*/ 1538130 w 2743200"/>
                <a:gd name="connsiteY2" fmla="*/ 157446 h 248280"/>
                <a:gd name="connsiteX3" fmla="*/ 1138458 w 2743200"/>
                <a:gd name="connsiteY3" fmla="*/ 157446 h 248280"/>
                <a:gd name="connsiteX4" fmla="*/ 1138458 w 2743200"/>
                <a:gd name="connsiteY4" fmla="*/ 115057 h 248280"/>
                <a:gd name="connsiteX5" fmla="*/ 811454 w 2743200"/>
                <a:gd name="connsiteY5" fmla="*/ 115057 h 248280"/>
                <a:gd name="connsiteX6" fmla="*/ 811454 w 2743200"/>
                <a:gd name="connsiteY6" fmla="*/ 84778 h 248280"/>
                <a:gd name="connsiteX7" fmla="*/ 242225 w 2743200"/>
                <a:gd name="connsiteY7" fmla="*/ 84778 h 248280"/>
                <a:gd name="connsiteX8" fmla="*/ 242225 w 2743200"/>
                <a:gd name="connsiteY8" fmla="*/ 54500 h 248280"/>
                <a:gd name="connsiteX9" fmla="*/ 429948 w 2743200"/>
                <a:gd name="connsiteY9" fmla="*/ 0 h 248280"/>
                <a:gd name="connsiteX10" fmla="*/ 193780 w 2743200"/>
                <a:gd name="connsiteY10" fmla="*/ 48445 h 248280"/>
                <a:gd name="connsiteX11" fmla="*/ 193780 w 2743200"/>
                <a:gd name="connsiteY11" fmla="*/ 24222 h 248280"/>
                <a:gd name="connsiteX12" fmla="*/ 0 w 2743200"/>
                <a:gd name="connsiteY12" fmla="*/ 24222 h 248280"/>
                <a:gd name="connsiteX0" fmla="*/ 2743200 w 2743200"/>
                <a:gd name="connsiteY0" fmla="*/ 224058 h 224058"/>
                <a:gd name="connsiteX1" fmla="*/ 1538130 w 2743200"/>
                <a:gd name="connsiteY1" fmla="*/ 224058 h 224058"/>
                <a:gd name="connsiteX2" fmla="*/ 1538130 w 2743200"/>
                <a:gd name="connsiteY2" fmla="*/ 133224 h 224058"/>
                <a:gd name="connsiteX3" fmla="*/ 1138458 w 2743200"/>
                <a:gd name="connsiteY3" fmla="*/ 133224 h 224058"/>
                <a:gd name="connsiteX4" fmla="*/ 1138458 w 2743200"/>
                <a:gd name="connsiteY4" fmla="*/ 90835 h 224058"/>
                <a:gd name="connsiteX5" fmla="*/ 811454 w 2743200"/>
                <a:gd name="connsiteY5" fmla="*/ 90835 h 224058"/>
                <a:gd name="connsiteX6" fmla="*/ 811454 w 2743200"/>
                <a:gd name="connsiteY6" fmla="*/ 60556 h 224058"/>
                <a:gd name="connsiteX7" fmla="*/ 242225 w 2743200"/>
                <a:gd name="connsiteY7" fmla="*/ 60556 h 224058"/>
                <a:gd name="connsiteX8" fmla="*/ 242225 w 2743200"/>
                <a:gd name="connsiteY8" fmla="*/ 30278 h 224058"/>
                <a:gd name="connsiteX9" fmla="*/ 193780 w 2743200"/>
                <a:gd name="connsiteY9" fmla="*/ 24223 h 224058"/>
                <a:gd name="connsiteX10" fmla="*/ 193780 w 2743200"/>
                <a:gd name="connsiteY10" fmla="*/ 0 h 224058"/>
                <a:gd name="connsiteX11" fmla="*/ 0 w 2743200"/>
                <a:gd name="connsiteY11" fmla="*/ 0 h 2240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743200" h="224058">
                  <a:moveTo>
                    <a:pt x="2743200" y="224058"/>
                  </a:moveTo>
                  <a:lnTo>
                    <a:pt x="1538130" y="224058"/>
                  </a:lnTo>
                  <a:lnTo>
                    <a:pt x="1538130" y="133224"/>
                  </a:lnTo>
                  <a:lnTo>
                    <a:pt x="1138458" y="133224"/>
                  </a:lnTo>
                  <a:lnTo>
                    <a:pt x="1138458" y="90835"/>
                  </a:lnTo>
                  <a:lnTo>
                    <a:pt x="811454" y="90835"/>
                  </a:lnTo>
                  <a:lnTo>
                    <a:pt x="811454" y="60556"/>
                  </a:lnTo>
                  <a:lnTo>
                    <a:pt x="242225" y="60556"/>
                  </a:lnTo>
                  <a:lnTo>
                    <a:pt x="242225" y="30278"/>
                  </a:lnTo>
                  <a:lnTo>
                    <a:pt x="193780" y="24223"/>
                  </a:lnTo>
                  <a:lnTo>
                    <a:pt x="193780" y="0"/>
                  </a:lnTo>
                  <a:lnTo>
                    <a:pt x="0" y="0"/>
                  </a:lnTo>
                </a:path>
              </a:pathLst>
            </a:custGeom>
            <a:noFill/>
            <a:ln w="28575">
              <a:solidFill>
                <a:schemeClr val="accent3"/>
              </a:solidFill>
              <a:miter lim="800000"/>
              <a:headEnd/>
              <a:tailEnd/>
            </a:ln>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Arial"/>
                <a:ea typeface="+mn-ea"/>
                <a:cs typeface="Arial" panose="020B0604020202020204" pitchFamily="34" charset="0"/>
              </a:endParaRPr>
            </a:p>
          </p:txBody>
        </p:sp>
        <p:sp>
          <p:nvSpPr>
            <p:cNvPr id="4" name="Freeform 3">
              <a:extLst>
                <a:ext uri="{FF2B5EF4-FFF2-40B4-BE49-F238E27FC236}">
                  <a16:creationId xmlns:a16="http://schemas.microsoft.com/office/drawing/2014/main" id="{6BE69876-B923-9B4F-AA80-53AC70A08D15}"/>
                </a:ext>
              </a:extLst>
            </p:cNvPr>
            <p:cNvSpPr/>
            <p:nvPr/>
          </p:nvSpPr>
          <p:spPr bwMode="auto">
            <a:xfrm>
              <a:off x="1647131" y="1756132"/>
              <a:ext cx="6152519" cy="2525198"/>
            </a:xfrm>
            <a:custGeom>
              <a:avLst/>
              <a:gdLst>
                <a:gd name="connsiteX0" fmla="*/ 0 w 6152519"/>
                <a:gd name="connsiteY0" fmla="*/ 0 h 2525198"/>
                <a:gd name="connsiteX1" fmla="*/ 115057 w 6152519"/>
                <a:gd name="connsiteY1" fmla="*/ 0 h 2525198"/>
                <a:gd name="connsiteX2" fmla="*/ 115057 w 6152519"/>
                <a:gd name="connsiteY2" fmla="*/ 72668 h 2525198"/>
                <a:gd name="connsiteX3" fmla="*/ 230114 w 6152519"/>
                <a:gd name="connsiteY3" fmla="*/ 72668 h 2525198"/>
                <a:gd name="connsiteX4" fmla="*/ 230114 w 6152519"/>
                <a:gd name="connsiteY4" fmla="*/ 127169 h 2525198"/>
                <a:gd name="connsiteX5" fmla="*/ 284615 w 6152519"/>
                <a:gd name="connsiteY5" fmla="*/ 127169 h 2525198"/>
                <a:gd name="connsiteX6" fmla="*/ 284615 w 6152519"/>
                <a:gd name="connsiteY6" fmla="*/ 199836 h 2525198"/>
                <a:gd name="connsiteX7" fmla="*/ 363338 w 6152519"/>
                <a:gd name="connsiteY7" fmla="*/ 199836 h 2525198"/>
                <a:gd name="connsiteX8" fmla="*/ 363338 w 6152519"/>
                <a:gd name="connsiteY8" fmla="*/ 230114 h 2525198"/>
                <a:gd name="connsiteX9" fmla="*/ 423894 w 6152519"/>
                <a:gd name="connsiteY9" fmla="*/ 230114 h 2525198"/>
                <a:gd name="connsiteX10" fmla="*/ 423894 w 6152519"/>
                <a:gd name="connsiteY10" fmla="*/ 284615 h 2525198"/>
                <a:gd name="connsiteX11" fmla="*/ 587396 w 6152519"/>
                <a:gd name="connsiteY11" fmla="*/ 284615 h 2525198"/>
                <a:gd name="connsiteX12" fmla="*/ 587396 w 6152519"/>
                <a:gd name="connsiteY12" fmla="*/ 381505 h 2525198"/>
                <a:gd name="connsiteX13" fmla="*/ 696397 w 6152519"/>
                <a:gd name="connsiteY13" fmla="*/ 381505 h 2525198"/>
                <a:gd name="connsiteX14" fmla="*/ 696397 w 6152519"/>
                <a:gd name="connsiteY14" fmla="*/ 496562 h 2525198"/>
                <a:gd name="connsiteX15" fmla="*/ 775121 w 6152519"/>
                <a:gd name="connsiteY15" fmla="*/ 496562 h 2525198"/>
                <a:gd name="connsiteX16" fmla="*/ 775121 w 6152519"/>
                <a:gd name="connsiteY16" fmla="*/ 545007 h 2525198"/>
                <a:gd name="connsiteX17" fmla="*/ 829621 w 6152519"/>
                <a:gd name="connsiteY17" fmla="*/ 545007 h 2525198"/>
                <a:gd name="connsiteX18" fmla="*/ 829621 w 6152519"/>
                <a:gd name="connsiteY18" fmla="*/ 545007 h 2525198"/>
                <a:gd name="connsiteX19" fmla="*/ 878066 w 6152519"/>
                <a:gd name="connsiteY19" fmla="*/ 593452 h 2525198"/>
                <a:gd name="connsiteX20" fmla="*/ 993123 w 6152519"/>
                <a:gd name="connsiteY20" fmla="*/ 708509 h 2525198"/>
                <a:gd name="connsiteX21" fmla="*/ 1059735 w 6152519"/>
                <a:gd name="connsiteY21" fmla="*/ 708509 h 2525198"/>
                <a:gd name="connsiteX22" fmla="*/ 1059735 w 6152519"/>
                <a:gd name="connsiteY22" fmla="*/ 769065 h 2525198"/>
                <a:gd name="connsiteX23" fmla="*/ 1138458 w 6152519"/>
                <a:gd name="connsiteY23" fmla="*/ 769065 h 2525198"/>
                <a:gd name="connsiteX24" fmla="*/ 1138458 w 6152519"/>
                <a:gd name="connsiteY24" fmla="*/ 835677 h 2525198"/>
                <a:gd name="connsiteX25" fmla="*/ 1289849 w 6152519"/>
                <a:gd name="connsiteY25" fmla="*/ 835677 h 2525198"/>
                <a:gd name="connsiteX26" fmla="*/ 1289849 w 6152519"/>
                <a:gd name="connsiteY26" fmla="*/ 914400 h 2525198"/>
                <a:gd name="connsiteX27" fmla="*/ 1362517 w 6152519"/>
                <a:gd name="connsiteY27" fmla="*/ 914400 h 2525198"/>
                <a:gd name="connsiteX28" fmla="*/ 1362517 w 6152519"/>
                <a:gd name="connsiteY28" fmla="*/ 914400 h 2525198"/>
                <a:gd name="connsiteX29" fmla="*/ 1362517 w 6152519"/>
                <a:gd name="connsiteY29" fmla="*/ 962845 h 2525198"/>
                <a:gd name="connsiteX30" fmla="*/ 1423073 w 6152519"/>
                <a:gd name="connsiteY30" fmla="*/ 962845 h 2525198"/>
                <a:gd name="connsiteX31" fmla="*/ 1423073 w 6152519"/>
                <a:gd name="connsiteY31" fmla="*/ 962845 h 2525198"/>
                <a:gd name="connsiteX32" fmla="*/ 1423073 w 6152519"/>
                <a:gd name="connsiteY32" fmla="*/ 962845 h 2525198"/>
                <a:gd name="connsiteX33" fmla="*/ 1423073 w 6152519"/>
                <a:gd name="connsiteY33" fmla="*/ 962845 h 2525198"/>
                <a:gd name="connsiteX34" fmla="*/ 1507852 w 6152519"/>
                <a:gd name="connsiteY34" fmla="*/ 1047624 h 2525198"/>
                <a:gd name="connsiteX35" fmla="*/ 1647131 w 6152519"/>
                <a:gd name="connsiteY35" fmla="*/ 1047624 h 2525198"/>
                <a:gd name="connsiteX36" fmla="*/ 1647131 w 6152519"/>
                <a:gd name="connsiteY36" fmla="*/ 1126347 h 2525198"/>
                <a:gd name="connsiteX37" fmla="*/ 1834856 w 6152519"/>
                <a:gd name="connsiteY37" fmla="*/ 1126347 h 2525198"/>
                <a:gd name="connsiteX38" fmla="*/ 1834856 w 6152519"/>
                <a:gd name="connsiteY38" fmla="*/ 1199015 h 2525198"/>
                <a:gd name="connsiteX39" fmla="*/ 1925690 w 6152519"/>
                <a:gd name="connsiteY39" fmla="*/ 1199015 h 2525198"/>
                <a:gd name="connsiteX40" fmla="*/ 1925690 w 6152519"/>
                <a:gd name="connsiteY40" fmla="*/ 1253516 h 2525198"/>
                <a:gd name="connsiteX41" fmla="*/ 2016525 w 6152519"/>
                <a:gd name="connsiteY41" fmla="*/ 1253516 h 2525198"/>
                <a:gd name="connsiteX42" fmla="*/ 2016525 w 6152519"/>
                <a:gd name="connsiteY42" fmla="*/ 1253516 h 2525198"/>
                <a:gd name="connsiteX43" fmla="*/ 2016525 w 6152519"/>
                <a:gd name="connsiteY43" fmla="*/ 1308016 h 2525198"/>
                <a:gd name="connsiteX44" fmla="*/ 2149748 w 6152519"/>
                <a:gd name="connsiteY44" fmla="*/ 1308016 h 2525198"/>
                <a:gd name="connsiteX45" fmla="*/ 2149748 w 6152519"/>
                <a:gd name="connsiteY45" fmla="*/ 1344350 h 2525198"/>
                <a:gd name="connsiteX46" fmla="*/ 2246639 w 6152519"/>
                <a:gd name="connsiteY46" fmla="*/ 1344350 h 2525198"/>
                <a:gd name="connsiteX47" fmla="*/ 2246639 w 6152519"/>
                <a:gd name="connsiteY47" fmla="*/ 1398851 h 2525198"/>
                <a:gd name="connsiteX48" fmla="*/ 2404085 w 6152519"/>
                <a:gd name="connsiteY48" fmla="*/ 1398851 h 2525198"/>
                <a:gd name="connsiteX49" fmla="*/ 2404085 w 6152519"/>
                <a:gd name="connsiteY49" fmla="*/ 1441240 h 2525198"/>
                <a:gd name="connsiteX50" fmla="*/ 2488864 w 6152519"/>
                <a:gd name="connsiteY50" fmla="*/ 1441240 h 2525198"/>
                <a:gd name="connsiteX51" fmla="*/ 2488864 w 6152519"/>
                <a:gd name="connsiteY51" fmla="*/ 1507852 h 2525198"/>
                <a:gd name="connsiteX52" fmla="*/ 2603921 w 6152519"/>
                <a:gd name="connsiteY52" fmla="*/ 1507852 h 2525198"/>
                <a:gd name="connsiteX53" fmla="*/ 2603921 w 6152519"/>
                <a:gd name="connsiteY53" fmla="*/ 1507852 h 2525198"/>
                <a:gd name="connsiteX54" fmla="*/ 2603921 w 6152519"/>
                <a:gd name="connsiteY54" fmla="*/ 1562353 h 2525198"/>
                <a:gd name="connsiteX55" fmla="*/ 2725033 w 6152519"/>
                <a:gd name="connsiteY55" fmla="*/ 1562353 h 2525198"/>
                <a:gd name="connsiteX56" fmla="*/ 2725033 w 6152519"/>
                <a:gd name="connsiteY56" fmla="*/ 1635020 h 2525198"/>
                <a:gd name="connsiteX57" fmla="*/ 2821923 w 6152519"/>
                <a:gd name="connsiteY57" fmla="*/ 1635020 h 2525198"/>
                <a:gd name="connsiteX58" fmla="*/ 2821923 w 6152519"/>
                <a:gd name="connsiteY58" fmla="*/ 1695577 h 2525198"/>
                <a:gd name="connsiteX59" fmla="*/ 2979370 w 6152519"/>
                <a:gd name="connsiteY59" fmla="*/ 1695577 h 2525198"/>
                <a:gd name="connsiteX60" fmla="*/ 2979370 w 6152519"/>
                <a:gd name="connsiteY60" fmla="*/ 1744022 h 2525198"/>
                <a:gd name="connsiteX61" fmla="*/ 3167094 w 6152519"/>
                <a:gd name="connsiteY61" fmla="*/ 1744022 h 2525198"/>
                <a:gd name="connsiteX62" fmla="*/ 3167094 w 6152519"/>
                <a:gd name="connsiteY62" fmla="*/ 1780355 h 2525198"/>
                <a:gd name="connsiteX63" fmla="*/ 3270040 w 6152519"/>
                <a:gd name="connsiteY63" fmla="*/ 1780355 h 2525198"/>
                <a:gd name="connsiteX64" fmla="*/ 3270040 w 6152519"/>
                <a:gd name="connsiteY64" fmla="*/ 1834856 h 2525198"/>
                <a:gd name="connsiteX65" fmla="*/ 3385097 w 6152519"/>
                <a:gd name="connsiteY65" fmla="*/ 1834856 h 2525198"/>
                <a:gd name="connsiteX66" fmla="*/ 3457764 w 6152519"/>
                <a:gd name="connsiteY66" fmla="*/ 1907523 h 2525198"/>
                <a:gd name="connsiteX67" fmla="*/ 3597044 w 6152519"/>
                <a:gd name="connsiteY67" fmla="*/ 1907523 h 2525198"/>
                <a:gd name="connsiteX68" fmla="*/ 3597044 w 6152519"/>
                <a:gd name="connsiteY68" fmla="*/ 1907523 h 2525198"/>
                <a:gd name="connsiteX69" fmla="*/ 3597044 w 6152519"/>
                <a:gd name="connsiteY69" fmla="*/ 1907523 h 2525198"/>
                <a:gd name="connsiteX70" fmla="*/ 3597044 w 6152519"/>
                <a:gd name="connsiteY70" fmla="*/ 1907523 h 2525198"/>
                <a:gd name="connsiteX71" fmla="*/ 3597044 w 6152519"/>
                <a:gd name="connsiteY71" fmla="*/ 1907523 h 2525198"/>
                <a:gd name="connsiteX72" fmla="*/ 3597044 w 6152519"/>
                <a:gd name="connsiteY72" fmla="*/ 1949913 h 2525198"/>
                <a:gd name="connsiteX73" fmla="*/ 3839269 w 6152519"/>
                <a:gd name="connsiteY73" fmla="*/ 1949913 h 2525198"/>
                <a:gd name="connsiteX74" fmla="*/ 3839269 w 6152519"/>
                <a:gd name="connsiteY74" fmla="*/ 2022581 h 2525198"/>
                <a:gd name="connsiteX75" fmla="*/ 4033049 w 6152519"/>
                <a:gd name="connsiteY75" fmla="*/ 2022581 h 2525198"/>
                <a:gd name="connsiteX76" fmla="*/ 4033049 w 6152519"/>
                <a:gd name="connsiteY76" fmla="*/ 2058914 h 2525198"/>
                <a:gd name="connsiteX77" fmla="*/ 4251052 w 6152519"/>
                <a:gd name="connsiteY77" fmla="*/ 2058914 h 2525198"/>
                <a:gd name="connsiteX78" fmla="*/ 4281330 w 6152519"/>
                <a:gd name="connsiteY78" fmla="*/ 2089192 h 2525198"/>
                <a:gd name="connsiteX79" fmla="*/ 4414554 w 6152519"/>
                <a:gd name="connsiteY79" fmla="*/ 2089192 h 2525198"/>
                <a:gd name="connsiteX80" fmla="*/ 4414554 w 6152519"/>
                <a:gd name="connsiteY80" fmla="*/ 2143693 h 2525198"/>
                <a:gd name="connsiteX81" fmla="*/ 4541722 w 6152519"/>
                <a:gd name="connsiteY81" fmla="*/ 2143693 h 2525198"/>
                <a:gd name="connsiteX82" fmla="*/ 4541722 w 6152519"/>
                <a:gd name="connsiteY82" fmla="*/ 2161860 h 2525198"/>
                <a:gd name="connsiteX83" fmla="*/ 4662835 w 6152519"/>
                <a:gd name="connsiteY83" fmla="*/ 2161860 h 2525198"/>
                <a:gd name="connsiteX84" fmla="*/ 4662835 w 6152519"/>
                <a:gd name="connsiteY84" fmla="*/ 2198194 h 2525198"/>
                <a:gd name="connsiteX85" fmla="*/ 4814225 w 6152519"/>
                <a:gd name="connsiteY85" fmla="*/ 2198194 h 2525198"/>
                <a:gd name="connsiteX86" fmla="*/ 4814225 w 6152519"/>
                <a:gd name="connsiteY86" fmla="*/ 2198194 h 2525198"/>
                <a:gd name="connsiteX87" fmla="*/ 4814225 w 6152519"/>
                <a:gd name="connsiteY87" fmla="*/ 2198194 h 2525198"/>
                <a:gd name="connsiteX88" fmla="*/ 4814225 w 6152519"/>
                <a:gd name="connsiteY88" fmla="*/ 2198194 h 2525198"/>
                <a:gd name="connsiteX89" fmla="*/ 4814225 w 6152519"/>
                <a:gd name="connsiteY89" fmla="*/ 2198194 h 2525198"/>
                <a:gd name="connsiteX90" fmla="*/ 4814225 w 6152519"/>
                <a:gd name="connsiteY90" fmla="*/ 2198194 h 2525198"/>
                <a:gd name="connsiteX91" fmla="*/ 4814225 w 6152519"/>
                <a:gd name="connsiteY91" fmla="*/ 2234528 h 2525198"/>
                <a:gd name="connsiteX92" fmla="*/ 4929282 w 6152519"/>
                <a:gd name="connsiteY92" fmla="*/ 2234528 h 2525198"/>
                <a:gd name="connsiteX93" fmla="*/ 4929282 w 6152519"/>
                <a:gd name="connsiteY93" fmla="*/ 2264806 h 2525198"/>
                <a:gd name="connsiteX94" fmla="*/ 5056450 w 6152519"/>
                <a:gd name="connsiteY94" fmla="*/ 2264806 h 2525198"/>
                <a:gd name="connsiteX95" fmla="*/ 5056450 w 6152519"/>
                <a:gd name="connsiteY95" fmla="*/ 2313251 h 2525198"/>
                <a:gd name="connsiteX96" fmla="*/ 5280509 w 6152519"/>
                <a:gd name="connsiteY96" fmla="*/ 2313251 h 2525198"/>
                <a:gd name="connsiteX97" fmla="*/ 5280509 w 6152519"/>
                <a:gd name="connsiteY97" fmla="*/ 2313251 h 2525198"/>
                <a:gd name="connsiteX98" fmla="*/ 5280509 w 6152519"/>
                <a:gd name="connsiteY98" fmla="*/ 2313251 h 2525198"/>
                <a:gd name="connsiteX99" fmla="*/ 5280509 w 6152519"/>
                <a:gd name="connsiteY99" fmla="*/ 2367751 h 2525198"/>
                <a:gd name="connsiteX100" fmla="*/ 5431899 w 6152519"/>
                <a:gd name="connsiteY100" fmla="*/ 2367751 h 2525198"/>
                <a:gd name="connsiteX101" fmla="*/ 5431899 w 6152519"/>
                <a:gd name="connsiteY101" fmla="*/ 2367751 h 2525198"/>
                <a:gd name="connsiteX102" fmla="*/ 5431899 w 6152519"/>
                <a:gd name="connsiteY102" fmla="*/ 2416196 h 2525198"/>
                <a:gd name="connsiteX103" fmla="*/ 5637791 w 6152519"/>
                <a:gd name="connsiteY103" fmla="*/ 2416196 h 2525198"/>
                <a:gd name="connsiteX104" fmla="*/ 5637791 w 6152519"/>
                <a:gd name="connsiteY104" fmla="*/ 2440419 h 2525198"/>
                <a:gd name="connsiteX105" fmla="*/ 5825515 w 6152519"/>
                <a:gd name="connsiteY105" fmla="*/ 2440419 h 2525198"/>
                <a:gd name="connsiteX106" fmla="*/ 5825515 w 6152519"/>
                <a:gd name="connsiteY106" fmla="*/ 2470697 h 2525198"/>
                <a:gd name="connsiteX107" fmla="*/ 6067741 w 6152519"/>
                <a:gd name="connsiteY107" fmla="*/ 2470697 h 2525198"/>
                <a:gd name="connsiteX108" fmla="*/ 6067741 w 6152519"/>
                <a:gd name="connsiteY108" fmla="*/ 2470697 h 2525198"/>
                <a:gd name="connsiteX109" fmla="*/ 6067741 w 6152519"/>
                <a:gd name="connsiteY109" fmla="*/ 2500975 h 2525198"/>
                <a:gd name="connsiteX110" fmla="*/ 6152519 w 6152519"/>
                <a:gd name="connsiteY110" fmla="*/ 2500975 h 2525198"/>
                <a:gd name="connsiteX111" fmla="*/ 6152519 w 6152519"/>
                <a:gd name="connsiteY111" fmla="*/ 2525198 h 2525198"/>
                <a:gd name="connsiteX0" fmla="*/ 0 w 6152519"/>
                <a:gd name="connsiteY0" fmla="*/ 0 h 2525198"/>
                <a:gd name="connsiteX1" fmla="*/ 115057 w 6152519"/>
                <a:gd name="connsiteY1" fmla="*/ 0 h 2525198"/>
                <a:gd name="connsiteX2" fmla="*/ 115057 w 6152519"/>
                <a:gd name="connsiteY2" fmla="*/ 72668 h 2525198"/>
                <a:gd name="connsiteX3" fmla="*/ 230114 w 6152519"/>
                <a:gd name="connsiteY3" fmla="*/ 72668 h 2525198"/>
                <a:gd name="connsiteX4" fmla="*/ 230114 w 6152519"/>
                <a:gd name="connsiteY4" fmla="*/ 127169 h 2525198"/>
                <a:gd name="connsiteX5" fmla="*/ 284615 w 6152519"/>
                <a:gd name="connsiteY5" fmla="*/ 127169 h 2525198"/>
                <a:gd name="connsiteX6" fmla="*/ 284615 w 6152519"/>
                <a:gd name="connsiteY6" fmla="*/ 199836 h 2525198"/>
                <a:gd name="connsiteX7" fmla="*/ 363338 w 6152519"/>
                <a:gd name="connsiteY7" fmla="*/ 199836 h 2525198"/>
                <a:gd name="connsiteX8" fmla="*/ 363338 w 6152519"/>
                <a:gd name="connsiteY8" fmla="*/ 230114 h 2525198"/>
                <a:gd name="connsiteX9" fmla="*/ 423894 w 6152519"/>
                <a:gd name="connsiteY9" fmla="*/ 230114 h 2525198"/>
                <a:gd name="connsiteX10" fmla="*/ 423894 w 6152519"/>
                <a:gd name="connsiteY10" fmla="*/ 284615 h 2525198"/>
                <a:gd name="connsiteX11" fmla="*/ 587396 w 6152519"/>
                <a:gd name="connsiteY11" fmla="*/ 284615 h 2525198"/>
                <a:gd name="connsiteX12" fmla="*/ 587396 w 6152519"/>
                <a:gd name="connsiteY12" fmla="*/ 381505 h 2525198"/>
                <a:gd name="connsiteX13" fmla="*/ 696397 w 6152519"/>
                <a:gd name="connsiteY13" fmla="*/ 381505 h 2525198"/>
                <a:gd name="connsiteX14" fmla="*/ 696397 w 6152519"/>
                <a:gd name="connsiteY14" fmla="*/ 496562 h 2525198"/>
                <a:gd name="connsiteX15" fmla="*/ 775121 w 6152519"/>
                <a:gd name="connsiteY15" fmla="*/ 496562 h 2525198"/>
                <a:gd name="connsiteX16" fmla="*/ 775121 w 6152519"/>
                <a:gd name="connsiteY16" fmla="*/ 545007 h 2525198"/>
                <a:gd name="connsiteX17" fmla="*/ 829621 w 6152519"/>
                <a:gd name="connsiteY17" fmla="*/ 545007 h 2525198"/>
                <a:gd name="connsiteX18" fmla="*/ 829621 w 6152519"/>
                <a:gd name="connsiteY18" fmla="*/ 545007 h 2525198"/>
                <a:gd name="connsiteX19" fmla="*/ 878066 w 6152519"/>
                <a:gd name="connsiteY19" fmla="*/ 593452 h 2525198"/>
                <a:gd name="connsiteX20" fmla="*/ 935010 w 6152519"/>
                <a:gd name="connsiteY20" fmla="*/ 649363 h 2525198"/>
                <a:gd name="connsiteX21" fmla="*/ 993123 w 6152519"/>
                <a:gd name="connsiteY21" fmla="*/ 708509 h 2525198"/>
                <a:gd name="connsiteX22" fmla="*/ 1059735 w 6152519"/>
                <a:gd name="connsiteY22" fmla="*/ 708509 h 2525198"/>
                <a:gd name="connsiteX23" fmla="*/ 1059735 w 6152519"/>
                <a:gd name="connsiteY23" fmla="*/ 769065 h 2525198"/>
                <a:gd name="connsiteX24" fmla="*/ 1138458 w 6152519"/>
                <a:gd name="connsiteY24" fmla="*/ 769065 h 2525198"/>
                <a:gd name="connsiteX25" fmla="*/ 1138458 w 6152519"/>
                <a:gd name="connsiteY25" fmla="*/ 835677 h 2525198"/>
                <a:gd name="connsiteX26" fmla="*/ 1289849 w 6152519"/>
                <a:gd name="connsiteY26" fmla="*/ 835677 h 2525198"/>
                <a:gd name="connsiteX27" fmla="*/ 1289849 w 6152519"/>
                <a:gd name="connsiteY27" fmla="*/ 914400 h 2525198"/>
                <a:gd name="connsiteX28" fmla="*/ 1362517 w 6152519"/>
                <a:gd name="connsiteY28" fmla="*/ 914400 h 2525198"/>
                <a:gd name="connsiteX29" fmla="*/ 1362517 w 6152519"/>
                <a:gd name="connsiteY29" fmla="*/ 914400 h 2525198"/>
                <a:gd name="connsiteX30" fmla="*/ 1362517 w 6152519"/>
                <a:gd name="connsiteY30" fmla="*/ 962845 h 2525198"/>
                <a:gd name="connsiteX31" fmla="*/ 1423073 w 6152519"/>
                <a:gd name="connsiteY31" fmla="*/ 962845 h 2525198"/>
                <a:gd name="connsiteX32" fmla="*/ 1423073 w 6152519"/>
                <a:gd name="connsiteY32" fmla="*/ 962845 h 2525198"/>
                <a:gd name="connsiteX33" fmla="*/ 1423073 w 6152519"/>
                <a:gd name="connsiteY33" fmla="*/ 962845 h 2525198"/>
                <a:gd name="connsiteX34" fmla="*/ 1423073 w 6152519"/>
                <a:gd name="connsiteY34" fmla="*/ 962845 h 2525198"/>
                <a:gd name="connsiteX35" fmla="*/ 1507852 w 6152519"/>
                <a:gd name="connsiteY35" fmla="*/ 1047624 h 2525198"/>
                <a:gd name="connsiteX36" fmla="*/ 1647131 w 6152519"/>
                <a:gd name="connsiteY36" fmla="*/ 1047624 h 2525198"/>
                <a:gd name="connsiteX37" fmla="*/ 1647131 w 6152519"/>
                <a:gd name="connsiteY37" fmla="*/ 1126347 h 2525198"/>
                <a:gd name="connsiteX38" fmla="*/ 1834856 w 6152519"/>
                <a:gd name="connsiteY38" fmla="*/ 1126347 h 2525198"/>
                <a:gd name="connsiteX39" fmla="*/ 1834856 w 6152519"/>
                <a:gd name="connsiteY39" fmla="*/ 1199015 h 2525198"/>
                <a:gd name="connsiteX40" fmla="*/ 1925690 w 6152519"/>
                <a:gd name="connsiteY40" fmla="*/ 1199015 h 2525198"/>
                <a:gd name="connsiteX41" fmla="*/ 1925690 w 6152519"/>
                <a:gd name="connsiteY41" fmla="*/ 1253516 h 2525198"/>
                <a:gd name="connsiteX42" fmla="*/ 2016525 w 6152519"/>
                <a:gd name="connsiteY42" fmla="*/ 1253516 h 2525198"/>
                <a:gd name="connsiteX43" fmla="*/ 2016525 w 6152519"/>
                <a:gd name="connsiteY43" fmla="*/ 1253516 h 2525198"/>
                <a:gd name="connsiteX44" fmla="*/ 2016525 w 6152519"/>
                <a:gd name="connsiteY44" fmla="*/ 1308016 h 2525198"/>
                <a:gd name="connsiteX45" fmla="*/ 2149748 w 6152519"/>
                <a:gd name="connsiteY45" fmla="*/ 1308016 h 2525198"/>
                <a:gd name="connsiteX46" fmla="*/ 2149748 w 6152519"/>
                <a:gd name="connsiteY46" fmla="*/ 1344350 h 2525198"/>
                <a:gd name="connsiteX47" fmla="*/ 2246639 w 6152519"/>
                <a:gd name="connsiteY47" fmla="*/ 1344350 h 2525198"/>
                <a:gd name="connsiteX48" fmla="*/ 2246639 w 6152519"/>
                <a:gd name="connsiteY48" fmla="*/ 1398851 h 2525198"/>
                <a:gd name="connsiteX49" fmla="*/ 2404085 w 6152519"/>
                <a:gd name="connsiteY49" fmla="*/ 1398851 h 2525198"/>
                <a:gd name="connsiteX50" fmla="*/ 2404085 w 6152519"/>
                <a:gd name="connsiteY50" fmla="*/ 1441240 h 2525198"/>
                <a:gd name="connsiteX51" fmla="*/ 2488864 w 6152519"/>
                <a:gd name="connsiteY51" fmla="*/ 1441240 h 2525198"/>
                <a:gd name="connsiteX52" fmla="*/ 2488864 w 6152519"/>
                <a:gd name="connsiteY52" fmla="*/ 1507852 h 2525198"/>
                <a:gd name="connsiteX53" fmla="*/ 2603921 w 6152519"/>
                <a:gd name="connsiteY53" fmla="*/ 1507852 h 2525198"/>
                <a:gd name="connsiteX54" fmla="*/ 2603921 w 6152519"/>
                <a:gd name="connsiteY54" fmla="*/ 1507852 h 2525198"/>
                <a:gd name="connsiteX55" fmla="*/ 2603921 w 6152519"/>
                <a:gd name="connsiteY55" fmla="*/ 1562353 h 2525198"/>
                <a:gd name="connsiteX56" fmla="*/ 2725033 w 6152519"/>
                <a:gd name="connsiteY56" fmla="*/ 1562353 h 2525198"/>
                <a:gd name="connsiteX57" fmla="*/ 2725033 w 6152519"/>
                <a:gd name="connsiteY57" fmla="*/ 1635020 h 2525198"/>
                <a:gd name="connsiteX58" fmla="*/ 2821923 w 6152519"/>
                <a:gd name="connsiteY58" fmla="*/ 1635020 h 2525198"/>
                <a:gd name="connsiteX59" fmla="*/ 2821923 w 6152519"/>
                <a:gd name="connsiteY59" fmla="*/ 1695577 h 2525198"/>
                <a:gd name="connsiteX60" fmla="*/ 2979370 w 6152519"/>
                <a:gd name="connsiteY60" fmla="*/ 1695577 h 2525198"/>
                <a:gd name="connsiteX61" fmla="*/ 2979370 w 6152519"/>
                <a:gd name="connsiteY61" fmla="*/ 1744022 h 2525198"/>
                <a:gd name="connsiteX62" fmla="*/ 3167094 w 6152519"/>
                <a:gd name="connsiteY62" fmla="*/ 1744022 h 2525198"/>
                <a:gd name="connsiteX63" fmla="*/ 3167094 w 6152519"/>
                <a:gd name="connsiteY63" fmla="*/ 1780355 h 2525198"/>
                <a:gd name="connsiteX64" fmla="*/ 3270040 w 6152519"/>
                <a:gd name="connsiteY64" fmla="*/ 1780355 h 2525198"/>
                <a:gd name="connsiteX65" fmla="*/ 3270040 w 6152519"/>
                <a:gd name="connsiteY65" fmla="*/ 1834856 h 2525198"/>
                <a:gd name="connsiteX66" fmla="*/ 3385097 w 6152519"/>
                <a:gd name="connsiteY66" fmla="*/ 1834856 h 2525198"/>
                <a:gd name="connsiteX67" fmla="*/ 3457764 w 6152519"/>
                <a:gd name="connsiteY67" fmla="*/ 1907523 h 2525198"/>
                <a:gd name="connsiteX68" fmla="*/ 3597044 w 6152519"/>
                <a:gd name="connsiteY68" fmla="*/ 1907523 h 2525198"/>
                <a:gd name="connsiteX69" fmla="*/ 3597044 w 6152519"/>
                <a:gd name="connsiteY69" fmla="*/ 1907523 h 2525198"/>
                <a:gd name="connsiteX70" fmla="*/ 3597044 w 6152519"/>
                <a:gd name="connsiteY70" fmla="*/ 1907523 h 2525198"/>
                <a:gd name="connsiteX71" fmla="*/ 3597044 w 6152519"/>
                <a:gd name="connsiteY71" fmla="*/ 1907523 h 2525198"/>
                <a:gd name="connsiteX72" fmla="*/ 3597044 w 6152519"/>
                <a:gd name="connsiteY72" fmla="*/ 1907523 h 2525198"/>
                <a:gd name="connsiteX73" fmla="*/ 3597044 w 6152519"/>
                <a:gd name="connsiteY73" fmla="*/ 1949913 h 2525198"/>
                <a:gd name="connsiteX74" fmla="*/ 3839269 w 6152519"/>
                <a:gd name="connsiteY74" fmla="*/ 1949913 h 2525198"/>
                <a:gd name="connsiteX75" fmla="*/ 3839269 w 6152519"/>
                <a:gd name="connsiteY75" fmla="*/ 2022581 h 2525198"/>
                <a:gd name="connsiteX76" fmla="*/ 4033049 w 6152519"/>
                <a:gd name="connsiteY76" fmla="*/ 2022581 h 2525198"/>
                <a:gd name="connsiteX77" fmla="*/ 4033049 w 6152519"/>
                <a:gd name="connsiteY77" fmla="*/ 2058914 h 2525198"/>
                <a:gd name="connsiteX78" fmla="*/ 4251052 w 6152519"/>
                <a:gd name="connsiteY78" fmla="*/ 2058914 h 2525198"/>
                <a:gd name="connsiteX79" fmla="*/ 4281330 w 6152519"/>
                <a:gd name="connsiteY79" fmla="*/ 2089192 h 2525198"/>
                <a:gd name="connsiteX80" fmla="*/ 4414554 w 6152519"/>
                <a:gd name="connsiteY80" fmla="*/ 2089192 h 2525198"/>
                <a:gd name="connsiteX81" fmla="*/ 4414554 w 6152519"/>
                <a:gd name="connsiteY81" fmla="*/ 2143693 h 2525198"/>
                <a:gd name="connsiteX82" fmla="*/ 4541722 w 6152519"/>
                <a:gd name="connsiteY82" fmla="*/ 2143693 h 2525198"/>
                <a:gd name="connsiteX83" fmla="*/ 4541722 w 6152519"/>
                <a:gd name="connsiteY83" fmla="*/ 2161860 h 2525198"/>
                <a:gd name="connsiteX84" fmla="*/ 4662835 w 6152519"/>
                <a:gd name="connsiteY84" fmla="*/ 2161860 h 2525198"/>
                <a:gd name="connsiteX85" fmla="*/ 4662835 w 6152519"/>
                <a:gd name="connsiteY85" fmla="*/ 2198194 h 2525198"/>
                <a:gd name="connsiteX86" fmla="*/ 4814225 w 6152519"/>
                <a:gd name="connsiteY86" fmla="*/ 2198194 h 2525198"/>
                <a:gd name="connsiteX87" fmla="*/ 4814225 w 6152519"/>
                <a:gd name="connsiteY87" fmla="*/ 2198194 h 2525198"/>
                <a:gd name="connsiteX88" fmla="*/ 4814225 w 6152519"/>
                <a:gd name="connsiteY88" fmla="*/ 2198194 h 2525198"/>
                <a:gd name="connsiteX89" fmla="*/ 4814225 w 6152519"/>
                <a:gd name="connsiteY89" fmla="*/ 2198194 h 2525198"/>
                <a:gd name="connsiteX90" fmla="*/ 4814225 w 6152519"/>
                <a:gd name="connsiteY90" fmla="*/ 2198194 h 2525198"/>
                <a:gd name="connsiteX91" fmla="*/ 4814225 w 6152519"/>
                <a:gd name="connsiteY91" fmla="*/ 2198194 h 2525198"/>
                <a:gd name="connsiteX92" fmla="*/ 4814225 w 6152519"/>
                <a:gd name="connsiteY92" fmla="*/ 2234528 h 2525198"/>
                <a:gd name="connsiteX93" fmla="*/ 4929282 w 6152519"/>
                <a:gd name="connsiteY93" fmla="*/ 2234528 h 2525198"/>
                <a:gd name="connsiteX94" fmla="*/ 4929282 w 6152519"/>
                <a:gd name="connsiteY94" fmla="*/ 2264806 h 2525198"/>
                <a:gd name="connsiteX95" fmla="*/ 5056450 w 6152519"/>
                <a:gd name="connsiteY95" fmla="*/ 2264806 h 2525198"/>
                <a:gd name="connsiteX96" fmla="*/ 5056450 w 6152519"/>
                <a:gd name="connsiteY96" fmla="*/ 2313251 h 2525198"/>
                <a:gd name="connsiteX97" fmla="*/ 5280509 w 6152519"/>
                <a:gd name="connsiteY97" fmla="*/ 2313251 h 2525198"/>
                <a:gd name="connsiteX98" fmla="*/ 5280509 w 6152519"/>
                <a:gd name="connsiteY98" fmla="*/ 2313251 h 2525198"/>
                <a:gd name="connsiteX99" fmla="*/ 5280509 w 6152519"/>
                <a:gd name="connsiteY99" fmla="*/ 2313251 h 2525198"/>
                <a:gd name="connsiteX100" fmla="*/ 5280509 w 6152519"/>
                <a:gd name="connsiteY100" fmla="*/ 2367751 h 2525198"/>
                <a:gd name="connsiteX101" fmla="*/ 5431899 w 6152519"/>
                <a:gd name="connsiteY101" fmla="*/ 2367751 h 2525198"/>
                <a:gd name="connsiteX102" fmla="*/ 5431899 w 6152519"/>
                <a:gd name="connsiteY102" fmla="*/ 2367751 h 2525198"/>
                <a:gd name="connsiteX103" fmla="*/ 5431899 w 6152519"/>
                <a:gd name="connsiteY103" fmla="*/ 2416196 h 2525198"/>
                <a:gd name="connsiteX104" fmla="*/ 5637791 w 6152519"/>
                <a:gd name="connsiteY104" fmla="*/ 2416196 h 2525198"/>
                <a:gd name="connsiteX105" fmla="*/ 5637791 w 6152519"/>
                <a:gd name="connsiteY105" fmla="*/ 2440419 h 2525198"/>
                <a:gd name="connsiteX106" fmla="*/ 5825515 w 6152519"/>
                <a:gd name="connsiteY106" fmla="*/ 2440419 h 2525198"/>
                <a:gd name="connsiteX107" fmla="*/ 5825515 w 6152519"/>
                <a:gd name="connsiteY107" fmla="*/ 2470697 h 2525198"/>
                <a:gd name="connsiteX108" fmla="*/ 6067741 w 6152519"/>
                <a:gd name="connsiteY108" fmla="*/ 2470697 h 2525198"/>
                <a:gd name="connsiteX109" fmla="*/ 6067741 w 6152519"/>
                <a:gd name="connsiteY109" fmla="*/ 2470697 h 2525198"/>
                <a:gd name="connsiteX110" fmla="*/ 6067741 w 6152519"/>
                <a:gd name="connsiteY110" fmla="*/ 2500975 h 2525198"/>
                <a:gd name="connsiteX111" fmla="*/ 6152519 w 6152519"/>
                <a:gd name="connsiteY111" fmla="*/ 2500975 h 2525198"/>
                <a:gd name="connsiteX112" fmla="*/ 6152519 w 6152519"/>
                <a:gd name="connsiteY112" fmla="*/ 2525198 h 2525198"/>
                <a:gd name="connsiteX0" fmla="*/ 0 w 6152519"/>
                <a:gd name="connsiteY0" fmla="*/ 0 h 2525198"/>
                <a:gd name="connsiteX1" fmla="*/ 115057 w 6152519"/>
                <a:gd name="connsiteY1" fmla="*/ 0 h 2525198"/>
                <a:gd name="connsiteX2" fmla="*/ 115057 w 6152519"/>
                <a:gd name="connsiteY2" fmla="*/ 72668 h 2525198"/>
                <a:gd name="connsiteX3" fmla="*/ 230114 w 6152519"/>
                <a:gd name="connsiteY3" fmla="*/ 72668 h 2525198"/>
                <a:gd name="connsiteX4" fmla="*/ 230114 w 6152519"/>
                <a:gd name="connsiteY4" fmla="*/ 127169 h 2525198"/>
                <a:gd name="connsiteX5" fmla="*/ 284615 w 6152519"/>
                <a:gd name="connsiteY5" fmla="*/ 127169 h 2525198"/>
                <a:gd name="connsiteX6" fmla="*/ 284615 w 6152519"/>
                <a:gd name="connsiteY6" fmla="*/ 199836 h 2525198"/>
                <a:gd name="connsiteX7" fmla="*/ 363338 w 6152519"/>
                <a:gd name="connsiteY7" fmla="*/ 199836 h 2525198"/>
                <a:gd name="connsiteX8" fmla="*/ 363338 w 6152519"/>
                <a:gd name="connsiteY8" fmla="*/ 230114 h 2525198"/>
                <a:gd name="connsiteX9" fmla="*/ 423894 w 6152519"/>
                <a:gd name="connsiteY9" fmla="*/ 230114 h 2525198"/>
                <a:gd name="connsiteX10" fmla="*/ 423894 w 6152519"/>
                <a:gd name="connsiteY10" fmla="*/ 284615 h 2525198"/>
                <a:gd name="connsiteX11" fmla="*/ 587396 w 6152519"/>
                <a:gd name="connsiteY11" fmla="*/ 284615 h 2525198"/>
                <a:gd name="connsiteX12" fmla="*/ 587396 w 6152519"/>
                <a:gd name="connsiteY12" fmla="*/ 381505 h 2525198"/>
                <a:gd name="connsiteX13" fmla="*/ 696397 w 6152519"/>
                <a:gd name="connsiteY13" fmla="*/ 381505 h 2525198"/>
                <a:gd name="connsiteX14" fmla="*/ 696397 w 6152519"/>
                <a:gd name="connsiteY14" fmla="*/ 496562 h 2525198"/>
                <a:gd name="connsiteX15" fmla="*/ 775121 w 6152519"/>
                <a:gd name="connsiteY15" fmla="*/ 496562 h 2525198"/>
                <a:gd name="connsiteX16" fmla="*/ 775121 w 6152519"/>
                <a:gd name="connsiteY16" fmla="*/ 545007 h 2525198"/>
                <a:gd name="connsiteX17" fmla="*/ 829621 w 6152519"/>
                <a:gd name="connsiteY17" fmla="*/ 545007 h 2525198"/>
                <a:gd name="connsiteX18" fmla="*/ 829621 w 6152519"/>
                <a:gd name="connsiteY18" fmla="*/ 545007 h 2525198"/>
                <a:gd name="connsiteX19" fmla="*/ 841698 w 6152519"/>
                <a:gd name="connsiteY19" fmla="*/ 593452 h 2525198"/>
                <a:gd name="connsiteX20" fmla="*/ 935010 w 6152519"/>
                <a:gd name="connsiteY20" fmla="*/ 649363 h 2525198"/>
                <a:gd name="connsiteX21" fmla="*/ 993123 w 6152519"/>
                <a:gd name="connsiteY21" fmla="*/ 708509 h 2525198"/>
                <a:gd name="connsiteX22" fmla="*/ 1059735 w 6152519"/>
                <a:gd name="connsiteY22" fmla="*/ 708509 h 2525198"/>
                <a:gd name="connsiteX23" fmla="*/ 1059735 w 6152519"/>
                <a:gd name="connsiteY23" fmla="*/ 769065 h 2525198"/>
                <a:gd name="connsiteX24" fmla="*/ 1138458 w 6152519"/>
                <a:gd name="connsiteY24" fmla="*/ 769065 h 2525198"/>
                <a:gd name="connsiteX25" fmla="*/ 1138458 w 6152519"/>
                <a:gd name="connsiteY25" fmla="*/ 835677 h 2525198"/>
                <a:gd name="connsiteX26" fmla="*/ 1289849 w 6152519"/>
                <a:gd name="connsiteY26" fmla="*/ 835677 h 2525198"/>
                <a:gd name="connsiteX27" fmla="*/ 1289849 w 6152519"/>
                <a:gd name="connsiteY27" fmla="*/ 914400 h 2525198"/>
                <a:gd name="connsiteX28" fmla="*/ 1362517 w 6152519"/>
                <a:gd name="connsiteY28" fmla="*/ 914400 h 2525198"/>
                <a:gd name="connsiteX29" fmla="*/ 1362517 w 6152519"/>
                <a:gd name="connsiteY29" fmla="*/ 914400 h 2525198"/>
                <a:gd name="connsiteX30" fmla="*/ 1362517 w 6152519"/>
                <a:gd name="connsiteY30" fmla="*/ 962845 h 2525198"/>
                <a:gd name="connsiteX31" fmla="*/ 1423073 w 6152519"/>
                <a:gd name="connsiteY31" fmla="*/ 962845 h 2525198"/>
                <a:gd name="connsiteX32" fmla="*/ 1423073 w 6152519"/>
                <a:gd name="connsiteY32" fmla="*/ 962845 h 2525198"/>
                <a:gd name="connsiteX33" fmla="*/ 1423073 w 6152519"/>
                <a:gd name="connsiteY33" fmla="*/ 962845 h 2525198"/>
                <a:gd name="connsiteX34" fmla="*/ 1423073 w 6152519"/>
                <a:gd name="connsiteY34" fmla="*/ 962845 h 2525198"/>
                <a:gd name="connsiteX35" fmla="*/ 1507852 w 6152519"/>
                <a:gd name="connsiteY35" fmla="*/ 1047624 h 2525198"/>
                <a:gd name="connsiteX36" fmla="*/ 1647131 w 6152519"/>
                <a:gd name="connsiteY36" fmla="*/ 1047624 h 2525198"/>
                <a:gd name="connsiteX37" fmla="*/ 1647131 w 6152519"/>
                <a:gd name="connsiteY37" fmla="*/ 1126347 h 2525198"/>
                <a:gd name="connsiteX38" fmla="*/ 1834856 w 6152519"/>
                <a:gd name="connsiteY38" fmla="*/ 1126347 h 2525198"/>
                <a:gd name="connsiteX39" fmla="*/ 1834856 w 6152519"/>
                <a:gd name="connsiteY39" fmla="*/ 1199015 h 2525198"/>
                <a:gd name="connsiteX40" fmla="*/ 1925690 w 6152519"/>
                <a:gd name="connsiteY40" fmla="*/ 1199015 h 2525198"/>
                <a:gd name="connsiteX41" fmla="*/ 1925690 w 6152519"/>
                <a:gd name="connsiteY41" fmla="*/ 1253516 h 2525198"/>
                <a:gd name="connsiteX42" fmla="*/ 2016525 w 6152519"/>
                <a:gd name="connsiteY42" fmla="*/ 1253516 h 2525198"/>
                <a:gd name="connsiteX43" fmla="*/ 2016525 w 6152519"/>
                <a:gd name="connsiteY43" fmla="*/ 1253516 h 2525198"/>
                <a:gd name="connsiteX44" fmla="*/ 2016525 w 6152519"/>
                <a:gd name="connsiteY44" fmla="*/ 1308016 h 2525198"/>
                <a:gd name="connsiteX45" fmla="*/ 2149748 w 6152519"/>
                <a:gd name="connsiteY45" fmla="*/ 1308016 h 2525198"/>
                <a:gd name="connsiteX46" fmla="*/ 2149748 w 6152519"/>
                <a:gd name="connsiteY46" fmla="*/ 1344350 h 2525198"/>
                <a:gd name="connsiteX47" fmla="*/ 2246639 w 6152519"/>
                <a:gd name="connsiteY47" fmla="*/ 1344350 h 2525198"/>
                <a:gd name="connsiteX48" fmla="*/ 2246639 w 6152519"/>
                <a:gd name="connsiteY48" fmla="*/ 1398851 h 2525198"/>
                <a:gd name="connsiteX49" fmla="*/ 2404085 w 6152519"/>
                <a:gd name="connsiteY49" fmla="*/ 1398851 h 2525198"/>
                <a:gd name="connsiteX50" fmla="*/ 2404085 w 6152519"/>
                <a:gd name="connsiteY50" fmla="*/ 1441240 h 2525198"/>
                <a:gd name="connsiteX51" fmla="*/ 2488864 w 6152519"/>
                <a:gd name="connsiteY51" fmla="*/ 1441240 h 2525198"/>
                <a:gd name="connsiteX52" fmla="*/ 2488864 w 6152519"/>
                <a:gd name="connsiteY52" fmla="*/ 1507852 h 2525198"/>
                <a:gd name="connsiteX53" fmla="*/ 2603921 w 6152519"/>
                <a:gd name="connsiteY53" fmla="*/ 1507852 h 2525198"/>
                <a:gd name="connsiteX54" fmla="*/ 2603921 w 6152519"/>
                <a:gd name="connsiteY54" fmla="*/ 1507852 h 2525198"/>
                <a:gd name="connsiteX55" fmla="*/ 2603921 w 6152519"/>
                <a:gd name="connsiteY55" fmla="*/ 1562353 h 2525198"/>
                <a:gd name="connsiteX56" fmla="*/ 2725033 w 6152519"/>
                <a:gd name="connsiteY56" fmla="*/ 1562353 h 2525198"/>
                <a:gd name="connsiteX57" fmla="*/ 2725033 w 6152519"/>
                <a:gd name="connsiteY57" fmla="*/ 1635020 h 2525198"/>
                <a:gd name="connsiteX58" fmla="*/ 2821923 w 6152519"/>
                <a:gd name="connsiteY58" fmla="*/ 1635020 h 2525198"/>
                <a:gd name="connsiteX59" fmla="*/ 2821923 w 6152519"/>
                <a:gd name="connsiteY59" fmla="*/ 1695577 h 2525198"/>
                <a:gd name="connsiteX60" fmla="*/ 2979370 w 6152519"/>
                <a:gd name="connsiteY60" fmla="*/ 1695577 h 2525198"/>
                <a:gd name="connsiteX61" fmla="*/ 2979370 w 6152519"/>
                <a:gd name="connsiteY61" fmla="*/ 1744022 h 2525198"/>
                <a:gd name="connsiteX62" fmla="*/ 3167094 w 6152519"/>
                <a:gd name="connsiteY62" fmla="*/ 1744022 h 2525198"/>
                <a:gd name="connsiteX63" fmla="*/ 3167094 w 6152519"/>
                <a:gd name="connsiteY63" fmla="*/ 1780355 h 2525198"/>
                <a:gd name="connsiteX64" fmla="*/ 3270040 w 6152519"/>
                <a:gd name="connsiteY64" fmla="*/ 1780355 h 2525198"/>
                <a:gd name="connsiteX65" fmla="*/ 3270040 w 6152519"/>
                <a:gd name="connsiteY65" fmla="*/ 1834856 h 2525198"/>
                <a:gd name="connsiteX66" fmla="*/ 3385097 w 6152519"/>
                <a:gd name="connsiteY66" fmla="*/ 1834856 h 2525198"/>
                <a:gd name="connsiteX67" fmla="*/ 3457764 w 6152519"/>
                <a:gd name="connsiteY67" fmla="*/ 1907523 h 2525198"/>
                <a:gd name="connsiteX68" fmla="*/ 3597044 w 6152519"/>
                <a:gd name="connsiteY68" fmla="*/ 1907523 h 2525198"/>
                <a:gd name="connsiteX69" fmla="*/ 3597044 w 6152519"/>
                <a:gd name="connsiteY69" fmla="*/ 1907523 h 2525198"/>
                <a:gd name="connsiteX70" fmla="*/ 3597044 w 6152519"/>
                <a:gd name="connsiteY70" fmla="*/ 1907523 h 2525198"/>
                <a:gd name="connsiteX71" fmla="*/ 3597044 w 6152519"/>
                <a:gd name="connsiteY71" fmla="*/ 1907523 h 2525198"/>
                <a:gd name="connsiteX72" fmla="*/ 3597044 w 6152519"/>
                <a:gd name="connsiteY72" fmla="*/ 1907523 h 2525198"/>
                <a:gd name="connsiteX73" fmla="*/ 3597044 w 6152519"/>
                <a:gd name="connsiteY73" fmla="*/ 1949913 h 2525198"/>
                <a:gd name="connsiteX74" fmla="*/ 3839269 w 6152519"/>
                <a:gd name="connsiteY74" fmla="*/ 1949913 h 2525198"/>
                <a:gd name="connsiteX75" fmla="*/ 3839269 w 6152519"/>
                <a:gd name="connsiteY75" fmla="*/ 2022581 h 2525198"/>
                <a:gd name="connsiteX76" fmla="*/ 4033049 w 6152519"/>
                <a:gd name="connsiteY76" fmla="*/ 2022581 h 2525198"/>
                <a:gd name="connsiteX77" fmla="*/ 4033049 w 6152519"/>
                <a:gd name="connsiteY77" fmla="*/ 2058914 h 2525198"/>
                <a:gd name="connsiteX78" fmla="*/ 4251052 w 6152519"/>
                <a:gd name="connsiteY78" fmla="*/ 2058914 h 2525198"/>
                <a:gd name="connsiteX79" fmla="*/ 4281330 w 6152519"/>
                <a:gd name="connsiteY79" fmla="*/ 2089192 h 2525198"/>
                <a:gd name="connsiteX80" fmla="*/ 4414554 w 6152519"/>
                <a:gd name="connsiteY80" fmla="*/ 2089192 h 2525198"/>
                <a:gd name="connsiteX81" fmla="*/ 4414554 w 6152519"/>
                <a:gd name="connsiteY81" fmla="*/ 2143693 h 2525198"/>
                <a:gd name="connsiteX82" fmla="*/ 4541722 w 6152519"/>
                <a:gd name="connsiteY82" fmla="*/ 2143693 h 2525198"/>
                <a:gd name="connsiteX83" fmla="*/ 4541722 w 6152519"/>
                <a:gd name="connsiteY83" fmla="*/ 2161860 h 2525198"/>
                <a:gd name="connsiteX84" fmla="*/ 4662835 w 6152519"/>
                <a:gd name="connsiteY84" fmla="*/ 2161860 h 2525198"/>
                <a:gd name="connsiteX85" fmla="*/ 4662835 w 6152519"/>
                <a:gd name="connsiteY85" fmla="*/ 2198194 h 2525198"/>
                <a:gd name="connsiteX86" fmla="*/ 4814225 w 6152519"/>
                <a:gd name="connsiteY86" fmla="*/ 2198194 h 2525198"/>
                <a:gd name="connsiteX87" fmla="*/ 4814225 w 6152519"/>
                <a:gd name="connsiteY87" fmla="*/ 2198194 h 2525198"/>
                <a:gd name="connsiteX88" fmla="*/ 4814225 w 6152519"/>
                <a:gd name="connsiteY88" fmla="*/ 2198194 h 2525198"/>
                <a:gd name="connsiteX89" fmla="*/ 4814225 w 6152519"/>
                <a:gd name="connsiteY89" fmla="*/ 2198194 h 2525198"/>
                <a:gd name="connsiteX90" fmla="*/ 4814225 w 6152519"/>
                <a:gd name="connsiteY90" fmla="*/ 2198194 h 2525198"/>
                <a:gd name="connsiteX91" fmla="*/ 4814225 w 6152519"/>
                <a:gd name="connsiteY91" fmla="*/ 2198194 h 2525198"/>
                <a:gd name="connsiteX92" fmla="*/ 4814225 w 6152519"/>
                <a:gd name="connsiteY92" fmla="*/ 2234528 h 2525198"/>
                <a:gd name="connsiteX93" fmla="*/ 4929282 w 6152519"/>
                <a:gd name="connsiteY93" fmla="*/ 2234528 h 2525198"/>
                <a:gd name="connsiteX94" fmla="*/ 4929282 w 6152519"/>
                <a:gd name="connsiteY94" fmla="*/ 2264806 h 2525198"/>
                <a:gd name="connsiteX95" fmla="*/ 5056450 w 6152519"/>
                <a:gd name="connsiteY95" fmla="*/ 2264806 h 2525198"/>
                <a:gd name="connsiteX96" fmla="*/ 5056450 w 6152519"/>
                <a:gd name="connsiteY96" fmla="*/ 2313251 h 2525198"/>
                <a:gd name="connsiteX97" fmla="*/ 5280509 w 6152519"/>
                <a:gd name="connsiteY97" fmla="*/ 2313251 h 2525198"/>
                <a:gd name="connsiteX98" fmla="*/ 5280509 w 6152519"/>
                <a:gd name="connsiteY98" fmla="*/ 2313251 h 2525198"/>
                <a:gd name="connsiteX99" fmla="*/ 5280509 w 6152519"/>
                <a:gd name="connsiteY99" fmla="*/ 2313251 h 2525198"/>
                <a:gd name="connsiteX100" fmla="*/ 5280509 w 6152519"/>
                <a:gd name="connsiteY100" fmla="*/ 2367751 h 2525198"/>
                <a:gd name="connsiteX101" fmla="*/ 5431899 w 6152519"/>
                <a:gd name="connsiteY101" fmla="*/ 2367751 h 2525198"/>
                <a:gd name="connsiteX102" fmla="*/ 5431899 w 6152519"/>
                <a:gd name="connsiteY102" fmla="*/ 2367751 h 2525198"/>
                <a:gd name="connsiteX103" fmla="*/ 5431899 w 6152519"/>
                <a:gd name="connsiteY103" fmla="*/ 2416196 h 2525198"/>
                <a:gd name="connsiteX104" fmla="*/ 5637791 w 6152519"/>
                <a:gd name="connsiteY104" fmla="*/ 2416196 h 2525198"/>
                <a:gd name="connsiteX105" fmla="*/ 5637791 w 6152519"/>
                <a:gd name="connsiteY105" fmla="*/ 2440419 h 2525198"/>
                <a:gd name="connsiteX106" fmla="*/ 5825515 w 6152519"/>
                <a:gd name="connsiteY106" fmla="*/ 2440419 h 2525198"/>
                <a:gd name="connsiteX107" fmla="*/ 5825515 w 6152519"/>
                <a:gd name="connsiteY107" fmla="*/ 2470697 h 2525198"/>
                <a:gd name="connsiteX108" fmla="*/ 6067741 w 6152519"/>
                <a:gd name="connsiteY108" fmla="*/ 2470697 h 2525198"/>
                <a:gd name="connsiteX109" fmla="*/ 6067741 w 6152519"/>
                <a:gd name="connsiteY109" fmla="*/ 2470697 h 2525198"/>
                <a:gd name="connsiteX110" fmla="*/ 6067741 w 6152519"/>
                <a:gd name="connsiteY110" fmla="*/ 2500975 h 2525198"/>
                <a:gd name="connsiteX111" fmla="*/ 6152519 w 6152519"/>
                <a:gd name="connsiteY111" fmla="*/ 2500975 h 2525198"/>
                <a:gd name="connsiteX112" fmla="*/ 6152519 w 6152519"/>
                <a:gd name="connsiteY112" fmla="*/ 2525198 h 2525198"/>
                <a:gd name="connsiteX0" fmla="*/ 0 w 6152519"/>
                <a:gd name="connsiteY0" fmla="*/ 0 h 2525198"/>
                <a:gd name="connsiteX1" fmla="*/ 115057 w 6152519"/>
                <a:gd name="connsiteY1" fmla="*/ 0 h 2525198"/>
                <a:gd name="connsiteX2" fmla="*/ 115057 w 6152519"/>
                <a:gd name="connsiteY2" fmla="*/ 72668 h 2525198"/>
                <a:gd name="connsiteX3" fmla="*/ 230114 w 6152519"/>
                <a:gd name="connsiteY3" fmla="*/ 72668 h 2525198"/>
                <a:gd name="connsiteX4" fmla="*/ 230114 w 6152519"/>
                <a:gd name="connsiteY4" fmla="*/ 127169 h 2525198"/>
                <a:gd name="connsiteX5" fmla="*/ 284615 w 6152519"/>
                <a:gd name="connsiteY5" fmla="*/ 127169 h 2525198"/>
                <a:gd name="connsiteX6" fmla="*/ 284615 w 6152519"/>
                <a:gd name="connsiteY6" fmla="*/ 199836 h 2525198"/>
                <a:gd name="connsiteX7" fmla="*/ 363338 w 6152519"/>
                <a:gd name="connsiteY7" fmla="*/ 199836 h 2525198"/>
                <a:gd name="connsiteX8" fmla="*/ 363338 w 6152519"/>
                <a:gd name="connsiteY8" fmla="*/ 230114 h 2525198"/>
                <a:gd name="connsiteX9" fmla="*/ 423894 w 6152519"/>
                <a:gd name="connsiteY9" fmla="*/ 230114 h 2525198"/>
                <a:gd name="connsiteX10" fmla="*/ 423894 w 6152519"/>
                <a:gd name="connsiteY10" fmla="*/ 284615 h 2525198"/>
                <a:gd name="connsiteX11" fmla="*/ 587396 w 6152519"/>
                <a:gd name="connsiteY11" fmla="*/ 284615 h 2525198"/>
                <a:gd name="connsiteX12" fmla="*/ 587396 w 6152519"/>
                <a:gd name="connsiteY12" fmla="*/ 381505 h 2525198"/>
                <a:gd name="connsiteX13" fmla="*/ 696397 w 6152519"/>
                <a:gd name="connsiteY13" fmla="*/ 381505 h 2525198"/>
                <a:gd name="connsiteX14" fmla="*/ 696397 w 6152519"/>
                <a:gd name="connsiteY14" fmla="*/ 496562 h 2525198"/>
                <a:gd name="connsiteX15" fmla="*/ 775121 w 6152519"/>
                <a:gd name="connsiteY15" fmla="*/ 496562 h 2525198"/>
                <a:gd name="connsiteX16" fmla="*/ 775121 w 6152519"/>
                <a:gd name="connsiteY16" fmla="*/ 545007 h 2525198"/>
                <a:gd name="connsiteX17" fmla="*/ 829621 w 6152519"/>
                <a:gd name="connsiteY17" fmla="*/ 545007 h 2525198"/>
                <a:gd name="connsiteX18" fmla="*/ 829621 w 6152519"/>
                <a:gd name="connsiteY18" fmla="*/ 545007 h 2525198"/>
                <a:gd name="connsiteX19" fmla="*/ 841698 w 6152519"/>
                <a:gd name="connsiteY19" fmla="*/ 593452 h 2525198"/>
                <a:gd name="connsiteX20" fmla="*/ 903837 w 6152519"/>
                <a:gd name="connsiteY20" fmla="*/ 592213 h 2525198"/>
                <a:gd name="connsiteX21" fmla="*/ 993123 w 6152519"/>
                <a:gd name="connsiteY21" fmla="*/ 708509 h 2525198"/>
                <a:gd name="connsiteX22" fmla="*/ 1059735 w 6152519"/>
                <a:gd name="connsiteY22" fmla="*/ 708509 h 2525198"/>
                <a:gd name="connsiteX23" fmla="*/ 1059735 w 6152519"/>
                <a:gd name="connsiteY23" fmla="*/ 769065 h 2525198"/>
                <a:gd name="connsiteX24" fmla="*/ 1138458 w 6152519"/>
                <a:gd name="connsiteY24" fmla="*/ 769065 h 2525198"/>
                <a:gd name="connsiteX25" fmla="*/ 1138458 w 6152519"/>
                <a:gd name="connsiteY25" fmla="*/ 835677 h 2525198"/>
                <a:gd name="connsiteX26" fmla="*/ 1289849 w 6152519"/>
                <a:gd name="connsiteY26" fmla="*/ 835677 h 2525198"/>
                <a:gd name="connsiteX27" fmla="*/ 1289849 w 6152519"/>
                <a:gd name="connsiteY27" fmla="*/ 914400 h 2525198"/>
                <a:gd name="connsiteX28" fmla="*/ 1362517 w 6152519"/>
                <a:gd name="connsiteY28" fmla="*/ 914400 h 2525198"/>
                <a:gd name="connsiteX29" fmla="*/ 1362517 w 6152519"/>
                <a:gd name="connsiteY29" fmla="*/ 914400 h 2525198"/>
                <a:gd name="connsiteX30" fmla="*/ 1362517 w 6152519"/>
                <a:gd name="connsiteY30" fmla="*/ 962845 h 2525198"/>
                <a:gd name="connsiteX31" fmla="*/ 1423073 w 6152519"/>
                <a:gd name="connsiteY31" fmla="*/ 962845 h 2525198"/>
                <a:gd name="connsiteX32" fmla="*/ 1423073 w 6152519"/>
                <a:gd name="connsiteY32" fmla="*/ 962845 h 2525198"/>
                <a:gd name="connsiteX33" fmla="*/ 1423073 w 6152519"/>
                <a:gd name="connsiteY33" fmla="*/ 962845 h 2525198"/>
                <a:gd name="connsiteX34" fmla="*/ 1423073 w 6152519"/>
                <a:gd name="connsiteY34" fmla="*/ 962845 h 2525198"/>
                <a:gd name="connsiteX35" fmla="*/ 1507852 w 6152519"/>
                <a:gd name="connsiteY35" fmla="*/ 1047624 h 2525198"/>
                <a:gd name="connsiteX36" fmla="*/ 1647131 w 6152519"/>
                <a:gd name="connsiteY36" fmla="*/ 1047624 h 2525198"/>
                <a:gd name="connsiteX37" fmla="*/ 1647131 w 6152519"/>
                <a:gd name="connsiteY37" fmla="*/ 1126347 h 2525198"/>
                <a:gd name="connsiteX38" fmla="*/ 1834856 w 6152519"/>
                <a:gd name="connsiteY38" fmla="*/ 1126347 h 2525198"/>
                <a:gd name="connsiteX39" fmla="*/ 1834856 w 6152519"/>
                <a:gd name="connsiteY39" fmla="*/ 1199015 h 2525198"/>
                <a:gd name="connsiteX40" fmla="*/ 1925690 w 6152519"/>
                <a:gd name="connsiteY40" fmla="*/ 1199015 h 2525198"/>
                <a:gd name="connsiteX41" fmla="*/ 1925690 w 6152519"/>
                <a:gd name="connsiteY41" fmla="*/ 1253516 h 2525198"/>
                <a:gd name="connsiteX42" fmla="*/ 2016525 w 6152519"/>
                <a:gd name="connsiteY42" fmla="*/ 1253516 h 2525198"/>
                <a:gd name="connsiteX43" fmla="*/ 2016525 w 6152519"/>
                <a:gd name="connsiteY43" fmla="*/ 1253516 h 2525198"/>
                <a:gd name="connsiteX44" fmla="*/ 2016525 w 6152519"/>
                <a:gd name="connsiteY44" fmla="*/ 1308016 h 2525198"/>
                <a:gd name="connsiteX45" fmla="*/ 2149748 w 6152519"/>
                <a:gd name="connsiteY45" fmla="*/ 1308016 h 2525198"/>
                <a:gd name="connsiteX46" fmla="*/ 2149748 w 6152519"/>
                <a:gd name="connsiteY46" fmla="*/ 1344350 h 2525198"/>
                <a:gd name="connsiteX47" fmla="*/ 2246639 w 6152519"/>
                <a:gd name="connsiteY47" fmla="*/ 1344350 h 2525198"/>
                <a:gd name="connsiteX48" fmla="*/ 2246639 w 6152519"/>
                <a:gd name="connsiteY48" fmla="*/ 1398851 h 2525198"/>
                <a:gd name="connsiteX49" fmla="*/ 2404085 w 6152519"/>
                <a:gd name="connsiteY49" fmla="*/ 1398851 h 2525198"/>
                <a:gd name="connsiteX50" fmla="*/ 2404085 w 6152519"/>
                <a:gd name="connsiteY50" fmla="*/ 1441240 h 2525198"/>
                <a:gd name="connsiteX51" fmla="*/ 2488864 w 6152519"/>
                <a:gd name="connsiteY51" fmla="*/ 1441240 h 2525198"/>
                <a:gd name="connsiteX52" fmla="*/ 2488864 w 6152519"/>
                <a:gd name="connsiteY52" fmla="*/ 1507852 h 2525198"/>
                <a:gd name="connsiteX53" fmla="*/ 2603921 w 6152519"/>
                <a:gd name="connsiteY53" fmla="*/ 1507852 h 2525198"/>
                <a:gd name="connsiteX54" fmla="*/ 2603921 w 6152519"/>
                <a:gd name="connsiteY54" fmla="*/ 1507852 h 2525198"/>
                <a:gd name="connsiteX55" fmla="*/ 2603921 w 6152519"/>
                <a:gd name="connsiteY55" fmla="*/ 1562353 h 2525198"/>
                <a:gd name="connsiteX56" fmla="*/ 2725033 w 6152519"/>
                <a:gd name="connsiteY56" fmla="*/ 1562353 h 2525198"/>
                <a:gd name="connsiteX57" fmla="*/ 2725033 w 6152519"/>
                <a:gd name="connsiteY57" fmla="*/ 1635020 h 2525198"/>
                <a:gd name="connsiteX58" fmla="*/ 2821923 w 6152519"/>
                <a:gd name="connsiteY58" fmla="*/ 1635020 h 2525198"/>
                <a:gd name="connsiteX59" fmla="*/ 2821923 w 6152519"/>
                <a:gd name="connsiteY59" fmla="*/ 1695577 h 2525198"/>
                <a:gd name="connsiteX60" fmla="*/ 2979370 w 6152519"/>
                <a:gd name="connsiteY60" fmla="*/ 1695577 h 2525198"/>
                <a:gd name="connsiteX61" fmla="*/ 2979370 w 6152519"/>
                <a:gd name="connsiteY61" fmla="*/ 1744022 h 2525198"/>
                <a:gd name="connsiteX62" fmla="*/ 3167094 w 6152519"/>
                <a:gd name="connsiteY62" fmla="*/ 1744022 h 2525198"/>
                <a:gd name="connsiteX63" fmla="*/ 3167094 w 6152519"/>
                <a:gd name="connsiteY63" fmla="*/ 1780355 h 2525198"/>
                <a:gd name="connsiteX64" fmla="*/ 3270040 w 6152519"/>
                <a:gd name="connsiteY64" fmla="*/ 1780355 h 2525198"/>
                <a:gd name="connsiteX65" fmla="*/ 3270040 w 6152519"/>
                <a:gd name="connsiteY65" fmla="*/ 1834856 h 2525198"/>
                <a:gd name="connsiteX66" fmla="*/ 3385097 w 6152519"/>
                <a:gd name="connsiteY66" fmla="*/ 1834856 h 2525198"/>
                <a:gd name="connsiteX67" fmla="*/ 3457764 w 6152519"/>
                <a:gd name="connsiteY67" fmla="*/ 1907523 h 2525198"/>
                <a:gd name="connsiteX68" fmla="*/ 3597044 w 6152519"/>
                <a:gd name="connsiteY68" fmla="*/ 1907523 h 2525198"/>
                <a:gd name="connsiteX69" fmla="*/ 3597044 w 6152519"/>
                <a:gd name="connsiteY69" fmla="*/ 1907523 h 2525198"/>
                <a:gd name="connsiteX70" fmla="*/ 3597044 w 6152519"/>
                <a:gd name="connsiteY70" fmla="*/ 1907523 h 2525198"/>
                <a:gd name="connsiteX71" fmla="*/ 3597044 w 6152519"/>
                <a:gd name="connsiteY71" fmla="*/ 1907523 h 2525198"/>
                <a:gd name="connsiteX72" fmla="*/ 3597044 w 6152519"/>
                <a:gd name="connsiteY72" fmla="*/ 1907523 h 2525198"/>
                <a:gd name="connsiteX73" fmla="*/ 3597044 w 6152519"/>
                <a:gd name="connsiteY73" fmla="*/ 1949913 h 2525198"/>
                <a:gd name="connsiteX74" fmla="*/ 3839269 w 6152519"/>
                <a:gd name="connsiteY74" fmla="*/ 1949913 h 2525198"/>
                <a:gd name="connsiteX75" fmla="*/ 3839269 w 6152519"/>
                <a:gd name="connsiteY75" fmla="*/ 2022581 h 2525198"/>
                <a:gd name="connsiteX76" fmla="*/ 4033049 w 6152519"/>
                <a:gd name="connsiteY76" fmla="*/ 2022581 h 2525198"/>
                <a:gd name="connsiteX77" fmla="*/ 4033049 w 6152519"/>
                <a:gd name="connsiteY77" fmla="*/ 2058914 h 2525198"/>
                <a:gd name="connsiteX78" fmla="*/ 4251052 w 6152519"/>
                <a:gd name="connsiteY78" fmla="*/ 2058914 h 2525198"/>
                <a:gd name="connsiteX79" fmla="*/ 4281330 w 6152519"/>
                <a:gd name="connsiteY79" fmla="*/ 2089192 h 2525198"/>
                <a:gd name="connsiteX80" fmla="*/ 4414554 w 6152519"/>
                <a:gd name="connsiteY80" fmla="*/ 2089192 h 2525198"/>
                <a:gd name="connsiteX81" fmla="*/ 4414554 w 6152519"/>
                <a:gd name="connsiteY81" fmla="*/ 2143693 h 2525198"/>
                <a:gd name="connsiteX82" fmla="*/ 4541722 w 6152519"/>
                <a:gd name="connsiteY82" fmla="*/ 2143693 h 2525198"/>
                <a:gd name="connsiteX83" fmla="*/ 4541722 w 6152519"/>
                <a:gd name="connsiteY83" fmla="*/ 2161860 h 2525198"/>
                <a:gd name="connsiteX84" fmla="*/ 4662835 w 6152519"/>
                <a:gd name="connsiteY84" fmla="*/ 2161860 h 2525198"/>
                <a:gd name="connsiteX85" fmla="*/ 4662835 w 6152519"/>
                <a:gd name="connsiteY85" fmla="*/ 2198194 h 2525198"/>
                <a:gd name="connsiteX86" fmla="*/ 4814225 w 6152519"/>
                <a:gd name="connsiteY86" fmla="*/ 2198194 h 2525198"/>
                <a:gd name="connsiteX87" fmla="*/ 4814225 w 6152519"/>
                <a:gd name="connsiteY87" fmla="*/ 2198194 h 2525198"/>
                <a:gd name="connsiteX88" fmla="*/ 4814225 w 6152519"/>
                <a:gd name="connsiteY88" fmla="*/ 2198194 h 2525198"/>
                <a:gd name="connsiteX89" fmla="*/ 4814225 w 6152519"/>
                <a:gd name="connsiteY89" fmla="*/ 2198194 h 2525198"/>
                <a:gd name="connsiteX90" fmla="*/ 4814225 w 6152519"/>
                <a:gd name="connsiteY90" fmla="*/ 2198194 h 2525198"/>
                <a:gd name="connsiteX91" fmla="*/ 4814225 w 6152519"/>
                <a:gd name="connsiteY91" fmla="*/ 2198194 h 2525198"/>
                <a:gd name="connsiteX92" fmla="*/ 4814225 w 6152519"/>
                <a:gd name="connsiteY92" fmla="*/ 2234528 h 2525198"/>
                <a:gd name="connsiteX93" fmla="*/ 4929282 w 6152519"/>
                <a:gd name="connsiteY93" fmla="*/ 2234528 h 2525198"/>
                <a:gd name="connsiteX94" fmla="*/ 4929282 w 6152519"/>
                <a:gd name="connsiteY94" fmla="*/ 2264806 h 2525198"/>
                <a:gd name="connsiteX95" fmla="*/ 5056450 w 6152519"/>
                <a:gd name="connsiteY95" fmla="*/ 2264806 h 2525198"/>
                <a:gd name="connsiteX96" fmla="*/ 5056450 w 6152519"/>
                <a:gd name="connsiteY96" fmla="*/ 2313251 h 2525198"/>
                <a:gd name="connsiteX97" fmla="*/ 5280509 w 6152519"/>
                <a:gd name="connsiteY97" fmla="*/ 2313251 h 2525198"/>
                <a:gd name="connsiteX98" fmla="*/ 5280509 w 6152519"/>
                <a:gd name="connsiteY98" fmla="*/ 2313251 h 2525198"/>
                <a:gd name="connsiteX99" fmla="*/ 5280509 w 6152519"/>
                <a:gd name="connsiteY99" fmla="*/ 2313251 h 2525198"/>
                <a:gd name="connsiteX100" fmla="*/ 5280509 w 6152519"/>
                <a:gd name="connsiteY100" fmla="*/ 2367751 h 2525198"/>
                <a:gd name="connsiteX101" fmla="*/ 5431899 w 6152519"/>
                <a:gd name="connsiteY101" fmla="*/ 2367751 h 2525198"/>
                <a:gd name="connsiteX102" fmla="*/ 5431899 w 6152519"/>
                <a:gd name="connsiteY102" fmla="*/ 2367751 h 2525198"/>
                <a:gd name="connsiteX103" fmla="*/ 5431899 w 6152519"/>
                <a:gd name="connsiteY103" fmla="*/ 2416196 h 2525198"/>
                <a:gd name="connsiteX104" fmla="*/ 5637791 w 6152519"/>
                <a:gd name="connsiteY104" fmla="*/ 2416196 h 2525198"/>
                <a:gd name="connsiteX105" fmla="*/ 5637791 w 6152519"/>
                <a:gd name="connsiteY105" fmla="*/ 2440419 h 2525198"/>
                <a:gd name="connsiteX106" fmla="*/ 5825515 w 6152519"/>
                <a:gd name="connsiteY106" fmla="*/ 2440419 h 2525198"/>
                <a:gd name="connsiteX107" fmla="*/ 5825515 w 6152519"/>
                <a:gd name="connsiteY107" fmla="*/ 2470697 h 2525198"/>
                <a:gd name="connsiteX108" fmla="*/ 6067741 w 6152519"/>
                <a:gd name="connsiteY108" fmla="*/ 2470697 h 2525198"/>
                <a:gd name="connsiteX109" fmla="*/ 6067741 w 6152519"/>
                <a:gd name="connsiteY109" fmla="*/ 2470697 h 2525198"/>
                <a:gd name="connsiteX110" fmla="*/ 6067741 w 6152519"/>
                <a:gd name="connsiteY110" fmla="*/ 2500975 h 2525198"/>
                <a:gd name="connsiteX111" fmla="*/ 6152519 w 6152519"/>
                <a:gd name="connsiteY111" fmla="*/ 2500975 h 2525198"/>
                <a:gd name="connsiteX112" fmla="*/ 6152519 w 6152519"/>
                <a:gd name="connsiteY112" fmla="*/ 2525198 h 2525198"/>
                <a:gd name="connsiteX0" fmla="*/ 0 w 6152519"/>
                <a:gd name="connsiteY0" fmla="*/ 0 h 2525198"/>
                <a:gd name="connsiteX1" fmla="*/ 115057 w 6152519"/>
                <a:gd name="connsiteY1" fmla="*/ 0 h 2525198"/>
                <a:gd name="connsiteX2" fmla="*/ 115057 w 6152519"/>
                <a:gd name="connsiteY2" fmla="*/ 72668 h 2525198"/>
                <a:gd name="connsiteX3" fmla="*/ 230114 w 6152519"/>
                <a:gd name="connsiteY3" fmla="*/ 72668 h 2525198"/>
                <a:gd name="connsiteX4" fmla="*/ 230114 w 6152519"/>
                <a:gd name="connsiteY4" fmla="*/ 127169 h 2525198"/>
                <a:gd name="connsiteX5" fmla="*/ 284615 w 6152519"/>
                <a:gd name="connsiteY5" fmla="*/ 127169 h 2525198"/>
                <a:gd name="connsiteX6" fmla="*/ 284615 w 6152519"/>
                <a:gd name="connsiteY6" fmla="*/ 199836 h 2525198"/>
                <a:gd name="connsiteX7" fmla="*/ 363338 w 6152519"/>
                <a:gd name="connsiteY7" fmla="*/ 199836 h 2525198"/>
                <a:gd name="connsiteX8" fmla="*/ 363338 w 6152519"/>
                <a:gd name="connsiteY8" fmla="*/ 230114 h 2525198"/>
                <a:gd name="connsiteX9" fmla="*/ 423894 w 6152519"/>
                <a:gd name="connsiteY9" fmla="*/ 230114 h 2525198"/>
                <a:gd name="connsiteX10" fmla="*/ 423894 w 6152519"/>
                <a:gd name="connsiteY10" fmla="*/ 284615 h 2525198"/>
                <a:gd name="connsiteX11" fmla="*/ 587396 w 6152519"/>
                <a:gd name="connsiteY11" fmla="*/ 284615 h 2525198"/>
                <a:gd name="connsiteX12" fmla="*/ 587396 w 6152519"/>
                <a:gd name="connsiteY12" fmla="*/ 381505 h 2525198"/>
                <a:gd name="connsiteX13" fmla="*/ 696397 w 6152519"/>
                <a:gd name="connsiteY13" fmla="*/ 381505 h 2525198"/>
                <a:gd name="connsiteX14" fmla="*/ 696397 w 6152519"/>
                <a:gd name="connsiteY14" fmla="*/ 496562 h 2525198"/>
                <a:gd name="connsiteX15" fmla="*/ 775121 w 6152519"/>
                <a:gd name="connsiteY15" fmla="*/ 496562 h 2525198"/>
                <a:gd name="connsiteX16" fmla="*/ 775121 w 6152519"/>
                <a:gd name="connsiteY16" fmla="*/ 545007 h 2525198"/>
                <a:gd name="connsiteX17" fmla="*/ 829621 w 6152519"/>
                <a:gd name="connsiteY17" fmla="*/ 545007 h 2525198"/>
                <a:gd name="connsiteX18" fmla="*/ 829621 w 6152519"/>
                <a:gd name="connsiteY18" fmla="*/ 545007 h 2525198"/>
                <a:gd name="connsiteX19" fmla="*/ 841698 w 6152519"/>
                <a:gd name="connsiteY19" fmla="*/ 593452 h 2525198"/>
                <a:gd name="connsiteX20" fmla="*/ 903837 w 6152519"/>
                <a:gd name="connsiteY20" fmla="*/ 592213 h 2525198"/>
                <a:gd name="connsiteX21" fmla="*/ 940205 w 6152519"/>
                <a:gd name="connsiteY21" fmla="*/ 654559 h 2525198"/>
                <a:gd name="connsiteX22" fmla="*/ 993123 w 6152519"/>
                <a:gd name="connsiteY22" fmla="*/ 708509 h 2525198"/>
                <a:gd name="connsiteX23" fmla="*/ 1059735 w 6152519"/>
                <a:gd name="connsiteY23" fmla="*/ 708509 h 2525198"/>
                <a:gd name="connsiteX24" fmla="*/ 1059735 w 6152519"/>
                <a:gd name="connsiteY24" fmla="*/ 769065 h 2525198"/>
                <a:gd name="connsiteX25" fmla="*/ 1138458 w 6152519"/>
                <a:gd name="connsiteY25" fmla="*/ 769065 h 2525198"/>
                <a:gd name="connsiteX26" fmla="*/ 1138458 w 6152519"/>
                <a:gd name="connsiteY26" fmla="*/ 835677 h 2525198"/>
                <a:gd name="connsiteX27" fmla="*/ 1289849 w 6152519"/>
                <a:gd name="connsiteY27" fmla="*/ 835677 h 2525198"/>
                <a:gd name="connsiteX28" fmla="*/ 1289849 w 6152519"/>
                <a:gd name="connsiteY28" fmla="*/ 914400 h 2525198"/>
                <a:gd name="connsiteX29" fmla="*/ 1362517 w 6152519"/>
                <a:gd name="connsiteY29" fmla="*/ 914400 h 2525198"/>
                <a:gd name="connsiteX30" fmla="*/ 1362517 w 6152519"/>
                <a:gd name="connsiteY30" fmla="*/ 914400 h 2525198"/>
                <a:gd name="connsiteX31" fmla="*/ 1362517 w 6152519"/>
                <a:gd name="connsiteY31" fmla="*/ 962845 h 2525198"/>
                <a:gd name="connsiteX32" fmla="*/ 1423073 w 6152519"/>
                <a:gd name="connsiteY32" fmla="*/ 962845 h 2525198"/>
                <a:gd name="connsiteX33" fmla="*/ 1423073 w 6152519"/>
                <a:gd name="connsiteY33" fmla="*/ 962845 h 2525198"/>
                <a:gd name="connsiteX34" fmla="*/ 1423073 w 6152519"/>
                <a:gd name="connsiteY34" fmla="*/ 962845 h 2525198"/>
                <a:gd name="connsiteX35" fmla="*/ 1423073 w 6152519"/>
                <a:gd name="connsiteY35" fmla="*/ 962845 h 2525198"/>
                <a:gd name="connsiteX36" fmla="*/ 1507852 w 6152519"/>
                <a:gd name="connsiteY36" fmla="*/ 1047624 h 2525198"/>
                <a:gd name="connsiteX37" fmla="*/ 1647131 w 6152519"/>
                <a:gd name="connsiteY37" fmla="*/ 1047624 h 2525198"/>
                <a:gd name="connsiteX38" fmla="*/ 1647131 w 6152519"/>
                <a:gd name="connsiteY38" fmla="*/ 1126347 h 2525198"/>
                <a:gd name="connsiteX39" fmla="*/ 1834856 w 6152519"/>
                <a:gd name="connsiteY39" fmla="*/ 1126347 h 2525198"/>
                <a:gd name="connsiteX40" fmla="*/ 1834856 w 6152519"/>
                <a:gd name="connsiteY40" fmla="*/ 1199015 h 2525198"/>
                <a:gd name="connsiteX41" fmla="*/ 1925690 w 6152519"/>
                <a:gd name="connsiteY41" fmla="*/ 1199015 h 2525198"/>
                <a:gd name="connsiteX42" fmla="*/ 1925690 w 6152519"/>
                <a:gd name="connsiteY42" fmla="*/ 1253516 h 2525198"/>
                <a:gd name="connsiteX43" fmla="*/ 2016525 w 6152519"/>
                <a:gd name="connsiteY43" fmla="*/ 1253516 h 2525198"/>
                <a:gd name="connsiteX44" fmla="*/ 2016525 w 6152519"/>
                <a:gd name="connsiteY44" fmla="*/ 1253516 h 2525198"/>
                <a:gd name="connsiteX45" fmla="*/ 2016525 w 6152519"/>
                <a:gd name="connsiteY45" fmla="*/ 1308016 h 2525198"/>
                <a:gd name="connsiteX46" fmla="*/ 2149748 w 6152519"/>
                <a:gd name="connsiteY46" fmla="*/ 1308016 h 2525198"/>
                <a:gd name="connsiteX47" fmla="*/ 2149748 w 6152519"/>
                <a:gd name="connsiteY47" fmla="*/ 1344350 h 2525198"/>
                <a:gd name="connsiteX48" fmla="*/ 2246639 w 6152519"/>
                <a:gd name="connsiteY48" fmla="*/ 1344350 h 2525198"/>
                <a:gd name="connsiteX49" fmla="*/ 2246639 w 6152519"/>
                <a:gd name="connsiteY49" fmla="*/ 1398851 h 2525198"/>
                <a:gd name="connsiteX50" fmla="*/ 2404085 w 6152519"/>
                <a:gd name="connsiteY50" fmla="*/ 1398851 h 2525198"/>
                <a:gd name="connsiteX51" fmla="*/ 2404085 w 6152519"/>
                <a:gd name="connsiteY51" fmla="*/ 1441240 h 2525198"/>
                <a:gd name="connsiteX52" fmla="*/ 2488864 w 6152519"/>
                <a:gd name="connsiteY52" fmla="*/ 1441240 h 2525198"/>
                <a:gd name="connsiteX53" fmla="*/ 2488864 w 6152519"/>
                <a:gd name="connsiteY53" fmla="*/ 1507852 h 2525198"/>
                <a:gd name="connsiteX54" fmla="*/ 2603921 w 6152519"/>
                <a:gd name="connsiteY54" fmla="*/ 1507852 h 2525198"/>
                <a:gd name="connsiteX55" fmla="*/ 2603921 w 6152519"/>
                <a:gd name="connsiteY55" fmla="*/ 1507852 h 2525198"/>
                <a:gd name="connsiteX56" fmla="*/ 2603921 w 6152519"/>
                <a:gd name="connsiteY56" fmla="*/ 1562353 h 2525198"/>
                <a:gd name="connsiteX57" fmla="*/ 2725033 w 6152519"/>
                <a:gd name="connsiteY57" fmla="*/ 1562353 h 2525198"/>
                <a:gd name="connsiteX58" fmla="*/ 2725033 w 6152519"/>
                <a:gd name="connsiteY58" fmla="*/ 1635020 h 2525198"/>
                <a:gd name="connsiteX59" fmla="*/ 2821923 w 6152519"/>
                <a:gd name="connsiteY59" fmla="*/ 1635020 h 2525198"/>
                <a:gd name="connsiteX60" fmla="*/ 2821923 w 6152519"/>
                <a:gd name="connsiteY60" fmla="*/ 1695577 h 2525198"/>
                <a:gd name="connsiteX61" fmla="*/ 2979370 w 6152519"/>
                <a:gd name="connsiteY61" fmla="*/ 1695577 h 2525198"/>
                <a:gd name="connsiteX62" fmla="*/ 2979370 w 6152519"/>
                <a:gd name="connsiteY62" fmla="*/ 1744022 h 2525198"/>
                <a:gd name="connsiteX63" fmla="*/ 3167094 w 6152519"/>
                <a:gd name="connsiteY63" fmla="*/ 1744022 h 2525198"/>
                <a:gd name="connsiteX64" fmla="*/ 3167094 w 6152519"/>
                <a:gd name="connsiteY64" fmla="*/ 1780355 h 2525198"/>
                <a:gd name="connsiteX65" fmla="*/ 3270040 w 6152519"/>
                <a:gd name="connsiteY65" fmla="*/ 1780355 h 2525198"/>
                <a:gd name="connsiteX66" fmla="*/ 3270040 w 6152519"/>
                <a:gd name="connsiteY66" fmla="*/ 1834856 h 2525198"/>
                <a:gd name="connsiteX67" fmla="*/ 3385097 w 6152519"/>
                <a:gd name="connsiteY67" fmla="*/ 1834856 h 2525198"/>
                <a:gd name="connsiteX68" fmla="*/ 3457764 w 6152519"/>
                <a:gd name="connsiteY68" fmla="*/ 1907523 h 2525198"/>
                <a:gd name="connsiteX69" fmla="*/ 3597044 w 6152519"/>
                <a:gd name="connsiteY69" fmla="*/ 1907523 h 2525198"/>
                <a:gd name="connsiteX70" fmla="*/ 3597044 w 6152519"/>
                <a:gd name="connsiteY70" fmla="*/ 1907523 h 2525198"/>
                <a:gd name="connsiteX71" fmla="*/ 3597044 w 6152519"/>
                <a:gd name="connsiteY71" fmla="*/ 1907523 h 2525198"/>
                <a:gd name="connsiteX72" fmla="*/ 3597044 w 6152519"/>
                <a:gd name="connsiteY72" fmla="*/ 1907523 h 2525198"/>
                <a:gd name="connsiteX73" fmla="*/ 3597044 w 6152519"/>
                <a:gd name="connsiteY73" fmla="*/ 1907523 h 2525198"/>
                <a:gd name="connsiteX74" fmla="*/ 3597044 w 6152519"/>
                <a:gd name="connsiteY74" fmla="*/ 1949913 h 2525198"/>
                <a:gd name="connsiteX75" fmla="*/ 3839269 w 6152519"/>
                <a:gd name="connsiteY75" fmla="*/ 1949913 h 2525198"/>
                <a:gd name="connsiteX76" fmla="*/ 3839269 w 6152519"/>
                <a:gd name="connsiteY76" fmla="*/ 2022581 h 2525198"/>
                <a:gd name="connsiteX77" fmla="*/ 4033049 w 6152519"/>
                <a:gd name="connsiteY77" fmla="*/ 2022581 h 2525198"/>
                <a:gd name="connsiteX78" fmla="*/ 4033049 w 6152519"/>
                <a:gd name="connsiteY78" fmla="*/ 2058914 h 2525198"/>
                <a:gd name="connsiteX79" fmla="*/ 4251052 w 6152519"/>
                <a:gd name="connsiteY79" fmla="*/ 2058914 h 2525198"/>
                <a:gd name="connsiteX80" fmla="*/ 4281330 w 6152519"/>
                <a:gd name="connsiteY80" fmla="*/ 2089192 h 2525198"/>
                <a:gd name="connsiteX81" fmla="*/ 4414554 w 6152519"/>
                <a:gd name="connsiteY81" fmla="*/ 2089192 h 2525198"/>
                <a:gd name="connsiteX82" fmla="*/ 4414554 w 6152519"/>
                <a:gd name="connsiteY82" fmla="*/ 2143693 h 2525198"/>
                <a:gd name="connsiteX83" fmla="*/ 4541722 w 6152519"/>
                <a:gd name="connsiteY83" fmla="*/ 2143693 h 2525198"/>
                <a:gd name="connsiteX84" fmla="*/ 4541722 w 6152519"/>
                <a:gd name="connsiteY84" fmla="*/ 2161860 h 2525198"/>
                <a:gd name="connsiteX85" fmla="*/ 4662835 w 6152519"/>
                <a:gd name="connsiteY85" fmla="*/ 2161860 h 2525198"/>
                <a:gd name="connsiteX86" fmla="*/ 4662835 w 6152519"/>
                <a:gd name="connsiteY86" fmla="*/ 2198194 h 2525198"/>
                <a:gd name="connsiteX87" fmla="*/ 4814225 w 6152519"/>
                <a:gd name="connsiteY87" fmla="*/ 2198194 h 2525198"/>
                <a:gd name="connsiteX88" fmla="*/ 4814225 w 6152519"/>
                <a:gd name="connsiteY88" fmla="*/ 2198194 h 2525198"/>
                <a:gd name="connsiteX89" fmla="*/ 4814225 w 6152519"/>
                <a:gd name="connsiteY89" fmla="*/ 2198194 h 2525198"/>
                <a:gd name="connsiteX90" fmla="*/ 4814225 w 6152519"/>
                <a:gd name="connsiteY90" fmla="*/ 2198194 h 2525198"/>
                <a:gd name="connsiteX91" fmla="*/ 4814225 w 6152519"/>
                <a:gd name="connsiteY91" fmla="*/ 2198194 h 2525198"/>
                <a:gd name="connsiteX92" fmla="*/ 4814225 w 6152519"/>
                <a:gd name="connsiteY92" fmla="*/ 2198194 h 2525198"/>
                <a:gd name="connsiteX93" fmla="*/ 4814225 w 6152519"/>
                <a:gd name="connsiteY93" fmla="*/ 2234528 h 2525198"/>
                <a:gd name="connsiteX94" fmla="*/ 4929282 w 6152519"/>
                <a:gd name="connsiteY94" fmla="*/ 2234528 h 2525198"/>
                <a:gd name="connsiteX95" fmla="*/ 4929282 w 6152519"/>
                <a:gd name="connsiteY95" fmla="*/ 2264806 h 2525198"/>
                <a:gd name="connsiteX96" fmla="*/ 5056450 w 6152519"/>
                <a:gd name="connsiteY96" fmla="*/ 2264806 h 2525198"/>
                <a:gd name="connsiteX97" fmla="*/ 5056450 w 6152519"/>
                <a:gd name="connsiteY97" fmla="*/ 2313251 h 2525198"/>
                <a:gd name="connsiteX98" fmla="*/ 5280509 w 6152519"/>
                <a:gd name="connsiteY98" fmla="*/ 2313251 h 2525198"/>
                <a:gd name="connsiteX99" fmla="*/ 5280509 w 6152519"/>
                <a:gd name="connsiteY99" fmla="*/ 2313251 h 2525198"/>
                <a:gd name="connsiteX100" fmla="*/ 5280509 w 6152519"/>
                <a:gd name="connsiteY100" fmla="*/ 2313251 h 2525198"/>
                <a:gd name="connsiteX101" fmla="*/ 5280509 w 6152519"/>
                <a:gd name="connsiteY101" fmla="*/ 2367751 h 2525198"/>
                <a:gd name="connsiteX102" fmla="*/ 5431899 w 6152519"/>
                <a:gd name="connsiteY102" fmla="*/ 2367751 h 2525198"/>
                <a:gd name="connsiteX103" fmla="*/ 5431899 w 6152519"/>
                <a:gd name="connsiteY103" fmla="*/ 2367751 h 2525198"/>
                <a:gd name="connsiteX104" fmla="*/ 5431899 w 6152519"/>
                <a:gd name="connsiteY104" fmla="*/ 2416196 h 2525198"/>
                <a:gd name="connsiteX105" fmla="*/ 5637791 w 6152519"/>
                <a:gd name="connsiteY105" fmla="*/ 2416196 h 2525198"/>
                <a:gd name="connsiteX106" fmla="*/ 5637791 w 6152519"/>
                <a:gd name="connsiteY106" fmla="*/ 2440419 h 2525198"/>
                <a:gd name="connsiteX107" fmla="*/ 5825515 w 6152519"/>
                <a:gd name="connsiteY107" fmla="*/ 2440419 h 2525198"/>
                <a:gd name="connsiteX108" fmla="*/ 5825515 w 6152519"/>
                <a:gd name="connsiteY108" fmla="*/ 2470697 h 2525198"/>
                <a:gd name="connsiteX109" fmla="*/ 6067741 w 6152519"/>
                <a:gd name="connsiteY109" fmla="*/ 2470697 h 2525198"/>
                <a:gd name="connsiteX110" fmla="*/ 6067741 w 6152519"/>
                <a:gd name="connsiteY110" fmla="*/ 2470697 h 2525198"/>
                <a:gd name="connsiteX111" fmla="*/ 6067741 w 6152519"/>
                <a:gd name="connsiteY111" fmla="*/ 2500975 h 2525198"/>
                <a:gd name="connsiteX112" fmla="*/ 6152519 w 6152519"/>
                <a:gd name="connsiteY112" fmla="*/ 2500975 h 2525198"/>
                <a:gd name="connsiteX113" fmla="*/ 6152519 w 6152519"/>
                <a:gd name="connsiteY113" fmla="*/ 2525198 h 2525198"/>
                <a:gd name="connsiteX0" fmla="*/ 0 w 6152519"/>
                <a:gd name="connsiteY0" fmla="*/ 0 h 2525198"/>
                <a:gd name="connsiteX1" fmla="*/ 115057 w 6152519"/>
                <a:gd name="connsiteY1" fmla="*/ 0 h 2525198"/>
                <a:gd name="connsiteX2" fmla="*/ 115057 w 6152519"/>
                <a:gd name="connsiteY2" fmla="*/ 72668 h 2525198"/>
                <a:gd name="connsiteX3" fmla="*/ 230114 w 6152519"/>
                <a:gd name="connsiteY3" fmla="*/ 72668 h 2525198"/>
                <a:gd name="connsiteX4" fmla="*/ 230114 w 6152519"/>
                <a:gd name="connsiteY4" fmla="*/ 127169 h 2525198"/>
                <a:gd name="connsiteX5" fmla="*/ 284615 w 6152519"/>
                <a:gd name="connsiteY5" fmla="*/ 127169 h 2525198"/>
                <a:gd name="connsiteX6" fmla="*/ 284615 w 6152519"/>
                <a:gd name="connsiteY6" fmla="*/ 199836 h 2525198"/>
                <a:gd name="connsiteX7" fmla="*/ 363338 w 6152519"/>
                <a:gd name="connsiteY7" fmla="*/ 199836 h 2525198"/>
                <a:gd name="connsiteX8" fmla="*/ 363338 w 6152519"/>
                <a:gd name="connsiteY8" fmla="*/ 230114 h 2525198"/>
                <a:gd name="connsiteX9" fmla="*/ 423894 w 6152519"/>
                <a:gd name="connsiteY9" fmla="*/ 230114 h 2525198"/>
                <a:gd name="connsiteX10" fmla="*/ 423894 w 6152519"/>
                <a:gd name="connsiteY10" fmla="*/ 284615 h 2525198"/>
                <a:gd name="connsiteX11" fmla="*/ 587396 w 6152519"/>
                <a:gd name="connsiteY11" fmla="*/ 284615 h 2525198"/>
                <a:gd name="connsiteX12" fmla="*/ 587396 w 6152519"/>
                <a:gd name="connsiteY12" fmla="*/ 381505 h 2525198"/>
                <a:gd name="connsiteX13" fmla="*/ 696397 w 6152519"/>
                <a:gd name="connsiteY13" fmla="*/ 381505 h 2525198"/>
                <a:gd name="connsiteX14" fmla="*/ 696397 w 6152519"/>
                <a:gd name="connsiteY14" fmla="*/ 496562 h 2525198"/>
                <a:gd name="connsiteX15" fmla="*/ 775121 w 6152519"/>
                <a:gd name="connsiteY15" fmla="*/ 496562 h 2525198"/>
                <a:gd name="connsiteX16" fmla="*/ 775121 w 6152519"/>
                <a:gd name="connsiteY16" fmla="*/ 545007 h 2525198"/>
                <a:gd name="connsiteX17" fmla="*/ 829621 w 6152519"/>
                <a:gd name="connsiteY17" fmla="*/ 545007 h 2525198"/>
                <a:gd name="connsiteX18" fmla="*/ 829621 w 6152519"/>
                <a:gd name="connsiteY18" fmla="*/ 545007 h 2525198"/>
                <a:gd name="connsiteX19" fmla="*/ 841698 w 6152519"/>
                <a:gd name="connsiteY19" fmla="*/ 593452 h 2525198"/>
                <a:gd name="connsiteX20" fmla="*/ 903837 w 6152519"/>
                <a:gd name="connsiteY20" fmla="*/ 592213 h 2525198"/>
                <a:gd name="connsiteX21" fmla="*/ 903837 w 6152519"/>
                <a:gd name="connsiteY21" fmla="*/ 654559 h 2525198"/>
                <a:gd name="connsiteX22" fmla="*/ 993123 w 6152519"/>
                <a:gd name="connsiteY22" fmla="*/ 708509 h 2525198"/>
                <a:gd name="connsiteX23" fmla="*/ 1059735 w 6152519"/>
                <a:gd name="connsiteY23" fmla="*/ 708509 h 2525198"/>
                <a:gd name="connsiteX24" fmla="*/ 1059735 w 6152519"/>
                <a:gd name="connsiteY24" fmla="*/ 769065 h 2525198"/>
                <a:gd name="connsiteX25" fmla="*/ 1138458 w 6152519"/>
                <a:gd name="connsiteY25" fmla="*/ 769065 h 2525198"/>
                <a:gd name="connsiteX26" fmla="*/ 1138458 w 6152519"/>
                <a:gd name="connsiteY26" fmla="*/ 835677 h 2525198"/>
                <a:gd name="connsiteX27" fmla="*/ 1289849 w 6152519"/>
                <a:gd name="connsiteY27" fmla="*/ 835677 h 2525198"/>
                <a:gd name="connsiteX28" fmla="*/ 1289849 w 6152519"/>
                <a:gd name="connsiteY28" fmla="*/ 914400 h 2525198"/>
                <a:gd name="connsiteX29" fmla="*/ 1362517 w 6152519"/>
                <a:gd name="connsiteY29" fmla="*/ 914400 h 2525198"/>
                <a:gd name="connsiteX30" fmla="*/ 1362517 w 6152519"/>
                <a:gd name="connsiteY30" fmla="*/ 914400 h 2525198"/>
                <a:gd name="connsiteX31" fmla="*/ 1362517 w 6152519"/>
                <a:gd name="connsiteY31" fmla="*/ 962845 h 2525198"/>
                <a:gd name="connsiteX32" fmla="*/ 1423073 w 6152519"/>
                <a:gd name="connsiteY32" fmla="*/ 962845 h 2525198"/>
                <a:gd name="connsiteX33" fmla="*/ 1423073 w 6152519"/>
                <a:gd name="connsiteY33" fmla="*/ 962845 h 2525198"/>
                <a:gd name="connsiteX34" fmla="*/ 1423073 w 6152519"/>
                <a:gd name="connsiteY34" fmla="*/ 962845 h 2525198"/>
                <a:gd name="connsiteX35" fmla="*/ 1423073 w 6152519"/>
                <a:gd name="connsiteY35" fmla="*/ 962845 h 2525198"/>
                <a:gd name="connsiteX36" fmla="*/ 1507852 w 6152519"/>
                <a:gd name="connsiteY36" fmla="*/ 1047624 h 2525198"/>
                <a:gd name="connsiteX37" fmla="*/ 1647131 w 6152519"/>
                <a:gd name="connsiteY37" fmla="*/ 1047624 h 2525198"/>
                <a:gd name="connsiteX38" fmla="*/ 1647131 w 6152519"/>
                <a:gd name="connsiteY38" fmla="*/ 1126347 h 2525198"/>
                <a:gd name="connsiteX39" fmla="*/ 1834856 w 6152519"/>
                <a:gd name="connsiteY39" fmla="*/ 1126347 h 2525198"/>
                <a:gd name="connsiteX40" fmla="*/ 1834856 w 6152519"/>
                <a:gd name="connsiteY40" fmla="*/ 1199015 h 2525198"/>
                <a:gd name="connsiteX41" fmla="*/ 1925690 w 6152519"/>
                <a:gd name="connsiteY41" fmla="*/ 1199015 h 2525198"/>
                <a:gd name="connsiteX42" fmla="*/ 1925690 w 6152519"/>
                <a:gd name="connsiteY42" fmla="*/ 1253516 h 2525198"/>
                <a:gd name="connsiteX43" fmla="*/ 2016525 w 6152519"/>
                <a:gd name="connsiteY43" fmla="*/ 1253516 h 2525198"/>
                <a:gd name="connsiteX44" fmla="*/ 2016525 w 6152519"/>
                <a:gd name="connsiteY44" fmla="*/ 1253516 h 2525198"/>
                <a:gd name="connsiteX45" fmla="*/ 2016525 w 6152519"/>
                <a:gd name="connsiteY45" fmla="*/ 1308016 h 2525198"/>
                <a:gd name="connsiteX46" fmla="*/ 2149748 w 6152519"/>
                <a:gd name="connsiteY46" fmla="*/ 1308016 h 2525198"/>
                <a:gd name="connsiteX47" fmla="*/ 2149748 w 6152519"/>
                <a:gd name="connsiteY47" fmla="*/ 1344350 h 2525198"/>
                <a:gd name="connsiteX48" fmla="*/ 2246639 w 6152519"/>
                <a:gd name="connsiteY48" fmla="*/ 1344350 h 2525198"/>
                <a:gd name="connsiteX49" fmla="*/ 2246639 w 6152519"/>
                <a:gd name="connsiteY49" fmla="*/ 1398851 h 2525198"/>
                <a:gd name="connsiteX50" fmla="*/ 2404085 w 6152519"/>
                <a:gd name="connsiteY50" fmla="*/ 1398851 h 2525198"/>
                <a:gd name="connsiteX51" fmla="*/ 2404085 w 6152519"/>
                <a:gd name="connsiteY51" fmla="*/ 1441240 h 2525198"/>
                <a:gd name="connsiteX52" fmla="*/ 2488864 w 6152519"/>
                <a:gd name="connsiteY52" fmla="*/ 1441240 h 2525198"/>
                <a:gd name="connsiteX53" fmla="*/ 2488864 w 6152519"/>
                <a:gd name="connsiteY53" fmla="*/ 1507852 h 2525198"/>
                <a:gd name="connsiteX54" fmla="*/ 2603921 w 6152519"/>
                <a:gd name="connsiteY54" fmla="*/ 1507852 h 2525198"/>
                <a:gd name="connsiteX55" fmla="*/ 2603921 w 6152519"/>
                <a:gd name="connsiteY55" fmla="*/ 1507852 h 2525198"/>
                <a:gd name="connsiteX56" fmla="*/ 2603921 w 6152519"/>
                <a:gd name="connsiteY56" fmla="*/ 1562353 h 2525198"/>
                <a:gd name="connsiteX57" fmla="*/ 2725033 w 6152519"/>
                <a:gd name="connsiteY57" fmla="*/ 1562353 h 2525198"/>
                <a:gd name="connsiteX58" fmla="*/ 2725033 w 6152519"/>
                <a:gd name="connsiteY58" fmla="*/ 1635020 h 2525198"/>
                <a:gd name="connsiteX59" fmla="*/ 2821923 w 6152519"/>
                <a:gd name="connsiteY59" fmla="*/ 1635020 h 2525198"/>
                <a:gd name="connsiteX60" fmla="*/ 2821923 w 6152519"/>
                <a:gd name="connsiteY60" fmla="*/ 1695577 h 2525198"/>
                <a:gd name="connsiteX61" fmla="*/ 2979370 w 6152519"/>
                <a:gd name="connsiteY61" fmla="*/ 1695577 h 2525198"/>
                <a:gd name="connsiteX62" fmla="*/ 2979370 w 6152519"/>
                <a:gd name="connsiteY62" fmla="*/ 1744022 h 2525198"/>
                <a:gd name="connsiteX63" fmla="*/ 3167094 w 6152519"/>
                <a:gd name="connsiteY63" fmla="*/ 1744022 h 2525198"/>
                <a:gd name="connsiteX64" fmla="*/ 3167094 w 6152519"/>
                <a:gd name="connsiteY64" fmla="*/ 1780355 h 2525198"/>
                <a:gd name="connsiteX65" fmla="*/ 3270040 w 6152519"/>
                <a:gd name="connsiteY65" fmla="*/ 1780355 h 2525198"/>
                <a:gd name="connsiteX66" fmla="*/ 3270040 w 6152519"/>
                <a:gd name="connsiteY66" fmla="*/ 1834856 h 2525198"/>
                <a:gd name="connsiteX67" fmla="*/ 3385097 w 6152519"/>
                <a:gd name="connsiteY67" fmla="*/ 1834856 h 2525198"/>
                <a:gd name="connsiteX68" fmla="*/ 3457764 w 6152519"/>
                <a:gd name="connsiteY68" fmla="*/ 1907523 h 2525198"/>
                <a:gd name="connsiteX69" fmla="*/ 3597044 w 6152519"/>
                <a:gd name="connsiteY69" fmla="*/ 1907523 h 2525198"/>
                <a:gd name="connsiteX70" fmla="*/ 3597044 w 6152519"/>
                <a:gd name="connsiteY70" fmla="*/ 1907523 h 2525198"/>
                <a:gd name="connsiteX71" fmla="*/ 3597044 w 6152519"/>
                <a:gd name="connsiteY71" fmla="*/ 1907523 h 2525198"/>
                <a:gd name="connsiteX72" fmla="*/ 3597044 w 6152519"/>
                <a:gd name="connsiteY72" fmla="*/ 1907523 h 2525198"/>
                <a:gd name="connsiteX73" fmla="*/ 3597044 w 6152519"/>
                <a:gd name="connsiteY73" fmla="*/ 1907523 h 2525198"/>
                <a:gd name="connsiteX74" fmla="*/ 3597044 w 6152519"/>
                <a:gd name="connsiteY74" fmla="*/ 1949913 h 2525198"/>
                <a:gd name="connsiteX75" fmla="*/ 3839269 w 6152519"/>
                <a:gd name="connsiteY75" fmla="*/ 1949913 h 2525198"/>
                <a:gd name="connsiteX76" fmla="*/ 3839269 w 6152519"/>
                <a:gd name="connsiteY76" fmla="*/ 2022581 h 2525198"/>
                <a:gd name="connsiteX77" fmla="*/ 4033049 w 6152519"/>
                <a:gd name="connsiteY77" fmla="*/ 2022581 h 2525198"/>
                <a:gd name="connsiteX78" fmla="*/ 4033049 w 6152519"/>
                <a:gd name="connsiteY78" fmla="*/ 2058914 h 2525198"/>
                <a:gd name="connsiteX79" fmla="*/ 4251052 w 6152519"/>
                <a:gd name="connsiteY79" fmla="*/ 2058914 h 2525198"/>
                <a:gd name="connsiteX80" fmla="*/ 4281330 w 6152519"/>
                <a:gd name="connsiteY80" fmla="*/ 2089192 h 2525198"/>
                <a:gd name="connsiteX81" fmla="*/ 4414554 w 6152519"/>
                <a:gd name="connsiteY81" fmla="*/ 2089192 h 2525198"/>
                <a:gd name="connsiteX82" fmla="*/ 4414554 w 6152519"/>
                <a:gd name="connsiteY82" fmla="*/ 2143693 h 2525198"/>
                <a:gd name="connsiteX83" fmla="*/ 4541722 w 6152519"/>
                <a:gd name="connsiteY83" fmla="*/ 2143693 h 2525198"/>
                <a:gd name="connsiteX84" fmla="*/ 4541722 w 6152519"/>
                <a:gd name="connsiteY84" fmla="*/ 2161860 h 2525198"/>
                <a:gd name="connsiteX85" fmla="*/ 4662835 w 6152519"/>
                <a:gd name="connsiteY85" fmla="*/ 2161860 h 2525198"/>
                <a:gd name="connsiteX86" fmla="*/ 4662835 w 6152519"/>
                <a:gd name="connsiteY86" fmla="*/ 2198194 h 2525198"/>
                <a:gd name="connsiteX87" fmla="*/ 4814225 w 6152519"/>
                <a:gd name="connsiteY87" fmla="*/ 2198194 h 2525198"/>
                <a:gd name="connsiteX88" fmla="*/ 4814225 w 6152519"/>
                <a:gd name="connsiteY88" fmla="*/ 2198194 h 2525198"/>
                <a:gd name="connsiteX89" fmla="*/ 4814225 w 6152519"/>
                <a:gd name="connsiteY89" fmla="*/ 2198194 h 2525198"/>
                <a:gd name="connsiteX90" fmla="*/ 4814225 w 6152519"/>
                <a:gd name="connsiteY90" fmla="*/ 2198194 h 2525198"/>
                <a:gd name="connsiteX91" fmla="*/ 4814225 w 6152519"/>
                <a:gd name="connsiteY91" fmla="*/ 2198194 h 2525198"/>
                <a:gd name="connsiteX92" fmla="*/ 4814225 w 6152519"/>
                <a:gd name="connsiteY92" fmla="*/ 2198194 h 2525198"/>
                <a:gd name="connsiteX93" fmla="*/ 4814225 w 6152519"/>
                <a:gd name="connsiteY93" fmla="*/ 2234528 h 2525198"/>
                <a:gd name="connsiteX94" fmla="*/ 4929282 w 6152519"/>
                <a:gd name="connsiteY94" fmla="*/ 2234528 h 2525198"/>
                <a:gd name="connsiteX95" fmla="*/ 4929282 w 6152519"/>
                <a:gd name="connsiteY95" fmla="*/ 2264806 h 2525198"/>
                <a:gd name="connsiteX96" fmla="*/ 5056450 w 6152519"/>
                <a:gd name="connsiteY96" fmla="*/ 2264806 h 2525198"/>
                <a:gd name="connsiteX97" fmla="*/ 5056450 w 6152519"/>
                <a:gd name="connsiteY97" fmla="*/ 2313251 h 2525198"/>
                <a:gd name="connsiteX98" fmla="*/ 5280509 w 6152519"/>
                <a:gd name="connsiteY98" fmla="*/ 2313251 h 2525198"/>
                <a:gd name="connsiteX99" fmla="*/ 5280509 w 6152519"/>
                <a:gd name="connsiteY99" fmla="*/ 2313251 h 2525198"/>
                <a:gd name="connsiteX100" fmla="*/ 5280509 w 6152519"/>
                <a:gd name="connsiteY100" fmla="*/ 2313251 h 2525198"/>
                <a:gd name="connsiteX101" fmla="*/ 5280509 w 6152519"/>
                <a:gd name="connsiteY101" fmla="*/ 2367751 h 2525198"/>
                <a:gd name="connsiteX102" fmla="*/ 5431899 w 6152519"/>
                <a:gd name="connsiteY102" fmla="*/ 2367751 h 2525198"/>
                <a:gd name="connsiteX103" fmla="*/ 5431899 w 6152519"/>
                <a:gd name="connsiteY103" fmla="*/ 2367751 h 2525198"/>
                <a:gd name="connsiteX104" fmla="*/ 5431899 w 6152519"/>
                <a:gd name="connsiteY104" fmla="*/ 2416196 h 2525198"/>
                <a:gd name="connsiteX105" fmla="*/ 5637791 w 6152519"/>
                <a:gd name="connsiteY105" fmla="*/ 2416196 h 2525198"/>
                <a:gd name="connsiteX106" fmla="*/ 5637791 w 6152519"/>
                <a:gd name="connsiteY106" fmla="*/ 2440419 h 2525198"/>
                <a:gd name="connsiteX107" fmla="*/ 5825515 w 6152519"/>
                <a:gd name="connsiteY107" fmla="*/ 2440419 h 2525198"/>
                <a:gd name="connsiteX108" fmla="*/ 5825515 w 6152519"/>
                <a:gd name="connsiteY108" fmla="*/ 2470697 h 2525198"/>
                <a:gd name="connsiteX109" fmla="*/ 6067741 w 6152519"/>
                <a:gd name="connsiteY109" fmla="*/ 2470697 h 2525198"/>
                <a:gd name="connsiteX110" fmla="*/ 6067741 w 6152519"/>
                <a:gd name="connsiteY110" fmla="*/ 2470697 h 2525198"/>
                <a:gd name="connsiteX111" fmla="*/ 6067741 w 6152519"/>
                <a:gd name="connsiteY111" fmla="*/ 2500975 h 2525198"/>
                <a:gd name="connsiteX112" fmla="*/ 6152519 w 6152519"/>
                <a:gd name="connsiteY112" fmla="*/ 2500975 h 2525198"/>
                <a:gd name="connsiteX113" fmla="*/ 6152519 w 6152519"/>
                <a:gd name="connsiteY113" fmla="*/ 2525198 h 2525198"/>
                <a:gd name="connsiteX0" fmla="*/ 0 w 6152519"/>
                <a:gd name="connsiteY0" fmla="*/ 0 h 2525198"/>
                <a:gd name="connsiteX1" fmla="*/ 115057 w 6152519"/>
                <a:gd name="connsiteY1" fmla="*/ 0 h 2525198"/>
                <a:gd name="connsiteX2" fmla="*/ 115057 w 6152519"/>
                <a:gd name="connsiteY2" fmla="*/ 72668 h 2525198"/>
                <a:gd name="connsiteX3" fmla="*/ 230114 w 6152519"/>
                <a:gd name="connsiteY3" fmla="*/ 72668 h 2525198"/>
                <a:gd name="connsiteX4" fmla="*/ 230114 w 6152519"/>
                <a:gd name="connsiteY4" fmla="*/ 127169 h 2525198"/>
                <a:gd name="connsiteX5" fmla="*/ 284615 w 6152519"/>
                <a:gd name="connsiteY5" fmla="*/ 127169 h 2525198"/>
                <a:gd name="connsiteX6" fmla="*/ 284615 w 6152519"/>
                <a:gd name="connsiteY6" fmla="*/ 199836 h 2525198"/>
                <a:gd name="connsiteX7" fmla="*/ 363338 w 6152519"/>
                <a:gd name="connsiteY7" fmla="*/ 199836 h 2525198"/>
                <a:gd name="connsiteX8" fmla="*/ 363338 w 6152519"/>
                <a:gd name="connsiteY8" fmla="*/ 230114 h 2525198"/>
                <a:gd name="connsiteX9" fmla="*/ 423894 w 6152519"/>
                <a:gd name="connsiteY9" fmla="*/ 230114 h 2525198"/>
                <a:gd name="connsiteX10" fmla="*/ 423894 w 6152519"/>
                <a:gd name="connsiteY10" fmla="*/ 284615 h 2525198"/>
                <a:gd name="connsiteX11" fmla="*/ 587396 w 6152519"/>
                <a:gd name="connsiteY11" fmla="*/ 284615 h 2525198"/>
                <a:gd name="connsiteX12" fmla="*/ 587396 w 6152519"/>
                <a:gd name="connsiteY12" fmla="*/ 381505 h 2525198"/>
                <a:gd name="connsiteX13" fmla="*/ 696397 w 6152519"/>
                <a:gd name="connsiteY13" fmla="*/ 381505 h 2525198"/>
                <a:gd name="connsiteX14" fmla="*/ 696397 w 6152519"/>
                <a:gd name="connsiteY14" fmla="*/ 496562 h 2525198"/>
                <a:gd name="connsiteX15" fmla="*/ 775121 w 6152519"/>
                <a:gd name="connsiteY15" fmla="*/ 496562 h 2525198"/>
                <a:gd name="connsiteX16" fmla="*/ 775121 w 6152519"/>
                <a:gd name="connsiteY16" fmla="*/ 545007 h 2525198"/>
                <a:gd name="connsiteX17" fmla="*/ 829621 w 6152519"/>
                <a:gd name="connsiteY17" fmla="*/ 545007 h 2525198"/>
                <a:gd name="connsiteX18" fmla="*/ 829621 w 6152519"/>
                <a:gd name="connsiteY18" fmla="*/ 545007 h 2525198"/>
                <a:gd name="connsiteX19" fmla="*/ 841698 w 6152519"/>
                <a:gd name="connsiteY19" fmla="*/ 593452 h 2525198"/>
                <a:gd name="connsiteX20" fmla="*/ 903837 w 6152519"/>
                <a:gd name="connsiteY20" fmla="*/ 592213 h 2525198"/>
                <a:gd name="connsiteX21" fmla="*/ 903837 w 6152519"/>
                <a:gd name="connsiteY21" fmla="*/ 654559 h 2525198"/>
                <a:gd name="connsiteX22" fmla="*/ 967146 w 6152519"/>
                <a:gd name="connsiteY22" fmla="*/ 672141 h 2525198"/>
                <a:gd name="connsiteX23" fmla="*/ 1059735 w 6152519"/>
                <a:gd name="connsiteY23" fmla="*/ 708509 h 2525198"/>
                <a:gd name="connsiteX24" fmla="*/ 1059735 w 6152519"/>
                <a:gd name="connsiteY24" fmla="*/ 769065 h 2525198"/>
                <a:gd name="connsiteX25" fmla="*/ 1138458 w 6152519"/>
                <a:gd name="connsiteY25" fmla="*/ 769065 h 2525198"/>
                <a:gd name="connsiteX26" fmla="*/ 1138458 w 6152519"/>
                <a:gd name="connsiteY26" fmla="*/ 835677 h 2525198"/>
                <a:gd name="connsiteX27" fmla="*/ 1289849 w 6152519"/>
                <a:gd name="connsiteY27" fmla="*/ 835677 h 2525198"/>
                <a:gd name="connsiteX28" fmla="*/ 1289849 w 6152519"/>
                <a:gd name="connsiteY28" fmla="*/ 914400 h 2525198"/>
                <a:gd name="connsiteX29" fmla="*/ 1362517 w 6152519"/>
                <a:gd name="connsiteY29" fmla="*/ 914400 h 2525198"/>
                <a:gd name="connsiteX30" fmla="*/ 1362517 w 6152519"/>
                <a:gd name="connsiteY30" fmla="*/ 914400 h 2525198"/>
                <a:gd name="connsiteX31" fmla="*/ 1362517 w 6152519"/>
                <a:gd name="connsiteY31" fmla="*/ 962845 h 2525198"/>
                <a:gd name="connsiteX32" fmla="*/ 1423073 w 6152519"/>
                <a:gd name="connsiteY32" fmla="*/ 962845 h 2525198"/>
                <a:gd name="connsiteX33" fmla="*/ 1423073 w 6152519"/>
                <a:gd name="connsiteY33" fmla="*/ 962845 h 2525198"/>
                <a:gd name="connsiteX34" fmla="*/ 1423073 w 6152519"/>
                <a:gd name="connsiteY34" fmla="*/ 962845 h 2525198"/>
                <a:gd name="connsiteX35" fmla="*/ 1423073 w 6152519"/>
                <a:gd name="connsiteY35" fmla="*/ 962845 h 2525198"/>
                <a:gd name="connsiteX36" fmla="*/ 1507852 w 6152519"/>
                <a:gd name="connsiteY36" fmla="*/ 1047624 h 2525198"/>
                <a:gd name="connsiteX37" fmla="*/ 1647131 w 6152519"/>
                <a:gd name="connsiteY37" fmla="*/ 1047624 h 2525198"/>
                <a:gd name="connsiteX38" fmla="*/ 1647131 w 6152519"/>
                <a:gd name="connsiteY38" fmla="*/ 1126347 h 2525198"/>
                <a:gd name="connsiteX39" fmla="*/ 1834856 w 6152519"/>
                <a:gd name="connsiteY39" fmla="*/ 1126347 h 2525198"/>
                <a:gd name="connsiteX40" fmla="*/ 1834856 w 6152519"/>
                <a:gd name="connsiteY40" fmla="*/ 1199015 h 2525198"/>
                <a:gd name="connsiteX41" fmla="*/ 1925690 w 6152519"/>
                <a:gd name="connsiteY41" fmla="*/ 1199015 h 2525198"/>
                <a:gd name="connsiteX42" fmla="*/ 1925690 w 6152519"/>
                <a:gd name="connsiteY42" fmla="*/ 1253516 h 2525198"/>
                <a:gd name="connsiteX43" fmla="*/ 2016525 w 6152519"/>
                <a:gd name="connsiteY43" fmla="*/ 1253516 h 2525198"/>
                <a:gd name="connsiteX44" fmla="*/ 2016525 w 6152519"/>
                <a:gd name="connsiteY44" fmla="*/ 1253516 h 2525198"/>
                <a:gd name="connsiteX45" fmla="*/ 2016525 w 6152519"/>
                <a:gd name="connsiteY45" fmla="*/ 1308016 h 2525198"/>
                <a:gd name="connsiteX46" fmla="*/ 2149748 w 6152519"/>
                <a:gd name="connsiteY46" fmla="*/ 1308016 h 2525198"/>
                <a:gd name="connsiteX47" fmla="*/ 2149748 w 6152519"/>
                <a:gd name="connsiteY47" fmla="*/ 1344350 h 2525198"/>
                <a:gd name="connsiteX48" fmla="*/ 2246639 w 6152519"/>
                <a:gd name="connsiteY48" fmla="*/ 1344350 h 2525198"/>
                <a:gd name="connsiteX49" fmla="*/ 2246639 w 6152519"/>
                <a:gd name="connsiteY49" fmla="*/ 1398851 h 2525198"/>
                <a:gd name="connsiteX50" fmla="*/ 2404085 w 6152519"/>
                <a:gd name="connsiteY50" fmla="*/ 1398851 h 2525198"/>
                <a:gd name="connsiteX51" fmla="*/ 2404085 w 6152519"/>
                <a:gd name="connsiteY51" fmla="*/ 1441240 h 2525198"/>
                <a:gd name="connsiteX52" fmla="*/ 2488864 w 6152519"/>
                <a:gd name="connsiteY52" fmla="*/ 1441240 h 2525198"/>
                <a:gd name="connsiteX53" fmla="*/ 2488864 w 6152519"/>
                <a:gd name="connsiteY53" fmla="*/ 1507852 h 2525198"/>
                <a:gd name="connsiteX54" fmla="*/ 2603921 w 6152519"/>
                <a:gd name="connsiteY54" fmla="*/ 1507852 h 2525198"/>
                <a:gd name="connsiteX55" fmla="*/ 2603921 w 6152519"/>
                <a:gd name="connsiteY55" fmla="*/ 1507852 h 2525198"/>
                <a:gd name="connsiteX56" fmla="*/ 2603921 w 6152519"/>
                <a:gd name="connsiteY56" fmla="*/ 1562353 h 2525198"/>
                <a:gd name="connsiteX57" fmla="*/ 2725033 w 6152519"/>
                <a:gd name="connsiteY57" fmla="*/ 1562353 h 2525198"/>
                <a:gd name="connsiteX58" fmla="*/ 2725033 w 6152519"/>
                <a:gd name="connsiteY58" fmla="*/ 1635020 h 2525198"/>
                <a:gd name="connsiteX59" fmla="*/ 2821923 w 6152519"/>
                <a:gd name="connsiteY59" fmla="*/ 1635020 h 2525198"/>
                <a:gd name="connsiteX60" fmla="*/ 2821923 w 6152519"/>
                <a:gd name="connsiteY60" fmla="*/ 1695577 h 2525198"/>
                <a:gd name="connsiteX61" fmla="*/ 2979370 w 6152519"/>
                <a:gd name="connsiteY61" fmla="*/ 1695577 h 2525198"/>
                <a:gd name="connsiteX62" fmla="*/ 2979370 w 6152519"/>
                <a:gd name="connsiteY62" fmla="*/ 1744022 h 2525198"/>
                <a:gd name="connsiteX63" fmla="*/ 3167094 w 6152519"/>
                <a:gd name="connsiteY63" fmla="*/ 1744022 h 2525198"/>
                <a:gd name="connsiteX64" fmla="*/ 3167094 w 6152519"/>
                <a:gd name="connsiteY64" fmla="*/ 1780355 h 2525198"/>
                <a:gd name="connsiteX65" fmla="*/ 3270040 w 6152519"/>
                <a:gd name="connsiteY65" fmla="*/ 1780355 h 2525198"/>
                <a:gd name="connsiteX66" fmla="*/ 3270040 w 6152519"/>
                <a:gd name="connsiteY66" fmla="*/ 1834856 h 2525198"/>
                <a:gd name="connsiteX67" fmla="*/ 3385097 w 6152519"/>
                <a:gd name="connsiteY67" fmla="*/ 1834856 h 2525198"/>
                <a:gd name="connsiteX68" fmla="*/ 3457764 w 6152519"/>
                <a:gd name="connsiteY68" fmla="*/ 1907523 h 2525198"/>
                <a:gd name="connsiteX69" fmla="*/ 3597044 w 6152519"/>
                <a:gd name="connsiteY69" fmla="*/ 1907523 h 2525198"/>
                <a:gd name="connsiteX70" fmla="*/ 3597044 w 6152519"/>
                <a:gd name="connsiteY70" fmla="*/ 1907523 h 2525198"/>
                <a:gd name="connsiteX71" fmla="*/ 3597044 w 6152519"/>
                <a:gd name="connsiteY71" fmla="*/ 1907523 h 2525198"/>
                <a:gd name="connsiteX72" fmla="*/ 3597044 w 6152519"/>
                <a:gd name="connsiteY72" fmla="*/ 1907523 h 2525198"/>
                <a:gd name="connsiteX73" fmla="*/ 3597044 w 6152519"/>
                <a:gd name="connsiteY73" fmla="*/ 1907523 h 2525198"/>
                <a:gd name="connsiteX74" fmla="*/ 3597044 w 6152519"/>
                <a:gd name="connsiteY74" fmla="*/ 1949913 h 2525198"/>
                <a:gd name="connsiteX75" fmla="*/ 3839269 w 6152519"/>
                <a:gd name="connsiteY75" fmla="*/ 1949913 h 2525198"/>
                <a:gd name="connsiteX76" fmla="*/ 3839269 w 6152519"/>
                <a:gd name="connsiteY76" fmla="*/ 2022581 h 2525198"/>
                <a:gd name="connsiteX77" fmla="*/ 4033049 w 6152519"/>
                <a:gd name="connsiteY77" fmla="*/ 2022581 h 2525198"/>
                <a:gd name="connsiteX78" fmla="*/ 4033049 w 6152519"/>
                <a:gd name="connsiteY78" fmla="*/ 2058914 h 2525198"/>
                <a:gd name="connsiteX79" fmla="*/ 4251052 w 6152519"/>
                <a:gd name="connsiteY79" fmla="*/ 2058914 h 2525198"/>
                <a:gd name="connsiteX80" fmla="*/ 4281330 w 6152519"/>
                <a:gd name="connsiteY80" fmla="*/ 2089192 h 2525198"/>
                <a:gd name="connsiteX81" fmla="*/ 4414554 w 6152519"/>
                <a:gd name="connsiteY81" fmla="*/ 2089192 h 2525198"/>
                <a:gd name="connsiteX82" fmla="*/ 4414554 w 6152519"/>
                <a:gd name="connsiteY82" fmla="*/ 2143693 h 2525198"/>
                <a:gd name="connsiteX83" fmla="*/ 4541722 w 6152519"/>
                <a:gd name="connsiteY83" fmla="*/ 2143693 h 2525198"/>
                <a:gd name="connsiteX84" fmla="*/ 4541722 w 6152519"/>
                <a:gd name="connsiteY84" fmla="*/ 2161860 h 2525198"/>
                <a:gd name="connsiteX85" fmla="*/ 4662835 w 6152519"/>
                <a:gd name="connsiteY85" fmla="*/ 2161860 h 2525198"/>
                <a:gd name="connsiteX86" fmla="*/ 4662835 w 6152519"/>
                <a:gd name="connsiteY86" fmla="*/ 2198194 h 2525198"/>
                <a:gd name="connsiteX87" fmla="*/ 4814225 w 6152519"/>
                <a:gd name="connsiteY87" fmla="*/ 2198194 h 2525198"/>
                <a:gd name="connsiteX88" fmla="*/ 4814225 w 6152519"/>
                <a:gd name="connsiteY88" fmla="*/ 2198194 h 2525198"/>
                <a:gd name="connsiteX89" fmla="*/ 4814225 w 6152519"/>
                <a:gd name="connsiteY89" fmla="*/ 2198194 h 2525198"/>
                <a:gd name="connsiteX90" fmla="*/ 4814225 w 6152519"/>
                <a:gd name="connsiteY90" fmla="*/ 2198194 h 2525198"/>
                <a:gd name="connsiteX91" fmla="*/ 4814225 w 6152519"/>
                <a:gd name="connsiteY91" fmla="*/ 2198194 h 2525198"/>
                <a:gd name="connsiteX92" fmla="*/ 4814225 w 6152519"/>
                <a:gd name="connsiteY92" fmla="*/ 2198194 h 2525198"/>
                <a:gd name="connsiteX93" fmla="*/ 4814225 w 6152519"/>
                <a:gd name="connsiteY93" fmla="*/ 2234528 h 2525198"/>
                <a:gd name="connsiteX94" fmla="*/ 4929282 w 6152519"/>
                <a:gd name="connsiteY94" fmla="*/ 2234528 h 2525198"/>
                <a:gd name="connsiteX95" fmla="*/ 4929282 w 6152519"/>
                <a:gd name="connsiteY95" fmla="*/ 2264806 h 2525198"/>
                <a:gd name="connsiteX96" fmla="*/ 5056450 w 6152519"/>
                <a:gd name="connsiteY96" fmla="*/ 2264806 h 2525198"/>
                <a:gd name="connsiteX97" fmla="*/ 5056450 w 6152519"/>
                <a:gd name="connsiteY97" fmla="*/ 2313251 h 2525198"/>
                <a:gd name="connsiteX98" fmla="*/ 5280509 w 6152519"/>
                <a:gd name="connsiteY98" fmla="*/ 2313251 h 2525198"/>
                <a:gd name="connsiteX99" fmla="*/ 5280509 w 6152519"/>
                <a:gd name="connsiteY99" fmla="*/ 2313251 h 2525198"/>
                <a:gd name="connsiteX100" fmla="*/ 5280509 w 6152519"/>
                <a:gd name="connsiteY100" fmla="*/ 2313251 h 2525198"/>
                <a:gd name="connsiteX101" fmla="*/ 5280509 w 6152519"/>
                <a:gd name="connsiteY101" fmla="*/ 2367751 h 2525198"/>
                <a:gd name="connsiteX102" fmla="*/ 5431899 w 6152519"/>
                <a:gd name="connsiteY102" fmla="*/ 2367751 h 2525198"/>
                <a:gd name="connsiteX103" fmla="*/ 5431899 w 6152519"/>
                <a:gd name="connsiteY103" fmla="*/ 2367751 h 2525198"/>
                <a:gd name="connsiteX104" fmla="*/ 5431899 w 6152519"/>
                <a:gd name="connsiteY104" fmla="*/ 2416196 h 2525198"/>
                <a:gd name="connsiteX105" fmla="*/ 5637791 w 6152519"/>
                <a:gd name="connsiteY105" fmla="*/ 2416196 h 2525198"/>
                <a:gd name="connsiteX106" fmla="*/ 5637791 w 6152519"/>
                <a:gd name="connsiteY106" fmla="*/ 2440419 h 2525198"/>
                <a:gd name="connsiteX107" fmla="*/ 5825515 w 6152519"/>
                <a:gd name="connsiteY107" fmla="*/ 2440419 h 2525198"/>
                <a:gd name="connsiteX108" fmla="*/ 5825515 w 6152519"/>
                <a:gd name="connsiteY108" fmla="*/ 2470697 h 2525198"/>
                <a:gd name="connsiteX109" fmla="*/ 6067741 w 6152519"/>
                <a:gd name="connsiteY109" fmla="*/ 2470697 h 2525198"/>
                <a:gd name="connsiteX110" fmla="*/ 6067741 w 6152519"/>
                <a:gd name="connsiteY110" fmla="*/ 2470697 h 2525198"/>
                <a:gd name="connsiteX111" fmla="*/ 6067741 w 6152519"/>
                <a:gd name="connsiteY111" fmla="*/ 2500975 h 2525198"/>
                <a:gd name="connsiteX112" fmla="*/ 6152519 w 6152519"/>
                <a:gd name="connsiteY112" fmla="*/ 2500975 h 2525198"/>
                <a:gd name="connsiteX113" fmla="*/ 6152519 w 6152519"/>
                <a:gd name="connsiteY113" fmla="*/ 2525198 h 2525198"/>
                <a:gd name="connsiteX0" fmla="*/ 0 w 6152519"/>
                <a:gd name="connsiteY0" fmla="*/ 0 h 2525198"/>
                <a:gd name="connsiteX1" fmla="*/ 115057 w 6152519"/>
                <a:gd name="connsiteY1" fmla="*/ 0 h 2525198"/>
                <a:gd name="connsiteX2" fmla="*/ 115057 w 6152519"/>
                <a:gd name="connsiteY2" fmla="*/ 72668 h 2525198"/>
                <a:gd name="connsiteX3" fmla="*/ 230114 w 6152519"/>
                <a:gd name="connsiteY3" fmla="*/ 72668 h 2525198"/>
                <a:gd name="connsiteX4" fmla="*/ 230114 w 6152519"/>
                <a:gd name="connsiteY4" fmla="*/ 127169 h 2525198"/>
                <a:gd name="connsiteX5" fmla="*/ 284615 w 6152519"/>
                <a:gd name="connsiteY5" fmla="*/ 127169 h 2525198"/>
                <a:gd name="connsiteX6" fmla="*/ 284615 w 6152519"/>
                <a:gd name="connsiteY6" fmla="*/ 199836 h 2525198"/>
                <a:gd name="connsiteX7" fmla="*/ 363338 w 6152519"/>
                <a:gd name="connsiteY7" fmla="*/ 199836 h 2525198"/>
                <a:gd name="connsiteX8" fmla="*/ 363338 w 6152519"/>
                <a:gd name="connsiteY8" fmla="*/ 230114 h 2525198"/>
                <a:gd name="connsiteX9" fmla="*/ 423894 w 6152519"/>
                <a:gd name="connsiteY9" fmla="*/ 230114 h 2525198"/>
                <a:gd name="connsiteX10" fmla="*/ 423894 w 6152519"/>
                <a:gd name="connsiteY10" fmla="*/ 284615 h 2525198"/>
                <a:gd name="connsiteX11" fmla="*/ 587396 w 6152519"/>
                <a:gd name="connsiteY11" fmla="*/ 284615 h 2525198"/>
                <a:gd name="connsiteX12" fmla="*/ 587396 w 6152519"/>
                <a:gd name="connsiteY12" fmla="*/ 381505 h 2525198"/>
                <a:gd name="connsiteX13" fmla="*/ 696397 w 6152519"/>
                <a:gd name="connsiteY13" fmla="*/ 381505 h 2525198"/>
                <a:gd name="connsiteX14" fmla="*/ 696397 w 6152519"/>
                <a:gd name="connsiteY14" fmla="*/ 496562 h 2525198"/>
                <a:gd name="connsiteX15" fmla="*/ 775121 w 6152519"/>
                <a:gd name="connsiteY15" fmla="*/ 496562 h 2525198"/>
                <a:gd name="connsiteX16" fmla="*/ 775121 w 6152519"/>
                <a:gd name="connsiteY16" fmla="*/ 545007 h 2525198"/>
                <a:gd name="connsiteX17" fmla="*/ 829621 w 6152519"/>
                <a:gd name="connsiteY17" fmla="*/ 545007 h 2525198"/>
                <a:gd name="connsiteX18" fmla="*/ 829621 w 6152519"/>
                <a:gd name="connsiteY18" fmla="*/ 545007 h 2525198"/>
                <a:gd name="connsiteX19" fmla="*/ 841698 w 6152519"/>
                <a:gd name="connsiteY19" fmla="*/ 593452 h 2525198"/>
                <a:gd name="connsiteX20" fmla="*/ 903837 w 6152519"/>
                <a:gd name="connsiteY20" fmla="*/ 592213 h 2525198"/>
                <a:gd name="connsiteX21" fmla="*/ 903837 w 6152519"/>
                <a:gd name="connsiteY21" fmla="*/ 654559 h 2525198"/>
                <a:gd name="connsiteX22" fmla="*/ 967146 w 6152519"/>
                <a:gd name="connsiteY22" fmla="*/ 672141 h 2525198"/>
                <a:gd name="connsiteX23" fmla="*/ 1059735 w 6152519"/>
                <a:gd name="connsiteY23" fmla="*/ 708509 h 2525198"/>
                <a:gd name="connsiteX24" fmla="*/ 1059735 w 6152519"/>
                <a:gd name="connsiteY24" fmla="*/ 769065 h 2525198"/>
                <a:gd name="connsiteX25" fmla="*/ 1138458 w 6152519"/>
                <a:gd name="connsiteY25" fmla="*/ 769065 h 2525198"/>
                <a:gd name="connsiteX26" fmla="*/ 1138458 w 6152519"/>
                <a:gd name="connsiteY26" fmla="*/ 835677 h 2525198"/>
                <a:gd name="connsiteX27" fmla="*/ 1289849 w 6152519"/>
                <a:gd name="connsiteY27" fmla="*/ 835677 h 2525198"/>
                <a:gd name="connsiteX28" fmla="*/ 1289849 w 6152519"/>
                <a:gd name="connsiteY28" fmla="*/ 914400 h 2525198"/>
                <a:gd name="connsiteX29" fmla="*/ 1362517 w 6152519"/>
                <a:gd name="connsiteY29" fmla="*/ 914400 h 2525198"/>
                <a:gd name="connsiteX30" fmla="*/ 1362517 w 6152519"/>
                <a:gd name="connsiteY30" fmla="*/ 914400 h 2525198"/>
                <a:gd name="connsiteX31" fmla="*/ 1362517 w 6152519"/>
                <a:gd name="connsiteY31" fmla="*/ 962845 h 2525198"/>
                <a:gd name="connsiteX32" fmla="*/ 1423073 w 6152519"/>
                <a:gd name="connsiteY32" fmla="*/ 962845 h 2525198"/>
                <a:gd name="connsiteX33" fmla="*/ 1423073 w 6152519"/>
                <a:gd name="connsiteY33" fmla="*/ 962845 h 2525198"/>
                <a:gd name="connsiteX34" fmla="*/ 1423073 w 6152519"/>
                <a:gd name="connsiteY34" fmla="*/ 962845 h 2525198"/>
                <a:gd name="connsiteX35" fmla="*/ 1423073 w 6152519"/>
                <a:gd name="connsiteY35" fmla="*/ 962845 h 2525198"/>
                <a:gd name="connsiteX36" fmla="*/ 1507852 w 6152519"/>
                <a:gd name="connsiteY36" fmla="*/ 1047624 h 2525198"/>
                <a:gd name="connsiteX37" fmla="*/ 1647131 w 6152519"/>
                <a:gd name="connsiteY37" fmla="*/ 1047624 h 2525198"/>
                <a:gd name="connsiteX38" fmla="*/ 1647131 w 6152519"/>
                <a:gd name="connsiteY38" fmla="*/ 1126347 h 2525198"/>
                <a:gd name="connsiteX39" fmla="*/ 1834856 w 6152519"/>
                <a:gd name="connsiteY39" fmla="*/ 1126347 h 2525198"/>
                <a:gd name="connsiteX40" fmla="*/ 1834856 w 6152519"/>
                <a:gd name="connsiteY40" fmla="*/ 1199015 h 2525198"/>
                <a:gd name="connsiteX41" fmla="*/ 1925690 w 6152519"/>
                <a:gd name="connsiteY41" fmla="*/ 1199015 h 2525198"/>
                <a:gd name="connsiteX42" fmla="*/ 1925690 w 6152519"/>
                <a:gd name="connsiteY42" fmla="*/ 1253516 h 2525198"/>
                <a:gd name="connsiteX43" fmla="*/ 2016525 w 6152519"/>
                <a:gd name="connsiteY43" fmla="*/ 1253516 h 2525198"/>
                <a:gd name="connsiteX44" fmla="*/ 2016525 w 6152519"/>
                <a:gd name="connsiteY44" fmla="*/ 1253516 h 2525198"/>
                <a:gd name="connsiteX45" fmla="*/ 2016525 w 6152519"/>
                <a:gd name="connsiteY45" fmla="*/ 1308016 h 2525198"/>
                <a:gd name="connsiteX46" fmla="*/ 2149748 w 6152519"/>
                <a:gd name="connsiteY46" fmla="*/ 1308016 h 2525198"/>
                <a:gd name="connsiteX47" fmla="*/ 2149748 w 6152519"/>
                <a:gd name="connsiteY47" fmla="*/ 1344350 h 2525198"/>
                <a:gd name="connsiteX48" fmla="*/ 2246639 w 6152519"/>
                <a:gd name="connsiteY48" fmla="*/ 1344350 h 2525198"/>
                <a:gd name="connsiteX49" fmla="*/ 2246639 w 6152519"/>
                <a:gd name="connsiteY49" fmla="*/ 1398851 h 2525198"/>
                <a:gd name="connsiteX50" fmla="*/ 2404085 w 6152519"/>
                <a:gd name="connsiteY50" fmla="*/ 1398851 h 2525198"/>
                <a:gd name="connsiteX51" fmla="*/ 2404085 w 6152519"/>
                <a:gd name="connsiteY51" fmla="*/ 1441240 h 2525198"/>
                <a:gd name="connsiteX52" fmla="*/ 2488864 w 6152519"/>
                <a:gd name="connsiteY52" fmla="*/ 1441240 h 2525198"/>
                <a:gd name="connsiteX53" fmla="*/ 2488864 w 6152519"/>
                <a:gd name="connsiteY53" fmla="*/ 1507852 h 2525198"/>
                <a:gd name="connsiteX54" fmla="*/ 2603921 w 6152519"/>
                <a:gd name="connsiteY54" fmla="*/ 1507852 h 2525198"/>
                <a:gd name="connsiteX55" fmla="*/ 2603921 w 6152519"/>
                <a:gd name="connsiteY55" fmla="*/ 1507852 h 2525198"/>
                <a:gd name="connsiteX56" fmla="*/ 2603921 w 6152519"/>
                <a:gd name="connsiteY56" fmla="*/ 1562353 h 2525198"/>
                <a:gd name="connsiteX57" fmla="*/ 2725033 w 6152519"/>
                <a:gd name="connsiteY57" fmla="*/ 1562353 h 2525198"/>
                <a:gd name="connsiteX58" fmla="*/ 2725033 w 6152519"/>
                <a:gd name="connsiteY58" fmla="*/ 1635020 h 2525198"/>
                <a:gd name="connsiteX59" fmla="*/ 2821923 w 6152519"/>
                <a:gd name="connsiteY59" fmla="*/ 1635020 h 2525198"/>
                <a:gd name="connsiteX60" fmla="*/ 2821923 w 6152519"/>
                <a:gd name="connsiteY60" fmla="*/ 1695577 h 2525198"/>
                <a:gd name="connsiteX61" fmla="*/ 2979370 w 6152519"/>
                <a:gd name="connsiteY61" fmla="*/ 1695577 h 2525198"/>
                <a:gd name="connsiteX62" fmla="*/ 2979370 w 6152519"/>
                <a:gd name="connsiteY62" fmla="*/ 1744022 h 2525198"/>
                <a:gd name="connsiteX63" fmla="*/ 3167094 w 6152519"/>
                <a:gd name="connsiteY63" fmla="*/ 1744022 h 2525198"/>
                <a:gd name="connsiteX64" fmla="*/ 3167094 w 6152519"/>
                <a:gd name="connsiteY64" fmla="*/ 1780355 h 2525198"/>
                <a:gd name="connsiteX65" fmla="*/ 3270040 w 6152519"/>
                <a:gd name="connsiteY65" fmla="*/ 1780355 h 2525198"/>
                <a:gd name="connsiteX66" fmla="*/ 3270040 w 6152519"/>
                <a:gd name="connsiteY66" fmla="*/ 1834856 h 2525198"/>
                <a:gd name="connsiteX67" fmla="*/ 3385097 w 6152519"/>
                <a:gd name="connsiteY67" fmla="*/ 1834856 h 2525198"/>
                <a:gd name="connsiteX68" fmla="*/ 3457764 w 6152519"/>
                <a:gd name="connsiteY68" fmla="*/ 1907523 h 2525198"/>
                <a:gd name="connsiteX69" fmla="*/ 3597044 w 6152519"/>
                <a:gd name="connsiteY69" fmla="*/ 1907523 h 2525198"/>
                <a:gd name="connsiteX70" fmla="*/ 3597044 w 6152519"/>
                <a:gd name="connsiteY70" fmla="*/ 1907523 h 2525198"/>
                <a:gd name="connsiteX71" fmla="*/ 3597044 w 6152519"/>
                <a:gd name="connsiteY71" fmla="*/ 1907523 h 2525198"/>
                <a:gd name="connsiteX72" fmla="*/ 3597044 w 6152519"/>
                <a:gd name="connsiteY72" fmla="*/ 1907523 h 2525198"/>
                <a:gd name="connsiteX73" fmla="*/ 3597044 w 6152519"/>
                <a:gd name="connsiteY73" fmla="*/ 1907523 h 2525198"/>
                <a:gd name="connsiteX74" fmla="*/ 3597044 w 6152519"/>
                <a:gd name="connsiteY74" fmla="*/ 1949913 h 2525198"/>
                <a:gd name="connsiteX75" fmla="*/ 3839269 w 6152519"/>
                <a:gd name="connsiteY75" fmla="*/ 1949913 h 2525198"/>
                <a:gd name="connsiteX76" fmla="*/ 3839269 w 6152519"/>
                <a:gd name="connsiteY76" fmla="*/ 2022581 h 2525198"/>
                <a:gd name="connsiteX77" fmla="*/ 4033049 w 6152519"/>
                <a:gd name="connsiteY77" fmla="*/ 2022581 h 2525198"/>
                <a:gd name="connsiteX78" fmla="*/ 4033049 w 6152519"/>
                <a:gd name="connsiteY78" fmla="*/ 2058914 h 2525198"/>
                <a:gd name="connsiteX79" fmla="*/ 4251052 w 6152519"/>
                <a:gd name="connsiteY79" fmla="*/ 2058914 h 2525198"/>
                <a:gd name="connsiteX80" fmla="*/ 4281330 w 6152519"/>
                <a:gd name="connsiteY80" fmla="*/ 2089192 h 2525198"/>
                <a:gd name="connsiteX81" fmla="*/ 4414554 w 6152519"/>
                <a:gd name="connsiteY81" fmla="*/ 2089192 h 2525198"/>
                <a:gd name="connsiteX82" fmla="*/ 4414554 w 6152519"/>
                <a:gd name="connsiteY82" fmla="*/ 2143693 h 2525198"/>
                <a:gd name="connsiteX83" fmla="*/ 4541722 w 6152519"/>
                <a:gd name="connsiteY83" fmla="*/ 2143693 h 2525198"/>
                <a:gd name="connsiteX84" fmla="*/ 4541722 w 6152519"/>
                <a:gd name="connsiteY84" fmla="*/ 2161860 h 2525198"/>
                <a:gd name="connsiteX85" fmla="*/ 4662835 w 6152519"/>
                <a:gd name="connsiteY85" fmla="*/ 2161860 h 2525198"/>
                <a:gd name="connsiteX86" fmla="*/ 4662835 w 6152519"/>
                <a:gd name="connsiteY86" fmla="*/ 2198194 h 2525198"/>
                <a:gd name="connsiteX87" fmla="*/ 4814225 w 6152519"/>
                <a:gd name="connsiteY87" fmla="*/ 2198194 h 2525198"/>
                <a:gd name="connsiteX88" fmla="*/ 4814225 w 6152519"/>
                <a:gd name="connsiteY88" fmla="*/ 2198194 h 2525198"/>
                <a:gd name="connsiteX89" fmla="*/ 4814225 w 6152519"/>
                <a:gd name="connsiteY89" fmla="*/ 2198194 h 2525198"/>
                <a:gd name="connsiteX90" fmla="*/ 4814225 w 6152519"/>
                <a:gd name="connsiteY90" fmla="*/ 2198194 h 2525198"/>
                <a:gd name="connsiteX91" fmla="*/ 4814225 w 6152519"/>
                <a:gd name="connsiteY91" fmla="*/ 2198194 h 2525198"/>
                <a:gd name="connsiteX92" fmla="*/ 4814225 w 6152519"/>
                <a:gd name="connsiteY92" fmla="*/ 2198194 h 2525198"/>
                <a:gd name="connsiteX93" fmla="*/ 4814225 w 6152519"/>
                <a:gd name="connsiteY93" fmla="*/ 2234528 h 2525198"/>
                <a:gd name="connsiteX94" fmla="*/ 4929282 w 6152519"/>
                <a:gd name="connsiteY94" fmla="*/ 2234528 h 2525198"/>
                <a:gd name="connsiteX95" fmla="*/ 4929282 w 6152519"/>
                <a:gd name="connsiteY95" fmla="*/ 2264806 h 2525198"/>
                <a:gd name="connsiteX96" fmla="*/ 5056450 w 6152519"/>
                <a:gd name="connsiteY96" fmla="*/ 2264806 h 2525198"/>
                <a:gd name="connsiteX97" fmla="*/ 5056450 w 6152519"/>
                <a:gd name="connsiteY97" fmla="*/ 2313251 h 2525198"/>
                <a:gd name="connsiteX98" fmla="*/ 5280509 w 6152519"/>
                <a:gd name="connsiteY98" fmla="*/ 2313251 h 2525198"/>
                <a:gd name="connsiteX99" fmla="*/ 5280509 w 6152519"/>
                <a:gd name="connsiteY99" fmla="*/ 2313251 h 2525198"/>
                <a:gd name="connsiteX100" fmla="*/ 5280509 w 6152519"/>
                <a:gd name="connsiteY100" fmla="*/ 2313251 h 2525198"/>
                <a:gd name="connsiteX101" fmla="*/ 5280509 w 6152519"/>
                <a:gd name="connsiteY101" fmla="*/ 2367751 h 2525198"/>
                <a:gd name="connsiteX102" fmla="*/ 5431899 w 6152519"/>
                <a:gd name="connsiteY102" fmla="*/ 2367751 h 2525198"/>
                <a:gd name="connsiteX103" fmla="*/ 5431899 w 6152519"/>
                <a:gd name="connsiteY103" fmla="*/ 2367751 h 2525198"/>
                <a:gd name="connsiteX104" fmla="*/ 5431899 w 6152519"/>
                <a:gd name="connsiteY104" fmla="*/ 2416196 h 2525198"/>
                <a:gd name="connsiteX105" fmla="*/ 5637791 w 6152519"/>
                <a:gd name="connsiteY105" fmla="*/ 2416196 h 2525198"/>
                <a:gd name="connsiteX106" fmla="*/ 5637791 w 6152519"/>
                <a:gd name="connsiteY106" fmla="*/ 2440419 h 2525198"/>
                <a:gd name="connsiteX107" fmla="*/ 5825515 w 6152519"/>
                <a:gd name="connsiteY107" fmla="*/ 2440419 h 2525198"/>
                <a:gd name="connsiteX108" fmla="*/ 5825515 w 6152519"/>
                <a:gd name="connsiteY108" fmla="*/ 2470697 h 2525198"/>
                <a:gd name="connsiteX109" fmla="*/ 6067741 w 6152519"/>
                <a:gd name="connsiteY109" fmla="*/ 2470697 h 2525198"/>
                <a:gd name="connsiteX110" fmla="*/ 6067741 w 6152519"/>
                <a:gd name="connsiteY110" fmla="*/ 2470697 h 2525198"/>
                <a:gd name="connsiteX111" fmla="*/ 6067741 w 6152519"/>
                <a:gd name="connsiteY111" fmla="*/ 2500975 h 2525198"/>
                <a:gd name="connsiteX112" fmla="*/ 6152519 w 6152519"/>
                <a:gd name="connsiteY112" fmla="*/ 2500975 h 2525198"/>
                <a:gd name="connsiteX113" fmla="*/ 6152519 w 6152519"/>
                <a:gd name="connsiteY113" fmla="*/ 2525198 h 2525198"/>
                <a:gd name="connsiteX0" fmla="*/ 0 w 6152519"/>
                <a:gd name="connsiteY0" fmla="*/ 0 h 2525198"/>
                <a:gd name="connsiteX1" fmla="*/ 115057 w 6152519"/>
                <a:gd name="connsiteY1" fmla="*/ 0 h 2525198"/>
                <a:gd name="connsiteX2" fmla="*/ 115057 w 6152519"/>
                <a:gd name="connsiteY2" fmla="*/ 72668 h 2525198"/>
                <a:gd name="connsiteX3" fmla="*/ 230114 w 6152519"/>
                <a:gd name="connsiteY3" fmla="*/ 72668 h 2525198"/>
                <a:gd name="connsiteX4" fmla="*/ 230114 w 6152519"/>
                <a:gd name="connsiteY4" fmla="*/ 127169 h 2525198"/>
                <a:gd name="connsiteX5" fmla="*/ 284615 w 6152519"/>
                <a:gd name="connsiteY5" fmla="*/ 127169 h 2525198"/>
                <a:gd name="connsiteX6" fmla="*/ 284615 w 6152519"/>
                <a:gd name="connsiteY6" fmla="*/ 199836 h 2525198"/>
                <a:gd name="connsiteX7" fmla="*/ 363338 w 6152519"/>
                <a:gd name="connsiteY7" fmla="*/ 199836 h 2525198"/>
                <a:gd name="connsiteX8" fmla="*/ 363338 w 6152519"/>
                <a:gd name="connsiteY8" fmla="*/ 230114 h 2525198"/>
                <a:gd name="connsiteX9" fmla="*/ 423894 w 6152519"/>
                <a:gd name="connsiteY9" fmla="*/ 230114 h 2525198"/>
                <a:gd name="connsiteX10" fmla="*/ 423894 w 6152519"/>
                <a:gd name="connsiteY10" fmla="*/ 284615 h 2525198"/>
                <a:gd name="connsiteX11" fmla="*/ 587396 w 6152519"/>
                <a:gd name="connsiteY11" fmla="*/ 284615 h 2525198"/>
                <a:gd name="connsiteX12" fmla="*/ 587396 w 6152519"/>
                <a:gd name="connsiteY12" fmla="*/ 381505 h 2525198"/>
                <a:gd name="connsiteX13" fmla="*/ 696397 w 6152519"/>
                <a:gd name="connsiteY13" fmla="*/ 381505 h 2525198"/>
                <a:gd name="connsiteX14" fmla="*/ 696397 w 6152519"/>
                <a:gd name="connsiteY14" fmla="*/ 496562 h 2525198"/>
                <a:gd name="connsiteX15" fmla="*/ 775121 w 6152519"/>
                <a:gd name="connsiteY15" fmla="*/ 496562 h 2525198"/>
                <a:gd name="connsiteX16" fmla="*/ 775121 w 6152519"/>
                <a:gd name="connsiteY16" fmla="*/ 545007 h 2525198"/>
                <a:gd name="connsiteX17" fmla="*/ 829621 w 6152519"/>
                <a:gd name="connsiteY17" fmla="*/ 545007 h 2525198"/>
                <a:gd name="connsiteX18" fmla="*/ 829621 w 6152519"/>
                <a:gd name="connsiteY18" fmla="*/ 545007 h 2525198"/>
                <a:gd name="connsiteX19" fmla="*/ 841698 w 6152519"/>
                <a:gd name="connsiteY19" fmla="*/ 593452 h 2525198"/>
                <a:gd name="connsiteX20" fmla="*/ 903837 w 6152519"/>
                <a:gd name="connsiteY20" fmla="*/ 592213 h 2525198"/>
                <a:gd name="connsiteX21" fmla="*/ 903837 w 6152519"/>
                <a:gd name="connsiteY21" fmla="*/ 654559 h 2525198"/>
                <a:gd name="connsiteX22" fmla="*/ 967146 w 6152519"/>
                <a:gd name="connsiteY22" fmla="*/ 666945 h 2525198"/>
                <a:gd name="connsiteX23" fmla="*/ 1059735 w 6152519"/>
                <a:gd name="connsiteY23" fmla="*/ 708509 h 2525198"/>
                <a:gd name="connsiteX24" fmla="*/ 1059735 w 6152519"/>
                <a:gd name="connsiteY24" fmla="*/ 769065 h 2525198"/>
                <a:gd name="connsiteX25" fmla="*/ 1138458 w 6152519"/>
                <a:gd name="connsiteY25" fmla="*/ 769065 h 2525198"/>
                <a:gd name="connsiteX26" fmla="*/ 1138458 w 6152519"/>
                <a:gd name="connsiteY26" fmla="*/ 835677 h 2525198"/>
                <a:gd name="connsiteX27" fmla="*/ 1289849 w 6152519"/>
                <a:gd name="connsiteY27" fmla="*/ 835677 h 2525198"/>
                <a:gd name="connsiteX28" fmla="*/ 1289849 w 6152519"/>
                <a:gd name="connsiteY28" fmla="*/ 914400 h 2525198"/>
                <a:gd name="connsiteX29" fmla="*/ 1362517 w 6152519"/>
                <a:gd name="connsiteY29" fmla="*/ 914400 h 2525198"/>
                <a:gd name="connsiteX30" fmla="*/ 1362517 w 6152519"/>
                <a:gd name="connsiteY30" fmla="*/ 914400 h 2525198"/>
                <a:gd name="connsiteX31" fmla="*/ 1362517 w 6152519"/>
                <a:gd name="connsiteY31" fmla="*/ 962845 h 2525198"/>
                <a:gd name="connsiteX32" fmla="*/ 1423073 w 6152519"/>
                <a:gd name="connsiteY32" fmla="*/ 962845 h 2525198"/>
                <a:gd name="connsiteX33" fmla="*/ 1423073 w 6152519"/>
                <a:gd name="connsiteY33" fmla="*/ 962845 h 2525198"/>
                <a:gd name="connsiteX34" fmla="*/ 1423073 w 6152519"/>
                <a:gd name="connsiteY34" fmla="*/ 962845 h 2525198"/>
                <a:gd name="connsiteX35" fmla="*/ 1423073 w 6152519"/>
                <a:gd name="connsiteY35" fmla="*/ 962845 h 2525198"/>
                <a:gd name="connsiteX36" fmla="*/ 1507852 w 6152519"/>
                <a:gd name="connsiteY36" fmla="*/ 1047624 h 2525198"/>
                <a:gd name="connsiteX37" fmla="*/ 1647131 w 6152519"/>
                <a:gd name="connsiteY37" fmla="*/ 1047624 h 2525198"/>
                <a:gd name="connsiteX38" fmla="*/ 1647131 w 6152519"/>
                <a:gd name="connsiteY38" fmla="*/ 1126347 h 2525198"/>
                <a:gd name="connsiteX39" fmla="*/ 1834856 w 6152519"/>
                <a:gd name="connsiteY39" fmla="*/ 1126347 h 2525198"/>
                <a:gd name="connsiteX40" fmla="*/ 1834856 w 6152519"/>
                <a:gd name="connsiteY40" fmla="*/ 1199015 h 2525198"/>
                <a:gd name="connsiteX41" fmla="*/ 1925690 w 6152519"/>
                <a:gd name="connsiteY41" fmla="*/ 1199015 h 2525198"/>
                <a:gd name="connsiteX42" fmla="*/ 1925690 w 6152519"/>
                <a:gd name="connsiteY42" fmla="*/ 1253516 h 2525198"/>
                <a:gd name="connsiteX43" fmla="*/ 2016525 w 6152519"/>
                <a:gd name="connsiteY43" fmla="*/ 1253516 h 2525198"/>
                <a:gd name="connsiteX44" fmla="*/ 2016525 w 6152519"/>
                <a:gd name="connsiteY44" fmla="*/ 1253516 h 2525198"/>
                <a:gd name="connsiteX45" fmla="*/ 2016525 w 6152519"/>
                <a:gd name="connsiteY45" fmla="*/ 1308016 h 2525198"/>
                <a:gd name="connsiteX46" fmla="*/ 2149748 w 6152519"/>
                <a:gd name="connsiteY46" fmla="*/ 1308016 h 2525198"/>
                <a:gd name="connsiteX47" fmla="*/ 2149748 w 6152519"/>
                <a:gd name="connsiteY47" fmla="*/ 1344350 h 2525198"/>
                <a:gd name="connsiteX48" fmla="*/ 2246639 w 6152519"/>
                <a:gd name="connsiteY48" fmla="*/ 1344350 h 2525198"/>
                <a:gd name="connsiteX49" fmla="*/ 2246639 w 6152519"/>
                <a:gd name="connsiteY49" fmla="*/ 1398851 h 2525198"/>
                <a:gd name="connsiteX50" fmla="*/ 2404085 w 6152519"/>
                <a:gd name="connsiteY50" fmla="*/ 1398851 h 2525198"/>
                <a:gd name="connsiteX51" fmla="*/ 2404085 w 6152519"/>
                <a:gd name="connsiteY51" fmla="*/ 1441240 h 2525198"/>
                <a:gd name="connsiteX52" fmla="*/ 2488864 w 6152519"/>
                <a:gd name="connsiteY52" fmla="*/ 1441240 h 2525198"/>
                <a:gd name="connsiteX53" fmla="*/ 2488864 w 6152519"/>
                <a:gd name="connsiteY53" fmla="*/ 1507852 h 2525198"/>
                <a:gd name="connsiteX54" fmla="*/ 2603921 w 6152519"/>
                <a:gd name="connsiteY54" fmla="*/ 1507852 h 2525198"/>
                <a:gd name="connsiteX55" fmla="*/ 2603921 w 6152519"/>
                <a:gd name="connsiteY55" fmla="*/ 1507852 h 2525198"/>
                <a:gd name="connsiteX56" fmla="*/ 2603921 w 6152519"/>
                <a:gd name="connsiteY56" fmla="*/ 1562353 h 2525198"/>
                <a:gd name="connsiteX57" fmla="*/ 2725033 w 6152519"/>
                <a:gd name="connsiteY57" fmla="*/ 1562353 h 2525198"/>
                <a:gd name="connsiteX58" fmla="*/ 2725033 w 6152519"/>
                <a:gd name="connsiteY58" fmla="*/ 1635020 h 2525198"/>
                <a:gd name="connsiteX59" fmla="*/ 2821923 w 6152519"/>
                <a:gd name="connsiteY59" fmla="*/ 1635020 h 2525198"/>
                <a:gd name="connsiteX60" fmla="*/ 2821923 w 6152519"/>
                <a:gd name="connsiteY60" fmla="*/ 1695577 h 2525198"/>
                <a:gd name="connsiteX61" fmla="*/ 2979370 w 6152519"/>
                <a:gd name="connsiteY61" fmla="*/ 1695577 h 2525198"/>
                <a:gd name="connsiteX62" fmla="*/ 2979370 w 6152519"/>
                <a:gd name="connsiteY62" fmla="*/ 1744022 h 2525198"/>
                <a:gd name="connsiteX63" fmla="*/ 3167094 w 6152519"/>
                <a:gd name="connsiteY63" fmla="*/ 1744022 h 2525198"/>
                <a:gd name="connsiteX64" fmla="*/ 3167094 w 6152519"/>
                <a:gd name="connsiteY64" fmla="*/ 1780355 h 2525198"/>
                <a:gd name="connsiteX65" fmla="*/ 3270040 w 6152519"/>
                <a:gd name="connsiteY65" fmla="*/ 1780355 h 2525198"/>
                <a:gd name="connsiteX66" fmla="*/ 3270040 w 6152519"/>
                <a:gd name="connsiteY66" fmla="*/ 1834856 h 2525198"/>
                <a:gd name="connsiteX67" fmla="*/ 3385097 w 6152519"/>
                <a:gd name="connsiteY67" fmla="*/ 1834856 h 2525198"/>
                <a:gd name="connsiteX68" fmla="*/ 3457764 w 6152519"/>
                <a:gd name="connsiteY68" fmla="*/ 1907523 h 2525198"/>
                <a:gd name="connsiteX69" fmla="*/ 3597044 w 6152519"/>
                <a:gd name="connsiteY69" fmla="*/ 1907523 h 2525198"/>
                <a:gd name="connsiteX70" fmla="*/ 3597044 w 6152519"/>
                <a:gd name="connsiteY70" fmla="*/ 1907523 h 2525198"/>
                <a:gd name="connsiteX71" fmla="*/ 3597044 w 6152519"/>
                <a:gd name="connsiteY71" fmla="*/ 1907523 h 2525198"/>
                <a:gd name="connsiteX72" fmla="*/ 3597044 w 6152519"/>
                <a:gd name="connsiteY72" fmla="*/ 1907523 h 2525198"/>
                <a:gd name="connsiteX73" fmla="*/ 3597044 w 6152519"/>
                <a:gd name="connsiteY73" fmla="*/ 1907523 h 2525198"/>
                <a:gd name="connsiteX74" fmla="*/ 3597044 w 6152519"/>
                <a:gd name="connsiteY74" fmla="*/ 1949913 h 2525198"/>
                <a:gd name="connsiteX75" fmla="*/ 3839269 w 6152519"/>
                <a:gd name="connsiteY75" fmla="*/ 1949913 h 2525198"/>
                <a:gd name="connsiteX76" fmla="*/ 3839269 w 6152519"/>
                <a:gd name="connsiteY76" fmla="*/ 2022581 h 2525198"/>
                <a:gd name="connsiteX77" fmla="*/ 4033049 w 6152519"/>
                <a:gd name="connsiteY77" fmla="*/ 2022581 h 2525198"/>
                <a:gd name="connsiteX78" fmla="*/ 4033049 w 6152519"/>
                <a:gd name="connsiteY78" fmla="*/ 2058914 h 2525198"/>
                <a:gd name="connsiteX79" fmla="*/ 4251052 w 6152519"/>
                <a:gd name="connsiteY79" fmla="*/ 2058914 h 2525198"/>
                <a:gd name="connsiteX80" fmla="*/ 4281330 w 6152519"/>
                <a:gd name="connsiteY80" fmla="*/ 2089192 h 2525198"/>
                <a:gd name="connsiteX81" fmla="*/ 4414554 w 6152519"/>
                <a:gd name="connsiteY81" fmla="*/ 2089192 h 2525198"/>
                <a:gd name="connsiteX82" fmla="*/ 4414554 w 6152519"/>
                <a:gd name="connsiteY82" fmla="*/ 2143693 h 2525198"/>
                <a:gd name="connsiteX83" fmla="*/ 4541722 w 6152519"/>
                <a:gd name="connsiteY83" fmla="*/ 2143693 h 2525198"/>
                <a:gd name="connsiteX84" fmla="*/ 4541722 w 6152519"/>
                <a:gd name="connsiteY84" fmla="*/ 2161860 h 2525198"/>
                <a:gd name="connsiteX85" fmla="*/ 4662835 w 6152519"/>
                <a:gd name="connsiteY85" fmla="*/ 2161860 h 2525198"/>
                <a:gd name="connsiteX86" fmla="*/ 4662835 w 6152519"/>
                <a:gd name="connsiteY86" fmla="*/ 2198194 h 2525198"/>
                <a:gd name="connsiteX87" fmla="*/ 4814225 w 6152519"/>
                <a:gd name="connsiteY87" fmla="*/ 2198194 h 2525198"/>
                <a:gd name="connsiteX88" fmla="*/ 4814225 w 6152519"/>
                <a:gd name="connsiteY88" fmla="*/ 2198194 h 2525198"/>
                <a:gd name="connsiteX89" fmla="*/ 4814225 w 6152519"/>
                <a:gd name="connsiteY89" fmla="*/ 2198194 h 2525198"/>
                <a:gd name="connsiteX90" fmla="*/ 4814225 w 6152519"/>
                <a:gd name="connsiteY90" fmla="*/ 2198194 h 2525198"/>
                <a:gd name="connsiteX91" fmla="*/ 4814225 w 6152519"/>
                <a:gd name="connsiteY91" fmla="*/ 2198194 h 2525198"/>
                <a:gd name="connsiteX92" fmla="*/ 4814225 w 6152519"/>
                <a:gd name="connsiteY92" fmla="*/ 2198194 h 2525198"/>
                <a:gd name="connsiteX93" fmla="*/ 4814225 w 6152519"/>
                <a:gd name="connsiteY93" fmla="*/ 2234528 h 2525198"/>
                <a:gd name="connsiteX94" fmla="*/ 4929282 w 6152519"/>
                <a:gd name="connsiteY94" fmla="*/ 2234528 h 2525198"/>
                <a:gd name="connsiteX95" fmla="*/ 4929282 w 6152519"/>
                <a:gd name="connsiteY95" fmla="*/ 2264806 h 2525198"/>
                <a:gd name="connsiteX96" fmla="*/ 5056450 w 6152519"/>
                <a:gd name="connsiteY96" fmla="*/ 2264806 h 2525198"/>
                <a:gd name="connsiteX97" fmla="*/ 5056450 w 6152519"/>
                <a:gd name="connsiteY97" fmla="*/ 2313251 h 2525198"/>
                <a:gd name="connsiteX98" fmla="*/ 5280509 w 6152519"/>
                <a:gd name="connsiteY98" fmla="*/ 2313251 h 2525198"/>
                <a:gd name="connsiteX99" fmla="*/ 5280509 w 6152519"/>
                <a:gd name="connsiteY99" fmla="*/ 2313251 h 2525198"/>
                <a:gd name="connsiteX100" fmla="*/ 5280509 w 6152519"/>
                <a:gd name="connsiteY100" fmla="*/ 2313251 h 2525198"/>
                <a:gd name="connsiteX101" fmla="*/ 5280509 w 6152519"/>
                <a:gd name="connsiteY101" fmla="*/ 2367751 h 2525198"/>
                <a:gd name="connsiteX102" fmla="*/ 5431899 w 6152519"/>
                <a:gd name="connsiteY102" fmla="*/ 2367751 h 2525198"/>
                <a:gd name="connsiteX103" fmla="*/ 5431899 w 6152519"/>
                <a:gd name="connsiteY103" fmla="*/ 2367751 h 2525198"/>
                <a:gd name="connsiteX104" fmla="*/ 5431899 w 6152519"/>
                <a:gd name="connsiteY104" fmla="*/ 2416196 h 2525198"/>
                <a:gd name="connsiteX105" fmla="*/ 5637791 w 6152519"/>
                <a:gd name="connsiteY105" fmla="*/ 2416196 h 2525198"/>
                <a:gd name="connsiteX106" fmla="*/ 5637791 w 6152519"/>
                <a:gd name="connsiteY106" fmla="*/ 2440419 h 2525198"/>
                <a:gd name="connsiteX107" fmla="*/ 5825515 w 6152519"/>
                <a:gd name="connsiteY107" fmla="*/ 2440419 h 2525198"/>
                <a:gd name="connsiteX108" fmla="*/ 5825515 w 6152519"/>
                <a:gd name="connsiteY108" fmla="*/ 2470697 h 2525198"/>
                <a:gd name="connsiteX109" fmla="*/ 6067741 w 6152519"/>
                <a:gd name="connsiteY109" fmla="*/ 2470697 h 2525198"/>
                <a:gd name="connsiteX110" fmla="*/ 6067741 w 6152519"/>
                <a:gd name="connsiteY110" fmla="*/ 2470697 h 2525198"/>
                <a:gd name="connsiteX111" fmla="*/ 6067741 w 6152519"/>
                <a:gd name="connsiteY111" fmla="*/ 2500975 h 2525198"/>
                <a:gd name="connsiteX112" fmla="*/ 6152519 w 6152519"/>
                <a:gd name="connsiteY112" fmla="*/ 2500975 h 2525198"/>
                <a:gd name="connsiteX113" fmla="*/ 6152519 w 6152519"/>
                <a:gd name="connsiteY113" fmla="*/ 2525198 h 2525198"/>
                <a:gd name="connsiteX0" fmla="*/ 0 w 6152519"/>
                <a:gd name="connsiteY0" fmla="*/ 0 h 2525198"/>
                <a:gd name="connsiteX1" fmla="*/ 115057 w 6152519"/>
                <a:gd name="connsiteY1" fmla="*/ 0 h 2525198"/>
                <a:gd name="connsiteX2" fmla="*/ 115057 w 6152519"/>
                <a:gd name="connsiteY2" fmla="*/ 72668 h 2525198"/>
                <a:gd name="connsiteX3" fmla="*/ 230114 w 6152519"/>
                <a:gd name="connsiteY3" fmla="*/ 72668 h 2525198"/>
                <a:gd name="connsiteX4" fmla="*/ 230114 w 6152519"/>
                <a:gd name="connsiteY4" fmla="*/ 127169 h 2525198"/>
                <a:gd name="connsiteX5" fmla="*/ 284615 w 6152519"/>
                <a:gd name="connsiteY5" fmla="*/ 127169 h 2525198"/>
                <a:gd name="connsiteX6" fmla="*/ 284615 w 6152519"/>
                <a:gd name="connsiteY6" fmla="*/ 199836 h 2525198"/>
                <a:gd name="connsiteX7" fmla="*/ 363338 w 6152519"/>
                <a:gd name="connsiteY7" fmla="*/ 199836 h 2525198"/>
                <a:gd name="connsiteX8" fmla="*/ 363338 w 6152519"/>
                <a:gd name="connsiteY8" fmla="*/ 230114 h 2525198"/>
                <a:gd name="connsiteX9" fmla="*/ 423894 w 6152519"/>
                <a:gd name="connsiteY9" fmla="*/ 230114 h 2525198"/>
                <a:gd name="connsiteX10" fmla="*/ 423894 w 6152519"/>
                <a:gd name="connsiteY10" fmla="*/ 284615 h 2525198"/>
                <a:gd name="connsiteX11" fmla="*/ 587396 w 6152519"/>
                <a:gd name="connsiteY11" fmla="*/ 284615 h 2525198"/>
                <a:gd name="connsiteX12" fmla="*/ 587396 w 6152519"/>
                <a:gd name="connsiteY12" fmla="*/ 381505 h 2525198"/>
                <a:gd name="connsiteX13" fmla="*/ 696397 w 6152519"/>
                <a:gd name="connsiteY13" fmla="*/ 381505 h 2525198"/>
                <a:gd name="connsiteX14" fmla="*/ 696397 w 6152519"/>
                <a:gd name="connsiteY14" fmla="*/ 496562 h 2525198"/>
                <a:gd name="connsiteX15" fmla="*/ 775121 w 6152519"/>
                <a:gd name="connsiteY15" fmla="*/ 496562 h 2525198"/>
                <a:gd name="connsiteX16" fmla="*/ 775121 w 6152519"/>
                <a:gd name="connsiteY16" fmla="*/ 545007 h 2525198"/>
                <a:gd name="connsiteX17" fmla="*/ 829621 w 6152519"/>
                <a:gd name="connsiteY17" fmla="*/ 545007 h 2525198"/>
                <a:gd name="connsiteX18" fmla="*/ 829621 w 6152519"/>
                <a:gd name="connsiteY18" fmla="*/ 545007 h 2525198"/>
                <a:gd name="connsiteX19" fmla="*/ 841698 w 6152519"/>
                <a:gd name="connsiteY19" fmla="*/ 593452 h 2525198"/>
                <a:gd name="connsiteX20" fmla="*/ 903837 w 6152519"/>
                <a:gd name="connsiteY20" fmla="*/ 592213 h 2525198"/>
                <a:gd name="connsiteX21" fmla="*/ 903837 w 6152519"/>
                <a:gd name="connsiteY21" fmla="*/ 654559 h 2525198"/>
                <a:gd name="connsiteX22" fmla="*/ 961951 w 6152519"/>
                <a:gd name="connsiteY22" fmla="*/ 661750 h 2525198"/>
                <a:gd name="connsiteX23" fmla="*/ 1059735 w 6152519"/>
                <a:gd name="connsiteY23" fmla="*/ 708509 h 2525198"/>
                <a:gd name="connsiteX24" fmla="*/ 1059735 w 6152519"/>
                <a:gd name="connsiteY24" fmla="*/ 769065 h 2525198"/>
                <a:gd name="connsiteX25" fmla="*/ 1138458 w 6152519"/>
                <a:gd name="connsiteY25" fmla="*/ 769065 h 2525198"/>
                <a:gd name="connsiteX26" fmla="*/ 1138458 w 6152519"/>
                <a:gd name="connsiteY26" fmla="*/ 835677 h 2525198"/>
                <a:gd name="connsiteX27" fmla="*/ 1289849 w 6152519"/>
                <a:gd name="connsiteY27" fmla="*/ 835677 h 2525198"/>
                <a:gd name="connsiteX28" fmla="*/ 1289849 w 6152519"/>
                <a:gd name="connsiteY28" fmla="*/ 914400 h 2525198"/>
                <a:gd name="connsiteX29" fmla="*/ 1362517 w 6152519"/>
                <a:gd name="connsiteY29" fmla="*/ 914400 h 2525198"/>
                <a:gd name="connsiteX30" fmla="*/ 1362517 w 6152519"/>
                <a:gd name="connsiteY30" fmla="*/ 914400 h 2525198"/>
                <a:gd name="connsiteX31" fmla="*/ 1362517 w 6152519"/>
                <a:gd name="connsiteY31" fmla="*/ 962845 h 2525198"/>
                <a:gd name="connsiteX32" fmla="*/ 1423073 w 6152519"/>
                <a:gd name="connsiteY32" fmla="*/ 962845 h 2525198"/>
                <a:gd name="connsiteX33" fmla="*/ 1423073 w 6152519"/>
                <a:gd name="connsiteY33" fmla="*/ 962845 h 2525198"/>
                <a:gd name="connsiteX34" fmla="*/ 1423073 w 6152519"/>
                <a:gd name="connsiteY34" fmla="*/ 962845 h 2525198"/>
                <a:gd name="connsiteX35" fmla="*/ 1423073 w 6152519"/>
                <a:gd name="connsiteY35" fmla="*/ 962845 h 2525198"/>
                <a:gd name="connsiteX36" fmla="*/ 1507852 w 6152519"/>
                <a:gd name="connsiteY36" fmla="*/ 1047624 h 2525198"/>
                <a:gd name="connsiteX37" fmla="*/ 1647131 w 6152519"/>
                <a:gd name="connsiteY37" fmla="*/ 1047624 h 2525198"/>
                <a:gd name="connsiteX38" fmla="*/ 1647131 w 6152519"/>
                <a:gd name="connsiteY38" fmla="*/ 1126347 h 2525198"/>
                <a:gd name="connsiteX39" fmla="*/ 1834856 w 6152519"/>
                <a:gd name="connsiteY39" fmla="*/ 1126347 h 2525198"/>
                <a:gd name="connsiteX40" fmla="*/ 1834856 w 6152519"/>
                <a:gd name="connsiteY40" fmla="*/ 1199015 h 2525198"/>
                <a:gd name="connsiteX41" fmla="*/ 1925690 w 6152519"/>
                <a:gd name="connsiteY41" fmla="*/ 1199015 h 2525198"/>
                <a:gd name="connsiteX42" fmla="*/ 1925690 w 6152519"/>
                <a:gd name="connsiteY42" fmla="*/ 1253516 h 2525198"/>
                <a:gd name="connsiteX43" fmla="*/ 2016525 w 6152519"/>
                <a:gd name="connsiteY43" fmla="*/ 1253516 h 2525198"/>
                <a:gd name="connsiteX44" fmla="*/ 2016525 w 6152519"/>
                <a:gd name="connsiteY44" fmla="*/ 1253516 h 2525198"/>
                <a:gd name="connsiteX45" fmla="*/ 2016525 w 6152519"/>
                <a:gd name="connsiteY45" fmla="*/ 1308016 h 2525198"/>
                <a:gd name="connsiteX46" fmla="*/ 2149748 w 6152519"/>
                <a:gd name="connsiteY46" fmla="*/ 1308016 h 2525198"/>
                <a:gd name="connsiteX47" fmla="*/ 2149748 w 6152519"/>
                <a:gd name="connsiteY47" fmla="*/ 1344350 h 2525198"/>
                <a:gd name="connsiteX48" fmla="*/ 2246639 w 6152519"/>
                <a:gd name="connsiteY48" fmla="*/ 1344350 h 2525198"/>
                <a:gd name="connsiteX49" fmla="*/ 2246639 w 6152519"/>
                <a:gd name="connsiteY49" fmla="*/ 1398851 h 2525198"/>
                <a:gd name="connsiteX50" fmla="*/ 2404085 w 6152519"/>
                <a:gd name="connsiteY50" fmla="*/ 1398851 h 2525198"/>
                <a:gd name="connsiteX51" fmla="*/ 2404085 w 6152519"/>
                <a:gd name="connsiteY51" fmla="*/ 1441240 h 2525198"/>
                <a:gd name="connsiteX52" fmla="*/ 2488864 w 6152519"/>
                <a:gd name="connsiteY52" fmla="*/ 1441240 h 2525198"/>
                <a:gd name="connsiteX53" fmla="*/ 2488864 w 6152519"/>
                <a:gd name="connsiteY53" fmla="*/ 1507852 h 2525198"/>
                <a:gd name="connsiteX54" fmla="*/ 2603921 w 6152519"/>
                <a:gd name="connsiteY54" fmla="*/ 1507852 h 2525198"/>
                <a:gd name="connsiteX55" fmla="*/ 2603921 w 6152519"/>
                <a:gd name="connsiteY55" fmla="*/ 1507852 h 2525198"/>
                <a:gd name="connsiteX56" fmla="*/ 2603921 w 6152519"/>
                <a:gd name="connsiteY56" fmla="*/ 1562353 h 2525198"/>
                <a:gd name="connsiteX57" fmla="*/ 2725033 w 6152519"/>
                <a:gd name="connsiteY57" fmla="*/ 1562353 h 2525198"/>
                <a:gd name="connsiteX58" fmla="*/ 2725033 w 6152519"/>
                <a:gd name="connsiteY58" fmla="*/ 1635020 h 2525198"/>
                <a:gd name="connsiteX59" fmla="*/ 2821923 w 6152519"/>
                <a:gd name="connsiteY59" fmla="*/ 1635020 h 2525198"/>
                <a:gd name="connsiteX60" fmla="*/ 2821923 w 6152519"/>
                <a:gd name="connsiteY60" fmla="*/ 1695577 h 2525198"/>
                <a:gd name="connsiteX61" fmla="*/ 2979370 w 6152519"/>
                <a:gd name="connsiteY61" fmla="*/ 1695577 h 2525198"/>
                <a:gd name="connsiteX62" fmla="*/ 2979370 w 6152519"/>
                <a:gd name="connsiteY62" fmla="*/ 1744022 h 2525198"/>
                <a:gd name="connsiteX63" fmla="*/ 3167094 w 6152519"/>
                <a:gd name="connsiteY63" fmla="*/ 1744022 h 2525198"/>
                <a:gd name="connsiteX64" fmla="*/ 3167094 w 6152519"/>
                <a:gd name="connsiteY64" fmla="*/ 1780355 h 2525198"/>
                <a:gd name="connsiteX65" fmla="*/ 3270040 w 6152519"/>
                <a:gd name="connsiteY65" fmla="*/ 1780355 h 2525198"/>
                <a:gd name="connsiteX66" fmla="*/ 3270040 w 6152519"/>
                <a:gd name="connsiteY66" fmla="*/ 1834856 h 2525198"/>
                <a:gd name="connsiteX67" fmla="*/ 3385097 w 6152519"/>
                <a:gd name="connsiteY67" fmla="*/ 1834856 h 2525198"/>
                <a:gd name="connsiteX68" fmla="*/ 3457764 w 6152519"/>
                <a:gd name="connsiteY68" fmla="*/ 1907523 h 2525198"/>
                <a:gd name="connsiteX69" fmla="*/ 3597044 w 6152519"/>
                <a:gd name="connsiteY69" fmla="*/ 1907523 h 2525198"/>
                <a:gd name="connsiteX70" fmla="*/ 3597044 w 6152519"/>
                <a:gd name="connsiteY70" fmla="*/ 1907523 h 2525198"/>
                <a:gd name="connsiteX71" fmla="*/ 3597044 w 6152519"/>
                <a:gd name="connsiteY71" fmla="*/ 1907523 h 2525198"/>
                <a:gd name="connsiteX72" fmla="*/ 3597044 w 6152519"/>
                <a:gd name="connsiteY72" fmla="*/ 1907523 h 2525198"/>
                <a:gd name="connsiteX73" fmla="*/ 3597044 w 6152519"/>
                <a:gd name="connsiteY73" fmla="*/ 1907523 h 2525198"/>
                <a:gd name="connsiteX74" fmla="*/ 3597044 w 6152519"/>
                <a:gd name="connsiteY74" fmla="*/ 1949913 h 2525198"/>
                <a:gd name="connsiteX75" fmla="*/ 3839269 w 6152519"/>
                <a:gd name="connsiteY75" fmla="*/ 1949913 h 2525198"/>
                <a:gd name="connsiteX76" fmla="*/ 3839269 w 6152519"/>
                <a:gd name="connsiteY76" fmla="*/ 2022581 h 2525198"/>
                <a:gd name="connsiteX77" fmla="*/ 4033049 w 6152519"/>
                <a:gd name="connsiteY77" fmla="*/ 2022581 h 2525198"/>
                <a:gd name="connsiteX78" fmla="*/ 4033049 w 6152519"/>
                <a:gd name="connsiteY78" fmla="*/ 2058914 h 2525198"/>
                <a:gd name="connsiteX79" fmla="*/ 4251052 w 6152519"/>
                <a:gd name="connsiteY79" fmla="*/ 2058914 h 2525198"/>
                <a:gd name="connsiteX80" fmla="*/ 4281330 w 6152519"/>
                <a:gd name="connsiteY80" fmla="*/ 2089192 h 2525198"/>
                <a:gd name="connsiteX81" fmla="*/ 4414554 w 6152519"/>
                <a:gd name="connsiteY81" fmla="*/ 2089192 h 2525198"/>
                <a:gd name="connsiteX82" fmla="*/ 4414554 w 6152519"/>
                <a:gd name="connsiteY82" fmla="*/ 2143693 h 2525198"/>
                <a:gd name="connsiteX83" fmla="*/ 4541722 w 6152519"/>
                <a:gd name="connsiteY83" fmla="*/ 2143693 h 2525198"/>
                <a:gd name="connsiteX84" fmla="*/ 4541722 w 6152519"/>
                <a:gd name="connsiteY84" fmla="*/ 2161860 h 2525198"/>
                <a:gd name="connsiteX85" fmla="*/ 4662835 w 6152519"/>
                <a:gd name="connsiteY85" fmla="*/ 2161860 h 2525198"/>
                <a:gd name="connsiteX86" fmla="*/ 4662835 w 6152519"/>
                <a:gd name="connsiteY86" fmla="*/ 2198194 h 2525198"/>
                <a:gd name="connsiteX87" fmla="*/ 4814225 w 6152519"/>
                <a:gd name="connsiteY87" fmla="*/ 2198194 h 2525198"/>
                <a:gd name="connsiteX88" fmla="*/ 4814225 w 6152519"/>
                <a:gd name="connsiteY88" fmla="*/ 2198194 h 2525198"/>
                <a:gd name="connsiteX89" fmla="*/ 4814225 w 6152519"/>
                <a:gd name="connsiteY89" fmla="*/ 2198194 h 2525198"/>
                <a:gd name="connsiteX90" fmla="*/ 4814225 w 6152519"/>
                <a:gd name="connsiteY90" fmla="*/ 2198194 h 2525198"/>
                <a:gd name="connsiteX91" fmla="*/ 4814225 w 6152519"/>
                <a:gd name="connsiteY91" fmla="*/ 2198194 h 2525198"/>
                <a:gd name="connsiteX92" fmla="*/ 4814225 w 6152519"/>
                <a:gd name="connsiteY92" fmla="*/ 2198194 h 2525198"/>
                <a:gd name="connsiteX93" fmla="*/ 4814225 w 6152519"/>
                <a:gd name="connsiteY93" fmla="*/ 2234528 h 2525198"/>
                <a:gd name="connsiteX94" fmla="*/ 4929282 w 6152519"/>
                <a:gd name="connsiteY94" fmla="*/ 2234528 h 2525198"/>
                <a:gd name="connsiteX95" fmla="*/ 4929282 w 6152519"/>
                <a:gd name="connsiteY95" fmla="*/ 2264806 h 2525198"/>
                <a:gd name="connsiteX96" fmla="*/ 5056450 w 6152519"/>
                <a:gd name="connsiteY96" fmla="*/ 2264806 h 2525198"/>
                <a:gd name="connsiteX97" fmla="*/ 5056450 w 6152519"/>
                <a:gd name="connsiteY97" fmla="*/ 2313251 h 2525198"/>
                <a:gd name="connsiteX98" fmla="*/ 5280509 w 6152519"/>
                <a:gd name="connsiteY98" fmla="*/ 2313251 h 2525198"/>
                <a:gd name="connsiteX99" fmla="*/ 5280509 w 6152519"/>
                <a:gd name="connsiteY99" fmla="*/ 2313251 h 2525198"/>
                <a:gd name="connsiteX100" fmla="*/ 5280509 w 6152519"/>
                <a:gd name="connsiteY100" fmla="*/ 2313251 h 2525198"/>
                <a:gd name="connsiteX101" fmla="*/ 5280509 w 6152519"/>
                <a:gd name="connsiteY101" fmla="*/ 2367751 h 2525198"/>
                <a:gd name="connsiteX102" fmla="*/ 5431899 w 6152519"/>
                <a:gd name="connsiteY102" fmla="*/ 2367751 h 2525198"/>
                <a:gd name="connsiteX103" fmla="*/ 5431899 w 6152519"/>
                <a:gd name="connsiteY103" fmla="*/ 2367751 h 2525198"/>
                <a:gd name="connsiteX104" fmla="*/ 5431899 w 6152519"/>
                <a:gd name="connsiteY104" fmla="*/ 2416196 h 2525198"/>
                <a:gd name="connsiteX105" fmla="*/ 5637791 w 6152519"/>
                <a:gd name="connsiteY105" fmla="*/ 2416196 h 2525198"/>
                <a:gd name="connsiteX106" fmla="*/ 5637791 w 6152519"/>
                <a:gd name="connsiteY106" fmla="*/ 2440419 h 2525198"/>
                <a:gd name="connsiteX107" fmla="*/ 5825515 w 6152519"/>
                <a:gd name="connsiteY107" fmla="*/ 2440419 h 2525198"/>
                <a:gd name="connsiteX108" fmla="*/ 5825515 w 6152519"/>
                <a:gd name="connsiteY108" fmla="*/ 2470697 h 2525198"/>
                <a:gd name="connsiteX109" fmla="*/ 6067741 w 6152519"/>
                <a:gd name="connsiteY109" fmla="*/ 2470697 h 2525198"/>
                <a:gd name="connsiteX110" fmla="*/ 6067741 w 6152519"/>
                <a:gd name="connsiteY110" fmla="*/ 2470697 h 2525198"/>
                <a:gd name="connsiteX111" fmla="*/ 6067741 w 6152519"/>
                <a:gd name="connsiteY111" fmla="*/ 2500975 h 2525198"/>
                <a:gd name="connsiteX112" fmla="*/ 6152519 w 6152519"/>
                <a:gd name="connsiteY112" fmla="*/ 2500975 h 2525198"/>
                <a:gd name="connsiteX113" fmla="*/ 6152519 w 6152519"/>
                <a:gd name="connsiteY113" fmla="*/ 2525198 h 2525198"/>
                <a:gd name="connsiteX0" fmla="*/ 0 w 6152519"/>
                <a:gd name="connsiteY0" fmla="*/ 0 h 2525198"/>
                <a:gd name="connsiteX1" fmla="*/ 115057 w 6152519"/>
                <a:gd name="connsiteY1" fmla="*/ 0 h 2525198"/>
                <a:gd name="connsiteX2" fmla="*/ 115057 w 6152519"/>
                <a:gd name="connsiteY2" fmla="*/ 72668 h 2525198"/>
                <a:gd name="connsiteX3" fmla="*/ 230114 w 6152519"/>
                <a:gd name="connsiteY3" fmla="*/ 72668 h 2525198"/>
                <a:gd name="connsiteX4" fmla="*/ 230114 w 6152519"/>
                <a:gd name="connsiteY4" fmla="*/ 127169 h 2525198"/>
                <a:gd name="connsiteX5" fmla="*/ 284615 w 6152519"/>
                <a:gd name="connsiteY5" fmla="*/ 127169 h 2525198"/>
                <a:gd name="connsiteX6" fmla="*/ 284615 w 6152519"/>
                <a:gd name="connsiteY6" fmla="*/ 199836 h 2525198"/>
                <a:gd name="connsiteX7" fmla="*/ 363338 w 6152519"/>
                <a:gd name="connsiteY7" fmla="*/ 199836 h 2525198"/>
                <a:gd name="connsiteX8" fmla="*/ 363338 w 6152519"/>
                <a:gd name="connsiteY8" fmla="*/ 230114 h 2525198"/>
                <a:gd name="connsiteX9" fmla="*/ 423894 w 6152519"/>
                <a:gd name="connsiteY9" fmla="*/ 230114 h 2525198"/>
                <a:gd name="connsiteX10" fmla="*/ 423894 w 6152519"/>
                <a:gd name="connsiteY10" fmla="*/ 284615 h 2525198"/>
                <a:gd name="connsiteX11" fmla="*/ 587396 w 6152519"/>
                <a:gd name="connsiteY11" fmla="*/ 284615 h 2525198"/>
                <a:gd name="connsiteX12" fmla="*/ 587396 w 6152519"/>
                <a:gd name="connsiteY12" fmla="*/ 381505 h 2525198"/>
                <a:gd name="connsiteX13" fmla="*/ 696397 w 6152519"/>
                <a:gd name="connsiteY13" fmla="*/ 381505 h 2525198"/>
                <a:gd name="connsiteX14" fmla="*/ 696397 w 6152519"/>
                <a:gd name="connsiteY14" fmla="*/ 496562 h 2525198"/>
                <a:gd name="connsiteX15" fmla="*/ 775121 w 6152519"/>
                <a:gd name="connsiteY15" fmla="*/ 496562 h 2525198"/>
                <a:gd name="connsiteX16" fmla="*/ 775121 w 6152519"/>
                <a:gd name="connsiteY16" fmla="*/ 545007 h 2525198"/>
                <a:gd name="connsiteX17" fmla="*/ 829621 w 6152519"/>
                <a:gd name="connsiteY17" fmla="*/ 545007 h 2525198"/>
                <a:gd name="connsiteX18" fmla="*/ 829621 w 6152519"/>
                <a:gd name="connsiteY18" fmla="*/ 545007 h 2525198"/>
                <a:gd name="connsiteX19" fmla="*/ 841698 w 6152519"/>
                <a:gd name="connsiteY19" fmla="*/ 593452 h 2525198"/>
                <a:gd name="connsiteX20" fmla="*/ 903837 w 6152519"/>
                <a:gd name="connsiteY20" fmla="*/ 592213 h 2525198"/>
                <a:gd name="connsiteX21" fmla="*/ 903837 w 6152519"/>
                <a:gd name="connsiteY21" fmla="*/ 654559 h 2525198"/>
                <a:gd name="connsiteX22" fmla="*/ 961951 w 6152519"/>
                <a:gd name="connsiteY22" fmla="*/ 640968 h 2525198"/>
                <a:gd name="connsiteX23" fmla="*/ 1059735 w 6152519"/>
                <a:gd name="connsiteY23" fmla="*/ 708509 h 2525198"/>
                <a:gd name="connsiteX24" fmla="*/ 1059735 w 6152519"/>
                <a:gd name="connsiteY24" fmla="*/ 769065 h 2525198"/>
                <a:gd name="connsiteX25" fmla="*/ 1138458 w 6152519"/>
                <a:gd name="connsiteY25" fmla="*/ 769065 h 2525198"/>
                <a:gd name="connsiteX26" fmla="*/ 1138458 w 6152519"/>
                <a:gd name="connsiteY26" fmla="*/ 835677 h 2525198"/>
                <a:gd name="connsiteX27" fmla="*/ 1289849 w 6152519"/>
                <a:gd name="connsiteY27" fmla="*/ 835677 h 2525198"/>
                <a:gd name="connsiteX28" fmla="*/ 1289849 w 6152519"/>
                <a:gd name="connsiteY28" fmla="*/ 914400 h 2525198"/>
                <a:gd name="connsiteX29" fmla="*/ 1362517 w 6152519"/>
                <a:gd name="connsiteY29" fmla="*/ 914400 h 2525198"/>
                <a:gd name="connsiteX30" fmla="*/ 1362517 w 6152519"/>
                <a:gd name="connsiteY30" fmla="*/ 914400 h 2525198"/>
                <a:gd name="connsiteX31" fmla="*/ 1362517 w 6152519"/>
                <a:gd name="connsiteY31" fmla="*/ 962845 h 2525198"/>
                <a:gd name="connsiteX32" fmla="*/ 1423073 w 6152519"/>
                <a:gd name="connsiteY32" fmla="*/ 962845 h 2525198"/>
                <a:gd name="connsiteX33" fmla="*/ 1423073 w 6152519"/>
                <a:gd name="connsiteY33" fmla="*/ 962845 h 2525198"/>
                <a:gd name="connsiteX34" fmla="*/ 1423073 w 6152519"/>
                <a:gd name="connsiteY34" fmla="*/ 962845 h 2525198"/>
                <a:gd name="connsiteX35" fmla="*/ 1423073 w 6152519"/>
                <a:gd name="connsiteY35" fmla="*/ 962845 h 2525198"/>
                <a:gd name="connsiteX36" fmla="*/ 1507852 w 6152519"/>
                <a:gd name="connsiteY36" fmla="*/ 1047624 h 2525198"/>
                <a:gd name="connsiteX37" fmla="*/ 1647131 w 6152519"/>
                <a:gd name="connsiteY37" fmla="*/ 1047624 h 2525198"/>
                <a:gd name="connsiteX38" fmla="*/ 1647131 w 6152519"/>
                <a:gd name="connsiteY38" fmla="*/ 1126347 h 2525198"/>
                <a:gd name="connsiteX39" fmla="*/ 1834856 w 6152519"/>
                <a:gd name="connsiteY39" fmla="*/ 1126347 h 2525198"/>
                <a:gd name="connsiteX40" fmla="*/ 1834856 w 6152519"/>
                <a:gd name="connsiteY40" fmla="*/ 1199015 h 2525198"/>
                <a:gd name="connsiteX41" fmla="*/ 1925690 w 6152519"/>
                <a:gd name="connsiteY41" fmla="*/ 1199015 h 2525198"/>
                <a:gd name="connsiteX42" fmla="*/ 1925690 w 6152519"/>
                <a:gd name="connsiteY42" fmla="*/ 1253516 h 2525198"/>
                <a:gd name="connsiteX43" fmla="*/ 2016525 w 6152519"/>
                <a:gd name="connsiteY43" fmla="*/ 1253516 h 2525198"/>
                <a:gd name="connsiteX44" fmla="*/ 2016525 w 6152519"/>
                <a:gd name="connsiteY44" fmla="*/ 1253516 h 2525198"/>
                <a:gd name="connsiteX45" fmla="*/ 2016525 w 6152519"/>
                <a:gd name="connsiteY45" fmla="*/ 1308016 h 2525198"/>
                <a:gd name="connsiteX46" fmla="*/ 2149748 w 6152519"/>
                <a:gd name="connsiteY46" fmla="*/ 1308016 h 2525198"/>
                <a:gd name="connsiteX47" fmla="*/ 2149748 w 6152519"/>
                <a:gd name="connsiteY47" fmla="*/ 1344350 h 2525198"/>
                <a:gd name="connsiteX48" fmla="*/ 2246639 w 6152519"/>
                <a:gd name="connsiteY48" fmla="*/ 1344350 h 2525198"/>
                <a:gd name="connsiteX49" fmla="*/ 2246639 w 6152519"/>
                <a:gd name="connsiteY49" fmla="*/ 1398851 h 2525198"/>
                <a:gd name="connsiteX50" fmla="*/ 2404085 w 6152519"/>
                <a:gd name="connsiteY50" fmla="*/ 1398851 h 2525198"/>
                <a:gd name="connsiteX51" fmla="*/ 2404085 w 6152519"/>
                <a:gd name="connsiteY51" fmla="*/ 1441240 h 2525198"/>
                <a:gd name="connsiteX52" fmla="*/ 2488864 w 6152519"/>
                <a:gd name="connsiteY52" fmla="*/ 1441240 h 2525198"/>
                <a:gd name="connsiteX53" fmla="*/ 2488864 w 6152519"/>
                <a:gd name="connsiteY53" fmla="*/ 1507852 h 2525198"/>
                <a:gd name="connsiteX54" fmla="*/ 2603921 w 6152519"/>
                <a:gd name="connsiteY54" fmla="*/ 1507852 h 2525198"/>
                <a:gd name="connsiteX55" fmla="*/ 2603921 w 6152519"/>
                <a:gd name="connsiteY55" fmla="*/ 1507852 h 2525198"/>
                <a:gd name="connsiteX56" fmla="*/ 2603921 w 6152519"/>
                <a:gd name="connsiteY56" fmla="*/ 1562353 h 2525198"/>
                <a:gd name="connsiteX57" fmla="*/ 2725033 w 6152519"/>
                <a:gd name="connsiteY57" fmla="*/ 1562353 h 2525198"/>
                <a:gd name="connsiteX58" fmla="*/ 2725033 w 6152519"/>
                <a:gd name="connsiteY58" fmla="*/ 1635020 h 2525198"/>
                <a:gd name="connsiteX59" fmla="*/ 2821923 w 6152519"/>
                <a:gd name="connsiteY59" fmla="*/ 1635020 h 2525198"/>
                <a:gd name="connsiteX60" fmla="*/ 2821923 w 6152519"/>
                <a:gd name="connsiteY60" fmla="*/ 1695577 h 2525198"/>
                <a:gd name="connsiteX61" fmla="*/ 2979370 w 6152519"/>
                <a:gd name="connsiteY61" fmla="*/ 1695577 h 2525198"/>
                <a:gd name="connsiteX62" fmla="*/ 2979370 w 6152519"/>
                <a:gd name="connsiteY62" fmla="*/ 1744022 h 2525198"/>
                <a:gd name="connsiteX63" fmla="*/ 3167094 w 6152519"/>
                <a:gd name="connsiteY63" fmla="*/ 1744022 h 2525198"/>
                <a:gd name="connsiteX64" fmla="*/ 3167094 w 6152519"/>
                <a:gd name="connsiteY64" fmla="*/ 1780355 h 2525198"/>
                <a:gd name="connsiteX65" fmla="*/ 3270040 w 6152519"/>
                <a:gd name="connsiteY65" fmla="*/ 1780355 h 2525198"/>
                <a:gd name="connsiteX66" fmla="*/ 3270040 w 6152519"/>
                <a:gd name="connsiteY66" fmla="*/ 1834856 h 2525198"/>
                <a:gd name="connsiteX67" fmla="*/ 3385097 w 6152519"/>
                <a:gd name="connsiteY67" fmla="*/ 1834856 h 2525198"/>
                <a:gd name="connsiteX68" fmla="*/ 3457764 w 6152519"/>
                <a:gd name="connsiteY68" fmla="*/ 1907523 h 2525198"/>
                <a:gd name="connsiteX69" fmla="*/ 3597044 w 6152519"/>
                <a:gd name="connsiteY69" fmla="*/ 1907523 h 2525198"/>
                <a:gd name="connsiteX70" fmla="*/ 3597044 w 6152519"/>
                <a:gd name="connsiteY70" fmla="*/ 1907523 h 2525198"/>
                <a:gd name="connsiteX71" fmla="*/ 3597044 w 6152519"/>
                <a:gd name="connsiteY71" fmla="*/ 1907523 h 2525198"/>
                <a:gd name="connsiteX72" fmla="*/ 3597044 w 6152519"/>
                <a:gd name="connsiteY72" fmla="*/ 1907523 h 2525198"/>
                <a:gd name="connsiteX73" fmla="*/ 3597044 w 6152519"/>
                <a:gd name="connsiteY73" fmla="*/ 1907523 h 2525198"/>
                <a:gd name="connsiteX74" fmla="*/ 3597044 w 6152519"/>
                <a:gd name="connsiteY74" fmla="*/ 1949913 h 2525198"/>
                <a:gd name="connsiteX75" fmla="*/ 3839269 w 6152519"/>
                <a:gd name="connsiteY75" fmla="*/ 1949913 h 2525198"/>
                <a:gd name="connsiteX76" fmla="*/ 3839269 w 6152519"/>
                <a:gd name="connsiteY76" fmla="*/ 2022581 h 2525198"/>
                <a:gd name="connsiteX77" fmla="*/ 4033049 w 6152519"/>
                <a:gd name="connsiteY77" fmla="*/ 2022581 h 2525198"/>
                <a:gd name="connsiteX78" fmla="*/ 4033049 w 6152519"/>
                <a:gd name="connsiteY78" fmla="*/ 2058914 h 2525198"/>
                <a:gd name="connsiteX79" fmla="*/ 4251052 w 6152519"/>
                <a:gd name="connsiteY79" fmla="*/ 2058914 h 2525198"/>
                <a:gd name="connsiteX80" fmla="*/ 4281330 w 6152519"/>
                <a:gd name="connsiteY80" fmla="*/ 2089192 h 2525198"/>
                <a:gd name="connsiteX81" fmla="*/ 4414554 w 6152519"/>
                <a:gd name="connsiteY81" fmla="*/ 2089192 h 2525198"/>
                <a:gd name="connsiteX82" fmla="*/ 4414554 w 6152519"/>
                <a:gd name="connsiteY82" fmla="*/ 2143693 h 2525198"/>
                <a:gd name="connsiteX83" fmla="*/ 4541722 w 6152519"/>
                <a:gd name="connsiteY83" fmla="*/ 2143693 h 2525198"/>
                <a:gd name="connsiteX84" fmla="*/ 4541722 w 6152519"/>
                <a:gd name="connsiteY84" fmla="*/ 2161860 h 2525198"/>
                <a:gd name="connsiteX85" fmla="*/ 4662835 w 6152519"/>
                <a:gd name="connsiteY85" fmla="*/ 2161860 h 2525198"/>
                <a:gd name="connsiteX86" fmla="*/ 4662835 w 6152519"/>
                <a:gd name="connsiteY86" fmla="*/ 2198194 h 2525198"/>
                <a:gd name="connsiteX87" fmla="*/ 4814225 w 6152519"/>
                <a:gd name="connsiteY87" fmla="*/ 2198194 h 2525198"/>
                <a:gd name="connsiteX88" fmla="*/ 4814225 w 6152519"/>
                <a:gd name="connsiteY88" fmla="*/ 2198194 h 2525198"/>
                <a:gd name="connsiteX89" fmla="*/ 4814225 w 6152519"/>
                <a:gd name="connsiteY89" fmla="*/ 2198194 h 2525198"/>
                <a:gd name="connsiteX90" fmla="*/ 4814225 w 6152519"/>
                <a:gd name="connsiteY90" fmla="*/ 2198194 h 2525198"/>
                <a:gd name="connsiteX91" fmla="*/ 4814225 w 6152519"/>
                <a:gd name="connsiteY91" fmla="*/ 2198194 h 2525198"/>
                <a:gd name="connsiteX92" fmla="*/ 4814225 w 6152519"/>
                <a:gd name="connsiteY92" fmla="*/ 2198194 h 2525198"/>
                <a:gd name="connsiteX93" fmla="*/ 4814225 w 6152519"/>
                <a:gd name="connsiteY93" fmla="*/ 2234528 h 2525198"/>
                <a:gd name="connsiteX94" fmla="*/ 4929282 w 6152519"/>
                <a:gd name="connsiteY94" fmla="*/ 2234528 h 2525198"/>
                <a:gd name="connsiteX95" fmla="*/ 4929282 w 6152519"/>
                <a:gd name="connsiteY95" fmla="*/ 2264806 h 2525198"/>
                <a:gd name="connsiteX96" fmla="*/ 5056450 w 6152519"/>
                <a:gd name="connsiteY96" fmla="*/ 2264806 h 2525198"/>
                <a:gd name="connsiteX97" fmla="*/ 5056450 w 6152519"/>
                <a:gd name="connsiteY97" fmla="*/ 2313251 h 2525198"/>
                <a:gd name="connsiteX98" fmla="*/ 5280509 w 6152519"/>
                <a:gd name="connsiteY98" fmla="*/ 2313251 h 2525198"/>
                <a:gd name="connsiteX99" fmla="*/ 5280509 w 6152519"/>
                <a:gd name="connsiteY99" fmla="*/ 2313251 h 2525198"/>
                <a:gd name="connsiteX100" fmla="*/ 5280509 w 6152519"/>
                <a:gd name="connsiteY100" fmla="*/ 2313251 h 2525198"/>
                <a:gd name="connsiteX101" fmla="*/ 5280509 w 6152519"/>
                <a:gd name="connsiteY101" fmla="*/ 2367751 h 2525198"/>
                <a:gd name="connsiteX102" fmla="*/ 5431899 w 6152519"/>
                <a:gd name="connsiteY102" fmla="*/ 2367751 h 2525198"/>
                <a:gd name="connsiteX103" fmla="*/ 5431899 w 6152519"/>
                <a:gd name="connsiteY103" fmla="*/ 2367751 h 2525198"/>
                <a:gd name="connsiteX104" fmla="*/ 5431899 w 6152519"/>
                <a:gd name="connsiteY104" fmla="*/ 2416196 h 2525198"/>
                <a:gd name="connsiteX105" fmla="*/ 5637791 w 6152519"/>
                <a:gd name="connsiteY105" fmla="*/ 2416196 h 2525198"/>
                <a:gd name="connsiteX106" fmla="*/ 5637791 w 6152519"/>
                <a:gd name="connsiteY106" fmla="*/ 2440419 h 2525198"/>
                <a:gd name="connsiteX107" fmla="*/ 5825515 w 6152519"/>
                <a:gd name="connsiteY107" fmla="*/ 2440419 h 2525198"/>
                <a:gd name="connsiteX108" fmla="*/ 5825515 w 6152519"/>
                <a:gd name="connsiteY108" fmla="*/ 2470697 h 2525198"/>
                <a:gd name="connsiteX109" fmla="*/ 6067741 w 6152519"/>
                <a:gd name="connsiteY109" fmla="*/ 2470697 h 2525198"/>
                <a:gd name="connsiteX110" fmla="*/ 6067741 w 6152519"/>
                <a:gd name="connsiteY110" fmla="*/ 2470697 h 2525198"/>
                <a:gd name="connsiteX111" fmla="*/ 6067741 w 6152519"/>
                <a:gd name="connsiteY111" fmla="*/ 2500975 h 2525198"/>
                <a:gd name="connsiteX112" fmla="*/ 6152519 w 6152519"/>
                <a:gd name="connsiteY112" fmla="*/ 2500975 h 2525198"/>
                <a:gd name="connsiteX113" fmla="*/ 6152519 w 6152519"/>
                <a:gd name="connsiteY113" fmla="*/ 2525198 h 2525198"/>
                <a:gd name="connsiteX0" fmla="*/ 0 w 6152519"/>
                <a:gd name="connsiteY0" fmla="*/ 0 h 2525198"/>
                <a:gd name="connsiteX1" fmla="*/ 115057 w 6152519"/>
                <a:gd name="connsiteY1" fmla="*/ 0 h 2525198"/>
                <a:gd name="connsiteX2" fmla="*/ 115057 w 6152519"/>
                <a:gd name="connsiteY2" fmla="*/ 72668 h 2525198"/>
                <a:gd name="connsiteX3" fmla="*/ 230114 w 6152519"/>
                <a:gd name="connsiteY3" fmla="*/ 72668 h 2525198"/>
                <a:gd name="connsiteX4" fmla="*/ 230114 w 6152519"/>
                <a:gd name="connsiteY4" fmla="*/ 127169 h 2525198"/>
                <a:gd name="connsiteX5" fmla="*/ 284615 w 6152519"/>
                <a:gd name="connsiteY5" fmla="*/ 127169 h 2525198"/>
                <a:gd name="connsiteX6" fmla="*/ 284615 w 6152519"/>
                <a:gd name="connsiteY6" fmla="*/ 199836 h 2525198"/>
                <a:gd name="connsiteX7" fmla="*/ 363338 w 6152519"/>
                <a:gd name="connsiteY7" fmla="*/ 199836 h 2525198"/>
                <a:gd name="connsiteX8" fmla="*/ 363338 w 6152519"/>
                <a:gd name="connsiteY8" fmla="*/ 230114 h 2525198"/>
                <a:gd name="connsiteX9" fmla="*/ 423894 w 6152519"/>
                <a:gd name="connsiteY9" fmla="*/ 230114 h 2525198"/>
                <a:gd name="connsiteX10" fmla="*/ 423894 w 6152519"/>
                <a:gd name="connsiteY10" fmla="*/ 284615 h 2525198"/>
                <a:gd name="connsiteX11" fmla="*/ 587396 w 6152519"/>
                <a:gd name="connsiteY11" fmla="*/ 284615 h 2525198"/>
                <a:gd name="connsiteX12" fmla="*/ 587396 w 6152519"/>
                <a:gd name="connsiteY12" fmla="*/ 381505 h 2525198"/>
                <a:gd name="connsiteX13" fmla="*/ 696397 w 6152519"/>
                <a:gd name="connsiteY13" fmla="*/ 381505 h 2525198"/>
                <a:gd name="connsiteX14" fmla="*/ 696397 w 6152519"/>
                <a:gd name="connsiteY14" fmla="*/ 496562 h 2525198"/>
                <a:gd name="connsiteX15" fmla="*/ 775121 w 6152519"/>
                <a:gd name="connsiteY15" fmla="*/ 496562 h 2525198"/>
                <a:gd name="connsiteX16" fmla="*/ 775121 w 6152519"/>
                <a:gd name="connsiteY16" fmla="*/ 545007 h 2525198"/>
                <a:gd name="connsiteX17" fmla="*/ 829621 w 6152519"/>
                <a:gd name="connsiteY17" fmla="*/ 545007 h 2525198"/>
                <a:gd name="connsiteX18" fmla="*/ 829621 w 6152519"/>
                <a:gd name="connsiteY18" fmla="*/ 545007 h 2525198"/>
                <a:gd name="connsiteX19" fmla="*/ 841698 w 6152519"/>
                <a:gd name="connsiteY19" fmla="*/ 593452 h 2525198"/>
                <a:gd name="connsiteX20" fmla="*/ 903837 w 6152519"/>
                <a:gd name="connsiteY20" fmla="*/ 592213 h 2525198"/>
                <a:gd name="connsiteX21" fmla="*/ 903837 w 6152519"/>
                <a:gd name="connsiteY21" fmla="*/ 654559 h 2525198"/>
                <a:gd name="connsiteX22" fmla="*/ 961951 w 6152519"/>
                <a:gd name="connsiteY22" fmla="*/ 651359 h 2525198"/>
                <a:gd name="connsiteX23" fmla="*/ 1059735 w 6152519"/>
                <a:gd name="connsiteY23" fmla="*/ 708509 h 2525198"/>
                <a:gd name="connsiteX24" fmla="*/ 1059735 w 6152519"/>
                <a:gd name="connsiteY24" fmla="*/ 769065 h 2525198"/>
                <a:gd name="connsiteX25" fmla="*/ 1138458 w 6152519"/>
                <a:gd name="connsiteY25" fmla="*/ 769065 h 2525198"/>
                <a:gd name="connsiteX26" fmla="*/ 1138458 w 6152519"/>
                <a:gd name="connsiteY26" fmla="*/ 835677 h 2525198"/>
                <a:gd name="connsiteX27" fmla="*/ 1289849 w 6152519"/>
                <a:gd name="connsiteY27" fmla="*/ 835677 h 2525198"/>
                <a:gd name="connsiteX28" fmla="*/ 1289849 w 6152519"/>
                <a:gd name="connsiteY28" fmla="*/ 914400 h 2525198"/>
                <a:gd name="connsiteX29" fmla="*/ 1362517 w 6152519"/>
                <a:gd name="connsiteY29" fmla="*/ 914400 h 2525198"/>
                <a:gd name="connsiteX30" fmla="*/ 1362517 w 6152519"/>
                <a:gd name="connsiteY30" fmla="*/ 914400 h 2525198"/>
                <a:gd name="connsiteX31" fmla="*/ 1362517 w 6152519"/>
                <a:gd name="connsiteY31" fmla="*/ 962845 h 2525198"/>
                <a:gd name="connsiteX32" fmla="*/ 1423073 w 6152519"/>
                <a:gd name="connsiteY32" fmla="*/ 962845 h 2525198"/>
                <a:gd name="connsiteX33" fmla="*/ 1423073 w 6152519"/>
                <a:gd name="connsiteY33" fmla="*/ 962845 h 2525198"/>
                <a:gd name="connsiteX34" fmla="*/ 1423073 w 6152519"/>
                <a:gd name="connsiteY34" fmla="*/ 962845 h 2525198"/>
                <a:gd name="connsiteX35" fmla="*/ 1423073 w 6152519"/>
                <a:gd name="connsiteY35" fmla="*/ 962845 h 2525198"/>
                <a:gd name="connsiteX36" fmla="*/ 1507852 w 6152519"/>
                <a:gd name="connsiteY36" fmla="*/ 1047624 h 2525198"/>
                <a:gd name="connsiteX37" fmla="*/ 1647131 w 6152519"/>
                <a:gd name="connsiteY37" fmla="*/ 1047624 h 2525198"/>
                <a:gd name="connsiteX38" fmla="*/ 1647131 w 6152519"/>
                <a:gd name="connsiteY38" fmla="*/ 1126347 h 2525198"/>
                <a:gd name="connsiteX39" fmla="*/ 1834856 w 6152519"/>
                <a:gd name="connsiteY39" fmla="*/ 1126347 h 2525198"/>
                <a:gd name="connsiteX40" fmla="*/ 1834856 w 6152519"/>
                <a:gd name="connsiteY40" fmla="*/ 1199015 h 2525198"/>
                <a:gd name="connsiteX41" fmla="*/ 1925690 w 6152519"/>
                <a:gd name="connsiteY41" fmla="*/ 1199015 h 2525198"/>
                <a:gd name="connsiteX42" fmla="*/ 1925690 w 6152519"/>
                <a:gd name="connsiteY42" fmla="*/ 1253516 h 2525198"/>
                <a:gd name="connsiteX43" fmla="*/ 2016525 w 6152519"/>
                <a:gd name="connsiteY43" fmla="*/ 1253516 h 2525198"/>
                <a:gd name="connsiteX44" fmla="*/ 2016525 w 6152519"/>
                <a:gd name="connsiteY44" fmla="*/ 1253516 h 2525198"/>
                <a:gd name="connsiteX45" fmla="*/ 2016525 w 6152519"/>
                <a:gd name="connsiteY45" fmla="*/ 1308016 h 2525198"/>
                <a:gd name="connsiteX46" fmla="*/ 2149748 w 6152519"/>
                <a:gd name="connsiteY46" fmla="*/ 1308016 h 2525198"/>
                <a:gd name="connsiteX47" fmla="*/ 2149748 w 6152519"/>
                <a:gd name="connsiteY47" fmla="*/ 1344350 h 2525198"/>
                <a:gd name="connsiteX48" fmla="*/ 2246639 w 6152519"/>
                <a:gd name="connsiteY48" fmla="*/ 1344350 h 2525198"/>
                <a:gd name="connsiteX49" fmla="*/ 2246639 w 6152519"/>
                <a:gd name="connsiteY49" fmla="*/ 1398851 h 2525198"/>
                <a:gd name="connsiteX50" fmla="*/ 2404085 w 6152519"/>
                <a:gd name="connsiteY50" fmla="*/ 1398851 h 2525198"/>
                <a:gd name="connsiteX51" fmla="*/ 2404085 w 6152519"/>
                <a:gd name="connsiteY51" fmla="*/ 1441240 h 2525198"/>
                <a:gd name="connsiteX52" fmla="*/ 2488864 w 6152519"/>
                <a:gd name="connsiteY52" fmla="*/ 1441240 h 2525198"/>
                <a:gd name="connsiteX53" fmla="*/ 2488864 w 6152519"/>
                <a:gd name="connsiteY53" fmla="*/ 1507852 h 2525198"/>
                <a:gd name="connsiteX54" fmla="*/ 2603921 w 6152519"/>
                <a:gd name="connsiteY54" fmla="*/ 1507852 h 2525198"/>
                <a:gd name="connsiteX55" fmla="*/ 2603921 w 6152519"/>
                <a:gd name="connsiteY55" fmla="*/ 1507852 h 2525198"/>
                <a:gd name="connsiteX56" fmla="*/ 2603921 w 6152519"/>
                <a:gd name="connsiteY56" fmla="*/ 1562353 h 2525198"/>
                <a:gd name="connsiteX57" fmla="*/ 2725033 w 6152519"/>
                <a:gd name="connsiteY57" fmla="*/ 1562353 h 2525198"/>
                <a:gd name="connsiteX58" fmla="*/ 2725033 w 6152519"/>
                <a:gd name="connsiteY58" fmla="*/ 1635020 h 2525198"/>
                <a:gd name="connsiteX59" fmla="*/ 2821923 w 6152519"/>
                <a:gd name="connsiteY59" fmla="*/ 1635020 h 2525198"/>
                <a:gd name="connsiteX60" fmla="*/ 2821923 w 6152519"/>
                <a:gd name="connsiteY60" fmla="*/ 1695577 h 2525198"/>
                <a:gd name="connsiteX61" fmla="*/ 2979370 w 6152519"/>
                <a:gd name="connsiteY61" fmla="*/ 1695577 h 2525198"/>
                <a:gd name="connsiteX62" fmla="*/ 2979370 w 6152519"/>
                <a:gd name="connsiteY62" fmla="*/ 1744022 h 2525198"/>
                <a:gd name="connsiteX63" fmla="*/ 3167094 w 6152519"/>
                <a:gd name="connsiteY63" fmla="*/ 1744022 h 2525198"/>
                <a:gd name="connsiteX64" fmla="*/ 3167094 w 6152519"/>
                <a:gd name="connsiteY64" fmla="*/ 1780355 h 2525198"/>
                <a:gd name="connsiteX65" fmla="*/ 3270040 w 6152519"/>
                <a:gd name="connsiteY65" fmla="*/ 1780355 h 2525198"/>
                <a:gd name="connsiteX66" fmla="*/ 3270040 w 6152519"/>
                <a:gd name="connsiteY66" fmla="*/ 1834856 h 2525198"/>
                <a:gd name="connsiteX67" fmla="*/ 3385097 w 6152519"/>
                <a:gd name="connsiteY67" fmla="*/ 1834856 h 2525198"/>
                <a:gd name="connsiteX68" fmla="*/ 3457764 w 6152519"/>
                <a:gd name="connsiteY68" fmla="*/ 1907523 h 2525198"/>
                <a:gd name="connsiteX69" fmla="*/ 3597044 w 6152519"/>
                <a:gd name="connsiteY69" fmla="*/ 1907523 h 2525198"/>
                <a:gd name="connsiteX70" fmla="*/ 3597044 w 6152519"/>
                <a:gd name="connsiteY70" fmla="*/ 1907523 h 2525198"/>
                <a:gd name="connsiteX71" fmla="*/ 3597044 w 6152519"/>
                <a:gd name="connsiteY71" fmla="*/ 1907523 h 2525198"/>
                <a:gd name="connsiteX72" fmla="*/ 3597044 w 6152519"/>
                <a:gd name="connsiteY72" fmla="*/ 1907523 h 2525198"/>
                <a:gd name="connsiteX73" fmla="*/ 3597044 w 6152519"/>
                <a:gd name="connsiteY73" fmla="*/ 1907523 h 2525198"/>
                <a:gd name="connsiteX74" fmla="*/ 3597044 w 6152519"/>
                <a:gd name="connsiteY74" fmla="*/ 1949913 h 2525198"/>
                <a:gd name="connsiteX75" fmla="*/ 3839269 w 6152519"/>
                <a:gd name="connsiteY75" fmla="*/ 1949913 h 2525198"/>
                <a:gd name="connsiteX76" fmla="*/ 3839269 w 6152519"/>
                <a:gd name="connsiteY76" fmla="*/ 2022581 h 2525198"/>
                <a:gd name="connsiteX77" fmla="*/ 4033049 w 6152519"/>
                <a:gd name="connsiteY77" fmla="*/ 2022581 h 2525198"/>
                <a:gd name="connsiteX78" fmla="*/ 4033049 w 6152519"/>
                <a:gd name="connsiteY78" fmla="*/ 2058914 h 2525198"/>
                <a:gd name="connsiteX79" fmla="*/ 4251052 w 6152519"/>
                <a:gd name="connsiteY79" fmla="*/ 2058914 h 2525198"/>
                <a:gd name="connsiteX80" fmla="*/ 4281330 w 6152519"/>
                <a:gd name="connsiteY80" fmla="*/ 2089192 h 2525198"/>
                <a:gd name="connsiteX81" fmla="*/ 4414554 w 6152519"/>
                <a:gd name="connsiteY81" fmla="*/ 2089192 h 2525198"/>
                <a:gd name="connsiteX82" fmla="*/ 4414554 w 6152519"/>
                <a:gd name="connsiteY82" fmla="*/ 2143693 h 2525198"/>
                <a:gd name="connsiteX83" fmla="*/ 4541722 w 6152519"/>
                <a:gd name="connsiteY83" fmla="*/ 2143693 h 2525198"/>
                <a:gd name="connsiteX84" fmla="*/ 4541722 w 6152519"/>
                <a:gd name="connsiteY84" fmla="*/ 2161860 h 2525198"/>
                <a:gd name="connsiteX85" fmla="*/ 4662835 w 6152519"/>
                <a:gd name="connsiteY85" fmla="*/ 2161860 h 2525198"/>
                <a:gd name="connsiteX86" fmla="*/ 4662835 w 6152519"/>
                <a:gd name="connsiteY86" fmla="*/ 2198194 h 2525198"/>
                <a:gd name="connsiteX87" fmla="*/ 4814225 w 6152519"/>
                <a:gd name="connsiteY87" fmla="*/ 2198194 h 2525198"/>
                <a:gd name="connsiteX88" fmla="*/ 4814225 w 6152519"/>
                <a:gd name="connsiteY88" fmla="*/ 2198194 h 2525198"/>
                <a:gd name="connsiteX89" fmla="*/ 4814225 w 6152519"/>
                <a:gd name="connsiteY89" fmla="*/ 2198194 h 2525198"/>
                <a:gd name="connsiteX90" fmla="*/ 4814225 w 6152519"/>
                <a:gd name="connsiteY90" fmla="*/ 2198194 h 2525198"/>
                <a:gd name="connsiteX91" fmla="*/ 4814225 w 6152519"/>
                <a:gd name="connsiteY91" fmla="*/ 2198194 h 2525198"/>
                <a:gd name="connsiteX92" fmla="*/ 4814225 w 6152519"/>
                <a:gd name="connsiteY92" fmla="*/ 2198194 h 2525198"/>
                <a:gd name="connsiteX93" fmla="*/ 4814225 w 6152519"/>
                <a:gd name="connsiteY93" fmla="*/ 2234528 h 2525198"/>
                <a:gd name="connsiteX94" fmla="*/ 4929282 w 6152519"/>
                <a:gd name="connsiteY94" fmla="*/ 2234528 h 2525198"/>
                <a:gd name="connsiteX95" fmla="*/ 4929282 w 6152519"/>
                <a:gd name="connsiteY95" fmla="*/ 2264806 h 2525198"/>
                <a:gd name="connsiteX96" fmla="*/ 5056450 w 6152519"/>
                <a:gd name="connsiteY96" fmla="*/ 2264806 h 2525198"/>
                <a:gd name="connsiteX97" fmla="*/ 5056450 w 6152519"/>
                <a:gd name="connsiteY97" fmla="*/ 2313251 h 2525198"/>
                <a:gd name="connsiteX98" fmla="*/ 5280509 w 6152519"/>
                <a:gd name="connsiteY98" fmla="*/ 2313251 h 2525198"/>
                <a:gd name="connsiteX99" fmla="*/ 5280509 w 6152519"/>
                <a:gd name="connsiteY99" fmla="*/ 2313251 h 2525198"/>
                <a:gd name="connsiteX100" fmla="*/ 5280509 w 6152519"/>
                <a:gd name="connsiteY100" fmla="*/ 2313251 h 2525198"/>
                <a:gd name="connsiteX101" fmla="*/ 5280509 w 6152519"/>
                <a:gd name="connsiteY101" fmla="*/ 2367751 h 2525198"/>
                <a:gd name="connsiteX102" fmla="*/ 5431899 w 6152519"/>
                <a:gd name="connsiteY102" fmla="*/ 2367751 h 2525198"/>
                <a:gd name="connsiteX103" fmla="*/ 5431899 w 6152519"/>
                <a:gd name="connsiteY103" fmla="*/ 2367751 h 2525198"/>
                <a:gd name="connsiteX104" fmla="*/ 5431899 w 6152519"/>
                <a:gd name="connsiteY104" fmla="*/ 2416196 h 2525198"/>
                <a:gd name="connsiteX105" fmla="*/ 5637791 w 6152519"/>
                <a:gd name="connsiteY105" fmla="*/ 2416196 h 2525198"/>
                <a:gd name="connsiteX106" fmla="*/ 5637791 w 6152519"/>
                <a:gd name="connsiteY106" fmla="*/ 2440419 h 2525198"/>
                <a:gd name="connsiteX107" fmla="*/ 5825515 w 6152519"/>
                <a:gd name="connsiteY107" fmla="*/ 2440419 h 2525198"/>
                <a:gd name="connsiteX108" fmla="*/ 5825515 w 6152519"/>
                <a:gd name="connsiteY108" fmla="*/ 2470697 h 2525198"/>
                <a:gd name="connsiteX109" fmla="*/ 6067741 w 6152519"/>
                <a:gd name="connsiteY109" fmla="*/ 2470697 h 2525198"/>
                <a:gd name="connsiteX110" fmla="*/ 6067741 w 6152519"/>
                <a:gd name="connsiteY110" fmla="*/ 2470697 h 2525198"/>
                <a:gd name="connsiteX111" fmla="*/ 6067741 w 6152519"/>
                <a:gd name="connsiteY111" fmla="*/ 2500975 h 2525198"/>
                <a:gd name="connsiteX112" fmla="*/ 6152519 w 6152519"/>
                <a:gd name="connsiteY112" fmla="*/ 2500975 h 2525198"/>
                <a:gd name="connsiteX113" fmla="*/ 6152519 w 6152519"/>
                <a:gd name="connsiteY113" fmla="*/ 2525198 h 2525198"/>
                <a:gd name="connsiteX0" fmla="*/ 0 w 6152519"/>
                <a:gd name="connsiteY0" fmla="*/ 0 h 2525198"/>
                <a:gd name="connsiteX1" fmla="*/ 115057 w 6152519"/>
                <a:gd name="connsiteY1" fmla="*/ 0 h 2525198"/>
                <a:gd name="connsiteX2" fmla="*/ 115057 w 6152519"/>
                <a:gd name="connsiteY2" fmla="*/ 72668 h 2525198"/>
                <a:gd name="connsiteX3" fmla="*/ 230114 w 6152519"/>
                <a:gd name="connsiteY3" fmla="*/ 72668 h 2525198"/>
                <a:gd name="connsiteX4" fmla="*/ 230114 w 6152519"/>
                <a:gd name="connsiteY4" fmla="*/ 127169 h 2525198"/>
                <a:gd name="connsiteX5" fmla="*/ 284615 w 6152519"/>
                <a:gd name="connsiteY5" fmla="*/ 127169 h 2525198"/>
                <a:gd name="connsiteX6" fmla="*/ 284615 w 6152519"/>
                <a:gd name="connsiteY6" fmla="*/ 199836 h 2525198"/>
                <a:gd name="connsiteX7" fmla="*/ 363338 w 6152519"/>
                <a:gd name="connsiteY7" fmla="*/ 199836 h 2525198"/>
                <a:gd name="connsiteX8" fmla="*/ 363338 w 6152519"/>
                <a:gd name="connsiteY8" fmla="*/ 230114 h 2525198"/>
                <a:gd name="connsiteX9" fmla="*/ 423894 w 6152519"/>
                <a:gd name="connsiteY9" fmla="*/ 230114 h 2525198"/>
                <a:gd name="connsiteX10" fmla="*/ 423894 w 6152519"/>
                <a:gd name="connsiteY10" fmla="*/ 284615 h 2525198"/>
                <a:gd name="connsiteX11" fmla="*/ 587396 w 6152519"/>
                <a:gd name="connsiteY11" fmla="*/ 284615 h 2525198"/>
                <a:gd name="connsiteX12" fmla="*/ 587396 w 6152519"/>
                <a:gd name="connsiteY12" fmla="*/ 381505 h 2525198"/>
                <a:gd name="connsiteX13" fmla="*/ 696397 w 6152519"/>
                <a:gd name="connsiteY13" fmla="*/ 381505 h 2525198"/>
                <a:gd name="connsiteX14" fmla="*/ 696397 w 6152519"/>
                <a:gd name="connsiteY14" fmla="*/ 496562 h 2525198"/>
                <a:gd name="connsiteX15" fmla="*/ 775121 w 6152519"/>
                <a:gd name="connsiteY15" fmla="*/ 496562 h 2525198"/>
                <a:gd name="connsiteX16" fmla="*/ 775121 w 6152519"/>
                <a:gd name="connsiteY16" fmla="*/ 545007 h 2525198"/>
                <a:gd name="connsiteX17" fmla="*/ 829621 w 6152519"/>
                <a:gd name="connsiteY17" fmla="*/ 545007 h 2525198"/>
                <a:gd name="connsiteX18" fmla="*/ 829621 w 6152519"/>
                <a:gd name="connsiteY18" fmla="*/ 545007 h 2525198"/>
                <a:gd name="connsiteX19" fmla="*/ 841698 w 6152519"/>
                <a:gd name="connsiteY19" fmla="*/ 593452 h 2525198"/>
                <a:gd name="connsiteX20" fmla="*/ 903837 w 6152519"/>
                <a:gd name="connsiteY20" fmla="*/ 592213 h 2525198"/>
                <a:gd name="connsiteX21" fmla="*/ 903837 w 6152519"/>
                <a:gd name="connsiteY21" fmla="*/ 654559 h 2525198"/>
                <a:gd name="connsiteX22" fmla="*/ 961951 w 6152519"/>
                <a:gd name="connsiteY22" fmla="*/ 651359 h 2525198"/>
                <a:gd name="connsiteX23" fmla="*/ 1059735 w 6152519"/>
                <a:gd name="connsiteY23" fmla="*/ 708509 h 2525198"/>
                <a:gd name="connsiteX24" fmla="*/ 1023333 w 6152519"/>
                <a:gd name="connsiteY24" fmla="*/ 680536 h 2525198"/>
                <a:gd name="connsiteX25" fmla="*/ 1059735 w 6152519"/>
                <a:gd name="connsiteY25" fmla="*/ 769065 h 2525198"/>
                <a:gd name="connsiteX26" fmla="*/ 1138458 w 6152519"/>
                <a:gd name="connsiteY26" fmla="*/ 769065 h 2525198"/>
                <a:gd name="connsiteX27" fmla="*/ 1138458 w 6152519"/>
                <a:gd name="connsiteY27" fmla="*/ 835677 h 2525198"/>
                <a:gd name="connsiteX28" fmla="*/ 1289849 w 6152519"/>
                <a:gd name="connsiteY28" fmla="*/ 835677 h 2525198"/>
                <a:gd name="connsiteX29" fmla="*/ 1289849 w 6152519"/>
                <a:gd name="connsiteY29" fmla="*/ 914400 h 2525198"/>
                <a:gd name="connsiteX30" fmla="*/ 1362517 w 6152519"/>
                <a:gd name="connsiteY30" fmla="*/ 914400 h 2525198"/>
                <a:gd name="connsiteX31" fmla="*/ 1362517 w 6152519"/>
                <a:gd name="connsiteY31" fmla="*/ 914400 h 2525198"/>
                <a:gd name="connsiteX32" fmla="*/ 1362517 w 6152519"/>
                <a:gd name="connsiteY32" fmla="*/ 962845 h 2525198"/>
                <a:gd name="connsiteX33" fmla="*/ 1423073 w 6152519"/>
                <a:gd name="connsiteY33" fmla="*/ 962845 h 2525198"/>
                <a:gd name="connsiteX34" fmla="*/ 1423073 w 6152519"/>
                <a:gd name="connsiteY34" fmla="*/ 962845 h 2525198"/>
                <a:gd name="connsiteX35" fmla="*/ 1423073 w 6152519"/>
                <a:gd name="connsiteY35" fmla="*/ 962845 h 2525198"/>
                <a:gd name="connsiteX36" fmla="*/ 1423073 w 6152519"/>
                <a:gd name="connsiteY36" fmla="*/ 962845 h 2525198"/>
                <a:gd name="connsiteX37" fmla="*/ 1507852 w 6152519"/>
                <a:gd name="connsiteY37" fmla="*/ 1047624 h 2525198"/>
                <a:gd name="connsiteX38" fmla="*/ 1647131 w 6152519"/>
                <a:gd name="connsiteY38" fmla="*/ 1047624 h 2525198"/>
                <a:gd name="connsiteX39" fmla="*/ 1647131 w 6152519"/>
                <a:gd name="connsiteY39" fmla="*/ 1126347 h 2525198"/>
                <a:gd name="connsiteX40" fmla="*/ 1834856 w 6152519"/>
                <a:gd name="connsiteY40" fmla="*/ 1126347 h 2525198"/>
                <a:gd name="connsiteX41" fmla="*/ 1834856 w 6152519"/>
                <a:gd name="connsiteY41" fmla="*/ 1199015 h 2525198"/>
                <a:gd name="connsiteX42" fmla="*/ 1925690 w 6152519"/>
                <a:gd name="connsiteY42" fmla="*/ 1199015 h 2525198"/>
                <a:gd name="connsiteX43" fmla="*/ 1925690 w 6152519"/>
                <a:gd name="connsiteY43" fmla="*/ 1253516 h 2525198"/>
                <a:gd name="connsiteX44" fmla="*/ 2016525 w 6152519"/>
                <a:gd name="connsiteY44" fmla="*/ 1253516 h 2525198"/>
                <a:gd name="connsiteX45" fmla="*/ 2016525 w 6152519"/>
                <a:gd name="connsiteY45" fmla="*/ 1253516 h 2525198"/>
                <a:gd name="connsiteX46" fmla="*/ 2016525 w 6152519"/>
                <a:gd name="connsiteY46" fmla="*/ 1308016 h 2525198"/>
                <a:gd name="connsiteX47" fmla="*/ 2149748 w 6152519"/>
                <a:gd name="connsiteY47" fmla="*/ 1308016 h 2525198"/>
                <a:gd name="connsiteX48" fmla="*/ 2149748 w 6152519"/>
                <a:gd name="connsiteY48" fmla="*/ 1344350 h 2525198"/>
                <a:gd name="connsiteX49" fmla="*/ 2246639 w 6152519"/>
                <a:gd name="connsiteY49" fmla="*/ 1344350 h 2525198"/>
                <a:gd name="connsiteX50" fmla="*/ 2246639 w 6152519"/>
                <a:gd name="connsiteY50" fmla="*/ 1398851 h 2525198"/>
                <a:gd name="connsiteX51" fmla="*/ 2404085 w 6152519"/>
                <a:gd name="connsiteY51" fmla="*/ 1398851 h 2525198"/>
                <a:gd name="connsiteX52" fmla="*/ 2404085 w 6152519"/>
                <a:gd name="connsiteY52" fmla="*/ 1441240 h 2525198"/>
                <a:gd name="connsiteX53" fmla="*/ 2488864 w 6152519"/>
                <a:gd name="connsiteY53" fmla="*/ 1441240 h 2525198"/>
                <a:gd name="connsiteX54" fmla="*/ 2488864 w 6152519"/>
                <a:gd name="connsiteY54" fmla="*/ 1507852 h 2525198"/>
                <a:gd name="connsiteX55" fmla="*/ 2603921 w 6152519"/>
                <a:gd name="connsiteY55" fmla="*/ 1507852 h 2525198"/>
                <a:gd name="connsiteX56" fmla="*/ 2603921 w 6152519"/>
                <a:gd name="connsiteY56" fmla="*/ 1507852 h 2525198"/>
                <a:gd name="connsiteX57" fmla="*/ 2603921 w 6152519"/>
                <a:gd name="connsiteY57" fmla="*/ 1562353 h 2525198"/>
                <a:gd name="connsiteX58" fmla="*/ 2725033 w 6152519"/>
                <a:gd name="connsiteY58" fmla="*/ 1562353 h 2525198"/>
                <a:gd name="connsiteX59" fmla="*/ 2725033 w 6152519"/>
                <a:gd name="connsiteY59" fmla="*/ 1635020 h 2525198"/>
                <a:gd name="connsiteX60" fmla="*/ 2821923 w 6152519"/>
                <a:gd name="connsiteY60" fmla="*/ 1635020 h 2525198"/>
                <a:gd name="connsiteX61" fmla="*/ 2821923 w 6152519"/>
                <a:gd name="connsiteY61" fmla="*/ 1695577 h 2525198"/>
                <a:gd name="connsiteX62" fmla="*/ 2979370 w 6152519"/>
                <a:gd name="connsiteY62" fmla="*/ 1695577 h 2525198"/>
                <a:gd name="connsiteX63" fmla="*/ 2979370 w 6152519"/>
                <a:gd name="connsiteY63" fmla="*/ 1744022 h 2525198"/>
                <a:gd name="connsiteX64" fmla="*/ 3167094 w 6152519"/>
                <a:gd name="connsiteY64" fmla="*/ 1744022 h 2525198"/>
                <a:gd name="connsiteX65" fmla="*/ 3167094 w 6152519"/>
                <a:gd name="connsiteY65" fmla="*/ 1780355 h 2525198"/>
                <a:gd name="connsiteX66" fmla="*/ 3270040 w 6152519"/>
                <a:gd name="connsiteY66" fmla="*/ 1780355 h 2525198"/>
                <a:gd name="connsiteX67" fmla="*/ 3270040 w 6152519"/>
                <a:gd name="connsiteY67" fmla="*/ 1834856 h 2525198"/>
                <a:gd name="connsiteX68" fmla="*/ 3385097 w 6152519"/>
                <a:gd name="connsiteY68" fmla="*/ 1834856 h 2525198"/>
                <a:gd name="connsiteX69" fmla="*/ 3457764 w 6152519"/>
                <a:gd name="connsiteY69" fmla="*/ 1907523 h 2525198"/>
                <a:gd name="connsiteX70" fmla="*/ 3597044 w 6152519"/>
                <a:gd name="connsiteY70" fmla="*/ 1907523 h 2525198"/>
                <a:gd name="connsiteX71" fmla="*/ 3597044 w 6152519"/>
                <a:gd name="connsiteY71" fmla="*/ 1907523 h 2525198"/>
                <a:gd name="connsiteX72" fmla="*/ 3597044 w 6152519"/>
                <a:gd name="connsiteY72" fmla="*/ 1907523 h 2525198"/>
                <a:gd name="connsiteX73" fmla="*/ 3597044 w 6152519"/>
                <a:gd name="connsiteY73" fmla="*/ 1907523 h 2525198"/>
                <a:gd name="connsiteX74" fmla="*/ 3597044 w 6152519"/>
                <a:gd name="connsiteY74" fmla="*/ 1907523 h 2525198"/>
                <a:gd name="connsiteX75" fmla="*/ 3597044 w 6152519"/>
                <a:gd name="connsiteY75" fmla="*/ 1949913 h 2525198"/>
                <a:gd name="connsiteX76" fmla="*/ 3839269 w 6152519"/>
                <a:gd name="connsiteY76" fmla="*/ 1949913 h 2525198"/>
                <a:gd name="connsiteX77" fmla="*/ 3839269 w 6152519"/>
                <a:gd name="connsiteY77" fmla="*/ 2022581 h 2525198"/>
                <a:gd name="connsiteX78" fmla="*/ 4033049 w 6152519"/>
                <a:gd name="connsiteY78" fmla="*/ 2022581 h 2525198"/>
                <a:gd name="connsiteX79" fmla="*/ 4033049 w 6152519"/>
                <a:gd name="connsiteY79" fmla="*/ 2058914 h 2525198"/>
                <a:gd name="connsiteX80" fmla="*/ 4251052 w 6152519"/>
                <a:gd name="connsiteY80" fmla="*/ 2058914 h 2525198"/>
                <a:gd name="connsiteX81" fmla="*/ 4281330 w 6152519"/>
                <a:gd name="connsiteY81" fmla="*/ 2089192 h 2525198"/>
                <a:gd name="connsiteX82" fmla="*/ 4414554 w 6152519"/>
                <a:gd name="connsiteY82" fmla="*/ 2089192 h 2525198"/>
                <a:gd name="connsiteX83" fmla="*/ 4414554 w 6152519"/>
                <a:gd name="connsiteY83" fmla="*/ 2143693 h 2525198"/>
                <a:gd name="connsiteX84" fmla="*/ 4541722 w 6152519"/>
                <a:gd name="connsiteY84" fmla="*/ 2143693 h 2525198"/>
                <a:gd name="connsiteX85" fmla="*/ 4541722 w 6152519"/>
                <a:gd name="connsiteY85" fmla="*/ 2161860 h 2525198"/>
                <a:gd name="connsiteX86" fmla="*/ 4662835 w 6152519"/>
                <a:gd name="connsiteY86" fmla="*/ 2161860 h 2525198"/>
                <a:gd name="connsiteX87" fmla="*/ 4662835 w 6152519"/>
                <a:gd name="connsiteY87" fmla="*/ 2198194 h 2525198"/>
                <a:gd name="connsiteX88" fmla="*/ 4814225 w 6152519"/>
                <a:gd name="connsiteY88" fmla="*/ 2198194 h 2525198"/>
                <a:gd name="connsiteX89" fmla="*/ 4814225 w 6152519"/>
                <a:gd name="connsiteY89" fmla="*/ 2198194 h 2525198"/>
                <a:gd name="connsiteX90" fmla="*/ 4814225 w 6152519"/>
                <a:gd name="connsiteY90" fmla="*/ 2198194 h 2525198"/>
                <a:gd name="connsiteX91" fmla="*/ 4814225 w 6152519"/>
                <a:gd name="connsiteY91" fmla="*/ 2198194 h 2525198"/>
                <a:gd name="connsiteX92" fmla="*/ 4814225 w 6152519"/>
                <a:gd name="connsiteY92" fmla="*/ 2198194 h 2525198"/>
                <a:gd name="connsiteX93" fmla="*/ 4814225 w 6152519"/>
                <a:gd name="connsiteY93" fmla="*/ 2198194 h 2525198"/>
                <a:gd name="connsiteX94" fmla="*/ 4814225 w 6152519"/>
                <a:gd name="connsiteY94" fmla="*/ 2234528 h 2525198"/>
                <a:gd name="connsiteX95" fmla="*/ 4929282 w 6152519"/>
                <a:gd name="connsiteY95" fmla="*/ 2234528 h 2525198"/>
                <a:gd name="connsiteX96" fmla="*/ 4929282 w 6152519"/>
                <a:gd name="connsiteY96" fmla="*/ 2264806 h 2525198"/>
                <a:gd name="connsiteX97" fmla="*/ 5056450 w 6152519"/>
                <a:gd name="connsiteY97" fmla="*/ 2264806 h 2525198"/>
                <a:gd name="connsiteX98" fmla="*/ 5056450 w 6152519"/>
                <a:gd name="connsiteY98" fmla="*/ 2313251 h 2525198"/>
                <a:gd name="connsiteX99" fmla="*/ 5280509 w 6152519"/>
                <a:gd name="connsiteY99" fmla="*/ 2313251 h 2525198"/>
                <a:gd name="connsiteX100" fmla="*/ 5280509 w 6152519"/>
                <a:gd name="connsiteY100" fmla="*/ 2313251 h 2525198"/>
                <a:gd name="connsiteX101" fmla="*/ 5280509 w 6152519"/>
                <a:gd name="connsiteY101" fmla="*/ 2313251 h 2525198"/>
                <a:gd name="connsiteX102" fmla="*/ 5280509 w 6152519"/>
                <a:gd name="connsiteY102" fmla="*/ 2367751 h 2525198"/>
                <a:gd name="connsiteX103" fmla="*/ 5431899 w 6152519"/>
                <a:gd name="connsiteY103" fmla="*/ 2367751 h 2525198"/>
                <a:gd name="connsiteX104" fmla="*/ 5431899 w 6152519"/>
                <a:gd name="connsiteY104" fmla="*/ 2367751 h 2525198"/>
                <a:gd name="connsiteX105" fmla="*/ 5431899 w 6152519"/>
                <a:gd name="connsiteY105" fmla="*/ 2416196 h 2525198"/>
                <a:gd name="connsiteX106" fmla="*/ 5637791 w 6152519"/>
                <a:gd name="connsiteY106" fmla="*/ 2416196 h 2525198"/>
                <a:gd name="connsiteX107" fmla="*/ 5637791 w 6152519"/>
                <a:gd name="connsiteY107" fmla="*/ 2440419 h 2525198"/>
                <a:gd name="connsiteX108" fmla="*/ 5825515 w 6152519"/>
                <a:gd name="connsiteY108" fmla="*/ 2440419 h 2525198"/>
                <a:gd name="connsiteX109" fmla="*/ 5825515 w 6152519"/>
                <a:gd name="connsiteY109" fmla="*/ 2470697 h 2525198"/>
                <a:gd name="connsiteX110" fmla="*/ 6067741 w 6152519"/>
                <a:gd name="connsiteY110" fmla="*/ 2470697 h 2525198"/>
                <a:gd name="connsiteX111" fmla="*/ 6067741 w 6152519"/>
                <a:gd name="connsiteY111" fmla="*/ 2470697 h 2525198"/>
                <a:gd name="connsiteX112" fmla="*/ 6067741 w 6152519"/>
                <a:gd name="connsiteY112" fmla="*/ 2500975 h 2525198"/>
                <a:gd name="connsiteX113" fmla="*/ 6152519 w 6152519"/>
                <a:gd name="connsiteY113" fmla="*/ 2500975 h 2525198"/>
                <a:gd name="connsiteX114" fmla="*/ 6152519 w 6152519"/>
                <a:gd name="connsiteY114" fmla="*/ 2525198 h 2525198"/>
                <a:gd name="connsiteX0" fmla="*/ 0 w 6152519"/>
                <a:gd name="connsiteY0" fmla="*/ 0 h 2525198"/>
                <a:gd name="connsiteX1" fmla="*/ 115057 w 6152519"/>
                <a:gd name="connsiteY1" fmla="*/ 0 h 2525198"/>
                <a:gd name="connsiteX2" fmla="*/ 115057 w 6152519"/>
                <a:gd name="connsiteY2" fmla="*/ 72668 h 2525198"/>
                <a:gd name="connsiteX3" fmla="*/ 230114 w 6152519"/>
                <a:gd name="connsiteY3" fmla="*/ 72668 h 2525198"/>
                <a:gd name="connsiteX4" fmla="*/ 230114 w 6152519"/>
                <a:gd name="connsiteY4" fmla="*/ 127169 h 2525198"/>
                <a:gd name="connsiteX5" fmla="*/ 284615 w 6152519"/>
                <a:gd name="connsiteY5" fmla="*/ 127169 h 2525198"/>
                <a:gd name="connsiteX6" fmla="*/ 284615 w 6152519"/>
                <a:gd name="connsiteY6" fmla="*/ 199836 h 2525198"/>
                <a:gd name="connsiteX7" fmla="*/ 363338 w 6152519"/>
                <a:gd name="connsiteY7" fmla="*/ 199836 h 2525198"/>
                <a:gd name="connsiteX8" fmla="*/ 363338 w 6152519"/>
                <a:gd name="connsiteY8" fmla="*/ 230114 h 2525198"/>
                <a:gd name="connsiteX9" fmla="*/ 423894 w 6152519"/>
                <a:gd name="connsiteY9" fmla="*/ 230114 h 2525198"/>
                <a:gd name="connsiteX10" fmla="*/ 423894 w 6152519"/>
                <a:gd name="connsiteY10" fmla="*/ 284615 h 2525198"/>
                <a:gd name="connsiteX11" fmla="*/ 587396 w 6152519"/>
                <a:gd name="connsiteY11" fmla="*/ 284615 h 2525198"/>
                <a:gd name="connsiteX12" fmla="*/ 587396 w 6152519"/>
                <a:gd name="connsiteY12" fmla="*/ 381505 h 2525198"/>
                <a:gd name="connsiteX13" fmla="*/ 696397 w 6152519"/>
                <a:gd name="connsiteY13" fmla="*/ 381505 h 2525198"/>
                <a:gd name="connsiteX14" fmla="*/ 696397 w 6152519"/>
                <a:gd name="connsiteY14" fmla="*/ 496562 h 2525198"/>
                <a:gd name="connsiteX15" fmla="*/ 775121 w 6152519"/>
                <a:gd name="connsiteY15" fmla="*/ 496562 h 2525198"/>
                <a:gd name="connsiteX16" fmla="*/ 775121 w 6152519"/>
                <a:gd name="connsiteY16" fmla="*/ 545007 h 2525198"/>
                <a:gd name="connsiteX17" fmla="*/ 829621 w 6152519"/>
                <a:gd name="connsiteY17" fmla="*/ 545007 h 2525198"/>
                <a:gd name="connsiteX18" fmla="*/ 829621 w 6152519"/>
                <a:gd name="connsiteY18" fmla="*/ 545007 h 2525198"/>
                <a:gd name="connsiteX19" fmla="*/ 841698 w 6152519"/>
                <a:gd name="connsiteY19" fmla="*/ 593452 h 2525198"/>
                <a:gd name="connsiteX20" fmla="*/ 903837 w 6152519"/>
                <a:gd name="connsiteY20" fmla="*/ 592213 h 2525198"/>
                <a:gd name="connsiteX21" fmla="*/ 903837 w 6152519"/>
                <a:gd name="connsiteY21" fmla="*/ 654559 h 2525198"/>
                <a:gd name="connsiteX22" fmla="*/ 961951 w 6152519"/>
                <a:gd name="connsiteY22" fmla="*/ 651359 h 2525198"/>
                <a:gd name="connsiteX23" fmla="*/ 982979 w 6152519"/>
                <a:gd name="connsiteY23" fmla="*/ 725195 h 2525198"/>
                <a:gd name="connsiteX24" fmla="*/ 1023333 w 6152519"/>
                <a:gd name="connsiteY24" fmla="*/ 680536 h 2525198"/>
                <a:gd name="connsiteX25" fmla="*/ 1059735 w 6152519"/>
                <a:gd name="connsiteY25" fmla="*/ 769065 h 2525198"/>
                <a:gd name="connsiteX26" fmla="*/ 1138458 w 6152519"/>
                <a:gd name="connsiteY26" fmla="*/ 769065 h 2525198"/>
                <a:gd name="connsiteX27" fmla="*/ 1138458 w 6152519"/>
                <a:gd name="connsiteY27" fmla="*/ 835677 h 2525198"/>
                <a:gd name="connsiteX28" fmla="*/ 1289849 w 6152519"/>
                <a:gd name="connsiteY28" fmla="*/ 835677 h 2525198"/>
                <a:gd name="connsiteX29" fmla="*/ 1289849 w 6152519"/>
                <a:gd name="connsiteY29" fmla="*/ 914400 h 2525198"/>
                <a:gd name="connsiteX30" fmla="*/ 1362517 w 6152519"/>
                <a:gd name="connsiteY30" fmla="*/ 914400 h 2525198"/>
                <a:gd name="connsiteX31" fmla="*/ 1362517 w 6152519"/>
                <a:gd name="connsiteY31" fmla="*/ 914400 h 2525198"/>
                <a:gd name="connsiteX32" fmla="*/ 1362517 w 6152519"/>
                <a:gd name="connsiteY32" fmla="*/ 962845 h 2525198"/>
                <a:gd name="connsiteX33" fmla="*/ 1423073 w 6152519"/>
                <a:gd name="connsiteY33" fmla="*/ 962845 h 2525198"/>
                <a:gd name="connsiteX34" fmla="*/ 1423073 w 6152519"/>
                <a:gd name="connsiteY34" fmla="*/ 962845 h 2525198"/>
                <a:gd name="connsiteX35" fmla="*/ 1423073 w 6152519"/>
                <a:gd name="connsiteY35" fmla="*/ 962845 h 2525198"/>
                <a:gd name="connsiteX36" fmla="*/ 1423073 w 6152519"/>
                <a:gd name="connsiteY36" fmla="*/ 962845 h 2525198"/>
                <a:gd name="connsiteX37" fmla="*/ 1507852 w 6152519"/>
                <a:gd name="connsiteY37" fmla="*/ 1047624 h 2525198"/>
                <a:gd name="connsiteX38" fmla="*/ 1647131 w 6152519"/>
                <a:gd name="connsiteY38" fmla="*/ 1047624 h 2525198"/>
                <a:gd name="connsiteX39" fmla="*/ 1647131 w 6152519"/>
                <a:gd name="connsiteY39" fmla="*/ 1126347 h 2525198"/>
                <a:gd name="connsiteX40" fmla="*/ 1834856 w 6152519"/>
                <a:gd name="connsiteY40" fmla="*/ 1126347 h 2525198"/>
                <a:gd name="connsiteX41" fmla="*/ 1834856 w 6152519"/>
                <a:gd name="connsiteY41" fmla="*/ 1199015 h 2525198"/>
                <a:gd name="connsiteX42" fmla="*/ 1925690 w 6152519"/>
                <a:gd name="connsiteY42" fmla="*/ 1199015 h 2525198"/>
                <a:gd name="connsiteX43" fmla="*/ 1925690 w 6152519"/>
                <a:gd name="connsiteY43" fmla="*/ 1253516 h 2525198"/>
                <a:gd name="connsiteX44" fmla="*/ 2016525 w 6152519"/>
                <a:gd name="connsiteY44" fmla="*/ 1253516 h 2525198"/>
                <a:gd name="connsiteX45" fmla="*/ 2016525 w 6152519"/>
                <a:gd name="connsiteY45" fmla="*/ 1253516 h 2525198"/>
                <a:gd name="connsiteX46" fmla="*/ 2016525 w 6152519"/>
                <a:gd name="connsiteY46" fmla="*/ 1308016 h 2525198"/>
                <a:gd name="connsiteX47" fmla="*/ 2149748 w 6152519"/>
                <a:gd name="connsiteY47" fmla="*/ 1308016 h 2525198"/>
                <a:gd name="connsiteX48" fmla="*/ 2149748 w 6152519"/>
                <a:gd name="connsiteY48" fmla="*/ 1344350 h 2525198"/>
                <a:gd name="connsiteX49" fmla="*/ 2246639 w 6152519"/>
                <a:gd name="connsiteY49" fmla="*/ 1344350 h 2525198"/>
                <a:gd name="connsiteX50" fmla="*/ 2246639 w 6152519"/>
                <a:gd name="connsiteY50" fmla="*/ 1398851 h 2525198"/>
                <a:gd name="connsiteX51" fmla="*/ 2404085 w 6152519"/>
                <a:gd name="connsiteY51" fmla="*/ 1398851 h 2525198"/>
                <a:gd name="connsiteX52" fmla="*/ 2404085 w 6152519"/>
                <a:gd name="connsiteY52" fmla="*/ 1441240 h 2525198"/>
                <a:gd name="connsiteX53" fmla="*/ 2488864 w 6152519"/>
                <a:gd name="connsiteY53" fmla="*/ 1441240 h 2525198"/>
                <a:gd name="connsiteX54" fmla="*/ 2488864 w 6152519"/>
                <a:gd name="connsiteY54" fmla="*/ 1507852 h 2525198"/>
                <a:gd name="connsiteX55" fmla="*/ 2603921 w 6152519"/>
                <a:gd name="connsiteY55" fmla="*/ 1507852 h 2525198"/>
                <a:gd name="connsiteX56" fmla="*/ 2603921 w 6152519"/>
                <a:gd name="connsiteY56" fmla="*/ 1507852 h 2525198"/>
                <a:gd name="connsiteX57" fmla="*/ 2603921 w 6152519"/>
                <a:gd name="connsiteY57" fmla="*/ 1562353 h 2525198"/>
                <a:gd name="connsiteX58" fmla="*/ 2725033 w 6152519"/>
                <a:gd name="connsiteY58" fmla="*/ 1562353 h 2525198"/>
                <a:gd name="connsiteX59" fmla="*/ 2725033 w 6152519"/>
                <a:gd name="connsiteY59" fmla="*/ 1635020 h 2525198"/>
                <a:gd name="connsiteX60" fmla="*/ 2821923 w 6152519"/>
                <a:gd name="connsiteY60" fmla="*/ 1635020 h 2525198"/>
                <a:gd name="connsiteX61" fmla="*/ 2821923 w 6152519"/>
                <a:gd name="connsiteY61" fmla="*/ 1695577 h 2525198"/>
                <a:gd name="connsiteX62" fmla="*/ 2979370 w 6152519"/>
                <a:gd name="connsiteY62" fmla="*/ 1695577 h 2525198"/>
                <a:gd name="connsiteX63" fmla="*/ 2979370 w 6152519"/>
                <a:gd name="connsiteY63" fmla="*/ 1744022 h 2525198"/>
                <a:gd name="connsiteX64" fmla="*/ 3167094 w 6152519"/>
                <a:gd name="connsiteY64" fmla="*/ 1744022 h 2525198"/>
                <a:gd name="connsiteX65" fmla="*/ 3167094 w 6152519"/>
                <a:gd name="connsiteY65" fmla="*/ 1780355 h 2525198"/>
                <a:gd name="connsiteX66" fmla="*/ 3270040 w 6152519"/>
                <a:gd name="connsiteY66" fmla="*/ 1780355 h 2525198"/>
                <a:gd name="connsiteX67" fmla="*/ 3270040 w 6152519"/>
                <a:gd name="connsiteY67" fmla="*/ 1834856 h 2525198"/>
                <a:gd name="connsiteX68" fmla="*/ 3385097 w 6152519"/>
                <a:gd name="connsiteY68" fmla="*/ 1834856 h 2525198"/>
                <a:gd name="connsiteX69" fmla="*/ 3457764 w 6152519"/>
                <a:gd name="connsiteY69" fmla="*/ 1907523 h 2525198"/>
                <a:gd name="connsiteX70" fmla="*/ 3597044 w 6152519"/>
                <a:gd name="connsiteY70" fmla="*/ 1907523 h 2525198"/>
                <a:gd name="connsiteX71" fmla="*/ 3597044 w 6152519"/>
                <a:gd name="connsiteY71" fmla="*/ 1907523 h 2525198"/>
                <a:gd name="connsiteX72" fmla="*/ 3597044 w 6152519"/>
                <a:gd name="connsiteY72" fmla="*/ 1907523 h 2525198"/>
                <a:gd name="connsiteX73" fmla="*/ 3597044 w 6152519"/>
                <a:gd name="connsiteY73" fmla="*/ 1907523 h 2525198"/>
                <a:gd name="connsiteX74" fmla="*/ 3597044 w 6152519"/>
                <a:gd name="connsiteY74" fmla="*/ 1907523 h 2525198"/>
                <a:gd name="connsiteX75" fmla="*/ 3597044 w 6152519"/>
                <a:gd name="connsiteY75" fmla="*/ 1949913 h 2525198"/>
                <a:gd name="connsiteX76" fmla="*/ 3839269 w 6152519"/>
                <a:gd name="connsiteY76" fmla="*/ 1949913 h 2525198"/>
                <a:gd name="connsiteX77" fmla="*/ 3839269 w 6152519"/>
                <a:gd name="connsiteY77" fmla="*/ 2022581 h 2525198"/>
                <a:gd name="connsiteX78" fmla="*/ 4033049 w 6152519"/>
                <a:gd name="connsiteY78" fmla="*/ 2022581 h 2525198"/>
                <a:gd name="connsiteX79" fmla="*/ 4033049 w 6152519"/>
                <a:gd name="connsiteY79" fmla="*/ 2058914 h 2525198"/>
                <a:gd name="connsiteX80" fmla="*/ 4251052 w 6152519"/>
                <a:gd name="connsiteY80" fmla="*/ 2058914 h 2525198"/>
                <a:gd name="connsiteX81" fmla="*/ 4281330 w 6152519"/>
                <a:gd name="connsiteY81" fmla="*/ 2089192 h 2525198"/>
                <a:gd name="connsiteX82" fmla="*/ 4414554 w 6152519"/>
                <a:gd name="connsiteY82" fmla="*/ 2089192 h 2525198"/>
                <a:gd name="connsiteX83" fmla="*/ 4414554 w 6152519"/>
                <a:gd name="connsiteY83" fmla="*/ 2143693 h 2525198"/>
                <a:gd name="connsiteX84" fmla="*/ 4541722 w 6152519"/>
                <a:gd name="connsiteY84" fmla="*/ 2143693 h 2525198"/>
                <a:gd name="connsiteX85" fmla="*/ 4541722 w 6152519"/>
                <a:gd name="connsiteY85" fmla="*/ 2161860 h 2525198"/>
                <a:gd name="connsiteX86" fmla="*/ 4662835 w 6152519"/>
                <a:gd name="connsiteY86" fmla="*/ 2161860 h 2525198"/>
                <a:gd name="connsiteX87" fmla="*/ 4662835 w 6152519"/>
                <a:gd name="connsiteY87" fmla="*/ 2198194 h 2525198"/>
                <a:gd name="connsiteX88" fmla="*/ 4814225 w 6152519"/>
                <a:gd name="connsiteY88" fmla="*/ 2198194 h 2525198"/>
                <a:gd name="connsiteX89" fmla="*/ 4814225 w 6152519"/>
                <a:gd name="connsiteY89" fmla="*/ 2198194 h 2525198"/>
                <a:gd name="connsiteX90" fmla="*/ 4814225 w 6152519"/>
                <a:gd name="connsiteY90" fmla="*/ 2198194 h 2525198"/>
                <a:gd name="connsiteX91" fmla="*/ 4814225 w 6152519"/>
                <a:gd name="connsiteY91" fmla="*/ 2198194 h 2525198"/>
                <a:gd name="connsiteX92" fmla="*/ 4814225 w 6152519"/>
                <a:gd name="connsiteY92" fmla="*/ 2198194 h 2525198"/>
                <a:gd name="connsiteX93" fmla="*/ 4814225 w 6152519"/>
                <a:gd name="connsiteY93" fmla="*/ 2198194 h 2525198"/>
                <a:gd name="connsiteX94" fmla="*/ 4814225 w 6152519"/>
                <a:gd name="connsiteY94" fmla="*/ 2234528 h 2525198"/>
                <a:gd name="connsiteX95" fmla="*/ 4929282 w 6152519"/>
                <a:gd name="connsiteY95" fmla="*/ 2234528 h 2525198"/>
                <a:gd name="connsiteX96" fmla="*/ 4929282 w 6152519"/>
                <a:gd name="connsiteY96" fmla="*/ 2264806 h 2525198"/>
                <a:gd name="connsiteX97" fmla="*/ 5056450 w 6152519"/>
                <a:gd name="connsiteY97" fmla="*/ 2264806 h 2525198"/>
                <a:gd name="connsiteX98" fmla="*/ 5056450 w 6152519"/>
                <a:gd name="connsiteY98" fmla="*/ 2313251 h 2525198"/>
                <a:gd name="connsiteX99" fmla="*/ 5280509 w 6152519"/>
                <a:gd name="connsiteY99" fmla="*/ 2313251 h 2525198"/>
                <a:gd name="connsiteX100" fmla="*/ 5280509 w 6152519"/>
                <a:gd name="connsiteY100" fmla="*/ 2313251 h 2525198"/>
                <a:gd name="connsiteX101" fmla="*/ 5280509 w 6152519"/>
                <a:gd name="connsiteY101" fmla="*/ 2313251 h 2525198"/>
                <a:gd name="connsiteX102" fmla="*/ 5280509 w 6152519"/>
                <a:gd name="connsiteY102" fmla="*/ 2367751 h 2525198"/>
                <a:gd name="connsiteX103" fmla="*/ 5431899 w 6152519"/>
                <a:gd name="connsiteY103" fmla="*/ 2367751 h 2525198"/>
                <a:gd name="connsiteX104" fmla="*/ 5431899 w 6152519"/>
                <a:gd name="connsiteY104" fmla="*/ 2367751 h 2525198"/>
                <a:gd name="connsiteX105" fmla="*/ 5431899 w 6152519"/>
                <a:gd name="connsiteY105" fmla="*/ 2416196 h 2525198"/>
                <a:gd name="connsiteX106" fmla="*/ 5637791 w 6152519"/>
                <a:gd name="connsiteY106" fmla="*/ 2416196 h 2525198"/>
                <a:gd name="connsiteX107" fmla="*/ 5637791 w 6152519"/>
                <a:gd name="connsiteY107" fmla="*/ 2440419 h 2525198"/>
                <a:gd name="connsiteX108" fmla="*/ 5825515 w 6152519"/>
                <a:gd name="connsiteY108" fmla="*/ 2440419 h 2525198"/>
                <a:gd name="connsiteX109" fmla="*/ 5825515 w 6152519"/>
                <a:gd name="connsiteY109" fmla="*/ 2470697 h 2525198"/>
                <a:gd name="connsiteX110" fmla="*/ 6067741 w 6152519"/>
                <a:gd name="connsiteY110" fmla="*/ 2470697 h 2525198"/>
                <a:gd name="connsiteX111" fmla="*/ 6067741 w 6152519"/>
                <a:gd name="connsiteY111" fmla="*/ 2470697 h 2525198"/>
                <a:gd name="connsiteX112" fmla="*/ 6067741 w 6152519"/>
                <a:gd name="connsiteY112" fmla="*/ 2500975 h 2525198"/>
                <a:gd name="connsiteX113" fmla="*/ 6152519 w 6152519"/>
                <a:gd name="connsiteY113" fmla="*/ 2500975 h 2525198"/>
                <a:gd name="connsiteX114" fmla="*/ 6152519 w 6152519"/>
                <a:gd name="connsiteY114" fmla="*/ 2525198 h 2525198"/>
                <a:gd name="connsiteX0" fmla="*/ 0 w 6152519"/>
                <a:gd name="connsiteY0" fmla="*/ 0 h 2525198"/>
                <a:gd name="connsiteX1" fmla="*/ 115057 w 6152519"/>
                <a:gd name="connsiteY1" fmla="*/ 0 h 2525198"/>
                <a:gd name="connsiteX2" fmla="*/ 115057 w 6152519"/>
                <a:gd name="connsiteY2" fmla="*/ 72668 h 2525198"/>
                <a:gd name="connsiteX3" fmla="*/ 230114 w 6152519"/>
                <a:gd name="connsiteY3" fmla="*/ 72668 h 2525198"/>
                <a:gd name="connsiteX4" fmla="*/ 230114 w 6152519"/>
                <a:gd name="connsiteY4" fmla="*/ 127169 h 2525198"/>
                <a:gd name="connsiteX5" fmla="*/ 284615 w 6152519"/>
                <a:gd name="connsiteY5" fmla="*/ 127169 h 2525198"/>
                <a:gd name="connsiteX6" fmla="*/ 284615 w 6152519"/>
                <a:gd name="connsiteY6" fmla="*/ 199836 h 2525198"/>
                <a:gd name="connsiteX7" fmla="*/ 363338 w 6152519"/>
                <a:gd name="connsiteY7" fmla="*/ 199836 h 2525198"/>
                <a:gd name="connsiteX8" fmla="*/ 363338 w 6152519"/>
                <a:gd name="connsiteY8" fmla="*/ 230114 h 2525198"/>
                <a:gd name="connsiteX9" fmla="*/ 423894 w 6152519"/>
                <a:gd name="connsiteY9" fmla="*/ 230114 h 2525198"/>
                <a:gd name="connsiteX10" fmla="*/ 423894 w 6152519"/>
                <a:gd name="connsiteY10" fmla="*/ 284615 h 2525198"/>
                <a:gd name="connsiteX11" fmla="*/ 587396 w 6152519"/>
                <a:gd name="connsiteY11" fmla="*/ 284615 h 2525198"/>
                <a:gd name="connsiteX12" fmla="*/ 587396 w 6152519"/>
                <a:gd name="connsiteY12" fmla="*/ 381505 h 2525198"/>
                <a:gd name="connsiteX13" fmla="*/ 696397 w 6152519"/>
                <a:gd name="connsiteY13" fmla="*/ 381505 h 2525198"/>
                <a:gd name="connsiteX14" fmla="*/ 696397 w 6152519"/>
                <a:gd name="connsiteY14" fmla="*/ 496562 h 2525198"/>
                <a:gd name="connsiteX15" fmla="*/ 775121 w 6152519"/>
                <a:gd name="connsiteY15" fmla="*/ 496562 h 2525198"/>
                <a:gd name="connsiteX16" fmla="*/ 775121 w 6152519"/>
                <a:gd name="connsiteY16" fmla="*/ 545007 h 2525198"/>
                <a:gd name="connsiteX17" fmla="*/ 829621 w 6152519"/>
                <a:gd name="connsiteY17" fmla="*/ 545007 h 2525198"/>
                <a:gd name="connsiteX18" fmla="*/ 829621 w 6152519"/>
                <a:gd name="connsiteY18" fmla="*/ 545007 h 2525198"/>
                <a:gd name="connsiteX19" fmla="*/ 841698 w 6152519"/>
                <a:gd name="connsiteY19" fmla="*/ 593452 h 2525198"/>
                <a:gd name="connsiteX20" fmla="*/ 903837 w 6152519"/>
                <a:gd name="connsiteY20" fmla="*/ 592213 h 2525198"/>
                <a:gd name="connsiteX21" fmla="*/ 903837 w 6152519"/>
                <a:gd name="connsiteY21" fmla="*/ 654559 h 2525198"/>
                <a:gd name="connsiteX22" fmla="*/ 961951 w 6152519"/>
                <a:gd name="connsiteY22" fmla="*/ 651359 h 2525198"/>
                <a:gd name="connsiteX23" fmla="*/ 969630 w 6152519"/>
                <a:gd name="connsiteY23" fmla="*/ 688485 h 2525198"/>
                <a:gd name="connsiteX24" fmla="*/ 1023333 w 6152519"/>
                <a:gd name="connsiteY24" fmla="*/ 680536 h 2525198"/>
                <a:gd name="connsiteX25" fmla="*/ 1059735 w 6152519"/>
                <a:gd name="connsiteY25" fmla="*/ 769065 h 2525198"/>
                <a:gd name="connsiteX26" fmla="*/ 1138458 w 6152519"/>
                <a:gd name="connsiteY26" fmla="*/ 769065 h 2525198"/>
                <a:gd name="connsiteX27" fmla="*/ 1138458 w 6152519"/>
                <a:gd name="connsiteY27" fmla="*/ 835677 h 2525198"/>
                <a:gd name="connsiteX28" fmla="*/ 1289849 w 6152519"/>
                <a:gd name="connsiteY28" fmla="*/ 835677 h 2525198"/>
                <a:gd name="connsiteX29" fmla="*/ 1289849 w 6152519"/>
                <a:gd name="connsiteY29" fmla="*/ 914400 h 2525198"/>
                <a:gd name="connsiteX30" fmla="*/ 1362517 w 6152519"/>
                <a:gd name="connsiteY30" fmla="*/ 914400 h 2525198"/>
                <a:gd name="connsiteX31" fmla="*/ 1362517 w 6152519"/>
                <a:gd name="connsiteY31" fmla="*/ 914400 h 2525198"/>
                <a:gd name="connsiteX32" fmla="*/ 1362517 w 6152519"/>
                <a:gd name="connsiteY32" fmla="*/ 962845 h 2525198"/>
                <a:gd name="connsiteX33" fmla="*/ 1423073 w 6152519"/>
                <a:gd name="connsiteY33" fmla="*/ 962845 h 2525198"/>
                <a:gd name="connsiteX34" fmla="*/ 1423073 w 6152519"/>
                <a:gd name="connsiteY34" fmla="*/ 962845 h 2525198"/>
                <a:gd name="connsiteX35" fmla="*/ 1423073 w 6152519"/>
                <a:gd name="connsiteY35" fmla="*/ 962845 h 2525198"/>
                <a:gd name="connsiteX36" fmla="*/ 1423073 w 6152519"/>
                <a:gd name="connsiteY36" fmla="*/ 962845 h 2525198"/>
                <a:gd name="connsiteX37" fmla="*/ 1507852 w 6152519"/>
                <a:gd name="connsiteY37" fmla="*/ 1047624 h 2525198"/>
                <a:gd name="connsiteX38" fmla="*/ 1647131 w 6152519"/>
                <a:gd name="connsiteY38" fmla="*/ 1047624 h 2525198"/>
                <a:gd name="connsiteX39" fmla="*/ 1647131 w 6152519"/>
                <a:gd name="connsiteY39" fmla="*/ 1126347 h 2525198"/>
                <a:gd name="connsiteX40" fmla="*/ 1834856 w 6152519"/>
                <a:gd name="connsiteY40" fmla="*/ 1126347 h 2525198"/>
                <a:gd name="connsiteX41" fmla="*/ 1834856 w 6152519"/>
                <a:gd name="connsiteY41" fmla="*/ 1199015 h 2525198"/>
                <a:gd name="connsiteX42" fmla="*/ 1925690 w 6152519"/>
                <a:gd name="connsiteY42" fmla="*/ 1199015 h 2525198"/>
                <a:gd name="connsiteX43" fmla="*/ 1925690 w 6152519"/>
                <a:gd name="connsiteY43" fmla="*/ 1253516 h 2525198"/>
                <a:gd name="connsiteX44" fmla="*/ 2016525 w 6152519"/>
                <a:gd name="connsiteY44" fmla="*/ 1253516 h 2525198"/>
                <a:gd name="connsiteX45" fmla="*/ 2016525 w 6152519"/>
                <a:gd name="connsiteY45" fmla="*/ 1253516 h 2525198"/>
                <a:gd name="connsiteX46" fmla="*/ 2016525 w 6152519"/>
                <a:gd name="connsiteY46" fmla="*/ 1308016 h 2525198"/>
                <a:gd name="connsiteX47" fmla="*/ 2149748 w 6152519"/>
                <a:gd name="connsiteY47" fmla="*/ 1308016 h 2525198"/>
                <a:gd name="connsiteX48" fmla="*/ 2149748 w 6152519"/>
                <a:gd name="connsiteY48" fmla="*/ 1344350 h 2525198"/>
                <a:gd name="connsiteX49" fmla="*/ 2246639 w 6152519"/>
                <a:gd name="connsiteY49" fmla="*/ 1344350 h 2525198"/>
                <a:gd name="connsiteX50" fmla="*/ 2246639 w 6152519"/>
                <a:gd name="connsiteY50" fmla="*/ 1398851 h 2525198"/>
                <a:gd name="connsiteX51" fmla="*/ 2404085 w 6152519"/>
                <a:gd name="connsiteY51" fmla="*/ 1398851 h 2525198"/>
                <a:gd name="connsiteX52" fmla="*/ 2404085 w 6152519"/>
                <a:gd name="connsiteY52" fmla="*/ 1441240 h 2525198"/>
                <a:gd name="connsiteX53" fmla="*/ 2488864 w 6152519"/>
                <a:gd name="connsiteY53" fmla="*/ 1441240 h 2525198"/>
                <a:gd name="connsiteX54" fmla="*/ 2488864 w 6152519"/>
                <a:gd name="connsiteY54" fmla="*/ 1507852 h 2525198"/>
                <a:gd name="connsiteX55" fmla="*/ 2603921 w 6152519"/>
                <a:gd name="connsiteY55" fmla="*/ 1507852 h 2525198"/>
                <a:gd name="connsiteX56" fmla="*/ 2603921 w 6152519"/>
                <a:gd name="connsiteY56" fmla="*/ 1507852 h 2525198"/>
                <a:gd name="connsiteX57" fmla="*/ 2603921 w 6152519"/>
                <a:gd name="connsiteY57" fmla="*/ 1562353 h 2525198"/>
                <a:gd name="connsiteX58" fmla="*/ 2725033 w 6152519"/>
                <a:gd name="connsiteY58" fmla="*/ 1562353 h 2525198"/>
                <a:gd name="connsiteX59" fmla="*/ 2725033 w 6152519"/>
                <a:gd name="connsiteY59" fmla="*/ 1635020 h 2525198"/>
                <a:gd name="connsiteX60" fmla="*/ 2821923 w 6152519"/>
                <a:gd name="connsiteY60" fmla="*/ 1635020 h 2525198"/>
                <a:gd name="connsiteX61" fmla="*/ 2821923 w 6152519"/>
                <a:gd name="connsiteY61" fmla="*/ 1695577 h 2525198"/>
                <a:gd name="connsiteX62" fmla="*/ 2979370 w 6152519"/>
                <a:gd name="connsiteY62" fmla="*/ 1695577 h 2525198"/>
                <a:gd name="connsiteX63" fmla="*/ 2979370 w 6152519"/>
                <a:gd name="connsiteY63" fmla="*/ 1744022 h 2525198"/>
                <a:gd name="connsiteX64" fmla="*/ 3167094 w 6152519"/>
                <a:gd name="connsiteY64" fmla="*/ 1744022 h 2525198"/>
                <a:gd name="connsiteX65" fmla="*/ 3167094 w 6152519"/>
                <a:gd name="connsiteY65" fmla="*/ 1780355 h 2525198"/>
                <a:gd name="connsiteX66" fmla="*/ 3270040 w 6152519"/>
                <a:gd name="connsiteY66" fmla="*/ 1780355 h 2525198"/>
                <a:gd name="connsiteX67" fmla="*/ 3270040 w 6152519"/>
                <a:gd name="connsiteY67" fmla="*/ 1834856 h 2525198"/>
                <a:gd name="connsiteX68" fmla="*/ 3385097 w 6152519"/>
                <a:gd name="connsiteY68" fmla="*/ 1834856 h 2525198"/>
                <a:gd name="connsiteX69" fmla="*/ 3457764 w 6152519"/>
                <a:gd name="connsiteY69" fmla="*/ 1907523 h 2525198"/>
                <a:gd name="connsiteX70" fmla="*/ 3597044 w 6152519"/>
                <a:gd name="connsiteY70" fmla="*/ 1907523 h 2525198"/>
                <a:gd name="connsiteX71" fmla="*/ 3597044 w 6152519"/>
                <a:gd name="connsiteY71" fmla="*/ 1907523 h 2525198"/>
                <a:gd name="connsiteX72" fmla="*/ 3597044 w 6152519"/>
                <a:gd name="connsiteY72" fmla="*/ 1907523 h 2525198"/>
                <a:gd name="connsiteX73" fmla="*/ 3597044 w 6152519"/>
                <a:gd name="connsiteY73" fmla="*/ 1907523 h 2525198"/>
                <a:gd name="connsiteX74" fmla="*/ 3597044 w 6152519"/>
                <a:gd name="connsiteY74" fmla="*/ 1907523 h 2525198"/>
                <a:gd name="connsiteX75" fmla="*/ 3597044 w 6152519"/>
                <a:gd name="connsiteY75" fmla="*/ 1949913 h 2525198"/>
                <a:gd name="connsiteX76" fmla="*/ 3839269 w 6152519"/>
                <a:gd name="connsiteY76" fmla="*/ 1949913 h 2525198"/>
                <a:gd name="connsiteX77" fmla="*/ 3839269 w 6152519"/>
                <a:gd name="connsiteY77" fmla="*/ 2022581 h 2525198"/>
                <a:gd name="connsiteX78" fmla="*/ 4033049 w 6152519"/>
                <a:gd name="connsiteY78" fmla="*/ 2022581 h 2525198"/>
                <a:gd name="connsiteX79" fmla="*/ 4033049 w 6152519"/>
                <a:gd name="connsiteY79" fmla="*/ 2058914 h 2525198"/>
                <a:gd name="connsiteX80" fmla="*/ 4251052 w 6152519"/>
                <a:gd name="connsiteY80" fmla="*/ 2058914 h 2525198"/>
                <a:gd name="connsiteX81" fmla="*/ 4281330 w 6152519"/>
                <a:gd name="connsiteY81" fmla="*/ 2089192 h 2525198"/>
                <a:gd name="connsiteX82" fmla="*/ 4414554 w 6152519"/>
                <a:gd name="connsiteY82" fmla="*/ 2089192 h 2525198"/>
                <a:gd name="connsiteX83" fmla="*/ 4414554 w 6152519"/>
                <a:gd name="connsiteY83" fmla="*/ 2143693 h 2525198"/>
                <a:gd name="connsiteX84" fmla="*/ 4541722 w 6152519"/>
                <a:gd name="connsiteY84" fmla="*/ 2143693 h 2525198"/>
                <a:gd name="connsiteX85" fmla="*/ 4541722 w 6152519"/>
                <a:gd name="connsiteY85" fmla="*/ 2161860 h 2525198"/>
                <a:gd name="connsiteX86" fmla="*/ 4662835 w 6152519"/>
                <a:gd name="connsiteY86" fmla="*/ 2161860 h 2525198"/>
                <a:gd name="connsiteX87" fmla="*/ 4662835 w 6152519"/>
                <a:gd name="connsiteY87" fmla="*/ 2198194 h 2525198"/>
                <a:gd name="connsiteX88" fmla="*/ 4814225 w 6152519"/>
                <a:gd name="connsiteY88" fmla="*/ 2198194 h 2525198"/>
                <a:gd name="connsiteX89" fmla="*/ 4814225 w 6152519"/>
                <a:gd name="connsiteY89" fmla="*/ 2198194 h 2525198"/>
                <a:gd name="connsiteX90" fmla="*/ 4814225 w 6152519"/>
                <a:gd name="connsiteY90" fmla="*/ 2198194 h 2525198"/>
                <a:gd name="connsiteX91" fmla="*/ 4814225 w 6152519"/>
                <a:gd name="connsiteY91" fmla="*/ 2198194 h 2525198"/>
                <a:gd name="connsiteX92" fmla="*/ 4814225 w 6152519"/>
                <a:gd name="connsiteY92" fmla="*/ 2198194 h 2525198"/>
                <a:gd name="connsiteX93" fmla="*/ 4814225 w 6152519"/>
                <a:gd name="connsiteY93" fmla="*/ 2198194 h 2525198"/>
                <a:gd name="connsiteX94" fmla="*/ 4814225 w 6152519"/>
                <a:gd name="connsiteY94" fmla="*/ 2234528 h 2525198"/>
                <a:gd name="connsiteX95" fmla="*/ 4929282 w 6152519"/>
                <a:gd name="connsiteY95" fmla="*/ 2234528 h 2525198"/>
                <a:gd name="connsiteX96" fmla="*/ 4929282 w 6152519"/>
                <a:gd name="connsiteY96" fmla="*/ 2264806 h 2525198"/>
                <a:gd name="connsiteX97" fmla="*/ 5056450 w 6152519"/>
                <a:gd name="connsiteY97" fmla="*/ 2264806 h 2525198"/>
                <a:gd name="connsiteX98" fmla="*/ 5056450 w 6152519"/>
                <a:gd name="connsiteY98" fmla="*/ 2313251 h 2525198"/>
                <a:gd name="connsiteX99" fmla="*/ 5280509 w 6152519"/>
                <a:gd name="connsiteY99" fmla="*/ 2313251 h 2525198"/>
                <a:gd name="connsiteX100" fmla="*/ 5280509 w 6152519"/>
                <a:gd name="connsiteY100" fmla="*/ 2313251 h 2525198"/>
                <a:gd name="connsiteX101" fmla="*/ 5280509 w 6152519"/>
                <a:gd name="connsiteY101" fmla="*/ 2313251 h 2525198"/>
                <a:gd name="connsiteX102" fmla="*/ 5280509 w 6152519"/>
                <a:gd name="connsiteY102" fmla="*/ 2367751 h 2525198"/>
                <a:gd name="connsiteX103" fmla="*/ 5431899 w 6152519"/>
                <a:gd name="connsiteY103" fmla="*/ 2367751 h 2525198"/>
                <a:gd name="connsiteX104" fmla="*/ 5431899 w 6152519"/>
                <a:gd name="connsiteY104" fmla="*/ 2367751 h 2525198"/>
                <a:gd name="connsiteX105" fmla="*/ 5431899 w 6152519"/>
                <a:gd name="connsiteY105" fmla="*/ 2416196 h 2525198"/>
                <a:gd name="connsiteX106" fmla="*/ 5637791 w 6152519"/>
                <a:gd name="connsiteY106" fmla="*/ 2416196 h 2525198"/>
                <a:gd name="connsiteX107" fmla="*/ 5637791 w 6152519"/>
                <a:gd name="connsiteY107" fmla="*/ 2440419 h 2525198"/>
                <a:gd name="connsiteX108" fmla="*/ 5825515 w 6152519"/>
                <a:gd name="connsiteY108" fmla="*/ 2440419 h 2525198"/>
                <a:gd name="connsiteX109" fmla="*/ 5825515 w 6152519"/>
                <a:gd name="connsiteY109" fmla="*/ 2470697 h 2525198"/>
                <a:gd name="connsiteX110" fmla="*/ 6067741 w 6152519"/>
                <a:gd name="connsiteY110" fmla="*/ 2470697 h 2525198"/>
                <a:gd name="connsiteX111" fmla="*/ 6067741 w 6152519"/>
                <a:gd name="connsiteY111" fmla="*/ 2470697 h 2525198"/>
                <a:gd name="connsiteX112" fmla="*/ 6067741 w 6152519"/>
                <a:gd name="connsiteY112" fmla="*/ 2500975 h 2525198"/>
                <a:gd name="connsiteX113" fmla="*/ 6152519 w 6152519"/>
                <a:gd name="connsiteY113" fmla="*/ 2500975 h 2525198"/>
                <a:gd name="connsiteX114" fmla="*/ 6152519 w 6152519"/>
                <a:gd name="connsiteY114" fmla="*/ 2525198 h 2525198"/>
                <a:gd name="connsiteX0" fmla="*/ 0 w 6152519"/>
                <a:gd name="connsiteY0" fmla="*/ 0 h 2525198"/>
                <a:gd name="connsiteX1" fmla="*/ 115057 w 6152519"/>
                <a:gd name="connsiteY1" fmla="*/ 0 h 2525198"/>
                <a:gd name="connsiteX2" fmla="*/ 115057 w 6152519"/>
                <a:gd name="connsiteY2" fmla="*/ 72668 h 2525198"/>
                <a:gd name="connsiteX3" fmla="*/ 230114 w 6152519"/>
                <a:gd name="connsiteY3" fmla="*/ 72668 h 2525198"/>
                <a:gd name="connsiteX4" fmla="*/ 230114 w 6152519"/>
                <a:gd name="connsiteY4" fmla="*/ 127169 h 2525198"/>
                <a:gd name="connsiteX5" fmla="*/ 284615 w 6152519"/>
                <a:gd name="connsiteY5" fmla="*/ 127169 h 2525198"/>
                <a:gd name="connsiteX6" fmla="*/ 284615 w 6152519"/>
                <a:gd name="connsiteY6" fmla="*/ 199836 h 2525198"/>
                <a:gd name="connsiteX7" fmla="*/ 363338 w 6152519"/>
                <a:gd name="connsiteY7" fmla="*/ 199836 h 2525198"/>
                <a:gd name="connsiteX8" fmla="*/ 363338 w 6152519"/>
                <a:gd name="connsiteY8" fmla="*/ 230114 h 2525198"/>
                <a:gd name="connsiteX9" fmla="*/ 423894 w 6152519"/>
                <a:gd name="connsiteY9" fmla="*/ 230114 h 2525198"/>
                <a:gd name="connsiteX10" fmla="*/ 423894 w 6152519"/>
                <a:gd name="connsiteY10" fmla="*/ 284615 h 2525198"/>
                <a:gd name="connsiteX11" fmla="*/ 587396 w 6152519"/>
                <a:gd name="connsiteY11" fmla="*/ 284615 h 2525198"/>
                <a:gd name="connsiteX12" fmla="*/ 587396 w 6152519"/>
                <a:gd name="connsiteY12" fmla="*/ 381505 h 2525198"/>
                <a:gd name="connsiteX13" fmla="*/ 696397 w 6152519"/>
                <a:gd name="connsiteY13" fmla="*/ 381505 h 2525198"/>
                <a:gd name="connsiteX14" fmla="*/ 696397 w 6152519"/>
                <a:gd name="connsiteY14" fmla="*/ 496562 h 2525198"/>
                <a:gd name="connsiteX15" fmla="*/ 775121 w 6152519"/>
                <a:gd name="connsiteY15" fmla="*/ 496562 h 2525198"/>
                <a:gd name="connsiteX16" fmla="*/ 775121 w 6152519"/>
                <a:gd name="connsiteY16" fmla="*/ 545007 h 2525198"/>
                <a:gd name="connsiteX17" fmla="*/ 829621 w 6152519"/>
                <a:gd name="connsiteY17" fmla="*/ 545007 h 2525198"/>
                <a:gd name="connsiteX18" fmla="*/ 829621 w 6152519"/>
                <a:gd name="connsiteY18" fmla="*/ 545007 h 2525198"/>
                <a:gd name="connsiteX19" fmla="*/ 841698 w 6152519"/>
                <a:gd name="connsiteY19" fmla="*/ 593452 h 2525198"/>
                <a:gd name="connsiteX20" fmla="*/ 903837 w 6152519"/>
                <a:gd name="connsiteY20" fmla="*/ 592213 h 2525198"/>
                <a:gd name="connsiteX21" fmla="*/ 903837 w 6152519"/>
                <a:gd name="connsiteY21" fmla="*/ 654559 h 2525198"/>
                <a:gd name="connsiteX22" fmla="*/ 961951 w 6152519"/>
                <a:gd name="connsiteY22" fmla="*/ 651359 h 2525198"/>
                <a:gd name="connsiteX23" fmla="*/ 969630 w 6152519"/>
                <a:gd name="connsiteY23" fmla="*/ 688485 h 2525198"/>
                <a:gd name="connsiteX24" fmla="*/ 1023333 w 6152519"/>
                <a:gd name="connsiteY24" fmla="*/ 680536 h 2525198"/>
                <a:gd name="connsiteX25" fmla="*/ 1059735 w 6152519"/>
                <a:gd name="connsiteY25" fmla="*/ 769065 h 2525198"/>
                <a:gd name="connsiteX26" fmla="*/ 1138458 w 6152519"/>
                <a:gd name="connsiteY26" fmla="*/ 769065 h 2525198"/>
                <a:gd name="connsiteX27" fmla="*/ 1138458 w 6152519"/>
                <a:gd name="connsiteY27" fmla="*/ 835677 h 2525198"/>
                <a:gd name="connsiteX28" fmla="*/ 1289849 w 6152519"/>
                <a:gd name="connsiteY28" fmla="*/ 835677 h 2525198"/>
                <a:gd name="connsiteX29" fmla="*/ 1289849 w 6152519"/>
                <a:gd name="connsiteY29" fmla="*/ 914400 h 2525198"/>
                <a:gd name="connsiteX30" fmla="*/ 1362517 w 6152519"/>
                <a:gd name="connsiteY30" fmla="*/ 914400 h 2525198"/>
                <a:gd name="connsiteX31" fmla="*/ 1362517 w 6152519"/>
                <a:gd name="connsiteY31" fmla="*/ 914400 h 2525198"/>
                <a:gd name="connsiteX32" fmla="*/ 1362517 w 6152519"/>
                <a:gd name="connsiteY32" fmla="*/ 962845 h 2525198"/>
                <a:gd name="connsiteX33" fmla="*/ 1423073 w 6152519"/>
                <a:gd name="connsiteY33" fmla="*/ 962845 h 2525198"/>
                <a:gd name="connsiteX34" fmla="*/ 1423073 w 6152519"/>
                <a:gd name="connsiteY34" fmla="*/ 962845 h 2525198"/>
                <a:gd name="connsiteX35" fmla="*/ 1423073 w 6152519"/>
                <a:gd name="connsiteY35" fmla="*/ 962845 h 2525198"/>
                <a:gd name="connsiteX36" fmla="*/ 1423073 w 6152519"/>
                <a:gd name="connsiteY36" fmla="*/ 962845 h 2525198"/>
                <a:gd name="connsiteX37" fmla="*/ 1507852 w 6152519"/>
                <a:gd name="connsiteY37" fmla="*/ 1047624 h 2525198"/>
                <a:gd name="connsiteX38" fmla="*/ 1647131 w 6152519"/>
                <a:gd name="connsiteY38" fmla="*/ 1047624 h 2525198"/>
                <a:gd name="connsiteX39" fmla="*/ 1647131 w 6152519"/>
                <a:gd name="connsiteY39" fmla="*/ 1126347 h 2525198"/>
                <a:gd name="connsiteX40" fmla="*/ 1834856 w 6152519"/>
                <a:gd name="connsiteY40" fmla="*/ 1126347 h 2525198"/>
                <a:gd name="connsiteX41" fmla="*/ 1834856 w 6152519"/>
                <a:gd name="connsiteY41" fmla="*/ 1199015 h 2525198"/>
                <a:gd name="connsiteX42" fmla="*/ 1925690 w 6152519"/>
                <a:gd name="connsiteY42" fmla="*/ 1199015 h 2525198"/>
                <a:gd name="connsiteX43" fmla="*/ 1925690 w 6152519"/>
                <a:gd name="connsiteY43" fmla="*/ 1253516 h 2525198"/>
                <a:gd name="connsiteX44" fmla="*/ 2016525 w 6152519"/>
                <a:gd name="connsiteY44" fmla="*/ 1253516 h 2525198"/>
                <a:gd name="connsiteX45" fmla="*/ 2016525 w 6152519"/>
                <a:gd name="connsiteY45" fmla="*/ 1253516 h 2525198"/>
                <a:gd name="connsiteX46" fmla="*/ 2016525 w 6152519"/>
                <a:gd name="connsiteY46" fmla="*/ 1308016 h 2525198"/>
                <a:gd name="connsiteX47" fmla="*/ 2149748 w 6152519"/>
                <a:gd name="connsiteY47" fmla="*/ 1308016 h 2525198"/>
                <a:gd name="connsiteX48" fmla="*/ 2149748 w 6152519"/>
                <a:gd name="connsiteY48" fmla="*/ 1344350 h 2525198"/>
                <a:gd name="connsiteX49" fmla="*/ 2246639 w 6152519"/>
                <a:gd name="connsiteY49" fmla="*/ 1344350 h 2525198"/>
                <a:gd name="connsiteX50" fmla="*/ 2246639 w 6152519"/>
                <a:gd name="connsiteY50" fmla="*/ 1398851 h 2525198"/>
                <a:gd name="connsiteX51" fmla="*/ 2404085 w 6152519"/>
                <a:gd name="connsiteY51" fmla="*/ 1398851 h 2525198"/>
                <a:gd name="connsiteX52" fmla="*/ 2404085 w 6152519"/>
                <a:gd name="connsiteY52" fmla="*/ 1441240 h 2525198"/>
                <a:gd name="connsiteX53" fmla="*/ 2488864 w 6152519"/>
                <a:gd name="connsiteY53" fmla="*/ 1441240 h 2525198"/>
                <a:gd name="connsiteX54" fmla="*/ 2488864 w 6152519"/>
                <a:gd name="connsiteY54" fmla="*/ 1507852 h 2525198"/>
                <a:gd name="connsiteX55" fmla="*/ 2603921 w 6152519"/>
                <a:gd name="connsiteY55" fmla="*/ 1507852 h 2525198"/>
                <a:gd name="connsiteX56" fmla="*/ 2603921 w 6152519"/>
                <a:gd name="connsiteY56" fmla="*/ 1507852 h 2525198"/>
                <a:gd name="connsiteX57" fmla="*/ 2603921 w 6152519"/>
                <a:gd name="connsiteY57" fmla="*/ 1562353 h 2525198"/>
                <a:gd name="connsiteX58" fmla="*/ 2725033 w 6152519"/>
                <a:gd name="connsiteY58" fmla="*/ 1562353 h 2525198"/>
                <a:gd name="connsiteX59" fmla="*/ 2725033 w 6152519"/>
                <a:gd name="connsiteY59" fmla="*/ 1635020 h 2525198"/>
                <a:gd name="connsiteX60" fmla="*/ 2821923 w 6152519"/>
                <a:gd name="connsiteY60" fmla="*/ 1635020 h 2525198"/>
                <a:gd name="connsiteX61" fmla="*/ 2821923 w 6152519"/>
                <a:gd name="connsiteY61" fmla="*/ 1695577 h 2525198"/>
                <a:gd name="connsiteX62" fmla="*/ 2979370 w 6152519"/>
                <a:gd name="connsiteY62" fmla="*/ 1695577 h 2525198"/>
                <a:gd name="connsiteX63" fmla="*/ 2979370 w 6152519"/>
                <a:gd name="connsiteY63" fmla="*/ 1744022 h 2525198"/>
                <a:gd name="connsiteX64" fmla="*/ 3167094 w 6152519"/>
                <a:gd name="connsiteY64" fmla="*/ 1744022 h 2525198"/>
                <a:gd name="connsiteX65" fmla="*/ 3167094 w 6152519"/>
                <a:gd name="connsiteY65" fmla="*/ 1780355 h 2525198"/>
                <a:gd name="connsiteX66" fmla="*/ 3270040 w 6152519"/>
                <a:gd name="connsiteY66" fmla="*/ 1780355 h 2525198"/>
                <a:gd name="connsiteX67" fmla="*/ 3270040 w 6152519"/>
                <a:gd name="connsiteY67" fmla="*/ 1834856 h 2525198"/>
                <a:gd name="connsiteX68" fmla="*/ 3385097 w 6152519"/>
                <a:gd name="connsiteY68" fmla="*/ 1834856 h 2525198"/>
                <a:gd name="connsiteX69" fmla="*/ 3457764 w 6152519"/>
                <a:gd name="connsiteY69" fmla="*/ 1907523 h 2525198"/>
                <a:gd name="connsiteX70" fmla="*/ 3597044 w 6152519"/>
                <a:gd name="connsiteY70" fmla="*/ 1907523 h 2525198"/>
                <a:gd name="connsiteX71" fmla="*/ 3597044 w 6152519"/>
                <a:gd name="connsiteY71" fmla="*/ 1907523 h 2525198"/>
                <a:gd name="connsiteX72" fmla="*/ 3597044 w 6152519"/>
                <a:gd name="connsiteY72" fmla="*/ 1907523 h 2525198"/>
                <a:gd name="connsiteX73" fmla="*/ 3597044 w 6152519"/>
                <a:gd name="connsiteY73" fmla="*/ 1907523 h 2525198"/>
                <a:gd name="connsiteX74" fmla="*/ 3597044 w 6152519"/>
                <a:gd name="connsiteY74" fmla="*/ 1907523 h 2525198"/>
                <a:gd name="connsiteX75" fmla="*/ 3597044 w 6152519"/>
                <a:gd name="connsiteY75" fmla="*/ 1949913 h 2525198"/>
                <a:gd name="connsiteX76" fmla="*/ 3839269 w 6152519"/>
                <a:gd name="connsiteY76" fmla="*/ 1949913 h 2525198"/>
                <a:gd name="connsiteX77" fmla="*/ 3839269 w 6152519"/>
                <a:gd name="connsiteY77" fmla="*/ 2022581 h 2525198"/>
                <a:gd name="connsiteX78" fmla="*/ 4033049 w 6152519"/>
                <a:gd name="connsiteY78" fmla="*/ 2022581 h 2525198"/>
                <a:gd name="connsiteX79" fmla="*/ 4033049 w 6152519"/>
                <a:gd name="connsiteY79" fmla="*/ 2058914 h 2525198"/>
                <a:gd name="connsiteX80" fmla="*/ 4251052 w 6152519"/>
                <a:gd name="connsiteY80" fmla="*/ 2058914 h 2525198"/>
                <a:gd name="connsiteX81" fmla="*/ 4281330 w 6152519"/>
                <a:gd name="connsiteY81" fmla="*/ 2089192 h 2525198"/>
                <a:gd name="connsiteX82" fmla="*/ 4414554 w 6152519"/>
                <a:gd name="connsiteY82" fmla="*/ 2089192 h 2525198"/>
                <a:gd name="connsiteX83" fmla="*/ 4414554 w 6152519"/>
                <a:gd name="connsiteY83" fmla="*/ 2143693 h 2525198"/>
                <a:gd name="connsiteX84" fmla="*/ 4541722 w 6152519"/>
                <a:gd name="connsiteY84" fmla="*/ 2143693 h 2525198"/>
                <a:gd name="connsiteX85" fmla="*/ 4541722 w 6152519"/>
                <a:gd name="connsiteY85" fmla="*/ 2161860 h 2525198"/>
                <a:gd name="connsiteX86" fmla="*/ 4662835 w 6152519"/>
                <a:gd name="connsiteY86" fmla="*/ 2161860 h 2525198"/>
                <a:gd name="connsiteX87" fmla="*/ 4662835 w 6152519"/>
                <a:gd name="connsiteY87" fmla="*/ 2198194 h 2525198"/>
                <a:gd name="connsiteX88" fmla="*/ 4814225 w 6152519"/>
                <a:gd name="connsiteY88" fmla="*/ 2198194 h 2525198"/>
                <a:gd name="connsiteX89" fmla="*/ 4814225 w 6152519"/>
                <a:gd name="connsiteY89" fmla="*/ 2198194 h 2525198"/>
                <a:gd name="connsiteX90" fmla="*/ 4814225 w 6152519"/>
                <a:gd name="connsiteY90" fmla="*/ 2198194 h 2525198"/>
                <a:gd name="connsiteX91" fmla="*/ 4814225 w 6152519"/>
                <a:gd name="connsiteY91" fmla="*/ 2198194 h 2525198"/>
                <a:gd name="connsiteX92" fmla="*/ 4814225 w 6152519"/>
                <a:gd name="connsiteY92" fmla="*/ 2198194 h 2525198"/>
                <a:gd name="connsiteX93" fmla="*/ 4814225 w 6152519"/>
                <a:gd name="connsiteY93" fmla="*/ 2198194 h 2525198"/>
                <a:gd name="connsiteX94" fmla="*/ 4814225 w 6152519"/>
                <a:gd name="connsiteY94" fmla="*/ 2234528 h 2525198"/>
                <a:gd name="connsiteX95" fmla="*/ 4929282 w 6152519"/>
                <a:gd name="connsiteY95" fmla="*/ 2234528 h 2525198"/>
                <a:gd name="connsiteX96" fmla="*/ 4929282 w 6152519"/>
                <a:gd name="connsiteY96" fmla="*/ 2264806 h 2525198"/>
                <a:gd name="connsiteX97" fmla="*/ 5056450 w 6152519"/>
                <a:gd name="connsiteY97" fmla="*/ 2264806 h 2525198"/>
                <a:gd name="connsiteX98" fmla="*/ 5056450 w 6152519"/>
                <a:gd name="connsiteY98" fmla="*/ 2313251 h 2525198"/>
                <a:gd name="connsiteX99" fmla="*/ 5280509 w 6152519"/>
                <a:gd name="connsiteY99" fmla="*/ 2313251 h 2525198"/>
                <a:gd name="connsiteX100" fmla="*/ 5280509 w 6152519"/>
                <a:gd name="connsiteY100" fmla="*/ 2313251 h 2525198"/>
                <a:gd name="connsiteX101" fmla="*/ 5280509 w 6152519"/>
                <a:gd name="connsiteY101" fmla="*/ 2313251 h 2525198"/>
                <a:gd name="connsiteX102" fmla="*/ 5280509 w 6152519"/>
                <a:gd name="connsiteY102" fmla="*/ 2367751 h 2525198"/>
                <a:gd name="connsiteX103" fmla="*/ 5431899 w 6152519"/>
                <a:gd name="connsiteY103" fmla="*/ 2367751 h 2525198"/>
                <a:gd name="connsiteX104" fmla="*/ 5431899 w 6152519"/>
                <a:gd name="connsiteY104" fmla="*/ 2367751 h 2525198"/>
                <a:gd name="connsiteX105" fmla="*/ 5431899 w 6152519"/>
                <a:gd name="connsiteY105" fmla="*/ 2416196 h 2525198"/>
                <a:gd name="connsiteX106" fmla="*/ 5637791 w 6152519"/>
                <a:gd name="connsiteY106" fmla="*/ 2416196 h 2525198"/>
                <a:gd name="connsiteX107" fmla="*/ 5637791 w 6152519"/>
                <a:gd name="connsiteY107" fmla="*/ 2440419 h 2525198"/>
                <a:gd name="connsiteX108" fmla="*/ 5825515 w 6152519"/>
                <a:gd name="connsiteY108" fmla="*/ 2440419 h 2525198"/>
                <a:gd name="connsiteX109" fmla="*/ 5825515 w 6152519"/>
                <a:gd name="connsiteY109" fmla="*/ 2470697 h 2525198"/>
                <a:gd name="connsiteX110" fmla="*/ 6067741 w 6152519"/>
                <a:gd name="connsiteY110" fmla="*/ 2470697 h 2525198"/>
                <a:gd name="connsiteX111" fmla="*/ 6067741 w 6152519"/>
                <a:gd name="connsiteY111" fmla="*/ 2470697 h 2525198"/>
                <a:gd name="connsiteX112" fmla="*/ 6067741 w 6152519"/>
                <a:gd name="connsiteY112" fmla="*/ 2500975 h 2525198"/>
                <a:gd name="connsiteX113" fmla="*/ 6152519 w 6152519"/>
                <a:gd name="connsiteY113" fmla="*/ 2500975 h 2525198"/>
                <a:gd name="connsiteX114" fmla="*/ 6152519 w 6152519"/>
                <a:gd name="connsiteY114" fmla="*/ 2525198 h 2525198"/>
                <a:gd name="connsiteX0" fmla="*/ 0 w 6152519"/>
                <a:gd name="connsiteY0" fmla="*/ 0 h 2525198"/>
                <a:gd name="connsiteX1" fmla="*/ 115057 w 6152519"/>
                <a:gd name="connsiteY1" fmla="*/ 0 h 2525198"/>
                <a:gd name="connsiteX2" fmla="*/ 115057 w 6152519"/>
                <a:gd name="connsiteY2" fmla="*/ 72668 h 2525198"/>
                <a:gd name="connsiteX3" fmla="*/ 230114 w 6152519"/>
                <a:gd name="connsiteY3" fmla="*/ 72668 h 2525198"/>
                <a:gd name="connsiteX4" fmla="*/ 230114 w 6152519"/>
                <a:gd name="connsiteY4" fmla="*/ 127169 h 2525198"/>
                <a:gd name="connsiteX5" fmla="*/ 284615 w 6152519"/>
                <a:gd name="connsiteY5" fmla="*/ 127169 h 2525198"/>
                <a:gd name="connsiteX6" fmla="*/ 284615 w 6152519"/>
                <a:gd name="connsiteY6" fmla="*/ 199836 h 2525198"/>
                <a:gd name="connsiteX7" fmla="*/ 363338 w 6152519"/>
                <a:gd name="connsiteY7" fmla="*/ 199836 h 2525198"/>
                <a:gd name="connsiteX8" fmla="*/ 363338 w 6152519"/>
                <a:gd name="connsiteY8" fmla="*/ 230114 h 2525198"/>
                <a:gd name="connsiteX9" fmla="*/ 423894 w 6152519"/>
                <a:gd name="connsiteY9" fmla="*/ 230114 h 2525198"/>
                <a:gd name="connsiteX10" fmla="*/ 423894 w 6152519"/>
                <a:gd name="connsiteY10" fmla="*/ 284615 h 2525198"/>
                <a:gd name="connsiteX11" fmla="*/ 587396 w 6152519"/>
                <a:gd name="connsiteY11" fmla="*/ 284615 h 2525198"/>
                <a:gd name="connsiteX12" fmla="*/ 587396 w 6152519"/>
                <a:gd name="connsiteY12" fmla="*/ 381505 h 2525198"/>
                <a:gd name="connsiteX13" fmla="*/ 696397 w 6152519"/>
                <a:gd name="connsiteY13" fmla="*/ 381505 h 2525198"/>
                <a:gd name="connsiteX14" fmla="*/ 696397 w 6152519"/>
                <a:gd name="connsiteY14" fmla="*/ 496562 h 2525198"/>
                <a:gd name="connsiteX15" fmla="*/ 775121 w 6152519"/>
                <a:gd name="connsiteY15" fmla="*/ 496562 h 2525198"/>
                <a:gd name="connsiteX16" fmla="*/ 775121 w 6152519"/>
                <a:gd name="connsiteY16" fmla="*/ 545007 h 2525198"/>
                <a:gd name="connsiteX17" fmla="*/ 829621 w 6152519"/>
                <a:gd name="connsiteY17" fmla="*/ 545007 h 2525198"/>
                <a:gd name="connsiteX18" fmla="*/ 829621 w 6152519"/>
                <a:gd name="connsiteY18" fmla="*/ 545007 h 2525198"/>
                <a:gd name="connsiteX19" fmla="*/ 841698 w 6152519"/>
                <a:gd name="connsiteY19" fmla="*/ 593452 h 2525198"/>
                <a:gd name="connsiteX20" fmla="*/ 903837 w 6152519"/>
                <a:gd name="connsiteY20" fmla="*/ 592213 h 2525198"/>
                <a:gd name="connsiteX21" fmla="*/ 903837 w 6152519"/>
                <a:gd name="connsiteY21" fmla="*/ 654559 h 2525198"/>
                <a:gd name="connsiteX22" fmla="*/ 961951 w 6152519"/>
                <a:gd name="connsiteY22" fmla="*/ 651359 h 2525198"/>
                <a:gd name="connsiteX23" fmla="*/ 969630 w 6152519"/>
                <a:gd name="connsiteY23" fmla="*/ 688485 h 2525198"/>
                <a:gd name="connsiteX24" fmla="*/ 1040019 w 6152519"/>
                <a:gd name="connsiteY24" fmla="*/ 707234 h 2525198"/>
                <a:gd name="connsiteX25" fmla="*/ 1059735 w 6152519"/>
                <a:gd name="connsiteY25" fmla="*/ 769065 h 2525198"/>
                <a:gd name="connsiteX26" fmla="*/ 1138458 w 6152519"/>
                <a:gd name="connsiteY26" fmla="*/ 769065 h 2525198"/>
                <a:gd name="connsiteX27" fmla="*/ 1138458 w 6152519"/>
                <a:gd name="connsiteY27" fmla="*/ 835677 h 2525198"/>
                <a:gd name="connsiteX28" fmla="*/ 1289849 w 6152519"/>
                <a:gd name="connsiteY28" fmla="*/ 835677 h 2525198"/>
                <a:gd name="connsiteX29" fmla="*/ 1289849 w 6152519"/>
                <a:gd name="connsiteY29" fmla="*/ 914400 h 2525198"/>
                <a:gd name="connsiteX30" fmla="*/ 1362517 w 6152519"/>
                <a:gd name="connsiteY30" fmla="*/ 914400 h 2525198"/>
                <a:gd name="connsiteX31" fmla="*/ 1362517 w 6152519"/>
                <a:gd name="connsiteY31" fmla="*/ 914400 h 2525198"/>
                <a:gd name="connsiteX32" fmla="*/ 1362517 w 6152519"/>
                <a:gd name="connsiteY32" fmla="*/ 962845 h 2525198"/>
                <a:gd name="connsiteX33" fmla="*/ 1423073 w 6152519"/>
                <a:gd name="connsiteY33" fmla="*/ 962845 h 2525198"/>
                <a:gd name="connsiteX34" fmla="*/ 1423073 w 6152519"/>
                <a:gd name="connsiteY34" fmla="*/ 962845 h 2525198"/>
                <a:gd name="connsiteX35" fmla="*/ 1423073 w 6152519"/>
                <a:gd name="connsiteY35" fmla="*/ 962845 h 2525198"/>
                <a:gd name="connsiteX36" fmla="*/ 1423073 w 6152519"/>
                <a:gd name="connsiteY36" fmla="*/ 962845 h 2525198"/>
                <a:gd name="connsiteX37" fmla="*/ 1507852 w 6152519"/>
                <a:gd name="connsiteY37" fmla="*/ 1047624 h 2525198"/>
                <a:gd name="connsiteX38" fmla="*/ 1647131 w 6152519"/>
                <a:gd name="connsiteY38" fmla="*/ 1047624 h 2525198"/>
                <a:gd name="connsiteX39" fmla="*/ 1647131 w 6152519"/>
                <a:gd name="connsiteY39" fmla="*/ 1126347 h 2525198"/>
                <a:gd name="connsiteX40" fmla="*/ 1834856 w 6152519"/>
                <a:gd name="connsiteY40" fmla="*/ 1126347 h 2525198"/>
                <a:gd name="connsiteX41" fmla="*/ 1834856 w 6152519"/>
                <a:gd name="connsiteY41" fmla="*/ 1199015 h 2525198"/>
                <a:gd name="connsiteX42" fmla="*/ 1925690 w 6152519"/>
                <a:gd name="connsiteY42" fmla="*/ 1199015 h 2525198"/>
                <a:gd name="connsiteX43" fmla="*/ 1925690 w 6152519"/>
                <a:gd name="connsiteY43" fmla="*/ 1253516 h 2525198"/>
                <a:gd name="connsiteX44" fmla="*/ 2016525 w 6152519"/>
                <a:gd name="connsiteY44" fmla="*/ 1253516 h 2525198"/>
                <a:gd name="connsiteX45" fmla="*/ 2016525 w 6152519"/>
                <a:gd name="connsiteY45" fmla="*/ 1253516 h 2525198"/>
                <a:gd name="connsiteX46" fmla="*/ 2016525 w 6152519"/>
                <a:gd name="connsiteY46" fmla="*/ 1308016 h 2525198"/>
                <a:gd name="connsiteX47" fmla="*/ 2149748 w 6152519"/>
                <a:gd name="connsiteY47" fmla="*/ 1308016 h 2525198"/>
                <a:gd name="connsiteX48" fmla="*/ 2149748 w 6152519"/>
                <a:gd name="connsiteY48" fmla="*/ 1344350 h 2525198"/>
                <a:gd name="connsiteX49" fmla="*/ 2246639 w 6152519"/>
                <a:gd name="connsiteY49" fmla="*/ 1344350 h 2525198"/>
                <a:gd name="connsiteX50" fmla="*/ 2246639 w 6152519"/>
                <a:gd name="connsiteY50" fmla="*/ 1398851 h 2525198"/>
                <a:gd name="connsiteX51" fmla="*/ 2404085 w 6152519"/>
                <a:gd name="connsiteY51" fmla="*/ 1398851 h 2525198"/>
                <a:gd name="connsiteX52" fmla="*/ 2404085 w 6152519"/>
                <a:gd name="connsiteY52" fmla="*/ 1441240 h 2525198"/>
                <a:gd name="connsiteX53" fmla="*/ 2488864 w 6152519"/>
                <a:gd name="connsiteY53" fmla="*/ 1441240 h 2525198"/>
                <a:gd name="connsiteX54" fmla="*/ 2488864 w 6152519"/>
                <a:gd name="connsiteY54" fmla="*/ 1507852 h 2525198"/>
                <a:gd name="connsiteX55" fmla="*/ 2603921 w 6152519"/>
                <a:gd name="connsiteY55" fmla="*/ 1507852 h 2525198"/>
                <a:gd name="connsiteX56" fmla="*/ 2603921 w 6152519"/>
                <a:gd name="connsiteY56" fmla="*/ 1507852 h 2525198"/>
                <a:gd name="connsiteX57" fmla="*/ 2603921 w 6152519"/>
                <a:gd name="connsiteY57" fmla="*/ 1562353 h 2525198"/>
                <a:gd name="connsiteX58" fmla="*/ 2725033 w 6152519"/>
                <a:gd name="connsiteY58" fmla="*/ 1562353 h 2525198"/>
                <a:gd name="connsiteX59" fmla="*/ 2725033 w 6152519"/>
                <a:gd name="connsiteY59" fmla="*/ 1635020 h 2525198"/>
                <a:gd name="connsiteX60" fmla="*/ 2821923 w 6152519"/>
                <a:gd name="connsiteY60" fmla="*/ 1635020 h 2525198"/>
                <a:gd name="connsiteX61" fmla="*/ 2821923 w 6152519"/>
                <a:gd name="connsiteY61" fmla="*/ 1695577 h 2525198"/>
                <a:gd name="connsiteX62" fmla="*/ 2979370 w 6152519"/>
                <a:gd name="connsiteY62" fmla="*/ 1695577 h 2525198"/>
                <a:gd name="connsiteX63" fmla="*/ 2979370 w 6152519"/>
                <a:gd name="connsiteY63" fmla="*/ 1744022 h 2525198"/>
                <a:gd name="connsiteX64" fmla="*/ 3167094 w 6152519"/>
                <a:gd name="connsiteY64" fmla="*/ 1744022 h 2525198"/>
                <a:gd name="connsiteX65" fmla="*/ 3167094 w 6152519"/>
                <a:gd name="connsiteY65" fmla="*/ 1780355 h 2525198"/>
                <a:gd name="connsiteX66" fmla="*/ 3270040 w 6152519"/>
                <a:gd name="connsiteY66" fmla="*/ 1780355 h 2525198"/>
                <a:gd name="connsiteX67" fmla="*/ 3270040 w 6152519"/>
                <a:gd name="connsiteY67" fmla="*/ 1834856 h 2525198"/>
                <a:gd name="connsiteX68" fmla="*/ 3385097 w 6152519"/>
                <a:gd name="connsiteY68" fmla="*/ 1834856 h 2525198"/>
                <a:gd name="connsiteX69" fmla="*/ 3457764 w 6152519"/>
                <a:gd name="connsiteY69" fmla="*/ 1907523 h 2525198"/>
                <a:gd name="connsiteX70" fmla="*/ 3597044 w 6152519"/>
                <a:gd name="connsiteY70" fmla="*/ 1907523 h 2525198"/>
                <a:gd name="connsiteX71" fmla="*/ 3597044 w 6152519"/>
                <a:gd name="connsiteY71" fmla="*/ 1907523 h 2525198"/>
                <a:gd name="connsiteX72" fmla="*/ 3597044 w 6152519"/>
                <a:gd name="connsiteY72" fmla="*/ 1907523 h 2525198"/>
                <a:gd name="connsiteX73" fmla="*/ 3597044 w 6152519"/>
                <a:gd name="connsiteY73" fmla="*/ 1907523 h 2525198"/>
                <a:gd name="connsiteX74" fmla="*/ 3597044 w 6152519"/>
                <a:gd name="connsiteY74" fmla="*/ 1907523 h 2525198"/>
                <a:gd name="connsiteX75" fmla="*/ 3597044 w 6152519"/>
                <a:gd name="connsiteY75" fmla="*/ 1949913 h 2525198"/>
                <a:gd name="connsiteX76" fmla="*/ 3839269 w 6152519"/>
                <a:gd name="connsiteY76" fmla="*/ 1949913 h 2525198"/>
                <a:gd name="connsiteX77" fmla="*/ 3839269 w 6152519"/>
                <a:gd name="connsiteY77" fmla="*/ 2022581 h 2525198"/>
                <a:gd name="connsiteX78" fmla="*/ 4033049 w 6152519"/>
                <a:gd name="connsiteY78" fmla="*/ 2022581 h 2525198"/>
                <a:gd name="connsiteX79" fmla="*/ 4033049 w 6152519"/>
                <a:gd name="connsiteY79" fmla="*/ 2058914 h 2525198"/>
                <a:gd name="connsiteX80" fmla="*/ 4251052 w 6152519"/>
                <a:gd name="connsiteY80" fmla="*/ 2058914 h 2525198"/>
                <a:gd name="connsiteX81" fmla="*/ 4281330 w 6152519"/>
                <a:gd name="connsiteY81" fmla="*/ 2089192 h 2525198"/>
                <a:gd name="connsiteX82" fmla="*/ 4414554 w 6152519"/>
                <a:gd name="connsiteY82" fmla="*/ 2089192 h 2525198"/>
                <a:gd name="connsiteX83" fmla="*/ 4414554 w 6152519"/>
                <a:gd name="connsiteY83" fmla="*/ 2143693 h 2525198"/>
                <a:gd name="connsiteX84" fmla="*/ 4541722 w 6152519"/>
                <a:gd name="connsiteY84" fmla="*/ 2143693 h 2525198"/>
                <a:gd name="connsiteX85" fmla="*/ 4541722 w 6152519"/>
                <a:gd name="connsiteY85" fmla="*/ 2161860 h 2525198"/>
                <a:gd name="connsiteX86" fmla="*/ 4662835 w 6152519"/>
                <a:gd name="connsiteY86" fmla="*/ 2161860 h 2525198"/>
                <a:gd name="connsiteX87" fmla="*/ 4662835 w 6152519"/>
                <a:gd name="connsiteY87" fmla="*/ 2198194 h 2525198"/>
                <a:gd name="connsiteX88" fmla="*/ 4814225 w 6152519"/>
                <a:gd name="connsiteY88" fmla="*/ 2198194 h 2525198"/>
                <a:gd name="connsiteX89" fmla="*/ 4814225 w 6152519"/>
                <a:gd name="connsiteY89" fmla="*/ 2198194 h 2525198"/>
                <a:gd name="connsiteX90" fmla="*/ 4814225 w 6152519"/>
                <a:gd name="connsiteY90" fmla="*/ 2198194 h 2525198"/>
                <a:gd name="connsiteX91" fmla="*/ 4814225 w 6152519"/>
                <a:gd name="connsiteY91" fmla="*/ 2198194 h 2525198"/>
                <a:gd name="connsiteX92" fmla="*/ 4814225 w 6152519"/>
                <a:gd name="connsiteY92" fmla="*/ 2198194 h 2525198"/>
                <a:gd name="connsiteX93" fmla="*/ 4814225 w 6152519"/>
                <a:gd name="connsiteY93" fmla="*/ 2198194 h 2525198"/>
                <a:gd name="connsiteX94" fmla="*/ 4814225 w 6152519"/>
                <a:gd name="connsiteY94" fmla="*/ 2234528 h 2525198"/>
                <a:gd name="connsiteX95" fmla="*/ 4929282 w 6152519"/>
                <a:gd name="connsiteY95" fmla="*/ 2234528 h 2525198"/>
                <a:gd name="connsiteX96" fmla="*/ 4929282 w 6152519"/>
                <a:gd name="connsiteY96" fmla="*/ 2264806 h 2525198"/>
                <a:gd name="connsiteX97" fmla="*/ 5056450 w 6152519"/>
                <a:gd name="connsiteY97" fmla="*/ 2264806 h 2525198"/>
                <a:gd name="connsiteX98" fmla="*/ 5056450 w 6152519"/>
                <a:gd name="connsiteY98" fmla="*/ 2313251 h 2525198"/>
                <a:gd name="connsiteX99" fmla="*/ 5280509 w 6152519"/>
                <a:gd name="connsiteY99" fmla="*/ 2313251 h 2525198"/>
                <a:gd name="connsiteX100" fmla="*/ 5280509 w 6152519"/>
                <a:gd name="connsiteY100" fmla="*/ 2313251 h 2525198"/>
                <a:gd name="connsiteX101" fmla="*/ 5280509 w 6152519"/>
                <a:gd name="connsiteY101" fmla="*/ 2313251 h 2525198"/>
                <a:gd name="connsiteX102" fmla="*/ 5280509 w 6152519"/>
                <a:gd name="connsiteY102" fmla="*/ 2367751 h 2525198"/>
                <a:gd name="connsiteX103" fmla="*/ 5431899 w 6152519"/>
                <a:gd name="connsiteY103" fmla="*/ 2367751 h 2525198"/>
                <a:gd name="connsiteX104" fmla="*/ 5431899 w 6152519"/>
                <a:gd name="connsiteY104" fmla="*/ 2367751 h 2525198"/>
                <a:gd name="connsiteX105" fmla="*/ 5431899 w 6152519"/>
                <a:gd name="connsiteY105" fmla="*/ 2416196 h 2525198"/>
                <a:gd name="connsiteX106" fmla="*/ 5637791 w 6152519"/>
                <a:gd name="connsiteY106" fmla="*/ 2416196 h 2525198"/>
                <a:gd name="connsiteX107" fmla="*/ 5637791 w 6152519"/>
                <a:gd name="connsiteY107" fmla="*/ 2440419 h 2525198"/>
                <a:gd name="connsiteX108" fmla="*/ 5825515 w 6152519"/>
                <a:gd name="connsiteY108" fmla="*/ 2440419 h 2525198"/>
                <a:gd name="connsiteX109" fmla="*/ 5825515 w 6152519"/>
                <a:gd name="connsiteY109" fmla="*/ 2470697 h 2525198"/>
                <a:gd name="connsiteX110" fmla="*/ 6067741 w 6152519"/>
                <a:gd name="connsiteY110" fmla="*/ 2470697 h 2525198"/>
                <a:gd name="connsiteX111" fmla="*/ 6067741 w 6152519"/>
                <a:gd name="connsiteY111" fmla="*/ 2470697 h 2525198"/>
                <a:gd name="connsiteX112" fmla="*/ 6067741 w 6152519"/>
                <a:gd name="connsiteY112" fmla="*/ 2500975 h 2525198"/>
                <a:gd name="connsiteX113" fmla="*/ 6152519 w 6152519"/>
                <a:gd name="connsiteY113" fmla="*/ 2500975 h 2525198"/>
                <a:gd name="connsiteX114" fmla="*/ 6152519 w 6152519"/>
                <a:gd name="connsiteY114" fmla="*/ 2525198 h 2525198"/>
                <a:gd name="connsiteX0" fmla="*/ 0 w 6152519"/>
                <a:gd name="connsiteY0" fmla="*/ 0 h 2525198"/>
                <a:gd name="connsiteX1" fmla="*/ 115057 w 6152519"/>
                <a:gd name="connsiteY1" fmla="*/ 0 h 2525198"/>
                <a:gd name="connsiteX2" fmla="*/ 115057 w 6152519"/>
                <a:gd name="connsiteY2" fmla="*/ 72668 h 2525198"/>
                <a:gd name="connsiteX3" fmla="*/ 230114 w 6152519"/>
                <a:gd name="connsiteY3" fmla="*/ 72668 h 2525198"/>
                <a:gd name="connsiteX4" fmla="*/ 230114 w 6152519"/>
                <a:gd name="connsiteY4" fmla="*/ 127169 h 2525198"/>
                <a:gd name="connsiteX5" fmla="*/ 284615 w 6152519"/>
                <a:gd name="connsiteY5" fmla="*/ 127169 h 2525198"/>
                <a:gd name="connsiteX6" fmla="*/ 284615 w 6152519"/>
                <a:gd name="connsiteY6" fmla="*/ 199836 h 2525198"/>
                <a:gd name="connsiteX7" fmla="*/ 363338 w 6152519"/>
                <a:gd name="connsiteY7" fmla="*/ 199836 h 2525198"/>
                <a:gd name="connsiteX8" fmla="*/ 363338 w 6152519"/>
                <a:gd name="connsiteY8" fmla="*/ 230114 h 2525198"/>
                <a:gd name="connsiteX9" fmla="*/ 423894 w 6152519"/>
                <a:gd name="connsiteY9" fmla="*/ 230114 h 2525198"/>
                <a:gd name="connsiteX10" fmla="*/ 423894 w 6152519"/>
                <a:gd name="connsiteY10" fmla="*/ 284615 h 2525198"/>
                <a:gd name="connsiteX11" fmla="*/ 587396 w 6152519"/>
                <a:gd name="connsiteY11" fmla="*/ 284615 h 2525198"/>
                <a:gd name="connsiteX12" fmla="*/ 587396 w 6152519"/>
                <a:gd name="connsiteY12" fmla="*/ 381505 h 2525198"/>
                <a:gd name="connsiteX13" fmla="*/ 696397 w 6152519"/>
                <a:gd name="connsiteY13" fmla="*/ 381505 h 2525198"/>
                <a:gd name="connsiteX14" fmla="*/ 696397 w 6152519"/>
                <a:gd name="connsiteY14" fmla="*/ 496562 h 2525198"/>
                <a:gd name="connsiteX15" fmla="*/ 775121 w 6152519"/>
                <a:gd name="connsiteY15" fmla="*/ 496562 h 2525198"/>
                <a:gd name="connsiteX16" fmla="*/ 775121 w 6152519"/>
                <a:gd name="connsiteY16" fmla="*/ 545007 h 2525198"/>
                <a:gd name="connsiteX17" fmla="*/ 829621 w 6152519"/>
                <a:gd name="connsiteY17" fmla="*/ 545007 h 2525198"/>
                <a:gd name="connsiteX18" fmla="*/ 829621 w 6152519"/>
                <a:gd name="connsiteY18" fmla="*/ 545007 h 2525198"/>
                <a:gd name="connsiteX19" fmla="*/ 841698 w 6152519"/>
                <a:gd name="connsiteY19" fmla="*/ 593452 h 2525198"/>
                <a:gd name="connsiteX20" fmla="*/ 903837 w 6152519"/>
                <a:gd name="connsiteY20" fmla="*/ 592213 h 2525198"/>
                <a:gd name="connsiteX21" fmla="*/ 903837 w 6152519"/>
                <a:gd name="connsiteY21" fmla="*/ 654559 h 2525198"/>
                <a:gd name="connsiteX22" fmla="*/ 961951 w 6152519"/>
                <a:gd name="connsiteY22" fmla="*/ 651359 h 2525198"/>
                <a:gd name="connsiteX23" fmla="*/ 969630 w 6152519"/>
                <a:gd name="connsiteY23" fmla="*/ 688485 h 2525198"/>
                <a:gd name="connsiteX24" fmla="*/ 1050031 w 6152519"/>
                <a:gd name="connsiteY24" fmla="*/ 710571 h 2525198"/>
                <a:gd name="connsiteX25" fmla="*/ 1059735 w 6152519"/>
                <a:gd name="connsiteY25" fmla="*/ 769065 h 2525198"/>
                <a:gd name="connsiteX26" fmla="*/ 1138458 w 6152519"/>
                <a:gd name="connsiteY26" fmla="*/ 769065 h 2525198"/>
                <a:gd name="connsiteX27" fmla="*/ 1138458 w 6152519"/>
                <a:gd name="connsiteY27" fmla="*/ 835677 h 2525198"/>
                <a:gd name="connsiteX28" fmla="*/ 1289849 w 6152519"/>
                <a:gd name="connsiteY28" fmla="*/ 835677 h 2525198"/>
                <a:gd name="connsiteX29" fmla="*/ 1289849 w 6152519"/>
                <a:gd name="connsiteY29" fmla="*/ 914400 h 2525198"/>
                <a:gd name="connsiteX30" fmla="*/ 1362517 w 6152519"/>
                <a:gd name="connsiteY30" fmla="*/ 914400 h 2525198"/>
                <a:gd name="connsiteX31" fmla="*/ 1362517 w 6152519"/>
                <a:gd name="connsiteY31" fmla="*/ 914400 h 2525198"/>
                <a:gd name="connsiteX32" fmla="*/ 1362517 w 6152519"/>
                <a:gd name="connsiteY32" fmla="*/ 962845 h 2525198"/>
                <a:gd name="connsiteX33" fmla="*/ 1423073 w 6152519"/>
                <a:gd name="connsiteY33" fmla="*/ 962845 h 2525198"/>
                <a:gd name="connsiteX34" fmla="*/ 1423073 w 6152519"/>
                <a:gd name="connsiteY34" fmla="*/ 962845 h 2525198"/>
                <a:gd name="connsiteX35" fmla="*/ 1423073 w 6152519"/>
                <a:gd name="connsiteY35" fmla="*/ 962845 h 2525198"/>
                <a:gd name="connsiteX36" fmla="*/ 1423073 w 6152519"/>
                <a:gd name="connsiteY36" fmla="*/ 962845 h 2525198"/>
                <a:gd name="connsiteX37" fmla="*/ 1507852 w 6152519"/>
                <a:gd name="connsiteY37" fmla="*/ 1047624 h 2525198"/>
                <a:gd name="connsiteX38" fmla="*/ 1647131 w 6152519"/>
                <a:gd name="connsiteY38" fmla="*/ 1047624 h 2525198"/>
                <a:gd name="connsiteX39" fmla="*/ 1647131 w 6152519"/>
                <a:gd name="connsiteY39" fmla="*/ 1126347 h 2525198"/>
                <a:gd name="connsiteX40" fmla="*/ 1834856 w 6152519"/>
                <a:gd name="connsiteY40" fmla="*/ 1126347 h 2525198"/>
                <a:gd name="connsiteX41" fmla="*/ 1834856 w 6152519"/>
                <a:gd name="connsiteY41" fmla="*/ 1199015 h 2525198"/>
                <a:gd name="connsiteX42" fmla="*/ 1925690 w 6152519"/>
                <a:gd name="connsiteY42" fmla="*/ 1199015 h 2525198"/>
                <a:gd name="connsiteX43" fmla="*/ 1925690 w 6152519"/>
                <a:gd name="connsiteY43" fmla="*/ 1253516 h 2525198"/>
                <a:gd name="connsiteX44" fmla="*/ 2016525 w 6152519"/>
                <a:gd name="connsiteY44" fmla="*/ 1253516 h 2525198"/>
                <a:gd name="connsiteX45" fmla="*/ 2016525 w 6152519"/>
                <a:gd name="connsiteY45" fmla="*/ 1253516 h 2525198"/>
                <a:gd name="connsiteX46" fmla="*/ 2016525 w 6152519"/>
                <a:gd name="connsiteY46" fmla="*/ 1308016 h 2525198"/>
                <a:gd name="connsiteX47" fmla="*/ 2149748 w 6152519"/>
                <a:gd name="connsiteY47" fmla="*/ 1308016 h 2525198"/>
                <a:gd name="connsiteX48" fmla="*/ 2149748 w 6152519"/>
                <a:gd name="connsiteY48" fmla="*/ 1344350 h 2525198"/>
                <a:gd name="connsiteX49" fmla="*/ 2246639 w 6152519"/>
                <a:gd name="connsiteY49" fmla="*/ 1344350 h 2525198"/>
                <a:gd name="connsiteX50" fmla="*/ 2246639 w 6152519"/>
                <a:gd name="connsiteY50" fmla="*/ 1398851 h 2525198"/>
                <a:gd name="connsiteX51" fmla="*/ 2404085 w 6152519"/>
                <a:gd name="connsiteY51" fmla="*/ 1398851 h 2525198"/>
                <a:gd name="connsiteX52" fmla="*/ 2404085 w 6152519"/>
                <a:gd name="connsiteY52" fmla="*/ 1441240 h 2525198"/>
                <a:gd name="connsiteX53" fmla="*/ 2488864 w 6152519"/>
                <a:gd name="connsiteY53" fmla="*/ 1441240 h 2525198"/>
                <a:gd name="connsiteX54" fmla="*/ 2488864 w 6152519"/>
                <a:gd name="connsiteY54" fmla="*/ 1507852 h 2525198"/>
                <a:gd name="connsiteX55" fmla="*/ 2603921 w 6152519"/>
                <a:gd name="connsiteY55" fmla="*/ 1507852 h 2525198"/>
                <a:gd name="connsiteX56" fmla="*/ 2603921 w 6152519"/>
                <a:gd name="connsiteY56" fmla="*/ 1507852 h 2525198"/>
                <a:gd name="connsiteX57" fmla="*/ 2603921 w 6152519"/>
                <a:gd name="connsiteY57" fmla="*/ 1562353 h 2525198"/>
                <a:gd name="connsiteX58" fmla="*/ 2725033 w 6152519"/>
                <a:gd name="connsiteY58" fmla="*/ 1562353 h 2525198"/>
                <a:gd name="connsiteX59" fmla="*/ 2725033 w 6152519"/>
                <a:gd name="connsiteY59" fmla="*/ 1635020 h 2525198"/>
                <a:gd name="connsiteX60" fmla="*/ 2821923 w 6152519"/>
                <a:gd name="connsiteY60" fmla="*/ 1635020 h 2525198"/>
                <a:gd name="connsiteX61" fmla="*/ 2821923 w 6152519"/>
                <a:gd name="connsiteY61" fmla="*/ 1695577 h 2525198"/>
                <a:gd name="connsiteX62" fmla="*/ 2979370 w 6152519"/>
                <a:gd name="connsiteY62" fmla="*/ 1695577 h 2525198"/>
                <a:gd name="connsiteX63" fmla="*/ 2979370 w 6152519"/>
                <a:gd name="connsiteY63" fmla="*/ 1744022 h 2525198"/>
                <a:gd name="connsiteX64" fmla="*/ 3167094 w 6152519"/>
                <a:gd name="connsiteY64" fmla="*/ 1744022 h 2525198"/>
                <a:gd name="connsiteX65" fmla="*/ 3167094 w 6152519"/>
                <a:gd name="connsiteY65" fmla="*/ 1780355 h 2525198"/>
                <a:gd name="connsiteX66" fmla="*/ 3270040 w 6152519"/>
                <a:gd name="connsiteY66" fmla="*/ 1780355 h 2525198"/>
                <a:gd name="connsiteX67" fmla="*/ 3270040 w 6152519"/>
                <a:gd name="connsiteY67" fmla="*/ 1834856 h 2525198"/>
                <a:gd name="connsiteX68" fmla="*/ 3385097 w 6152519"/>
                <a:gd name="connsiteY68" fmla="*/ 1834856 h 2525198"/>
                <a:gd name="connsiteX69" fmla="*/ 3457764 w 6152519"/>
                <a:gd name="connsiteY69" fmla="*/ 1907523 h 2525198"/>
                <a:gd name="connsiteX70" fmla="*/ 3597044 w 6152519"/>
                <a:gd name="connsiteY70" fmla="*/ 1907523 h 2525198"/>
                <a:gd name="connsiteX71" fmla="*/ 3597044 w 6152519"/>
                <a:gd name="connsiteY71" fmla="*/ 1907523 h 2525198"/>
                <a:gd name="connsiteX72" fmla="*/ 3597044 w 6152519"/>
                <a:gd name="connsiteY72" fmla="*/ 1907523 h 2525198"/>
                <a:gd name="connsiteX73" fmla="*/ 3597044 w 6152519"/>
                <a:gd name="connsiteY73" fmla="*/ 1907523 h 2525198"/>
                <a:gd name="connsiteX74" fmla="*/ 3597044 w 6152519"/>
                <a:gd name="connsiteY74" fmla="*/ 1907523 h 2525198"/>
                <a:gd name="connsiteX75" fmla="*/ 3597044 w 6152519"/>
                <a:gd name="connsiteY75" fmla="*/ 1949913 h 2525198"/>
                <a:gd name="connsiteX76" fmla="*/ 3839269 w 6152519"/>
                <a:gd name="connsiteY76" fmla="*/ 1949913 h 2525198"/>
                <a:gd name="connsiteX77" fmla="*/ 3839269 w 6152519"/>
                <a:gd name="connsiteY77" fmla="*/ 2022581 h 2525198"/>
                <a:gd name="connsiteX78" fmla="*/ 4033049 w 6152519"/>
                <a:gd name="connsiteY78" fmla="*/ 2022581 h 2525198"/>
                <a:gd name="connsiteX79" fmla="*/ 4033049 w 6152519"/>
                <a:gd name="connsiteY79" fmla="*/ 2058914 h 2525198"/>
                <a:gd name="connsiteX80" fmla="*/ 4251052 w 6152519"/>
                <a:gd name="connsiteY80" fmla="*/ 2058914 h 2525198"/>
                <a:gd name="connsiteX81" fmla="*/ 4281330 w 6152519"/>
                <a:gd name="connsiteY81" fmla="*/ 2089192 h 2525198"/>
                <a:gd name="connsiteX82" fmla="*/ 4414554 w 6152519"/>
                <a:gd name="connsiteY82" fmla="*/ 2089192 h 2525198"/>
                <a:gd name="connsiteX83" fmla="*/ 4414554 w 6152519"/>
                <a:gd name="connsiteY83" fmla="*/ 2143693 h 2525198"/>
                <a:gd name="connsiteX84" fmla="*/ 4541722 w 6152519"/>
                <a:gd name="connsiteY84" fmla="*/ 2143693 h 2525198"/>
                <a:gd name="connsiteX85" fmla="*/ 4541722 w 6152519"/>
                <a:gd name="connsiteY85" fmla="*/ 2161860 h 2525198"/>
                <a:gd name="connsiteX86" fmla="*/ 4662835 w 6152519"/>
                <a:gd name="connsiteY86" fmla="*/ 2161860 h 2525198"/>
                <a:gd name="connsiteX87" fmla="*/ 4662835 w 6152519"/>
                <a:gd name="connsiteY87" fmla="*/ 2198194 h 2525198"/>
                <a:gd name="connsiteX88" fmla="*/ 4814225 w 6152519"/>
                <a:gd name="connsiteY88" fmla="*/ 2198194 h 2525198"/>
                <a:gd name="connsiteX89" fmla="*/ 4814225 w 6152519"/>
                <a:gd name="connsiteY89" fmla="*/ 2198194 h 2525198"/>
                <a:gd name="connsiteX90" fmla="*/ 4814225 w 6152519"/>
                <a:gd name="connsiteY90" fmla="*/ 2198194 h 2525198"/>
                <a:gd name="connsiteX91" fmla="*/ 4814225 w 6152519"/>
                <a:gd name="connsiteY91" fmla="*/ 2198194 h 2525198"/>
                <a:gd name="connsiteX92" fmla="*/ 4814225 w 6152519"/>
                <a:gd name="connsiteY92" fmla="*/ 2198194 h 2525198"/>
                <a:gd name="connsiteX93" fmla="*/ 4814225 w 6152519"/>
                <a:gd name="connsiteY93" fmla="*/ 2198194 h 2525198"/>
                <a:gd name="connsiteX94" fmla="*/ 4814225 w 6152519"/>
                <a:gd name="connsiteY94" fmla="*/ 2234528 h 2525198"/>
                <a:gd name="connsiteX95" fmla="*/ 4929282 w 6152519"/>
                <a:gd name="connsiteY95" fmla="*/ 2234528 h 2525198"/>
                <a:gd name="connsiteX96" fmla="*/ 4929282 w 6152519"/>
                <a:gd name="connsiteY96" fmla="*/ 2264806 h 2525198"/>
                <a:gd name="connsiteX97" fmla="*/ 5056450 w 6152519"/>
                <a:gd name="connsiteY97" fmla="*/ 2264806 h 2525198"/>
                <a:gd name="connsiteX98" fmla="*/ 5056450 w 6152519"/>
                <a:gd name="connsiteY98" fmla="*/ 2313251 h 2525198"/>
                <a:gd name="connsiteX99" fmla="*/ 5280509 w 6152519"/>
                <a:gd name="connsiteY99" fmla="*/ 2313251 h 2525198"/>
                <a:gd name="connsiteX100" fmla="*/ 5280509 w 6152519"/>
                <a:gd name="connsiteY100" fmla="*/ 2313251 h 2525198"/>
                <a:gd name="connsiteX101" fmla="*/ 5280509 w 6152519"/>
                <a:gd name="connsiteY101" fmla="*/ 2313251 h 2525198"/>
                <a:gd name="connsiteX102" fmla="*/ 5280509 w 6152519"/>
                <a:gd name="connsiteY102" fmla="*/ 2367751 h 2525198"/>
                <a:gd name="connsiteX103" fmla="*/ 5431899 w 6152519"/>
                <a:gd name="connsiteY103" fmla="*/ 2367751 h 2525198"/>
                <a:gd name="connsiteX104" fmla="*/ 5431899 w 6152519"/>
                <a:gd name="connsiteY104" fmla="*/ 2367751 h 2525198"/>
                <a:gd name="connsiteX105" fmla="*/ 5431899 w 6152519"/>
                <a:gd name="connsiteY105" fmla="*/ 2416196 h 2525198"/>
                <a:gd name="connsiteX106" fmla="*/ 5637791 w 6152519"/>
                <a:gd name="connsiteY106" fmla="*/ 2416196 h 2525198"/>
                <a:gd name="connsiteX107" fmla="*/ 5637791 w 6152519"/>
                <a:gd name="connsiteY107" fmla="*/ 2440419 h 2525198"/>
                <a:gd name="connsiteX108" fmla="*/ 5825515 w 6152519"/>
                <a:gd name="connsiteY108" fmla="*/ 2440419 h 2525198"/>
                <a:gd name="connsiteX109" fmla="*/ 5825515 w 6152519"/>
                <a:gd name="connsiteY109" fmla="*/ 2470697 h 2525198"/>
                <a:gd name="connsiteX110" fmla="*/ 6067741 w 6152519"/>
                <a:gd name="connsiteY110" fmla="*/ 2470697 h 2525198"/>
                <a:gd name="connsiteX111" fmla="*/ 6067741 w 6152519"/>
                <a:gd name="connsiteY111" fmla="*/ 2470697 h 2525198"/>
                <a:gd name="connsiteX112" fmla="*/ 6067741 w 6152519"/>
                <a:gd name="connsiteY112" fmla="*/ 2500975 h 2525198"/>
                <a:gd name="connsiteX113" fmla="*/ 6152519 w 6152519"/>
                <a:gd name="connsiteY113" fmla="*/ 2500975 h 2525198"/>
                <a:gd name="connsiteX114" fmla="*/ 6152519 w 6152519"/>
                <a:gd name="connsiteY114" fmla="*/ 2525198 h 2525198"/>
                <a:gd name="connsiteX0" fmla="*/ 0 w 6152519"/>
                <a:gd name="connsiteY0" fmla="*/ 0 h 2525198"/>
                <a:gd name="connsiteX1" fmla="*/ 115057 w 6152519"/>
                <a:gd name="connsiteY1" fmla="*/ 0 h 2525198"/>
                <a:gd name="connsiteX2" fmla="*/ 115057 w 6152519"/>
                <a:gd name="connsiteY2" fmla="*/ 72668 h 2525198"/>
                <a:gd name="connsiteX3" fmla="*/ 230114 w 6152519"/>
                <a:gd name="connsiteY3" fmla="*/ 72668 h 2525198"/>
                <a:gd name="connsiteX4" fmla="*/ 230114 w 6152519"/>
                <a:gd name="connsiteY4" fmla="*/ 127169 h 2525198"/>
                <a:gd name="connsiteX5" fmla="*/ 284615 w 6152519"/>
                <a:gd name="connsiteY5" fmla="*/ 127169 h 2525198"/>
                <a:gd name="connsiteX6" fmla="*/ 284615 w 6152519"/>
                <a:gd name="connsiteY6" fmla="*/ 199836 h 2525198"/>
                <a:gd name="connsiteX7" fmla="*/ 363338 w 6152519"/>
                <a:gd name="connsiteY7" fmla="*/ 199836 h 2525198"/>
                <a:gd name="connsiteX8" fmla="*/ 363338 w 6152519"/>
                <a:gd name="connsiteY8" fmla="*/ 230114 h 2525198"/>
                <a:gd name="connsiteX9" fmla="*/ 423894 w 6152519"/>
                <a:gd name="connsiteY9" fmla="*/ 230114 h 2525198"/>
                <a:gd name="connsiteX10" fmla="*/ 423894 w 6152519"/>
                <a:gd name="connsiteY10" fmla="*/ 284615 h 2525198"/>
                <a:gd name="connsiteX11" fmla="*/ 587396 w 6152519"/>
                <a:gd name="connsiteY11" fmla="*/ 284615 h 2525198"/>
                <a:gd name="connsiteX12" fmla="*/ 587396 w 6152519"/>
                <a:gd name="connsiteY12" fmla="*/ 381505 h 2525198"/>
                <a:gd name="connsiteX13" fmla="*/ 696397 w 6152519"/>
                <a:gd name="connsiteY13" fmla="*/ 381505 h 2525198"/>
                <a:gd name="connsiteX14" fmla="*/ 696397 w 6152519"/>
                <a:gd name="connsiteY14" fmla="*/ 496562 h 2525198"/>
                <a:gd name="connsiteX15" fmla="*/ 775121 w 6152519"/>
                <a:gd name="connsiteY15" fmla="*/ 496562 h 2525198"/>
                <a:gd name="connsiteX16" fmla="*/ 775121 w 6152519"/>
                <a:gd name="connsiteY16" fmla="*/ 545007 h 2525198"/>
                <a:gd name="connsiteX17" fmla="*/ 829621 w 6152519"/>
                <a:gd name="connsiteY17" fmla="*/ 545007 h 2525198"/>
                <a:gd name="connsiteX18" fmla="*/ 829621 w 6152519"/>
                <a:gd name="connsiteY18" fmla="*/ 545007 h 2525198"/>
                <a:gd name="connsiteX19" fmla="*/ 841698 w 6152519"/>
                <a:gd name="connsiteY19" fmla="*/ 593452 h 2525198"/>
                <a:gd name="connsiteX20" fmla="*/ 903837 w 6152519"/>
                <a:gd name="connsiteY20" fmla="*/ 592213 h 2525198"/>
                <a:gd name="connsiteX21" fmla="*/ 903837 w 6152519"/>
                <a:gd name="connsiteY21" fmla="*/ 654559 h 2525198"/>
                <a:gd name="connsiteX22" fmla="*/ 961951 w 6152519"/>
                <a:gd name="connsiteY22" fmla="*/ 651359 h 2525198"/>
                <a:gd name="connsiteX23" fmla="*/ 966293 w 6152519"/>
                <a:gd name="connsiteY23" fmla="*/ 711845 h 2525198"/>
                <a:gd name="connsiteX24" fmla="*/ 1050031 w 6152519"/>
                <a:gd name="connsiteY24" fmla="*/ 710571 h 2525198"/>
                <a:gd name="connsiteX25" fmla="*/ 1059735 w 6152519"/>
                <a:gd name="connsiteY25" fmla="*/ 769065 h 2525198"/>
                <a:gd name="connsiteX26" fmla="*/ 1138458 w 6152519"/>
                <a:gd name="connsiteY26" fmla="*/ 769065 h 2525198"/>
                <a:gd name="connsiteX27" fmla="*/ 1138458 w 6152519"/>
                <a:gd name="connsiteY27" fmla="*/ 835677 h 2525198"/>
                <a:gd name="connsiteX28" fmla="*/ 1289849 w 6152519"/>
                <a:gd name="connsiteY28" fmla="*/ 835677 h 2525198"/>
                <a:gd name="connsiteX29" fmla="*/ 1289849 w 6152519"/>
                <a:gd name="connsiteY29" fmla="*/ 914400 h 2525198"/>
                <a:gd name="connsiteX30" fmla="*/ 1362517 w 6152519"/>
                <a:gd name="connsiteY30" fmla="*/ 914400 h 2525198"/>
                <a:gd name="connsiteX31" fmla="*/ 1362517 w 6152519"/>
                <a:gd name="connsiteY31" fmla="*/ 914400 h 2525198"/>
                <a:gd name="connsiteX32" fmla="*/ 1362517 w 6152519"/>
                <a:gd name="connsiteY32" fmla="*/ 962845 h 2525198"/>
                <a:gd name="connsiteX33" fmla="*/ 1423073 w 6152519"/>
                <a:gd name="connsiteY33" fmla="*/ 962845 h 2525198"/>
                <a:gd name="connsiteX34" fmla="*/ 1423073 w 6152519"/>
                <a:gd name="connsiteY34" fmla="*/ 962845 h 2525198"/>
                <a:gd name="connsiteX35" fmla="*/ 1423073 w 6152519"/>
                <a:gd name="connsiteY35" fmla="*/ 962845 h 2525198"/>
                <a:gd name="connsiteX36" fmla="*/ 1423073 w 6152519"/>
                <a:gd name="connsiteY36" fmla="*/ 962845 h 2525198"/>
                <a:gd name="connsiteX37" fmla="*/ 1507852 w 6152519"/>
                <a:gd name="connsiteY37" fmla="*/ 1047624 h 2525198"/>
                <a:gd name="connsiteX38" fmla="*/ 1647131 w 6152519"/>
                <a:gd name="connsiteY38" fmla="*/ 1047624 h 2525198"/>
                <a:gd name="connsiteX39" fmla="*/ 1647131 w 6152519"/>
                <a:gd name="connsiteY39" fmla="*/ 1126347 h 2525198"/>
                <a:gd name="connsiteX40" fmla="*/ 1834856 w 6152519"/>
                <a:gd name="connsiteY40" fmla="*/ 1126347 h 2525198"/>
                <a:gd name="connsiteX41" fmla="*/ 1834856 w 6152519"/>
                <a:gd name="connsiteY41" fmla="*/ 1199015 h 2525198"/>
                <a:gd name="connsiteX42" fmla="*/ 1925690 w 6152519"/>
                <a:gd name="connsiteY42" fmla="*/ 1199015 h 2525198"/>
                <a:gd name="connsiteX43" fmla="*/ 1925690 w 6152519"/>
                <a:gd name="connsiteY43" fmla="*/ 1253516 h 2525198"/>
                <a:gd name="connsiteX44" fmla="*/ 2016525 w 6152519"/>
                <a:gd name="connsiteY44" fmla="*/ 1253516 h 2525198"/>
                <a:gd name="connsiteX45" fmla="*/ 2016525 w 6152519"/>
                <a:gd name="connsiteY45" fmla="*/ 1253516 h 2525198"/>
                <a:gd name="connsiteX46" fmla="*/ 2016525 w 6152519"/>
                <a:gd name="connsiteY46" fmla="*/ 1308016 h 2525198"/>
                <a:gd name="connsiteX47" fmla="*/ 2149748 w 6152519"/>
                <a:gd name="connsiteY47" fmla="*/ 1308016 h 2525198"/>
                <a:gd name="connsiteX48" fmla="*/ 2149748 w 6152519"/>
                <a:gd name="connsiteY48" fmla="*/ 1344350 h 2525198"/>
                <a:gd name="connsiteX49" fmla="*/ 2246639 w 6152519"/>
                <a:gd name="connsiteY49" fmla="*/ 1344350 h 2525198"/>
                <a:gd name="connsiteX50" fmla="*/ 2246639 w 6152519"/>
                <a:gd name="connsiteY50" fmla="*/ 1398851 h 2525198"/>
                <a:gd name="connsiteX51" fmla="*/ 2404085 w 6152519"/>
                <a:gd name="connsiteY51" fmla="*/ 1398851 h 2525198"/>
                <a:gd name="connsiteX52" fmla="*/ 2404085 w 6152519"/>
                <a:gd name="connsiteY52" fmla="*/ 1441240 h 2525198"/>
                <a:gd name="connsiteX53" fmla="*/ 2488864 w 6152519"/>
                <a:gd name="connsiteY53" fmla="*/ 1441240 h 2525198"/>
                <a:gd name="connsiteX54" fmla="*/ 2488864 w 6152519"/>
                <a:gd name="connsiteY54" fmla="*/ 1507852 h 2525198"/>
                <a:gd name="connsiteX55" fmla="*/ 2603921 w 6152519"/>
                <a:gd name="connsiteY55" fmla="*/ 1507852 h 2525198"/>
                <a:gd name="connsiteX56" fmla="*/ 2603921 w 6152519"/>
                <a:gd name="connsiteY56" fmla="*/ 1507852 h 2525198"/>
                <a:gd name="connsiteX57" fmla="*/ 2603921 w 6152519"/>
                <a:gd name="connsiteY57" fmla="*/ 1562353 h 2525198"/>
                <a:gd name="connsiteX58" fmla="*/ 2725033 w 6152519"/>
                <a:gd name="connsiteY58" fmla="*/ 1562353 h 2525198"/>
                <a:gd name="connsiteX59" fmla="*/ 2725033 w 6152519"/>
                <a:gd name="connsiteY59" fmla="*/ 1635020 h 2525198"/>
                <a:gd name="connsiteX60" fmla="*/ 2821923 w 6152519"/>
                <a:gd name="connsiteY60" fmla="*/ 1635020 h 2525198"/>
                <a:gd name="connsiteX61" fmla="*/ 2821923 w 6152519"/>
                <a:gd name="connsiteY61" fmla="*/ 1695577 h 2525198"/>
                <a:gd name="connsiteX62" fmla="*/ 2979370 w 6152519"/>
                <a:gd name="connsiteY62" fmla="*/ 1695577 h 2525198"/>
                <a:gd name="connsiteX63" fmla="*/ 2979370 w 6152519"/>
                <a:gd name="connsiteY63" fmla="*/ 1744022 h 2525198"/>
                <a:gd name="connsiteX64" fmla="*/ 3167094 w 6152519"/>
                <a:gd name="connsiteY64" fmla="*/ 1744022 h 2525198"/>
                <a:gd name="connsiteX65" fmla="*/ 3167094 w 6152519"/>
                <a:gd name="connsiteY65" fmla="*/ 1780355 h 2525198"/>
                <a:gd name="connsiteX66" fmla="*/ 3270040 w 6152519"/>
                <a:gd name="connsiteY66" fmla="*/ 1780355 h 2525198"/>
                <a:gd name="connsiteX67" fmla="*/ 3270040 w 6152519"/>
                <a:gd name="connsiteY67" fmla="*/ 1834856 h 2525198"/>
                <a:gd name="connsiteX68" fmla="*/ 3385097 w 6152519"/>
                <a:gd name="connsiteY68" fmla="*/ 1834856 h 2525198"/>
                <a:gd name="connsiteX69" fmla="*/ 3457764 w 6152519"/>
                <a:gd name="connsiteY69" fmla="*/ 1907523 h 2525198"/>
                <a:gd name="connsiteX70" fmla="*/ 3597044 w 6152519"/>
                <a:gd name="connsiteY70" fmla="*/ 1907523 h 2525198"/>
                <a:gd name="connsiteX71" fmla="*/ 3597044 w 6152519"/>
                <a:gd name="connsiteY71" fmla="*/ 1907523 h 2525198"/>
                <a:gd name="connsiteX72" fmla="*/ 3597044 w 6152519"/>
                <a:gd name="connsiteY72" fmla="*/ 1907523 h 2525198"/>
                <a:gd name="connsiteX73" fmla="*/ 3597044 w 6152519"/>
                <a:gd name="connsiteY73" fmla="*/ 1907523 h 2525198"/>
                <a:gd name="connsiteX74" fmla="*/ 3597044 w 6152519"/>
                <a:gd name="connsiteY74" fmla="*/ 1907523 h 2525198"/>
                <a:gd name="connsiteX75" fmla="*/ 3597044 w 6152519"/>
                <a:gd name="connsiteY75" fmla="*/ 1949913 h 2525198"/>
                <a:gd name="connsiteX76" fmla="*/ 3839269 w 6152519"/>
                <a:gd name="connsiteY76" fmla="*/ 1949913 h 2525198"/>
                <a:gd name="connsiteX77" fmla="*/ 3839269 w 6152519"/>
                <a:gd name="connsiteY77" fmla="*/ 2022581 h 2525198"/>
                <a:gd name="connsiteX78" fmla="*/ 4033049 w 6152519"/>
                <a:gd name="connsiteY78" fmla="*/ 2022581 h 2525198"/>
                <a:gd name="connsiteX79" fmla="*/ 4033049 w 6152519"/>
                <a:gd name="connsiteY79" fmla="*/ 2058914 h 2525198"/>
                <a:gd name="connsiteX80" fmla="*/ 4251052 w 6152519"/>
                <a:gd name="connsiteY80" fmla="*/ 2058914 h 2525198"/>
                <a:gd name="connsiteX81" fmla="*/ 4281330 w 6152519"/>
                <a:gd name="connsiteY81" fmla="*/ 2089192 h 2525198"/>
                <a:gd name="connsiteX82" fmla="*/ 4414554 w 6152519"/>
                <a:gd name="connsiteY82" fmla="*/ 2089192 h 2525198"/>
                <a:gd name="connsiteX83" fmla="*/ 4414554 w 6152519"/>
                <a:gd name="connsiteY83" fmla="*/ 2143693 h 2525198"/>
                <a:gd name="connsiteX84" fmla="*/ 4541722 w 6152519"/>
                <a:gd name="connsiteY84" fmla="*/ 2143693 h 2525198"/>
                <a:gd name="connsiteX85" fmla="*/ 4541722 w 6152519"/>
                <a:gd name="connsiteY85" fmla="*/ 2161860 h 2525198"/>
                <a:gd name="connsiteX86" fmla="*/ 4662835 w 6152519"/>
                <a:gd name="connsiteY86" fmla="*/ 2161860 h 2525198"/>
                <a:gd name="connsiteX87" fmla="*/ 4662835 w 6152519"/>
                <a:gd name="connsiteY87" fmla="*/ 2198194 h 2525198"/>
                <a:gd name="connsiteX88" fmla="*/ 4814225 w 6152519"/>
                <a:gd name="connsiteY88" fmla="*/ 2198194 h 2525198"/>
                <a:gd name="connsiteX89" fmla="*/ 4814225 w 6152519"/>
                <a:gd name="connsiteY89" fmla="*/ 2198194 h 2525198"/>
                <a:gd name="connsiteX90" fmla="*/ 4814225 w 6152519"/>
                <a:gd name="connsiteY90" fmla="*/ 2198194 h 2525198"/>
                <a:gd name="connsiteX91" fmla="*/ 4814225 w 6152519"/>
                <a:gd name="connsiteY91" fmla="*/ 2198194 h 2525198"/>
                <a:gd name="connsiteX92" fmla="*/ 4814225 w 6152519"/>
                <a:gd name="connsiteY92" fmla="*/ 2198194 h 2525198"/>
                <a:gd name="connsiteX93" fmla="*/ 4814225 w 6152519"/>
                <a:gd name="connsiteY93" fmla="*/ 2198194 h 2525198"/>
                <a:gd name="connsiteX94" fmla="*/ 4814225 w 6152519"/>
                <a:gd name="connsiteY94" fmla="*/ 2234528 h 2525198"/>
                <a:gd name="connsiteX95" fmla="*/ 4929282 w 6152519"/>
                <a:gd name="connsiteY95" fmla="*/ 2234528 h 2525198"/>
                <a:gd name="connsiteX96" fmla="*/ 4929282 w 6152519"/>
                <a:gd name="connsiteY96" fmla="*/ 2264806 h 2525198"/>
                <a:gd name="connsiteX97" fmla="*/ 5056450 w 6152519"/>
                <a:gd name="connsiteY97" fmla="*/ 2264806 h 2525198"/>
                <a:gd name="connsiteX98" fmla="*/ 5056450 w 6152519"/>
                <a:gd name="connsiteY98" fmla="*/ 2313251 h 2525198"/>
                <a:gd name="connsiteX99" fmla="*/ 5280509 w 6152519"/>
                <a:gd name="connsiteY99" fmla="*/ 2313251 h 2525198"/>
                <a:gd name="connsiteX100" fmla="*/ 5280509 w 6152519"/>
                <a:gd name="connsiteY100" fmla="*/ 2313251 h 2525198"/>
                <a:gd name="connsiteX101" fmla="*/ 5280509 w 6152519"/>
                <a:gd name="connsiteY101" fmla="*/ 2313251 h 2525198"/>
                <a:gd name="connsiteX102" fmla="*/ 5280509 w 6152519"/>
                <a:gd name="connsiteY102" fmla="*/ 2367751 h 2525198"/>
                <a:gd name="connsiteX103" fmla="*/ 5431899 w 6152519"/>
                <a:gd name="connsiteY103" fmla="*/ 2367751 h 2525198"/>
                <a:gd name="connsiteX104" fmla="*/ 5431899 w 6152519"/>
                <a:gd name="connsiteY104" fmla="*/ 2367751 h 2525198"/>
                <a:gd name="connsiteX105" fmla="*/ 5431899 w 6152519"/>
                <a:gd name="connsiteY105" fmla="*/ 2416196 h 2525198"/>
                <a:gd name="connsiteX106" fmla="*/ 5637791 w 6152519"/>
                <a:gd name="connsiteY106" fmla="*/ 2416196 h 2525198"/>
                <a:gd name="connsiteX107" fmla="*/ 5637791 w 6152519"/>
                <a:gd name="connsiteY107" fmla="*/ 2440419 h 2525198"/>
                <a:gd name="connsiteX108" fmla="*/ 5825515 w 6152519"/>
                <a:gd name="connsiteY108" fmla="*/ 2440419 h 2525198"/>
                <a:gd name="connsiteX109" fmla="*/ 5825515 w 6152519"/>
                <a:gd name="connsiteY109" fmla="*/ 2470697 h 2525198"/>
                <a:gd name="connsiteX110" fmla="*/ 6067741 w 6152519"/>
                <a:gd name="connsiteY110" fmla="*/ 2470697 h 2525198"/>
                <a:gd name="connsiteX111" fmla="*/ 6067741 w 6152519"/>
                <a:gd name="connsiteY111" fmla="*/ 2470697 h 2525198"/>
                <a:gd name="connsiteX112" fmla="*/ 6067741 w 6152519"/>
                <a:gd name="connsiteY112" fmla="*/ 2500975 h 2525198"/>
                <a:gd name="connsiteX113" fmla="*/ 6152519 w 6152519"/>
                <a:gd name="connsiteY113" fmla="*/ 2500975 h 2525198"/>
                <a:gd name="connsiteX114" fmla="*/ 6152519 w 6152519"/>
                <a:gd name="connsiteY114" fmla="*/ 2525198 h 2525198"/>
                <a:gd name="connsiteX0" fmla="*/ 0 w 6152519"/>
                <a:gd name="connsiteY0" fmla="*/ 0 h 2525198"/>
                <a:gd name="connsiteX1" fmla="*/ 115057 w 6152519"/>
                <a:gd name="connsiteY1" fmla="*/ 0 h 2525198"/>
                <a:gd name="connsiteX2" fmla="*/ 115057 w 6152519"/>
                <a:gd name="connsiteY2" fmla="*/ 72668 h 2525198"/>
                <a:gd name="connsiteX3" fmla="*/ 230114 w 6152519"/>
                <a:gd name="connsiteY3" fmla="*/ 72668 h 2525198"/>
                <a:gd name="connsiteX4" fmla="*/ 230114 w 6152519"/>
                <a:gd name="connsiteY4" fmla="*/ 127169 h 2525198"/>
                <a:gd name="connsiteX5" fmla="*/ 284615 w 6152519"/>
                <a:gd name="connsiteY5" fmla="*/ 127169 h 2525198"/>
                <a:gd name="connsiteX6" fmla="*/ 284615 w 6152519"/>
                <a:gd name="connsiteY6" fmla="*/ 199836 h 2525198"/>
                <a:gd name="connsiteX7" fmla="*/ 363338 w 6152519"/>
                <a:gd name="connsiteY7" fmla="*/ 199836 h 2525198"/>
                <a:gd name="connsiteX8" fmla="*/ 363338 w 6152519"/>
                <a:gd name="connsiteY8" fmla="*/ 230114 h 2525198"/>
                <a:gd name="connsiteX9" fmla="*/ 423894 w 6152519"/>
                <a:gd name="connsiteY9" fmla="*/ 230114 h 2525198"/>
                <a:gd name="connsiteX10" fmla="*/ 423894 w 6152519"/>
                <a:gd name="connsiteY10" fmla="*/ 284615 h 2525198"/>
                <a:gd name="connsiteX11" fmla="*/ 587396 w 6152519"/>
                <a:gd name="connsiteY11" fmla="*/ 284615 h 2525198"/>
                <a:gd name="connsiteX12" fmla="*/ 587396 w 6152519"/>
                <a:gd name="connsiteY12" fmla="*/ 381505 h 2525198"/>
                <a:gd name="connsiteX13" fmla="*/ 696397 w 6152519"/>
                <a:gd name="connsiteY13" fmla="*/ 381505 h 2525198"/>
                <a:gd name="connsiteX14" fmla="*/ 696397 w 6152519"/>
                <a:gd name="connsiteY14" fmla="*/ 496562 h 2525198"/>
                <a:gd name="connsiteX15" fmla="*/ 775121 w 6152519"/>
                <a:gd name="connsiteY15" fmla="*/ 496562 h 2525198"/>
                <a:gd name="connsiteX16" fmla="*/ 775121 w 6152519"/>
                <a:gd name="connsiteY16" fmla="*/ 545007 h 2525198"/>
                <a:gd name="connsiteX17" fmla="*/ 829621 w 6152519"/>
                <a:gd name="connsiteY17" fmla="*/ 545007 h 2525198"/>
                <a:gd name="connsiteX18" fmla="*/ 829621 w 6152519"/>
                <a:gd name="connsiteY18" fmla="*/ 545007 h 2525198"/>
                <a:gd name="connsiteX19" fmla="*/ 841698 w 6152519"/>
                <a:gd name="connsiteY19" fmla="*/ 593452 h 2525198"/>
                <a:gd name="connsiteX20" fmla="*/ 903837 w 6152519"/>
                <a:gd name="connsiteY20" fmla="*/ 592213 h 2525198"/>
                <a:gd name="connsiteX21" fmla="*/ 903837 w 6152519"/>
                <a:gd name="connsiteY21" fmla="*/ 654559 h 2525198"/>
                <a:gd name="connsiteX22" fmla="*/ 961951 w 6152519"/>
                <a:gd name="connsiteY22" fmla="*/ 651359 h 2525198"/>
                <a:gd name="connsiteX23" fmla="*/ 966293 w 6152519"/>
                <a:gd name="connsiteY23" fmla="*/ 711845 h 2525198"/>
                <a:gd name="connsiteX24" fmla="*/ 1050031 w 6152519"/>
                <a:gd name="connsiteY24" fmla="*/ 710571 h 2525198"/>
                <a:gd name="connsiteX25" fmla="*/ 1059735 w 6152519"/>
                <a:gd name="connsiteY25" fmla="*/ 769065 h 2525198"/>
                <a:gd name="connsiteX26" fmla="*/ 1138458 w 6152519"/>
                <a:gd name="connsiteY26" fmla="*/ 769065 h 2525198"/>
                <a:gd name="connsiteX27" fmla="*/ 1138458 w 6152519"/>
                <a:gd name="connsiteY27" fmla="*/ 835677 h 2525198"/>
                <a:gd name="connsiteX28" fmla="*/ 1289849 w 6152519"/>
                <a:gd name="connsiteY28" fmla="*/ 835677 h 2525198"/>
                <a:gd name="connsiteX29" fmla="*/ 1289849 w 6152519"/>
                <a:gd name="connsiteY29" fmla="*/ 914400 h 2525198"/>
                <a:gd name="connsiteX30" fmla="*/ 1362517 w 6152519"/>
                <a:gd name="connsiteY30" fmla="*/ 914400 h 2525198"/>
                <a:gd name="connsiteX31" fmla="*/ 1362517 w 6152519"/>
                <a:gd name="connsiteY31" fmla="*/ 914400 h 2525198"/>
                <a:gd name="connsiteX32" fmla="*/ 1362517 w 6152519"/>
                <a:gd name="connsiteY32" fmla="*/ 962845 h 2525198"/>
                <a:gd name="connsiteX33" fmla="*/ 1423073 w 6152519"/>
                <a:gd name="connsiteY33" fmla="*/ 962845 h 2525198"/>
                <a:gd name="connsiteX34" fmla="*/ 1423073 w 6152519"/>
                <a:gd name="connsiteY34" fmla="*/ 962845 h 2525198"/>
                <a:gd name="connsiteX35" fmla="*/ 1423073 w 6152519"/>
                <a:gd name="connsiteY35" fmla="*/ 962845 h 2525198"/>
                <a:gd name="connsiteX36" fmla="*/ 1423073 w 6152519"/>
                <a:gd name="connsiteY36" fmla="*/ 962845 h 2525198"/>
                <a:gd name="connsiteX37" fmla="*/ 1507852 w 6152519"/>
                <a:gd name="connsiteY37" fmla="*/ 1047624 h 2525198"/>
                <a:gd name="connsiteX38" fmla="*/ 1647131 w 6152519"/>
                <a:gd name="connsiteY38" fmla="*/ 1047624 h 2525198"/>
                <a:gd name="connsiteX39" fmla="*/ 1647131 w 6152519"/>
                <a:gd name="connsiteY39" fmla="*/ 1126347 h 2525198"/>
                <a:gd name="connsiteX40" fmla="*/ 1834856 w 6152519"/>
                <a:gd name="connsiteY40" fmla="*/ 1126347 h 2525198"/>
                <a:gd name="connsiteX41" fmla="*/ 1834856 w 6152519"/>
                <a:gd name="connsiteY41" fmla="*/ 1199015 h 2525198"/>
                <a:gd name="connsiteX42" fmla="*/ 1925690 w 6152519"/>
                <a:gd name="connsiteY42" fmla="*/ 1199015 h 2525198"/>
                <a:gd name="connsiteX43" fmla="*/ 1925690 w 6152519"/>
                <a:gd name="connsiteY43" fmla="*/ 1253516 h 2525198"/>
                <a:gd name="connsiteX44" fmla="*/ 2016525 w 6152519"/>
                <a:gd name="connsiteY44" fmla="*/ 1253516 h 2525198"/>
                <a:gd name="connsiteX45" fmla="*/ 2016525 w 6152519"/>
                <a:gd name="connsiteY45" fmla="*/ 1253516 h 2525198"/>
                <a:gd name="connsiteX46" fmla="*/ 2016525 w 6152519"/>
                <a:gd name="connsiteY46" fmla="*/ 1308016 h 2525198"/>
                <a:gd name="connsiteX47" fmla="*/ 2149748 w 6152519"/>
                <a:gd name="connsiteY47" fmla="*/ 1308016 h 2525198"/>
                <a:gd name="connsiteX48" fmla="*/ 2149748 w 6152519"/>
                <a:gd name="connsiteY48" fmla="*/ 1344350 h 2525198"/>
                <a:gd name="connsiteX49" fmla="*/ 2246639 w 6152519"/>
                <a:gd name="connsiteY49" fmla="*/ 1344350 h 2525198"/>
                <a:gd name="connsiteX50" fmla="*/ 2246639 w 6152519"/>
                <a:gd name="connsiteY50" fmla="*/ 1398851 h 2525198"/>
                <a:gd name="connsiteX51" fmla="*/ 2404085 w 6152519"/>
                <a:gd name="connsiteY51" fmla="*/ 1398851 h 2525198"/>
                <a:gd name="connsiteX52" fmla="*/ 2404085 w 6152519"/>
                <a:gd name="connsiteY52" fmla="*/ 1441240 h 2525198"/>
                <a:gd name="connsiteX53" fmla="*/ 2488864 w 6152519"/>
                <a:gd name="connsiteY53" fmla="*/ 1441240 h 2525198"/>
                <a:gd name="connsiteX54" fmla="*/ 2488864 w 6152519"/>
                <a:gd name="connsiteY54" fmla="*/ 1507852 h 2525198"/>
                <a:gd name="connsiteX55" fmla="*/ 2603921 w 6152519"/>
                <a:gd name="connsiteY55" fmla="*/ 1507852 h 2525198"/>
                <a:gd name="connsiteX56" fmla="*/ 2603921 w 6152519"/>
                <a:gd name="connsiteY56" fmla="*/ 1507852 h 2525198"/>
                <a:gd name="connsiteX57" fmla="*/ 2603921 w 6152519"/>
                <a:gd name="connsiteY57" fmla="*/ 1562353 h 2525198"/>
                <a:gd name="connsiteX58" fmla="*/ 2725033 w 6152519"/>
                <a:gd name="connsiteY58" fmla="*/ 1562353 h 2525198"/>
                <a:gd name="connsiteX59" fmla="*/ 2725033 w 6152519"/>
                <a:gd name="connsiteY59" fmla="*/ 1635020 h 2525198"/>
                <a:gd name="connsiteX60" fmla="*/ 2821923 w 6152519"/>
                <a:gd name="connsiteY60" fmla="*/ 1635020 h 2525198"/>
                <a:gd name="connsiteX61" fmla="*/ 2821923 w 6152519"/>
                <a:gd name="connsiteY61" fmla="*/ 1695577 h 2525198"/>
                <a:gd name="connsiteX62" fmla="*/ 2979370 w 6152519"/>
                <a:gd name="connsiteY62" fmla="*/ 1695577 h 2525198"/>
                <a:gd name="connsiteX63" fmla="*/ 2979370 w 6152519"/>
                <a:gd name="connsiteY63" fmla="*/ 1744022 h 2525198"/>
                <a:gd name="connsiteX64" fmla="*/ 3167094 w 6152519"/>
                <a:gd name="connsiteY64" fmla="*/ 1744022 h 2525198"/>
                <a:gd name="connsiteX65" fmla="*/ 3167094 w 6152519"/>
                <a:gd name="connsiteY65" fmla="*/ 1780355 h 2525198"/>
                <a:gd name="connsiteX66" fmla="*/ 3270040 w 6152519"/>
                <a:gd name="connsiteY66" fmla="*/ 1780355 h 2525198"/>
                <a:gd name="connsiteX67" fmla="*/ 3270040 w 6152519"/>
                <a:gd name="connsiteY67" fmla="*/ 1834856 h 2525198"/>
                <a:gd name="connsiteX68" fmla="*/ 3385097 w 6152519"/>
                <a:gd name="connsiteY68" fmla="*/ 1834856 h 2525198"/>
                <a:gd name="connsiteX69" fmla="*/ 3457764 w 6152519"/>
                <a:gd name="connsiteY69" fmla="*/ 1907523 h 2525198"/>
                <a:gd name="connsiteX70" fmla="*/ 3597044 w 6152519"/>
                <a:gd name="connsiteY70" fmla="*/ 1907523 h 2525198"/>
                <a:gd name="connsiteX71" fmla="*/ 3597044 w 6152519"/>
                <a:gd name="connsiteY71" fmla="*/ 1907523 h 2525198"/>
                <a:gd name="connsiteX72" fmla="*/ 3597044 w 6152519"/>
                <a:gd name="connsiteY72" fmla="*/ 1907523 h 2525198"/>
                <a:gd name="connsiteX73" fmla="*/ 3597044 w 6152519"/>
                <a:gd name="connsiteY73" fmla="*/ 1907523 h 2525198"/>
                <a:gd name="connsiteX74" fmla="*/ 3597044 w 6152519"/>
                <a:gd name="connsiteY74" fmla="*/ 1907523 h 2525198"/>
                <a:gd name="connsiteX75" fmla="*/ 3597044 w 6152519"/>
                <a:gd name="connsiteY75" fmla="*/ 1949913 h 2525198"/>
                <a:gd name="connsiteX76" fmla="*/ 3839269 w 6152519"/>
                <a:gd name="connsiteY76" fmla="*/ 1949913 h 2525198"/>
                <a:gd name="connsiteX77" fmla="*/ 3839269 w 6152519"/>
                <a:gd name="connsiteY77" fmla="*/ 2022581 h 2525198"/>
                <a:gd name="connsiteX78" fmla="*/ 4033049 w 6152519"/>
                <a:gd name="connsiteY78" fmla="*/ 2022581 h 2525198"/>
                <a:gd name="connsiteX79" fmla="*/ 4033049 w 6152519"/>
                <a:gd name="connsiteY79" fmla="*/ 2058914 h 2525198"/>
                <a:gd name="connsiteX80" fmla="*/ 4251052 w 6152519"/>
                <a:gd name="connsiteY80" fmla="*/ 2058914 h 2525198"/>
                <a:gd name="connsiteX81" fmla="*/ 4281330 w 6152519"/>
                <a:gd name="connsiteY81" fmla="*/ 2089192 h 2525198"/>
                <a:gd name="connsiteX82" fmla="*/ 4414554 w 6152519"/>
                <a:gd name="connsiteY82" fmla="*/ 2089192 h 2525198"/>
                <a:gd name="connsiteX83" fmla="*/ 4414554 w 6152519"/>
                <a:gd name="connsiteY83" fmla="*/ 2143693 h 2525198"/>
                <a:gd name="connsiteX84" fmla="*/ 4541722 w 6152519"/>
                <a:gd name="connsiteY84" fmla="*/ 2143693 h 2525198"/>
                <a:gd name="connsiteX85" fmla="*/ 4541722 w 6152519"/>
                <a:gd name="connsiteY85" fmla="*/ 2161860 h 2525198"/>
                <a:gd name="connsiteX86" fmla="*/ 4662835 w 6152519"/>
                <a:gd name="connsiteY86" fmla="*/ 2161860 h 2525198"/>
                <a:gd name="connsiteX87" fmla="*/ 4662835 w 6152519"/>
                <a:gd name="connsiteY87" fmla="*/ 2198194 h 2525198"/>
                <a:gd name="connsiteX88" fmla="*/ 4814225 w 6152519"/>
                <a:gd name="connsiteY88" fmla="*/ 2198194 h 2525198"/>
                <a:gd name="connsiteX89" fmla="*/ 4814225 w 6152519"/>
                <a:gd name="connsiteY89" fmla="*/ 2198194 h 2525198"/>
                <a:gd name="connsiteX90" fmla="*/ 4814225 w 6152519"/>
                <a:gd name="connsiteY90" fmla="*/ 2198194 h 2525198"/>
                <a:gd name="connsiteX91" fmla="*/ 4814225 w 6152519"/>
                <a:gd name="connsiteY91" fmla="*/ 2198194 h 2525198"/>
                <a:gd name="connsiteX92" fmla="*/ 4814225 w 6152519"/>
                <a:gd name="connsiteY92" fmla="*/ 2198194 h 2525198"/>
                <a:gd name="connsiteX93" fmla="*/ 4814225 w 6152519"/>
                <a:gd name="connsiteY93" fmla="*/ 2198194 h 2525198"/>
                <a:gd name="connsiteX94" fmla="*/ 4814225 w 6152519"/>
                <a:gd name="connsiteY94" fmla="*/ 2234528 h 2525198"/>
                <a:gd name="connsiteX95" fmla="*/ 4929282 w 6152519"/>
                <a:gd name="connsiteY95" fmla="*/ 2234528 h 2525198"/>
                <a:gd name="connsiteX96" fmla="*/ 4929282 w 6152519"/>
                <a:gd name="connsiteY96" fmla="*/ 2264806 h 2525198"/>
                <a:gd name="connsiteX97" fmla="*/ 5056450 w 6152519"/>
                <a:gd name="connsiteY97" fmla="*/ 2264806 h 2525198"/>
                <a:gd name="connsiteX98" fmla="*/ 5056450 w 6152519"/>
                <a:gd name="connsiteY98" fmla="*/ 2313251 h 2525198"/>
                <a:gd name="connsiteX99" fmla="*/ 5280509 w 6152519"/>
                <a:gd name="connsiteY99" fmla="*/ 2313251 h 2525198"/>
                <a:gd name="connsiteX100" fmla="*/ 5280509 w 6152519"/>
                <a:gd name="connsiteY100" fmla="*/ 2313251 h 2525198"/>
                <a:gd name="connsiteX101" fmla="*/ 5280509 w 6152519"/>
                <a:gd name="connsiteY101" fmla="*/ 2313251 h 2525198"/>
                <a:gd name="connsiteX102" fmla="*/ 5280509 w 6152519"/>
                <a:gd name="connsiteY102" fmla="*/ 2367751 h 2525198"/>
                <a:gd name="connsiteX103" fmla="*/ 5431899 w 6152519"/>
                <a:gd name="connsiteY103" fmla="*/ 2367751 h 2525198"/>
                <a:gd name="connsiteX104" fmla="*/ 5431899 w 6152519"/>
                <a:gd name="connsiteY104" fmla="*/ 2367751 h 2525198"/>
                <a:gd name="connsiteX105" fmla="*/ 5431899 w 6152519"/>
                <a:gd name="connsiteY105" fmla="*/ 2416196 h 2525198"/>
                <a:gd name="connsiteX106" fmla="*/ 5637791 w 6152519"/>
                <a:gd name="connsiteY106" fmla="*/ 2416196 h 2525198"/>
                <a:gd name="connsiteX107" fmla="*/ 5637791 w 6152519"/>
                <a:gd name="connsiteY107" fmla="*/ 2440419 h 2525198"/>
                <a:gd name="connsiteX108" fmla="*/ 5825515 w 6152519"/>
                <a:gd name="connsiteY108" fmla="*/ 2440419 h 2525198"/>
                <a:gd name="connsiteX109" fmla="*/ 5825515 w 6152519"/>
                <a:gd name="connsiteY109" fmla="*/ 2470697 h 2525198"/>
                <a:gd name="connsiteX110" fmla="*/ 6067741 w 6152519"/>
                <a:gd name="connsiteY110" fmla="*/ 2470697 h 2525198"/>
                <a:gd name="connsiteX111" fmla="*/ 6067741 w 6152519"/>
                <a:gd name="connsiteY111" fmla="*/ 2470697 h 2525198"/>
                <a:gd name="connsiteX112" fmla="*/ 6067741 w 6152519"/>
                <a:gd name="connsiteY112" fmla="*/ 2500975 h 2525198"/>
                <a:gd name="connsiteX113" fmla="*/ 6152519 w 6152519"/>
                <a:gd name="connsiteY113" fmla="*/ 2500975 h 2525198"/>
                <a:gd name="connsiteX114" fmla="*/ 6152519 w 6152519"/>
                <a:gd name="connsiteY114" fmla="*/ 2525198 h 2525198"/>
                <a:gd name="connsiteX0" fmla="*/ 0 w 6152519"/>
                <a:gd name="connsiteY0" fmla="*/ 0 h 2525198"/>
                <a:gd name="connsiteX1" fmla="*/ 115057 w 6152519"/>
                <a:gd name="connsiteY1" fmla="*/ 0 h 2525198"/>
                <a:gd name="connsiteX2" fmla="*/ 115057 w 6152519"/>
                <a:gd name="connsiteY2" fmla="*/ 72668 h 2525198"/>
                <a:gd name="connsiteX3" fmla="*/ 230114 w 6152519"/>
                <a:gd name="connsiteY3" fmla="*/ 72668 h 2525198"/>
                <a:gd name="connsiteX4" fmla="*/ 230114 w 6152519"/>
                <a:gd name="connsiteY4" fmla="*/ 127169 h 2525198"/>
                <a:gd name="connsiteX5" fmla="*/ 284615 w 6152519"/>
                <a:gd name="connsiteY5" fmla="*/ 127169 h 2525198"/>
                <a:gd name="connsiteX6" fmla="*/ 284615 w 6152519"/>
                <a:gd name="connsiteY6" fmla="*/ 199836 h 2525198"/>
                <a:gd name="connsiteX7" fmla="*/ 363338 w 6152519"/>
                <a:gd name="connsiteY7" fmla="*/ 199836 h 2525198"/>
                <a:gd name="connsiteX8" fmla="*/ 363338 w 6152519"/>
                <a:gd name="connsiteY8" fmla="*/ 230114 h 2525198"/>
                <a:gd name="connsiteX9" fmla="*/ 423894 w 6152519"/>
                <a:gd name="connsiteY9" fmla="*/ 230114 h 2525198"/>
                <a:gd name="connsiteX10" fmla="*/ 423894 w 6152519"/>
                <a:gd name="connsiteY10" fmla="*/ 284615 h 2525198"/>
                <a:gd name="connsiteX11" fmla="*/ 587396 w 6152519"/>
                <a:gd name="connsiteY11" fmla="*/ 284615 h 2525198"/>
                <a:gd name="connsiteX12" fmla="*/ 587396 w 6152519"/>
                <a:gd name="connsiteY12" fmla="*/ 381505 h 2525198"/>
                <a:gd name="connsiteX13" fmla="*/ 696397 w 6152519"/>
                <a:gd name="connsiteY13" fmla="*/ 381505 h 2525198"/>
                <a:gd name="connsiteX14" fmla="*/ 696397 w 6152519"/>
                <a:gd name="connsiteY14" fmla="*/ 496562 h 2525198"/>
                <a:gd name="connsiteX15" fmla="*/ 775121 w 6152519"/>
                <a:gd name="connsiteY15" fmla="*/ 496562 h 2525198"/>
                <a:gd name="connsiteX16" fmla="*/ 775121 w 6152519"/>
                <a:gd name="connsiteY16" fmla="*/ 545007 h 2525198"/>
                <a:gd name="connsiteX17" fmla="*/ 829621 w 6152519"/>
                <a:gd name="connsiteY17" fmla="*/ 545007 h 2525198"/>
                <a:gd name="connsiteX18" fmla="*/ 829621 w 6152519"/>
                <a:gd name="connsiteY18" fmla="*/ 545007 h 2525198"/>
                <a:gd name="connsiteX19" fmla="*/ 841698 w 6152519"/>
                <a:gd name="connsiteY19" fmla="*/ 593452 h 2525198"/>
                <a:gd name="connsiteX20" fmla="*/ 903837 w 6152519"/>
                <a:gd name="connsiteY20" fmla="*/ 592213 h 2525198"/>
                <a:gd name="connsiteX21" fmla="*/ 903837 w 6152519"/>
                <a:gd name="connsiteY21" fmla="*/ 654559 h 2525198"/>
                <a:gd name="connsiteX22" fmla="*/ 961951 w 6152519"/>
                <a:gd name="connsiteY22" fmla="*/ 651359 h 2525198"/>
                <a:gd name="connsiteX23" fmla="*/ 966293 w 6152519"/>
                <a:gd name="connsiteY23" fmla="*/ 711845 h 2525198"/>
                <a:gd name="connsiteX24" fmla="*/ 1050031 w 6152519"/>
                <a:gd name="connsiteY24" fmla="*/ 710571 h 2525198"/>
                <a:gd name="connsiteX25" fmla="*/ 1059735 w 6152519"/>
                <a:gd name="connsiteY25" fmla="*/ 769065 h 2525198"/>
                <a:gd name="connsiteX26" fmla="*/ 1138458 w 6152519"/>
                <a:gd name="connsiteY26" fmla="*/ 769065 h 2525198"/>
                <a:gd name="connsiteX27" fmla="*/ 1138458 w 6152519"/>
                <a:gd name="connsiteY27" fmla="*/ 835677 h 2525198"/>
                <a:gd name="connsiteX28" fmla="*/ 1289849 w 6152519"/>
                <a:gd name="connsiteY28" fmla="*/ 835677 h 2525198"/>
                <a:gd name="connsiteX29" fmla="*/ 1289849 w 6152519"/>
                <a:gd name="connsiteY29" fmla="*/ 914400 h 2525198"/>
                <a:gd name="connsiteX30" fmla="*/ 1362517 w 6152519"/>
                <a:gd name="connsiteY30" fmla="*/ 914400 h 2525198"/>
                <a:gd name="connsiteX31" fmla="*/ 1362517 w 6152519"/>
                <a:gd name="connsiteY31" fmla="*/ 914400 h 2525198"/>
                <a:gd name="connsiteX32" fmla="*/ 1362517 w 6152519"/>
                <a:gd name="connsiteY32" fmla="*/ 962845 h 2525198"/>
                <a:gd name="connsiteX33" fmla="*/ 1423073 w 6152519"/>
                <a:gd name="connsiteY33" fmla="*/ 962845 h 2525198"/>
                <a:gd name="connsiteX34" fmla="*/ 1423073 w 6152519"/>
                <a:gd name="connsiteY34" fmla="*/ 962845 h 2525198"/>
                <a:gd name="connsiteX35" fmla="*/ 1423073 w 6152519"/>
                <a:gd name="connsiteY35" fmla="*/ 962845 h 2525198"/>
                <a:gd name="connsiteX36" fmla="*/ 1423073 w 6152519"/>
                <a:gd name="connsiteY36" fmla="*/ 962845 h 2525198"/>
                <a:gd name="connsiteX37" fmla="*/ 1463164 w 6152519"/>
                <a:gd name="connsiteY37" fmla="*/ 1013766 h 2525198"/>
                <a:gd name="connsiteX38" fmla="*/ 1507852 w 6152519"/>
                <a:gd name="connsiteY38" fmla="*/ 1047624 h 2525198"/>
                <a:gd name="connsiteX39" fmla="*/ 1647131 w 6152519"/>
                <a:gd name="connsiteY39" fmla="*/ 1047624 h 2525198"/>
                <a:gd name="connsiteX40" fmla="*/ 1647131 w 6152519"/>
                <a:gd name="connsiteY40" fmla="*/ 1126347 h 2525198"/>
                <a:gd name="connsiteX41" fmla="*/ 1834856 w 6152519"/>
                <a:gd name="connsiteY41" fmla="*/ 1126347 h 2525198"/>
                <a:gd name="connsiteX42" fmla="*/ 1834856 w 6152519"/>
                <a:gd name="connsiteY42" fmla="*/ 1199015 h 2525198"/>
                <a:gd name="connsiteX43" fmla="*/ 1925690 w 6152519"/>
                <a:gd name="connsiteY43" fmla="*/ 1199015 h 2525198"/>
                <a:gd name="connsiteX44" fmla="*/ 1925690 w 6152519"/>
                <a:gd name="connsiteY44" fmla="*/ 1253516 h 2525198"/>
                <a:gd name="connsiteX45" fmla="*/ 2016525 w 6152519"/>
                <a:gd name="connsiteY45" fmla="*/ 1253516 h 2525198"/>
                <a:gd name="connsiteX46" fmla="*/ 2016525 w 6152519"/>
                <a:gd name="connsiteY46" fmla="*/ 1253516 h 2525198"/>
                <a:gd name="connsiteX47" fmla="*/ 2016525 w 6152519"/>
                <a:gd name="connsiteY47" fmla="*/ 1308016 h 2525198"/>
                <a:gd name="connsiteX48" fmla="*/ 2149748 w 6152519"/>
                <a:gd name="connsiteY48" fmla="*/ 1308016 h 2525198"/>
                <a:gd name="connsiteX49" fmla="*/ 2149748 w 6152519"/>
                <a:gd name="connsiteY49" fmla="*/ 1344350 h 2525198"/>
                <a:gd name="connsiteX50" fmla="*/ 2246639 w 6152519"/>
                <a:gd name="connsiteY50" fmla="*/ 1344350 h 2525198"/>
                <a:gd name="connsiteX51" fmla="*/ 2246639 w 6152519"/>
                <a:gd name="connsiteY51" fmla="*/ 1398851 h 2525198"/>
                <a:gd name="connsiteX52" fmla="*/ 2404085 w 6152519"/>
                <a:gd name="connsiteY52" fmla="*/ 1398851 h 2525198"/>
                <a:gd name="connsiteX53" fmla="*/ 2404085 w 6152519"/>
                <a:gd name="connsiteY53" fmla="*/ 1441240 h 2525198"/>
                <a:gd name="connsiteX54" fmla="*/ 2488864 w 6152519"/>
                <a:gd name="connsiteY54" fmla="*/ 1441240 h 2525198"/>
                <a:gd name="connsiteX55" fmla="*/ 2488864 w 6152519"/>
                <a:gd name="connsiteY55" fmla="*/ 1507852 h 2525198"/>
                <a:gd name="connsiteX56" fmla="*/ 2603921 w 6152519"/>
                <a:gd name="connsiteY56" fmla="*/ 1507852 h 2525198"/>
                <a:gd name="connsiteX57" fmla="*/ 2603921 w 6152519"/>
                <a:gd name="connsiteY57" fmla="*/ 1507852 h 2525198"/>
                <a:gd name="connsiteX58" fmla="*/ 2603921 w 6152519"/>
                <a:gd name="connsiteY58" fmla="*/ 1562353 h 2525198"/>
                <a:gd name="connsiteX59" fmla="*/ 2725033 w 6152519"/>
                <a:gd name="connsiteY59" fmla="*/ 1562353 h 2525198"/>
                <a:gd name="connsiteX60" fmla="*/ 2725033 w 6152519"/>
                <a:gd name="connsiteY60" fmla="*/ 1635020 h 2525198"/>
                <a:gd name="connsiteX61" fmla="*/ 2821923 w 6152519"/>
                <a:gd name="connsiteY61" fmla="*/ 1635020 h 2525198"/>
                <a:gd name="connsiteX62" fmla="*/ 2821923 w 6152519"/>
                <a:gd name="connsiteY62" fmla="*/ 1695577 h 2525198"/>
                <a:gd name="connsiteX63" fmla="*/ 2979370 w 6152519"/>
                <a:gd name="connsiteY63" fmla="*/ 1695577 h 2525198"/>
                <a:gd name="connsiteX64" fmla="*/ 2979370 w 6152519"/>
                <a:gd name="connsiteY64" fmla="*/ 1744022 h 2525198"/>
                <a:gd name="connsiteX65" fmla="*/ 3167094 w 6152519"/>
                <a:gd name="connsiteY65" fmla="*/ 1744022 h 2525198"/>
                <a:gd name="connsiteX66" fmla="*/ 3167094 w 6152519"/>
                <a:gd name="connsiteY66" fmla="*/ 1780355 h 2525198"/>
                <a:gd name="connsiteX67" fmla="*/ 3270040 w 6152519"/>
                <a:gd name="connsiteY67" fmla="*/ 1780355 h 2525198"/>
                <a:gd name="connsiteX68" fmla="*/ 3270040 w 6152519"/>
                <a:gd name="connsiteY68" fmla="*/ 1834856 h 2525198"/>
                <a:gd name="connsiteX69" fmla="*/ 3385097 w 6152519"/>
                <a:gd name="connsiteY69" fmla="*/ 1834856 h 2525198"/>
                <a:gd name="connsiteX70" fmla="*/ 3457764 w 6152519"/>
                <a:gd name="connsiteY70" fmla="*/ 1907523 h 2525198"/>
                <a:gd name="connsiteX71" fmla="*/ 3597044 w 6152519"/>
                <a:gd name="connsiteY71" fmla="*/ 1907523 h 2525198"/>
                <a:gd name="connsiteX72" fmla="*/ 3597044 w 6152519"/>
                <a:gd name="connsiteY72" fmla="*/ 1907523 h 2525198"/>
                <a:gd name="connsiteX73" fmla="*/ 3597044 w 6152519"/>
                <a:gd name="connsiteY73" fmla="*/ 1907523 h 2525198"/>
                <a:gd name="connsiteX74" fmla="*/ 3597044 w 6152519"/>
                <a:gd name="connsiteY74" fmla="*/ 1907523 h 2525198"/>
                <a:gd name="connsiteX75" fmla="*/ 3597044 w 6152519"/>
                <a:gd name="connsiteY75" fmla="*/ 1907523 h 2525198"/>
                <a:gd name="connsiteX76" fmla="*/ 3597044 w 6152519"/>
                <a:gd name="connsiteY76" fmla="*/ 1949913 h 2525198"/>
                <a:gd name="connsiteX77" fmla="*/ 3839269 w 6152519"/>
                <a:gd name="connsiteY77" fmla="*/ 1949913 h 2525198"/>
                <a:gd name="connsiteX78" fmla="*/ 3839269 w 6152519"/>
                <a:gd name="connsiteY78" fmla="*/ 2022581 h 2525198"/>
                <a:gd name="connsiteX79" fmla="*/ 4033049 w 6152519"/>
                <a:gd name="connsiteY79" fmla="*/ 2022581 h 2525198"/>
                <a:gd name="connsiteX80" fmla="*/ 4033049 w 6152519"/>
                <a:gd name="connsiteY80" fmla="*/ 2058914 h 2525198"/>
                <a:gd name="connsiteX81" fmla="*/ 4251052 w 6152519"/>
                <a:gd name="connsiteY81" fmla="*/ 2058914 h 2525198"/>
                <a:gd name="connsiteX82" fmla="*/ 4281330 w 6152519"/>
                <a:gd name="connsiteY82" fmla="*/ 2089192 h 2525198"/>
                <a:gd name="connsiteX83" fmla="*/ 4414554 w 6152519"/>
                <a:gd name="connsiteY83" fmla="*/ 2089192 h 2525198"/>
                <a:gd name="connsiteX84" fmla="*/ 4414554 w 6152519"/>
                <a:gd name="connsiteY84" fmla="*/ 2143693 h 2525198"/>
                <a:gd name="connsiteX85" fmla="*/ 4541722 w 6152519"/>
                <a:gd name="connsiteY85" fmla="*/ 2143693 h 2525198"/>
                <a:gd name="connsiteX86" fmla="*/ 4541722 w 6152519"/>
                <a:gd name="connsiteY86" fmla="*/ 2161860 h 2525198"/>
                <a:gd name="connsiteX87" fmla="*/ 4662835 w 6152519"/>
                <a:gd name="connsiteY87" fmla="*/ 2161860 h 2525198"/>
                <a:gd name="connsiteX88" fmla="*/ 4662835 w 6152519"/>
                <a:gd name="connsiteY88" fmla="*/ 2198194 h 2525198"/>
                <a:gd name="connsiteX89" fmla="*/ 4814225 w 6152519"/>
                <a:gd name="connsiteY89" fmla="*/ 2198194 h 2525198"/>
                <a:gd name="connsiteX90" fmla="*/ 4814225 w 6152519"/>
                <a:gd name="connsiteY90" fmla="*/ 2198194 h 2525198"/>
                <a:gd name="connsiteX91" fmla="*/ 4814225 w 6152519"/>
                <a:gd name="connsiteY91" fmla="*/ 2198194 h 2525198"/>
                <a:gd name="connsiteX92" fmla="*/ 4814225 w 6152519"/>
                <a:gd name="connsiteY92" fmla="*/ 2198194 h 2525198"/>
                <a:gd name="connsiteX93" fmla="*/ 4814225 w 6152519"/>
                <a:gd name="connsiteY93" fmla="*/ 2198194 h 2525198"/>
                <a:gd name="connsiteX94" fmla="*/ 4814225 w 6152519"/>
                <a:gd name="connsiteY94" fmla="*/ 2198194 h 2525198"/>
                <a:gd name="connsiteX95" fmla="*/ 4814225 w 6152519"/>
                <a:gd name="connsiteY95" fmla="*/ 2234528 h 2525198"/>
                <a:gd name="connsiteX96" fmla="*/ 4929282 w 6152519"/>
                <a:gd name="connsiteY96" fmla="*/ 2234528 h 2525198"/>
                <a:gd name="connsiteX97" fmla="*/ 4929282 w 6152519"/>
                <a:gd name="connsiteY97" fmla="*/ 2264806 h 2525198"/>
                <a:gd name="connsiteX98" fmla="*/ 5056450 w 6152519"/>
                <a:gd name="connsiteY98" fmla="*/ 2264806 h 2525198"/>
                <a:gd name="connsiteX99" fmla="*/ 5056450 w 6152519"/>
                <a:gd name="connsiteY99" fmla="*/ 2313251 h 2525198"/>
                <a:gd name="connsiteX100" fmla="*/ 5280509 w 6152519"/>
                <a:gd name="connsiteY100" fmla="*/ 2313251 h 2525198"/>
                <a:gd name="connsiteX101" fmla="*/ 5280509 w 6152519"/>
                <a:gd name="connsiteY101" fmla="*/ 2313251 h 2525198"/>
                <a:gd name="connsiteX102" fmla="*/ 5280509 w 6152519"/>
                <a:gd name="connsiteY102" fmla="*/ 2313251 h 2525198"/>
                <a:gd name="connsiteX103" fmla="*/ 5280509 w 6152519"/>
                <a:gd name="connsiteY103" fmla="*/ 2367751 h 2525198"/>
                <a:gd name="connsiteX104" fmla="*/ 5431899 w 6152519"/>
                <a:gd name="connsiteY104" fmla="*/ 2367751 h 2525198"/>
                <a:gd name="connsiteX105" fmla="*/ 5431899 w 6152519"/>
                <a:gd name="connsiteY105" fmla="*/ 2367751 h 2525198"/>
                <a:gd name="connsiteX106" fmla="*/ 5431899 w 6152519"/>
                <a:gd name="connsiteY106" fmla="*/ 2416196 h 2525198"/>
                <a:gd name="connsiteX107" fmla="*/ 5637791 w 6152519"/>
                <a:gd name="connsiteY107" fmla="*/ 2416196 h 2525198"/>
                <a:gd name="connsiteX108" fmla="*/ 5637791 w 6152519"/>
                <a:gd name="connsiteY108" fmla="*/ 2440419 h 2525198"/>
                <a:gd name="connsiteX109" fmla="*/ 5825515 w 6152519"/>
                <a:gd name="connsiteY109" fmla="*/ 2440419 h 2525198"/>
                <a:gd name="connsiteX110" fmla="*/ 5825515 w 6152519"/>
                <a:gd name="connsiteY110" fmla="*/ 2470697 h 2525198"/>
                <a:gd name="connsiteX111" fmla="*/ 6067741 w 6152519"/>
                <a:gd name="connsiteY111" fmla="*/ 2470697 h 2525198"/>
                <a:gd name="connsiteX112" fmla="*/ 6067741 w 6152519"/>
                <a:gd name="connsiteY112" fmla="*/ 2470697 h 2525198"/>
                <a:gd name="connsiteX113" fmla="*/ 6067741 w 6152519"/>
                <a:gd name="connsiteY113" fmla="*/ 2500975 h 2525198"/>
                <a:gd name="connsiteX114" fmla="*/ 6152519 w 6152519"/>
                <a:gd name="connsiteY114" fmla="*/ 2500975 h 2525198"/>
                <a:gd name="connsiteX115" fmla="*/ 6152519 w 6152519"/>
                <a:gd name="connsiteY115" fmla="*/ 2525198 h 2525198"/>
                <a:gd name="connsiteX0" fmla="*/ 0 w 6152519"/>
                <a:gd name="connsiteY0" fmla="*/ 0 h 2525198"/>
                <a:gd name="connsiteX1" fmla="*/ 115057 w 6152519"/>
                <a:gd name="connsiteY1" fmla="*/ 0 h 2525198"/>
                <a:gd name="connsiteX2" fmla="*/ 115057 w 6152519"/>
                <a:gd name="connsiteY2" fmla="*/ 72668 h 2525198"/>
                <a:gd name="connsiteX3" fmla="*/ 230114 w 6152519"/>
                <a:gd name="connsiteY3" fmla="*/ 72668 h 2525198"/>
                <a:gd name="connsiteX4" fmla="*/ 230114 w 6152519"/>
                <a:gd name="connsiteY4" fmla="*/ 127169 h 2525198"/>
                <a:gd name="connsiteX5" fmla="*/ 284615 w 6152519"/>
                <a:gd name="connsiteY5" fmla="*/ 127169 h 2525198"/>
                <a:gd name="connsiteX6" fmla="*/ 284615 w 6152519"/>
                <a:gd name="connsiteY6" fmla="*/ 199836 h 2525198"/>
                <a:gd name="connsiteX7" fmla="*/ 363338 w 6152519"/>
                <a:gd name="connsiteY7" fmla="*/ 199836 h 2525198"/>
                <a:gd name="connsiteX8" fmla="*/ 363338 w 6152519"/>
                <a:gd name="connsiteY8" fmla="*/ 230114 h 2525198"/>
                <a:gd name="connsiteX9" fmla="*/ 423894 w 6152519"/>
                <a:gd name="connsiteY9" fmla="*/ 230114 h 2525198"/>
                <a:gd name="connsiteX10" fmla="*/ 423894 w 6152519"/>
                <a:gd name="connsiteY10" fmla="*/ 284615 h 2525198"/>
                <a:gd name="connsiteX11" fmla="*/ 587396 w 6152519"/>
                <a:gd name="connsiteY11" fmla="*/ 284615 h 2525198"/>
                <a:gd name="connsiteX12" fmla="*/ 587396 w 6152519"/>
                <a:gd name="connsiteY12" fmla="*/ 381505 h 2525198"/>
                <a:gd name="connsiteX13" fmla="*/ 696397 w 6152519"/>
                <a:gd name="connsiteY13" fmla="*/ 381505 h 2525198"/>
                <a:gd name="connsiteX14" fmla="*/ 696397 w 6152519"/>
                <a:gd name="connsiteY14" fmla="*/ 496562 h 2525198"/>
                <a:gd name="connsiteX15" fmla="*/ 775121 w 6152519"/>
                <a:gd name="connsiteY15" fmla="*/ 496562 h 2525198"/>
                <a:gd name="connsiteX16" fmla="*/ 775121 w 6152519"/>
                <a:gd name="connsiteY16" fmla="*/ 545007 h 2525198"/>
                <a:gd name="connsiteX17" fmla="*/ 829621 w 6152519"/>
                <a:gd name="connsiteY17" fmla="*/ 545007 h 2525198"/>
                <a:gd name="connsiteX18" fmla="*/ 829621 w 6152519"/>
                <a:gd name="connsiteY18" fmla="*/ 545007 h 2525198"/>
                <a:gd name="connsiteX19" fmla="*/ 841698 w 6152519"/>
                <a:gd name="connsiteY19" fmla="*/ 593452 h 2525198"/>
                <a:gd name="connsiteX20" fmla="*/ 903837 w 6152519"/>
                <a:gd name="connsiteY20" fmla="*/ 592213 h 2525198"/>
                <a:gd name="connsiteX21" fmla="*/ 903837 w 6152519"/>
                <a:gd name="connsiteY21" fmla="*/ 654559 h 2525198"/>
                <a:gd name="connsiteX22" fmla="*/ 961951 w 6152519"/>
                <a:gd name="connsiteY22" fmla="*/ 651359 h 2525198"/>
                <a:gd name="connsiteX23" fmla="*/ 966293 w 6152519"/>
                <a:gd name="connsiteY23" fmla="*/ 711845 h 2525198"/>
                <a:gd name="connsiteX24" fmla="*/ 1050031 w 6152519"/>
                <a:gd name="connsiteY24" fmla="*/ 710571 h 2525198"/>
                <a:gd name="connsiteX25" fmla="*/ 1059735 w 6152519"/>
                <a:gd name="connsiteY25" fmla="*/ 769065 h 2525198"/>
                <a:gd name="connsiteX26" fmla="*/ 1138458 w 6152519"/>
                <a:gd name="connsiteY26" fmla="*/ 769065 h 2525198"/>
                <a:gd name="connsiteX27" fmla="*/ 1138458 w 6152519"/>
                <a:gd name="connsiteY27" fmla="*/ 835677 h 2525198"/>
                <a:gd name="connsiteX28" fmla="*/ 1289849 w 6152519"/>
                <a:gd name="connsiteY28" fmla="*/ 835677 h 2525198"/>
                <a:gd name="connsiteX29" fmla="*/ 1289849 w 6152519"/>
                <a:gd name="connsiteY29" fmla="*/ 914400 h 2525198"/>
                <a:gd name="connsiteX30" fmla="*/ 1362517 w 6152519"/>
                <a:gd name="connsiteY30" fmla="*/ 914400 h 2525198"/>
                <a:gd name="connsiteX31" fmla="*/ 1362517 w 6152519"/>
                <a:gd name="connsiteY31" fmla="*/ 914400 h 2525198"/>
                <a:gd name="connsiteX32" fmla="*/ 1362517 w 6152519"/>
                <a:gd name="connsiteY32" fmla="*/ 962845 h 2525198"/>
                <a:gd name="connsiteX33" fmla="*/ 1423073 w 6152519"/>
                <a:gd name="connsiteY33" fmla="*/ 962845 h 2525198"/>
                <a:gd name="connsiteX34" fmla="*/ 1423073 w 6152519"/>
                <a:gd name="connsiteY34" fmla="*/ 962845 h 2525198"/>
                <a:gd name="connsiteX35" fmla="*/ 1423073 w 6152519"/>
                <a:gd name="connsiteY35" fmla="*/ 962845 h 2525198"/>
                <a:gd name="connsiteX36" fmla="*/ 1423073 w 6152519"/>
                <a:gd name="connsiteY36" fmla="*/ 962845 h 2525198"/>
                <a:gd name="connsiteX37" fmla="*/ 1429792 w 6152519"/>
                <a:gd name="connsiteY37" fmla="*/ 1013766 h 2525198"/>
                <a:gd name="connsiteX38" fmla="*/ 1507852 w 6152519"/>
                <a:gd name="connsiteY38" fmla="*/ 1047624 h 2525198"/>
                <a:gd name="connsiteX39" fmla="*/ 1647131 w 6152519"/>
                <a:gd name="connsiteY39" fmla="*/ 1047624 h 2525198"/>
                <a:gd name="connsiteX40" fmla="*/ 1647131 w 6152519"/>
                <a:gd name="connsiteY40" fmla="*/ 1126347 h 2525198"/>
                <a:gd name="connsiteX41" fmla="*/ 1834856 w 6152519"/>
                <a:gd name="connsiteY41" fmla="*/ 1126347 h 2525198"/>
                <a:gd name="connsiteX42" fmla="*/ 1834856 w 6152519"/>
                <a:gd name="connsiteY42" fmla="*/ 1199015 h 2525198"/>
                <a:gd name="connsiteX43" fmla="*/ 1925690 w 6152519"/>
                <a:gd name="connsiteY43" fmla="*/ 1199015 h 2525198"/>
                <a:gd name="connsiteX44" fmla="*/ 1925690 w 6152519"/>
                <a:gd name="connsiteY44" fmla="*/ 1253516 h 2525198"/>
                <a:gd name="connsiteX45" fmla="*/ 2016525 w 6152519"/>
                <a:gd name="connsiteY45" fmla="*/ 1253516 h 2525198"/>
                <a:gd name="connsiteX46" fmla="*/ 2016525 w 6152519"/>
                <a:gd name="connsiteY46" fmla="*/ 1253516 h 2525198"/>
                <a:gd name="connsiteX47" fmla="*/ 2016525 w 6152519"/>
                <a:gd name="connsiteY47" fmla="*/ 1308016 h 2525198"/>
                <a:gd name="connsiteX48" fmla="*/ 2149748 w 6152519"/>
                <a:gd name="connsiteY48" fmla="*/ 1308016 h 2525198"/>
                <a:gd name="connsiteX49" fmla="*/ 2149748 w 6152519"/>
                <a:gd name="connsiteY49" fmla="*/ 1344350 h 2525198"/>
                <a:gd name="connsiteX50" fmla="*/ 2246639 w 6152519"/>
                <a:gd name="connsiteY50" fmla="*/ 1344350 h 2525198"/>
                <a:gd name="connsiteX51" fmla="*/ 2246639 w 6152519"/>
                <a:gd name="connsiteY51" fmla="*/ 1398851 h 2525198"/>
                <a:gd name="connsiteX52" fmla="*/ 2404085 w 6152519"/>
                <a:gd name="connsiteY52" fmla="*/ 1398851 h 2525198"/>
                <a:gd name="connsiteX53" fmla="*/ 2404085 w 6152519"/>
                <a:gd name="connsiteY53" fmla="*/ 1441240 h 2525198"/>
                <a:gd name="connsiteX54" fmla="*/ 2488864 w 6152519"/>
                <a:gd name="connsiteY54" fmla="*/ 1441240 h 2525198"/>
                <a:gd name="connsiteX55" fmla="*/ 2488864 w 6152519"/>
                <a:gd name="connsiteY55" fmla="*/ 1507852 h 2525198"/>
                <a:gd name="connsiteX56" fmla="*/ 2603921 w 6152519"/>
                <a:gd name="connsiteY56" fmla="*/ 1507852 h 2525198"/>
                <a:gd name="connsiteX57" fmla="*/ 2603921 w 6152519"/>
                <a:gd name="connsiteY57" fmla="*/ 1507852 h 2525198"/>
                <a:gd name="connsiteX58" fmla="*/ 2603921 w 6152519"/>
                <a:gd name="connsiteY58" fmla="*/ 1562353 h 2525198"/>
                <a:gd name="connsiteX59" fmla="*/ 2725033 w 6152519"/>
                <a:gd name="connsiteY59" fmla="*/ 1562353 h 2525198"/>
                <a:gd name="connsiteX60" fmla="*/ 2725033 w 6152519"/>
                <a:gd name="connsiteY60" fmla="*/ 1635020 h 2525198"/>
                <a:gd name="connsiteX61" fmla="*/ 2821923 w 6152519"/>
                <a:gd name="connsiteY61" fmla="*/ 1635020 h 2525198"/>
                <a:gd name="connsiteX62" fmla="*/ 2821923 w 6152519"/>
                <a:gd name="connsiteY62" fmla="*/ 1695577 h 2525198"/>
                <a:gd name="connsiteX63" fmla="*/ 2979370 w 6152519"/>
                <a:gd name="connsiteY63" fmla="*/ 1695577 h 2525198"/>
                <a:gd name="connsiteX64" fmla="*/ 2979370 w 6152519"/>
                <a:gd name="connsiteY64" fmla="*/ 1744022 h 2525198"/>
                <a:gd name="connsiteX65" fmla="*/ 3167094 w 6152519"/>
                <a:gd name="connsiteY65" fmla="*/ 1744022 h 2525198"/>
                <a:gd name="connsiteX66" fmla="*/ 3167094 w 6152519"/>
                <a:gd name="connsiteY66" fmla="*/ 1780355 h 2525198"/>
                <a:gd name="connsiteX67" fmla="*/ 3270040 w 6152519"/>
                <a:gd name="connsiteY67" fmla="*/ 1780355 h 2525198"/>
                <a:gd name="connsiteX68" fmla="*/ 3270040 w 6152519"/>
                <a:gd name="connsiteY68" fmla="*/ 1834856 h 2525198"/>
                <a:gd name="connsiteX69" fmla="*/ 3385097 w 6152519"/>
                <a:gd name="connsiteY69" fmla="*/ 1834856 h 2525198"/>
                <a:gd name="connsiteX70" fmla="*/ 3457764 w 6152519"/>
                <a:gd name="connsiteY70" fmla="*/ 1907523 h 2525198"/>
                <a:gd name="connsiteX71" fmla="*/ 3597044 w 6152519"/>
                <a:gd name="connsiteY71" fmla="*/ 1907523 h 2525198"/>
                <a:gd name="connsiteX72" fmla="*/ 3597044 w 6152519"/>
                <a:gd name="connsiteY72" fmla="*/ 1907523 h 2525198"/>
                <a:gd name="connsiteX73" fmla="*/ 3597044 w 6152519"/>
                <a:gd name="connsiteY73" fmla="*/ 1907523 h 2525198"/>
                <a:gd name="connsiteX74" fmla="*/ 3597044 w 6152519"/>
                <a:gd name="connsiteY74" fmla="*/ 1907523 h 2525198"/>
                <a:gd name="connsiteX75" fmla="*/ 3597044 w 6152519"/>
                <a:gd name="connsiteY75" fmla="*/ 1907523 h 2525198"/>
                <a:gd name="connsiteX76" fmla="*/ 3597044 w 6152519"/>
                <a:gd name="connsiteY76" fmla="*/ 1949913 h 2525198"/>
                <a:gd name="connsiteX77" fmla="*/ 3839269 w 6152519"/>
                <a:gd name="connsiteY77" fmla="*/ 1949913 h 2525198"/>
                <a:gd name="connsiteX78" fmla="*/ 3839269 w 6152519"/>
                <a:gd name="connsiteY78" fmla="*/ 2022581 h 2525198"/>
                <a:gd name="connsiteX79" fmla="*/ 4033049 w 6152519"/>
                <a:gd name="connsiteY79" fmla="*/ 2022581 h 2525198"/>
                <a:gd name="connsiteX80" fmla="*/ 4033049 w 6152519"/>
                <a:gd name="connsiteY80" fmla="*/ 2058914 h 2525198"/>
                <a:gd name="connsiteX81" fmla="*/ 4251052 w 6152519"/>
                <a:gd name="connsiteY81" fmla="*/ 2058914 h 2525198"/>
                <a:gd name="connsiteX82" fmla="*/ 4281330 w 6152519"/>
                <a:gd name="connsiteY82" fmla="*/ 2089192 h 2525198"/>
                <a:gd name="connsiteX83" fmla="*/ 4414554 w 6152519"/>
                <a:gd name="connsiteY83" fmla="*/ 2089192 h 2525198"/>
                <a:gd name="connsiteX84" fmla="*/ 4414554 w 6152519"/>
                <a:gd name="connsiteY84" fmla="*/ 2143693 h 2525198"/>
                <a:gd name="connsiteX85" fmla="*/ 4541722 w 6152519"/>
                <a:gd name="connsiteY85" fmla="*/ 2143693 h 2525198"/>
                <a:gd name="connsiteX86" fmla="*/ 4541722 w 6152519"/>
                <a:gd name="connsiteY86" fmla="*/ 2161860 h 2525198"/>
                <a:gd name="connsiteX87" fmla="*/ 4662835 w 6152519"/>
                <a:gd name="connsiteY87" fmla="*/ 2161860 h 2525198"/>
                <a:gd name="connsiteX88" fmla="*/ 4662835 w 6152519"/>
                <a:gd name="connsiteY88" fmla="*/ 2198194 h 2525198"/>
                <a:gd name="connsiteX89" fmla="*/ 4814225 w 6152519"/>
                <a:gd name="connsiteY89" fmla="*/ 2198194 h 2525198"/>
                <a:gd name="connsiteX90" fmla="*/ 4814225 w 6152519"/>
                <a:gd name="connsiteY90" fmla="*/ 2198194 h 2525198"/>
                <a:gd name="connsiteX91" fmla="*/ 4814225 w 6152519"/>
                <a:gd name="connsiteY91" fmla="*/ 2198194 h 2525198"/>
                <a:gd name="connsiteX92" fmla="*/ 4814225 w 6152519"/>
                <a:gd name="connsiteY92" fmla="*/ 2198194 h 2525198"/>
                <a:gd name="connsiteX93" fmla="*/ 4814225 w 6152519"/>
                <a:gd name="connsiteY93" fmla="*/ 2198194 h 2525198"/>
                <a:gd name="connsiteX94" fmla="*/ 4814225 w 6152519"/>
                <a:gd name="connsiteY94" fmla="*/ 2198194 h 2525198"/>
                <a:gd name="connsiteX95" fmla="*/ 4814225 w 6152519"/>
                <a:gd name="connsiteY95" fmla="*/ 2234528 h 2525198"/>
                <a:gd name="connsiteX96" fmla="*/ 4929282 w 6152519"/>
                <a:gd name="connsiteY96" fmla="*/ 2234528 h 2525198"/>
                <a:gd name="connsiteX97" fmla="*/ 4929282 w 6152519"/>
                <a:gd name="connsiteY97" fmla="*/ 2264806 h 2525198"/>
                <a:gd name="connsiteX98" fmla="*/ 5056450 w 6152519"/>
                <a:gd name="connsiteY98" fmla="*/ 2264806 h 2525198"/>
                <a:gd name="connsiteX99" fmla="*/ 5056450 w 6152519"/>
                <a:gd name="connsiteY99" fmla="*/ 2313251 h 2525198"/>
                <a:gd name="connsiteX100" fmla="*/ 5280509 w 6152519"/>
                <a:gd name="connsiteY100" fmla="*/ 2313251 h 2525198"/>
                <a:gd name="connsiteX101" fmla="*/ 5280509 w 6152519"/>
                <a:gd name="connsiteY101" fmla="*/ 2313251 h 2525198"/>
                <a:gd name="connsiteX102" fmla="*/ 5280509 w 6152519"/>
                <a:gd name="connsiteY102" fmla="*/ 2313251 h 2525198"/>
                <a:gd name="connsiteX103" fmla="*/ 5280509 w 6152519"/>
                <a:gd name="connsiteY103" fmla="*/ 2367751 h 2525198"/>
                <a:gd name="connsiteX104" fmla="*/ 5431899 w 6152519"/>
                <a:gd name="connsiteY104" fmla="*/ 2367751 h 2525198"/>
                <a:gd name="connsiteX105" fmla="*/ 5431899 w 6152519"/>
                <a:gd name="connsiteY105" fmla="*/ 2367751 h 2525198"/>
                <a:gd name="connsiteX106" fmla="*/ 5431899 w 6152519"/>
                <a:gd name="connsiteY106" fmla="*/ 2416196 h 2525198"/>
                <a:gd name="connsiteX107" fmla="*/ 5637791 w 6152519"/>
                <a:gd name="connsiteY107" fmla="*/ 2416196 h 2525198"/>
                <a:gd name="connsiteX108" fmla="*/ 5637791 w 6152519"/>
                <a:gd name="connsiteY108" fmla="*/ 2440419 h 2525198"/>
                <a:gd name="connsiteX109" fmla="*/ 5825515 w 6152519"/>
                <a:gd name="connsiteY109" fmla="*/ 2440419 h 2525198"/>
                <a:gd name="connsiteX110" fmla="*/ 5825515 w 6152519"/>
                <a:gd name="connsiteY110" fmla="*/ 2470697 h 2525198"/>
                <a:gd name="connsiteX111" fmla="*/ 6067741 w 6152519"/>
                <a:gd name="connsiteY111" fmla="*/ 2470697 h 2525198"/>
                <a:gd name="connsiteX112" fmla="*/ 6067741 w 6152519"/>
                <a:gd name="connsiteY112" fmla="*/ 2470697 h 2525198"/>
                <a:gd name="connsiteX113" fmla="*/ 6067741 w 6152519"/>
                <a:gd name="connsiteY113" fmla="*/ 2500975 h 2525198"/>
                <a:gd name="connsiteX114" fmla="*/ 6152519 w 6152519"/>
                <a:gd name="connsiteY114" fmla="*/ 2500975 h 2525198"/>
                <a:gd name="connsiteX115" fmla="*/ 6152519 w 6152519"/>
                <a:gd name="connsiteY115" fmla="*/ 2525198 h 2525198"/>
                <a:gd name="connsiteX0" fmla="*/ 0 w 6152519"/>
                <a:gd name="connsiteY0" fmla="*/ 0 h 2525198"/>
                <a:gd name="connsiteX1" fmla="*/ 115057 w 6152519"/>
                <a:gd name="connsiteY1" fmla="*/ 0 h 2525198"/>
                <a:gd name="connsiteX2" fmla="*/ 115057 w 6152519"/>
                <a:gd name="connsiteY2" fmla="*/ 72668 h 2525198"/>
                <a:gd name="connsiteX3" fmla="*/ 230114 w 6152519"/>
                <a:gd name="connsiteY3" fmla="*/ 72668 h 2525198"/>
                <a:gd name="connsiteX4" fmla="*/ 230114 w 6152519"/>
                <a:gd name="connsiteY4" fmla="*/ 127169 h 2525198"/>
                <a:gd name="connsiteX5" fmla="*/ 284615 w 6152519"/>
                <a:gd name="connsiteY5" fmla="*/ 127169 h 2525198"/>
                <a:gd name="connsiteX6" fmla="*/ 284615 w 6152519"/>
                <a:gd name="connsiteY6" fmla="*/ 199836 h 2525198"/>
                <a:gd name="connsiteX7" fmla="*/ 363338 w 6152519"/>
                <a:gd name="connsiteY7" fmla="*/ 199836 h 2525198"/>
                <a:gd name="connsiteX8" fmla="*/ 363338 w 6152519"/>
                <a:gd name="connsiteY8" fmla="*/ 230114 h 2525198"/>
                <a:gd name="connsiteX9" fmla="*/ 423894 w 6152519"/>
                <a:gd name="connsiteY9" fmla="*/ 230114 h 2525198"/>
                <a:gd name="connsiteX10" fmla="*/ 423894 w 6152519"/>
                <a:gd name="connsiteY10" fmla="*/ 284615 h 2525198"/>
                <a:gd name="connsiteX11" fmla="*/ 587396 w 6152519"/>
                <a:gd name="connsiteY11" fmla="*/ 284615 h 2525198"/>
                <a:gd name="connsiteX12" fmla="*/ 587396 w 6152519"/>
                <a:gd name="connsiteY12" fmla="*/ 381505 h 2525198"/>
                <a:gd name="connsiteX13" fmla="*/ 696397 w 6152519"/>
                <a:gd name="connsiteY13" fmla="*/ 381505 h 2525198"/>
                <a:gd name="connsiteX14" fmla="*/ 696397 w 6152519"/>
                <a:gd name="connsiteY14" fmla="*/ 496562 h 2525198"/>
                <a:gd name="connsiteX15" fmla="*/ 775121 w 6152519"/>
                <a:gd name="connsiteY15" fmla="*/ 496562 h 2525198"/>
                <a:gd name="connsiteX16" fmla="*/ 775121 w 6152519"/>
                <a:gd name="connsiteY16" fmla="*/ 545007 h 2525198"/>
                <a:gd name="connsiteX17" fmla="*/ 829621 w 6152519"/>
                <a:gd name="connsiteY17" fmla="*/ 545007 h 2525198"/>
                <a:gd name="connsiteX18" fmla="*/ 829621 w 6152519"/>
                <a:gd name="connsiteY18" fmla="*/ 545007 h 2525198"/>
                <a:gd name="connsiteX19" fmla="*/ 841698 w 6152519"/>
                <a:gd name="connsiteY19" fmla="*/ 593452 h 2525198"/>
                <a:gd name="connsiteX20" fmla="*/ 903837 w 6152519"/>
                <a:gd name="connsiteY20" fmla="*/ 592213 h 2525198"/>
                <a:gd name="connsiteX21" fmla="*/ 903837 w 6152519"/>
                <a:gd name="connsiteY21" fmla="*/ 654559 h 2525198"/>
                <a:gd name="connsiteX22" fmla="*/ 961951 w 6152519"/>
                <a:gd name="connsiteY22" fmla="*/ 651359 h 2525198"/>
                <a:gd name="connsiteX23" fmla="*/ 966293 w 6152519"/>
                <a:gd name="connsiteY23" fmla="*/ 711845 h 2525198"/>
                <a:gd name="connsiteX24" fmla="*/ 1050031 w 6152519"/>
                <a:gd name="connsiteY24" fmla="*/ 710571 h 2525198"/>
                <a:gd name="connsiteX25" fmla="*/ 1059735 w 6152519"/>
                <a:gd name="connsiteY25" fmla="*/ 769065 h 2525198"/>
                <a:gd name="connsiteX26" fmla="*/ 1138458 w 6152519"/>
                <a:gd name="connsiteY26" fmla="*/ 769065 h 2525198"/>
                <a:gd name="connsiteX27" fmla="*/ 1138458 w 6152519"/>
                <a:gd name="connsiteY27" fmla="*/ 835677 h 2525198"/>
                <a:gd name="connsiteX28" fmla="*/ 1289849 w 6152519"/>
                <a:gd name="connsiteY28" fmla="*/ 835677 h 2525198"/>
                <a:gd name="connsiteX29" fmla="*/ 1289849 w 6152519"/>
                <a:gd name="connsiteY29" fmla="*/ 914400 h 2525198"/>
                <a:gd name="connsiteX30" fmla="*/ 1362517 w 6152519"/>
                <a:gd name="connsiteY30" fmla="*/ 914400 h 2525198"/>
                <a:gd name="connsiteX31" fmla="*/ 1362517 w 6152519"/>
                <a:gd name="connsiteY31" fmla="*/ 914400 h 2525198"/>
                <a:gd name="connsiteX32" fmla="*/ 1362517 w 6152519"/>
                <a:gd name="connsiteY32" fmla="*/ 962845 h 2525198"/>
                <a:gd name="connsiteX33" fmla="*/ 1423073 w 6152519"/>
                <a:gd name="connsiteY33" fmla="*/ 962845 h 2525198"/>
                <a:gd name="connsiteX34" fmla="*/ 1423073 w 6152519"/>
                <a:gd name="connsiteY34" fmla="*/ 962845 h 2525198"/>
                <a:gd name="connsiteX35" fmla="*/ 1423073 w 6152519"/>
                <a:gd name="connsiteY35" fmla="*/ 962845 h 2525198"/>
                <a:gd name="connsiteX36" fmla="*/ 1423073 w 6152519"/>
                <a:gd name="connsiteY36" fmla="*/ 962845 h 2525198"/>
                <a:gd name="connsiteX37" fmla="*/ 1429792 w 6152519"/>
                <a:gd name="connsiteY37" fmla="*/ 1013766 h 2525198"/>
                <a:gd name="connsiteX38" fmla="*/ 1507852 w 6152519"/>
                <a:gd name="connsiteY38" fmla="*/ 1014252 h 2525198"/>
                <a:gd name="connsiteX39" fmla="*/ 1647131 w 6152519"/>
                <a:gd name="connsiteY39" fmla="*/ 1047624 h 2525198"/>
                <a:gd name="connsiteX40" fmla="*/ 1647131 w 6152519"/>
                <a:gd name="connsiteY40" fmla="*/ 1126347 h 2525198"/>
                <a:gd name="connsiteX41" fmla="*/ 1834856 w 6152519"/>
                <a:gd name="connsiteY41" fmla="*/ 1126347 h 2525198"/>
                <a:gd name="connsiteX42" fmla="*/ 1834856 w 6152519"/>
                <a:gd name="connsiteY42" fmla="*/ 1199015 h 2525198"/>
                <a:gd name="connsiteX43" fmla="*/ 1925690 w 6152519"/>
                <a:gd name="connsiteY43" fmla="*/ 1199015 h 2525198"/>
                <a:gd name="connsiteX44" fmla="*/ 1925690 w 6152519"/>
                <a:gd name="connsiteY44" fmla="*/ 1253516 h 2525198"/>
                <a:gd name="connsiteX45" fmla="*/ 2016525 w 6152519"/>
                <a:gd name="connsiteY45" fmla="*/ 1253516 h 2525198"/>
                <a:gd name="connsiteX46" fmla="*/ 2016525 w 6152519"/>
                <a:gd name="connsiteY46" fmla="*/ 1253516 h 2525198"/>
                <a:gd name="connsiteX47" fmla="*/ 2016525 w 6152519"/>
                <a:gd name="connsiteY47" fmla="*/ 1308016 h 2525198"/>
                <a:gd name="connsiteX48" fmla="*/ 2149748 w 6152519"/>
                <a:gd name="connsiteY48" fmla="*/ 1308016 h 2525198"/>
                <a:gd name="connsiteX49" fmla="*/ 2149748 w 6152519"/>
                <a:gd name="connsiteY49" fmla="*/ 1344350 h 2525198"/>
                <a:gd name="connsiteX50" fmla="*/ 2246639 w 6152519"/>
                <a:gd name="connsiteY50" fmla="*/ 1344350 h 2525198"/>
                <a:gd name="connsiteX51" fmla="*/ 2246639 w 6152519"/>
                <a:gd name="connsiteY51" fmla="*/ 1398851 h 2525198"/>
                <a:gd name="connsiteX52" fmla="*/ 2404085 w 6152519"/>
                <a:gd name="connsiteY52" fmla="*/ 1398851 h 2525198"/>
                <a:gd name="connsiteX53" fmla="*/ 2404085 w 6152519"/>
                <a:gd name="connsiteY53" fmla="*/ 1441240 h 2525198"/>
                <a:gd name="connsiteX54" fmla="*/ 2488864 w 6152519"/>
                <a:gd name="connsiteY54" fmla="*/ 1441240 h 2525198"/>
                <a:gd name="connsiteX55" fmla="*/ 2488864 w 6152519"/>
                <a:gd name="connsiteY55" fmla="*/ 1507852 h 2525198"/>
                <a:gd name="connsiteX56" fmla="*/ 2603921 w 6152519"/>
                <a:gd name="connsiteY56" fmla="*/ 1507852 h 2525198"/>
                <a:gd name="connsiteX57" fmla="*/ 2603921 w 6152519"/>
                <a:gd name="connsiteY57" fmla="*/ 1507852 h 2525198"/>
                <a:gd name="connsiteX58" fmla="*/ 2603921 w 6152519"/>
                <a:gd name="connsiteY58" fmla="*/ 1562353 h 2525198"/>
                <a:gd name="connsiteX59" fmla="*/ 2725033 w 6152519"/>
                <a:gd name="connsiteY59" fmla="*/ 1562353 h 2525198"/>
                <a:gd name="connsiteX60" fmla="*/ 2725033 w 6152519"/>
                <a:gd name="connsiteY60" fmla="*/ 1635020 h 2525198"/>
                <a:gd name="connsiteX61" fmla="*/ 2821923 w 6152519"/>
                <a:gd name="connsiteY61" fmla="*/ 1635020 h 2525198"/>
                <a:gd name="connsiteX62" fmla="*/ 2821923 w 6152519"/>
                <a:gd name="connsiteY62" fmla="*/ 1695577 h 2525198"/>
                <a:gd name="connsiteX63" fmla="*/ 2979370 w 6152519"/>
                <a:gd name="connsiteY63" fmla="*/ 1695577 h 2525198"/>
                <a:gd name="connsiteX64" fmla="*/ 2979370 w 6152519"/>
                <a:gd name="connsiteY64" fmla="*/ 1744022 h 2525198"/>
                <a:gd name="connsiteX65" fmla="*/ 3167094 w 6152519"/>
                <a:gd name="connsiteY65" fmla="*/ 1744022 h 2525198"/>
                <a:gd name="connsiteX66" fmla="*/ 3167094 w 6152519"/>
                <a:gd name="connsiteY66" fmla="*/ 1780355 h 2525198"/>
                <a:gd name="connsiteX67" fmla="*/ 3270040 w 6152519"/>
                <a:gd name="connsiteY67" fmla="*/ 1780355 h 2525198"/>
                <a:gd name="connsiteX68" fmla="*/ 3270040 w 6152519"/>
                <a:gd name="connsiteY68" fmla="*/ 1834856 h 2525198"/>
                <a:gd name="connsiteX69" fmla="*/ 3385097 w 6152519"/>
                <a:gd name="connsiteY69" fmla="*/ 1834856 h 2525198"/>
                <a:gd name="connsiteX70" fmla="*/ 3457764 w 6152519"/>
                <a:gd name="connsiteY70" fmla="*/ 1907523 h 2525198"/>
                <a:gd name="connsiteX71" fmla="*/ 3597044 w 6152519"/>
                <a:gd name="connsiteY71" fmla="*/ 1907523 h 2525198"/>
                <a:gd name="connsiteX72" fmla="*/ 3597044 w 6152519"/>
                <a:gd name="connsiteY72" fmla="*/ 1907523 h 2525198"/>
                <a:gd name="connsiteX73" fmla="*/ 3597044 w 6152519"/>
                <a:gd name="connsiteY73" fmla="*/ 1907523 h 2525198"/>
                <a:gd name="connsiteX74" fmla="*/ 3597044 w 6152519"/>
                <a:gd name="connsiteY74" fmla="*/ 1907523 h 2525198"/>
                <a:gd name="connsiteX75" fmla="*/ 3597044 w 6152519"/>
                <a:gd name="connsiteY75" fmla="*/ 1907523 h 2525198"/>
                <a:gd name="connsiteX76" fmla="*/ 3597044 w 6152519"/>
                <a:gd name="connsiteY76" fmla="*/ 1949913 h 2525198"/>
                <a:gd name="connsiteX77" fmla="*/ 3839269 w 6152519"/>
                <a:gd name="connsiteY77" fmla="*/ 1949913 h 2525198"/>
                <a:gd name="connsiteX78" fmla="*/ 3839269 w 6152519"/>
                <a:gd name="connsiteY78" fmla="*/ 2022581 h 2525198"/>
                <a:gd name="connsiteX79" fmla="*/ 4033049 w 6152519"/>
                <a:gd name="connsiteY79" fmla="*/ 2022581 h 2525198"/>
                <a:gd name="connsiteX80" fmla="*/ 4033049 w 6152519"/>
                <a:gd name="connsiteY80" fmla="*/ 2058914 h 2525198"/>
                <a:gd name="connsiteX81" fmla="*/ 4251052 w 6152519"/>
                <a:gd name="connsiteY81" fmla="*/ 2058914 h 2525198"/>
                <a:gd name="connsiteX82" fmla="*/ 4281330 w 6152519"/>
                <a:gd name="connsiteY82" fmla="*/ 2089192 h 2525198"/>
                <a:gd name="connsiteX83" fmla="*/ 4414554 w 6152519"/>
                <a:gd name="connsiteY83" fmla="*/ 2089192 h 2525198"/>
                <a:gd name="connsiteX84" fmla="*/ 4414554 w 6152519"/>
                <a:gd name="connsiteY84" fmla="*/ 2143693 h 2525198"/>
                <a:gd name="connsiteX85" fmla="*/ 4541722 w 6152519"/>
                <a:gd name="connsiteY85" fmla="*/ 2143693 h 2525198"/>
                <a:gd name="connsiteX86" fmla="*/ 4541722 w 6152519"/>
                <a:gd name="connsiteY86" fmla="*/ 2161860 h 2525198"/>
                <a:gd name="connsiteX87" fmla="*/ 4662835 w 6152519"/>
                <a:gd name="connsiteY87" fmla="*/ 2161860 h 2525198"/>
                <a:gd name="connsiteX88" fmla="*/ 4662835 w 6152519"/>
                <a:gd name="connsiteY88" fmla="*/ 2198194 h 2525198"/>
                <a:gd name="connsiteX89" fmla="*/ 4814225 w 6152519"/>
                <a:gd name="connsiteY89" fmla="*/ 2198194 h 2525198"/>
                <a:gd name="connsiteX90" fmla="*/ 4814225 w 6152519"/>
                <a:gd name="connsiteY90" fmla="*/ 2198194 h 2525198"/>
                <a:gd name="connsiteX91" fmla="*/ 4814225 w 6152519"/>
                <a:gd name="connsiteY91" fmla="*/ 2198194 h 2525198"/>
                <a:gd name="connsiteX92" fmla="*/ 4814225 w 6152519"/>
                <a:gd name="connsiteY92" fmla="*/ 2198194 h 2525198"/>
                <a:gd name="connsiteX93" fmla="*/ 4814225 w 6152519"/>
                <a:gd name="connsiteY93" fmla="*/ 2198194 h 2525198"/>
                <a:gd name="connsiteX94" fmla="*/ 4814225 w 6152519"/>
                <a:gd name="connsiteY94" fmla="*/ 2198194 h 2525198"/>
                <a:gd name="connsiteX95" fmla="*/ 4814225 w 6152519"/>
                <a:gd name="connsiteY95" fmla="*/ 2234528 h 2525198"/>
                <a:gd name="connsiteX96" fmla="*/ 4929282 w 6152519"/>
                <a:gd name="connsiteY96" fmla="*/ 2234528 h 2525198"/>
                <a:gd name="connsiteX97" fmla="*/ 4929282 w 6152519"/>
                <a:gd name="connsiteY97" fmla="*/ 2264806 h 2525198"/>
                <a:gd name="connsiteX98" fmla="*/ 5056450 w 6152519"/>
                <a:gd name="connsiteY98" fmla="*/ 2264806 h 2525198"/>
                <a:gd name="connsiteX99" fmla="*/ 5056450 w 6152519"/>
                <a:gd name="connsiteY99" fmla="*/ 2313251 h 2525198"/>
                <a:gd name="connsiteX100" fmla="*/ 5280509 w 6152519"/>
                <a:gd name="connsiteY100" fmla="*/ 2313251 h 2525198"/>
                <a:gd name="connsiteX101" fmla="*/ 5280509 w 6152519"/>
                <a:gd name="connsiteY101" fmla="*/ 2313251 h 2525198"/>
                <a:gd name="connsiteX102" fmla="*/ 5280509 w 6152519"/>
                <a:gd name="connsiteY102" fmla="*/ 2313251 h 2525198"/>
                <a:gd name="connsiteX103" fmla="*/ 5280509 w 6152519"/>
                <a:gd name="connsiteY103" fmla="*/ 2367751 h 2525198"/>
                <a:gd name="connsiteX104" fmla="*/ 5431899 w 6152519"/>
                <a:gd name="connsiteY104" fmla="*/ 2367751 h 2525198"/>
                <a:gd name="connsiteX105" fmla="*/ 5431899 w 6152519"/>
                <a:gd name="connsiteY105" fmla="*/ 2367751 h 2525198"/>
                <a:gd name="connsiteX106" fmla="*/ 5431899 w 6152519"/>
                <a:gd name="connsiteY106" fmla="*/ 2416196 h 2525198"/>
                <a:gd name="connsiteX107" fmla="*/ 5637791 w 6152519"/>
                <a:gd name="connsiteY107" fmla="*/ 2416196 h 2525198"/>
                <a:gd name="connsiteX108" fmla="*/ 5637791 w 6152519"/>
                <a:gd name="connsiteY108" fmla="*/ 2440419 h 2525198"/>
                <a:gd name="connsiteX109" fmla="*/ 5825515 w 6152519"/>
                <a:gd name="connsiteY109" fmla="*/ 2440419 h 2525198"/>
                <a:gd name="connsiteX110" fmla="*/ 5825515 w 6152519"/>
                <a:gd name="connsiteY110" fmla="*/ 2470697 h 2525198"/>
                <a:gd name="connsiteX111" fmla="*/ 6067741 w 6152519"/>
                <a:gd name="connsiteY111" fmla="*/ 2470697 h 2525198"/>
                <a:gd name="connsiteX112" fmla="*/ 6067741 w 6152519"/>
                <a:gd name="connsiteY112" fmla="*/ 2470697 h 2525198"/>
                <a:gd name="connsiteX113" fmla="*/ 6067741 w 6152519"/>
                <a:gd name="connsiteY113" fmla="*/ 2500975 h 2525198"/>
                <a:gd name="connsiteX114" fmla="*/ 6152519 w 6152519"/>
                <a:gd name="connsiteY114" fmla="*/ 2500975 h 2525198"/>
                <a:gd name="connsiteX115" fmla="*/ 6152519 w 6152519"/>
                <a:gd name="connsiteY115" fmla="*/ 2525198 h 2525198"/>
                <a:gd name="connsiteX0" fmla="*/ 0 w 6152519"/>
                <a:gd name="connsiteY0" fmla="*/ 0 h 2525198"/>
                <a:gd name="connsiteX1" fmla="*/ 115057 w 6152519"/>
                <a:gd name="connsiteY1" fmla="*/ 0 h 2525198"/>
                <a:gd name="connsiteX2" fmla="*/ 115057 w 6152519"/>
                <a:gd name="connsiteY2" fmla="*/ 72668 h 2525198"/>
                <a:gd name="connsiteX3" fmla="*/ 230114 w 6152519"/>
                <a:gd name="connsiteY3" fmla="*/ 72668 h 2525198"/>
                <a:gd name="connsiteX4" fmla="*/ 230114 w 6152519"/>
                <a:gd name="connsiteY4" fmla="*/ 127169 h 2525198"/>
                <a:gd name="connsiteX5" fmla="*/ 284615 w 6152519"/>
                <a:gd name="connsiteY5" fmla="*/ 127169 h 2525198"/>
                <a:gd name="connsiteX6" fmla="*/ 284615 w 6152519"/>
                <a:gd name="connsiteY6" fmla="*/ 199836 h 2525198"/>
                <a:gd name="connsiteX7" fmla="*/ 363338 w 6152519"/>
                <a:gd name="connsiteY7" fmla="*/ 199836 h 2525198"/>
                <a:gd name="connsiteX8" fmla="*/ 363338 w 6152519"/>
                <a:gd name="connsiteY8" fmla="*/ 230114 h 2525198"/>
                <a:gd name="connsiteX9" fmla="*/ 423894 w 6152519"/>
                <a:gd name="connsiteY9" fmla="*/ 230114 h 2525198"/>
                <a:gd name="connsiteX10" fmla="*/ 423894 w 6152519"/>
                <a:gd name="connsiteY10" fmla="*/ 284615 h 2525198"/>
                <a:gd name="connsiteX11" fmla="*/ 587396 w 6152519"/>
                <a:gd name="connsiteY11" fmla="*/ 284615 h 2525198"/>
                <a:gd name="connsiteX12" fmla="*/ 587396 w 6152519"/>
                <a:gd name="connsiteY12" fmla="*/ 381505 h 2525198"/>
                <a:gd name="connsiteX13" fmla="*/ 696397 w 6152519"/>
                <a:gd name="connsiteY13" fmla="*/ 381505 h 2525198"/>
                <a:gd name="connsiteX14" fmla="*/ 696397 w 6152519"/>
                <a:gd name="connsiteY14" fmla="*/ 496562 h 2525198"/>
                <a:gd name="connsiteX15" fmla="*/ 775121 w 6152519"/>
                <a:gd name="connsiteY15" fmla="*/ 496562 h 2525198"/>
                <a:gd name="connsiteX16" fmla="*/ 775121 w 6152519"/>
                <a:gd name="connsiteY16" fmla="*/ 545007 h 2525198"/>
                <a:gd name="connsiteX17" fmla="*/ 829621 w 6152519"/>
                <a:gd name="connsiteY17" fmla="*/ 545007 h 2525198"/>
                <a:gd name="connsiteX18" fmla="*/ 829621 w 6152519"/>
                <a:gd name="connsiteY18" fmla="*/ 545007 h 2525198"/>
                <a:gd name="connsiteX19" fmla="*/ 841698 w 6152519"/>
                <a:gd name="connsiteY19" fmla="*/ 593452 h 2525198"/>
                <a:gd name="connsiteX20" fmla="*/ 903837 w 6152519"/>
                <a:gd name="connsiteY20" fmla="*/ 592213 h 2525198"/>
                <a:gd name="connsiteX21" fmla="*/ 903837 w 6152519"/>
                <a:gd name="connsiteY21" fmla="*/ 654559 h 2525198"/>
                <a:gd name="connsiteX22" fmla="*/ 961951 w 6152519"/>
                <a:gd name="connsiteY22" fmla="*/ 651359 h 2525198"/>
                <a:gd name="connsiteX23" fmla="*/ 966293 w 6152519"/>
                <a:gd name="connsiteY23" fmla="*/ 711845 h 2525198"/>
                <a:gd name="connsiteX24" fmla="*/ 1050031 w 6152519"/>
                <a:gd name="connsiteY24" fmla="*/ 710571 h 2525198"/>
                <a:gd name="connsiteX25" fmla="*/ 1059735 w 6152519"/>
                <a:gd name="connsiteY25" fmla="*/ 769065 h 2525198"/>
                <a:gd name="connsiteX26" fmla="*/ 1138458 w 6152519"/>
                <a:gd name="connsiteY26" fmla="*/ 769065 h 2525198"/>
                <a:gd name="connsiteX27" fmla="*/ 1138458 w 6152519"/>
                <a:gd name="connsiteY27" fmla="*/ 835677 h 2525198"/>
                <a:gd name="connsiteX28" fmla="*/ 1289849 w 6152519"/>
                <a:gd name="connsiteY28" fmla="*/ 835677 h 2525198"/>
                <a:gd name="connsiteX29" fmla="*/ 1289849 w 6152519"/>
                <a:gd name="connsiteY29" fmla="*/ 914400 h 2525198"/>
                <a:gd name="connsiteX30" fmla="*/ 1362517 w 6152519"/>
                <a:gd name="connsiteY30" fmla="*/ 914400 h 2525198"/>
                <a:gd name="connsiteX31" fmla="*/ 1362517 w 6152519"/>
                <a:gd name="connsiteY31" fmla="*/ 914400 h 2525198"/>
                <a:gd name="connsiteX32" fmla="*/ 1362517 w 6152519"/>
                <a:gd name="connsiteY32" fmla="*/ 962845 h 2525198"/>
                <a:gd name="connsiteX33" fmla="*/ 1423073 w 6152519"/>
                <a:gd name="connsiteY33" fmla="*/ 962845 h 2525198"/>
                <a:gd name="connsiteX34" fmla="*/ 1423073 w 6152519"/>
                <a:gd name="connsiteY34" fmla="*/ 962845 h 2525198"/>
                <a:gd name="connsiteX35" fmla="*/ 1423073 w 6152519"/>
                <a:gd name="connsiteY35" fmla="*/ 962845 h 2525198"/>
                <a:gd name="connsiteX36" fmla="*/ 1423073 w 6152519"/>
                <a:gd name="connsiteY36" fmla="*/ 962845 h 2525198"/>
                <a:gd name="connsiteX37" fmla="*/ 1429792 w 6152519"/>
                <a:gd name="connsiteY37" fmla="*/ 1013766 h 2525198"/>
                <a:gd name="connsiteX38" fmla="*/ 1507852 w 6152519"/>
                <a:gd name="connsiteY38" fmla="*/ 1014252 h 2525198"/>
                <a:gd name="connsiteX39" fmla="*/ 1593316 w 6152519"/>
                <a:gd name="connsiteY39" fmla="*/ 1030452 h 2525198"/>
                <a:gd name="connsiteX40" fmla="*/ 1647131 w 6152519"/>
                <a:gd name="connsiteY40" fmla="*/ 1047624 h 2525198"/>
                <a:gd name="connsiteX41" fmla="*/ 1647131 w 6152519"/>
                <a:gd name="connsiteY41" fmla="*/ 1126347 h 2525198"/>
                <a:gd name="connsiteX42" fmla="*/ 1834856 w 6152519"/>
                <a:gd name="connsiteY42" fmla="*/ 1126347 h 2525198"/>
                <a:gd name="connsiteX43" fmla="*/ 1834856 w 6152519"/>
                <a:gd name="connsiteY43" fmla="*/ 1199015 h 2525198"/>
                <a:gd name="connsiteX44" fmla="*/ 1925690 w 6152519"/>
                <a:gd name="connsiteY44" fmla="*/ 1199015 h 2525198"/>
                <a:gd name="connsiteX45" fmla="*/ 1925690 w 6152519"/>
                <a:gd name="connsiteY45" fmla="*/ 1253516 h 2525198"/>
                <a:gd name="connsiteX46" fmla="*/ 2016525 w 6152519"/>
                <a:gd name="connsiteY46" fmla="*/ 1253516 h 2525198"/>
                <a:gd name="connsiteX47" fmla="*/ 2016525 w 6152519"/>
                <a:gd name="connsiteY47" fmla="*/ 1253516 h 2525198"/>
                <a:gd name="connsiteX48" fmla="*/ 2016525 w 6152519"/>
                <a:gd name="connsiteY48" fmla="*/ 1308016 h 2525198"/>
                <a:gd name="connsiteX49" fmla="*/ 2149748 w 6152519"/>
                <a:gd name="connsiteY49" fmla="*/ 1308016 h 2525198"/>
                <a:gd name="connsiteX50" fmla="*/ 2149748 w 6152519"/>
                <a:gd name="connsiteY50" fmla="*/ 1344350 h 2525198"/>
                <a:gd name="connsiteX51" fmla="*/ 2246639 w 6152519"/>
                <a:gd name="connsiteY51" fmla="*/ 1344350 h 2525198"/>
                <a:gd name="connsiteX52" fmla="*/ 2246639 w 6152519"/>
                <a:gd name="connsiteY52" fmla="*/ 1398851 h 2525198"/>
                <a:gd name="connsiteX53" fmla="*/ 2404085 w 6152519"/>
                <a:gd name="connsiteY53" fmla="*/ 1398851 h 2525198"/>
                <a:gd name="connsiteX54" fmla="*/ 2404085 w 6152519"/>
                <a:gd name="connsiteY54" fmla="*/ 1441240 h 2525198"/>
                <a:gd name="connsiteX55" fmla="*/ 2488864 w 6152519"/>
                <a:gd name="connsiteY55" fmla="*/ 1441240 h 2525198"/>
                <a:gd name="connsiteX56" fmla="*/ 2488864 w 6152519"/>
                <a:gd name="connsiteY56" fmla="*/ 1507852 h 2525198"/>
                <a:gd name="connsiteX57" fmla="*/ 2603921 w 6152519"/>
                <a:gd name="connsiteY57" fmla="*/ 1507852 h 2525198"/>
                <a:gd name="connsiteX58" fmla="*/ 2603921 w 6152519"/>
                <a:gd name="connsiteY58" fmla="*/ 1507852 h 2525198"/>
                <a:gd name="connsiteX59" fmla="*/ 2603921 w 6152519"/>
                <a:gd name="connsiteY59" fmla="*/ 1562353 h 2525198"/>
                <a:gd name="connsiteX60" fmla="*/ 2725033 w 6152519"/>
                <a:gd name="connsiteY60" fmla="*/ 1562353 h 2525198"/>
                <a:gd name="connsiteX61" fmla="*/ 2725033 w 6152519"/>
                <a:gd name="connsiteY61" fmla="*/ 1635020 h 2525198"/>
                <a:gd name="connsiteX62" fmla="*/ 2821923 w 6152519"/>
                <a:gd name="connsiteY62" fmla="*/ 1635020 h 2525198"/>
                <a:gd name="connsiteX63" fmla="*/ 2821923 w 6152519"/>
                <a:gd name="connsiteY63" fmla="*/ 1695577 h 2525198"/>
                <a:gd name="connsiteX64" fmla="*/ 2979370 w 6152519"/>
                <a:gd name="connsiteY64" fmla="*/ 1695577 h 2525198"/>
                <a:gd name="connsiteX65" fmla="*/ 2979370 w 6152519"/>
                <a:gd name="connsiteY65" fmla="*/ 1744022 h 2525198"/>
                <a:gd name="connsiteX66" fmla="*/ 3167094 w 6152519"/>
                <a:gd name="connsiteY66" fmla="*/ 1744022 h 2525198"/>
                <a:gd name="connsiteX67" fmla="*/ 3167094 w 6152519"/>
                <a:gd name="connsiteY67" fmla="*/ 1780355 h 2525198"/>
                <a:gd name="connsiteX68" fmla="*/ 3270040 w 6152519"/>
                <a:gd name="connsiteY68" fmla="*/ 1780355 h 2525198"/>
                <a:gd name="connsiteX69" fmla="*/ 3270040 w 6152519"/>
                <a:gd name="connsiteY69" fmla="*/ 1834856 h 2525198"/>
                <a:gd name="connsiteX70" fmla="*/ 3385097 w 6152519"/>
                <a:gd name="connsiteY70" fmla="*/ 1834856 h 2525198"/>
                <a:gd name="connsiteX71" fmla="*/ 3457764 w 6152519"/>
                <a:gd name="connsiteY71" fmla="*/ 1907523 h 2525198"/>
                <a:gd name="connsiteX72" fmla="*/ 3597044 w 6152519"/>
                <a:gd name="connsiteY72" fmla="*/ 1907523 h 2525198"/>
                <a:gd name="connsiteX73" fmla="*/ 3597044 w 6152519"/>
                <a:gd name="connsiteY73" fmla="*/ 1907523 h 2525198"/>
                <a:gd name="connsiteX74" fmla="*/ 3597044 w 6152519"/>
                <a:gd name="connsiteY74" fmla="*/ 1907523 h 2525198"/>
                <a:gd name="connsiteX75" fmla="*/ 3597044 w 6152519"/>
                <a:gd name="connsiteY75" fmla="*/ 1907523 h 2525198"/>
                <a:gd name="connsiteX76" fmla="*/ 3597044 w 6152519"/>
                <a:gd name="connsiteY76" fmla="*/ 1907523 h 2525198"/>
                <a:gd name="connsiteX77" fmla="*/ 3597044 w 6152519"/>
                <a:gd name="connsiteY77" fmla="*/ 1949913 h 2525198"/>
                <a:gd name="connsiteX78" fmla="*/ 3839269 w 6152519"/>
                <a:gd name="connsiteY78" fmla="*/ 1949913 h 2525198"/>
                <a:gd name="connsiteX79" fmla="*/ 3839269 w 6152519"/>
                <a:gd name="connsiteY79" fmla="*/ 2022581 h 2525198"/>
                <a:gd name="connsiteX80" fmla="*/ 4033049 w 6152519"/>
                <a:gd name="connsiteY80" fmla="*/ 2022581 h 2525198"/>
                <a:gd name="connsiteX81" fmla="*/ 4033049 w 6152519"/>
                <a:gd name="connsiteY81" fmla="*/ 2058914 h 2525198"/>
                <a:gd name="connsiteX82" fmla="*/ 4251052 w 6152519"/>
                <a:gd name="connsiteY82" fmla="*/ 2058914 h 2525198"/>
                <a:gd name="connsiteX83" fmla="*/ 4281330 w 6152519"/>
                <a:gd name="connsiteY83" fmla="*/ 2089192 h 2525198"/>
                <a:gd name="connsiteX84" fmla="*/ 4414554 w 6152519"/>
                <a:gd name="connsiteY84" fmla="*/ 2089192 h 2525198"/>
                <a:gd name="connsiteX85" fmla="*/ 4414554 w 6152519"/>
                <a:gd name="connsiteY85" fmla="*/ 2143693 h 2525198"/>
                <a:gd name="connsiteX86" fmla="*/ 4541722 w 6152519"/>
                <a:gd name="connsiteY86" fmla="*/ 2143693 h 2525198"/>
                <a:gd name="connsiteX87" fmla="*/ 4541722 w 6152519"/>
                <a:gd name="connsiteY87" fmla="*/ 2161860 h 2525198"/>
                <a:gd name="connsiteX88" fmla="*/ 4662835 w 6152519"/>
                <a:gd name="connsiteY88" fmla="*/ 2161860 h 2525198"/>
                <a:gd name="connsiteX89" fmla="*/ 4662835 w 6152519"/>
                <a:gd name="connsiteY89" fmla="*/ 2198194 h 2525198"/>
                <a:gd name="connsiteX90" fmla="*/ 4814225 w 6152519"/>
                <a:gd name="connsiteY90" fmla="*/ 2198194 h 2525198"/>
                <a:gd name="connsiteX91" fmla="*/ 4814225 w 6152519"/>
                <a:gd name="connsiteY91" fmla="*/ 2198194 h 2525198"/>
                <a:gd name="connsiteX92" fmla="*/ 4814225 w 6152519"/>
                <a:gd name="connsiteY92" fmla="*/ 2198194 h 2525198"/>
                <a:gd name="connsiteX93" fmla="*/ 4814225 w 6152519"/>
                <a:gd name="connsiteY93" fmla="*/ 2198194 h 2525198"/>
                <a:gd name="connsiteX94" fmla="*/ 4814225 w 6152519"/>
                <a:gd name="connsiteY94" fmla="*/ 2198194 h 2525198"/>
                <a:gd name="connsiteX95" fmla="*/ 4814225 w 6152519"/>
                <a:gd name="connsiteY95" fmla="*/ 2198194 h 2525198"/>
                <a:gd name="connsiteX96" fmla="*/ 4814225 w 6152519"/>
                <a:gd name="connsiteY96" fmla="*/ 2234528 h 2525198"/>
                <a:gd name="connsiteX97" fmla="*/ 4929282 w 6152519"/>
                <a:gd name="connsiteY97" fmla="*/ 2234528 h 2525198"/>
                <a:gd name="connsiteX98" fmla="*/ 4929282 w 6152519"/>
                <a:gd name="connsiteY98" fmla="*/ 2264806 h 2525198"/>
                <a:gd name="connsiteX99" fmla="*/ 5056450 w 6152519"/>
                <a:gd name="connsiteY99" fmla="*/ 2264806 h 2525198"/>
                <a:gd name="connsiteX100" fmla="*/ 5056450 w 6152519"/>
                <a:gd name="connsiteY100" fmla="*/ 2313251 h 2525198"/>
                <a:gd name="connsiteX101" fmla="*/ 5280509 w 6152519"/>
                <a:gd name="connsiteY101" fmla="*/ 2313251 h 2525198"/>
                <a:gd name="connsiteX102" fmla="*/ 5280509 w 6152519"/>
                <a:gd name="connsiteY102" fmla="*/ 2313251 h 2525198"/>
                <a:gd name="connsiteX103" fmla="*/ 5280509 w 6152519"/>
                <a:gd name="connsiteY103" fmla="*/ 2313251 h 2525198"/>
                <a:gd name="connsiteX104" fmla="*/ 5280509 w 6152519"/>
                <a:gd name="connsiteY104" fmla="*/ 2367751 h 2525198"/>
                <a:gd name="connsiteX105" fmla="*/ 5431899 w 6152519"/>
                <a:gd name="connsiteY105" fmla="*/ 2367751 h 2525198"/>
                <a:gd name="connsiteX106" fmla="*/ 5431899 w 6152519"/>
                <a:gd name="connsiteY106" fmla="*/ 2367751 h 2525198"/>
                <a:gd name="connsiteX107" fmla="*/ 5431899 w 6152519"/>
                <a:gd name="connsiteY107" fmla="*/ 2416196 h 2525198"/>
                <a:gd name="connsiteX108" fmla="*/ 5637791 w 6152519"/>
                <a:gd name="connsiteY108" fmla="*/ 2416196 h 2525198"/>
                <a:gd name="connsiteX109" fmla="*/ 5637791 w 6152519"/>
                <a:gd name="connsiteY109" fmla="*/ 2440419 h 2525198"/>
                <a:gd name="connsiteX110" fmla="*/ 5825515 w 6152519"/>
                <a:gd name="connsiteY110" fmla="*/ 2440419 h 2525198"/>
                <a:gd name="connsiteX111" fmla="*/ 5825515 w 6152519"/>
                <a:gd name="connsiteY111" fmla="*/ 2470697 h 2525198"/>
                <a:gd name="connsiteX112" fmla="*/ 6067741 w 6152519"/>
                <a:gd name="connsiteY112" fmla="*/ 2470697 h 2525198"/>
                <a:gd name="connsiteX113" fmla="*/ 6067741 w 6152519"/>
                <a:gd name="connsiteY113" fmla="*/ 2470697 h 2525198"/>
                <a:gd name="connsiteX114" fmla="*/ 6067741 w 6152519"/>
                <a:gd name="connsiteY114" fmla="*/ 2500975 h 2525198"/>
                <a:gd name="connsiteX115" fmla="*/ 6152519 w 6152519"/>
                <a:gd name="connsiteY115" fmla="*/ 2500975 h 2525198"/>
                <a:gd name="connsiteX116" fmla="*/ 6152519 w 6152519"/>
                <a:gd name="connsiteY116" fmla="*/ 2525198 h 2525198"/>
                <a:gd name="connsiteX0" fmla="*/ 0 w 6152519"/>
                <a:gd name="connsiteY0" fmla="*/ 0 h 2525198"/>
                <a:gd name="connsiteX1" fmla="*/ 115057 w 6152519"/>
                <a:gd name="connsiteY1" fmla="*/ 0 h 2525198"/>
                <a:gd name="connsiteX2" fmla="*/ 115057 w 6152519"/>
                <a:gd name="connsiteY2" fmla="*/ 72668 h 2525198"/>
                <a:gd name="connsiteX3" fmla="*/ 230114 w 6152519"/>
                <a:gd name="connsiteY3" fmla="*/ 72668 h 2525198"/>
                <a:gd name="connsiteX4" fmla="*/ 230114 w 6152519"/>
                <a:gd name="connsiteY4" fmla="*/ 127169 h 2525198"/>
                <a:gd name="connsiteX5" fmla="*/ 284615 w 6152519"/>
                <a:gd name="connsiteY5" fmla="*/ 127169 h 2525198"/>
                <a:gd name="connsiteX6" fmla="*/ 284615 w 6152519"/>
                <a:gd name="connsiteY6" fmla="*/ 199836 h 2525198"/>
                <a:gd name="connsiteX7" fmla="*/ 363338 w 6152519"/>
                <a:gd name="connsiteY7" fmla="*/ 199836 h 2525198"/>
                <a:gd name="connsiteX8" fmla="*/ 363338 w 6152519"/>
                <a:gd name="connsiteY8" fmla="*/ 230114 h 2525198"/>
                <a:gd name="connsiteX9" fmla="*/ 423894 w 6152519"/>
                <a:gd name="connsiteY9" fmla="*/ 230114 h 2525198"/>
                <a:gd name="connsiteX10" fmla="*/ 423894 w 6152519"/>
                <a:gd name="connsiteY10" fmla="*/ 284615 h 2525198"/>
                <a:gd name="connsiteX11" fmla="*/ 587396 w 6152519"/>
                <a:gd name="connsiteY11" fmla="*/ 284615 h 2525198"/>
                <a:gd name="connsiteX12" fmla="*/ 587396 w 6152519"/>
                <a:gd name="connsiteY12" fmla="*/ 381505 h 2525198"/>
                <a:gd name="connsiteX13" fmla="*/ 696397 w 6152519"/>
                <a:gd name="connsiteY13" fmla="*/ 381505 h 2525198"/>
                <a:gd name="connsiteX14" fmla="*/ 696397 w 6152519"/>
                <a:gd name="connsiteY14" fmla="*/ 496562 h 2525198"/>
                <a:gd name="connsiteX15" fmla="*/ 775121 w 6152519"/>
                <a:gd name="connsiteY15" fmla="*/ 496562 h 2525198"/>
                <a:gd name="connsiteX16" fmla="*/ 775121 w 6152519"/>
                <a:gd name="connsiteY16" fmla="*/ 545007 h 2525198"/>
                <a:gd name="connsiteX17" fmla="*/ 829621 w 6152519"/>
                <a:gd name="connsiteY17" fmla="*/ 545007 h 2525198"/>
                <a:gd name="connsiteX18" fmla="*/ 829621 w 6152519"/>
                <a:gd name="connsiteY18" fmla="*/ 545007 h 2525198"/>
                <a:gd name="connsiteX19" fmla="*/ 841698 w 6152519"/>
                <a:gd name="connsiteY19" fmla="*/ 593452 h 2525198"/>
                <a:gd name="connsiteX20" fmla="*/ 903837 w 6152519"/>
                <a:gd name="connsiteY20" fmla="*/ 592213 h 2525198"/>
                <a:gd name="connsiteX21" fmla="*/ 903837 w 6152519"/>
                <a:gd name="connsiteY21" fmla="*/ 654559 h 2525198"/>
                <a:gd name="connsiteX22" fmla="*/ 961951 w 6152519"/>
                <a:gd name="connsiteY22" fmla="*/ 651359 h 2525198"/>
                <a:gd name="connsiteX23" fmla="*/ 966293 w 6152519"/>
                <a:gd name="connsiteY23" fmla="*/ 711845 h 2525198"/>
                <a:gd name="connsiteX24" fmla="*/ 1050031 w 6152519"/>
                <a:gd name="connsiteY24" fmla="*/ 710571 h 2525198"/>
                <a:gd name="connsiteX25" fmla="*/ 1059735 w 6152519"/>
                <a:gd name="connsiteY25" fmla="*/ 769065 h 2525198"/>
                <a:gd name="connsiteX26" fmla="*/ 1138458 w 6152519"/>
                <a:gd name="connsiteY26" fmla="*/ 769065 h 2525198"/>
                <a:gd name="connsiteX27" fmla="*/ 1138458 w 6152519"/>
                <a:gd name="connsiteY27" fmla="*/ 835677 h 2525198"/>
                <a:gd name="connsiteX28" fmla="*/ 1289849 w 6152519"/>
                <a:gd name="connsiteY28" fmla="*/ 835677 h 2525198"/>
                <a:gd name="connsiteX29" fmla="*/ 1289849 w 6152519"/>
                <a:gd name="connsiteY29" fmla="*/ 914400 h 2525198"/>
                <a:gd name="connsiteX30" fmla="*/ 1362517 w 6152519"/>
                <a:gd name="connsiteY30" fmla="*/ 914400 h 2525198"/>
                <a:gd name="connsiteX31" fmla="*/ 1362517 w 6152519"/>
                <a:gd name="connsiteY31" fmla="*/ 914400 h 2525198"/>
                <a:gd name="connsiteX32" fmla="*/ 1362517 w 6152519"/>
                <a:gd name="connsiteY32" fmla="*/ 962845 h 2525198"/>
                <a:gd name="connsiteX33" fmla="*/ 1423073 w 6152519"/>
                <a:gd name="connsiteY33" fmla="*/ 962845 h 2525198"/>
                <a:gd name="connsiteX34" fmla="*/ 1423073 w 6152519"/>
                <a:gd name="connsiteY34" fmla="*/ 962845 h 2525198"/>
                <a:gd name="connsiteX35" fmla="*/ 1423073 w 6152519"/>
                <a:gd name="connsiteY35" fmla="*/ 962845 h 2525198"/>
                <a:gd name="connsiteX36" fmla="*/ 1423073 w 6152519"/>
                <a:gd name="connsiteY36" fmla="*/ 962845 h 2525198"/>
                <a:gd name="connsiteX37" fmla="*/ 1429792 w 6152519"/>
                <a:gd name="connsiteY37" fmla="*/ 1013766 h 2525198"/>
                <a:gd name="connsiteX38" fmla="*/ 1507852 w 6152519"/>
                <a:gd name="connsiteY38" fmla="*/ 1014252 h 2525198"/>
                <a:gd name="connsiteX39" fmla="*/ 1526572 w 6152519"/>
                <a:gd name="connsiteY39" fmla="*/ 1063824 h 2525198"/>
                <a:gd name="connsiteX40" fmla="*/ 1647131 w 6152519"/>
                <a:gd name="connsiteY40" fmla="*/ 1047624 h 2525198"/>
                <a:gd name="connsiteX41" fmla="*/ 1647131 w 6152519"/>
                <a:gd name="connsiteY41" fmla="*/ 1126347 h 2525198"/>
                <a:gd name="connsiteX42" fmla="*/ 1834856 w 6152519"/>
                <a:gd name="connsiteY42" fmla="*/ 1126347 h 2525198"/>
                <a:gd name="connsiteX43" fmla="*/ 1834856 w 6152519"/>
                <a:gd name="connsiteY43" fmla="*/ 1199015 h 2525198"/>
                <a:gd name="connsiteX44" fmla="*/ 1925690 w 6152519"/>
                <a:gd name="connsiteY44" fmla="*/ 1199015 h 2525198"/>
                <a:gd name="connsiteX45" fmla="*/ 1925690 w 6152519"/>
                <a:gd name="connsiteY45" fmla="*/ 1253516 h 2525198"/>
                <a:gd name="connsiteX46" fmla="*/ 2016525 w 6152519"/>
                <a:gd name="connsiteY46" fmla="*/ 1253516 h 2525198"/>
                <a:gd name="connsiteX47" fmla="*/ 2016525 w 6152519"/>
                <a:gd name="connsiteY47" fmla="*/ 1253516 h 2525198"/>
                <a:gd name="connsiteX48" fmla="*/ 2016525 w 6152519"/>
                <a:gd name="connsiteY48" fmla="*/ 1308016 h 2525198"/>
                <a:gd name="connsiteX49" fmla="*/ 2149748 w 6152519"/>
                <a:gd name="connsiteY49" fmla="*/ 1308016 h 2525198"/>
                <a:gd name="connsiteX50" fmla="*/ 2149748 w 6152519"/>
                <a:gd name="connsiteY50" fmla="*/ 1344350 h 2525198"/>
                <a:gd name="connsiteX51" fmla="*/ 2246639 w 6152519"/>
                <a:gd name="connsiteY51" fmla="*/ 1344350 h 2525198"/>
                <a:gd name="connsiteX52" fmla="*/ 2246639 w 6152519"/>
                <a:gd name="connsiteY52" fmla="*/ 1398851 h 2525198"/>
                <a:gd name="connsiteX53" fmla="*/ 2404085 w 6152519"/>
                <a:gd name="connsiteY53" fmla="*/ 1398851 h 2525198"/>
                <a:gd name="connsiteX54" fmla="*/ 2404085 w 6152519"/>
                <a:gd name="connsiteY54" fmla="*/ 1441240 h 2525198"/>
                <a:gd name="connsiteX55" fmla="*/ 2488864 w 6152519"/>
                <a:gd name="connsiteY55" fmla="*/ 1441240 h 2525198"/>
                <a:gd name="connsiteX56" fmla="*/ 2488864 w 6152519"/>
                <a:gd name="connsiteY56" fmla="*/ 1507852 h 2525198"/>
                <a:gd name="connsiteX57" fmla="*/ 2603921 w 6152519"/>
                <a:gd name="connsiteY57" fmla="*/ 1507852 h 2525198"/>
                <a:gd name="connsiteX58" fmla="*/ 2603921 w 6152519"/>
                <a:gd name="connsiteY58" fmla="*/ 1507852 h 2525198"/>
                <a:gd name="connsiteX59" fmla="*/ 2603921 w 6152519"/>
                <a:gd name="connsiteY59" fmla="*/ 1562353 h 2525198"/>
                <a:gd name="connsiteX60" fmla="*/ 2725033 w 6152519"/>
                <a:gd name="connsiteY60" fmla="*/ 1562353 h 2525198"/>
                <a:gd name="connsiteX61" fmla="*/ 2725033 w 6152519"/>
                <a:gd name="connsiteY61" fmla="*/ 1635020 h 2525198"/>
                <a:gd name="connsiteX62" fmla="*/ 2821923 w 6152519"/>
                <a:gd name="connsiteY62" fmla="*/ 1635020 h 2525198"/>
                <a:gd name="connsiteX63" fmla="*/ 2821923 w 6152519"/>
                <a:gd name="connsiteY63" fmla="*/ 1695577 h 2525198"/>
                <a:gd name="connsiteX64" fmla="*/ 2979370 w 6152519"/>
                <a:gd name="connsiteY64" fmla="*/ 1695577 h 2525198"/>
                <a:gd name="connsiteX65" fmla="*/ 2979370 w 6152519"/>
                <a:gd name="connsiteY65" fmla="*/ 1744022 h 2525198"/>
                <a:gd name="connsiteX66" fmla="*/ 3167094 w 6152519"/>
                <a:gd name="connsiteY66" fmla="*/ 1744022 h 2525198"/>
                <a:gd name="connsiteX67" fmla="*/ 3167094 w 6152519"/>
                <a:gd name="connsiteY67" fmla="*/ 1780355 h 2525198"/>
                <a:gd name="connsiteX68" fmla="*/ 3270040 w 6152519"/>
                <a:gd name="connsiteY68" fmla="*/ 1780355 h 2525198"/>
                <a:gd name="connsiteX69" fmla="*/ 3270040 w 6152519"/>
                <a:gd name="connsiteY69" fmla="*/ 1834856 h 2525198"/>
                <a:gd name="connsiteX70" fmla="*/ 3385097 w 6152519"/>
                <a:gd name="connsiteY70" fmla="*/ 1834856 h 2525198"/>
                <a:gd name="connsiteX71" fmla="*/ 3457764 w 6152519"/>
                <a:gd name="connsiteY71" fmla="*/ 1907523 h 2525198"/>
                <a:gd name="connsiteX72" fmla="*/ 3597044 w 6152519"/>
                <a:gd name="connsiteY72" fmla="*/ 1907523 h 2525198"/>
                <a:gd name="connsiteX73" fmla="*/ 3597044 w 6152519"/>
                <a:gd name="connsiteY73" fmla="*/ 1907523 h 2525198"/>
                <a:gd name="connsiteX74" fmla="*/ 3597044 w 6152519"/>
                <a:gd name="connsiteY74" fmla="*/ 1907523 h 2525198"/>
                <a:gd name="connsiteX75" fmla="*/ 3597044 w 6152519"/>
                <a:gd name="connsiteY75" fmla="*/ 1907523 h 2525198"/>
                <a:gd name="connsiteX76" fmla="*/ 3597044 w 6152519"/>
                <a:gd name="connsiteY76" fmla="*/ 1907523 h 2525198"/>
                <a:gd name="connsiteX77" fmla="*/ 3597044 w 6152519"/>
                <a:gd name="connsiteY77" fmla="*/ 1949913 h 2525198"/>
                <a:gd name="connsiteX78" fmla="*/ 3839269 w 6152519"/>
                <a:gd name="connsiteY78" fmla="*/ 1949913 h 2525198"/>
                <a:gd name="connsiteX79" fmla="*/ 3839269 w 6152519"/>
                <a:gd name="connsiteY79" fmla="*/ 2022581 h 2525198"/>
                <a:gd name="connsiteX80" fmla="*/ 4033049 w 6152519"/>
                <a:gd name="connsiteY80" fmla="*/ 2022581 h 2525198"/>
                <a:gd name="connsiteX81" fmla="*/ 4033049 w 6152519"/>
                <a:gd name="connsiteY81" fmla="*/ 2058914 h 2525198"/>
                <a:gd name="connsiteX82" fmla="*/ 4251052 w 6152519"/>
                <a:gd name="connsiteY82" fmla="*/ 2058914 h 2525198"/>
                <a:gd name="connsiteX83" fmla="*/ 4281330 w 6152519"/>
                <a:gd name="connsiteY83" fmla="*/ 2089192 h 2525198"/>
                <a:gd name="connsiteX84" fmla="*/ 4414554 w 6152519"/>
                <a:gd name="connsiteY84" fmla="*/ 2089192 h 2525198"/>
                <a:gd name="connsiteX85" fmla="*/ 4414554 w 6152519"/>
                <a:gd name="connsiteY85" fmla="*/ 2143693 h 2525198"/>
                <a:gd name="connsiteX86" fmla="*/ 4541722 w 6152519"/>
                <a:gd name="connsiteY86" fmla="*/ 2143693 h 2525198"/>
                <a:gd name="connsiteX87" fmla="*/ 4541722 w 6152519"/>
                <a:gd name="connsiteY87" fmla="*/ 2161860 h 2525198"/>
                <a:gd name="connsiteX88" fmla="*/ 4662835 w 6152519"/>
                <a:gd name="connsiteY88" fmla="*/ 2161860 h 2525198"/>
                <a:gd name="connsiteX89" fmla="*/ 4662835 w 6152519"/>
                <a:gd name="connsiteY89" fmla="*/ 2198194 h 2525198"/>
                <a:gd name="connsiteX90" fmla="*/ 4814225 w 6152519"/>
                <a:gd name="connsiteY90" fmla="*/ 2198194 h 2525198"/>
                <a:gd name="connsiteX91" fmla="*/ 4814225 w 6152519"/>
                <a:gd name="connsiteY91" fmla="*/ 2198194 h 2525198"/>
                <a:gd name="connsiteX92" fmla="*/ 4814225 w 6152519"/>
                <a:gd name="connsiteY92" fmla="*/ 2198194 h 2525198"/>
                <a:gd name="connsiteX93" fmla="*/ 4814225 w 6152519"/>
                <a:gd name="connsiteY93" fmla="*/ 2198194 h 2525198"/>
                <a:gd name="connsiteX94" fmla="*/ 4814225 w 6152519"/>
                <a:gd name="connsiteY94" fmla="*/ 2198194 h 2525198"/>
                <a:gd name="connsiteX95" fmla="*/ 4814225 w 6152519"/>
                <a:gd name="connsiteY95" fmla="*/ 2198194 h 2525198"/>
                <a:gd name="connsiteX96" fmla="*/ 4814225 w 6152519"/>
                <a:gd name="connsiteY96" fmla="*/ 2234528 h 2525198"/>
                <a:gd name="connsiteX97" fmla="*/ 4929282 w 6152519"/>
                <a:gd name="connsiteY97" fmla="*/ 2234528 h 2525198"/>
                <a:gd name="connsiteX98" fmla="*/ 4929282 w 6152519"/>
                <a:gd name="connsiteY98" fmla="*/ 2264806 h 2525198"/>
                <a:gd name="connsiteX99" fmla="*/ 5056450 w 6152519"/>
                <a:gd name="connsiteY99" fmla="*/ 2264806 h 2525198"/>
                <a:gd name="connsiteX100" fmla="*/ 5056450 w 6152519"/>
                <a:gd name="connsiteY100" fmla="*/ 2313251 h 2525198"/>
                <a:gd name="connsiteX101" fmla="*/ 5280509 w 6152519"/>
                <a:gd name="connsiteY101" fmla="*/ 2313251 h 2525198"/>
                <a:gd name="connsiteX102" fmla="*/ 5280509 w 6152519"/>
                <a:gd name="connsiteY102" fmla="*/ 2313251 h 2525198"/>
                <a:gd name="connsiteX103" fmla="*/ 5280509 w 6152519"/>
                <a:gd name="connsiteY103" fmla="*/ 2313251 h 2525198"/>
                <a:gd name="connsiteX104" fmla="*/ 5280509 w 6152519"/>
                <a:gd name="connsiteY104" fmla="*/ 2367751 h 2525198"/>
                <a:gd name="connsiteX105" fmla="*/ 5431899 w 6152519"/>
                <a:gd name="connsiteY105" fmla="*/ 2367751 h 2525198"/>
                <a:gd name="connsiteX106" fmla="*/ 5431899 w 6152519"/>
                <a:gd name="connsiteY106" fmla="*/ 2367751 h 2525198"/>
                <a:gd name="connsiteX107" fmla="*/ 5431899 w 6152519"/>
                <a:gd name="connsiteY107" fmla="*/ 2416196 h 2525198"/>
                <a:gd name="connsiteX108" fmla="*/ 5637791 w 6152519"/>
                <a:gd name="connsiteY108" fmla="*/ 2416196 h 2525198"/>
                <a:gd name="connsiteX109" fmla="*/ 5637791 w 6152519"/>
                <a:gd name="connsiteY109" fmla="*/ 2440419 h 2525198"/>
                <a:gd name="connsiteX110" fmla="*/ 5825515 w 6152519"/>
                <a:gd name="connsiteY110" fmla="*/ 2440419 h 2525198"/>
                <a:gd name="connsiteX111" fmla="*/ 5825515 w 6152519"/>
                <a:gd name="connsiteY111" fmla="*/ 2470697 h 2525198"/>
                <a:gd name="connsiteX112" fmla="*/ 6067741 w 6152519"/>
                <a:gd name="connsiteY112" fmla="*/ 2470697 h 2525198"/>
                <a:gd name="connsiteX113" fmla="*/ 6067741 w 6152519"/>
                <a:gd name="connsiteY113" fmla="*/ 2470697 h 2525198"/>
                <a:gd name="connsiteX114" fmla="*/ 6067741 w 6152519"/>
                <a:gd name="connsiteY114" fmla="*/ 2500975 h 2525198"/>
                <a:gd name="connsiteX115" fmla="*/ 6152519 w 6152519"/>
                <a:gd name="connsiteY115" fmla="*/ 2500975 h 2525198"/>
                <a:gd name="connsiteX116" fmla="*/ 6152519 w 6152519"/>
                <a:gd name="connsiteY116" fmla="*/ 2525198 h 2525198"/>
                <a:gd name="connsiteX0" fmla="*/ 0 w 6152519"/>
                <a:gd name="connsiteY0" fmla="*/ 0 h 2525198"/>
                <a:gd name="connsiteX1" fmla="*/ 115057 w 6152519"/>
                <a:gd name="connsiteY1" fmla="*/ 0 h 2525198"/>
                <a:gd name="connsiteX2" fmla="*/ 115057 w 6152519"/>
                <a:gd name="connsiteY2" fmla="*/ 72668 h 2525198"/>
                <a:gd name="connsiteX3" fmla="*/ 230114 w 6152519"/>
                <a:gd name="connsiteY3" fmla="*/ 72668 h 2525198"/>
                <a:gd name="connsiteX4" fmla="*/ 230114 w 6152519"/>
                <a:gd name="connsiteY4" fmla="*/ 127169 h 2525198"/>
                <a:gd name="connsiteX5" fmla="*/ 284615 w 6152519"/>
                <a:gd name="connsiteY5" fmla="*/ 127169 h 2525198"/>
                <a:gd name="connsiteX6" fmla="*/ 284615 w 6152519"/>
                <a:gd name="connsiteY6" fmla="*/ 199836 h 2525198"/>
                <a:gd name="connsiteX7" fmla="*/ 363338 w 6152519"/>
                <a:gd name="connsiteY7" fmla="*/ 199836 h 2525198"/>
                <a:gd name="connsiteX8" fmla="*/ 363338 w 6152519"/>
                <a:gd name="connsiteY8" fmla="*/ 230114 h 2525198"/>
                <a:gd name="connsiteX9" fmla="*/ 423894 w 6152519"/>
                <a:gd name="connsiteY9" fmla="*/ 230114 h 2525198"/>
                <a:gd name="connsiteX10" fmla="*/ 423894 w 6152519"/>
                <a:gd name="connsiteY10" fmla="*/ 284615 h 2525198"/>
                <a:gd name="connsiteX11" fmla="*/ 587396 w 6152519"/>
                <a:gd name="connsiteY11" fmla="*/ 284615 h 2525198"/>
                <a:gd name="connsiteX12" fmla="*/ 587396 w 6152519"/>
                <a:gd name="connsiteY12" fmla="*/ 381505 h 2525198"/>
                <a:gd name="connsiteX13" fmla="*/ 696397 w 6152519"/>
                <a:gd name="connsiteY13" fmla="*/ 381505 h 2525198"/>
                <a:gd name="connsiteX14" fmla="*/ 696397 w 6152519"/>
                <a:gd name="connsiteY14" fmla="*/ 496562 h 2525198"/>
                <a:gd name="connsiteX15" fmla="*/ 775121 w 6152519"/>
                <a:gd name="connsiteY15" fmla="*/ 496562 h 2525198"/>
                <a:gd name="connsiteX16" fmla="*/ 775121 w 6152519"/>
                <a:gd name="connsiteY16" fmla="*/ 545007 h 2525198"/>
                <a:gd name="connsiteX17" fmla="*/ 829621 w 6152519"/>
                <a:gd name="connsiteY17" fmla="*/ 545007 h 2525198"/>
                <a:gd name="connsiteX18" fmla="*/ 829621 w 6152519"/>
                <a:gd name="connsiteY18" fmla="*/ 545007 h 2525198"/>
                <a:gd name="connsiteX19" fmla="*/ 841698 w 6152519"/>
                <a:gd name="connsiteY19" fmla="*/ 593452 h 2525198"/>
                <a:gd name="connsiteX20" fmla="*/ 903837 w 6152519"/>
                <a:gd name="connsiteY20" fmla="*/ 592213 h 2525198"/>
                <a:gd name="connsiteX21" fmla="*/ 903837 w 6152519"/>
                <a:gd name="connsiteY21" fmla="*/ 654559 h 2525198"/>
                <a:gd name="connsiteX22" fmla="*/ 961951 w 6152519"/>
                <a:gd name="connsiteY22" fmla="*/ 651359 h 2525198"/>
                <a:gd name="connsiteX23" fmla="*/ 966293 w 6152519"/>
                <a:gd name="connsiteY23" fmla="*/ 711845 h 2525198"/>
                <a:gd name="connsiteX24" fmla="*/ 1050031 w 6152519"/>
                <a:gd name="connsiteY24" fmla="*/ 710571 h 2525198"/>
                <a:gd name="connsiteX25" fmla="*/ 1059735 w 6152519"/>
                <a:gd name="connsiteY25" fmla="*/ 769065 h 2525198"/>
                <a:gd name="connsiteX26" fmla="*/ 1138458 w 6152519"/>
                <a:gd name="connsiteY26" fmla="*/ 769065 h 2525198"/>
                <a:gd name="connsiteX27" fmla="*/ 1138458 w 6152519"/>
                <a:gd name="connsiteY27" fmla="*/ 835677 h 2525198"/>
                <a:gd name="connsiteX28" fmla="*/ 1289849 w 6152519"/>
                <a:gd name="connsiteY28" fmla="*/ 835677 h 2525198"/>
                <a:gd name="connsiteX29" fmla="*/ 1289849 w 6152519"/>
                <a:gd name="connsiteY29" fmla="*/ 914400 h 2525198"/>
                <a:gd name="connsiteX30" fmla="*/ 1362517 w 6152519"/>
                <a:gd name="connsiteY30" fmla="*/ 914400 h 2525198"/>
                <a:gd name="connsiteX31" fmla="*/ 1362517 w 6152519"/>
                <a:gd name="connsiteY31" fmla="*/ 914400 h 2525198"/>
                <a:gd name="connsiteX32" fmla="*/ 1362517 w 6152519"/>
                <a:gd name="connsiteY32" fmla="*/ 962845 h 2525198"/>
                <a:gd name="connsiteX33" fmla="*/ 1423073 w 6152519"/>
                <a:gd name="connsiteY33" fmla="*/ 962845 h 2525198"/>
                <a:gd name="connsiteX34" fmla="*/ 1423073 w 6152519"/>
                <a:gd name="connsiteY34" fmla="*/ 962845 h 2525198"/>
                <a:gd name="connsiteX35" fmla="*/ 1423073 w 6152519"/>
                <a:gd name="connsiteY35" fmla="*/ 962845 h 2525198"/>
                <a:gd name="connsiteX36" fmla="*/ 1423073 w 6152519"/>
                <a:gd name="connsiteY36" fmla="*/ 962845 h 2525198"/>
                <a:gd name="connsiteX37" fmla="*/ 1429792 w 6152519"/>
                <a:gd name="connsiteY37" fmla="*/ 1013766 h 2525198"/>
                <a:gd name="connsiteX38" fmla="*/ 1507852 w 6152519"/>
                <a:gd name="connsiteY38" fmla="*/ 1014252 h 2525198"/>
                <a:gd name="connsiteX39" fmla="*/ 1526572 w 6152519"/>
                <a:gd name="connsiteY39" fmla="*/ 1063824 h 2525198"/>
                <a:gd name="connsiteX40" fmla="*/ 1647131 w 6152519"/>
                <a:gd name="connsiteY40" fmla="*/ 1064310 h 2525198"/>
                <a:gd name="connsiteX41" fmla="*/ 1647131 w 6152519"/>
                <a:gd name="connsiteY41" fmla="*/ 1126347 h 2525198"/>
                <a:gd name="connsiteX42" fmla="*/ 1834856 w 6152519"/>
                <a:gd name="connsiteY42" fmla="*/ 1126347 h 2525198"/>
                <a:gd name="connsiteX43" fmla="*/ 1834856 w 6152519"/>
                <a:gd name="connsiteY43" fmla="*/ 1199015 h 2525198"/>
                <a:gd name="connsiteX44" fmla="*/ 1925690 w 6152519"/>
                <a:gd name="connsiteY44" fmla="*/ 1199015 h 2525198"/>
                <a:gd name="connsiteX45" fmla="*/ 1925690 w 6152519"/>
                <a:gd name="connsiteY45" fmla="*/ 1253516 h 2525198"/>
                <a:gd name="connsiteX46" fmla="*/ 2016525 w 6152519"/>
                <a:gd name="connsiteY46" fmla="*/ 1253516 h 2525198"/>
                <a:gd name="connsiteX47" fmla="*/ 2016525 w 6152519"/>
                <a:gd name="connsiteY47" fmla="*/ 1253516 h 2525198"/>
                <a:gd name="connsiteX48" fmla="*/ 2016525 w 6152519"/>
                <a:gd name="connsiteY48" fmla="*/ 1308016 h 2525198"/>
                <a:gd name="connsiteX49" fmla="*/ 2149748 w 6152519"/>
                <a:gd name="connsiteY49" fmla="*/ 1308016 h 2525198"/>
                <a:gd name="connsiteX50" fmla="*/ 2149748 w 6152519"/>
                <a:gd name="connsiteY50" fmla="*/ 1344350 h 2525198"/>
                <a:gd name="connsiteX51" fmla="*/ 2246639 w 6152519"/>
                <a:gd name="connsiteY51" fmla="*/ 1344350 h 2525198"/>
                <a:gd name="connsiteX52" fmla="*/ 2246639 w 6152519"/>
                <a:gd name="connsiteY52" fmla="*/ 1398851 h 2525198"/>
                <a:gd name="connsiteX53" fmla="*/ 2404085 w 6152519"/>
                <a:gd name="connsiteY53" fmla="*/ 1398851 h 2525198"/>
                <a:gd name="connsiteX54" fmla="*/ 2404085 w 6152519"/>
                <a:gd name="connsiteY54" fmla="*/ 1441240 h 2525198"/>
                <a:gd name="connsiteX55" fmla="*/ 2488864 w 6152519"/>
                <a:gd name="connsiteY55" fmla="*/ 1441240 h 2525198"/>
                <a:gd name="connsiteX56" fmla="*/ 2488864 w 6152519"/>
                <a:gd name="connsiteY56" fmla="*/ 1507852 h 2525198"/>
                <a:gd name="connsiteX57" fmla="*/ 2603921 w 6152519"/>
                <a:gd name="connsiteY57" fmla="*/ 1507852 h 2525198"/>
                <a:gd name="connsiteX58" fmla="*/ 2603921 w 6152519"/>
                <a:gd name="connsiteY58" fmla="*/ 1507852 h 2525198"/>
                <a:gd name="connsiteX59" fmla="*/ 2603921 w 6152519"/>
                <a:gd name="connsiteY59" fmla="*/ 1562353 h 2525198"/>
                <a:gd name="connsiteX60" fmla="*/ 2725033 w 6152519"/>
                <a:gd name="connsiteY60" fmla="*/ 1562353 h 2525198"/>
                <a:gd name="connsiteX61" fmla="*/ 2725033 w 6152519"/>
                <a:gd name="connsiteY61" fmla="*/ 1635020 h 2525198"/>
                <a:gd name="connsiteX62" fmla="*/ 2821923 w 6152519"/>
                <a:gd name="connsiteY62" fmla="*/ 1635020 h 2525198"/>
                <a:gd name="connsiteX63" fmla="*/ 2821923 w 6152519"/>
                <a:gd name="connsiteY63" fmla="*/ 1695577 h 2525198"/>
                <a:gd name="connsiteX64" fmla="*/ 2979370 w 6152519"/>
                <a:gd name="connsiteY64" fmla="*/ 1695577 h 2525198"/>
                <a:gd name="connsiteX65" fmla="*/ 2979370 w 6152519"/>
                <a:gd name="connsiteY65" fmla="*/ 1744022 h 2525198"/>
                <a:gd name="connsiteX66" fmla="*/ 3167094 w 6152519"/>
                <a:gd name="connsiteY66" fmla="*/ 1744022 h 2525198"/>
                <a:gd name="connsiteX67" fmla="*/ 3167094 w 6152519"/>
                <a:gd name="connsiteY67" fmla="*/ 1780355 h 2525198"/>
                <a:gd name="connsiteX68" fmla="*/ 3270040 w 6152519"/>
                <a:gd name="connsiteY68" fmla="*/ 1780355 h 2525198"/>
                <a:gd name="connsiteX69" fmla="*/ 3270040 w 6152519"/>
                <a:gd name="connsiteY69" fmla="*/ 1834856 h 2525198"/>
                <a:gd name="connsiteX70" fmla="*/ 3385097 w 6152519"/>
                <a:gd name="connsiteY70" fmla="*/ 1834856 h 2525198"/>
                <a:gd name="connsiteX71" fmla="*/ 3457764 w 6152519"/>
                <a:gd name="connsiteY71" fmla="*/ 1907523 h 2525198"/>
                <a:gd name="connsiteX72" fmla="*/ 3597044 w 6152519"/>
                <a:gd name="connsiteY72" fmla="*/ 1907523 h 2525198"/>
                <a:gd name="connsiteX73" fmla="*/ 3597044 w 6152519"/>
                <a:gd name="connsiteY73" fmla="*/ 1907523 h 2525198"/>
                <a:gd name="connsiteX74" fmla="*/ 3597044 w 6152519"/>
                <a:gd name="connsiteY74" fmla="*/ 1907523 h 2525198"/>
                <a:gd name="connsiteX75" fmla="*/ 3597044 w 6152519"/>
                <a:gd name="connsiteY75" fmla="*/ 1907523 h 2525198"/>
                <a:gd name="connsiteX76" fmla="*/ 3597044 w 6152519"/>
                <a:gd name="connsiteY76" fmla="*/ 1907523 h 2525198"/>
                <a:gd name="connsiteX77" fmla="*/ 3597044 w 6152519"/>
                <a:gd name="connsiteY77" fmla="*/ 1949913 h 2525198"/>
                <a:gd name="connsiteX78" fmla="*/ 3839269 w 6152519"/>
                <a:gd name="connsiteY78" fmla="*/ 1949913 h 2525198"/>
                <a:gd name="connsiteX79" fmla="*/ 3839269 w 6152519"/>
                <a:gd name="connsiteY79" fmla="*/ 2022581 h 2525198"/>
                <a:gd name="connsiteX80" fmla="*/ 4033049 w 6152519"/>
                <a:gd name="connsiteY80" fmla="*/ 2022581 h 2525198"/>
                <a:gd name="connsiteX81" fmla="*/ 4033049 w 6152519"/>
                <a:gd name="connsiteY81" fmla="*/ 2058914 h 2525198"/>
                <a:gd name="connsiteX82" fmla="*/ 4251052 w 6152519"/>
                <a:gd name="connsiteY82" fmla="*/ 2058914 h 2525198"/>
                <a:gd name="connsiteX83" fmla="*/ 4281330 w 6152519"/>
                <a:gd name="connsiteY83" fmla="*/ 2089192 h 2525198"/>
                <a:gd name="connsiteX84" fmla="*/ 4414554 w 6152519"/>
                <a:gd name="connsiteY84" fmla="*/ 2089192 h 2525198"/>
                <a:gd name="connsiteX85" fmla="*/ 4414554 w 6152519"/>
                <a:gd name="connsiteY85" fmla="*/ 2143693 h 2525198"/>
                <a:gd name="connsiteX86" fmla="*/ 4541722 w 6152519"/>
                <a:gd name="connsiteY86" fmla="*/ 2143693 h 2525198"/>
                <a:gd name="connsiteX87" fmla="*/ 4541722 w 6152519"/>
                <a:gd name="connsiteY87" fmla="*/ 2161860 h 2525198"/>
                <a:gd name="connsiteX88" fmla="*/ 4662835 w 6152519"/>
                <a:gd name="connsiteY88" fmla="*/ 2161860 h 2525198"/>
                <a:gd name="connsiteX89" fmla="*/ 4662835 w 6152519"/>
                <a:gd name="connsiteY89" fmla="*/ 2198194 h 2525198"/>
                <a:gd name="connsiteX90" fmla="*/ 4814225 w 6152519"/>
                <a:gd name="connsiteY90" fmla="*/ 2198194 h 2525198"/>
                <a:gd name="connsiteX91" fmla="*/ 4814225 w 6152519"/>
                <a:gd name="connsiteY91" fmla="*/ 2198194 h 2525198"/>
                <a:gd name="connsiteX92" fmla="*/ 4814225 w 6152519"/>
                <a:gd name="connsiteY92" fmla="*/ 2198194 h 2525198"/>
                <a:gd name="connsiteX93" fmla="*/ 4814225 w 6152519"/>
                <a:gd name="connsiteY93" fmla="*/ 2198194 h 2525198"/>
                <a:gd name="connsiteX94" fmla="*/ 4814225 w 6152519"/>
                <a:gd name="connsiteY94" fmla="*/ 2198194 h 2525198"/>
                <a:gd name="connsiteX95" fmla="*/ 4814225 w 6152519"/>
                <a:gd name="connsiteY95" fmla="*/ 2198194 h 2525198"/>
                <a:gd name="connsiteX96" fmla="*/ 4814225 w 6152519"/>
                <a:gd name="connsiteY96" fmla="*/ 2234528 h 2525198"/>
                <a:gd name="connsiteX97" fmla="*/ 4929282 w 6152519"/>
                <a:gd name="connsiteY97" fmla="*/ 2234528 h 2525198"/>
                <a:gd name="connsiteX98" fmla="*/ 4929282 w 6152519"/>
                <a:gd name="connsiteY98" fmla="*/ 2264806 h 2525198"/>
                <a:gd name="connsiteX99" fmla="*/ 5056450 w 6152519"/>
                <a:gd name="connsiteY99" fmla="*/ 2264806 h 2525198"/>
                <a:gd name="connsiteX100" fmla="*/ 5056450 w 6152519"/>
                <a:gd name="connsiteY100" fmla="*/ 2313251 h 2525198"/>
                <a:gd name="connsiteX101" fmla="*/ 5280509 w 6152519"/>
                <a:gd name="connsiteY101" fmla="*/ 2313251 h 2525198"/>
                <a:gd name="connsiteX102" fmla="*/ 5280509 w 6152519"/>
                <a:gd name="connsiteY102" fmla="*/ 2313251 h 2525198"/>
                <a:gd name="connsiteX103" fmla="*/ 5280509 w 6152519"/>
                <a:gd name="connsiteY103" fmla="*/ 2313251 h 2525198"/>
                <a:gd name="connsiteX104" fmla="*/ 5280509 w 6152519"/>
                <a:gd name="connsiteY104" fmla="*/ 2367751 h 2525198"/>
                <a:gd name="connsiteX105" fmla="*/ 5431899 w 6152519"/>
                <a:gd name="connsiteY105" fmla="*/ 2367751 h 2525198"/>
                <a:gd name="connsiteX106" fmla="*/ 5431899 w 6152519"/>
                <a:gd name="connsiteY106" fmla="*/ 2367751 h 2525198"/>
                <a:gd name="connsiteX107" fmla="*/ 5431899 w 6152519"/>
                <a:gd name="connsiteY107" fmla="*/ 2416196 h 2525198"/>
                <a:gd name="connsiteX108" fmla="*/ 5637791 w 6152519"/>
                <a:gd name="connsiteY108" fmla="*/ 2416196 h 2525198"/>
                <a:gd name="connsiteX109" fmla="*/ 5637791 w 6152519"/>
                <a:gd name="connsiteY109" fmla="*/ 2440419 h 2525198"/>
                <a:gd name="connsiteX110" fmla="*/ 5825515 w 6152519"/>
                <a:gd name="connsiteY110" fmla="*/ 2440419 h 2525198"/>
                <a:gd name="connsiteX111" fmla="*/ 5825515 w 6152519"/>
                <a:gd name="connsiteY111" fmla="*/ 2470697 h 2525198"/>
                <a:gd name="connsiteX112" fmla="*/ 6067741 w 6152519"/>
                <a:gd name="connsiteY112" fmla="*/ 2470697 h 2525198"/>
                <a:gd name="connsiteX113" fmla="*/ 6067741 w 6152519"/>
                <a:gd name="connsiteY113" fmla="*/ 2470697 h 2525198"/>
                <a:gd name="connsiteX114" fmla="*/ 6067741 w 6152519"/>
                <a:gd name="connsiteY114" fmla="*/ 2500975 h 2525198"/>
                <a:gd name="connsiteX115" fmla="*/ 6152519 w 6152519"/>
                <a:gd name="connsiteY115" fmla="*/ 2500975 h 2525198"/>
                <a:gd name="connsiteX116" fmla="*/ 6152519 w 6152519"/>
                <a:gd name="connsiteY116" fmla="*/ 2525198 h 2525198"/>
                <a:gd name="connsiteX0" fmla="*/ 0 w 6152519"/>
                <a:gd name="connsiteY0" fmla="*/ 0 h 2525198"/>
                <a:gd name="connsiteX1" fmla="*/ 115057 w 6152519"/>
                <a:gd name="connsiteY1" fmla="*/ 0 h 2525198"/>
                <a:gd name="connsiteX2" fmla="*/ 115057 w 6152519"/>
                <a:gd name="connsiteY2" fmla="*/ 72668 h 2525198"/>
                <a:gd name="connsiteX3" fmla="*/ 230114 w 6152519"/>
                <a:gd name="connsiteY3" fmla="*/ 72668 h 2525198"/>
                <a:gd name="connsiteX4" fmla="*/ 230114 w 6152519"/>
                <a:gd name="connsiteY4" fmla="*/ 127169 h 2525198"/>
                <a:gd name="connsiteX5" fmla="*/ 284615 w 6152519"/>
                <a:gd name="connsiteY5" fmla="*/ 127169 h 2525198"/>
                <a:gd name="connsiteX6" fmla="*/ 284615 w 6152519"/>
                <a:gd name="connsiteY6" fmla="*/ 199836 h 2525198"/>
                <a:gd name="connsiteX7" fmla="*/ 363338 w 6152519"/>
                <a:gd name="connsiteY7" fmla="*/ 199836 h 2525198"/>
                <a:gd name="connsiteX8" fmla="*/ 363338 w 6152519"/>
                <a:gd name="connsiteY8" fmla="*/ 230114 h 2525198"/>
                <a:gd name="connsiteX9" fmla="*/ 423894 w 6152519"/>
                <a:gd name="connsiteY9" fmla="*/ 230114 h 2525198"/>
                <a:gd name="connsiteX10" fmla="*/ 423894 w 6152519"/>
                <a:gd name="connsiteY10" fmla="*/ 284615 h 2525198"/>
                <a:gd name="connsiteX11" fmla="*/ 587396 w 6152519"/>
                <a:gd name="connsiteY11" fmla="*/ 284615 h 2525198"/>
                <a:gd name="connsiteX12" fmla="*/ 587396 w 6152519"/>
                <a:gd name="connsiteY12" fmla="*/ 381505 h 2525198"/>
                <a:gd name="connsiteX13" fmla="*/ 696397 w 6152519"/>
                <a:gd name="connsiteY13" fmla="*/ 381505 h 2525198"/>
                <a:gd name="connsiteX14" fmla="*/ 696397 w 6152519"/>
                <a:gd name="connsiteY14" fmla="*/ 496562 h 2525198"/>
                <a:gd name="connsiteX15" fmla="*/ 775121 w 6152519"/>
                <a:gd name="connsiteY15" fmla="*/ 496562 h 2525198"/>
                <a:gd name="connsiteX16" fmla="*/ 775121 w 6152519"/>
                <a:gd name="connsiteY16" fmla="*/ 545007 h 2525198"/>
                <a:gd name="connsiteX17" fmla="*/ 829621 w 6152519"/>
                <a:gd name="connsiteY17" fmla="*/ 545007 h 2525198"/>
                <a:gd name="connsiteX18" fmla="*/ 829621 w 6152519"/>
                <a:gd name="connsiteY18" fmla="*/ 545007 h 2525198"/>
                <a:gd name="connsiteX19" fmla="*/ 841698 w 6152519"/>
                <a:gd name="connsiteY19" fmla="*/ 593452 h 2525198"/>
                <a:gd name="connsiteX20" fmla="*/ 903837 w 6152519"/>
                <a:gd name="connsiteY20" fmla="*/ 592213 h 2525198"/>
                <a:gd name="connsiteX21" fmla="*/ 903837 w 6152519"/>
                <a:gd name="connsiteY21" fmla="*/ 654559 h 2525198"/>
                <a:gd name="connsiteX22" fmla="*/ 961951 w 6152519"/>
                <a:gd name="connsiteY22" fmla="*/ 651359 h 2525198"/>
                <a:gd name="connsiteX23" fmla="*/ 966293 w 6152519"/>
                <a:gd name="connsiteY23" fmla="*/ 711845 h 2525198"/>
                <a:gd name="connsiteX24" fmla="*/ 1050031 w 6152519"/>
                <a:gd name="connsiteY24" fmla="*/ 710571 h 2525198"/>
                <a:gd name="connsiteX25" fmla="*/ 1059735 w 6152519"/>
                <a:gd name="connsiteY25" fmla="*/ 769065 h 2525198"/>
                <a:gd name="connsiteX26" fmla="*/ 1138458 w 6152519"/>
                <a:gd name="connsiteY26" fmla="*/ 769065 h 2525198"/>
                <a:gd name="connsiteX27" fmla="*/ 1138458 w 6152519"/>
                <a:gd name="connsiteY27" fmla="*/ 835677 h 2525198"/>
                <a:gd name="connsiteX28" fmla="*/ 1289849 w 6152519"/>
                <a:gd name="connsiteY28" fmla="*/ 835677 h 2525198"/>
                <a:gd name="connsiteX29" fmla="*/ 1289849 w 6152519"/>
                <a:gd name="connsiteY29" fmla="*/ 914400 h 2525198"/>
                <a:gd name="connsiteX30" fmla="*/ 1362517 w 6152519"/>
                <a:gd name="connsiteY30" fmla="*/ 914400 h 2525198"/>
                <a:gd name="connsiteX31" fmla="*/ 1362517 w 6152519"/>
                <a:gd name="connsiteY31" fmla="*/ 914400 h 2525198"/>
                <a:gd name="connsiteX32" fmla="*/ 1362517 w 6152519"/>
                <a:gd name="connsiteY32" fmla="*/ 962845 h 2525198"/>
                <a:gd name="connsiteX33" fmla="*/ 1423073 w 6152519"/>
                <a:gd name="connsiteY33" fmla="*/ 962845 h 2525198"/>
                <a:gd name="connsiteX34" fmla="*/ 1423073 w 6152519"/>
                <a:gd name="connsiteY34" fmla="*/ 962845 h 2525198"/>
                <a:gd name="connsiteX35" fmla="*/ 1423073 w 6152519"/>
                <a:gd name="connsiteY35" fmla="*/ 962845 h 2525198"/>
                <a:gd name="connsiteX36" fmla="*/ 1423073 w 6152519"/>
                <a:gd name="connsiteY36" fmla="*/ 962845 h 2525198"/>
                <a:gd name="connsiteX37" fmla="*/ 1429792 w 6152519"/>
                <a:gd name="connsiteY37" fmla="*/ 1013766 h 2525198"/>
                <a:gd name="connsiteX38" fmla="*/ 1507852 w 6152519"/>
                <a:gd name="connsiteY38" fmla="*/ 1014252 h 2525198"/>
                <a:gd name="connsiteX39" fmla="*/ 1526572 w 6152519"/>
                <a:gd name="connsiteY39" fmla="*/ 1063824 h 2525198"/>
                <a:gd name="connsiteX40" fmla="*/ 1657143 w 6152519"/>
                <a:gd name="connsiteY40" fmla="*/ 1080997 h 2525198"/>
                <a:gd name="connsiteX41" fmla="*/ 1647131 w 6152519"/>
                <a:gd name="connsiteY41" fmla="*/ 1126347 h 2525198"/>
                <a:gd name="connsiteX42" fmla="*/ 1834856 w 6152519"/>
                <a:gd name="connsiteY42" fmla="*/ 1126347 h 2525198"/>
                <a:gd name="connsiteX43" fmla="*/ 1834856 w 6152519"/>
                <a:gd name="connsiteY43" fmla="*/ 1199015 h 2525198"/>
                <a:gd name="connsiteX44" fmla="*/ 1925690 w 6152519"/>
                <a:gd name="connsiteY44" fmla="*/ 1199015 h 2525198"/>
                <a:gd name="connsiteX45" fmla="*/ 1925690 w 6152519"/>
                <a:gd name="connsiteY45" fmla="*/ 1253516 h 2525198"/>
                <a:gd name="connsiteX46" fmla="*/ 2016525 w 6152519"/>
                <a:gd name="connsiteY46" fmla="*/ 1253516 h 2525198"/>
                <a:gd name="connsiteX47" fmla="*/ 2016525 w 6152519"/>
                <a:gd name="connsiteY47" fmla="*/ 1253516 h 2525198"/>
                <a:gd name="connsiteX48" fmla="*/ 2016525 w 6152519"/>
                <a:gd name="connsiteY48" fmla="*/ 1308016 h 2525198"/>
                <a:gd name="connsiteX49" fmla="*/ 2149748 w 6152519"/>
                <a:gd name="connsiteY49" fmla="*/ 1308016 h 2525198"/>
                <a:gd name="connsiteX50" fmla="*/ 2149748 w 6152519"/>
                <a:gd name="connsiteY50" fmla="*/ 1344350 h 2525198"/>
                <a:gd name="connsiteX51" fmla="*/ 2246639 w 6152519"/>
                <a:gd name="connsiteY51" fmla="*/ 1344350 h 2525198"/>
                <a:gd name="connsiteX52" fmla="*/ 2246639 w 6152519"/>
                <a:gd name="connsiteY52" fmla="*/ 1398851 h 2525198"/>
                <a:gd name="connsiteX53" fmla="*/ 2404085 w 6152519"/>
                <a:gd name="connsiteY53" fmla="*/ 1398851 h 2525198"/>
                <a:gd name="connsiteX54" fmla="*/ 2404085 w 6152519"/>
                <a:gd name="connsiteY54" fmla="*/ 1441240 h 2525198"/>
                <a:gd name="connsiteX55" fmla="*/ 2488864 w 6152519"/>
                <a:gd name="connsiteY55" fmla="*/ 1441240 h 2525198"/>
                <a:gd name="connsiteX56" fmla="*/ 2488864 w 6152519"/>
                <a:gd name="connsiteY56" fmla="*/ 1507852 h 2525198"/>
                <a:gd name="connsiteX57" fmla="*/ 2603921 w 6152519"/>
                <a:gd name="connsiteY57" fmla="*/ 1507852 h 2525198"/>
                <a:gd name="connsiteX58" fmla="*/ 2603921 w 6152519"/>
                <a:gd name="connsiteY58" fmla="*/ 1507852 h 2525198"/>
                <a:gd name="connsiteX59" fmla="*/ 2603921 w 6152519"/>
                <a:gd name="connsiteY59" fmla="*/ 1562353 h 2525198"/>
                <a:gd name="connsiteX60" fmla="*/ 2725033 w 6152519"/>
                <a:gd name="connsiteY60" fmla="*/ 1562353 h 2525198"/>
                <a:gd name="connsiteX61" fmla="*/ 2725033 w 6152519"/>
                <a:gd name="connsiteY61" fmla="*/ 1635020 h 2525198"/>
                <a:gd name="connsiteX62" fmla="*/ 2821923 w 6152519"/>
                <a:gd name="connsiteY62" fmla="*/ 1635020 h 2525198"/>
                <a:gd name="connsiteX63" fmla="*/ 2821923 w 6152519"/>
                <a:gd name="connsiteY63" fmla="*/ 1695577 h 2525198"/>
                <a:gd name="connsiteX64" fmla="*/ 2979370 w 6152519"/>
                <a:gd name="connsiteY64" fmla="*/ 1695577 h 2525198"/>
                <a:gd name="connsiteX65" fmla="*/ 2979370 w 6152519"/>
                <a:gd name="connsiteY65" fmla="*/ 1744022 h 2525198"/>
                <a:gd name="connsiteX66" fmla="*/ 3167094 w 6152519"/>
                <a:gd name="connsiteY66" fmla="*/ 1744022 h 2525198"/>
                <a:gd name="connsiteX67" fmla="*/ 3167094 w 6152519"/>
                <a:gd name="connsiteY67" fmla="*/ 1780355 h 2525198"/>
                <a:gd name="connsiteX68" fmla="*/ 3270040 w 6152519"/>
                <a:gd name="connsiteY68" fmla="*/ 1780355 h 2525198"/>
                <a:gd name="connsiteX69" fmla="*/ 3270040 w 6152519"/>
                <a:gd name="connsiteY69" fmla="*/ 1834856 h 2525198"/>
                <a:gd name="connsiteX70" fmla="*/ 3385097 w 6152519"/>
                <a:gd name="connsiteY70" fmla="*/ 1834856 h 2525198"/>
                <a:gd name="connsiteX71" fmla="*/ 3457764 w 6152519"/>
                <a:gd name="connsiteY71" fmla="*/ 1907523 h 2525198"/>
                <a:gd name="connsiteX72" fmla="*/ 3597044 w 6152519"/>
                <a:gd name="connsiteY72" fmla="*/ 1907523 h 2525198"/>
                <a:gd name="connsiteX73" fmla="*/ 3597044 w 6152519"/>
                <a:gd name="connsiteY73" fmla="*/ 1907523 h 2525198"/>
                <a:gd name="connsiteX74" fmla="*/ 3597044 w 6152519"/>
                <a:gd name="connsiteY74" fmla="*/ 1907523 h 2525198"/>
                <a:gd name="connsiteX75" fmla="*/ 3597044 w 6152519"/>
                <a:gd name="connsiteY75" fmla="*/ 1907523 h 2525198"/>
                <a:gd name="connsiteX76" fmla="*/ 3597044 w 6152519"/>
                <a:gd name="connsiteY76" fmla="*/ 1907523 h 2525198"/>
                <a:gd name="connsiteX77" fmla="*/ 3597044 w 6152519"/>
                <a:gd name="connsiteY77" fmla="*/ 1949913 h 2525198"/>
                <a:gd name="connsiteX78" fmla="*/ 3839269 w 6152519"/>
                <a:gd name="connsiteY78" fmla="*/ 1949913 h 2525198"/>
                <a:gd name="connsiteX79" fmla="*/ 3839269 w 6152519"/>
                <a:gd name="connsiteY79" fmla="*/ 2022581 h 2525198"/>
                <a:gd name="connsiteX80" fmla="*/ 4033049 w 6152519"/>
                <a:gd name="connsiteY80" fmla="*/ 2022581 h 2525198"/>
                <a:gd name="connsiteX81" fmla="*/ 4033049 w 6152519"/>
                <a:gd name="connsiteY81" fmla="*/ 2058914 h 2525198"/>
                <a:gd name="connsiteX82" fmla="*/ 4251052 w 6152519"/>
                <a:gd name="connsiteY82" fmla="*/ 2058914 h 2525198"/>
                <a:gd name="connsiteX83" fmla="*/ 4281330 w 6152519"/>
                <a:gd name="connsiteY83" fmla="*/ 2089192 h 2525198"/>
                <a:gd name="connsiteX84" fmla="*/ 4414554 w 6152519"/>
                <a:gd name="connsiteY84" fmla="*/ 2089192 h 2525198"/>
                <a:gd name="connsiteX85" fmla="*/ 4414554 w 6152519"/>
                <a:gd name="connsiteY85" fmla="*/ 2143693 h 2525198"/>
                <a:gd name="connsiteX86" fmla="*/ 4541722 w 6152519"/>
                <a:gd name="connsiteY86" fmla="*/ 2143693 h 2525198"/>
                <a:gd name="connsiteX87" fmla="*/ 4541722 w 6152519"/>
                <a:gd name="connsiteY87" fmla="*/ 2161860 h 2525198"/>
                <a:gd name="connsiteX88" fmla="*/ 4662835 w 6152519"/>
                <a:gd name="connsiteY88" fmla="*/ 2161860 h 2525198"/>
                <a:gd name="connsiteX89" fmla="*/ 4662835 w 6152519"/>
                <a:gd name="connsiteY89" fmla="*/ 2198194 h 2525198"/>
                <a:gd name="connsiteX90" fmla="*/ 4814225 w 6152519"/>
                <a:gd name="connsiteY90" fmla="*/ 2198194 h 2525198"/>
                <a:gd name="connsiteX91" fmla="*/ 4814225 w 6152519"/>
                <a:gd name="connsiteY91" fmla="*/ 2198194 h 2525198"/>
                <a:gd name="connsiteX92" fmla="*/ 4814225 w 6152519"/>
                <a:gd name="connsiteY92" fmla="*/ 2198194 h 2525198"/>
                <a:gd name="connsiteX93" fmla="*/ 4814225 w 6152519"/>
                <a:gd name="connsiteY93" fmla="*/ 2198194 h 2525198"/>
                <a:gd name="connsiteX94" fmla="*/ 4814225 w 6152519"/>
                <a:gd name="connsiteY94" fmla="*/ 2198194 h 2525198"/>
                <a:gd name="connsiteX95" fmla="*/ 4814225 w 6152519"/>
                <a:gd name="connsiteY95" fmla="*/ 2198194 h 2525198"/>
                <a:gd name="connsiteX96" fmla="*/ 4814225 w 6152519"/>
                <a:gd name="connsiteY96" fmla="*/ 2234528 h 2525198"/>
                <a:gd name="connsiteX97" fmla="*/ 4929282 w 6152519"/>
                <a:gd name="connsiteY97" fmla="*/ 2234528 h 2525198"/>
                <a:gd name="connsiteX98" fmla="*/ 4929282 w 6152519"/>
                <a:gd name="connsiteY98" fmla="*/ 2264806 h 2525198"/>
                <a:gd name="connsiteX99" fmla="*/ 5056450 w 6152519"/>
                <a:gd name="connsiteY99" fmla="*/ 2264806 h 2525198"/>
                <a:gd name="connsiteX100" fmla="*/ 5056450 w 6152519"/>
                <a:gd name="connsiteY100" fmla="*/ 2313251 h 2525198"/>
                <a:gd name="connsiteX101" fmla="*/ 5280509 w 6152519"/>
                <a:gd name="connsiteY101" fmla="*/ 2313251 h 2525198"/>
                <a:gd name="connsiteX102" fmla="*/ 5280509 w 6152519"/>
                <a:gd name="connsiteY102" fmla="*/ 2313251 h 2525198"/>
                <a:gd name="connsiteX103" fmla="*/ 5280509 w 6152519"/>
                <a:gd name="connsiteY103" fmla="*/ 2313251 h 2525198"/>
                <a:gd name="connsiteX104" fmla="*/ 5280509 w 6152519"/>
                <a:gd name="connsiteY104" fmla="*/ 2367751 h 2525198"/>
                <a:gd name="connsiteX105" fmla="*/ 5431899 w 6152519"/>
                <a:gd name="connsiteY105" fmla="*/ 2367751 h 2525198"/>
                <a:gd name="connsiteX106" fmla="*/ 5431899 w 6152519"/>
                <a:gd name="connsiteY106" fmla="*/ 2367751 h 2525198"/>
                <a:gd name="connsiteX107" fmla="*/ 5431899 w 6152519"/>
                <a:gd name="connsiteY107" fmla="*/ 2416196 h 2525198"/>
                <a:gd name="connsiteX108" fmla="*/ 5637791 w 6152519"/>
                <a:gd name="connsiteY108" fmla="*/ 2416196 h 2525198"/>
                <a:gd name="connsiteX109" fmla="*/ 5637791 w 6152519"/>
                <a:gd name="connsiteY109" fmla="*/ 2440419 h 2525198"/>
                <a:gd name="connsiteX110" fmla="*/ 5825515 w 6152519"/>
                <a:gd name="connsiteY110" fmla="*/ 2440419 h 2525198"/>
                <a:gd name="connsiteX111" fmla="*/ 5825515 w 6152519"/>
                <a:gd name="connsiteY111" fmla="*/ 2470697 h 2525198"/>
                <a:gd name="connsiteX112" fmla="*/ 6067741 w 6152519"/>
                <a:gd name="connsiteY112" fmla="*/ 2470697 h 2525198"/>
                <a:gd name="connsiteX113" fmla="*/ 6067741 w 6152519"/>
                <a:gd name="connsiteY113" fmla="*/ 2470697 h 2525198"/>
                <a:gd name="connsiteX114" fmla="*/ 6067741 w 6152519"/>
                <a:gd name="connsiteY114" fmla="*/ 2500975 h 2525198"/>
                <a:gd name="connsiteX115" fmla="*/ 6152519 w 6152519"/>
                <a:gd name="connsiteY115" fmla="*/ 2500975 h 2525198"/>
                <a:gd name="connsiteX116" fmla="*/ 6152519 w 6152519"/>
                <a:gd name="connsiteY116" fmla="*/ 2525198 h 2525198"/>
                <a:gd name="connsiteX0" fmla="*/ 0 w 6152519"/>
                <a:gd name="connsiteY0" fmla="*/ 0 h 2525198"/>
                <a:gd name="connsiteX1" fmla="*/ 115057 w 6152519"/>
                <a:gd name="connsiteY1" fmla="*/ 0 h 2525198"/>
                <a:gd name="connsiteX2" fmla="*/ 115057 w 6152519"/>
                <a:gd name="connsiteY2" fmla="*/ 72668 h 2525198"/>
                <a:gd name="connsiteX3" fmla="*/ 230114 w 6152519"/>
                <a:gd name="connsiteY3" fmla="*/ 72668 h 2525198"/>
                <a:gd name="connsiteX4" fmla="*/ 230114 w 6152519"/>
                <a:gd name="connsiteY4" fmla="*/ 127169 h 2525198"/>
                <a:gd name="connsiteX5" fmla="*/ 284615 w 6152519"/>
                <a:gd name="connsiteY5" fmla="*/ 127169 h 2525198"/>
                <a:gd name="connsiteX6" fmla="*/ 284615 w 6152519"/>
                <a:gd name="connsiteY6" fmla="*/ 199836 h 2525198"/>
                <a:gd name="connsiteX7" fmla="*/ 363338 w 6152519"/>
                <a:gd name="connsiteY7" fmla="*/ 199836 h 2525198"/>
                <a:gd name="connsiteX8" fmla="*/ 363338 w 6152519"/>
                <a:gd name="connsiteY8" fmla="*/ 230114 h 2525198"/>
                <a:gd name="connsiteX9" fmla="*/ 423894 w 6152519"/>
                <a:gd name="connsiteY9" fmla="*/ 230114 h 2525198"/>
                <a:gd name="connsiteX10" fmla="*/ 423894 w 6152519"/>
                <a:gd name="connsiteY10" fmla="*/ 284615 h 2525198"/>
                <a:gd name="connsiteX11" fmla="*/ 587396 w 6152519"/>
                <a:gd name="connsiteY11" fmla="*/ 284615 h 2525198"/>
                <a:gd name="connsiteX12" fmla="*/ 587396 w 6152519"/>
                <a:gd name="connsiteY12" fmla="*/ 381505 h 2525198"/>
                <a:gd name="connsiteX13" fmla="*/ 696397 w 6152519"/>
                <a:gd name="connsiteY13" fmla="*/ 381505 h 2525198"/>
                <a:gd name="connsiteX14" fmla="*/ 696397 w 6152519"/>
                <a:gd name="connsiteY14" fmla="*/ 496562 h 2525198"/>
                <a:gd name="connsiteX15" fmla="*/ 775121 w 6152519"/>
                <a:gd name="connsiteY15" fmla="*/ 496562 h 2525198"/>
                <a:gd name="connsiteX16" fmla="*/ 775121 w 6152519"/>
                <a:gd name="connsiteY16" fmla="*/ 545007 h 2525198"/>
                <a:gd name="connsiteX17" fmla="*/ 829621 w 6152519"/>
                <a:gd name="connsiteY17" fmla="*/ 545007 h 2525198"/>
                <a:gd name="connsiteX18" fmla="*/ 829621 w 6152519"/>
                <a:gd name="connsiteY18" fmla="*/ 545007 h 2525198"/>
                <a:gd name="connsiteX19" fmla="*/ 841698 w 6152519"/>
                <a:gd name="connsiteY19" fmla="*/ 593452 h 2525198"/>
                <a:gd name="connsiteX20" fmla="*/ 903837 w 6152519"/>
                <a:gd name="connsiteY20" fmla="*/ 592213 h 2525198"/>
                <a:gd name="connsiteX21" fmla="*/ 903837 w 6152519"/>
                <a:gd name="connsiteY21" fmla="*/ 654559 h 2525198"/>
                <a:gd name="connsiteX22" fmla="*/ 961951 w 6152519"/>
                <a:gd name="connsiteY22" fmla="*/ 651359 h 2525198"/>
                <a:gd name="connsiteX23" fmla="*/ 966293 w 6152519"/>
                <a:gd name="connsiteY23" fmla="*/ 711845 h 2525198"/>
                <a:gd name="connsiteX24" fmla="*/ 1050031 w 6152519"/>
                <a:gd name="connsiteY24" fmla="*/ 710571 h 2525198"/>
                <a:gd name="connsiteX25" fmla="*/ 1059735 w 6152519"/>
                <a:gd name="connsiteY25" fmla="*/ 769065 h 2525198"/>
                <a:gd name="connsiteX26" fmla="*/ 1138458 w 6152519"/>
                <a:gd name="connsiteY26" fmla="*/ 769065 h 2525198"/>
                <a:gd name="connsiteX27" fmla="*/ 1138458 w 6152519"/>
                <a:gd name="connsiteY27" fmla="*/ 835677 h 2525198"/>
                <a:gd name="connsiteX28" fmla="*/ 1289849 w 6152519"/>
                <a:gd name="connsiteY28" fmla="*/ 835677 h 2525198"/>
                <a:gd name="connsiteX29" fmla="*/ 1289849 w 6152519"/>
                <a:gd name="connsiteY29" fmla="*/ 914400 h 2525198"/>
                <a:gd name="connsiteX30" fmla="*/ 1362517 w 6152519"/>
                <a:gd name="connsiteY30" fmla="*/ 914400 h 2525198"/>
                <a:gd name="connsiteX31" fmla="*/ 1362517 w 6152519"/>
                <a:gd name="connsiteY31" fmla="*/ 914400 h 2525198"/>
                <a:gd name="connsiteX32" fmla="*/ 1362517 w 6152519"/>
                <a:gd name="connsiteY32" fmla="*/ 962845 h 2525198"/>
                <a:gd name="connsiteX33" fmla="*/ 1423073 w 6152519"/>
                <a:gd name="connsiteY33" fmla="*/ 962845 h 2525198"/>
                <a:gd name="connsiteX34" fmla="*/ 1423073 w 6152519"/>
                <a:gd name="connsiteY34" fmla="*/ 962845 h 2525198"/>
                <a:gd name="connsiteX35" fmla="*/ 1423073 w 6152519"/>
                <a:gd name="connsiteY35" fmla="*/ 962845 h 2525198"/>
                <a:gd name="connsiteX36" fmla="*/ 1423073 w 6152519"/>
                <a:gd name="connsiteY36" fmla="*/ 962845 h 2525198"/>
                <a:gd name="connsiteX37" fmla="*/ 1429792 w 6152519"/>
                <a:gd name="connsiteY37" fmla="*/ 1013766 h 2525198"/>
                <a:gd name="connsiteX38" fmla="*/ 1507852 w 6152519"/>
                <a:gd name="connsiteY38" fmla="*/ 1014252 h 2525198"/>
                <a:gd name="connsiteX39" fmla="*/ 1526572 w 6152519"/>
                <a:gd name="connsiteY39" fmla="*/ 1063824 h 2525198"/>
                <a:gd name="connsiteX40" fmla="*/ 1657143 w 6152519"/>
                <a:gd name="connsiteY40" fmla="*/ 1080997 h 2525198"/>
                <a:gd name="connsiteX41" fmla="*/ 1647131 w 6152519"/>
                <a:gd name="connsiteY41" fmla="*/ 1126347 h 2525198"/>
                <a:gd name="connsiteX42" fmla="*/ 1834856 w 6152519"/>
                <a:gd name="connsiteY42" fmla="*/ 1126347 h 2525198"/>
                <a:gd name="connsiteX43" fmla="*/ 1834856 w 6152519"/>
                <a:gd name="connsiteY43" fmla="*/ 1199015 h 2525198"/>
                <a:gd name="connsiteX44" fmla="*/ 1925690 w 6152519"/>
                <a:gd name="connsiteY44" fmla="*/ 1199015 h 2525198"/>
                <a:gd name="connsiteX45" fmla="*/ 1925690 w 6152519"/>
                <a:gd name="connsiteY45" fmla="*/ 1253516 h 2525198"/>
                <a:gd name="connsiteX46" fmla="*/ 2016525 w 6152519"/>
                <a:gd name="connsiteY46" fmla="*/ 1253516 h 2525198"/>
                <a:gd name="connsiteX47" fmla="*/ 2016525 w 6152519"/>
                <a:gd name="connsiteY47" fmla="*/ 1253516 h 2525198"/>
                <a:gd name="connsiteX48" fmla="*/ 2016525 w 6152519"/>
                <a:gd name="connsiteY48" fmla="*/ 1308016 h 2525198"/>
                <a:gd name="connsiteX49" fmla="*/ 2149748 w 6152519"/>
                <a:gd name="connsiteY49" fmla="*/ 1308016 h 2525198"/>
                <a:gd name="connsiteX50" fmla="*/ 2149748 w 6152519"/>
                <a:gd name="connsiteY50" fmla="*/ 1344350 h 2525198"/>
                <a:gd name="connsiteX51" fmla="*/ 2246639 w 6152519"/>
                <a:gd name="connsiteY51" fmla="*/ 1344350 h 2525198"/>
                <a:gd name="connsiteX52" fmla="*/ 2246639 w 6152519"/>
                <a:gd name="connsiteY52" fmla="*/ 1398851 h 2525198"/>
                <a:gd name="connsiteX53" fmla="*/ 2404085 w 6152519"/>
                <a:gd name="connsiteY53" fmla="*/ 1398851 h 2525198"/>
                <a:gd name="connsiteX54" fmla="*/ 2404085 w 6152519"/>
                <a:gd name="connsiteY54" fmla="*/ 1441240 h 2525198"/>
                <a:gd name="connsiteX55" fmla="*/ 2488864 w 6152519"/>
                <a:gd name="connsiteY55" fmla="*/ 1441240 h 2525198"/>
                <a:gd name="connsiteX56" fmla="*/ 2488864 w 6152519"/>
                <a:gd name="connsiteY56" fmla="*/ 1507852 h 2525198"/>
                <a:gd name="connsiteX57" fmla="*/ 2603921 w 6152519"/>
                <a:gd name="connsiteY57" fmla="*/ 1507852 h 2525198"/>
                <a:gd name="connsiteX58" fmla="*/ 2603921 w 6152519"/>
                <a:gd name="connsiteY58" fmla="*/ 1507852 h 2525198"/>
                <a:gd name="connsiteX59" fmla="*/ 2603921 w 6152519"/>
                <a:gd name="connsiteY59" fmla="*/ 1562353 h 2525198"/>
                <a:gd name="connsiteX60" fmla="*/ 2725033 w 6152519"/>
                <a:gd name="connsiteY60" fmla="*/ 1562353 h 2525198"/>
                <a:gd name="connsiteX61" fmla="*/ 2725033 w 6152519"/>
                <a:gd name="connsiteY61" fmla="*/ 1635020 h 2525198"/>
                <a:gd name="connsiteX62" fmla="*/ 2821923 w 6152519"/>
                <a:gd name="connsiteY62" fmla="*/ 1635020 h 2525198"/>
                <a:gd name="connsiteX63" fmla="*/ 2821923 w 6152519"/>
                <a:gd name="connsiteY63" fmla="*/ 1695577 h 2525198"/>
                <a:gd name="connsiteX64" fmla="*/ 2979370 w 6152519"/>
                <a:gd name="connsiteY64" fmla="*/ 1695577 h 2525198"/>
                <a:gd name="connsiteX65" fmla="*/ 2979370 w 6152519"/>
                <a:gd name="connsiteY65" fmla="*/ 1744022 h 2525198"/>
                <a:gd name="connsiteX66" fmla="*/ 3167094 w 6152519"/>
                <a:gd name="connsiteY66" fmla="*/ 1744022 h 2525198"/>
                <a:gd name="connsiteX67" fmla="*/ 3167094 w 6152519"/>
                <a:gd name="connsiteY67" fmla="*/ 1780355 h 2525198"/>
                <a:gd name="connsiteX68" fmla="*/ 3270040 w 6152519"/>
                <a:gd name="connsiteY68" fmla="*/ 1780355 h 2525198"/>
                <a:gd name="connsiteX69" fmla="*/ 3270040 w 6152519"/>
                <a:gd name="connsiteY69" fmla="*/ 1834856 h 2525198"/>
                <a:gd name="connsiteX70" fmla="*/ 3385097 w 6152519"/>
                <a:gd name="connsiteY70" fmla="*/ 1834856 h 2525198"/>
                <a:gd name="connsiteX71" fmla="*/ 3457764 w 6152519"/>
                <a:gd name="connsiteY71" fmla="*/ 1907523 h 2525198"/>
                <a:gd name="connsiteX72" fmla="*/ 3597044 w 6152519"/>
                <a:gd name="connsiteY72" fmla="*/ 1907523 h 2525198"/>
                <a:gd name="connsiteX73" fmla="*/ 3597044 w 6152519"/>
                <a:gd name="connsiteY73" fmla="*/ 1907523 h 2525198"/>
                <a:gd name="connsiteX74" fmla="*/ 3597044 w 6152519"/>
                <a:gd name="connsiteY74" fmla="*/ 1907523 h 2525198"/>
                <a:gd name="connsiteX75" fmla="*/ 3597044 w 6152519"/>
                <a:gd name="connsiteY75" fmla="*/ 1907523 h 2525198"/>
                <a:gd name="connsiteX76" fmla="*/ 3597044 w 6152519"/>
                <a:gd name="connsiteY76" fmla="*/ 1907523 h 2525198"/>
                <a:gd name="connsiteX77" fmla="*/ 3597044 w 6152519"/>
                <a:gd name="connsiteY77" fmla="*/ 1949913 h 2525198"/>
                <a:gd name="connsiteX78" fmla="*/ 3839269 w 6152519"/>
                <a:gd name="connsiteY78" fmla="*/ 1949913 h 2525198"/>
                <a:gd name="connsiteX79" fmla="*/ 3839269 w 6152519"/>
                <a:gd name="connsiteY79" fmla="*/ 2022581 h 2525198"/>
                <a:gd name="connsiteX80" fmla="*/ 4033049 w 6152519"/>
                <a:gd name="connsiteY80" fmla="*/ 2022581 h 2525198"/>
                <a:gd name="connsiteX81" fmla="*/ 4033049 w 6152519"/>
                <a:gd name="connsiteY81" fmla="*/ 2058914 h 2525198"/>
                <a:gd name="connsiteX82" fmla="*/ 4251052 w 6152519"/>
                <a:gd name="connsiteY82" fmla="*/ 2058914 h 2525198"/>
                <a:gd name="connsiteX83" fmla="*/ 4281330 w 6152519"/>
                <a:gd name="connsiteY83" fmla="*/ 2089192 h 2525198"/>
                <a:gd name="connsiteX84" fmla="*/ 4414554 w 6152519"/>
                <a:gd name="connsiteY84" fmla="*/ 2089192 h 2525198"/>
                <a:gd name="connsiteX85" fmla="*/ 4414554 w 6152519"/>
                <a:gd name="connsiteY85" fmla="*/ 2143693 h 2525198"/>
                <a:gd name="connsiteX86" fmla="*/ 4541722 w 6152519"/>
                <a:gd name="connsiteY86" fmla="*/ 2143693 h 2525198"/>
                <a:gd name="connsiteX87" fmla="*/ 4541722 w 6152519"/>
                <a:gd name="connsiteY87" fmla="*/ 2161860 h 2525198"/>
                <a:gd name="connsiteX88" fmla="*/ 4662835 w 6152519"/>
                <a:gd name="connsiteY88" fmla="*/ 2161860 h 2525198"/>
                <a:gd name="connsiteX89" fmla="*/ 4662835 w 6152519"/>
                <a:gd name="connsiteY89" fmla="*/ 2198194 h 2525198"/>
                <a:gd name="connsiteX90" fmla="*/ 4814225 w 6152519"/>
                <a:gd name="connsiteY90" fmla="*/ 2198194 h 2525198"/>
                <a:gd name="connsiteX91" fmla="*/ 4814225 w 6152519"/>
                <a:gd name="connsiteY91" fmla="*/ 2198194 h 2525198"/>
                <a:gd name="connsiteX92" fmla="*/ 4814225 w 6152519"/>
                <a:gd name="connsiteY92" fmla="*/ 2198194 h 2525198"/>
                <a:gd name="connsiteX93" fmla="*/ 4814225 w 6152519"/>
                <a:gd name="connsiteY93" fmla="*/ 2198194 h 2525198"/>
                <a:gd name="connsiteX94" fmla="*/ 4814225 w 6152519"/>
                <a:gd name="connsiteY94" fmla="*/ 2198194 h 2525198"/>
                <a:gd name="connsiteX95" fmla="*/ 4814225 w 6152519"/>
                <a:gd name="connsiteY95" fmla="*/ 2198194 h 2525198"/>
                <a:gd name="connsiteX96" fmla="*/ 4814225 w 6152519"/>
                <a:gd name="connsiteY96" fmla="*/ 2234528 h 2525198"/>
                <a:gd name="connsiteX97" fmla="*/ 4929282 w 6152519"/>
                <a:gd name="connsiteY97" fmla="*/ 2234528 h 2525198"/>
                <a:gd name="connsiteX98" fmla="*/ 4929282 w 6152519"/>
                <a:gd name="connsiteY98" fmla="*/ 2264806 h 2525198"/>
                <a:gd name="connsiteX99" fmla="*/ 5056450 w 6152519"/>
                <a:gd name="connsiteY99" fmla="*/ 2264806 h 2525198"/>
                <a:gd name="connsiteX100" fmla="*/ 5056450 w 6152519"/>
                <a:gd name="connsiteY100" fmla="*/ 2313251 h 2525198"/>
                <a:gd name="connsiteX101" fmla="*/ 5280509 w 6152519"/>
                <a:gd name="connsiteY101" fmla="*/ 2313251 h 2525198"/>
                <a:gd name="connsiteX102" fmla="*/ 5280509 w 6152519"/>
                <a:gd name="connsiteY102" fmla="*/ 2313251 h 2525198"/>
                <a:gd name="connsiteX103" fmla="*/ 5280509 w 6152519"/>
                <a:gd name="connsiteY103" fmla="*/ 2313251 h 2525198"/>
                <a:gd name="connsiteX104" fmla="*/ 5280509 w 6152519"/>
                <a:gd name="connsiteY104" fmla="*/ 2367751 h 2525198"/>
                <a:gd name="connsiteX105" fmla="*/ 5431899 w 6152519"/>
                <a:gd name="connsiteY105" fmla="*/ 2367751 h 2525198"/>
                <a:gd name="connsiteX106" fmla="*/ 5431899 w 6152519"/>
                <a:gd name="connsiteY106" fmla="*/ 2367751 h 2525198"/>
                <a:gd name="connsiteX107" fmla="*/ 5431899 w 6152519"/>
                <a:gd name="connsiteY107" fmla="*/ 2416196 h 2525198"/>
                <a:gd name="connsiteX108" fmla="*/ 5637791 w 6152519"/>
                <a:gd name="connsiteY108" fmla="*/ 2416196 h 2525198"/>
                <a:gd name="connsiteX109" fmla="*/ 5637791 w 6152519"/>
                <a:gd name="connsiteY109" fmla="*/ 2440419 h 2525198"/>
                <a:gd name="connsiteX110" fmla="*/ 5825515 w 6152519"/>
                <a:gd name="connsiteY110" fmla="*/ 2440419 h 2525198"/>
                <a:gd name="connsiteX111" fmla="*/ 5825515 w 6152519"/>
                <a:gd name="connsiteY111" fmla="*/ 2470697 h 2525198"/>
                <a:gd name="connsiteX112" fmla="*/ 6067741 w 6152519"/>
                <a:gd name="connsiteY112" fmla="*/ 2470697 h 2525198"/>
                <a:gd name="connsiteX113" fmla="*/ 6067741 w 6152519"/>
                <a:gd name="connsiteY113" fmla="*/ 2470697 h 2525198"/>
                <a:gd name="connsiteX114" fmla="*/ 6067741 w 6152519"/>
                <a:gd name="connsiteY114" fmla="*/ 2500975 h 2525198"/>
                <a:gd name="connsiteX115" fmla="*/ 6152519 w 6152519"/>
                <a:gd name="connsiteY115" fmla="*/ 2500975 h 2525198"/>
                <a:gd name="connsiteX116" fmla="*/ 6152519 w 6152519"/>
                <a:gd name="connsiteY116" fmla="*/ 2525198 h 2525198"/>
                <a:gd name="connsiteX0" fmla="*/ 0 w 6152519"/>
                <a:gd name="connsiteY0" fmla="*/ 0 h 2525198"/>
                <a:gd name="connsiteX1" fmla="*/ 115057 w 6152519"/>
                <a:gd name="connsiteY1" fmla="*/ 0 h 2525198"/>
                <a:gd name="connsiteX2" fmla="*/ 115057 w 6152519"/>
                <a:gd name="connsiteY2" fmla="*/ 72668 h 2525198"/>
                <a:gd name="connsiteX3" fmla="*/ 230114 w 6152519"/>
                <a:gd name="connsiteY3" fmla="*/ 72668 h 2525198"/>
                <a:gd name="connsiteX4" fmla="*/ 230114 w 6152519"/>
                <a:gd name="connsiteY4" fmla="*/ 127169 h 2525198"/>
                <a:gd name="connsiteX5" fmla="*/ 284615 w 6152519"/>
                <a:gd name="connsiteY5" fmla="*/ 127169 h 2525198"/>
                <a:gd name="connsiteX6" fmla="*/ 284615 w 6152519"/>
                <a:gd name="connsiteY6" fmla="*/ 199836 h 2525198"/>
                <a:gd name="connsiteX7" fmla="*/ 363338 w 6152519"/>
                <a:gd name="connsiteY7" fmla="*/ 199836 h 2525198"/>
                <a:gd name="connsiteX8" fmla="*/ 363338 w 6152519"/>
                <a:gd name="connsiteY8" fmla="*/ 230114 h 2525198"/>
                <a:gd name="connsiteX9" fmla="*/ 423894 w 6152519"/>
                <a:gd name="connsiteY9" fmla="*/ 230114 h 2525198"/>
                <a:gd name="connsiteX10" fmla="*/ 423894 w 6152519"/>
                <a:gd name="connsiteY10" fmla="*/ 284615 h 2525198"/>
                <a:gd name="connsiteX11" fmla="*/ 587396 w 6152519"/>
                <a:gd name="connsiteY11" fmla="*/ 284615 h 2525198"/>
                <a:gd name="connsiteX12" fmla="*/ 587396 w 6152519"/>
                <a:gd name="connsiteY12" fmla="*/ 381505 h 2525198"/>
                <a:gd name="connsiteX13" fmla="*/ 696397 w 6152519"/>
                <a:gd name="connsiteY13" fmla="*/ 381505 h 2525198"/>
                <a:gd name="connsiteX14" fmla="*/ 696397 w 6152519"/>
                <a:gd name="connsiteY14" fmla="*/ 496562 h 2525198"/>
                <a:gd name="connsiteX15" fmla="*/ 775121 w 6152519"/>
                <a:gd name="connsiteY15" fmla="*/ 496562 h 2525198"/>
                <a:gd name="connsiteX16" fmla="*/ 775121 w 6152519"/>
                <a:gd name="connsiteY16" fmla="*/ 545007 h 2525198"/>
                <a:gd name="connsiteX17" fmla="*/ 829621 w 6152519"/>
                <a:gd name="connsiteY17" fmla="*/ 545007 h 2525198"/>
                <a:gd name="connsiteX18" fmla="*/ 829621 w 6152519"/>
                <a:gd name="connsiteY18" fmla="*/ 545007 h 2525198"/>
                <a:gd name="connsiteX19" fmla="*/ 841698 w 6152519"/>
                <a:gd name="connsiteY19" fmla="*/ 593452 h 2525198"/>
                <a:gd name="connsiteX20" fmla="*/ 903837 w 6152519"/>
                <a:gd name="connsiteY20" fmla="*/ 592213 h 2525198"/>
                <a:gd name="connsiteX21" fmla="*/ 903837 w 6152519"/>
                <a:gd name="connsiteY21" fmla="*/ 654559 h 2525198"/>
                <a:gd name="connsiteX22" fmla="*/ 961951 w 6152519"/>
                <a:gd name="connsiteY22" fmla="*/ 651359 h 2525198"/>
                <a:gd name="connsiteX23" fmla="*/ 966293 w 6152519"/>
                <a:gd name="connsiteY23" fmla="*/ 711845 h 2525198"/>
                <a:gd name="connsiteX24" fmla="*/ 1050031 w 6152519"/>
                <a:gd name="connsiteY24" fmla="*/ 710571 h 2525198"/>
                <a:gd name="connsiteX25" fmla="*/ 1059735 w 6152519"/>
                <a:gd name="connsiteY25" fmla="*/ 769065 h 2525198"/>
                <a:gd name="connsiteX26" fmla="*/ 1138458 w 6152519"/>
                <a:gd name="connsiteY26" fmla="*/ 769065 h 2525198"/>
                <a:gd name="connsiteX27" fmla="*/ 1138458 w 6152519"/>
                <a:gd name="connsiteY27" fmla="*/ 835677 h 2525198"/>
                <a:gd name="connsiteX28" fmla="*/ 1289849 w 6152519"/>
                <a:gd name="connsiteY28" fmla="*/ 835677 h 2525198"/>
                <a:gd name="connsiteX29" fmla="*/ 1289849 w 6152519"/>
                <a:gd name="connsiteY29" fmla="*/ 914400 h 2525198"/>
                <a:gd name="connsiteX30" fmla="*/ 1362517 w 6152519"/>
                <a:gd name="connsiteY30" fmla="*/ 914400 h 2525198"/>
                <a:gd name="connsiteX31" fmla="*/ 1362517 w 6152519"/>
                <a:gd name="connsiteY31" fmla="*/ 914400 h 2525198"/>
                <a:gd name="connsiteX32" fmla="*/ 1362517 w 6152519"/>
                <a:gd name="connsiteY32" fmla="*/ 962845 h 2525198"/>
                <a:gd name="connsiteX33" fmla="*/ 1423073 w 6152519"/>
                <a:gd name="connsiteY33" fmla="*/ 962845 h 2525198"/>
                <a:gd name="connsiteX34" fmla="*/ 1423073 w 6152519"/>
                <a:gd name="connsiteY34" fmla="*/ 962845 h 2525198"/>
                <a:gd name="connsiteX35" fmla="*/ 1423073 w 6152519"/>
                <a:gd name="connsiteY35" fmla="*/ 962845 h 2525198"/>
                <a:gd name="connsiteX36" fmla="*/ 1423073 w 6152519"/>
                <a:gd name="connsiteY36" fmla="*/ 962845 h 2525198"/>
                <a:gd name="connsiteX37" fmla="*/ 1429792 w 6152519"/>
                <a:gd name="connsiteY37" fmla="*/ 1013766 h 2525198"/>
                <a:gd name="connsiteX38" fmla="*/ 1507852 w 6152519"/>
                <a:gd name="connsiteY38" fmla="*/ 1014252 h 2525198"/>
                <a:gd name="connsiteX39" fmla="*/ 1526572 w 6152519"/>
                <a:gd name="connsiteY39" fmla="*/ 1063824 h 2525198"/>
                <a:gd name="connsiteX40" fmla="*/ 1640457 w 6152519"/>
                <a:gd name="connsiteY40" fmla="*/ 1074322 h 2525198"/>
                <a:gd name="connsiteX41" fmla="*/ 1647131 w 6152519"/>
                <a:gd name="connsiteY41" fmla="*/ 1126347 h 2525198"/>
                <a:gd name="connsiteX42" fmla="*/ 1834856 w 6152519"/>
                <a:gd name="connsiteY42" fmla="*/ 1126347 h 2525198"/>
                <a:gd name="connsiteX43" fmla="*/ 1834856 w 6152519"/>
                <a:gd name="connsiteY43" fmla="*/ 1199015 h 2525198"/>
                <a:gd name="connsiteX44" fmla="*/ 1925690 w 6152519"/>
                <a:gd name="connsiteY44" fmla="*/ 1199015 h 2525198"/>
                <a:gd name="connsiteX45" fmla="*/ 1925690 w 6152519"/>
                <a:gd name="connsiteY45" fmla="*/ 1253516 h 2525198"/>
                <a:gd name="connsiteX46" fmla="*/ 2016525 w 6152519"/>
                <a:gd name="connsiteY46" fmla="*/ 1253516 h 2525198"/>
                <a:gd name="connsiteX47" fmla="*/ 2016525 w 6152519"/>
                <a:gd name="connsiteY47" fmla="*/ 1253516 h 2525198"/>
                <a:gd name="connsiteX48" fmla="*/ 2016525 w 6152519"/>
                <a:gd name="connsiteY48" fmla="*/ 1308016 h 2525198"/>
                <a:gd name="connsiteX49" fmla="*/ 2149748 w 6152519"/>
                <a:gd name="connsiteY49" fmla="*/ 1308016 h 2525198"/>
                <a:gd name="connsiteX50" fmla="*/ 2149748 w 6152519"/>
                <a:gd name="connsiteY50" fmla="*/ 1344350 h 2525198"/>
                <a:gd name="connsiteX51" fmla="*/ 2246639 w 6152519"/>
                <a:gd name="connsiteY51" fmla="*/ 1344350 h 2525198"/>
                <a:gd name="connsiteX52" fmla="*/ 2246639 w 6152519"/>
                <a:gd name="connsiteY52" fmla="*/ 1398851 h 2525198"/>
                <a:gd name="connsiteX53" fmla="*/ 2404085 w 6152519"/>
                <a:gd name="connsiteY53" fmla="*/ 1398851 h 2525198"/>
                <a:gd name="connsiteX54" fmla="*/ 2404085 w 6152519"/>
                <a:gd name="connsiteY54" fmla="*/ 1441240 h 2525198"/>
                <a:gd name="connsiteX55" fmla="*/ 2488864 w 6152519"/>
                <a:gd name="connsiteY55" fmla="*/ 1441240 h 2525198"/>
                <a:gd name="connsiteX56" fmla="*/ 2488864 w 6152519"/>
                <a:gd name="connsiteY56" fmla="*/ 1507852 h 2525198"/>
                <a:gd name="connsiteX57" fmla="*/ 2603921 w 6152519"/>
                <a:gd name="connsiteY57" fmla="*/ 1507852 h 2525198"/>
                <a:gd name="connsiteX58" fmla="*/ 2603921 w 6152519"/>
                <a:gd name="connsiteY58" fmla="*/ 1507852 h 2525198"/>
                <a:gd name="connsiteX59" fmla="*/ 2603921 w 6152519"/>
                <a:gd name="connsiteY59" fmla="*/ 1562353 h 2525198"/>
                <a:gd name="connsiteX60" fmla="*/ 2725033 w 6152519"/>
                <a:gd name="connsiteY60" fmla="*/ 1562353 h 2525198"/>
                <a:gd name="connsiteX61" fmla="*/ 2725033 w 6152519"/>
                <a:gd name="connsiteY61" fmla="*/ 1635020 h 2525198"/>
                <a:gd name="connsiteX62" fmla="*/ 2821923 w 6152519"/>
                <a:gd name="connsiteY62" fmla="*/ 1635020 h 2525198"/>
                <a:gd name="connsiteX63" fmla="*/ 2821923 w 6152519"/>
                <a:gd name="connsiteY63" fmla="*/ 1695577 h 2525198"/>
                <a:gd name="connsiteX64" fmla="*/ 2979370 w 6152519"/>
                <a:gd name="connsiteY64" fmla="*/ 1695577 h 2525198"/>
                <a:gd name="connsiteX65" fmla="*/ 2979370 w 6152519"/>
                <a:gd name="connsiteY65" fmla="*/ 1744022 h 2525198"/>
                <a:gd name="connsiteX66" fmla="*/ 3167094 w 6152519"/>
                <a:gd name="connsiteY66" fmla="*/ 1744022 h 2525198"/>
                <a:gd name="connsiteX67" fmla="*/ 3167094 w 6152519"/>
                <a:gd name="connsiteY67" fmla="*/ 1780355 h 2525198"/>
                <a:gd name="connsiteX68" fmla="*/ 3270040 w 6152519"/>
                <a:gd name="connsiteY68" fmla="*/ 1780355 h 2525198"/>
                <a:gd name="connsiteX69" fmla="*/ 3270040 w 6152519"/>
                <a:gd name="connsiteY69" fmla="*/ 1834856 h 2525198"/>
                <a:gd name="connsiteX70" fmla="*/ 3385097 w 6152519"/>
                <a:gd name="connsiteY70" fmla="*/ 1834856 h 2525198"/>
                <a:gd name="connsiteX71" fmla="*/ 3457764 w 6152519"/>
                <a:gd name="connsiteY71" fmla="*/ 1907523 h 2525198"/>
                <a:gd name="connsiteX72" fmla="*/ 3597044 w 6152519"/>
                <a:gd name="connsiteY72" fmla="*/ 1907523 h 2525198"/>
                <a:gd name="connsiteX73" fmla="*/ 3597044 w 6152519"/>
                <a:gd name="connsiteY73" fmla="*/ 1907523 h 2525198"/>
                <a:gd name="connsiteX74" fmla="*/ 3597044 w 6152519"/>
                <a:gd name="connsiteY74" fmla="*/ 1907523 h 2525198"/>
                <a:gd name="connsiteX75" fmla="*/ 3597044 w 6152519"/>
                <a:gd name="connsiteY75" fmla="*/ 1907523 h 2525198"/>
                <a:gd name="connsiteX76" fmla="*/ 3597044 w 6152519"/>
                <a:gd name="connsiteY76" fmla="*/ 1907523 h 2525198"/>
                <a:gd name="connsiteX77" fmla="*/ 3597044 w 6152519"/>
                <a:gd name="connsiteY77" fmla="*/ 1949913 h 2525198"/>
                <a:gd name="connsiteX78" fmla="*/ 3839269 w 6152519"/>
                <a:gd name="connsiteY78" fmla="*/ 1949913 h 2525198"/>
                <a:gd name="connsiteX79" fmla="*/ 3839269 w 6152519"/>
                <a:gd name="connsiteY79" fmla="*/ 2022581 h 2525198"/>
                <a:gd name="connsiteX80" fmla="*/ 4033049 w 6152519"/>
                <a:gd name="connsiteY80" fmla="*/ 2022581 h 2525198"/>
                <a:gd name="connsiteX81" fmla="*/ 4033049 w 6152519"/>
                <a:gd name="connsiteY81" fmla="*/ 2058914 h 2525198"/>
                <a:gd name="connsiteX82" fmla="*/ 4251052 w 6152519"/>
                <a:gd name="connsiteY82" fmla="*/ 2058914 h 2525198"/>
                <a:gd name="connsiteX83" fmla="*/ 4281330 w 6152519"/>
                <a:gd name="connsiteY83" fmla="*/ 2089192 h 2525198"/>
                <a:gd name="connsiteX84" fmla="*/ 4414554 w 6152519"/>
                <a:gd name="connsiteY84" fmla="*/ 2089192 h 2525198"/>
                <a:gd name="connsiteX85" fmla="*/ 4414554 w 6152519"/>
                <a:gd name="connsiteY85" fmla="*/ 2143693 h 2525198"/>
                <a:gd name="connsiteX86" fmla="*/ 4541722 w 6152519"/>
                <a:gd name="connsiteY86" fmla="*/ 2143693 h 2525198"/>
                <a:gd name="connsiteX87" fmla="*/ 4541722 w 6152519"/>
                <a:gd name="connsiteY87" fmla="*/ 2161860 h 2525198"/>
                <a:gd name="connsiteX88" fmla="*/ 4662835 w 6152519"/>
                <a:gd name="connsiteY88" fmla="*/ 2161860 h 2525198"/>
                <a:gd name="connsiteX89" fmla="*/ 4662835 w 6152519"/>
                <a:gd name="connsiteY89" fmla="*/ 2198194 h 2525198"/>
                <a:gd name="connsiteX90" fmla="*/ 4814225 w 6152519"/>
                <a:gd name="connsiteY90" fmla="*/ 2198194 h 2525198"/>
                <a:gd name="connsiteX91" fmla="*/ 4814225 w 6152519"/>
                <a:gd name="connsiteY91" fmla="*/ 2198194 h 2525198"/>
                <a:gd name="connsiteX92" fmla="*/ 4814225 w 6152519"/>
                <a:gd name="connsiteY92" fmla="*/ 2198194 h 2525198"/>
                <a:gd name="connsiteX93" fmla="*/ 4814225 w 6152519"/>
                <a:gd name="connsiteY93" fmla="*/ 2198194 h 2525198"/>
                <a:gd name="connsiteX94" fmla="*/ 4814225 w 6152519"/>
                <a:gd name="connsiteY94" fmla="*/ 2198194 h 2525198"/>
                <a:gd name="connsiteX95" fmla="*/ 4814225 w 6152519"/>
                <a:gd name="connsiteY95" fmla="*/ 2198194 h 2525198"/>
                <a:gd name="connsiteX96" fmla="*/ 4814225 w 6152519"/>
                <a:gd name="connsiteY96" fmla="*/ 2234528 h 2525198"/>
                <a:gd name="connsiteX97" fmla="*/ 4929282 w 6152519"/>
                <a:gd name="connsiteY97" fmla="*/ 2234528 h 2525198"/>
                <a:gd name="connsiteX98" fmla="*/ 4929282 w 6152519"/>
                <a:gd name="connsiteY98" fmla="*/ 2264806 h 2525198"/>
                <a:gd name="connsiteX99" fmla="*/ 5056450 w 6152519"/>
                <a:gd name="connsiteY99" fmla="*/ 2264806 h 2525198"/>
                <a:gd name="connsiteX100" fmla="*/ 5056450 w 6152519"/>
                <a:gd name="connsiteY100" fmla="*/ 2313251 h 2525198"/>
                <a:gd name="connsiteX101" fmla="*/ 5280509 w 6152519"/>
                <a:gd name="connsiteY101" fmla="*/ 2313251 h 2525198"/>
                <a:gd name="connsiteX102" fmla="*/ 5280509 w 6152519"/>
                <a:gd name="connsiteY102" fmla="*/ 2313251 h 2525198"/>
                <a:gd name="connsiteX103" fmla="*/ 5280509 w 6152519"/>
                <a:gd name="connsiteY103" fmla="*/ 2313251 h 2525198"/>
                <a:gd name="connsiteX104" fmla="*/ 5280509 w 6152519"/>
                <a:gd name="connsiteY104" fmla="*/ 2367751 h 2525198"/>
                <a:gd name="connsiteX105" fmla="*/ 5431899 w 6152519"/>
                <a:gd name="connsiteY105" fmla="*/ 2367751 h 2525198"/>
                <a:gd name="connsiteX106" fmla="*/ 5431899 w 6152519"/>
                <a:gd name="connsiteY106" fmla="*/ 2367751 h 2525198"/>
                <a:gd name="connsiteX107" fmla="*/ 5431899 w 6152519"/>
                <a:gd name="connsiteY107" fmla="*/ 2416196 h 2525198"/>
                <a:gd name="connsiteX108" fmla="*/ 5637791 w 6152519"/>
                <a:gd name="connsiteY108" fmla="*/ 2416196 h 2525198"/>
                <a:gd name="connsiteX109" fmla="*/ 5637791 w 6152519"/>
                <a:gd name="connsiteY109" fmla="*/ 2440419 h 2525198"/>
                <a:gd name="connsiteX110" fmla="*/ 5825515 w 6152519"/>
                <a:gd name="connsiteY110" fmla="*/ 2440419 h 2525198"/>
                <a:gd name="connsiteX111" fmla="*/ 5825515 w 6152519"/>
                <a:gd name="connsiteY111" fmla="*/ 2470697 h 2525198"/>
                <a:gd name="connsiteX112" fmla="*/ 6067741 w 6152519"/>
                <a:gd name="connsiteY112" fmla="*/ 2470697 h 2525198"/>
                <a:gd name="connsiteX113" fmla="*/ 6067741 w 6152519"/>
                <a:gd name="connsiteY113" fmla="*/ 2470697 h 2525198"/>
                <a:gd name="connsiteX114" fmla="*/ 6067741 w 6152519"/>
                <a:gd name="connsiteY114" fmla="*/ 2500975 h 2525198"/>
                <a:gd name="connsiteX115" fmla="*/ 6152519 w 6152519"/>
                <a:gd name="connsiteY115" fmla="*/ 2500975 h 2525198"/>
                <a:gd name="connsiteX116" fmla="*/ 6152519 w 6152519"/>
                <a:gd name="connsiteY116" fmla="*/ 2525198 h 2525198"/>
                <a:gd name="connsiteX0" fmla="*/ 0 w 6152519"/>
                <a:gd name="connsiteY0" fmla="*/ 0 h 2525198"/>
                <a:gd name="connsiteX1" fmla="*/ 115057 w 6152519"/>
                <a:gd name="connsiteY1" fmla="*/ 0 h 2525198"/>
                <a:gd name="connsiteX2" fmla="*/ 115057 w 6152519"/>
                <a:gd name="connsiteY2" fmla="*/ 72668 h 2525198"/>
                <a:gd name="connsiteX3" fmla="*/ 230114 w 6152519"/>
                <a:gd name="connsiteY3" fmla="*/ 72668 h 2525198"/>
                <a:gd name="connsiteX4" fmla="*/ 230114 w 6152519"/>
                <a:gd name="connsiteY4" fmla="*/ 127169 h 2525198"/>
                <a:gd name="connsiteX5" fmla="*/ 284615 w 6152519"/>
                <a:gd name="connsiteY5" fmla="*/ 127169 h 2525198"/>
                <a:gd name="connsiteX6" fmla="*/ 284615 w 6152519"/>
                <a:gd name="connsiteY6" fmla="*/ 199836 h 2525198"/>
                <a:gd name="connsiteX7" fmla="*/ 363338 w 6152519"/>
                <a:gd name="connsiteY7" fmla="*/ 199836 h 2525198"/>
                <a:gd name="connsiteX8" fmla="*/ 363338 w 6152519"/>
                <a:gd name="connsiteY8" fmla="*/ 230114 h 2525198"/>
                <a:gd name="connsiteX9" fmla="*/ 423894 w 6152519"/>
                <a:gd name="connsiteY9" fmla="*/ 230114 h 2525198"/>
                <a:gd name="connsiteX10" fmla="*/ 423894 w 6152519"/>
                <a:gd name="connsiteY10" fmla="*/ 284615 h 2525198"/>
                <a:gd name="connsiteX11" fmla="*/ 587396 w 6152519"/>
                <a:gd name="connsiteY11" fmla="*/ 284615 h 2525198"/>
                <a:gd name="connsiteX12" fmla="*/ 587396 w 6152519"/>
                <a:gd name="connsiteY12" fmla="*/ 381505 h 2525198"/>
                <a:gd name="connsiteX13" fmla="*/ 696397 w 6152519"/>
                <a:gd name="connsiteY13" fmla="*/ 381505 h 2525198"/>
                <a:gd name="connsiteX14" fmla="*/ 696397 w 6152519"/>
                <a:gd name="connsiteY14" fmla="*/ 496562 h 2525198"/>
                <a:gd name="connsiteX15" fmla="*/ 775121 w 6152519"/>
                <a:gd name="connsiteY15" fmla="*/ 496562 h 2525198"/>
                <a:gd name="connsiteX16" fmla="*/ 775121 w 6152519"/>
                <a:gd name="connsiteY16" fmla="*/ 545007 h 2525198"/>
                <a:gd name="connsiteX17" fmla="*/ 829621 w 6152519"/>
                <a:gd name="connsiteY17" fmla="*/ 545007 h 2525198"/>
                <a:gd name="connsiteX18" fmla="*/ 829621 w 6152519"/>
                <a:gd name="connsiteY18" fmla="*/ 545007 h 2525198"/>
                <a:gd name="connsiteX19" fmla="*/ 841698 w 6152519"/>
                <a:gd name="connsiteY19" fmla="*/ 593452 h 2525198"/>
                <a:gd name="connsiteX20" fmla="*/ 903837 w 6152519"/>
                <a:gd name="connsiteY20" fmla="*/ 592213 h 2525198"/>
                <a:gd name="connsiteX21" fmla="*/ 903837 w 6152519"/>
                <a:gd name="connsiteY21" fmla="*/ 654559 h 2525198"/>
                <a:gd name="connsiteX22" fmla="*/ 961951 w 6152519"/>
                <a:gd name="connsiteY22" fmla="*/ 651359 h 2525198"/>
                <a:gd name="connsiteX23" fmla="*/ 966293 w 6152519"/>
                <a:gd name="connsiteY23" fmla="*/ 711845 h 2525198"/>
                <a:gd name="connsiteX24" fmla="*/ 1050031 w 6152519"/>
                <a:gd name="connsiteY24" fmla="*/ 710571 h 2525198"/>
                <a:gd name="connsiteX25" fmla="*/ 1059735 w 6152519"/>
                <a:gd name="connsiteY25" fmla="*/ 769065 h 2525198"/>
                <a:gd name="connsiteX26" fmla="*/ 1138458 w 6152519"/>
                <a:gd name="connsiteY26" fmla="*/ 769065 h 2525198"/>
                <a:gd name="connsiteX27" fmla="*/ 1138458 w 6152519"/>
                <a:gd name="connsiteY27" fmla="*/ 835677 h 2525198"/>
                <a:gd name="connsiteX28" fmla="*/ 1289849 w 6152519"/>
                <a:gd name="connsiteY28" fmla="*/ 835677 h 2525198"/>
                <a:gd name="connsiteX29" fmla="*/ 1289849 w 6152519"/>
                <a:gd name="connsiteY29" fmla="*/ 914400 h 2525198"/>
                <a:gd name="connsiteX30" fmla="*/ 1362517 w 6152519"/>
                <a:gd name="connsiteY30" fmla="*/ 914400 h 2525198"/>
                <a:gd name="connsiteX31" fmla="*/ 1362517 w 6152519"/>
                <a:gd name="connsiteY31" fmla="*/ 914400 h 2525198"/>
                <a:gd name="connsiteX32" fmla="*/ 1362517 w 6152519"/>
                <a:gd name="connsiteY32" fmla="*/ 962845 h 2525198"/>
                <a:gd name="connsiteX33" fmla="*/ 1423073 w 6152519"/>
                <a:gd name="connsiteY33" fmla="*/ 962845 h 2525198"/>
                <a:gd name="connsiteX34" fmla="*/ 1423073 w 6152519"/>
                <a:gd name="connsiteY34" fmla="*/ 962845 h 2525198"/>
                <a:gd name="connsiteX35" fmla="*/ 1423073 w 6152519"/>
                <a:gd name="connsiteY35" fmla="*/ 962845 h 2525198"/>
                <a:gd name="connsiteX36" fmla="*/ 1423073 w 6152519"/>
                <a:gd name="connsiteY36" fmla="*/ 962845 h 2525198"/>
                <a:gd name="connsiteX37" fmla="*/ 1429792 w 6152519"/>
                <a:gd name="connsiteY37" fmla="*/ 1013766 h 2525198"/>
                <a:gd name="connsiteX38" fmla="*/ 1507852 w 6152519"/>
                <a:gd name="connsiteY38" fmla="*/ 1014252 h 2525198"/>
                <a:gd name="connsiteX39" fmla="*/ 1516560 w 6152519"/>
                <a:gd name="connsiteY39" fmla="*/ 1067161 h 2525198"/>
                <a:gd name="connsiteX40" fmla="*/ 1640457 w 6152519"/>
                <a:gd name="connsiteY40" fmla="*/ 1074322 h 2525198"/>
                <a:gd name="connsiteX41" fmla="*/ 1647131 w 6152519"/>
                <a:gd name="connsiteY41" fmla="*/ 1126347 h 2525198"/>
                <a:gd name="connsiteX42" fmla="*/ 1834856 w 6152519"/>
                <a:gd name="connsiteY42" fmla="*/ 1126347 h 2525198"/>
                <a:gd name="connsiteX43" fmla="*/ 1834856 w 6152519"/>
                <a:gd name="connsiteY43" fmla="*/ 1199015 h 2525198"/>
                <a:gd name="connsiteX44" fmla="*/ 1925690 w 6152519"/>
                <a:gd name="connsiteY44" fmla="*/ 1199015 h 2525198"/>
                <a:gd name="connsiteX45" fmla="*/ 1925690 w 6152519"/>
                <a:gd name="connsiteY45" fmla="*/ 1253516 h 2525198"/>
                <a:gd name="connsiteX46" fmla="*/ 2016525 w 6152519"/>
                <a:gd name="connsiteY46" fmla="*/ 1253516 h 2525198"/>
                <a:gd name="connsiteX47" fmla="*/ 2016525 w 6152519"/>
                <a:gd name="connsiteY47" fmla="*/ 1253516 h 2525198"/>
                <a:gd name="connsiteX48" fmla="*/ 2016525 w 6152519"/>
                <a:gd name="connsiteY48" fmla="*/ 1308016 h 2525198"/>
                <a:gd name="connsiteX49" fmla="*/ 2149748 w 6152519"/>
                <a:gd name="connsiteY49" fmla="*/ 1308016 h 2525198"/>
                <a:gd name="connsiteX50" fmla="*/ 2149748 w 6152519"/>
                <a:gd name="connsiteY50" fmla="*/ 1344350 h 2525198"/>
                <a:gd name="connsiteX51" fmla="*/ 2246639 w 6152519"/>
                <a:gd name="connsiteY51" fmla="*/ 1344350 h 2525198"/>
                <a:gd name="connsiteX52" fmla="*/ 2246639 w 6152519"/>
                <a:gd name="connsiteY52" fmla="*/ 1398851 h 2525198"/>
                <a:gd name="connsiteX53" fmla="*/ 2404085 w 6152519"/>
                <a:gd name="connsiteY53" fmla="*/ 1398851 h 2525198"/>
                <a:gd name="connsiteX54" fmla="*/ 2404085 w 6152519"/>
                <a:gd name="connsiteY54" fmla="*/ 1441240 h 2525198"/>
                <a:gd name="connsiteX55" fmla="*/ 2488864 w 6152519"/>
                <a:gd name="connsiteY55" fmla="*/ 1441240 h 2525198"/>
                <a:gd name="connsiteX56" fmla="*/ 2488864 w 6152519"/>
                <a:gd name="connsiteY56" fmla="*/ 1507852 h 2525198"/>
                <a:gd name="connsiteX57" fmla="*/ 2603921 w 6152519"/>
                <a:gd name="connsiteY57" fmla="*/ 1507852 h 2525198"/>
                <a:gd name="connsiteX58" fmla="*/ 2603921 w 6152519"/>
                <a:gd name="connsiteY58" fmla="*/ 1507852 h 2525198"/>
                <a:gd name="connsiteX59" fmla="*/ 2603921 w 6152519"/>
                <a:gd name="connsiteY59" fmla="*/ 1562353 h 2525198"/>
                <a:gd name="connsiteX60" fmla="*/ 2725033 w 6152519"/>
                <a:gd name="connsiteY60" fmla="*/ 1562353 h 2525198"/>
                <a:gd name="connsiteX61" fmla="*/ 2725033 w 6152519"/>
                <a:gd name="connsiteY61" fmla="*/ 1635020 h 2525198"/>
                <a:gd name="connsiteX62" fmla="*/ 2821923 w 6152519"/>
                <a:gd name="connsiteY62" fmla="*/ 1635020 h 2525198"/>
                <a:gd name="connsiteX63" fmla="*/ 2821923 w 6152519"/>
                <a:gd name="connsiteY63" fmla="*/ 1695577 h 2525198"/>
                <a:gd name="connsiteX64" fmla="*/ 2979370 w 6152519"/>
                <a:gd name="connsiteY64" fmla="*/ 1695577 h 2525198"/>
                <a:gd name="connsiteX65" fmla="*/ 2979370 w 6152519"/>
                <a:gd name="connsiteY65" fmla="*/ 1744022 h 2525198"/>
                <a:gd name="connsiteX66" fmla="*/ 3167094 w 6152519"/>
                <a:gd name="connsiteY66" fmla="*/ 1744022 h 2525198"/>
                <a:gd name="connsiteX67" fmla="*/ 3167094 w 6152519"/>
                <a:gd name="connsiteY67" fmla="*/ 1780355 h 2525198"/>
                <a:gd name="connsiteX68" fmla="*/ 3270040 w 6152519"/>
                <a:gd name="connsiteY68" fmla="*/ 1780355 h 2525198"/>
                <a:gd name="connsiteX69" fmla="*/ 3270040 w 6152519"/>
                <a:gd name="connsiteY69" fmla="*/ 1834856 h 2525198"/>
                <a:gd name="connsiteX70" fmla="*/ 3385097 w 6152519"/>
                <a:gd name="connsiteY70" fmla="*/ 1834856 h 2525198"/>
                <a:gd name="connsiteX71" fmla="*/ 3457764 w 6152519"/>
                <a:gd name="connsiteY71" fmla="*/ 1907523 h 2525198"/>
                <a:gd name="connsiteX72" fmla="*/ 3597044 w 6152519"/>
                <a:gd name="connsiteY72" fmla="*/ 1907523 h 2525198"/>
                <a:gd name="connsiteX73" fmla="*/ 3597044 w 6152519"/>
                <a:gd name="connsiteY73" fmla="*/ 1907523 h 2525198"/>
                <a:gd name="connsiteX74" fmla="*/ 3597044 w 6152519"/>
                <a:gd name="connsiteY74" fmla="*/ 1907523 h 2525198"/>
                <a:gd name="connsiteX75" fmla="*/ 3597044 w 6152519"/>
                <a:gd name="connsiteY75" fmla="*/ 1907523 h 2525198"/>
                <a:gd name="connsiteX76" fmla="*/ 3597044 w 6152519"/>
                <a:gd name="connsiteY76" fmla="*/ 1907523 h 2525198"/>
                <a:gd name="connsiteX77" fmla="*/ 3597044 w 6152519"/>
                <a:gd name="connsiteY77" fmla="*/ 1949913 h 2525198"/>
                <a:gd name="connsiteX78" fmla="*/ 3839269 w 6152519"/>
                <a:gd name="connsiteY78" fmla="*/ 1949913 h 2525198"/>
                <a:gd name="connsiteX79" fmla="*/ 3839269 w 6152519"/>
                <a:gd name="connsiteY79" fmla="*/ 2022581 h 2525198"/>
                <a:gd name="connsiteX80" fmla="*/ 4033049 w 6152519"/>
                <a:gd name="connsiteY80" fmla="*/ 2022581 h 2525198"/>
                <a:gd name="connsiteX81" fmla="*/ 4033049 w 6152519"/>
                <a:gd name="connsiteY81" fmla="*/ 2058914 h 2525198"/>
                <a:gd name="connsiteX82" fmla="*/ 4251052 w 6152519"/>
                <a:gd name="connsiteY82" fmla="*/ 2058914 h 2525198"/>
                <a:gd name="connsiteX83" fmla="*/ 4281330 w 6152519"/>
                <a:gd name="connsiteY83" fmla="*/ 2089192 h 2525198"/>
                <a:gd name="connsiteX84" fmla="*/ 4414554 w 6152519"/>
                <a:gd name="connsiteY84" fmla="*/ 2089192 h 2525198"/>
                <a:gd name="connsiteX85" fmla="*/ 4414554 w 6152519"/>
                <a:gd name="connsiteY85" fmla="*/ 2143693 h 2525198"/>
                <a:gd name="connsiteX86" fmla="*/ 4541722 w 6152519"/>
                <a:gd name="connsiteY86" fmla="*/ 2143693 h 2525198"/>
                <a:gd name="connsiteX87" fmla="*/ 4541722 w 6152519"/>
                <a:gd name="connsiteY87" fmla="*/ 2161860 h 2525198"/>
                <a:gd name="connsiteX88" fmla="*/ 4662835 w 6152519"/>
                <a:gd name="connsiteY88" fmla="*/ 2161860 h 2525198"/>
                <a:gd name="connsiteX89" fmla="*/ 4662835 w 6152519"/>
                <a:gd name="connsiteY89" fmla="*/ 2198194 h 2525198"/>
                <a:gd name="connsiteX90" fmla="*/ 4814225 w 6152519"/>
                <a:gd name="connsiteY90" fmla="*/ 2198194 h 2525198"/>
                <a:gd name="connsiteX91" fmla="*/ 4814225 w 6152519"/>
                <a:gd name="connsiteY91" fmla="*/ 2198194 h 2525198"/>
                <a:gd name="connsiteX92" fmla="*/ 4814225 w 6152519"/>
                <a:gd name="connsiteY92" fmla="*/ 2198194 h 2525198"/>
                <a:gd name="connsiteX93" fmla="*/ 4814225 w 6152519"/>
                <a:gd name="connsiteY93" fmla="*/ 2198194 h 2525198"/>
                <a:gd name="connsiteX94" fmla="*/ 4814225 w 6152519"/>
                <a:gd name="connsiteY94" fmla="*/ 2198194 h 2525198"/>
                <a:gd name="connsiteX95" fmla="*/ 4814225 w 6152519"/>
                <a:gd name="connsiteY95" fmla="*/ 2198194 h 2525198"/>
                <a:gd name="connsiteX96" fmla="*/ 4814225 w 6152519"/>
                <a:gd name="connsiteY96" fmla="*/ 2234528 h 2525198"/>
                <a:gd name="connsiteX97" fmla="*/ 4929282 w 6152519"/>
                <a:gd name="connsiteY97" fmla="*/ 2234528 h 2525198"/>
                <a:gd name="connsiteX98" fmla="*/ 4929282 w 6152519"/>
                <a:gd name="connsiteY98" fmla="*/ 2264806 h 2525198"/>
                <a:gd name="connsiteX99" fmla="*/ 5056450 w 6152519"/>
                <a:gd name="connsiteY99" fmla="*/ 2264806 h 2525198"/>
                <a:gd name="connsiteX100" fmla="*/ 5056450 w 6152519"/>
                <a:gd name="connsiteY100" fmla="*/ 2313251 h 2525198"/>
                <a:gd name="connsiteX101" fmla="*/ 5280509 w 6152519"/>
                <a:gd name="connsiteY101" fmla="*/ 2313251 h 2525198"/>
                <a:gd name="connsiteX102" fmla="*/ 5280509 w 6152519"/>
                <a:gd name="connsiteY102" fmla="*/ 2313251 h 2525198"/>
                <a:gd name="connsiteX103" fmla="*/ 5280509 w 6152519"/>
                <a:gd name="connsiteY103" fmla="*/ 2313251 h 2525198"/>
                <a:gd name="connsiteX104" fmla="*/ 5280509 w 6152519"/>
                <a:gd name="connsiteY104" fmla="*/ 2367751 h 2525198"/>
                <a:gd name="connsiteX105" fmla="*/ 5431899 w 6152519"/>
                <a:gd name="connsiteY105" fmla="*/ 2367751 h 2525198"/>
                <a:gd name="connsiteX106" fmla="*/ 5431899 w 6152519"/>
                <a:gd name="connsiteY106" fmla="*/ 2367751 h 2525198"/>
                <a:gd name="connsiteX107" fmla="*/ 5431899 w 6152519"/>
                <a:gd name="connsiteY107" fmla="*/ 2416196 h 2525198"/>
                <a:gd name="connsiteX108" fmla="*/ 5637791 w 6152519"/>
                <a:gd name="connsiteY108" fmla="*/ 2416196 h 2525198"/>
                <a:gd name="connsiteX109" fmla="*/ 5637791 w 6152519"/>
                <a:gd name="connsiteY109" fmla="*/ 2440419 h 2525198"/>
                <a:gd name="connsiteX110" fmla="*/ 5825515 w 6152519"/>
                <a:gd name="connsiteY110" fmla="*/ 2440419 h 2525198"/>
                <a:gd name="connsiteX111" fmla="*/ 5825515 w 6152519"/>
                <a:gd name="connsiteY111" fmla="*/ 2470697 h 2525198"/>
                <a:gd name="connsiteX112" fmla="*/ 6067741 w 6152519"/>
                <a:gd name="connsiteY112" fmla="*/ 2470697 h 2525198"/>
                <a:gd name="connsiteX113" fmla="*/ 6067741 w 6152519"/>
                <a:gd name="connsiteY113" fmla="*/ 2470697 h 2525198"/>
                <a:gd name="connsiteX114" fmla="*/ 6067741 w 6152519"/>
                <a:gd name="connsiteY114" fmla="*/ 2500975 h 2525198"/>
                <a:gd name="connsiteX115" fmla="*/ 6152519 w 6152519"/>
                <a:gd name="connsiteY115" fmla="*/ 2500975 h 2525198"/>
                <a:gd name="connsiteX116" fmla="*/ 6152519 w 6152519"/>
                <a:gd name="connsiteY116" fmla="*/ 2525198 h 2525198"/>
                <a:gd name="connsiteX0" fmla="*/ 0 w 6152519"/>
                <a:gd name="connsiteY0" fmla="*/ 0 h 2525198"/>
                <a:gd name="connsiteX1" fmla="*/ 115057 w 6152519"/>
                <a:gd name="connsiteY1" fmla="*/ 0 h 2525198"/>
                <a:gd name="connsiteX2" fmla="*/ 115057 w 6152519"/>
                <a:gd name="connsiteY2" fmla="*/ 72668 h 2525198"/>
                <a:gd name="connsiteX3" fmla="*/ 230114 w 6152519"/>
                <a:gd name="connsiteY3" fmla="*/ 72668 h 2525198"/>
                <a:gd name="connsiteX4" fmla="*/ 230114 w 6152519"/>
                <a:gd name="connsiteY4" fmla="*/ 127169 h 2525198"/>
                <a:gd name="connsiteX5" fmla="*/ 284615 w 6152519"/>
                <a:gd name="connsiteY5" fmla="*/ 127169 h 2525198"/>
                <a:gd name="connsiteX6" fmla="*/ 284615 w 6152519"/>
                <a:gd name="connsiteY6" fmla="*/ 199836 h 2525198"/>
                <a:gd name="connsiteX7" fmla="*/ 363338 w 6152519"/>
                <a:gd name="connsiteY7" fmla="*/ 199836 h 2525198"/>
                <a:gd name="connsiteX8" fmla="*/ 363338 w 6152519"/>
                <a:gd name="connsiteY8" fmla="*/ 230114 h 2525198"/>
                <a:gd name="connsiteX9" fmla="*/ 423894 w 6152519"/>
                <a:gd name="connsiteY9" fmla="*/ 230114 h 2525198"/>
                <a:gd name="connsiteX10" fmla="*/ 423894 w 6152519"/>
                <a:gd name="connsiteY10" fmla="*/ 284615 h 2525198"/>
                <a:gd name="connsiteX11" fmla="*/ 587396 w 6152519"/>
                <a:gd name="connsiteY11" fmla="*/ 284615 h 2525198"/>
                <a:gd name="connsiteX12" fmla="*/ 587396 w 6152519"/>
                <a:gd name="connsiteY12" fmla="*/ 381505 h 2525198"/>
                <a:gd name="connsiteX13" fmla="*/ 696397 w 6152519"/>
                <a:gd name="connsiteY13" fmla="*/ 381505 h 2525198"/>
                <a:gd name="connsiteX14" fmla="*/ 696397 w 6152519"/>
                <a:gd name="connsiteY14" fmla="*/ 496562 h 2525198"/>
                <a:gd name="connsiteX15" fmla="*/ 775121 w 6152519"/>
                <a:gd name="connsiteY15" fmla="*/ 496562 h 2525198"/>
                <a:gd name="connsiteX16" fmla="*/ 775121 w 6152519"/>
                <a:gd name="connsiteY16" fmla="*/ 545007 h 2525198"/>
                <a:gd name="connsiteX17" fmla="*/ 829621 w 6152519"/>
                <a:gd name="connsiteY17" fmla="*/ 545007 h 2525198"/>
                <a:gd name="connsiteX18" fmla="*/ 829621 w 6152519"/>
                <a:gd name="connsiteY18" fmla="*/ 545007 h 2525198"/>
                <a:gd name="connsiteX19" fmla="*/ 841698 w 6152519"/>
                <a:gd name="connsiteY19" fmla="*/ 593452 h 2525198"/>
                <a:gd name="connsiteX20" fmla="*/ 903837 w 6152519"/>
                <a:gd name="connsiteY20" fmla="*/ 592213 h 2525198"/>
                <a:gd name="connsiteX21" fmla="*/ 903837 w 6152519"/>
                <a:gd name="connsiteY21" fmla="*/ 654559 h 2525198"/>
                <a:gd name="connsiteX22" fmla="*/ 961951 w 6152519"/>
                <a:gd name="connsiteY22" fmla="*/ 651359 h 2525198"/>
                <a:gd name="connsiteX23" fmla="*/ 966293 w 6152519"/>
                <a:gd name="connsiteY23" fmla="*/ 711845 h 2525198"/>
                <a:gd name="connsiteX24" fmla="*/ 1050031 w 6152519"/>
                <a:gd name="connsiteY24" fmla="*/ 710571 h 2525198"/>
                <a:gd name="connsiteX25" fmla="*/ 1059735 w 6152519"/>
                <a:gd name="connsiteY25" fmla="*/ 769065 h 2525198"/>
                <a:gd name="connsiteX26" fmla="*/ 1138458 w 6152519"/>
                <a:gd name="connsiteY26" fmla="*/ 769065 h 2525198"/>
                <a:gd name="connsiteX27" fmla="*/ 1138458 w 6152519"/>
                <a:gd name="connsiteY27" fmla="*/ 835677 h 2525198"/>
                <a:gd name="connsiteX28" fmla="*/ 1289849 w 6152519"/>
                <a:gd name="connsiteY28" fmla="*/ 835677 h 2525198"/>
                <a:gd name="connsiteX29" fmla="*/ 1289849 w 6152519"/>
                <a:gd name="connsiteY29" fmla="*/ 914400 h 2525198"/>
                <a:gd name="connsiteX30" fmla="*/ 1362517 w 6152519"/>
                <a:gd name="connsiteY30" fmla="*/ 914400 h 2525198"/>
                <a:gd name="connsiteX31" fmla="*/ 1362517 w 6152519"/>
                <a:gd name="connsiteY31" fmla="*/ 914400 h 2525198"/>
                <a:gd name="connsiteX32" fmla="*/ 1362517 w 6152519"/>
                <a:gd name="connsiteY32" fmla="*/ 962845 h 2525198"/>
                <a:gd name="connsiteX33" fmla="*/ 1423073 w 6152519"/>
                <a:gd name="connsiteY33" fmla="*/ 962845 h 2525198"/>
                <a:gd name="connsiteX34" fmla="*/ 1423073 w 6152519"/>
                <a:gd name="connsiteY34" fmla="*/ 962845 h 2525198"/>
                <a:gd name="connsiteX35" fmla="*/ 1423073 w 6152519"/>
                <a:gd name="connsiteY35" fmla="*/ 962845 h 2525198"/>
                <a:gd name="connsiteX36" fmla="*/ 1423073 w 6152519"/>
                <a:gd name="connsiteY36" fmla="*/ 962845 h 2525198"/>
                <a:gd name="connsiteX37" fmla="*/ 1429792 w 6152519"/>
                <a:gd name="connsiteY37" fmla="*/ 1013766 h 2525198"/>
                <a:gd name="connsiteX38" fmla="*/ 1507852 w 6152519"/>
                <a:gd name="connsiteY38" fmla="*/ 1014252 h 2525198"/>
                <a:gd name="connsiteX39" fmla="*/ 1506549 w 6152519"/>
                <a:gd name="connsiteY39" fmla="*/ 1067161 h 2525198"/>
                <a:gd name="connsiteX40" fmla="*/ 1640457 w 6152519"/>
                <a:gd name="connsiteY40" fmla="*/ 1074322 h 2525198"/>
                <a:gd name="connsiteX41" fmla="*/ 1647131 w 6152519"/>
                <a:gd name="connsiteY41" fmla="*/ 1126347 h 2525198"/>
                <a:gd name="connsiteX42" fmla="*/ 1834856 w 6152519"/>
                <a:gd name="connsiteY42" fmla="*/ 1126347 h 2525198"/>
                <a:gd name="connsiteX43" fmla="*/ 1834856 w 6152519"/>
                <a:gd name="connsiteY43" fmla="*/ 1199015 h 2525198"/>
                <a:gd name="connsiteX44" fmla="*/ 1925690 w 6152519"/>
                <a:gd name="connsiteY44" fmla="*/ 1199015 h 2525198"/>
                <a:gd name="connsiteX45" fmla="*/ 1925690 w 6152519"/>
                <a:gd name="connsiteY45" fmla="*/ 1253516 h 2525198"/>
                <a:gd name="connsiteX46" fmla="*/ 2016525 w 6152519"/>
                <a:gd name="connsiteY46" fmla="*/ 1253516 h 2525198"/>
                <a:gd name="connsiteX47" fmla="*/ 2016525 w 6152519"/>
                <a:gd name="connsiteY47" fmla="*/ 1253516 h 2525198"/>
                <a:gd name="connsiteX48" fmla="*/ 2016525 w 6152519"/>
                <a:gd name="connsiteY48" fmla="*/ 1308016 h 2525198"/>
                <a:gd name="connsiteX49" fmla="*/ 2149748 w 6152519"/>
                <a:gd name="connsiteY49" fmla="*/ 1308016 h 2525198"/>
                <a:gd name="connsiteX50" fmla="*/ 2149748 w 6152519"/>
                <a:gd name="connsiteY50" fmla="*/ 1344350 h 2525198"/>
                <a:gd name="connsiteX51" fmla="*/ 2246639 w 6152519"/>
                <a:gd name="connsiteY51" fmla="*/ 1344350 h 2525198"/>
                <a:gd name="connsiteX52" fmla="*/ 2246639 w 6152519"/>
                <a:gd name="connsiteY52" fmla="*/ 1398851 h 2525198"/>
                <a:gd name="connsiteX53" fmla="*/ 2404085 w 6152519"/>
                <a:gd name="connsiteY53" fmla="*/ 1398851 h 2525198"/>
                <a:gd name="connsiteX54" fmla="*/ 2404085 w 6152519"/>
                <a:gd name="connsiteY54" fmla="*/ 1441240 h 2525198"/>
                <a:gd name="connsiteX55" fmla="*/ 2488864 w 6152519"/>
                <a:gd name="connsiteY55" fmla="*/ 1441240 h 2525198"/>
                <a:gd name="connsiteX56" fmla="*/ 2488864 w 6152519"/>
                <a:gd name="connsiteY56" fmla="*/ 1507852 h 2525198"/>
                <a:gd name="connsiteX57" fmla="*/ 2603921 w 6152519"/>
                <a:gd name="connsiteY57" fmla="*/ 1507852 h 2525198"/>
                <a:gd name="connsiteX58" fmla="*/ 2603921 w 6152519"/>
                <a:gd name="connsiteY58" fmla="*/ 1507852 h 2525198"/>
                <a:gd name="connsiteX59" fmla="*/ 2603921 w 6152519"/>
                <a:gd name="connsiteY59" fmla="*/ 1562353 h 2525198"/>
                <a:gd name="connsiteX60" fmla="*/ 2725033 w 6152519"/>
                <a:gd name="connsiteY60" fmla="*/ 1562353 h 2525198"/>
                <a:gd name="connsiteX61" fmla="*/ 2725033 w 6152519"/>
                <a:gd name="connsiteY61" fmla="*/ 1635020 h 2525198"/>
                <a:gd name="connsiteX62" fmla="*/ 2821923 w 6152519"/>
                <a:gd name="connsiteY62" fmla="*/ 1635020 h 2525198"/>
                <a:gd name="connsiteX63" fmla="*/ 2821923 w 6152519"/>
                <a:gd name="connsiteY63" fmla="*/ 1695577 h 2525198"/>
                <a:gd name="connsiteX64" fmla="*/ 2979370 w 6152519"/>
                <a:gd name="connsiteY64" fmla="*/ 1695577 h 2525198"/>
                <a:gd name="connsiteX65" fmla="*/ 2979370 w 6152519"/>
                <a:gd name="connsiteY65" fmla="*/ 1744022 h 2525198"/>
                <a:gd name="connsiteX66" fmla="*/ 3167094 w 6152519"/>
                <a:gd name="connsiteY66" fmla="*/ 1744022 h 2525198"/>
                <a:gd name="connsiteX67" fmla="*/ 3167094 w 6152519"/>
                <a:gd name="connsiteY67" fmla="*/ 1780355 h 2525198"/>
                <a:gd name="connsiteX68" fmla="*/ 3270040 w 6152519"/>
                <a:gd name="connsiteY68" fmla="*/ 1780355 h 2525198"/>
                <a:gd name="connsiteX69" fmla="*/ 3270040 w 6152519"/>
                <a:gd name="connsiteY69" fmla="*/ 1834856 h 2525198"/>
                <a:gd name="connsiteX70" fmla="*/ 3385097 w 6152519"/>
                <a:gd name="connsiteY70" fmla="*/ 1834856 h 2525198"/>
                <a:gd name="connsiteX71" fmla="*/ 3457764 w 6152519"/>
                <a:gd name="connsiteY71" fmla="*/ 1907523 h 2525198"/>
                <a:gd name="connsiteX72" fmla="*/ 3597044 w 6152519"/>
                <a:gd name="connsiteY72" fmla="*/ 1907523 h 2525198"/>
                <a:gd name="connsiteX73" fmla="*/ 3597044 w 6152519"/>
                <a:gd name="connsiteY73" fmla="*/ 1907523 h 2525198"/>
                <a:gd name="connsiteX74" fmla="*/ 3597044 w 6152519"/>
                <a:gd name="connsiteY74" fmla="*/ 1907523 h 2525198"/>
                <a:gd name="connsiteX75" fmla="*/ 3597044 w 6152519"/>
                <a:gd name="connsiteY75" fmla="*/ 1907523 h 2525198"/>
                <a:gd name="connsiteX76" fmla="*/ 3597044 w 6152519"/>
                <a:gd name="connsiteY76" fmla="*/ 1907523 h 2525198"/>
                <a:gd name="connsiteX77" fmla="*/ 3597044 w 6152519"/>
                <a:gd name="connsiteY77" fmla="*/ 1949913 h 2525198"/>
                <a:gd name="connsiteX78" fmla="*/ 3839269 w 6152519"/>
                <a:gd name="connsiteY78" fmla="*/ 1949913 h 2525198"/>
                <a:gd name="connsiteX79" fmla="*/ 3839269 w 6152519"/>
                <a:gd name="connsiteY79" fmla="*/ 2022581 h 2525198"/>
                <a:gd name="connsiteX80" fmla="*/ 4033049 w 6152519"/>
                <a:gd name="connsiteY80" fmla="*/ 2022581 h 2525198"/>
                <a:gd name="connsiteX81" fmla="*/ 4033049 w 6152519"/>
                <a:gd name="connsiteY81" fmla="*/ 2058914 h 2525198"/>
                <a:gd name="connsiteX82" fmla="*/ 4251052 w 6152519"/>
                <a:gd name="connsiteY82" fmla="*/ 2058914 h 2525198"/>
                <a:gd name="connsiteX83" fmla="*/ 4281330 w 6152519"/>
                <a:gd name="connsiteY83" fmla="*/ 2089192 h 2525198"/>
                <a:gd name="connsiteX84" fmla="*/ 4414554 w 6152519"/>
                <a:gd name="connsiteY84" fmla="*/ 2089192 h 2525198"/>
                <a:gd name="connsiteX85" fmla="*/ 4414554 w 6152519"/>
                <a:gd name="connsiteY85" fmla="*/ 2143693 h 2525198"/>
                <a:gd name="connsiteX86" fmla="*/ 4541722 w 6152519"/>
                <a:gd name="connsiteY86" fmla="*/ 2143693 h 2525198"/>
                <a:gd name="connsiteX87" fmla="*/ 4541722 w 6152519"/>
                <a:gd name="connsiteY87" fmla="*/ 2161860 h 2525198"/>
                <a:gd name="connsiteX88" fmla="*/ 4662835 w 6152519"/>
                <a:gd name="connsiteY88" fmla="*/ 2161860 h 2525198"/>
                <a:gd name="connsiteX89" fmla="*/ 4662835 w 6152519"/>
                <a:gd name="connsiteY89" fmla="*/ 2198194 h 2525198"/>
                <a:gd name="connsiteX90" fmla="*/ 4814225 w 6152519"/>
                <a:gd name="connsiteY90" fmla="*/ 2198194 h 2525198"/>
                <a:gd name="connsiteX91" fmla="*/ 4814225 w 6152519"/>
                <a:gd name="connsiteY91" fmla="*/ 2198194 h 2525198"/>
                <a:gd name="connsiteX92" fmla="*/ 4814225 w 6152519"/>
                <a:gd name="connsiteY92" fmla="*/ 2198194 h 2525198"/>
                <a:gd name="connsiteX93" fmla="*/ 4814225 w 6152519"/>
                <a:gd name="connsiteY93" fmla="*/ 2198194 h 2525198"/>
                <a:gd name="connsiteX94" fmla="*/ 4814225 w 6152519"/>
                <a:gd name="connsiteY94" fmla="*/ 2198194 h 2525198"/>
                <a:gd name="connsiteX95" fmla="*/ 4814225 w 6152519"/>
                <a:gd name="connsiteY95" fmla="*/ 2198194 h 2525198"/>
                <a:gd name="connsiteX96" fmla="*/ 4814225 w 6152519"/>
                <a:gd name="connsiteY96" fmla="*/ 2234528 h 2525198"/>
                <a:gd name="connsiteX97" fmla="*/ 4929282 w 6152519"/>
                <a:gd name="connsiteY97" fmla="*/ 2234528 h 2525198"/>
                <a:gd name="connsiteX98" fmla="*/ 4929282 w 6152519"/>
                <a:gd name="connsiteY98" fmla="*/ 2264806 h 2525198"/>
                <a:gd name="connsiteX99" fmla="*/ 5056450 w 6152519"/>
                <a:gd name="connsiteY99" fmla="*/ 2264806 h 2525198"/>
                <a:gd name="connsiteX100" fmla="*/ 5056450 w 6152519"/>
                <a:gd name="connsiteY100" fmla="*/ 2313251 h 2525198"/>
                <a:gd name="connsiteX101" fmla="*/ 5280509 w 6152519"/>
                <a:gd name="connsiteY101" fmla="*/ 2313251 h 2525198"/>
                <a:gd name="connsiteX102" fmla="*/ 5280509 w 6152519"/>
                <a:gd name="connsiteY102" fmla="*/ 2313251 h 2525198"/>
                <a:gd name="connsiteX103" fmla="*/ 5280509 w 6152519"/>
                <a:gd name="connsiteY103" fmla="*/ 2313251 h 2525198"/>
                <a:gd name="connsiteX104" fmla="*/ 5280509 w 6152519"/>
                <a:gd name="connsiteY104" fmla="*/ 2367751 h 2525198"/>
                <a:gd name="connsiteX105" fmla="*/ 5431899 w 6152519"/>
                <a:gd name="connsiteY105" fmla="*/ 2367751 h 2525198"/>
                <a:gd name="connsiteX106" fmla="*/ 5431899 w 6152519"/>
                <a:gd name="connsiteY106" fmla="*/ 2367751 h 2525198"/>
                <a:gd name="connsiteX107" fmla="*/ 5431899 w 6152519"/>
                <a:gd name="connsiteY107" fmla="*/ 2416196 h 2525198"/>
                <a:gd name="connsiteX108" fmla="*/ 5637791 w 6152519"/>
                <a:gd name="connsiteY108" fmla="*/ 2416196 h 2525198"/>
                <a:gd name="connsiteX109" fmla="*/ 5637791 w 6152519"/>
                <a:gd name="connsiteY109" fmla="*/ 2440419 h 2525198"/>
                <a:gd name="connsiteX110" fmla="*/ 5825515 w 6152519"/>
                <a:gd name="connsiteY110" fmla="*/ 2440419 h 2525198"/>
                <a:gd name="connsiteX111" fmla="*/ 5825515 w 6152519"/>
                <a:gd name="connsiteY111" fmla="*/ 2470697 h 2525198"/>
                <a:gd name="connsiteX112" fmla="*/ 6067741 w 6152519"/>
                <a:gd name="connsiteY112" fmla="*/ 2470697 h 2525198"/>
                <a:gd name="connsiteX113" fmla="*/ 6067741 w 6152519"/>
                <a:gd name="connsiteY113" fmla="*/ 2470697 h 2525198"/>
                <a:gd name="connsiteX114" fmla="*/ 6067741 w 6152519"/>
                <a:gd name="connsiteY114" fmla="*/ 2500975 h 2525198"/>
                <a:gd name="connsiteX115" fmla="*/ 6152519 w 6152519"/>
                <a:gd name="connsiteY115" fmla="*/ 2500975 h 2525198"/>
                <a:gd name="connsiteX116" fmla="*/ 6152519 w 6152519"/>
                <a:gd name="connsiteY116" fmla="*/ 2525198 h 2525198"/>
                <a:gd name="connsiteX0" fmla="*/ 0 w 6152519"/>
                <a:gd name="connsiteY0" fmla="*/ 0 h 2525198"/>
                <a:gd name="connsiteX1" fmla="*/ 115057 w 6152519"/>
                <a:gd name="connsiteY1" fmla="*/ 0 h 2525198"/>
                <a:gd name="connsiteX2" fmla="*/ 115057 w 6152519"/>
                <a:gd name="connsiteY2" fmla="*/ 72668 h 2525198"/>
                <a:gd name="connsiteX3" fmla="*/ 230114 w 6152519"/>
                <a:gd name="connsiteY3" fmla="*/ 72668 h 2525198"/>
                <a:gd name="connsiteX4" fmla="*/ 230114 w 6152519"/>
                <a:gd name="connsiteY4" fmla="*/ 127169 h 2525198"/>
                <a:gd name="connsiteX5" fmla="*/ 284615 w 6152519"/>
                <a:gd name="connsiteY5" fmla="*/ 127169 h 2525198"/>
                <a:gd name="connsiteX6" fmla="*/ 284615 w 6152519"/>
                <a:gd name="connsiteY6" fmla="*/ 199836 h 2525198"/>
                <a:gd name="connsiteX7" fmla="*/ 363338 w 6152519"/>
                <a:gd name="connsiteY7" fmla="*/ 199836 h 2525198"/>
                <a:gd name="connsiteX8" fmla="*/ 363338 w 6152519"/>
                <a:gd name="connsiteY8" fmla="*/ 230114 h 2525198"/>
                <a:gd name="connsiteX9" fmla="*/ 423894 w 6152519"/>
                <a:gd name="connsiteY9" fmla="*/ 230114 h 2525198"/>
                <a:gd name="connsiteX10" fmla="*/ 423894 w 6152519"/>
                <a:gd name="connsiteY10" fmla="*/ 284615 h 2525198"/>
                <a:gd name="connsiteX11" fmla="*/ 587396 w 6152519"/>
                <a:gd name="connsiteY11" fmla="*/ 284615 h 2525198"/>
                <a:gd name="connsiteX12" fmla="*/ 587396 w 6152519"/>
                <a:gd name="connsiteY12" fmla="*/ 381505 h 2525198"/>
                <a:gd name="connsiteX13" fmla="*/ 696397 w 6152519"/>
                <a:gd name="connsiteY13" fmla="*/ 381505 h 2525198"/>
                <a:gd name="connsiteX14" fmla="*/ 696397 w 6152519"/>
                <a:gd name="connsiteY14" fmla="*/ 496562 h 2525198"/>
                <a:gd name="connsiteX15" fmla="*/ 775121 w 6152519"/>
                <a:gd name="connsiteY15" fmla="*/ 496562 h 2525198"/>
                <a:gd name="connsiteX16" fmla="*/ 775121 w 6152519"/>
                <a:gd name="connsiteY16" fmla="*/ 545007 h 2525198"/>
                <a:gd name="connsiteX17" fmla="*/ 829621 w 6152519"/>
                <a:gd name="connsiteY17" fmla="*/ 545007 h 2525198"/>
                <a:gd name="connsiteX18" fmla="*/ 829621 w 6152519"/>
                <a:gd name="connsiteY18" fmla="*/ 545007 h 2525198"/>
                <a:gd name="connsiteX19" fmla="*/ 841698 w 6152519"/>
                <a:gd name="connsiteY19" fmla="*/ 593452 h 2525198"/>
                <a:gd name="connsiteX20" fmla="*/ 903837 w 6152519"/>
                <a:gd name="connsiteY20" fmla="*/ 592213 h 2525198"/>
                <a:gd name="connsiteX21" fmla="*/ 903837 w 6152519"/>
                <a:gd name="connsiteY21" fmla="*/ 654559 h 2525198"/>
                <a:gd name="connsiteX22" fmla="*/ 961951 w 6152519"/>
                <a:gd name="connsiteY22" fmla="*/ 651359 h 2525198"/>
                <a:gd name="connsiteX23" fmla="*/ 966293 w 6152519"/>
                <a:gd name="connsiteY23" fmla="*/ 711845 h 2525198"/>
                <a:gd name="connsiteX24" fmla="*/ 1050031 w 6152519"/>
                <a:gd name="connsiteY24" fmla="*/ 710571 h 2525198"/>
                <a:gd name="connsiteX25" fmla="*/ 1059735 w 6152519"/>
                <a:gd name="connsiteY25" fmla="*/ 769065 h 2525198"/>
                <a:gd name="connsiteX26" fmla="*/ 1138458 w 6152519"/>
                <a:gd name="connsiteY26" fmla="*/ 769065 h 2525198"/>
                <a:gd name="connsiteX27" fmla="*/ 1138458 w 6152519"/>
                <a:gd name="connsiteY27" fmla="*/ 835677 h 2525198"/>
                <a:gd name="connsiteX28" fmla="*/ 1289849 w 6152519"/>
                <a:gd name="connsiteY28" fmla="*/ 835677 h 2525198"/>
                <a:gd name="connsiteX29" fmla="*/ 1289849 w 6152519"/>
                <a:gd name="connsiteY29" fmla="*/ 914400 h 2525198"/>
                <a:gd name="connsiteX30" fmla="*/ 1362517 w 6152519"/>
                <a:gd name="connsiteY30" fmla="*/ 914400 h 2525198"/>
                <a:gd name="connsiteX31" fmla="*/ 1362517 w 6152519"/>
                <a:gd name="connsiteY31" fmla="*/ 914400 h 2525198"/>
                <a:gd name="connsiteX32" fmla="*/ 1362517 w 6152519"/>
                <a:gd name="connsiteY32" fmla="*/ 962845 h 2525198"/>
                <a:gd name="connsiteX33" fmla="*/ 1423073 w 6152519"/>
                <a:gd name="connsiteY33" fmla="*/ 962845 h 2525198"/>
                <a:gd name="connsiteX34" fmla="*/ 1423073 w 6152519"/>
                <a:gd name="connsiteY34" fmla="*/ 962845 h 2525198"/>
                <a:gd name="connsiteX35" fmla="*/ 1423073 w 6152519"/>
                <a:gd name="connsiteY35" fmla="*/ 962845 h 2525198"/>
                <a:gd name="connsiteX36" fmla="*/ 1423073 w 6152519"/>
                <a:gd name="connsiteY36" fmla="*/ 962845 h 2525198"/>
                <a:gd name="connsiteX37" fmla="*/ 1429792 w 6152519"/>
                <a:gd name="connsiteY37" fmla="*/ 1013766 h 2525198"/>
                <a:gd name="connsiteX38" fmla="*/ 1507852 w 6152519"/>
                <a:gd name="connsiteY38" fmla="*/ 1014252 h 2525198"/>
                <a:gd name="connsiteX39" fmla="*/ 1506549 w 6152519"/>
                <a:gd name="connsiteY39" fmla="*/ 1067161 h 2525198"/>
                <a:gd name="connsiteX40" fmla="*/ 1640457 w 6152519"/>
                <a:gd name="connsiteY40" fmla="*/ 1074322 h 2525198"/>
                <a:gd name="connsiteX41" fmla="*/ 1647131 w 6152519"/>
                <a:gd name="connsiteY41" fmla="*/ 1126347 h 2525198"/>
                <a:gd name="connsiteX42" fmla="*/ 1834856 w 6152519"/>
                <a:gd name="connsiteY42" fmla="*/ 1126347 h 2525198"/>
                <a:gd name="connsiteX43" fmla="*/ 1834856 w 6152519"/>
                <a:gd name="connsiteY43" fmla="*/ 1199015 h 2525198"/>
                <a:gd name="connsiteX44" fmla="*/ 1925690 w 6152519"/>
                <a:gd name="connsiteY44" fmla="*/ 1199015 h 2525198"/>
                <a:gd name="connsiteX45" fmla="*/ 1925690 w 6152519"/>
                <a:gd name="connsiteY45" fmla="*/ 1253516 h 2525198"/>
                <a:gd name="connsiteX46" fmla="*/ 2016525 w 6152519"/>
                <a:gd name="connsiteY46" fmla="*/ 1253516 h 2525198"/>
                <a:gd name="connsiteX47" fmla="*/ 2016525 w 6152519"/>
                <a:gd name="connsiteY47" fmla="*/ 1253516 h 2525198"/>
                <a:gd name="connsiteX48" fmla="*/ 2016525 w 6152519"/>
                <a:gd name="connsiteY48" fmla="*/ 1308016 h 2525198"/>
                <a:gd name="connsiteX49" fmla="*/ 2149748 w 6152519"/>
                <a:gd name="connsiteY49" fmla="*/ 1308016 h 2525198"/>
                <a:gd name="connsiteX50" fmla="*/ 2149748 w 6152519"/>
                <a:gd name="connsiteY50" fmla="*/ 1344350 h 2525198"/>
                <a:gd name="connsiteX51" fmla="*/ 2246639 w 6152519"/>
                <a:gd name="connsiteY51" fmla="*/ 1344350 h 2525198"/>
                <a:gd name="connsiteX52" fmla="*/ 2246639 w 6152519"/>
                <a:gd name="connsiteY52" fmla="*/ 1398851 h 2525198"/>
                <a:gd name="connsiteX53" fmla="*/ 2404085 w 6152519"/>
                <a:gd name="connsiteY53" fmla="*/ 1398851 h 2525198"/>
                <a:gd name="connsiteX54" fmla="*/ 2404085 w 6152519"/>
                <a:gd name="connsiteY54" fmla="*/ 1441240 h 2525198"/>
                <a:gd name="connsiteX55" fmla="*/ 2488864 w 6152519"/>
                <a:gd name="connsiteY55" fmla="*/ 1441240 h 2525198"/>
                <a:gd name="connsiteX56" fmla="*/ 2488864 w 6152519"/>
                <a:gd name="connsiteY56" fmla="*/ 1507852 h 2525198"/>
                <a:gd name="connsiteX57" fmla="*/ 2603921 w 6152519"/>
                <a:gd name="connsiteY57" fmla="*/ 1507852 h 2525198"/>
                <a:gd name="connsiteX58" fmla="*/ 2603921 w 6152519"/>
                <a:gd name="connsiteY58" fmla="*/ 1507852 h 2525198"/>
                <a:gd name="connsiteX59" fmla="*/ 2603921 w 6152519"/>
                <a:gd name="connsiteY59" fmla="*/ 1562353 h 2525198"/>
                <a:gd name="connsiteX60" fmla="*/ 2725033 w 6152519"/>
                <a:gd name="connsiteY60" fmla="*/ 1562353 h 2525198"/>
                <a:gd name="connsiteX61" fmla="*/ 2725033 w 6152519"/>
                <a:gd name="connsiteY61" fmla="*/ 1635020 h 2525198"/>
                <a:gd name="connsiteX62" fmla="*/ 2821923 w 6152519"/>
                <a:gd name="connsiteY62" fmla="*/ 1635020 h 2525198"/>
                <a:gd name="connsiteX63" fmla="*/ 2821923 w 6152519"/>
                <a:gd name="connsiteY63" fmla="*/ 1695577 h 2525198"/>
                <a:gd name="connsiteX64" fmla="*/ 2979370 w 6152519"/>
                <a:gd name="connsiteY64" fmla="*/ 1695577 h 2525198"/>
                <a:gd name="connsiteX65" fmla="*/ 2979370 w 6152519"/>
                <a:gd name="connsiteY65" fmla="*/ 1744022 h 2525198"/>
                <a:gd name="connsiteX66" fmla="*/ 3167094 w 6152519"/>
                <a:gd name="connsiteY66" fmla="*/ 1744022 h 2525198"/>
                <a:gd name="connsiteX67" fmla="*/ 3167094 w 6152519"/>
                <a:gd name="connsiteY67" fmla="*/ 1780355 h 2525198"/>
                <a:gd name="connsiteX68" fmla="*/ 3270040 w 6152519"/>
                <a:gd name="connsiteY68" fmla="*/ 1780355 h 2525198"/>
                <a:gd name="connsiteX69" fmla="*/ 3270040 w 6152519"/>
                <a:gd name="connsiteY69" fmla="*/ 1834856 h 2525198"/>
                <a:gd name="connsiteX70" fmla="*/ 3385097 w 6152519"/>
                <a:gd name="connsiteY70" fmla="*/ 1834856 h 2525198"/>
                <a:gd name="connsiteX71" fmla="*/ 3387682 w 6152519"/>
                <a:gd name="connsiteY71" fmla="*/ 1897511 h 2525198"/>
                <a:gd name="connsiteX72" fmla="*/ 3597044 w 6152519"/>
                <a:gd name="connsiteY72" fmla="*/ 1907523 h 2525198"/>
                <a:gd name="connsiteX73" fmla="*/ 3597044 w 6152519"/>
                <a:gd name="connsiteY73" fmla="*/ 1907523 h 2525198"/>
                <a:gd name="connsiteX74" fmla="*/ 3597044 w 6152519"/>
                <a:gd name="connsiteY74" fmla="*/ 1907523 h 2525198"/>
                <a:gd name="connsiteX75" fmla="*/ 3597044 w 6152519"/>
                <a:gd name="connsiteY75" fmla="*/ 1907523 h 2525198"/>
                <a:gd name="connsiteX76" fmla="*/ 3597044 w 6152519"/>
                <a:gd name="connsiteY76" fmla="*/ 1907523 h 2525198"/>
                <a:gd name="connsiteX77" fmla="*/ 3597044 w 6152519"/>
                <a:gd name="connsiteY77" fmla="*/ 1949913 h 2525198"/>
                <a:gd name="connsiteX78" fmla="*/ 3839269 w 6152519"/>
                <a:gd name="connsiteY78" fmla="*/ 1949913 h 2525198"/>
                <a:gd name="connsiteX79" fmla="*/ 3839269 w 6152519"/>
                <a:gd name="connsiteY79" fmla="*/ 2022581 h 2525198"/>
                <a:gd name="connsiteX80" fmla="*/ 4033049 w 6152519"/>
                <a:gd name="connsiteY80" fmla="*/ 2022581 h 2525198"/>
                <a:gd name="connsiteX81" fmla="*/ 4033049 w 6152519"/>
                <a:gd name="connsiteY81" fmla="*/ 2058914 h 2525198"/>
                <a:gd name="connsiteX82" fmla="*/ 4251052 w 6152519"/>
                <a:gd name="connsiteY82" fmla="*/ 2058914 h 2525198"/>
                <a:gd name="connsiteX83" fmla="*/ 4281330 w 6152519"/>
                <a:gd name="connsiteY83" fmla="*/ 2089192 h 2525198"/>
                <a:gd name="connsiteX84" fmla="*/ 4414554 w 6152519"/>
                <a:gd name="connsiteY84" fmla="*/ 2089192 h 2525198"/>
                <a:gd name="connsiteX85" fmla="*/ 4414554 w 6152519"/>
                <a:gd name="connsiteY85" fmla="*/ 2143693 h 2525198"/>
                <a:gd name="connsiteX86" fmla="*/ 4541722 w 6152519"/>
                <a:gd name="connsiteY86" fmla="*/ 2143693 h 2525198"/>
                <a:gd name="connsiteX87" fmla="*/ 4541722 w 6152519"/>
                <a:gd name="connsiteY87" fmla="*/ 2161860 h 2525198"/>
                <a:gd name="connsiteX88" fmla="*/ 4662835 w 6152519"/>
                <a:gd name="connsiteY88" fmla="*/ 2161860 h 2525198"/>
                <a:gd name="connsiteX89" fmla="*/ 4662835 w 6152519"/>
                <a:gd name="connsiteY89" fmla="*/ 2198194 h 2525198"/>
                <a:gd name="connsiteX90" fmla="*/ 4814225 w 6152519"/>
                <a:gd name="connsiteY90" fmla="*/ 2198194 h 2525198"/>
                <a:gd name="connsiteX91" fmla="*/ 4814225 w 6152519"/>
                <a:gd name="connsiteY91" fmla="*/ 2198194 h 2525198"/>
                <a:gd name="connsiteX92" fmla="*/ 4814225 w 6152519"/>
                <a:gd name="connsiteY92" fmla="*/ 2198194 h 2525198"/>
                <a:gd name="connsiteX93" fmla="*/ 4814225 w 6152519"/>
                <a:gd name="connsiteY93" fmla="*/ 2198194 h 2525198"/>
                <a:gd name="connsiteX94" fmla="*/ 4814225 w 6152519"/>
                <a:gd name="connsiteY94" fmla="*/ 2198194 h 2525198"/>
                <a:gd name="connsiteX95" fmla="*/ 4814225 w 6152519"/>
                <a:gd name="connsiteY95" fmla="*/ 2198194 h 2525198"/>
                <a:gd name="connsiteX96" fmla="*/ 4814225 w 6152519"/>
                <a:gd name="connsiteY96" fmla="*/ 2234528 h 2525198"/>
                <a:gd name="connsiteX97" fmla="*/ 4929282 w 6152519"/>
                <a:gd name="connsiteY97" fmla="*/ 2234528 h 2525198"/>
                <a:gd name="connsiteX98" fmla="*/ 4929282 w 6152519"/>
                <a:gd name="connsiteY98" fmla="*/ 2264806 h 2525198"/>
                <a:gd name="connsiteX99" fmla="*/ 5056450 w 6152519"/>
                <a:gd name="connsiteY99" fmla="*/ 2264806 h 2525198"/>
                <a:gd name="connsiteX100" fmla="*/ 5056450 w 6152519"/>
                <a:gd name="connsiteY100" fmla="*/ 2313251 h 2525198"/>
                <a:gd name="connsiteX101" fmla="*/ 5280509 w 6152519"/>
                <a:gd name="connsiteY101" fmla="*/ 2313251 h 2525198"/>
                <a:gd name="connsiteX102" fmla="*/ 5280509 w 6152519"/>
                <a:gd name="connsiteY102" fmla="*/ 2313251 h 2525198"/>
                <a:gd name="connsiteX103" fmla="*/ 5280509 w 6152519"/>
                <a:gd name="connsiteY103" fmla="*/ 2313251 h 2525198"/>
                <a:gd name="connsiteX104" fmla="*/ 5280509 w 6152519"/>
                <a:gd name="connsiteY104" fmla="*/ 2367751 h 2525198"/>
                <a:gd name="connsiteX105" fmla="*/ 5431899 w 6152519"/>
                <a:gd name="connsiteY105" fmla="*/ 2367751 h 2525198"/>
                <a:gd name="connsiteX106" fmla="*/ 5431899 w 6152519"/>
                <a:gd name="connsiteY106" fmla="*/ 2367751 h 2525198"/>
                <a:gd name="connsiteX107" fmla="*/ 5431899 w 6152519"/>
                <a:gd name="connsiteY107" fmla="*/ 2416196 h 2525198"/>
                <a:gd name="connsiteX108" fmla="*/ 5637791 w 6152519"/>
                <a:gd name="connsiteY108" fmla="*/ 2416196 h 2525198"/>
                <a:gd name="connsiteX109" fmla="*/ 5637791 w 6152519"/>
                <a:gd name="connsiteY109" fmla="*/ 2440419 h 2525198"/>
                <a:gd name="connsiteX110" fmla="*/ 5825515 w 6152519"/>
                <a:gd name="connsiteY110" fmla="*/ 2440419 h 2525198"/>
                <a:gd name="connsiteX111" fmla="*/ 5825515 w 6152519"/>
                <a:gd name="connsiteY111" fmla="*/ 2470697 h 2525198"/>
                <a:gd name="connsiteX112" fmla="*/ 6067741 w 6152519"/>
                <a:gd name="connsiteY112" fmla="*/ 2470697 h 2525198"/>
                <a:gd name="connsiteX113" fmla="*/ 6067741 w 6152519"/>
                <a:gd name="connsiteY113" fmla="*/ 2470697 h 2525198"/>
                <a:gd name="connsiteX114" fmla="*/ 6067741 w 6152519"/>
                <a:gd name="connsiteY114" fmla="*/ 2500975 h 2525198"/>
                <a:gd name="connsiteX115" fmla="*/ 6152519 w 6152519"/>
                <a:gd name="connsiteY115" fmla="*/ 2500975 h 2525198"/>
                <a:gd name="connsiteX116" fmla="*/ 6152519 w 6152519"/>
                <a:gd name="connsiteY116" fmla="*/ 2525198 h 2525198"/>
                <a:gd name="connsiteX0" fmla="*/ 0 w 6152519"/>
                <a:gd name="connsiteY0" fmla="*/ 0 h 2525198"/>
                <a:gd name="connsiteX1" fmla="*/ 115057 w 6152519"/>
                <a:gd name="connsiteY1" fmla="*/ 0 h 2525198"/>
                <a:gd name="connsiteX2" fmla="*/ 115057 w 6152519"/>
                <a:gd name="connsiteY2" fmla="*/ 72668 h 2525198"/>
                <a:gd name="connsiteX3" fmla="*/ 230114 w 6152519"/>
                <a:gd name="connsiteY3" fmla="*/ 72668 h 2525198"/>
                <a:gd name="connsiteX4" fmla="*/ 230114 w 6152519"/>
                <a:gd name="connsiteY4" fmla="*/ 127169 h 2525198"/>
                <a:gd name="connsiteX5" fmla="*/ 284615 w 6152519"/>
                <a:gd name="connsiteY5" fmla="*/ 127169 h 2525198"/>
                <a:gd name="connsiteX6" fmla="*/ 284615 w 6152519"/>
                <a:gd name="connsiteY6" fmla="*/ 199836 h 2525198"/>
                <a:gd name="connsiteX7" fmla="*/ 363338 w 6152519"/>
                <a:gd name="connsiteY7" fmla="*/ 199836 h 2525198"/>
                <a:gd name="connsiteX8" fmla="*/ 363338 w 6152519"/>
                <a:gd name="connsiteY8" fmla="*/ 230114 h 2525198"/>
                <a:gd name="connsiteX9" fmla="*/ 423894 w 6152519"/>
                <a:gd name="connsiteY9" fmla="*/ 230114 h 2525198"/>
                <a:gd name="connsiteX10" fmla="*/ 423894 w 6152519"/>
                <a:gd name="connsiteY10" fmla="*/ 284615 h 2525198"/>
                <a:gd name="connsiteX11" fmla="*/ 587396 w 6152519"/>
                <a:gd name="connsiteY11" fmla="*/ 284615 h 2525198"/>
                <a:gd name="connsiteX12" fmla="*/ 587396 w 6152519"/>
                <a:gd name="connsiteY12" fmla="*/ 381505 h 2525198"/>
                <a:gd name="connsiteX13" fmla="*/ 696397 w 6152519"/>
                <a:gd name="connsiteY13" fmla="*/ 381505 h 2525198"/>
                <a:gd name="connsiteX14" fmla="*/ 696397 w 6152519"/>
                <a:gd name="connsiteY14" fmla="*/ 496562 h 2525198"/>
                <a:gd name="connsiteX15" fmla="*/ 775121 w 6152519"/>
                <a:gd name="connsiteY15" fmla="*/ 496562 h 2525198"/>
                <a:gd name="connsiteX16" fmla="*/ 775121 w 6152519"/>
                <a:gd name="connsiteY16" fmla="*/ 545007 h 2525198"/>
                <a:gd name="connsiteX17" fmla="*/ 829621 w 6152519"/>
                <a:gd name="connsiteY17" fmla="*/ 545007 h 2525198"/>
                <a:gd name="connsiteX18" fmla="*/ 829621 w 6152519"/>
                <a:gd name="connsiteY18" fmla="*/ 545007 h 2525198"/>
                <a:gd name="connsiteX19" fmla="*/ 841698 w 6152519"/>
                <a:gd name="connsiteY19" fmla="*/ 593452 h 2525198"/>
                <a:gd name="connsiteX20" fmla="*/ 903837 w 6152519"/>
                <a:gd name="connsiteY20" fmla="*/ 592213 h 2525198"/>
                <a:gd name="connsiteX21" fmla="*/ 903837 w 6152519"/>
                <a:gd name="connsiteY21" fmla="*/ 654559 h 2525198"/>
                <a:gd name="connsiteX22" fmla="*/ 961951 w 6152519"/>
                <a:gd name="connsiteY22" fmla="*/ 651359 h 2525198"/>
                <a:gd name="connsiteX23" fmla="*/ 966293 w 6152519"/>
                <a:gd name="connsiteY23" fmla="*/ 711845 h 2525198"/>
                <a:gd name="connsiteX24" fmla="*/ 1050031 w 6152519"/>
                <a:gd name="connsiteY24" fmla="*/ 710571 h 2525198"/>
                <a:gd name="connsiteX25" fmla="*/ 1059735 w 6152519"/>
                <a:gd name="connsiteY25" fmla="*/ 769065 h 2525198"/>
                <a:gd name="connsiteX26" fmla="*/ 1138458 w 6152519"/>
                <a:gd name="connsiteY26" fmla="*/ 769065 h 2525198"/>
                <a:gd name="connsiteX27" fmla="*/ 1138458 w 6152519"/>
                <a:gd name="connsiteY27" fmla="*/ 835677 h 2525198"/>
                <a:gd name="connsiteX28" fmla="*/ 1289849 w 6152519"/>
                <a:gd name="connsiteY28" fmla="*/ 835677 h 2525198"/>
                <a:gd name="connsiteX29" fmla="*/ 1289849 w 6152519"/>
                <a:gd name="connsiteY29" fmla="*/ 914400 h 2525198"/>
                <a:gd name="connsiteX30" fmla="*/ 1362517 w 6152519"/>
                <a:gd name="connsiteY30" fmla="*/ 914400 h 2525198"/>
                <a:gd name="connsiteX31" fmla="*/ 1362517 w 6152519"/>
                <a:gd name="connsiteY31" fmla="*/ 914400 h 2525198"/>
                <a:gd name="connsiteX32" fmla="*/ 1362517 w 6152519"/>
                <a:gd name="connsiteY32" fmla="*/ 962845 h 2525198"/>
                <a:gd name="connsiteX33" fmla="*/ 1423073 w 6152519"/>
                <a:gd name="connsiteY33" fmla="*/ 962845 h 2525198"/>
                <a:gd name="connsiteX34" fmla="*/ 1423073 w 6152519"/>
                <a:gd name="connsiteY34" fmla="*/ 962845 h 2525198"/>
                <a:gd name="connsiteX35" fmla="*/ 1423073 w 6152519"/>
                <a:gd name="connsiteY35" fmla="*/ 962845 h 2525198"/>
                <a:gd name="connsiteX36" fmla="*/ 1423073 w 6152519"/>
                <a:gd name="connsiteY36" fmla="*/ 962845 h 2525198"/>
                <a:gd name="connsiteX37" fmla="*/ 1429792 w 6152519"/>
                <a:gd name="connsiteY37" fmla="*/ 1013766 h 2525198"/>
                <a:gd name="connsiteX38" fmla="*/ 1507852 w 6152519"/>
                <a:gd name="connsiteY38" fmla="*/ 1014252 h 2525198"/>
                <a:gd name="connsiteX39" fmla="*/ 1506549 w 6152519"/>
                <a:gd name="connsiteY39" fmla="*/ 1067161 h 2525198"/>
                <a:gd name="connsiteX40" fmla="*/ 1640457 w 6152519"/>
                <a:gd name="connsiteY40" fmla="*/ 1074322 h 2525198"/>
                <a:gd name="connsiteX41" fmla="*/ 1647131 w 6152519"/>
                <a:gd name="connsiteY41" fmla="*/ 1126347 h 2525198"/>
                <a:gd name="connsiteX42" fmla="*/ 1834856 w 6152519"/>
                <a:gd name="connsiteY42" fmla="*/ 1126347 h 2525198"/>
                <a:gd name="connsiteX43" fmla="*/ 1834856 w 6152519"/>
                <a:gd name="connsiteY43" fmla="*/ 1199015 h 2525198"/>
                <a:gd name="connsiteX44" fmla="*/ 1925690 w 6152519"/>
                <a:gd name="connsiteY44" fmla="*/ 1199015 h 2525198"/>
                <a:gd name="connsiteX45" fmla="*/ 1925690 w 6152519"/>
                <a:gd name="connsiteY45" fmla="*/ 1253516 h 2525198"/>
                <a:gd name="connsiteX46" fmla="*/ 2016525 w 6152519"/>
                <a:gd name="connsiteY46" fmla="*/ 1253516 h 2525198"/>
                <a:gd name="connsiteX47" fmla="*/ 2016525 w 6152519"/>
                <a:gd name="connsiteY47" fmla="*/ 1253516 h 2525198"/>
                <a:gd name="connsiteX48" fmla="*/ 2016525 w 6152519"/>
                <a:gd name="connsiteY48" fmla="*/ 1308016 h 2525198"/>
                <a:gd name="connsiteX49" fmla="*/ 2149748 w 6152519"/>
                <a:gd name="connsiteY49" fmla="*/ 1308016 h 2525198"/>
                <a:gd name="connsiteX50" fmla="*/ 2149748 w 6152519"/>
                <a:gd name="connsiteY50" fmla="*/ 1344350 h 2525198"/>
                <a:gd name="connsiteX51" fmla="*/ 2246639 w 6152519"/>
                <a:gd name="connsiteY51" fmla="*/ 1344350 h 2525198"/>
                <a:gd name="connsiteX52" fmla="*/ 2246639 w 6152519"/>
                <a:gd name="connsiteY52" fmla="*/ 1398851 h 2525198"/>
                <a:gd name="connsiteX53" fmla="*/ 2404085 w 6152519"/>
                <a:gd name="connsiteY53" fmla="*/ 1398851 h 2525198"/>
                <a:gd name="connsiteX54" fmla="*/ 2404085 w 6152519"/>
                <a:gd name="connsiteY54" fmla="*/ 1441240 h 2525198"/>
                <a:gd name="connsiteX55" fmla="*/ 2488864 w 6152519"/>
                <a:gd name="connsiteY55" fmla="*/ 1441240 h 2525198"/>
                <a:gd name="connsiteX56" fmla="*/ 2488864 w 6152519"/>
                <a:gd name="connsiteY56" fmla="*/ 1507852 h 2525198"/>
                <a:gd name="connsiteX57" fmla="*/ 2603921 w 6152519"/>
                <a:gd name="connsiteY57" fmla="*/ 1507852 h 2525198"/>
                <a:gd name="connsiteX58" fmla="*/ 2603921 w 6152519"/>
                <a:gd name="connsiteY58" fmla="*/ 1507852 h 2525198"/>
                <a:gd name="connsiteX59" fmla="*/ 2603921 w 6152519"/>
                <a:gd name="connsiteY59" fmla="*/ 1562353 h 2525198"/>
                <a:gd name="connsiteX60" fmla="*/ 2725033 w 6152519"/>
                <a:gd name="connsiteY60" fmla="*/ 1562353 h 2525198"/>
                <a:gd name="connsiteX61" fmla="*/ 2725033 w 6152519"/>
                <a:gd name="connsiteY61" fmla="*/ 1635020 h 2525198"/>
                <a:gd name="connsiteX62" fmla="*/ 2821923 w 6152519"/>
                <a:gd name="connsiteY62" fmla="*/ 1635020 h 2525198"/>
                <a:gd name="connsiteX63" fmla="*/ 2821923 w 6152519"/>
                <a:gd name="connsiteY63" fmla="*/ 1695577 h 2525198"/>
                <a:gd name="connsiteX64" fmla="*/ 2979370 w 6152519"/>
                <a:gd name="connsiteY64" fmla="*/ 1695577 h 2525198"/>
                <a:gd name="connsiteX65" fmla="*/ 2979370 w 6152519"/>
                <a:gd name="connsiteY65" fmla="*/ 1744022 h 2525198"/>
                <a:gd name="connsiteX66" fmla="*/ 3167094 w 6152519"/>
                <a:gd name="connsiteY66" fmla="*/ 1744022 h 2525198"/>
                <a:gd name="connsiteX67" fmla="*/ 3167094 w 6152519"/>
                <a:gd name="connsiteY67" fmla="*/ 1780355 h 2525198"/>
                <a:gd name="connsiteX68" fmla="*/ 3270040 w 6152519"/>
                <a:gd name="connsiteY68" fmla="*/ 1780355 h 2525198"/>
                <a:gd name="connsiteX69" fmla="*/ 3270040 w 6152519"/>
                <a:gd name="connsiteY69" fmla="*/ 1834856 h 2525198"/>
                <a:gd name="connsiteX70" fmla="*/ 3385097 w 6152519"/>
                <a:gd name="connsiteY70" fmla="*/ 1834856 h 2525198"/>
                <a:gd name="connsiteX71" fmla="*/ 3387682 w 6152519"/>
                <a:gd name="connsiteY71" fmla="*/ 1907523 h 2525198"/>
                <a:gd name="connsiteX72" fmla="*/ 3597044 w 6152519"/>
                <a:gd name="connsiteY72" fmla="*/ 1907523 h 2525198"/>
                <a:gd name="connsiteX73" fmla="*/ 3597044 w 6152519"/>
                <a:gd name="connsiteY73" fmla="*/ 1907523 h 2525198"/>
                <a:gd name="connsiteX74" fmla="*/ 3597044 w 6152519"/>
                <a:gd name="connsiteY74" fmla="*/ 1907523 h 2525198"/>
                <a:gd name="connsiteX75" fmla="*/ 3597044 w 6152519"/>
                <a:gd name="connsiteY75" fmla="*/ 1907523 h 2525198"/>
                <a:gd name="connsiteX76" fmla="*/ 3597044 w 6152519"/>
                <a:gd name="connsiteY76" fmla="*/ 1907523 h 2525198"/>
                <a:gd name="connsiteX77" fmla="*/ 3597044 w 6152519"/>
                <a:gd name="connsiteY77" fmla="*/ 1949913 h 2525198"/>
                <a:gd name="connsiteX78" fmla="*/ 3839269 w 6152519"/>
                <a:gd name="connsiteY78" fmla="*/ 1949913 h 2525198"/>
                <a:gd name="connsiteX79" fmla="*/ 3839269 w 6152519"/>
                <a:gd name="connsiteY79" fmla="*/ 2022581 h 2525198"/>
                <a:gd name="connsiteX80" fmla="*/ 4033049 w 6152519"/>
                <a:gd name="connsiteY80" fmla="*/ 2022581 h 2525198"/>
                <a:gd name="connsiteX81" fmla="*/ 4033049 w 6152519"/>
                <a:gd name="connsiteY81" fmla="*/ 2058914 h 2525198"/>
                <a:gd name="connsiteX82" fmla="*/ 4251052 w 6152519"/>
                <a:gd name="connsiteY82" fmla="*/ 2058914 h 2525198"/>
                <a:gd name="connsiteX83" fmla="*/ 4281330 w 6152519"/>
                <a:gd name="connsiteY83" fmla="*/ 2089192 h 2525198"/>
                <a:gd name="connsiteX84" fmla="*/ 4414554 w 6152519"/>
                <a:gd name="connsiteY84" fmla="*/ 2089192 h 2525198"/>
                <a:gd name="connsiteX85" fmla="*/ 4414554 w 6152519"/>
                <a:gd name="connsiteY85" fmla="*/ 2143693 h 2525198"/>
                <a:gd name="connsiteX86" fmla="*/ 4541722 w 6152519"/>
                <a:gd name="connsiteY86" fmla="*/ 2143693 h 2525198"/>
                <a:gd name="connsiteX87" fmla="*/ 4541722 w 6152519"/>
                <a:gd name="connsiteY87" fmla="*/ 2161860 h 2525198"/>
                <a:gd name="connsiteX88" fmla="*/ 4662835 w 6152519"/>
                <a:gd name="connsiteY88" fmla="*/ 2161860 h 2525198"/>
                <a:gd name="connsiteX89" fmla="*/ 4662835 w 6152519"/>
                <a:gd name="connsiteY89" fmla="*/ 2198194 h 2525198"/>
                <a:gd name="connsiteX90" fmla="*/ 4814225 w 6152519"/>
                <a:gd name="connsiteY90" fmla="*/ 2198194 h 2525198"/>
                <a:gd name="connsiteX91" fmla="*/ 4814225 w 6152519"/>
                <a:gd name="connsiteY91" fmla="*/ 2198194 h 2525198"/>
                <a:gd name="connsiteX92" fmla="*/ 4814225 w 6152519"/>
                <a:gd name="connsiteY92" fmla="*/ 2198194 h 2525198"/>
                <a:gd name="connsiteX93" fmla="*/ 4814225 w 6152519"/>
                <a:gd name="connsiteY93" fmla="*/ 2198194 h 2525198"/>
                <a:gd name="connsiteX94" fmla="*/ 4814225 w 6152519"/>
                <a:gd name="connsiteY94" fmla="*/ 2198194 h 2525198"/>
                <a:gd name="connsiteX95" fmla="*/ 4814225 w 6152519"/>
                <a:gd name="connsiteY95" fmla="*/ 2198194 h 2525198"/>
                <a:gd name="connsiteX96" fmla="*/ 4814225 w 6152519"/>
                <a:gd name="connsiteY96" fmla="*/ 2234528 h 2525198"/>
                <a:gd name="connsiteX97" fmla="*/ 4929282 w 6152519"/>
                <a:gd name="connsiteY97" fmla="*/ 2234528 h 2525198"/>
                <a:gd name="connsiteX98" fmla="*/ 4929282 w 6152519"/>
                <a:gd name="connsiteY98" fmla="*/ 2264806 h 2525198"/>
                <a:gd name="connsiteX99" fmla="*/ 5056450 w 6152519"/>
                <a:gd name="connsiteY99" fmla="*/ 2264806 h 2525198"/>
                <a:gd name="connsiteX100" fmla="*/ 5056450 w 6152519"/>
                <a:gd name="connsiteY100" fmla="*/ 2313251 h 2525198"/>
                <a:gd name="connsiteX101" fmla="*/ 5280509 w 6152519"/>
                <a:gd name="connsiteY101" fmla="*/ 2313251 h 2525198"/>
                <a:gd name="connsiteX102" fmla="*/ 5280509 w 6152519"/>
                <a:gd name="connsiteY102" fmla="*/ 2313251 h 2525198"/>
                <a:gd name="connsiteX103" fmla="*/ 5280509 w 6152519"/>
                <a:gd name="connsiteY103" fmla="*/ 2313251 h 2525198"/>
                <a:gd name="connsiteX104" fmla="*/ 5280509 w 6152519"/>
                <a:gd name="connsiteY104" fmla="*/ 2367751 h 2525198"/>
                <a:gd name="connsiteX105" fmla="*/ 5431899 w 6152519"/>
                <a:gd name="connsiteY105" fmla="*/ 2367751 h 2525198"/>
                <a:gd name="connsiteX106" fmla="*/ 5431899 w 6152519"/>
                <a:gd name="connsiteY106" fmla="*/ 2367751 h 2525198"/>
                <a:gd name="connsiteX107" fmla="*/ 5431899 w 6152519"/>
                <a:gd name="connsiteY107" fmla="*/ 2416196 h 2525198"/>
                <a:gd name="connsiteX108" fmla="*/ 5637791 w 6152519"/>
                <a:gd name="connsiteY108" fmla="*/ 2416196 h 2525198"/>
                <a:gd name="connsiteX109" fmla="*/ 5637791 w 6152519"/>
                <a:gd name="connsiteY109" fmla="*/ 2440419 h 2525198"/>
                <a:gd name="connsiteX110" fmla="*/ 5825515 w 6152519"/>
                <a:gd name="connsiteY110" fmla="*/ 2440419 h 2525198"/>
                <a:gd name="connsiteX111" fmla="*/ 5825515 w 6152519"/>
                <a:gd name="connsiteY111" fmla="*/ 2470697 h 2525198"/>
                <a:gd name="connsiteX112" fmla="*/ 6067741 w 6152519"/>
                <a:gd name="connsiteY112" fmla="*/ 2470697 h 2525198"/>
                <a:gd name="connsiteX113" fmla="*/ 6067741 w 6152519"/>
                <a:gd name="connsiteY113" fmla="*/ 2470697 h 2525198"/>
                <a:gd name="connsiteX114" fmla="*/ 6067741 w 6152519"/>
                <a:gd name="connsiteY114" fmla="*/ 2500975 h 2525198"/>
                <a:gd name="connsiteX115" fmla="*/ 6152519 w 6152519"/>
                <a:gd name="connsiteY115" fmla="*/ 2500975 h 2525198"/>
                <a:gd name="connsiteX116" fmla="*/ 6152519 w 6152519"/>
                <a:gd name="connsiteY116" fmla="*/ 2525198 h 2525198"/>
                <a:gd name="connsiteX0" fmla="*/ 0 w 6152519"/>
                <a:gd name="connsiteY0" fmla="*/ 0 h 2525198"/>
                <a:gd name="connsiteX1" fmla="*/ 115057 w 6152519"/>
                <a:gd name="connsiteY1" fmla="*/ 0 h 2525198"/>
                <a:gd name="connsiteX2" fmla="*/ 115057 w 6152519"/>
                <a:gd name="connsiteY2" fmla="*/ 72668 h 2525198"/>
                <a:gd name="connsiteX3" fmla="*/ 230114 w 6152519"/>
                <a:gd name="connsiteY3" fmla="*/ 72668 h 2525198"/>
                <a:gd name="connsiteX4" fmla="*/ 230114 w 6152519"/>
                <a:gd name="connsiteY4" fmla="*/ 127169 h 2525198"/>
                <a:gd name="connsiteX5" fmla="*/ 284615 w 6152519"/>
                <a:gd name="connsiteY5" fmla="*/ 127169 h 2525198"/>
                <a:gd name="connsiteX6" fmla="*/ 284615 w 6152519"/>
                <a:gd name="connsiteY6" fmla="*/ 199836 h 2525198"/>
                <a:gd name="connsiteX7" fmla="*/ 363338 w 6152519"/>
                <a:gd name="connsiteY7" fmla="*/ 199836 h 2525198"/>
                <a:gd name="connsiteX8" fmla="*/ 363338 w 6152519"/>
                <a:gd name="connsiteY8" fmla="*/ 230114 h 2525198"/>
                <a:gd name="connsiteX9" fmla="*/ 423894 w 6152519"/>
                <a:gd name="connsiteY9" fmla="*/ 230114 h 2525198"/>
                <a:gd name="connsiteX10" fmla="*/ 423894 w 6152519"/>
                <a:gd name="connsiteY10" fmla="*/ 284615 h 2525198"/>
                <a:gd name="connsiteX11" fmla="*/ 587396 w 6152519"/>
                <a:gd name="connsiteY11" fmla="*/ 284615 h 2525198"/>
                <a:gd name="connsiteX12" fmla="*/ 587396 w 6152519"/>
                <a:gd name="connsiteY12" fmla="*/ 381505 h 2525198"/>
                <a:gd name="connsiteX13" fmla="*/ 696397 w 6152519"/>
                <a:gd name="connsiteY13" fmla="*/ 381505 h 2525198"/>
                <a:gd name="connsiteX14" fmla="*/ 696397 w 6152519"/>
                <a:gd name="connsiteY14" fmla="*/ 496562 h 2525198"/>
                <a:gd name="connsiteX15" fmla="*/ 775121 w 6152519"/>
                <a:gd name="connsiteY15" fmla="*/ 496562 h 2525198"/>
                <a:gd name="connsiteX16" fmla="*/ 775121 w 6152519"/>
                <a:gd name="connsiteY16" fmla="*/ 545007 h 2525198"/>
                <a:gd name="connsiteX17" fmla="*/ 829621 w 6152519"/>
                <a:gd name="connsiteY17" fmla="*/ 545007 h 2525198"/>
                <a:gd name="connsiteX18" fmla="*/ 829621 w 6152519"/>
                <a:gd name="connsiteY18" fmla="*/ 545007 h 2525198"/>
                <a:gd name="connsiteX19" fmla="*/ 841698 w 6152519"/>
                <a:gd name="connsiteY19" fmla="*/ 593452 h 2525198"/>
                <a:gd name="connsiteX20" fmla="*/ 903837 w 6152519"/>
                <a:gd name="connsiteY20" fmla="*/ 592213 h 2525198"/>
                <a:gd name="connsiteX21" fmla="*/ 903837 w 6152519"/>
                <a:gd name="connsiteY21" fmla="*/ 654559 h 2525198"/>
                <a:gd name="connsiteX22" fmla="*/ 961951 w 6152519"/>
                <a:gd name="connsiteY22" fmla="*/ 651359 h 2525198"/>
                <a:gd name="connsiteX23" fmla="*/ 966293 w 6152519"/>
                <a:gd name="connsiteY23" fmla="*/ 711845 h 2525198"/>
                <a:gd name="connsiteX24" fmla="*/ 1050031 w 6152519"/>
                <a:gd name="connsiteY24" fmla="*/ 710571 h 2525198"/>
                <a:gd name="connsiteX25" fmla="*/ 1059735 w 6152519"/>
                <a:gd name="connsiteY25" fmla="*/ 769065 h 2525198"/>
                <a:gd name="connsiteX26" fmla="*/ 1138458 w 6152519"/>
                <a:gd name="connsiteY26" fmla="*/ 769065 h 2525198"/>
                <a:gd name="connsiteX27" fmla="*/ 1138458 w 6152519"/>
                <a:gd name="connsiteY27" fmla="*/ 835677 h 2525198"/>
                <a:gd name="connsiteX28" fmla="*/ 1289849 w 6152519"/>
                <a:gd name="connsiteY28" fmla="*/ 835677 h 2525198"/>
                <a:gd name="connsiteX29" fmla="*/ 1289849 w 6152519"/>
                <a:gd name="connsiteY29" fmla="*/ 914400 h 2525198"/>
                <a:gd name="connsiteX30" fmla="*/ 1362517 w 6152519"/>
                <a:gd name="connsiteY30" fmla="*/ 914400 h 2525198"/>
                <a:gd name="connsiteX31" fmla="*/ 1362517 w 6152519"/>
                <a:gd name="connsiteY31" fmla="*/ 914400 h 2525198"/>
                <a:gd name="connsiteX32" fmla="*/ 1362517 w 6152519"/>
                <a:gd name="connsiteY32" fmla="*/ 962845 h 2525198"/>
                <a:gd name="connsiteX33" fmla="*/ 1423073 w 6152519"/>
                <a:gd name="connsiteY33" fmla="*/ 962845 h 2525198"/>
                <a:gd name="connsiteX34" fmla="*/ 1423073 w 6152519"/>
                <a:gd name="connsiteY34" fmla="*/ 962845 h 2525198"/>
                <a:gd name="connsiteX35" fmla="*/ 1423073 w 6152519"/>
                <a:gd name="connsiteY35" fmla="*/ 962845 h 2525198"/>
                <a:gd name="connsiteX36" fmla="*/ 1423073 w 6152519"/>
                <a:gd name="connsiteY36" fmla="*/ 962845 h 2525198"/>
                <a:gd name="connsiteX37" fmla="*/ 1429792 w 6152519"/>
                <a:gd name="connsiteY37" fmla="*/ 1013766 h 2525198"/>
                <a:gd name="connsiteX38" fmla="*/ 1507852 w 6152519"/>
                <a:gd name="connsiteY38" fmla="*/ 1014252 h 2525198"/>
                <a:gd name="connsiteX39" fmla="*/ 1506549 w 6152519"/>
                <a:gd name="connsiteY39" fmla="*/ 1067161 h 2525198"/>
                <a:gd name="connsiteX40" fmla="*/ 1640457 w 6152519"/>
                <a:gd name="connsiteY40" fmla="*/ 1074322 h 2525198"/>
                <a:gd name="connsiteX41" fmla="*/ 1647131 w 6152519"/>
                <a:gd name="connsiteY41" fmla="*/ 1126347 h 2525198"/>
                <a:gd name="connsiteX42" fmla="*/ 1834856 w 6152519"/>
                <a:gd name="connsiteY42" fmla="*/ 1126347 h 2525198"/>
                <a:gd name="connsiteX43" fmla="*/ 1834856 w 6152519"/>
                <a:gd name="connsiteY43" fmla="*/ 1199015 h 2525198"/>
                <a:gd name="connsiteX44" fmla="*/ 1925690 w 6152519"/>
                <a:gd name="connsiteY44" fmla="*/ 1199015 h 2525198"/>
                <a:gd name="connsiteX45" fmla="*/ 1925690 w 6152519"/>
                <a:gd name="connsiteY45" fmla="*/ 1253516 h 2525198"/>
                <a:gd name="connsiteX46" fmla="*/ 2016525 w 6152519"/>
                <a:gd name="connsiteY46" fmla="*/ 1253516 h 2525198"/>
                <a:gd name="connsiteX47" fmla="*/ 2016525 w 6152519"/>
                <a:gd name="connsiteY47" fmla="*/ 1253516 h 2525198"/>
                <a:gd name="connsiteX48" fmla="*/ 2016525 w 6152519"/>
                <a:gd name="connsiteY48" fmla="*/ 1308016 h 2525198"/>
                <a:gd name="connsiteX49" fmla="*/ 2149748 w 6152519"/>
                <a:gd name="connsiteY49" fmla="*/ 1308016 h 2525198"/>
                <a:gd name="connsiteX50" fmla="*/ 2149748 w 6152519"/>
                <a:gd name="connsiteY50" fmla="*/ 1344350 h 2525198"/>
                <a:gd name="connsiteX51" fmla="*/ 2246639 w 6152519"/>
                <a:gd name="connsiteY51" fmla="*/ 1344350 h 2525198"/>
                <a:gd name="connsiteX52" fmla="*/ 2246639 w 6152519"/>
                <a:gd name="connsiteY52" fmla="*/ 1398851 h 2525198"/>
                <a:gd name="connsiteX53" fmla="*/ 2404085 w 6152519"/>
                <a:gd name="connsiteY53" fmla="*/ 1398851 h 2525198"/>
                <a:gd name="connsiteX54" fmla="*/ 2404085 w 6152519"/>
                <a:gd name="connsiteY54" fmla="*/ 1441240 h 2525198"/>
                <a:gd name="connsiteX55" fmla="*/ 2488864 w 6152519"/>
                <a:gd name="connsiteY55" fmla="*/ 1441240 h 2525198"/>
                <a:gd name="connsiteX56" fmla="*/ 2488864 w 6152519"/>
                <a:gd name="connsiteY56" fmla="*/ 1507852 h 2525198"/>
                <a:gd name="connsiteX57" fmla="*/ 2603921 w 6152519"/>
                <a:gd name="connsiteY57" fmla="*/ 1507852 h 2525198"/>
                <a:gd name="connsiteX58" fmla="*/ 2603921 w 6152519"/>
                <a:gd name="connsiteY58" fmla="*/ 1507852 h 2525198"/>
                <a:gd name="connsiteX59" fmla="*/ 2603921 w 6152519"/>
                <a:gd name="connsiteY59" fmla="*/ 1562353 h 2525198"/>
                <a:gd name="connsiteX60" fmla="*/ 2725033 w 6152519"/>
                <a:gd name="connsiteY60" fmla="*/ 1562353 h 2525198"/>
                <a:gd name="connsiteX61" fmla="*/ 2725033 w 6152519"/>
                <a:gd name="connsiteY61" fmla="*/ 1635020 h 2525198"/>
                <a:gd name="connsiteX62" fmla="*/ 2821923 w 6152519"/>
                <a:gd name="connsiteY62" fmla="*/ 1635020 h 2525198"/>
                <a:gd name="connsiteX63" fmla="*/ 2821923 w 6152519"/>
                <a:gd name="connsiteY63" fmla="*/ 1695577 h 2525198"/>
                <a:gd name="connsiteX64" fmla="*/ 2979370 w 6152519"/>
                <a:gd name="connsiteY64" fmla="*/ 1695577 h 2525198"/>
                <a:gd name="connsiteX65" fmla="*/ 2979370 w 6152519"/>
                <a:gd name="connsiteY65" fmla="*/ 1744022 h 2525198"/>
                <a:gd name="connsiteX66" fmla="*/ 3167094 w 6152519"/>
                <a:gd name="connsiteY66" fmla="*/ 1744022 h 2525198"/>
                <a:gd name="connsiteX67" fmla="*/ 3167094 w 6152519"/>
                <a:gd name="connsiteY67" fmla="*/ 1780355 h 2525198"/>
                <a:gd name="connsiteX68" fmla="*/ 3270040 w 6152519"/>
                <a:gd name="connsiteY68" fmla="*/ 1780355 h 2525198"/>
                <a:gd name="connsiteX69" fmla="*/ 3270040 w 6152519"/>
                <a:gd name="connsiteY69" fmla="*/ 1834856 h 2525198"/>
                <a:gd name="connsiteX70" fmla="*/ 3385097 w 6152519"/>
                <a:gd name="connsiteY70" fmla="*/ 1834856 h 2525198"/>
                <a:gd name="connsiteX71" fmla="*/ 3387682 w 6152519"/>
                <a:gd name="connsiteY71" fmla="*/ 1907523 h 2525198"/>
                <a:gd name="connsiteX72" fmla="*/ 3597044 w 6152519"/>
                <a:gd name="connsiteY72" fmla="*/ 1907523 h 2525198"/>
                <a:gd name="connsiteX73" fmla="*/ 3597044 w 6152519"/>
                <a:gd name="connsiteY73" fmla="*/ 1907523 h 2525198"/>
                <a:gd name="connsiteX74" fmla="*/ 3597044 w 6152519"/>
                <a:gd name="connsiteY74" fmla="*/ 1907523 h 2525198"/>
                <a:gd name="connsiteX75" fmla="*/ 3597044 w 6152519"/>
                <a:gd name="connsiteY75" fmla="*/ 1907523 h 2525198"/>
                <a:gd name="connsiteX76" fmla="*/ 3597044 w 6152519"/>
                <a:gd name="connsiteY76" fmla="*/ 1907523 h 2525198"/>
                <a:gd name="connsiteX77" fmla="*/ 3597044 w 6152519"/>
                <a:gd name="connsiteY77" fmla="*/ 1949913 h 2525198"/>
                <a:gd name="connsiteX78" fmla="*/ 3839269 w 6152519"/>
                <a:gd name="connsiteY78" fmla="*/ 1949913 h 2525198"/>
                <a:gd name="connsiteX79" fmla="*/ 3839269 w 6152519"/>
                <a:gd name="connsiteY79" fmla="*/ 2022581 h 2525198"/>
                <a:gd name="connsiteX80" fmla="*/ 4033049 w 6152519"/>
                <a:gd name="connsiteY80" fmla="*/ 2022581 h 2525198"/>
                <a:gd name="connsiteX81" fmla="*/ 4033049 w 6152519"/>
                <a:gd name="connsiteY81" fmla="*/ 2058914 h 2525198"/>
                <a:gd name="connsiteX82" fmla="*/ 4251052 w 6152519"/>
                <a:gd name="connsiteY82" fmla="*/ 2058914 h 2525198"/>
                <a:gd name="connsiteX83" fmla="*/ 4254632 w 6152519"/>
                <a:gd name="connsiteY83" fmla="*/ 2089192 h 2525198"/>
                <a:gd name="connsiteX84" fmla="*/ 4414554 w 6152519"/>
                <a:gd name="connsiteY84" fmla="*/ 2089192 h 2525198"/>
                <a:gd name="connsiteX85" fmla="*/ 4414554 w 6152519"/>
                <a:gd name="connsiteY85" fmla="*/ 2143693 h 2525198"/>
                <a:gd name="connsiteX86" fmla="*/ 4541722 w 6152519"/>
                <a:gd name="connsiteY86" fmla="*/ 2143693 h 2525198"/>
                <a:gd name="connsiteX87" fmla="*/ 4541722 w 6152519"/>
                <a:gd name="connsiteY87" fmla="*/ 2161860 h 2525198"/>
                <a:gd name="connsiteX88" fmla="*/ 4662835 w 6152519"/>
                <a:gd name="connsiteY88" fmla="*/ 2161860 h 2525198"/>
                <a:gd name="connsiteX89" fmla="*/ 4662835 w 6152519"/>
                <a:gd name="connsiteY89" fmla="*/ 2198194 h 2525198"/>
                <a:gd name="connsiteX90" fmla="*/ 4814225 w 6152519"/>
                <a:gd name="connsiteY90" fmla="*/ 2198194 h 2525198"/>
                <a:gd name="connsiteX91" fmla="*/ 4814225 w 6152519"/>
                <a:gd name="connsiteY91" fmla="*/ 2198194 h 2525198"/>
                <a:gd name="connsiteX92" fmla="*/ 4814225 w 6152519"/>
                <a:gd name="connsiteY92" fmla="*/ 2198194 h 2525198"/>
                <a:gd name="connsiteX93" fmla="*/ 4814225 w 6152519"/>
                <a:gd name="connsiteY93" fmla="*/ 2198194 h 2525198"/>
                <a:gd name="connsiteX94" fmla="*/ 4814225 w 6152519"/>
                <a:gd name="connsiteY94" fmla="*/ 2198194 h 2525198"/>
                <a:gd name="connsiteX95" fmla="*/ 4814225 w 6152519"/>
                <a:gd name="connsiteY95" fmla="*/ 2198194 h 2525198"/>
                <a:gd name="connsiteX96" fmla="*/ 4814225 w 6152519"/>
                <a:gd name="connsiteY96" fmla="*/ 2234528 h 2525198"/>
                <a:gd name="connsiteX97" fmla="*/ 4929282 w 6152519"/>
                <a:gd name="connsiteY97" fmla="*/ 2234528 h 2525198"/>
                <a:gd name="connsiteX98" fmla="*/ 4929282 w 6152519"/>
                <a:gd name="connsiteY98" fmla="*/ 2264806 h 2525198"/>
                <a:gd name="connsiteX99" fmla="*/ 5056450 w 6152519"/>
                <a:gd name="connsiteY99" fmla="*/ 2264806 h 2525198"/>
                <a:gd name="connsiteX100" fmla="*/ 5056450 w 6152519"/>
                <a:gd name="connsiteY100" fmla="*/ 2313251 h 2525198"/>
                <a:gd name="connsiteX101" fmla="*/ 5280509 w 6152519"/>
                <a:gd name="connsiteY101" fmla="*/ 2313251 h 2525198"/>
                <a:gd name="connsiteX102" fmla="*/ 5280509 w 6152519"/>
                <a:gd name="connsiteY102" fmla="*/ 2313251 h 2525198"/>
                <a:gd name="connsiteX103" fmla="*/ 5280509 w 6152519"/>
                <a:gd name="connsiteY103" fmla="*/ 2313251 h 2525198"/>
                <a:gd name="connsiteX104" fmla="*/ 5280509 w 6152519"/>
                <a:gd name="connsiteY104" fmla="*/ 2367751 h 2525198"/>
                <a:gd name="connsiteX105" fmla="*/ 5431899 w 6152519"/>
                <a:gd name="connsiteY105" fmla="*/ 2367751 h 2525198"/>
                <a:gd name="connsiteX106" fmla="*/ 5431899 w 6152519"/>
                <a:gd name="connsiteY106" fmla="*/ 2367751 h 2525198"/>
                <a:gd name="connsiteX107" fmla="*/ 5431899 w 6152519"/>
                <a:gd name="connsiteY107" fmla="*/ 2416196 h 2525198"/>
                <a:gd name="connsiteX108" fmla="*/ 5637791 w 6152519"/>
                <a:gd name="connsiteY108" fmla="*/ 2416196 h 2525198"/>
                <a:gd name="connsiteX109" fmla="*/ 5637791 w 6152519"/>
                <a:gd name="connsiteY109" fmla="*/ 2440419 h 2525198"/>
                <a:gd name="connsiteX110" fmla="*/ 5825515 w 6152519"/>
                <a:gd name="connsiteY110" fmla="*/ 2440419 h 2525198"/>
                <a:gd name="connsiteX111" fmla="*/ 5825515 w 6152519"/>
                <a:gd name="connsiteY111" fmla="*/ 2470697 h 2525198"/>
                <a:gd name="connsiteX112" fmla="*/ 6067741 w 6152519"/>
                <a:gd name="connsiteY112" fmla="*/ 2470697 h 2525198"/>
                <a:gd name="connsiteX113" fmla="*/ 6067741 w 6152519"/>
                <a:gd name="connsiteY113" fmla="*/ 2470697 h 2525198"/>
                <a:gd name="connsiteX114" fmla="*/ 6067741 w 6152519"/>
                <a:gd name="connsiteY114" fmla="*/ 2500975 h 2525198"/>
                <a:gd name="connsiteX115" fmla="*/ 6152519 w 6152519"/>
                <a:gd name="connsiteY115" fmla="*/ 2500975 h 2525198"/>
                <a:gd name="connsiteX116" fmla="*/ 6152519 w 6152519"/>
                <a:gd name="connsiteY116" fmla="*/ 2525198 h 25251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Lst>
              <a:rect l="l" t="t" r="r" b="b"/>
              <a:pathLst>
                <a:path w="6152519" h="2525198">
                  <a:moveTo>
                    <a:pt x="0" y="0"/>
                  </a:moveTo>
                  <a:lnTo>
                    <a:pt x="115057" y="0"/>
                  </a:lnTo>
                  <a:lnTo>
                    <a:pt x="115057" y="72668"/>
                  </a:lnTo>
                  <a:lnTo>
                    <a:pt x="230114" y="72668"/>
                  </a:lnTo>
                  <a:lnTo>
                    <a:pt x="230114" y="127169"/>
                  </a:lnTo>
                  <a:lnTo>
                    <a:pt x="284615" y="127169"/>
                  </a:lnTo>
                  <a:lnTo>
                    <a:pt x="284615" y="199836"/>
                  </a:lnTo>
                  <a:lnTo>
                    <a:pt x="363338" y="199836"/>
                  </a:lnTo>
                  <a:lnTo>
                    <a:pt x="363338" y="230114"/>
                  </a:lnTo>
                  <a:lnTo>
                    <a:pt x="423894" y="230114"/>
                  </a:lnTo>
                  <a:lnTo>
                    <a:pt x="423894" y="284615"/>
                  </a:lnTo>
                  <a:lnTo>
                    <a:pt x="587396" y="284615"/>
                  </a:lnTo>
                  <a:lnTo>
                    <a:pt x="587396" y="381505"/>
                  </a:lnTo>
                  <a:lnTo>
                    <a:pt x="696397" y="381505"/>
                  </a:lnTo>
                  <a:lnTo>
                    <a:pt x="696397" y="496562"/>
                  </a:lnTo>
                  <a:lnTo>
                    <a:pt x="775121" y="496562"/>
                  </a:lnTo>
                  <a:lnTo>
                    <a:pt x="775121" y="545007"/>
                  </a:lnTo>
                  <a:lnTo>
                    <a:pt x="829621" y="545007"/>
                  </a:lnTo>
                  <a:lnTo>
                    <a:pt x="829621" y="545007"/>
                  </a:lnTo>
                  <a:lnTo>
                    <a:pt x="841698" y="593452"/>
                  </a:lnTo>
                  <a:lnTo>
                    <a:pt x="903837" y="592213"/>
                  </a:lnTo>
                  <a:lnTo>
                    <a:pt x="903837" y="654559"/>
                  </a:lnTo>
                  <a:lnTo>
                    <a:pt x="961951" y="651359"/>
                  </a:lnTo>
                  <a:lnTo>
                    <a:pt x="966293" y="711845"/>
                  </a:lnTo>
                  <a:lnTo>
                    <a:pt x="1050031" y="710571"/>
                  </a:lnTo>
                  <a:lnTo>
                    <a:pt x="1059735" y="769065"/>
                  </a:lnTo>
                  <a:lnTo>
                    <a:pt x="1138458" y="769065"/>
                  </a:lnTo>
                  <a:lnTo>
                    <a:pt x="1138458" y="835677"/>
                  </a:lnTo>
                  <a:lnTo>
                    <a:pt x="1289849" y="835677"/>
                  </a:lnTo>
                  <a:lnTo>
                    <a:pt x="1289849" y="914400"/>
                  </a:lnTo>
                  <a:lnTo>
                    <a:pt x="1362517" y="914400"/>
                  </a:lnTo>
                  <a:lnTo>
                    <a:pt x="1362517" y="914400"/>
                  </a:lnTo>
                  <a:lnTo>
                    <a:pt x="1362517" y="962845"/>
                  </a:lnTo>
                  <a:lnTo>
                    <a:pt x="1423073" y="962845"/>
                  </a:lnTo>
                  <a:lnTo>
                    <a:pt x="1423073" y="962845"/>
                  </a:lnTo>
                  <a:lnTo>
                    <a:pt x="1423073" y="962845"/>
                  </a:lnTo>
                  <a:lnTo>
                    <a:pt x="1423073" y="962845"/>
                  </a:lnTo>
                  <a:lnTo>
                    <a:pt x="1429792" y="1013766"/>
                  </a:lnTo>
                  <a:lnTo>
                    <a:pt x="1507852" y="1014252"/>
                  </a:lnTo>
                  <a:cubicBezTo>
                    <a:pt x="1507418" y="1031888"/>
                    <a:pt x="1506983" y="1049525"/>
                    <a:pt x="1506549" y="1067161"/>
                  </a:cubicBezTo>
                  <a:lnTo>
                    <a:pt x="1640457" y="1074322"/>
                  </a:lnTo>
                  <a:lnTo>
                    <a:pt x="1647131" y="1126347"/>
                  </a:lnTo>
                  <a:lnTo>
                    <a:pt x="1834856" y="1126347"/>
                  </a:lnTo>
                  <a:lnTo>
                    <a:pt x="1834856" y="1199015"/>
                  </a:lnTo>
                  <a:lnTo>
                    <a:pt x="1925690" y="1199015"/>
                  </a:lnTo>
                  <a:lnTo>
                    <a:pt x="1925690" y="1253516"/>
                  </a:lnTo>
                  <a:lnTo>
                    <a:pt x="2016525" y="1253516"/>
                  </a:lnTo>
                  <a:lnTo>
                    <a:pt x="2016525" y="1253516"/>
                  </a:lnTo>
                  <a:lnTo>
                    <a:pt x="2016525" y="1308016"/>
                  </a:lnTo>
                  <a:lnTo>
                    <a:pt x="2149748" y="1308016"/>
                  </a:lnTo>
                  <a:lnTo>
                    <a:pt x="2149748" y="1344350"/>
                  </a:lnTo>
                  <a:lnTo>
                    <a:pt x="2246639" y="1344350"/>
                  </a:lnTo>
                  <a:lnTo>
                    <a:pt x="2246639" y="1398851"/>
                  </a:lnTo>
                  <a:lnTo>
                    <a:pt x="2404085" y="1398851"/>
                  </a:lnTo>
                  <a:lnTo>
                    <a:pt x="2404085" y="1441240"/>
                  </a:lnTo>
                  <a:lnTo>
                    <a:pt x="2488864" y="1441240"/>
                  </a:lnTo>
                  <a:lnTo>
                    <a:pt x="2488864" y="1507852"/>
                  </a:lnTo>
                  <a:lnTo>
                    <a:pt x="2603921" y="1507852"/>
                  </a:lnTo>
                  <a:lnTo>
                    <a:pt x="2603921" y="1507852"/>
                  </a:lnTo>
                  <a:lnTo>
                    <a:pt x="2603921" y="1562353"/>
                  </a:lnTo>
                  <a:lnTo>
                    <a:pt x="2725033" y="1562353"/>
                  </a:lnTo>
                  <a:lnTo>
                    <a:pt x="2725033" y="1635020"/>
                  </a:lnTo>
                  <a:lnTo>
                    <a:pt x="2821923" y="1635020"/>
                  </a:lnTo>
                  <a:lnTo>
                    <a:pt x="2821923" y="1695577"/>
                  </a:lnTo>
                  <a:lnTo>
                    <a:pt x="2979370" y="1695577"/>
                  </a:lnTo>
                  <a:lnTo>
                    <a:pt x="2979370" y="1744022"/>
                  </a:lnTo>
                  <a:lnTo>
                    <a:pt x="3167094" y="1744022"/>
                  </a:lnTo>
                  <a:lnTo>
                    <a:pt x="3167094" y="1780355"/>
                  </a:lnTo>
                  <a:lnTo>
                    <a:pt x="3270040" y="1780355"/>
                  </a:lnTo>
                  <a:lnTo>
                    <a:pt x="3270040" y="1834856"/>
                  </a:lnTo>
                  <a:lnTo>
                    <a:pt x="3385097" y="1834856"/>
                  </a:lnTo>
                  <a:cubicBezTo>
                    <a:pt x="3385959" y="1859078"/>
                    <a:pt x="3386820" y="1883301"/>
                    <a:pt x="3387682" y="1907523"/>
                  </a:cubicBezTo>
                  <a:lnTo>
                    <a:pt x="3597044" y="1907523"/>
                  </a:lnTo>
                  <a:lnTo>
                    <a:pt x="3597044" y="1907523"/>
                  </a:lnTo>
                  <a:lnTo>
                    <a:pt x="3597044" y="1907523"/>
                  </a:lnTo>
                  <a:lnTo>
                    <a:pt x="3597044" y="1907523"/>
                  </a:lnTo>
                  <a:lnTo>
                    <a:pt x="3597044" y="1907523"/>
                  </a:lnTo>
                  <a:lnTo>
                    <a:pt x="3597044" y="1949913"/>
                  </a:lnTo>
                  <a:lnTo>
                    <a:pt x="3839269" y="1949913"/>
                  </a:lnTo>
                  <a:lnTo>
                    <a:pt x="3839269" y="2022581"/>
                  </a:lnTo>
                  <a:lnTo>
                    <a:pt x="4033049" y="2022581"/>
                  </a:lnTo>
                  <a:lnTo>
                    <a:pt x="4033049" y="2058914"/>
                  </a:lnTo>
                  <a:lnTo>
                    <a:pt x="4251052" y="2058914"/>
                  </a:lnTo>
                  <a:lnTo>
                    <a:pt x="4254632" y="2089192"/>
                  </a:lnTo>
                  <a:lnTo>
                    <a:pt x="4414554" y="2089192"/>
                  </a:lnTo>
                  <a:lnTo>
                    <a:pt x="4414554" y="2143693"/>
                  </a:lnTo>
                  <a:lnTo>
                    <a:pt x="4541722" y="2143693"/>
                  </a:lnTo>
                  <a:lnTo>
                    <a:pt x="4541722" y="2161860"/>
                  </a:lnTo>
                  <a:lnTo>
                    <a:pt x="4662835" y="2161860"/>
                  </a:lnTo>
                  <a:lnTo>
                    <a:pt x="4662835" y="2198194"/>
                  </a:lnTo>
                  <a:lnTo>
                    <a:pt x="4814225" y="2198194"/>
                  </a:lnTo>
                  <a:lnTo>
                    <a:pt x="4814225" y="2198194"/>
                  </a:lnTo>
                  <a:lnTo>
                    <a:pt x="4814225" y="2198194"/>
                  </a:lnTo>
                  <a:lnTo>
                    <a:pt x="4814225" y="2198194"/>
                  </a:lnTo>
                  <a:lnTo>
                    <a:pt x="4814225" y="2198194"/>
                  </a:lnTo>
                  <a:lnTo>
                    <a:pt x="4814225" y="2198194"/>
                  </a:lnTo>
                  <a:lnTo>
                    <a:pt x="4814225" y="2234528"/>
                  </a:lnTo>
                  <a:lnTo>
                    <a:pt x="4929282" y="2234528"/>
                  </a:lnTo>
                  <a:lnTo>
                    <a:pt x="4929282" y="2264806"/>
                  </a:lnTo>
                  <a:lnTo>
                    <a:pt x="5056450" y="2264806"/>
                  </a:lnTo>
                  <a:lnTo>
                    <a:pt x="5056450" y="2313251"/>
                  </a:lnTo>
                  <a:lnTo>
                    <a:pt x="5280509" y="2313251"/>
                  </a:lnTo>
                  <a:lnTo>
                    <a:pt x="5280509" y="2313251"/>
                  </a:lnTo>
                  <a:lnTo>
                    <a:pt x="5280509" y="2313251"/>
                  </a:lnTo>
                  <a:lnTo>
                    <a:pt x="5280509" y="2367751"/>
                  </a:lnTo>
                  <a:lnTo>
                    <a:pt x="5431899" y="2367751"/>
                  </a:lnTo>
                  <a:lnTo>
                    <a:pt x="5431899" y="2367751"/>
                  </a:lnTo>
                  <a:lnTo>
                    <a:pt x="5431899" y="2416196"/>
                  </a:lnTo>
                  <a:lnTo>
                    <a:pt x="5637791" y="2416196"/>
                  </a:lnTo>
                  <a:lnTo>
                    <a:pt x="5637791" y="2440419"/>
                  </a:lnTo>
                  <a:lnTo>
                    <a:pt x="5825515" y="2440419"/>
                  </a:lnTo>
                  <a:lnTo>
                    <a:pt x="5825515" y="2470697"/>
                  </a:lnTo>
                  <a:lnTo>
                    <a:pt x="6067741" y="2470697"/>
                  </a:lnTo>
                  <a:lnTo>
                    <a:pt x="6067741" y="2470697"/>
                  </a:lnTo>
                  <a:lnTo>
                    <a:pt x="6067741" y="2500975"/>
                  </a:lnTo>
                  <a:lnTo>
                    <a:pt x="6152519" y="2500975"/>
                  </a:lnTo>
                  <a:lnTo>
                    <a:pt x="6152519" y="2525198"/>
                  </a:lnTo>
                </a:path>
              </a:pathLst>
            </a:custGeom>
            <a:noFill/>
            <a:ln w="28575">
              <a:solidFill>
                <a:schemeClr val="accent3"/>
              </a:solidFill>
              <a:miter lim="800000"/>
              <a:headEnd/>
              <a:tailEnd/>
            </a:ln>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Arial"/>
                <a:ea typeface="+mn-ea"/>
                <a:cs typeface="Arial" panose="020B0604020202020204" pitchFamily="34" charset="0"/>
              </a:endParaRPr>
            </a:p>
          </p:txBody>
        </p:sp>
      </p:grpSp>
      <p:sp>
        <p:nvSpPr>
          <p:cNvPr id="66" name="Freeform 65">
            <a:extLst>
              <a:ext uri="{FF2B5EF4-FFF2-40B4-BE49-F238E27FC236}">
                <a16:creationId xmlns:a16="http://schemas.microsoft.com/office/drawing/2014/main" id="{37DB13C9-FCB3-7C41-BADB-949DF56E9FD9}"/>
              </a:ext>
            </a:extLst>
          </p:cNvPr>
          <p:cNvSpPr/>
          <p:nvPr/>
        </p:nvSpPr>
        <p:spPr bwMode="auto">
          <a:xfrm>
            <a:off x="1659467" y="2127881"/>
            <a:ext cx="8731955" cy="2348089"/>
          </a:xfrm>
          <a:custGeom>
            <a:avLst/>
            <a:gdLst>
              <a:gd name="connsiteX0" fmla="*/ 8731955 w 8731955"/>
              <a:gd name="connsiteY0" fmla="*/ 2336800 h 2348089"/>
              <a:gd name="connsiteX1" fmla="*/ 7490177 w 8731955"/>
              <a:gd name="connsiteY1" fmla="*/ 2348089 h 2348089"/>
              <a:gd name="connsiteX2" fmla="*/ 7490177 w 8731955"/>
              <a:gd name="connsiteY2" fmla="*/ 2348089 h 2348089"/>
              <a:gd name="connsiteX3" fmla="*/ 7490177 w 8731955"/>
              <a:gd name="connsiteY3" fmla="*/ 2297289 h 2348089"/>
              <a:gd name="connsiteX4" fmla="*/ 7027333 w 8731955"/>
              <a:gd name="connsiteY4" fmla="*/ 2297289 h 2348089"/>
              <a:gd name="connsiteX5" fmla="*/ 7027333 w 8731955"/>
              <a:gd name="connsiteY5" fmla="*/ 2297289 h 2348089"/>
              <a:gd name="connsiteX6" fmla="*/ 7044266 w 8731955"/>
              <a:gd name="connsiteY6" fmla="*/ 2280356 h 2348089"/>
              <a:gd name="connsiteX7" fmla="*/ 6908800 w 8731955"/>
              <a:gd name="connsiteY7" fmla="*/ 2280356 h 2348089"/>
              <a:gd name="connsiteX8" fmla="*/ 6908800 w 8731955"/>
              <a:gd name="connsiteY8" fmla="*/ 2263423 h 2348089"/>
              <a:gd name="connsiteX9" fmla="*/ 6626577 w 8731955"/>
              <a:gd name="connsiteY9" fmla="*/ 2263423 h 2348089"/>
              <a:gd name="connsiteX10" fmla="*/ 6626577 w 8731955"/>
              <a:gd name="connsiteY10" fmla="*/ 2263423 h 2348089"/>
              <a:gd name="connsiteX11" fmla="*/ 6626577 w 8731955"/>
              <a:gd name="connsiteY11" fmla="*/ 2263423 h 2348089"/>
              <a:gd name="connsiteX12" fmla="*/ 6626577 w 8731955"/>
              <a:gd name="connsiteY12" fmla="*/ 2218267 h 2348089"/>
              <a:gd name="connsiteX13" fmla="*/ 6316133 w 8731955"/>
              <a:gd name="connsiteY13" fmla="*/ 2218267 h 2348089"/>
              <a:gd name="connsiteX14" fmla="*/ 6316133 w 8731955"/>
              <a:gd name="connsiteY14" fmla="*/ 2201334 h 2348089"/>
              <a:gd name="connsiteX15" fmla="*/ 6107289 w 8731955"/>
              <a:gd name="connsiteY15" fmla="*/ 2201334 h 2348089"/>
              <a:gd name="connsiteX16" fmla="*/ 6107289 w 8731955"/>
              <a:gd name="connsiteY16" fmla="*/ 2201334 h 2348089"/>
              <a:gd name="connsiteX17" fmla="*/ 6107289 w 8731955"/>
              <a:gd name="connsiteY17" fmla="*/ 2150534 h 2348089"/>
              <a:gd name="connsiteX18" fmla="*/ 5960533 w 8731955"/>
              <a:gd name="connsiteY18" fmla="*/ 2150534 h 2348089"/>
              <a:gd name="connsiteX19" fmla="*/ 5960533 w 8731955"/>
              <a:gd name="connsiteY19" fmla="*/ 2122311 h 2348089"/>
              <a:gd name="connsiteX20" fmla="*/ 5847644 w 8731955"/>
              <a:gd name="connsiteY20" fmla="*/ 2122311 h 2348089"/>
              <a:gd name="connsiteX21" fmla="*/ 5864577 w 8731955"/>
              <a:gd name="connsiteY21" fmla="*/ 2105378 h 2348089"/>
              <a:gd name="connsiteX22" fmla="*/ 5762977 w 8731955"/>
              <a:gd name="connsiteY22" fmla="*/ 2105378 h 2348089"/>
              <a:gd name="connsiteX23" fmla="*/ 5762977 w 8731955"/>
              <a:gd name="connsiteY23" fmla="*/ 2077156 h 2348089"/>
              <a:gd name="connsiteX24" fmla="*/ 5616222 w 8731955"/>
              <a:gd name="connsiteY24" fmla="*/ 2077156 h 2348089"/>
              <a:gd name="connsiteX25" fmla="*/ 5616222 w 8731955"/>
              <a:gd name="connsiteY25" fmla="*/ 2043289 h 2348089"/>
              <a:gd name="connsiteX26" fmla="*/ 5463822 w 8731955"/>
              <a:gd name="connsiteY26" fmla="*/ 2043289 h 2348089"/>
              <a:gd name="connsiteX27" fmla="*/ 5463822 w 8731955"/>
              <a:gd name="connsiteY27" fmla="*/ 2020711 h 2348089"/>
              <a:gd name="connsiteX28" fmla="*/ 5243689 w 8731955"/>
              <a:gd name="connsiteY28" fmla="*/ 2020711 h 2348089"/>
              <a:gd name="connsiteX29" fmla="*/ 5243689 w 8731955"/>
              <a:gd name="connsiteY29" fmla="*/ 1998134 h 2348089"/>
              <a:gd name="connsiteX30" fmla="*/ 4876800 w 8731955"/>
              <a:gd name="connsiteY30" fmla="*/ 1998134 h 2348089"/>
              <a:gd name="connsiteX31" fmla="*/ 4876800 w 8731955"/>
              <a:gd name="connsiteY31" fmla="*/ 1958623 h 2348089"/>
              <a:gd name="connsiteX32" fmla="*/ 4701822 w 8731955"/>
              <a:gd name="connsiteY32" fmla="*/ 1958623 h 2348089"/>
              <a:gd name="connsiteX33" fmla="*/ 4701822 w 8731955"/>
              <a:gd name="connsiteY33" fmla="*/ 1958623 h 2348089"/>
              <a:gd name="connsiteX34" fmla="*/ 4724400 w 8731955"/>
              <a:gd name="connsiteY34" fmla="*/ 1936045 h 2348089"/>
              <a:gd name="connsiteX35" fmla="*/ 4634089 w 8731955"/>
              <a:gd name="connsiteY35" fmla="*/ 1936045 h 2348089"/>
              <a:gd name="connsiteX36" fmla="*/ 4634089 w 8731955"/>
              <a:gd name="connsiteY36" fmla="*/ 1902178 h 2348089"/>
              <a:gd name="connsiteX37" fmla="*/ 4397022 w 8731955"/>
              <a:gd name="connsiteY37" fmla="*/ 1902178 h 2348089"/>
              <a:gd name="connsiteX38" fmla="*/ 4397022 w 8731955"/>
              <a:gd name="connsiteY38" fmla="*/ 1868311 h 2348089"/>
              <a:gd name="connsiteX39" fmla="*/ 4244622 w 8731955"/>
              <a:gd name="connsiteY39" fmla="*/ 1868311 h 2348089"/>
              <a:gd name="connsiteX40" fmla="*/ 4244622 w 8731955"/>
              <a:gd name="connsiteY40" fmla="*/ 1868311 h 2348089"/>
              <a:gd name="connsiteX41" fmla="*/ 4244622 w 8731955"/>
              <a:gd name="connsiteY41" fmla="*/ 1828800 h 2348089"/>
              <a:gd name="connsiteX42" fmla="*/ 3956755 w 8731955"/>
              <a:gd name="connsiteY42" fmla="*/ 1828800 h 2348089"/>
              <a:gd name="connsiteX43" fmla="*/ 3956755 w 8731955"/>
              <a:gd name="connsiteY43" fmla="*/ 1828800 h 2348089"/>
              <a:gd name="connsiteX44" fmla="*/ 3956755 w 8731955"/>
              <a:gd name="connsiteY44" fmla="*/ 1800578 h 2348089"/>
              <a:gd name="connsiteX45" fmla="*/ 3872089 w 8731955"/>
              <a:gd name="connsiteY45" fmla="*/ 1800578 h 2348089"/>
              <a:gd name="connsiteX46" fmla="*/ 3872089 w 8731955"/>
              <a:gd name="connsiteY46" fmla="*/ 1761067 h 2348089"/>
              <a:gd name="connsiteX47" fmla="*/ 3804355 w 8731955"/>
              <a:gd name="connsiteY47" fmla="*/ 1761067 h 2348089"/>
              <a:gd name="connsiteX48" fmla="*/ 3804355 w 8731955"/>
              <a:gd name="connsiteY48" fmla="*/ 1761067 h 2348089"/>
              <a:gd name="connsiteX49" fmla="*/ 3804355 w 8731955"/>
              <a:gd name="connsiteY49" fmla="*/ 1727200 h 2348089"/>
              <a:gd name="connsiteX50" fmla="*/ 3725333 w 8731955"/>
              <a:gd name="connsiteY50" fmla="*/ 1727200 h 2348089"/>
              <a:gd name="connsiteX51" fmla="*/ 3725333 w 8731955"/>
              <a:gd name="connsiteY51" fmla="*/ 1698978 h 2348089"/>
              <a:gd name="connsiteX52" fmla="*/ 3539066 w 8731955"/>
              <a:gd name="connsiteY52" fmla="*/ 1698978 h 2348089"/>
              <a:gd name="connsiteX53" fmla="*/ 3539066 w 8731955"/>
              <a:gd name="connsiteY53" fmla="*/ 1676400 h 2348089"/>
              <a:gd name="connsiteX54" fmla="*/ 3454400 w 8731955"/>
              <a:gd name="connsiteY54" fmla="*/ 1676400 h 2348089"/>
              <a:gd name="connsiteX55" fmla="*/ 3454400 w 8731955"/>
              <a:gd name="connsiteY55" fmla="*/ 1659467 h 2348089"/>
              <a:gd name="connsiteX56" fmla="*/ 3347155 w 8731955"/>
              <a:gd name="connsiteY56" fmla="*/ 1659467 h 2348089"/>
              <a:gd name="connsiteX57" fmla="*/ 3347155 w 8731955"/>
              <a:gd name="connsiteY57" fmla="*/ 1642534 h 2348089"/>
              <a:gd name="connsiteX58" fmla="*/ 3268133 w 8731955"/>
              <a:gd name="connsiteY58" fmla="*/ 1642534 h 2348089"/>
              <a:gd name="connsiteX59" fmla="*/ 3268133 w 8731955"/>
              <a:gd name="connsiteY59" fmla="*/ 1614311 h 2348089"/>
              <a:gd name="connsiteX60" fmla="*/ 3177822 w 8731955"/>
              <a:gd name="connsiteY60" fmla="*/ 1614311 h 2348089"/>
              <a:gd name="connsiteX61" fmla="*/ 3189111 w 8731955"/>
              <a:gd name="connsiteY61" fmla="*/ 1603022 h 2348089"/>
              <a:gd name="connsiteX62" fmla="*/ 3093155 w 8731955"/>
              <a:gd name="connsiteY62" fmla="*/ 1603022 h 2348089"/>
              <a:gd name="connsiteX63" fmla="*/ 3093155 w 8731955"/>
              <a:gd name="connsiteY63" fmla="*/ 1563511 h 2348089"/>
              <a:gd name="connsiteX64" fmla="*/ 2923822 w 8731955"/>
              <a:gd name="connsiteY64" fmla="*/ 1563511 h 2348089"/>
              <a:gd name="connsiteX65" fmla="*/ 2923822 w 8731955"/>
              <a:gd name="connsiteY65" fmla="*/ 1524000 h 2348089"/>
              <a:gd name="connsiteX66" fmla="*/ 2867377 w 8731955"/>
              <a:gd name="connsiteY66" fmla="*/ 1524000 h 2348089"/>
              <a:gd name="connsiteX67" fmla="*/ 2867377 w 8731955"/>
              <a:gd name="connsiteY67" fmla="*/ 1461911 h 2348089"/>
              <a:gd name="connsiteX68" fmla="*/ 2652889 w 8731955"/>
              <a:gd name="connsiteY68" fmla="*/ 1461911 h 2348089"/>
              <a:gd name="connsiteX69" fmla="*/ 2652889 w 8731955"/>
              <a:gd name="connsiteY69" fmla="*/ 1422400 h 2348089"/>
              <a:gd name="connsiteX70" fmla="*/ 2596444 w 8731955"/>
              <a:gd name="connsiteY70" fmla="*/ 1422400 h 2348089"/>
              <a:gd name="connsiteX71" fmla="*/ 2596444 w 8731955"/>
              <a:gd name="connsiteY71" fmla="*/ 1394178 h 2348089"/>
              <a:gd name="connsiteX72" fmla="*/ 2534355 w 8731955"/>
              <a:gd name="connsiteY72" fmla="*/ 1394178 h 2348089"/>
              <a:gd name="connsiteX73" fmla="*/ 2534355 w 8731955"/>
              <a:gd name="connsiteY73" fmla="*/ 1360311 h 2348089"/>
              <a:gd name="connsiteX74" fmla="*/ 2477911 w 8731955"/>
              <a:gd name="connsiteY74" fmla="*/ 1360311 h 2348089"/>
              <a:gd name="connsiteX75" fmla="*/ 2477911 w 8731955"/>
              <a:gd name="connsiteY75" fmla="*/ 1303867 h 2348089"/>
              <a:gd name="connsiteX76" fmla="*/ 2331155 w 8731955"/>
              <a:gd name="connsiteY76" fmla="*/ 1303867 h 2348089"/>
              <a:gd name="connsiteX77" fmla="*/ 2331155 w 8731955"/>
              <a:gd name="connsiteY77" fmla="*/ 1258711 h 2348089"/>
              <a:gd name="connsiteX78" fmla="*/ 2286000 w 8731955"/>
              <a:gd name="connsiteY78" fmla="*/ 1258711 h 2348089"/>
              <a:gd name="connsiteX79" fmla="*/ 2286000 w 8731955"/>
              <a:gd name="connsiteY79" fmla="*/ 1230489 h 2348089"/>
              <a:gd name="connsiteX80" fmla="*/ 2190044 w 8731955"/>
              <a:gd name="connsiteY80" fmla="*/ 1230489 h 2348089"/>
              <a:gd name="connsiteX81" fmla="*/ 2190044 w 8731955"/>
              <a:gd name="connsiteY81" fmla="*/ 1174045 h 2348089"/>
              <a:gd name="connsiteX82" fmla="*/ 2116666 w 8731955"/>
              <a:gd name="connsiteY82" fmla="*/ 1174045 h 2348089"/>
              <a:gd name="connsiteX83" fmla="*/ 2116666 w 8731955"/>
              <a:gd name="connsiteY83" fmla="*/ 1174045 h 2348089"/>
              <a:gd name="connsiteX84" fmla="*/ 2116666 w 8731955"/>
              <a:gd name="connsiteY84" fmla="*/ 1174045 h 2348089"/>
              <a:gd name="connsiteX85" fmla="*/ 2116666 w 8731955"/>
              <a:gd name="connsiteY85" fmla="*/ 1140178 h 2348089"/>
              <a:gd name="connsiteX86" fmla="*/ 2116666 w 8731955"/>
              <a:gd name="connsiteY86" fmla="*/ 1140178 h 2348089"/>
              <a:gd name="connsiteX87" fmla="*/ 2065866 w 8731955"/>
              <a:gd name="connsiteY87" fmla="*/ 1140178 h 2348089"/>
              <a:gd name="connsiteX88" fmla="*/ 2065866 w 8731955"/>
              <a:gd name="connsiteY88" fmla="*/ 1140178 h 2348089"/>
              <a:gd name="connsiteX89" fmla="*/ 2065866 w 8731955"/>
              <a:gd name="connsiteY89" fmla="*/ 1089378 h 2348089"/>
              <a:gd name="connsiteX90" fmla="*/ 1896533 w 8731955"/>
              <a:gd name="connsiteY90" fmla="*/ 1089378 h 2348089"/>
              <a:gd name="connsiteX91" fmla="*/ 1896533 w 8731955"/>
              <a:gd name="connsiteY91" fmla="*/ 1038578 h 2348089"/>
              <a:gd name="connsiteX92" fmla="*/ 1794933 w 8731955"/>
              <a:gd name="connsiteY92" fmla="*/ 1038578 h 2348089"/>
              <a:gd name="connsiteX93" fmla="*/ 1794933 w 8731955"/>
              <a:gd name="connsiteY93" fmla="*/ 987778 h 2348089"/>
              <a:gd name="connsiteX94" fmla="*/ 1710266 w 8731955"/>
              <a:gd name="connsiteY94" fmla="*/ 987778 h 2348089"/>
              <a:gd name="connsiteX95" fmla="*/ 1710266 w 8731955"/>
              <a:gd name="connsiteY95" fmla="*/ 936978 h 2348089"/>
              <a:gd name="connsiteX96" fmla="*/ 1659466 w 8731955"/>
              <a:gd name="connsiteY96" fmla="*/ 936978 h 2348089"/>
              <a:gd name="connsiteX97" fmla="*/ 1659466 w 8731955"/>
              <a:gd name="connsiteY97" fmla="*/ 891823 h 2348089"/>
              <a:gd name="connsiteX98" fmla="*/ 1557866 w 8731955"/>
              <a:gd name="connsiteY98" fmla="*/ 891823 h 2348089"/>
              <a:gd name="connsiteX99" fmla="*/ 1557866 w 8731955"/>
              <a:gd name="connsiteY99" fmla="*/ 891823 h 2348089"/>
              <a:gd name="connsiteX100" fmla="*/ 1557866 w 8731955"/>
              <a:gd name="connsiteY100" fmla="*/ 891823 h 2348089"/>
              <a:gd name="connsiteX101" fmla="*/ 1557866 w 8731955"/>
              <a:gd name="connsiteY101" fmla="*/ 852311 h 2348089"/>
              <a:gd name="connsiteX102" fmla="*/ 1411111 w 8731955"/>
              <a:gd name="connsiteY102" fmla="*/ 852311 h 2348089"/>
              <a:gd name="connsiteX103" fmla="*/ 1411111 w 8731955"/>
              <a:gd name="connsiteY103" fmla="*/ 812800 h 2348089"/>
              <a:gd name="connsiteX104" fmla="*/ 1326444 w 8731955"/>
              <a:gd name="connsiteY104" fmla="*/ 812800 h 2348089"/>
              <a:gd name="connsiteX105" fmla="*/ 1326444 w 8731955"/>
              <a:gd name="connsiteY105" fmla="*/ 767645 h 2348089"/>
              <a:gd name="connsiteX106" fmla="*/ 1236133 w 8731955"/>
              <a:gd name="connsiteY106" fmla="*/ 767645 h 2348089"/>
              <a:gd name="connsiteX107" fmla="*/ 1236133 w 8731955"/>
              <a:gd name="connsiteY107" fmla="*/ 699911 h 2348089"/>
              <a:gd name="connsiteX108" fmla="*/ 1061155 w 8731955"/>
              <a:gd name="connsiteY108" fmla="*/ 699911 h 2348089"/>
              <a:gd name="connsiteX109" fmla="*/ 1061155 w 8731955"/>
              <a:gd name="connsiteY109" fmla="*/ 649111 h 2348089"/>
              <a:gd name="connsiteX110" fmla="*/ 965200 w 8731955"/>
              <a:gd name="connsiteY110" fmla="*/ 649111 h 2348089"/>
              <a:gd name="connsiteX111" fmla="*/ 965200 w 8731955"/>
              <a:gd name="connsiteY111" fmla="*/ 598311 h 2348089"/>
              <a:gd name="connsiteX112" fmla="*/ 903111 w 8731955"/>
              <a:gd name="connsiteY112" fmla="*/ 598311 h 2348089"/>
              <a:gd name="connsiteX113" fmla="*/ 903111 w 8731955"/>
              <a:gd name="connsiteY113" fmla="*/ 547511 h 2348089"/>
              <a:gd name="connsiteX114" fmla="*/ 824089 w 8731955"/>
              <a:gd name="connsiteY114" fmla="*/ 547511 h 2348089"/>
              <a:gd name="connsiteX115" fmla="*/ 824089 w 8731955"/>
              <a:gd name="connsiteY115" fmla="*/ 496711 h 2348089"/>
              <a:gd name="connsiteX116" fmla="*/ 750711 w 8731955"/>
              <a:gd name="connsiteY116" fmla="*/ 496711 h 2348089"/>
              <a:gd name="connsiteX117" fmla="*/ 750711 w 8731955"/>
              <a:gd name="connsiteY117" fmla="*/ 496711 h 2348089"/>
              <a:gd name="connsiteX118" fmla="*/ 750711 w 8731955"/>
              <a:gd name="connsiteY118" fmla="*/ 496711 h 2348089"/>
              <a:gd name="connsiteX119" fmla="*/ 750711 w 8731955"/>
              <a:gd name="connsiteY119" fmla="*/ 445911 h 2348089"/>
              <a:gd name="connsiteX120" fmla="*/ 666044 w 8731955"/>
              <a:gd name="connsiteY120" fmla="*/ 445911 h 2348089"/>
              <a:gd name="connsiteX121" fmla="*/ 666044 w 8731955"/>
              <a:gd name="connsiteY121" fmla="*/ 389467 h 2348089"/>
              <a:gd name="connsiteX122" fmla="*/ 575733 w 8731955"/>
              <a:gd name="connsiteY122" fmla="*/ 389467 h 2348089"/>
              <a:gd name="connsiteX123" fmla="*/ 575733 w 8731955"/>
              <a:gd name="connsiteY123" fmla="*/ 338667 h 2348089"/>
              <a:gd name="connsiteX124" fmla="*/ 485422 w 8731955"/>
              <a:gd name="connsiteY124" fmla="*/ 338667 h 2348089"/>
              <a:gd name="connsiteX125" fmla="*/ 485422 w 8731955"/>
              <a:gd name="connsiteY125" fmla="*/ 287867 h 2348089"/>
              <a:gd name="connsiteX126" fmla="*/ 412044 w 8731955"/>
              <a:gd name="connsiteY126" fmla="*/ 287867 h 2348089"/>
              <a:gd name="connsiteX127" fmla="*/ 412044 w 8731955"/>
              <a:gd name="connsiteY127" fmla="*/ 225778 h 2348089"/>
              <a:gd name="connsiteX128" fmla="*/ 338666 w 8731955"/>
              <a:gd name="connsiteY128" fmla="*/ 225778 h 2348089"/>
              <a:gd name="connsiteX129" fmla="*/ 338666 w 8731955"/>
              <a:gd name="connsiteY129" fmla="*/ 225778 h 2348089"/>
              <a:gd name="connsiteX130" fmla="*/ 338666 w 8731955"/>
              <a:gd name="connsiteY130" fmla="*/ 174978 h 2348089"/>
              <a:gd name="connsiteX131" fmla="*/ 282222 w 8731955"/>
              <a:gd name="connsiteY131" fmla="*/ 174978 h 2348089"/>
              <a:gd name="connsiteX132" fmla="*/ 282222 w 8731955"/>
              <a:gd name="connsiteY132" fmla="*/ 112889 h 2348089"/>
              <a:gd name="connsiteX133" fmla="*/ 225777 w 8731955"/>
              <a:gd name="connsiteY133" fmla="*/ 112889 h 2348089"/>
              <a:gd name="connsiteX134" fmla="*/ 225777 w 8731955"/>
              <a:gd name="connsiteY134" fmla="*/ 62089 h 2348089"/>
              <a:gd name="connsiteX135" fmla="*/ 158044 w 8731955"/>
              <a:gd name="connsiteY135" fmla="*/ 62089 h 2348089"/>
              <a:gd name="connsiteX136" fmla="*/ 158044 w 8731955"/>
              <a:gd name="connsiteY136" fmla="*/ 0 h 2348089"/>
              <a:gd name="connsiteX137" fmla="*/ 0 w 8731955"/>
              <a:gd name="connsiteY137" fmla="*/ 0 h 2348089"/>
              <a:gd name="connsiteX0" fmla="*/ 8731955 w 8731955"/>
              <a:gd name="connsiteY0" fmla="*/ 2336800 h 2348089"/>
              <a:gd name="connsiteX1" fmla="*/ 7490177 w 8731955"/>
              <a:gd name="connsiteY1" fmla="*/ 2348089 h 2348089"/>
              <a:gd name="connsiteX2" fmla="*/ 7490177 w 8731955"/>
              <a:gd name="connsiteY2" fmla="*/ 2348089 h 2348089"/>
              <a:gd name="connsiteX3" fmla="*/ 7490177 w 8731955"/>
              <a:gd name="connsiteY3" fmla="*/ 2297289 h 2348089"/>
              <a:gd name="connsiteX4" fmla="*/ 7027333 w 8731955"/>
              <a:gd name="connsiteY4" fmla="*/ 2297289 h 2348089"/>
              <a:gd name="connsiteX5" fmla="*/ 7027333 w 8731955"/>
              <a:gd name="connsiteY5" fmla="*/ 2297289 h 2348089"/>
              <a:gd name="connsiteX6" fmla="*/ 7044266 w 8731955"/>
              <a:gd name="connsiteY6" fmla="*/ 2280356 h 2348089"/>
              <a:gd name="connsiteX7" fmla="*/ 6908800 w 8731955"/>
              <a:gd name="connsiteY7" fmla="*/ 2280356 h 2348089"/>
              <a:gd name="connsiteX8" fmla="*/ 6908800 w 8731955"/>
              <a:gd name="connsiteY8" fmla="*/ 2263423 h 2348089"/>
              <a:gd name="connsiteX9" fmla="*/ 6626577 w 8731955"/>
              <a:gd name="connsiteY9" fmla="*/ 2263423 h 2348089"/>
              <a:gd name="connsiteX10" fmla="*/ 6626577 w 8731955"/>
              <a:gd name="connsiteY10" fmla="*/ 2263423 h 2348089"/>
              <a:gd name="connsiteX11" fmla="*/ 6626577 w 8731955"/>
              <a:gd name="connsiteY11" fmla="*/ 2263423 h 2348089"/>
              <a:gd name="connsiteX12" fmla="*/ 6626577 w 8731955"/>
              <a:gd name="connsiteY12" fmla="*/ 2218267 h 2348089"/>
              <a:gd name="connsiteX13" fmla="*/ 6316133 w 8731955"/>
              <a:gd name="connsiteY13" fmla="*/ 2218267 h 2348089"/>
              <a:gd name="connsiteX14" fmla="*/ 6316133 w 8731955"/>
              <a:gd name="connsiteY14" fmla="*/ 2201334 h 2348089"/>
              <a:gd name="connsiteX15" fmla="*/ 6107289 w 8731955"/>
              <a:gd name="connsiteY15" fmla="*/ 2201334 h 2348089"/>
              <a:gd name="connsiteX16" fmla="*/ 6107289 w 8731955"/>
              <a:gd name="connsiteY16" fmla="*/ 2201334 h 2348089"/>
              <a:gd name="connsiteX17" fmla="*/ 6107289 w 8731955"/>
              <a:gd name="connsiteY17" fmla="*/ 2150534 h 2348089"/>
              <a:gd name="connsiteX18" fmla="*/ 5960533 w 8731955"/>
              <a:gd name="connsiteY18" fmla="*/ 2150534 h 2348089"/>
              <a:gd name="connsiteX19" fmla="*/ 5960533 w 8731955"/>
              <a:gd name="connsiteY19" fmla="*/ 2122311 h 2348089"/>
              <a:gd name="connsiteX20" fmla="*/ 5847644 w 8731955"/>
              <a:gd name="connsiteY20" fmla="*/ 2122311 h 2348089"/>
              <a:gd name="connsiteX21" fmla="*/ 5864577 w 8731955"/>
              <a:gd name="connsiteY21" fmla="*/ 2105378 h 2348089"/>
              <a:gd name="connsiteX22" fmla="*/ 5762977 w 8731955"/>
              <a:gd name="connsiteY22" fmla="*/ 2105378 h 2348089"/>
              <a:gd name="connsiteX23" fmla="*/ 5762977 w 8731955"/>
              <a:gd name="connsiteY23" fmla="*/ 2077156 h 2348089"/>
              <a:gd name="connsiteX24" fmla="*/ 5616222 w 8731955"/>
              <a:gd name="connsiteY24" fmla="*/ 2077156 h 2348089"/>
              <a:gd name="connsiteX25" fmla="*/ 5616222 w 8731955"/>
              <a:gd name="connsiteY25" fmla="*/ 2043289 h 2348089"/>
              <a:gd name="connsiteX26" fmla="*/ 5463822 w 8731955"/>
              <a:gd name="connsiteY26" fmla="*/ 2043289 h 2348089"/>
              <a:gd name="connsiteX27" fmla="*/ 5463822 w 8731955"/>
              <a:gd name="connsiteY27" fmla="*/ 2020711 h 2348089"/>
              <a:gd name="connsiteX28" fmla="*/ 5243689 w 8731955"/>
              <a:gd name="connsiteY28" fmla="*/ 2020711 h 2348089"/>
              <a:gd name="connsiteX29" fmla="*/ 5243689 w 8731955"/>
              <a:gd name="connsiteY29" fmla="*/ 1998134 h 2348089"/>
              <a:gd name="connsiteX30" fmla="*/ 4876800 w 8731955"/>
              <a:gd name="connsiteY30" fmla="*/ 1998134 h 2348089"/>
              <a:gd name="connsiteX31" fmla="*/ 4876800 w 8731955"/>
              <a:gd name="connsiteY31" fmla="*/ 1958623 h 2348089"/>
              <a:gd name="connsiteX32" fmla="*/ 4701822 w 8731955"/>
              <a:gd name="connsiteY32" fmla="*/ 1958623 h 2348089"/>
              <a:gd name="connsiteX33" fmla="*/ 4741334 w 8731955"/>
              <a:gd name="connsiteY33" fmla="*/ 1952979 h 2348089"/>
              <a:gd name="connsiteX34" fmla="*/ 4724400 w 8731955"/>
              <a:gd name="connsiteY34" fmla="*/ 1936045 h 2348089"/>
              <a:gd name="connsiteX35" fmla="*/ 4634089 w 8731955"/>
              <a:gd name="connsiteY35" fmla="*/ 1936045 h 2348089"/>
              <a:gd name="connsiteX36" fmla="*/ 4634089 w 8731955"/>
              <a:gd name="connsiteY36" fmla="*/ 1902178 h 2348089"/>
              <a:gd name="connsiteX37" fmla="*/ 4397022 w 8731955"/>
              <a:gd name="connsiteY37" fmla="*/ 1902178 h 2348089"/>
              <a:gd name="connsiteX38" fmla="*/ 4397022 w 8731955"/>
              <a:gd name="connsiteY38" fmla="*/ 1868311 h 2348089"/>
              <a:gd name="connsiteX39" fmla="*/ 4244622 w 8731955"/>
              <a:gd name="connsiteY39" fmla="*/ 1868311 h 2348089"/>
              <a:gd name="connsiteX40" fmla="*/ 4244622 w 8731955"/>
              <a:gd name="connsiteY40" fmla="*/ 1868311 h 2348089"/>
              <a:gd name="connsiteX41" fmla="*/ 4244622 w 8731955"/>
              <a:gd name="connsiteY41" fmla="*/ 1828800 h 2348089"/>
              <a:gd name="connsiteX42" fmla="*/ 3956755 w 8731955"/>
              <a:gd name="connsiteY42" fmla="*/ 1828800 h 2348089"/>
              <a:gd name="connsiteX43" fmla="*/ 3956755 w 8731955"/>
              <a:gd name="connsiteY43" fmla="*/ 1828800 h 2348089"/>
              <a:gd name="connsiteX44" fmla="*/ 3956755 w 8731955"/>
              <a:gd name="connsiteY44" fmla="*/ 1800578 h 2348089"/>
              <a:gd name="connsiteX45" fmla="*/ 3872089 w 8731955"/>
              <a:gd name="connsiteY45" fmla="*/ 1800578 h 2348089"/>
              <a:gd name="connsiteX46" fmla="*/ 3872089 w 8731955"/>
              <a:gd name="connsiteY46" fmla="*/ 1761067 h 2348089"/>
              <a:gd name="connsiteX47" fmla="*/ 3804355 w 8731955"/>
              <a:gd name="connsiteY47" fmla="*/ 1761067 h 2348089"/>
              <a:gd name="connsiteX48" fmla="*/ 3804355 w 8731955"/>
              <a:gd name="connsiteY48" fmla="*/ 1761067 h 2348089"/>
              <a:gd name="connsiteX49" fmla="*/ 3804355 w 8731955"/>
              <a:gd name="connsiteY49" fmla="*/ 1727200 h 2348089"/>
              <a:gd name="connsiteX50" fmla="*/ 3725333 w 8731955"/>
              <a:gd name="connsiteY50" fmla="*/ 1727200 h 2348089"/>
              <a:gd name="connsiteX51" fmla="*/ 3725333 w 8731955"/>
              <a:gd name="connsiteY51" fmla="*/ 1698978 h 2348089"/>
              <a:gd name="connsiteX52" fmla="*/ 3539066 w 8731955"/>
              <a:gd name="connsiteY52" fmla="*/ 1698978 h 2348089"/>
              <a:gd name="connsiteX53" fmla="*/ 3539066 w 8731955"/>
              <a:gd name="connsiteY53" fmla="*/ 1676400 h 2348089"/>
              <a:gd name="connsiteX54" fmla="*/ 3454400 w 8731955"/>
              <a:gd name="connsiteY54" fmla="*/ 1676400 h 2348089"/>
              <a:gd name="connsiteX55" fmla="*/ 3454400 w 8731955"/>
              <a:gd name="connsiteY55" fmla="*/ 1659467 h 2348089"/>
              <a:gd name="connsiteX56" fmla="*/ 3347155 w 8731955"/>
              <a:gd name="connsiteY56" fmla="*/ 1659467 h 2348089"/>
              <a:gd name="connsiteX57" fmla="*/ 3347155 w 8731955"/>
              <a:gd name="connsiteY57" fmla="*/ 1642534 h 2348089"/>
              <a:gd name="connsiteX58" fmla="*/ 3268133 w 8731955"/>
              <a:gd name="connsiteY58" fmla="*/ 1642534 h 2348089"/>
              <a:gd name="connsiteX59" fmla="*/ 3268133 w 8731955"/>
              <a:gd name="connsiteY59" fmla="*/ 1614311 h 2348089"/>
              <a:gd name="connsiteX60" fmla="*/ 3177822 w 8731955"/>
              <a:gd name="connsiteY60" fmla="*/ 1614311 h 2348089"/>
              <a:gd name="connsiteX61" fmla="*/ 3189111 w 8731955"/>
              <a:gd name="connsiteY61" fmla="*/ 1603022 h 2348089"/>
              <a:gd name="connsiteX62" fmla="*/ 3093155 w 8731955"/>
              <a:gd name="connsiteY62" fmla="*/ 1603022 h 2348089"/>
              <a:gd name="connsiteX63" fmla="*/ 3093155 w 8731955"/>
              <a:gd name="connsiteY63" fmla="*/ 1563511 h 2348089"/>
              <a:gd name="connsiteX64" fmla="*/ 2923822 w 8731955"/>
              <a:gd name="connsiteY64" fmla="*/ 1563511 h 2348089"/>
              <a:gd name="connsiteX65" fmla="*/ 2923822 w 8731955"/>
              <a:gd name="connsiteY65" fmla="*/ 1524000 h 2348089"/>
              <a:gd name="connsiteX66" fmla="*/ 2867377 w 8731955"/>
              <a:gd name="connsiteY66" fmla="*/ 1524000 h 2348089"/>
              <a:gd name="connsiteX67" fmla="*/ 2867377 w 8731955"/>
              <a:gd name="connsiteY67" fmla="*/ 1461911 h 2348089"/>
              <a:gd name="connsiteX68" fmla="*/ 2652889 w 8731955"/>
              <a:gd name="connsiteY68" fmla="*/ 1461911 h 2348089"/>
              <a:gd name="connsiteX69" fmla="*/ 2652889 w 8731955"/>
              <a:gd name="connsiteY69" fmla="*/ 1422400 h 2348089"/>
              <a:gd name="connsiteX70" fmla="*/ 2596444 w 8731955"/>
              <a:gd name="connsiteY70" fmla="*/ 1422400 h 2348089"/>
              <a:gd name="connsiteX71" fmla="*/ 2596444 w 8731955"/>
              <a:gd name="connsiteY71" fmla="*/ 1394178 h 2348089"/>
              <a:gd name="connsiteX72" fmla="*/ 2534355 w 8731955"/>
              <a:gd name="connsiteY72" fmla="*/ 1394178 h 2348089"/>
              <a:gd name="connsiteX73" fmla="*/ 2534355 w 8731955"/>
              <a:gd name="connsiteY73" fmla="*/ 1360311 h 2348089"/>
              <a:gd name="connsiteX74" fmla="*/ 2477911 w 8731955"/>
              <a:gd name="connsiteY74" fmla="*/ 1360311 h 2348089"/>
              <a:gd name="connsiteX75" fmla="*/ 2477911 w 8731955"/>
              <a:gd name="connsiteY75" fmla="*/ 1303867 h 2348089"/>
              <a:gd name="connsiteX76" fmla="*/ 2331155 w 8731955"/>
              <a:gd name="connsiteY76" fmla="*/ 1303867 h 2348089"/>
              <a:gd name="connsiteX77" fmla="*/ 2331155 w 8731955"/>
              <a:gd name="connsiteY77" fmla="*/ 1258711 h 2348089"/>
              <a:gd name="connsiteX78" fmla="*/ 2286000 w 8731955"/>
              <a:gd name="connsiteY78" fmla="*/ 1258711 h 2348089"/>
              <a:gd name="connsiteX79" fmla="*/ 2286000 w 8731955"/>
              <a:gd name="connsiteY79" fmla="*/ 1230489 h 2348089"/>
              <a:gd name="connsiteX80" fmla="*/ 2190044 w 8731955"/>
              <a:gd name="connsiteY80" fmla="*/ 1230489 h 2348089"/>
              <a:gd name="connsiteX81" fmla="*/ 2190044 w 8731955"/>
              <a:gd name="connsiteY81" fmla="*/ 1174045 h 2348089"/>
              <a:gd name="connsiteX82" fmla="*/ 2116666 w 8731955"/>
              <a:gd name="connsiteY82" fmla="*/ 1174045 h 2348089"/>
              <a:gd name="connsiteX83" fmla="*/ 2116666 w 8731955"/>
              <a:gd name="connsiteY83" fmla="*/ 1174045 h 2348089"/>
              <a:gd name="connsiteX84" fmla="*/ 2116666 w 8731955"/>
              <a:gd name="connsiteY84" fmla="*/ 1174045 h 2348089"/>
              <a:gd name="connsiteX85" fmla="*/ 2116666 w 8731955"/>
              <a:gd name="connsiteY85" fmla="*/ 1140178 h 2348089"/>
              <a:gd name="connsiteX86" fmla="*/ 2116666 w 8731955"/>
              <a:gd name="connsiteY86" fmla="*/ 1140178 h 2348089"/>
              <a:gd name="connsiteX87" fmla="*/ 2065866 w 8731955"/>
              <a:gd name="connsiteY87" fmla="*/ 1140178 h 2348089"/>
              <a:gd name="connsiteX88" fmla="*/ 2065866 w 8731955"/>
              <a:gd name="connsiteY88" fmla="*/ 1140178 h 2348089"/>
              <a:gd name="connsiteX89" fmla="*/ 2065866 w 8731955"/>
              <a:gd name="connsiteY89" fmla="*/ 1089378 h 2348089"/>
              <a:gd name="connsiteX90" fmla="*/ 1896533 w 8731955"/>
              <a:gd name="connsiteY90" fmla="*/ 1089378 h 2348089"/>
              <a:gd name="connsiteX91" fmla="*/ 1896533 w 8731955"/>
              <a:gd name="connsiteY91" fmla="*/ 1038578 h 2348089"/>
              <a:gd name="connsiteX92" fmla="*/ 1794933 w 8731955"/>
              <a:gd name="connsiteY92" fmla="*/ 1038578 h 2348089"/>
              <a:gd name="connsiteX93" fmla="*/ 1794933 w 8731955"/>
              <a:gd name="connsiteY93" fmla="*/ 987778 h 2348089"/>
              <a:gd name="connsiteX94" fmla="*/ 1710266 w 8731955"/>
              <a:gd name="connsiteY94" fmla="*/ 987778 h 2348089"/>
              <a:gd name="connsiteX95" fmla="*/ 1710266 w 8731955"/>
              <a:gd name="connsiteY95" fmla="*/ 936978 h 2348089"/>
              <a:gd name="connsiteX96" fmla="*/ 1659466 w 8731955"/>
              <a:gd name="connsiteY96" fmla="*/ 936978 h 2348089"/>
              <a:gd name="connsiteX97" fmla="*/ 1659466 w 8731955"/>
              <a:gd name="connsiteY97" fmla="*/ 891823 h 2348089"/>
              <a:gd name="connsiteX98" fmla="*/ 1557866 w 8731955"/>
              <a:gd name="connsiteY98" fmla="*/ 891823 h 2348089"/>
              <a:gd name="connsiteX99" fmla="*/ 1557866 w 8731955"/>
              <a:gd name="connsiteY99" fmla="*/ 891823 h 2348089"/>
              <a:gd name="connsiteX100" fmla="*/ 1557866 w 8731955"/>
              <a:gd name="connsiteY100" fmla="*/ 891823 h 2348089"/>
              <a:gd name="connsiteX101" fmla="*/ 1557866 w 8731955"/>
              <a:gd name="connsiteY101" fmla="*/ 852311 h 2348089"/>
              <a:gd name="connsiteX102" fmla="*/ 1411111 w 8731955"/>
              <a:gd name="connsiteY102" fmla="*/ 852311 h 2348089"/>
              <a:gd name="connsiteX103" fmla="*/ 1411111 w 8731955"/>
              <a:gd name="connsiteY103" fmla="*/ 812800 h 2348089"/>
              <a:gd name="connsiteX104" fmla="*/ 1326444 w 8731955"/>
              <a:gd name="connsiteY104" fmla="*/ 812800 h 2348089"/>
              <a:gd name="connsiteX105" fmla="*/ 1326444 w 8731955"/>
              <a:gd name="connsiteY105" fmla="*/ 767645 h 2348089"/>
              <a:gd name="connsiteX106" fmla="*/ 1236133 w 8731955"/>
              <a:gd name="connsiteY106" fmla="*/ 767645 h 2348089"/>
              <a:gd name="connsiteX107" fmla="*/ 1236133 w 8731955"/>
              <a:gd name="connsiteY107" fmla="*/ 699911 h 2348089"/>
              <a:gd name="connsiteX108" fmla="*/ 1061155 w 8731955"/>
              <a:gd name="connsiteY108" fmla="*/ 699911 h 2348089"/>
              <a:gd name="connsiteX109" fmla="*/ 1061155 w 8731955"/>
              <a:gd name="connsiteY109" fmla="*/ 649111 h 2348089"/>
              <a:gd name="connsiteX110" fmla="*/ 965200 w 8731955"/>
              <a:gd name="connsiteY110" fmla="*/ 649111 h 2348089"/>
              <a:gd name="connsiteX111" fmla="*/ 965200 w 8731955"/>
              <a:gd name="connsiteY111" fmla="*/ 598311 h 2348089"/>
              <a:gd name="connsiteX112" fmla="*/ 903111 w 8731955"/>
              <a:gd name="connsiteY112" fmla="*/ 598311 h 2348089"/>
              <a:gd name="connsiteX113" fmla="*/ 903111 w 8731955"/>
              <a:gd name="connsiteY113" fmla="*/ 547511 h 2348089"/>
              <a:gd name="connsiteX114" fmla="*/ 824089 w 8731955"/>
              <a:gd name="connsiteY114" fmla="*/ 547511 h 2348089"/>
              <a:gd name="connsiteX115" fmla="*/ 824089 w 8731955"/>
              <a:gd name="connsiteY115" fmla="*/ 496711 h 2348089"/>
              <a:gd name="connsiteX116" fmla="*/ 750711 w 8731955"/>
              <a:gd name="connsiteY116" fmla="*/ 496711 h 2348089"/>
              <a:gd name="connsiteX117" fmla="*/ 750711 w 8731955"/>
              <a:gd name="connsiteY117" fmla="*/ 496711 h 2348089"/>
              <a:gd name="connsiteX118" fmla="*/ 750711 w 8731955"/>
              <a:gd name="connsiteY118" fmla="*/ 496711 h 2348089"/>
              <a:gd name="connsiteX119" fmla="*/ 750711 w 8731955"/>
              <a:gd name="connsiteY119" fmla="*/ 445911 h 2348089"/>
              <a:gd name="connsiteX120" fmla="*/ 666044 w 8731955"/>
              <a:gd name="connsiteY120" fmla="*/ 445911 h 2348089"/>
              <a:gd name="connsiteX121" fmla="*/ 666044 w 8731955"/>
              <a:gd name="connsiteY121" fmla="*/ 389467 h 2348089"/>
              <a:gd name="connsiteX122" fmla="*/ 575733 w 8731955"/>
              <a:gd name="connsiteY122" fmla="*/ 389467 h 2348089"/>
              <a:gd name="connsiteX123" fmla="*/ 575733 w 8731955"/>
              <a:gd name="connsiteY123" fmla="*/ 338667 h 2348089"/>
              <a:gd name="connsiteX124" fmla="*/ 485422 w 8731955"/>
              <a:gd name="connsiteY124" fmla="*/ 338667 h 2348089"/>
              <a:gd name="connsiteX125" fmla="*/ 485422 w 8731955"/>
              <a:gd name="connsiteY125" fmla="*/ 287867 h 2348089"/>
              <a:gd name="connsiteX126" fmla="*/ 412044 w 8731955"/>
              <a:gd name="connsiteY126" fmla="*/ 287867 h 2348089"/>
              <a:gd name="connsiteX127" fmla="*/ 412044 w 8731955"/>
              <a:gd name="connsiteY127" fmla="*/ 225778 h 2348089"/>
              <a:gd name="connsiteX128" fmla="*/ 338666 w 8731955"/>
              <a:gd name="connsiteY128" fmla="*/ 225778 h 2348089"/>
              <a:gd name="connsiteX129" fmla="*/ 338666 w 8731955"/>
              <a:gd name="connsiteY129" fmla="*/ 225778 h 2348089"/>
              <a:gd name="connsiteX130" fmla="*/ 338666 w 8731955"/>
              <a:gd name="connsiteY130" fmla="*/ 174978 h 2348089"/>
              <a:gd name="connsiteX131" fmla="*/ 282222 w 8731955"/>
              <a:gd name="connsiteY131" fmla="*/ 174978 h 2348089"/>
              <a:gd name="connsiteX132" fmla="*/ 282222 w 8731955"/>
              <a:gd name="connsiteY132" fmla="*/ 112889 h 2348089"/>
              <a:gd name="connsiteX133" fmla="*/ 225777 w 8731955"/>
              <a:gd name="connsiteY133" fmla="*/ 112889 h 2348089"/>
              <a:gd name="connsiteX134" fmla="*/ 225777 w 8731955"/>
              <a:gd name="connsiteY134" fmla="*/ 62089 h 2348089"/>
              <a:gd name="connsiteX135" fmla="*/ 158044 w 8731955"/>
              <a:gd name="connsiteY135" fmla="*/ 62089 h 2348089"/>
              <a:gd name="connsiteX136" fmla="*/ 158044 w 8731955"/>
              <a:gd name="connsiteY136" fmla="*/ 0 h 2348089"/>
              <a:gd name="connsiteX137" fmla="*/ 0 w 8731955"/>
              <a:gd name="connsiteY137" fmla="*/ 0 h 23480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Lst>
            <a:rect l="l" t="t" r="r" b="b"/>
            <a:pathLst>
              <a:path w="8731955" h="2348089">
                <a:moveTo>
                  <a:pt x="8731955" y="2336800"/>
                </a:moveTo>
                <a:lnTo>
                  <a:pt x="7490177" y="2348089"/>
                </a:lnTo>
                <a:lnTo>
                  <a:pt x="7490177" y="2348089"/>
                </a:lnTo>
                <a:lnTo>
                  <a:pt x="7490177" y="2297289"/>
                </a:lnTo>
                <a:lnTo>
                  <a:pt x="7027333" y="2297289"/>
                </a:lnTo>
                <a:lnTo>
                  <a:pt x="7027333" y="2297289"/>
                </a:lnTo>
                <a:lnTo>
                  <a:pt x="7044266" y="2280356"/>
                </a:lnTo>
                <a:lnTo>
                  <a:pt x="6908800" y="2280356"/>
                </a:lnTo>
                <a:lnTo>
                  <a:pt x="6908800" y="2263423"/>
                </a:lnTo>
                <a:lnTo>
                  <a:pt x="6626577" y="2263423"/>
                </a:lnTo>
                <a:lnTo>
                  <a:pt x="6626577" y="2263423"/>
                </a:lnTo>
                <a:lnTo>
                  <a:pt x="6626577" y="2263423"/>
                </a:lnTo>
                <a:lnTo>
                  <a:pt x="6626577" y="2218267"/>
                </a:lnTo>
                <a:lnTo>
                  <a:pt x="6316133" y="2218267"/>
                </a:lnTo>
                <a:lnTo>
                  <a:pt x="6316133" y="2201334"/>
                </a:lnTo>
                <a:lnTo>
                  <a:pt x="6107289" y="2201334"/>
                </a:lnTo>
                <a:lnTo>
                  <a:pt x="6107289" y="2201334"/>
                </a:lnTo>
                <a:lnTo>
                  <a:pt x="6107289" y="2150534"/>
                </a:lnTo>
                <a:lnTo>
                  <a:pt x="5960533" y="2150534"/>
                </a:lnTo>
                <a:lnTo>
                  <a:pt x="5960533" y="2122311"/>
                </a:lnTo>
                <a:lnTo>
                  <a:pt x="5847644" y="2122311"/>
                </a:lnTo>
                <a:lnTo>
                  <a:pt x="5864577" y="2105378"/>
                </a:lnTo>
                <a:lnTo>
                  <a:pt x="5762977" y="2105378"/>
                </a:lnTo>
                <a:lnTo>
                  <a:pt x="5762977" y="2077156"/>
                </a:lnTo>
                <a:lnTo>
                  <a:pt x="5616222" y="2077156"/>
                </a:lnTo>
                <a:lnTo>
                  <a:pt x="5616222" y="2043289"/>
                </a:lnTo>
                <a:lnTo>
                  <a:pt x="5463822" y="2043289"/>
                </a:lnTo>
                <a:lnTo>
                  <a:pt x="5463822" y="2020711"/>
                </a:lnTo>
                <a:lnTo>
                  <a:pt x="5243689" y="2020711"/>
                </a:lnTo>
                <a:lnTo>
                  <a:pt x="5243689" y="1998134"/>
                </a:lnTo>
                <a:lnTo>
                  <a:pt x="4876800" y="1998134"/>
                </a:lnTo>
                <a:lnTo>
                  <a:pt x="4876800" y="1958623"/>
                </a:lnTo>
                <a:lnTo>
                  <a:pt x="4701822" y="1958623"/>
                </a:lnTo>
                <a:lnTo>
                  <a:pt x="4741334" y="1952979"/>
                </a:lnTo>
                <a:lnTo>
                  <a:pt x="4724400" y="1936045"/>
                </a:lnTo>
                <a:lnTo>
                  <a:pt x="4634089" y="1936045"/>
                </a:lnTo>
                <a:lnTo>
                  <a:pt x="4634089" y="1902178"/>
                </a:lnTo>
                <a:lnTo>
                  <a:pt x="4397022" y="1902178"/>
                </a:lnTo>
                <a:lnTo>
                  <a:pt x="4397022" y="1868311"/>
                </a:lnTo>
                <a:lnTo>
                  <a:pt x="4244622" y="1868311"/>
                </a:lnTo>
                <a:lnTo>
                  <a:pt x="4244622" y="1868311"/>
                </a:lnTo>
                <a:lnTo>
                  <a:pt x="4244622" y="1828800"/>
                </a:lnTo>
                <a:lnTo>
                  <a:pt x="3956755" y="1828800"/>
                </a:lnTo>
                <a:lnTo>
                  <a:pt x="3956755" y="1828800"/>
                </a:lnTo>
                <a:lnTo>
                  <a:pt x="3956755" y="1800578"/>
                </a:lnTo>
                <a:lnTo>
                  <a:pt x="3872089" y="1800578"/>
                </a:lnTo>
                <a:lnTo>
                  <a:pt x="3872089" y="1761067"/>
                </a:lnTo>
                <a:lnTo>
                  <a:pt x="3804355" y="1761067"/>
                </a:lnTo>
                <a:lnTo>
                  <a:pt x="3804355" y="1761067"/>
                </a:lnTo>
                <a:lnTo>
                  <a:pt x="3804355" y="1727200"/>
                </a:lnTo>
                <a:lnTo>
                  <a:pt x="3725333" y="1727200"/>
                </a:lnTo>
                <a:lnTo>
                  <a:pt x="3725333" y="1698978"/>
                </a:lnTo>
                <a:lnTo>
                  <a:pt x="3539066" y="1698978"/>
                </a:lnTo>
                <a:lnTo>
                  <a:pt x="3539066" y="1676400"/>
                </a:lnTo>
                <a:lnTo>
                  <a:pt x="3454400" y="1676400"/>
                </a:lnTo>
                <a:lnTo>
                  <a:pt x="3454400" y="1659467"/>
                </a:lnTo>
                <a:lnTo>
                  <a:pt x="3347155" y="1659467"/>
                </a:lnTo>
                <a:lnTo>
                  <a:pt x="3347155" y="1642534"/>
                </a:lnTo>
                <a:lnTo>
                  <a:pt x="3268133" y="1642534"/>
                </a:lnTo>
                <a:lnTo>
                  <a:pt x="3268133" y="1614311"/>
                </a:lnTo>
                <a:lnTo>
                  <a:pt x="3177822" y="1614311"/>
                </a:lnTo>
                <a:lnTo>
                  <a:pt x="3189111" y="1603022"/>
                </a:lnTo>
                <a:lnTo>
                  <a:pt x="3093155" y="1603022"/>
                </a:lnTo>
                <a:lnTo>
                  <a:pt x="3093155" y="1563511"/>
                </a:lnTo>
                <a:lnTo>
                  <a:pt x="2923822" y="1563511"/>
                </a:lnTo>
                <a:lnTo>
                  <a:pt x="2923822" y="1524000"/>
                </a:lnTo>
                <a:lnTo>
                  <a:pt x="2867377" y="1524000"/>
                </a:lnTo>
                <a:lnTo>
                  <a:pt x="2867377" y="1461911"/>
                </a:lnTo>
                <a:lnTo>
                  <a:pt x="2652889" y="1461911"/>
                </a:lnTo>
                <a:lnTo>
                  <a:pt x="2652889" y="1422400"/>
                </a:lnTo>
                <a:lnTo>
                  <a:pt x="2596444" y="1422400"/>
                </a:lnTo>
                <a:lnTo>
                  <a:pt x="2596444" y="1394178"/>
                </a:lnTo>
                <a:lnTo>
                  <a:pt x="2534355" y="1394178"/>
                </a:lnTo>
                <a:lnTo>
                  <a:pt x="2534355" y="1360311"/>
                </a:lnTo>
                <a:lnTo>
                  <a:pt x="2477911" y="1360311"/>
                </a:lnTo>
                <a:lnTo>
                  <a:pt x="2477911" y="1303867"/>
                </a:lnTo>
                <a:lnTo>
                  <a:pt x="2331155" y="1303867"/>
                </a:lnTo>
                <a:lnTo>
                  <a:pt x="2331155" y="1258711"/>
                </a:lnTo>
                <a:lnTo>
                  <a:pt x="2286000" y="1258711"/>
                </a:lnTo>
                <a:lnTo>
                  <a:pt x="2286000" y="1230489"/>
                </a:lnTo>
                <a:lnTo>
                  <a:pt x="2190044" y="1230489"/>
                </a:lnTo>
                <a:lnTo>
                  <a:pt x="2190044" y="1174045"/>
                </a:lnTo>
                <a:lnTo>
                  <a:pt x="2116666" y="1174045"/>
                </a:lnTo>
                <a:lnTo>
                  <a:pt x="2116666" y="1174045"/>
                </a:lnTo>
                <a:lnTo>
                  <a:pt x="2116666" y="1174045"/>
                </a:lnTo>
                <a:lnTo>
                  <a:pt x="2116666" y="1140178"/>
                </a:lnTo>
                <a:lnTo>
                  <a:pt x="2116666" y="1140178"/>
                </a:lnTo>
                <a:lnTo>
                  <a:pt x="2065866" y="1140178"/>
                </a:lnTo>
                <a:lnTo>
                  <a:pt x="2065866" y="1140178"/>
                </a:lnTo>
                <a:lnTo>
                  <a:pt x="2065866" y="1089378"/>
                </a:lnTo>
                <a:lnTo>
                  <a:pt x="1896533" y="1089378"/>
                </a:lnTo>
                <a:lnTo>
                  <a:pt x="1896533" y="1038578"/>
                </a:lnTo>
                <a:lnTo>
                  <a:pt x="1794933" y="1038578"/>
                </a:lnTo>
                <a:lnTo>
                  <a:pt x="1794933" y="987778"/>
                </a:lnTo>
                <a:lnTo>
                  <a:pt x="1710266" y="987778"/>
                </a:lnTo>
                <a:lnTo>
                  <a:pt x="1710266" y="936978"/>
                </a:lnTo>
                <a:lnTo>
                  <a:pt x="1659466" y="936978"/>
                </a:lnTo>
                <a:lnTo>
                  <a:pt x="1659466" y="891823"/>
                </a:lnTo>
                <a:lnTo>
                  <a:pt x="1557866" y="891823"/>
                </a:lnTo>
                <a:lnTo>
                  <a:pt x="1557866" y="891823"/>
                </a:lnTo>
                <a:lnTo>
                  <a:pt x="1557866" y="891823"/>
                </a:lnTo>
                <a:lnTo>
                  <a:pt x="1557866" y="852311"/>
                </a:lnTo>
                <a:lnTo>
                  <a:pt x="1411111" y="852311"/>
                </a:lnTo>
                <a:lnTo>
                  <a:pt x="1411111" y="812800"/>
                </a:lnTo>
                <a:lnTo>
                  <a:pt x="1326444" y="812800"/>
                </a:lnTo>
                <a:lnTo>
                  <a:pt x="1326444" y="767645"/>
                </a:lnTo>
                <a:lnTo>
                  <a:pt x="1236133" y="767645"/>
                </a:lnTo>
                <a:lnTo>
                  <a:pt x="1236133" y="699911"/>
                </a:lnTo>
                <a:lnTo>
                  <a:pt x="1061155" y="699911"/>
                </a:lnTo>
                <a:lnTo>
                  <a:pt x="1061155" y="649111"/>
                </a:lnTo>
                <a:lnTo>
                  <a:pt x="965200" y="649111"/>
                </a:lnTo>
                <a:lnTo>
                  <a:pt x="965200" y="598311"/>
                </a:lnTo>
                <a:lnTo>
                  <a:pt x="903111" y="598311"/>
                </a:lnTo>
                <a:lnTo>
                  <a:pt x="903111" y="547511"/>
                </a:lnTo>
                <a:lnTo>
                  <a:pt x="824089" y="547511"/>
                </a:lnTo>
                <a:lnTo>
                  <a:pt x="824089" y="496711"/>
                </a:lnTo>
                <a:lnTo>
                  <a:pt x="750711" y="496711"/>
                </a:lnTo>
                <a:lnTo>
                  <a:pt x="750711" y="496711"/>
                </a:lnTo>
                <a:lnTo>
                  <a:pt x="750711" y="496711"/>
                </a:lnTo>
                <a:lnTo>
                  <a:pt x="750711" y="445911"/>
                </a:lnTo>
                <a:lnTo>
                  <a:pt x="666044" y="445911"/>
                </a:lnTo>
                <a:lnTo>
                  <a:pt x="666044" y="389467"/>
                </a:lnTo>
                <a:lnTo>
                  <a:pt x="575733" y="389467"/>
                </a:lnTo>
                <a:lnTo>
                  <a:pt x="575733" y="338667"/>
                </a:lnTo>
                <a:lnTo>
                  <a:pt x="485422" y="338667"/>
                </a:lnTo>
                <a:lnTo>
                  <a:pt x="485422" y="287867"/>
                </a:lnTo>
                <a:lnTo>
                  <a:pt x="412044" y="287867"/>
                </a:lnTo>
                <a:lnTo>
                  <a:pt x="412044" y="225778"/>
                </a:lnTo>
                <a:lnTo>
                  <a:pt x="338666" y="225778"/>
                </a:lnTo>
                <a:lnTo>
                  <a:pt x="338666" y="225778"/>
                </a:lnTo>
                <a:lnTo>
                  <a:pt x="338666" y="174978"/>
                </a:lnTo>
                <a:lnTo>
                  <a:pt x="282222" y="174978"/>
                </a:lnTo>
                <a:lnTo>
                  <a:pt x="282222" y="112889"/>
                </a:lnTo>
                <a:lnTo>
                  <a:pt x="225777" y="112889"/>
                </a:lnTo>
                <a:lnTo>
                  <a:pt x="225777" y="62089"/>
                </a:lnTo>
                <a:lnTo>
                  <a:pt x="158044" y="62089"/>
                </a:lnTo>
                <a:lnTo>
                  <a:pt x="158044" y="0"/>
                </a:lnTo>
                <a:lnTo>
                  <a:pt x="0" y="0"/>
                </a:lnTo>
              </a:path>
            </a:pathLst>
          </a:custGeom>
          <a:noFill/>
          <a:ln w="28575">
            <a:solidFill>
              <a:schemeClr val="accent1"/>
            </a:solidFill>
            <a:miter lim="800000"/>
            <a:headEnd/>
            <a:tailEnd/>
          </a:ln>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Arial"/>
              <a:ea typeface="+mn-ea"/>
              <a:cs typeface="Arial" panose="020B0604020202020204" pitchFamily="34" charset="0"/>
            </a:endParaRPr>
          </a:p>
        </p:txBody>
      </p:sp>
    </p:spTree>
    <p:extLst>
      <p:ext uri="{BB962C8B-B14F-4D97-AF65-F5344CB8AC3E}">
        <p14:creationId xmlns:p14="http://schemas.microsoft.com/office/powerpoint/2010/main" val="58971265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HIMALAYA: Additional Survival Outcomes</a:t>
            </a:r>
          </a:p>
        </p:txBody>
      </p:sp>
      <p:sp>
        <p:nvSpPr>
          <p:cNvPr id="27" name="Text Box 11">
            <a:extLst>
              <a:ext uri="{FF2B5EF4-FFF2-40B4-BE49-F238E27FC236}">
                <a16:creationId xmlns:a16="http://schemas.microsoft.com/office/drawing/2014/main" id="{153A2909-817B-9442-8CC3-9F3532EFB7D8}"/>
              </a:ext>
            </a:extLst>
          </p:cNvPr>
          <p:cNvSpPr txBox="1">
            <a:spLocks noChangeArrowheads="1"/>
          </p:cNvSpPr>
          <p:nvPr/>
        </p:nvSpPr>
        <p:spPr bwMode="auto">
          <a:xfrm>
            <a:off x="453667" y="6387474"/>
            <a:ext cx="801052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b">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 typeface="Wingdings" panose="05000000000000000000" pitchFamily="2" charset="2"/>
              <a:buNone/>
              <a:tabLst/>
              <a:defRPr/>
            </a:pPr>
            <a:r>
              <a:rPr kumimoji="0" lang="en-US" altLang="en-US" sz="1200" b="0" i="0" u="none" strike="noStrike" kern="1200" cap="none" spc="0" normalizeH="0" baseline="0" noProof="0" dirty="0">
                <a:ln>
                  <a:noFill/>
                </a:ln>
                <a:solidFill>
                  <a:srgbClr val="455560"/>
                </a:solidFill>
                <a:effectLst/>
                <a:uLnTx/>
                <a:uFillTx/>
                <a:latin typeface="Calibri" panose="020F0502020204030204" pitchFamily="34" charset="0"/>
                <a:ea typeface="MS PGothic" pitchFamily="34" charset="-128"/>
                <a:cs typeface="Arial" panose="020B0604020202020204" pitchFamily="34" charset="0"/>
              </a:rPr>
              <a:t>Abou-Alfa. ASCO GI 2022. Abstr 379. </a:t>
            </a:r>
            <a:r>
              <a:rPr lang="en-US" altLang="en-US" sz="1200" b="0" dirty="0">
                <a:solidFill>
                  <a:srgbClr val="455560"/>
                </a:solidFill>
                <a:latin typeface="Calibri" panose="020F0502020204030204" pitchFamily="34" charset="0"/>
                <a:ea typeface="MS PGothic" pitchFamily="34" charset="-128"/>
              </a:rPr>
              <a:t>Abou-Alfa. NEJM Evid. 2022;1(8).</a:t>
            </a:r>
            <a:endParaRPr kumimoji="0" lang="en-US" altLang="en-US" sz="1200" b="0" i="0" u="none" strike="noStrike" kern="1200" cap="none" spc="0" normalizeH="0" baseline="0" noProof="0" dirty="0">
              <a:ln>
                <a:noFill/>
              </a:ln>
              <a:solidFill>
                <a:srgbClr val="455560"/>
              </a:solidFill>
              <a:effectLst/>
              <a:uLnTx/>
              <a:uFillTx/>
              <a:latin typeface="Calibri" panose="020F0502020204030204" pitchFamily="34" charset="0"/>
              <a:ea typeface="MS PGothic" pitchFamily="34" charset="-128"/>
              <a:cs typeface="Arial" panose="020B0604020202020204" pitchFamily="34" charset="0"/>
            </a:endParaRPr>
          </a:p>
        </p:txBody>
      </p:sp>
      <p:grpSp>
        <p:nvGrpSpPr>
          <p:cNvPr id="10" name="Group 9">
            <a:extLst>
              <a:ext uri="{FF2B5EF4-FFF2-40B4-BE49-F238E27FC236}">
                <a16:creationId xmlns:a16="http://schemas.microsoft.com/office/drawing/2014/main" id="{759F3BE3-5DFB-4FA7-B724-C9DE9939BE39}"/>
              </a:ext>
            </a:extLst>
          </p:cNvPr>
          <p:cNvGrpSpPr/>
          <p:nvPr/>
        </p:nvGrpSpPr>
        <p:grpSpPr>
          <a:xfrm>
            <a:off x="631746" y="2228321"/>
            <a:ext cx="476413" cy="3643625"/>
            <a:chOff x="631746" y="1578386"/>
            <a:chExt cx="476413" cy="3643625"/>
          </a:xfrm>
        </p:grpSpPr>
        <p:sp>
          <p:nvSpPr>
            <p:cNvPr id="12" name="TextBox 11">
              <a:extLst>
                <a:ext uri="{FF2B5EF4-FFF2-40B4-BE49-F238E27FC236}">
                  <a16:creationId xmlns:a16="http://schemas.microsoft.com/office/drawing/2014/main" id="{248D2973-CE45-4CC1-9CC0-743EDAEF119B}"/>
                </a:ext>
              </a:extLst>
            </p:cNvPr>
            <p:cNvSpPr txBox="1"/>
            <p:nvPr/>
          </p:nvSpPr>
          <p:spPr bwMode="auto">
            <a:xfrm>
              <a:off x="806473" y="4852679"/>
              <a:ext cx="30168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r" defTabSz="914400" rtl="0" eaLnBrk="1" fontAlgn="auto" latinLnBrk="0" hangingPunct="1">
                <a:lnSpc>
                  <a:spcPct val="100000"/>
                </a:lnSpc>
                <a:spcBef>
                  <a:spcPct val="50000"/>
                </a:spcBef>
                <a:spcAft>
                  <a:spcPct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0</a:t>
              </a:r>
            </a:p>
          </p:txBody>
        </p:sp>
        <p:sp>
          <p:nvSpPr>
            <p:cNvPr id="13" name="TextBox 12">
              <a:extLst>
                <a:ext uri="{FF2B5EF4-FFF2-40B4-BE49-F238E27FC236}">
                  <a16:creationId xmlns:a16="http://schemas.microsoft.com/office/drawing/2014/main" id="{E98ED20D-05A9-4470-A25C-601DC3156FA7}"/>
                </a:ext>
              </a:extLst>
            </p:cNvPr>
            <p:cNvSpPr txBox="1"/>
            <p:nvPr/>
          </p:nvSpPr>
          <p:spPr bwMode="auto">
            <a:xfrm>
              <a:off x="631746" y="4206801"/>
              <a:ext cx="47641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r" defTabSz="914400" rtl="0" eaLnBrk="1" fontAlgn="auto" latinLnBrk="0" hangingPunct="1">
                <a:lnSpc>
                  <a:spcPct val="100000"/>
                </a:lnSpc>
                <a:spcBef>
                  <a:spcPct val="50000"/>
                </a:spcBef>
                <a:spcAft>
                  <a:spcPct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0.2</a:t>
              </a:r>
            </a:p>
          </p:txBody>
        </p:sp>
        <p:sp>
          <p:nvSpPr>
            <p:cNvPr id="14" name="TextBox 13">
              <a:extLst>
                <a:ext uri="{FF2B5EF4-FFF2-40B4-BE49-F238E27FC236}">
                  <a16:creationId xmlns:a16="http://schemas.microsoft.com/office/drawing/2014/main" id="{CA6390D9-53C3-4D81-90B2-0740A1E56298}"/>
                </a:ext>
              </a:extLst>
            </p:cNvPr>
            <p:cNvSpPr txBox="1"/>
            <p:nvPr/>
          </p:nvSpPr>
          <p:spPr bwMode="auto">
            <a:xfrm>
              <a:off x="631746" y="3568136"/>
              <a:ext cx="47641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r" defTabSz="914400" rtl="0" eaLnBrk="1" fontAlgn="auto" latinLnBrk="0" hangingPunct="1">
                <a:lnSpc>
                  <a:spcPct val="100000"/>
                </a:lnSpc>
                <a:spcBef>
                  <a:spcPct val="50000"/>
                </a:spcBef>
                <a:spcAft>
                  <a:spcPct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0.4</a:t>
              </a:r>
            </a:p>
          </p:txBody>
        </p:sp>
        <p:sp>
          <p:nvSpPr>
            <p:cNvPr id="15" name="TextBox 14">
              <a:extLst>
                <a:ext uri="{FF2B5EF4-FFF2-40B4-BE49-F238E27FC236}">
                  <a16:creationId xmlns:a16="http://schemas.microsoft.com/office/drawing/2014/main" id="{5290CFB1-5253-42BF-AC3F-B6EF92AF5054}"/>
                </a:ext>
              </a:extLst>
            </p:cNvPr>
            <p:cNvSpPr txBox="1"/>
            <p:nvPr/>
          </p:nvSpPr>
          <p:spPr bwMode="auto">
            <a:xfrm>
              <a:off x="631746" y="2903208"/>
              <a:ext cx="47641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r" defTabSz="914400" rtl="0" eaLnBrk="1" fontAlgn="auto" latinLnBrk="0" hangingPunct="1">
                <a:lnSpc>
                  <a:spcPct val="100000"/>
                </a:lnSpc>
                <a:spcBef>
                  <a:spcPct val="50000"/>
                </a:spcBef>
                <a:spcAft>
                  <a:spcPct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0.6</a:t>
              </a:r>
            </a:p>
          </p:txBody>
        </p:sp>
        <p:sp>
          <p:nvSpPr>
            <p:cNvPr id="16" name="TextBox 15">
              <a:extLst>
                <a:ext uri="{FF2B5EF4-FFF2-40B4-BE49-F238E27FC236}">
                  <a16:creationId xmlns:a16="http://schemas.microsoft.com/office/drawing/2014/main" id="{BB60DE3B-D30A-4907-A58A-98DC465896E1}"/>
                </a:ext>
              </a:extLst>
            </p:cNvPr>
            <p:cNvSpPr txBox="1"/>
            <p:nvPr/>
          </p:nvSpPr>
          <p:spPr bwMode="auto">
            <a:xfrm>
              <a:off x="631746" y="2236964"/>
              <a:ext cx="47641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r" defTabSz="914400" rtl="0" eaLnBrk="1" fontAlgn="auto" latinLnBrk="0" hangingPunct="1">
                <a:lnSpc>
                  <a:spcPct val="100000"/>
                </a:lnSpc>
                <a:spcBef>
                  <a:spcPct val="50000"/>
                </a:spcBef>
                <a:spcAft>
                  <a:spcPct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0.8</a:t>
              </a:r>
            </a:p>
          </p:txBody>
        </p:sp>
        <p:sp>
          <p:nvSpPr>
            <p:cNvPr id="17" name="TextBox 16">
              <a:extLst>
                <a:ext uri="{FF2B5EF4-FFF2-40B4-BE49-F238E27FC236}">
                  <a16:creationId xmlns:a16="http://schemas.microsoft.com/office/drawing/2014/main" id="{686D7343-83DF-48B3-9972-09356A55D0E2}"/>
                </a:ext>
              </a:extLst>
            </p:cNvPr>
            <p:cNvSpPr txBox="1"/>
            <p:nvPr/>
          </p:nvSpPr>
          <p:spPr bwMode="auto">
            <a:xfrm>
              <a:off x="631747" y="1578386"/>
              <a:ext cx="47641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r" defTabSz="914400" rtl="0" eaLnBrk="1" fontAlgn="auto" latinLnBrk="0" hangingPunct="1">
                <a:lnSpc>
                  <a:spcPct val="100000"/>
                </a:lnSpc>
                <a:spcBef>
                  <a:spcPct val="50000"/>
                </a:spcBef>
                <a:spcAft>
                  <a:spcPct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1.0</a:t>
              </a:r>
            </a:p>
          </p:txBody>
        </p:sp>
      </p:grpSp>
      <p:sp>
        <p:nvSpPr>
          <p:cNvPr id="18" name="TextBox 17">
            <a:extLst>
              <a:ext uri="{FF2B5EF4-FFF2-40B4-BE49-F238E27FC236}">
                <a16:creationId xmlns:a16="http://schemas.microsoft.com/office/drawing/2014/main" id="{1C321925-1858-493E-9FD2-2B1D874DB7DC}"/>
              </a:ext>
            </a:extLst>
          </p:cNvPr>
          <p:cNvSpPr txBox="1"/>
          <p:nvPr/>
        </p:nvSpPr>
        <p:spPr bwMode="auto">
          <a:xfrm>
            <a:off x="3230799" y="5987364"/>
            <a:ext cx="51007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800" b="1"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Mo</a:t>
            </a:r>
          </a:p>
        </p:txBody>
      </p:sp>
      <p:grpSp>
        <p:nvGrpSpPr>
          <p:cNvPr id="19" name="Group 18">
            <a:extLst>
              <a:ext uri="{FF2B5EF4-FFF2-40B4-BE49-F238E27FC236}">
                <a16:creationId xmlns:a16="http://schemas.microsoft.com/office/drawing/2014/main" id="{DD206293-8A68-4319-89B0-B5185D588A52}"/>
              </a:ext>
            </a:extLst>
          </p:cNvPr>
          <p:cNvGrpSpPr/>
          <p:nvPr/>
        </p:nvGrpSpPr>
        <p:grpSpPr>
          <a:xfrm>
            <a:off x="961233" y="5724194"/>
            <a:ext cx="5073599" cy="369332"/>
            <a:chOff x="961233" y="5125059"/>
            <a:chExt cx="5610748" cy="369332"/>
          </a:xfrm>
        </p:grpSpPr>
        <p:sp>
          <p:nvSpPr>
            <p:cNvPr id="20" name="TextBox 19">
              <a:extLst>
                <a:ext uri="{FF2B5EF4-FFF2-40B4-BE49-F238E27FC236}">
                  <a16:creationId xmlns:a16="http://schemas.microsoft.com/office/drawing/2014/main" id="{ABE7266A-3FEC-4D6C-BCBE-1AA85D6F9621}"/>
                </a:ext>
              </a:extLst>
            </p:cNvPr>
            <p:cNvSpPr txBox="1"/>
            <p:nvPr/>
          </p:nvSpPr>
          <p:spPr bwMode="auto">
            <a:xfrm>
              <a:off x="961233" y="5125059"/>
              <a:ext cx="30168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0</a:t>
              </a:r>
            </a:p>
          </p:txBody>
        </p:sp>
        <p:sp>
          <p:nvSpPr>
            <p:cNvPr id="21" name="TextBox 20">
              <a:extLst>
                <a:ext uri="{FF2B5EF4-FFF2-40B4-BE49-F238E27FC236}">
                  <a16:creationId xmlns:a16="http://schemas.microsoft.com/office/drawing/2014/main" id="{4FBABA10-BA1D-4118-BAF1-A7C6D254B8D1}"/>
                </a:ext>
              </a:extLst>
            </p:cNvPr>
            <p:cNvSpPr txBox="1"/>
            <p:nvPr/>
          </p:nvSpPr>
          <p:spPr bwMode="auto">
            <a:xfrm>
              <a:off x="1598759" y="5125059"/>
              <a:ext cx="33362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6</a:t>
              </a:r>
            </a:p>
          </p:txBody>
        </p:sp>
        <p:sp>
          <p:nvSpPr>
            <p:cNvPr id="22" name="TextBox 21">
              <a:extLst>
                <a:ext uri="{FF2B5EF4-FFF2-40B4-BE49-F238E27FC236}">
                  <a16:creationId xmlns:a16="http://schemas.microsoft.com/office/drawing/2014/main" id="{6CB90180-B6DD-4389-BE9F-F51D783EB1DE}"/>
                </a:ext>
              </a:extLst>
            </p:cNvPr>
            <p:cNvSpPr txBox="1"/>
            <p:nvPr/>
          </p:nvSpPr>
          <p:spPr bwMode="auto">
            <a:xfrm>
              <a:off x="2198438" y="5125059"/>
              <a:ext cx="46303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12</a:t>
              </a:r>
            </a:p>
          </p:txBody>
        </p:sp>
        <p:sp>
          <p:nvSpPr>
            <p:cNvPr id="23" name="TextBox 22">
              <a:extLst>
                <a:ext uri="{FF2B5EF4-FFF2-40B4-BE49-F238E27FC236}">
                  <a16:creationId xmlns:a16="http://schemas.microsoft.com/office/drawing/2014/main" id="{9317C4CC-8C8A-460E-B5BF-CFCCFB6F4F85}"/>
                </a:ext>
              </a:extLst>
            </p:cNvPr>
            <p:cNvSpPr txBox="1"/>
            <p:nvPr/>
          </p:nvSpPr>
          <p:spPr bwMode="auto">
            <a:xfrm>
              <a:off x="2851934" y="5125059"/>
              <a:ext cx="46303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18</a:t>
              </a:r>
            </a:p>
          </p:txBody>
        </p:sp>
        <p:sp>
          <p:nvSpPr>
            <p:cNvPr id="24" name="TextBox 23">
              <a:extLst>
                <a:ext uri="{FF2B5EF4-FFF2-40B4-BE49-F238E27FC236}">
                  <a16:creationId xmlns:a16="http://schemas.microsoft.com/office/drawing/2014/main" id="{8F61963C-2E23-4516-AFAD-2A362D011555}"/>
                </a:ext>
              </a:extLst>
            </p:cNvPr>
            <p:cNvSpPr txBox="1"/>
            <p:nvPr/>
          </p:nvSpPr>
          <p:spPr bwMode="auto">
            <a:xfrm>
              <a:off x="3518130" y="5125059"/>
              <a:ext cx="46303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24</a:t>
              </a:r>
            </a:p>
          </p:txBody>
        </p:sp>
        <p:sp>
          <p:nvSpPr>
            <p:cNvPr id="25" name="TextBox 24">
              <a:extLst>
                <a:ext uri="{FF2B5EF4-FFF2-40B4-BE49-F238E27FC236}">
                  <a16:creationId xmlns:a16="http://schemas.microsoft.com/office/drawing/2014/main" id="{E3A8A3CE-37D8-4D2B-BD6C-A46D6CB288FE}"/>
                </a:ext>
              </a:extLst>
            </p:cNvPr>
            <p:cNvSpPr txBox="1"/>
            <p:nvPr/>
          </p:nvSpPr>
          <p:spPr bwMode="auto">
            <a:xfrm>
              <a:off x="4171626" y="5125059"/>
              <a:ext cx="46303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30</a:t>
              </a:r>
            </a:p>
          </p:txBody>
        </p:sp>
        <p:sp>
          <p:nvSpPr>
            <p:cNvPr id="26" name="TextBox 25">
              <a:extLst>
                <a:ext uri="{FF2B5EF4-FFF2-40B4-BE49-F238E27FC236}">
                  <a16:creationId xmlns:a16="http://schemas.microsoft.com/office/drawing/2014/main" id="{DD5F4C27-8470-40D5-BD06-1977698B4C73}"/>
                </a:ext>
              </a:extLst>
            </p:cNvPr>
            <p:cNvSpPr txBox="1"/>
            <p:nvPr/>
          </p:nvSpPr>
          <p:spPr bwMode="auto">
            <a:xfrm>
              <a:off x="4836008" y="5125059"/>
              <a:ext cx="46303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36</a:t>
              </a:r>
            </a:p>
          </p:txBody>
        </p:sp>
        <p:sp>
          <p:nvSpPr>
            <p:cNvPr id="31" name="TextBox 30">
              <a:extLst>
                <a:ext uri="{FF2B5EF4-FFF2-40B4-BE49-F238E27FC236}">
                  <a16:creationId xmlns:a16="http://schemas.microsoft.com/office/drawing/2014/main" id="{89878A5A-5DB2-45BC-8D41-99CDD913E3C4}"/>
                </a:ext>
              </a:extLst>
            </p:cNvPr>
            <p:cNvSpPr txBox="1"/>
            <p:nvPr/>
          </p:nvSpPr>
          <p:spPr bwMode="auto">
            <a:xfrm>
              <a:off x="5489505" y="5125059"/>
              <a:ext cx="46303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42</a:t>
              </a:r>
            </a:p>
          </p:txBody>
        </p:sp>
        <p:sp>
          <p:nvSpPr>
            <p:cNvPr id="51" name="TextBox 50">
              <a:extLst>
                <a:ext uri="{FF2B5EF4-FFF2-40B4-BE49-F238E27FC236}">
                  <a16:creationId xmlns:a16="http://schemas.microsoft.com/office/drawing/2014/main" id="{F7059B19-8972-4242-9C86-5286A82B56CC}"/>
                </a:ext>
              </a:extLst>
            </p:cNvPr>
            <p:cNvSpPr txBox="1"/>
            <p:nvPr/>
          </p:nvSpPr>
          <p:spPr bwMode="auto">
            <a:xfrm>
              <a:off x="6108948" y="5125059"/>
              <a:ext cx="46303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48</a:t>
              </a:r>
            </a:p>
          </p:txBody>
        </p:sp>
      </p:grpSp>
      <p:sp>
        <p:nvSpPr>
          <p:cNvPr id="32" name="Freeform: Shape 31">
            <a:extLst>
              <a:ext uri="{FF2B5EF4-FFF2-40B4-BE49-F238E27FC236}">
                <a16:creationId xmlns:a16="http://schemas.microsoft.com/office/drawing/2014/main" id="{4302A870-A180-4C6D-A831-1E1E771E1B20}"/>
              </a:ext>
            </a:extLst>
          </p:cNvPr>
          <p:cNvSpPr/>
          <p:nvPr/>
        </p:nvSpPr>
        <p:spPr bwMode="auto">
          <a:xfrm>
            <a:off x="1117599" y="2415235"/>
            <a:ext cx="4715933" cy="3289300"/>
          </a:xfrm>
          <a:custGeom>
            <a:avLst/>
            <a:gdLst>
              <a:gd name="connsiteX0" fmla="*/ 0 w 4597400"/>
              <a:gd name="connsiteY0" fmla="*/ 0 h 3289300"/>
              <a:gd name="connsiteX1" fmla="*/ 0 w 4597400"/>
              <a:gd name="connsiteY1" fmla="*/ 3289300 h 3289300"/>
              <a:gd name="connsiteX2" fmla="*/ 4597400 w 4597400"/>
              <a:gd name="connsiteY2" fmla="*/ 3289300 h 3289300"/>
            </a:gdLst>
            <a:ahLst/>
            <a:cxnLst>
              <a:cxn ang="0">
                <a:pos x="connsiteX0" y="connsiteY0"/>
              </a:cxn>
              <a:cxn ang="0">
                <a:pos x="connsiteX1" y="connsiteY1"/>
              </a:cxn>
              <a:cxn ang="0">
                <a:pos x="connsiteX2" y="connsiteY2"/>
              </a:cxn>
            </a:cxnLst>
            <a:rect l="l" t="t" r="r" b="b"/>
            <a:pathLst>
              <a:path w="4597400" h="3289300">
                <a:moveTo>
                  <a:pt x="0" y="0"/>
                </a:moveTo>
                <a:lnTo>
                  <a:pt x="0" y="3289300"/>
                </a:lnTo>
                <a:lnTo>
                  <a:pt x="4597400" y="3289300"/>
                </a:lnTo>
              </a:path>
            </a:pathLst>
          </a:custGeom>
          <a:noFill/>
          <a:ln w="28575">
            <a:solidFill>
              <a:schemeClr val="bg1"/>
            </a:solidFill>
            <a:miter lim="800000"/>
            <a:headEnd/>
            <a:tailEnd/>
          </a:ln>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Arial"/>
              <a:ea typeface="+mn-ea"/>
              <a:cs typeface="Arial" panose="020B0604020202020204" pitchFamily="34" charset="0"/>
            </a:endParaRPr>
          </a:p>
        </p:txBody>
      </p:sp>
      <p:grpSp>
        <p:nvGrpSpPr>
          <p:cNvPr id="33" name="Group 32">
            <a:extLst>
              <a:ext uri="{FF2B5EF4-FFF2-40B4-BE49-F238E27FC236}">
                <a16:creationId xmlns:a16="http://schemas.microsoft.com/office/drawing/2014/main" id="{B8D46ACF-CF34-4D3A-AF4E-C5365467C59B}"/>
              </a:ext>
            </a:extLst>
          </p:cNvPr>
          <p:cNvGrpSpPr/>
          <p:nvPr/>
        </p:nvGrpSpPr>
        <p:grpSpPr>
          <a:xfrm>
            <a:off x="1028699" y="2415235"/>
            <a:ext cx="88901" cy="3286568"/>
            <a:chOff x="880570" y="1765300"/>
            <a:chExt cx="764697" cy="3286568"/>
          </a:xfrm>
        </p:grpSpPr>
        <p:cxnSp>
          <p:nvCxnSpPr>
            <p:cNvPr id="34" name="Straight Connector 33">
              <a:extLst>
                <a:ext uri="{FF2B5EF4-FFF2-40B4-BE49-F238E27FC236}">
                  <a16:creationId xmlns:a16="http://schemas.microsoft.com/office/drawing/2014/main" id="{53983DA7-DBA0-4633-9CE6-471053C063B0}"/>
                </a:ext>
              </a:extLst>
            </p:cNvPr>
            <p:cNvCxnSpPr>
              <a:cxnSpLocks/>
            </p:cNvCxnSpPr>
            <p:nvPr/>
          </p:nvCxnSpPr>
          <p:spPr bwMode="auto">
            <a:xfrm>
              <a:off x="880570" y="1765300"/>
              <a:ext cx="764697" cy="0"/>
            </a:xfrm>
            <a:prstGeom prst="line">
              <a:avLst/>
            </a:prstGeom>
            <a:noFill/>
            <a:ln w="28575" cap="flat" cmpd="sng" algn="ctr">
              <a:solidFill>
                <a:schemeClr val="bg1"/>
              </a:solidFill>
              <a:prstDash val="solid"/>
              <a:round/>
              <a:headEnd type="none" w="med" len="med"/>
              <a:tailEnd type="none" w="med" len="med"/>
            </a:ln>
            <a:effectLst/>
          </p:spPr>
        </p:cxnSp>
        <p:cxnSp>
          <p:nvCxnSpPr>
            <p:cNvPr id="35" name="Straight Connector 34">
              <a:extLst>
                <a:ext uri="{FF2B5EF4-FFF2-40B4-BE49-F238E27FC236}">
                  <a16:creationId xmlns:a16="http://schemas.microsoft.com/office/drawing/2014/main" id="{586D4DAE-5055-4C06-90D1-C8FF68DACA79}"/>
                </a:ext>
              </a:extLst>
            </p:cNvPr>
            <p:cNvCxnSpPr>
              <a:cxnSpLocks/>
            </p:cNvCxnSpPr>
            <p:nvPr/>
          </p:nvCxnSpPr>
          <p:spPr bwMode="auto">
            <a:xfrm>
              <a:off x="880570" y="2422614"/>
              <a:ext cx="764697" cy="0"/>
            </a:xfrm>
            <a:prstGeom prst="line">
              <a:avLst/>
            </a:prstGeom>
            <a:noFill/>
            <a:ln w="28575" cap="flat" cmpd="sng" algn="ctr">
              <a:solidFill>
                <a:schemeClr val="bg1"/>
              </a:solidFill>
              <a:prstDash val="solid"/>
              <a:round/>
              <a:headEnd type="none" w="med" len="med"/>
              <a:tailEnd type="none" w="med" len="med"/>
            </a:ln>
            <a:effectLst/>
          </p:spPr>
        </p:cxnSp>
        <p:cxnSp>
          <p:nvCxnSpPr>
            <p:cNvPr id="36" name="Straight Connector 35">
              <a:extLst>
                <a:ext uri="{FF2B5EF4-FFF2-40B4-BE49-F238E27FC236}">
                  <a16:creationId xmlns:a16="http://schemas.microsoft.com/office/drawing/2014/main" id="{BF971EB0-111A-46C7-AE6A-8E5CC9757A30}"/>
                </a:ext>
              </a:extLst>
            </p:cNvPr>
            <p:cNvCxnSpPr>
              <a:cxnSpLocks/>
            </p:cNvCxnSpPr>
            <p:nvPr/>
          </p:nvCxnSpPr>
          <p:spPr bwMode="auto">
            <a:xfrm>
              <a:off x="880570" y="3079928"/>
              <a:ext cx="764697" cy="0"/>
            </a:xfrm>
            <a:prstGeom prst="line">
              <a:avLst/>
            </a:prstGeom>
            <a:noFill/>
            <a:ln w="28575" cap="flat" cmpd="sng" algn="ctr">
              <a:solidFill>
                <a:schemeClr val="bg1"/>
              </a:solidFill>
              <a:prstDash val="solid"/>
              <a:round/>
              <a:headEnd type="none" w="med" len="med"/>
              <a:tailEnd type="none" w="med" len="med"/>
            </a:ln>
            <a:effectLst/>
          </p:spPr>
        </p:cxnSp>
        <p:cxnSp>
          <p:nvCxnSpPr>
            <p:cNvPr id="37" name="Straight Connector 36">
              <a:extLst>
                <a:ext uri="{FF2B5EF4-FFF2-40B4-BE49-F238E27FC236}">
                  <a16:creationId xmlns:a16="http://schemas.microsoft.com/office/drawing/2014/main" id="{254362C0-671D-477B-A871-94F6CFF2E548}"/>
                </a:ext>
              </a:extLst>
            </p:cNvPr>
            <p:cNvCxnSpPr>
              <a:cxnSpLocks/>
            </p:cNvCxnSpPr>
            <p:nvPr/>
          </p:nvCxnSpPr>
          <p:spPr bwMode="auto">
            <a:xfrm>
              <a:off x="880570" y="3737242"/>
              <a:ext cx="764697" cy="0"/>
            </a:xfrm>
            <a:prstGeom prst="line">
              <a:avLst/>
            </a:prstGeom>
            <a:noFill/>
            <a:ln w="28575" cap="flat" cmpd="sng" algn="ctr">
              <a:solidFill>
                <a:schemeClr val="bg1"/>
              </a:solidFill>
              <a:prstDash val="solid"/>
              <a:round/>
              <a:headEnd type="none" w="med" len="med"/>
              <a:tailEnd type="none" w="med" len="med"/>
            </a:ln>
            <a:effectLst/>
          </p:spPr>
        </p:cxnSp>
        <p:cxnSp>
          <p:nvCxnSpPr>
            <p:cNvPr id="38" name="Straight Connector 37">
              <a:extLst>
                <a:ext uri="{FF2B5EF4-FFF2-40B4-BE49-F238E27FC236}">
                  <a16:creationId xmlns:a16="http://schemas.microsoft.com/office/drawing/2014/main" id="{D822FFB4-9C24-4117-8A6C-122661335FCE}"/>
                </a:ext>
              </a:extLst>
            </p:cNvPr>
            <p:cNvCxnSpPr>
              <a:cxnSpLocks/>
            </p:cNvCxnSpPr>
            <p:nvPr/>
          </p:nvCxnSpPr>
          <p:spPr bwMode="auto">
            <a:xfrm>
              <a:off x="880570" y="4394556"/>
              <a:ext cx="764697" cy="0"/>
            </a:xfrm>
            <a:prstGeom prst="line">
              <a:avLst/>
            </a:prstGeom>
            <a:noFill/>
            <a:ln w="28575" cap="flat" cmpd="sng" algn="ctr">
              <a:solidFill>
                <a:schemeClr val="bg1"/>
              </a:solidFill>
              <a:prstDash val="solid"/>
              <a:round/>
              <a:headEnd type="none" w="med" len="med"/>
              <a:tailEnd type="none" w="med" len="med"/>
            </a:ln>
            <a:effectLst/>
          </p:spPr>
        </p:cxnSp>
        <p:cxnSp>
          <p:nvCxnSpPr>
            <p:cNvPr id="39" name="Straight Connector 38">
              <a:extLst>
                <a:ext uri="{FF2B5EF4-FFF2-40B4-BE49-F238E27FC236}">
                  <a16:creationId xmlns:a16="http://schemas.microsoft.com/office/drawing/2014/main" id="{58A9D846-72D1-424B-85F6-415AAB05AC3D}"/>
                </a:ext>
              </a:extLst>
            </p:cNvPr>
            <p:cNvCxnSpPr>
              <a:cxnSpLocks/>
            </p:cNvCxnSpPr>
            <p:nvPr/>
          </p:nvCxnSpPr>
          <p:spPr bwMode="auto">
            <a:xfrm>
              <a:off x="880570" y="5051868"/>
              <a:ext cx="764697" cy="0"/>
            </a:xfrm>
            <a:prstGeom prst="line">
              <a:avLst/>
            </a:prstGeom>
            <a:noFill/>
            <a:ln w="28575" cap="flat" cmpd="sng" algn="ctr">
              <a:solidFill>
                <a:schemeClr val="bg1"/>
              </a:solidFill>
              <a:prstDash val="solid"/>
              <a:round/>
              <a:headEnd type="none" w="med" len="med"/>
              <a:tailEnd type="none" w="med" len="med"/>
            </a:ln>
            <a:effectLst/>
          </p:spPr>
        </p:cxnSp>
      </p:grpSp>
      <p:grpSp>
        <p:nvGrpSpPr>
          <p:cNvPr id="40" name="Group 39">
            <a:extLst>
              <a:ext uri="{FF2B5EF4-FFF2-40B4-BE49-F238E27FC236}">
                <a16:creationId xmlns:a16="http://schemas.microsoft.com/office/drawing/2014/main" id="{EDCA3279-4696-4525-9259-15B19D18BC21}"/>
              </a:ext>
            </a:extLst>
          </p:cNvPr>
          <p:cNvGrpSpPr/>
          <p:nvPr/>
        </p:nvGrpSpPr>
        <p:grpSpPr>
          <a:xfrm rot="5400000">
            <a:off x="3431687" y="3391595"/>
            <a:ext cx="91636" cy="4712054"/>
            <a:chOff x="880570" y="-213353"/>
            <a:chExt cx="764699" cy="5265221"/>
          </a:xfrm>
        </p:grpSpPr>
        <p:cxnSp>
          <p:nvCxnSpPr>
            <p:cNvPr id="41" name="Straight Connector 40">
              <a:extLst>
                <a:ext uri="{FF2B5EF4-FFF2-40B4-BE49-F238E27FC236}">
                  <a16:creationId xmlns:a16="http://schemas.microsoft.com/office/drawing/2014/main" id="{C5041A15-287A-4B36-B8FB-96F6E5965C44}"/>
                </a:ext>
              </a:extLst>
            </p:cNvPr>
            <p:cNvCxnSpPr>
              <a:cxnSpLocks/>
            </p:cNvCxnSpPr>
            <p:nvPr/>
          </p:nvCxnSpPr>
          <p:spPr bwMode="auto">
            <a:xfrm>
              <a:off x="880570" y="1765300"/>
              <a:ext cx="764697" cy="0"/>
            </a:xfrm>
            <a:prstGeom prst="line">
              <a:avLst/>
            </a:prstGeom>
            <a:noFill/>
            <a:ln w="28575" cap="flat" cmpd="sng" algn="ctr">
              <a:solidFill>
                <a:schemeClr val="bg1"/>
              </a:solidFill>
              <a:prstDash val="solid"/>
              <a:round/>
              <a:headEnd type="none" w="med" len="med"/>
              <a:tailEnd type="none" w="med" len="med"/>
            </a:ln>
            <a:effectLst/>
          </p:spPr>
        </p:cxnSp>
        <p:cxnSp>
          <p:nvCxnSpPr>
            <p:cNvPr id="42" name="Straight Connector 41">
              <a:extLst>
                <a:ext uri="{FF2B5EF4-FFF2-40B4-BE49-F238E27FC236}">
                  <a16:creationId xmlns:a16="http://schemas.microsoft.com/office/drawing/2014/main" id="{4366372B-1AA1-4C74-87F5-39E5E2E4D0D0}"/>
                </a:ext>
              </a:extLst>
            </p:cNvPr>
            <p:cNvCxnSpPr>
              <a:cxnSpLocks/>
            </p:cNvCxnSpPr>
            <p:nvPr/>
          </p:nvCxnSpPr>
          <p:spPr bwMode="auto">
            <a:xfrm>
              <a:off x="880570" y="2422614"/>
              <a:ext cx="764697" cy="0"/>
            </a:xfrm>
            <a:prstGeom prst="line">
              <a:avLst/>
            </a:prstGeom>
            <a:noFill/>
            <a:ln w="28575" cap="flat" cmpd="sng" algn="ctr">
              <a:solidFill>
                <a:schemeClr val="bg1"/>
              </a:solidFill>
              <a:prstDash val="solid"/>
              <a:round/>
              <a:headEnd type="none" w="med" len="med"/>
              <a:tailEnd type="none" w="med" len="med"/>
            </a:ln>
            <a:effectLst/>
          </p:spPr>
        </p:cxnSp>
        <p:cxnSp>
          <p:nvCxnSpPr>
            <p:cNvPr id="43" name="Straight Connector 42">
              <a:extLst>
                <a:ext uri="{FF2B5EF4-FFF2-40B4-BE49-F238E27FC236}">
                  <a16:creationId xmlns:a16="http://schemas.microsoft.com/office/drawing/2014/main" id="{36DF1DE0-8B00-4A45-AC70-233EAFA51154}"/>
                </a:ext>
              </a:extLst>
            </p:cNvPr>
            <p:cNvCxnSpPr>
              <a:cxnSpLocks/>
            </p:cNvCxnSpPr>
            <p:nvPr/>
          </p:nvCxnSpPr>
          <p:spPr bwMode="auto">
            <a:xfrm>
              <a:off x="880570" y="3079928"/>
              <a:ext cx="764697" cy="0"/>
            </a:xfrm>
            <a:prstGeom prst="line">
              <a:avLst/>
            </a:prstGeom>
            <a:noFill/>
            <a:ln w="28575" cap="flat" cmpd="sng" algn="ctr">
              <a:solidFill>
                <a:schemeClr val="bg1"/>
              </a:solidFill>
              <a:prstDash val="solid"/>
              <a:round/>
              <a:headEnd type="none" w="med" len="med"/>
              <a:tailEnd type="none" w="med" len="med"/>
            </a:ln>
            <a:effectLst/>
          </p:spPr>
        </p:cxnSp>
        <p:cxnSp>
          <p:nvCxnSpPr>
            <p:cNvPr id="44" name="Straight Connector 43">
              <a:extLst>
                <a:ext uri="{FF2B5EF4-FFF2-40B4-BE49-F238E27FC236}">
                  <a16:creationId xmlns:a16="http://schemas.microsoft.com/office/drawing/2014/main" id="{F10DCA44-DAB9-4A2E-896D-4450D1EAC6D4}"/>
                </a:ext>
              </a:extLst>
            </p:cNvPr>
            <p:cNvCxnSpPr>
              <a:cxnSpLocks/>
            </p:cNvCxnSpPr>
            <p:nvPr/>
          </p:nvCxnSpPr>
          <p:spPr bwMode="auto">
            <a:xfrm>
              <a:off x="880570" y="3737242"/>
              <a:ext cx="764697" cy="0"/>
            </a:xfrm>
            <a:prstGeom prst="line">
              <a:avLst/>
            </a:prstGeom>
            <a:noFill/>
            <a:ln w="28575" cap="flat" cmpd="sng" algn="ctr">
              <a:solidFill>
                <a:schemeClr val="bg1"/>
              </a:solidFill>
              <a:prstDash val="solid"/>
              <a:round/>
              <a:headEnd type="none" w="med" len="med"/>
              <a:tailEnd type="none" w="med" len="med"/>
            </a:ln>
            <a:effectLst/>
          </p:spPr>
        </p:cxnSp>
        <p:cxnSp>
          <p:nvCxnSpPr>
            <p:cNvPr id="45" name="Straight Connector 44">
              <a:extLst>
                <a:ext uri="{FF2B5EF4-FFF2-40B4-BE49-F238E27FC236}">
                  <a16:creationId xmlns:a16="http://schemas.microsoft.com/office/drawing/2014/main" id="{3271370E-9FC9-4EDE-9AD2-444DD2DA0BC2}"/>
                </a:ext>
              </a:extLst>
            </p:cNvPr>
            <p:cNvCxnSpPr>
              <a:cxnSpLocks/>
            </p:cNvCxnSpPr>
            <p:nvPr/>
          </p:nvCxnSpPr>
          <p:spPr bwMode="auto">
            <a:xfrm>
              <a:off x="880570" y="4394556"/>
              <a:ext cx="764697" cy="0"/>
            </a:xfrm>
            <a:prstGeom prst="line">
              <a:avLst/>
            </a:prstGeom>
            <a:noFill/>
            <a:ln w="28575" cap="flat" cmpd="sng" algn="ctr">
              <a:solidFill>
                <a:schemeClr val="bg1"/>
              </a:solidFill>
              <a:prstDash val="solid"/>
              <a:round/>
              <a:headEnd type="none" w="med" len="med"/>
              <a:tailEnd type="none" w="med" len="med"/>
            </a:ln>
            <a:effectLst/>
          </p:spPr>
        </p:cxnSp>
        <p:cxnSp>
          <p:nvCxnSpPr>
            <p:cNvPr id="46" name="Straight Connector 45">
              <a:extLst>
                <a:ext uri="{FF2B5EF4-FFF2-40B4-BE49-F238E27FC236}">
                  <a16:creationId xmlns:a16="http://schemas.microsoft.com/office/drawing/2014/main" id="{04B41EEF-7EAF-4163-B5A5-8A241335D929}"/>
                </a:ext>
              </a:extLst>
            </p:cNvPr>
            <p:cNvCxnSpPr>
              <a:cxnSpLocks/>
            </p:cNvCxnSpPr>
            <p:nvPr/>
          </p:nvCxnSpPr>
          <p:spPr bwMode="auto">
            <a:xfrm>
              <a:off x="880570" y="5051868"/>
              <a:ext cx="764697" cy="0"/>
            </a:xfrm>
            <a:prstGeom prst="line">
              <a:avLst/>
            </a:prstGeom>
            <a:noFill/>
            <a:ln w="28575" cap="flat" cmpd="sng" algn="ctr">
              <a:solidFill>
                <a:schemeClr val="bg1"/>
              </a:solidFill>
              <a:prstDash val="solid"/>
              <a:round/>
              <a:headEnd type="none" w="med" len="med"/>
              <a:tailEnd type="none" w="med" len="med"/>
            </a:ln>
            <a:effectLst/>
          </p:spPr>
        </p:cxnSp>
        <p:cxnSp>
          <p:nvCxnSpPr>
            <p:cNvPr id="47" name="Straight Connector 46">
              <a:extLst>
                <a:ext uri="{FF2B5EF4-FFF2-40B4-BE49-F238E27FC236}">
                  <a16:creationId xmlns:a16="http://schemas.microsoft.com/office/drawing/2014/main" id="{7660DAFF-7FB3-4721-9323-6E812A9E4EB3}"/>
                </a:ext>
              </a:extLst>
            </p:cNvPr>
            <p:cNvCxnSpPr>
              <a:cxnSpLocks/>
            </p:cNvCxnSpPr>
            <p:nvPr/>
          </p:nvCxnSpPr>
          <p:spPr bwMode="auto">
            <a:xfrm>
              <a:off x="880571" y="1105824"/>
              <a:ext cx="764697" cy="0"/>
            </a:xfrm>
            <a:prstGeom prst="line">
              <a:avLst/>
            </a:prstGeom>
            <a:noFill/>
            <a:ln w="28575" cap="flat" cmpd="sng" algn="ctr">
              <a:solidFill>
                <a:schemeClr val="bg1"/>
              </a:solidFill>
              <a:prstDash val="solid"/>
              <a:round/>
              <a:headEnd type="none" w="med" len="med"/>
              <a:tailEnd type="none" w="med" len="med"/>
            </a:ln>
            <a:effectLst/>
          </p:spPr>
        </p:cxnSp>
        <p:cxnSp>
          <p:nvCxnSpPr>
            <p:cNvPr id="48" name="Straight Connector 47">
              <a:extLst>
                <a:ext uri="{FF2B5EF4-FFF2-40B4-BE49-F238E27FC236}">
                  <a16:creationId xmlns:a16="http://schemas.microsoft.com/office/drawing/2014/main" id="{9C803971-916F-4D53-97D6-B63808179C5F}"/>
                </a:ext>
              </a:extLst>
            </p:cNvPr>
            <p:cNvCxnSpPr>
              <a:cxnSpLocks/>
            </p:cNvCxnSpPr>
            <p:nvPr/>
          </p:nvCxnSpPr>
          <p:spPr bwMode="auto">
            <a:xfrm>
              <a:off x="880572" y="458349"/>
              <a:ext cx="764697" cy="0"/>
            </a:xfrm>
            <a:prstGeom prst="line">
              <a:avLst/>
            </a:prstGeom>
            <a:noFill/>
            <a:ln w="28575" cap="flat" cmpd="sng" algn="ctr">
              <a:solidFill>
                <a:schemeClr val="bg1"/>
              </a:solidFill>
              <a:prstDash val="solid"/>
              <a:round/>
              <a:headEnd type="none" w="med" len="med"/>
              <a:tailEnd type="none" w="med" len="med"/>
            </a:ln>
            <a:effectLst/>
          </p:spPr>
        </p:cxnSp>
        <p:cxnSp>
          <p:nvCxnSpPr>
            <p:cNvPr id="52" name="Straight Connector 51">
              <a:extLst>
                <a:ext uri="{FF2B5EF4-FFF2-40B4-BE49-F238E27FC236}">
                  <a16:creationId xmlns:a16="http://schemas.microsoft.com/office/drawing/2014/main" id="{4A778C90-8242-4B2B-BFCD-CA39BD16F44B}"/>
                </a:ext>
              </a:extLst>
            </p:cNvPr>
            <p:cNvCxnSpPr>
              <a:cxnSpLocks/>
            </p:cNvCxnSpPr>
            <p:nvPr/>
          </p:nvCxnSpPr>
          <p:spPr bwMode="auto">
            <a:xfrm>
              <a:off x="880573" y="-213353"/>
              <a:ext cx="764696" cy="0"/>
            </a:xfrm>
            <a:prstGeom prst="line">
              <a:avLst/>
            </a:prstGeom>
            <a:noFill/>
            <a:ln w="28575" cap="flat" cmpd="sng" algn="ctr">
              <a:solidFill>
                <a:schemeClr val="bg1"/>
              </a:solidFill>
              <a:prstDash val="solid"/>
              <a:round/>
              <a:headEnd type="none" w="med" len="med"/>
              <a:tailEnd type="none" w="med" len="med"/>
            </a:ln>
            <a:effectLst/>
          </p:spPr>
        </p:cxnSp>
      </p:grpSp>
      <p:graphicFrame>
        <p:nvGraphicFramePr>
          <p:cNvPr id="49" name="Table 48">
            <a:extLst>
              <a:ext uri="{FF2B5EF4-FFF2-40B4-BE49-F238E27FC236}">
                <a16:creationId xmlns:a16="http://schemas.microsoft.com/office/drawing/2014/main" id="{02B6F42E-A080-43F4-836A-D1AFC255674D}"/>
              </a:ext>
            </a:extLst>
          </p:cNvPr>
          <p:cNvGraphicFramePr>
            <a:graphicFrameLocks noGrp="1"/>
          </p:cNvGraphicFramePr>
          <p:nvPr/>
        </p:nvGraphicFramePr>
        <p:xfrm>
          <a:off x="1718733" y="1397777"/>
          <a:ext cx="4350964" cy="1801368"/>
        </p:xfrm>
        <a:graphic>
          <a:graphicData uri="http://schemas.openxmlformats.org/drawingml/2006/table">
            <a:tbl>
              <a:tblPr firstRow="1" bandRow="1">
                <a:tableStyleId>{5C22544A-7EE6-4342-B048-85BDC9FD1C3A}</a:tableStyleId>
              </a:tblPr>
              <a:tblGrid>
                <a:gridCol w="1970398">
                  <a:extLst>
                    <a:ext uri="{9D8B030D-6E8A-4147-A177-3AD203B41FA5}">
                      <a16:colId xmlns:a16="http://schemas.microsoft.com/office/drawing/2014/main" val="1811694301"/>
                    </a:ext>
                  </a:extLst>
                </a:gridCol>
                <a:gridCol w="1190283">
                  <a:extLst>
                    <a:ext uri="{9D8B030D-6E8A-4147-A177-3AD203B41FA5}">
                      <a16:colId xmlns:a16="http://schemas.microsoft.com/office/drawing/2014/main" val="3509579737"/>
                    </a:ext>
                  </a:extLst>
                </a:gridCol>
                <a:gridCol w="1190283">
                  <a:extLst>
                    <a:ext uri="{9D8B030D-6E8A-4147-A177-3AD203B41FA5}">
                      <a16:colId xmlns:a16="http://schemas.microsoft.com/office/drawing/2014/main" val="631841907"/>
                    </a:ext>
                  </a:extLst>
                </a:gridCol>
              </a:tblGrid>
              <a:tr h="153025">
                <a:tc>
                  <a:txBody>
                    <a:bodyPr/>
                    <a:lstStyle/>
                    <a:p>
                      <a:pPr>
                        <a:lnSpc>
                          <a:spcPct val="90000"/>
                        </a:lnSpc>
                      </a:pPr>
                      <a:endParaRPr lang="en-US" sz="1400" dirty="0">
                        <a:solidFill>
                          <a:schemeClr val="bg1"/>
                        </a:solidFill>
                        <a:latin typeface="Calibri" panose="020F0502020204030204" pitchFamily="34" charset="0"/>
                        <a:cs typeface="Calibri" panose="020F0502020204030204" pitchFamily="34" charset="0"/>
                      </a:endParaRPr>
                    </a:p>
                  </a:txBody>
                  <a:tcPr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90000"/>
                        </a:lnSpc>
                      </a:pPr>
                      <a:r>
                        <a:rPr lang="en-US" sz="1400" dirty="0">
                          <a:solidFill>
                            <a:schemeClr val="tx1"/>
                          </a:solidFill>
                          <a:latin typeface="Calibri" panose="020F0502020204030204" pitchFamily="34" charset="0"/>
                          <a:cs typeface="Calibri" panose="020F0502020204030204" pitchFamily="34" charset="0"/>
                        </a:rPr>
                        <a:t>Durva</a:t>
                      </a:r>
                      <a:br>
                        <a:rPr lang="en-US" sz="1400" dirty="0">
                          <a:solidFill>
                            <a:schemeClr val="tx1"/>
                          </a:solidFill>
                          <a:latin typeface="Calibri" panose="020F0502020204030204" pitchFamily="34" charset="0"/>
                          <a:cs typeface="Calibri" panose="020F0502020204030204" pitchFamily="34" charset="0"/>
                        </a:rPr>
                      </a:br>
                      <a:r>
                        <a:rPr lang="en-US" sz="1400" dirty="0">
                          <a:solidFill>
                            <a:schemeClr val="tx1"/>
                          </a:solidFill>
                          <a:latin typeface="Calibri" panose="020F0502020204030204" pitchFamily="34" charset="0"/>
                          <a:cs typeface="Calibri" panose="020F0502020204030204" pitchFamily="34" charset="0"/>
                        </a:rPr>
                        <a:t>(n = 389)</a:t>
                      </a:r>
                    </a:p>
                  </a:txBody>
                  <a:tcPr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2"/>
                    </a:solidFill>
                  </a:tcPr>
                </a:tc>
                <a:tc>
                  <a:txBody>
                    <a:bodyPr/>
                    <a:lstStyle/>
                    <a:p>
                      <a:pPr algn="ctr">
                        <a:lnSpc>
                          <a:spcPct val="90000"/>
                        </a:lnSpc>
                      </a:pPr>
                      <a:r>
                        <a:rPr lang="en-US" sz="1400" dirty="0">
                          <a:solidFill>
                            <a:schemeClr val="tx1"/>
                          </a:solidFill>
                          <a:latin typeface="Calibri" panose="020F0502020204030204" pitchFamily="34" charset="0"/>
                          <a:cs typeface="Calibri" panose="020F0502020204030204" pitchFamily="34" charset="0"/>
                        </a:rPr>
                        <a:t>Sorafenib </a:t>
                      </a:r>
                      <a:br>
                        <a:rPr lang="en-US" sz="1400" dirty="0">
                          <a:solidFill>
                            <a:schemeClr val="tx1"/>
                          </a:solidFill>
                          <a:latin typeface="Calibri" panose="020F0502020204030204" pitchFamily="34" charset="0"/>
                          <a:cs typeface="Calibri" panose="020F0502020204030204" pitchFamily="34" charset="0"/>
                        </a:rPr>
                      </a:br>
                      <a:r>
                        <a:rPr lang="en-US" sz="1400" dirty="0">
                          <a:solidFill>
                            <a:schemeClr val="tx1"/>
                          </a:solidFill>
                          <a:latin typeface="Calibri" panose="020F0502020204030204" pitchFamily="34" charset="0"/>
                          <a:cs typeface="Calibri" panose="020F0502020204030204" pitchFamily="34" charset="0"/>
                        </a:rPr>
                        <a:t>(n = 389</a:t>
                      </a:r>
                    </a:p>
                  </a:txBody>
                  <a:tcPr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3"/>
                    </a:solidFill>
                  </a:tcPr>
                </a:tc>
                <a:extLst>
                  <a:ext uri="{0D108BD9-81ED-4DB2-BD59-A6C34878D82A}">
                    <a16:rowId xmlns:a16="http://schemas.microsoft.com/office/drawing/2014/main" val="2052239158"/>
                  </a:ext>
                </a:extLst>
              </a:tr>
              <a:tr h="0">
                <a:tc>
                  <a:txBody>
                    <a:bodyPr/>
                    <a:lstStyle/>
                    <a:p>
                      <a:pPr>
                        <a:lnSpc>
                          <a:spcPct val="90000"/>
                        </a:lnSpc>
                      </a:pPr>
                      <a:r>
                        <a:rPr lang="en-US" sz="1400" b="0" dirty="0">
                          <a:solidFill>
                            <a:schemeClr val="bg1"/>
                          </a:solidFill>
                          <a:latin typeface="Calibri" panose="020F0502020204030204" pitchFamily="34" charset="0"/>
                          <a:cs typeface="Calibri" panose="020F0502020204030204" pitchFamily="34" charset="0"/>
                        </a:rPr>
                        <a:t>OS events, n (%)</a:t>
                      </a:r>
                    </a:p>
                  </a:txBody>
                  <a:tcPr anchor="ctr">
                    <a:lnL w="12700" cmpd="sng">
                      <a:noFill/>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algn="ctr">
                        <a:lnSpc>
                          <a:spcPct val="90000"/>
                        </a:lnSpc>
                      </a:pPr>
                      <a:r>
                        <a:rPr lang="en-US" sz="1400" dirty="0">
                          <a:solidFill>
                            <a:schemeClr val="bg1"/>
                          </a:solidFill>
                          <a:latin typeface="Calibri" panose="020F0502020204030204" pitchFamily="34" charset="0"/>
                          <a:cs typeface="Calibri" panose="020F0502020204030204" pitchFamily="34" charset="0"/>
                        </a:rPr>
                        <a:t>280 (72.0)</a:t>
                      </a:r>
                    </a:p>
                  </a:txBody>
                  <a:tcPr anchor="ctr">
                    <a:lnL w="12700" cmpd="sng">
                      <a:noFill/>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algn="ctr">
                        <a:lnSpc>
                          <a:spcPct val="90000"/>
                        </a:lnSpc>
                      </a:pPr>
                      <a:r>
                        <a:rPr lang="en-US" sz="1400" dirty="0">
                          <a:solidFill>
                            <a:schemeClr val="bg1"/>
                          </a:solidFill>
                          <a:latin typeface="Calibri" panose="020F0502020204030204" pitchFamily="34" charset="0"/>
                          <a:cs typeface="Calibri" panose="020F0502020204030204" pitchFamily="34" charset="0"/>
                        </a:rPr>
                        <a:t>293 (75.3)</a:t>
                      </a:r>
                    </a:p>
                  </a:txBody>
                  <a:tcPr anchor="ctr">
                    <a:lnL w="12700" cmpd="sng">
                      <a:noFill/>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088262953"/>
                  </a:ext>
                </a:extLst>
              </a:tr>
              <a:tr h="0">
                <a:tc>
                  <a:txBody>
                    <a:bodyPr/>
                    <a:lstStyle/>
                    <a:p>
                      <a:pPr>
                        <a:lnSpc>
                          <a:spcPct val="90000"/>
                        </a:lnSpc>
                      </a:pPr>
                      <a:r>
                        <a:rPr lang="en-US" sz="1400" b="0" dirty="0">
                          <a:solidFill>
                            <a:schemeClr val="bg1"/>
                          </a:solidFill>
                          <a:latin typeface="Calibri" panose="020F0502020204030204" pitchFamily="34" charset="0"/>
                          <a:cs typeface="Calibri" panose="020F0502020204030204" pitchFamily="34" charset="0"/>
                        </a:rPr>
                        <a:t>Median OS, mo (95% CI)</a:t>
                      </a:r>
                    </a:p>
                  </a:txBody>
                  <a:tcPr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90000"/>
                        </a:lnSpc>
                      </a:pPr>
                      <a:r>
                        <a:rPr lang="en-US" sz="1400" dirty="0">
                          <a:solidFill>
                            <a:schemeClr val="bg1"/>
                          </a:solidFill>
                          <a:latin typeface="Calibri" panose="020F0502020204030204" pitchFamily="34" charset="0"/>
                          <a:cs typeface="Calibri" panose="020F0502020204030204" pitchFamily="34" charset="0"/>
                        </a:rPr>
                        <a:t>16.6 </a:t>
                      </a:r>
                      <a:br>
                        <a:rPr lang="en-US" sz="1400" dirty="0">
                          <a:solidFill>
                            <a:schemeClr val="bg1"/>
                          </a:solidFill>
                          <a:latin typeface="Calibri" panose="020F0502020204030204" pitchFamily="34" charset="0"/>
                          <a:cs typeface="Calibri" panose="020F0502020204030204" pitchFamily="34" charset="0"/>
                        </a:rPr>
                      </a:br>
                      <a:r>
                        <a:rPr lang="en-US" sz="1400" dirty="0">
                          <a:solidFill>
                            <a:schemeClr val="bg1"/>
                          </a:solidFill>
                          <a:latin typeface="Calibri" panose="020F0502020204030204" pitchFamily="34" charset="0"/>
                          <a:cs typeface="Calibri" panose="020F0502020204030204" pitchFamily="34" charset="0"/>
                        </a:rPr>
                        <a:t>(14.1-19.1)</a:t>
                      </a:r>
                    </a:p>
                  </a:txBody>
                  <a:tcPr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90000"/>
                        </a:lnSpc>
                      </a:pPr>
                      <a:r>
                        <a:rPr lang="en-US" sz="1400" dirty="0">
                          <a:solidFill>
                            <a:schemeClr val="bg1"/>
                          </a:solidFill>
                          <a:latin typeface="Calibri" panose="020F0502020204030204" pitchFamily="34" charset="0"/>
                          <a:cs typeface="Calibri" panose="020F0502020204030204" pitchFamily="34" charset="0"/>
                        </a:rPr>
                        <a:t>13.8 </a:t>
                      </a:r>
                      <a:br>
                        <a:rPr lang="en-US" sz="1400" dirty="0">
                          <a:solidFill>
                            <a:schemeClr val="bg1"/>
                          </a:solidFill>
                          <a:latin typeface="Calibri" panose="020F0502020204030204" pitchFamily="34" charset="0"/>
                          <a:cs typeface="Calibri" panose="020F0502020204030204" pitchFamily="34" charset="0"/>
                        </a:rPr>
                      </a:br>
                      <a:r>
                        <a:rPr lang="en-US" sz="1400" dirty="0">
                          <a:solidFill>
                            <a:schemeClr val="bg1"/>
                          </a:solidFill>
                          <a:latin typeface="Calibri" panose="020F0502020204030204" pitchFamily="34" charset="0"/>
                          <a:cs typeface="Calibri" panose="020F0502020204030204" pitchFamily="34" charset="0"/>
                        </a:rPr>
                        <a:t>(12.3-16.1)</a:t>
                      </a:r>
                    </a:p>
                  </a:txBody>
                  <a:tcPr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27620001"/>
                  </a:ext>
                </a:extLst>
              </a:tr>
              <a:tr h="0">
                <a:tc>
                  <a:txBody>
                    <a:bodyPr/>
                    <a:lstStyle/>
                    <a:p>
                      <a:pPr>
                        <a:lnSpc>
                          <a:spcPct val="90000"/>
                        </a:lnSpc>
                      </a:pPr>
                      <a:r>
                        <a:rPr lang="en-US" sz="1400" b="0" dirty="0">
                          <a:solidFill>
                            <a:schemeClr val="bg1"/>
                          </a:solidFill>
                          <a:latin typeface="Calibri" panose="020F0502020204030204" pitchFamily="34" charset="0"/>
                          <a:cs typeface="Calibri" panose="020F0502020204030204" pitchFamily="34" charset="0"/>
                        </a:rPr>
                        <a:t>HR (95.67% CI)</a:t>
                      </a:r>
                    </a:p>
                  </a:txBody>
                  <a:tcPr anchor="ctr">
                    <a:lnL w="12700" cmpd="sng">
                      <a:noFill/>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gridSpan="2">
                  <a:txBody>
                    <a:bodyPr/>
                    <a:lstStyle/>
                    <a:p>
                      <a:pPr algn="ctr">
                        <a:lnSpc>
                          <a:spcPct val="90000"/>
                        </a:lnSpc>
                      </a:pPr>
                      <a:r>
                        <a:rPr lang="en-US" sz="1400" dirty="0">
                          <a:solidFill>
                            <a:schemeClr val="bg1"/>
                          </a:solidFill>
                          <a:latin typeface="Calibri" panose="020F0502020204030204" pitchFamily="34" charset="0"/>
                          <a:cs typeface="Calibri" panose="020F0502020204030204" pitchFamily="34" charset="0"/>
                        </a:rPr>
                        <a:t>0.86 (0.73-1.03)</a:t>
                      </a:r>
                    </a:p>
                  </a:txBody>
                  <a:tcPr anchor="ctr">
                    <a:lnL w="12700" cmpd="sng">
                      <a:noFill/>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lnSpc>
                          <a:spcPct val="90000"/>
                        </a:lnSpc>
                      </a:pPr>
                      <a:endParaRPr lang="en-US" sz="1200" dirty="0">
                        <a:solidFill>
                          <a:schemeClr val="bg1"/>
                        </a:solidFill>
                        <a:latin typeface="Calibri" panose="020F0502020204030204" pitchFamily="34" charset="0"/>
                        <a:cs typeface="Calibri" panose="020F0502020204030204" pitchFamily="34" charset="0"/>
                      </a:endParaRPr>
                    </a:p>
                  </a:txBody>
                  <a:tcP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extLst>
                  <a:ext uri="{0D108BD9-81ED-4DB2-BD59-A6C34878D82A}">
                    <a16:rowId xmlns:a16="http://schemas.microsoft.com/office/drawing/2014/main" val="231579013"/>
                  </a:ext>
                </a:extLst>
              </a:tr>
              <a:tr h="0">
                <a:tc>
                  <a:txBody>
                    <a:bodyPr/>
                    <a:lstStyle/>
                    <a:p>
                      <a:pPr>
                        <a:lnSpc>
                          <a:spcPct val="90000"/>
                        </a:lnSpc>
                      </a:pPr>
                      <a:r>
                        <a:rPr lang="en-US" sz="1400" b="0" dirty="0">
                          <a:solidFill>
                            <a:schemeClr val="bg1"/>
                          </a:solidFill>
                          <a:latin typeface="Calibri" panose="020F0502020204030204" pitchFamily="34" charset="0"/>
                          <a:cs typeface="Calibri" panose="020F0502020204030204" pitchFamily="34" charset="0"/>
                        </a:rPr>
                        <a:t>36-mo OS, %</a:t>
                      </a:r>
                    </a:p>
                  </a:txBody>
                  <a:tcPr anchor="ctr">
                    <a:lnL w="12700" cmpd="sng">
                      <a:noFill/>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90000"/>
                        </a:lnSpc>
                      </a:pPr>
                      <a:r>
                        <a:rPr lang="en-US" sz="1400" dirty="0">
                          <a:solidFill>
                            <a:schemeClr val="bg1"/>
                          </a:solidFill>
                          <a:latin typeface="Calibri" panose="020F0502020204030204" pitchFamily="34" charset="0"/>
                          <a:cs typeface="Calibri" panose="020F0502020204030204" pitchFamily="34" charset="0"/>
                        </a:rPr>
                        <a:t>24.7</a:t>
                      </a:r>
                    </a:p>
                  </a:txBody>
                  <a:tcPr anchor="ctr">
                    <a:lnL w="12700" cmpd="sng">
                      <a:noFill/>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90000"/>
                        </a:lnSpc>
                      </a:pPr>
                      <a:r>
                        <a:rPr lang="en-US" sz="1400" dirty="0">
                          <a:solidFill>
                            <a:schemeClr val="bg1"/>
                          </a:solidFill>
                          <a:latin typeface="Calibri" panose="020F0502020204030204" pitchFamily="34" charset="0"/>
                          <a:cs typeface="Calibri" panose="020F0502020204030204" pitchFamily="34" charset="0"/>
                        </a:rPr>
                        <a:t>20.2</a:t>
                      </a:r>
                    </a:p>
                  </a:txBody>
                  <a:tcPr anchor="ctr">
                    <a:lnL w="12700" cmpd="sng">
                      <a:noFill/>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594137829"/>
                  </a:ext>
                </a:extLst>
              </a:tr>
            </a:tbl>
          </a:graphicData>
        </a:graphic>
      </p:graphicFrame>
      <p:sp>
        <p:nvSpPr>
          <p:cNvPr id="50" name="TextBox 49">
            <a:extLst>
              <a:ext uri="{FF2B5EF4-FFF2-40B4-BE49-F238E27FC236}">
                <a16:creationId xmlns:a16="http://schemas.microsoft.com/office/drawing/2014/main" id="{BD2AC709-DD59-44A1-903D-D14EFA2DFC20}"/>
              </a:ext>
            </a:extLst>
          </p:cNvPr>
          <p:cNvSpPr txBox="1"/>
          <p:nvPr/>
        </p:nvSpPr>
        <p:spPr bwMode="auto">
          <a:xfrm rot="16200000">
            <a:off x="-290164" y="3923340"/>
            <a:ext cx="179606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800" b="1"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Probability of OS</a:t>
            </a:r>
          </a:p>
        </p:txBody>
      </p:sp>
      <p:sp>
        <p:nvSpPr>
          <p:cNvPr id="3" name="TextBox 2">
            <a:extLst>
              <a:ext uri="{FF2B5EF4-FFF2-40B4-BE49-F238E27FC236}">
                <a16:creationId xmlns:a16="http://schemas.microsoft.com/office/drawing/2014/main" id="{3D70A1B8-DE68-463D-9E72-0E62E878CAD9}"/>
              </a:ext>
            </a:extLst>
          </p:cNvPr>
          <p:cNvSpPr txBox="1"/>
          <p:nvPr/>
        </p:nvSpPr>
        <p:spPr bwMode="auto">
          <a:xfrm>
            <a:off x="1596464" y="5052955"/>
            <a:ext cx="1079783"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l" defTabSz="914400" rtl="0" eaLnBrk="1" fontAlgn="auto" latinLnBrk="0" hangingPunct="1">
              <a:lnSpc>
                <a:spcPct val="100000"/>
              </a:lnSpc>
              <a:spcBef>
                <a:spcPts val="0"/>
              </a:spcBef>
              <a:spcAft>
                <a:spcPct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Durvalumab</a:t>
            </a:r>
          </a:p>
          <a:p>
            <a:pPr marL="0" marR="0" lvl="0" indent="0" algn="l" defTabSz="914400" rtl="0" eaLnBrk="1" fontAlgn="auto" latinLnBrk="0" hangingPunct="1">
              <a:lnSpc>
                <a:spcPct val="100000"/>
              </a:lnSpc>
              <a:spcBef>
                <a:spcPts val="0"/>
              </a:spcBef>
              <a:spcAft>
                <a:spcPct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Sorafenib</a:t>
            </a:r>
            <a:endPar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endParaRPr>
          </a:p>
        </p:txBody>
      </p:sp>
      <p:cxnSp>
        <p:nvCxnSpPr>
          <p:cNvPr id="6" name="Straight Connector 5">
            <a:extLst>
              <a:ext uri="{FF2B5EF4-FFF2-40B4-BE49-F238E27FC236}">
                <a16:creationId xmlns:a16="http://schemas.microsoft.com/office/drawing/2014/main" id="{2EA9F004-B37C-43A0-8210-0431DBC25EB1}"/>
              </a:ext>
            </a:extLst>
          </p:cNvPr>
          <p:cNvCxnSpPr/>
          <p:nvPr/>
        </p:nvCxnSpPr>
        <p:spPr bwMode="auto">
          <a:xfrm>
            <a:off x="1234037" y="5220186"/>
            <a:ext cx="387350" cy="0"/>
          </a:xfrm>
          <a:prstGeom prst="line">
            <a:avLst/>
          </a:prstGeom>
          <a:noFill/>
          <a:ln w="28575" cap="flat" cmpd="sng" algn="ctr">
            <a:solidFill>
              <a:schemeClr val="accent2"/>
            </a:solidFill>
            <a:prstDash val="solid"/>
            <a:round/>
            <a:headEnd type="none" w="med" len="med"/>
            <a:tailEnd type="none" w="med" len="med"/>
          </a:ln>
          <a:effectLst/>
        </p:spPr>
      </p:cxnSp>
      <p:cxnSp>
        <p:nvCxnSpPr>
          <p:cNvPr id="53" name="Straight Connector 52">
            <a:extLst>
              <a:ext uri="{FF2B5EF4-FFF2-40B4-BE49-F238E27FC236}">
                <a16:creationId xmlns:a16="http://schemas.microsoft.com/office/drawing/2014/main" id="{036933EB-7BAF-4200-AA03-0AB0B04B29EA}"/>
              </a:ext>
            </a:extLst>
          </p:cNvPr>
          <p:cNvCxnSpPr/>
          <p:nvPr/>
        </p:nvCxnSpPr>
        <p:spPr bwMode="auto">
          <a:xfrm>
            <a:off x="1234037" y="5417036"/>
            <a:ext cx="387350" cy="0"/>
          </a:xfrm>
          <a:prstGeom prst="line">
            <a:avLst/>
          </a:prstGeom>
          <a:noFill/>
          <a:ln w="28575" cap="flat" cmpd="sng" algn="ctr">
            <a:solidFill>
              <a:schemeClr val="accent3"/>
            </a:solidFill>
            <a:prstDash val="solid"/>
            <a:round/>
            <a:headEnd type="none" w="med" len="med"/>
            <a:tailEnd type="none" w="med" len="med"/>
          </a:ln>
          <a:effectLst/>
        </p:spPr>
      </p:cxnSp>
      <p:sp>
        <p:nvSpPr>
          <p:cNvPr id="8" name="Freeform: Shape 7">
            <a:extLst>
              <a:ext uri="{FF2B5EF4-FFF2-40B4-BE49-F238E27FC236}">
                <a16:creationId xmlns:a16="http://schemas.microsoft.com/office/drawing/2014/main" id="{C37B52B9-A5E6-4004-9ECB-CEADDFDB5259}"/>
              </a:ext>
            </a:extLst>
          </p:cNvPr>
          <p:cNvSpPr/>
          <p:nvPr/>
        </p:nvSpPr>
        <p:spPr bwMode="auto">
          <a:xfrm>
            <a:off x="1137920" y="2433015"/>
            <a:ext cx="4445000" cy="2646680"/>
          </a:xfrm>
          <a:custGeom>
            <a:avLst/>
            <a:gdLst>
              <a:gd name="connsiteX0" fmla="*/ 0 w 4445000"/>
              <a:gd name="connsiteY0" fmla="*/ 0 h 2646680"/>
              <a:gd name="connsiteX1" fmla="*/ 55880 w 4445000"/>
              <a:gd name="connsiteY1" fmla="*/ 0 h 2646680"/>
              <a:gd name="connsiteX2" fmla="*/ 55880 w 4445000"/>
              <a:gd name="connsiteY2" fmla="*/ 50800 h 2646680"/>
              <a:gd name="connsiteX3" fmla="*/ 121920 w 4445000"/>
              <a:gd name="connsiteY3" fmla="*/ 50800 h 2646680"/>
              <a:gd name="connsiteX4" fmla="*/ 121920 w 4445000"/>
              <a:gd name="connsiteY4" fmla="*/ 66040 h 2646680"/>
              <a:gd name="connsiteX5" fmla="*/ 152400 w 4445000"/>
              <a:gd name="connsiteY5" fmla="*/ 66040 h 2646680"/>
              <a:gd name="connsiteX6" fmla="*/ 152400 w 4445000"/>
              <a:gd name="connsiteY6" fmla="*/ 66040 h 2646680"/>
              <a:gd name="connsiteX7" fmla="*/ 152400 w 4445000"/>
              <a:gd name="connsiteY7" fmla="*/ 106680 h 2646680"/>
              <a:gd name="connsiteX8" fmla="*/ 182880 w 4445000"/>
              <a:gd name="connsiteY8" fmla="*/ 106680 h 2646680"/>
              <a:gd name="connsiteX9" fmla="*/ 182880 w 4445000"/>
              <a:gd name="connsiteY9" fmla="*/ 172720 h 2646680"/>
              <a:gd name="connsiteX10" fmla="*/ 203200 w 4445000"/>
              <a:gd name="connsiteY10" fmla="*/ 172720 h 2646680"/>
              <a:gd name="connsiteX11" fmla="*/ 203200 w 4445000"/>
              <a:gd name="connsiteY11" fmla="*/ 208280 h 2646680"/>
              <a:gd name="connsiteX12" fmla="*/ 238760 w 4445000"/>
              <a:gd name="connsiteY12" fmla="*/ 208280 h 2646680"/>
              <a:gd name="connsiteX13" fmla="*/ 238760 w 4445000"/>
              <a:gd name="connsiteY13" fmla="*/ 248920 h 2646680"/>
              <a:gd name="connsiteX14" fmla="*/ 254000 w 4445000"/>
              <a:gd name="connsiteY14" fmla="*/ 248920 h 2646680"/>
              <a:gd name="connsiteX15" fmla="*/ 254000 w 4445000"/>
              <a:gd name="connsiteY15" fmla="*/ 289560 h 2646680"/>
              <a:gd name="connsiteX16" fmla="*/ 299720 w 4445000"/>
              <a:gd name="connsiteY16" fmla="*/ 289560 h 2646680"/>
              <a:gd name="connsiteX17" fmla="*/ 299720 w 4445000"/>
              <a:gd name="connsiteY17" fmla="*/ 350520 h 2646680"/>
              <a:gd name="connsiteX18" fmla="*/ 314960 w 4445000"/>
              <a:gd name="connsiteY18" fmla="*/ 350520 h 2646680"/>
              <a:gd name="connsiteX19" fmla="*/ 314960 w 4445000"/>
              <a:gd name="connsiteY19" fmla="*/ 370840 h 2646680"/>
              <a:gd name="connsiteX20" fmla="*/ 365760 w 4445000"/>
              <a:gd name="connsiteY20" fmla="*/ 370840 h 2646680"/>
              <a:gd name="connsiteX21" fmla="*/ 365760 w 4445000"/>
              <a:gd name="connsiteY21" fmla="*/ 406400 h 2646680"/>
              <a:gd name="connsiteX22" fmla="*/ 365760 w 4445000"/>
              <a:gd name="connsiteY22" fmla="*/ 406400 h 2646680"/>
              <a:gd name="connsiteX23" fmla="*/ 365760 w 4445000"/>
              <a:gd name="connsiteY23" fmla="*/ 467360 h 2646680"/>
              <a:gd name="connsiteX24" fmla="*/ 365760 w 4445000"/>
              <a:gd name="connsiteY24" fmla="*/ 533400 h 2646680"/>
              <a:gd name="connsiteX25" fmla="*/ 411480 w 4445000"/>
              <a:gd name="connsiteY25" fmla="*/ 533400 h 2646680"/>
              <a:gd name="connsiteX26" fmla="*/ 411480 w 4445000"/>
              <a:gd name="connsiteY26" fmla="*/ 574040 h 2646680"/>
              <a:gd name="connsiteX27" fmla="*/ 426720 w 4445000"/>
              <a:gd name="connsiteY27" fmla="*/ 574040 h 2646680"/>
              <a:gd name="connsiteX28" fmla="*/ 426720 w 4445000"/>
              <a:gd name="connsiteY28" fmla="*/ 645160 h 2646680"/>
              <a:gd name="connsiteX29" fmla="*/ 472440 w 4445000"/>
              <a:gd name="connsiteY29" fmla="*/ 645160 h 2646680"/>
              <a:gd name="connsiteX30" fmla="*/ 472440 w 4445000"/>
              <a:gd name="connsiteY30" fmla="*/ 695960 h 2646680"/>
              <a:gd name="connsiteX31" fmla="*/ 497840 w 4445000"/>
              <a:gd name="connsiteY31" fmla="*/ 695960 h 2646680"/>
              <a:gd name="connsiteX32" fmla="*/ 497840 w 4445000"/>
              <a:gd name="connsiteY32" fmla="*/ 746760 h 2646680"/>
              <a:gd name="connsiteX33" fmla="*/ 538480 w 4445000"/>
              <a:gd name="connsiteY33" fmla="*/ 746760 h 2646680"/>
              <a:gd name="connsiteX34" fmla="*/ 538480 w 4445000"/>
              <a:gd name="connsiteY34" fmla="*/ 822960 h 2646680"/>
              <a:gd name="connsiteX35" fmla="*/ 599440 w 4445000"/>
              <a:gd name="connsiteY35" fmla="*/ 822960 h 2646680"/>
              <a:gd name="connsiteX36" fmla="*/ 599440 w 4445000"/>
              <a:gd name="connsiteY36" fmla="*/ 873760 h 2646680"/>
              <a:gd name="connsiteX37" fmla="*/ 629920 w 4445000"/>
              <a:gd name="connsiteY37" fmla="*/ 873760 h 2646680"/>
              <a:gd name="connsiteX38" fmla="*/ 629920 w 4445000"/>
              <a:gd name="connsiteY38" fmla="*/ 924560 h 2646680"/>
              <a:gd name="connsiteX39" fmla="*/ 711200 w 4445000"/>
              <a:gd name="connsiteY39" fmla="*/ 924560 h 2646680"/>
              <a:gd name="connsiteX40" fmla="*/ 711200 w 4445000"/>
              <a:gd name="connsiteY40" fmla="*/ 924560 h 2646680"/>
              <a:gd name="connsiteX41" fmla="*/ 736600 w 4445000"/>
              <a:gd name="connsiteY41" fmla="*/ 949960 h 2646680"/>
              <a:gd name="connsiteX42" fmla="*/ 736600 w 4445000"/>
              <a:gd name="connsiteY42" fmla="*/ 975360 h 2646680"/>
              <a:gd name="connsiteX43" fmla="*/ 787400 w 4445000"/>
              <a:gd name="connsiteY43" fmla="*/ 975360 h 2646680"/>
              <a:gd name="connsiteX44" fmla="*/ 787400 w 4445000"/>
              <a:gd name="connsiteY44" fmla="*/ 1021080 h 2646680"/>
              <a:gd name="connsiteX45" fmla="*/ 812800 w 4445000"/>
              <a:gd name="connsiteY45" fmla="*/ 1021080 h 2646680"/>
              <a:gd name="connsiteX46" fmla="*/ 812800 w 4445000"/>
              <a:gd name="connsiteY46" fmla="*/ 1071880 h 2646680"/>
              <a:gd name="connsiteX47" fmla="*/ 812800 w 4445000"/>
              <a:gd name="connsiteY47" fmla="*/ 1071880 h 2646680"/>
              <a:gd name="connsiteX48" fmla="*/ 863600 w 4445000"/>
              <a:gd name="connsiteY48" fmla="*/ 1071880 h 2646680"/>
              <a:gd name="connsiteX49" fmla="*/ 863600 w 4445000"/>
              <a:gd name="connsiteY49" fmla="*/ 1117600 h 2646680"/>
              <a:gd name="connsiteX50" fmla="*/ 863600 w 4445000"/>
              <a:gd name="connsiteY50" fmla="*/ 1117600 h 2646680"/>
              <a:gd name="connsiteX51" fmla="*/ 899160 w 4445000"/>
              <a:gd name="connsiteY51" fmla="*/ 1153160 h 2646680"/>
              <a:gd name="connsiteX52" fmla="*/ 929640 w 4445000"/>
              <a:gd name="connsiteY52" fmla="*/ 1153160 h 2646680"/>
              <a:gd name="connsiteX53" fmla="*/ 929640 w 4445000"/>
              <a:gd name="connsiteY53" fmla="*/ 1198880 h 2646680"/>
              <a:gd name="connsiteX54" fmla="*/ 985520 w 4445000"/>
              <a:gd name="connsiteY54" fmla="*/ 1198880 h 2646680"/>
              <a:gd name="connsiteX55" fmla="*/ 985520 w 4445000"/>
              <a:gd name="connsiteY55" fmla="*/ 1224280 h 2646680"/>
              <a:gd name="connsiteX56" fmla="*/ 1031240 w 4445000"/>
              <a:gd name="connsiteY56" fmla="*/ 1224280 h 2646680"/>
              <a:gd name="connsiteX57" fmla="*/ 1046480 w 4445000"/>
              <a:gd name="connsiteY57" fmla="*/ 1239520 h 2646680"/>
              <a:gd name="connsiteX58" fmla="*/ 1082040 w 4445000"/>
              <a:gd name="connsiteY58" fmla="*/ 1239520 h 2646680"/>
              <a:gd name="connsiteX59" fmla="*/ 1082040 w 4445000"/>
              <a:gd name="connsiteY59" fmla="*/ 1275080 h 2646680"/>
              <a:gd name="connsiteX60" fmla="*/ 1153160 w 4445000"/>
              <a:gd name="connsiteY60" fmla="*/ 1275080 h 2646680"/>
              <a:gd name="connsiteX61" fmla="*/ 1153160 w 4445000"/>
              <a:gd name="connsiteY61" fmla="*/ 1320800 h 2646680"/>
              <a:gd name="connsiteX62" fmla="*/ 1193800 w 4445000"/>
              <a:gd name="connsiteY62" fmla="*/ 1320800 h 2646680"/>
              <a:gd name="connsiteX63" fmla="*/ 1193800 w 4445000"/>
              <a:gd name="connsiteY63" fmla="*/ 1351280 h 2646680"/>
              <a:gd name="connsiteX64" fmla="*/ 1239520 w 4445000"/>
              <a:gd name="connsiteY64" fmla="*/ 1351280 h 2646680"/>
              <a:gd name="connsiteX65" fmla="*/ 1239520 w 4445000"/>
              <a:gd name="connsiteY65" fmla="*/ 1381760 h 2646680"/>
              <a:gd name="connsiteX66" fmla="*/ 1310640 w 4445000"/>
              <a:gd name="connsiteY66" fmla="*/ 1381760 h 2646680"/>
              <a:gd name="connsiteX67" fmla="*/ 1310640 w 4445000"/>
              <a:gd name="connsiteY67" fmla="*/ 1402080 h 2646680"/>
              <a:gd name="connsiteX68" fmla="*/ 1310640 w 4445000"/>
              <a:gd name="connsiteY68" fmla="*/ 1402080 h 2646680"/>
              <a:gd name="connsiteX69" fmla="*/ 1330960 w 4445000"/>
              <a:gd name="connsiteY69" fmla="*/ 1402080 h 2646680"/>
              <a:gd name="connsiteX70" fmla="*/ 1366520 w 4445000"/>
              <a:gd name="connsiteY70" fmla="*/ 1402080 h 2646680"/>
              <a:gd name="connsiteX71" fmla="*/ 1366520 w 4445000"/>
              <a:gd name="connsiteY71" fmla="*/ 1447800 h 2646680"/>
              <a:gd name="connsiteX72" fmla="*/ 1397000 w 4445000"/>
              <a:gd name="connsiteY72" fmla="*/ 1447800 h 2646680"/>
              <a:gd name="connsiteX73" fmla="*/ 1397000 w 4445000"/>
              <a:gd name="connsiteY73" fmla="*/ 1483360 h 2646680"/>
              <a:gd name="connsiteX74" fmla="*/ 1427480 w 4445000"/>
              <a:gd name="connsiteY74" fmla="*/ 1483360 h 2646680"/>
              <a:gd name="connsiteX75" fmla="*/ 1427480 w 4445000"/>
              <a:gd name="connsiteY75" fmla="*/ 1498600 h 2646680"/>
              <a:gd name="connsiteX76" fmla="*/ 1463040 w 4445000"/>
              <a:gd name="connsiteY76" fmla="*/ 1498600 h 2646680"/>
              <a:gd name="connsiteX77" fmla="*/ 1473200 w 4445000"/>
              <a:gd name="connsiteY77" fmla="*/ 1508760 h 2646680"/>
              <a:gd name="connsiteX78" fmla="*/ 1529080 w 4445000"/>
              <a:gd name="connsiteY78" fmla="*/ 1508760 h 2646680"/>
              <a:gd name="connsiteX79" fmla="*/ 1529080 w 4445000"/>
              <a:gd name="connsiteY79" fmla="*/ 1539240 h 2646680"/>
              <a:gd name="connsiteX80" fmla="*/ 1559560 w 4445000"/>
              <a:gd name="connsiteY80" fmla="*/ 1539240 h 2646680"/>
              <a:gd name="connsiteX81" fmla="*/ 1559560 w 4445000"/>
              <a:gd name="connsiteY81" fmla="*/ 1564640 h 2646680"/>
              <a:gd name="connsiteX82" fmla="*/ 1600200 w 4445000"/>
              <a:gd name="connsiteY82" fmla="*/ 1564640 h 2646680"/>
              <a:gd name="connsiteX83" fmla="*/ 1600200 w 4445000"/>
              <a:gd name="connsiteY83" fmla="*/ 1584960 h 2646680"/>
              <a:gd name="connsiteX84" fmla="*/ 1635760 w 4445000"/>
              <a:gd name="connsiteY84" fmla="*/ 1584960 h 2646680"/>
              <a:gd name="connsiteX85" fmla="*/ 1635760 w 4445000"/>
              <a:gd name="connsiteY85" fmla="*/ 1620520 h 2646680"/>
              <a:gd name="connsiteX86" fmla="*/ 1635760 w 4445000"/>
              <a:gd name="connsiteY86" fmla="*/ 1620520 h 2646680"/>
              <a:gd name="connsiteX87" fmla="*/ 1656080 w 4445000"/>
              <a:gd name="connsiteY87" fmla="*/ 1640840 h 2646680"/>
              <a:gd name="connsiteX88" fmla="*/ 1711960 w 4445000"/>
              <a:gd name="connsiteY88" fmla="*/ 1640840 h 2646680"/>
              <a:gd name="connsiteX89" fmla="*/ 1711960 w 4445000"/>
              <a:gd name="connsiteY89" fmla="*/ 1671320 h 2646680"/>
              <a:gd name="connsiteX90" fmla="*/ 1752600 w 4445000"/>
              <a:gd name="connsiteY90" fmla="*/ 1671320 h 2646680"/>
              <a:gd name="connsiteX91" fmla="*/ 1752600 w 4445000"/>
              <a:gd name="connsiteY91" fmla="*/ 1727200 h 2646680"/>
              <a:gd name="connsiteX92" fmla="*/ 1793240 w 4445000"/>
              <a:gd name="connsiteY92" fmla="*/ 1727200 h 2646680"/>
              <a:gd name="connsiteX93" fmla="*/ 1793240 w 4445000"/>
              <a:gd name="connsiteY93" fmla="*/ 1757680 h 2646680"/>
              <a:gd name="connsiteX94" fmla="*/ 1864360 w 4445000"/>
              <a:gd name="connsiteY94" fmla="*/ 1757680 h 2646680"/>
              <a:gd name="connsiteX95" fmla="*/ 1864360 w 4445000"/>
              <a:gd name="connsiteY95" fmla="*/ 1788160 h 2646680"/>
              <a:gd name="connsiteX96" fmla="*/ 1965960 w 4445000"/>
              <a:gd name="connsiteY96" fmla="*/ 1788160 h 2646680"/>
              <a:gd name="connsiteX97" fmla="*/ 1965960 w 4445000"/>
              <a:gd name="connsiteY97" fmla="*/ 1813560 h 2646680"/>
              <a:gd name="connsiteX98" fmla="*/ 2021840 w 4445000"/>
              <a:gd name="connsiteY98" fmla="*/ 1813560 h 2646680"/>
              <a:gd name="connsiteX99" fmla="*/ 2001520 w 4445000"/>
              <a:gd name="connsiteY99" fmla="*/ 1833880 h 2646680"/>
              <a:gd name="connsiteX100" fmla="*/ 2077720 w 4445000"/>
              <a:gd name="connsiteY100" fmla="*/ 1833880 h 2646680"/>
              <a:gd name="connsiteX101" fmla="*/ 2077720 w 4445000"/>
              <a:gd name="connsiteY101" fmla="*/ 1874520 h 2646680"/>
              <a:gd name="connsiteX102" fmla="*/ 2235200 w 4445000"/>
              <a:gd name="connsiteY102" fmla="*/ 1874520 h 2646680"/>
              <a:gd name="connsiteX103" fmla="*/ 2235200 w 4445000"/>
              <a:gd name="connsiteY103" fmla="*/ 1905000 h 2646680"/>
              <a:gd name="connsiteX104" fmla="*/ 2306320 w 4445000"/>
              <a:gd name="connsiteY104" fmla="*/ 1905000 h 2646680"/>
              <a:gd name="connsiteX105" fmla="*/ 2306320 w 4445000"/>
              <a:gd name="connsiteY105" fmla="*/ 1905000 h 2646680"/>
              <a:gd name="connsiteX106" fmla="*/ 2362200 w 4445000"/>
              <a:gd name="connsiteY106" fmla="*/ 1905000 h 2646680"/>
              <a:gd name="connsiteX107" fmla="*/ 2362200 w 4445000"/>
              <a:gd name="connsiteY107" fmla="*/ 1965960 h 2646680"/>
              <a:gd name="connsiteX108" fmla="*/ 2377440 w 4445000"/>
              <a:gd name="connsiteY108" fmla="*/ 1950720 h 2646680"/>
              <a:gd name="connsiteX109" fmla="*/ 2377440 w 4445000"/>
              <a:gd name="connsiteY109" fmla="*/ 2016760 h 2646680"/>
              <a:gd name="connsiteX110" fmla="*/ 2423160 w 4445000"/>
              <a:gd name="connsiteY110" fmla="*/ 1971040 h 2646680"/>
              <a:gd name="connsiteX111" fmla="*/ 2423160 w 4445000"/>
              <a:gd name="connsiteY111" fmla="*/ 2032000 h 2646680"/>
              <a:gd name="connsiteX112" fmla="*/ 2529840 w 4445000"/>
              <a:gd name="connsiteY112" fmla="*/ 2032000 h 2646680"/>
              <a:gd name="connsiteX113" fmla="*/ 2529840 w 4445000"/>
              <a:gd name="connsiteY113" fmla="*/ 2047240 h 2646680"/>
              <a:gd name="connsiteX114" fmla="*/ 2585720 w 4445000"/>
              <a:gd name="connsiteY114" fmla="*/ 2047240 h 2646680"/>
              <a:gd name="connsiteX115" fmla="*/ 2585720 w 4445000"/>
              <a:gd name="connsiteY115" fmla="*/ 2098040 h 2646680"/>
              <a:gd name="connsiteX116" fmla="*/ 2667000 w 4445000"/>
              <a:gd name="connsiteY116" fmla="*/ 2098040 h 2646680"/>
              <a:gd name="connsiteX117" fmla="*/ 2667000 w 4445000"/>
              <a:gd name="connsiteY117" fmla="*/ 2118360 h 2646680"/>
              <a:gd name="connsiteX118" fmla="*/ 2743200 w 4445000"/>
              <a:gd name="connsiteY118" fmla="*/ 2118360 h 2646680"/>
              <a:gd name="connsiteX119" fmla="*/ 2743200 w 4445000"/>
              <a:gd name="connsiteY119" fmla="*/ 2118360 h 2646680"/>
              <a:gd name="connsiteX120" fmla="*/ 2788920 w 4445000"/>
              <a:gd name="connsiteY120" fmla="*/ 2164080 h 2646680"/>
              <a:gd name="connsiteX121" fmla="*/ 2834640 w 4445000"/>
              <a:gd name="connsiteY121" fmla="*/ 2164080 h 2646680"/>
              <a:gd name="connsiteX122" fmla="*/ 2849880 w 4445000"/>
              <a:gd name="connsiteY122" fmla="*/ 2179320 h 2646680"/>
              <a:gd name="connsiteX123" fmla="*/ 2910840 w 4445000"/>
              <a:gd name="connsiteY123" fmla="*/ 2179320 h 2646680"/>
              <a:gd name="connsiteX124" fmla="*/ 2910840 w 4445000"/>
              <a:gd name="connsiteY124" fmla="*/ 2219960 h 2646680"/>
              <a:gd name="connsiteX125" fmla="*/ 2966720 w 4445000"/>
              <a:gd name="connsiteY125" fmla="*/ 2219960 h 2646680"/>
              <a:gd name="connsiteX126" fmla="*/ 2966720 w 4445000"/>
              <a:gd name="connsiteY126" fmla="*/ 2240280 h 2646680"/>
              <a:gd name="connsiteX127" fmla="*/ 3022600 w 4445000"/>
              <a:gd name="connsiteY127" fmla="*/ 2240280 h 2646680"/>
              <a:gd name="connsiteX128" fmla="*/ 3022600 w 4445000"/>
              <a:gd name="connsiteY128" fmla="*/ 2260600 h 2646680"/>
              <a:gd name="connsiteX129" fmla="*/ 3053080 w 4445000"/>
              <a:gd name="connsiteY129" fmla="*/ 2260600 h 2646680"/>
              <a:gd name="connsiteX130" fmla="*/ 3053080 w 4445000"/>
              <a:gd name="connsiteY130" fmla="*/ 2296160 h 2646680"/>
              <a:gd name="connsiteX131" fmla="*/ 3114040 w 4445000"/>
              <a:gd name="connsiteY131" fmla="*/ 2296160 h 2646680"/>
              <a:gd name="connsiteX132" fmla="*/ 3114040 w 4445000"/>
              <a:gd name="connsiteY132" fmla="*/ 2321560 h 2646680"/>
              <a:gd name="connsiteX133" fmla="*/ 3286760 w 4445000"/>
              <a:gd name="connsiteY133" fmla="*/ 2321560 h 2646680"/>
              <a:gd name="connsiteX134" fmla="*/ 3286760 w 4445000"/>
              <a:gd name="connsiteY134" fmla="*/ 2377440 h 2646680"/>
              <a:gd name="connsiteX135" fmla="*/ 3352800 w 4445000"/>
              <a:gd name="connsiteY135" fmla="*/ 2377440 h 2646680"/>
              <a:gd name="connsiteX136" fmla="*/ 3388360 w 4445000"/>
              <a:gd name="connsiteY136" fmla="*/ 2413000 h 2646680"/>
              <a:gd name="connsiteX137" fmla="*/ 3952240 w 4445000"/>
              <a:gd name="connsiteY137" fmla="*/ 2413000 h 2646680"/>
              <a:gd name="connsiteX138" fmla="*/ 3952240 w 4445000"/>
              <a:gd name="connsiteY138" fmla="*/ 2468880 h 2646680"/>
              <a:gd name="connsiteX139" fmla="*/ 4053840 w 4445000"/>
              <a:gd name="connsiteY139" fmla="*/ 2468880 h 2646680"/>
              <a:gd name="connsiteX140" fmla="*/ 4053840 w 4445000"/>
              <a:gd name="connsiteY140" fmla="*/ 2540000 h 2646680"/>
              <a:gd name="connsiteX141" fmla="*/ 4114800 w 4445000"/>
              <a:gd name="connsiteY141" fmla="*/ 2540000 h 2646680"/>
              <a:gd name="connsiteX142" fmla="*/ 4114800 w 4445000"/>
              <a:gd name="connsiteY142" fmla="*/ 2646680 h 2646680"/>
              <a:gd name="connsiteX143" fmla="*/ 4445000 w 4445000"/>
              <a:gd name="connsiteY143" fmla="*/ 2646680 h 2646680"/>
              <a:gd name="connsiteX0" fmla="*/ 0 w 4445000"/>
              <a:gd name="connsiteY0" fmla="*/ 0 h 2646680"/>
              <a:gd name="connsiteX1" fmla="*/ 55880 w 4445000"/>
              <a:gd name="connsiteY1" fmla="*/ 0 h 2646680"/>
              <a:gd name="connsiteX2" fmla="*/ 55880 w 4445000"/>
              <a:gd name="connsiteY2" fmla="*/ 50800 h 2646680"/>
              <a:gd name="connsiteX3" fmla="*/ 121920 w 4445000"/>
              <a:gd name="connsiteY3" fmla="*/ 50800 h 2646680"/>
              <a:gd name="connsiteX4" fmla="*/ 121920 w 4445000"/>
              <a:gd name="connsiteY4" fmla="*/ 66040 h 2646680"/>
              <a:gd name="connsiteX5" fmla="*/ 152400 w 4445000"/>
              <a:gd name="connsiteY5" fmla="*/ 66040 h 2646680"/>
              <a:gd name="connsiteX6" fmla="*/ 152400 w 4445000"/>
              <a:gd name="connsiteY6" fmla="*/ 66040 h 2646680"/>
              <a:gd name="connsiteX7" fmla="*/ 152400 w 4445000"/>
              <a:gd name="connsiteY7" fmla="*/ 106680 h 2646680"/>
              <a:gd name="connsiteX8" fmla="*/ 182880 w 4445000"/>
              <a:gd name="connsiteY8" fmla="*/ 106680 h 2646680"/>
              <a:gd name="connsiteX9" fmla="*/ 182880 w 4445000"/>
              <a:gd name="connsiteY9" fmla="*/ 172720 h 2646680"/>
              <a:gd name="connsiteX10" fmla="*/ 203200 w 4445000"/>
              <a:gd name="connsiteY10" fmla="*/ 172720 h 2646680"/>
              <a:gd name="connsiteX11" fmla="*/ 203200 w 4445000"/>
              <a:gd name="connsiteY11" fmla="*/ 208280 h 2646680"/>
              <a:gd name="connsiteX12" fmla="*/ 238760 w 4445000"/>
              <a:gd name="connsiteY12" fmla="*/ 208280 h 2646680"/>
              <a:gd name="connsiteX13" fmla="*/ 238760 w 4445000"/>
              <a:gd name="connsiteY13" fmla="*/ 248920 h 2646680"/>
              <a:gd name="connsiteX14" fmla="*/ 254000 w 4445000"/>
              <a:gd name="connsiteY14" fmla="*/ 248920 h 2646680"/>
              <a:gd name="connsiteX15" fmla="*/ 254000 w 4445000"/>
              <a:gd name="connsiteY15" fmla="*/ 289560 h 2646680"/>
              <a:gd name="connsiteX16" fmla="*/ 299720 w 4445000"/>
              <a:gd name="connsiteY16" fmla="*/ 289560 h 2646680"/>
              <a:gd name="connsiteX17" fmla="*/ 299720 w 4445000"/>
              <a:gd name="connsiteY17" fmla="*/ 350520 h 2646680"/>
              <a:gd name="connsiteX18" fmla="*/ 314960 w 4445000"/>
              <a:gd name="connsiteY18" fmla="*/ 350520 h 2646680"/>
              <a:gd name="connsiteX19" fmla="*/ 314960 w 4445000"/>
              <a:gd name="connsiteY19" fmla="*/ 370840 h 2646680"/>
              <a:gd name="connsiteX20" fmla="*/ 365760 w 4445000"/>
              <a:gd name="connsiteY20" fmla="*/ 370840 h 2646680"/>
              <a:gd name="connsiteX21" fmla="*/ 365760 w 4445000"/>
              <a:gd name="connsiteY21" fmla="*/ 406400 h 2646680"/>
              <a:gd name="connsiteX22" fmla="*/ 365760 w 4445000"/>
              <a:gd name="connsiteY22" fmla="*/ 406400 h 2646680"/>
              <a:gd name="connsiteX23" fmla="*/ 365760 w 4445000"/>
              <a:gd name="connsiteY23" fmla="*/ 467360 h 2646680"/>
              <a:gd name="connsiteX24" fmla="*/ 365760 w 4445000"/>
              <a:gd name="connsiteY24" fmla="*/ 533400 h 2646680"/>
              <a:gd name="connsiteX25" fmla="*/ 411480 w 4445000"/>
              <a:gd name="connsiteY25" fmla="*/ 533400 h 2646680"/>
              <a:gd name="connsiteX26" fmla="*/ 411480 w 4445000"/>
              <a:gd name="connsiteY26" fmla="*/ 574040 h 2646680"/>
              <a:gd name="connsiteX27" fmla="*/ 426720 w 4445000"/>
              <a:gd name="connsiteY27" fmla="*/ 574040 h 2646680"/>
              <a:gd name="connsiteX28" fmla="*/ 426720 w 4445000"/>
              <a:gd name="connsiteY28" fmla="*/ 645160 h 2646680"/>
              <a:gd name="connsiteX29" fmla="*/ 472440 w 4445000"/>
              <a:gd name="connsiteY29" fmla="*/ 645160 h 2646680"/>
              <a:gd name="connsiteX30" fmla="*/ 472440 w 4445000"/>
              <a:gd name="connsiteY30" fmla="*/ 695960 h 2646680"/>
              <a:gd name="connsiteX31" fmla="*/ 497840 w 4445000"/>
              <a:gd name="connsiteY31" fmla="*/ 695960 h 2646680"/>
              <a:gd name="connsiteX32" fmla="*/ 497840 w 4445000"/>
              <a:gd name="connsiteY32" fmla="*/ 746760 h 2646680"/>
              <a:gd name="connsiteX33" fmla="*/ 538480 w 4445000"/>
              <a:gd name="connsiteY33" fmla="*/ 746760 h 2646680"/>
              <a:gd name="connsiteX34" fmla="*/ 538480 w 4445000"/>
              <a:gd name="connsiteY34" fmla="*/ 822960 h 2646680"/>
              <a:gd name="connsiteX35" fmla="*/ 599440 w 4445000"/>
              <a:gd name="connsiteY35" fmla="*/ 822960 h 2646680"/>
              <a:gd name="connsiteX36" fmla="*/ 599440 w 4445000"/>
              <a:gd name="connsiteY36" fmla="*/ 873760 h 2646680"/>
              <a:gd name="connsiteX37" fmla="*/ 629920 w 4445000"/>
              <a:gd name="connsiteY37" fmla="*/ 873760 h 2646680"/>
              <a:gd name="connsiteX38" fmla="*/ 629920 w 4445000"/>
              <a:gd name="connsiteY38" fmla="*/ 924560 h 2646680"/>
              <a:gd name="connsiteX39" fmla="*/ 711200 w 4445000"/>
              <a:gd name="connsiteY39" fmla="*/ 924560 h 2646680"/>
              <a:gd name="connsiteX40" fmla="*/ 711200 w 4445000"/>
              <a:gd name="connsiteY40" fmla="*/ 924560 h 2646680"/>
              <a:gd name="connsiteX41" fmla="*/ 736600 w 4445000"/>
              <a:gd name="connsiteY41" fmla="*/ 949960 h 2646680"/>
              <a:gd name="connsiteX42" fmla="*/ 736600 w 4445000"/>
              <a:gd name="connsiteY42" fmla="*/ 975360 h 2646680"/>
              <a:gd name="connsiteX43" fmla="*/ 787400 w 4445000"/>
              <a:gd name="connsiteY43" fmla="*/ 975360 h 2646680"/>
              <a:gd name="connsiteX44" fmla="*/ 787400 w 4445000"/>
              <a:gd name="connsiteY44" fmla="*/ 1021080 h 2646680"/>
              <a:gd name="connsiteX45" fmla="*/ 812800 w 4445000"/>
              <a:gd name="connsiteY45" fmla="*/ 1021080 h 2646680"/>
              <a:gd name="connsiteX46" fmla="*/ 812800 w 4445000"/>
              <a:gd name="connsiteY46" fmla="*/ 1071880 h 2646680"/>
              <a:gd name="connsiteX47" fmla="*/ 812800 w 4445000"/>
              <a:gd name="connsiteY47" fmla="*/ 1071880 h 2646680"/>
              <a:gd name="connsiteX48" fmla="*/ 863600 w 4445000"/>
              <a:gd name="connsiteY48" fmla="*/ 1071880 h 2646680"/>
              <a:gd name="connsiteX49" fmla="*/ 863600 w 4445000"/>
              <a:gd name="connsiteY49" fmla="*/ 1117600 h 2646680"/>
              <a:gd name="connsiteX50" fmla="*/ 863600 w 4445000"/>
              <a:gd name="connsiteY50" fmla="*/ 1117600 h 2646680"/>
              <a:gd name="connsiteX51" fmla="*/ 899160 w 4445000"/>
              <a:gd name="connsiteY51" fmla="*/ 1153160 h 2646680"/>
              <a:gd name="connsiteX52" fmla="*/ 929640 w 4445000"/>
              <a:gd name="connsiteY52" fmla="*/ 1153160 h 2646680"/>
              <a:gd name="connsiteX53" fmla="*/ 929640 w 4445000"/>
              <a:gd name="connsiteY53" fmla="*/ 1198880 h 2646680"/>
              <a:gd name="connsiteX54" fmla="*/ 985520 w 4445000"/>
              <a:gd name="connsiteY54" fmla="*/ 1198880 h 2646680"/>
              <a:gd name="connsiteX55" fmla="*/ 985520 w 4445000"/>
              <a:gd name="connsiteY55" fmla="*/ 1224280 h 2646680"/>
              <a:gd name="connsiteX56" fmla="*/ 1031240 w 4445000"/>
              <a:gd name="connsiteY56" fmla="*/ 1224280 h 2646680"/>
              <a:gd name="connsiteX57" fmla="*/ 1046480 w 4445000"/>
              <a:gd name="connsiteY57" fmla="*/ 1239520 h 2646680"/>
              <a:gd name="connsiteX58" fmla="*/ 1082040 w 4445000"/>
              <a:gd name="connsiteY58" fmla="*/ 1239520 h 2646680"/>
              <a:gd name="connsiteX59" fmla="*/ 1082040 w 4445000"/>
              <a:gd name="connsiteY59" fmla="*/ 1275080 h 2646680"/>
              <a:gd name="connsiteX60" fmla="*/ 1153160 w 4445000"/>
              <a:gd name="connsiteY60" fmla="*/ 1275080 h 2646680"/>
              <a:gd name="connsiteX61" fmla="*/ 1153160 w 4445000"/>
              <a:gd name="connsiteY61" fmla="*/ 1320800 h 2646680"/>
              <a:gd name="connsiteX62" fmla="*/ 1193800 w 4445000"/>
              <a:gd name="connsiteY62" fmla="*/ 1320800 h 2646680"/>
              <a:gd name="connsiteX63" fmla="*/ 1193800 w 4445000"/>
              <a:gd name="connsiteY63" fmla="*/ 1351280 h 2646680"/>
              <a:gd name="connsiteX64" fmla="*/ 1239520 w 4445000"/>
              <a:gd name="connsiteY64" fmla="*/ 1351280 h 2646680"/>
              <a:gd name="connsiteX65" fmla="*/ 1239520 w 4445000"/>
              <a:gd name="connsiteY65" fmla="*/ 1381760 h 2646680"/>
              <a:gd name="connsiteX66" fmla="*/ 1310640 w 4445000"/>
              <a:gd name="connsiteY66" fmla="*/ 1381760 h 2646680"/>
              <a:gd name="connsiteX67" fmla="*/ 1310640 w 4445000"/>
              <a:gd name="connsiteY67" fmla="*/ 1402080 h 2646680"/>
              <a:gd name="connsiteX68" fmla="*/ 1310640 w 4445000"/>
              <a:gd name="connsiteY68" fmla="*/ 1402080 h 2646680"/>
              <a:gd name="connsiteX69" fmla="*/ 1330960 w 4445000"/>
              <a:gd name="connsiteY69" fmla="*/ 1402080 h 2646680"/>
              <a:gd name="connsiteX70" fmla="*/ 1366520 w 4445000"/>
              <a:gd name="connsiteY70" fmla="*/ 1402080 h 2646680"/>
              <a:gd name="connsiteX71" fmla="*/ 1366520 w 4445000"/>
              <a:gd name="connsiteY71" fmla="*/ 1447800 h 2646680"/>
              <a:gd name="connsiteX72" fmla="*/ 1397000 w 4445000"/>
              <a:gd name="connsiteY72" fmla="*/ 1447800 h 2646680"/>
              <a:gd name="connsiteX73" fmla="*/ 1397000 w 4445000"/>
              <a:gd name="connsiteY73" fmla="*/ 1483360 h 2646680"/>
              <a:gd name="connsiteX74" fmla="*/ 1427480 w 4445000"/>
              <a:gd name="connsiteY74" fmla="*/ 1483360 h 2646680"/>
              <a:gd name="connsiteX75" fmla="*/ 1427480 w 4445000"/>
              <a:gd name="connsiteY75" fmla="*/ 1498600 h 2646680"/>
              <a:gd name="connsiteX76" fmla="*/ 1463040 w 4445000"/>
              <a:gd name="connsiteY76" fmla="*/ 1498600 h 2646680"/>
              <a:gd name="connsiteX77" fmla="*/ 1473200 w 4445000"/>
              <a:gd name="connsiteY77" fmla="*/ 1508760 h 2646680"/>
              <a:gd name="connsiteX78" fmla="*/ 1529080 w 4445000"/>
              <a:gd name="connsiteY78" fmla="*/ 1508760 h 2646680"/>
              <a:gd name="connsiteX79" fmla="*/ 1529080 w 4445000"/>
              <a:gd name="connsiteY79" fmla="*/ 1539240 h 2646680"/>
              <a:gd name="connsiteX80" fmla="*/ 1559560 w 4445000"/>
              <a:gd name="connsiteY80" fmla="*/ 1539240 h 2646680"/>
              <a:gd name="connsiteX81" fmla="*/ 1559560 w 4445000"/>
              <a:gd name="connsiteY81" fmla="*/ 1564640 h 2646680"/>
              <a:gd name="connsiteX82" fmla="*/ 1600200 w 4445000"/>
              <a:gd name="connsiteY82" fmla="*/ 1564640 h 2646680"/>
              <a:gd name="connsiteX83" fmla="*/ 1600200 w 4445000"/>
              <a:gd name="connsiteY83" fmla="*/ 1584960 h 2646680"/>
              <a:gd name="connsiteX84" fmla="*/ 1635760 w 4445000"/>
              <a:gd name="connsiteY84" fmla="*/ 1584960 h 2646680"/>
              <a:gd name="connsiteX85" fmla="*/ 1635760 w 4445000"/>
              <a:gd name="connsiteY85" fmla="*/ 1620520 h 2646680"/>
              <a:gd name="connsiteX86" fmla="*/ 1635760 w 4445000"/>
              <a:gd name="connsiteY86" fmla="*/ 1620520 h 2646680"/>
              <a:gd name="connsiteX87" fmla="*/ 1656080 w 4445000"/>
              <a:gd name="connsiteY87" fmla="*/ 1640840 h 2646680"/>
              <a:gd name="connsiteX88" fmla="*/ 1711960 w 4445000"/>
              <a:gd name="connsiteY88" fmla="*/ 1640840 h 2646680"/>
              <a:gd name="connsiteX89" fmla="*/ 1711960 w 4445000"/>
              <a:gd name="connsiteY89" fmla="*/ 1671320 h 2646680"/>
              <a:gd name="connsiteX90" fmla="*/ 1752600 w 4445000"/>
              <a:gd name="connsiteY90" fmla="*/ 1671320 h 2646680"/>
              <a:gd name="connsiteX91" fmla="*/ 1752600 w 4445000"/>
              <a:gd name="connsiteY91" fmla="*/ 1727200 h 2646680"/>
              <a:gd name="connsiteX92" fmla="*/ 1793240 w 4445000"/>
              <a:gd name="connsiteY92" fmla="*/ 1727200 h 2646680"/>
              <a:gd name="connsiteX93" fmla="*/ 1793240 w 4445000"/>
              <a:gd name="connsiteY93" fmla="*/ 1757680 h 2646680"/>
              <a:gd name="connsiteX94" fmla="*/ 1864360 w 4445000"/>
              <a:gd name="connsiteY94" fmla="*/ 1757680 h 2646680"/>
              <a:gd name="connsiteX95" fmla="*/ 1864360 w 4445000"/>
              <a:gd name="connsiteY95" fmla="*/ 1788160 h 2646680"/>
              <a:gd name="connsiteX96" fmla="*/ 1965960 w 4445000"/>
              <a:gd name="connsiteY96" fmla="*/ 1788160 h 2646680"/>
              <a:gd name="connsiteX97" fmla="*/ 1965960 w 4445000"/>
              <a:gd name="connsiteY97" fmla="*/ 1813560 h 2646680"/>
              <a:gd name="connsiteX98" fmla="*/ 2021840 w 4445000"/>
              <a:gd name="connsiteY98" fmla="*/ 1813560 h 2646680"/>
              <a:gd name="connsiteX99" fmla="*/ 2024803 w 4445000"/>
              <a:gd name="connsiteY99" fmla="*/ 1829646 h 2646680"/>
              <a:gd name="connsiteX100" fmla="*/ 2077720 w 4445000"/>
              <a:gd name="connsiteY100" fmla="*/ 1833880 h 2646680"/>
              <a:gd name="connsiteX101" fmla="*/ 2077720 w 4445000"/>
              <a:gd name="connsiteY101" fmla="*/ 1874520 h 2646680"/>
              <a:gd name="connsiteX102" fmla="*/ 2235200 w 4445000"/>
              <a:gd name="connsiteY102" fmla="*/ 1874520 h 2646680"/>
              <a:gd name="connsiteX103" fmla="*/ 2235200 w 4445000"/>
              <a:gd name="connsiteY103" fmla="*/ 1905000 h 2646680"/>
              <a:gd name="connsiteX104" fmla="*/ 2306320 w 4445000"/>
              <a:gd name="connsiteY104" fmla="*/ 1905000 h 2646680"/>
              <a:gd name="connsiteX105" fmla="*/ 2306320 w 4445000"/>
              <a:gd name="connsiteY105" fmla="*/ 1905000 h 2646680"/>
              <a:gd name="connsiteX106" fmla="*/ 2362200 w 4445000"/>
              <a:gd name="connsiteY106" fmla="*/ 1905000 h 2646680"/>
              <a:gd name="connsiteX107" fmla="*/ 2362200 w 4445000"/>
              <a:gd name="connsiteY107" fmla="*/ 1965960 h 2646680"/>
              <a:gd name="connsiteX108" fmla="*/ 2377440 w 4445000"/>
              <a:gd name="connsiteY108" fmla="*/ 1950720 h 2646680"/>
              <a:gd name="connsiteX109" fmla="*/ 2377440 w 4445000"/>
              <a:gd name="connsiteY109" fmla="*/ 2016760 h 2646680"/>
              <a:gd name="connsiteX110" fmla="*/ 2423160 w 4445000"/>
              <a:gd name="connsiteY110" fmla="*/ 1971040 h 2646680"/>
              <a:gd name="connsiteX111" fmla="*/ 2423160 w 4445000"/>
              <a:gd name="connsiteY111" fmla="*/ 2032000 h 2646680"/>
              <a:gd name="connsiteX112" fmla="*/ 2529840 w 4445000"/>
              <a:gd name="connsiteY112" fmla="*/ 2032000 h 2646680"/>
              <a:gd name="connsiteX113" fmla="*/ 2529840 w 4445000"/>
              <a:gd name="connsiteY113" fmla="*/ 2047240 h 2646680"/>
              <a:gd name="connsiteX114" fmla="*/ 2585720 w 4445000"/>
              <a:gd name="connsiteY114" fmla="*/ 2047240 h 2646680"/>
              <a:gd name="connsiteX115" fmla="*/ 2585720 w 4445000"/>
              <a:gd name="connsiteY115" fmla="*/ 2098040 h 2646680"/>
              <a:gd name="connsiteX116" fmla="*/ 2667000 w 4445000"/>
              <a:gd name="connsiteY116" fmla="*/ 2098040 h 2646680"/>
              <a:gd name="connsiteX117" fmla="*/ 2667000 w 4445000"/>
              <a:gd name="connsiteY117" fmla="*/ 2118360 h 2646680"/>
              <a:gd name="connsiteX118" fmla="*/ 2743200 w 4445000"/>
              <a:gd name="connsiteY118" fmla="*/ 2118360 h 2646680"/>
              <a:gd name="connsiteX119" fmla="*/ 2743200 w 4445000"/>
              <a:gd name="connsiteY119" fmla="*/ 2118360 h 2646680"/>
              <a:gd name="connsiteX120" fmla="*/ 2788920 w 4445000"/>
              <a:gd name="connsiteY120" fmla="*/ 2164080 h 2646680"/>
              <a:gd name="connsiteX121" fmla="*/ 2834640 w 4445000"/>
              <a:gd name="connsiteY121" fmla="*/ 2164080 h 2646680"/>
              <a:gd name="connsiteX122" fmla="*/ 2849880 w 4445000"/>
              <a:gd name="connsiteY122" fmla="*/ 2179320 h 2646680"/>
              <a:gd name="connsiteX123" fmla="*/ 2910840 w 4445000"/>
              <a:gd name="connsiteY123" fmla="*/ 2179320 h 2646680"/>
              <a:gd name="connsiteX124" fmla="*/ 2910840 w 4445000"/>
              <a:gd name="connsiteY124" fmla="*/ 2219960 h 2646680"/>
              <a:gd name="connsiteX125" fmla="*/ 2966720 w 4445000"/>
              <a:gd name="connsiteY125" fmla="*/ 2219960 h 2646680"/>
              <a:gd name="connsiteX126" fmla="*/ 2966720 w 4445000"/>
              <a:gd name="connsiteY126" fmla="*/ 2240280 h 2646680"/>
              <a:gd name="connsiteX127" fmla="*/ 3022600 w 4445000"/>
              <a:gd name="connsiteY127" fmla="*/ 2240280 h 2646680"/>
              <a:gd name="connsiteX128" fmla="*/ 3022600 w 4445000"/>
              <a:gd name="connsiteY128" fmla="*/ 2260600 h 2646680"/>
              <a:gd name="connsiteX129" fmla="*/ 3053080 w 4445000"/>
              <a:gd name="connsiteY129" fmla="*/ 2260600 h 2646680"/>
              <a:gd name="connsiteX130" fmla="*/ 3053080 w 4445000"/>
              <a:gd name="connsiteY130" fmla="*/ 2296160 h 2646680"/>
              <a:gd name="connsiteX131" fmla="*/ 3114040 w 4445000"/>
              <a:gd name="connsiteY131" fmla="*/ 2296160 h 2646680"/>
              <a:gd name="connsiteX132" fmla="*/ 3114040 w 4445000"/>
              <a:gd name="connsiteY132" fmla="*/ 2321560 h 2646680"/>
              <a:gd name="connsiteX133" fmla="*/ 3286760 w 4445000"/>
              <a:gd name="connsiteY133" fmla="*/ 2321560 h 2646680"/>
              <a:gd name="connsiteX134" fmla="*/ 3286760 w 4445000"/>
              <a:gd name="connsiteY134" fmla="*/ 2377440 h 2646680"/>
              <a:gd name="connsiteX135" fmla="*/ 3352800 w 4445000"/>
              <a:gd name="connsiteY135" fmla="*/ 2377440 h 2646680"/>
              <a:gd name="connsiteX136" fmla="*/ 3388360 w 4445000"/>
              <a:gd name="connsiteY136" fmla="*/ 2413000 h 2646680"/>
              <a:gd name="connsiteX137" fmla="*/ 3952240 w 4445000"/>
              <a:gd name="connsiteY137" fmla="*/ 2413000 h 2646680"/>
              <a:gd name="connsiteX138" fmla="*/ 3952240 w 4445000"/>
              <a:gd name="connsiteY138" fmla="*/ 2468880 h 2646680"/>
              <a:gd name="connsiteX139" fmla="*/ 4053840 w 4445000"/>
              <a:gd name="connsiteY139" fmla="*/ 2468880 h 2646680"/>
              <a:gd name="connsiteX140" fmla="*/ 4053840 w 4445000"/>
              <a:gd name="connsiteY140" fmla="*/ 2540000 h 2646680"/>
              <a:gd name="connsiteX141" fmla="*/ 4114800 w 4445000"/>
              <a:gd name="connsiteY141" fmla="*/ 2540000 h 2646680"/>
              <a:gd name="connsiteX142" fmla="*/ 4114800 w 4445000"/>
              <a:gd name="connsiteY142" fmla="*/ 2646680 h 2646680"/>
              <a:gd name="connsiteX143" fmla="*/ 4445000 w 4445000"/>
              <a:gd name="connsiteY143" fmla="*/ 2646680 h 2646680"/>
              <a:gd name="connsiteX0" fmla="*/ 0 w 4445000"/>
              <a:gd name="connsiteY0" fmla="*/ 0 h 2646680"/>
              <a:gd name="connsiteX1" fmla="*/ 55880 w 4445000"/>
              <a:gd name="connsiteY1" fmla="*/ 0 h 2646680"/>
              <a:gd name="connsiteX2" fmla="*/ 55880 w 4445000"/>
              <a:gd name="connsiteY2" fmla="*/ 50800 h 2646680"/>
              <a:gd name="connsiteX3" fmla="*/ 121920 w 4445000"/>
              <a:gd name="connsiteY3" fmla="*/ 50800 h 2646680"/>
              <a:gd name="connsiteX4" fmla="*/ 121920 w 4445000"/>
              <a:gd name="connsiteY4" fmla="*/ 66040 h 2646680"/>
              <a:gd name="connsiteX5" fmla="*/ 152400 w 4445000"/>
              <a:gd name="connsiteY5" fmla="*/ 66040 h 2646680"/>
              <a:gd name="connsiteX6" fmla="*/ 152400 w 4445000"/>
              <a:gd name="connsiteY6" fmla="*/ 66040 h 2646680"/>
              <a:gd name="connsiteX7" fmla="*/ 152400 w 4445000"/>
              <a:gd name="connsiteY7" fmla="*/ 106680 h 2646680"/>
              <a:gd name="connsiteX8" fmla="*/ 182880 w 4445000"/>
              <a:gd name="connsiteY8" fmla="*/ 106680 h 2646680"/>
              <a:gd name="connsiteX9" fmla="*/ 182880 w 4445000"/>
              <a:gd name="connsiteY9" fmla="*/ 172720 h 2646680"/>
              <a:gd name="connsiteX10" fmla="*/ 203200 w 4445000"/>
              <a:gd name="connsiteY10" fmla="*/ 172720 h 2646680"/>
              <a:gd name="connsiteX11" fmla="*/ 203200 w 4445000"/>
              <a:gd name="connsiteY11" fmla="*/ 208280 h 2646680"/>
              <a:gd name="connsiteX12" fmla="*/ 238760 w 4445000"/>
              <a:gd name="connsiteY12" fmla="*/ 208280 h 2646680"/>
              <a:gd name="connsiteX13" fmla="*/ 238760 w 4445000"/>
              <a:gd name="connsiteY13" fmla="*/ 248920 h 2646680"/>
              <a:gd name="connsiteX14" fmla="*/ 254000 w 4445000"/>
              <a:gd name="connsiteY14" fmla="*/ 248920 h 2646680"/>
              <a:gd name="connsiteX15" fmla="*/ 254000 w 4445000"/>
              <a:gd name="connsiteY15" fmla="*/ 289560 h 2646680"/>
              <a:gd name="connsiteX16" fmla="*/ 299720 w 4445000"/>
              <a:gd name="connsiteY16" fmla="*/ 289560 h 2646680"/>
              <a:gd name="connsiteX17" fmla="*/ 299720 w 4445000"/>
              <a:gd name="connsiteY17" fmla="*/ 350520 h 2646680"/>
              <a:gd name="connsiteX18" fmla="*/ 314960 w 4445000"/>
              <a:gd name="connsiteY18" fmla="*/ 350520 h 2646680"/>
              <a:gd name="connsiteX19" fmla="*/ 314960 w 4445000"/>
              <a:gd name="connsiteY19" fmla="*/ 370840 h 2646680"/>
              <a:gd name="connsiteX20" fmla="*/ 365760 w 4445000"/>
              <a:gd name="connsiteY20" fmla="*/ 370840 h 2646680"/>
              <a:gd name="connsiteX21" fmla="*/ 365760 w 4445000"/>
              <a:gd name="connsiteY21" fmla="*/ 406400 h 2646680"/>
              <a:gd name="connsiteX22" fmla="*/ 365760 w 4445000"/>
              <a:gd name="connsiteY22" fmla="*/ 406400 h 2646680"/>
              <a:gd name="connsiteX23" fmla="*/ 365760 w 4445000"/>
              <a:gd name="connsiteY23" fmla="*/ 467360 h 2646680"/>
              <a:gd name="connsiteX24" fmla="*/ 365760 w 4445000"/>
              <a:gd name="connsiteY24" fmla="*/ 533400 h 2646680"/>
              <a:gd name="connsiteX25" fmla="*/ 411480 w 4445000"/>
              <a:gd name="connsiteY25" fmla="*/ 533400 h 2646680"/>
              <a:gd name="connsiteX26" fmla="*/ 411480 w 4445000"/>
              <a:gd name="connsiteY26" fmla="*/ 574040 h 2646680"/>
              <a:gd name="connsiteX27" fmla="*/ 426720 w 4445000"/>
              <a:gd name="connsiteY27" fmla="*/ 574040 h 2646680"/>
              <a:gd name="connsiteX28" fmla="*/ 426720 w 4445000"/>
              <a:gd name="connsiteY28" fmla="*/ 645160 h 2646680"/>
              <a:gd name="connsiteX29" fmla="*/ 472440 w 4445000"/>
              <a:gd name="connsiteY29" fmla="*/ 645160 h 2646680"/>
              <a:gd name="connsiteX30" fmla="*/ 472440 w 4445000"/>
              <a:gd name="connsiteY30" fmla="*/ 695960 h 2646680"/>
              <a:gd name="connsiteX31" fmla="*/ 497840 w 4445000"/>
              <a:gd name="connsiteY31" fmla="*/ 695960 h 2646680"/>
              <a:gd name="connsiteX32" fmla="*/ 497840 w 4445000"/>
              <a:gd name="connsiteY32" fmla="*/ 746760 h 2646680"/>
              <a:gd name="connsiteX33" fmla="*/ 538480 w 4445000"/>
              <a:gd name="connsiteY33" fmla="*/ 746760 h 2646680"/>
              <a:gd name="connsiteX34" fmla="*/ 538480 w 4445000"/>
              <a:gd name="connsiteY34" fmla="*/ 822960 h 2646680"/>
              <a:gd name="connsiteX35" fmla="*/ 599440 w 4445000"/>
              <a:gd name="connsiteY35" fmla="*/ 822960 h 2646680"/>
              <a:gd name="connsiteX36" fmla="*/ 599440 w 4445000"/>
              <a:gd name="connsiteY36" fmla="*/ 873760 h 2646680"/>
              <a:gd name="connsiteX37" fmla="*/ 629920 w 4445000"/>
              <a:gd name="connsiteY37" fmla="*/ 873760 h 2646680"/>
              <a:gd name="connsiteX38" fmla="*/ 629920 w 4445000"/>
              <a:gd name="connsiteY38" fmla="*/ 924560 h 2646680"/>
              <a:gd name="connsiteX39" fmla="*/ 711200 w 4445000"/>
              <a:gd name="connsiteY39" fmla="*/ 924560 h 2646680"/>
              <a:gd name="connsiteX40" fmla="*/ 711200 w 4445000"/>
              <a:gd name="connsiteY40" fmla="*/ 924560 h 2646680"/>
              <a:gd name="connsiteX41" fmla="*/ 736600 w 4445000"/>
              <a:gd name="connsiteY41" fmla="*/ 949960 h 2646680"/>
              <a:gd name="connsiteX42" fmla="*/ 736600 w 4445000"/>
              <a:gd name="connsiteY42" fmla="*/ 975360 h 2646680"/>
              <a:gd name="connsiteX43" fmla="*/ 787400 w 4445000"/>
              <a:gd name="connsiteY43" fmla="*/ 975360 h 2646680"/>
              <a:gd name="connsiteX44" fmla="*/ 787400 w 4445000"/>
              <a:gd name="connsiteY44" fmla="*/ 1021080 h 2646680"/>
              <a:gd name="connsiteX45" fmla="*/ 812800 w 4445000"/>
              <a:gd name="connsiteY45" fmla="*/ 1021080 h 2646680"/>
              <a:gd name="connsiteX46" fmla="*/ 812800 w 4445000"/>
              <a:gd name="connsiteY46" fmla="*/ 1071880 h 2646680"/>
              <a:gd name="connsiteX47" fmla="*/ 812800 w 4445000"/>
              <a:gd name="connsiteY47" fmla="*/ 1071880 h 2646680"/>
              <a:gd name="connsiteX48" fmla="*/ 863600 w 4445000"/>
              <a:gd name="connsiteY48" fmla="*/ 1071880 h 2646680"/>
              <a:gd name="connsiteX49" fmla="*/ 863600 w 4445000"/>
              <a:gd name="connsiteY49" fmla="*/ 1117600 h 2646680"/>
              <a:gd name="connsiteX50" fmla="*/ 863600 w 4445000"/>
              <a:gd name="connsiteY50" fmla="*/ 1117600 h 2646680"/>
              <a:gd name="connsiteX51" fmla="*/ 899160 w 4445000"/>
              <a:gd name="connsiteY51" fmla="*/ 1153160 h 2646680"/>
              <a:gd name="connsiteX52" fmla="*/ 929640 w 4445000"/>
              <a:gd name="connsiteY52" fmla="*/ 1153160 h 2646680"/>
              <a:gd name="connsiteX53" fmla="*/ 929640 w 4445000"/>
              <a:gd name="connsiteY53" fmla="*/ 1198880 h 2646680"/>
              <a:gd name="connsiteX54" fmla="*/ 985520 w 4445000"/>
              <a:gd name="connsiteY54" fmla="*/ 1198880 h 2646680"/>
              <a:gd name="connsiteX55" fmla="*/ 985520 w 4445000"/>
              <a:gd name="connsiteY55" fmla="*/ 1224280 h 2646680"/>
              <a:gd name="connsiteX56" fmla="*/ 1031240 w 4445000"/>
              <a:gd name="connsiteY56" fmla="*/ 1224280 h 2646680"/>
              <a:gd name="connsiteX57" fmla="*/ 1046480 w 4445000"/>
              <a:gd name="connsiteY57" fmla="*/ 1239520 h 2646680"/>
              <a:gd name="connsiteX58" fmla="*/ 1082040 w 4445000"/>
              <a:gd name="connsiteY58" fmla="*/ 1239520 h 2646680"/>
              <a:gd name="connsiteX59" fmla="*/ 1082040 w 4445000"/>
              <a:gd name="connsiteY59" fmla="*/ 1275080 h 2646680"/>
              <a:gd name="connsiteX60" fmla="*/ 1153160 w 4445000"/>
              <a:gd name="connsiteY60" fmla="*/ 1275080 h 2646680"/>
              <a:gd name="connsiteX61" fmla="*/ 1153160 w 4445000"/>
              <a:gd name="connsiteY61" fmla="*/ 1320800 h 2646680"/>
              <a:gd name="connsiteX62" fmla="*/ 1193800 w 4445000"/>
              <a:gd name="connsiteY62" fmla="*/ 1320800 h 2646680"/>
              <a:gd name="connsiteX63" fmla="*/ 1193800 w 4445000"/>
              <a:gd name="connsiteY63" fmla="*/ 1351280 h 2646680"/>
              <a:gd name="connsiteX64" fmla="*/ 1239520 w 4445000"/>
              <a:gd name="connsiteY64" fmla="*/ 1351280 h 2646680"/>
              <a:gd name="connsiteX65" fmla="*/ 1239520 w 4445000"/>
              <a:gd name="connsiteY65" fmla="*/ 1381760 h 2646680"/>
              <a:gd name="connsiteX66" fmla="*/ 1310640 w 4445000"/>
              <a:gd name="connsiteY66" fmla="*/ 1381760 h 2646680"/>
              <a:gd name="connsiteX67" fmla="*/ 1310640 w 4445000"/>
              <a:gd name="connsiteY67" fmla="*/ 1402080 h 2646680"/>
              <a:gd name="connsiteX68" fmla="*/ 1310640 w 4445000"/>
              <a:gd name="connsiteY68" fmla="*/ 1402080 h 2646680"/>
              <a:gd name="connsiteX69" fmla="*/ 1330960 w 4445000"/>
              <a:gd name="connsiteY69" fmla="*/ 1402080 h 2646680"/>
              <a:gd name="connsiteX70" fmla="*/ 1366520 w 4445000"/>
              <a:gd name="connsiteY70" fmla="*/ 1402080 h 2646680"/>
              <a:gd name="connsiteX71" fmla="*/ 1366520 w 4445000"/>
              <a:gd name="connsiteY71" fmla="*/ 1447800 h 2646680"/>
              <a:gd name="connsiteX72" fmla="*/ 1397000 w 4445000"/>
              <a:gd name="connsiteY72" fmla="*/ 1447800 h 2646680"/>
              <a:gd name="connsiteX73" fmla="*/ 1397000 w 4445000"/>
              <a:gd name="connsiteY73" fmla="*/ 1483360 h 2646680"/>
              <a:gd name="connsiteX74" fmla="*/ 1427480 w 4445000"/>
              <a:gd name="connsiteY74" fmla="*/ 1483360 h 2646680"/>
              <a:gd name="connsiteX75" fmla="*/ 1427480 w 4445000"/>
              <a:gd name="connsiteY75" fmla="*/ 1498600 h 2646680"/>
              <a:gd name="connsiteX76" fmla="*/ 1463040 w 4445000"/>
              <a:gd name="connsiteY76" fmla="*/ 1498600 h 2646680"/>
              <a:gd name="connsiteX77" fmla="*/ 1473200 w 4445000"/>
              <a:gd name="connsiteY77" fmla="*/ 1508760 h 2646680"/>
              <a:gd name="connsiteX78" fmla="*/ 1529080 w 4445000"/>
              <a:gd name="connsiteY78" fmla="*/ 1508760 h 2646680"/>
              <a:gd name="connsiteX79" fmla="*/ 1529080 w 4445000"/>
              <a:gd name="connsiteY79" fmla="*/ 1539240 h 2646680"/>
              <a:gd name="connsiteX80" fmla="*/ 1559560 w 4445000"/>
              <a:gd name="connsiteY80" fmla="*/ 1539240 h 2646680"/>
              <a:gd name="connsiteX81" fmla="*/ 1559560 w 4445000"/>
              <a:gd name="connsiteY81" fmla="*/ 1564640 h 2646680"/>
              <a:gd name="connsiteX82" fmla="*/ 1600200 w 4445000"/>
              <a:gd name="connsiteY82" fmla="*/ 1564640 h 2646680"/>
              <a:gd name="connsiteX83" fmla="*/ 1600200 w 4445000"/>
              <a:gd name="connsiteY83" fmla="*/ 1584960 h 2646680"/>
              <a:gd name="connsiteX84" fmla="*/ 1635760 w 4445000"/>
              <a:gd name="connsiteY84" fmla="*/ 1584960 h 2646680"/>
              <a:gd name="connsiteX85" fmla="*/ 1635760 w 4445000"/>
              <a:gd name="connsiteY85" fmla="*/ 1620520 h 2646680"/>
              <a:gd name="connsiteX86" fmla="*/ 1635760 w 4445000"/>
              <a:gd name="connsiteY86" fmla="*/ 1620520 h 2646680"/>
              <a:gd name="connsiteX87" fmla="*/ 1656080 w 4445000"/>
              <a:gd name="connsiteY87" fmla="*/ 1640840 h 2646680"/>
              <a:gd name="connsiteX88" fmla="*/ 1711960 w 4445000"/>
              <a:gd name="connsiteY88" fmla="*/ 1640840 h 2646680"/>
              <a:gd name="connsiteX89" fmla="*/ 1711960 w 4445000"/>
              <a:gd name="connsiteY89" fmla="*/ 1671320 h 2646680"/>
              <a:gd name="connsiteX90" fmla="*/ 1752600 w 4445000"/>
              <a:gd name="connsiteY90" fmla="*/ 1671320 h 2646680"/>
              <a:gd name="connsiteX91" fmla="*/ 1752600 w 4445000"/>
              <a:gd name="connsiteY91" fmla="*/ 1727200 h 2646680"/>
              <a:gd name="connsiteX92" fmla="*/ 1793240 w 4445000"/>
              <a:gd name="connsiteY92" fmla="*/ 1727200 h 2646680"/>
              <a:gd name="connsiteX93" fmla="*/ 1793240 w 4445000"/>
              <a:gd name="connsiteY93" fmla="*/ 1757680 h 2646680"/>
              <a:gd name="connsiteX94" fmla="*/ 1864360 w 4445000"/>
              <a:gd name="connsiteY94" fmla="*/ 1757680 h 2646680"/>
              <a:gd name="connsiteX95" fmla="*/ 1864360 w 4445000"/>
              <a:gd name="connsiteY95" fmla="*/ 1788160 h 2646680"/>
              <a:gd name="connsiteX96" fmla="*/ 1965960 w 4445000"/>
              <a:gd name="connsiteY96" fmla="*/ 1788160 h 2646680"/>
              <a:gd name="connsiteX97" fmla="*/ 1965960 w 4445000"/>
              <a:gd name="connsiteY97" fmla="*/ 1813560 h 2646680"/>
              <a:gd name="connsiteX98" fmla="*/ 2021840 w 4445000"/>
              <a:gd name="connsiteY98" fmla="*/ 1813560 h 2646680"/>
              <a:gd name="connsiteX99" fmla="*/ 2024803 w 4445000"/>
              <a:gd name="connsiteY99" fmla="*/ 1829646 h 2646680"/>
              <a:gd name="connsiteX100" fmla="*/ 2077720 w 4445000"/>
              <a:gd name="connsiteY100" fmla="*/ 1833880 h 2646680"/>
              <a:gd name="connsiteX101" fmla="*/ 2077720 w 4445000"/>
              <a:gd name="connsiteY101" fmla="*/ 1874520 h 2646680"/>
              <a:gd name="connsiteX102" fmla="*/ 2235200 w 4445000"/>
              <a:gd name="connsiteY102" fmla="*/ 1874520 h 2646680"/>
              <a:gd name="connsiteX103" fmla="*/ 2235200 w 4445000"/>
              <a:gd name="connsiteY103" fmla="*/ 1905000 h 2646680"/>
              <a:gd name="connsiteX104" fmla="*/ 2306320 w 4445000"/>
              <a:gd name="connsiteY104" fmla="*/ 1905000 h 2646680"/>
              <a:gd name="connsiteX105" fmla="*/ 2306320 w 4445000"/>
              <a:gd name="connsiteY105" fmla="*/ 1905000 h 2646680"/>
              <a:gd name="connsiteX106" fmla="*/ 2330450 w 4445000"/>
              <a:gd name="connsiteY106" fmla="*/ 1919817 h 2646680"/>
              <a:gd name="connsiteX107" fmla="*/ 2362200 w 4445000"/>
              <a:gd name="connsiteY107" fmla="*/ 1965960 h 2646680"/>
              <a:gd name="connsiteX108" fmla="*/ 2377440 w 4445000"/>
              <a:gd name="connsiteY108" fmla="*/ 1950720 h 2646680"/>
              <a:gd name="connsiteX109" fmla="*/ 2377440 w 4445000"/>
              <a:gd name="connsiteY109" fmla="*/ 2016760 h 2646680"/>
              <a:gd name="connsiteX110" fmla="*/ 2423160 w 4445000"/>
              <a:gd name="connsiteY110" fmla="*/ 1971040 h 2646680"/>
              <a:gd name="connsiteX111" fmla="*/ 2423160 w 4445000"/>
              <a:gd name="connsiteY111" fmla="*/ 2032000 h 2646680"/>
              <a:gd name="connsiteX112" fmla="*/ 2529840 w 4445000"/>
              <a:gd name="connsiteY112" fmla="*/ 2032000 h 2646680"/>
              <a:gd name="connsiteX113" fmla="*/ 2529840 w 4445000"/>
              <a:gd name="connsiteY113" fmla="*/ 2047240 h 2646680"/>
              <a:gd name="connsiteX114" fmla="*/ 2585720 w 4445000"/>
              <a:gd name="connsiteY114" fmla="*/ 2047240 h 2646680"/>
              <a:gd name="connsiteX115" fmla="*/ 2585720 w 4445000"/>
              <a:gd name="connsiteY115" fmla="*/ 2098040 h 2646680"/>
              <a:gd name="connsiteX116" fmla="*/ 2667000 w 4445000"/>
              <a:gd name="connsiteY116" fmla="*/ 2098040 h 2646680"/>
              <a:gd name="connsiteX117" fmla="*/ 2667000 w 4445000"/>
              <a:gd name="connsiteY117" fmla="*/ 2118360 h 2646680"/>
              <a:gd name="connsiteX118" fmla="*/ 2743200 w 4445000"/>
              <a:gd name="connsiteY118" fmla="*/ 2118360 h 2646680"/>
              <a:gd name="connsiteX119" fmla="*/ 2743200 w 4445000"/>
              <a:gd name="connsiteY119" fmla="*/ 2118360 h 2646680"/>
              <a:gd name="connsiteX120" fmla="*/ 2788920 w 4445000"/>
              <a:gd name="connsiteY120" fmla="*/ 2164080 h 2646680"/>
              <a:gd name="connsiteX121" fmla="*/ 2834640 w 4445000"/>
              <a:gd name="connsiteY121" fmla="*/ 2164080 h 2646680"/>
              <a:gd name="connsiteX122" fmla="*/ 2849880 w 4445000"/>
              <a:gd name="connsiteY122" fmla="*/ 2179320 h 2646680"/>
              <a:gd name="connsiteX123" fmla="*/ 2910840 w 4445000"/>
              <a:gd name="connsiteY123" fmla="*/ 2179320 h 2646680"/>
              <a:gd name="connsiteX124" fmla="*/ 2910840 w 4445000"/>
              <a:gd name="connsiteY124" fmla="*/ 2219960 h 2646680"/>
              <a:gd name="connsiteX125" fmla="*/ 2966720 w 4445000"/>
              <a:gd name="connsiteY125" fmla="*/ 2219960 h 2646680"/>
              <a:gd name="connsiteX126" fmla="*/ 2966720 w 4445000"/>
              <a:gd name="connsiteY126" fmla="*/ 2240280 h 2646680"/>
              <a:gd name="connsiteX127" fmla="*/ 3022600 w 4445000"/>
              <a:gd name="connsiteY127" fmla="*/ 2240280 h 2646680"/>
              <a:gd name="connsiteX128" fmla="*/ 3022600 w 4445000"/>
              <a:gd name="connsiteY128" fmla="*/ 2260600 h 2646680"/>
              <a:gd name="connsiteX129" fmla="*/ 3053080 w 4445000"/>
              <a:gd name="connsiteY129" fmla="*/ 2260600 h 2646680"/>
              <a:gd name="connsiteX130" fmla="*/ 3053080 w 4445000"/>
              <a:gd name="connsiteY130" fmla="*/ 2296160 h 2646680"/>
              <a:gd name="connsiteX131" fmla="*/ 3114040 w 4445000"/>
              <a:gd name="connsiteY131" fmla="*/ 2296160 h 2646680"/>
              <a:gd name="connsiteX132" fmla="*/ 3114040 w 4445000"/>
              <a:gd name="connsiteY132" fmla="*/ 2321560 h 2646680"/>
              <a:gd name="connsiteX133" fmla="*/ 3286760 w 4445000"/>
              <a:gd name="connsiteY133" fmla="*/ 2321560 h 2646680"/>
              <a:gd name="connsiteX134" fmla="*/ 3286760 w 4445000"/>
              <a:gd name="connsiteY134" fmla="*/ 2377440 h 2646680"/>
              <a:gd name="connsiteX135" fmla="*/ 3352800 w 4445000"/>
              <a:gd name="connsiteY135" fmla="*/ 2377440 h 2646680"/>
              <a:gd name="connsiteX136" fmla="*/ 3388360 w 4445000"/>
              <a:gd name="connsiteY136" fmla="*/ 2413000 h 2646680"/>
              <a:gd name="connsiteX137" fmla="*/ 3952240 w 4445000"/>
              <a:gd name="connsiteY137" fmla="*/ 2413000 h 2646680"/>
              <a:gd name="connsiteX138" fmla="*/ 3952240 w 4445000"/>
              <a:gd name="connsiteY138" fmla="*/ 2468880 h 2646680"/>
              <a:gd name="connsiteX139" fmla="*/ 4053840 w 4445000"/>
              <a:gd name="connsiteY139" fmla="*/ 2468880 h 2646680"/>
              <a:gd name="connsiteX140" fmla="*/ 4053840 w 4445000"/>
              <a:gd name="connsiteY140" fmla="*/ 2540000 h 2646680"/>
              <a:gd name="connsiteX141" fmla="*/ 4114800 w 4445000"/>
              <a:gd name="connsiteY141" fmla="*/ 2540000 h 2646680"/>
              <a:gd name="connsiteX142" fmla="*/ 4114800 w 4445000"/>
              <a:gd name="connsiteY142" fmla="*/ 2646680 h 2646680"/>
              <a:gd name="connsiteX143" fmla="*/ 4445000 w 4445000"/>
              <a:gd name="connsiteY143" fmla="*/ 2646680 h 2646680"/>
              <a:gd name="connsiteX0" fmla="*/ 0 w 4445000"/>
              <a:gd name="connsiteY0" fmla="*/ 0 h 2646680"/>
              <a:gd name="connsiteX1" fmla="*/ 55880 w 4445000"/>
              <a:gd name="connsiteY1" fmla="*/ 0 h 2646680"/>
              <a:gd name="connsiteX2" fmla="*/ 55880 w 4445000"/>
              <a:gd name="connsiteY2" fmla="*/ 50800 h 2646680"/>
              <a:gd name="connsiteX3" fmla="*/ 121920 w 4445000"/>
              <a:gd name="connsiteY3" fmla="*/ 50800 h 2646680"/>
              <a:gd name="connsiteX4" fmla="*/ 121920 w 4445000"/>
              <a:gd name="connsiteY4" fmla="*/ 66040 h 2646680"/>
              <a:gd name="connsiteX5" fmla="*/ 152400 w 4445000"/>
              <a:gd name="connsiteY5" fmla="*/ 66040 h 2646680"/>
              <a:gd name="connsiteX6" fmla="*/ 152400 w 4445000"/>
              <a:gd name="connsiteY6" fmla="*/ 66040 h 2646680"/>
              <a:gd name="connsiteX7" fmla="*/ 152400 w 4445000"/>
              <a:gd name="connsiteY7" fmla="*/ 106680 h 2646680"/>
              <a:gd name="connsiteX8" fmla="*/ 182880 w 4445000"/>
              <a:gd name="connsiteY8" fmla="*/ 106680 h 2646680"/>
              <a:gd name="connsiteX9" fmla="*/ 182880 w 4445000"/>
              <a:gd name="connsiteY9" fmla="*/ 172720 h 2646680"/>
              <a:gd name="connsiteX10" fmla="*/ 203200 w 4445000"/>
              <a:gd name="connsiteY10" fmla="*/ 172720 h 2646680"/>
              <a:gd name="connsiteX11" fmla="*/ 203200 w 4445000"/>
              <a:gd name="connsiteY11" fmla="*/ 208280 h 2646680"/>
              <a:gd name="connsiteX12" fmla="*/ 238760 w 4445000"/>
              <a:gd name="connsiteY12" fmla="*/ 208280 h 2646680"/>
              <a:gd name="connsiteX13" fmla="*/ 238760 w 4445000"/>
              <a:gd name="connsiteY13" fmla="*/ 248920 h 2646680"/>
              <a:gd name="connsiteX14" fmla="*/ 254000 w 4445000"/>
              <a:gd name="connsiteY14" fmla="*/ 248920 h 2646680"/>
              <a:gd name="connsiteX15" fmla="*/ 254000 w 4445000"/>
              <a:gd name="connsiteY15" fmla="*/ 289560 h 2646680"/>
              <a:gd name="connsiteX16" fmla="*/ 299720 w 4445000"/>
              <a:gd name="connsiteY16" fmla="*/ 289560 h 2646680"/>
              <a:gd name="connsiteX17" fmla="*/ 299720 w 4445000"/>
              <a:gd name="connsiteY17" fmla="*/ 350520 h 2646680"/>
              <a:gd name="connsiteX18" fmla="*/ 314960 w 4445000"/>
              <a:gd name="connsiteY18" fmla="*/ 350520 h 2646680"/>
              <a:gd name="connsiteX19" fmla="*/ 314960 w 4445000"/>
              <a:gd name="connsiteY19" fmla="*/ 370840 h 2646680"/>
              <a:gd name="connsiteX20" fmla="*/ 365760 w 4445000"/>
              <a:gd name="connsiteY20" fmla="*/ 370840 h 2646680"/>
              <a:gd name="connsiteX21" fmla="*/ 365760 w 4445000"/>
              <a:gd name="connsiteY21" fmla="*/ 406400 h 2646680"/>
              <a:gd name="connsiteX22" fmla="*/ 365760 w 4445000"/>
              <a:gd name="connsiteY22" fmla="*/ 406400 h 2646680"/>
              <a:gd name="connsiteX23" fmla="*/ 365760 w 4445000"/>
              <a:gd name="connsiteY23" fmla="*/ 467360 h 2646680"/>
              <a:gd name="connsiteX24" fmla="*/ 365760 w 4445000"/>
              <a:gd name="connsiteY24" fmla="*/ 533400 h 2646680"/>
              <a:gd name="connsiteX25" fmla="*/ 411480 w 4445000"/>
              <a:gd name="connsiteY25" fmla="*/ 533400 h 2646680"/>
              <a:gd name="connsiteX26" fmla="*/ 411480 w 4445000"/>
              <a:gd name="connsiteY26" fmla="*/ 574040 h 2646680"/>
              <a:gd name="connsiteX27" fmla="*/ 426720 w 4445000"/>
              <a:gd name="connsiteY27" fmla="*/ 574040 h 2646680"/>
              <a:gd name="connsiteX28" fmla="*/ 426720 w 4445000"/>
              <a:gd name="connsiteY28" fmla="*/ 645160 h 2646680"/>
              <a:gd name="connsiteX29" fmla="*/ 472440 w 4445000"/>
              <a:gd name="connsiteY29" fmla="*/ 645160 h 2646680"/>
              <a:gd name="connsiteX30" fmla="*/ 472440 w 4445000"/>
              <a:gd name="connsiteY30" fmla="*/ 695960 h 2646680"/>
              <a:gd name="connsiteX31" fmla="*/ 497840 w 4445000"/>
              <a:gd name="connsiteY31" fmla="*/ 695960 h 2646680"/>
              <a:gd name="connsiteX32" fmla="*/ 497840 w 4445000"/>
              <a:gd name="connsiteY32" fmla="*/ 746760 h 2646680"/>
              <a:gd name="connsiteX33" fmla="*/ 538480 w 4445000"/>
              <a:gd name="connsiteY33" fmla="*/ 746760 h 2646680"/>
              <a:gd name="connsiteX34" fmla="*/ 538480 w 4445000"/>
              <a:gd name="connsiteY34" fmla="*/ 822960 h 2646680"/>
              <a:gd name="connsiteX35" fmla="*/ 599440 w 4445000"/>
              <a:gd name="connsiteY35" fmla="*/ 822960 h 2646680"/>
              <a:gd name="connsiteX36" fmla="*/ 599440 w 4445000"/>
              <a:gd name="connsiteY36" fmla="*/ 873760 h 2646680"/>
              <a:gd name="connsiteX37" fmla="*/ 629920 w 4445000"/>
              <a:gd name="connsiteY37" fmla="*/ 873760 h 2646680"/>
              <a:gd name="connsiteX38" fmla="*/ 629920 w 4445000"/>
              <a:gd name="connsiteY38" fmla="*/ 924560 h 2646680"/>
              <a:gd name="connsiteX39" fmla="*/ 711200 w 4445000"/>
              <a:gd name="connsiteY39" fmla="*/ 924560 h 2646680"/>
              <a:gd name="connsiteX40" fmla="*/ 711200 w 4445000"/>
              <a:gd name="connsiteY40" fmla="*/ 924560 h 2646680"/>
              <a:gd name="connsiteX41" fmla="*/ 736600 w 4445000"/>
              <a:gd name="connsiteY41" fmla="*/ 949960 h 2646680"/>
              <a:gd name="connsiteX42" fmla="*/ 736600 w 4445000"/>
              <a:gd name="connsiteY42" fmla="*/ 975360 h 2646680"/>
              <a:gd name="connsiteX43" fmla="*/ 787400 w 4445000"/>
              <a:gd name="connsiteY43" fmla="*/ 975360 h 2646680"/>
              <a:gd name="connsiteX44" fmla="*/ 787400 w 4445000"/>
              <a:gd name="connsiteY44" fmla="*/ 1021080 h 2646680"/>
              <a:gd name="connsiteX45" fmla="*/ 812800 w 4445000"/>
              <a:gd name="connsiteY45" fmla="*/ 1021080 h 2646680"/>
              <a:gd name="connsiteX46" fmla="*/ 812800 w 4445000"/>
              <a:gd name="connsiteY46" fmla="*/ 1071880 h 2646680"/>
              <a:gd name="connsiteX47" fmla="*/ 812800 w 4445000"/>
              <a:gd name="connsiteY47" fmla="*/ 1071880 h 2646680"/>
              <a:gd name="connsiteX48" fmla="*/ 863600 w 4445000"/>
              <a:gd name="connsiteY48" fmla="*/ 1071880 h 2646680"/>
              <a:gd name="connsiteX49" fmla="*/ 863600 w 4445000"/>
              <a:gd name="connsiteY49" fmla="*/ 1117600 h 2646680"/>
              <a:gd name="connsiteX50" fmla="*/ 863600 w 4445000"/>
              <a:gd name="connsiteY50" fmla="*/ 1117600 h 2646680"/>
              <a:gd name="connsiteX51" fmla="*/ 899160 w 4445000"/>
              <a:gd name="connsiteY51" fmla="*/ 1153160 h 2646680"/>
              <a:gd name="connsiteX52" fmla="*/ 929640 w 4445000"/>
              <a:gd name="connsiteY52" fmla="*/ 1153160 h 2646680"/>
              <a:gd name="connsiteX53" fmla="*/ 929640 w 4445000"/>
              <a:gd name="connsiteY53" fmla="*/ 1198880 h 2646680"/>
              <a:gd name="connsiteX54" fmla="*/ 985520 w 4445000"/>
              <a:gd name="connsiteY54" fmla="*/ 1198880 h 2646680"/>
              <a:gd name="connsiteX55" fmla="*/ 985520 w 4445000"/>
              <a:gd name="connsiteY55" fmla="*/ 1224280 h 2646680"/>
              <a:gd name="connsiteX56" fmla="*/ 1031240 w 4445000"/>
              <a:gd name="connsiteY56" fmla="*/ 1224280 h 2646680"/>
              <a:gd name="connsiteX57" fmla="*/ 1046480 w 4445000"/>
              <a:gd name="connsiteY57" fmla="*/ 1239520 h 2646680"/>
              <a:gd name="connsiteX58" fmla="*/ 1082040 w 4445000"/>
              <a:gd name="connsiteY58" fmla="*/ 1239520 h 2646680"/>
              <a:gd name="connsiteX59" fmla="*/ 1082040 w 4445000"/>
              <a:gd name="connsiteY59" fmla="*/ 1275080 h 2646680"/>
              <a:gd name="connsiteX60" fmla="*/ 1153160 w 4445000"/>
              <a:gd name="connsiteY60" fmla="*/ 1275080 h 2646680"/>
              <a:gd name="connsiteX61" fmla="*/ 1153160 w 4445000"/>
              <a:gd name="connsiteY61" fmla="*/ 1320800 h 2646680"/>
              <a:gd name="connsiteX62" fmla="*/ 1193800 w 4445000"/>
              <a:gd name="connsiteY62" fmla="*/ 1320800 h 2646680"/>
              <a:gd name="connsiteX63" fmla="*/ 1193800 w 4445000"/>
              <a:gd name="connsiteY63" fmla="*/ 1351280 h 2646680"/>
              <a:gd name="connsiteX64" fmla="*/ 1239520 w 4445000"/>
              <a:gd name="connsiteY64" fmla="*/ 1351280 h 2646680"/>
              <a:gd name="connsiteX65" fmla="*/ 1239520 w 4445000"/>
              <a:gd name="connsiteY65" fmla="*/ 1381760 h 2646680"/>
              <a:gd name="connsiteX66" fmla="*/ 1310640 w 4445000"/>
              <a:gd name="connsiteY66" fmla="*/ 1381760 h 2646680"/>
              <a:gd name="connsiteX67" fmla="*/ 1310640 w 4445000"/>
              <a:gd name="connsiteY67" fmla="*/ 1402080 h 2646680"/>
              <a:gd name="connsiteX68" fmla="*/ 1310640 w 4445000"/>
              <a:gd name="connsiteY68" fmla="*/ 1402080 h 2646680"/>
              <a:gd name="connsiteX69" fmla="*/ 1330960 w 4445000"/>
              <a:gd name="connsiteY69" fmla="*/ 1402080 h 2646680"/>
              <a:gd name="connsiteX70" fmla="*/ 1366520 w 4445000"/>
              <a:gd name="connsiteY70" fmla="*/ 1402080 h 2646680"/>
              <a:gd name="connsiteX71" fmla="*/ 1366520 w 4445000"/>
              <a:gd name="connsiteY71" fmla="*/ 1447800 h 2646680"/>
              <a:gd name="connsiteX72" fmla="*/ 1397000 w 4445000"/>
              <a:gd name="connsiteY72" fmla="*/ 1447800 h 2646680"/>
              <a:gd name="connsiteX73" fmla="*/ 1397000 w 4445000"/>
              <a:gd name="connsiteY73" fmla="*/ 1483360 h 2646680"/>
              <a:gd name="connsiteX74" fmla="*/ 1427480 w 4445000"/>
              <a:gd name="connsiteY74" fmla="*/ 1483360 h 2646680"/>
              <a:gd name="connsiteX75" fmla="*/ 1427480 w 4445000"/>
              <a:gd name="connsiteY75" fmla="*/ 1498600 h 2646680"/>
              <a:gd name="connsiteX76" fmla="*/ 1463040 w 4445000"/>
              <a:gd name="connsiteY76" fmla="*/ 1498600 h 2646680"/>
              <a:gd name="connsiteX77" fmla="*/ 1473200 w 4445000"/>
              <a:gd name="connsiteY77" fmla="*/ 1508760 h 2646680"/>
              <a:gd name="connsiteX78" fmla="*/ 1529080 w 4445000"/>
              <a:gd name="connsiteY78" fmla="*/ 1508760 h 2646680"/>
              <a:gd name="connsiteX79" fmla="*/ 1529080 w 4445000"/>
              <a:gd name="connsiteY79" fmla="*/ 1539240 h 2646680"/>
              <a:gd name="connsiteX80" fmla="*/ 1559560 w 4445000"/>
              <a:gd name="connsiteY80" fmla="*/ 1539240 h 2646680"/>
              <a:gd name="connsiteX81" fmla="*/ 1559560 w 4445000"/>
              <a:gd name="connsiteY81" fmla="*/ 1564640 h 2646680"/>
              <a:gd name="connsiteX82" fmla="*/ 1600200 w 4445000"/>
              <a:gd name="connsiteY82" fmla="*/ 1564640 h 2646680"/>
              <a:gd name="connsiteX83" fmla="*/ 1600200 w 4445000"/>
              <a:gd name="connsiteY83" fmla="*/ 1584960 h 2646680"/>
              <a:gd name="connsiteX84" fmla="*/ 1635760 w 4445000"/>
              <a:gd name="connsiteY84" fmla="*/ 1584960 h 2646680"/>
              <a:gd name="connsiteX85" fmla="*/ 1635760 w 4445000"/>
              <a:gd name="connsiteY85" fmla="*/ 1620520 h 2646680"/>
              <a:gd name="connsiteX86" fmla="*/ 1635760 w 4445000"/>
              <a:gd name="connsiteY86" fmla="*/ 1620520 h 2646680"/>
              <a:gd name="connsiteX87" fmla="*/ 1656080 w 4445000"/>
              <a:gd name="connsiteY87" fmla="*/ 1640840 h 2646680"/>
              <a:gd name="connsiteX88" fmla="*/ 1711960 w 4445000"/>
              <a:gd name="connsiteY88" fmla="*/ 1640840 h 2646680"/>
              <a:gd name="connsiteX89" fmla="*/ 1711960 w 4445000"/>
              <a:gd name="connsiteY89" fmla="*/ 1671320 h 2646680"/>
              <a:gd name="connsiteX90" fmla="*/ 1752600 w 4445000"/>
              <a:gd name="connsiteY90" fmla="*/ 1671320 h 2646680"/>
              <a:gd name="connsiteX91" fmla="*/ 1752600 w 4445000"/>
              <a:gd name="connsiteY91" fmla="*/ 1727200 h 2646680"/>
              <a:gd name="connsiteX92" fmla="*/ 1793240 w 4445000"/>
              <a:gd name="connsiteY92" fmla="*/ 1727200 h 2646680"/>
              <a:gd name="connsiteX93" fmla="*/ 1793240 w 4445000"/>
              <a:gd name="connsiteY93" fmla="*/ 1757680 h 2646680"/>
              <a:gd name="connsiteX94" fmla="*/ 1864360 w 4445000"/>
              <a:gd name="connsiteY94" fmla="*/ 1757680 h 2646680"/>
              <a:gd name="connsiteX95" fmla="*/ 1864360 w 4445000"/>
              <a:gd name="connsiteY95" fmla="*/ 1788160 h 2646680"/>
              <a:gd name="connsiteX96" fmla="*/ 1965960 w 4445000"/>
              <a:gd name="connsiteY96" fmla="*/ 1788160 h 2646680"/>
              <a:gd name="connsiteX97" fmla="*/ 1965960 w 4445000"/>
              <a:gd name="connsiteY97" fmla="*/ 1813560 h 2646680"/>
              <a:gd name="connsiteX98" fmla="*/ 2021840 w 4445000"/>
              <a:gd name="connsiteY98" fmla="*/ 1813560 h 2646680"/>
              <a:gd name="connsiteX99" fmla="*/ 2024803 w 4445000"/>
              <a:gd name="connsiteY99" fmla="*/ 1829646 h 2646680"/>
              <a:gd name="connsiteX100" fmla="*/ 2077720 w 4445000"/>
              <a:gd name="connsiteY100" fmla="*/ 1833880 h 2646680"/>
              <a:gd name="connsiteX101" fmla="*/ 2077720 w 4445000"/>
              <a:gd name="connsiteY101" fmla="*/ 1874520 h 2646680"/>
              <a:gd name="connsiteX102" fmla="*/ 2235200 w 4445000"/>
              <a:gd name="connsiteY102" fmla="*/ 1874520 h 2646680"/>
              <a:gd name="connsiteX103" fmla="*/ 2235200 w 4445000"/>
              <a:gd name="connsiteY103" fmla="*/ 1905000 h 2646680"/>
              <a:gd name="connsiteX104" fmla="*/ 2306320 w 4445000"/>
              <a:gd name="connsiteY104" fmla="*/ 1905000 h 2646680"/>
              <a:gd name="connsiteX105" fmla="*/ 2306320 w 4445000"/>
              <a:gd name="connsiteY105" fmla="*/ 1905000 h 2646680"/>
              <a:gd name="connsiteX106" fmla="*/ 2330450 w 4445000"/>
              <a:gd name="connsiteY106" fmla="*/ 1919817 h 2646680"/>
              <a:gd name="connsiteX107" fmla="*/ 2349500 w 4445000"/>
              <a:gd name="connsiteY107" fmla="*/ 1934210 h 2646680"/>
              <a:gd name="connsiteX108" fmla="*/ 2377440 w 4445000"/>
              <a:gd name="connsiteY108" fmla="*/ 1950720 h 2646680"/>
              <a:gd name="connsiteX109" fmla="*/ 2377440 w 4445000"/>
              <a:gd name="connsiteY109" fmla="*/ 2016760 h 2646680"/>
              <a:gd name="connsiteX110" fmla="*/ 2423160 w 4445000"/>
              <a:gd name="connsiteY110" fmla="*/ 1971040 h 2646680"/>
              <a:gd name="connsiteX111" fmla="*/ 2423160 w 4445000"/>
              <a:gd name="connsiteY111" fmla="*/ 2032000 h 2646680"/>
              <a:gd name="connsiteX112" fmla="*/ 2529840 w 4445000"/>
              <a:gd name="connsiteY112" fmla="*/ 2032000 h 2646680"/>
              <a:gd name="connsiteX113" fmla="*/ 2529840 w 4445000"/>
              <a:gd name="connsiteY113" fmla="*/ 2047240 h 2646680"/>
              <a:gd name="connsiteX114" fmla="*/ 2585720 w 4445000"/>
              <a:gd name="connsiteY114" fmla="*/ 2047240 h 2646680"/>
              <a:gd name="connsiteX115" fmla="*/ 2585720 w 4445000"/>
              <a:gd name="connsiteY115" fmla="*/ 2098040 h 2646680"/>
              <a:gd name="connsiteX116" fmla="*/ 2667000 w 4445000"/>
              <a:gd name="connsiteY116" fmla="*/ 2098040 h 2646680"/>
              <a:gd name="connsiteX117" fmla="*/ 2667000 w 4445000"/>
              <a:gd name="connsiteY117" fmla="*/ 2118360 h 2646680"/>
              <a:gd name="connsiteX118" fmla="*/ 2743200 w 4445000"/>
              <a:gd name="connsiteY118" fmla="*/ 2118360 h 2646680"/>
              <a:gd name="connsiteX119" fmla="*/ 2743200 w 4445000"/>
              <a:gd name="connsiteY119" fmla="*/ 2118360 h 2646680"/>
              <a:gd name="connsiteX120" fmla="*/ 2788920 w 4445000"/>
              <a:gd name="connsiteY120" fmla="*/ 2164080 h 2646680"/>
              <a:gd name="connsiteX121" fmla="*/ 2834640 w 4445000"/>
              <a:gd name="connsiteY121" fmla="*/ 2164080 h 2646680"/>
              <a:gd name="connsiteX122" fmla="*/ 2849880 w 4445000"/>
              <a:gd name="connsiteY122" fmla="*/ 2179320 h 2646680"/>
              <a:gd name="connsiteX123" fmla="*/ 2910840 w 4445000"/>
              <a:gd name="connsiteY123" fmla="*/ 2179320 h 2646680"/>
              <a:gd name="connsiteX124" fmla="*/ 2910840 w 4445000"/>
              <a:gd name="connsiteY124" fmla="*/ 2219960 h 2646680"/>
              <a:gd name="connsiteX125" fmla="*/ 2966720 w 4445000"/>
              <a:gd name="connsiteY125" fmla="*/ 2219960 h 2646680"/>
              <a:gd name="connsiteX126" fmla="*/ 2966720 w 4445000"/>
              <a:gd name="connsiteY126" fmla="*/ 2240280 h 2646680"/>
              <a:gd name="connsiteX127" fmla="*/ 3022600 w 4445000"/>
              <a:gd name="connsiteY127" fmla="*/ 2240280 h 2646680"/>
              <a:gd name="connsiteX128" fmla="*/ 3022600 w 4445000"/>
              <a:gd name="connsiteY128" fmla="*/ 2260600 h 2646680"/>
              <a:gd name="connsiteX129" fmla="*/ 3053080 w 4445000"/>
              <a:gd name="connsiteY129" fmla="*/ 2260600 h 2646680"/>
              <a:gd name="connsiteX130" fmla="*/ 3053080 w 4445000"/>
              <a:gd name="connsiteY130" fmla="*/ 2296160 h 2646680"/>
              <a:gd name="connsiteX131" fmla="*/ 3114040 w 4445000"/>
              <a:gd name="connsiteY131" fmla="*/ 2296160 h 2646680"/>
              <a:gd name="connsiteX132" fmla="*/ 3114040 w 4445000"/>
              <a:gd name="connsiteY132" fmla="*/ 2321560 h 2646680"/>
              <a:gd name="connsiteX133" fmla="*/ 3286760 w 4445000"/>
              <a:gd name="connsiteY133" fmla="*/ 2321560 h 2646680"/>
              <a:gd name="connsiteX134" fmla="*/ 3286760 w 4445000"/>
              <a:gd name="connsiteY134" fmla="*/ 2377440 h 2646680"/>
              <a:gd name="connsiteX135" fmla="*/ 3352800 w 4445000"/>
              <a:gd name="connsiteY135" fmla="*/ 2377440 h 2646680"/>
              <a:gd name="connsiteX136" fmla="*/ 3388360 w 4445000"/>
              <a:gd name="connsiteY136" fmla="*/ 2413000 h 2646680"/>
              <a:gd name="connsiteX137" fmla="*/ 3952240 w 4445000"/>
              <a:gd name="connsiteY137" fmla="*/ 2413000 h 2646680"/>
              <a:gd name="connsiteX138" fmla="*/ 3952240 w 4445000"/>
              <a:gd name="connsiteY138" fmla="*/ 2468880 h 2646680"/>
              <a:gd name="connsiteX139" fmla="*/ 4053840 w 4445000"/>
              <a:gd name="connsiteY139" fmla="*/ 2468880 h 2646680"/>
              <a:gd name="connsiteX140" fmla="*/ 4053840 w 4445000"/>
              <a:gd name="connsiteY140" fmla="*/ 2540000 h 2646680"/>
              <a:gd name="connsiteX141" fmla="*/ 4114800 w 4445000"/>
              <a:gd name="connsiteY141" fmla="*/ 2540000 h 2646680"/>
              <a:gd name="connsiteX142" fmla="*/ 4114800 w 4445000"/>
              <a:gd name="connsiteY142" fmla="*/ 2646680 h 2646680"/>
              <a:gd name="connsiteX143" fmla="*/ 4445000 w 4445000"/>
              <a:gd name="connsiteY143" fmla="*/ 2646680 h 2646680"/>
              <a:gd name="connsiteX0" fmla="*/ 0 w 4445000"/>
              <a:gd name="connsiteY0" fmla="*/ 0 h 2646680"/>
              <a:gd name="connsiteX1" fmla="*/ 55880 w 4445000"/>
              <a:gd name="connsiteY1" fmla="*/ 0 h 2646680"/>
              <a:gd name="connsiteX2" fmla="*/ 55880 w 4445000"/>
              <a:gd name="connsiteY2" fmla="*/ 50800 h 2646680"/>
              <a:gd name="connsiteX3" fmla="*/ 121920 w 4445000"/>
              <a:gd name="connsiteY3" fmla="*/ 50800 h 2646680"/>
              <a:gd name="connsiteX4" fmla="*/ 121920 w 4445000"/>
              <a:gd name="connsiteY4" fmla="*/ 66040 h 2646680"/>
              <a:gd name="connsiteX5" fmla="*/ 152400 w 4445000"/>
              <a:gd name="connsiteY5" fmla="*/ 66040 h 2646680"/>
              <a:gd name="connsiteX6" fmla="*/ 152400 w 4445000"/>
              <a:gd name="connsiteY6" fmla="*/ 66040 h 2646680"/>
              <a:gd name="connsiteX7" fmla="*/ 152400 w 4445000"/>
              <a:gd name="connsiteY7" fmla="*/ 106680 h 2646680"/>
              <a:gd name="connsiteX8" fmla="*/ 182880 w 4445000"/>
              <a:gd name="connsiteY8" fmla="*/ 106680 h 2646680"/>
              <a:gd name="connsiteX9" fmla="*/ 182880 w 4445000"/>
              <a:gd name="connsiteY9" fmla="*/ 172720 h 2646680"/>
              <a:gd name="connsiteX10" fmla="*/ 203200 w 4445000"/>
              <a:gd name="connsiteY10" fmla="*/ 172720 h 2646680"/>
              <a:gd name="connsiteX11" fmla="*/ 203200 w 4445000"/>
              <a:gd name="connsiteY11" fmla="*/ 208280 h 2646680"/>
              <a:gd name="connsiteX12" fmla="*/ 238760 w 4445000"/>
              <a:gd name="connsiteY12" fmla="*/ 208280 h 2646680"/>
              <a:gd name="connsiteX13" fmla="*/ 238760 w 4445000"/>
              <a:gd name="connsiteY13" fmla="*/ 248920 h 2646680"/>
              <a:gd name="connsiteX14" fmla="*/ 254000 w 4445000"/>
              <a:gd name="connsiteY14" fmla="*/ 248920 h 2646680"/>
              <a:gd name="connsiteX15" fmla="*/ 254000 w 4445000"/>
              <a:gd name="connsiteY15" fmla="*/ 289560 h 2646680"/>
              <a:gd name="connsiteX16" fmla="*/ 299720 w 4445000"/>
              <a:gd name="connsiteY16" fmla="*/ 289560 h 2646680"/>
              <a:gd name="connsiteX17" fmla="*/ 299720 w 4445000"/>
              <a:gd name="connsiteY17" fmla="*/ 350520 h 2646680"/>
              <a:gd name="connsiteX18" fmla="*/ 314960 w 4445000"/>
              <a:gd name="connsiteY18" fmla="*/ 350520 h 2646680"/>
              <a:gd name="connsiteX19" fmla="*/ 314960 w 4445000"/>
              <a:gd name="connsiteY19" fmla="*/ 370840 h 2646680"/>
              <a:gd name="connsiteX20" fmla="*/ 365760 w 4445000"/>
              <a:gd name="connsiteY20" fmla="*/ 370840 h 2646680"/>
              <a:gd name="connsiteX21" fmla="*/ 365760 w 4445000"/>
              <a:gd name="connsiteY21" fmla="*/ 406400 h 2646680"/>
              <a:gd name="connsiteX22" fmla="*/ 365760 w 4445000"/>
              <a:gd name="connsiteY22" fmla="*/ 406400 h 2646680"/>
              <a:gd name="connsiteX23" fmla="*/ 365760 w 4445000"/>
              <a:gd name="connsiteY23" fmla="*/ 467360 h 2646680"/>
              <a:gd name="connsiteX24" fmla="*/ 365760 w 4445000"/>
              <a:gd name="connsiteY24" fmla="*/ 533400 h 2646680"/>
              <a:gd name="connsiteX25" fmla="*/ 411480 w 4445000"/>
              <a:gd name="connsiteY25" fmla="*/ 533400 h 2646680"/>
              <a:gd name="connsiteX26" fmla="*/ 411480 w 4445000"/>
              <a:gd name="connsiteY26" fmla="*/ 574040 h 2646680"/>
              <a:gd name="connsiteX27" fmla="*/ 426720 w 4445000"/>
              <a:gd name="connsiteY27" fmla="*/ 574040 h 2646680"/>
              <a:gd name="connsiteX28" fmla="*/ 426720 w 4445000"/>
              <a:gd name="connsiteY28" fmla="*/ 645160 h 2646680"/>
              <a:gd name="connsiteX29" fmla="*/ 472440 w 4445000"/>
              <a:gd name="connsiteY29" fmla="*/ 645160 h 2646680"/>
              <a:gd name="connsiteX30" fmla="*/ 472440 w 4445000"/>
              <a:gd name="connsiteY30" fmla="*/ 695960 h 2646680"/>
              <a:gd name="connsiteX31" fmla="*/ 497840 w 4445000"/>
              <a:gd name="connsiteY31" fmla="*/ 695960 h 2646680"/>
              <a:gd name="connsiteX32" fmla="*/ 497840 w 4445000"/>
              <a:gd name="connsiteY32" fmla="*/ 746760 h 2646680"/>
              <a:gd name="connsiteX33" fmla="*/ 538480 w 4445000"/>
              <a:gd name="connsiteY33" fmla="*/ 746760 h 2646680"/>
              <a:gd name="connsiteX34" fmla="*/ 538480 w 4445000"/>
              <a:gd name="connsiteY34" fmla="*/ 822960 h 2646680"/>
              <a:gd name="connsiteX35" fmla="*/ 599440 w 4445000"/>
              <a:gd name="connsiteY35" fmla="*/ 822960 h 2646680"/>
              <a:gd name="connsiteX36" fmla="*/ 599440 w 4445000"/>
              <a:gd name="connsiteY36" fmla="*/ 873760 h 2646680"/>
              <a:gd name="connsiteX37" fmla="*/ 629920 w 4445000"/>
              <a:gd name="connsiteY37" fmla="*/ 873760 h 2646680"/>
              <a:gd name="connsiteX38" fmla="*/ 629920 w 4445000"/>
              <a:gd name="connsiteY38" fmla="*/ 924560 h 2646680"/>
              <a:gd name="connsiteX39" fmla="*/ 711200 w 4445000"/>
              <a:gd name="connsiteY39" fmla="*/ 924560 h 2646680"/>
              <a:gd name="connsiteX40" fmla="*/ 711200 w 4445000"/>
              <a:gd name="connsiteY40" fmla="*/ 924560 h 2646680"/>
              <a:gd name="connsiteX41" fmla="*/ 736600 w 4445000"/>
              <a:gd name="connsiteY41" fmla="*/ 949960 h 2646680"/>
              <a:gd name="connsiteX42" fmla="*/ 736600 w 4445000"/>
              <a:gd name="connsiteY42" fmla="*/ 975360 h 2646680"/>
              <a:gd name="connsiteX43" fmla="*/ 787400 w 4445000"/>
              <a:gd name="connsiteY43" fmla="*/ 975360 h 2646680"/>
              <a:gd name="connsiteX44" fmla="*/ 787400 w 4445000"/>
              <a:gd name="connsiteY44" fmla="*/ 1021080 h 2646680"/>
              <a:gd name="connsiteX45" fmla="*/ 812800 w 4445000"/>
              <a:gd name="connsiteY45" fmla="*/ 1021080 h 2646680"/>
              <a:gd name="connsiteX46" fmla="*/ 812800 w 4445000"/>
              <a:gd name="connsiteY46" fmla="*/ 1071880 h 2646680"/>
              <a:gd name="connsiteX47" fmla="*/ 812800 w 4445000"/>
              <a:gd name="connsiteY47" fmla="*/ 1071880 h 2646680"/>
              <a:gd name="connsiteX48" fmla="*/ 863600 w 4445000"/>
              <a:gd name="connsiteY48" fmla="*/ 1071880 h 2646680"/>
              <a:gd name="connsiteX49" fmla="*/ 863600 w 4445000"/>
              <a:gd name="connsiteY49" fmla="*/ 1117600 h 2646680"/>
              <a:gd name="connsiteX50" fmla="*/ 863600 w 4445000"/>
              <a:gd name="connsiteY50" fmla="*/ 1117600 h 2646680"/>
              <a:gd name="connsiteX51" fmla="*/ 899160 w 4445000"/>
              <a:gd name="connsiteY51" fmla="*/ 1153160 h 2646680"/>
              <a:gd name="connsiteX52" fmla="*/ 929640 w 4445000"/>
              <a:gd name="connsiteY52" fmla="*/ 1153160 h 2646680"/>
              <a:gd name="connsiteX53" fmla="*/ 929640 w 4445000"/>
              <a:gd name="connsiteY53" fmla="*/ 1198880 h 2646680"/>
              <a:gd name="connsiteX54" fmla="*/ 985520 w 4445000"/>
              <a:gd name="connsiteY54" fmla="*/ 1198880 h 2646680"/>
              <a:gd name="connsiteX55" fmla="*/ 985520 w 4445000"/>
              <a:gd name="connsiteY55" fmla="*/ 1224280 h 2646680"/>
              <a:gd name="connsiteX56" fmla="*/ 1031240 w 4445000"/>
              <a:gd name="connsiteY56" fmla="*/ 1224280 h 2646680"/>
              <a:gd name="connsiteX57" fmla="*/ 1046480 w 4445000"/>
              <a:gd name="connsiteY57" fmla="*/ 1239520 h 2646680"/>
              <a:gd name="connsiteX58" fmla="*/ 1082040 w 4445000"/>
              <a:gd name="connsiteY58" fmla="*/ 1239520 h 2646680"/>
              <a:gd name="connsiteX59" fmla="*/ 1082040 w 4445000"/>
              <a:gd name="connsiteY59" fmla="*/ 1275080 h 2646680"/>
              <a:gd name="connsiteX60" fmla="*/ 1153160 w 4445000"/>
              <a:gd name="connsiteY60" fmla="*/ 1275080 h 2646680"/>
              <a:gd name="connsiteX61" fmla="*/ 1153160 w 4445000"/>
              <a:gd name="connsiteY61" fmla="*/ 1320800 h 2646680"/>
              <a:gd name="connsiteX62" fmla="*/ 1193800 w 4445000"/>
              <a:gd name="connsiteY62" fmla="*/ 1320800 h 2646680"/>
              <a:gd name="connsiteX63" fmla="*/ 1193800 w 4445000"/>
              <a:gd name="connsiteY63" fmla="*/ 1351280 h 2646680"/>
              <a:gd name="connsiteX64" fmla="*/ 1239520 w 4445000"/>
              <a:gd name="connsiteY64" fmla="*/ 1351280 h 2646680"/>
              <a:gd name="connsiteX65" fmla="*/ 1239520 w 4445000"/>
              <a:gd name="connsiteY65" fmla="*/ 1381760 h 2646680"/>
              <a:gd name="connsiteX66" fmla="*/ 1310640 w 4445000"/>
              <a:gd name="connsiteY66" fmla="*/ 1381760 h 2646680"/>
              <a:gd name="connsiteX67" fmla="*/ 1310640 w 4445000"/>
              <a:gd name="connsiteY67" fmla="*/ 1402080 h 2646680"/>
              <a:gd name="connsiteX68" fmla="*/ 1310640 w 4445000"/>
              <a:gd name="connsiteY68" fmla="*/ 1402080 h 2646680"/>
              <a:gd name="connsiteX69" fmla="*/ 1330960 w 4445000"/>
              <a:gd name="connsiteY69" fmla="*/ 1402080 h 2646680"/>
              <a:gd name="connsiteX70" fmla="*/ 1366520 w 4445000"/>
              <a:gd name="connsiteY70" fmla="*/ 1402080 h 2646680"/>
              <a:gd name="connsiteX71" fmla="*/ 1366520 w 4445000"/>
              <a:gd name="connsiteY71" fmla="*/ 1447800 h 2646680"/>
              <a:gd name="connsiteX72" fmla="*/ 1397000 w 4445000"/>
              <a:gd name="connsiteY72" fmla="*/ 1447800 h 2646680"/>
              <a:gd name="connsiteX73" fmla="*/ 1397000 w 4445000"/>
              <a:gd name="connsiteY73" fmla="*/ 1483360 h 2646680"/>
              <a:gd name="connsiteX74" fmla="*/ 1427480 w 4445000"/>
              <a:gd name="connsiteY74" fmla="*/ 1483360 h 2646680"/>
              <a:gd name="connsiteX75" fmla="*/ 1427480 w 4445000"/>
              <a:gd name="connsiteY75" fmla="*/ 1498600 h 2646680"/>
              <a:gd name="connsiteX76" fmla="*/ 1463040 w 4445000"/>
              <a:gd name="connsiteY76" fmla="*/ 1498600 h 2646680"/>
              <a:gd name="connsiteX77" fmla="*/ 1473200 w 4445000"/>
              <a:gd name="connsiteY77" fmla="*/ 1508760 h 2646680"/>
              <a:gd name="connsiteX78" fmla="*/ 1529080 w 4445000"/>
              <a:gd name="connsiteY78" fmla="*/ 1508760 h 2646680"/>
              <a:gd name="connsiteX79" fmla="*/ 1529080 w 4445000"/>
              <a:gd name="connsiteY79" fmla="*/ 1539240 h 2646680"/>
              <a:gd name="connsiteX80" fmla="*/ 1559560 w 4445000"/>
              <a:gd name="connsiteY80" fmla="*/ 1539240 h 2646680"/>
              <a:gd name="connsiteX81" fmla="*/ 1559560 w 4445000"/>
              <a:gd name="connsiteY81" fmla="*/ 1564640 h 2646680"/>
              <a:gd name="connsiteX82" fmla="*/ 1600200 w 4445000"/>
              <a:gd name="connsiteY82" fmla="*/ 1564640 h 2646680"/>
              <a:gd name="connsiteX83" fmla="*/ 1600200 w 4445000"/>
              <a:gd name="connsiteY83" fmla="*/ 1584960 h 2646680"/>
              <a:gd name="connsiteX84" fmla="*/ 1635760 w 4445000"/>
              <a:gd name="connsiteY84" fmla="*/ 1584960 h 2646680"/>
              <a:gd name="connsiteX85" fmla="*/ 1635760 w 4445000"/>
              <a:gd name="connsiteY85" fmla="*/ 1620520 h 2646680"/>
              <a:gd name="connsiteX86" fmla="*/ 1635760 w 4445000"/>
              <a:gd name="connsiteY86" fmla="*/ 1620520 h 2646680"/>
              <a:gd name="connsiteX87" fmla="*/ 1656080 w 4445000"/>
              <a:gd name="connsiteY87" fmla="*/ 1640840 h 2646680"/>
              <a:gd name="connsiteX88" fmla="*/ 1711960 w 4445000"/>
              <a:gd name="connsiteY88" fmla="*/ 1640840 h 2646680"/>
              <a:gd name="connsiteX89" fmla="*/ 1711960 w 4445000"/>
              <a:gd name="connsiteY89" fmla="*/ 1671320 h 2646680"/>
              <a:gd name="connsiteX90" fmla="*/ 1752600 w 4445000"/>
              <a:gd name="connsiteY90" fmla="*/ 1671320 h 2646680"/>
              <a:gd name="connsiteX91" fmla="*/ 1752600 w 4445000"/>
              <a:gd name="connsiteY91" fmla="*/ 1727200 h 2646680"/>
              <a:gd name="connsiteX92" fmla="*/ 1793240 w 4445000"/>
              <a:gd name="connsiteY92" fmla="*/ 1727200 h 2646680"/>
              <a:gd name="connsiteX93" fmla="*/ 1793240 w 4445000"/>
              <a:gd name="connsiteY93" fmla="*/ 1757680 h 2646680"/>
              <a:gd name="connsiteX94" fmla="*/ 1864360 w 4445000"/>
              <a:gd name="connsiteY94" fmla="*/ 1757680 h 2646680"/>
              <a:gd name="connsiteX95" fmla="*/ 1864360 w 4445000"/>
              <a:gd name="connsiteY95" fmla="*/ 1788160 h 2646680"/>
              <a:gd name="connsiteX96" fmla="*/ 1965960 w 4445000"/>
              <a:gd name="connsiteY96" fmla="*/ 1788160 h 2646680"/>
              <a:gd name="connsiteX97" fmla="*/ 1965960 w 4445000"/>
              <a:gd name="connsiteY97" fmla="*/ 1813560 h 2646680"/>
              <a:gd name="connsiteX98" fmla="*/ 2021840 w 4445000"/>
              <a:gd name="connsiteY98" fmla="*/ 1813560 h 2646680"/>
              <a:gd name="connsiteX99" fmla="*/ 2024803 w 4445000"/>
              <a:gd name="connsiteY99" fmla="*/ 1829646 h 2646680"/>
              <a:gd name="connsiteX100" fmla="*/ 2077720 w 4445000"/>
              <a:gd name="connsiteY100" fmla="*/ 1833880 h 2646680"/>
              <a:gd name="connsiteX101" fmla="*/ 2077720 w 4445000"/>
              <a:gd name="connsiteY101" fmla="*/ 1874520 h 2646680"/>
              <a:gd name="connsiteX102" fmla="*/ 2235200 w 4445000"/>
              <a:gd name="connsiteY102" fmla="*/ 1874520 h 2646680"/>
              <a:gd name="connsiteX103" fmla="*/ 2235200 w 4445000"/>
              <a:gd name="connsiteY103" fmla="*/ 1905000 h 2646680"/>
              <a:gd name="connsiteX104" fmla="*/ 2306320 w 4445000"/>
              <a:gd name="connsiteY104" fmla="*/ 1905000 h 2646680"/>
              <a:gd name="connsiteX105" fmla="*/ 2306320 w 4445000"/>
              <a:gd name="connsiteY105" fmla="*/ 1905000 h 2646680"/>
              <a:gd name="connsiteX106" fmla="*/ 2330450 w 4445000"/>
              <a:gd name="connsiteY106" fmla="*/ 1919817 h 2646680"/>
              <a:gd name="connsiteX107" fmla="*/ 2349500 w 4445000"/>
              <a:gd name="connsiteY107" fmla="*/ 1934210 h 2646680"/>
              <a:gd name="connsiteX108" fmla="*/ 2379556 w 4445000"/>
              <a:gd name="connsiteY108" fmla="*/ 1961304 h 2646680"/>
              <a:gd name="connsiteX109" fmla="*/ 2377440 w 4445000"/>
              <a:gd name="connsiteY109" fmla="*/ 2016760 h 2646680"/>
              <a:gd name="connsiteX110" fmla="*/ 2423160 w 4445000"/>
              <a:gd name="connsiteY110" fmla="*/ 1971040 h 2646680"/>
              <a:gd name="connsiteX111" fmla="*/ 2423160 w 4445000"/>
              <a:gd name="connsiteY111" fmla="*/ 2032000 h 2646680"/>
              <a:gd name="connsiteX112" fmla="*/ 2529840 w 4445000"/>
              <a:gd name="connsiteY112" fmla="*/ 2032000 h 2646680"/>
              <a:gd name="connsiteX113" fmla="*/ 2529840 w 4445000"/>
              <a:gd name="connsiteY113" fmla="*/ 2047240 h 2646680"/>
              <a:gd name="connsiteX114" fmla="*/ 2585720 w 4445000"/>
              <a:gd name="connsiteY114" fmla="*/ 2047240 h 2646680"/>
              <a:gd name="connsiteX115" fmla="*/ 2585720 w 4445000"/>
              <a:gd name="connsiteY115" fmla="*/ 2098040 h 2646680"/>
              <a:gd name="connsiteX116" fmla="*/ 2667000 w 4445000"/>
              <a:gd name="connsiteY116" fmla="*/ 2098040 h 2646680"/>
              <a:gd name="connsiteX117" fmla="*/ 2667000 w 4445000"/>
              <a:gd name="connsiteY117" fmla="*/ 2118360 h 2646680"/>
              <a:gd name="connsiteX118" fmla="*/ 2743200 w 4445000"/>
              <a:gd name="connsiteY118" fmla="*/ 2118360 h 2646680"/>
              <a:gd name="connsiteX119" fmla="*/ 2743200 w 4445000"/>
              <a:gd name="connsiteY119" fmla="*/ 2118360 h 2646680"/>
              <a:gd name="connsiteX120" fmla="*/ 2788920 w 4445000"/>
              <a:gd name="connsiteY120" fmla="*/ 2164080 h 2646680"/>
              <a:gd name="connsiteX121" fmla="*/ 2834640 w 4445000"/>
              <a:gd name="connsiteY121" fmla="*/ 2164080 h 2646680"/>
              <a:gd name="connsiteX122" fmla="*/ 2849880 w 4445000"/>
              <a:gd name="connsiteY122" fmla="*/ 2179320 h 2646680"/>
              <a:gd name="connsiteX123" fmla="*/ 2910840 w 4445000"/>
              <a:gd name="connsiteY123" fmla="*/ 2179320 h 2646680"/>
              <a:gd name="connsiteX124" fmla="*/ 2910840 w 4445000"/>
              <a:gd name="connsiteY124" fmla="*/ 2219960 h 2646680"/>
              <a:gd name="connsiteX125" fmla="*/ 2966720 w 4445000"/>
              <a:gd name="connsiteY125" fmla="*/ 2219960 h 2646680"/>
              <a:gd name="connsiteX126" fmla="*/ 2966720 w 4445000"/>
              <a:gd name="connsiteY126" fmla="*/ 2240280 h 2646680"/>
              <a:gd name="connsiteX127" fmla="*/ 3022600 w 4445000"/>
              <a:gd name="connsiteY127" fmla="*/ 2240280 h 2646680"/>
              <a:gd name="connsiteX128" fmla="*/ 3022600 w 4445000"/>
              <a:gd name="connsiteY128" fmla="*/ 2260600 h 2646680"/>
              <a:gd name="connsiteX129" fmla="*/ 3053080 w 4445000"/>
              <a:gd name="connsiteY129" fmla="*/ 2260600 h 2646680"/>
              <a:gd name="connsiteX130" fmla="*/ 3053080 w 4445000"/>
              <a:gd name="connsiteY130" fmla="*/ 2296160 h 2646680"/>
              <a:gd name="connsiteX131" fmla="*/ 3114040 w 4445000"/>
              <a:gd name="connsiteY131" fmla="*/ 2296160 h 2646680"/>
              <a:gd name="connsiteX132" fmla="*/ 3114040 w 4445000"/>
              <a:gd name="connsiteY132" fmla="*/ 2321560 h 2646680"/>
              <a:gd name="connsiteX133" fmla="*/ 3286760 w 4445000"/>
              <a:gd name="connsiteY133" fmla="*/ 2321560 h 2646680"/>
              <a:gd name="connsiteX134" fmla="*/ 3286760 w 4445000"/>
              <a:gd name="connsiteY134" fmla="*/ 2377440 h 2646680"/>
              <a:gd name="connsiteX135" fmla="*/ 3352800 w 4445000"/>
              <a:gd name="connsiteY135" fmla="*/ 2377440 h 2646680"/>
              <a:gd name="connsiteX136" fmla="*/ 3388360 w 4445000"/>
              <a:gd name="connsiteY136" fmla="*/ 2413000 h 2646680"/>
              <a:gd name="connsiteX137" fmla="*/ 3952240 w 4445000"/>
              <a:gd name="connsiteY137" fmla="*/ 2413000 h 2646680"/>
              <a:gd name="connsiteX138" fmla="*/ 3952240 w 4445000"/>
              <a:gd name="connsiteY138" fmla="*/ 2468880 h 2646680"/>
              <a:gd name="connsiteX139" fmla="*/ 4053840 w 4445000"/>
              <a:gd name="connsiteY139" fmla="*/ 2468880 h 2646680"/>
              <a:gd name="connsiteX140" fmla="*/ 4053840 w 4445000"/>
              <a:gd name="connsiteY140" fmla="*/ 2540000 h 2646680"/>
              <a:gd name="connsiteX141" fmla="*/ 4114800 w 4445000"/>
              <a:gd name="connsiteY141" fmla="*/ 2540000 h 2646680"/>
              <a:gd name="connsiteX142" fmla="*/ 4114800 w 4445000"/>
              <a:gd name="connsiteY142" fmla="*/ 2646680 h 2646680"/>
              <a:gd name="connsiteX143" fmla="*/ 4445000 w 4445000"/>
              <a:gd name="connsiteY143" fmla="*/ 2646680 h 2646680"/>
              <a:gd name="connsiteX0" fmla="*/ 0 w 4445000"/>
              <a:gd name="connsiteY0" fmla="*/ 0 h 2646680"/>
              <a:gd name="connsiteX1" fmla="*/ 55880 w 4445000"/>
              <a:gd name="connsiteY1" fmla="*/ 0 h 2646680"/>
              <a:gd name="connsiteX2" fmla="*/ 55880 w 4445000"/>
              <a:gd name="connsiteY2" fmla="*/ 50800 h 2646680"/>
              <a:gd name="connsiteX3" fmla="*/ 121920 w 4445000"/>
              <a:gd name="connsiteY3" fmla="*/ 50800 h 2646680"/>
              <a:gd name="connsiteX4" fmla="*/ 121920 w 4445000"/>
              <a:gd name="connsiteY4" fmla="*/ 66040 h 2646680"/>
              <a:gd name="connsiteX5" fmla="*/ 152400 w 4445000"/>
              <a:gd name="connsiteY5" fmla="*/ 66040 h 2646680"/>
              <a:gd name="connsiteX6" fmla="*/ 152400 w 4445000"/>
              <a:gd name="connsiteY6" fmla="*/ 66040 h 2646680"/>
              <a:gd name="connsiteX7" fmla="*/ 152400 w 4445000"/>
              <a:gd name="connsiteY7" fmla="*/ 106680 h 2646680"/>
              <a:gd name="connsiteX8" fmla="*/ 182880 w 4445000"/>
              <a:gd name="connsiteY8" fmla="*/ 106680 h 2646680"/>
              <a:gd name="connsiteX9" fmla="*/ 182880 w 4445000"/>
              <a:gd name="connsiteY9" fmla="*/ 172720 h 2646680"/>
              <a:gd name="connsiteX10" fmla="*/ 203200 w 4445000"/>
              <a:gd name="connsiteY10" fmla="*/ 172720 h 2646680"/>
              <a:gd name="connsiteX11" fmla="*/ 203200 w 4445000"/>
              <a:gd name="connsiteY11" fmla="*/ 208280 h 2646680"/>
              <a:gd name="connsiteX12" fmla="*/ 238760 w 4445000"/>
              <a:gd name="connsiteY12" fmla="*/ 208280 h 2646680"/>
              <a:gd name="connsiteX13" fmla="*/ 238760 w 4445000"/>
              <a:gd name="connsiteY13" fmla="*/ 248920 h 2646680"/>
              <a:gd name="connsiteX14" fmla="*/ 254000 w 4445000"/>
              <a:gd name="connsiteY14" fmla="*/ 248920 h 2646680"/>
              <a:gd name="connsiteX15" fmla="*/ 254000 w 4445000"/>
              <a:gd name="connsiteY15" fmla="*/ 289560 h 2646680"/>
              <a:gd name="connsiteX16" fmla="*/ 299720 w 4445000"/>
              <a:gd name="connsiteY16" fmla="*/ 289560 h 2646680"/>
              <a:gd name="connsiteX17" fmla="*/ 299720 w 4445000"/>
              <a:gd name="connsiteY17" fmla="*/ 350520 h 2646680"/>
              <a:gd name="connsiteX18" fmla="*/ 314960 w 4445000"/>
              <a:gd name="connsiteY18" fmla="*/ 350520 h 2646680"/>
              <a:gd name="connsiteX19" fmla="*/ 314960 w 4445000"/>
              <a:gd name="connsiteY19" fmla="*/ 370840 h 2646680"/>
              <a:gd name="connsiteX20" fmla="*/ 365760 w 4445000"/>
              <a:gd name="connsiteY20" fmla="*/ 370840 h 2646680"/>
              <a:gd name="connsiteX21" fmla="*/ 365760 w 4445000"/>
              <a:gd name="connsiteY21" fmla="*/ 406400 h 2646680"/>
              <a:gd name="connsiteX22" fmla="*/ 365760 w 4445000"/>
              <a:gd name="connsiteY22" fmla="*/ 406400 h 2646680"/>
              <a:gd name="connsiteX23" fmla="*/ 365760 w 4445000"/>
              <a:gd name="connsiteY23" fmla="*/ 467360 h 2646680"/>
              <a:gd name="connsiteX24" fmla="*/ 365760 w 4445000"/>
              <a:gd name="connsiteY24" fmla="*/ 533400 h 2646680"/>
              <a:gd name="connsiteX25" fmla="*/ 411480 w 4445000"/>
              <a:gd name="connsiteY25" fmla="*/ 533400 h 2646680"/>
              <a:gd name="connsiteX26" fmla="*/ 411480 w 4445000"/>
              <a:gd name="connsiteY26" fmla="*/ 574040 h 2646680"/>
              <a:gd name="connsiteX27" fmla="*/ 426720 w 4445000"/>
              <a:gd name="connsiteY27" fmla="*/ 574040 h 2646680"/>
              <a:gd name="connsiteX28" fmla="*/ 426720 w 4445000"/>
              <a:gd name="connsiteY28" fmla="*/ 645160 h 2646680"/>
              <a:gd name="connsiteX29" fmla="*/ 472440 w 4445000"/>
              <a:gd name="connsiteY29" fmla="*/ 645160 h 2646680"/>
              <a:gd name="connsiteX30" fmla="*/ 472440 w 4445000"/>
              <a:gd name="connsiteY30" fmla="*/ 695960 h 2646680"/>
              <a:gd name="connsiteX31" fmla="*/ 497840 w 4445000"/>
              <a:gd name="connsiteY31" fmla="*/ 695960 h 2646680"/>
              <a:gd name="connsiteX32" fmla="*/ 497840 w 4445000"/>
              <a:gd name="connsiteY32" fmla="*/ 746760 h 2646680"/>
              <a:gd name="connsiteX33" fmla="*/ 538480 w 4445000"/>
              <a:gd name="connsiteY33" fmla="*/ 746760 h 2646680"/>
              <a:gd name="connsiteX34" fmla="*/ 538480 w 4445000"/>
              <a:gd name="connsiteY34" fmla="*/ 822960 h 2646680"/>
              <a:gd name="connsiteX35" fmla="*/ 599440 w 4445000"/>
              <a:gd name="connsiteY35" fmla="*/ 822960 h 2646680"/>
              <a:gd name="connsiteX36" fmla="*/ 599440 w 4445000"/>
              <a:gd name="connsiteY36" fmla="*/ 873760 h 2646680"/>
              <a:gd name="connsiteX37" fmla="*/ 629920 w 4445000"/>
              <a:gd name="connsiteY37" fmla="*/ 873760 h 2646680"/>
              <a:gd name="connsiteX38" fmla="*/ 629920 w 4445000"/>
              <a:gd name="connsiteY38" fmla="*/ 924560 h 2646680"/>
              <a:gd name="connsiteX39" fmla="*/ 711200 w 4445000"/>
              <a:gd name="connsiteY39" fmla="*/ 924560 h 2646680"/>
              <a:gd name="connsiteX40" fmla="*/ 711200 w 4445000"/>
              <a:gd name="connsiteY40" fmla="*/ 924560 h 2646680"/>
              <a:gd name="connsiteX41" fmla="*/ 736600 w 4445000"/>
              <a:gd name="connsiteY41" fmla="*/ 949960 h 2646680"/>
              <a:gd name="connsiteX42" fmla="*/ 736600 w 4445000"/>
              <a:gd name="connsiteY42" fmla="*/ 975360 h 2646680"/>
              <a:gd name="connsiteX43" fmla="*/ 787400 w 4445000"/>
              <a:gd name="connsiteY43" fmla="*/ 975360 h 2646680"/>
              <a:gd name="connsiteX44" fmla="*/ 787400 w 4445000"/>
              <a:gd name="connsiteY44" fmla="*/ 1021080 h 2646680"/>
              <a:gd name="connsiteX45" fmla="*/ 812800 w 4445000"/>
              <a:gd name="connsiteY45" fmla="*/ 1021080 h 2646680"/>
              <a:gd name="connsiteX46" fmla="*/ 812800 w 4445000"/>
              <a:gd name="connsiteY46" fmla="*/ 1071880 h 2646680"/>
              <a:gd name="connsiteX47" fmla="*/ 812800 w 4445000"/>
              <a:gd name="connsiteY47" fmla="*/ 1071880 h 2646680"/>
              <a:gd name="connsiteX48" fmla="*/ 863600 w 4445000"/>
              <a:gd name="connsiteY48" fmla="*/ 1071880 h 2646680"/>
              <a:gd name="connsiteX49" fmla="*/ 863600 w 4445000"/>
              <a:gd name="connsiteY49" fmla="*/ 1117600 h 2646680"/>
              <a:gd name="connsiteX50" fmla="*/ 863600 w 4445000"/>
              <a:gd name="connsiteY50" fmla="*/ 1117600 h 2646680"/>
              <a:gd name="connsiteX51" fmla="*/ 899160 w 4445000"/>
              <a:gd name="connsiteY51" fmla="*/ 1153160 h 2646680"/>
              <a:gd name="connsiteX52" fmla="*/ 929640 w 4445000"/>
              <a:gd name="connsiteY52" fmla="*/ 1153160 h 2646680"/>
              <a:gd name="connsiteX53" fmla="*/ 929640 w 4445000"/>
              <a:gd name="connsiteY53" fmla="*/ 1198880 h 2646680"/>
              <a:gd name="connsiteX54" fmla="*/ 985520 w 4445000"/>
              <a:gd name="connsiteY54" fmla="*/ 1198880 h 2646680"/>
              <a:gd name="connsiteX55" fmla="*/ 985520 w 4445000"/>
              <a:gd name="connsiteY55" fmla="*/ 1224280 h 2646680"/>
              <a:gd name="connsiteX56" fmla="*/ 1031240 w 4445000"/>
              <a:gd name="connsiteY56" fmla="*/ 1224280 h 2646680"/>
              <a:gd name="connsiteX57" fmla="*/ 1046480 w 4445000"/>
              <a:gd name="connsiteY57" fmla="*/ 1239520 h 2646680"/>
              <a:gd name="connsiteX58" fmla="*/ 1082040 w 4445000"/>
              <a:gd name="connsiteY58" fmla="*/ 1239520 h 2646680"/>
              <a:gd name="connsiteX59" fmla="*/ 1082040 w 4445000"/>
              <a:gd name="connsiteY59" fmla="*/ 1275080 h 2646680"/>
              <a:gd name="connsiteX60" fmla="*/ 1153160 w 4445000"/>
              <a:gd name="connsiteY60" fmla="*/ 1275080 h 2646680"/>
              <a:gd name="connsiteX61" fmla="*/ 1153160 w 4445000"/>
              <a:gd name="connsiteY61" fmla="*/ 1320800 h 2646680"/>
              <a:gd name="connsiteX62" fmla="*/ 1193800 w 4445000"/>
              <a:gd name="connsiteY62" fmla="*/ 1320800 h 2646680"/>
              <a:gd name="connsiteX63" fmla="*/ 1193800 w 4445000"/>
              <a:gd name="connsiteY63" fmla="*/ 1351280 h 2646680"/>
              <a:gd name="connsiteX64" fmla="*/ 1239520 w 4445000"/>
              <a:gd name="connsiteY64" fmla="*/ 1351280 h 2646680"/>
              <a:gd name="connsiteX65" fmla="*/ 1239520 w 4445000"/>
              <a:gd name="connsiteY65" fmla="*/ 1381760 h 2646680"/>
              <a:gd name="connsiteX66" fmla="*/ 1310640 w 4445000"/>
              <a:gd name="connsiteY66" fmla="*/ 1381760 h 2646680"/>
              <a:gd name="connsiteX67" fmla="*/ 1310640 w 4445000"/>
              <a:gd name="connsiteY67" fmla="*/ 1402080 h 2646680"/>
              <a:gd name="connsiteX68" fmla="*/ 1310640 w 4445000"/>
              <a:gd name="connsiteY68" fmla="*/ 1402080 h 2646680"/>
              <a:gd name="connsiteX69" fmla="*/ 1330960 w 4445000"/>
              <a:gd name="connsiteY69" fmla="*/ 1402080 h 2646680"/>
              <a:gd name="connsiteX70" fmla="*/ 1366520 w 4445000"/>
              <a:gd name="connsiteY70" fmla="*/ 1402080 h 2646680"/>
              <a:gd name="connsiteX71" fmla="*/ 1366520 w 4445000"/>
              <a:gd name="connsiteY71" fmla="*/ 1447800 h 2646680"/>
              <a:gd name="connsiteX72" fmla="*/ 1397000 w 4445000"/>
              <a:gd name="connsiteY72" fmla="*/ 1447800 h 2646680"/>
              <a:gd name="connsiteX73" fmla="*/ 1397000 w 4445000"/>
              <a:gd name="connsiteY73" fmla="*/ 1483360 h 2646680"/>
              <a:gd name="connsiteX74" fmla="*/ 1427480 w 4445000"/>
              <a:gd name="connsiteY74" fmla="*/ 1483360 h 2646680"/>
              <a:gd name="connsiteX75" fmla="*/ 1427480 w 4445000"/>
              <a:gd name="connsiteY75" fmla="*/ 1498600 h 2646680"/>
              <a:gd name="connsiteX76" fmla="*/ 1463040 w 4445000"/>
              <a:gd name="connsiteY76" fmla="*/ 1498600 h 2646680"/>
              <a:gd name="connsiteX77" fmla="*/ 1473200 w 4445000"/>
              <a:gd name="connsiteY77" fmla="*/ 1508760 h 2646680"/>
              <a:gd name="connsiteX78" fmla="*/ 1529080 w 4445000"/>
              <a:gd name="connsiteY78" fmla="*/ 1508760 h 2646680"/>
              <a:gd name="connsiteX79" fmla="*/ 1529080 w 4445000"/>
              <a:gd name="connsiteY79" fmla="*/ 1539240 h 2646680"/>
              <a:gd name="connsiteX80" fmla="*/ 1559560 w 4445000"/>
              <a:gd name="connsiteY80" fmla="*/ 1539240 h 2646680"/>
              <a:gd name="connsiteX81" fmla="*/ 1559560 w 4445000"/>
              <a:gd name="connsiteY81" fmla="*/ 1564640 h 2646680"/>
              <a:gd name="connsiteX82" fmla="*/ 1600200 w 4445000"/>
              <a:gd name="connsiteY82" fmla="*/ 1564640 h 2646680"/>
              <a:gd name="connsiteX83" fmla="*/ 1600200 w 4445000"/>
              <a:gd name="connsiteY83" fmla="*/ 1584960 h 2646680"/>
              <a:gd name="connsiteX84" fmla="*/ 1635760 w 4445000"/>
              <a:gd name="connsiteY84" fmla="*/ 1584960 h 2646680"/>
              <a:gd name="connsiteX85" fmla="*/ 1635760 w 4445000"/>
              <a:gd name="connsiteY85" fmla="*/ 1620520 h 2646680"/>
              <a:gd name="connsiteX86" fmla="*/ 1635760 w 4445000"/>
              <a:gd name="connsiteY86" fmla="*/ 1620520 h 2646680"/>
              <a:gd name="connsiteX87" fmla="*/ 1656080 w 4445000"/>
              <a:gd name="connsiteY87" fmla="*/ 1640840 h 2646680"/>
              <a:gd name="connsiteX88" fmla="*/ 1711960 w 4445000"/>
              <a:gd name="connsiteY88" fmla="*/ 1640840 h 2646680"/>
              <a:gd name="connsiteX89" fmla="*/ 1711960 w 4445000"/>
              <a:gd name="connsiteY89" fmla="*/ 1671320 h 2646680"/>
              <a:gd name="connsiteX90" fmla="*/ 1752600 w 4445000"/>
              <a:gd name="connsiteY90" fmla="*/ 1671320 h 2646680"/>
              <a:gd name="connsiteX91" fmla="*/ 1752600 w 4445000"/>
              <a:gd name="connsiteY91" fmla="*/ 1727200 h 2646680"/>
              <a:gd name="connsiteX92" fmla="*/ 1793240 w 4445000"/>
              <a:gd name="connsiteY92" fmla="*/ 1727200 h 2646680"/>
              <a:gd name="connsiteX93" fmla="*/ 1793240 w 4445000"/>
              <a:gd name="connsiteY93" fmla="*/ 1757680 h 2646680"/>
              <a:gd name="connsiteX94" fmla="*/ 1864360 w 4445000"/>
              <a:gd name="connsiteY94" fmla="*/ 1757680 h 2646680"/>
              <a:gd name="connsiteX95" fmla="*/ 1864360 w 4445000"/>
              <a:gd name="connsiteY95" fmla="*/ 1788160 h 2646680"/>
              <a:gd name="connsiteX96" fmla="*/ 1965960 w 4445000"/>
              <a:gd name="connsiteY96" fmla="*/ 1788160 h 2646680"/>
              <a:gd name="connsiteX97" fmla="*/ 1965960 w 4445000"/>
              <a:gd name="connsiteY97" fmla="*/ 1813560 h 2646680"/>
              <a:gd name="connsiteX98" fmla="*/ 2021840 w 4445000"/>
              <a:gd name="connsiteY98" fmla="*/ 1813560 h 2646680"/>
              <a:gd name="connsiteX99" fmla="*/ 2024803 w 4445000"/>
              <a:gd name="connsiteY99" fmla="*/ 1829646 h 2646680"/>
              <a:gd name="connsiteX100" fmla="*/ 2077720 w 4445000"/>
              <a:gd name="connsiteY100" fmla="*/ 1833880 h 2646680"/>
              <a:gd name="connsiteX101" fmla="*/ 2077720 w 4445000"/>
              <a:gd name="connsiteY101" fmla="*/ 1874520 h 2646680"/>
              <a:gd name="connsiteX102" fmla="*/ 2235200 w 4445000"/>
              <a:gd name="connsiteY102" fmla="*/ 1874520 h 2646680"/>
              <a:gd name="connsiteX103" fmla="*/ 2235200 w 4445000"/>
              <a:gd name="connsiteY103" fmla="*/ 1905000 h 2646680"/>
              <a:gd name="connsiteX104" fmla="*/ 2306320 w 4445000"/>
              <a:gd name="connsiteY104" fmla="*/ 1905000 h 2646680"/>
              <a:gd name="connsiteX105" fmla="*/ 2306320 w 4445000"/>
              <a:gd name="connsiteY105" fmla="*/ 1905000 h 2646680"/>
              <a:gd name="connsiteX106" fmla="*/ 2330450 w 4445000"/>
              <a:gd name="connsiteY106" fmla="*/ 1919817 h 2646680"/>
              <a:gd name="connsiteX107" fmla="*/ 2349500 w 4445000"/>
              <a:gd name="connsiteY107" fmla="*/ 1934210 h 2646680"/>
              <a:gd name="connsiteX108" fmla="*/ 2379556 w 4445000"/>
              <a:gd name="connsiteY108" fmla="*/ 1961304 h 2646680"/>
              <a:gd name="connsiteX109" fmla="*/ 2377440 w 4445000"/>
              <a:gd name="connsiteY109" fmla="*/ 1995594 h 2646680"/>
              <a:gd name="connsiteX110" fmla="*/ 2423160 w 4445000"/>
              <a:gd name="connsiteY110" fmla="*/ 1971040 h 2646680"/>
              <a:gd name="connsiteX111" fmla="*/ 2423160 w 4445000"/>
              <a:gd name="connsiteY111" fmla="*/ 2032000 h 2646680"/>
              <a:gd name="connsiteX112" fmla="*/ 2529840 w 4445000"/>
              <a:gd name="connsiteY112" fmla="*/ 2032000 h 2646680"/>
              <a:gd name="connsiteX113" fmla="*/ 2529840 w 4445000"/>
              <a:gd name="connsiteY113" fmla="*/ 2047240 h 2646680"/>
              <a:gd name="connsiteX114" fmla="*/ 2585720 w 4445000"/>
              <a:gd name="connsiteY114" fmla="*/ 2047240 h 2646680"/>
              <a:gd name="connsiteX115" fmla="*/ 2585720 w 4445000"/>
              <a:gd name="connsiteY115" fmla="*/ 2098040 h 2646680"/>
              <a:gd name="connsiteX116" fmla="*/ 2667000 w 4445000"/>
              <a:gd name="connsiteY116" fmla="*/ 2098040 h 2646680"/>
              <a:gd name="connsiteX117" fmla="*/ 2667000 w 4445000"/>
              <a:gd name="connsiteY117" fmla="*/ 2118360 h 2646680"/>
              <a:gd name="connsiteX118" fmla="*/ 2743200 w 4445000"/>
              <a:gd name="connsiteY118" fmla="*/ 2118360 h 2646680"/>
              <a:gd name="connsiteX119" fmla="*/ 2743200 w 4445000"/>
              <a:gd name="connsiteY119" fmla="*/ 2118360 h 2646680"/>
              <a:gd name="connsiteX120" fmla="*/ 2788920 w 4445000"/>
              <a:gd name="connsiteY120" fmla="*/ 2164080 h 2646680"/>
              <a:gd name="connsiteX121" fmla="*/ 2834640 w 4445000"/>
              <a:gd name="connsiteY121" fmla="*/ 2164080 h 2646680"/>
              <a:gd name="connsiteX122" fmla="*/ 2849880 w 4445000"/>
              <a:gd name="connsiteY122" fmla="*/ 2179320 h 2646680"/>
              <a:gd name="connsiteX123" fmla="*/ 2910840 w 4445000"/>
              <a:gd name="connsiteY123" fmla="*/ 2179320 h 2646680"/>
              <a:gd name="connsiteX124" fmla="*/ 2910840 w 4445000"/>
              <a:gd name="connsiteY124" fmla="*/ 2219960 h 2646680"/>
              <a:gd name="connsiteX125" fmla="*/ 2966720 w 4445000"/>
              <a:gd name="connsiteY125" fmla="*/ 2219960 h 2646680"/>
              <a:gd name="connsiteX126" fmla="*/ 2966720 w 4445000"/>
              <a:gd name="connsiteY126" fmla="*/ 2240280 h 2646680"/>
              <a:gd name="connsiteX127" fmla="*/ 3022600 w 4445000"/>
              <a:gd name="connsiteY127" fmla="*/ 2240280 h 2646680"/>
              <a:gd name="connsiteX128" fmla="*/ 3022600 w 4445000"/>
              <a:gd name="connsiteY128" fmla="*/ 2260600 h 2646680"/>
              <a:gd name="connsiteX129" fmla="*/ 3053080 w 4445000"/>
              <a:gd name="connsiteY129" fmla="*/ 2260600 h 2646680"/>
              <a:gd name="connsiteX130" fmla="*/ 3053080 w 4445000"/>
              <a:gd name="connsiteY130" fmla="*/ 2296160 h 2646680"/>
              <a:gd name="connsiteX131" fmla="*/ 3114040 w 4445000"/>
              <a:gd name="connsiteY131" fmla="*/ 2296160 h 2646680"/>
              <a:gd name="connsiteX132" fmla="*/ 3114040 w 4445000"/>
              <a:gd name="connsiteY132" fmla="*/ 2321560 h 2646680"/>
              <a:gd name="connsiteX133" fmla="*/ 3286760 w 4445000"/>
              <a:gd name="connsiteY133" fmla="*/ 2321560 h 2646680"/>
              <a:gd name="connsiteX134" fmla="*/ 3286760 w 4445000"/>
              <a:gd name="connsiteY134" fmla="*/ 2377440 h 2646680"/>
              <a:gd name="connsiteX135" fmla="*/ 3352800 w 4445000"/>
              <a:gd name="connsiteY135" fmla="*/ 2377440 h 2646680"/>
              <a:gd name="connsiteX136" fmla="*/ 3388360 w 4445000"/>
              <a:gd name="connsiteY136" fmla="*/ 2413000 h 2646680"/>
              <a:gd name="connsiteX137" fmla="*/ 3952240 w 4445000"/>
              <a:gd name="connsiteY137" fmla="*/ 2413000 h 2646680"/>
              <a:gd name="connsiteX138" fmla="*/ 3952240 w 4445000"/>
              <a:gd name="connsiteY138" fmla="*/ 2468880 h 2646680"/>
              <a:gd name="connsiteX139" fmla="*/ 4053840 w 4445000"/>
              <a:gd name="connsiteY139" fmla="*/ 2468880 h 2646680"/>
              <a:gd name="connsiteX140" fmla="*/ 4053840 w 4445000"/>
              <a:gd name="connsiteY140" fmla="*/ 2540000 h 2646680"/>
              <a:gd name="connsiteX141" fmla="*/ 4114800 w 4445000"/>
              <a:gd name="connsiteY141" fmla="*/ 2540000 h 2646680"/>
              <a:gd name="connsiteX142" fmla="*/ 4114800 w 4445000"/>
              <a:gd name="connsiteY142" fmla="*/ 2646680 h 2646680"/>
              <a:gd name="connsiteX143" fmla="*/ 4445000 w 4445000"/>
              <a:gd name="connsiteY143" fmla="*/ 2646680 h 2646680"/>
              <a:gd name="connsiteX0" fmla="*/ 0 w 4445000"/>
              <a:gd name="connsiteY0" fmla="*/ 0 h 2646680"/>
              <a:gd name="connsiteX1" fmla="*/ 55880 w 4445000"/>
              <a:gd name="connsiteY1" fmla="*/ 0 h 2646680"/>
              <a:gd name="connsiteX2" fmla="*/ 55880 w 4445000"/>
              <a:gd name="connsiteY2" fmla="*/ 50800 h 2646680"/>
              <a:gd name="connsiteX3" fmla="*/ 121920 w 4445000"/>
              <a:gd name="connsiteY3" fmla="*/ 50800 h 2646680"/>
              <a:gd name="connsiteX4" fmla="*/ 121920 w 4445000"/>
              <a:gd name="connsiteY4" fmla="*/ 66040 h 2646680"/>
              <a:gd name="connsiteX5" fmla="*/ 152400 w 4445000"/>
              <a:gd name="connsiteY5" fmla="*/ 66040 h 2646680"/>
              <a:gd name="connsiteX6" fmla="*/ 152400 w 4445000"/>
              <a:gd name="connsiteY6" fmla="*/ 66040 h 2646680"/>
              <a:gd name="connsiteX7" fmla="*/ 152400 w 4445000"/>
              <a:gd name="connsiteY7" fmla="*/ 106680 h 2646680"/>
              <a:gd name="connsiteX8" fmla="*/ 182880 w 4445000"/>
              <a:gd name="connsiteY8" fmla="*/ 106680 h 2646680"/>
              <a:gd name="connsiteX9" fmla="*/ 182880 w 4445000"/>
              <a:gd name="connsiteY9" fmla="*/ 172720 h 2646680"/>
              <a:gd name="connsiteX10" fmla="*/ 203200 w 4445000"/>
              <a:gd name="connsiteY10" fmla="*/ 172720 h 2646680"/>
              <a:gd name="connsiteX11" fmla="*/ 203200 w 4445000"/>
              <a:gd name="connsiteY11" fmla="*/ 208280 h 2646680"/>
              <a:gd name="connsiteX12" fmla="*/ 238760 w 4445000"/>
              <a:gd name="connsiteY12" fmla="*/ 208280 h 2646680"/>
              <a:gd name="connsiteX13" fmla="*/ 238760 w 4445000"/>
              <a:gd name="connsiteY13" fmla="*/ 248920 h 2646680"/>
              <a:gd name="connsiteX14" fmla="*/ 254000 w 4445000"/>
              <a:gd name="connsiteY14" fmla="*/ 248920 h 2646680"/>
              <a:gd name="connsiteX15" fmla="*/ 254000 w 4445000"/>
              <a:gd name="connsiteY15" fmla="*/ 289560 h 2646680"/>
              <a:gd name="connsiteX16" fmla="*/ 299720 w 4445000"/>
              <a:gd name="connsiteY16" fmla="*/ 289560 h 2646680"/>
              <a:gd name="connsiteX17" fmla="*/ 299720 w 4445000"/>
              <a:gd name="connsiteY17" fmla="*/ 350520 h 2646680"/>
              <a:gd name="connsiteX18" fmla="*/ 314960 w 4445000"/>
              <a:gd name="connsiteY18" fmla="*/ 350520 h 2646680"/>
              <a:gd name="connsiteX19" fmla="*/ 314960 w 4445000"/>
              <a:gd name="connsiteY19" fmla="*/ 370840 h 2646680"/>
              <a:gd name="connsiteX20" fmla="*/ 365760 w 4445000"/>
              <a:gd name="connsiteY20" fmla="*/ 370840 h 2646680"/>
              <a:gd name="connsiteX21" fmla="*/ 365760 w 4445000"/>
              <a:gd name="connsiteY21" fmla="*/ 406400 h 2646680"/>
              <a:gd name="connsiteX22" fmla="*/ 365760 w 4445000"/>
              <a:gd name="connsiteY22" fmla="*/ 406400 h 2646680"/>
              <a:gd name="connsiteX23" fmla="*/ 365760 w 4445000"/>
              <a:gd name="connsiteY23" fmla="*/ 467360 h 2646680"/>
              <a:gd name="connsiteX24" fmla="*/ 365760 w 4445000"/>
              <a:gd name="connsiteY24" fmla="*/ 533400 h 2646680"/>
              <a:gd name="connsiteX25" fmla="*/ 411480 w 4445000"/>
              <a:gd name="connsiteY25" fmla="*/ 533400 h 2646680"/>
              <a:gd name="connsiteX26" fmla="*/ 411480 w 4445000"/>
              <a:gd name="connsiteY26" fmla="*/ 574040 h 2646680"/>
              <a:gd name="connsiteX27" fmla="*/ 426720 w 4445000"/>
              <a:gd name="connsiteY27" fmla="*/ 574040 h 2646680"/>
              <a:gd name="connsiteX28" fmla="*/ 426720 w 4445000"/>
              <a:gd name="connsiteY28" fmla="*/ 645160 h 2646680"/>
              <a:gd name="connsiteX29" fmla="*/ 472440 w 4445000"/>
              <a:gd name="connsiteY29" fmla="*/ 645160 h 2646680"/>
              <a:gd name="connsiteX30" fmla="*/ 472440 w 4445000"/>
              <a:gd name="connsiteY30" fmla="*/ 695960 h 2646680"/>
              <a:gd name="connsiteX31" fmla="*/ 497840 w 4445000"/>
              <a:gd name="connsiteY31" fmla="*/ 695960 h 2646680"/>
              <a:gd name="connsiteX32" fmla="*/ 497840 w 4445000"/>
              <a:gd name="connsiteY32" fmla="*/ 746760 h 2646680"/>
              <a:gd name="connsiteX33" fmla="*/ 538480 w 4445000"/>
              <a:gd name="connsiteY33" fmla="*/ 746760 h 2646680"/>
              <a:gd name="connsiteX34" fmla="*/ 538480 w 4445000"/>
              <a:gd name="connsiteY34" fmla="*/ 822960 h 2646680"/>
              <a:gd name="connsiteX35" fmla="*/ 599440 w 4445000"/>
              <a:gd name="connsiteY35" fmla="*/ 822960 h 2646680"/>
              <a:gd name="connsiteX36" fmla="*/ 599440 w 4445000"/>
              <a:gd name="connsiteY36" fmla="*/ 873760 h 2646680"/>
              <a:gd name="connsiteX37" fmla="*/ 629920 w 4445000"/>
              <a:gd name="connsiteY37" fmla="*/ 873760 h 2646680"/>
              <a:gd name="connsiteX38" fmla="*/ 629920 w 4445000"/>
              <a:gd name="connsiteY38" fmla="*/ 924560 h 2646680"/>
              <a:gd name="connsiteX39" fmla="*/ 711200 w 4445000"/>
              <a:gd name="connsiteY39" fmla="*/ 924560 h 2646680"/>
              <a:gd name="connsiteX40" fmla="*/ 711200 w 4445000"/>
              <a:gd name="connsiteY40" fmla="*/ 924560 h 2646680"/>
              <a:gd name="connsiteX41" fmla="*/ 736600 w 4445000"/>
              <a:gd name="connsiteY41" fmla="*/ 949960 h 2646680"/>
              <a:gd name="connsiteX42" fmla="*/ 736600 w 4445000"/>
              <a:gd name="connsiteY42" fmla="*/ 975360 h 2646680"/>
              <a:gd name="connsiteX43" fmla="*/ 787400 w 4445000"/>
              <a:gd name="connsiteY43" fmla="*/ 975360 h 2646680"/>
              <a:gd name="connsiteX44" fmla="*/ 787400 w 4445000"/>
              <a:gd name="connsiteY44" fmla="*/ 1021080 h 2646680"/>
              <a:gd name="connsiteX45" fmla="*/ 812800 w 4445000"/>
              <a:gd name="connsiteY45" fmla="*/ 1021080 h 2646680"/>
              <a:gd name="connsiteX46" fmla="*/ 812800 w 4445000"/>
              <a:gd name="connsiteY46" fmla="*/ 1071880 h 2646680"/>
              <a:gd name="connsiteX47" fmla="*/ 812800 w 4445000"/>
              <a:gd name="connsiteY47" fmla="*/ 1071880 h 2646680"/>
              <a:gd name="connsiteX48" fmla="*/ 863600 w 4445000"/>
              <a:gd name="connsiteY48" fmla="*/ 1071880 h 2646680"/>
              <a:gd name="connsiteX49" fmla="*/ 863600 w 4445000"/>
              <a:gd name="connsiteY49" fmla="*/ 1117600 h 2646680"/>
              <a:gd name="connsiteX50" fmla="*/ 863600 w 4445000"/>
              <a:gd name="connsiteY50" fmla="*/ 1117600 h 2646680"/>
              <a:gd name="connsiteX51" fmla="*/ 899160 w 4445000"/>
              <a:gd name="connsiteY51" fmla="*/ 1153160 h 2646680"/>
              <a:gd name="connsiteX52" fmla="*/ 929640 w 4445000"/>
              <a:gd name="connsiteY52" fmla="*/ 1153160 h 2646680"/>
              <a:gd name="connsiteX53" fmla="*/ 929640 w 4445000"/>
              <a:gd name="connsiteY53" fmla="*/ 1198880 h 2646680"/>
              <a:gd name="connsiteX54" fmla="*/ 985520 w 4445000"/>
              <a:gd name="connsiteY54" fmla="*/ 1198880 h 2646680"/>
              <a:gd name="connsiteX55" fmla="*/ 985520 w 4445000"/>
              <a:gd name="connsiteY55" fmla="*/ 1224280 h 2646680"/>
              <a:gd name="connsiteX56" fmla="*/ 1031240 w 4445000"/>
              <a:gd name="connsiteY56" fmla="*/ 1224280 h 2646680"/>
              <a:gd name="connsiteX57" fmla="*/ 1046480 w 4445000"/>
              <a:gd name="connsiteY57" fmla="*/ 1239520 h 2646680"/>
              <a:gd name="connsiteX58" fmla="*/ 1082040 w 4445000"/>
              <a:gd name="connsiteY58" fmla="*/ 1239520 h 2646680"/>
              <a:gd name="connsiteX59" fmla="*/ 1082040 w 4445000"/>
              <a:gd name="connsiteY59" fmla="*/ 1275080 h 2646680"/>
              <a:gd name="connsiteX60" fmla="*/ 1153160 w 4445000"/>
              <a:gd name="connsiteY60" fmla="*/ 1275080 h 2646680"/>
              <a:gd name="connsiteX61" fmla="*/ 1153160 w 4445000"/>
              <a:gd name="connsiteY61" fmla="*/ 1320800 h 2646680"/>
              <a:gd name="connsiteX62" fmla="*/ 1193800 w 4445000"/>
              <a:gd name="connsiteY62" fmla="*/ 1320800 h 2646680"/>
              <a:gd name="connsiteX63" fmla="*/ 1193800 w 4445000"/>
              <a:gd name="connsiteY63" fmla="*/ 1351280 h 2646680"/>
              <a:gd name="connsiteX64" fmla="*/ 1239520 w 4445000"/>
              <a:gd name="connsiteY64" fmla="*/ 1351280 h 2646680"/>
              <a:gd name="connsiteX65" fmla="*/ 1239520 w 4445000"/>
              <a:gd name="connsiteY65" fmla="*/ 1381760 h 2646680"/>
              <a:gd name="connsiteX66" fmla="*/ 1310640 w 4445000"/>
              <a:gd name="connsiteY66" fmla="*/ 1381760 h 2646680"/>
              <a:gd name="connsiteX67" fmla="*/ 1310640 w 4445000"/>
              <a:gd name="connsiteY67" fmla="*/ 1402080 h 2646680"/>
              <a:gd name="connsiteX68" fmla="*/ 1310640 w 4445000"/>
              <a:gd name="connsiteY68" fmla="*/ 1402080 h 2646680"/>
              <a:gd name="connsiteX69" fmla="*/ 1330960 w 4445000"/>
              <a:gd name="connsiteY69" fmla="*/ 1402080 h 2646680"/>
              <a:gd name="connsiteX70" fmla="*/ 1366520 w 4445000"/>
              <a:gd name="connsiteY70" fmla="*/ 1402080 h 2646680"/>
              <a:gd name="connsiteX71" fmla="*/ 1366520 w 4445000"/>
              <a:gd name="connsiteY71" fmla="*/ 1447800 h 2646680"/>
              <a:gd name="connsiteX72" fmla="*/ 1397000 w 4445000"/>
              <a:gd name="connsiteY72" fmla="*/ 1447800 h 2646680"/>
              <a:gd name="connsiteX73" fmla="*/ 1397000 w 4445000"/>
              <a:gd name="connsiteY73" fmla="*/ 1483360 h 2646680"/>
              <a:gd name="connsiteX74" fmla="*/ 1427480 w 4445000"/>
              <a:gd name="connsiteY74" fmla="*/ 1483360 h 2646680"/>
              <a:gd name="connsiteX75" fmla="*/ 1427480 w 4445000"/>
              <a:gd name="connsiteY75" fmla="*/ 1498600 h 2646680"/>
              <a:gd name="connsiteX76" fmla="*/ 1463040 w 4445000"/>
              <a:gd name="connsiteY76" fmla="*/ 1498600 h 2646680"/>
              <a:gd name="connsiteX77" fmla="*/ 1473200 w 4445000"/>
              <a:gd name="connsiteY77" fmla="*/ 1508760 h 2646680"/>
              <a:gd name="connsiteX78" fmla="*/ 1529080 w 4445000"/>
              <a:gd name="connsiteY78" fmla="*/ 1508760 h 2646680"/>
              <a:gd name="connsiteX79" fmla="*/ 1529080 w 4445000"/>
              <a:gd name="connsiteY79" fmla="*/ 1539240 h 2646680"/>
              <a:gd name="connsiteX80" fmla="*/ 1559560 w 4445000"/>
              <a:gd name="connsiteY80" fmla="*/ 1539240 h 2646680"/>
              <a:gd name="connsiteX81" fmla="*/ 1559560 w 4445000"/>
              <a:gd name="connsiteY81" fmla="*/ 1564640 h 2646680"/>
              <a:gd name="connsiteX82" fmla="*/ 1600200 w 4445000"/>
              <a:gd name="connsiteY82" fmla="*/ 1564640 h 2646680"/>
              <a:gd name="connsiteX83" fmla="*/ 1600200 w 4445000"/>
              <a:gd name="connsiteY83" fmla="*/ 1584960 h 2646680"/>
              <a:gd name="connsiteX84" fmla="*/ 1635760 w 4445000"/>
              <a:gd name="connsiteY84" fmla="*/ 1584960 h 2646680"/>
              <a:gd name="connsiteX85" fmla="*/ 1635760 w 4445000"/>
              <a:gd name="connsiteY85" fmla="*/ 1620520 h 2646680"/>
              <a:gd name="connsiteX86" fmla="*/ 1635760 w 4445000"/>
              <a:gd name="connsiteY86" fmla="*/ 1620520 h 2646680"/>
              <a:gd name="connsiteX87" fmla="*/ 1656080 w 4445000"/>
              <a:gd name="connsiteY87" fmla="*/ 1640840 h 2646680"/>
              <a:gd name="connsiteX88" fmla="*/ 1711960 w 4445000"/>
              <a:gd name="connsiteY88" fmla="*/ 1640840 h 2646680"/>
              <a:gd name="connsiteX89" fmla="*/ 1711960 w 4445000"/>
              <a:gd name="connsiteY89" fmla="*/ 1671320 h 2646680"/>
              <a:gd name="connsiteX90" fmla="*/ 1752600 w 4445000"/>
              <a:gd name="connsiteY90" fmla="*/ 1671320 h 2646680"/>
              <a:gd name="connsiteX91" fmla="*/ 1752600 w 4445000"/>
              <a:gd name="connsiteY91" fmla="*/ 1727200 h 2646680"/>
              <a:gd name="connsiteX92" fmla="*/ 1793240 w 4445000"/>
              <a:gd name="connsiteY92" fmla="*/ 1727200 h 2646680"/>
              <a:gd name="connsiteX93" fmla="*/ 1793240 w 4445000"/>
              <a:gd name="connsiteY93" fmla="*/ 1757680 h 2646680"/>
              <a:gd name="connsiteX94" fmla="*/ 1864360 w 4445000"/>
              <a:gd name="connsiteY94" fmla="*/ 1757680 h 2646680"/>
              <a:gd name="connsiteX95" fmla="*/ 1864360 w 4445000"/>
              <a:gd name="connsiteY95" fmla="*/ 1788160 h 2646680"/>
              <a:gd name="connsiteX96" fmla="*/ 1965960 w 4445000"/>
              <a:gd name="connsiteY96" fmla="*/ 1788160 h 2646680"/>
              <a:gd name="connsiteX97" fmla="*/ 1965960 w 4445000"/>
              <a:gd name="connsiteY97" fmla="*/ 1813560 h 2646680"/>
              <a:gd name="connsiteX98" fmla="*/ 2021840 w 4445000"/>
              <a:gd name="connsiteY98" fmla="*/ 1813560 h 2646680"/>
              <a:gd name="connsiteX99" fmla="*/ 2024803 w 4445000"/>
              <a:gd name="connsiteY99" fmla="*/ 1829646 h 2646680"/>
              <a:gd name="connsiteX100" fmla="*/ 2077720 w 4445000"/>
              <a:gd name="connsiteY100" fmla="*/ 1833880 h 2646680"/>
              <a:gd name="connsiteX101" fmla="*/ 2077720 w 4445000"/>
              <a:gd name="connsiteY101" fmla="*/ 1874520 h 2646680"/>
              <a:gd name="connsiteX102" fmla="*/ 2235200 w 4445000"/>
              <a:gd name="connsiteY102" fmla="*/ 1874520 h 2646680"/>
              <a:gd name="connsiteX103" fmla="*/ 2235200 w 4445000"/>
              <a:gd name="connsiteY103" fmla="*/ 1905000 h 2646680"/>
              <a:gd name="connsiteX104" fmla="*/ 2306320 w 4445000"/>
              <a:gd name="connsiteY104" fmla="*/ 1905000 h 2646680"/>
              <a:gd name="connsiteX105" fmla="*/ 2306320 w 4445000"/>
              <a:gd name="connsiteY105" fmla="*/ 1905000 h 2646680"/>
              <a:gd name="connsiteX106" fmla="*/ 2330450 w 4445000"/>
              <a:gd name="connsiteY106" fmla="*/ 1919817 h 2646680"/>
              <a:gd name="connsiteX107" fmla="*/ 2349500 w 4445000"/>
              <a:gd name="connsiteY107" fmla="*/ 1934210 h 2646680"/>
              <a:gd name="connsiteX108" fmla="*/ 2379556 w 4445000"/>
              <a:gd name="connsiteY108" fmla="*/ 1961304 h 2646680"/>
              <a:gd name="connsiteX109" fmla="*/ 2377440 w 4445000"/>
              <a:gd name="connsiteY109" fmla="*/ 1995594 h 2646680"/>
              <a:gd name="connsiteX110" fmla="*/ 2433743 w 4445000"/>
              <a:gd name="connsiteY110" fmla="*/ 1985857 h 2646680"/>
              <a:gd name="connsiteX111" fmla="*/ 2423160 w 4445000"/>
              <a:gd name="connsiteY111" fmla="*/ 2032000 h 2646680"/>
              <a:gd name="connsiteX112" fmla="*/ 2529840 w 4445000"/>
              <a:gd name="connsiteY112" fmla="*/ 2032000 h 2646680"/>
              <a:gd name="connsiteX113" fmla="*/ 2529840 w 4445000"/>
              <a:gd name="connsiteY113" fmla="*/ 2047240 h 2646680"/>
              <a:gd name="connsiteX114" fmla="*/ 2585720 w 4445000"/>
              <a:gd name="connsiteY114" fmla="*/ 2047240 h 2646680"/>
              <a:gd name="connsiteX115" fmla="*/ 2585720 w 4445000"/>
              <a:gd name="connsiteY115" fmla="*/ 2098040 h 2646680"/>
              <a:gd name="connsiteX116" fmla="*/ 2667000 w 4445000"/>
              <a:gd name="connsiteY116" fmla="*/ 2098040 h 2646680"/>
              <a:gd name="connsiteX117" fmla="*/ 2667000 w 4445000"/>
              <a:gd name="connsiteY117" fmla="*/ 2118360 h 2646680"/>
              <a:gd name="connsiteX118" fmla="*/ 2743200 w 4445000"/>
              <a:gd name="connsiteY118" fmla="*/ 2118360 h 2646680"/>
              <a:gd name="connsiteX119" fmla="*/ 2743200 w 4445000"/>
              <a:gd name="connsiteY119" fmla="*/ 2118360 h 2646680"/>
              <a:gd name="connsiteX120" fmla="*/ 2788920 w 4445000"/>
              <a:gd name="connsiteY120" fmla="*/ 2164080 h 2646680"/>
              <a:gd name="connsiteX121" fmla="*/ 2834640 w 4445000"/>
              <a:gd name="connsiteY121" fmla="*/ 2164080 h 2646680"/>
              <a:gd name="connsiteX122" fmla="*/ 2849880 w 4445000"/>
              <a:gd name="connsiteY122" fmla="*/ 2179320 h 2646680"/>
              <a:gd name="connsiteX123" fmla="*/ 2910840 w 4445000"/>
              <a:gd name="connsiteY123" fmla="*/ 2179320 h 2646680"/>
              <a:gd name="connsiteX124" fmla="*/ 2910840 w 4445000"/>
              <a:gd name="connsiteY124" fmla="*/ 2219960 h 2646680"/>
              <a:gd name="connsiteX125" fmla="*/ 2966720 w 4445000"/>
              <a:gd name="connsiteY125" fmla="*/ 2219960 h 2646680"/>
              <a:gd name="connsiteX126" fmla="*/ 2966720 w 4445000"/>
              <a:gd name="connsiteY126" fmla="*/ 2240280 h 2646680"/>
              <a:gd name="connsiteX127" fmla="*/ 3022600 w 4445000"/>
              <a:gd name="connsiteY127" fmla="*/ 2240280 h 2646680"/>
              <a:gd name="connsiteX128" fmla="*/ 3022600 w 4445000"/>
              <a:gd name="connsiteY128" fmla="*/ 2260600 h 2646680"/>
              <a:gd name="connsiteX129" fmla="*/ 3053080 w 4445000"/>
              <a:gd name="connsiteY129" fmla="*/ 2260600 h 2646680"/>
              <a:gd name="connsiteX130" fmla="*/ 3053080 w 4445000"/>
              <a:gd name="connsiteY130" fmla="*/ 2296160 h 2646680"/>
              <a:gd name="connsiteX131" fmla="*/ 3114040 w 4445000"/>
              <a:gd name="connsiteY131" fmla="*/ 2296160 h 2646680"/>
              <a:gd name="connsiteX132" fmla="*/ 3114040 w 4445000"/>
              <a:gd name="connsiteY132" fmla="*/ 2321560 h 2646680"/>
              <a:gd name="connsiteX133" fmla="*/ 3286760 w 4445000"/>
              <a:gd name="connsiteY133" fmla="*/ 2321560 h 2646680"/>
              <a:gd name="connsiteX134" fmla="*/ 3286760 w 4445000"/>
              <a:gd name="connsiteY134" fmla="*/ 2377440 h 2646680"/>
              <a:gd name="connsiteX135" fmla="*/ 3352800 w 4445000"/>
              <a:gd name="connsiteY135" fmla="*/ 2377440 h 2646680"/>
              <a:gd name="connsiteX136" fmla="*/ 3388360 w 4445000"/>
              <a:gd name="connsiteY136" fmla="*/ 2413000 h 2646680"/>
              <a:gd name="connsiteX137" fmla="*/ 3952240 w 4445000"/>
              <a:gd name="connsiteY137" fmla="*/ 2413000 h 2646680"/>
              <a:gd name="connsiteX138" fmla="*/ 3952240 w 4445000"/>
              <a:gd name="connsiteY138" fmla="*/ 2468880 h 2646680"/>
              <a:gd name="connsiteX139" fmla="*/ 4053840 w 4445000"/>
              <a:gd name="connsiteY139" fmla="*/ 2468880 h 2646680"/>
              <a:gd name="connsiteX140" fmla="*/ 4053840 w 4445000"/>
              <a:gd name="connsiteY140" fmla="*/ 2540000 h 2646680"/>
              <a:gd name="connsiteX141" fmla="*/ 4114800 w 4445000"/>
              <a:gd name="connsiteY141" fmla="*/ 2540000 h 2646680"/>
              <a:gd name="connsiteX142" fmla="*/ 4114800 w 4445000"/>
              <a:gd name="connsiteY142" fmla="*/ 2646680 h 2646680"/>
              <a:gd name="connsiteX143" fmla="*/ 4445000 w 4445000"/>
              <a:gd name="connsiteY143" fmla="*/ 2646680 h 2646680"/>
              <a:gd name="connsiteX0" fmla="*/ 0 w 4445000"/>
              <a:gd name="connsiteY0" fmla="*/ 0 h 2646680"/>
              <a:gd name="connsiteX1" fmla="*/ 55880 w 4445000"/>
              <a:gd name="connsiteY1" fmla="*/ 0 h 2646680"/>
              <a:gd name="connsiteX2" fmla="*/ 55880 w 4445000"/>
              <a:gd name="connsiteY2" fmla="*/ 50800 h 2646680"/>
              <a:gd name="connsiteX3" fmla="*/ 121920 w 4445000"/>
              <a:gd name="connsiteY3" fmla="*/ 50800 h 2646680"/>
              <a:gd name="connsiteX4" fmla="*/ 121920 w 4445000"/>
              <a:gd name="connsiteY4" fmla="*/ 66040 h 2646680"/>
              <a:gd name="connsiteX5" fmla="*/ 152400 w 4445000"/>
              <a:gd name="connsiteY5" fmla="*/ 66040 h 2646680"/>
              <a:gd name="connsiteX6" fmla="*/ 152400 w 4445000"/>
              <a:gd name="connsiteY6" fmla="*/ 66040 h 2646680"/>
              <a:gd name="connsiteX7" fmla="*/ 152400 w 4445000"/>
              <a:gd name="connsiteY7" fmla="*/ 106680 h 2646680"/>
              <a:gd name="connsiteX8" fmla="*/ 182880 w 4445000"/>
              <a:gd name="connsiteY8" fmla="*/ 106680 h 2646680"/>
              <a:gd name="connsiteX9" fmla="*/ 182880 w 4445000"/>
              <a:gd name="connsiteY9" fmla="*/ 172720 h 2646680"/>
              <a:gd name="connsiteX10" fmla="*/ 203200 w 4445000"/>
              <a:gd name="connsiteY10" fmla="*/ 172720 h 2646680"/>
              <a:gd name="connsiteX11" fmla="*/ 203200 w 4445000"/>
              <a:gd name="connsiteY11" fmla="*/ 208280 h 2646680"/>
              <a:gd name="connsiteX12" fmla="*/ 238760 w 4445000"/>
              <a:gd name="connsiteY12" fmla="*/ 208280 h 2646680"/>
              <a:gd name="connsiteX13" fmla="*/ 238760 w 4445000"/>
              <a:gd name="connsiteY13" fmla="*/ 248920 h 2646680"/>
              <a:gd name="connsiteX14" fmla="*/ 254000 w 4445000"/>
              <a:gd name="connsiteY14" fmla="*/ 248920 h 2646680"/>
              <a:gd name="connsiteX15" fmla="*/ 254000 w 4445000"/>
              <a:gd name="connsiteY15" fmla="*/ 289560 h 2646680"/>
              <a:gd name="connsiteX16" fmla="*/ 299720 w 4445000"/>
              <a:gd name="connsiteY16" fmla="*/ 289560 h 2646680"/>
              <a:gd name="connsiteX17" fmla="*/ 299720 w 4445000"/>
              <a:gd name="connsiteY17" fmla="*/ 350520 h 2646680"/>
              <a:gd name="connsiteX18" fmla="*/ 314960 w 4445000"/>
              <a:gd name="connsiteY18" fmla="*/ 350520 h 2646680"/>
              <a:gd name="connsiteX19" fmla="*/ 314960 w 4445000"/>
              <a:gd name="connsiteY19" fmla="*/ 370840 h 2646680"/>
              <a:gd name="connsiteX20" fmla="*/ 365760 w 4445000"/>
              <a:gd name="connsiteY20" fmla="*/ 370840 h 2646680"/>
              <a:gd name="connsiteX21" fmla="*/ 365760 w 4445000"/>
              <a:gd name="connsiteY21" fmla="*/ 406400 h 2646680"/>
              <a:gd name="connsiteX22" fmla="*/ 365760 w 4445000"/>
              <a:gd name="connsiteY22" fmla="*/ 406400 h 2646680"/>
              <a:gd name="connsiteX23" fmla="*/ 365760 w 4445000"/>
              <a:gd name="connsiteY23" fmla="*/ 467360 h 2646680"/>
              <a:gd name="connsiteX24" fmla="*/ 365760 w 4445000"/>
              <a:gd name="connsiteY24" fmla="*/ 533400 h 2646680"/>
              <a:gd name="connsiteX25" fmla="*/ 411480 w 4445000"/>
              <a:gd name="connsiteY25" fmla="*/ 533400 h 2646680"/>
              <a:gd name="connsiteX26" fmla="*/ 411480 w 4445000"/>
              <a:gd name="connsiteY26" fmla="*/ 574040 h 2646680"/>
              <a:gd name="connsiteX27" fmla="*/ 426720 w 4445000"/>
              <a:gd name="connsiteY27" fmla="*/ 574040 h 2646680"/>
              <a:gd name="connsiteX28" fmla="*/ 426720 w 4445000"/>
              <a:gd name="connsiteY28" fmla="*/ 645160 h 2646680"/>
              <a:gd name="connsiteX29" fmla="*/ 472440 w 4445000"/>
              <a:gd name="connsiteY29" fmla="*/ 645160 h 2646680"/>
              <a:gd name="connsiteX30" fmla="*/ 472440 w 4445000"/>
              <a:gd name="connsiteY30" fmla="*/ 695960 h 2646680"/>
              <a:gd name="connsiteX31" fmla="*/ 497840 w 4445000"/>
              <a:gd name="connsiteY31" fmla="*/ 695960 h 2646680"/>
              <a:gd name="connsiteX32" fmla="*/ 497840 w 4445000"/>
              <a:gd name="connsiteY32" fmla="*/ 746760 h 2646680"/>
              <a:gd name="connsiteX33" fmla="*/ 538480 w 4445000"/>
              <a:gd name="connsiteY33" fmla="*/ 746760 h 2646680"/>
              <a:gd name="connsiteX34" fmla="*/ 538480 w 4445000"/>
              <a:gd name="connsiteY34" fmla="*/ 822960 h 2646680"/>
              <a:gd name="connsiteX35" fmla="*/ 599440 w 4445000"/>
              <a:gd name="connsiteY35" fmla="*/ 822960 h 2646680"/>
              <a:gd name="connsiteX36" fmla="*/ 599440 w 4445000"/>
              <a:gd name="connsiteY36" fmla="*/ 873760 h 2646680"/>
              <a:gd name="connsiteX37" fmla="*/ 629920 w 4445000"/>
              <a:gd name="connsiteY37" fmla="*/ 873760 h 2646680"/>
              <a:gd name="connsiteX38" fmla="*/ 629920 w 4445000"/>
              <a:gd name="connsiteY38" fmla="*/ 924560 h 2646680"/>
              <a:gd name="connsiteX39" fmla="*/ 711200 w 4445000"/>
              <a:gd name="connsiteY39" fmla="*/ 924560 h 2646680"/>
              <a:gd name="connsiteX40" fmla="*/ 711200 w 4445000"/>
              <a:gd name="connsiteY40" fmla="*/ 924560 h 2646680"/>
              <a:gd name="connsiteX41" fmla="*/ 736600 w 4445000"/>
              <a:gd name="connsiteY41" fmla="*/ 949960 h 2646680"/>
              <a:gd name="connsiteX42" fmla="*/ 736600 w 4445000"/>
              <a:gd name="connsiteY42" fmla="*/ 975360 h 2646680"/>
              <a:gd name="connsiteX43" fmla="*/ 787400 w 4445000"/>
              <a:gd name="connsiteY43" fmla="*/ 975360 h 2646680"/>
              <a:gd name="connsiteX44" fmla="*/ 787400 w 4445000"/>
              <a:gd name="connsiteY44" fmla="*/ 1021080 h 2646680"/>
              <a:gd name="connsiteX45" fmla="*/ 812800 w 4445000"/>
              <a:gd name="connsiteY45" fmla="*/ 1021080 h 2646680"/>
              <a:gd name="connsiteX46" fmla="*/ 812800 w 4445000"/>
              <a:gd name="connsiteY46" fmla="*/ 1071880 h 2646680"/>
              <a:gd name="connsiteX47" fmla="*/ 812800 w 4445000"/>
              <a:gd name="connsiteY47" fmla="*/ 1071880 h 2646680"/>
              <a:gd name="connsiteX48" fmla="*/ 863600 w 4445000"/>
              <a:gd name="connsiteY48" fmla="*/ 1071880 h 2646680"/>
              <a:gd name="connsiteX49" fmla="*/ 863600 w 4445000"/>
              <a:gd name="connsiteY49" fmla="*/ 1117600 h 2646680"/>
              <a:gd name="connsiteX50" fmla="*/ 863600 w 4445000"/>
              <a:gd name="connsiteY50" fmla="*/ 1117600 h 2646680"/>
              <a:gd name="connsiteX51" fmla="*/ 899160 w 4445000"/>
              <a:gd name="connsiteY51" fmla="*/ 1153160 h 2646680"/>
              <a:gd name="connsiteX52" fmla="*/ 929640 w 4445000"/>
              <a:gd name="connsiteY52" fmla="*/ 1153160 h 2646680"/>
              <a:gd name="connsiteX53" fmla="*/ 929640 w 4445000"/>
              <a:gd name="connsiteY53" fmla="*/ 1198880 h 2646680"/>
              <a:gd name="connsiteX54" fmla="*/ 985520 w 4445000"/>
              <a:gd name="connsiteY54" fmla="*/ 1198880 h 2646680"/>
              <a:gd name="connsiteX55" fmla="*/ 985520 w 4445000"/>
              <a:gd name="connsiteY55" fmla="*/ 1224280 h 2646680"/>
              <a:gd name="connsiteX56" fmla="*/ 1031240 w 4445000"/>
              <a:gd name="connsiteY56" fmla="*/ 1224280 h 2646680"/>
              <a:gd name="connsiteX57" fmla="*/ 1046480 w 4445000"/>
              <a:gd name="connsiteY57" fmla="*/ 1239520 h 2646680"/>
              <a:gd name="connsiteX58" fmla="*/ 1082040 w 4445000"/>
              <a:gd name="connsiteY58" fmla="*/ 1239520 h 2646680"/>
              <a:gd name="connsiteX59" fmla="*/ 1082040 w 4445000"/>
              <a:gd name="connsiteY59" fmla="*/ 1275080 h 2646680"/>
              <a:gd name="connsiteX60" fmla="*/ 1153160 w 4445000"/>
              <a:gd name="connsiteY60" fmla="*/ 1275080 h 2646680"/>
              <a:gd name="connsiteX61" fmla="*/ 1153160 w 4445000"/>
              <a:gd name="connsiteY61" fmla="*/ 1320800 h 2646680"/>
              <a:gd name="connsiteX62" fmla="*/ 1193800 w 4445000"/>
              <a:gd name="connsiteY62" fmla="*/ 1320800 h 2646680"/>
              <a:gd name="connsiteX63" fmla="*/ 1193800 w 4445000"/>
              <a:gd name="connsiteY63" fmla="*/ 1351280 h 2646680"/>
              <a:gd name="connsiteX64" fmla="*/ 1239520 w 4445000"/>
              <a:gd name="connsiteY64" fmla="*/ 1351280 h 2646680"/>
              <a:gd name="connsiteX65" fmla="*/ 1239520 w 4445000"/>
              <a:gd name="connsiteY65" fmla="*/ 1381760 h 2646680"/>
              <a:gd name="connsiteX66" fmla="*/ 1310640 w 4445000"/>
              <a:gd name="connsiteY66" fmla="*/ 1381760 h 2646680"/>
              <a:gd name="connsiteX67" fmla="*/ 1310640 w 4445000"/>
              <a:gd name="connsiteY67" fmla="*/ 1402080 h 2646680"/>
              <a:gd name="connsiteX68" fmla="*/ 1310640 w 4445000"/>
              <a:gd name="connsiteY68" fmla="*/ 1402080 h 2646680"/>
              <a:gd name="connsiteX69" fmla="*/ 1330960 w 4445000"/>
              <a:gd name="connsiteY69" fmla="*/ 1402080 h 2646680"/>
              <a:gd name="connsiteX70" fmla="*/ 1366520 w 4445000"/>
              <a:gd name="connsiteY70" fmla="*/ 1402080 h 2646680"/>
              <a:gd name="connsiteX71" fmla="*/ 1366520 w 4445000"/>
              <a:gd name="connsiteY71" fmla="*/ 1447800 h 2646680"/>
              <a:gd name="connsiteX72" fmla="*/ 1397000 w 4445000"/>
              <a:gd name="connsiteY72" fmla="*/ 1447800 h 2646680"/>
              <a:gd name="connsiteX73" fmla="*/ 1397000 w 4445000"/>
              <a:gd name="connsiteY73" fmla="*/ 1483360 h 2646680"/>
              <a:gd name="connsiteX74" fmla="*/ 1427480 w 4445000"/>
              <a:gd name="connsiteY74" fmla="*/ 1483360 h 2646680"/>
              <a:gd name="connsiteX75" fmla="*/ 1427480 w 4445000"/>
              <a:gd name="connsiteY75" fmla="*/ 1498600 h 2646680"/>
              <a:gd name="connsiteX76" fmla="*/ 1463040 w 4445000"/>
              <a:gd name="connsiteY76" fmla="*/ 1498600 h 2646680"/>
              <a:gd name="connsiteX77" fmla="*/ 1473200 w 4445000"/>
              <a:gd name="connsiteY77" fmla="*/ 1508760 h 2646680"/>
              <a:gd name="connsiteX78" fmla="*/ 1529080 w 4445000"/>
              <a:gd name="connsiteY78" fmla="*/ 1508760 h 2646680"/>
              <a:gd name="connsiteX79" fmla="*/ 1529080 w 4445000"/>
              <a:gd name="connsiteY79" fmla="*/ 1539240 h 2646680"/>
              <a:gd name="connsiteX80" fmla="*/ 1559560 w 4445000"/>
              <a:gd name="connsiteY80" fmla="*/ 1539240 h 2646680"/>
              <a:gd name="connsiteX81" fmla="*/ 1559560 w 4445000"/>
              <a:gd name="connsiteY81" fmla="*/ 1564640 h 2646680"/>
              <a:gd name="connsiteX82" fmla="*/ 1600200 w 4445000"/>
              <a:gd name="connsiteY82" fmla="*/ 1564640 h 2646680"/>
              <a:gd name="connsiteX83" fmla="*/ 1600200 w 4445000"/>
              <a:gd name="connsiteY83" fmla="*/ 1584960 h 2646680"/>
              <a:gd name="connsiteX84" fmla="*/ 1635760 w 4445000"/>
              <a:gd name="connsiteY84" fmla="*/ 1584960 h 2646680"/>
              <a:gd name="connsiteX85" fmla="*/ 1635760 w 4445000"/>
              <a:gd name="connsiteY85" fmla="*/ 1620520 h 2646680"/>
              <a:gd name="connsiteX86" fmla="*/ 1635760 w 4445000"/>
              <a:gd name="connsiteY86" fmla="*/ 1620520 h 2646680"/>
              <a:gd name="connsiteX87" fmla="*/ 1656080 w 4445000"/>
              <a:gd name="connsiteY87" fmla="*/ 1640840 h 2646680"/>
              <a:gd name="connsiteX88" fmla="*/ 1711960 w 4445000"/>
              <a:gd name="connsiteY88" fmla="*/ 1640840 h 2646680"/>
              <a:gd name="connsiteX89" fmla="*/ 1711960 w 4445000"/>
              <a:gd name="connsiteY89" fmla="*/ 1671320 h 2646680"/>
              <a:gd name="connsiteX90" fmla="*/ 1752600 w 4445000"/>
              <a:gd name="connsiteY90" fmla="*/ 1671320 h 2646680"/>
              <a:gd name="connsiteX91" fmla="*/ 1752600 w 4445000"/>
              <a:gd name="connsiteY91" fmla="*/ 1727200 h 2646680"/>
              <a:gd name="connsiteX92" fmla="*/ 1793240 w 4445000"/>
              <a:gd name="connsiteY92" fmla="*/ 1727200 h 2646680"/>
              <a:gd name="connsiteX93" fmla="*/ 1793240 w 4445000"/>
              <a:gd name="connsiteY93" fmla="*/ 1757680 h 2646680"/>
              <a:gd name="connsiteX94" fmla="*/ 1864360 w 4445000"/>
              <a:gd name="connsiteY94" fmla="*/ 1757680 h 2646680"/>
              <a:gd name="connsiteX95" fmla="*/ 1864360 w 4445000"/>
              <a:gd name="connsiteY95" fmla="*/ 1788160 h 2646680"/>
              <a:gd name="connsiteX96" fmla="*/ 1965960 w 4445000"/>
              <a:gd name="connsiteY96" fmla="*/ 1788160 h 2646680"/>
              <a:gd name="connsiteX97" fmla="*/ 1965960 w 4445000"/>
              <a:gd name="connsiteY97" fmla="*/ 1813560 h 2646680"/>
              <a:gd name="connsiteX98" fmla="*/ 2021840 w 4445000"/>
              <a:gd name="connsiteY98" fmla="*/ 1813560 h 2646680"/>
              <a:gd name="connsiteX99" fmla="*/ 2024803 w 4445000"/>
              <a:gd name="connsiteY99" fmla="*/ 1829646 h 2646680"/>
              <a:gd name="connsiteX100" fmla="*/ 2077720 w 4445000"/>
              <a:gd name="connsiteY100" fmla="*/ 1833880 h 2646680"/>
              <a:gd name="connsiteX101" fmla="*/ 2077720 w 4445000"/>
              <a:gd name="connsiteY101" fmla="*/ 1874520 h 2646680"/>
              <a:gd name="connsiteX102" fmla="*/ 2235200 w 4445000"/>
              <a:gd name="connsiteY102" fmla="*/ 1874520 h 2646680"/>
              <a:gd name="connsiteX103" fmla="*/ 2235200 w 4445000"/>
              <a:gd name="connsiteY103" fmla="*/ 1905000 h 2646680"/>
              <a:gd name="connsiteX104" fmla="*/ 2306320 w 4445000"/>
              <a:gd name="connsiteY104" fmla="*/ 1905000 h 2646680"/>
              <a:gd name="connsiteX105" fmla="*/ 2306320 w 4445000"/>
              <a:gd name="connsiteY105" fmla="*/ 1905000 h 2646680"/>
              <a:gd name="connsiteX106" fmla="*/ 2330450 w 4445000"/>
              <a:gd name="connsiteY106" fmla="*/ 1919817 h 2646680"/>
              <a:gd name="connsiteX107" fmla="*/ 2349500 w 4445000"/>
              <a:gd name="connsiteY107" fmla="*/ 1934210 h 2646680"/>
              <a:gd name="connsiteX108" fmla="*/ 2379556 w 4445000"/>
              <a:gd name="connsiteY108" fmla="*/ 1961304 h 2646680"/>
              <a:gd name="connsiteX109" fmla="*/ 2377440 w 4445000"/>
              <a:gd name="connsiteY109" fmla="*/ 1995594 h 2646680"/>
              <a:gd name="connsiteX110" fmla="*/ 2416809 w 4445000"/>
              <a:gd name="connsiteY110" fmla="*/ 1990090 h 2646680"/>
              <a:gd name="connsiteX111" fmla="*/ 2423160 w 4445000"/>
              <a:gd name="connsiteY111" fmla="*/ 2032000 h 2646680"/>
              <a:gd name="connsiteX112" fmla="*/ 2529840 w 4445000"/>
              <a:gd name="connsiteY112" fmla="*/ 2032000 h 2646680"/>
              <a:gd name="connsiteX113" fmla="*/ 2529840 w 4445000"/>
              <a:gd name="connsiteY113" fmla="*/ 2047240 h 2646680"/>
              <a:gd name="connsiteX114" fmla="*/ 2585720 w 4445000"/>
              <a:gd name="connsiteY114" fmla="*/ 2047240 h 2646680"/>
              <a:gd name="connsiteX115" fmla="*/ 2585720 w 4445000"/>
              <a:gd name="connsiteY115" fmla="*/ 2098040 h 2646680"/>
              <a:gd name="connsiteX116" fmla="*/ 2667000 w 4445000"/>
              <a:gd name="connsiteY116" fmla="*/ 2098040 h 2646680"/>
              <a:gd name="connsiteX117" fmla="*/ 2667000 w 4445000"/>
              <a:gd name="connsiteY117" fmla="*/ 2118360 h 2646680"/>
              <a:gd name="connsiteX118" fmla="*/ 2743200 w 4445000"/>
              <a:gd name="connsiteY118" fmla="*/ 2118360 h 2646680"/>
              <a:gd name="connsiteX119" fmla="*/ 2743200 w 4445000"/>
              <a:gd name="connsiteY119" fmla="*/ 2118360 h 2646680"/>
              <a:gd name="connsiteX120" fmla="*/ 2788920 w 4445000"/>
              <a:gd name="connsiteY120" fmla="*/ 2164080 h 2646680"/>
              <a:gd name="connsiteX121" fmla="*/ 2834640 w 4445000"/>
              <a:gd name="connsiteY121" fmla="*/ 2164080 h 2646680"/>
              <a:gd name="connsiteX122" fmla="*/ 2849880 w 4445000"/>
              <a:gd name="connsiteY122" fmla="*/ 2179320 h 2646680"/>
              <a:gd name="connsiteX123" fmla="*/ 2910840 w 4445000"/>
              <a:gd name="connsiteY123" fmla="*/ 2179320 h 2646680"/>
              <a:gd name="connsiteX124" fmla="*/ 2910840 w 4445000"/>
              <a:gd name="connsiteY124" fmla="*/ 2219960 h 2646680"/>
              <a:gd name="connsiteX125" fmla="*/ 2966720 w 4445000"/>
              <a:gd name="connsiteY125" fmla="*/ 2219960 h 2646680"/>
              <a:gd name="connsiteX126" fmla="*/ 2966720 w 4445000"/>
              <a:gd name="connsiteY126" fmla="*/ 2240280 h 2646680"/>
              <a:gd name="connsiteX127" fmla="*/ 3022600 w 4445000"/>
              <a:gd name="connsiteY127" fmla="*/ 2240280 h 2646680"/>
              <a:gd name="connsiteX128" fmla="*/ 3022600 w 4445000"/>
              <a:gd name="connsiteY128" fmla="*/ 2260600 h 2646680"/>
              <a:gd name="connsiteX129" fmla="*/ 3053080 w 4445000"/>
              <a:gd name="connsiteY129" fmla="*/ 2260600 h 2646680"/>
              <a:gd name="connsiteX130" fmla="*/ 3053080 w 4445000"/>
              <a:gd name="connsiteY130" fmla="*/ 2296160 h 2646680"/>
              <a:gd name="connsiteX131" fmla="*/ 3114040 w 4445000"/>
              <a:gd name="connsiteY131" fmla="*/ 2296160 h 2646680"/>
              <a:gd name="connsiteX132" fmla="*/ 3114040 w 4445000"/>
              <a:gd name="connsiteY132" fmla="*/ 2321560 h 2646680"/>
              <a:gd name="connsiteX133" fmla="*/ 3286760 w 4445000"/>
              <a:gd name="connsiteY133" fmla="*/ 2321560 h 2646680"/>
              <a:gd name="connsiteX134" fmla="*/ 3286760 w 4445000"/>
              <a:gd name="connsiteY134" fmla="*/ 2377440 h 2646680"/>
              <a:gd name="connsiteX135" fmla="*/ 3352800 w 4445000"/>
              <a:gd name="connsiteY135" fmla="*/ 2377440 h 2646680"/>
              <a:gd name="connsiteX136" fmla="*/ 3388360 w 4445000"/>
              <a:gd name="connsiteY136" fmla="*/ 2413000 h 2646680"/>
              <a:gd name="connsiteX137" fmla="*/ 3952240 w 4445000"/>
              <a:gd name="connsiteY137" fmla="*/ 2413000 h 2646680"/>
              <a:gd name="connsiteX138" fmla="*/ 3952240 w 4445000"/>
              <a:gd name="connsiteY138" fmla="*/ 2468880 h 2646680"/>
              <a:gd name="connsiteX139" fmla="*/ 4053840 w 4445000"/>
              <a:gd name="connsiteY139" fmla="*/ 2468880 h 2646680"/>
              <a:gd name="connsiteX140" fmla="*/ 4053840 w 4445000"/>
              <a:gd name="connsiteY140" fmla="*/ 2540000 h 2646680"/>
              <a:gd name="connsiteX141" fmla="*/ 4114800 w 4445000"/>
              <a:gd name="connsiteY141" fmla="*/ 2540000 h 2646680"/>
              <a:gd name="connsiteX142" fmla="*/ 4114800 w 4445000"/>
              <a:gd name="connsiteY142" fmla="*/ 2646680 h 2646680"/>
              <a:gd name="connsiteX143" fmla="*/ 4445000 w 4445000"/>
              <a:gd name="connsiteY143" fmla="*/ 2646680 h 2646680"/>
              <a:gd name="connsiteX0" fmla="*/ 0 w 4445000"/>
              <a:gd name="connsiteY0" fmla="*/ 0 h 2646680"/>
              <a:gd name="connsiteX1" fmla="*/ 55880 w 4445000"/>
              <a:gd name="connsiteY1" fmla="*/ 0 h 2646680"/>
              <a:gd name="connsiteX2" fmla="*/ 55880 w 4445000"/>
              <a:gd name="connsiteY2" fmla="*/ 50800 h 2646680"/>
              <a:gd name="connsiteX3" fmla="*/ 121920 w 4445000"/>
              <a:gd name="connsiteY3" fmla="*/ 50800 h 2646680"/>
              <a:gd name="connsiteX4" fmla="*/ 121920 w 4445000"/>
              <a:gd name="connsiteY4" fmla="*/ 66040 h 2646680"/>
              <a:gd name="connsiteX5" fmla="*/ 152400 w 4445000"/>
              <a:gd name="connsiteY5" fmla="*/ 66040 h 2646680"/>
              <a:gd name="connsiteX6" fmla="*/ 152400 w 4445000"/>
              <a:gd name="connsiteY6" fmla="*/ 66040 h 2646680"/>
              <a:gd name="connsiteX7" fmla="*/ 152400 w 4445000"/>
              <a:gd name="connsiteY7" fmla="*/ 106680 h 2646680"/>
              <a:gd name="connsiteX8" fmla="*/ 182880 w 4445000"/>
              <a:gd name="connsiteY8" fmla="*/ 106680 h 2646680"/>
              <a:gd name="connsiteX9" fmla="*/ 182880 w 4445000"/>
              <a:gd name="connsiteY9" fmla="*/ 172720 h 2646680"/>
              <a:gd name="connsiteX10" fmla="*/ 203200 w 4445000"/>
              <a:gd name="connsiteY10" fmla="*/ 172720 h 2646680"/>
              <a:gd name="connsiteX11" fmla="*/ 203200 w 4445000"/>
              <a:gd name="connsiteY11" fmla="*/ 208280 h 2646680"/>
              <a:gd name="connsiteX12" fmla="*/ 238760 w 4445000"/>
              <a:gd name="connsiteY12" fmla="*/ 208280 h 2646680"/>
              <a:gd name="connsiteX13" fmla="*/ 238760 w 4445000"/>
              <a:gd name="connsiteY13" fmla="*/ 248920 h 2646680"/>
              <a:gd name="connsiteX14" fmla="*/ 254000 w 4445000"/>
              <a:gd name="connsiteY14" fmla="*/ 248920 h 2646680"/>
              <a:gd name="connsiteX15" fmla="*/ 254000 w 4445000"/>
              <a:gd name="connsiteY15" fmla="*/ 289560 h 2646680"/>
              <a:gd name="connsiteX16" fmla="*/ 299720 w 4445000"/>
              <a:gd name="connsiteY16" fmla="*/ 289560 h 2646680"/>
              <a:gd name="connsiteX17" fmla="*/ 299720 w 4445000"/>
              <a:gd name="connsiteY17" fmla="*/ 350520 h 2646680"/>
              <a:gd name="connsiteX18" fmla="*/ 314960 w 4445000"/>
              <a:gd name="connsiteY18" fmla="*/ 350520 h 2646680"/>
              <a:gd name="connsiteX19" fmla="*/ 314960 w 4445000"/>
              <a:gd name="connsiteY19" fmla="*/ 370840 h 2646680"/>
              <a:gd name="connsiteX20" fmla="*/ 365760 w 4445000"/>
              <a:gd name="connsiteY20" fmla="*/ 370840 h 2646680"/>
              <a:gd name="connsiteX21" fmla="*/ 365760 w 4445000"/>
              <a:gd name="connsiteY21" fmla="*/ 406400 h 2646680"/>
              <a:gd name="connsiteX22" fmla="*/ 365760 w 4445000"/>
              <a:gd name="connsiteY22" fmla="*/ 406400 h 2646680"/>
              <a:gd name="connsiteX23" fmla="*/ 365760 w 4445000"/>
              <a:gd name="connsiteY23" fmla="*/ 467360 h 2646680"/>
              <a:gd name="connsiteX24" fmla="*/ 365760 w 4445000"/>
              <a:gd name="connsiteY24" fmla="*/ 533400 h 2646680"/>
              <a:gd name="connsiteX25" fmla="*/ 411480 w 4445000"/>
              <a:gd name="connsiteY25" fmla="*/ 533400 h 2646680"/>
              <a:gd name="connsiteX26" fmla="*/ 411480 w 4445000"/>
              <a:gd name="connsiteY26" fmla="*/ 574040 h 2646680"/>
              <a:gd name="connsiteX27" fmla="*/ 426720 w 4445000"/>
              <a:gd name="connsiteY27" fmla="*/ 574040 h 2646680"/>
              <a:gd name="connsiteX28" fmla="*/ 426720 w 4445000"/>
              <a:gd name="connsiteY28" fmla="*/ 645160 h 2646680"/>
              <a:gd name="connsiteX29" fmla="*/ 472440 w 4445000"/>
              <a:gd name="connsiteY29" fmla="*/ 645160 h 2646680"/>
              <a:gd name="connsiteX30" fmla="*/ 472440 w 4445000"/>
              <a:gd name="connsiteY30" fmla="*/ 695960 h 2646680"/>
              <a:gd name="connsiteX31" fmla="*/ 497840 w 4445000"/>
              <a:gd name="connsiteY31" fmla="*/ 695960 h 2646680"/>
              <a:gd name="connsiteX32" fmla="*/ 497840 w 4445000"/>
              <a:gd name="connsiteY32" fmla="*/ 746760 h 2646680"/>
              <a:gd name="connsiteX33" fmla="*/ 538480 w 4445000"/>
              <a:gd name="connsiteY33" fmla="*/ 746760 h 2646680"/>
              <a:gd name="connsiteX34" fmla="*/ 538480 w 4445000"/>
              <a:gd name="connsiteY34" fmla="*/ 822960 h 2646680"/>
              <a:gd name="connsiteX35" fmla="*/ 599440 w 4445000"/>
              <a:gd name="connsiteY35" fmla="*/ 822960 h 2646680"/>
              <a:gd name="connsiteX36" fmla="*/ 599440 w 4445000"/>
              <a:gd name="connsiteY36" fmla="*/ 873760 h 2646680"/>
              <a:gd name="connsiteX37" fmla="*/ 629920 w 4445000"/>
              <a:gd name="connsiteY37" fmla="*/ 873760 h 2646680"/>
              <a:gd name="connsiteX38" fmla="*/ 629920 w 4445000"/>
              <a:gd name="connsiteY38" fmla="*/ 924560 h 2646680"/>
              <a:gd name="connsiteX39" fmla="*/ 711200 w 4445000"/>
              <a:gd name="connsiteY39" fmla="*/ 924560 h 2646680"/>
              <a:gd name="connsiteX40" fmla="*/ 711200 w 4445000"/>
              <a:gd name="connsiteY40" fmla="*/ 924560 h 2646680"/>
              <a:gd name="connsiteX41" fmla="*/ 736600 w 4445000"/>
              <a:gd name="connsiteY41" fmla="*/ 949960 h 2646680"/>
              <a:gd name="connsiteX42" fmla="*/ 736600 w 4445000"/>
              <a:gd name="connsiteY42" fmla="*/ 975360 h 2646680"/>
              <a:gd name="connsiteX43" fmla="*/ 787400 w 4445000"/>
              <a:gd name="connsiteY43" fmla="*/ 975360 h 2646680"/>
              <a:gd name="connsiteX44" fmla="*/ 787400 w 4445000"/>
              <a:gd name="connsiteY44" fmla="*/ 1021080 h 2646680"/>
              <a:gd name="connsiteX45" fmla="*/ 812800 w 4445000"/>
              <a:gd name="connsiteY45" fmla="*/ 1021080 h 2646680"/>
              <a:gd name="connsiteX46" fmla="*/ 812800 w 4445000"/>
              <a:gd name="connsiteY46" fmla="*/ 1071880 h 2646680"/>
              <a:gd name="connsiteX47" fmla="*/ 812800 w 4445000"/>
              <a:gd name="connsiteY47" fmla="*/ 1071880 h 2646680"/>
              <a:gd name="connsiteX48" fmla="*/ 863600 w 4445000"/>
              <a:gd name="connsiteY48" fmla="*/ 1071880 h 2646680"/>
              <a:gd name="connsiteX49" fmla="*/ 863600 w 4445000"/>
              <a:gd name="connsiteY49" fmla="*/ 1117600 h 2646680"/>
              <a:gd name="connsiteX50" fmla="*/ 863600 w 4445000"/>
              <a:gd name="connsiteY50" fmla="*/ 1117600 h 2646680"/>
              <a:gd name="connsiteX51" fmla="*/ 899160 w 4445000"/>
              <a:gd name="connsiteY51" fmla="*/ 1153160 h 2646680"/>
              <a:gd name="connsiteX52" fmla="*/ 929640 w 4445000"/>
              <a:gd name="connsiteY52" fmla="*/ 1153160 h 2646680"/>
              <a:gd name="connsiteX53" fmla="*/ 929640 w 4445000"/>
              <a:gd name="connsiteY53" fmla="*/ 1198880 h 2646680"/>
              <a:gd name="connsiteX54" fmla="*/ 985520 w 4445000"/>
              <a:gd name="connsiteY54" fmla="*/ 1198880 h 2646680"/>
              <a:gd name="connsiteX55" fmla="*/ 985520 w 4445000"/>
              <a:gd name="connsiteY55" fmla="*/ 1224280 h 2646680"/>
              <a:gd name="connsiteX56" fmla="*/ 1031240 w 4445000"/>
              <a:gd name="connsiteY56" fmla="*/ 1224280 h 2646680"/>
              <a:gd name="connsiteX57" fmla="*/ 1046480 w 4445000"/>
              <a:gd name="connsiteY57" fmla="*/ 1239520 h 2646680"/>
              <a:gd name="connsiteX58" fmla="*/ 1082040 w 4445000"/>
              <a:gd name="connsiteY58" fmla="*/ 1239520 h 2646680"/>
              <a:gd name="connsiteX59" fmla="*/ 1082040 w 4445000"/>
              <a:gd name="connsiteY59" fmla="*/ 1275080 h 2646680"/>
              <a:gd name="connsiteX60" fmla="*/ 1153160 w 4445000"/>
              <a:gd name="connsiteY60" fmla="*/ 1275080 h 2646680"/>
              <a:gd name="connsiteX61" fmla="*/ 1153160 w 4445000"/>
              <a:gd name="connsiteY61" fmla="*/ 1320800 h 2646680"/>
              <a:gd name="connsiteX62" fmla="*/ 1193800 w 4445000"/>
              <a:gd name="connsiteY62" fmla="*/ 1320800 h 2646680"/>
              <a:gd name="connsiteX63" fmla="*/ 1193800 w 4445000"/>
              <a:gd name="connsiteY63" fmla="*/ 1351280 h 2646680"/>
              <a:gd name="connsiteX64" fmla="*/ 1239520 w 4445000"/>
              <a:gd name="connsiteY64" fmla="*/ 1351280 h 2646680"/>
              <a:gd name="connsiteX65" fmla="*/ 1239520 w 4445000"/>
              <a:gd name="connsiteY65" fmla="*/ 1381760 h 2646680"/>
              <a:gd name="connsiteX66" fmla="*/ 1310640 w 4445000"/>
              <a:gd name="connsiteY66" fmla="*/ 1381760 h 2646680"/>
              <a:gd name="connsiteX67" fmla="*/ 1310640 w 4445000"/>
              <a:gd name="connsiteY67" fmla="*/ 1402080 h 2646680"/>
              <a:gd name="connsiteX68" fmla="*/ 1310640 w 4445000"/>
              <a:gd name="connsiteY68" fmla="*/ 1402080 h 2646680"/>
              <a:gd name="connsiteX69" fmla="*/ 1330960 w 4445000"/>
              <a:gd name="connsiteY69" fmla="*/ 1402080 h 2646680"/>
              <a:gd name="connsiteX70" fmla="*/ 1366520 w 4445000"/>
              <a:gd name="connsiteY70" fmla="*/ 1402080 h 2646680"/>
              <a:gd name="connsiteX71" fmla="*/ 1366520 w 4445000"/>
              <a:gd name="connsiteY71" fmla="*/ 1447800 h 2646680"/>
              <a:gd name="connsiteX72" fmla="*/ 1397000 w 4445000"/>
              <a:gd name="connsiteY72" fmla="*/ 1447800 h 2646680"/>
              <a:gd name="connsiteX73" fmla="*/ 1397000 w 4445000"/>
              <a:gd name="connsiteY73" fmla="*/ 1483360 h 2646680"/>
              <a:gd name="connsiteX74" fmla="*/ 1427480 w 4445000"/>
              <a:gd name="connsiteY74" fmla="*/ 1483360 h 2646680"/>
              <a:gd name="connsiteX75" fmla="*/ 1427480 w 4445000"/>
              <a:gd name="connsiteY75" fmla="*/ 1498600 h 2646680"/>
              <a:gd name="connsiteX76" fmla="*/ 1463040 w 4445000"/>
              <a:gd name="connsiteY76" fmla="*/ 1498600 h 2646680"/>
              <a:gd name="connsiteX77" fmla="*/ 1473200 w 4445000"/>
              <a:gd name="connsiteY77" fmla="*/ 1508760 h 2646680"/>
              <a:gd name="connsiteX78" fmla="*/ 1529080 w 4445000"/>
              <a:gd name="connsiteY78" fmla="*/ 1508760 h 2646680"/>
              <a:gd name="connsiteX79" fmla="*/ 1529080 w 4445000"/>
              <a:gd name="connsiteY79" fmla="*/ 1539240 h 2646680"/>
              <a:gd name="connsiteX80" fmla="*/ 1559560 w 4445000"/>
              <a:gd name="connsiteY80" fmla="*/ 1539240 h 2646680"/>
              <a:gd name="connsiteX81" fmla="*/ 1559560 w 4445000"/>
              <a:gd name="connsiteY81" fmla="*/ 1564640 h 2646680"/>
              <a:gd name="connsiteX82" fmla="*/ 1600200 w 4445000"/>
              <a:gd name="connsiteY82" fmla="*/ 1564640 h 2646680"/>
              <a:gd name="connsiteX83" fmla="*/ 1600200 w 4445000"/>
              <a:gd name="connsiteY83" fmla="*/ 1584960 h 2646680"/>
              <a:gd name="connsiteX84" fmla="*/ 1635760 w 4445000"/>
              <a:gd name="connsiteY84" fmla="*/ 1584960 h 2646680"/>
              <a:gd name="connsiteX85" fmla="*/ 1635760 w 4445000"/>
              <a:gd name="connsiteY85" fmla="*/ 1620520 h 2646680"/>
              <a:gd name="connsiteX86" fmla="*/ 1635760 w 4445000"/>
              <a:gd name="connsiteY86" fmla="*/ 1620520 h 2646680"/>
              <a:gd name="connsiteX87" fmla="*/ 1656080 w 4445000"/>
              <a:gd name="connsiteY87" fmla="*/ 1640840 h 2646680"/>
              <a:gd name="connsiteX88" fmla="*/ 1711960 w 4445000"/>
              <a:gd name="connsiteY88" fmla="*/ 1640840 h 2646680"/>
              <a:gd name="connsiteX89" fmla="*/ 1711960 w 4445000"/>
              <a:gd name="connsiteY89" fmla="*/ 1671320 h 2646680"/>
              <a:gd name="connsiteX90" fmla="*/ 1752600 w 4445000"/>
              <a:gd name="connsiteY90" fmla="*/ 1671320 h 2646680"/>
              <a:gd name="connsiteX91" fmla="*/ 1752600 w 4445000"/>
              <a:gd name="connsiteY91" fmla="*/ 1727200 h 2646680"/>
              <a:gd name="connsiteX92" fmla="*/ 1793240 w 4445000"/>
              <a:gd name="connsiteY92" fmla="*/ 1727200 h 2646680"/>
              <a:gd name="connsiteX93" fmla="*/ 1793240 w 4445000"/>
              <a:gd name="connsiteY93" fmla="*/ 1757680 h 2646680"/>
              <a:gd name="connsiteX94" fmla="*/ 1864360 w 4445000"/>
              <a:gd name="connsiteY94" fmla="*/ 1757680 h 2646680"/>
              <a:gd name="connsiteX95" fmla="*/ 1864360 w 4445000"/>
              <a:gd name="connsiteY95" fmla="*/ 1788160 h 2646680"/>
              <a:gd name="connsiteX96" fmla="*/ 1965960 w 4445000"/>
              <a:gd name="connsiteY96" fmla="*/ 1788160 h 2646680"/>
              <a:gd name="connsiteX97" fmla="*/ 1965960 w 4445000"/>
              <a:gd name="connsiteY97" fmla="*/ 1813560 h 2646680"/>
              <a:gd name="connsiteX98" fmla="*/ 2021840 w 4445000"/>
              <a:gd name="connsiteY98" fmla="*/ 1813560 h 2646680"/>
              <a:gd name="connsiteX99" fmla="*/ 2024803 w 4445000"/>
              <a:gd name="connsiteY99" fmla="*/ 1829646 h 2646680"/>
              <a:gd name="connsiteX100" fmla="*/ 2077720 w 4445000"/>
              <a:gd name="connsiteY100" fmla="*/ 1833880 h 2646680"/>
              <a:gd name="connsiteX101" fmla="*/ 2077720 w 4445000"/>
              <a:gd name="connsiteY101" fmla="*/ 1874520 h 2646680"/>
              <a:gd name="connsiteX102" fmla="*/ 2235200 w 4445000"/>
              <a:gd name="connsiteY102" fmla="*/ 1874520 h 2646680"/>
              <a:gd name="connsiteX103" fmla="*/ 2235200 w 4445000"/>
              <a:gd name="connsiteY103" fmla="*/ 1905000 h 2646680"/>
              <a:gd name="connsiteX104" fmla="*/ 2306320 w 4445000"/>
              <a:gd name="connsiteY104" fmla="*/ 1905000 h 2646680"/>
              <a:gd name="connsiteX105" fmla="*/ 2306320 w 4445000"/>
              <a:gd name="connsiteY105" fmla="*/ 1905000 h 2646680"/>
              <a:gd name="connsiteX106" fmla="*/ 2330450 w 4445000"/>
              <a:gd name="connsiteY106" fmla="*/ 1919817 h 2646680"/>
              <a:gd name="connsiteX107" fmla="*/ 2349500 w 4445000"/>
              <a:gd name="connsiteY107" fmla="*/ 1934210 h 2646680"/>
              <a:gd name="connsiteX108" fmla="*/ 2379556 w 4445000"/>
              <a:gd name="connsiteY108" fmla="*/ 1961304 h 2646680"/>
              <a:gd name="connsiteX109" fmla="*/ 2377440 w 4445000"/>
              <a:gd name="connsiteY109" fmla="*/ 1995594 h 2646680"/>
              <a:gd name="connsiteX110" fmla="*/ 2416809 w 4445000"/>
              <a:gd name="connsiteY110" fmla="*/ 1990090 h 2646680"/>
              <a:gd name="connsiteX111" fmla="*/ 2448560 w 4445000"/>
              <a:gd name="connsiteY111" fmla="*/ 2006600 h 2646680"/>
              <a:gd name="connsiteX112" fmla="*/ 2529840 w 4445000"/>
              <a:gd name="connsiteY112" fmla="*/ 2032000 h 2646680"/>
              <a:gd name="connsiteX113" fmla="*/ 2529840 w 4445000"/>
              <a:gd name="connsiteY113" fmla="*/ 2047240 h 2646680"/>
              <a:gd name="connsiteX114" fmla="*/ 2585720 w 4445000"/>
              <a:gd name="connsiteY114" fmla="*/ 2047240 h 2646680"/>
              <a:gd name="connsiteX115" fmla="*/ 2585720 w 4445000"/>
              <a:gd name="connsiteY115" fmla="*/ 2098040 h 2646680"/>
              <a:gd name="connsiteX116" fmla="*/ 2667000 w 4445000"/>
              <a:gd name="connsiteY116" fmla="*/ 2098040 h 2646680"/>
              <a:gd name="connsiteX117" fmla="*/ 2667000 w 4445000"/>
              <a:gd name="connsiteY117" fmla="*/ 2118360 h 2646680"/>
              <a:gd name="connsiteX118" fmla="*/ 2743200 w 4445000"/>
              <a:gd name="connsiteY118" fmla="*/ 2118360 h 2646680"/>
              <a:gd name="connsiteX119" fmla="*/ 2743200 w 4445000"/>
              <a:gd name="connsiteY119" fmla="*/ 2118360 h 2646680"/>
              <a:gd name="connsiteX120" fmla="*/ 2788920 w 4445000"/>
              <a:gd name="connsiteY120" fmla="*/ 2164080 h 2646680"/>
              <a:gd name="connsiteX121" fmla="*/ 2834640 w 4445000"/>
              <a:gd name="connsiteY121" fmla="*/ 2164080 h 2646680"/>
              <a:gd name="connsiteX122" fmla="*/ 2849880 w 4445000"/>
              <a:gd name="connsiteY122" fmla="*/ 2179320 h 2646680"/>
              <a:gd name="connsiteX123" fmla="*/ 2910840 w 4445000"/>
              <a:gd name="connsiteY123" fmla="*/ 2179320 h 2646680"/>
              <a:gd name="connsiteX124" fmla="*/ 2910840 w 4445000"/>
              <a:gd name="connsiteY124" fmla="*/ 2219960 h 2646680"/>
              <a:gd name="connsiteX125" fmla="*/ 2966720 w 4445000"/>
              <a:gd name="connsiteY125" fmla="*/ 2219960 h 2646680"/>
              <a:gd name="connsiteX126" fmla="*/ 2966720 w 4445000"/>
              <a:gd name="connsiteY126" fmla="*/ 2240280 h 2646680"/>
              <a:gd name="connsiteX127" fmla="*/ 3022600 w 4445000"/>
              <a:gd name="connsiteY127" fmla="*/ 2240280 h 2646680"/>
              <a:gd name="connsiteX128" fmla="*/ 3022600 w 4445000"/>
              <a:gd name="connsiteY128" fmla="*/ 2260600 h 2646680"/>
              <a:gd name="connsiteX129" fmla="*/ 3053080 w 4445000"/>
              <a:gd name="connsiteY129" fmla="*/ 2260600 h 2646680"/>
              <a:gd name="connsiteX130" fmla="*/ 3053080 w 4445000"/>
              <a:gd name="connsiteY130" fmla="*/ 2296160 h 2646680"/>
              <a:gd name="connsiteX131" fmla="*/ 3114040 w 4445000"/>
              <a:gd name="connsiteY131" fmla="*/ 2296160 h 2646680"/>
              <a:gd name="connsiteX132" fmla="*/ 3114040 w 4445000"/>
              <a:gd name="connsiteY132" fmla="*/ 2321560 h 2646680"/>
              <a:gd name="connsiteX133" fmla="*/ 3286760 w 4445000"/>
              <a:gd name="connsiteY133" fmla="*/ 2321560 h 2646680"/>
              <a:gd name="connsiteX134" fmla="*/ 3286760 w 4445000"/>
              <a:gd name="connsiteY134" fmla="*/ 2377440 h 2646680"/>
              <a:gd name="connsiteX135" fmla="*/ 3352800 w 4445000"/>
              <a:gd name="connsiteY135" fmla="*/ 2377440 h 2646680"/>
              <a:gd name="connsiteX136" fmla="*/ 3388360 w 4445000"/>
              <a:gd name="connsiteY136" fmla="*/ 2413000 h 2646680"/>
              <a:gd name="connsiteX137" fmla="*/ 3952240 w 4445000"/>
              <a:gd name="connsiteY137" fmla="*/ 2413000 h 2646680"/>
              <a:gd name="connsiteX138" fmla="*/ 3952240 w 4445000"/>
              <a:gd name="connsiteY138" fmla="*/ 2468880 h 2646680"/>
              <a:gd name="connsiteX139" fmla="*/ 4053840 w 4445000"/>
              <a:gd name="connsiteY139" fmla="*/ 2468880 h 2646680"/>
              <a:gd name="connsiteX140" fmla="*/ 4053840 w 4445000"/>
              <a:gd name="connsiteY140" fmla="*/ 2540000 h 2646680"/>
              <a:gd name="connsiteX141" fmla="*/ 4114800 w 4445000"/>
              <a:gd name="connsiteY141" fmla="*/ 2540000 h 2646680"/>
              <a:gd name="connsiteX142" fmla="*/ 4114800 w 4445000"/>
              <a:gd name="connsiteY142" fmla="*/ 2646680 h 2646680"/>
              <a:gd name="connsiteX143" fmla="*/ 4445000 w 4445000"/>
              <a:gd name="connsiteY143" fmla="*/ 2646680 h 2646680"/>
              <a:gd name="connsiteX0" fmla="*/ 0 w 4445000"/>
              <a:gd name="connsiteY0" fmla="*/ 0 h 2646680"/>
              <a:gd name="connsiteX1" fmla="*/ 55880 w 4445000"/>
              <a:gd name="connsiteY1" fmla="*/ 0 h 2646680"/>
              <a:gd name="connsiteX2" fmla="*/ 55880 w 4445000"/>
              <a:gd name="connsiteY2" fmla="*/ 50800 h 2646680"/>
              <a:gd name="connsiteX3" fmla="*/ 121920 w 4445000"/>
              <a:gd name="connsiteY3" fmla="*/ 50800 h 2646680"/>
              <a:gd name="connsiteX4" fmla="*/ 121920 w 4445000"/>
              <a:gd name="connsiteY4" fmla="*/ 66040 h 2646680"/>
              <a:gd name="connsiteX5" fmla="*/ 152400 w 4445000"/>
              <a:gd name="connsiteY5" fmla="*/ 66040 h 2646680"/>
              <a:gd name="connsiteX6" fmla="*/ 152400 w 4445000"/>
              <a:gd name="connsiteY6" fmla="*/ 66040 h 2646680"/>
              <a:gd name="connsiteX7" fmla="*/ 152400 w 4445000"/>
              <a:gd name="connsiteY7" fmla="*/ 106680 h 2646680"/>
              <a:gd name="connsiteX8" fmla="*/ 182880 w 4445000"/>
              <a:gd name="connsiteY8" fmla="*/ 106680 h 2646680"/>
              <a:gd name="connsiteX9" fmla="*/ 182880 w 4445000"/>
              <a:gd name="connsiteY9" fmla="*/ 172720 h 2646680"/>
              <a:gd name="connsiteX10" fmla="*/ 203200 w 4445000"/>
              <a:gd name="connsiteY10" fmla="*/ 172720 h 2646680"/>
              <a:gd name="connsiteX11" fmla="*/ 203200 w 4445000"/>
              <a:gd name="connsiteY11" fmla="*/ 208280 h 2646680"/>
              <a:gd name="connsiteX12" fmla="*/ 238760 w 4445000"/>
              <a:gd name="connsiteY12" fmla="*/ 208280 h 2646680"/>
              <a:gd name="connsiteX13" fmla="*/ 238760 w 4445000"/>
              <a:gd name="connsiteY13" fmla="*/ 248920 h 2646680"/>
              <a:gd name="connsiteX14" fmla="*/ 254000 w 4445000"/>
              <a:gd name="connsiteY14" fmla="*/ 248920 h 2646680"/>
              <a:gd name="connsiteX15" fmla="*/ 254000 w 4445000"/>
              <a:gd name="connsiteY15" fmla="*/ 289560 h 2646680"/>
              <a:gd name="connsiteX16" fmla="*/ 299720 w 4445000"/>
              <a:gd name="connsiteY16" fmla="*/ 289560 h 2646680"/>
              <a:gd name="connsiteX17" fmla="*/ 299720 w 4445000"/>
              <a:gd name="connsiteY17" fmla="*/ 350520 h 2646680"/>
              <a:gd name="connsiteX18" fmla="*/ 314960 w 4445000"/>
              <a:gd name="connsiteY18" fmla="*/ 350520 h 2646680"/>
              <a:gd name="connsiteX19" fmla="*/ 314960 w 4445000"/>
              <a:gd name="connsiteY19" fmla="*/ 370840 h 2646680"/>
              <a:gd name="connsiteX20" fmla="*/ 365760 w 4445000"/>
              <a:gd name="connsiteY20" fmla="*/ 370840 h 2646680"/>
              <a:gd name="connsiteX21" fmla="*/ 365760 w 4445000"/>
              <a:gd name="connsiteY21" fmla="*/ 406400 h 2646680"/>
              <a:gd name="connsiteX22" fmla="*/ 365760 w 4445000"/>
              <a:gd name="connsiteY22" fmla="*/ 406400 h 2646680"/>
              <a:gd name="connsiteX23" fmla="*/ 365760 w 4445000"/>
              <a:gd name="connsiteY23" fmla="*/ 467360 h 2646680"/>
              <a:gd name="connsiteX24" fmla="*/ 365760 w 4445000"/>
              <a:gd name="connsiteY24" fmla="*/ 533400 h 2646680"/>
              <a:gd name="connsiteX25" fmla="*/ 411480 w 4445000"/>
              <a:gd name="connsiteY25" fmla="*/ 533400 h 2646680"/>
              <a:gd name="connsiteX26" fmla="*/ 411480 w 4445000"/>
              <a:gd name="connsiteY26" fmla="*/ 574040 h 2646680"/>
              <a:gd name="connsiteX27" fmla="*/ 426720 w 4445000"/>
              <a:gd name="connsiteY27" fmla="*/ 574040 h 2646680"/>
              <a:gd name="connsiteX28" fmla="*/ 426720 w 4445000"/>
              <a:gd name="connsiteY28" fmla="*/ 645160 h 2646680"/>
              <a:gd name="connsiteX29" fmla="*/ 472440 w 4445000"/>
              <a:gd name="connsiteY29" fmla="*/ 645160 h 2646680"/>
              <a:gd name="connsiteX30" fmla="*/ 472440 w 4445000"/>
              <a:gd name="connsiteY30" fmla="*/ 695960 h 2646680"/>
              <a:gd name="connsiteX31" fmla="*/ 497840 w 4445000"/>
              <a:gd name="connsiteY31" fmla="*/ 695960 h 2646680"/>
              <a:gd name="connsiteX32" fmla="*/ 497840 w 4445000"/>
              <a:gd name="connsiteY32" fmla="*/ 746760 h 2646680"/>
              <a:gd name="connsiteX33" fmla="*/ 538480 w 4445000"/>
              <a:gd name="connsiteY33" fmla="*/ 746760 h 2646680"/>
              <a:gd name="connsiteX34" fmla="*/ 538480 w 4445000"/>
              <a:gd name="connsiteY34" fmla="*/ 822960 h 2646680"/>
              <a:gd name="connsiteX35" fmla="*/ 599440 w 4445000"/>
              <a:gd name="connsiteY35" fmla="*/ 822960 h 2646680"/>
              <a:gd name="connsiteX36" fmla="*/ 599440 w 4445000"/>
              <a:gd name="connsiteY36" fmla="*/ 873760 h 2646680"/>
              <a:gd name="connsiteX37" fmla="*/ 629920 w 4445000"/>
              <a:gd name="connsiteY37" fmla="*/ 873760 h 2646680"/>
              <a:gd name="connsiteX38" fmla="*/ 629920 w 4445000"/>
              <a:gd name="connsiteY38" fmla="*/ 924560 h 2646680"/>
              <a:gd name="connsiteX39" fmla="*/ 711200 w 4445000"/>
              <a:gd name="connsiteY39" fmla="*/ 924560 h 2646680"/>
              <a:gd name="connsiteX40" fmla="*/ 711200 w 4445000"/>
              <a:gd name="connsiteY40" fmla="*/ 924560 h 2646680"/>
              <a:gd name="connsiteX41" fmla="*/ 736600 w 4445000"/>
              <a:gd name="connsiteY41" fmla="*/ 949960 h 2646680"/>
              <a:gd name="connsiteX42" fmla="*/ 736600 w 4445000"/>
              <a:gd name="connsiteY42" fmla="*/ 975360 h 2646680"/>
              <a:gd name="connsiteX43" fmla="*/ 787400 w 4445000"/>
              <a:gd name="connsiteY43" fmla="*/ 975360 h 2646680"/>
              <a:gd name="connsiteX44" fmla="*/ 787400 w 4445000"/>
              <a:gd name="connsiteY44" fmla="*/ 1021080 h 2646680"/>
              <a:gd name="connsiteX45" fmla="*/ 812800 w 4445000"/>
              <a:gd name="connsiteY45" fmla="*/ 1021080 h 2646680"/>
              <a:gd name="connsiteX46" fmla="*/ 812800 w 4445000"/>
              <a:gd name="connsiteY46" fmla="*/ 1071880 h 2646680"/>
              <a:gd name="connsiteX47" fmla="*/ 812800 w 4445000"/>
              <a:gd name="connsiteY47" fmla="*/ 1071880 h 2646680"/>
              <a:gd name="connsiteX48" fmla="*/ 863600 w 4445000"/>
              <a:gd name="connsiteY48" fmla="*/ 1071880 h 2646680"/>
              <a:gd name="connsiteX49" fmla="*/ 863600 w 4445000"/>
              <a:gd name="connsiteY49" fmla="*/ 1117600 h 2646680"/>
              <a:gd name="connsiteX50" fmla="*/ 863600 w 4445000"/>
              <a:gd name="connsiteY50" fmla="*/ 1117600 h 2646680"/>
              <a:gd name="connsiteX51" fmla="*/ 899160 w 4445000"/>
              <a:gd name="connsiteY51" fmla="*/ 1153160 h 2646680"/>
              <a:gd name="connsiteX52" fmla="*/ 929640 w 4445000"/>
              <a:gd name="connsiteY52" fmla="*/ 1153160 h 2646680"/>
              <a:gd name="connsiteX53" fmla="*/ 929640 w 4445000"/>
              <a:gd name="connsiteY53" fmla="*/ 1198880 h 2646680"/>
              <a:gd name="connsiteX54" fmla="*/ 985520 w 4445000"/>
              <a:gd name="connsiteY54" fmla="*/ 1198880 h 2646680"/>
              <a:gd name="connsiteX55" fmla="*/ 985520 w 4445000"/>
              <a:gd name="connsiteY55" fmla="*/ 1224280 h 2646680"/>
              <a:gd name="connsiteX56" fmla="*/ 1031240 w 4445000"/>
              <a:gd name="connsiteY56" fmla="*/ 1224280 h 2646680"/>
              <a:gd name="connsiteX57" fmla="*/ 1046480 w 4445000"/>
              <a:gd name="connsiteY57" fmla="*/ 1239520 h 2646680"/>
              <a:gd name="connsiteX58" fmla="*/ 1082040 w 4445000"/>
              <a:gd name="connsiteY58" fmla="*/ 1239520 h 2646680"/>
              <a:gd name="connsiteX59" fmla="*/ 1082040 w 4445000"/>
              <a:gd name="connsiteY59" fmla="*/ 1275080 h 2646680"/>
              <a:gd name="connsiteX60" fmla="*/ 1153160 w 4445000"/>
              <a:gd name="connsiteY60" fmla="*/ 1275080 h 2646680"/>
              <a:gd name="connsiteX61" fmla="*/ 1153160 w 4445000"/>
              <a:gd name="connsiteY61" fmla="*/ 1320800 h 2646680"/>
              <a:gd name="connsiteX62" fmla="*/ 1193800 w 4445000"/>
              <a:gd name="connsiteY62" fmla="*/ 1320800 h 2646680"/>
              <a:gd name="connsiteX63" fmla="*/ 1193800 w 4445000"/>
              <a:gd name="connsiteY63" fmla="*/ 1351280 h 2646680"/>
              <a:gd name="connsiteX64" fmla="*/ 1239520 w 4445000"/>
              <a:gd name="connsiteY64" fmla="*/ 1351280 h 2646680"/>
              <a:gd name="connsiteX65" fmla="*/ 1239520 w 4445000"/>
              <a:gd name="connsiteY65" fmla="*/ 1381760 h 2646680"/>
              <a:gd name="connsiteX66" fmla="*/ 1310640 w 4445000"/>
              <a:gd name="connsiteY66" fmla="*/ 1381760 h 2646680"/>
              <a:gd name="connsiteX67" fmla="*/ 1310640 w 4445000"/>
              <a:gd name="connsiteY67" fmla="*/ 1402080 h 2646680"/>
              <a:gd name="connsiteX68" fmla="*/ 1310640 w 4445000"/>
              <a:gd name="connsiteY68" fmla="*/ 1402080 h 2646680"/>
              <a:gd name="connsiteX69" fmla="*/ 1330960 w 4445000"/>
              <a:gd name="connsiteY69" fmla="*/ 1402080 h 2646680"/>
              <a:gd name="connsiteX70" fmla="*/ 1366520 w 4445000"/>
              <a:gd name="connsiteY70" fmla="*/ 1402080 h 2646680"/>
              <a:gd name="connsiteX71" fmla="*/ 1366520 w 4445000"/>
              <a:gd name="connsiteY71" fmla="*/ 1447800 h 2646680"/>
              <a:gd name="connsiteX72" fmla="*/ 1397000 w 4445000"/>
              <a:gd name="connsiteY72" fmla="*/ 1447800 h 2646680"/>
              <a:gd name="connsiteX73" fmla="*/ 1397000 w 4445000"/>
              <a:gd name="connsiteY73" fmla="*/ 1483360 h 2646680"/>
              <a:gd name="connsiteX74" fmla="*/ 1427480 w 4445000"/>
              <a:gd name="connsiteY74" fmla="*/ 1483360 h 2646680"/>
              <a:gd name="connsiteX75" fmla="*/ 1427480 w 4445000"/>
              <a:gd name="connsiteY75" fmla="*/ 1498600 h 2646680"/>
              <a:gd name="connsiteX76" fmla="*/ 1463040 w 4445000"/>
              <a:gd name="connsiteY76" fmla="*/ 1498600 h 2646680"/>
              <a:gd name="connsiteX77" fmla="*/ 1473200 w 4445000"/>
              <a:gd name="connsiteY77" fmla="*/ 1508760 h 2646680"/>
              <a:gd name="connsiteX78" fmla="*/ 1529080 w 4445000"/>
              <a:gd name="connsiteY78" fmla="*/ 1508760 h 2646680"/>
              <a:gd name="connsiteX79" fmla="*/ 1529080 w 4445000"/>
              <a:gd name="connsiteY79" fmla="*/ 1539240 h 2646680"/>
              <a:gd name="connsiteX80" fmla="*/ 1559560 w 4445000"/>
              <a:gd name="connsiteY80" fmla="*/ 1539240 h 2646680"/>
              <a:gd name="connsiteX81" fmla="*/ 1559560 w 4445000"/>
              <a:gd name="connsiteY81" fmla="*/ 1564640 h 2646680"/>
              <a:gd name="connsiteX82" fmla="*/ 1600200 w 4445000"/>
              <a:gd name="connsiteY82" fmla="*/ 1564640 h 2646680"/>
              <a:gd name="connsiteX83" fmla="*/ 1600200 w 4445000"/>
              <a:gd name="connsiteY83" fmla="*/ 1584960 h 2646680"/>
              <a:gd name="connsiteX84" fmla="*/ 1635760 w 4445000"/>
              <a:gd name="connsiteY84" fmla="*/ 1584960 h 2646680"/>
              <a:gd name="connsiteX85" fmla="*/ 1635760 w 4445000"/>
              <a:gd name="connsiteY85" fmla="*/ 1620520 h 2646680"/>
              <a:gd name="connsiteX86" fmla="*/ 1635760 w 4445000"/>
              <a:gd name="connsiteY86" fmla="*/ 1620520 h 2646680"/>
              <a:gd name="connsiteX87" fmla="*/ 1656080 w 4445000"/>
              <a:gd name="connsiteY87" fmla="*/ 1640840 h 2646680"/>
              <a:gd name="connsiteX88" fmla="*/ 1711960 w 4445000"/>
              <a:gd name="connsiteY88" fmla="*/ 1640840 h 2646680"/>
              <a:gd name="connsiteX89" fmla="*/ 1711960 w 4445000"/>
              <a:gd name="connsiteY89" fmla="*/ 1671320 h 2646680"/>
              <a:gd name="connsiteX90" fmla="*/ 1752600 w 4445000"/>
              <a:gd name="connsiteY90" fmla="*/ 1671320 h 2646680"/>
              <a:gd name="connsiteX91" fmla="*/ 1752600 w 4445000"/>
              <a:gd name="connsiteY91" fmla="*/ 1727200 h 2646680"/>
              <a:gd name="connsiteX92" fmla="*/ 1793240 w 4445000"/>
              <a:gd name="connsiteY92" fmla="*/ 1727200 h 2646680"/>
              <a:gd name="connsiteX93" fmla="*/ 1793240 w 4445000"/>
              <a:gd name="connsiteY93" fmla="*/ 1757680 h 2646680"/>
              <a:gd name="connsiteX94" fmla="*/ 1864360 w 4445000"/>
              <a:gd name="connsiteY94" fmla="*/ 1757680 h 2646680"/>
              <a:gd name="connsiteX95" fmla="*/ 1864360 w 4445000"/>
              <a:gd name="connsiteY95" fmla="*/ 1788160 h 2646680"/>
              <a:gd name="connsiteX96" fmla="*/ 1965960 w 4445000"/>
              <a:gd name="connsiteY96" fmla="*/ 1788160 h 2646680"/>
              <a:gd name="connsiteX97" fmla="*/ 1965960 w 4445000"/>
              <a:gd name="connsiteY97" fmla="*/ 1813560 h 2646680"/>
              <a:gd name="connsiteX98" fmla="*/ 2021840 w 4445000"/>
              <a:gd name="connsiteY98" fmla="*/ 1813560 h 2646680"/>
              <a:gd name="connsiteX99" fmla="*/ 2024803 w 4445000"/>
              <a:gd name="connsiteY99" fmla="*/ 1829646 h 2646680"/>
              <a:gd name="connsiteX100" fmla="*/ 2077720 w 4445000"/>
              <a:gd name="connsiteY100" fmla="*/ 1833880 h 2646680"/>
              <a:gd name="connsiteX101" fmla="*/ 2077720 w 4445000"/>
              <a:gd name="connsiteY101" fmla="*/ 1874520 h 2646680"/>
              <a:gd name="connsiteX102" fmla="*/ 2235200 w 4445000"/>
              <a:gd name="connsiteY102" fmla="*/ 1874520 h 2646680"/>
              <a:gd name="connsiteX103" fmla="*/ 2235200 w 4445000"/>
              <a:gd name="connsiteY103" fmla="*/ 1905000 h 2646680"/>
              <a:gd name="connsiteX104" fmla="*/ 2306320 w 4445000"/>
              <a:gd name="connsiteY104" fmla="*/ 1905000 h 2646680"/>
              <a:gd name="connsiteX105" fmla="*/ 2306320 w 4445000"/>
              <a:gd name="connsiteY105" fmla="*/ 1905000 h 2646680"/>
              <a:gd name="connsiteX106" fmla="*/ 2330450 w 4445000"/>
              <a:gd name="connsiteY106" fmla="*/ 1919817 h 2646680"/>
              <a:gd name="connsiteX107" fmla="*/ 2349500 w 4445000"/>
              <a:gd name="connsiteY107" fmla="*/ 1934210 h 2646680"/>
              <a:gd name="connsiteX108" fmla="*/ 2379556 w 4445000"/>
              <a:gd name="connsiteY108" fmla="*/ 1961304 h 2646680"/>
              <a:gd name="connsiteX109" fmla="*/ 2377440 w 4445000"/>
              <a:gd name="connsiteY109" fmla="*/ 1995594 h 2646680"/>
              <a:gd name="connsiteX110" fmla="*/ 2416809 w 4445000"/>
              <a:gd name="connsiteY110" fmla="*/ 1990090 h 2646680"/>
              <a:gd name="connsiteX111" fmla="*/ 2448560 w 4445000"/>
              <a:gd name="connsiteY111" fmla="*/ 2006600 h 2646680"/>
              <a:gd name="connsiteX112" fmla="*/ 2529840 w 4445000"/>
              <a:gd name="connsiteY112" fmla="*/ 2032000 h 2646680"/>
              <a:gd name="connsiteX113" fmla="*/ 2485813 w 4445000"/>
              <a:gd name="connsiteY113" fmla="*/ 2016337 h 2646680"/>
              <a:gd name="connsiteX114" fmla="*/ 2529840 w 4445000"/>
              <a:gd name="connsiteY114" fmla="*/ 2047240 h 2646680"/>
              <a:gd name="connsiteX115" fmla="*/ 2585720 w 4445000"/>
              <a:gd name="connsiteY115" fmla="*/ 2047240 h 2646680"/>
              <a:gd name="connsiteX116" fmla="*/ 2585720 w 4445000"/>
              <a:gd name="connsiteY116" fmla="*/ 2098040 h 2646680"/>
              <a:gd name="connsiteX117" fmla="*/ 2667000 w 4445000"/>
              <a:gd name="connsiteY117" fmla="*/ 2098040 h 2646680"/>
              <a:gd name="connsiteX118" fmla="*/ 2667000 w 4445000"/>
              <a:gd name="connsiteY118" fmla="*/ 2118360 h 2646680"/>
              <a:gd name="connsiteX119" fmla="*/ 2743200 w 4445000"/>
              <a:gd name="connsiteY119" fmla="*/ 2118360 h 2646680"/>
              <a:gd name="connsiteX120" fmla="*/ 2743200 w 4445000"/>
              <a:gd name="connsiteY120" fmla="*/ 2118360 h 2646680"/>
              <a:gd name="connsiteX121" fmla="*/ 2788920 w 4445000"/>
              <a:gd name="connsiteY121" fmla="*/ 2164080 h 2646680"/>
              <a:gd name="connsiteX122" fmla="*/ 2834640 w 4445000"/>
              <a:gd name="connsiteY122" fmla="*/ 2164080 h 2646680"/>
              <a:gd name="connsiteX123" fmla="*/ 2849880 w 4445000"/>
              <a:gd name="connsiteY123" fmla="*/ 2179320 h 2646680"/>
              <a:gd name="connsiteX124" fmla="*/ 2910840 w 4445000"/>
              <a:gd name="connsiteY124" fmla="*/ 2179320 h 2646680"/>
              <a:gd name="connsiteX125" fmla="*/ 2910840 w 4445000"/>
              <a:gd name="connsiteY125" fmla="*/ 2219960 h 2646680"/>
              <a:gd name="connsiteX126" fmla="*/ 2966720 w 4445000"/>
              <a:gd name="connsiteY126" fmla="*/ 2219960 h 2646680"/>
              <a:gd name="connsiteX127" fmla="*/ 2966720 w 4445000"/>
              <a:gd name="connsiteY127" fmla="*/ 2240280 h 2646680"/>
              <a:gd name="connsiteX128" fmla="*/ 3022600 w 4445000"/>
              <a:gd name="connsiteY128" fmla="*/ 2240280 h 2646680"/>
              <a:gd name="connsiteX129" fmla="*/ 3022600 w 4445000"/>
              <a:gd name="connsiteY129" fmla="*/ 2260600 h 2646680"/>
              <a:gd name="connsiteX130" fmla="*/ 3053080 w 4445000"/>
              <a:gd name="connsiteY130" fmla="*/ 2260600 h 2646680"/>
              <a:gd name="connsiteX131" fmla="*/ 3053080 w 4445000"/>
              <a:gd name="connsiteY131" fmla="*/ 2296160 h 2646680"/>
              <a:gd name="connsiteX132" fmla="*/ 3114040 w 4445000"/>
              <a:gd name="connsiteY132" fmla="*/ 2296160 h 2646680"/>
              <a:gd name="connsiteX133" fmla="*/ 3114040 w 4445000"/>
              <a:gd name="connsiteY133" fmla="*/ 2321560 h 2646680"/>
              <a:gd name="connsiteX134" fmla="*/ 3286760 w 4445000"/>
              <a:gd name="connsiteY134" fmla="*/ 2321560 h 2646680"/>
              <a:gd name="connsiteX135" fmla="*/ 3286760 w 4445000"/>
              <a:gd name="connsiteY135" fmla="*/ 2377440 h 2646680"/>
              <a:gd name="connsiteX136" fmla="*/ 3352800 w 4445000"/>
              <a:gd name="connsiteY136" fmla="*/ 2377440 h 2646680"/>
              <a:gd name="connsiteX137" fmla="*/ 3388360 w 4445000"/>
              <a:gd name="connsiteY137" fmla="*/ 2413000 h 2646680"/>
              <a:gd name="connsiteX138" fmla="*/ 3952240 w 4445000"/>
              <a:gd name="connsiteY138" fmla="*/ 2413000 h 2646680"/>
              <a:gd name="connsiteX139" fmla="*/ 3952240 w 4445000"/>
              <a:gd name="connsiteY139" fmla="*/ 2468880 h 2646680"/>
              <a:gd name="connsiteX140" fmla="*/ 4053840 w 4445000"/>
              <a:gd name="connsiteY140" fmla="*/ 2468880 h 2646680"/>
              <a:gd name="connsiteX141" fmla="*/ 4053840 w 4445000"/>
              <a:gd name="connsiteY141" fmla="*/ 2540000 h 2646680"/>
              <a:gd name="connsiteX142" fmla="*/ 4114800 w 4445000"/>
              <a:gd name="connsiteY142" fmla="*/ 2540000 h 2646680"/>
              <a:gd name="connsiteX143" fmla="*/ 4114800 w 4445000"/>
              <a:gd name="connsiteY143" fmla="*/ 2646680 h 2646680"/>
              <a:gd name="connsiteX144" fmla="*/ 4445000 w 4445000"/>
              <a:gd name="connsiteY144" fmla="*/ 2646680 h 2646680"/>
              <a:gd name="connsiteX0" fmla="*/ 0 w 4445000"/>
              <a:gd name="connsiteY0" fmla="*/ 0 h 2646680"/>
              <a:gd name="connsiteX1" fmla="*/ 55880 w 4445000"/>
              <a:gd name="connsiteY1" fmla="*/ 0 h 2646680"/>
              <a:gd name="connsiteX2" fmla="*/ 55880 w 4445000"/>
              <a:gd name="connsiteY2" fmla="*/ 50800 h 2646680"/>
              <a:gd name="connsiteX3" fmla="*/ 121920 w 4445000"/>
              <a:gd name="connsiteY3" fmla="*/ 50800 h 2646680"/>
              <a:gd name="connsiteX4" fmla="*/ 121920 w 4445000"/>
              <a:gd name="connsiteY4" fmla="*/ 66040 h 2646680"/>
              <a:gd name="connsiteX5" fmla="*/ 152400 w 4445000"/>
              <a:gd name="connsiteY5" fmla="*/ 66040 h 2646680"/>
              <a:gd name="connsiteX6" fmla="*/ 152400 w 4445000"/>
              <a:gd name="connsiteY6" fmla="*/ 66040 h 2646680"/>
              <a:gd name="connsiteX7" fmla="*/ 152400 w 4445000"/>
              <a:gd name="connsiteY7" fmla="*/ 106680 h 2646680"/>
              <a:gd name="connsiteX8" fmla="*/ 182880 w 4445000"/>
              <a:gd name="connsiteY8" fmla="*/ 106680 h 2646680"/>
              <a:gd name="connsiteX9" fmla="*/ 182880 w 4445000"/>
              <a:gd name="connsiteY9" fmla="*/ 172720 h 2646680"/>
              <a:gd name="connsiteX10" fmla="*/ 203200 w 4445000"/>
              <a:gd name="connsiteY10" fmla="*/ 172720 h 2646680"/>
              <a:gd name="connsiteX11" fmla="*/ 203200 w 4445000"/>
              <a:gd name="connsiteY11" fmla="*/ 208280 h 2646680"/>
              <a:gd name="connsiteX12" fmla="*/ 238760 w 4445000"/>
              <a:gd name="connsiteY12" fmla="*/ 208280 h 2646680"/>
              <a:gd name="connsiteX13" fmla="*/ 238760 w 4445000"/>
              <a:gd name="connsiteY13" fmla="*/ 248920 h 2646680"/>
              <a:gd name="connsiteX14" fmla="*/ 254000 w 4445000"/>
              <a:gd name="connsiteY14" fmla="*/ 248920 h 2646680"/>
              <a:gd name="connsiteX15" fmla="*/ 254000 w 4445000"/>
              <a:gd name="connsiteY15" fmla="*/ 289560 h 2646680"/>
              <a:gd name="connsiteX16" fmla="*/ 299720 w 4445000"/>
              <a:gd name="connsiteY16" fmla="*/ 289560 h 2646680"/>
              <a:gd name="connsiteX17" fmla="*/ 299720 w 4445000"/>
              <a:gd name="connsiteY17" fmla="*/ 350520 h 2646680"/>
              <a:gd name="connsiteX18" fmla="*/ 314960 w 4445000"/>
              <a:gd name="connsiteY18" fmla="*/ 350520 h 2646680"/>
              <a:gd name="connsiteX19" fmla="*/ 314960 w 4445000"/>
              <a:gd name="connsiteY19" fmla="*/ 370840 h 2646680"/>
              <a:gd name="connsiteX20" fmla="*/ 365760 w 4445000"/>
              <a:gd name="connsiteY20" fmla="*/ 370840 h 2646680"/>
              <a:gd name="connsiteX21" fmla="*/ 365760 w 4445000"/>
              <a:gd name="connsiteY21" fmla="*/ 406400 h 2646680"/>
              <a:gd name="connsiteX22" fmla="*/ 365760 w 4445000"/>
              <a:gd name="connsiteY22" fmla="*/ 406400 h 2646680"/>
              <a:gd name="connsiteX23" fmla="*/ 365760 w 4445000"/>
              <a:gd name="connsiteY23" fmla="*/ 467360 h 2646680"/>
              <a:gd name="connsiteX24" fmla="*/ 365760 w 4445000"/>
              <a:gd name="connsiteY24" fmla="*/ 533400 h 2646680"/>
              <a:gd name="connsiteX25" fmla="*/ 411480 w 4445000"/>
              <a:gd name="connsiteY25" fmla="*/ 533400 h 2646680"/>
              <a:gd name="connsiteX26" fmla="*/ 411480 w 4445000"/>
              <a:gd name="connsiteY26" fmla="*/ 574040 h 2646680"/>
              <a:gd name="connsiteX27" fmla="*/ 426720 w 4445000"/>
              <a:gd name="connsiteY27" fmla="*/ 574040 h 2646680"/>
              <a:gd name="connsiteX28" fmla="*/ 426720 w 4445000"/>
              <a:gd name="connsiteY28" fmla="*/ 645160 h 2646680"/>
              <a:gd name="connsiteX29" fmla="*/ 472440 w 4445000"/>
              <a:gd name="connsiteY29" fmla="*/ 645160 h 2646680"/>
              <a:gd name="connsiteX30" fmla="*/ 472440 w 4445000"/>
              <a:gd name="connsiteY30" fmla="*/ 695960 h 2646680"/>
              <a:gd name="connsiteX31" fmla="*/ 497840 w 4445000"/>
              <a:gd name="connsiteY31" fmla="*/ 695960 h 2646680"/>
              <a:gd name="connsiteX32" fmla="*/ 497840 w 4445000"/>
              <a:gd name="connsiteY32" fmla="*/ 746760 h 2646680"/>
              <a:gd name="connsiteX33" fmla="*/ 538480 w 4445000"/>
              <a:gd name="connsiteY33" fmla="*/ 746760 h 2646680"/>
              <a:gd name="connsiteX34" fmla="*/ 538480 w 4445000"/>
              <a:gd name="connsiteY34" fmla="*/ 822960 h 2646680"/>
              <a:gd name="connsiteX35" fmla="*/ 599440 w 4445000"/>
              <a:gd name="connsiteY35" fmla="*/ 822960 h 2646680"/>
              <a:gd name="connsiteX36" fmla="*/ 599440 w 4445000"/>
              <a:gd name="connsiteY36" fmla="*/ 873760 h 2646680"/>
              <a:gd name="connsiteX37" fmla="*/ 629920 w 4445000"/>
              <a:gd name="connsiteY37" fmla="*/ 873760 h 2646680"/>
              <a:gd name="connsiteX38" fmla="*/ 629920 w 4445000"/>
              <a:gd name="connsiteY38" fmla="*/ 924560 h 2646680"/>
              <a:gd name="connsiteX39" fmla="*/ 711200 w 4445000"/>
              <a:gd name="connsiteY39" fmla="*/ 924560 h 2646680"/>
              <a:gd name="connsiteX40" fmla="*/ 711200 w 4445000"/>
              <a:gd name="connsiteY40" fmla="*/ 924560 h 2646680"/>
              <a:gd name="connsiteX41" fmla="*/ 736600 w 4445000"/>
              <a:gd name="connsiteY41" fmla="*/ 949960 h 2646680"/>
              <a:gd name="connsiteX42" fmla="*/ 736600 w 4445000"/>
              <a:gd name="connsiteY42" fmla="*/ 975360 h 2646680"/>
              <a:gd name="connsiteX43" fmla="*/ 787400 w 4445000"/>
              <a:gd name="connsiteY43" fmla="*/ 975360 h 2646680"/>
              <a:gd name="connsiteX44" fmla="*/ 787400 w 4445000"/>
              <a:gd name="connsiteY44" fmla="*/ 1021080 h 2646680"/>
              <a:gd name="connsiteX45" fmla="*/ 812800 w 4445000"/>
              <a:gd name="connsiteY45" fmla="*/ 1021080 h 2646680"/>
              <a:gd name="connsiteX46" fmla="*/ 812800 w 4445000"/>
              <a:gd name="connsiteY46" fmla="*/ 1071880 h 2646680"/>
              <a:gd name="connsiteX47" fmla="*/ 812800 w 4445000"/>
              <a:gd name="connsiteY47" fmla="*/ 1071880 h 2646680"/>
              <a:gd name="connsiteX48" fmla="*/ 863600 w 4445000"/>
              <a:gd name="connsiteY48" fmla="*/ 1071880 h 2646680"/>
              <a:gd name="connsiteX49" fmla="*/ 863600 w 4445000"/>
              <a:gd name="connsiteY49" fmla="*/ 1117600 h 2646680"/>
              <a:gd name="connsiteX50" fmla="*/ 863600 w 4445000"/>
              <a:gd name="connsiteY50" fmla="*/ 1117600 h 2646680"/>
              <a:gd name="connsiteX51" fmla="*/ 899160 w 4445000"/>
              <a:gd name="connsiteY51" fmla="*/ 1153160 h 2646680"/>
              <a:gd name="connsiteX52" fmla="*/ 929640 w 4445000"/>
              <a:gd name="connsiteY52" fmla="*/ 1153160 h 2646680"/>
              <a:gd name="connsiteX53" fmla="*/ 929640 w 4445000"/>
              <a:gd name="connsiteY53" fmla="*/ 1198880 h 2646680"/>
              <a:gd name="connsiteX54" fmla="*/ 985520 w 4445000"/>
              <a:gd name="connsiteY54" fmla="*/ 1198880 h 2646680"/>
              <a:gd name="connsiteX55" fmla="*/ 985520 w 4445000"/>
              <a:gd name="connsiteY55" fmla="*/ 1224280 h 2646680"/>
              <a:gd name="connsiteX56" fmla="*/ 1031240 w 4445000"/>
              <a:gd name="connsiteY56" fmla="*/ 1224280 h 2646680"/>
              <a:gd name="connsiteX57" fmla="*/ 1046480 w 4445000"/>
              <a:gd name="connsiteY57" fmla="*/ 1239520 h 2646680"/>
              <a:gd name="connsiteX58" fmla="*/ 1082040 w 4445000"/>
              <a:gd name="connsiteY58" fmla="*/ 1239520 h 2646680"/>
              <a:gd name="connsiteX59" fmla="*/ 1082040 w 4445000"/>
              <a:gd name="connsiteY59" fmla="*/ 1275080 h 2646680"/>
              <a:gd name="connsiteX60" fmla="*/ 1153160 w 4445000"/>
              <a:gd name="connsiteY60" fmla="*/ 1275080 h 2646680"/>
              <a:gd name="connsiteX61" fmla="*/ 1153160 w 4445000"/>
              <a:gd name="connsiteY61" fmla="*/ 1320800 h 2646680"/>
              <a:gd name="connsiteX62" fmla="*/ 1193800 w 4445000"/>
              <a:gd name="connsiteY62" fmla="*/ 1320800 h 2646680"/>
              <a:gd name="connsiteX63" fmla="*/ 1193800 w 4445000"/>
              <a:gd name="connsiteY63" fmla="*/ 1351280 h 2646680"/>
              <a:gd name="connsiteX64" fmla="*/ 1239520 w 4445000"/>
              <a:gd name="connsiteY64" fmla="*/ 1351280 h 2646680"/>
              <a:gd name="connsiteX65" fmla="*/ 1239520 w 4445000"/>
              <a:gd name="connsiteY65" fmla="*/ 1381760 h 2646680"/>
              <a:gd name="connsiteX66" fmla="*/ 1310640 w 4445000"/>
              <a:gd name="connsiteY66" fmla="*/ 1381760 h 2646680"/>
              <a:gd name="connsiteX67" fmla="*/ 1310640 w 4445000"/>
              <a:gd name="connsiteY67" fmla="*/ 1402080 h 2646680"/>
              <a:gd name="connsiteX68" fmla="*/ 1310640 w 4445000"/>
              <a:gd name="connsiteY68" fmla="*/ 1402080 h 2646680"/>
              <a:gd name="connsiteX69" fmla="*/ 1330960 w 4445000"/>
              <a:gd name="connsiteY69" fmla="*/ 1402080 h 2646680"/>
              <a:gd name="connsiteX70" fmla="*/ 1366520 w 4445000"/>
              <a:gd name="connsiteY70" fmla="*/ 1402080 h 2646680"/>
              <a:gd name="connsiteX71" fmla="*/ 1366520 w 4445000"/>
              <a:gd name="connsiteY71" fmla="*/ 1447800 h 2646680"/>
              <a:gd name="connsiteX72" fmla="*/ 1397000 w 4445000"/>
              <a:gd name="connsiteY72" fmla="*/ 1447800 h 2646680"/>
              <a:gd name="connsiteX73" fmla="*/ 1397000 w 4445000"/>
              <a:gd name="connsiteY73" fmla="*/ 1483360 h 2646680"/>
              <a:gd name="connsiteX74" fmla="*/ 1427480 w 4445000"/>
              <a:gd name="connsiteY74" fmla="*/ 1483360 h 2646680"/>
              <a:gd name="connsiteX75" fmla="*/ 1427480 w 4445000"/>
              <a:gd name="connsiteY75" fmla="*/ 1498600 h 2646680"/>
              <a:gd name="connsiteX76" fmla="*/ 1463040 w 4445000"/>
              <a:gd name="connsiteY76" fmla="*/ 1498600 h 2646680"/>
              <a:gd name="connsiteX77" fmla="*/ 1473200 w 4445000"/>
              <a:gd name="connsiteY77" fmla="*/ 1508760 h 2646680"/>
              <a:gd name="connsiteX78" fmla="*/ 1529080 w 4445000"/>
              <a:gd name="connsiteY78" fmla="*/ 1508760 h 2646680"/>
              <a:gd name="connsiteX79" fmla="*/ 1529080 w 4445000"/>
              <a:gd name="connsiteY79" fmla="*/ 1539240 h 2646680"/>
              <a:gd name="connsiteX80" fmla="*/ 1559560 w 4445000"/>
              <a:gd name="connsiteY80" fmla="*/ 1539240 h 2646680"/>
              <a:gd name="connsiteX81" fmla="*/ 1559560 w 4445000"/>
              <a:gd name="connsiteY81" fmla="*/ 1564640 h 2646680"/>
              <a:gd name="connsiteX82" fmla="*/ 1600200 w 4445000"/>
              <a:gd name="connsiteY82" fmla="*/ 1564640 h 2646680"/>
              <a:gd name="connsiteX83" fmla="*/ 1600200 w 4445000"/>
              <a:gd name="connsiteY83" fmla="*/ 1584960 h 2646680"/>
              <a:gd name="connsiteX84" fmla="*/ 1635760 w 4445000"/>
              <a:gd name="connsiteY84" fmla="*/ 1584960 h 2646680"/>
              <a:gd name="connsiteX85" fmla="*/ 1635760 w 4445000"/>
              <a:gd name="connsiteY85" fmla="*/ 1620520 h 2646680"/>
              <a:gd name="connsiteX86" fmla="*/ 1635760 w 4445000"/>
              <a:gd name="connsiteY86" fmla="*/ 1620520 h 2646680"/>
              <a:gd name="connsiteX87" fmla="*/ 1656080 w 4445000"/>
              <a:gd name="connsiteY87" fmla="*/ 1640840 h 2646680"/>
              <a:gd name="connsiteX88" fmla="*/ 1711960 w 4445000"/>
              <a:gd name="connsiteY88" fmla="*/ 1640840 h 2646680"/>
              <a:gd name="connsiteX89" fmla="*/ 1711960 w 4445000"/>
              <a:gd name="connsiteY89" fmla="*/ 1671320 h 2646680"/>
              <a:gd name="connsiteX90" fmla="*/ 1752600 w 4445000"/>
              <a:gd name="connsiteY90" fmla="*/ 1671320 h 2646680"/>
              <a:gd name="connsiteX91" fmla="*/ 1752600 w 4445000"/>
              <a:gd name="connsiteY91" fmla="*/ 1727200 h 2646680"/>
              <a:gd name="connsiteX92" fmla="*/ 1793240 w 4445000"/>
              <a:gd name="connsiteY92" fmla="*/ 1727200 h 2646680"/>
              <a:gd name="connsiteX93" fmla="*/ 1793240 w 4445000"/>
              <a:gd name="connsiteY93" fmla="*/ 1757680 h 2646680"/>
              <a:gd name="connsiteX94" fmla="*/ 1864360 w 4445000"/>
              <a:gd name="connsiteY94" fmla="*/ 1757680 h 2646680"/>
              <a:gd name="connsiteX95" fmla="*/ 1864360 w 4445000"/>
              <a:gd name="connsiteY95" fmla="*/ 1788160 h 2646680"/>
              <a:gd name="connsiteX96" fmla="*/ 1965960 w 4445000"/>
              <a:gd name="connsiteY96" fmla="*/ 1788160 h 2646680"/>
              <a:gd name="connsiteX97" fmla="*/ 1965960 w 4445000"/>
              <a:gd name="connsiteY97" fmla="*/ 1813560 h 2646680"/>
              <a:gd name="connsiteX98" fmla="*/ 2021840 w 4445000"/>
              <a:gd name="connsiteY98" fmla="*/ 1813560 h 2646680"/>
              <a:gd name="connsiteX99" fmla="*/ 2024803 w 4445000"/>
              <a:gd name="connsiteY99" fmla="*/ 1829646 h 2646680"/>
              <a:gd name="connsiteX100" fmla="*/ 2077720 w 4445000"/>
              <a:gd name="connsiteY100" fmla="*/ 1833880 h 2646680"/>
              <a:gd name="connsiteX101" fmla="*/ 2077720 w 4445000"/>
              <a:gd name="connsiteY101" fmla="*/ 1874520 h 2646680"/>
              <a:gd name="connsiteX102" fmla="*/ 2235200 w 4445000"/>
              <a:gd name="connsiteY102" fmla="*/ 1874520 h 2646680"/>
              <a:gd name="connsiteX103" fmla="*/ 2235200 w 4445000"/>
              <a:gd name="connsiteY103" fmla="*/ 1905000 h 2646680"/>
              <a:gd name="connsiteX104" fmla="*/ 2306320 w 4445000"/>
              <a:gd name="connsiteY104" fmla="*/ 1905000 h 2646680"/>
              <a:gd name="connsiteX105" fmla="*/ 2306320 w 4445000"/>
              <a:gd name="connsiteY105" fmla="*/ 1905000 h 2646680"/>
              <a:gd name="connsiteX106" fmla="*/ 2330450 w 4445000"/>
              <a:gd name="connsiteY106" fmla="*/ 1919817 h 2646680"/>
              <a:gd name="connsiteX107" fmla="*/ 2349500 w 4445000"/>
              <a:gd name="connsiteY107" fmla="*/ 1934210 h 2646680"/>
              <a:gd name="connsiteX108" fmla="*/ 2379556 w 4445000"/>
              <a:gd name="connsiteY108" fmla="*/ 1961304 h 2646680"/>
              <a:gd name="connsiteX109" fmla="*/ 2377440 w 4445000"/>
              <a:gd name="connsiteY109" fmla="*/ 1995594 h 2646680"/>
              <a:gd name="connsiteX110" fmla="*/ 2416809 w 4445000"/>
              <a:gd name="connsiteY110" fmla="*/ 1990090 h 2646680"/>
              <a:gd name="connsiteX111" fmla="*/ 2448560 w 4445000"/>
              <a:gd name="connsiteY111" fmla="*/ 2006600 h 2646680"/>
              <a:gd name="connsiteX112" fmla="*/ 2529840 w 4445000"/>
              <a:gd name="connsiteY112" fmla="*/ 2032000 h 2646680"/>
              <a:gd name="connsiteX113" fmla="*/ 2460413 w 4445000"/>
              <a:gd name="connsiteY113" fmla="*/ 2037504 h 2646680"/>
              <a:gd name="connsiteX114" fmla="*/ 2529840 w 4445000"/>
              <a:gd name="connsiteY114" fmla="*/ 2047240 h 2646680"/>
              <a:gd name="connsiteX115" fmla="*/ 2585720 w 4445000"/>
              <a:gd name="connsiteY115" fmla="*/ 2047240 h 2646680"/>
              <a:gd name="connsiteX116" fmla="*/ 2585720 w 4445000"/>
              <a:gd name="connsiteY116" fmla="*/ 2098040 h 2646680"/>
              <a:gd name="connsiteX117" fmla="*/ 2667000 w 4445000"/>
              <a:gd name="connsiteY117" fmla="*/ 2098040 h 2646680"/>
              <a:gd name="connsiteX118" fmla="*/ 2667000 w 4445000"/>
              <a:gd name="connsiteY118" fmla="*/ 2118360 h 2646680"/>
              <a:gd name="connsiteX119" fmla="*/ 2743200 w 4445000"/>
              <a:gd name="connsiteY119" fmla="*/ 2118360 h 2646680"/>
              <a:gd name="connsiteX120" fmla="*/ 2743200 w 4445000"/>
              <a:gd name="connsiteY120" fmla="*/ 2118360 h 2646680"/>
              <a:gd name="connsiteX121" fmla="*/ 2788920 w 4445000"/>
              <a:gd name="connsiteY121" fmla="*/ 2164080 h 2646680"/>
              <a:gd name="connsiteX122" fmla="*/ 2834640 w 4445000"/>
              <a:gd name="connsiteY122" fmla="*/ 2164080 h 2646680"/>
              <a:gd name="connsiteX123" fmla="*/ 2849880 w 4445000"/>
              <a:gd name="connsiteY123" fmla="*/ 2179320 h 2646680"/>
              <a:gd name="connsiteX124" fmla="*/ 2910840 w 4445000"/>
              <a:gd name="connsiteY124" fmla="*/ 2179320 h 2646680"/>
              <a:gd name="connsiteX125" fmla="*/ 2910840 w 4445000"/>
              <a:gd name="connsiteY125" fmla="*/ 2219960 h 2646680"/>
              <a:gd name="connsiteX126" fmla="*/ 2966720 w 4445000"/>
              <a:gd name="connsiteY126" fmla="*/ 2219960 h 2646680"/>
              <a:gd name="connsiteX127" fmla="*/ 2966720 w 4445000"/>
              <a:gd name="connsiteY127" fmla="*/ 2240280 h 2646680"/>
              <a:gd name="connsiteX128" fmla="*/ 3022600 w 4445000"/>
              <a:gd name="connsiteY128" fmla="*/ 2240280 h 2646680"/>
              <a:gd name="connsiteX129" fmla="*/ 3022600 w 4445000"/>
              <a:gd name="connsiteY129" fmla="*/ 2260600 h 2646680"/>
              <a:gd name="connsiteX130" fmla="*/ 3053080 w 4445000"/>
              <a:gd name="connsiteY130" fmla="*/ 2260600 h 2646680"/>
              <a:gd name="connsiteX131" fmla="*/ 3053080 w 4445000"/>
              <a:gd name="connsiteY131" fmla="*/ 2296160 h 2646680"/>
              <a:gd name="connsiteX132" fmla="*/ 3114040 w 4445000"/>
              <a:gd name="connsiteY132" fmla="*/ 2296160 h 2646680"/>
              <a:gd name="connsiteX133" fmla="*/ 3114040 w 4445000"/>
              <a:gd name="connsiteY133" fmla="*/ 2321560 h 2646680"/>
              <a:gd name="connsiteX134" fmla="*/ 3286760 w 4445000"/>
              <a:gd name="connsiteY134" fmla="*/ 2321560 h 2646680"/>
              <a:gd name="connsiteX135" fmla="*/ 3286760 w 4445000"/>
              <a:gd name="connsiteY135" fmla="*/ 2377440 h 2646680"/>
              <a:gd name="connsiteX136" fmla="*/ 3352800 w 4445000"/>
              <a:gd name="connsiteY136" fmla="*/ 2377440 h 2646680"/>
              <a:gd name="connsiteX137" fmla="*/ 3388360 w 4445000"/>
              <a:gd name="connsiteY137" fmla="*/ 2413000 h 2646680"/>
              <a:gd name="connsiteX138" fmla="*/ 3952240 w 4445000"/>
              <a:gd name="connsiteY138" fmla="*/ 2413000 h 2646680"/>
              <a:gd name="connsiteX139" fmla="*/ 3952240 w 4445000"/>
              <a:gd name="connsiteY139" fmla="*/ 2468880 h 2646680"/>
              <a:gd name="connsiteX140" fmla="*/ 4053840 w 4445000"/>
              <a:gd name="connsiteY140" fmla="*/ 2468880 h 2646680"/>
              <a:gd name="connsiteX141" fmla="*/ 4053840 w 4445000"/>
              <a:gd name="connsiteY141" fmla="*/ 2540000 h 2646680"/>
              <a:gd name="connsiteX142" fmla="*/ 4114800 w 4445000"/>
              <a:gd name="connsiteY142" fmla="*/ 2540000 h 2646680"/>
              <a:gd name="connsiteX143" fmla="*/ 4114800 w 4445000"/>
              <a:gd name="connsiteY143" fmla="*/ 2646680 h 2646680"/>
              <a:gd name="connsiteX144" fmla="*/ 4445000 w 4445000"/>
              <a:gd name="connsiteY144" fmla="*/ 2646680 h 2646680"/>
              <a:gd name="connsiteX0" fmla="*/ 0 w 4445000"/>
              <a:gd name="connsiteY0" fmla="*/ 0 h 2646680"/>
              <a:gd name="connsiteX1" fmla="*/ 55880 w 4445000"/>
              <a:gd name="connsiteY1" fmla="*/ 0 h 2646680"/>
              <a:gd name="connsiteX2" fmla="*/ 55880 w 4445000"/>
              <a:gd name="connsiteY2" fmla="*/ 50800 h 2646680"/>
              <a:gd name="connsiteX3" fmla="*/ 121920 w 4445000"/>
              <a:gd name="connsiteY3" fmla="*/ 50800 h 2646680"/>
              <a:gd name="connsiteX4" fmla="*/ 121920 w 4445000"/>
              <a:gd name="connsiteY4" fmla="*/ 66040 h 2646680"/>
              <a:gd name="connsiteX5" fmla="*/ 152400 w 4445000"/>
              <a:gd name="connsiteY5" fmla="*/ 66040 h 2646680"/>
              <a:gd name="connsiteX6" fmla="*/ 152400 w 4445000"/>
              <a:gd name="connsiteY6" fmla="*/ 66040 h 2646680"/>
              <a:gd name="connsiteX7" fmla="*/ 152400 w 4445000"/>
              <a:gd name="connsiteY7" fmla="*/ 106680 h 2646680"/>
              <a:gd name="connsiteX8" fmla="*/ 182880 w 4445000"/>
              <a:gd name="connsiteY8" fmla="*/ 106680 h 2646680"/>
              <a:gd name="connsiteX9" fmla="*/ 182880 w 4445000"/>
              <a:gd name="connsiteY9" fmla="*/ 172720 h 2646680"/>
              <a:gd name="connsiteX10" fmla="*/ 203200 w 4445000"/>
              <a:gd name="connsiteY10" fmla="*/ 172720 h 2646680"/>
              <a:gd name="connsiteX11" fmla="*/ 203200 w 4445000"/>
              <a:gd name="connsiteY11" fmla="*/ 208280 h 2646680"/>
              <a:gd name="connsiteX12" fmla="*/ 238760 w 4445000"/>
              <a:gd name="connsiteY12" fmla="*/ 208280 h 2646680"/>
              <a:gd name="connsiteX13" fmla="*/ 238760 w 4445000"/>
              <a:gd name="connsiteY13" fmla="*/ 248920 h 2646680"/>
              <a:gd name="connsiteX14" fmla="*/ 254000 w 4445000"/>
              <a:gd name="connsiteY14" fmla="*/ 248920 h 2646680"/>
              <a:gd name="connsiteX15" fmla="*/ 254000 w 4445000"/>
              <a:gd name="connsiteY15" fmla="*/ 289560 h 2646680"/>
              <a:gd name="connsiteX16" fmla="*/ 299720 w 4445000"/>
              <a:gd name="connsiteY16" fmla="*/ 289560 h 2646680"/>
              <a:gd name="connsiteX17" fmla="*/ 299720 w 4445000"/>
              <a:gd name="connsiteY17" fmla="*/ 350520 h 2646680"/>
              <a:gd name="connsiteX18" fmla="*/ 314960 w 4445000"/>
              <a:gd name="connsiteY18" fmla="*/ 350520 h 2646680"/>
              <a:gd name="connsiteX19" fmla="*/ 314960 w 4445000"/>
              <a:gd name="connsiteY19" fmla="*/ 370840 h 2646680"/>
              <a:gd name="connsiteX20" fmla="*/ 365760 w 4445000"/>
              <a:gd name="connsiteY20" fmla="*/ 370840 h 2646680"/>
              <a:gd name="connsiteX21" fmla="*/ 365760 w 4445000"/>
              <a:gd name="connsiteY21" fmla="*/ 406400 h 2646680"/>
              <a:gd name="connsiteX22" fmla="*/ 365760 w 4445000"/>
              <a:gd name="connsiteY22" fmla="*/ 406400 h 2646680"/>
              <a:gd name="connsiteX23" fmla="*/ 365760 w 4445000"/>
              <a:gd name="connsiteY23" fmla="*/ 467360 h 2646680"/>
              <a:gd name="connsiteX24" fmla="*/ 365760 w 4445000"/>
              <a:gd name="connsiteY24" fmla="*/ 533400 h 2646680"/>
              <a:gd name="connsiteX25" fmla="*/ 411480 w 4445000"/>
              <a:gd name="connsiteY25" fmla="*/ 533400 h 2646680"/>
              <a:gd name="connsiteX26" fmla="*/ 411480 w 4445000"/>
              <a:gd name="connsiteY26" fmla="*/ 574040 h 2646680"/>
              <a:gd name="connsiteX27" fmla="*/ 426720 w 4445000"/>
              <a:gd name="connsiteY27" fmla="*/ 574040 h 2646680"/>
              <a:gd name="connsiteX28" fmla="*/ 426720 w 4445000"/>
              <a:gd name="connsiteY28" fmla="*/ 645160 h 2646680"/>
              <a:gd name="connsiteX29" fmla="*/ 472440 w 4445000"/>
              <a:gd name="connsiteY29" fmla="*/ 645160 h 2646680"/>
              <a:gd name="connsiteX30" fmla="*/ 472440 w 4445000"/>
              <a:gd name="connsiteY30" fmla="*/ 695960 h 2646680"/>
              <a:gd name="connsiteX31" fmla="*/ 497840 w 4445000"/>
              <a:gd name="connsiteY31" fmla="*/ 695960 h 2646680"/>
              <a:gd name="connsiteX32" fmla="*/ 497840 w 4445000"/>
              <a:gd name="connsiteY32" fmla="*/ 746760 h 2646680"/>
              <a:gd name="connsiteX33" fmla="*/ 538480 w 4445000"/>
              <a:gd name="connsiteY33" fmla="*/ 746760 h 2646680"/>
              <a:gd name="connsiteX34" fmla="*/ 538480 w 4445000"/>
              <a:gd name="connsiteY34" fmla="*/ 822960 h 2646680"/>
              <a:gd name="connsiteX35" fmla="*/ 599440 w 4445000"/>
              <a:gd name="connsiteY35" fmla="*/ 822960 h 2646680"/>
              <a:gd name="connsiteX36" fmla="*/ 599440 w 4445000"/>
              <a:gd name="connsiteY36" fmla="*/ 873760 h 2646680"/>
              <a:gd name="connsiteX37" fmla="*/ 629920 w 4445000"/>
              <a:gd name="connsiteY37" fmla="*/ 873760 h 2646680"/>
              <a:gd name="connsiteX38" fmla="*/ 629920 w 4445000"/>
              <a:gd name="connsiteY38" fmla="*/ 924560 h 2646680"/>
              <a:gd name="connsiteX39" fmla="*/ 711200 w 4445000"/>
              <a:gd name="connsiteY39" fmla="*/ 924560 h 2646680"/>
              <a:gd name="connsiteX40" fmla="*/ 711200 w 4445000"/>
              <a:gd name="connsiteY40" fmla="*/ 924560 h 2646680"/>
              <a:gd name="connsiteX41" fmla="*/ 736600 w 4445000"/>
              <a:gd name="connsiteY41" fmla="*/ 949960 h 2646680"/>
              <a:gd name="connsiteX42" fmla="*/ 736600 w 4445000"/>
              <a:gd name="connsiteY42" fmla="*/ 975360 h 2646680"/>
              <a:gd name="connsiteX43" fmla="*/ 787400 w 4445000"/>
              <a:gd name="connsiteY43" fmla="*/ 975360 h 2646680"/>
              <a:gd name="connsiteX44" fmla="*/ 787400 w 4445000"/>
              <a:gd name="connsiteY44" fmla="*/ 1021080 h 2646680"/>
              <a:gd name="connsiteX45" fmla="*/ 812800 w 4445000"/>
              <a:gd name="connsiteY45" fmla="*/ 1021080 h 2646680"/>
              <a:gd name="connsiteX46" fmla="*/ 812800 w 4445000"/>
              <a:gd name="connsiteY46" fmla="*/ 1071880 h 2646680"/>
              <a:gd name="connsiteX47" fmla="*/ 812800 w 4445000"/>
              <a:gd name="connsiteY47" fmla="*/ 1071880 h 2646680"/>
              <a:gd name="connsiteX48" fmla="*/ 863600 w 4445000"/>
              <a:gd name="connsiteY48" fmla="*/ 1071880 h 2646680"/>
              <a:gd name="connsiteX49" fmla="*/ 863600 w 4445000"/>
              <a:gd name="connsiteY49" fmla="*/ 1117600 h 2646680"/>
              <a:gd name="connsiteX50" fmla="*/ 863600 w 4445000"/>
              <a:gd name="connsiteY50" fmla="*/ 1117600 h 2646680"/>
              <a:gd name="connsiteX51" fmla="*/ 899160 w 4445000"/>
              <a:gd name="connsiteY51" fmla="*/ 1153160 h 2646680"/>
              <a:gd name="connsiteX52" fmla="*/ 929640 w 4445000"/>
              <a:gd name="connsiteY52" fmla="*/ 1153160 h 2646680"/>
              <a:gd name="connsiteX53" fmla="*/ 929640 w 4445000"/>
              <a:gd name="connsiteY53" fmla="*/ 1198880 h 2646680"/>
              <a:gd name="connsiteX54" fmla="*/ 985520 w 4445000"/>
              <a:gd name="connsiteY54" fmla="*/ 1198880 h 2646680"/>
              <a:gd name="connsiteX55" fmla="*/ 985520 w 4445000"/>
              <a:gd name="connsiteY55" fmla="*/ 1224280 h 2646680"/>
              <a:gd name="connsiteX56" fmla="*/ 1031240 w 4445000"/>
              <a:gd name="connsiteY56" fmla="*/ 1224280 h 2646680"/>
              <a:gd name="connsiteX57" fmla="*/ 1046480 w 4445000"/>
              <a:gd name="connsiteY57" fmla="*/ 1239520 h 2646680"/>
              <a:gd name="connsiteX58" fmla="*/ 1082040 w 4445000"/>
              <a:gd name="connsiteY58" fmla="*/ 1239520 h 2646680"/>
              <a:gd name="connsiteX59" fmla="*/ 1082040 w 4445000"/>
              <a:gd name="connsiteY59" fmla="*/ 1275080 h 2646680"/>
              <a:gd name="connsiteX60" fmla="*/ 1153160 w 4445000"/>
              <a:gd name="connsiteY60" fmla="*/ 1275080 h 2646680"/>
              <a:gd name="connsiteX61" fmla="*/ 1153160 w 4445000"/>
              <a:gd name="connsiteY61" fmla="*/ 1320800 h 2646680"/>
              <a:gd name="connsiteX62" fmla="*/ 1193800 w 4445000"/>
              <a:gd name="connsiteY62" fmla="*/ 1320800 h 2646680"/>
              <a:gd name="connsiteX63" fmla="*/ 1193800 w 4445000"/>
              <a:gd name="connsiteY63" fmla="*/ 1351280 h 2646680"/>
              <a:gd name="connsiteX64" fmla="*/ 1239520 w 4445000"/>
              <a:gd name="connsiteY64" fmla="*/ 1351280 h 2646680"/>
              <a:gd name="connsiteX65" fmla="*/ 1239520 w 4445000"/>
              <a:gd name="connsiteY65" fmla="*/ 1381760 h 2646680"/>
              <a:gd name="connsiteX66" fmla="*/ 1310640 w 4445000"/>
              <a:gd name="connsiteY66" fmla="*/ 1381760 h 2646680"/>
              <a:gd name="connsiteX67" fmla="*/ 1310640 w 4445000"/>
              <a:gd name="connsiteY67" fmla="*/ 1402080 h 2646680"/>
              <a:gd name="connsiteX68" fmla="*/ 1310640 w 4445000"/>
              <a:gd name="connsiteY68" fmla="*/ 1402080 h 2646680"/>
              <a:gd name="connsiteX69" fmla="*/ 1330960 w 4445000"/>
              <a:gd name="connsiteY69" fmla="*/ 1402080 h 2646680"/>
              <a:gd name="connsiteX70" fmla="*/ 1366520 w 4445000"/>
              <a:gd name="connsiteY70" fmla="*/ 1402080 h 2646680"/>
              <a:gd name="connsiteX71" fmla="*/ 1366520 w 4445000"/>
              <a:gd name="connsiteY71" fmla="*/ 1447800 h 2646680"/>
              <a:gd name="connsiteX72" fmla="*/ 1397000 w 4445000"/>
              <a:gd name="connsiteY72" fmla="*/ 1447800 h 2646680"/>
              <a:gd name="connsiteX73" fmla="*/ 1397000 w 4445000"/>
              <a:gd name="connsiteY73" fmla="*/ 1483360 h 2646680"/>
              <a:gd name="connsiteX74" fmla="*/ 1427480 w 4445000"/>
              <a:gd name="connsiteY74" fmla="*/ 1483360 h 2646680"/>
              <a:gd name="connsiteX75" fmla="*/ 1427480 w 4445000"/>
              <a:gd name="connsiteY75" fmla="*/ 1498600 h 2646680"/>
              <a:gd name="connsiteX76" fmla="*/ 1463040 w 4445000"/>
              <a:gd name="connsiteY76" fmla="*/ 1498600 h 2646680"/>
              <a:gd name="connsiteX77" fmla="*/ 1473200 w 4445000"/>
              <a:gd name="connsiteY77" fmla="*/ 1508760 h 2646680"/>
              <a:gd name="connsiteX78" fmla="*/ 1529080 w 4445000"/>
              <a:gd name="connsiteY78" fmla="*/ 1508760 h 2646680"/>
              <a:gd name="connsiteX79" fmla="*/ 1529080 w 4445000"/>
              <a:gd name="connsiteY79" fmla="*/ 1539240 h 2646680"/>
              <a:gd name="connsiteX80" fmla="*/ 1559560 w 4445000"/>
              <a:gd name="connsiteY80" fmla="*/ 1539240 h 2646680"/>
              <a:gd name="connsiteX81" fmla="*/ 1559560 w 4445000"/>
              <a:gd name="connsiteY81" fmla="*/ 1564640 h 2646680"/>
              <a:gd name="connsiteX82" fmla="*/ 1600200 w 4445000"/>
              <a:gd name="connsiteY82" fmla="*/ 1564640 h 2646680"/>
              <a:gd name="connsiteX83" fmla="*/ 1600200 w 4445000"/>
              <a:gd name="connsiteY83" fmla="*/ 1584960 h 2646680"/>
              <a:gd name="connsiteX84" fmla="*/ 1635760 w 4445000"/>
              <a:gd name="connsiteY84" fmla="*/ 1584960 h 2646680"/>
              <a:gd name="connsiteX85" fmla="*/ 1635760 w 4445000"/>
              <a:gd name="connsiteY85" fmla="*/ 1620520 h 2646680"/>
              <a:gd name="connsiteX86" fmla="*/ 1635760 w 4445000"/>
              <a:gd name="connsiteY86" fmla="*/ 1620520 h 2646680"/>
              <a:gd name="connsiteX87" fmla="*/ 1656080 w 4445000"/>
              <a:gd name="connsiteY87" fmla="*/ 1640840 h 2646680"/>
              <a:gd name="connsiteX88" fmla="*/ 1711960 w 4445000"/>
              <a:gd name="connsiteY88" fmla="*/ 1640840 h 2646680"/>
              <a:gd name="connsiteX89" fmla="*/ 1711960 w 4445000"/>
              <a:gd name="connsiteY89" fmla="*/ 1671320 h 2646680"/>
              <a:gd name="connsiteX90" fmla="*/ 1752600 w 4445000"/>
              <a:gd name="connsiteY90" fmla="*/ 1671320 h 2646680"/>
              <a:gd name="connsiteX91" fmla="*/ 1752600 w 4445000"/>
              <a:gd name="connsiteY91" fmla="*/ 1727200 h 2646680"/>
              <a:gd name="connsiteX92" fmla="*/ 1793240 w 4445000"/>
              <a:gd name="connsiteY92" fmla="*/ 1727200 h 2646680"/>
              <a:gd name="connsiteX93" fmla="*/ 1793240 w 4445000"/>
              <a:gd name="connsiteY93" fmla="*/ 1757680 h 2646680"/>
              <a:gd name="connsiteX94" fmla="*/ 1864360 w 4445000"/>
              <a:gd name="connsiteY94" fmla="*/ 1757680 h 2646680"/>
              <a:gd name="connsiteX95" fmla="*/ 1864360 w 4445000"/>
              <a:gd name="connsiteY95" fmla="*/ 1788160 h 2646680"/>
              <a:gd name="connsiteX96" fmla="*/ 1965960 w 4445000"/>
              <a:gd name="connsiteY96" fmla="*/ 1788160 h 2646680"/>
              <a:gd name="connsiteX97" fmla="*/ 1965960 w 4445000"/>
              <a:gd name="connsiteY97" fmla="*/ 1813560 h 2646680"/>
              <a:gd name="connsiteX98" fmla="*/ 2021840 w 4445000"/>
              <a:gd name="connsiteY98" fmla="*/ 1813560 h 2646680"/>
              <a:gd name="connsiteX99" fmla="*/ 2024803 w 4445000"/>
              <a:gd name="connsiteY99" fmla="*/ 1829646 h 2646680"/>
              <a:gd name="connsiteX100" fmla="*/ 2077720 w 4445000"/>
              <a:gd name="connsiteY100" fmla="*/ 1833880 h 2646680"/>
              <a:gd name="connsiteX101" fmla="*/ 2077720 w 4445000"/>
              <a:gd name="connsiteY101" fmla="*/ 1874520 h 2646680"/>
              <a:gd name="connsiteX102" fmla="*/ 2235200 w 4445000"/>
              <a:gd name="connsiteY102" fmla="*/ 1874520 h 2646680"/>
              <a:gd name="connsiteX103" fmla="*/ 2235200 w 4445000"/>
              <a:gd name="connsiteY103" fmla="*/ 1905000 h 2646680"/>
              <a:gd name="connsiteX104" fmla="*/ 2306320 w 4445000"/>
              <a:gd name="connsiteY104" fmla="*/ 1905000 h 2646680"/>
              <a:gd name="connsiteX105" fmla="*/ 2306320 w 4445000"/>
              <a:gd name="connsiteY105" fmla="*/ 1905000 h 2646680"/>
              <a:gd name="connsiteX106" fmla="*/ 2330450 w 4445000"/>
              <a:gd name="connsiteY106" fmla="*/ 1919817 h 2646680"/>
              <a:gd name="connsiteX107" fmla="*/ 2349500 w 4445000"/>
              <a:gd name="connsiteY107" fmla="*/ 1934210 h 2646680"/>
              <a:gd name="connsiteX108" fmla="*/ 2379556 w 4445000"/>
              <a:gd name="connsiteY108" fmla="*/ 1961304 h 2646680"/>
              <a:gd name="connsiteX109" fmla="*/ 2377440 w 4445000"/>
              <a:gd name="connsiteY109" fmla="*/ 1995594 h 2646680"/>
              <a:gd name="connsiteX110" fmla="*/ 2416809 w 4445000"/>
              <a:gd name="connsiteY110" fmla="*/ 1990090 h 2646680"/>
              <a:gd name="connsiteX111" fmla="*/ 2448560 w 4445000"/>
              <a:gd name="connsiteY111" fmla="*/ 2006600 h 2646680"/>
              <a:gd name="connsiteX112" fmla="*/ 2529840 w 4445000"/>
              <a:gd name="connsiteY112" fmla="*/ 2032000 h 2646680"/>
              <a:gd name="connsiteX113" fmla="*/ 2490046 w 4445000"/>
              <a:gd name="connsiteY113" fmla="*/ 2077721 h 2646680"/>
              <a:gd name="connsiteX114" fmla="*/ 2529840 w 4445000"/>
              <a:gd name="connsiteY114" fmla="*/ 2047240 h 2646680"/>
              <a:gd name="connsiteX115" fmla="*/ 2585720 w 4445000"/>
              <a:gd name="connsiteY115" fmla="*/ 2047240 h 2646680"/>
              <a:gd name="connsiteX116" fmla="*/ 2585720 w 4445000"/>
              <a:gd name="connsiteY116" fmla="*/ 2098040 h 2646680"/>
              <a:gd name="connsiteX117" fmla="*/ 2667000 w 4445000"/>
              <a:gd name="connsiteY117" fmla="*/ 2098040 h 2646680"/>
              <a:gd name="connsiteX118" fmla="*/ 2667000 w 4445000"/>
              <a:gd name="connsiteY118" fmla="*/ 2118360 h 2646680"/>
              <a:gd name="connsiteX119" fmla="*/ 2743200 w 4445000"/>
              <a:gd name="connsiteY119" fmla="*/ 2118360 h 2646680"/>
              <a:gd name="connsiteX120" fmla="*/ 2743200 w 4445000"/>
              <a:gd name="connsiteY120" fmla="*/ 2118360 h 2646680"/>
              <a:gd name="connsiteX121" fmla="*/ 2788920 w 4445000"/>
              <a:gd name="connsiteY121" fmla="*/ 2164080 h 2646680"/>
              <a:gd name="connsiteX122" fmla="*/ 2834640 w 4445000"/>
              <a:gd name="connsiteY122" fmla="*/ 2164080 h 2646680"/>
              <a:gd name="connsiteX123" fmla="*/ 2849880 w 4445000"/>
              <a:gd name="connsiteY123" fmla="*/ 2179320 h 2646680"/>
              <a:gd name="connsiteX124" fmla="*/ 2910840 w 4445000"/>
              <a:gd name="connsiteY124" fmla="*/ 2179320 h 2646680"/>
              <a:gd name="connsiteX125" fmla="*/ 2910840 w 4445000"/>
              <a:gd name="connsiteY125" fmla="*/ 2219960 h 2646680"/>
              <a:gd name="connsiteX126" fmla="*/ 2966720 w 4445000"/>
              <a:gd name="connsiteY126" fmla="*/ 2219960 h 2646680"/>
              <a:gd name="connsiteX127" fmla="*/ 2966720 w 4445000"/>
              <a:gd name="connsiteY127" fmla="*/ 2240280 h 2646680"/>
              <a:gd name="connsiteX128" fmla="*/ 3022600 w 4445000"/>
              <a:gd name="connsiteY128" fmla="*/ 2240280 h 2646680"/>
              <a:gd name="connsiteX129" fmla="*/ 3022600 w 4445000"/>
              <a:gd name="connsiteY129" fmla="*/ 2260600 h 2646680"/>
              <a:gd name="connsiteX130" fmla="*/ 3053080 w 4445000"/>
              <a:gd name="connsiteY130" fmla="*/ 2260600 h 2646680"/>
              <a:gd name="connsiteX131" fmla="*/ 3053080 w 4445000"/>
              <a:gd name="connsiteY131" fmla="*/ 2296160 h 2646680"/>
              <a:gd name="connsiteX132" fmla="*/ 3114040 w 4445000"/>
              <a:gd name="connsiteY132" fmla="*/ 2296160 h 2646680"/>
              <a:gd name="connsiteX133" fmla="*/ 3114040 w 4445000"/>
              <a:gd name="connsiteY133" fmla="*/ 2321560 h 2646680"/>
              <a:gd name="connsiteX134" fmla="*/ 3286760 w 4445000"/>
              <a:gd name="connsiteY134" fmla="*/ 2321560 h 2646680"/>
              <a:gd name="connsiteX135" fmla="*/ 3286760 w 4445000"/>
              <a:gd name="connsiteY135" fmla="*/ 2377440 h 2646680"/>
              <a:gd name="connsiteX136" fmla="*/ 3352800 w 4445000"/>
              <a:gd name="connsiteY136" fmla="*/ 2377440 h 2646680"/>
              <a:gd name="connsiteX137" fmla="*/ 3388360 w 4445000"/>
              <a:gd name="connsiteY137" fmla="*/ 2413000 h 2646680"/>
              <a:gd name="connsiteX138" fmla="*/ 3952240 w 4445000"/>
              <a:gd name="connsiteY138" fmla="*/ 2413000 h 2646680"/>
              <a:gd name="connsiteX139" fmla="*/ 3952240 w 4445000"/>
              <a:gd name="connsiteY139" fmla="*/ 2468880 h 2646680"/>
              <a:gd name="connsiteX140" fmla="*/ 4053840 w 4445000"/>
              <a:gd name="connsiteY140" fmla="*/ 2468880 h 2646680"/>
              <a:gd name="connsiteX141" fmla="*/ 4053840 w 4445000"/>
              <a:gd name="connsiteY141" fmla="*/ 2540000 h 2646680"/>
              <a:gd name="connsiteX142" fmla="*/ 4114800 w 4445000"/>
              <a:gd name="connsiteY142" fmla="*/ 2540000 h 2646680"/>
              <a:gd name="connsiteX143" fmla="*/ 4114800 w 4445000"/>
              <a:gd name="connsiteY143" fmla="*/ 2646680 h 2646680"/>
              <a:gd name="connsiteX144" fmla="*/ 4445000 w 4445000"/>
              <a:gd name="connsiteY144" fmla="*/ 2646680 h 2646680"/>
              <a:gd name="connsiteX0" fmla="*/ 0 w 4445000"/>
              <a:gd name="connsiteY0" fmla="*/ 0 h 2646680"/>
              <a:gd name="connsiteX1" fmla="*/ 55880 w 4445000"/>
              <a:gd name="connsiteY1" fmla="*/ 0 h 2646680"/>
              <a:gd name="connsiteX2" fmla="*/ 55880 w 4445000"/>
              <a:gd name="connsiteY2" fmla="*/ 50800 h 2646680"/>
              <a:gd name="connsiteX3" fmla="*/ 121920 w 4445000"/>
              <a:gd name="connsiteY3" fmla="*/ 50800 h 2646680"/>
              <a:gd name="connsiteX4" fmla="*/ 121920 w 4445000"/>
              <a:gd name="connsiteY4" fmla="*/ 66040 h 2646680"/>
              <a:gd name="connsiteX5" fmla="*/ 152400 w 4445000"/>
              <a:gd name="connsiteY5" fmla="*/ 66040 h 2646680"/>
              <a:gd name="connsiteX6" fmla="*/ 152400 w 4445000"/>
              <a:gd name="connsiteY6" fmla="*/ 66040 h 2646680"/>
              <a:gd name="connsiteX7" fmla="*/ 152400 w 4445000"/>
              <a:gd name="connsiteY7" fmla="*/ 106680 h 2646680"/>
              <a:gd name="connsiteX8" fmla="*/ 182880 w 4445000"/>
              <a:gd name="connsiteY8" fmla="*/ 106680 h 2646680"/>
              <a:gd name="connsiteX9" fmla="*/ 182880 w 4445000"/>
              <a:gd name="connsiteY9" fmla="*/ 172720 h 2646680"/>
              <a:gd name="connsiteX10" fmla="*/ 203200 w 4445000"/>
              <a:gd name="connsiteY10" fmla="*/ 172720 h 2646680"/>
              <a:gd name="connsiteX11" fmla="*/ 203200 w 4445000"/>
              <a:gd name="connsiteY11" fmla="*/ 208280 h 2646680"/>
              <a:gd name="connsiteX12" fmla="*/ 238760 w 4445000"/>
              <a:gd name="connsiteY12" fmla="*/ 208280 h 2646680"/>
              <a:gd name="connsiteX13" fmla="*/ 238760 w 4445000"/>
              <a:gd name="connsiteY13" fmla="*/ 248920 h 2646680"/>
              <a:gd name="connsiteX14" fmla="*/ 254000 w 4445000"/>
              <a:gd name="connsiteY14" fmla="*/ 248920 h 2646680"/>
              <a:gd name="connsiteX15" fmla="*/ 254000 w 4445000"/>
              <a:gd name="connsiteY15" fmla="*/ 289560 h 2646680"/>
              <a:gd name="connsiteX16" fmla="*/ 299720 w 4445000"/>
              <a:gd name="connsiteY16" fmla="*/ 289560 h 2646680"/>
              <a:gd name="connsiteX17" fmla="*/ 299720 w 4445000"/>
              <a:gd name="connsiteY17" fmla="*/ 350520 h 2646680"/>
              <a:gd name="connsiteX18" fmla="*/ 314960 w 4445000"/>
              <a:gd name="connsiteY18" fmla="*/ 350520 h 2646680"/>
              <a:gd name="connsiteX19" fmla="*/ 314960 w 4445000"/>
              <a:gd name="connsiteY19" fmla="*/ 370840 h 2646680"/>
              <a:gd name="connsiteX20" fmla="*/ 365760 w 4445000"/>
              <a:gd name="connsiteY20" fmla="*/ 370840 h 2646680"/>
              <a:gd name="connsiteX21" fmla="*/ 365760 w 4445000"/>
              <a:gd name="connsiteY21" fmla="*/ 406400 h 2646680"/>
              <a:gd name="connsiteX22" fmla="*/ 365760 w 4445000"/>
              <a:gd name="connsiteY22" fmla="*/ 406400 h 2646680"/>
              <a:gd name="connsiteX23" fmla="*/ 365760 w 4445000"/>
              <a:gd name="connsiteY23" fmla="*/ 467360 h 2646680"/>
              <a:gd name="connsiteX24" fmla="*/ 365760 w 4445000"/>
              <a:gd name="connsiteY24" fmla="*/ 533400 h 2646680"/>
              <a:gd name="connsiteX25" fmla="*/ 411480 w 4445000"/>
              <a:gd name="connsiteY25" fmla="*/ 533400 h 2646680"/>
              <a:gd name="connsiteX26" fmla="*/ 411480 w 4445000"/>
              <a:gd name="connsiteY26" fmla="*/ 574040 h 2646680"/>
              <a:gd name="connsiteX27" fmla="*/ 426720 w 4445000"/>
              <a:gd name="connsiteY27" fmla="*/ 574040 h 2646680"/>
              <a:gd name="connsiteX28" fmla="*/ 426720 w 4445000"/>
              <a:gd name="connsiteY28" fmla="*/ 645160 h 2646680"/>
              <a:gd name="connsiteX29" fmla="*/ 472440 w 4445000"/>
              <a:gd name="connsiteY29" fmla="*/ 645160 h 2646680"/>
              <a:gd name="connsiteX30" fmla="*/ 472440 w 4445000"/>
              <a:gd name="connsiteY30" fmla="*/ 695960 h 2646680"/>
              <a:gd name="connsiteX31" fmla="*/ 497840 w 4445000"/>
              <a:gd name="connsiteY31" fmla="*/ 695960 h 2646680"/>
              <a:gd name="connsiteX32" fmla="*/ 497840 w 4445000"/>
              <a:gd name="connsiteY32" fmla="*/ 746760 h 2646680"/>
              <a:gd name="connsiteX33" fmla="*/ 538480 w 4445000"/>
              <a:gd name="connsiteY33" fmla="*/ 746760 h 2646680"/>
              <a:gd name="connsiteX34" fmla="*/ 538480 w 4445000"/>
              <a:gd name="connsiteY34" fmla="*/ 822960 h 2646680"/>
              <a:gd name="connsiteX35" fmla="*/ 599440 w 4445000"/>
              <a:gd name="connsiteY35" fmla="*/ 822960 h 2646680"/>
              <a:gd name="connsiteX36" fmla="*/ 599440 w 4445000"/>
              <a:gd name="connsiteY36" fmla="*/ 873760 h 2646680"/>
              <a:gd name="connsiteX37" fmla="*/ 629920 w 4445000"/>
              <a:gd name="connsiteY37" fmla="*/ 873760 h 2646680"/>
              <a:gd name="connsiteX38" fmla="*/ 629920 w 4445000"/>
              <a:gd name="connsiteY38" fmla="*/ 924560 h 2646680"/>
              <a:gd name="connsiteX39" fmla="*/ 711200 w 4445000"/>
              <a:gd name="connsiteY39" fmla="*/ 924560 h 2646680"/>
              <a:gd name="connsiteX40" fmla="*/ 711200 w 4445000"/>
              <a:gd name="connsiteY40" fmla="*/ 924560 h 2646680"/>
              <a:gd name="connsiteX41" fmla="*/ 736600 w 4445000"/>
              <a:gd name="connsiteY41" fmla="*/ 949960 h 2646680"/>
              <a:gd name="connsiteX42" fmla="*/ 736600 w 4445000"/>
              <a:gd name="connsiteY42" fmla="*/ 975360 h 2646680"/>
              <a:gd name="connsiteX43" fmla="*/ 787400 w 4445000"/>
              <a:gd name="connsiteY43" fmla="*/ 975360 h 2646680"/>
              <a:gd name="connsiteX44" fmla="*/ 787400 w 4445000"/>
              <a:gd name="connsiteY44" fmla="*/ 1021080 h 2646680"/>
              <a:gd name="connsiteX45" fmla="*/ 812800 w 4445000"/>
              <a:gd name="connsiteY45" fmla="*/ 1021080 h 2646680"/>
              <a:gd name="connsiteX46" fmla="*/ 812800 w 4445000"/>
              <a:gd name="connsiteY46" fmla="*/ 1071880 h 2646680"/>
              <a:gd name="connsiteX47" fmla="*/ 812800 w 4445000"/>
              <a:gd name="connsiteY47" fmla="*/ 1071880 h 2646680"/>
              <a:gd name="connsiteX48" fmla="*/ 863600 w 4445000"/>
              <a:gd name="connsiteY48" fmla="*/ 1071880 h 2646680"/>
              <a:gd name="connsiteX49" fmla="*/ 863600 w 4445000"/>
              <a:gd name="connsiteY49" fmla="*/ 1117600 h 2646680"/>
              <a:gd name="connsiteX50" fmla="*/ 863600 w 4445000"/>
              <a:gd name="connsiteY50" fmla="*/ 1117600 h 2646680"/>
              <a:gd name="connsiteX51" fmla="*/ 899160 w 4445000"/>
              <a:gd name="connsiteY51" fmla="*/ 1153160 h 2646680"/>
              <a:gd name="connsiteX52" fmla="*/ 929640 w 4445000"/>
              <a:gd name="connsiteY52" fmla="*/ 1153160 h 2646680"/>
              <a:gd name="connsiteX53" fmla="*/ 929640 w 4445000"/>
              <a:gd name="connsiteY53" fmla="*/ 1198880 h 2646680"/>
              <a:gd name="connsiteX54" fmla="*/ 985520 w 4445000"/>
              <a:gd name="connsiteY54" fmla="*/ 1198880 h 2646680"/>
              <a:gd name="connsiteX55" fmla="*/ 985520 w 4445000"/>
              <a:gd name="connsiteY55" fmla="*/ 1224280 h 2646680"/>
              <a:gd name="connsiteX56" fmla="*/ 1031240 w 4445000"/>
              <a:gd name="connsiteY56" fmla="*/ 1224280 h 2646680"/>
              <a:gd name="connsiteX57" fmla="*/ 1046480 w 4445000"/>
              <a:gd name="connsiteY57" fmla="*/ 1239520 h 2646680"/>
              <a:gd name="connsiteX58" fmla="*/ 1082040 w 4445000"/>
              <a:gd name="connsiteY58" fmla="*/ 1239520 h 2646680"/>
              <a:gd name="connsiteX59" fmla="*/ 1082040 w 4445000"/>
              <a:gd name="connsiteY59" fmla="*/ 1275080 h 2646680"/>
              <a:gd name="connsiteX60" fmla="*/ 1153160 w 4445000"/>
              <a:gd name="connsiteY60" fmla="*/ 1275080 h 2646680"/>
              <a:gd name="connsiteX61" fmla="*/ 1153160 w 4445000"/>
              <a:gd name="connsiteY61" fmla="*/ 1320800 h 2646680"/>
              <a:gd name="connsiteX62" fmla="*/ 1193800 w 4445000"/>
              <a:gd name="connsiteY62" fmla="*/ 1320800 h 2646680"/>
              <a:gd name="connsiteX63" fmla="*/ 1193800 w 4445000"/>
              <a:gd name="connsiteY63" fmla="*/ 1351280 h 2646680"/>
              <a:gd name="connsiteX64" fmla="*/ 1239520 w 4445000"/>
              <a:gd name="connsiteY64" fmla="*/ 1351280 h 2646680"/>
              <a:gd name="connsiteX65" fmla="*/ 1239520 w 4445000"/>
              <a:gd name="connsiteY65" fmla="*/ 1381760 h 2646680"/>
              <a:gd name="connsiteX66" fmla="*/ 1310640 w 4445000"/>
              <a:gd name="connsiteY66" fmla="*/ 1381760 h 2646680"/>
              <a:gd name="connsiteX67" fmla="*/ 1310640 w 4445000"/>
              <a:gd name="connsiteY67" fmla="*/ 1402080 h 2646680"/>
              <a:gd name="connsiteX68" fmla="*/ 1310640 w 4445000"/>
              <a:gd name="connsiteY68" fmla="*/ 1402080 h 2646680"/>
              <a:gd name="connsiteX69" fmla="*/ 1330960 w 4445000"/>
              <a:gd name="connsiteY69" fmla="*/ 1402080 h 2646680"/>
              <a:gd name="connsiteX70" fmla="*/ 1366520 w 4445000"/>
              <a:gd name="connsiteY70" fmla="*/ 1402080 h 2646680"/>
              <a:gd name="connsiteX71" fmla="*/ 1366520 w 4445000"/>
              <a:gd name="connsiteY71" fmla="*/ 1447800 h 2646680"/>
              <a:gd name="connsiteX72" fmla="*/ 1397000 w 4445000"/>
              <a:gd name="connsiteY72" fmla="*/ 1447800 h 2646680"/>
              <a:gd name="connsiteX73" fmla="*/ 1397000 w 4445000"/>
              <a:gd name="connsiteY73" fmla="*/ 1483360 h 2646680"/>
              <a:gd name="connsiteX74" fmla="*/ 1427480 w 4445000"/>
              <a:gd name="connsiteY74" fmla="*/ 1483360 h 2646680"/>
              <a:gd name="connsiteX75" fmla="*/ 1427480 w 4445000"/>
              <a:gd name="connsiteY75" fmla="*/ 1498600 h 2646680"/>
              <a:gd name="connsiteX76" fmla="*/ 1463040 w 4445000"/>
              <a:gd name="connsiteY76" fmla="*/ 1498600 h 2646680"/>
              <a:gd name="connsiteX77" fmla="*/ 1473200 w 4445000"/>
              <a:gd name="connsiteY77" fmla="*/ 1508760 h 2646680"/>
              <a:gd name="connsiteX78" fmla="*/ 1529080 w 4445000"/>
              <a:gd name="connsiteY78" fmla="*/ 1508760 h 2646680"/>
              <a:gd name="connsiteX79" fmla="*/ 1529080 w 4445000"/>
              <a:gd name="connsiteY79" fmla="*/ 1539240 h 2646680"/>
              <a:gd name="connsiteX80" fmla="*/ 1559560 w 4445000"/>
              <a:gd name="connsiteY80" fmla="*/ 1539240 h 2646680"/>
              <a:gd name="connsiteX81" fmla="*/ 1559560 w 4445000"/>
              <a:gd name="connsiteY81" fmla="*/ 1564640 h 2646680"/>
              <a:gd name="connsiteX82" fmla="*/ 1600200 w 4445000"/>
              <a:gd name="connsiteY82" fmla="*/ 1564640 h 2646680"/>
              <a:gd name="connsiteX83" fmla="*/ 1600200 w 4445000"/>
              <a:gd name="connsiteY83" fmla="*/ 1584960 h 2646680"/>
              <a:gd name="connsiteX84" fmla="*/ 1635760 w 4445000"/>
              <a:gd name="connsiteY84" fmla="*/ 1584960 h 2646680"/>
              <a:gd name="connsiteX85" fmla="*/ 1635760 w 4445000"/>
              <a:gd name="connsiteY85" fmla="*/ 1620520 h 2646680"/>
              <a:gd name="connsiteX86" fmla="*/ 1635760 w 4445000"/>
              <a:gd name="connsiteY86" fmla="*/ 1620520 h 2646680"/>
              <a:gd name="connsiteX87" fmla="*/ 1656080 w 4445000"/>
              <a:gd name="connsiteY87" fmla="*/ 1640840 h 2646680"/>
              <a:gd name="connsiteX88" fmla="*/ 1711960 w 4445000"/>
              <a:gd name="connsiteY88" fmla="*/ 1640840 h 2646680"/>
              <a:gd name="connsiteX89" fmla="*/ 1711960 w 4445000"/>
              <a:gd name="connsiteY89" fmla="*/ 1671320 h 2646680"/>
              <a:gd name="connsiteX90" fmla="*/ 1752600 w 4445000"/>
              <a:gd name="connsiteY90" fmla="*/ 1671320 h 2646680"/>
              <a:gd name="connsiteX91" fmla="*/ 1752600 w 4445000"/>
              <a:gd name="connsiteY91" fmla="*/ 1727200 h 2646680"/>
              <a:gd name="connsiteX92" fmla="*/ 1793240 w 4445000"/>
              <a:gd name="connsiteY92" fmla="*/ 1727200 h 2646680"/>
              <a:gd name="connsiteX93" fmla="*/ 1793240 w 4445000"/>
              <a:gd name="connsiteY93" fmla="*/ 1757680 h 2646680"/>
              <a:gd name="connsiteX94" fmla="*/ 1864360 w 4445000"/>
              <a:gd name="connsiteY94" fmla="*/ 1757680 h 2646680"/>
              <a:gd name="connsiteX95" fmla="*/ 1864360 w 4445000"/>
              <a:gd name="connsiteY95" fmla="*/ 1788160 h 2646680"/>
              <a:gd name="connsiteX96" fmla="*/ 1965960 w 4445000"/>
              <a:gd name="connsiteY96" fmla="*/ 1788160 h 2646680"/>
              <a:gd name="connsiteX97" fmla="*/ 1965960 w 4445000"/>
              <a:gd name="connsiteY97" fmla="*/ 1813560 h 2646680"/>
              <a:gd name="connsiteX98" fmla="*/ 2021840 w 4445000"/>
              <a:gd name="connsiteY98" fmla="*/ 1813560 h 2646680"/>
              <a:gd name="connsiteX99" fmla="*/ 2024803 w 4445000"/>
              <a:gd name="connsiteY99" fmla="*/ 1829646 h 2646680"/>
              <a:gd name="connsiteX100" fmla="*/ 2077720 w 4445000"/>
              <a:gd name="connsiteY100" fmla="*/ 1833880 h 2646680"/>
              <a:gd name="connsiteX101" fmla="*/ 2077720 w 4445000"/>
              <a:gd name="connsiteY101" fmla="*/ 1874520 h 2646680"/>
              <a:gd name="connsiteX102" fmla="*/ 2235200 w 4445000"/>
              <a:gd name="connsiteY102" fmla="*/ 1874520 h 2646680"/>
              <a:gd name="connsiteX103" fmla="*/ 2235200 w 4445000"/>
              <a:gd name="connsiteY103" fmla="*/ 1905000 h 2646680"/>
              <a:gd name="connsiteX104" fmla="*/ 2306320 w 4445000"/>
              <a:gd name="connsiteY104" fmla="*/ 1905000 h 2646680"/>
              <a:gd name="connsiteX105" fmla="*/ 2306320 w 4445000"/>
              <a:gd name="connsiteY105" fmla="*/ 1905000 h 2646680"/>
              <a:gd name="connsiteX106" fmla="*/ 2330450 w 4445000"/>
              <a:gd name="connsiteY106" fmla="*/ 1919817 h 2646680"/>
              <a:gd name="connsiteX107" fmla="*/ 2349500 w 4445000"/>
              <a:gd name="connsiteY107" fmla="*/ 1934210 h 2646680"/>
              <a:gd name="connsiteX108" fmla="*/ 2379556 w 4445000"/>
              <a:gd name="connsiteY108" fmla="*/ 1961304 h 2646680"/>
              <a:gd name="connsiteX109" fmla="*/ 2377440 w 4445000"/>
              <a:gd name="connsiteY109" fmla="*/ 1995594 h 2646680"/>
              <a:gd name="connsiteX110" fmla="*/ 2416809 w 4445000"/>
              <a:gd name="connsiteY110" fmla="*/ 1990090 h 2646680"/>
              <a:gd name="connsiteX111" fmla="*/ 2448560 w 4445000"/>
              <a:gd name="connsiteY111" fmla="*/ 2006600 h 2646680"/>
              <a:gd name="connsiteX112" fmla="*/ 2529840 w 4445000"/>
              <a:gd name="connsiteY112" fmla="*/ 2032000 h 2646680"/>
              <a:gd name="connsiteX113" fmla="*/ 2490046 w 4445000"/>
              <a:gd name="connsiteY113" fmla="*/ 2077721 h 2646680"/>
              <a:gd name="connsiteX114" fmla="*/ 2462106 w 4445000"/>
              <a:gd name="connsiteY114" fmla="*/ 2051473 h 2646680"/>
              <a:gd name="connsiteX115" fmla="*/ 2585720 w 4445000"/>
              <a:gd name="connsiteY115" fmla="*/ 2047240 h 2646680"/>
              <a:gd name="connsiteX116" fmla="*/ 2585720 w 4445000"/>
              <a:gd name="connsiteY116" fmla="*/ 2098040 h 2646680"/>
              <a:gd name="connsiteX117" fmla="*/ 2667000 w 4445000"/>
              <a:gd name="connsiteY117" fmla="*/ 2098040 h 2646680"/>
              <a:gd name="connsiteX118" fmla="*/ 2667000 w 4445000"/>
              <a:gd name="connsiteY118" fmla="*/ 2118360 h 2646680"/>
              <a:gd name="connsiteX119" fmla="*/ 2743200 w 4445000"/>
              <a:gd name="connsiteY119" fmla="*/ 2118360 h 2646680"/>
              <a:gd name="connsiteX120" fmla="*/ 2743200 w 4445000"/>
              <a:gd name="connsiteY120" fmla="*/ 2118360 h 2646680"/>
              <a:gd name="connsiteX121" fmla="*/ 2788920 w 4445000"/>
              <a:gd name="connsiteY121" fmla="*/ 2164080 h 2646680"/>
              <a:gd name="connsiteX122" fmla="*/ 2834640 w 4445000"/>
              <a:gd name="connsiteY122" fmla="*/ 2164080 h 2646680"/>
              <a:gd name="connsiteX123" fmla="*/ 2849880 w 4445000"/>
              <a:gd name="connsiteY123" fmla="*/ 2179320 h 2646680"/>
              <a:gd name="connsiteX124" fmla="*/ 2910840 w 4445000"/>
              <a:gd name="connsiteY124" fmla="*/ 2179320 h 2646680"/>
              <a:gd name="connsiteX125" fmla="*/ 2910840 w 4445000"/>
              <a:gd name="connsiteY125" fmla="*/ 2219960 h 2646680"/>
              <a:gd name="connsiteX126" fmla="*/ 2966720 w 4445000"/>
              <a:gd name="connsiteY126" fmla="*/ 2219960 h 2646680"/>
              <a:gd name="connsiteX127" fmla="*/ 2966720 w 4445000"/>
              <a:gd name="connsiteY127" fmla="*/ 2240280 h 2646680"/>
              <a:gd name="connsiteX128" fmla="*/ 3022600 w 4445000"/>
              <a:gd name="connsiteY128" fmla="*/ 2240280 h 2646680"/>
              <a:gd name="connsiteX129" fmla="*/ 3022600 w 4445000"/>
              <a:gd name="connsiteY129" fmla="*/ 2260600 h 2646680"/>
              <a:gd name="connsiteX130" fmla="*/ 3053080 w 4445000"/>
              <a:gd name="connsiteY130" fmla="*/ 2260600 h 2646680"/>
              <a:gd name="connsiteX131" fmla="*/ 3053080 w 4445000"/>
              <a:gd name="connsiteY131" fmla="*/ 2296160 h 2646680"/>
              <a:gd name="connsiteX132" fmla="*/ 3114040 w 4445000"/>
              <a:gd name="connsiteY132" fmla="*/ 2296160 h 2646680"/>
              <a:gd name="connsiteX133" fmla="*/ 3114040 w 4445000"/>
              <a:gd name="connsiteY133" fmla="*/ 2321560 h 2646680"/>
              <a:gd name="connsiteX134" fmla="*/ 3286760 w 4445000"/>
              <a:gd name="connsiteY134" fmla="*/ 2321560 h 2646680"/>
              <a:gd name="connsiteX135" fmla="*/ 3286760 w 4445000"/>
              <a:gd name="connsiteY135" fmla="*/ 2377440 h 2646680"/>
              <a:gd name="connsiteX136" fmla="*/ 3352800 w 4445000"/>
              <a:gd name="connsiteY136" fmla="*/ 2377440 h 2646680"/>
              <a:gd name="connsiteX137" fmla="*/ 3388360 w 4445000"/>
              <a:gd name="connsiteY137" fmla="*/ 2413000 h 2646680"/>
              <a:gd name="connsiteX138" fmla="*/ 3952240 w 4445000"/>
              <a:gd name="connsiteY138" fmla="*/ 2413000 h 2646680"/>
              <a:gd name="connsiteX139" fmla="*/ 3952240 w 4445000"/>
              <a:gd name="connsiteY139" fmla="*/ 2468880 h 2646680"/>
              <a:gd name="connsiteX140" fmla="*/ 4053840 w 4445000"/>
              <a:gd name="connsiteY140" fmla="*/ 2468880 h 2646680"/>
              <a:gd name="connsiteX141" fmla="*/ 4053840 w 4445000"/>
              <a:gd name="connsiteY141" fmla="*/ 2540000 h 2646680"/>
              <a:gd name="connsiteX142" fmla="*/ 4114800 w 4445000"/>
              <a:gd name="connsiteY142" fmla="*/ 2540000 h 2646680"/>
              <a:gd name="connsiteX143" fmla="*/ 4114800 w 4445000"/>
              <a:gd name="connsiteY143" fmla="*/ 2646680 h 2646680"/>
              <a:gd name="connsiteX144" fmla="*/ 4445000 w 4445000"/>
              <a:gd name="connsiteY144" fmla="*/ 2646680 h 2646680"/>
              <a:gd name="connsiteX0" fmla="*/ 0 w 4445000"/>
              <a:gd name="connsiteY0" fmla="*/ 0 h 2646680"/>
              <a:gd name="connsiteX1" fmla="*/ 55880 w 4445000"/>
              <a:gd name="connsiteY1" fmla="*/ 0 h 2646680"/>
              <a:gd name="connsiteX2" fmla="*/ 55880 w 4445000"/>
              <a:gd name="connsiteY2" fmla="*/ 50800 h 2646680"/>
              <a:gd name="connsiteX3" fmla="*/ 121920 w 4445000"/>
              <a:gd name="connsiteY3" fmla="*/ 50800 h 2646680"/>
              <a:gd name="connsiteX4" fmla="*/ 121920 w 4445000"/>
              <a:gd name="connsiteY4" fmla="*/ 66040 h 2646680"/>
              <a:gd name="connsiteX5" fmla="*/ 152400 w 4445000"/>
              <a:gd name="connsiteY5" fmla="*/ 66040 h 2646680"/>
              <a:gd name="connsiteX6" fmla="*/ 152400 w 4445000"/>
              <a:gd name="connsiteY6" fmla="*/ 66040 h 2646680"/>
              <a:gd name="connsiteX7" fmla="*/ 152400 w 4445000"/>
              <a:gd name="connsiteY7" fmla="*/ 106680 h 2646680"/>
              <a:gd name="connsiteX8" fmla="*/ 182880 w 4445000"/>
              <a:gd name="connsiteY8" fmla="*/ 106680 h 2646680"/>
              <a:gd name="connsiteX9" fmla="*/ 182880 w 4445000"/>
              <a:gd name="connsiteY9" fmla="*/ 172720 h 2646680"/>
              <a:gd name="connsiteX10" fmla="*/ 203200 w 4445000"/>
              <a:gd name="connsiteY10" fmla="*/ 172720 h 2646680"/>
              <a:gd name="connsiteX11" fmla="*/ 203200 w 4445000"/>
              <a:gd name="connsiteY11" fmla="*/ 208280 h 2646680"/>
              <a:gd name="connsiteX12" fmla="*/ 238760 w 4445000"/>
              <a:gd name="connsiteY12" fmla="*/ 208280 h 2646680"/>
              <a:gd name="connsiteX13" fmla="*/ 238760 w 4445000"/>
              <a:gd name="connsiteY13" fmla="*/ 248920 h 2646680"/>
              <a:gd name="connsiteX14" fmla="*/ 254000 w 4445000"/>
              <a:gd name="connsiteY14" fmla="*/ 248920 h 2646680"/>
              <a:gd name="connsiteX15" fmla="*/ 254000 w 4445000"/>
              <a:gd name="connsiteY15" fmla="*/ 289560 h 2646680"/>
              <a:gd name="connsiteX16" fmla="*/ 299720 w 4445000"/>
              <a:gd name="connsiteY16" fmla="*/ 289560 h 2646680"/>
              <a:gd name="connsiteX17" fmla="*/ 299720 w 4445000"/>
              <a:gd name="connsiteY17" fmla="*/ 350520 h 2646680"/>
              <a:gd name="connsiteX18" fmla="*/ 314960 w 4445000"/>
              <a:gd name="connsiteY18" fmla="*/ 350520 h 2646680"/>
              <a:gd name="connsiteX19" fmla="*/ 314960 w 4445000"/>
              <a:gd name="connsiteY19" fmla="*/ 370840 h 2646680"/>
              <a:gd name="connsiteX20" fmla="*/ 365760 w 4445000"/>
              <a:gd name="connsiteY20" fmla="*/ 370840 h 2646680"/>
              <a:gd name="connsiteX21" fmla="*/ 365760 w 4445000"/>
              <a:gd name="connsiteY21" fmla="*/ 406400 h 2646680"/>
              <a:gd name="connsiteX22" fmla="*/ 365760 w 4445000"/>
              <a:gd name="connsiteY22" fmla="*/ 406400 h 2646680"/>
              <a:gd name="connsiteX23" fmla="*/ 365760 w 4445000"/>
              <a:gd name="connsiteY23" fmla="*/ 467360 h 2646680"/>
              <a:gd name="connsiteX24" fmla="*/ 365760 w 4445000"/>
              <a:gd name="connsiteY24" fmla="*/ 533400 h 2646680"/>
              <a:gd name="connsiteX25" fmla="*/ 411480 w 4445000"/>
              <a:gd name="connsiteY25" fmla="*/ 533400 h 2646680"/>
              <a:gd name="connsiteX26" fmla="*/ 411480 w 4445000"/>
              <a:gd name="connsiteY26" fmla="*/ 574040 h 2646680"/>
              <a:gd name="connsiteX27" fmla="*/ 426720 w 4445000"/>
              <a:gd name="connsiteY27" fmla="*/ 574040 h 2646680"/>
              <a:gd name="connsiteX28" fmla="*/ 426720 w 4445000"/>
              <a:gd name="connsiteY28" fmla="*/ 645160 h 2646680"/>
              <a:gd name="connsiteX29" fmla="*/ 472440 w 4445000"/>
              <a:gd name="connsiteY29" fmla="*/ 645160 h 2646680"/>
              <a:gd name="connsiteX30" fmla="*/ 472440 w 4445000"/>
              <a:gd name="connsiteY30" fmla="*/ 695960 h 2646680"/>
              <a:gd name="connsiteX31" fmla="*/ 497840 w 4445000"/>
              <a:gd name="connsiteY31" fmla="*/ 695960 h 2646680"/>
              <a:gd name="connsiteX32" fmla="*/ 497840 w 4445000"/>
              <a:gd name="connsiteY32" fmla="*/ 746760 h 2646680"/>
              <a:gd name="connsiteX33" fmla="*/ 538480 w 4445000"/>
              <a:gd name="connsiteY33" fmla="*/ 746760 h 2646680"/>
              <a:gd name="connsiteX34" fmla="*/ 538480 w 4445000"/>
              <a:gd name="connsiteY34" fmla="*/ 822960 h 2646680"/>
              <a:gd name="connsiteX35" fmla="*/ 599440 w 4445000"/>
              <a:gd name="connsiteY35" fmla="*/ 822960 h 2646680"/>
              <a:gd name="connsiteX36" fmla="*/ 599440 w 4445000"/>
              <a:gd name="connsiteY36" fmla="*/ 873760 h 2646680"/>
              <a:gd name="connsiteX37" fmla="*/ 629920 w 4445000"/>
              <a:gd name="connsiteY37" fmla="*/ 873760 h 2646680"/>
              <a:gd name="connsiteX38" fmla="*/ 629920 w 4445000"/>
              <a:gd name="connsiteY38" fmla="*/ 924560 h 2646680"/>
              <a:gd name="connsiteX39" fmla="*/ 711200 w 4445000"/>
              <a:gd name="connsiteY39" fmla="*/ 924560 h 2646680"/>
              <a:gd name="connsiteX40" fmla="*/ 711200 w 4445000"/>
              <a:gd name="connsiteY40" fmla="*/ 924560 h 2646680"/>
              <a:gd name="connsiteX41" fmla="*/ 736600 w 4445000"/>
              <a:gd name="connsiteY41" fmla="*/ 949960 h 2646680"/>
              <a:gd name="connsiteX42" fmla="*/ 736600 w 4445000"/>
              <a:gd name="connsiteY42" fmla="*/ 975360 h 2646680"/>
              <a:gd name="connsiteX43" fmla="*/ 787400 w 4445000"/>
              <a:gd name="connsiteY43" fmla="*/ 975360 h 2646680"/>
              <a:gd name="connsiteX44" fmla="*/ 787400 w 4445000"/>
              <a:gd name="connsiteY44" fmla="*/ 1021080 h 2646680"/>
              <a:gd name="connsiteX45" fmla="*/ 812800 w 4445000"/>
              <a:gd name="connsiteY45" fmla="*/ 1021080 h 2646680"/>
              <a:gd name="connsiteX46" fmla="*/ 812800 w 4445000"/>
              <a:gd name="connsiteY46" fmla="*/ 1071880 h 2646680"/>
              <a:gd name="connsiteX47" fmla="*/ 812800 w 4445000"/>
              <a:gd name="connsiteY47" fmla="*/ 1071880 h 2646680"/>
              <a:gd name="connsiteX48" fmla="*/ 863600 w 4445000"/>
              <a:gd name="connsiteY48" fmla="*/ 1071880 h 2646680"/>
              <a:gd name="connsiteX49" fmla="*/ 863600 w 4445000"/>
              <a:gd name="connsiteY49" fmla="*/ 1117600 h 2646680"/>
              <a:gd name="connsiteX50" fmla="*/ 863600 w 4445000"/>
              <a:gd name="connsiteY50" fmla="*/ 1117600 h 2646680"/>
              <a:gd name="connsiteX51" fmla="*/ 899160 w 4445000"/>
              <a:gd name="connsiteY51" fmla="*/ 1153160 h 2646680"/>
              <a:gd name="connsiteX52" fmla="*/ 929640 w 4445000"/>
              <a:gd name="connsiteY52" fmla="*/ 1153160 h 2646680"/>
              <a:gd name="connsiteX53" fmla="*/ 929640 w 4445000"/>
              <a:gd name="connsiteY53" fmla="*/ 1198880 h 2646680"/>
              <a:gd name="connsiteX54" fmla="*/ 985520 w 4445000"/>
              <a:gd name="connsiteY54" fmla="*/ 1198880 h 2646680"/>
              <a:gd name="connsiteX55" fmla="*/ 985520 w 4445000"/>
              <a:gd name="connsiteY55" fmla="*/ 1224280 h 2646680"/>
              <a:gd name="connsiteX56" fmla="*/ 1031240 w 4445000"/>
              <a:gd name="connsiteY56" fmla="*/ 1224280 h 2646680"/>
              <a:gd name="connsiteX57" fmla="*/ 1046480 w 4445000"/>
              <a:gd name="connsiteY57" fmla="*/ 1239520 h 2646680"/>
              <a:gd name="connsiteX58" fmla="*/ 1082040 w 4445000"/>
              <a:gd name="connsiteY58" fmla="*/ 1239520 h 2646680"/>
              <a:gd name="connsiteX59" fmla="*/ 1082040 w 4445000"/>
              <a:gd name="connsiteY59" fmla="*/ 1275080 h 2646680"/>
              <a:gd name="connsiteX60" fmla="*/ 1153160 w 4445000"/>
              <a:gd name="connsiteY60" fmla="*/ 1275080 h 2646680"/>
              <a:gd name="connsiteX61" fmla="*/ 1153160 w 4445000"/>
              <a:gd name="connsiteY61" fmla="*/ 1320800 h 2646680"/>
              <a:gd name="connsiteX62" fmla="*/ 1193800 w 4445000"/>
              <a:gd name="connsiteY62" fmla="*/ 1320800 h 2646680"/>
              <a:gd name="connsiteX63" fmla="*/ 1193800 w 4445000"/>
              <a:gd name="connsiteY63" fmla="*/ 1351280 h 2646680"/>
              <a:gd name="connsiteX64" fmla="*/ 1239520 w 4445000"/>
              <a:gd name="connsiteY64" fmla="*/ 1351280 h 2646680"/>
              <a:gd name="connsiteX65" fmla="*/ 1239520 w 4445000"/>
              <a:gd name="connsiteY65" fmla="*/ 1381760 h 2646680"/>
              <a:gd name="connsiteX66" fmla="*/ 1310640 w 4445000"/>
              <a:gd name="connsiteY66" fmla="*/ 1381760 h 2646680"/>
              <a:gd name="connsiteX67" fmla="*/ 1310640 w 4445000"/>
              <a:gd name="connsiteY67" fmla="*/ 1402080 h 2646680"/>
              <a:gd name="connsiteX68" fmla="*/ 1310640 w 4445000"/>
              <a:gd name="connsiteY68" fmla="*/ 1402080 h 2646680"/>
              <a:gd name="connsiteX69" fmla="*/ 1330960 w 4445000"/>
              <a:gd name="connsiteY69" fmla="*/ 1402080 h 2646680"/>
              <a:gd name="connsiteX70" fmla="*/ 1366520 w 4445000"/>
              <a:gd name="connsiteY70" fmla="*/ 1402080 h 2646680"/>
              <a:gd name="connsiteX71" fmla="*/ 1366520 w 4445000"/>
              <a:gd name="connsiteY71" fmla="*/ 1447800 h 2646680"/>
              <a:gd name="connsiteX72" fmla="*/ 1397000 w 4445000"/>
              <a:gd name="connsiteY72" fmla="*/ 1447800 h 2646680"/>
              <a:gd name="connsiteX73" fmla="*/ 1397000 w 4445000"/>
              <a:gd name="connsiteY73" fmla="*/ 1483360 h 2646680"/>
              <a:gd name="connsiteX74" fmla="*/ 1427480 w 4445000"/>
              <a:gd name="connsiteY74" fmla="*/ 1483360 h 2646680"/>
              <a:gd name="connsiteX75" fmla="*/ 1427480 w 4445000"/>
              <a:gd name="connsiteY75" fmla="*/ 1498600 h 2646680"/>
              <a:gd name="connsiteX76" fmla="*/ 1463040 w 4445000"/>
              <a:gd name="connsiteY76" fmla="*/ 1498600 h 2646680"/>
              <a:gd name="connsiteX77" fmla="*/ 1473200 w 4445000"/>
              <a:gd name="connsiteY77" fmla="*/ 1508760 h 2646680"/>
              <a:gd name="connsiteX78" fmla="*/ 1529080 w 4445000"/>
              <a:gd name="connsiteY78" fmla="*/ 1508760 h 2646680"/>
              <a:gd name="connsiteX79" fmla="*/ 1529080 w 4445000"/>
              <a:gd name="connsiteY79" fmla="*/ 1539240 h 2646680"/>
              <a:gd name="connsiteX80" fmla="*/ 1559560 w 4445000"/>
              <a:gd name="connsiteY80" fmla="*/ 1539240 h 2646680"/>
              <a:gd name="connsiteX81" fmla="*/ 1559560 w 4445000"/>
              <a:gd name="connsiteY81" fmla="*/ 1564640 h 2646680"/>
              <a:gd name="connsiteX82" fmla="*/ 1600200 w 4445000"/>
              <a:gd name="connsiteY82" fmla="*/ 1564640 h 2646680"/>
              <a:gd name="connsiteX83" fmla="*/ 1600200 w 4445000"/>
              <a:gd name="connsiteY83" fmla="*/ 1584960 h 2646680"/>
              <a:gd name="connsiteX84" fmla="*/ 1635760 w 4445000"/>
              <a:gd name="connsiteY84" fmla="*/ 1584960 h 2646680"/>
              <a:gd name="connsiteX85" fmla="*/ 1635760 w 4445000"/>
              <a:gd name="connsiteY85" fmla="*/ 1620520 h 2646680"/>
              <a:gd name="connsiteX86" fmla="*/ 1635760 w 4445000"/>
              <a:gd name="connsiteY86" fmla="*/ 1620520 h 2646680"/>
              <a:gd name="connsiteX87" fmla="*/ 1656080 w 4445000"/>
              <a:gd name="connsiteY87" fmla="*/ 1640840 h 2646680"/>
              <a:gd name="connsiteX88" fmla="*/ 1711960 w 4445000"/>
              <a:gd name="connsiteY88" fmla="*/ 1640840 h 2646680"/>
              <a:gd name="connsiteX89" fmla="*/ 1711960 w 4445000"/>
              <a:gd name="connsiteY89" fmla="*/ 1671320 h 2646680"/>
              <a:gd name="connsiteX90" fmla="*/ 1752600 w 4445000"/>
              <a:gd name="connsiteY90" fmla="*/ 1671320 h 2646680"/>
              <a:gd name="connsiteX91" fmla="*/ 1752600 w 4445000"/>
              <a:gd name="connsiteY91" fmla="*/ 1727200 h 2646680"/>
              <a:gd name="connsiteX92" fmla="*/ 1793240 w 4445000"/>
              <a:gd name="connsiteY92" fmla="*/ 1727200 h 2646680"/>
              <a:gd name="connsiteX93" fmla="*/ 1793240 w 4445000"/>
              <a:gd name="connsiteY93" fmla="*/ 1757680 h 2646680"/>
              <a:gd name="connsiteX94" fmla="*/ 1864360 w 4445000"/>
              <a:gd name="connsiteY94" fmla="*/ 1757680 h 2646680"/>
              <a:gd name="connsiteX95" fmla="*/ 1864360 w 4445000"/>
              <a:gd name="connsiteY95" fmla="*/ 1788160 h 2646680"/>
              <a:gd name="connsiteX96" fmla="*/ 1965960 w 4445000"/>
              <a:gd name="connsiteY96" fmla="*/ 1788160 h 2646680"/>
              <a:gd name="connsiteX97" fmla="*/ 1965960 w 4445000"/>
              <a:gd name="connsiteY97" fmla="*/ 1813560 h 2646680"/>
              <a:gd name="connsiteX98" fmla="*/ 2021840 w 4445000"/>
              <a:gd name="connsiteY98" fmla="*/ 1813560 h 2646680"/>
              <a:gd name="connsiteX99" fmla="*/ 2024803 w 4445000"/>
              <a:gd name="connsiteY99" fmla="*/ 1829646 h 2646680"/>
              <a:gd name="connsiteX100" fmla="*/ 2077720 w 4445000"/>
              <a:gd name="connsiteY100" fmla="*/ 1833880 h 2646680"/>
              <a:gd name="connsiteX101" fmla="*/ 2077720 w 4445000"/>
              <a:gd name="connsiteY101" fmla="*/ 1874520 h 2646680"/>
              <a:gd name="connsiteX102" fmla="*/ 2235200 w 4445000"/>
              <a:gd name="connsiteY102" fmla="*/ 1874520 h 2646680"/>
              <a:gd name="connsiteX103" fmla="*/ 2235200 w 4445000"/>
              <a:gd name="connsiteY103" fmla="*/ 1905000 h 2646680"/>
              <a:gd name="connsiteX104" fmla="*/ 2306320 w 4445000"/>
              <a:gd name="connsiteY104" fmla="*/ 1905000 h 2646680"/>
              <a:gd name="connsiteX105" fmla="*/ 2306320 w 4445000"/>
              <a:gd name="connsiteY105" fmla="*/ 1905000 h 2646680"/>
              <a:gd name="connsiteX106" fmla="*/ 2330450 w 4445000"/>
              <a:gd name="connsiteY106" fmla="*/ 1919817 h 2646680"/>
              <a:gd name="connsiteX107" fmla="*/ 2349500 w 4445000"/>
              <a:gd name="connsiteY107" fmla="*/ 1934210 h 2646680"/>
              <a:gd name="connsiteX108" fmla="*/ 2379556 w 4445000"/>
              <a:gd name="connsiteY108" fmla="*/ 1961304 h 2646680"/>
              <a:gd name="connsiteX109" fmla="*/ 2377440 w 4445000"/>
              <a:gd name="connsiteY109" fmla="*/ 1995594 h 2646680"/>
              <a:gd name="connsiteX110" fmla="*/ 2416809 w 4445000"/>
              <a:gd name="connsiteY110" fmla="*/ 1990090 h 2646680"/>
              <a:gd name="connsiteX111" fmla="*/ 2448560 w 4445000"/>
              <a:gd name="connsiteY111" fmla="*/ 2006600 h 2646680"/>
              <a:gd name="connsiteX112" fmla="*/ 2529840 w 4445000"/>
              <a:gd name="connsiteY112" fmla="*/ 2032000 h 2646680"/>
              <a:gd name="connsiteX113" fmla="*/ 2490046 w 4445000"/>
              <a:gd name="connsiteY113" fmla="*/ 2077721 h 2646680"/>
              <a:gd name="connsiteX114" fmla="*/ 2553122 w 4445000"/>
              <a:gd name="connsiteY114" fmla="*/ 2119206 h 2646680"/>
              <a:gd name="connsiteX115" fmla="*/ 2585720 w 4445000"/>
              <a:gd name="connsiteY115" fmla="*/ 2047240 h 2646680"/>
              <a:gd name="connsiteX116" fmla="*/ 2585720 w 4445000"/>
              <a:gd name="connsiteY116" fmla="*/ 2098040 h 2646680"/>
              <a:gd name="connsiteX117" fmla="*/ 2667000 w 4445000"/>
              <a:gd name="connsiteY117" fmla="*/ 2098040 h 2646680"/>
              <a:gd name="connsiteX118" fmla="*/ 2667000 w 4445000"/>
              <a:gd name="connsiteY118" fmla="*/ 2118360 h 2646680"/>
              <a:gd name="connsiteX119" fmla="*/ 2743200 w 4445000"/>
              <a:gd name="connsiteY119" fmla="*/ 2118360 h 2646680"/>
              <a:gd name="connsiteX120" fmla="*/ 2743200 w 4445000"/>
              <a:gd name="connsiteY120" fmla="*/ 2118360 h 2646680"/>
              <a:gd name="connsiteX121" fmla="*/ 2788920 w 4445000"/>
              <a:gd name="connsiteY121" fmla="*/ 2164080 h 2646680"/>
              <a:gd name="connsiteX122" fmla="*/ 2834640 w 4445000"/>
              <a:gd name="connsiteY122" fmla="*/ 2164080 h 2646680"/>
              <a:gd name="connsiteX123" fmla="*/ 2849880 w 4445000"/>
              <a:gd name="connsiteY123" fmla="*/ 2179320 h 2646680"/>
              <a:gd name="connsiteX124" fmla="*/ 2910840 w 4445000"/>
              <a:gd name="connsiteY124" fmla="*/ 2179320 h 2646680"/>
              <a:gd name="connsiteX125" fmla="*/ 2910840 w 4445000"/>
              <a:gd name="connsiteY125" fmla="*/ 2219960 h 2646680"/>
              <a:gd name="connsiteX126" fmla="*/ 2966720 w 4445000"/>
              <a:gd name="connsiteY126" fmla="*/ 2219960 h 2646680"/>
              <a:gd name="connsiteX127" fmla="*/ 2966720 w 4445000"/>
              <a:gd name="connsiteY127" fmla="*/ 2240280 h 2646680"/>
              <a:gd name="connsiteX128" fmla="*/ 3022600 w 4445000"/>
              <a:gd name="connsiteY128" fmla="*/ 2240280 h 2646680"/>
              <a:gd name="connsiteX129" fmla="*/ 3022600 w 4445000"/>
              <a:gd name="connsiteY129" fmla="*/ 2260600 h 2646680"/>
              <a:gd name="connsiteX130" fmla="*/ 3053080 w 4445000"/>
              <a:gd name="connsiteY130" fmla="*/ 2260600 h 2646680"/>
              <a:gd name="connsiteX131" fmla="*/ 3053080 w 4445000"/>
              <a:gd name="connsiteY131" fmla="*/ 2296160 h 2646680"/>
              <a:gd name="connsiteX132" fmla="*/ 3114040 w 4445000"/>
              <a:gd name="connsiteY132" fmla="*/ 2296160 h 2646680"/>
              <a:gd name="connsiteX133" fmla="*/ 3114040 w 4445000"/>
              <a:gd name="connsiteY133" fmla="*/ 2321560 h 2646680"/>
              <a:gd name="connsiteX134" fmla="*/ 3286760 w 4445000"/>
              <a:gd name="connsiteY134" fmla="*/ 2321560 h 2646680"/>
              <a:gd name="connsiteX135" fmla="*/ 3286760 w 4445000"/>
              <a:gd name="connsiteY135" fmla="*/ 2377440 h 2646680"/>
              <a:gd name="connsiteX136" fmla="*/ 3352800 w 4445000"/>
              <a:gd name="connsiteY136" fmla="*/ 2377440 h 2646680"/>
              <a:gd name="connsiteX137" fmla="*/ 3388360 w 4445000"/>
              <a:gd name="connsiteY137" fmla="*/ 2413000 h 2646680"/>
              <a:gd name="connsiteX138" fmla="*/ 3952240 w 4445000"/>
              <a:gd name="connsiteY138" fmla="*/ 2413000 h 2646680"/>
              <a:gd name="connsiteX139" fmla="*/ 3952240 w 4445000"/>
              <a:gd name="connsiteY139" fmla="*/ 2468880 h 2646680"/>
              <a:gd name="connsiteX140" fmla="*/ 4053840 w 4445000"/>
              <a:gd name="connsiteY140" fmla="*/ 2468880 h 2646680"/>
              <a:gd name="connsiteX141" fmla="*/ 4053840 w 4445000"/>
              <a:gd name="connsiteY141" fmla="*/ 2540000 h 2646680"/>
              <a:gd name="connsiteX142" fmla="*/ 4114800 w 4445000"/>
              <a:gd name="connsiteY142" fmla="*/ 2540000 h 2646680"/>
              <a:gd name="connsiteX143" fmla="*/ 4114800 w 4445000"/>
              <a:gd name="connsiteY143" fmla="*/ 2646680 h 2646680"/>
              <a:gd name="connsiteX144" fmla="*/ 4445000 w 4445000"/>
              <a:gd name="connsiteY144" fmla="*/ 2646680 h 2646680"/>
              <a:gd name="connsiteX0" fmla="*/ 0 w 4445000"/>
              <a:gd name="connsiteY0" fmla="*/ 0 h 2646680"/>
              <a:gd name="connsiteX1" fmla="*/ 55880 w 4445000"/>
              <a:gd name="connsiteY1" fmla="*/ 0 h 2646680"/>
              <a:gd name="connsiteX2" fmla="*/ 55880 w 4445000"/>
              <a:gd name="connsiteY2" fmla="*/ 50800 h 2646680"/>
              <a:gd name="connsiteX3" fmla="*/ 121920 w 4445000"/>
              <a:gd name="connsiteY3" fmla="*/ 50800 h 2646680"/>
              <a:gd name="connsiteX4" fmla="*/ 121920 w 4445000"/>
              <a:gd name="connsiteY4" fmla="*/ 66040 h 2646680"/>
              <a:gd name="connsiteX5" fmla="*/ 152400 w 4445000"/>
              <a:gd name="connsiteY5" fmla="*/ 66040 h 2646680"/>
              <a:gd name="connsiteX6" fmla="*/ 152400 w 4445000"/>
              <a:gd name="connsiteY6" fmla="*/ 66040 h 2646680"/>
              <a:gd name="connsiteX7" fmla="*/ 152400 w 4445000"/>
              <a:gd name="connsiteY7" fmla="*/ 106680 h 2646680"/>
              <a:gd name="connsiteX8" fmla="*/ 182880 w 4445000"/>
              <a:gd name="connsiteY8" fmla="*/ 106680 h 2646680"/>
              <a:gd name="connsiteX9" fmla="*/ 182880 w 4445000"/>
              <a:gd name="connsiteY9" fmla="*/ 172720 h 2646680"/>
              <a:gd name="connsiteX10" fmla="*/ 203200 w 4445000"/>
              <a:gd name="connsiteY10" fmla="*/ 172720 h 2646680"/>
              <a:gd name="connsiteX11" fmla="*/ 203200 w 4445000"/>
              <a:gd name="connsiteY11" fmla="*/ 208280 h 2646680"/>
              <a:gd name="connsiteX12" fmla="*/ 238760 w 4445000"/>
              <a:gd name="connsiteY12" fmla="*/ 208280 h 2646680"/>
              <a:gd name="connsiteX13" fmla="*/ 238760 w 4445000"/>
              <a:gd name="connsiteY13" fmla="*/ 248920 h 2646680"/>
              <a:gd name="connsiteX14" fmla="*/ 254000 w 4445000"/>
              <a:gd name="connsiteY14" fmla="*/ 248920 h 2646680"/>
              <a:gd name="connsiteX15" fmla="*/ 254000 w 4445000"/>
              <a:gd name="connsiteY15" fmla="*/ 289560 h 2646680"/>
              <a:gd name="connsiteX16" fmla="*/ 299720 w 4445000"/>
              <a:gd name="connsiteY16" fmla="*/ 289560 h 2646680"/>
              <a:gd name="connsiteX17" fmla="*/ 299720 w 4445000"/>
              <a:gd name="connsiteY17" fmla="*/ 350520 h 2646680"/>
              <a:gd name="connsiteX18" fmla="*/ 314960 w 4445000"/>
              <a:gd name="connsiteY18" fmla="*/ 350520 h 2646680"/>
              <a:gd name="connsiteX19" fmla="*/ 314960 w 4445000"/>
              <a:gd name="connsiteY19" fmla="*/ 370840 h 2646680"/>
              <a:gd name="connsiteX20" fmla="*/ 365760 w 4445000"/>
              <a:gd name="connsiteY20" fmla="*/ 370840 h 2646680"/>
              <a:gd name="connsiteX21" fmla="*/ 365760 w 4445000"/>
              <a:gd name="connsiteY21" fmla="*/ 406400 h 2646680"/>
              <a:gd name="connsiteX22" fmla="*/ 365760 w 4445000"/>
              <a:gd name="connsiteY22" fmla="*/ 406400 h 2646680"/>
              <a:gd name="connsiteX23" fmla="*/ 365760 w 4445000"/>
              <a:gd name="connsiteY23" fmla="*/ 467360 h 2646680"/>
              <a:gd name="connsiteX24" fmla="*/ 365760 w 4445000"/>
              <a:gd name="connsiteY24" fmla="*/ 533400 h 2646680"/>
              <a:gd name="connsiteX25" fmla="*/ 411480 w 4445000"/>
              <a:gd name="connsiteY25" fmla="*/ 533400 h 2646680"/>
              <a:gd name="connsiteX26" fmla="*/ 411480 w 4445000"/>
              <a:gd name="connsiteY26" fmla="*/ 574040 h 2646680"/>
              <a:gd name="connsiteX27" fmla="*/ 426720 w 4445000"/>
              <a:gd name="connsiteY27" fmla="*/ 574040 h 2646680"/>
              <a:gd name="connsiteX28" fmla="*/ 426720 w 4445000"/>
              <a:gd name="connsiteY28" fmla="*/ 645160 h 2646680"/>
              <a:gd name="connsiteX29" fmla="*/ 472440 w 4445000"/>
              <a:gd name="connsiteY29" fmla="*/ 645160 h 2646680"/>
              <a:gd name="connsiteX30" fmla="*/ 472440 w 4445000"/>
              <a:gd name="connsiteY30" fmla="*/ 695960 h 2646680"/>
              <a:gd name="connsiteX31" fmla="*/ 497840 w 4445000"/>
              <a:gd name="connsiteY31" fmla="*/ 695960 h 2646680"/>
              <a:gd name="connsiteX32" fmla="*/ 497840 w 4445000"/>
              <a:gd name="connsiteY32" fmla="*/ 746760 h 2646680"/>
              <a:gd name="connsiteX33" fmla="*/ 538480 w 4445000"/>
              <a:gd name="connsiteY33" fmla="*/ 746760 h 2646680"/>
              <a:gd name="connsiteX34" fmla="*/ 538480 w 4445000"/>
              <a:gd name="connsiteY34" fmla="*/ 822960 h 2646680"/>
              <a:gd name="connsiteX35" fmla="*/ 599440 w 4445000"/>
              <a:gd name="connsiteY35" fmla="*/ 822960 h 2646680"/>
              <a:gd name="connsiteX36" fmla="*/ 599440 w 4445000"/>
              <a:gd name="connsiteY36" fmla="*/ 873760 h 2646680"/>
              <a:gd name="connsiteX37" fmla="*/ 629920 w 4445000"/>
              <a:gd name="connsiteY37" fmla="*/ 873760 h 2646680"/>
              <a:gd name="connsiteX38" fmla="*/ 629920 w 4445000"/>
              <a:gd name="connsiteY38" fmla="*/ 924560 h 2646680"/>
              <a:gd name="connsiteX39" fmla="*/ 711200 w 4445000"/>
              <a:gd name="connsiteY39" fmla="*/ 924560 h 2646680"/>
              <a:gd name="connsiteX40" fmla="*/ 711200 w 4445000"/>
              <a:gd name="connsiteY40" fmla="*/ 924560 h 2646680"/>
              <a:gd name="connsiteX41" fmla="*/ 736600 w 4445000"/>
              <a:gd name="connsiteY41" fmla="*/ 949960 h 2646680"/>
              <a:gd name="connsiteX42" fmla="*/ 736600 w 4445000"/>
              <a:gd name="connsiteY42" fmla="*/ 975360 h 2646680"/>
              <a:gd name="connsiteX43" fmla="*/ 787400 w 4445000"/>
              <a:gd name="connsiteY43" fmla="*/ 975360 h 2646680"/>
              <a:gd name="connsiteX44" fmla="*/ 787400 w 4445000"/>
              <a:gd name="connsiteY44" fmla="*/ 1021080 h 2646680"/>
              <a:gd name="connsiteX45" fmla="*/ 812800 w 4445000"/>
              <a:gd name="connsiteY45" fmla="*/ 1021080 h 2646680"/>
              <a:gd name="connsiteX46" fmla="*/ 812800 w 4445000"/>
              <a:gd name="connsiteY46" fmla="*/ 1071880 h 2646680"/>
              <a:gd name="connsiteX47" fmla="*/ 812800 w 4445000"/>
              <a:gd name="connsiteY47" fmla="*/ 1071880 h 2646680"/>
              <a:gd name="connsiteX48" fmla="*/ 863600 w 4445000"/>
              <a:gd name="connsiteY48" fmla="*/ 1071880 h 2646680"/>
              <a:gd name="connsiteX49" fmla="*/ 863600 w 4445000"/>
              <a:gd name="connsiteY49" fmla="*/ 1117600 h 2646680"/>
              <a:gd name="connsiteX50" fmla="*/ 863600 w 4445000"/>
              <a:gd name="connsiteY50" fmla="*/ 1117600 h 2646680"/>
              <a:gd name="connsiteX51" fmla="*/ 899160 w 4445000"/>
              <a:gd name="connsiteY51" fmla="*/ 1153160 h 2646680"/>
              <a:gd name="connsiteX52" fmla="*/ 929640 w 4445000"/>
              <a:gd name="connsiteY52" fmla="*/ 1153160 h 2646680"/>
              <a:gd name="connsiteX53" fmla="*/ 929640 w 4445000"/>
              <a:gd name="connsiteY53" fmla="*/ 1198880 h 2646680"/>
              <a:gd name="connsiteX54" fmla="*/ 985520 w 4445000"/>
              <a:gd name="connsiteY54" fmla="*/ 1198880 h 2646680"/>
              <a:gd name="connsiteX55" fmla="*/ 985520 w 4445000"/>
              <a:gd name="connsiteY55" fmla="*/ 1224280 h 2646680"/>
              <a:gd name="connsiteX56" fmla="*/ 1031240 w 4445000"/>
              <a:gd name="connsiteY56" fmla="*/ 1224280 h 2646680"/>
              <a:gd name="connsiteX57" fmla="*/ 1046480 w 4445000"/>
              <a:gd name="connsiteY57" fmla="*/ 1239520 h 2646680"/>
              <a:gd name="connsiteX58" fmla="*/ 1082040 w 4445000"/>
              <a:gd name="connsiteY58" fmla="*/ 1239520 h 2646680"/>
              <a:gd name="connsiteX59" fmla="*/ 1082040 w 4445000"/>
              <a:gd name="connsiteY59" fmla="*/ 1275080 h 2646680"/>
              <a:gd name="connsiteX60" fmla="*/ 1153160 w 4445000"/>
              <a:gd name="connsiteY60" fmla="*/ 1275080 h 2646680"/>
              <a:gd name="connsiteX61" fmla="*/ 1153160 w 4445000"/>
              <a:gd name="connsiteY61" fmla="*/ 1320800 h 2646680"/>
              <a:gd name="connsiteX62" fmla="*/ 1193800 w 4445000"/>
              <a:gd name="connsiteY62" fmla="*/ 1320800 h 2646680"/>
              <a:gd name="connsiteX63" fmla="*/ 1193800 w 4445000"/>
              <a:gd name="connsiteY63" fmla="*/ 1351280 h 2646680"/>
              <a:gd name="connsiteX64" fmla="*/ 1239520 w 4445000"/>
              <a:gd name="connsiteY64" fmla="*/ 1351280 h 2646680"/>
              <a:gd name="connsiteX65" fmla="*/ 1239520 w 4445000"/>
              <a:gd name="connsiteY65" fmla="*/ 1381760 h 2646680"/>
              <a:gd name="connsiteX66" fmla="*/ 1310640 w 4445000"/>
              <a:gd name="connsiteY66" fmla="*/ 1381760 h 2646680"/>
              <a:gd name="connsiteX67" fmla="*/ 1310640 w 4445000"/>
              <a:gd name="connsiteY67" fmla="*/ 1402080 h 2646680"/>
              <a:gd name="connsiteX68" fmla="*/ 1310640 w 4445000"/>
              <a:gd name="connsiteY68" fmla="*/ 1402080 h 2646680"/>
              <a:gd name="connsiteX69" fmla="*/ 1330960 w 4445000"/>
              <a:gd name="connsiteY69" fmla="*/ 1402080 h 2646680"/>
              <a:gd name="connsiteX70" fmla="*/ 1366520 w 4445000"/>
              <a:gd name="connsiteY70" fmla="*/ 1402080 h 2646680"/>
              <a:gd name="connsiteX71" fmla="*/ 1366520 w 4445000"/>
              <a:gd name="connsiteY71" fmla="*/ 1447800 h 2646680"/>
              <a:gd name="connsiteX72" fmla="*/ 1397000 w 4445000"/>
              <a:gd name="connsiteY72" fmla="*/ 1447800 h 2646680"/>
              <a:gd name="connsiteX73" fmla="*/ 1397000 w 4445000"/>
              <a:gd name="connsiteY73" fmla="*/ 1483360 h 2646680"/>
              <a:gd name="connsiteX74" fmla="*/ 1427480 w 4445000"/>
              <a:gd name="connsiteY74" fmla="*/ 1483360 h 2646680"/>
              <a:gd name="connsiteX75" fmla="*/ 1427480 w 4445000"/>
              <a:gd name="connsiteY75" fmla="*/ 1498600 h 2646680"/>
              <a:gd name="connsiteX76" fmla="*/ 1463040 w 4445000"/>
              <a:gd name="connsiteY76" fmla="*/ 1498600 h 2646680"/>
              <a:gd name="connsiteX77" fmla="*/ 1473200 w 4445000"/>
              <a:gd name="connsiteY77" fmla="*/ 1508760 h 2646680"/>
              <a:gd name="connsiteX78" fmla="*/ 1529080 w 4445000"/>
              <a:gd name="connsiteY78" fmla="*/ 1508760 h 2646680"/>
              <a:gd name="connsiteX79" fmla="*/ 1529080 w 4445000"/>
              <a:gd name="connsiteY79" fmla="*/ 1539240 h 2646680"/>
              <a:gd name="connsiteX80" fmla="*/ 1559560 w 4445000"/>
              <a:gd name="connsiteY80" fmla="*/ 1539240 h 2646680"/>
              <a:gd name="connsiteX81" fmla="*/ 1559560 w 4445000"/>
              <a:gd name="connsiteY81" fmla="*/ 1564640 h 2646680"/>
              <a:gd name="connsiteX82" fmla="*/ 1600200 w 4445000"/>
              <a:gd name="connsiteY82" fmla="*/ 1564640 h 2646680"/>
              <a:gd name="connsiteX83" fmla="*/ 1600200 w 4445000"/>
              <a:gd name="connsiteY83" fmla="*/ 1584960 h 2646680"/>
              <a:gd name="connsiteX84" fmla="*/ 1635760 w 4445000"/>
              <a:gd name="connsiteY84" fmla="*/ 1584960 h 2646680"/>
              <a:gd name="connsiteX85" fmla="*/ 1635760 w 4445000"/>
              <a:gd name="connsiteY85" fmla="*/ 1620520 h 2646680"/>
              <a:gd name="connsiteX86" fmla="*/ 1635760 w 4445000"/>
              <a:gd name="connsiteY86" fmla="*/ 1620520 h 2646680"/>
              <a:gd name="connsiteX87" fmla="*/ 1656080 w 4445000"/>
              <a:gd name="connsiteY87" fmla="*/ 1640840 h 2646680"/>
              <a:gd name="connsiteX88" fmla="*/ 1711960 w 4445000"/>
              <a:gd name="connsiteY88" fmla="*/ 1640840 h 2646680"/>
              <a:gd name="connsiteX89" fmla="*/ 1711960 w 4445000"/>
              <a:gd name="connsiteY89" fmla="*/ 1671320 h 2646680"/>
              <a:gd name="connsiteX90" fmla="*/ 1752600 w 4445000"/>
              <a:gd name="connsiteY90" fmla="*/ 1671320 h 2646680"/>
              <a:gd name="connsiteX91" fmla="*/ 1752600 w 4445000"/>
              <a:gd name="connsiteY91" fmla="*/ 1727200 h 2646680"/>
              <a:gd name="connsiteX92" fmla="*/ 1793240 w 4445000"/>
              <a:gd name="connsiteY92" fmla="*/ 1727200 h 2646680"/>
              <a:gd name="connsiteX93" fmla="*/ 1793240 w 4445000"/>
              <a:gd name="connsiteY93" fmla="*/ 1757680 h 2646680"/>
              <a:gd name="connsiteX94" fmla="*/ 1864360 w 4445000"/>
              <a:gd name="connsiteY94" fmla="*/ 1757680 h 2646680"/>
              <a:gd name="connsiteX95" fmla="*/ 1864360 w 4445000"/>
              <a:gd name="connsiteY95" fmla="*/ 1788160 h 2646680"/>
              <a:gd name="connsiteX96" fmla="*/ 1965960 w 4445000"/>
              <a:gd name="connsiteY96" fmla="*/ 1788160 h 2646680"/>
              <a:gd name="connsiteX97" fmla="*/ 1965960 w 4445000"/>
              <a:gd name="connsiteY97" fmla="*/ 1813560 h 2646680"/>
              <a:gd name="connsiteX98" fmla="*/ 2021840 w 4445000"/>
              <a:gd name="connsiteY98" fmla="*/ 1813560 h 2646680"/>
              <a:gd name="connsiteX99" fmla="*/ 2024803 w 4445000"/>
              <a:gd name="connsiteY99" fmla="*/ 1829646 h 2646680"/>
              <a:gd name="connsiteX100" fmla="*/ 2077720 w 4445000"/>
              <a:gd name="connsiteY100" fmla="*/ 1833880 h 2646680"/>
              <a:gd name="connsiteX101" fmla="*/ 2077720 w 4445000"/>
              <a:gd name="connsiteY101" fmla="*/ 1874520 h 2646680"/>
              <a:gd name="connsiteX102" fmla="*/ 2235200 w 4445000"/>
              <a:gd name="connsiteY102" fmla="*/ 1874520 h 2646680"/>
              <a:gd name="connsiteX103" fmla="*/ 2235200 w 4445000"/>
              <a:gd name="connsiteY103" fmla="*/ 1905000 h 2646680"/>
              <a:gd name="connsiteX104" fmla="*/ 2306320 w 4445000"/>
              <a:gd name="connsiteY104" fmla="*/ 1905000 h 2646680"/>
              <a:gd name="connsiteX105" fmla="*/ 2306320 w 4445000"/>
              <a:gd name="connsiteY105" fmla="*/ 1905000 h 2646680"/>
              <a:gd name="connsiteX106" fmla="*/ 2330450 w 4445000"/>
              <a:gd name="connsiteY106" fmla="*/ 1919817 h 2646680"/>
              <a:gd name="connsiteX107" fmla="*/ 2349500 w 4445000"/>
              <a:gd name="connsiteY107" fmla="*/ 1934210 h 2646680"/>
              <a:gd name="connsiteX108" fmla="*/ 2379556 w 4445000"/>
              <a:gd name="connsiteY108" fmla="*/ 1961304 h 2646680"/>
              <a:gd name="connsiteX109" fmla="*/ 2377440 w 4445000"/>
              <a:gd name="connsiteY109" fmla="*/ 1995594 h 2646680"/>
              <a:gd name="connsiteX110" fmla="*/ 2416809 w 4445000"/>
              <a:gd name="connsiteY110" fmla="*/ 1990090 h 2646680"/>
              <a:gd name="connsiteX111" fmla="*/ 2448560 w 4445000"/>
              <a:gd name="connsiteY111" fmla="*/ 2006600 h 2646680"/>
              <a:gd name="connsiteX112" fmla="*/ 2470573 w 4445000"/>
              <a:gd name="connsiteY112" fmla="*/ 2032000 h 2646680"/>
              <a:gd name="connsiteX113" fmla="*/ 2490046 w 4445000"/>
              <a:gd name="connsiteY113" fmla="*/ 2077721 h 2646680"/>
              <a:gd name="connsiteX114" fmla="*/ 2553122 w 4445000"/>
              <a:gd name="connsiteY114" fmla="*/ 2119206 h 2646680"/>
              <a:gd name="connsiteX115" fmla="*/ 2585720 w 4445000"/>
              <a:gd name="connsiteY115" fmla="*/ 2047240 h 2646680"/>
              <a:gd name="connsiteX116" fmla="*/ 2585720 w 4445000"/>
              <a:gd name="connsiteY116" fmla="*/ 2098040 h 2646680"/>
              <a:gd name="connsiteX117" fmla="*/ 2667000 w 4445000"/>
              <a:gd name="connsiteY117" fmla="*/ 2098040 h 2646680"/>
              <a:gd name="connsiteX118" fmla="*/ 2667000 w 4445000"/>
              <a:gd name="connsiteY118" fmla="*/ 2118360 h 2646680"/>
              <a:gd name="connsiteX119" fmla="*/ 2743200 w 4445000"/>
              <a:gd name="connsiteY119" fmla="*/ 2118360 h 2646680"/>
              <a:gd name="connsiteX120" fmla="*/ 2743200 w 4445000"/>
              <a:gd name="connsiteY120" fmla="*/ 2118360 h 2646680"/>
              <a:gd name="connsiteX121" fmla="*/ 2788920 w 4445000"/>
              <a:gd name="connsiteY121" fmla="*/ 2164080 h 2646680"/>
              <a:gd name="connsiteX122" fmla="*/ 2834640 w 4445000"/>
              <a:gd name="connsiteY122" fmla="*/ 2164080 h 2646680"/>
              <a:gd name="connsiteX123" fmla="*/ 2849880 w 4445000"/>
              <a:gd name="connsiteY123" fmla="*/ 2179320 h 2646680"/>
              <a:gd name="connsiteX124" fmla="*/ 2910840 w 4445000"/>
              <a:gd name="connsiteY124" fmla="*/ 2179320 h 2646680"/>
              <a:gd name="connsiteX125" fmla="*/ 2910840 w 4445000"/>
              <a:gd name="connsiteY125" fmla="*/ 2219960 h 2646680"/>
              <a:gd name="connsiteX126" fmla="*/ 2966720 w 4445000"/>
              <a:gd name="connsiteY126" fmla="*/ 2219960 h 2646680"/>
              <a:gd name="connsiteX127" fmla="*/ 2966720 w 4445000"/>
              <a:gd name="connsiteY127" fmla="*/ 2240280 h 2646680"/>
              <a:gd name="connsiteX128" fmla="*/ 3022600 w 4445000"/>
              <a:gd name="connsiteY128" fmla="*/ 2240280 h 2646680"/>
              <a:gd name="connsiteX129" fmla="*/ 3022600 w 4445000"/>
              <a:gd name="connsiteY129" fmla="*/ 2260600 h 2646680"/>
              <a:gd name="connsiteX130" fmla="*/ 3053080 w 4445000"/>
              <a:gd name="connsiteY130" fmla="*/ 2260600 h 2646680"/>
              <a:gd name="connsiteX131" fmla="*/ 3053080 w 4445000"/>
              <a:gd name="connsiteY131" fmla="*/ 2296160 h 2646680"/>
              <a:gd name="connsiteX132" fmla="*/ 3114040 w 4445000"/>
              <a:gd name="connsiteY132" fmla="*/ 2296160 h 2646680"/>
              <a:gd name="connsiteX133" fmla="*/ 3114040 w 4445000"/>
              <a:gd name="connsiteY133" fmla="*/ 2321560 h 2646680"/>
              <a:gd name="connsiteX134" fmla="*/ 3286760 w 4445000"/>
              <a:gd name="connsiteY134" fmla="*/ 2321560 h 2646680"/>
              <a:gd name="connsiteX135" fmla="*/ 3286760 w 4445000"/>
              <a:gd name="connsiteY135" fmla="*/ 2377440 h 2646680"/>
              <a:gd name="connsiteX136" fmla="*/ 3352800 w 4445000"/>
              <a:gd name="connsiteY136" fmla="*/ 2377440 h 2646680"/>
              <a:gd name="connsiteX137" fmla="*/ 3388360 w 4445000"/>
              <a:gd name="connsiteY137" fmla="*/ 2413000 h 2646680"/>
              <a:gd name="connsiteX138" fmla="*/ 3952240 w 4445000"/>
              <a:gd name="connsiteY138" fmla="*/ 2413000 h 2646680"/>
              <a:gd name="connsiteX139" fmla="*/ 3952240 w 4445000"/>
              <a:gd name="connsiteY139" fmla="*/ 2468880 h 2646680"/>
              <a:gd name="connsiteX140" fmla="*/ 4053840 w 4445000"/>
              <a:gd name="connsiteY140" fmla="*/ 2468880 h 2646680"/>
              <a:gd name="connsiteX141" fmla="*/ 4053840 w 4445000"/>
              <a:gd name="connsiteY141" fmla="*/ 2540000 h 2646680"/>
              <a:gd name="connsiteX142" fmla="*/ 4114800 w 4445000"/>
              <a:gd name="connsiteY142" fmla="*/ 2540000 h 2646680"/>
              <a:gd name="connsiteX143" fmla="*/ 4114800 w 4445000"/>
              <a:gd name="connsiteY143" fmla="*/ 2646680 h 2646680"/>
              <a:gd name="connsiteX144" fmla="*/ 4445000 w 4445000"/>
              <a:gd name="connsiteY144" fmla="*/ 2646680 h 2646680"/>
              <a:gd name="connsiteX0" fmla="*/ 0 w 4445000"/>
              <a:gd name="connsiteY0" fmla="*/ 0 h 2646680"/>
              <a:gd name="connsiteX1" fmla="*/ 55880 w 4445000"/>
              <a:gd name="connsiteY1" fmla="*/ 0 h 2646680"/>
              <a:gd name="connsiteX2" fmla="*/ 55880 w 4445000"/>
              <a:gd name="connsiteY2" fmla="*/ 50800 h 2646680"/>
              <a:gd name="connsiteX3" fmla="*/ 121920 w 4445000"/>
              <a:gd name="connsiteY3" fmla="*/ 50800 h 2646680"/>
              <a:gd name="connsiteX4" fmla="*/ 121920 w 4445000"/>
              <a:gd name="connsiteY4" fmla="*/ 66040 h 2646680"/>
              <a:gd name="connsiteX5" fmla="*/ 152400 w 4445000"/>
              <a:gd name="connsiteY5" fmla="*/ 66040 h 2646680"/>
              <a:gd name="connsiteX6" fmla="*/ 152400 w 4445000"/>
              <a:gd name="connsiteY6" fmla="*/ 66040 h 2646680"/>
              <a:gd name="connsiteX7" fmla="*/ 152400 w 4445000"/>
              <a:gd name="connsiteY7" fmla="*/ 106680 h 2646680"/>
              <a:gd name="connsiteX8" fmla="*/ 182880 w 4445000"/>
              <a:gd name="connsiteY8" fmla="*/ 106680 h 2646680"/>
              <a:gd name="connsiteX9" fmla="*/ 182880 w 4445000"/>
              <a:gd name="connsiteY9" fmla="*/ 172720 h 2646680"/>
              <a:gd name="connsiteX10" fmla="*/ 203200 w 4445000"/>
              <a:gd name="connsiteY10" fmla="*/ 172720 h 2646680"/>
              <a:gd name="connsiteX11" fmla="*/ 203200 w 4445000"/>
              <a:gd name="connsiteY11" fmla="*/ 208280 h 2646680"/>
              <a:gd name="connsiteX12" fmla="*/ 238760 w 4445000"/>
              <a:gd name="connsiteY12" fmla="*/ 208280 h 2646680"/>
              <a:gd name="connsiteX13" fmla="*/ 238760 w 4445000"/>
              <a:gd name="connsiteY13" fmla="*/ 248920 h 2646680"/>
              <a:gd name="connsiteX14" fmla="*/ 254000 w 4445000"/>
              <a:gd name="connsiteY14" fmla="*/ 248920 h 2646680"/>
              <a:gd name="connsiteX15" fmla="*/ 254000 w 4445000"/>
              <a:gd name="connsiteY15" fmla="*/ 289560 h 2646680"/>
              <a:gd name="connsiteX16" fmla="*/ 299720 w 4445000"/>
              <a:gd name="connsiteY16" fmla="*/ 289560 h 2646680"/>
              <a:gd name="connsiteX17" fmla="*/ 299720 w 4445000"/>
              <a:gd name="connsiteY17" fmla="*/ 350520 h 2646680"/>
              <a:gd name="connsiteX18" fmla="*/ 314960 w 4445000"/>
              <a:gd name="connsiteY18" fmla="*/ 350520 h 2646680"/>
              <a:gd name="connsiteX19" fmla="*/ 314960 w 4445000"/>
              <a:gd name="connsiteY19" fmla="*/ 370840 h 2646680"/>
              <a:gd name="connsiteX20" fmla="*/ 365760 w 4445000"/>
              <a:gd name="connsiteY20" fmla="*/ 370840 h 2646680"/>
              <a:gd name="connsiteX21" fmla="*/ 365760 w 4445000"/>
              <a:gd name="connsiteY21" fmla="*/ 406400 h 2646680"/>
              <a:gd name="connsiteX22" fmla="*/ 365760 w 4445000"/>
              <a:gd name="connsiteY22" fmla="*/ 406400 h 2646680"/>
              <a:gd name="connsiteX23" fmla="*/ 365760 w 4445000"/>
              <a:gd name="connsiteY23" fmla="*/ 467360 h 2646680"/>
              <a:gd name="connsiteX24" fmla="*/ 365760 w 4445000"/>
              <a:gd name="connsiteY24" fmla="*/ 533400 h 2646680"/>
              <a:gd name="connsiteX25" fmla="*/ 411480 w 4445000"/>
              <a:gd name="connsiteY25" fmla="*/ 533400 h 2646680"/>
              <a:gd name="connsiteX26" fmla="*/ 411480 w 4445000"/>
              <a:gd name="connsiteY26" fmla="*/ 574040 h 2646680"/>
              <a:gd name="connsiteX27" fmla="*/ 426720 w 4445000"/>
              <a:gd name="connsiteY27" fmla="*/ 574040 h 2646680"/>
              <a:gd name="connsiteX28" fmla="*/ 426720 w 4445000"/>
              <a:gd name="connsiteY28" fmla="*/ 645160 h 2646680"/>
              <a:gd name="connsiteX29" fmla="*/ 472440 w 4445000"/>
              <a:gd name="connsiteY29" fmla="*/ 645160 h 2646680"/>
              <a:gd name="connsiteX30" fmla="*/ 472440 w 4445000"/>
              <a:gd name="connsiteY30" fmla="*/ 695960 h 2646680"/>
              <a:gd name="connsiteX31" fmla="*/ 497840 w 4445000"/>
              <a:gd name="connsiteY31" fmla="*/ 695960 h 2646680"/>
              <a:gd name="connsiteX32" fmla="*/ 497840 w 4445000"/>
              <a:gd name="connsiteY32" fmla="*/ 746760 h 2646680"/>
              <a:gd name="connsiteX33" fmla="*/ 538480 w 4445000"/>
              <a:gd name="connsiteY33" fmla="*/ 746760 h 2646680"/>
              <a:gd name="connsiteX34" fmla="*/ 538480 w 4445000"/>
              <a:gd name="connsiteY34" fmla="*/ 822960 h 2646680"/>
              <a:gd name="connsiteX35" fmla="*/ 599440 w 4445000"/>
              <a:gd name="connsiteY35" fmla="*/ 822960 h 2646680"/>
              <a:gd name="connsiteX36" fmla="*/ 599440 w 4445000"/>
              <a:gd name="connsiteY36" fmla="*/ 873760 h 2646680"/>
              <a:gd name="connsiteX37" fmla="*/ 629920 w 4445000"/>
              <a:gd name="connsiteY37" fmla="*/ 873760 h 2646680"/>
              <a:gd name="connsiteX38" fmla="*/ 629920 w 4445000"/>
              <a:gd name="connsiteY38" fmla="*/ 924560 h 2646680"/>
              <a:gd name="connsiteX39" fmla="*/ 711200 w 4445000"/>
              <a:gd name="connsiteY39" fmla="*/ 924560 h 2646680"/>
              <a:gd name="connsiteX40" fmla="*/ 711200 w 4445000"/>
              <a:gd name="connsiteY40" fmla="*/ 924560 h 2646680"/>
              <a:gd name="connsiteX41" fmla="*/ 736600 w 4445000"/>
              <a:gd name="connsiteY41" fmla="*/ 949960 h 2646680"/>
              <a:gd name="connsiteX42" fmla="*/ 736600 w 4445000"/>
              <a:gd name="connsiteY42" fmla="*/ 975360 h 2646680"/>
              <a:gd name="connsiteX43" fmla="*/ 787400 w 4445000"/>
              <a:gd name="connsiteY43" fmla="*/ 975360 h 2646680"/>
              <a:gd name="connsiteX44" fmla="*/ 787400 w 4445000"/>
              <a:gd name="connsiteY44" fmla="*/ 1021080 h 2646680"/>
              <a:gd name="connsiteX45" fmla="*/ 812800 w 4445000"/>
              <a:gd name="connsiteY45" fmla="*/ 1021080 h 2646680"/>
              <a:gd name="connsiteX46" fmla="*/ 812800 w 4445000"/>
              <a:gd name="connsiteY46" fmla="*/ 1071880 h 2646680"/>
              <a:gd name="connsiteX47" fmla="*/ 812800 w 4445000"/>
              <a:gd name="connsiteY47" fmla="*/ 1071880 h 2646680"/>
              <a:gd name="connsiteX48" fmla="*/ 863600 w 4445000"/>
              <a:gd name="connsiteY48" fmla="*/ 1071880 h 2646680"/>
              <a:gd name="connsiteX49" fmla="*/ 863600 w 4445000"/>
              <a:gd name="connsiteY49" fmla="*/ 1117600 h 2646680"/>
              <a:gd name="connsiteX50" fmla="*/ 863600 w 4445000"/>
              <a:gd name="connsiteY50" fmla="*/ 1117600 h 2646680"/>
              <a:gd name="connsiteX51" fmla="*/ 899160 w 4445000"/>
              <a:gd name="connsiteY51" fmla="*/ 1153160 h 2646680"/>
              <a:gd name="connsiteX52" fmla="*/ 929640 w 4445000"/>
              <a:gd name="connsiteY52" fmla="*/ 1153160 h 2646680"/>
              <a:gd name="connsiteX53" fmla="*/ 929640 w 4445000"/>
              <a:gd name="connsiteY53" fmla="*/ 1198880 h 2646680"/>
              <a:gd name="connsiteX54" fmla="*/ 985520 w 4445000"/>
              <a:gd name="connsiteY54" fmla="*/ 1198880 h 2646680"/>
              <a:gd name="connsiteX55" fmla="*/ 985520 w 4445000"/>
              <a:gd name="connsiteY55" fmla="*/ 1224280 h 2646680"/>
              <a:gd name="connsiteX56" fmla="*/ 1031240 w 4445000"/>
              <a:gd name="connsiteY56" fmla="*/ 1224280 h 2646680"/>
              <a:gd name="connsiteX57" fmla="*/ 1046480 w 4445000"/>
              <a:gd name="connsiteY57" fmla="*/ 1239520 h 2646680"/>
              <a:gd name="connsiteX58" fmla="*/ 1082040 w 4445000"/>
              <a:gd name="connsiteY58" fmla="*/ 1239520 h 2646680"/>
              <a:gd name="connsiteX59" fmla="*/ 1082040 w 4445000"/>
              <a:gd name="connsiteY59" fmla="*/ 1275080 h 2646680"/>
              <a:gd name="connsiteX60" fmla="*/ 1153160 w 4445000"/>
              <a:gd name="connsiteY60" fmla="*/ 1275080 h 2646680"/>
              <a:gd name="connsiteX61" fmla="*/ 1153160 w 4445000"/>
              <a:gd name="connsiteY61" fmla="*/ 1320800 h 2646680"/>
              <a:gd name="connsiteX62" fmla="*/ 1193800 w 4445000"/>
              <a:gd name="connsiteY62" fmla="*/ 1320800 h 2646680"/>
              <a:gd name="connsiteX63" fmla="*/ 1193800 w 4445000"/>
              <a:gd name="connsiteY63" fmla="*/ 1351280 h 2646680"/>
              <a:gd name="connsiteX64" fmla="*/ 1239520 w 4445000"/>
              <a:gd name="connsiteY64" fmla="*/ 1351280 h 2646680"/>
              <a:gd name="connsiteX65" fmla="*/ 1239520 w 4445000"/>
              <a:gd name="connsiteY65" fmla="*/ 1381760 h 2646680"/>
              <a:gd name="connsiteX66" fmla="*/ 1310640 w 4445000"/>
              <a:gd name="connsiteY66" fmla="*/ 1381760 h 2646680"/>
              <a:gd name="connsiteX67" fmla="*/ 1310640 w 4445000"/>
              <a:gd name="connsiteY67" fmla="*/ 1402080 h 2646680"/>
              <a:gd name="connsiteX68" fmla="*/ 1310640 w 4445000"/>
              <a:gd name="connsiteY68" fmla="*/ 1402080 h 2646680"/>
              <a:gd name="connsiteX69" fmla="*/ 1330960 w 4445000"/>
              <a:gd name="connsiteY69" fmla="*/ 1402080 h 2646680"/>
              <a:gd name="connsiteX70" fmla="*/ 1366520 w 4445000"/>
              <a:gd name="connsiteY70" fmla="*/ 1402080 h 2646680"/>
              <a:gd name="connsiteX71" fmla="*/ 1366520 w 4445000"/>
              <a:gd name="connsiteY71" fmla="*/ 1447800 h 2646680"/>
              <a:gd name="connsiteX72" fmla="*/ 1397000 w 4445000"/>
              <a:gd name="connsiteY72" fmla="*/ 1447800 h 2646680"/>
              <a:gd name="connsiteX73" fmla="*/ 1397000 w 4445000"/>
              <a:gd name="connsiteY73" fmla="*/ 1483360 h 2646680"/>
              <a:gd name="connsiteX74" fmla="*/ 1427480 w 4445000"/>
              <a:gd name="connsiteY74" fmla="*/ 1483360 h 2646680"/>
              <a:gd name="connsiteX75" fmla="*/ 1427480 w 4445000"/>
              <a:gd name="connsiteY75" fmla="*/ 1498600 h 2646680"/>
              <a:gd name="connsiteX76" fmla="*/ 1463040 w 4445000"/>
              <a:gd name="connsiteY76" fmla="*/ 1498600 h 2646680"/>
              <a:gd name="connsiteX77" fmla="*/ 1473200 w 4445000"/>
              <a:gd name="connsiteY77" fmla="*/ 1508760 h 2646680"/>
              <a:gd name="connsiteX78" fmla="*/ 1529080 w 4445000"/>
              <a:gd name="connsiteY78" fmla="*/ 1508760 h 2646680"/>
              <a:gd name="connsiteX79" fmla="*/ 1529080 w 4445000"/>
              <a:gd name="connsiteY79" fmla="*/ 1539240 h 2646680"/>
              <a:gd name="connsiteX80" fmla="*/ 1559560 w 4445000"/>
              <a:gd name="connsiteY80" fmla="*/ 1539240 h 2646680"/>
              <a:gd name="connsiteX81" fmla="*/ 1559560 w 4445000"/>
              <a:gd name="connsiteY81" fmla="*/ 1564640 h 2646680"/>
              <a:gd name="connsiteX82" fmla="*/ 1600200 w 4445000"/>
              <a:gd name="connsiteY82" fmla="*/ 1564640 h 2646680"/>
              <a:gd name="connsiteX83" fmla="*/ 1600200 w 4445000"/>
              <a:gd name="connsiteY83" fmla="*/ 1584960 h 2646680"/>
              <a:gd name="connsiteX84" fmla="*/ 1635760 w 4445000"/>
              <a:gd name="connsiteY84" fmla="*/ 1584960 h 2646680"/>
              <a:gd name="connsiteX85" fmla="*/ 1635760 w 4445000"/>
              <a:gd name="connsiteY85" fmla="*/ 1620520 h 2646680"/>
              <a:gd name="connsiteX86" fmla="*/ 1635760 w 4445000"/>
              <a:gd name="connsiteY86" fmla="*/ 1620520 h 2646680"/>
              <a:gd name="connsiteX87" fmla="*/ 1656080 w 4445000"/>
              <a:gd name="connsiteY87" fmla="*/ 1640840 h 2646680"/>
              <a:gd name="connsiteX88" fmla="*/ 1711960 w 4445000"/>
              <a:gd name="connsiteY88" fmla="*/ 1640840 h 2646680"/>
              <a:gd name="connsiteX89" fmla="*/ 1711960 w 4445000"/>
              <a:gd name="connsiteY89" fmla="*/ 1671320 h 2646680"/>
              <a:gd name="connsiteX90" fmla="*/ 1752600 w 4445000"/>
              <a:gd name="connsiteY90" fmla="*/ 1671320 h 2646680"/>
              <a:gd name="connsiteX91" fmla="*/ 1752600 w 4445000"/>
              <a:gd name="connsiteY91" fmla="*/ 1727200 h 2646680"/>
              <a:gd name="connsiteX92" fmla="*/ 1793240 w 4445000"/>
              <a:gd name="connsiteY92" fmla="*/ 1727200 h 2646680"/>
              <a:gd name="connsiteX93" fmla="*/ 1793240 w 4445000"/>
              <a:gd name="connsiteY93" fmla="*/ 1757680 h 2646680"/>
              <a:gd name="connsiteX94" fmla="*/ 1864360 w 4445000"/>
              <a:gd name="connsiteY94" fmla="*/ 1757680 h 2646680"/>
              <a:gd name="connsiteX95" fmla="*/ 1864360 w 4445000"/>
              <a:gd name="connsiteY95" fmla="*/ 1788160 h 2646680"/>
              <a:gd name="connsiteX96" fmla="*/ 1965960 w 4445000"/>
              <a:gd name="connsiteY96" fmla="*/ 1788160 h 2646680"/>
              <a:gd name="connsiteX97" fmla="*/ 1965960 w 4445000"/>
              <a:gd name="connsiteY97" fmla="*/ 1813560 h 2646680"/>
              <a:gd name="connsiteX98" fmla="*/ 2021840 w 4445000"/>
              <a:gd name="connsiteY98" fmla="*/ 1813560 h 2646680"/>
              <a:gd name="connsiteX99" fmla="*/ 2024803 w 4445000"/>
              <a:gd name="connsiteY99" fmla="*/ 1829646 h 2646680"/>
              <a:gd name="connsiteX100" fmla="*/ 2077720 w 4445000"/>
              <a:gd name="connsiteY100" fmla="*/ 1833880 h 2646680"/>
              <a:gd name="connsiteX101" fmla="*/ 2077720 w 4445000"/>
              <a:gd name="connsiteY101" fmla="*/ 1874520 h 2646680"/>
              <a:gd name="connsiteX102" fmla="*/ 2235200 w 4445000"/>
              <a:gd name="connsiteY102" fmla="*/ 1874520 h 2646680"/>
              <a:gd name="connsiteX103" fmla="*/ 2235200 w 4445000"/>
              <a:gd name="connsiteY103" fmla="*/ 1905000 h 2646680"/>
              <a:gd name="connsiteX104" fmla="*/ 2306320 w 4445000"/>
              <a:gd name="connsiteY104" fmla="*/ 1905000 h 2646680"/>
              <a:gd name="connsiteX105" fmla="*/ 2306320 w 4445000"/>
              <a:gd name="connsiteY105" fmla="*/ 1905000 h 2646680"/>
              <a:gd name="connsiteX106" fmla="*/ 2330450 w 4445000"/>
              <a:gd name="connsiteY106" fmla="*/ 1919817 h 2646680"/>
              <a:gd name="connsiteX107" fmla="*/ 2349500 w 4445000"/>
              <a:gd name="connsiteY107" fmla="*/ 1934210 h 2646680"/>
              <a:gd name="connsiteX108" fmla="*/ 2379556 w 4445000"/>
              <a:gd name="connsiteY108" fmla="*/ 1961304 h 2646680"/>
              <a:gd name="connsiteX109" fmla="*/ 2377440 w 4445000"/>
              <a:gd name="connsiteY109" fmla="*/ 1995594 h 2646680"/>
              <a:gd name="connsiteX110" fmla="*/ 2416809 w 4445000"/>
              <a:gd name="connsiteY110" fmla="*/ 1990090 h 2646680"/>
              <a:gd name="connsiteX111" fmla="*/ 2448560 w 4445000"/>
              <a:gd name="connsiteY111" fmla="*/ 2006600 h 2646680"/>
              <a:gd name="connsiteX112" fmla="*/ 2470573 w 4445000"/>
              <a:gd name="connsiteY112" fmla="*/ 2032000 h 2646680"/>
              <a:gd name="connsiteX113" fmla="*/ 2515446 w 4445000"/>
              <a:gd name="connsiteY113" fmla="*/ 2022688 h 2646680"/>
              <a:gd name="connsiteX114" fmla="*/ 2553122 w 4445000"/>
              <a:gd name="connsiteY114" fmla="*/ 2119206 h 2646680"/>
              <a:gd name="connsiteX115" fmla="*/ 2585720 w 4445000"/>
              <a:gd name="connsiteY115" fmla="*/ 2047240 h 2646680"/>
              <a:gd name="connsiteX116" fmla="*/ 2585720 w 4445000"/>
              <a:gd name="connsiteY116" fmla="*/ 2098040 h 2646680"/>
              <a:gd name="connsiteX117" fmla="*/ 2667000 w 4445000"/>
              <a:gd name="connsiteY117" fmla="*/ 2098040 h 2646680"/>
              <a:gd name="connsiteX118" fmla="*/ 2667000 w 4445000"/>
              <a:gd name="connsiteY118" fmla="*/ 2118360 h 2646680"/>
              <a:gd name="connsiteX119" fmla="*/ 2743200 w 4445000"/>
              <a:gd name="connsiteY119" fmla="*/ 2118360 h 2646680"/>
              <a:gd name="connsiteX120" fmla="*/ 2743200 w 4445000"/>
              <a:gd name="connsiteY120" fmla="*/ 2118360 h 2646680"/>
              <a:gd name="connsiteX121" fmla="*/ 2788920 w 4445000"/>
              <a:gd name="connsiteY121" fmla="*/ 2164080 h 2646680"/>
              <a:gd name="connsiteX122" fmla="*/ 2834640 w 4445000"/>
              <a:gd name="connsiteY122" fmla="*/ 2164080 h 2646680"/>
              <a:gd name="connsiteX123" fmla="*/ 2849880 w 4445000"/>
              <a:gd name="connsiteY123" fmla="*/ 2179320 h 2646680"/>
              <a:gd name="connsiteX124" fmla="*/ 2910840 w 4445000"/>
              <a:gd name="connsiteY124" fmla="*/ 2179320 h 2646680"/>
              <a:gd name="connsiteX125" fmla="*/ 2910840 w 4445000"/>
              <a:gd name="connsiteY125" fmla="*/ 2219960 h 2646680"/>
              <a:gd name="connsiteX126" fmla="*/ 2966720 w 4445000"/>
              <a:gd name="connsiteY126" fmla="*/ 2219960 h 2646680"/>
              <a:gd name="connsiteX127" fmla="*/ 2966720 w 4445000"/>
              <a:gd name="connsiteY127" fmla="*/ 2240280 h 2646680"/>
              <a:gd name="connsiteX128" fmla="*/ 3022600 w 4445000"/>
              <a:gd name="connsiteY128" fmla="*/ 2240280 h 2646680"/>
              <a:gd name="connsiteX129" fmla="*/ 3022600 w 4445000"/>
              <a:gd name="connsiteY129" fmla="*/ 2260600 h 2646680"/>
              <a:gd name="connsiteX130" fmla="*/ 3053080 w 4445000"/>
              <a:gd name="connsiteY130" fmla="*/ 2260600 h 2646680"/>
              <a:gd name="connsiteX131" fmla="*/ 3053080 w 4445000"/>
              <a:gd name="connsiteY131" fmla="*/ 2296160 h 2646680"/>
              <a:gd name="connsiteX132" fmla="*/ 3114040 w 4445000"/>
              <a:gd name="connsiteY132" fmla="*/ 2296160 h 2646680"/>
              <a:gd name="connsiteX133" fmla="*/ 3114040 w 4445000"/>
              <a:gd name="connsiteY133" fmla="*/ 2321560 h 2646680"/>
              <a:gd name="connsiteX134" fmla="*/ 3286760 w 4445000"/>
              <a:gd name="connsiteY134" fmla="*/ 2321560 h 2646680"/>
              <a:gd name="connsiteX135" fmla="*/ 3286760 w 4445000"/>
              <a:gd name="connsiteY135" fmla="*/ 2377440 h 2646680"/>
              <a:gd name="connsiteX136" fmla="*/ 3352800 w 4445000"/>
              <a:gd name="connsiteY136" fmla="*/ 2377440 h 2646680"/>
              <a:gd name="connsiteX137" fmla="*/ 3388360 w 4445000"/>
              <a:gd name="connsiteY137" fmla="*/ 2413000 h 2646680"/>
              <a:gd name="connsiteX138" fmla="*/ 3952240 w 4445000"/>
              <a:gd name="connsiteY138" fmla="*/ 2413000 h 2646680"/>
              <a:gd name="connsiteX139" fmla="*/ 3952240 w 4445000"/>
              <a:gd name="connsiteY139" fmla="*/ 2468880 h 2646680"/>
              <a:gd name="connsiteX140" fmla="*/ 4053840 w 4445000"/>
              <a:gd name="connsiteY140" fmla="*/ 2468880 h 2646680"/>
              <a:gd name="connsiteX141" fmla="*/ 4053840 w 4445000"/>
              <a:gd name="connsiteY141" fmla="*/ 2540000 h 2646680"/>
              <a:gd name="connsiteX142" fmla="*/ 4114800 w 4445000"/>
              <a:gd name="connsiteY142" fmla="*/ 2540000 h 2646680"/>
              <a:gd name="connsiteX143" fmla="*/ 4114800 w 4445000"/>
              <a:gd name="connsiteY143" fmla="*/ 2646680 h 2646680"/>
              <a:gd name="connsiteX144" fmla="*/ 4445000 w 4445000"/>
              <a:gd name="connsiteY144" fmla="*/ 2646680 h 2646680"/>
              <a:gd name="connsiteX0" fmla="*/ 0 w 4445000"/>
              <a:gd name="connsiteY0" fmla="*/ 0 h 2646680"/>
              <a:gd name="connsiteX1" fmla="*/ 55880 w 4445000"/>
              <a:gd name="connsiteY1" fmla="*/ 0 h 2646680"/>
              <a:gd name="connsiteX2" fmla="*/ 55880 w 4445000"/>
              <a:gd name="connsiteY2" fmla="*/ 50800 h 2646680"/>
              <a:gd name="connsiteX3" fmla="*/ 121920 w 4445000"/>
              <a:gd name="connsiteY3" fmla="*/ 50800 h 2646680"/>
              <a:gd name="connsiteX4" fmla="*/ 121920 w 4445000"/>
              <a:gd name="connsiteY4" fmla="*/ 66040 h 2646680"/>
              <a:gd name="connsiteX5" fmla="*/ 152400 w 4445000"/>
              <a:gd name="connsiteY5" fmla="*/ 66040 h 2646680"/>
              <a:gd name="connsiteX6" fmla="*/ 152400 w 4445000"/>
              <a:gd name="connsiteY6" fmla="*/ 66040 h 2646680"/>
              <a:gd name="connsiteX7" fmla="*/ 152400 w 4445000"/>
              <a:gd name="connsiteY7" fmla="*/ 106680 h 2646680"/>
              <a:gd name="connsiteX8" fmla="*/ 182880 w 4445000"/>
              <a:gd name="connsiteY8" fmla="*/ 106680 h 2646680"/>
              <a:gd name="connsiteX9" fmla="*/ 182880 w 4445000"/>
              <a:gd name="connsiteY9" fmla="*/ 172720 h 2646680"/>
              <a:gd name="connsiteX10" fmla="*/ 203200 w 4445000"/>
              <a:gd name="connsiteY10" fmla="*/ 172720 h 2646680"/>
              <a:gd name="connsiteX11" fmla="*/ 203200 w 4445000"/>
              <a:gd name="connsiteY11" fmla="*/ 208280 h 2646680"/>
              <a:gd name="connsiteX12" fmla="*/ 238760 w 4445000"/>
              <a:gd name="connsiteY12" fmla="*/ 208280 h 2646680"/>
              <a:gd name="connsiteX13" fmla="*/ 238760 w 4445000"/>
              <a:gd name="connsiteY13" fmla="*/ 248920 h 2646680"/>
              <a:gd name="connsiteX14" fmla="*/ 254000 w 4445000"/>
              <a:gd name="connsiteY14" fmla="*/ 248920 h 2646680"/>
              <a:gd name="connsiteX15" fmla="*/ 254000 w 4445000"/>
              <a:gd name="connsiteY15" fmla="*/ 289560 h 2646680"/>
              <a:gd name="connsiteX16" fmla="*/ 299720 w 4445000"/>
              <a:gd name="connsiteY16" fmla="*/ 289560 h 2646680"/>
              <a:gd name="connsiteX17" fmla="*/ 299720 w 4445000"/>
              <a:gd name="connsiteY17" fmla="*/ 350520 h 2646680"/>
              <a:gd name="connsiteX18" fmla="*/ 314960 w 4445000"/>
              <a:gd name="connsiteY18" fmla="*/ 350520 h 2646680"/>
              <a:gd name="connsiteX19" fmla="*/ 314960 w 4445000"/>
              <a:gd name="connsiteY19" fmla="*/ 370840 h 2646680"/>
              <a:gd name="connsiteX20" fmla="*/ 365760 w 4445000"/>
              <a:gd name="connsiteY20" fmla="*/ 370840 h 2646680"/>
              <a:gd name="connsiteX21" fmla="*/ 365760 w 4445000"/>
              <a:gd name="connsiteY21" fmla="*/ 406400 h 2646680"/>
              <a:gd name="connsiteX22" fmla="*/ 365760 w 4445000"/>
              <a:gd name="connsiteY22" fmla="*/ 406400 h 2646680"/>
              <a:gd name="connsiteX23" fmla="*/ 365760 w 4445000"/>
              <a:gd name="connsiteY23" fmla="*/ 467360 h 2646680"/>
              <a:gd name="connsiteX24" fmla="*/ 365760 w 4445000"/>
              <a:gd name="connsiteY24" fmla="*/ 533400 h 2646680"/>
              <a:gd name="connsiteX25" fmla="*/ 411480 w 4445000"/>
              <a:gd name="connsiteY25" fmla="*/ 533400 h 2646680"/>
              <a:gd name="connsiteX26" fmla="*/ 411480 w 4445000"/>
              <a:gd name="connsiteY26" fmla="*/ 574040 h 2646680"/>
              <a:gd name="connsiteX27" fmla="*/ 426720 w 4445000"/>
              <a:gd name="connsiteY27" fmla="*/ 574040 h 2646680"/>
              <a:gd name="connsiteX28" fmla="*/ 426720 w 4445000"/>
              <a:gd name="connsiteY28" fmla="*/ 645160 h 2646680"/>
              <a:gd name="connsiteX29" fmla="*/ 472440 w 4445000"/>
              <a:gd name="connsiteY29" fmla="*/ 645160 h 2646680"/>
              <a:gd name="connsiteX30" fmla="*/ 472440 w 4445000"/>
              <a:gd name="connsiteY30" fmla="*/ 695960 h 2646680"/>
              <a:gd name="connsiteX31" fmla="*/ 497840 w 4445000"/>
              <a:gd name="connsiteY31" fmla="*/ 695960 h 2646680"/>
              <a:gd name="connsiteX32" fmla="*/ 497840 w 4445000"/>
              <a:gd name="connsiteY32" fmla="*/ 746760 h 2646680"/>
              <a:gd name="connsiteX33" fmla="*/ 538480 w 4445000"/>
              <a:gd name="connsiteY33" fmla="*/ 746760 h 2646680"/>
              <a:gd name="connsiteX34" fmla="*/ 538480 w 4445000"/>
              <a:gd name="connsiteY34" fmla="*/ 822960 h 2646680"/>
              <a:gd name="connsiteX35" fmla="*/ 599440 w 4445000"/>
              <a:gd name="connsiteY35" fmla="*/ 822960 h 2646680"/>
              <a:gd name="connsiteX36" fmla="*/ 599440 w 4445000"/>
              <a:gd name="connsiteY36" fmla="*/ 873760 h 2646680"/>
              <a:gd name="connsiteX37" fmla="*/ 629920 w 4445000"/>
              <a:gd name="connsiteY37" fmla="*/ 873760 h 2646680"/>
              <a:gd name="connsiteX38" fmla="*/ 629920 w 4445000"/>
              <a:gd name="connsiteY38" fmla="*/ 924560 h 2646680"/>
              <a:gd name="connsiteX39" fmla="*/ 711200 w 4445000"/>
              <a:gd name="connsiteY39" fmla="*/ 924560 h 2646680"/>
              <a:gd name="connsiteX40" fmla="*/ 711200 w 4445000"/>
              <a:gd name="connsiteY40" fmla="*/ 924560 h 2646680"/>
              <a:gd name="connsiteX41" fmla="*/ 736600 w 4445000"/>
              <a:gd name="connsiteY41" fmla="*/ 949960 h 2646680"/>
              <a:gd name="connsiteX42" fmla="*/ 736600 w 4445000"/>
              <a:gd name="connsiteY42" fmla="*/ 975360 h 2646680"/>
              <a:gd name="connsiteX43" fmla="*/ 787400 w 4445000"/>
              <a:gd name="connsiteY43" fmla="*/ 975360 h 2646680"/>
              <a:gd name="connsiteX44" fmla="*/ 787400 w 4445000"/>
              <a:gd name="connsiteY44" fmla="*/ 1021080 h 2646680"/>
              <a:gd name="connsiteX45" fmla="*/ 812800 w 4445000"/>
              <a:gd name="connsiteY45" fmla="*/ 1021080 h 2646680"/>
              <a:gd name="connsiteX46" fmla="*/ 812800 w 4445000"/>
              <a:gd name="connsiteY46" fmla="*/ 1071880 h 2646680"/>
              <a:gd name="connsiteX47" fmla="*/ 812800 w 4445000"/>
              <a:gd name="connsiteY47" fmla="*/ 1071880 h 2646680"/>
              <a:gd name="connsiteX48" fmla="*/ 863600 w 4445000"/>
              <a:gd name="connsiteY48" fmla="*/ 1071880 h 2646680"/>
              <a:gd name="connsiteX49" fmla="*/ 863600 w 4445000"/>
              <a:gd name="connsiteY49" fmla="*/ 1117600 h 2646680"/>
              <a:gd name="connsiteX50" fmla="*/ 863600 w 4445000"/>
              <a:gd name="connsiteY50" fmla="*/ 1117600 h 2646680"/>
              <a:gd name="connsiteX51" fmla="*/ 899160 w 4445000"/>
              <a:gd name="connsiteY51" fmla="*/ 1153160 h 2646680"/>
              <a:gd name="connsiteX52" fmla="*/ 929640 w 4445000"/>
              <a:gd name="connsiteY52" fmla="*/ 1153160 h 2646680"/>
              <a:gd name="connsiteX53" fmla="*/ 929640 w 4445000"/>
              <a:gd name="connsiteY53" fmla="*/ 1198880 h 2646680"/>
              <a:gd name="connsiteX54" fmla="*/ 985520 w 4445000"/>
              <a:gd name="connsiteY54" fmla="*/ 1198880 h 2646680"/>
              <a:gd name="connsiteX55" fmla="*/ 985520 w 4445000"/>
              <a:gd name="connsiteY55" fmla="*/ 1224280 h 2646680"/>
              <a:gd name="connsiteX56" fmla="*/ 1031240 w 4445000"/>
              <a:gd name="connsiteY56" fmla="*/ 1224280 h 2646680"/>
              <a:gd name="connsiteX57" fmla="*/ 1046480 w 4445000"/>
              <a:gd name="connsiteY57" fmla="*/ 1239520 h 2646680"/>
              <a:gd name="connsiteX58" fmla="*/ 1082040 w 4445000"/>
              <a:gd name="connsiteY58" fmla="*/ 1239520 h 2646680"/>
              <a:gd name="connsiteX59" fmla="*/ 1082040 w 4445000"/>
              <a:gd name="connsiteY59" fmla="*/ 1275080 h 2646680"/>
              <a:gd name="connsiteX60" fmla="*/ 1153160 w 4445000"/>
              <a:gd name="connsiteY60" fmla="*/ 1275080 h 2646680"/>
              <a:gd name="connsiteX61" fmla="*/ 1153160 w 4445000"/>
              <a:gd name="connsiteY61" fmla="*/ 1320800 h 2646680"/>
              <a:gd name="connsiteX62" fmla="*/ 1193800 w 4445000"/>
              <a:gd name="connsiteY62" fmla="*/ 1320800 h 2646680"/>
              <a:gd name="connsiteX63" fmla="*/ 1193800 w 4445000"/>
              <a:gd name="connsiteY63" fmla="*/ 1351280 h 2646680"/>
              <a:gd name="connsiteX64" fmla="*/ 1239520 w 4445000"/>
              <a:gd name="connsiteY64" fmla="*/ 1351280 h 2646680"/>
              <a:gd name="connsiteX65" fmla="*/ 1239520 w 4445000"/>
              <a:gd name="connsiteY65" fmla="*/ 1381760 h 2646680"/>
              <a:gd name="connsiteX66" fmla="*/ 1310640 w 4445000"/>
              <a:gd name="connsiteY66" fmla="*/ 1381760 h 2646680"/>
              <a:gd name="connsiteX67" fmla="*/ 1310640 w 4445000"/>
              <a:gd name="connsiteY67" fmla="*/ 1402080 h 2646680"/>
              <a:gd name="connsiteX68" fmla="*/ 1310640 w 4445000"/>
              <a:gd name="connsiteY68" fmla="*/ 1402080 h 2646680"/>
              <a:gd name="connsiteX69" fmla="*/ 1330960 w 4445000"/>
              <a:gd name="connsiteY69" fmla="*/ 1402080 h 2646680"/>
              <a:gd name="connsiteX70" fmla="*/ 1366520 w 4445000"/>
              <a:gd name="connsiteY70" fmla="*/ 1402080 h 2646680"/>
              <a:gd name="connsiteX71" fmla="*/ 1366520 w 4445000"/>
              <a:gd name="connsiteY71" fmla="*/ 1447800 h 2646680"/>
              <a:gd name="connsiteX72" fmla="*/ 1397000 w 4445000"/>
              <a:gd name="connsiteY72" fmla="*/ 1447800 h 2646680"/>
              <a:gd name="connsiteX73" fmla="*/ 1397000 w 4445000"/>
              <a:gd name="connsiteY73" fmla="*/ 1483360 h 2646680"/>
              <a:gd name="connsiteX74" fmla="*/ 1427480 w 4445000"/>
              <a:gd name="connsiteY74" fmla="*/ 1483360 h 2646680"/>
              <a:gd name="connsiteX75" fmla="*/ 1427480 w 4445000"/>
              <a:gd name="connsiteY75" fmla="*/ 1498600 h 2646680"/>
              <a:gd name="connsiteX76" fmla="*/ 1463040 w 4445000"/>
              <a:gd name="connsiteY76" fmla="*/ 1498600 h 2646680"/>
              <a:gd name="connsiteX77" fmla="*/ 1473200 w 4445000"/>
              <a:gd name="connsiteY77" fmla="*/ 1508760 h 2646680"/>
              <a:gd name="connsiteX78" fmla="*/ 1529080 w 4445000"/>
              <a:gd name="connsiteY78" fmla="*/ 1508760 h 2646680"/>
              <a:gd name="connsiteX79" fmla="*/ 1529080 w 4445000"/>
              <a:gd name="connsiteY79" fmla="*/ 1539240 h 2646680"/>
              <a:gd name="connsiteX80" fmla="*/ 1559560 w 4445000"/>
              <a:gd name="connsiteY80" fmla="*/ 1539240 h 2646680"/>
              <a:gd name="connsiteX81" fmla="*/ 1559560 w 4445000"/>
              <a:gd name="connsiteY81" fmla="*/ 1564640 h 2646680"/>
              <a:gd name="connsiteX82" fmla="*/ 1600200 w 4445000"/>
              <a:gd name="connsiteY82" fmla="*/ 1564640 h 2646680"/>
              <a:gd name="connsiteX83" fmla="*/ 1600200 w 4445000"/>
              <a:gd name="connsiteY83" fmla="*/ 1584960 h 2646680"/>
              <a:gd name="connsiteX84" fmla="*/ 1635760 w 4445000"/>
              <a:gd name="connsiteY84" fmla="*/ 1584960 h 2646680"/>
              <a:gd name="connsiteX85" fmla="*/ 1635760 w 4445000"/>
              <a:gd name="connsiteY85" fmla="*/ 1620520 h 2646680"/>
              <a:gd name="connsiteX86" fmla="*/ 1635760 w 4445000"/>
              <a:gd name="connsiteY86" fmla="*/ 1620520 h 2646680"/>
              <a:gd name="connsiteX87" fmla="*/ 1656080 w 4445000"/>
              <a:gd name="connsiteY87" fmla="*/ 1640840 h 2646680"/>
              <a:gd name="connsiteX88" fmla="*/ 1711960 w 4445000"/>
              <a:gd name="connsiteY88" fmla="*/ 1640840 h 2646680"/>
              <a:gd name="connsiteX89" fmla="*/ 1711960 w 4445000"/>
              <a:gd name="connsiteY89" fmla="*/ 1671320 h 2646680"/>
              <a:gd name="connsiteX90" fmla="*/ 1752600 w 4445000"/>
              <a:gd name="connsiteY90" fmla="*/ 1671320 h 2646680"/>
              <a:gd name="connsiteX91" fmla="*/ 1752600 w 4445000"/>
              <a:gd name="connsiteY91" fmla="*/ 1727200 h 2646680"/>
              <a:gd name="connsiteX92" fmla="*/ 1793240 w 4445000"/>
              <a:gd name="connsiteY92" fmla="*/ 1727200 h 2646680"/>
              <a:gd name="connsiteX93" fmla="*/ 1793240 w 4445000"/>
              <a:gd name="connsiteY93" fmla="*/ 1757680 h 2646680"/>
              <a:gd name="connsiteX94" fmla="*/ 1864360 w 4445000"/>
              <a:gd name="connsiteY94" fmla="*/ 1757680 h 2646680"/>
              <a:gd name="connsiteX95" fmla="*/ 1864360 w 4445000"/>
              <a:gd name="connsiteY95" fmla="*/ 1788160 h 2646680"/>
              <a:gd name="connsiteX96" fmla="*/ 1965960 w 4445000"/>
              <a:gd name="connsiteY96" fmla="*/ 1788160 h 2646680"/>
              <a:gd name="connsiteX97" fmla="*/ 1965960 w 4445000"/>
              <a:gd name="connsiteY97" fmla="*/ 1813560 h 2646680"/>
              <a:gd name="connsiteX98" fmla="*/ 2021840 w 4445000"/>
              <a:gd name="connsiteY98" fmla="*/ 1813560 h 2646680"/>
              <a:gd name="connsiteX99" fmla="*/ 2024803 w 4445000"/>
              <a:gd name="connsiteY99" fmla="*/ 1829646 h 2646680"/>
              <a:gd name="connsiteX100" fmla="*/ 2077720 w 4445000"/>
              <a:gd name="connsiteY100" fmla="*/ 1833880 h 2646680"/>
              <a:gd name="connsiteX101" fmla="*/ 2077720 w 4445000"/>
              <a:gd name="connsiteY101" fmla="*/ 1874520 h 2646680"/>
              <a:gd name="connsiteX102" fmla="*/ 2235200 w 4445000"/>
              <a:gd name="connsiteY102" fmla="*/ 1874520 h 2646680"/>
              <a:gd name="connsiteX103" fmla="*/ 2235200 w 4445000"/>
              <a:gd name="connsiteY103" fmla="*/ 1905000 h 2646680"/>
              <a:gd name="connsiteX104" fmla="*/ 2306320 w 4445000"/>
              <a:gd name="connsiteY104" fmla="*/ 1905000 h 2646680"/>
              <a:gd name="connsiteX105" fmla="*/ 2306320 w 4445000"/>
              <a:gd name="connsiteY105" fmla="*/ 1905000 h 2646680"/>
              <a:gd name="connsiteX106" fmla="*/ 2330450 w 4445000"/>
              <a:gd name="connsiteY106" fmla="*/ 1919817 h 2646680"/>
              <a:gd name="connsiteX107" fmla="*/ 2349500 w 4445000"/>
              <a:gd name="connsiteY107" fmla="*/ 1934210 h 2646680"/>
              <a:gd name="connsiteX108" fmla="*/ 2379556 w 4445000"/>
              <a:gd name="connsiteY108" fmla="*/ 1961304 h 2646680"/>
              <a:gd name="connsiteX109" fmla="*/ 2377440 w 4445000"/>
              <a:gd name="connsiteY109" fmla="*/ 1995594 h 2646680"/>
              <a:gd name="connsiteX110" fmla="*/ 2416809 w 4445000"/>
              <a:gd name="connsiteY110" fmla="*/ 1990090 h 2646680"/>
              <a:gd name="connsiteX111" fmla="*/ 2448560 w 4445000"/>
              <a:gd name="connsiteY111" fmla="*/ 2006600 h 2646680"/>
              <a:gd name="connsiteX112" fmla="*/ 2470573 w 4445000"/>
              <a:gd name="connsiteY112" fmla="*/ 2032000 h 2646680"/>
              <a:gd name="connsiteX113" fmla="*/ 2515446 w 4445000"/>
              <a:gd name="connsiteY113" fmla="*/ 2022688 h 2646680"/>
              <a:gd name="connsiteX114" fmla="*/ 2525605 w 4445000"/>
              <a:gd name="connsiteY114" fmla="*/ 2047240 h 2646680"/>
              <a:gd name="connsiteX115" fmla="*/ 2585720 w 4445000"/>
              <a:gd name="connsiteY115" fmla="*/ 2047240 h 2646680"/>
              <a:gd name="connsiteX116" fmla="*/ 2585720 w 4445000"/>
              <a:gd name="connsiteY116" fmla="*/ 2098040 h 2646680"/>
              <a:gd name="connsiteX117" fmla="*/ 2667000 w 4445000"/>
              <a:gd name="connsiteY117" fmla="*/ 2098040 h 2646680"/>
              <a:gd name="connsiteX118" fmla="*/ 2667000 w 4445000"/>
              <a:gd name="connsiteY118" fmla="*/ 2118360 h 2646680"/>
              <a:gd name="connsiteX119" fmla="*/ 2743200 w 4445000"/>
              <a:gd name="connsiteY119" fmla="*/ 2118360 h 2646680"/>
              <a:gd name="connsiteX120" fmla="*/ 2743200 w 4445000"/>
              <a:gd name="connsiteY120" fmla="*/ 2118360 h 2646680"/>
              <a:gd name="connsiteX121" fmla="*/ 2788920 w 4445000"/>
              <a:gd name="connsiteY121" fmla="*/ 2164080 h 2646680"/>
              <a:gd name="connsiteX122" fmla="*/ 2834640 w 4445000"/>
              <a:gd name="connsiteY122" fmla="*/ 2164080 h 2646680"/>
              <a:gd name="connsiteX123" fmla="*/ 2849880 w 4445000"/>
              <a:gd name="connsiteY123" fmla="*/ 2179320 h 2646680"/>
              <a:gd name="connsiteX124" fmla="*/ 2910840 w 4445000"/>
              <a:gd name="connsiteY124" fmla="*/ 2179320 h 2646680"/>
              <a:gd name="connsiteX125" fmla="*/ 2910840 w 4445000"/>
              <a:gd name="connsiteY125" fmla="*/ 2219960 h 2646680"/>
              <a:gd name="connsiteX126" fmla="*/ 2966720 w 4445000"/>
              <a:gd name="connsiteY126" fmla="*/ 2219960 h 2646680"/>
              <a:gd name="connsiteX127" fmla="*/ 2966720 w 4445000"/>
              <a:gd name="connsiteY127" fmla="*/ 2240280 h 2646680"/>
              <a:gd name="connsiteX128" fmla="*/ 3022600 w 4445000"/>
              <a:gd name="connsiteY128" fmla="*/ 2240280 h 2646680"/>
              <a:gd name="connsiteX129" fmla="*/ 3022600 w 4445000"/>
              <a:gd name="connsiteY129" fmla="*/ 2260600 h 2646680"/>
              <a:gd name="connsiteX130" fmla="*/ 3053080 w 4445000"/>
              <a:gd name="connsiteY130" fmla="*/ 2260600 h 2646680"/>
              <a:gd name="connsiteX131" fmla="*/ 3053080 w 4445000"/>
              <a:gd name="connsiteY131" fmla="*/ 2296160 h 2646680"/>
              <a:gd name="connsiteX132" fmla="*/ 3114040 w 4445000"/>
              <a:gd name="connsiteY132" fmla="*/ 2296160 h 2646680"/>
              <a:gd name="connsiteX133" fmla="*/ 3114040 w 4445000"/>
              <a:gd name="connsiteY133" fmla="*/ 2321560 h 2646680"/>
              <a:gd name="connsiteX134" fmla="*/ 3286760 w 4445000"/>
              <a:gd name="connsiteY134" fmla="*/ 2321560 h 2646680"/>
              <a:gd name="connsiteX135" fmla="*/ 3286760 w 4445000"/>
              <a:gd name="connsiteY135" fmla="*/ 2377440 h 2646680"/>
              <a:gd name="connsiteX136" fmla="*/ 3352800 w 4445000"/>
              <a:gd name="connsiteY136" fmla="*/ 2377440 h 2646680"/>
              <a:gd name="connsiteX137" fmla="*/ 3388360 w 4445000"/>
              <a:gd name="connsiteY137" fmla="*/ 2413000 h 2646680"/>
              <a:gd name="connsiteX138" fmla="*/ 3952240 w 4445000"/>
              <a:gd name="connsiteY138" fmla="*/ 2413000 h 2646680"/>
              <a:gd name="connsiteX139" fmla="*/ 3952240 w 4445000"/>
              <a:gd name="connsiteY139" fmla="*/ 2468880 h 2646680"/>
              <a:gd name="connsiteX140" fmla="*/ 4053840 w 4445000"/>
              <a:gd name="connsiteY140" fmla="*/ 2468880 h 2646680"/>
              <a:gd name="connsiteX141" fmla="*/ 4053840 w 4445000"/>
              <a:gd name="connsiteY141" fmla="*/ 2540000 h 2646680"/>
              <a:gd name="connsiteX142" fmla="*/ 4114800 w 4445000"/>
              <a:gd name="connsiteY142" fmla="*/ 2540000 h 2646680"/>
              <a:gd name="connsiteX143" fmla="*/ 4114800 w 4445000"/>
              <a:gd name="connsiteY143" fmla="*/ 2646680 h 2646680"/>
              <a:gd name="connsiteX144" fmla="*/ 4445000 w 4445000"/>
              <a:gd name="connsiteY144" fmla="*/ 2646680 h 2646680"/>
              <a:gd name="connsiteX0" fmla="*/ 0 w 4445000"/>
              <a:gd name="connsiteY0" fmla="*/ 0 h 2646680"/>
              <a:gd name="connsiteX1" fmla="*/ 55880 w 4445000"/>
              <a:gd name="connsiteY1" fmla="*/ 0 h 2646680"/>
              <a:gd name="connsiteX2" fmla="*/ 55880 w 4445000"/>
              <a:gd name="connsiteY2" fmla="*/ 50800 h 2646680"/>
              <a:gd name="connsiteX3" fmla="*/ 121920 w 4445000"/>
              <a:gd name="connsiteY3" fmla="*/ 50800 h 2646680"/>
              <a:gd name="connsiteX4" fmla="*/ 121920 w 4445000"/>
              <a:gd name="connsiteY4" fmla="*/ 66040 h 2646680"/>
              <a:gd name="connsiteX5" fmla="*/ 152400 w 4445000"/>
              <a:gd name="connsiteY5" fmla="*/ 66040 h 2646680"/>
              <a:gd name="connsiteX6" fmla="*/ 152400 w 4445000"/>
              <a:gd name="connsiteY6" fmla="*/ 66040 h 2646680"/>
              <a:gd name="connsiteX7" fmla="*/ 152400 w 4445000"/>
              <a:gd name="connsiteY7" fmla="*/ 106680 h 2646680"/>
              <a:gd name="connsiteX8" fmla="*/ 182880 w 4445000"/>
              <a:gd name="connsiteY8" fmla="*/ 106680 h 2646680"/>
              <a:gd name="connsiteX9" fmla="*/ 182880 w 4445000"/>
              <a:gd name="connsiteY9" fmla="*/ 172720 h 2646680"/>
              <a:gd name="connsiteX10" fmla="*/ 203200 w 4445000"/>
              <a:gd name="connsiteY10" fmla="*/ 172720 h 2646680"/>
              <a:gd name="connsiteX11" fmla="*/ 203200 w 4445000"/>
              <a:gd name="connsiteY11" fmla="*/ 208280 h 2646680"/>
              <a:gd name="connsiteX12" fmla="*/ 238760 w 4445000"/>
              <a:gd name="connsiteY12" fmla="*/ 208280 h 2646680"/>
              <a:gd name="connsiteX13" fmla="*/ 238760 w 4445000"/>
              <a:gd name="connsiteY13" fmla="*/ 248920 h 2646680"/>
              <a:gd name="connsiteX14" fmla="*/ 254000 w 4445000"/>
              <a:gd name="connsiteY14" fmla="*/ 248920 h 2646680"/>
              <a:gd name="connsiteX15" fmla="*/ 254000 w 4445000"/>
              <a:gd name="connsiteY15" fmla="*/ 289560 h 2646680"/>
              <a:gd name="connsiteX16" fmla="*/ 299720 w 4445000"/>
              <a:gd name="connsiteY16" fmla="*/ 289560 h 2646680"/>
              <a:gd name="connsiteX17" fmla="*/ 299720 w 4445000"/>
              <a:gd name="connsiteY17" fmla="*/ 350520 h 2646680"/>
              <a:gd name="connsiteX18" fmla="*/ 314960 w 4445000"/>
              <a:gd name="connsiteY18" fmla="*/ 350520 h 2646680"/>
              <a:gd name="connsiteX19" fmla="*/ 314960 w 4445000"/>
              <a:gd name="connsiteY19" fmla="*/ 370840 h 2646680"/>
              <a:gd name="connsiteX20" fmla="*/ 365760 w 4445000"/>
              <a:gd name="connsiteY20" fmla="*/ 370840 h 2646680"/>
              <a:gd name="connsiteX21" fmla="*/ 365760 w 4445000"/>
              <a:gd name="connsiteY21" fmla="*/ 406400 h 2646680"/>
              <a:gd name="connsiteX22" fmla="*/ 365760 w 4445000"/>
              <a:gd name="connsiteY22" fmla="*/ 406400 h 2646680"/>
              <a:gd name="connsiteX23" fmla="*/ 365760 w 4445000"/>
              <a:gd name="connsiteY23" fmla="*/ 467360 h 2646680"/>
              <a:gd name="connsiteX24" fmla="*/ 365760 w 4445000"/>
              <a:gd name="connsiteY24" fmla="*/ 533400 h 2646680"/>
              <a:gd name="connsiteX25" fmla="*/ 411480 w 4445000"/>
              <a:gd name="connsiteY25" fmla="*/ 533400 h 2646680"/>
              <a:gd name="connsiteX26" fmla="*/ 411480 w 4445000"/>
              <a:gd name="connsiteY26" fmla="*/ 574040 h 2646680"/>
              <a:gd name="connsiteX27" fmla="*/ 426720 w 4445000"/>
              <a:gd name="connsiteY27" fmla="*/ 574040 h 2646680"/>
              <a:gd name="connsiteX28" fmla="*/ 426720 w 4445000"/>
              <a:gd name="connsiteY28" fmla="*/ 645160 h 2646680"/>
              <a:gd name="connsiteX29" fmla="*/ 472440 w 4445000"/>
              <a:gd name="connsiteY29" fmla="*/ 645160 h 2646680"/>
              <a:gd name="connsiteX30" fmla="*/ 472440 w 4445000"/>
              <a:gd name="connsiteY30" fmla="*/ 695960 h 2646680"/>
              <a:gd name="connsiteX31" fmla="*/ 497840 w 4445000"/>
              <a:gd name="connsiteY31" fmla="*/ 695960 h 2646680"/>
              <a:gd name="connsiteX32" fmla="*/ 497840 w 4445000"/>
              <a:gd name="connsiteY32" fmla="*/ 746760 h 2646680"/>
              <a:gd name="connsiteX33" fmla="*/ 538480 w 4445000"/>
              <a:gd name="connsiteY33" fmla="*/ 746760 h 2646680"/>
              <a:gd name="connsiteX34" fmla="*/ 538480 w 4445000"/>
              <a:gd name="connsiteY34" fmla="*/ 822960 h 2646680"/>
              <a:gd name="connsiteX35" fmla="*/ 599440 w 4445000"/>
              <a:gd name="connsiteY35" fmla="*/ 822960 h 2646680"/>
              <a:gd name="connsiteX36" fmla="*/ 599440 w 4445000"/>
              <a:gd name="connsiteY36" fmla="*/ 873760 h 2646680"/>
              <a:gd name="connsiteX37" fmla="*/ 629920 w 4445000"/>
              <a:gd name="connsiteY37" fmla="*/ 873760 h 2646680"/>
              <a:gd name="connsiteX38" fmla="*/ 629920 w 4445000"/>
              <a:gd name="connsiteY38" fmla="*/ 924560 h 2646680"/>
              <a:gd name="connsiteX39" fmla="*/ 711200 w 4445000"/>
              <a:gd name="connsiteY39" fmla="*/ 924560 h 2646680"/>
              <a:gd name="connsiteX40" fmla="*/ 711200 w 4445000"/>
              <a:gd name="connsiteY40" fmla="*/ 924560 h 2646680"/>
              <a:gd name="connsiteX41" fmla="*/ 736600 w 4445000"/>
              <a:gd name="connsiteY41" fmla="*/ 949960 h 2646680"/>
              <a:gd name="connsiteX42" fmla="*/ 736600 w 4445000"/>
              <a:gd name="connsiteY42" fmla="*/ 975360 h 2646680"/>
              <a:gd name="connsiteX43" fmla="*/ 787400 w 4445000"/>
              <a:gd name="connsiteY43" fmla="*/ 975360 h 2646680"/>
              <a:gd name="connsiteX44" fmla="*/ 787400 w 4445000"/>
              <a:gd name="connsiteY44" fmla="*/ 1021080 h 2646680"/>
              <a:gd name="connsiteX45" fmla="*/ 812800 w 4445000"/>
              <a:gd name="connsiteY45" fmla="*/ 1021080 h 2646680"/>
              <a:gd name="connsiteX46" fmla="*/ 812800 w 4445000"/>
              <a:gd name="connsiteY46" fmla="*/ 1071880 h 2646680"/>
              <a:gd name="connsiteX47" fmla="*/ 812800 w 4445000"/>
              <a:gd name="connsiteY47" fmla="*/ 1071880 h 2646680"/>
              <a:gd name="connsiteX48" fmla="*/ 863600 w 4445000"/>
              <a:gd name="connsiteY48" fmla="*/ 1071880 h 2646680"/>
              <a:gd name="connsiteX49" fmla="*/ 863600 w 4445000"/>
              <a:gd name="connsiteY49" fmla="*/ 1117600 h 2646680"/>
              <a:gd name="connsiteX50" fmla="*/ 863600 w 4445000"/>
              <a:gd name="connsiteY50" fmla="*/ 1117600 h 2646680"/>
              <a:gd name="connsiteX51" fmla="*/ 899160 w 4445000"/>
              <a:gd name="connsiteY51" fmla="*/ 1153160 h 2646680"/>
              <a:gd name="connsiteX52" fmla="*/ 929640 w 4445000"/>
              <a:gd name="connsiteY52" fmla="*/ 1153160 h 2646680"/>
              <a:gd name="connsiteX53" fmla="*/ 929640 w 4445000"/>
              <a:gd name="connsiteY53" fmla="*/ 1198880 h 2646680"/>
              <a:gd name="connsiteX54" fmla="*/ 985520 w 4445000"/>
              <a:gd name="connsiteY54" fmla="*/ 1198880 h 2646680"/>
              <a:gd name="connsiteX55" fmla="*/ 985520 w 4445000"/>
              <a:gd name="connsiteY55" fmla="*/ 1224280 h 2646680"/>
              <a:gd name="connsiteX56" fmla="*/ 1031240 w 4445000"/>
              <a:gd name="connsiteY56" fmla="*/ 1224280 h 2646680"/>
              <a:gd name="connsiteX57" fmla="*/ 1046480 w 4445000"/>
              <a:gd name="connsiteY57" fmla="*/ 1239520 h 2646680"/>
              <a:gd name="connsiteX58" fmla="*/ 1082040 w 4445000"/>
              <a:gd name="connsiteY58" fmla="*/ 1239520 h 2646680"/>
              <a:gd name="connsiteX59" fmla="*/ 1082040 w 4445000"/>
              <a:gd name="connsiteY59" fmla="*/ 1275080 h 2646680"/>
              <a:gd name="connsiteX60" fmla="*/ 1153160 w 4445000"/>
              <a:gd name="connsiteY60" fmla="*/ 1275080 h 2646680"/>
              <a:gd name="connsiteX61" fmla="*/ 1153160 w 4445000"/>
              <a:gd name="connsiteY61" fmla="*/ 1320800 h 2646680"/>
              <a:gd name="connsiteX62" fmla="*/ 1193800 w 4445000"/>
              <a:gd name="connsiteY62" fmla="*/ 1320800 h 2646680"/>
              <a:gd name="connsiteX63" fmla="*/ 1193800 w 4445000"/>
              <a:gd name="connsiteY63" fmla="*/ 1351280 h 2646680"/>
              <a:gd name="connsiteX64" fmla="*/ 1239520 w 4445000"/>
              <a:gd name="connsiteY64" fmla="*/ 1351280 h 2646680"/>
              <a:gd name="connsiteX65" fmla="*/ 1239520 w 4445000"/>
              <a:gd name="connsiteY65" fmla="*/ 1381760 h 2646680"/>
              <a:gd name="connsiteX66" fmla="*/ 1310640 w 4445000"/>
              <a:gd name="connsiteY66" fmla="*/ 1381760 h 2646680"/>
              <a:gd name="connsiteX67" fmla="*/ 1310640 w 4445000"/>
              <a:gd name="connsiteY67" fmla="*/ 1402080 h 2646680"/>
              <a:gd name="connsiteX68" fmla="*/ 1310640 w 4445000"/>
              <a:gd name="connsiteY68" fmla="*/ 1402080 h 2646680"/>
              <a:gd name="connsiteX69" fmla="*/ 1330960 w 4445000"/>
              <a:gd name="connsiteY69" fmla="*/ 1402080 h 2646680"/>
              <a:gd name="connsiteX70" fmla="*/ 1366520 w 4445000"/>
              <a:gd name="connsiteY70" fmla="*/ 1402080 h 2646680"/>
              <a:gd name="connsiteX71" fmla="*/ 1366520 w 4445000"/>
              <a:gd name="connsiteY71" fmla="*/ 1447800 h 2646680"/>
              <a:gd name="connsiteX72" fmla="*/ 1397000 w 4445000"/>
              <a:gd name="connsiteY72" fmla="*/ 1447800 h 2646680"/>
              <a:gd name="connsiteX73" fmla="*/ 1397000 w 4445000"/>
              <a:gd name="connsiteY73" fmla="*/ 1483360 h 2646680"/>
              <a:gd name="connsiteX74" fmla="*/ 1427480 w 4445000"/>
              <a:gd name="connsiteY74" fmla="*/ 1483360 h 2646680"/>
              <a:gd name="connsiteX75" fmla="*/ 1427480 w 4445000"/>
              <a:gd name="connsiteY75" fmla="*/ 1498600 h 2646680"/>
              <a:gd name="connsiteX76" fmla="*/ 1463040 w 4445000"/>
              <a:gd name="connsiteY76" fmla="*/ 1498600 h 2646680"/>
              <a:gd name="connsiteX77" fmla="*/ 1473200 w 4445000"/>
              <a:gd name="connsiteY77" fmla="*/ 1508760 h 2646680"/>
              <a:gd name="connsiteX78" fmla="*/ 1529080 w 4445000"/>
              <a:gd name="connsiteY78" fmla="*/ 1508760 h 2646680"/>
              <a:gd name="connsiteX79" fmla="*/ 1529080 w 4445000"/>
              <a:gd name="connsiteY79" fmla="*/ 1539240 h 2646680"/>
              <a:gd name="connsiteX80" fmla="*/ 1559560 w 4445000"/>
              <a:gd name="connsiteY80" fmla="*/ 1539240 h 2646680"/>
              <a:gd name="connsiteX81" fmla="*/ 1559560 w 4445000"/>
              <a:gd name="connsiteY81" fmla="*/ 1564640 h 2646680"/>
              <a:gd name="connsiteX82" fmla="*/ 1600200 w 4445000"/>
              <a:gd name="connsiteY82" fmla="*/ 1564640 h 2646680"/>
              <a:gd name="connsiteX83" fmla="*/ 1600200 w 4445000"/>
              <a:gd name="connsiteY83" fmla="*/ 1584960 h 2646680"/>
              <a:gd name="connsiteX84" fmla="*/ 1635760 w 4445000"/>
              <a:gd name="connsiteY84" fmla="*/ 1584960 h 2646680"/>
              <a:gd name="connsiteX85" fmla="*/ 1635760 w 4445000"/>
              <a:gd name="connsiteY85" fmla="*/ 1620520 h 2646680"/>
              <a:gd name="connsiteX86" fmla="*/ 1635760 w 4445000"/>
              <a:gd name="connsiteY86" fmla="*/ 1620520 h 2646680"/>
              <a:gd name="connsiteX87" fmla="*/ 1656080 w 4445000"/>
              <a:gd name="connsiteY87" fmla="*/ 1640840 h 2646680"/>
              <a:gd name="connsiteX88" fmla="*/ 1711960 w 4445000"/>
              <a:gd name="connsiteY88" fmla="*/ 1640840 h 2646680"/>
              <a:gd name="connsiteX89" fmla="*/ 1711960 w 4445000"/>
              <a:gd name="connsiteY89" fmla="*/ 1671320 h 2646680"/>
              <a:gd name="connsiteX90" fmla="*/ 1752600 w 4445000"/>
              <a:gd name="connsiteY90" fmla="*/ 1671320 h 2646680"/>
              <a:gd name="connsiteX91" fmla="*/ 1752600 w 4445000"/>
              <a:gd name="connsiteY91" fmla="*/ 1727200 h 2646680"/>
              <a:gd name="connsiteX92" fmla="*/ 1793240 w 4445000"/>
              <a:gd name="connsiteY92" fmla="*/ 1727200 h 2646680"/>
              <a:gd name="connsiteX93" fmla="*/ 1793240 w 4445000"/>
              <a:gd name="connsiteY93" fmla="*/ 1757680 h 2646680"/>
              <a:gd name="connsiteX94" fmla="*/ 1864360 w 4445000"/>
              <a:gd name="connsiteY94" fmla="*/ 1757680 h 2646680"/>
              <a:gd name="connsiteX95" fmla="*/ 1864360 w 4445000"/>
              <a:gd name="connsiteY95" fmla="*/ 1788160 h 2646680"/>
              <a:gd name="connsiteX96" fmla="*/ 1965960 w 4445000"/>
              <a:gd name="connsiteY96" fmla="*/ 1788160 h 2646680"/>
              <a:gd name="connsiteX97" fmla="*/ 1965960 w 4445000"/>
              <a:gd name="connsiteY97" fmla="*/ 1813560 h 2646680"/>
              <a:gd name="connsiteX98" fmla="*/ 2021840 w 4445000"/>
              <a:gd name="connsiteY98" fmla="*/ 1813560 h 2646680"/>
              <a:gd name="connsiteX99" fmla="*/ 2024803 w 4445000"/>
              <a:gd name="connsiteY99" fmla="*/ 1829646 h 2646680"/>
              <a:gd name="connsiteX100" fmla="*/ 2077720 w 4445000"/>
              <a:gd name="connsiteY100" fmla="*/ 1833880 h 2646680"/>
              <a:gd name="connsiteX101" fmla="*/ 2077720 w 4445000"/>
              <a:gd name="connsiteY101" fmla="*/ 1874520 h 2646680"/>
              <a:gd name="connsiteX102" fmla="*/ 2235200 w 4445000"/>
              <a:gd name="connsiteY102" fmla="*/ 1874520 h 2646680"/>
              <a:gd name="connsiteX103" fmla="*/ 2235200 w 4445000"/>
              <a:gd name="connsiteY103" fmla="*/ 1905000 h 2646680"/>
              <a:gd name="connsiteX104" fmla="*/ 2306320 w 4445000"/>
              <a:gd name="connsiteY104" fmla="*/ 1905000 h 2646680"/>
              <a:gd name="connsiteX105" fmla="*/ 2306320 w 4445000"/>
              <a:gd name="connsiteY105" fmla="*/ 1905000 h 2646680"/>
              <a:gd name="connsiteX106" fmla="*/ 2330450 w 4445000"/>
              <a:gd name="connsiteY106" fmla="*/ 1919817 h 2646680"/>
              <a:gd name="connsiteX107" fmla="*/ 2349500 w 4445000"/>
              <a:gd name="connsiteY107" fmla="*/ 1934210 h 2646680"/>
              <a:gd name="connsiteX108" fmla="*/ 2379556 w 4445000"/>
              <a:gd name="connsiteY108" fmla="*/ 1961304 h 2646680"/>
              <a:gd name="connsiteX109" fmla="*/ 2377440 w 4445000"/>
              <a:gd name="connsiteY109" fmla="*/ 1995594 h 2646680"/>
              <a:gd name="connsiteX110" fmla="*/ 2416809 w 4445000"/>
              <a:gd name="connsiteY110" fmla="*/ 1990090 h 2646680"/>
              <a:gd name="connsiteX111" fmla="*/ 2448560 w 4445000"/>
              <a:gd name="connsiteY111" fmla="*/ 2006600 h 2646680"/>
              <a:gd name="connsiteX112" fmla="*/ 2470573 w 4445000"/>
              <a:gd name="connsiteY112" fmla="*/ 2032000 h 2646680"/>
              <a:gd name="connsiteX113" fmla="*/ 2515446 w 4445000"/>
              <a:gd name="connsiteY113" fmla="*/ 2022688 h 2646680"/>
              <a:gd name="connsiteX114" fmla="*/ 2525605 w 4445000"/>
              <a:gd name="connsiteY114" fmla="*/ 2059940 h 2646680"/>
              <a:gd name="connsiteX115" fmla="*/ 2585720 w 4445000"/>
              <a:gd name="connsiteY115" fmla="*/ 2047240 h 2646680"/>
              <a:gd name="connsiteX116" fmla="*/ 2585720 w 4445000"/>
              <a:gd name="connsiteY116" fmla="*/ 2098040 h 2646680"/>
              <a:gd name="connsiteX117" fmla="*/ 2667000 w 4445000"/>
              <a:gd name="connsiteY117" fmla="*/ 2098040 h 2646680"/>
              <a:gd name="connsiteX118" fmla="*/ 2667000 w 4445000"/>
              <a:gd name="connsiteY118" fmla="*/ 2118360 h 2646680"/>
              <a:gd name="connsiteX119" fmla="*/ 2743200 w 4445000"/>
              <a:gd name="connsiteY119" fmla="*/ 2118360 h 2646680"/>
              <a:gd name="connsiteX120" fmla="*/ 2743200 w 4445000"/>
              <a:gd name="connsiteY120" fmla="*/ 2118360 h 2646680"/>
              <a:gd name="connsiteX121" fmla="*/ 2788920 w 4445000"/>
              <a:gd name="connsiteY121" fmla="*/ 2164080 h 2646680"/>
              <a:gd name="connsiteX122" fmla="*/ 2834640 w 4445000"/>
              <a:gd name="connsiteY122" fmla="*/ 2164080 h 2646680"/>
              <a:gd name="connsiteX123" fmla="*/ 2849880 w 4445000"/>
              <a:gd name="connsiteY123" fmla="*/ 2179320 h 2646680"/>
              <a:gd name="connsiteX124" fmla="*/ 2910840 w 4445000"/>
              <a:gd name="connsiteY124" fmla="*/ 2179320 h 2646680"/>
              <a:gd name="connsiteX125" fmla="*/ 2910840 w 4445000"/>
              <a:gd name="connsiteY125" fmla="*/ 2219960 h 2646680"/>
              <a:gd name="connsiteX126" fmla="*/ 2966720 w 4445000"/>
              <a:gd name="connsiteY126" fmla="*/ 2219960 h 2646680"/>
              <a:gd name="connsiteX127" fmla="*/ 2966720 w 4445000"/>
              <a:gd name="connsiteY127" fmla="*/ 2240280 h 2646680"/>
              <a:gd name="connsiteX128" fmla="*/ 3022600 w 4445000"/>
              <a:gd name="connsiteY128" fmla="*/ 2240280 h 2646680"/>
              <a:gd name="connsiteX129" fmla="*/ 3022600 w 4445000"/>
              <a:gd name="connsiteY129" fmla="*/ 2260600 h 2646680"/>
              <a:gd name="connsiteX130" fmla="*/ 3053080 w 4445000"/>
              <a:gd name="connsiteY130" fmla="*/ 2260600 h 2646680"/>
              <a:gd name="connsiteX131" fmla="*/ 3053080 w 4445000"/>
              <a:gd name="connsiteY131" fmla="*/ 2296160 h 2646680"/>
              <a:gd name="connsiteX132" fmla="*/ 3114040 w 4445000"/>
              <a:gd name="connsiteY132" fmla="*/ 2296160 h 2646680"/>
              <a:gd name="connsiteX133" fmla="*/ 3114040 w 4445000"/>
              <a:gd name="connsiteY133" fmla="*/ 2321560 h 2646680"/>
              <a:gd name="connsiteX134" fmla="*/ 3286760 w 4445000"/>
              <a:gd name="connsiteY134" fmla="*/ 2321560 h 2646680"/>
              <a:gd name="connsiteX135" fmla="*/ 3286760 w 4445000"/>
              <a:gd name="connsiteY135" fmla="*/ 2377440 h 2646680"/>
              <a:gd name="connsiteX136" fmla="*/ 3352800 w 4445000"/>
              <a:gd name="connsiteY136" fmla="*/ 2377440 h 2646680"/>
              <a:gd name="connsiteX137" fmla="*/ 3388360 w 4445000"/>
              <a:gd name="connsiteY137" fmla="*/ 2413000 h 2646680"/>
              <a:gd name="connsiteX138" fmla="*/ 3952240 w 4445000"/>
              <a:gd name="connsiteY138" fmla="*/ 2413000 h 2646680"/>
              <a:gd name="connsiteX139" fmla="*/ 3952240 w 4445000"/>
              <a:gd name="connsiteY139" fmla="*/ 2468880 h 2646680"/>
              <a:gd name="connsiteX140" fmla="*/ 4053840 w 4445000"/>
              <a:gd name="connsiteY140" fmla="*/ 2468880 h 2646680"/>
              <a:gd name="connsiteX141" fmla="*/ 4053840 w 4445000"/>
              <a:gd name="connsiteY141" fmla="*/ 2540000 h 2646680"/>
              <a:gd name="connsiteX142" fmla="*/ 4114800 w 4445000"/>
              <a:gd name="connsiteY142" fmla="*/ 2540000 h 2646680"/>
              <a:gd name="connsiteX143" fmla="*/ 4114800 w 4445000"/>
              <a:gd name="connsiteY143" fmla="*/ 2646680 h 2646680"/>
              <a:gd name="connsiteX144" fmla="*/ 4445000 w 4445000"/>
              <a:gd name="connsiteY144" fmla="*/ 2646680 h 2646680"/>
              <a:gd name="connsiteX0" fmla="*/ 0 w 4445000"/>
              <a:gd name="connsiteY0" fmla="*/ 0 h 2646680"/>
              <a:gd name="connsiteX1" fmla="*/ 55880 w 4445000"/>
              <a:gd name="connsiteY1" fmla="*/ 0 h 2646680"/>
              <a:gd name="connsiteX2" fmla="*/ 55880 w 4445000"/>
              <a:gd name="connsiteY2" fmla="*/ 50800 h 2646680"/>
              <a:gd name="connsiteX3" fmla="*/ 121920 w 4445000"/>
              <a:gd name="connsiteY3" fmla="*/ 50800 h 2646680"/>
              <a:gd name="connsiteX4" fmla="*/ 121920 w 4445000"/>
              <a:gd name="connsiteY4" fmla="*/ 66040 h 2646680"/>
              <a:gd name="connsiteX5" fmla="*/ 152400 w 4445000"/>
              <a:gd name="connsiteY5" fmla="*/ 66040 h 2646680"/>
              <a:gd name="connsiteX6" fmla="*/ 152400 w 4445000"/>
              <a:gd name="connsiteY6" fmla="*/ 66040 h 2646680"/>
              <a:gd name="connsiteX7" fmla="*/ 152400 w 4445000"/>
              <a:gd name="connsiteY7" fmla="*/ 106680 h 2646680"/>
              <a:gd name="connsiteX8" fmla="*/ 182880 w 4445000"/>
              <a:gd name="connsiteY8" fmla="*/ 106680 h 2646680"/>
              <a:gd name="connsiteX9" fmla="*/ 182880 w 4445000"/>
              <a:gd name="connsiteY9" fmla="*/ 172720 h 2646680"/>
              <a:gd name="connsiteX10" fmla="*/ 203200 w 4445000"/>
              <a:gd name="connsiteY10" fmla="*/ 172720 h 2646680"/>
              <a:gd name="connsiteX11" fmla="*/ 203200 w 4445000"/>
              <a:gd name="connsiteY11" fmla="*/ 208280 h 2646680"/>
              <a:gd name="connsiteX12" fmla="*/ 238760 w 4445000"/>
              <a:gd name="connsiteY12" fmla="*/ 208280 h 2646680"/>
              <a:gd name="connsiteX13" fmla="*/ 238760 w 4445000"/>
              <a:gd name="connsiteY13" fmla="*/ 248920 h 2646680"/>
              <a:gd name="connsiteX14" fmla="*/ 254000 w 4445000"/>
              <a:gd name="connsiteY14" fmla="*/ 248920 h 2646680"/>
              <a:gd name="connsiteX15" fmla="*/ 254000 w 4445000"/>
              <a:gd name="connsiteY15" fmla="*/ 289560 h 2646680"/>
              <a:gd name="connsiteX16" fmla="*/ 299720 w 4445000"/>
              <a:gd name="connsiteY16" fmla="*/ 289560 h 2646680"/>
              <a:gd name="connsiteX17" fmla="*/ 299720 w 4445000"/>
              <a:gd name="connsiteY17" fmla="*/ 350520 h 2646680"/>
              <a:gd name="connsiteX18" fmla="*/ 314960 w 4445000"/>
              <a:gd name="connsiteY18" fmla="*/ 350520 h 2646680"/>
              <a:gd name="connsiteX19" fmla="*/ 314960 w 4445000"/>
              <a:gd name="connsiteY19" fmla="*/ 370840 h 2646680"/>
              <a:gd name="connsiteX20" fmla="*/ 365760 w 4445000"/>
              <a:gd name="connsiteY20" fmla="*/ 370840 h 2646680"/>
              <a:gd name="connsiteX21" fmla="*/ 365760 w 4445000"/>
              <a:gd name="connsiteY21" fmla="*/ 406400 h 2646680"/>
              <a:gd name="connsiteX22" fmla="*/ 365760 w 4445000"/>
              <a:gd name="connsiteY22" fmla="*/ 406400 h 2646680"/>
              <a:gd name="connsiteX23" fmla="*/ 365760 w 4445000"/>
              <a:gd name="connsiteY23" fmla="*/ 467360 h 2646680"/>
              <a:gd name="connsiteX24" fmla="*/ 365760 w 4445000"/>
              <a:gd name="connsiteY24" fmla="*/ 533400 h 2646680"/>
              <a:gd name="connsiteX25" fmla="*/ 411480 w 4445000"/>
              <a:gd name="connsiteY25" fmla="*/ 533400 h 2646680"/>
              <a:gd name="connsiteX26" fmla="*/ 411480 w 4445000"/>
              <a:gd name="connsiteY26" fmla="*/ 574040 h 2646680"/>
              <a:gd name="connsiteX27" fmla="*/ 426720 w 4445000"/>
              <a:gd name="connsiteY27" fmla="*/ 574040 h 2646680"/>
              <a:gd name="connsiteX28" fmla="*/ 426720 w 4445000"/>
              <a:gd name="connsiteY28" fmla="*/ 645160 h 2646680"/>
              <a:gd name="connsiteX29" fmla="*/ 472440 w 4445000"/>
              <a:gd name="connsiteY29" fmla="*/ 645160 h 2646680"/>
              <a:gd name="connsiteX30" fmla="*/ 472440 w 4445000"/>
              <a:gd name="connsiteY30" fmla="*/ 695960 h 2646680"/>
              <a:gd name="connsiteX31" fmla="*/ 497840 w 4445000"/>
              <a:gd name="connsiteY31" fmla="*/ 695960 h 2646680"/>
              <a:gd name="connsiteX32" fmla="*/ 497840 w 4445000"/>
              <a:gd name="connsiteY32" fmla="*/ 746760 h 2646680"/>
              <a:gd name="connsiteX33" fmla="*/ 538480 w 4445000"/>
              <a:gd name="connsiteY33" fmla="*/ 746760 h 2646680"/>
              <a:gd name="connsiteX34" fmla="*/ 538480 w 4445000"/>
              <a:gd name="connsiteY34" fmla="*/ 822960 h 2646680"/>
              <a:gd name="connsiteX35" fmla="*/ 599440 w 4445000"/>
              <a:gd name="connsiteY35" fmla="*/ 822960 h 2646680"/>
              <a:gd name="connsiteX36" fmla="*/ 599440 w 4445000"/>
              <a:gd name="connsiteY36" fmla="*/ 873760 h 2646680"/>
              <a:gd name="connsiteX37" fmla="*/ 629920 w 4445000"/>
              <a:gd name="connsiteY37" fmla="*/ 873760 h 2646680"/>
              <a:gd name="connsiteX38" fmla="*/ 629920 w 4445000"/>
              <a:gd name="connsiteY38" fmla="*/ 924560 h 2646680"/>
              <a:gd name="connsiteX39" fmla="*/ 711200 w 4445000"/>
              <a:gd name="connsiteY39" fmla="*/ 924560 h 2646680"/>
              <a:gd name="connsiteX40" fmla="*/ 711200 w 4445000"/>
              <a:gd name="connsiteY40" fmla="*/ 924560 h 2646680"/>
              <a:gd name="connsiteX41" fmla="*/ 736600 w 4445000"/>
              <a:gd name="connsiteY41" fmla="*/ 949960 h 2646680"/>
              <a:gd name="connsiteX42" fmla="*/ 736600 w 4445000"/>
              <a:gd name="connsiteY42" fmla="*/ 975360 h 2646680"/>
              <a:gd name="connsiteX43" fmla="*/ 787400 w 4445000"/>
              <a:gd name="connsiteY43" fmla="*/ 975360 h 2646680"/>
              <a:gd name="connsiteX44" fmla="*/ 787400 w 4445000"/>
              <a:gd name="connsiteY44" fmla="*/ 1021080 h 2646680"/>
              <a:gd name="connsiteX45" fmla="*/ 812800 w 4445000"/>
              <a:gd name="connsiteY45" fmla="*/ 1021080 h 2646680"/>
              <a:gd name="connsiteX46" fmla="*/ 812800 w 4445000"/>
              <a:gd name="connsiteY46" fmla="*/ 1071880 h 2646680"/>
              <a:gd name="connsiteX47" fmla="*/ 812800 w 4445000"/>
              <a:gd name="connsiteY47" fmla="*/ 1071880 h 2646680"/>
              <a:gd name="connsiteX48" fmla="*/ 863600 w 4445000"/>
              <a:gd name="connsiteY48" fmla="*/ 1071880 h 2646680"/>
              <a:gd name="connsiteX49" fmla="*/ 863600 w 4445000"/>
              <a:gd name="connsiteY49" fmla="*/ 1117600 h 2646680"/>
              <a:gd name="connsiteX50" fmla="*/ 863600 w 4445000"/>
              <a:gd name="connsiteY50" fmla="*/ 1117600 h 2646680"/>
              <a:gd name="connsiteX51" fmla="*/ 899160 w 4445000"/>
              <a:gd name="connsiteY51" fmla="*/ 1153160 h 2646680"/>
              <a:gd name="connsiteX52" fmla="*/ 929640 w 4445000"/>
              <a:gd name="connsiteY52" fmla="*/ 1153160 h 2646680"/>
              <a:gd name="connsiteX53" fmla="*/ 929640 w 4445000"/>
              <a:gd name="connsiteY53" fmla="*/ 1198880 h 2646680"/>
              <a:gd name="connsiteX54" fmla="*/ 985520 w 4445000"/>
              <a:gd name="connsiteY54" fmla="*/ 1198880 h 2646680"/>
              <a:gd name="connsiteX55" fmla="*/ 985520 w 4445000"/>
              <a:gd name="connsiteY55" fmla="*/ 1224280 h 2646680"/>
              <a:gd name="connsiteX56" fmla="*/ 1031240 w 4445000"/>
              <a:gd name="connsiteY56" fmla="*/ 1224280 h 2646680"/>
              <a:gd name="connsiteX57" fmla="*/ 1046480 w 4445000"/>
              <a:gd name="connsiteY57" fmla="*/ 1239520 h 2646680"/>
              <a:gd name="connsiteX58" fmla="*/ 1082040 w 4445000"/>
              <a:gd name="connsiteY58" fmla="*/ 1239520 h 2646680"/>
              <a:gd name="connsiteX59" fmla="*/ 1082040 w 4445000"/>
              <a:gd name="connsiteY59" fmla="*/ 1275080 h 2646680"/>
              <a:gd name="connsiteX60" fmla="*/ 1153160 w 4445000"/>
              <a:gd name="connsiteY60" fmla="*/ 1275080 h 2646680"/>
              <a:gd name="connsiteX61" fmla="*/ 1153160 w 4445000"/>
              <a:gd name="connsiteY61" fmla="*/ 1320800 h 2646680"/>
              <a:gd name="connsiteX62" fmla="*/ 1193800 w 4445000"/>
              <a:gd name="connsiteY62" fmla="*/ 1320800 h 2646680"/>
              <a:gd name="connsiteX63" fmla="*/ 1193800 w 4445000"/>
              <a:gd name="connsiteY63" fmla="*/ 1351280 h 2646680"/>
              <a:gd name="connsiteX64" fmla="*/ 1239520 w 4445000"/>
              <a:gd name="connsiteY64" fmla="*/ 1351280 h 2646680"/>
              <a:gd name="connsiteX65" fmla="*/ 1239520 w 4445000"/>
              <a:gd name="connsiteY65" fmla="*/ 1381760 h 2646680"/>
              <a:gd name="connsiteX66" fmla="*/ 1310640 w 4445000"/>
              <a:gd name="connsiteY66" fmla="*/ 1381760 h 2646680"/>
              <a:gd name="connsiteX67" fmla="*/ 1310640 w 4445000"/>
              <a:gd name="connsiteY67" fmla="*/ 1402080 h 2646680"/>
              <a:gd name="connsiteX68" fmla="*/ 1310640 w 4445000"/>
              <a:gd name="connsiteY68" fmla="*/ 1402080 h 2646680"/>
              <a:gd name="connsiteX69" fmla="*/ 1330960 w 4445000"/>
              <a:gd name="connsiteY69" fmla="*/ 1402080 h 2646680"/>
              <a:gd name="connsiteX70" fmla="*/ 1366520 w 4445000"/>
              <a:gd name="connsiteY70" fmla="*/ 1402080 h 2646680"/>
              <a:gd name="connsiteX71" fmla="*/ 1366520 w 4445000"/>
              <a:gd name="connsiteY71" fmla="*/ 1447800 h 2646680"/>
              <a:gd name="connsiteX72" fmla="*/ 1397000 w 4445000"/>
              <a:gd name="connsiteY72" fmla="*/ 1447800 h 2646680"/>
              <a:gd name="connsiteX73" fmla="*/ 1397000 w 4445000"/>
              <a:gd name="connsiteY73" fmla="*/ 1483360 h 2646680"/>
              <a:gd name="connsiteX74" fmla="*/ 1427480 w 4445000"/>
              <a:gd name="connsiteY74" fmla="*/ 1483360 h 2646680"/>
              <a:gd name="connsiteX75" fmla="*/ 1427480 w 4445000"/>
              <a:gd name="connsiteY75" fmla="*/ 1498600 h 2646680"/>
              <a:gd name="connsiteX76" fmla="*/ 1463040 w 4445000"/>
              <a:gd name="connsiteY76" fmla="*/ 1498600 h 2646680"/>
              <a:gd name="connsiteX77" fmla="*/ 1473200 w 4445000"/>
              <a:gd name="connsiteY77" fmla="*/ 1508760 h 2646680"/>
              <a:gd name="connsiteX78" fmla="*/ 1529080 w 4445000"/>
              <a:gd name="connsiteY78" fmla="*/ 1508760 h 2646680"/>
              <a:gd name="connsiteX79" fmla="*/ 1529080 w 4445000"/>
              <a:gd name="connsiteY79" fmla="*/ 1539240 h 2646680"/>
              <a:gd name="connsiteX80" fmla="*/ 1559560 w 4445000"/>
              <a:gd name="connsiteY80" fmla="*/ 1539240 h 2646680"/>
              <a:gd name="connsiteX81" fmla="*/ 1559560 w 4445000"/>
              <a:gd name="connsiteY81" fmla="*/ 1564640 h 2646680"/>
              <a:gd name="connsiteX82" fmla="*/ 1600200 w 4445000"/>
              <a:gd name="connsiteY82" fmla="*/ 1564640 h 2646680"/>
              <a:gd name="connsiteX83" fmla="*/ 1600200 w 4445000"/>
              <a:gd name="connsiteY83" fmla="*/ 1584960 h 2646680"/>
              <a:gd name="connsiteX84" fmla="*/ 1635760 w 4445000"/>
              <a:gd name="connsiteY84" fmla="*/ 1584960 h 2646680"/>
              <a:gd name="connsiteX85" fmla="*/ 1635760 w 4445000"/>
              <a:gd name="connsiteY85" fmla="*/ 1620520 h 2646680"/>
              <a:gd name="connsiteX86" fmla="*/ 1635760 w 4445000"/>
              <a:gd name="connsiteY86" fmla="*/ 1620520 h 2646680"/>
              <a:gd name="connsiteX87" fmla="*/ 1656080 w 4445000"/>
              <a:gd name="connsiteY87" fmla="*/ 1640840 h 2646680"/>
              <a:gd name="connsiteX88" fmla="*/ 1711960 w 4445000"/>
              <a:gd name="connsiteY88" fmla="*/ 1640840 h 2646680"/>
              <a:gd name="connsiteX89" fmla="*/ 1711960 w 4445000"/>
              <a:gd name="connsiteY89" fmla="*/ 1671320 h 2646680"/>
              <a:gd name="connsiteX90" fmla="*/ 1752600 w 4445000"/>
              <a:gd name="connsiteY90" fmla="*/ 1671320 h 2646680"/>
              <a:gd name="connsiteX91" fmla="*/ 1752600 w 4445000"/>
              <a:gd name="connsiteY91" fmla="*/ 1727200 h 2646680"/>
              <a:gd name="connsiteX92" fmla="*/ 1793240 w 4445000"/>
              <a:gd name="connsiteY92" fmla="*/ 1727200 h 2646680"/>
              <a:gd name="connsiteX93" fmla="*/ 1793240 w 4445000"/>
              <a:gd name="connsiteY93" fmla="*/ 1757680 h 2646680"/>
              <a:gd name="connsiteX94" fmla="*/ 1864360 w 4445000"/>
              <a:gd name="connsiteY94" fmla="*/ 1757680 h 2646680"/>
              <a:gd name="connsiteX95" fmla="*/ 1864360 w 4445000"/>
              <a:gd name="connsiteY95" fmla="*/ 1788160 h 2646680"/>
              <a:gd name="connsiteX96" fmla="*/ 1965960 w 4445000"/>
              <a:gd name="connsiteY96" fmla="*/ 1788160 h 2646680"/>
              <a:gd name="connsiteX97" fmla="*/ 1965960 w 4445000"/>
              <a:gd name="connsiteY97" fmla="*/ 1813560 h 2646680"/>
              <a:gd name="connsiteX98" fmla="*/ 2021840 w 4445000"/>
              <a:gd name="connsiteY98" fmla="*/ 1813560 h 2646680"/>
              <a:gd name="connsiteX99" fmla="*/ 2024803 w 4445000"/>
              <a:gd name="connsiteY99" fmla="*/ 1829646 h 2646680"/>
              <a:gd name="connsiteX100" fmla="*/ 2077720 w 4445000"/>
              <a:gd name="connsiteY100" fmla="*/ 1833880 h 2646680"/>
              <a:gd name="connsiteX101" fmla="*/ 2077720 w 4445000"/>
              <a:gd name="connsiteY101" fmla="*/ 1874520 h 2646680"/>
              <a:gd name="connsiteX102" fmla="*/ 2235200 w 4445000"/>
              <a:gd name="connsiteY102" fmla="*/ 1874520 h 2646680"/>
              <a:gd name="connsiteX103" fmla="*/ 2235200 w 4445000"/>
              <a:gd name="connsiteY103" fmla="*/ 1905000 h 2646680"/>
              <a:gd name="connsiteX104" fmla="*/ 2306320 w 4445000"/>
              <a:gd name="connsiteY104" fmla="*/ 1905000 h 2646680"/>
              <a:gd name="connsiteX105" fmla="*/ 2306320 w 4445000"/>
              <a:gd name="connsiteY105" fmla="*/ 1905000 h 2646680"/>
              <a:gd name="connsiteX106" fmla="*/ 2330450 w 4445000"/>
              <a:gd name="connsiteY106" fmla="*/ 1919817 h 2646680"/>
              <a:gd name="connsiteX107" fmla="*/ 2349500 w 4445000"/>
              <a:gd name="connsiteY107" fmla="*/ 1934210 h 2646680"/>
              <a:gd name="connsiteX108" fmla="*/ 2379556 w 4445000"/>
              <a:gd name="connsiteY108" fmla="*/ 1961304 h 2646680"/>
              <a:gd name="connsiteX109" fmla="*/ 2377440 w 4445000"/>
              <a:gd name="connsiteY109" fmla="*/ 1995594 h 2646680"/>
              <a:gd name="connsiteX110" fmla="*/ 2416809 w 4445000"/>
              <a:gd name="connsiteY110" fmla="*/ 1990090 h 2646680"/>
              <a:gd name="connsiteX111" fmla="*/ 2448560 w 4445000"/>
              <a:gd name="connsiteY111" fmla="*/ 2006600 h 2646680"/>
              <a:gd name="connsiteX112" fmla="*/ 2470573 w 4445000"/>
              <a:gd name="connsiteY112" fmla="*/ 2032000 h 2646680"/>
              <a:gd name="connsiteX113" fmla="*/ 2521796 w 4445000"/>
              <a:gd name="connsiteY113" fmla="*/ 2029038 h 2646680"/>
              <a:gd name="connsiteX114" fmla="*/ 2525605 w 4445000"/>
              <a:gd name="connsiteY114" fmla="*/ 2059940 h 2646680"/>
              <a:gd name="connsiteX115" fmla="*/ 2585720 w 4445000"/>
              <a:gd name="connsiteY115" fmla="*/ 2047240 h 2646680"/>
              <a:gd name="connsiteX116" fmla="*/ 2585720 w 4445000"/>
              <a:gd name="connsiteY116" fmla="*/ 2098040 h 2646680"/>
              <a:gd name="connsiteX117" fmla="*/ 2667000 w 4445000"/>
              <a:gd name="connsiteY117" fmla="*/ 2098040 h 2646680"/>
              <a:gd name="connsiteX118" fmla="*/ 2667000 w 4445000"/>
              <a:gd name="connsiteY118" fmla="*/ 2118360 h 2646680"/>
              <a:gd name="connsiteX119" fmla="*/ 2743200 w 4445000"/>
              <a:gd name="connsiteY119" fmla="*/ 2118360 h 2646680"/>
              <a:gd name="connsiteX120" fmla="*/ 2743200 w 4445000"/>
              <a:gd name="connsiteY120" fmla="*/ 2118360 h 2646680"/>
              <a:gd name="connsiteX121" fmla="*/ 2788920 w 4445000"/>
              <a:gd name="connsiteY121" fmla="*/ 2164080 h 2646680"/>
              <a:gd name="connsiteX122" fmla="*/ 2834640 w 4445000"/>
              <a:gd name="connsiteY122" fmla="*/ 2164080 h 2646680"/>
              <a:gd name="connsiteX123" fmla="*/ 2849880 w 4445000"/>
              <a:gd name="connsiteY123" fmla="*/ 2179320 h 2646680"/>
              <a:gd name="connsiteX124" fmla="*/ 2910840 w 4445000"/>
              <a:gd name="connsiteY124" fmla="*/ 2179320 h 2646680"/>
              <a:gd name="connsiteX125" fmla="*/ 2910840 w 4445000"/>
              <a:gd name="connsiteY125" fmla="*/ 2219960 h 2646680"/>
              <a:gd name="connsiteX126" fmla="*/ 2966720 w 4445000"/>
              <a:gd name="connsiteY126" fmla="*/ 2219960 h 2646680"/>
              <a:gd name="connsiteX127" fmla="*/ 2966720 w 4445000"/>
              <a:gd name="connsiteY127" fmla="*/ 2240280 h 2646680"/>
              <a:gd name="connsiteX128" fmla="*/ 3022600 w 4445000"/>
              <a:gd name="connsiteY128" fmla="*/ 2240280 h 2646680"/>
              <a:gd name="connsiteX129" fmla="*/ 3022600 w 4445000"/>
              <a:gd name="connsiteY129" fmla="*/ 2260600 h 2646680"/>
              <a:gd name="connsiteX130" fmla="*/ 3053080 w 4445000"/>
              <a:gd name="connsiteY130" fmla="*/ 2260600 h 2646680"/>
              <a:gd name="connsiteX131" fmla="*/ 3053080 w 4445000"/>
              <a:gd name="connsiteY131" fmla="*/ 2296160 h 2646680"/>
              <a:gd name="connsiteX132" fmla="*/ 3114040 w 4445000"/>
              <a:gd name="connsiteY132" fmla="*/ 2296160 h 2646680"/>
              <a:gd name="connsiteX133" fmla="*/ 3114040 w 4445000"/>
              <a:gd name="connsiteY133" fmla="*/ 2321560 h 2646680"/>
              <a:gd name="connsiteX134" fmla="*/ 3286760 w 4445000"/>
              <a:gd name="connsiteY134" fmla="*/ 2321560 h 2646680"/>
              <a:gd name="connsiteX135" fmla="*/ 3286760 w 4445000"/>
              <a:gd name="connsiteY135" fmla="*/ 2377440 h 2646680"/>
              <a:gd name="connsiteX136" fmla="*/ 3352800 w 4445000"/>
              <a:gd name="connsiteY136" fmla="*/ 2377440 h 2646680"/>
              <a:gd name="connsiteX137" fmla="*/ 3388360 w 4445000"/>
              <a:gd name="connsiteY137" fmla="*/ 2413000 h 2646680"/>
              <a:gd name="connsiteX138" fmla="*/ 3952240 w 4445000"/>
              <a:gd name="connsiteY138" fmla="*/ 2413000 h 2646680"/>
              <a:gd name="connsiteX139" fmla="*/ 3952240 w 4445000"/>
              <a:gd name="connsiteY139" fmla="*/ 2468880 h 2646680"/>
              <a:gd name="connsiteX140" fmla="*/ 4053840 w 4445000"/>
              <a:gd name="connsiteY140" fmla="*/ 2468880 h 2646680"/>
              <a:gd name="connsiteX141" fmla="*/ 4053840 w 4445000"/>
              <a:gd name="connsiteY141" fmla="*/ 2540000 h 2646680"/>
              <a:gd name="connsiteX142" fmla="*/ 4114800 w 4445000"/>
              <a:gd name="connsiteY142" fmla="*/ 2540000 h 2646680"/>
              <a:gd name="connsiteX143" fmla="*/ 4114800 w 4445000"/>
              <a:gd name="connsiteY143" fmla="*/ 2646680 h 2646680"/>
              <a:gd name="connsiteX144" fmla="*/ 4445000 w 4445000"/>
              <a:gd name="connsiteY144" fmla="*/ 2646680 h 2646680"/>
              <a:gd name="connsiteX0" fmla="*/ 0 w 4445000"/>
              <a:gd name="connsiteY0" fmla="*/ 0 h 2646680"/>
              <a:gd name="connsiteX1" fmla="*/ 55880 w 4445000"/>
              <a:gd name="connsiteY1" fmla="*/ 0 h 2646680"/>
              <a:gd name="connsiteX2" fmla="*/ 55880 w 4445000"/>
              <a:gd name="connsiteY2" fmla="*/ 50800 h 2646680"/>
              <a:gd name="connsiteX3" fmla="*/ 121920 w 4445000"/>
              <a:gd name="connsiteY3" fmla="*/ 50800 h 2646680"/>
              <a:gd name="connsiteX4" fmla="*/ 121920 w 4445000"/>
              <a:gd name="connsiteY4" fmla="*/ 66040 h 2646680"/>
              <a:gd name="connsiteX5" fmla="*/ 152400 w 4445000"/>
              <a:gd name="connsiteY5" fmla="*/ 66040 h 2646680"/>
              <a:gd name="connsiteX6" fmla="*/ 152400 w 4445000"/>
              <a:gd name="connsiteY6" fmla="*/ 66040 h 2646680"/>
              <a:gd name="connsiteX7" fmla="*/ 152400 w 4445000"/>
              <a:gd name="connsiteY7" fmla="*/ 106680 h 2646680"/>
              <a:gd name="connsiteX8" fmla="*/ 182880 w 4445000"/>
              <a:gd name="connsiteY8" fmla="*/ 106680 h 2646680"/>
              <a:gd name="connsiteX9" fmla="*/ 182880 w 4445000"/>
              <a:gd name="connsiteY9" fmla="*/ 172720 h 2646680"/>
              <a:gd name="connsiteX10" fmla="*/ 203200 w 4445000"/>
              <a:gd name="connsiteY10" fmla="*/ 172720 h 2646680"/>
              <a:gd name="connsiteX11" fmla="*/ 203200 w 4445000"/>
              <a:gd name="connsiteY11" fmla="*/ 208280 h 2646680"/>
              <a:gd name="connsiteX12" fmla="*/ 238760 w 4445000"/>
              <a:gd name="connsiteY12" fmla="*/ 208280 h 2646680"/>
              <a:gd name="connsiteX13" fmla="*/ 238760 w 4445000"/>
              <a:gd name="connsiteY13" fmla="*/ 248920 h 2646680"/>
              <a:gd name="connsiteX14" fmla="*/ 254000 w 4445000"/>
              <a:gd name="connsiteY14" fmla="*/ 248920 h 2646680"/>
              <a:gd name="connsiteX15" fmla="*/ 254000 w 4445000"/>
              <a:gd name="connsiteY15" fmla="*/ 289560 h 2646680"/>
              <a:gd name="connsiteX16" fmla="*/ 299720 w 4445000"/>
              <a:gd name="connsiteY16" fmla="*/ 289560 h 2646680"/>
              <a:gd name="connsiteX17" fmla="*/ 299720 w 4445000"/>
              <a:gd name="connsiteY17" fmla="*/ 350520 h 2646680"/>
              <a:gd name="connsiteX18" fmla="*/ 314960 w 4445000"/>
              <a:gd name="connsiteY18" fmla="*/ 350520 h 2646680"/>
              <a:gd name="connsiteX19" fmla="*/ 314960 w 4445000"/>
              <a:gd name="connsiteY19" fmla="*/ 370840 h 2646680"/>
              <a:gd name="connsiteX20" fmla="*/ 365760 w 4445000"/>
              <a:gd name="connsiteY20" fmla="*/ 370840 h 2646680"/>
              <a:gd name="connsiteX21" fmla="*/ 365760 w 4445000"/>
              <a:gd name="connsiteY21" fmla="*/ 406400 h 2646680"/>
              <a:gd name="connsiteX22" fmla="*/ 365760 w 4445000"/>
              <a:gd name="connsiteY22" fmla="*/ 406400 h 2646680"/>
              <a:gd name="connsiteX23" fmla="*/ 365760 w 4445000"/>
              <a:gd name="connsiteY23" fmla="*/ 467360 h 2646680"/>
              <a:gd name="connsiteX24" fmla="*/ 365760 w 4445000"/>
              <a:gd name="connsiteY24" fmla="*/ 533400 h 2646680"/>
              <a:gd name="connsiteX25" fmla="*/ 411480 w 4445000"/>
              <a:gd name="connsiteY25" fmla="*/ 533400 h 2646680"/>
              <a:gd name="connsiteX26" fmla="*/ 411480 w 4445000"/>
              <a:gd name="connsiteY26" fmla="*/ 574040 h 2646680"/>
              <a:gd name="connsiteX27" fmla="*/ 426720 w 4445000"/>
              <a:gd name="connsiteY27" fmla="*/ 574040 h 2646680"/>
              <a:gd name="connsiteX28" fmla="*/ 426720 w 4445000"/>
              <a:gd name="connsiteY28" fmla="*/ 645160 h 2646680"/>
              <a:gd name="connsiteX29" fmla="*/ 472440 w 4445000"/>
              <a:gd name="connsiteY29" fmla="*/ 645160 h 2646680"/>
              <a:gd name="connsiteX30" fmla="*/ 472440 w 4445000"/>
              <a:gd name="connsiteY30" fmla="*/ 695960 h 2646680"/>
              <a:gd name="connsiteX31" fmla="*/ 497840 w 4445000"/>
              <a:gd name="connsiteY31" fmla="*/ 695960 h 2646680"/>
              <a:gd name="connsiteX32" fmla="*/ 497840 w 4445000"/>
              <a:gd name="connsiteY32" fmla="*/ 746760 h 2646680"/>
              <a:gd name="connsiteX33" fmla="*/ 538480 w 4445000"/>
              <a:gd name="connsiteY33" fmla="*/ 746760 h 2646680"/>
              <a:gd name="connsiteX34" fmla="*/ 538480 w 4445000"/>
              <a:gd name="connsiteY34" fmla="*/ 822960 h 2646680"/>
              <a:gd name="connsiteX35" fmla="*/ 599440 w 4445000"/>
              <a:gd name="connsiteY35" fmla="*/ 822960 h 2646680"/>
              <a:gd name="connsiteX36" fmla="*/ 599440 w 4445000"/>
              <a:gd name="connsiteY36" fmla="*/ 873760 h 2646680"/>
              <a:gd name="connsiteX37" fmla="*/ 629920 w 4445000"/>
              <a:gd name="connsiteY37" fmla="*/ 873760 h 2646680"/>
              <a:gd name="connsiteX38" fmla="*/ 629920 w 4445000"/>
              <a:gd name="connsiteY38" fmla="*/ 924560 h 2646680"/>
              <a:gd name="connsiteX39" fmla="*/ 711200 w 4445000"/>
              <a:gd name="connsiteY39" fmla="*/ 924560 h 2646680"/>
              <a:gd name="connsiteX40" fmla="*/ 711200 w 4445000"/>
              <a:gd name="connsiteY40" fmla="*/ 924560 h 2646680"/>
              <a:gd name="connsiteX41" fmla="*/ 736600 w 4445000"/>
              <a:gd name="connsiteY41" fmla="*/ 949960 h 2646680"/>
              <a:gd name="connsiteX42" fmla="*/ 736600 w 4445000"/>
              <a:gd name="connsiteY42" fmla="*/ 975360 h 2646680"/>
              <a:gd name="connsiteX43" fmla="*/ 787400 w 4445000"/>
              <a:gd name="connsiteY43" fmla="*/ 975360 h 2646680"/>
              <a:gd name="connsiteX44" fmla="*/ 787400 w 4445000"/>
              <a:gd name="connsiteY44" fmla="*/ 1021080 h 2646680"/>
              <a:gd name="connsiteX45" fmla="*/ 812800 w 4445000"/>
              <a:gd name="connsiteY45" fmla="*/ 1021080 h 2646680"/>
              <a:gd name="connsiteX46" fmla="*/ 812800 w 4445000"/>
              <a:gd name="connsiteY46" fmla="*/ 1071880 h 2646680"/>
              <a:gd name="connsiteX47" fmla="*/ 812800 w 4445000"/>
              <a:gd name="connsiteY47" fmla="*/ 1071880 h 2646680"/>
              <a:gd name="connsiteX48" fmla="*/ 863600 w 4445000"/>
              <a:gd name="connsiteY48" fmla="*/ 1071880 h 2646680"/>
              <a:gd name="connsiteX49" fmla="*/ 863600 w 4445000"/>
              <a:gd name="connsiteY49" fmla="*/ 1117600 h 2646680"/>
              <a:gd name="connsiteX50" fmla="*/ 863600 w 4445000"/>
              <a:gd name="connsiteY50" fmla="*/ 1117600 h 2646680"/>
              <a:gd name="connsiteX51" fmla="*/ 899160 w 4445000"/>
              <a:gd name="connsiteY51" fmla="*/ 1153160 h 2646680"/>
              <a:gd name="connsiteX52" fmla="*/ 929640 w 4445000"/>
              <a:gd name="connsiteY52" fmla="*/ 1153160 h 2646680"/>
              <a:gd name="connsiteX53" fmla="*/ 929640 w 4445000"/>
              <a:gd name="connsiteY53" fmla="*/ 1198880 h 2646680"/>
              <a:gd name="connsiteX54" fmla="*/ 985520 w 4445000"/>
              <a:gd name="connsiteY54" fmla="*/ 1198880 h 2646680"/>
              <a:gd name="connsiteX55" fmla="*/ 985520 w 4445000"/>
              <a:gd name="connsiteY55" fmla="*/ 1224280 h 2646680"/>
              <a:gd name="connsiteX56" fmla="*/ 1031240 w 4445000"/>
              <a:gd name="connsiteY56" fmla="*/ 1224280 h 2646680"/>
              <a:gd name="connsiteX57" fmla="*/ 1046480 w 4445000"/>
              <a:gd name="connsiteY57" fmla="*/ 1239520 h 2646680"/>
              <a:gd name="connsiteX58" fmla="*/ 1082040 w 4445000"/>
              <a:gd name="connsiteY58" fmla="*/ 1239520 h 2646680"/>
              <a:gd name="connsiteX59" fmla="*/ 1082040 w 4445000"/>
              <a:gd name="connsiteY59" fmla="*/ 1275080 h 2646680"/>
              <a:gd name="connsiteX60" fmla="*/ 1153160 w 4445000"/>
              <a:gd name="connsiteY60" fmla="*/ 1275080 h 2646680"/>
              <a:gd name="connsiteX61" fmla="*/ 1153160 w 4445000"/>
              <a:gd name="connsiteY61" fmla="*/ 1320800 h 2646680"/>
              <a:gd name="connsiteX62" fmla="*/ 1193800 w 4445000"/>
              <a:gd name="connsiteY62" fmla="*/ 1320800 h 2646680"/>
              <a:gd name="connsiteX63" fmla="*/ 1193800 w 4445000"/>
              <a:gd name="connsiteY63" fmla="*/ 1351280 h 2646680"/>
              <a:gd name="connsiteX64" fmla="*/ 1239520 w 4445000"/>
              <a:gd name="connsiteY64" fmla="*/ 1351280 h 2646680"/>
              <a:gd name="connsiteX65" fmla="*/ 1239520 w 4445000"/>
              <a:gd name="connsiteY65" fmla="*/ 1381760 h 2646680"/>
              <a:gd name="connsiteX66" fmla="*/ 1310640 w 4445000"/>
              <a:gd name="connsiteY66" fmla="*/ 1381760 h 2646680"/>
              <a:gd name="connsiteX67" fmla="*/ 1310640 w 4445000"/>
              <a:gd name="connsiteY67" fmla="*/ 1402080 h 2646680"/>
              <a:gd name="connsiteX68" fmla="*/ 1310640 w 4445000"/>
              <a:gd name="connsiteY68" fmla="*/ 1402080 h 2646680"/>
              <a:gd name="connsiteX69" fmla="*/ 1330960 w 4445000"/>
              <a:gd name="connsiteY69" fmla="*/ 1402080 h 2646680"/>
              <a:gd name="connsiteX70" fmla="*/ 1366520 w 4445000"/>
              <a:gd name="connsiteY70" fmla="*/ 1402080 h 2646680"/>
              <a:gd name="connsiteX71" fmla="*/ 1366520 w 4445000"/>
              <a:gd name="connsiteY71" fmla="*/ 1447800 h 2646680"/>
              <a:gd name="connsiteX72" fmla="*/ 1397000 w 4445000"/>
              <a:gd name="connsiteY72" fmla="*/ 1447800 h 2646680"/>
              <a:gd name="connsiteX73" fmla="*/ 1397000 w 4445000"/>
              <a:gd name="connsiteY73" fmla="*/ 1483360 h 2646680"/>
              <a:gd name="connsiteX74" fmla="*/ 1427480 w 4445000"/>
              <a:gd name="connsiteY74" fmla="*/ 1483360 h 2646680"/>
              <a:gd name="connsiteX75" fmla="*/ 1427480 w 4445000"/>
              <a:gd name="connsiteY75" fmla="*/ 1498600 h 2646680"/>
              <a:gd name="connsiteX76" fmla="*/ 1463040 w 4445000"/>
              <a:gd name="connsiteY76" fmla="*/ 1498600 h 2646680"/>
              <a:gd name="connsiteX77" fmla="*/ 1473200 w 4445000"/>
              <a:gd name="connsiteY77" fmla="*/ 1508760 h 2646680"/>
              <a:gd name="connsiteX78" fmla="*/ 1529080 w 4445000"/>
              <a:gd name="connsiteY78" fmla="*/ 1508760 h 2646680"/>
              <a:gd name="connsiteX79" fmla="*/ 1529080 w 4445000"/>
              <a:gd name="connsiteY79" fmla="*/ 1539240 h 2646680"/>
              <a:gd name="connsiteX80" fmla="*/ 1559560 w 4445000"/>
              <a:gd name="connsiteY80" fmla="*/ 1539240 h 2646680"/>
              <a:gd name="connsiteX81" fmla="*/ 1559560 w 4445000"/>
              <a:gd name="connsiteY81" fmla="*/ 1564640 h 2646680"/>
              <a:gd name="connsiteX82" fmla="*/ 1600200 w 4445000"/>
              <a:gd name="connsiteY82" fmla="*/ 1564640 h 2646680"/>
              <a:gd name="connsiteX83" fmla="*/ 1600200 w 4445000"/>
              <a:gd name="connsiteY83" fmla="*/ 1584960 h 2646680"/>
              <a:gd name="connsiteX84" fmla="*/ 1635760 w 4445000"/>
              <a:gd name="connsiteY84" fmla="*/ 1584960 h 2646680"/>
              <a:gd name="connsiteX85" fmla="*/ 1635760 w 4445000"/>
              <a:gd name="connsiteY85" fmla="*/ 1620520 h 2646680"/>
              <a:gd name="connsiteX86" fmla="*/ 1635760 w 4445000"/>
              <a:gd name="connsiteY86" fmla="*/ 1620520 h 2646680"/>
              <a:gd name="connsiteX87" fmla="*/ 1656080 w 4445000"/>
              <a:gd name="connsiteY87" fmla="*/ 1640840 h 2646680"/>
              <a:gd name="connsiteX88" fmla="*/ 1711960 w 4445000"/>
              <a:gd name="connsiteY88" fmla="*/ 1640840 h 2646680"/>
              <a:gd name="connsiteX89" fmla="*/ 1711960 w 4445000"/>
              <a:gd name="connsiteY89" fmla="*/ 1671320 h 2646680"/>
              <a:gd name="connsiteX90" fmla="*/ 1752600 w 4445000"/>
              <a:gd name="connsiteY90" fmla="*/ 1671320 h 2646680"/>
              <a:gd name="connsiteX91" fmla="*/ 1752600 w 4445000"/>
              <a:gd name="connsiteY91" fmla="*/ 1727200 h 2646680"/>
              <a:gd name="connsiteX92" fmla="*/ 1793240 w 4445000"/>
              <a:gd name="connsiteY92" fmla="*/ 1727200 h 2646680"/>
              <a:gd name="connsiteX93" fmla="*/ 1793240 w 4445000"/>
              <a:gd name="connsiteY93" fmla="*/ 1757680 h 2646680"/>
              <a:gd name="connsiteX94" fmla="*/ 1864360 w 4445000"/>
              <a:gd name="connsiteY94" fmla="*/ 1757680 h 2646680"/>
              <a:gd name="connsiteX95" fmla="*/ 1864360 w 4445000"/>
              <a:gd name="connsiteY95" fmla="*/ 1788160 h 2646680"/>
              <a:gd name="connsiteX96" fmla="*/ 1965960 w 4445000"/>
              <a:gd name="connsiteY96" fmla="*/ 1788160 h 2646680"/>
              <a:gd name="connsiteX97" fmla="*/ 1965960 w 4445000"/>
              <a:gd name="connsiteY97" fmla="*/ 1813560 h 2646680"/>
              <a:gd name="connsiteX98" fmla="*/ 2021840 w 4445000"/>
              <a:gd name="connsiteY98" fmla="*/ 1813560 h 2646680"/>
              <a:gd name="connsiteX99" fmla="*/ 2024803 w 4445000"/>
              <a:gd name="connsiteY99" fmla="*/ 1829646 h 2646680"/>
              <a:gd name="connsiteX100" fmla="*/ 2077720 w 4445000"/>
              <a:gd name="connsiteY100" fmla="*/ 1833880 h 2646680"/>
              <a:gd name="connsiteX101" fmla="*/ 2077720 w 4445000"/>
              <a:gd name="connsiteY101" fmla="*/ 1874520 h 2646680"/>
              <a:gd name="connsiteX102" fmla="*/ 2235200 w 4445000"/>
              <a:gd name="connsiteY102" fmla="*/ 1874520 h 2646680"/>
              <a:gd name="connsiteX103" fmla="*/ 2235200 w 4445000"/>
              <a:gd name="connsiteY103" fmla="*/ 1905000 h 2646680"/>
              <a:gd name="connsiteX104" fmla="*/ 2306320 w 4445000"/>
              <a:gd name="connsiteY104" fmla="*/ 1905000 h 2646680"/>
              <a:gd name="connsiteX105" fmla="*/ 2306320 w 4445000"/>
              <a:gd name="connsiteY105" fmla="*/ 1905000 h 2646680"/>
              <a:gd name="connsiteX106" fmla="*/ 2330450 w 4445000"/>
              <a:gd name="connsiteY106" fmla="*/ 1919817 h 2646680"/>
              <a:gd name="connsiteX107" fmla="*/ 2349500 w 4445000"/>
              <a:gd name="connsiteY107" fmla="*/ 1934210 h 2646680"/>
              <a:gd name="connsiteX108" fmla="*/ 2379556 w 4445000"/>
              <a:gd name="connsiteY108" fmla="*/ 1961304 h 2646680"/>
              <a:gd name="connsiteX109" fmla="*/ 2377440 w 4445000"/>
              <a:gd name="connsiteY109" fmla="*/ 1995594 h 2646680"/>
              <a:gd name="connsiteX110" fmla="*/ 2416809 w 4445000"/>
              <a:gd name="connsiteY110" fmla="*/ 1990090 h 2646680"/>
              <a:gd name="connsiteX111" fmla="*/ 2448560 w 4445000"/>
              <a:gd name="connsiteY111" fmla="*/ 2006600 h 2646680"/>
              <a:gd name="connsiteX112" fmla="*/ 2470573 w 4445000"/>
              <a:gd name="connsiteY112" fmla="*/ 2032000 h 2646680"/>
              <a:gd name="connsiteX113" fmla="*/ 2521796 w 4445000"/>
              <a:gd name="connsiteY113" fmla="*/ 2029038 h 2646680"/>
              <a:gd name="connsiteX114" fmla="*/ 2525605 w 4445000"/>
              <a:gd name="connsiteY114" fmla="*/ 2059940 h 2646680"/>
              <a:gd name="connsiteX115" fmla="*/ 2583604 w 4445000"/>
              <a:gd name="connsiteY115" fmla="*/ 2059940 h 2646680"/>
              <a:gd name="connsiteX116" fmla="*/ 2585720 w 4445000"/>
              <a:gd name="connsiteY116" fmla="*/ 2098040 h 2646680"/>
              <a:gd name="connsiteX117" fmla="*/ 2667000 w 4445000"/>
              <a:gd name="connsiteY117" fmla="*/ 2098040 h 2646680"/>
              <a:gd name="connsiteX118" fmla="*/ 2667000 w 4445000"/>
              <a:gd name="connsiteY118" fmla="*/ 2118360 h 2646680"/>
              <a:gd name="connsiteX119" fmla="*/ 2743200 w 4445000"/>
              <a:gd name="connsiteY119" fmla="*/ 2118360 h 2646680"/>
              <a:gd name="connsiteX120" fmla="*/ 2743200 w 4445000"/>
              <a:gd name="connsiteY120" fmla="*/ 2118360 h 2646680"/>
              <a:gd name="connsiteX121" fmla="*/ 2788920 w 4445000"/>
              <a:gd name="connsiteY121" fmla="*/ 2164080 h 2646680"/>
              <a:gd name="connsiteX122" fmla="*/ 2834640 w 4445000"/>
              <a:gd name="connsiteY122" fmla="*/ 2164080 h 2646680"/>
              <a:gd name="connsiteX123" fmla="*/ 2849880 w 4445000"/>
              <a:gd name="connsiteY123" fmla="*/ 2179320 h 2646680"/>
              <a:gd name="connsiteX124" fmla="*/ 2910840 w 4445000"/>
              <a:gd name="connsiteY124" fmla="*/ 2179320 h 2646680"/>
              <a:gd name="connsiteX125" fmla="*/ 2910840 w 4445000"/>
              <a:gd name="connsiteY125" fmla="*/ 2219960 h 2646680"/>
              <a:gd name="connsiteX126" fmla="*/ 2966720 w 4445000"/>
              <a:gd name="connsiteY126" fmla="*/ 2219960 h 2646680"/>
              <a:gd name="connsiteX127" fmla="*/ 2966720 w 4445000"/>
              <a:gd name="connsiteY127" fmla="*/ 2240280 h 2646680"/>
              <a:gd name="connsiteX128" fmla="*/ 3022600 w 4445000"/>
              <a:gd name="connsiteY128" fmla="*/ 2240280 h 2646680"/>
              <a:gd name="connsiteX129" fmla="*/ 3022600 w 4445000"/>
              <a:gd name="connsiteY129" fmla="*/ 2260600 h 2646680"/>
              <a:gd name="connsiteX130" fmla="*/ 3053080 w 4445000"/>
              <a:gd name="connsiteY130" fmla="*/ 2260600 h 2646680"/>
              <a:gd name="connsiteX131" fmla="*/ 3053080 w 4445000"/>
              <a:gd name="connsiteY131" fmla="*/ 2296160 h 2646680"/>
              <a:gd name="connsiteX132" fmla="*/ 3114040 w 4445000"/>
              <a:gd name="connsiteY132" fmla="*/ 2296160 h 2646680"/>
              <a:gd name="connsiteX133" fmla="*/ 3114040 w 4445000"/>
              <a:gd name="connsiteY133" fmla="*/ 2321560 h 2646680"/>
              <a:gd name="connsiteX134" fmla="*/ 3286760 w 4445000"/>
              <a:gd name="connsiteY134" fmla="*/ 2321560 h 2646680"/>
              <a:gd name="connsiteX135" fmla="*/ 3286760 w 4445000"/>
              <a:gd name="connsiteY135" fmla="*/ 2377440 h 2646680"/>
              <a:gd name="connsiteX136" fmla="*/ 3352800 w 4445000"/>
              <a:gd name="connsiteY136" fmla="*/ 2377440 h 2646680"/>
              <a:gd name="connsiteX137" fmla="*/ 3388360 w 4445000"/>
              <a:gd name="connsiteY137" fmla="*/ 2413000 h 2646680"/>
              <a:gd name="connsiteX138" fmla="*/ 3952240 w 4445000"/>
              <a:gd name="connsiteY138" fmla="*/ 2413000 h 2646680"/>
              <a:gd name="connsiteX139" fmla="*/ 3952240 w 4445000"/>
              <a:gd name="connsiteY139" fmla="*/ 2468880 h 2646680"/>
              <a:gd name="connsiteX140" fmla="*/ 4053840 w 4445000"/>
              <a:gd name="connsiteY140" fmla="*/ 2468880 h 2646680"/>
              <a:gd name="connsiteX141" fmla="*/ 4053840 w 4445000"/>
              <a:gd name="connsiteY141" fmla="*/ 2540000 h 2646680"/>
              <a:gd name="connsiteX142" fmla="*/ 4114800 w 4445000"/>
              <a:gd name="connsiteY142" fmla="*/ 2540000 h 2646680"/>
              <a:gd name="connsiteX143" fmla="*/ 4114800 w 4445000"/>
              <a:gd name="connsiteY143" fmla="*/ 2646680 h 2646680"/>
              <a:gd name="connsiteX144" fmla="*/ 4445000 w 4445000"/>
              <a:gd name="connsiteY144" fmla="*/ 2646680 h 2646680"/>
              <a:gd name="connsiteX0" fmla="*/ 0 w 4445000"/>
              <a:gd name="connsiteY0" fmla="*/ 0 h 2646680"/>
              <a:gd name="connsiteX1" fmla="*/ 55880 w 4445000"/>
              <a:gd name="connsiteY1" fmla="*/ 0 h 2646680"/>
              <a:gd name="connsiteX2" fmla="*/ 55880 w 4445000"/>
              <a:gd name="connsiteY2" fmla="*/ 50800 h 2646680"/>
              <a:gd name="connsiteX3" fmla="*/ 121920 w 4445000"/>
              <a:gd name="connsiteY3" fmla="*/ 50800 h 2646680"/>
              <a:gd name="connsiteX4" fmla="*/ 121920 w 4445000"/>
              <a:gd name="connsiteY4" fmla="*/ 66040 h 2646680"/>
              <a:gd name="connsiteX5" fmla="*/ 152400 w 4445000"/>
              <a:gd name="connsiteY5" fmla="*/ 66040 h 2646680"/>
              <a:gd name="connsiteX6" fmla="*/ 152400 w 4445000"/>
              <a:gd name="connsiteY6" fmla="*/ 66040 h 2646680"/>
              <a:gd name="connsiteX7" fmla="*/ 152400 w 4445000"/>
              <a:gd name="connsiteY7" fmla="*/ 106680 h 2646680"/>
              <a:gd name="connsiteX8" fmla="*/ 182880 w 4445000"/>
              <a:gd name="connsiteY8" fmla="*/ 106680 h 2646680"/>
              <a:gd name="connsiteX9" fmla="*/ 182880 w 4445000"/>
              <a:gd name="connsiteY9" fmla="*/ 172720 h 2646680"/>
              <a:gd name="connsiteX10" fmla="*/ 203200 w 4445000"/>
              <a:gd name="connsiteY10" fmla="*/ 172720 h 2646680"/>
              <a:gd name="connsiteX11" fmla="*/ 203200 w 4445000"/>
              <a:gd name="connsiteY11" fmla="*/ 208280 h 2646680"/>
              <a:gd name="connsiteX12" fmla="*/ 238760 w 4445000"/>
              <a:gd name="connsiteY12" fmla="*/ 208280 h 2646680"/>
              <a:gd name="connsiteX13" fmla="*/ 238760 w 4445000"/>
              <a:gd name="connsiteY13" fmla="*/ 248920 h 2646680"/>
              <a:gd name="connsiteX14" fmla="*/ 254000 w 4445000"/>
              <a:gd name="connsiteY14" fmla="*/ 248920 h 2646680"/>
              <a:gd name="connsiteX15" fmla="*/ 254000 w 4445000"/>
              <a:gd name="connsiteY15" fmla="*/ 289560 h 2646680"/>
              <a:gd name="connsiteX16" fmla="*/ 299720 w 4445000"/>
              <a:gd name="connsiteY16" fmla="*/ 289560 h 2646680"/>
              <a:gd name="connsiteX17" fmla="*/ 299720 w 4445000"/>
              <a:gd name="connsiteY17" fmla="*/ 350520 h 2646680"/>
              <a:gd name="connsiteX18" fmla="*/ 314960 w 4445000"/>
              <a:gd name="connsiteY18" fmla="*/ 350520 h 2646680"/>
              <a:gd name="connsiteX19" fmla="*/ 314960 w 4445000"/>
              <a:gd name="connsiteY19" fmla="*/ 370840 h 2646680"/>
              <a:gd name="connsiteX20" fmla="*/ 365760 w 4445000"/>
              <a:gd name="connsiteY20" fmla="*/ 370840 h 2646680"/>
              <a:gd name="connsiteX21" fmla="*/ 365760 w 4445000"/>
              <a:gd name="connsiteY21" fmla="*/ 406400 h 2646680"/>
              <a:gd name="connsiteX22" fmla="*/ 365760 w 4445000"/>
              <a:gd name="connsiteY22" fmla="*/ 406400 h 2646680"/>
              <a:gd name="connsiteX23" fmla="*/ 365760 w 4445000"/>
              <a:gd name="connsiteY23" fmla="*/ 467360 h 2646680"/>
              <a:gd name="connsiteX24" fmla="*/ 365760 w 4445000"/>
              <a:gd name="connsiteY24" fmla="*/ 533400 h 2646680"/>
              <a:gd name="connsiteX25" fmla="*/ 411480 w 4445000"/>
              <a:gd name="connsiteY25" fmla="*/ 533400 h 2646680"/>
              <a:gd name="connsiteX26" fmla="*/ 411480 w 4445000"/>
              <a:gd name="connsiteY26" fmla="*/ 574040 h 2646680"/>
              <a:gd name="connsiteX27" fmla="*/ 426720 w 4445000"/>
              <a:gd name="connsiteY27" fmla="*/ 574040 h 2646680"/>
              <a:gd name="connsiteX28" fmla="*/ 426720 w 4445000"/>
              <a:gd name="connsiteY28" fmla="*/ 645160 h 2646680"/>
              <a:gd name="connsiteX29" fmla="*/ 472440 w 4445000"/>
              <a:gd name="connsiteY29" fmla="*/ 645160 h 2646680"/>
              <a:gd name="connsiteX30" fmla="*/ 472440 w 4445000"/>
              <a:gd name="connsiteY30" fmla="*/ 695960 h 2646680"/>
              <a:gd name="connsiteX31" fmla="*/ 497840 w 4445000"/>
              <a:gd name="connsiteY31" fmla="*/ 695960 h 2646680"/>
              <a:gd name="connsiteX32" fmla="*/ 497840 w 4445000"/>
              <a:gd name="connsiteY32" fmla="*/ 746760 h 2646680"/>
              <a:gd name="connsiteX33" fmla="*/ 538480 w 4445000"/>
              <a:gd name="connsiteY33" fmla="*/ 746760 h 2646680"/>
              <a:gd name="connsiteX34" fmla="*/ 538480 w 4445000"/>
              <a:gd name="connsiteY34" fmla="*/ 822960 h 2646680"/>
              <a:gd name="connsiteX35" fmla="*/ 599440 w 4445000"/>
              <a:gd name="connsiteY35" fmla="*/ 822960 h 2646680"/>
              <a:gd name="connsiteX36" fmla="*/ 599440 w 4445000"/>
              <a:gd name="connsiteY36" fmla="*/ 873760 h 2646680"/>
              <a:gd name="connsiteX37" fmla="*/ 629920 w 4445000"/>
              <a:gd name="connsiteY37" fmla="*/ 873760 h 2646680"/>
              <a:gd name="connsiteX38" fmla="*/ 629920 w 4445000"/>
              <a:gd name="connsiteY38" fmla="*/ 924560 h 2646680"/>
              <a:gd name="connsiteX39" fmla="*/ 711200 w 4445000"/>
              <a:gd name="connsiteY39" fmla="*/ 924560 h 2646680"/>
              <a:gd name="connsiteX40" fmla="*/ 711200 w 4445000"/>
              <a:gd name="connsiteY40" fmla="*/ 924560 h 2646680"/>
              <a:gd name="connsiteX41" fmla="*/ 736600 w 4445000"/>
              <a:gd name="connsiteY41" fmla="*/ 949960 h 2646680"/>
              <a:gd name="connsiteX42" fmla="*/ 736600 w 4445000"/>
              <a:gd name="connsiteY42" fmla="*/ 975360 h 2646680"/>
              <a:gd name="connsiteX43" fmla="*/ 787400 w 4445000"/>
              <a:gd name="connsiteY43" fmla="*/ 975360 h 2646680"/>
              <a:gd name="connsiteX44" fmla="*/ 787400 w 4445000"/>
              <a:gd name="connsiteY44" fmla="*/ 1021080 h 2646680"/>
              <a:gd name="connsiteX45" fmla="*/ 812800 w 4445000"/>
              <a:gd name="connsiteY45" fmla="*/ 1021080 h 2646680"/>
              <a:gd name="connsiteX46" fmla="*/ 812800 w 4445000"/>
              <a:gd name="connsiteY46" fmla="*/ 1071880 h 2646680"/>
              <a:gd name="connsiteX47" fmla="*/ 812800 w 4445000"/>
              <a:gd name="connsiteY47" fmla="*/ 1071880 h 2646680"/>
              <a:gd name="connsiteX48" fmla="*/ 863600 w 4445000"/>
              <a:gd name="connsiteY48" fmla="*/ 1071880 h 2646680"/>
              <a:gd name="connsiteX49" fmla="*/ 863600 w 4445000"/>
              <a:gd name="connsiteY49" fmla="*/ 1117600 h 2646680"/>
              <a:gd name="connsiteX50" fmla="*/ 863600 w 4445000"/>
              <a:gd name="connsiteY50" fmla="*/ 1117600 h 2646680"/>
              <a:gd name="connsiteX51" fmla="*/ 899160 w 4445000"/>
              <a:gd name="connsiteY51" fmla="*/ 1153160 h 2646680"/>
              <a:gd name="connsiteX52" fmla="*/ 929640 w 4445000"/>
              <a:gd name="connsiteY52" fmla="*/ 1153160 h 2646680"/>
              <a:gd name="connsiteX53" fmla="*/ 929640 w 4445000"/>
              <a:gd name="connsiteY53" fmla="*/ 1198880 h 2646680"/>
              <a:gd name="connsiteX54" fmla="*/ 985520 w 4445000"/>
              <a:gd name="connsiteY54" fmla="*/ 1198880 h 2646680"/>
              <a:gd name="connsiteX55" fmla="*/ 985520 w 4445000"/>
              <a:gd name="connsiteY55" fmla="*/ 1224280 h 2646680"/>
              <a:gd name="connsiteX56" fmla="*/ 1031240 w 4445000"/>
              <a:gd name="connsiteY56" fmla="*/ 1224280 h 2646680"/>
              <a:gd name="connsiteX57" fmla="*/ 1046480 w 4445000"/>
              <a:gd name="connsiteY57" fmla="*/ 1239520 h 2646680"/>
              <a:gd name="connsiteX58" fmla="*/ 1082040 w 4445000"/>
              <a:gd name="connsiteY58" fmla="*/ 1239520 h 2646680"/>
              <a:gd name="connsiteX59" fmla="*/ 1082040 w 4445000"/>
              <a:gd name="connsiteY59" fmla="*/ 1275080 h 2646680"/>
              <a:gd name="connsiteX60" fmla="*/ 1153160 w 4445000"/>
              <a:gd name="connsiteY60" fmla="*/ 1275080 h 2646680"/>
              <a:gd name="connsiteX61" fmla="*/ 1153160 w 4445000"/>
              <a:gd name="connsiteY61" fmla="*/ 1320800 h 2646680"/>
              <a:gd name="connsiteX62" fmla="*/ 1193800 w 4445000"/>
              <a:gd name="connsiteY62" fmla="*/ 1320800 h 2646680"/>
              <a:gd name="connsiteX63" fmla="*/ 1193800 w 4445000"/>
              <a:gd name="connsiteY63" fmla="*/ 1351280 h 2646680"/>
              <a:gd name="connsiteX64" fmla="*/ 1239520 w 4445000"/>
              <a:gd name="connsiteY64" fmla="*/ 1351280 h 2646680"/>
              <a:gd name="connsiteX65" fmla="*/ 1239520 w 4445000"/>
              <a:gd name="connsiteY65" fmla="*/ 1381760 h 2646680"/>
              <a:gd name="connsiteX66" fmla="*/ 1310640 w 4445000"/>
              <a:gd name="connsiteY66" fmla="*/ 1381760 h 2646680"/>
              <a:gd name="connsiteX67" fmla="*/ 1310640 w 4445000"/>
              <a:gd name="connsiteY67" fmla="*/ 1402080 h 2646680"/>
              <a:gd name="connsiteX68" fmla="*/ 1310640 w 4445000"/>
              <a:gd name="connsiteY68" fmla="*/ 1402080 h 2646680"/>
              <a:gd name="connsiteX69" fmla="*/ 1330960 w 4445000"/>
              <a:gd name="connsiteY69" fmla="*/ 1402080 h 2646680"/>
              <a:gd name="connsiteX70" fmla="*/ 1366520 w 4445000"/>
              <a:gd name="connsiteY70" fmla="*/ 1402080 h 2646680"/>
              <a:gd name="connsiteX71" fmla="*/ 1366520 w 4445000"/>
              <a:gd name="connsiteY71" fmla="*/ 1447800 h 2646680"/>
              <a:gd name="connsiteX72" fmla="*/ 1397000 w 4445000"/>
              <a:gd name="connsiteY72" fmla="*/ 1447800 h 2646680"/>
              <a:gd name="connsiteX73" fmla="*/ 1397000 w 4445000"/>
              <a:gd name="connsiteY73" fmla="*/ 1483360 h 2646680"/>
              <a:gd name="connsiteX74" fmla="*/ 1427480 w 4445000"/>
              <a:gd name="connsiteY74" fmla="*/ 1483360 h 2646680"/>
              <a:gd name="connsiteX75" fmla="*/ 1427480 w 4445000"/>
              <a:gd name="connsiteY75" fmla="*/ 1498600 h 2646680"/>
              <a:gd name="connsiteX76" fmla="*/ 1463040 w 4445000"/>
              <a:gd name="connsiteY76" fmla="*/ 1498600 h 2646680"/>
              <a:gd name="connsiteX77" fmla="*/ 1473200 w 4445000"/>
              <a:gd name="connsiteY77" fmla="*/ 1508760 h 2646680"/>
              <a:gd name="connsiteX78" fmla="*/ 1529080 w 4445000"/>
              <a:gd name="connsiteY78" fmla="*/ 1508760 h 2646680"/>
              <a:gd name="connsiteX79" fmla="*/ 1529080 w 4445000"/>
              <a:gd name="connsiteY79" fmla="*/ 1539240 h 2646680"/>
              <a:gd name="connsiteX80" fmla="*/ 1559560 w 4445000"/>
              <a:gd name="connsiteY80" fmla="*/ 1539240 h 2646680"/>
              <a:gd name="connsiteX81" fmla="*/ 1559560 w 4445000"/>
              <a:gd name="connsiteY81" fmla="*/ 1564640 h 2646680"/>
              <a:gd name="connsiteX82" fmla="*/ 1600200 w 4445000"/>
              <a:gd name="connsiteY82" fmla="*/ 1564640 h 2646680"/>
              <a:gd name="connsiteX83" fmla="*/ 1600200 w 4445000"/>
              <a:gd name="connsiteY83" fmla="*/ 1584960 h 2646680"/>
              <a:gd name="connsiteX84" fmla="*/ 1635760 w 4445000"/>
              <a:gd name="connsiteY84" fmla="*/ 1584960 h 2646680"/>
              <a:gd name="connsiteX85" fmla="*/ 1635760 w 4445000"/>
              <a:gd name="connsiteY85" fmla="*/ 1620520 h 2646680"/>
              <a:gd name="connsiteX86" fmla="*/ 1635760 w 4445000"/>
              <a:gd name="connsiteY86" fmla="*/ 1620520 h 2646680"/>
              <a:gd name="connsiteX87" fmla="*/ 1656080 w 4445000"/>
              <a:gd name="connsiteY87" fmla="*/ 1640840 h 2646680"/>
              <a:gd name="connsiteX88" fmla="*/ 1711960 w 4445000"/>
              <a:gd name="connsiteY88" fmla="*/ 1640840 h 2646680"/>
              <a:gd name="connsiteX89" fmla="*/ 1711960 w 4445000"/>
              <a:gd name="connsiteY89" fmla="*/ 1671320 h 2646680"/>
              <a:gd name="connsiteX90" fmla="*/ 1752600 w 4445000"/>
              <a:gd name="connsiteY90" fmla="*/ 1671320 h 2646680"/>
              <a:gd name="connsiteX91" fmla="*/ 1752600 w 4445000"/>
              <a:gd name="connsiteY91" fmla="*/ 1727200 h 2646680"/>
              <a:gd name="connsiteX92" fmla="*/ 1793240 w 4445000"/>
              <a:gd name="connsiteY92" fmla="*/ 1727200 h 2646680"/>
              <a:gd name="connsiteX93" fmla="*/ 1793240 w 4445000"/>
              <a:gd name="connsiteY93" fmla="*/ 1757680 h 2646680"/>
              <a:gd name="connsiteX94" fmla="*/ 1864360 w 4445000"/>
              <a:gd name="connsiteY94" fmla="*/ 1757680 h 2646680"/>
              <a:gd name="connsiteX95" fmla="*/ 1864360 w 4445000"/>
              <a:gd name="connsiteY95" fmla="*/ 1788160 h 2646680"/>
              <a:gd name="connsiteX96" fmla="*/ 1965960 w 4445000"/>
              <a:gd name="connsiteY96" fmla="*/ 1788160 h 2646680"/>
              <a:gd name="connsiteX97" fmla="*/ 1965960 w 4445000"/>
              <a:gd name="connsiteY97" fmla="*/ 1813560 h 2646680"/>
              <a:gd name="connsiteX98" fmla="*/ 2021840 w 4445000"/>
              <a:gd name="connsiteY98" fmla="*/ 1813560 h 2646680"/>
              <a:gd name="connsiteX99" fmla="*/ 2024803 w 4445000"/>
              <a:gd name="connsiteY99" fmla="*/ 1829646 h 2646680"/>
              <a:gd name="connsiteX100" fmla="*/ 2077720 w 4445000"/>
              <a:gd name="connsiteY100" fmla="*/ 1833880 h 2646680"/>
              <a:gd name="connsiteX101" fmla="*/ 2077720 w 4445000"/>
              <a:gd name="connsiteY101" fmla="*/ 1874520 h 2646680"/>
              <a:gd name="connsiteX102" fmla="*/ 2235200 w 4445000"/>
              <a:gd name="connsiteY102" fmla="*/ 1874520 h 2646680"/>
              <a:gd name="connsiteX103" fmla="*/ 2235200 w 4445000"/>
              <a:gd name="connsiteY103" fmla="*/ 1905000 h 2646680"/>
              <a:gd name="connsiteX104" fmla="*/ 2306320 w 4445000"/>
              <a:gd name="connsiteY104" fmla="*/ 1905000 h 2646680"/>
              <a:gd name="connsiteX105" fmla="*/ 2306320 w 4445000"/>
              <a:gd name="connsiteY105" fmla="*/ 1905000 h 2646680"/>
              <a:gd name="connsiteX106" fmla="*/ 2330450 w 4445000"/>
              <a:gd name="connsiteY106" fmla="*/ 1919817 h 2646680"/>
              <a:gd name="connsiteX107" fmla="*/ 2349500 w 4445000"/>
              <a:gd name="connsiteY107" fmla="*/ 1934210 h 2646680"/>
              <a:gd name="connsiteX108" fmla="*/ 2379556 w 4445000"/>
              <a:gd name="connsiteY108" fmla="*/ 1961304 h 2646680"/>
              <a:gd name="connsiteX109" fmla="*/ 2377440 w 4445000"/>
              <a:gd name="connsiteY109" fmla="*/ 1995594 h 2646680"/>
              <a:gd name="connsiteX110" fmla="*/ 2416809 w 4445000"/>
              <a:gd name="connsiteY110" fmla="*/ 1990090 h 2646680"/>
              <a:gd name="connsiteX111" fmla="*/ 2448560 w 4445000"/>
              <a:gd name="connsiteY111" fmla="*/ 2006600 h 2646680"/>
              <a:gd name="connsiteX112" fmla="*/ 2470573 w 4445000"/>
              <a:gd name="connsiteY112" fmla="*/ 2032000 h 2646680"/>
              <a:gd name="connsiteX113" fmla="*/ 2521796 w 4445000"/>
              <a:gd name="connsiteY113" fmla="*/ 2029038 h 2646680"/>
              <a:gd name="connsiteX114" fmla="*/ 2525605 w 4445000"/>
              <a:gd name="connsiteY114" fmla="*/ 2059940 h 2646680"/>
              <a:gd name="connsiteX115" fmla="*/ 2583604 w 4445000"/>
              <a:gd name="connsiteY115" fmla="*/ 2059940 h 2646680"/>
              <a:gd name="connsiteX116" fmla="*/ 2585720 w 4445000"/>
              <a:gd name="connsiteY116" fmla="*/ 2098040 h 2646680"/>
              <a:gd name="connsiteX117" fmla="*/ 2667000 w 4445000"/>
              <a:gd name="connsiteY117" fmla="*/ 2098040 h 2646680"/>
              <a:gd name="connsiteX118" fmla="*/ 2667000 w 4445000"/>
              <a:gd name="connsiteY118" fmla="*/ 2118360 h 2646680"/>
              <a:gd name="connsiteX119" fmla="*/ 2743200 w 4445000"/>
              <a:gd name="connsiteY119" fmla="*/ 2118360 h 2646680"/>
              <a:gd name="connsiteX120" fmla="*/ 2743200 w 4445000"/>
              <a:gd name="connsiteY120" fmla="*/ 2118360 h 2646680"/>
              <a:gd name="connsiteX121" fmla="*/ 2736003 w 4445000"/>
              <a:gd name="connsiteY121" fmla="*/ 2145030 h 2646680"/>
              <a:gd name="connsiteX122" fmla="*/ 2834640 w 4445000"/>
              <a:gd name="connsiteY122" fmla="*/ 2164080 h 2646680"/>
              <a:gd name="connsiteX123" fmla="*/ 2849880 w 4445000"/>
              <a:gd name="connsiteY123" fmla="*/ 2179320 h 2646680"/>
              <a:gd name="connsiteX124" fmla="*/ 2910840 w 4445000"/>
              <a:gd name="connsiteY124" fmla="*/ 2179320 h 2646680"/>
              <a:gd name="connsiteX125" fmla="*/ 2910840 w 4445000"/>
              <a:gd name="connsiteY125" fmla="*/ 2219960 h 2646680"/>
              <a:gd name="connsiteX126" fmla="*/ 2966720 w 4445000"/>
              <a:gd name="connsiteY126" fmla="*/ 2219960 h 2646680"/>
              <a:gd name="connsiteX127" fmla="*/ 2966720 w 4445000"/>
              <a:gd name="connsiteY127" fmla="*/ 2240280 h 2646680"/>
              <a:gd name="connsiteX128" fmla="*/ 3022600 w 4445000"/>
              <a:gd name="connsiteY128" fmla="*/ 2240280 h 2646680"/>
              <a:gd name="connsiteX129" fmla="*/ 3022600 w 4445000"/>
              <a:gd name="connsiteY129" fmla="*/ 2260600 h 2646680"/>
              <a:gd name="connsiteX130" fmla="*/ 3053080 w 4445000"/>
              <a:gd name="connsiteY130" fmla="*/ 2260600 h 2646680"/>
              <a:gd name="connsiteX131" fmla="*/ 3053080 w 4445000"/>
              <a:gd name="connsiteY131" fmla="*/ 2296160 h 2646680"/>
              <a:gd name="connsiteX132" fmla="*/ 3114040 w 4445000"/>
              <a:gd name="connsiteY132" fmla="*/ 2296160 h 2646680"/>
              <a:gd name="connsiteX133" fmla="*/ 3114040 w 4445000"/>
              <a:gd name="connsiteY133" fmla="*/ 2321560 h 2646680"/>
              <a:gd name="connsiteX134" fmla="*/ 3286760 w 4445000"/>
              <a:gd name="connsiteY134" fmla="*/ 2321560 h 2646680"/>
              <a:gd name="connsiteX135" fmla="*/ 3286760 w 4445000"/>
              <a:gd name="connsiteY135" fmla="*/ 2377440 h 2646680"/>
              <a:gd name="connsiteX136" fmla="*/ 3352800 w 4445000"/>
              <a:gd name="connsiteY136" fmla="*/ 2377440 h 2646680"/>
              <a:gd name="connsiteX137" fmla="*/ 3388360 w 4445000"/>
              <a:gd name="connsiteY137" fmla="*/ 2413000 h 2646680"/>
              <a:gd name="connsiteX138" fmla="*/ 3952240 w 4445000"/>
              <a:gd name="connsiteY138" fmla="*/ 2413000 h 2646680"/>
              <a:gd name="connsiteX139" fmla="*/ 3952240 w 4445000"/>
              <a:gd name="connsiteY139" fmla="*/ 2468880 h 2646680"/>
              <a:gd name="connsiteX140" fmla="*/ 4053840 w 4445000"/>
              <a:gd name="connsiteY140" fmla="*/ 2468880 h 2646680"/>
              <a:gd name="connsiteX141" fmla="*/ 4053840 w 4445000"/>
              <a:gd name="connsiteY141" fmla="*/ 2540000 h 2646680"/>
              <a:gd name="connsiteX142" fmla="*/ 4114800 w 4445000"/>
              <a:gd name="connsiteY142" fmla="*/ 2540000 h 2646680"/>
              <a:gd name="connsiteX143" fmla="*/ 4114800 w 4445000"/>
              <a:gd name="connsiteY143" fmla="*/ 2646680 h 2646680"/>
              <a:gd name="connsiteX144" fmla="*/ 4445000 w 4445000"/>
              <a:gd name="connsiteY144" fmla="*/ 2646680 h 2646680"/>
              <a:gd name="connsiteX0" fmla="*/ 0 w 4445000"/>
              <a:gd name="connsiteY0" fmla="*/ 0 h 2646680"/>
              <a:gd name="connsiteX1" fmla="*/ 55880 w 4445000"/>
              <a:gd name="connsiteY1" fmla="*/ 0 h 2646680"/>
              <a:gd name="connsiteX2" fmla="*/ 55880 w 4445000"/>
              <a:gd name="connsiteY2" fmla="*/ 50800 h 2646680"/>
              <a:gd name="connsiteX3" fmla="*/ 121920 w 4445000"/>
              <a:gd name="connsiteY3" fmla="*/ 50800 h 2646680"/>
              <a:gd name="connsiteX4" fmla="*/ 121920 w 4445000"/>
              <a:gd name="connsiteY4" fmla="*/ 66040 h 2646680"/>
              <a:gd name="connsiteX5" fmla="*/ 152400 w 4445000"/>
              <a:gd name="connsiteY5" fmla="*/ 66040 h 2646680"/>
              <a:gd name="connsiteX6" fmla="*/ 152400 w 4445000"/>
              <a:gd name="connsiteY6" fmla="*/ 66040 h 2646680"/>
              <a:gd name="connsiteX7" fmla="*/ 152400 w 4445000"/>
              <a:gd name="connsiteY7" fmla="*/ 106680 h 2646680"/>
              <a:gd name="connsiteX8" fmla="*/ 182880 w 4445000"/>
              <a:gd name="connsiteY8" fmla="*/ 106680 h 2646680"/>
              <a:gd name="connsiteX9" fmla="*/ 182880 w 4445000"/>
              <a:gd name="connsiteY9" fmla="*/ 172720 h 2646680"/>
              <a:gd name="connsiteX10" fmla="*/ 203200 w 4445000"/>
              <a:gd name="connsiteY10" fmla="*/ 172720 h 2646680"/>
              <a:gd name="connsiteX11" fmla="*/ 203200 w 4445000"/>
              <a:gd name="connsiteY11" fmla="*/ 208280 h 2646680"/>
              <a:gd name="connsiteX12" fmla="*/ 238760 w 4445000"/>
              <a:gd name="connsiteY12" fmla="*/ 208280 h 2646680"/>
              <a:gd name="connsiteX13" fmla="*/ 238760 w 4445000"/>
              <a:gd name="connsiteY13" fmla="*/ 248920 h 2646680"/>
              <a:gd name="connsiteX14" fmla="*/ 254000 w 4445000"/>
              <a:gd name="connsiteY14" fmla="*/ 248920 h 2646680"/>
              <a:gd name="connsiteX15" fmla="*/ 254000 w 4445000"/>
              <a:gd name="connsiteY15" fmla="*/ 289560 h 2646680"/>
              <a:gd name="connsiteX16" fmla="*/ 299720 w 4445000"/>
              <a:gd name="connsiteY16" fmla="*/ 289560 h 2646680"/>
              <a:gd name="connsiteX17" fmla="*/ 299720 w 4445000"/>
              <a:gd name="connsiteY17" fmla="*/ 350520 h 2646680"/>
              <a:gd name="connsiteX18" fmla="*/ 314960 w 4445000"/>
              <a:gd name="connsiteY18" fmla="*/ 350520 h 2646680"/>
              <a:gd name="connsiteX19" fmla="*/ 314960 w 4445000"/>
              <a:gd name="connsiteY19" fmla="*/ 370840 h 2646680"/>
              <a:gd name="connsiteX20" fmla="*/ 365760 w 4445000"/>
              <a:gd name="connsiteY20" fmla="*/ 370840 h 2646680"/>
              <a:gd name="connsiteX21" fmla="*/ 365760 w 4445000"/>
              <a:gd name="connsiteY21" fmla="*/ 406400 h 2646680"/>
              <a:gd name="connsiteX22" fmla="*/ 365760 w 4445000"/>
              <a:gd name="connsiteY22" fmla="*/ 406400 h 2646680"/>
              <a:gd name="connsiteX23" fmla="*/ 365760 w 4445000"/>
              <a:gd name="connsiteY23" fmla="*/ 467360 h 2646680"/>
              <a:gd name="connsiteX24" fmla="*/ 365760 w 4445000"/>
              <a:gd name="connsiteY24" fmla="*/ 533400 h 2646680"/>
              <a:gd name="connsiteX25" fmla="*/ 411480 w 4445000"/>
              <a:gd name="connsiteY25" fmla="*/ 533400 h 2646680"/>
              <a:gd name="connsiteX26" fmla="*/ 411480 w 4445000"/>
              <a:gd name="connsiteY26" fmla="*/ 574040 h 2646680"/>
              <a:gd name="connsiteX27" fmla="*/ 426720 w 4445000"/>
              <a:gd name="connsiteY27" fmla="*/ 574040 h 2646680"/>
              <a:gd name="connsiteX28" fmla="*/ 426720 w 4445000"/>
              <a:gd name="connsiteY28" fmla="*/ 645160 h 2646680"/>
              <a:gd name="connsiteX29" fmla="*/ 472440 w 4445000"/>
              <a:gd name="connsiteY29" fmla="*/ 645160 h 2646680"/>
              <a:gd name="connsiteX30" fmla="*/ 472440 w 4445000"/>
              <a:gd name="connsiteY30" fmla="*/ 695960 h 2646680"/>
              <a:gd name="connsiteX31" fmla="*/ 497840 w 4445000"/>
              <a:gd name="connsiteY31" fmla="*/ 695960 h 2646680"/>
              <a:gd name="connsiteX32" fmla="*/ 497840 w 4445000"/>
              <a:gd name="connsiteY32" fmla="*/ 746760 h 2646680"/>
              <a:gd name="connsiteX33" fmla="*/ 538480 w 4445000"/>
              <a:gd name="connsiteY33" fmla="*/ 746760 h 2646680"/>
              <a:gd name="connsiteX34" fmla="*/ 538480 w 4445000"/>
              <a:gd name="connsiteY34" fmla="*/ 822960 h 2646680"/>
              <a:gd name="connsiteX35" fmla="*/ 599440 w 4445000"/>
              <a:gd name="connsiteY35" fmla="*/ 822960 h 2646680"/>
              <a:gd name="connsiteX36" fmla="*/ 599440 w 4445000"/>
              <a:gd name="connsiteY36" fmla="*/ 873760 h 2646680"/>
              <a:gd name="connsiteX37" fmla="*/ 629920 w 4445000"/>
              <a:gd name="connsiteY37" fmla="*/ 873760 h 2646680"/>
              <a:gd name="connsiteX38" fmla="*/ 629920 w 4445000"/>
              <a:gd name="connsiteY38" fmla="*/ 924560 h 2646680"/>
              <a:gd name="connsiteX39" fmla="*/ 711200 w 4445000"/>
              <a:gd name="connsiteY39" fmla="*/ 924560 h 2646680"/>
              <a:gd name="connsiteX40" fmla="*/ 711200 w 4445000"/>
              <a:gd name="connsiteY40" fmla="*/ 924560 h 2646680"/>
              <a:gd name="connsiteX41" fmla="*/ 736600 w 4445000"/>
              <a:gd name="connsiteY41" fmla="*/ 949960 h 2646680"/>
              <a:gd name="connsiteX42" fmla="*/ 736600 w 4445000"/>
              <a:gd name="connsiteY42" fmla="*/ 975360 h 2646680"/>
              <a:gd name="connsiteX43" fmla="*/ 787400 w 4445000"/>
              <a:gd name="connsiteY43" fmla="*/ 975360 h 2646680"/>
              <a:gd name="connsiteX44" fmla="*/ 787400 w 4445000"/>
              <a:gd name="connsiteY44" fmla="*/ 1021080 h 2646680"/>
              <a:gd name="connsiteX45" fmla="*/ 812800 w 4445000"/>
              <a:gd name="connsiteY45" fmla="*/ 1021080 h 2646680"/>
              <a:gd name="connsiteX46" fmla="*/ 812800 w 4445000"/>
              <a:gd name="connsiteY46" fmla="*/ 1071880 h 2646680"/>
              <a:gd name="connsiteX47" fmla="*/ 812800 w 4445000"/>
              <a:gd name="connsiteY47" fmla="*/ 1071880 h 2646680"/>
              <a:gd name="connsiteX48" fmla="*/ 863600 w 4445000"/>
              <a:gd name="connsiteY48" fmla="*/ 1071880 h 2646680"/>
              <a:gd name="connsiteX49" fmla="*/ 863600 w 4445000"/>
              <a:gd name="connsiteY49" fmla="*/ 1117600 h 2646680"/>
              <a:gd name="connsiteX50" fmla="*/ 863600 w 4445000"/>
              <a:gd name="connsiteY50" fmla="*/ 1117600 h 2646680"/>
              <a:gd name="connsiteX51" fmla="*/ 899160 w 4445000"/>
              <a:gd name="connsiteY51" fmla="*/ 1153160 h 2646680"/>
              <a:gd name="connsiteX52" fmla="*/ 929640 w 4445000"/>
              <a:gd name="connsiteY52" fmla="*/ 1153160 h 2646680"/>
              <a:gd name="connsiteX53" fmla="*/ 929640 w 4445000"/>
              <a:gd name="connsiteY53" fmla="*/ 1198880 h 2646680"/>
              <a:gd name="connsiteX54" fmla="*/ 985520 w 4445000"/>
              <a:gd name="connsiteY54" fmla="*/ 1198880 h 2646680"/>
              <a:gd name="connsiteX55" fmla="*/ 985520 w 4445000"/>
              <a:gd name="connsiteY55" fmla="*/ 1224280 h 2646680"/>
              <a:gd name="connsiteX56" fmla="*/ 1031240 w 4445000"/>
              <a:gd name="connsiteY56" fmla="*/ 1224280 h 2646680"/>
              <a:gd name="connsiteX57" fmla="*/ 1046480 w 4445000"/>
              <a:gd name="connsiteY57" fmla="*/ 1239520 h 2646680"/>
              <a:gd name="connsiteX58" fmla="*/ 1082040 w 4445000"/>
              <a:gd name="connsiteY58" fmla="*/ 1239520 h 2646680"/>
              <a:gd name="connsiteX59" fmla="*/ 1082040 w 4445000"/>
              <a:gd name="connsiteY59" fmla="*/ 1275080 h 2646680"/>
              <a:gd name="connsiteX60" fmla="*/ 1153160 w 4445000"/>
              <a:gd name="connsiteY60" fmla="*/ 1275080 h 2646680"/>
              <a:gd name="connsiteX61" fmla="*/ 1153160 w 4445000"/>
              <a:gd name="connsiteY61" fmla="*/ 1320800 h 2646680"/>
              <a:gd name="connsiteX62" fmla="*/ 1193800 w 4445000"/>
              <a:gd name="connsiteY62" fmla="*/ 1320800 h 2646680"/>
              <a:gd name="connsiteX63" fmla="*/ 1193800 w 4445000"/>
              <a:gd name="connsiteY63" fmla="*/ 1351280 h 2646680"/>
              <a:gd name="connsiteX64" fmla="*/ 1239520 w 4445000"/>
              <a:gd name="connsiteY64" fmla="*/ 1351280 h 2646680"/>
              <a:gd name="connsiteX65" fmla="*/ 1239520 w 4445000"/>
              <a:gd name="connsiteY65" fmla="*/ 1381760 h 2646680"/>
              <a:gd name="connsiteX66" fmla="*/ 1310640 w 4445000"/>
              <a:gd name="connsiteY66" fmla="*/ 1381760 h 2646680"/>
              <a:gd name="connsiteX67" fmla="*/ 1310640 w 4445000"/>
              <a:gd name="connsiteY67" fmla="*/ 1402080 h 2646680"/>
              <a:gd name="connsiteX68" fmla="*/ 1310640 w 4445000"/>
              <a:gd name="connsiteY68" fmla="*/ 1402080 h 2646680"/>
              <a:gd name="connsiteX69" fmla="*/ 1330960 w 4445000"/>
              <a:gd name="connsiteY69" fmla="*/ 1402080 h 2646680"/>
              <a:gd name="connsiteX70" fmla="*/ 1366520 w 4445000"/>
              <a:gd name="connsiteY70" fmla="*/ 1402080 h 2646680"/>
              <a:gd name="connsiteX71" fmla="*/ 1366520 w 4445000"/>
              <a:gd name="connsiteY71" fmla="*/ 1447800 h 2646680"/>
              <a:gd name="connsiteX72" fmla="*/ 1397000 w 4445000"/>
              <a:gd name="connsiteY72" fmla="*/ 1447800 h 2646680"/>
              <a:gd name="connsiteX73" fmla="*/ 1397000 w 4445000"/>
              <a:gd name="connsiteY73" fmla="*/ 1483360 h 2646680"/>
              <a:gd name="connsiteX74" fmla="*/ 1427480 w 4445000"/>
              <a:gd name="connsiteY74" fmla="*/ 1483360 h 2646680"/>
              <a:gd name="connsiteX75" fmla="*/ 1427480 w 4445000"/>
              <a:gd name="connsiteY75" fmla="*/ 1498600 h 2646680"/>
              <a:gd name="connsiteX76" fmla="*/ 1463040 w 4445000"/>
              <a:gd name="connsiteY76" fmla="*/ 1498600 h 2646680"/>
              <a:gd name="connsiteX77" fmla="*/ 1473200 w 4445000"/>
              <a:gd name="connsiteY77" fmla="*/ 1508760 h 2646680"/>
              <a:gd name="connsiteX78" fmla="*/ 1529080 w 4445000"/>
              <a:gd name="connsiteY78" fmla="*/ 1508760 h 2646680"/>
              <a:gd name="connsiteX79" fmla="*/ 1529080 w 4445000"/>
              <a:gd name="connsiteY79" fmla="*/ 1539240 h 2646680"/>
              <a:gd name="connsiteX80" fmla="*/ 1559560 w 4445000"/>
              <a:gd name="connsiteY80" fmla="*/ 1539240 h 2646680"/>
              <a:gd name="connsiteX81" fmla="*/ 1559560 w 4445000"/>
              <a:gd name="connsiteY81" fmla="*/ 1564640 h 2646680"/>
              <a:gd name="connsiteX82" fmla="*/ 1600200 w 4445000"/>
              <a:gd name="connsiteY82" fmla="*/ 1564640 h 2646680"/>
              <a:gd name="connsiteX83" fmla="*/ 1600200 w 4445000"/>
              <a:gd name="connsiteY83" fmla="*/ 1584960 h 2646680"/>
              <a:gd name="connsiteX84" fmla="*/ 1635760 w 4445000"/>
              <a:gd name="connsiteY84" fmla="*/ 1584960 h 2646680"/>
              <a:gd name="connsiteX85" fmla="*/ 1635760 w 4445000"/>
              <a:gd name="connsiteY85" fmla="*/ 1620520 h 2646680"/>
              <a:gd name="connsiteX86" fmla="*/ 1635760 w 4445000"/>
              <a:gd name="connsiteY86" fmla="*/ 1620520 h 2646680"/>
              <a:gd name="connsiteX87" fmla="*/ 1656080 w 4445000"/>
              <a:gd name="connsiteY87" fmla="*/ 1640840 h 2646680"/>
              <a:gd name="connsiteX88" fmla="*/ 1711960 w 4445000"/>
              <a:gd name="connsiteY88" fmla="*/ 1640840 h 2646680"/>
              <a:gd name="connsiteX89" fmla="*/ 1711960 w 4445000"/>
              <a:gd name="connsiteY89" fmla="*/ 1671320 h 2646680"/>
              <a:gd name="connsiteX90" fmla="*/ 1752600 w 4445000"/>
              <a:gd name="connsiteY90" fmla="*/ 1671320 h 2646680"/>
              <a:gd name="connsiteX91" fmla="*/ 1752600 w 4445000"/>
              <a:gd name="connsiteY91" fmla="*/ 1727200 h 2646680"/>
              <a:gd name="connsiteX92" fmla="*/ 1793240 w 4445000"/>
              <a:gd name="connsiteY92" fmla="*/ 1727200 h 2646680"/>
              <a:gd name="connsiteX93" fmla="*/ 1793240 w 4445000"/>
              <a:gd name="connsiteY93" fmla="*/ 1757680 h 2646680"/>
              <a:gd name="connsiteX94" fmla="*/ 1864360 w 4445000"/>
              <a:gd name="connsiteY94" fmla="*/ 1757680 h 2646680"/>
              <a:gd name="connsiteX95" fmla="*/ 1864360 w 4445000"/>
              <a:gd name="connsiteY95" fmla="*/ 1788160 h 2646680"/>
              <a:gd name="connsiteX96" fmla="*/ 1965960 w 4445000"/>
              <a:gd name="connsiteY96" fmla="*/ 1788160 h 2646680"/>
              <a:gd name="connsiteX97" fmla="*/ 1965960 w 4445000"/>
              <a:gd name="connsiteY97" fmla="*/ 1813560 h 2646680"/>
              <a:gd name="connsiteX98" fmla="*/ 2021840 w 4445000"/>
              <a:gd name="connsiteY98" fmla="*/ 1813560 h 2646680"/>
              <a:gd name="connsiteX99" fmla="*/ 2024803 w 4445000"/>
              <a:gd name="connsiteY99" fmla="*/ 1829646 h 2646680"/>
              <a:gd name="connsiteX100" fmla="*/ 2077720 w 4445000"/>
              <a:gd name="connsiteY100" fmla="*/ 1833880 h 2646680"/>
              <a:gd name="connsiteX101" fmla="*/ 2077720 w 4445000"/>
              <a:gd name="connsiteY101" fmla="*/ 1874520 h 2646680"/>
              <a:gd name="connsiteX102" fmla="*/ 2235200 w 4445000"/>
              <a:gd name="connsiteY102" fmla="*/ 1874520 h 2646680"/>
              <a:gd name="connsiteX103" fmla="*/ 2235200 w 4445000"/>
              <a:gd name="connsiteY103" fmla="*/ 1905000 h 2646680"/>
              <a:gd name="connsiteX104" fmla="*/ 2306320 w 4445000"/>
              <a:gd name="connsiteY104" fmla="*/ 1905000 h 2646680"/>
              <a:gd name="connsiteX105" fmla="*/ 2306320 w 4445000"/>
              <a:gd name="connsiteY105" fmla="*/ 1905000 h 2646680"/>
              <a:gd name="connsiteX106" fmla="*/ 2330450 w 4445000"/>
              <a:gd name="connsiteY106" fmla="*/ 1919817 h 2646680"/>
              <a:gd name="connsiteX107" fmla="*/ 2349500 w 4445000"/>
              <a:gd name="connsiteY107" fmla="*/ 1934210 h 2646680"/>
              <a:gd name="connsiteX108" fmla="*/ 2379556 w 4445000"/>
              <a:gd name="connsiteY108" fmla="*/ 1961304 h 2646680"/>
              <a:gd name="connsiteX109" fmla="*/ 2377440 w 4445000"/>
              <a:gd name="connsiteY109" fmla="*/ 1995594 h 2646680"/>
              <a:gd name="connsiteX110" fmla="*/ 2416809 w 4445000"/>
              <a:gd name="connsiteY110" fmla="*/ 1990090 h 2646680"/>
              <a:gd name="connsiteX111" fmla="*/ 2448560 w 4445000"/>
              <a:gd name="connsiteY111" fmla="*/ 2006600 h 2646680"/>
              <a:gd name="connsiteX112" fmla="*/ 2470573 w 4445000"/>
              <a:gd name="connsiteY112" fmla="*/ 2032000 h 2646680"/>
              <a:gd name="connsiteX113" fmla="*/ 2521796 w 4445000"/>
              <a:gd name="connsiteY113" fmla="*/ 2029038 h 2646680"/>
              <a:gd name="connsiteX114" fmla="*/ 2525605 w 4445000"/>
              <a:gd name="connsiteY114" fmla="*/ 2059940 h 2646680"/>
              <a:gd name="connsiteX115" fmla="*/ 2583604 w 4445000"/>
              <a:gd name="connsiteY115" fmla="*/ 2059940 h 2646680"/>
              <a:gd name="connsiteX116" fmla="*/ 2585720 w 4445000"/>
              <a:gd name="connsiteY116" fmla="*/ 2098040 h 2646680"/>
              <a:gd name="connsiteX117" fmla="*/ 2667000 w 4445000"/>
              <a:gd name="connsiteY117" fmla="*/ 2098040 h 2646680"/>
              <a:gd name="connsiteX118" fmla="*/ 2667000 w 4445000"/>
              <a:gd name="connsiteY118" fmla="*/ 2118360 h 2646680"/>
              <a:gd name="connsiteX119" fmla="*/ 2743200 w 4445000"/>
              <a:gd name="connsiteY119" fmla="*/ 2118360 h 2646680"/>
              <a:gd name="connsiteX120" fmla="*/ 2743200 w 4445000"/>
              <a:gd name="connsiteY120" fmla="*/ 2118360 h 2646680"/>
              <a:gd name="connsiteX121" fmla="*/ 2736003 w 4445000"/>
              <a:gd name="connsiteY121" fmla="*/ 2145030 h 2646680"/>
              <a:gd name="connsiteX122" fmla="*/ 2817707 w 4445000"/>
              <a:gd name="connsiteY122" fmla="*/ 2151380 h 2646680"/>
              <a:gd name="connsiteX123" fmla="*/ 2849880 w 4445000"/>
              <a:gd name="connsiteY123" fmla="*/ 2179320 h 2646680"/>
              <a:gd name="connsiteX124" fmla="*/ 2910840 w 4445000"/>
              <a:gd name="connsiteY124" fmla="*/ 2179320 h 2646680"/>
              <a:gd name="connsiteX125" fmla="*/ 2910840 w 4445000"/>
              <a:gd name="connsiteY125" fmla="*/ 2219960 h 2646680"/>
              <a:gd name="connsiteX126" fmla="*/ 2966720 w 4445000"/>
              <a:gd name="connsiteY126" fmla="*/ 2219960 h 2646680"/>
              <a:gd name="connsiteX127" fmla="*/ 2966720 w 4445000"/>
              <a:gd name="connsiteY127" fmla="*/ 2240280 h 2646680"/>
              <a:gd name="connsiteX128" fmla="*/ 3022600 w 4445000"/>
              <a:gd name="connsiteY128" fmla="*/ 2240280 h 2646680"/>
              <a:gd name="connsiteX129" fmla="*/ 3022600 w 4445000"/>
              <a:gd name="connsiteY129" fmla="*/ 2260600 h 2646680"/>
              <a:gd name="connsiteX130" fmla="*/ 3053080 w 4445000"/>
              <a:gd name="connsiteY130" fmla="*/ 2260600 h 2646680"/>
              <a:gd name="connsiteX131" fmla="*/ 3053080 w 4445000"/>
              <a:gd name="connsiteY131" fmla="*/ 2296160 h 2646680"/>
              <a:gd name="connsiteX132" fmla="*/ 3114040 w 4445000"/>
              <a:gd name="connsiteY132" fmla="*/ 2296160 h 2646680"/>
              <a:gd name="connsiteX133" fmla="*/ 3114040 w 4445000"/>
              <a:gd name="connsiteY133" fmla="*/ 2321560 h 2646680"/>
              <a:gd name="connsiteX134" fmla="*/ 3286760 w 4445000"/>
              <a:gd name="connsiteY134" fmla="*/ 2321560 h 2646680"/>
              <a:gd name="connsiteX135" fmla="*/ 3286760 w 4445000"/>
              <a:gd name="connsiteY135" fmla="*/ 2377440 h 2646680"/>
              <a:gd name="connsiteX136" fmla="*/ 3352800 w 4445000"/>
              <a:gd name="connsiteY136" fmla="*/ 2377440 h 2646680"/>
              <a:gd name="connsiteX137" fmla="*/ 3388360 w 4445000"/>
              <a:gd name="connsiteY137" fmla="*/ 2413000 h 2646680"/>
              <a:gd name="connsiteX138" fmla="*/ 3952240 w 4445000"/>
              <a:gd name="connsiteY138" fmla="*/ 2413000 h 2646680"/>
              <a:gd name="connsiteX139" fmla="*/ 3952240 w 4445000"/>
              <a:gd name="connsiteY139" fmla="*/ 2468880 h 2646680"/>
              <a:gd name="connsiteX140" fmla="*/ 4053840 w 4445000"/>
              <a:gd name="connsiteY140" fmla="*/ 2468880 h 2646680"/>
              <a:gd name="connsiteX141" fmla="*/ 4053840 w 4445000"/>
              <a:gd name="connsiteY141" fmla="*/ 2540000 h 2646680"/>
              <a:gd name="connsiteX142" fmla="*/ 4114800 w 4445000"/>
              <a:gd name="connsiteY142" fmla="*/ 2540000 h 2646680"/>
              <a:gd name="connsiteX143" fmla="*/ 4114800 w 4445000"/>
              <a:gd name="connsiteY143" fmla="*/ 2646680 h 2646680"/>
              <a:gd name="connsiteX144" fmla="*/ 4445000 w 4445000"/>
              <a:gd name="connsiteY144" fmla="*/ 2646680 h 2646680"/>
              <a:gd name="connsiteX0" fmla="*/ 0 w 4445000"/>
              <a:gd name="connsiteY0" fmla="*/ 0 h 2646680"/>
              <a:gd name="connsiteX1" fmla="*/ 55880 w 4445000"/>
              <a:gd name="connsiteY1" fmla="*/ 0 h 2646680"/>
              <a:gd name="connsiteX2" fmla="*/ 55880 w 4445000"/>
              <a:gd name="connsiteY2" fmla="*/ 50800 h 2646680"/>
              <a:gd name="connsiteX3" fmla="*/ 121920 w 4445000"/>
              <a:gd name="connsiteY3" fmla="*/ 50800 h 2646680"/>
              <a:gd name="connsiteX4" fmla="*/ 121920 w 4445000"/>
              <a:gd name="connsiteY4" fmla="*/ 66040 h 2646680"/>
              <a:gd name="connsiteX5" fmla="*/ 152400 w 4445000"/>
              <a:gd name="connsiteY5" fmla="*/ 66040 h 2646680"/>
              <a:gd name="connsiteX6" fmla="*/ 152400 w 4445000"/>
              <a:gd name="connsiteY6" fmla="*/ 66040 h 2646680"/>
              <a:gd name="connsiteX7" fmla="*/ 152400 w 4445000"/>
              <a:gd name="connsiteY7" fmla="*/ 106680 h 2646680"/>
              <a:gd name="connsiteX8" fmla="*/ 182880 w 4445000"/>
              <a:gd name="connsiteY8" fmla="*/ 106680 h 2646680"/>
              <a:gd name="connsiteX9" fmla="*/ 182880 w 4445000"/>
              <a:gd name="connsiteY9" fmla="*/ 172720 h 2646680"/>
              <a:gd name="connsiteX10" fmla="*/ 203200 w 4445000"/>
              <a:gd name="connsiteY10" fmla="*/ 172720 h 2646680"/>
              <a:gd name="connsiteX11" fmla="*/ 203200 w 4445000"/>
              <a:gd name="connsiteY11" fmla="*/ 208280 h 2646680"/>
              <a:gd name="connsiteX12" fmla="*/ 238760 w 4445000"/>
              <a:gd name="connsiteY12" fmla="*/ 208280 h 2646680"/>
              <a:gd name="connsiteX13" fmla="*/ 238760 w 4445000"/>
              <a:gd name="connsiteY13" fmla="*/ 248920 h 2646680"/>
              <a:gd name="connsiteX14" fmla="*/ 254000 w 4445000"/>
              <a:gd name="connsiteY14" fmla="*/ 248920 h 2646680"/>
              <a:gd name="connsiteX15" fmla="*/ 254000 w 4445000"/>
              <a:gd name="connsiteY15" fmla="*/ 289560 h 2646680"/>
              <a:gd name="connsiteX16" fmla="*/ 299720 w 4445000"/>
              <a:gd name="connsiteY16" fmla="*/ 289560 h 2646680"/>
              <a:gd name="connsiteX17" fmla="*/ 299720 w 4445000"/>
              <a:gd name="connsiteY17" fmla="*/ 350520 h 2646680"/>
              <a:gd name="connsiteX18" fmla="*/ 314960 w 4445000"/>
              <a:gd name="connsiteY18" fmla="*/ 350520 h 2646680"/>
              <a:gd name="connsiteX19" fmla="*/ 314960 w 4445000"/>
              <a:gd name="connsiteY19" fmla="*/ 370840 h 2646680"/>
              <a:gd name="connsiteX20" fmla="*/ 365760 w 4445000"/>
              <a:gd name="connsiteY20" fmla="*/ 370840 h 2646680"/>
              <a:gd name="connsiteX21" fmla="*/ 365760 w 4445000"/>
              <a:gd name="connsiteY21" fmla="*/ 406400 h 2646680"/>
              <a:gd name="connsiteX22" fmla="*/ 365760 w 4445000"/>
              <a:gd name="connsiteY22" fmla="*/ 406400 h 2646680"/>
              <a:gd name="connsiteX23" fmla="*/ 365760 w 4445000"/>
              <a:gd name="connsiteY23" fmla="*/ 467360 h 2646680"/>
              <a:gd name="connsiteX24" fmla="*/ 365760 w 4445000"/>
              <a:gd name="connsiteY24" fmla="*/ 533400 h 2646680"/>
              <a:gd name="connsiteX25" fmla="*/ 411480 w 4445000"/>
              <a:gd name="connsiteY25" fmla="*/ 533400 h 2646680"/>
              <a:gd name="connsiteX26" fmla="*/ 411480 w 4445000"/>
              <a:gd name="connsiteY26" fmla="*/ 574040 h 2646680"/>
              <a:gd name="connsiteX27" fmla="*/ 426720 w 4445000"/>
              <a:gd name="connsiteY27" fmla="*/ 574040 h 2646680"/>
              <a:gd name="connsiteX28" fmla="*/ 426720 w 4445000"/>
              <a:gd name="connsiteY28" fmla="*/ 645160 h 2646680"/>
              <a:gd name="connsiteX29" fmla="*/ 472440 w 4445000"/>
              <a:gd name="connsiteY29" fmla="*/ 645160 h 2646680"/>
              <a:gd name="connsiteX30" fmla="*/ 472440 w 4445000"/>
              <a:gd name="connsiteY30" fmla="*/ 695960 h 2646680"/>
              <a:gd name="connsiteX31" fmla="*/ 497840 w 4445000"/>
              <a:gd name="connsiteY31" fmla="*/ 695960 h 2646680"/>
              <a:gd name="connsiteX32" fmla="*/ 497840 w 4445000"/>
              <a:gd name="connsiteY32" fmla="*/ 746760 h 2646680"/>
              <a:gd name="connsiteX33" fmla="*/ 538480 w 4445000"/>
              <a:gd name="connsiteY33" fmla="*/ 746760 h 2646680"/>
              <a:gd name="connsiteX34" fmla="*/ 538480 w 4445000"/>
              <a:gd name="connsiteY34" fmla="*/ 822960 h 2646680"/>
              <a:gd name="connsiteX35" fmla="*/ 599440 w 4445000"/>
              <a:gd name="connsiteY35" fmla="*/ 822960 h 2646680"/>
              <a:gd name="connsiteX36" fmla="*/ 599440 w 4445000"/>
              <a:gd name="connsiteY36" fmla="*/ 873760 h 2646680"/>
              <a:gd name="connsiteX37" fmla="*/ 629920 w 4445000"/>
              <a:gd name="connsiteY37" fmla="*/ 873760 h 2646680"/>
              <a:gd name="connsiteX38" fmla="*/ 629920 w 4445000"/>
              <a:gd name="connsiteY38" fmla="*/ 924560 h 2646680"/>
              <a:gd name="connsiteX39" fmla="*/ 711200 w 4445000"/>
              <a:gd name="connsiteY39" fmla="*/ 924560 h 2646680"/>
              <a:gd name="connsiteX40" fmla="*/ 711200 w 4445000"/>
              <a:gd name="connsiteY40" fmla="*/ 924560 h 2646680"/>
              <a:gd name="connsiteX41" fmla="*/ 736600 w 4445000"/>
              <a:gd name="connsiteY41" fmla="*/ 949960 h 2646680"/>
              <a:gd name="connsiteX42" fmla="*/ 736600 w 4445000"/>
              <a:gd name="connsiteY42" fmla="*/ 975360 h 2646680"/>
              <a:gd name="connsiteX43" fmla="*/ 787400 w 4445000"/>
              <a:gd name="connsiteY43" fmla="*/ 975360 h 2646680"/>
              <a:gd name="connsiteX44" fmla="*/ 787400 w 4445000"/>
              <a:gd name="connsiteY44" fmla="*/ 1021080 h 2646680"/>
              <a:gd name="connsiteX45" fmla="*/ 812800 w 4445000"/>
              <a:gd name="connsiteY45" fmla="*/ 1021080 h 2646680"/>
              <a:gd name="connsiteX46" fmla="*/ 812800 w 4445000"/>
              <a:gd name="connsiteY46" fmla="*/ 1071880 h 2646680"/>
              <a:gd name="connsiteX47" fmla="*/ 812800 w 4445000"/>
              <a:gd name="connsiteY47" fmla="*/ 1071880 h 2646680"/>
              <a:gd name="connsiteX48" fmla="*/ 863600 w 4445000"/>
              <a:gd name="connsiteY48" fmla="*/ 1071880 h 2646680"/>
              <a:gd name="connsiteX49" fmla="*/ 863600 w 4445000"/>
              <a:gd name="connsiteY49" fmla="*/ 1117600 h 2646680"/>
              <a:gd name="connsiteX50" fmla="*/ 863600 w 4445000"/>
              <a:gd name="connsiteY50" fmla="*/ 1117600 h 2646680"/>
              <a:gd name="connsiteX51" fmla="*/ 899160 w 4445000"/>
              <a:gd name="connsiteY51" fmla="*/ 1153160 h 2646680"/>
              <a:gd name="connsiteX52" fmla="*/ 929640 w 4445000"/>
              <a:gd name="connsiteY52" fmla="*/ 1153160 h 2646680"/>
              <a:gd name="connsiteX53" fmla="*/ 929640 w 4445000"/>
              <a:gd name="connsiteY53" fmla="*/ 1198880 h 2646680"/>
              <a:gd name="connsiteX54" fmla="*/ 985520 w 4445000"/>
              <a:gd name="connsiteY54" fmla="*/ 1198880 h 2646680"/>
              <a:gd name="connsiteX55" fmla="*/ 985520 w 4445000"/>
              <a:gd name="connsiteY55" fmla="*/ 1224280 h 2646680"/>
              <a:gd name="connsiteX56" fmla="*/ 1031240 w 4445000"/>
              <a:gd name="connsiteY56" fmla="*/ 1224280 h 2646680"/>
              <a:gd name="connsiteX57" fmla="*/ 1046480 w 4445000"/>
              <a:gd name="connsiteY57" fmla="*/ 1239520 h 2646680"/>
              <a:gd name="connsiteX58" fmla="*/ 1082040 w 4445000"/>
              <a:gd name="connsiteY58" fmla="*/ 1239520 h 2646680"/>
              <a:gd name="connsiteX59" fmla="*/ 1082040 w 4445000"/>
              <a:gd name="connsiteY59" fmla="*/ 1275080 h 2646680"/>
              <a:gd name="connsiteX60" fmla="*/ 1153160 w 4445000"/>
              <a:gd name="connsiteY60" fmla="*/ 1275080 h 2646680"/>
              <a:gd name="connsiteX61" fmla="*/ 1153160 w 4445000"/>
              <a:gd name="connsiteY61" fmla="*/ 1320800 h 2646680"/>
              <a:gd name="connsiteX62" fmla="*/ 1193800 w 4445000"/>
              <a:gd name="connsiteY62" fmla="*/ 1320800 h 2646680"/>
              <a:gd name="connsiteX63" fmla="*/ 1193800 w 4445000"/>
              <a:gd name="connsiteY63" fmla="*/ 1351280 h 2646680"/>
              <a:gd name="connsiteX64" fmla="*/ 1239520 w 4445000"/>
              <a:gd name="connsiteY64" fmla="*/ 1351280 h 2646680"/>
              <a:gd name="connsiteX65" fmla="*/ 1239520 w 4445000"/>
              <a:gd name="connsiteY65" fmla="*/ 1381760 h 2646680"/>
              <a:gd name="connsiteX66" fmla="*/ 1310640 w 4445000"/>
              <a:gd name="connsiteY66" fmla="*/ 1381760 h 2646680"/>
              <a:gd name="connsiteX67" fmla="*/ 1310640 w 4445000"/>
              <a:gd name="connsiteY67" fmla="*/ 1402080 h 2646680"/>
              <a:gd name="connsiteX68" fmla="*/ 1310640 w 4445000"/>
              <a:gd name="connsiteY68" fmla="*/ 1402080 h 2646680"/>
              <a:gd name="connsiteX69" fmla="*/ 1330960 w 4445000"/>
              <a:gd name="connsiteY69" fmla="*/ 1402080 h 2646680"/>
              <a:gd name="connsiteX70" fmla="*/ 1366520 w 4445000"/>
              <a:gd name="connsiteY70" fmla="*/ 1402080 h 2646680"/>
              <a:gd name="connsiteX71" fmla="*/ 1366520 w 4445000"/>
              <a:gd name="connsiteY71" fmla="*/ 1447800 h 2646680"/>
              <a:gd name="connsiteX72" fmla="*/ 1397000 w 4445000"/>
              <a:gd name="connsiteY72" fmla="*/ 1447800 h 2646680"/>
              <a:gd name="connsiteX73" fmla="*/ 1397000 w 4445000"/>
              <a:gd name="connsiteY73" fmla="*/ 1483360 h 2646680"/>
              <a:gd name="connsiteX74" fmla="*/ 1427480 w 4445000"/>
              <a:gd name="connsiteY74" fmla="*/ 1483360 h 2646680"/>
              <a:gd name="connsiteX75" fmla="*/ 1427480 w 4445000"/>
              <a:gd name="connsiteY75" fmla="*/ 1498600 h 2646680"/>
              <a:gd name="connsiteX76" fmla="*/ 1463040 w 4445000"/>
              <a:gd name="connsiteY76" fmla="*/ 1498600 h 2646680"/>
              <a:gd name="connsiteX77" fmla="*/ 1473200 w 4445000"/>
              <a:gd name="connsiteY77" fmla="*/ 1508760 h 2646680"/>
              <a:gd name="connsiteX78" fmla="*/ 1529080 w 4445000"/>
              <a:gd name="connsiteY78" fmla="*/ 1508760 h 2646680"/>
              <a:gd name="connsiteX79" fmla="*/ 1529080 w 4445000"/>
              <a:gd name="connsiteY79" fmla="*/ 1539240 h 2646680"/>
              <a:gd name="connsiteX80" fmla="*/ 1559560 w 4445000"/>
              <a:gd name="connsiteY80" fmla="*/ 1539240 h 2646680"/>
              <a:gd name="connsiteX81" fmla="*/ 1559560 w 4445000"/>
              <a:gd name="connsiteY81" fmla="*/ 1564640 h 2646680"/>
              <a:gd name="connsiteX82" fmla="*/ 1600200 w 4445000"/>
              <a:gd name="connsiteY82" fmla="*/ 1564640 h 2646680"/>
              <a:gd name="connsiteX83" fmla="*/ 1600200 w 4445000"/>
              <a:gd name="connsiteY83" fmla="*/ 1584960 h 2646680"/>
              <a:gd name="connsiteX84" fmla="*/ 1635760 w 4445000"/>
              <a:gd name="connsiteY84" fmla="*/ 1584960 h 2646680"/>
              <a:gd name="connsiteX85" fmla="*/ 1635760 w 4445000"/>
              <a:gd name="connsiteY85" fmla="*/ 1620520 h 2646680"/>
              <a:gd name="connsiteX86" fmla="*/ 1635760 w 4445000"/>
              <a:gd name="connsiteY86" fmla="*/ 1620520 h 2646680"/>
              <a:gd name="connsiteX87" fmla="*/ 1656080 w 4445000"/>
              <a:gd name="connsiteY87" fmla="*/ 1640840 h 2646680"/>
              <a:gd name="connsiteX88" fmla="*/ 1711960 w 4445000"/>
              <a:gd name="connsiteY88" fmla="*/ 1640840 h 2646680"/>
              <a:gd name="connsiteX89" fmla="*/ 1711960 w 4445000"/>
              <a:gd name="connsiteY89" fmla="*/ 1671320 h 2646680"/>
              <a:gd name="connsiteX90" fmla="*/ 1752600 w 4445000"/>
              <a:gd name="connsiteY90" fmla="*/ 1671320 h 2646680"/>
              <a:gd name="connsiteX91" fmla="*/ 1752600 w 4445000"/>
              <a:gd name="connsiteY91" fmla="*/ 1727200 h 2646680"/>
              <a:gd name="connsiteX92" fmla="*/ 1793240 w 4445000"/>
              <a:gd name="connsiteY92" fmla="*/ 1727200 h 2646680"/>
              <a:gd name="connsiteX93" fmla="*/ 1793240 w 4445000"/>
              <a:gd name="connsiteY93" fmla="*/ 1757680 h 2646680"/>
              <a:gd name="connsiteX94" fmla="*/ 1864360 w 4445000"/>
              <a:gd name="connsiteY94" fmla="*/ 1757680 h 2646680"/>
              <a:gd name="connsiteX95" fmla="*/ 1864360 w 4445000"/>
              <a:gd name="connsiteY95" fmla="*/ 1788160 h 2646680"/>
              <a:gd name="connsiteX96" fmla="*/ 1965960 w 4445000"/>
              <a:gd name="connsiteY96" fmla="*/ 1788160 h 2646680"/>
              <a:gd name="connsiteX97" fmla="*/ 1965960 w 4445000"/>
              <a:gd name="connsiteY97" fmla="*/ 1813560 h 2646680"/>
              <a:gd name="connsiteX98" fmla="*/ 2021840 w 4445000"/>
              <a:gd name="connsiteY98" fmla="*/ 1813560 h 2646680"/>
              <a:gd name="connsiteX99" fmla="*/ 2024803 w 4445000"/>
              <a:gd name="connsiteY99" fmla="*/ 1829646 h 2646680"/>
              <a:gd name="connsiteX100" fmla="*/ 2077720 w 4445000"/>
              <a:gd name="connsiteY100" fmla="*/ 1833880 h 2646680"/>
              <a:gd name="connsiteX101" fmla="*/ 2077720 w 4445000"/>
              <a:gd name="connsiteY101" fmla="*/ 1874520 h 2646680"/>
              <a:gd name="connsiteX102" fmla="*/ 2235200 w 4445000"/>
              <a:gd name="connsiteY102" fmla="*/ 1874520 h 2646680"/>
              <a:gd name="connsiteX103" fmla="*/ 2235200 w 4445000"/>
              <a:gd name="connsiteY103" fmla="*/ 1905000 h 2646680"/>
              <a:gd name="connsiteX104" fmla="*/ 2306320 w 4445000"/>
              <a:gd name="connsiteY104" fmla="*/ 1905000 h 2646680"/>
              <a:gd name="connsiteX105" fmla="*/ 2306320 w 4445000"/>
              <a:gd name="connsiteY105" fmla="*/ 1905000 h 2646680"/>
              <a:gd name="connsiteX106" fmla="*/ 2330450 w 4445000"/>
              <a:gd name="connsiteY106" fmla="*/ 1919817 h 2646680"/>
              <a:gd name="connsiteX107" fmla="*/ 2349500 w 4445000"/>
              <a:gd name="connsiteY107" fmla="*/ 1934210 h 2646680"/>
              <a:gd name="connsiteX108" fmla="*/ 2379556 w 4445000"/>
              <a:gd name="connsiteY108" fmla="*/ 1961304 h 2646680"/>
              <a:gd name="connsiteX109" fmla="*/ 2377440 w 4445000"/>
              <a:gd name="connsiteY109" fmla="*/ 1995594 h 2646680"/>
              <a:gd name="connsiteX110" fmla="*/ 2416809 w 4445000"/>
              <a:gd name="connsiteY110" fmla="*/ 1990090 h 2646680"/>
              <a:gd name="connsiteX111" fmla="*/ 2448560 w 4445000"/>
              <a:gd name="connsiteY111" fmla="*/ 2006600 h 2646680"/>
              <a:gd name="connsiteX112" fmla="*/ 2470573 w 4445000"/>
              <a:gd name="connsiteY112" fmla="*/ 2032000 h 2646680"/>
              <a:gd name="connsiteX113" fmla="*/ 2521796 w 4445000"/>
              <a:gd name="connsiteY113" fmla="*/ 2029038 h 2646680"/>
              <a:gd name="connsiteX114" fmla="*/ 2525605 w 4445000"/>
              <a:gd name="connsiteY114" fmla="*/ 2059940 h 2646680"/>
              <a:gd name="connsiteX115" fmla="*/ 2583604 w 4445000"/>
              <a:gd name="connsiteY115" fmla="*/ 2059940 h 2646680"/>
              <a:gd name="connsiteX116" fmla="*/ 2585720 w 4445000"/>
              <a:gd name="connsiteY116" fmla="*/ 2098040 h 2646680"/>
              <a:gd name="connsiteX117" fmla="*/ 2667000 w 4445000"/>
              <a:gd name="connsiteY117" fmla="*/ 2098040 h 2646680"/>
              <a:gd name="connsiteX118" fmla="*/ 2667000 w 4445000"/>
              <a:gd name="connsiteY118" fmla="*/ 2118360 h 2646680"/>
              <a:gd name="connsiteX119" fmla="*/ 2743200 w 4445000"/>
              <a:gd name="connsiteY119" fmla="*/ 2118360 h 2646680"/>
              <a:gd name="connsiteX120" fmla="*/ 2743200 w 4445000"/>
              <a:gd name="connsiteY120" fmla="*/ 2118360 h 2646680"/>
              <a:gd name="connsiteX121" fmla="*/ 2736003 w 4445000"/>
              <a:gd name="connsiteY121" fmla="*/ 2145030 h 2646680"/>
              <a:gd name="connsiteX122" fmla="*/ 2821941 w 4445000"/>
              <a:gd name="connsiteY122" fmla="*/ 2142913 h 2646680"/>
              <a:gd name="connsiteX123" fmla="*/ 2849880 w 4445000"/>
              <a:gd name="connsiteY123" fmla="*/ 2179320 h 2646680"/>
              <a:gd name="connsiteX124" fmla="*/ 2910840 w 4445000"/>
              <a:gd name="connsiteY124" fmla="*/ 2179320 h 2646680"/>
              <a:gd name="connsiteX125" fmla="*/ 2910840 w 4445000"/>
              <a:gd name="connsiteY125" fmla="*/ 2219960 h 2646680"/>
              <a:gd name="connsiteX126" fmla="*/ 2966720 w 4445000"/>
              <a:gd name="connsiteY126" fmla="*/ 2219960 h 2646680"/>
              <a:gd name="connsiteX127" fmla="*/ 2966720 w 4445000"/>
              <a:gd name="connsiteY127" fmla="*/ 2240280 h 2646680"/>
              <a:gd name="connsiteX128" fmla="*/ 3022600 w 4445000"/>
              <a:gd name="connsiteY128" fmla="*/ 2240280 h 2646680"/>
              <a:gd name="connsiteX129" fmla="*/ 3022600 w 4445000"/>
              <a:gd name="connsiteY129" fmla="*/ 2260600 h 2646680"/>
              <a:gd name="connsiteX130" fmla="*/ 3053080 w 4445000"/>
              <a:gd name="connsiteY130" fmla="*/ 2260600 h 2646680"/>
              <a:gd name="connsiteX131" fmla="*/ 3053080 w 4445000"/>
              <a:gd name="connsiteY131" fmla="*/ 2296160 h 2646680"/>
              <a:gd name="connsiteX132" fmla="*/ 3114040 w 4445000"/>
              <a:gd name="connsiteY132" fmla="*/ 2296160 h 2646680"/>
              <a:gd name="connsiteX133" fmla="*/ 3114040 w 4445000"/>
              <a:gd name="connsiteY133" fmla="*/ 2321560 h 2646680"/>
              <a:gd name="connsiteX134" fmla="*/ 3286760 w 4445000"/>
              <a:gd name="connsiteY134" fmla="*/ 2321560 h 2646680"/>
              <a:gd name="connsiteX135" fmla="*/ 3286760 w 4445000"/>
              <a:gd name="connsiteY135" fmla="*/ 2377440 h 2646680"/>
              <a:gd name="connsiteX136" fmla="*/ 3352800 w 4445000"/>
              <a:gd name="connsiteY136" fmla="*/ 2377440 h 2646680"/>
              <a:gd name="connsiteX137" fmla="*/ 3388360 w 4445000"/>
              <a:gd name="connsiteY137" fmla="*/ 2413000 h 2646680"/>
              <a:gd name="connsiteX138" fmla="*/ 3952240 w 4445000"/>
              <a:gd name="connsiteY138" fmla="*/ 2413000 h 2646680"/>
              <a:gd name="connsiteX139" fmla="*/ 3952240 w 4445000"/>
              <a:gd name="connsiteY139" fmla="*/ 2468880 h 2646680"/>
              <a:gd name="connsiteX140" fmla="*/ 4053840 w 4445000"/>
              <a:gd name="connsiteY140" fmla="*/ 2468880 h 2646680"/>
              <a:gd name="connsiteX141" fmla="*/ 4053840 w 4445000"/>
              <a:gd name="connsiteY141" fmla="*/ 2540000 h 2646680"/>
              <a:gd name="connsiteX142" fmla="*/ 4114800 w 4445000"/>
              <a:gd name="connsiteY142" fmla="*/ 2540000 h 2646680"/>
              <a:gd name="connsiteX143" fmla="*/ 4114800 w 4445000"/>
              <a:gd name="connsiteY143" fmla="*/ 2646680 h 2646680"/>
              <a:gd name="connsiteX144" fmla="*/ 4445000 w 4445000"/>
              <a:gd name="connsiteY144" fmla="*/ 2646680 h 2646680"/>
              <a:gd name="connsiteX0" fmla="*/ 0 w 4445000"/>
              <a:gd name="connsiteY0" fmla="*/ 0 h 2646680"/>
              <a:gd name="connsiteX1" fmla="*/ 55880 w 4445000"/>
              <a:gd name="connsiteY1" fmla="*/ 0 h 2646680"/>
              <a:gd name="connsiteX2" fmla="*/ 55880 w 4445000"/>
              <a:gd name="connsiteY2" fmla="*/ 50800 h 2646680"/>
              <a:gd name="connsiteX3" fmla="*/ 121920 w 4445000"/>
              <a:gd name="connsiteY3" fmla="*/ 50800 h 2646680"/>
              <a:gd name="connsiteX4" fmla="*/ 121920 w 4445000"/>
              <a:gd name="connsiteY4" fmla="*/ 66040 h 2646680"/>
              <a:gd name="connsiteX5" fmla="*/ 152400 w 4445000"/>
              <a:gd name="connsiteY5" fmla="*/ 66040 h 2646680"/>
              <a:gd name="connsiteX6" fmla="*/ 152400 w 4445000"/>
              <a:gd name="connsiteY6" fmla="*/ 66040 h 2646680"/>
              <a:gd name="connsiteX7" fmla="*/ 152400 w 4445000"/>
              <a:gd name="connsiteY7" fmla="*/ 106680 h 2646680"/>
              <a:gd name="connsiteX8" fmla="*/ 182880 w 4445000"/>
              <a:gd name="connsiteY8" fmla="*/ 106680 h 2646680"/>
              <a:gd name="connsiteX9" fmla="*/ 182880 w 4445000"/>
              <a:gd name="connsiteY9" fmla="*/ 172720 h 2646680"/>
              <a:gd name="connsiteX10" fmla="*/ 203200 w 4445000"/>
              <a:gd name="connsiteY10" fmla="*/ 172720 h 2646680"/>
              <a:gd name="connsiteX11" fmla="*/ 203200 w 4445000"/>
              <a:gd name="connsiteY11" fmla="*/ 208280 h 2646680"/>
              <a:gd name="connsiteX12" fmla="*/ 238760 w 4445000"/>
              <a:gd name="connsiteY12" fmla="*/ 208280 h 2646680"/>
              <a:gd name="connsiteX13" fmla="*/ 238760 w 4445000"/>
              <a:gd name="connsiteY13" fmla="*/ 248920 h 2646680"/>
              <a:gd name="connsiteX14" fmla="*/ 254000 w 4445000"/>
              <a:gd name="connsiteY14" fmla="*/ 248920 h 2646680"/>
              <a:gd name="connsiteX15" fmla="*/ 254000 w 4445000"/>
              <a:gd name="connsiteY15" fmla="*/ 289560 h 2646680"/>
              <a:gd name="connsiteX16" fmla="*/ 299720 w 4445000"/>
              <a:gd name="connsiteY16" fmla="*/ 289560 h 2646680"/>
              <a:gd name="connsiteX17" fmla="*/ 299720 w 4445000"/>
              <a:gd name="connsiteY17" fmla="*/ 350520 h 2646680"/>
              <a:gd name="connsiteX18" fmla="*/ 314960 w 4445000"/>
              <a:gd name="connsiteY18" fmla="*/ 350520 h 2646680"/>
              <a:gd name="connsiteX19" fmla="*/ 314960 w 4445000"/>
              <a:gd name="connsiteY19" fmla="*/ 370840 h 2646680"/>
              <a:gd name="connsiteX20" fmla="*/ 365760 w 4445000"/>
              <a:gd name="connsiteY20" fmla="*/ 370840 h 2646680"/>
              <a:gd name="connsiteX21" fmla="*/ 365760 w 4445000"/>
              <a:gd name="connsiteY21" fmla="*/ 406400 h 2646680"/>
              <a:gd name="connsiteX22" fmla="*/ 365760 w 4445000"/>
              <a:gd name="connsiteY22" fmla="*/ 406400 h 2646680"/>
              <a:gd name="connsiteX23" fmla="*/ 365760 w 4445000"/>
              <a:gd name="connsiteY23" fmla="*/ 467360 h 2646680"/>
              <a:gd name="connsiteX24" fmla="*/ 365760 w 4445000"/>
              <a:gd name="connsiteY24" fmla="*/ 533400 h 2646680"/>
              <a:gd name="connsiteX25" fmla="*/ 411480 w 4445000"/>
              <a:gd name="connsiteY25" fmla="*/ 533400 h 2646680"/>
              <a:gd name="connsiteX26" fmla="*/ 411480 w 4445000"/>
              <a:gd name="connsiteY26" fmla="*/ 574040 h 2646680"/>
              <a:gd name="connsiteX27" fmla="*/ 426720 w 4445000"/>
              <a:gd name="connsiteY27" fmla="*/ 574040 h 2646680"/>
              <a:gd name="connsiteX28" fmla="*/ 426720 w 4445000"/>
              <a:gd name="connsiteY28" fmla="*/ 645160 h 2646680"/>
              <a:gd name="connsiteX29" fmla="*/ 472440 w 4445000"/>
              <a:gd name="connsiteY29" fmla="*/ 645160 h 2646680"/>
              <a:gd name="connsiteX30" fmla="*/ 472440 w 4445000"/>
              <a:gd name="connsiteY30" fmla="*/ 695960 h 2646680"/>
              <a:gd name="connsiteX31" fmla="*/ 497840 w 4445000"/>
              <a:gd name="connsiteY31" fmla="*/ 695960 h 2646680"/>
              <a:gd name="connsiteX32" fmla="*/ 497840 w 4445000"/>
              <a:gd name="connsiteY32" fmla="*/ 746760 h 2646680"/>
              <a:gd name="connsiteX33" fmla="*/ 538480 w 4445000"/>
              <a:gd name="connsiteY33" fmla="*/ 746760 h 2646680"/>
              <a:gd name="connsiteX34" fmla="*/ 538480 w 4445000"/>
              <a:gd name="connsiteY34" fmla="*/ 822960 h 2646680"/>
              <a:gd name="connsiteX35" fmla="*/ 599440 w 4445000"/>
              <a:gd name="connsiteY35" fmla="*/ 822960 h 2646680"/>
              <a:gd name="connsiteX36" fmla="*/ 599440 w 4445000"/>
              <a:gd name="connsiteY36" fmla="*/ 873760 h 2646680"/>
              <a:gd name="connsiteX37" fmla="*/ 629920 w 4445000"/>
              <a:gd name="connsiteY37" fmla="*/ 873760 h 2646680"/>
              <a:gd name="connsiteX38" fmla="*/ 629920 w 4445000"/>
              <a:gd name="connsiteY38" fmla="*/ 924560 h 2646680"/>
              <a:gd name="connsiteX39" fmla="*/ 711200 w 4445000"/>
              <a:gd name="connsiteY39" fmla="*/ 924560 h 2646680"/>
              <a:gd name="connsiteX40" fmla="*/ 711200 w 4445000"/>
              <a:gd name="connsiteY40" fmla="*/ 924560 h 2646680"/>
              <a:gd name="connsiteX41" fmla="*/ 736600 w 4445000"/>
              <a:gd name="connsiteY41" fmla="*/ 949960 h 2646680"/>
              <a:gd name="connsiteX42" fmla="*/ 736600 w 4445000"/>
              <a:gd name="connsiteY42" fmla="*/ 975360 h 2646680"/>
              <a:gd name="connsiteX43" fmla="*/ 787400 w 4445000"/>
              <a:gd name="connsiteY43" fmla="*/ 975360 h 2646680"/>
              <a:gd name="connsiteX44" fmla="*/ 787400 w 4445000"/>
              <a:gd name="connsiteY44" fmla="*/ 1021080 h 2646680"/>
              <a:gd name="connsiteX45" fmla="*/ 812800 w 4445000"/>
              <a:gd name="connsiteY45" fmla="*/ 1021080 h 2646680"/>
              <a:gd name="connsiteX46" fmla="*/ 812800 w 4445000"/>
              <a:gd name="connsiteY46" fmla="*/ 1071880 h 2646680"/>
              <a:gd name="connsiteX47" fmla="*/ 812800 w 4445000"/>
              <a:gd name="connsiteY47" fmla="*/ 1071880 h 2646680"/>
              <a:gd name="connsiteX48" fmla="*/ 863600 w 4445000"/>
              <a:gd name="connsiteY48" fmla="*/ 1071880 h 2646680"/>
              <a:gd name="connsiteX49" fmla="*/ 863600 w 4445000"/>
              <a:gd name="connsiteY49" fmla="*/ 1117600 h 2646680"/>
              <a:gd name="connsiteX50" fmla="*/ 863600 w 4445000"/>
              <a:gd name="connsiteY50" fmla="*/ 1117600 h 2646680"/>
              <a:gd name="connsiteX51" fmla="*/ 899160 w 4445000"/>
              <a:gd name="connsiteY51" fmla="*/ 1153160 h 2646680"/>
              <a:gd name="connsiteX52" fmla="*/ 929640 w 4445000"/>
              <a:gd name="connsiteY52" fmla="*/ 1153160 h 2646680"/>
              <a:gd name="connsiteX53" fmla="*/ 929640 w 4445000"/>
              <a:gd name="connsiteY53" fmla="*/ 1198880 h 2646680"/>
              <a:gd name="connsiteX54" fmla="*/ 985520 w 4445000"/>
              <a:gd name="connsiteY54" fmla="*/ 1198880 h 2646680"/>
              <a:gd name="connsiteX55" fmla="*/ 985520 w 4445000"/>
              <a:gd name="connsiteY55" fmla="*/ 1224280 h 2646680"/>
              <a:gd name="connsiteX56" fmla="*/ 1031240 w 4445000"/>
              <a:gd name="connsiteY56" fmla="*/ 1224280 h 2646680"/>
              <a:gd name="connsiteX57" fmla="*/ 1046480 w 4445000"/>
              <a:gd name="connsiteY57" fmla="*/ 1239520 h 2646680"/>
              <a:gd name="connsiteX58" fmla="*/ 1082040 w 4445000"/>
              <a:gd name="connsiteY58" fmla="*/ 1239520 h 2646680"/>
              <a:gd name="connsiteX59" fmla="*/ 1082040 w 4445000"/>
              <a:gd name="connsiteY59" fmla="*/ 1275080 h 2646680"/>
              <a:gd name="connsiteX60" fmla="*/ 1153160 w 4445000"/>
              <a:gd name="connsiteY60" fmla="*/ 1275080 h 2646680"/>
              <a:gd name="connsiteX61" fmla="*/ 1153160 w 4445000"/>
              <a:gd name="connsiteY61" fmla="*/ 1320800 h 2646680"/>
              <a:gd name="connsiteX62" fmla="*/ 1193800 w 4445000"/>
              <a:gd name="connsiteY62" fmla="*/ 1320800 h 2646680"/>
              <a:gd name="connsiteX63" fmla="*/ 1193800 w 4445000"/>
              <a:gd name="connsiteY63" fmla="*/ 1351280 h 2646680"/>
              <a:gd name="connsiteX64" fmla="*/ 1239520 w 4445000"/>
              <a:gd name="connsiteY64" fmla="*/ 1351280 h 2646680"/>
              <a:gd name="connsiteX65" fmla="*/ 1239520 w 4445000"/>
              <a:gd name="connsiteY65" fmla="*/ 1381760 h 2646680"/>
              <a:gd name="connsiteX66" fmla="*/ 1310640 w 4445000"/>
              <a:gd name="connsiteY66" fmla="*/ 1381760 h 2646680"/>
              <a:gd name="connsiteX67" fmla="*/ 1310640 w 4445000"/>
              <a:gd name="connsiteY67" fmla="*/ 1402080 h 2646680"/>
              <a:gd name="connsiteX68" fmla="*/ 1310640 w 4445000"/>
              <a:gd name="connsiteY68" fmla="*/ 1402080 h 2646680"/>
              <a:gd name="connsiteX69" fmla="*/ 1330960 w 4445000"/>
              <a:gd name="connsiteY69" fmla="*/ 1402080 h 2646680"/>
              <a:gd name="connsiteX70" fmla="*/ 1366520 w 4445000"/>
              <a:gd name="connsiteY70" fmla="*/ 1402080 h 2646680"/>
              <a:gd name="connsiteX71" fmla="*/ 1366520 w 4445000"/>
              <a:gd name="connsiteY71" fmla="*/ 1447800 h 2646680"/>
              <a:gd name="connsiteX72" fmla="*/ 1397000 w 4445000"/>
              <a:gd name="connsiteY72" fmla="*/ 1447800 h 2646680"/>
              <a:gd name="connsiteX73" fmla="*/ 1397000 w 4445000"/>
              <a:gd name="connsiteY73" fmla="*/ 1483360 h 2646680"/>
              <a:gd name="connsiteX74" fmla="*/ 1427480 w 4445000"/>
              <a:gd name="connsiteY74" fmla="*/ 1483360 h 2646680"/>
              <a:gd name="connsiteX75" fmla="*/ 1427480 w 4445000"/>
              <a:gd name="connsiteY75" fmla="*/ 1498600 h 2646680"/>
              <a:gd name="connsiteX76" fmla="*/ 1463040 w 4445000"/>
              <a:gd name="connsiteY76" fmla="*/ 1498600 h 2646680"/>
              <a:gd name="connsiteX77" fmla="*/ 1473200 w 4445000"/>
              <a:gd name="connsiteY77" fmla="*/ 1508760 h 2646680"/>
              <a:gd name="connsiteX78" fmla="*/ 1529080 w 4445000"/>
              <a:gd name="connsiteY78" fmla="*/ 1508760 h 2646680"/>
              <a:gd name="connsiteX79" fmla="*/ 1529080 w 4445000"/>
              <a:gd name="connsiteY79" fmla="*/ 1539240 h 2646680"/>
              <a:gd name="connsiteX80" fmla="*/ 1559560 w 4445000"/>
              <a:gd name="connsiteY80" fmla="*/ 1539240 h 2646680"/>
              <a:gd name="connsiteX81" fmla="*/ 1559560 w 4445000"/>
              <a:gd name="connsiteY81" fmla="*/ 1564640 h 2646680"/>
              <a:gd name="connsiteX82" fmla="*/ 1600200 w 4445000"/>
              <a:gd name="connsiteY82" fmla="*/ 1564640 h 2646680"/>
              <a:gd name="connsiteX83" fmla="*/ 1600200 w 4445000"/>
              <a:gd name="connsiteY83" fmla="*/ 1584960 h 2646680"/>
              <a:gd name="connsiteX84" fmla="*/ 1635760 w 4445000"/>
              <a:gd name="connsiteY84" fmla="*/ 1584960 h 2646680"/>
              <a:gd name="connsiteX85" fmla="*/ 1635760 w 4445000"/>
              <a:gd name="connsiteY85" fmla="*/ 1620520 h 2646680"/>
              <a:gd name="connsiteX86" fmla="*/ 1635760 w 4445000"/>
              <a:gd name="connsiteY86" fmla="*/ 1620520 h 2646680"/>
              <a:gd name="connsiteX87" fmla="*/ 1656080 w 4445000"/>
              <a:gd name="connsiteY87" fmla="*/ 1640840 h 2646680"/>
              <a:gd name="connsiteX88" fmla="*/ 1711960 w 4445000"/>
              <a:gd name="connsiteY88" fmla="*/ 1640840 h 2646680"/>
              <a:gd name="connsiteX89" fmla="*/ 1711960 w 4445000"/>
              <a:gd name="connsiteY89" fmla="*/ 1671320 h 2646680"/>
              <a:gd name="connsiteX90" fmla="*/ 1752600 w 4445000"/>
              <a:gd name="connsiteY90" fmla="*/ 1671320 h 2646680"/>
              <a:gd name="connsiteX91" fmla="*/ 1752600 w 4445000"/>
              <a:gd name="connsiteY91" fmla="*/ 1727200 h 2646680"/>
              <a:gd name="connsiteX92" fmla="*/ 1793240 w 4445000"/>
              <a:gd name="connsiteY92" fmla="*/ 1727200 h 2646680"/>
              <a:gd name="connsiteX93" fmla="*/ 1793240 w 4445000"/>
              <a:gd name="connsiteY93" fmla="*/ 1757680 h 2646680"/>
              <a:gd name="connsiteX94" fmla="*/ 1864360 w 4445000"/>
              <a:gd name="connsiteY94" fmla="*/ 1757680 h 2646680"/>
              <a:gd name="connsiteX95" fmla="*/ 1864360 w 4445000"/>
              <a:gd name="connsiteY95" fmla="*/ 1788160 h 2646680"/>
              <a:gd name="connsiteX96" fmla="*/ 1965960 w 4445000"/>
              <a:gd name="connsiteY96" fmla="*/ 1788160 h 2646680"/>
              <a:gd name="connsiteX97" fmla="*/ 1965960 w 4445000"/>
              <a:gd name="connsiteY97" fmla="*/ 1813560 h 2646680"/>
              <a:gd name="connsiteX98" fmla="*/ 2021840 w 4445000"/>
              <a:gd name="connsiteY98" fmla="*/ 1813560 h 2646680"/>
              <a:gd name="connsiteX99" fmla="*/ 2024803 w 4445000"/>
              <a:gd name="connsiteY99" fmla="*/ 1829646 h 2646680"/>
              <a:gd name="connsiteX100" fmla="*/ 2077720 w 4445000"/>
              <a:gd name="connsiteY100" fmla="*/ 1833880 h 2646680"/>
              <a:gd name="connsiteX101" fmla="*/ 2077720 w 4445000"/>
              <a:gd name="connsiteY101" fmla="*/ 1874520 h 2646680"/>
              <a:gd name="connsiteX102" fmla="*/ 2235200 w 4445000"/>
              <a:gd name="connsiteY102" fmla="*/ 1874520 h 2646680"/>
              <a:gd name="connsiteX103" fmla="*/ 2235200 w 4445000"/>
              <a:gd name="connsiteY103" fmla="*/ 1905000 h 2646680"/>
              <a:gd name="connsiteX104" fmla="*/ 2306320 w 4445000"/>
              <a:gd name="connsiteY104" fmla="*/ 1905000 h 2646680"/>
              <a:gd name="connsiteX105" fmla="*/ 2306320 w 4445000"/>
              <a:gd name="connsiteY105" fmla="*/ 1905000 h 2646680"/>
              <a:gd name="connsiteX106" fmla="*/ 2330450 w 4445000"/>
              <a:gd name="connsiteY106" fmla="*/ 1919817 h 2646680"/>
              <a:gd name="connsiteX107" fmla="*/ 2349500 w 4445000"/>
              <a:gd name="connsiteY107" fmla="*/ 1934210 h 2646680"/>
              <a:gd name="connsiteX108" fmla="*/ 2379556 w 4445000"/>
              <a:gd name="connsiteY108" fmla="*/ 1961304 h 2646680"/>
              <a:gd name="connsiteX109" fmla="*/ 2377440 w 4445000"/>
              <a:gd name="connsiteY109" fmla="*/ 1995594 h 2646680"/>
              <a:gd name="connsiteX110" fmla="*/ 2416809 w 4445000"/>
              <a:gd name="connsiteY110" fmla="*/ 1990090 h 2646680"/>
              <a:gd name="connsiteX111" fmla="*/ 2448560 w 4445000"/>
              <a:gd name="connsiteY111" fmla="*/ 2006600 h 2646680"/>
              <a:gd name="connsiteX112" fmla="*/ 2470573 w 4445000"/>
              <a:gd name="connsiteY112" fmla="*/ 2032000 h 2646680"/>
              <a:gd name="connsiteX113" fmla="*/ 2521796 w 4445000"/>
              <a:gd name="connsiteY113" fmla="*/ 2029038 h 2646680"/>
              <a:gd name="connsiteX114" fmla="*/ 2525605 w 4445000"/>
              <a:gd name="connsiteY114" fmla="*/ 2059940 h 2646680"/>
              <a:gd name="connsiteX115" fmla="*/ 2583604 w 4445000"/>
              <a:gd name="connsiteY115" fmla="*/ 2059940 h 2646680"/>
              <a:gd name="connsiteX116" fmla="*/ 2585720 w 4445000"/>
              <a:gd name="connsiteY116" fmla="*/ 2098040 h 2646680"/>
              <a:gd name="connsiteX117" fmla="*/ 2667000 w 4445000"/>
              <a:gd name="connsiteY117" fmla="*/ 2098040 h 2646680"/>
              <a:gd name="connsiteX118" fmla="*/ 2667000 w 4445000"/>
              <a:gd name="connsiteY118" fmla="*/ 2118360 h 2646680"/>
              <a:gd name="connsiteX119" fmla="*/ 2743200 w 4445000"/>
              <a:gd name="connsiteY119" fmla="*/ 2118360 h 2646680"/>
              <a:gd name="connsiteX120" fmla="*/ 2743200 w 4445000"/>
              <a:gd name="connsiteY120" fmla="*/ 2118360 h 2646680"/>
              <a:gd name="connsiteX121" fmla="*/ 2736003 w 4445000"/>
              <a:gd name="connsiteY121" fmla="*/ 2145030 h 2646680"/>
              <a:gd name="connsiteX122" fmla="*/ 2821941 w 4445000"/>
              <a:gd name="connsiteY122" fmla="*/ 2142913 h 2646680"/>
              <a:gd name="connsiteX123" fmla="*/ 2849880 w 4445000"/>
              <a:gd name="connsiteY123" fmla="*/ 2179320 h 2646680"/>
              <a:gd name="connsiteX124" fmla="*/ 2910840 w 4445000"/>
              <a:gd name="connsiteY124" fmla="*/ 2179320 h 2646680"/>
              <a:gd name="connsiteX125" fmla="*/ 2910840 w 4445000"/>
              <a:gd name="connsiteY125" fmla="*/ 2219960 h 2646680"/>
              <a:gd name="connsiteX126" fmla="*/ 2966720 w 4445000"/>
              <a:gd name="connsiteY126" fmla="*/ 2219960 h 2646680"/>
              <a:gd name="connsiteX127" fmla="*/ 2966720 w 4445000"/>
              <a:gd name="connsiteY127" fmla="*/ 2240280 h 2646680"/>
              <a:gd name="connsiteX128" fmla="*/ 3022600 w 4445000"/>
              <a:gd name="connsiteY128" fmla="*/ 2240280 h 2646680"/>
              <a:gd name="connsiteX129" fmla="*/ 3022600 w 4445000"/>
              <a:gd name="connsiteY129" fmla="*/ 2260600 h 2646680"/>
              <a:gd name="connsiteX130" fmla="*/ 3053080 w 4445000"/>
              <a:gd name="connsiteY130" fmla="*/ 2260600 h 2646680"/>
              <a:gd name="connsiteX131" fmla="*/ 3053080 w 4445000"/>
              <a:gd name="connsiteY131" fmla="*/ 2296160 h 2646680"/>
              <a:gd name="connsiteX132" fmla="*/ 3114040 w 4445000"/>
              <a:gd name="connsiteY132" fmla="*/ 2296160 h 2646680"/>
              <a:gd name="connsiteX133" fmla="*/ 3114040 w 4445000"/>
              <a:gd name="connsiteY133" fmla="*/ 2321560 h 2646680"/>
              <a:gd name="connsiteX134" fmla="*/ 3286760 w 4445000"/>
              <a:gd name="connsiteY134" fmla="*/ 2321560 h 2646680"/>
              <a:gd name="connsiteX135" fmla="*/ 3314277 w 4445000"/>
              <a:gd name="connsiteY135" fmla="*/ 2364740 h 2646680"/>
              <a:gd name="connsiteX136" fmla="*/ 3352800 w 4445000"/>
              <a:gd name="connsiteY136" fmla="*/ 2377440 h 2646680"/>
              <a:gd name="connsiteX137" fmla="*/ 3388360 w 4445000"/>
              <a:gd name="connsiteY137" fmla="*/ 2413000 h 2646680"/>
              <a:gd name="connsiteX138" fmla="*/ 3952240 w 4445000"/>
              <a:gd name="connsiteY138" fmla="*/ 2413000 h 2646680"/>
              <a:gd name="connsiteX139" fmla="*/ 3952240 w 4445000"/>
              <a:gd name="connsiteY139" fmla="*/ 2468880 h 2646680"/>
              <a:gd name="connsiteX140" fmla="*/ 4053840 w 4445000"/>
              <a:gd name="connsiteY140" fmla="*/ 2468880 h 2646680"/>
              <a:gd name="connsiteX141" fmla="*/ 4053840 w 4445000"/>
              <a:gd name="connsiteY141" fmla="*/ 2540000 h 2646680"/>
              <a:gd name="connsiteX142" fmla="*/ 4114800 w 4445000"/>
              <a:gd name="connsiteY142" fmla="*/ 2540000 h 2646680"/>
              <a:gd name="connsiteX143" fmla="*/ 4114800 w 4445000"/>
              <a:gd name="connsiteY143" fmla="*/ 2646680 h 2646680"/>
              <a:gd name="connsiteX144" fmla="*/ 4445000 w 4445000"/>
              <a:gd name="connsiteY144" fmla="*/ 2646680 h 2646680"/>
              <a:gd name="connsiteX0" fmla="*/ 0 w 4445000"/>
              <a:gd name="connsiteY0" fmla="*/ 0 h 2646680"/>
              <a:gd name="connsiteX1" fmla="*/ 55880 w 4445000"/>
              <a:gd name="connsiteY1" fmla="*/ 0 h 2646680"/>
              <a:gd name="connsiteX2" fmla="*/ 55880 w 4445000"/>
              <a:gd name="connsiteY2" fmla="*/ 50800 h 2646680"/>
              <a:gd name="connsiteX3" fmla="*/ 121920 w 4445000"/>
              <a:gd name="connsiteY3" fmla="*/ 50800 h 2646680"/>
              <a:gd name="connsiteX4" fmla="*/ 121920 w 4445000"/>
              <a:gd name="connsiteY4" fmla="*/ 66040 h 2646680"/>
              <a:gd name="connsiteX5" fmla="*/ 152400 w 4445000"/>
              <a:gd name="connsiteY5" fmla="*/ 66040 h 2646680"/>
              <a:gd name="connsiteX6" fmla="*/ 152400 w 4445000"/>
              <a:gd name="connsiteY6" fmla="*/ 66040 h 2646680"/>
              <a:gd name="connsiteX7" fmla="*/ 152400 w 4445000"/>
              <a:gd name="connsiteY7" fmla="*/ 106680 h 2646680"/>
              <a:gd name="connsiteX8" fmla="*/ 182880 w 4445000"/>
              <a:gd name="connsiteY8" fmla="*/ 106680 h 2646680"/>
              <a:gd name="connsiteX9" fmla="*/ 182880 w 4445000"/>
              <a:gd name="connsiteY9" fmla="*/ 172720 h 2646680"/>
              <a:gd name="connsiteX10" fmla="*/ 203200 w 4445000"/>
              <a:gd name="connsiteY10" fmla="*/ 172720 h 2646680"/>
              <a:gd name="connsiteX11" fmla="*/ 203200 w 4445000"/>
              <a:gd name="connsiteY11" fmla="*/ 208280 h 2646680"/>
              <a:gd name="connsiteX12" fmla="*/ 238760 w 4445000"/>
              <a:gd name="connsiteY12" fmla="*/ 208280 h 2646680"/>
              <a:gd name="connsiteX13" fmla="*/ 238760 w 4445000"/>
              <a:gd name="connsiteY13" fmla="*/ 248920 h 2646680"/>
              <a:gd name="connsiteX14" fmla="*/ 254000 w 4445000"/>
              <a:gd name="connsiteY14" fmla="*/ 248920 h 2646680"/>
              <a:gd name="connsiteX15" fmla="*/ 254000 w 4445000"/>
              <a:gd name="connsiteY15" fmla="*/ 289560 h 2646680"/>
              <a:gd name="connsiteX16" fmla="*/ 299720 w 4445000"/>
              <a:gd name="connsiteY16" fmla="*/ 289560 h 2646680"/>
              <a:gd name="connsiteX17" fmla="*/ 299720 w 4445000"/>
              <a:gd name="connsiteY17" fmla="*/ 350520 h 2646680"/>
              <a:gd name="connsiteX18" fmla="*/ 314960 w 4445000"/>
              <a:gd name="connsiteY18" fmla="*/ 350520 h 2646680"/>
              <a:gd name="connsiteX19" fmla="*/ 314960 w 4445000"/>
              <a:gd name="connsiteY19" fmla="*/ 370840 h 2646680"/>
              <a:gd name="connsiteX20" fmla="*/ 365760 w 4445000"/>
              <a:gd name="connsiteY20" fmla="*/ 370840 h 2646680"/>
              <a:gd name="connsiteX21" fmla="*/ 365760 w 4445000"/>
              <a:gd name="connsiteY21" fmla="*/ 406400 h 2646680"/>
              <a:gd name="connsiteX22" fmla="*/ 365760 w 4445000"/>
              <a:gd name="connsiteY22" fmla="*/ 406400 h 2646680"/>
              <a:gd name="connsiteX23" fmla="*/ 365760 w 4445000"/>
              <a:gd name="connsiteY23" fmla="*/ 467360 h 2646680"/>
              <a:gd name="connsiteX24" fmla="*/ 365760 w 4445000"/>
              <a:gd name="connsiteY24" fmla="*/ 533400 h 2646680"/>
              <a:gd name="connsiteX25" fmla="*/ 411480 w 4445000"/>
              <a:gd name="connsiteY25" fmla="*/ 533400 h 2646680"/>
              <a:gd name="connsiteX26" fmla="*/ 411480 w 4445000"/>
              <a:gd name="connsiteY26" fmla="*/ 574040 h 2646680"/>
              <a:gd name="connsiteX27" fmla="*/ 426720 w 4445000"/>
              <a:gd name="connsiteY27" fmla="*/ 574040 h 2646680"/>
              <a:gd name="connsiteX28" fmla="*/ 426720 w 4445000"/>
              <a:gd name="connsiteY28" fmla="*/ 645160 h 2646680"/>
              <a:gd name="connsiteX29" fmla="*/ 472440 w 4445000"/>
              <a:gd name="connsiteY29" fmla="*/ 645160 h 2646680"/>
              <a:gd name="connsiteX30" fmla="*/ 472440 w 4445000"/>
              <a:gd name="connsiteY30" fmla="*/ 695960 h 2646680"/>
              <a:gd name="connsiteX31" fmla="*/ 497840 w 4445000"/>
              <a:gd name="connsiteY31" fmla="*/ 695960 h 2646680"/>
              <a:gd name="connsiteX32" fmla="*/ 497840 w 4445000"/>
              <a:gd name="connsiteY32" fmla="*/ 746760 h 2646680"/>
              <a:gd name="connsiteX33" fmla="*/ 538480 w 4445000"/>
              <a:gd name="connsiteY33" fmla="*/ 746760 h 2646680"/>
              <a:gd name="connsiteX34" fmla="*/ 538480 w 4445000"/>
              <a:gd name="connsiteY34" fmla="*/ 822960 h 2646680"/>
              <a:gd name="connsiteX35" fmla="*/ 599440 w 4445000"/>
              <a:gd name="connsiteY35" fmla="*/ 822960 h 2646680"/>
              <a:gd name="connsiteX36" fmla="*/ 599440 w 4445000"/>
              <a:gd name="connsiteY36" fmla="*/ 873760 h 2646680"/>
              <a:gd name="connsiteX37" fmla="*/ 629920 w 4445000"/>
              <a:gd name="connsiteY37" fmla="*/ 873760 h 2646680"/>
              <a:gd name="connsiteX38" fmla="*/ 629920 w 4445000"/>
              <a:gd name="connsiteY38" fmla="*/ 924560 h 2646680"/>
              <a:gd name="connsiteX39" fmla="*/ 711200 w 4445000"/>
              <a:gd name="connsiteY39" fmla="*/ 924560 h 2646680"/>
              <a:gd name="connsiteX40" fmla="*/ 711200 w 4445000"/>
              <a:gd name="connsiteY40" fmla="*/ 924560 h 2646680"/>
              <a:gd name="connsiteX41" fmla="*/ 736600 w 4445000"/>
              <a:gd name="connsiteY41" fmla="*/ 949960 h 2646680"/>
              <a:gd name="connsiteX42" fmla="*/ 736600 w 4445000"/>
              <a:gd name="connsiteY42" fmla="*/ 975360 h 2646680"/>
              <a:gd name="connsiteX43" fmla="*/ 787400 w 4445000"/>
              <a:gd name="connsiteY43" fmla="*/ 975360 h 2646680"/>
              <a:gd name="connsiteX44" fmla="*/ 787400 w 4445000"/>
              <a:gd name="connsiteY44" fmla="*/ 1021080 h 2646680"/>
              <a:gd name="connsiteX45" fmla="*/ 812800 w 4445000"/>
              <a:gd name="connsiteY45" fmla="*/ 1021080 h 2646680"/>
              <a:gd name="connsiteX46" fmla="*/ 812800 w 4445000"/>
              <a:gd name="connsiteY46" fmla="*/ 1071880 h 2646680"/>
              <a:gd name="connsiteX47" fmla="*/ 812800 w 4445000"/>
              <a:gd name="connsiteY47" fmla="*/ 1071880 h 2646680"/>
              <a:gd name="connsiteX48" fmla="*/ 863600 w 4445000"/>
              <a:gd name="connsiteY48" fmla="*/ 1071880 h 2646680"/>
              <a:gd name="connsiteX49" fmla="*/ 863600 w 4445000"/>
              <a:gd name="connsiteY49" fmla="*/ 1117600 h 2646680"/>
              <a:gd name="connsiteX50" fmla="*/ 863600 w 4445000"/>
              <a:gd name="connsiteY50" fmla="*/ 1117600 h 2646680"/>
              <a:gd name="connsiteX51" fmla="*/ 899160 w 4445000"/>
              <a:gd name="connsiteY51" fmla="*/ 1153160 h 2646680"/>
              <a:gd name="connsiteX52" fmla="*/ 929640 w 4445000"/>
              <a:gd name="connsiteY52" fmla="*/ 1153160 h 2646680"/>
              <a:gd name="connsiteX53" fmla="*/ 929640 w 4445000"/>
              <a:gd name="connsiteY53" fmla="*/ 1198880 h 2646680"/>
              <a:gd name="connsiteX54" fmla="*/ 985520 w 4445000"/>
              <a:gd name="connsiteY54" fmla="*/ 1198880 h 2646680"/>
              <a:gd name="connsiteX55" fmla="*/ 985520 w 4445000"/>
              <a:gd name="connsiteY55" fmla="*/ 1224280 h 2646680"/>
              <a:gd name="connsiteX56" fmla="*/ 1031240 w 4445000"/>
              <a:gd name="connsiteY56" fmla="*/ 1224280 h 2646680"/>
              <a:gd name="connsiteX57" fmla="*/ 1046480 w 4445000"/>
              <a:gd name="connsiteY57" fmla="*/ 1239520 h 2646680"/>
              <a:gd name="connsiteX58" fmla="*/ 1082040 w 4445000"/>
              <a:gd name="connsiteY58" fmla="*/ 1239520 h 2646680"/>
              <a:gd name="connsiteX59" fmla="*/ 1082040 w 4445000"/>
              <a:gd name="connsiteY59" fmla="*/ 1275080 h 2646680"/>
              <a:gd name="connsiteX60" fmla="*/ 1153160 w 4445000"/>
              <a:gd name="connsiteY60" fmla="*/ 1275080 h 2646680"/>
              <a:gd name="connsiteX61" fmla="*/ 1153160 w 4445000"/>
              <a:gd name="connsiteY61" fmla="*/ 1320800 h 2646680"/>
              <a:gd name="connsiteX62" fmla="*/ 1193800 w 4445000"/>
              <a:gd name="connsiteY62" fmla="*/ 1320800 h 2646680"/>
              <a:gd name="connsiteX63" fmla="*/ 1193800 w 4445000"/>
              <a:gd name="connsiteY63" fmla="*/ 1351280 h 2646680"/>
              <a:gd name="connsiteX64" fmla="*/ 1239520 w 4445000"/>
              <a:gd name="connsiteY64" fmla="*/ 1351280 h 2646680"/>
              <a:gd name="connsiteX65" fmla="*/ 1239520 w 4445000"/>
              <a:gd name="connsiteY65" fmla="*/ 1381760 h 2646680"/>
              <a:gd name="connsiteX66" fmla="*/ 1310640 w 4445000"/>
              <a:gd name="connsiteY66" fmla="*/ 1381760 h 2646680"/>
              <a:gd name="connsiteX67" fmla="*/ 1310640 w 4445000"/>
              <a:gd name="connsiteY67" fmla="*/ 1402080 h 2646680"/>
              <a:gd name="connsiteX68" fmla="*/ 1310640 w 4445000"/>
              <a:gd name="connsiteY68" fmla="*/ 1402080 h 2646680"/>
              <a:gd name="connsiteX69" fmla="*/ 1330960 w 4445000"/>
              <a:gd name="connsiteY69" fmla="*/ 1402080 h 2646680"/>
              <a:gd name="connsiteX70" fmla="*/ 1366520 w 4445000"/>
              <a:gd name="connsiteY70" fmla="*/ 1402080 h 2646680"/>
              <a:gd name="connsiteX71" fmla="*/ 1366520 w 4445000"/>
              <a:gd name="connsiteY71" fmla="*/ 1447800 h 2646680"/>
              <a:gd name="connsiteX72" fmla="*/ 1397000 w 4445000"/>
              <a:gd name="connsiteY72" fmla="*/ 1447800 h 2646680"/>
              <a:gd name="connsiteX73" fmla="*/ 1397000 w 4445000"/>
              <a:gd name="connsiteY73" fmla="*/ 1483360 h 2646680"/>
              <a:gd name="connsiteX74" fmla="*/ 1427480 w 4445000"/>
              <a:gd name="connsiteY74" fmla="*/ 1483360 h 2646680"/>
              <a:gd name="connsiteX75" fmla="*/ 1427480 w 4445000"/>
              <a:gd name="connsiteY75" fmla="*/ 1498600 h 2646680"/>
              <a:gd name="connsiteX76" fmla="*/ 1463040 w 4445000"/>
              <a:gd name="connsiteY76" fmla="*/ 1498600 h 2646680"/>
              <a:gd name="connsiteX77" fmla="*/ 1473200 w 4445000"/>
              <a:gd name="connsiteY77" fmla="*/ 1508760 h 2646680"/>
              <a:gd name="connsiteX78" fmla="*/ 1529080 w 4445000"/>
              <a:gd name="connsiteY78" fmla="*/ 1508760 h 2646680"/>
              <a:gd name="connsiteX79" fmla="*/ 1529080 w 4445000"/>
              <a:gd name="connsiteY79" fmla="*/ 1539240 h 2646680"/>
              <a:gd name="connsiteX80" fmla="*/ 1559560 w 4445000"/>
              <a:gd name="connsiteY80" fmla="*/ 1539240 h 2646680"/>
              <a:gd name="connsiteX81" fmla="*/ 1559560 w 4445000"/>
              <a:gd name="connsiteY81" fmla="*/ 1564640 h 2646680"/>
              <a:gd name="connsiteX82" fmla="*/ 1600200 w 4445000"/>
              <a:gd name="connsiteY82" fmla="*/ 1564640 h 2646680"/>
              <a:gd name="connsiteX83" fmla="*/ 1600200 w 4445000"/>
              <a:gd name="connsiteY83" fmla="*/ 1584960 h 2646680"/>
              <a:gd name="connsiteX84" fmla="*/ 1635760 w 4445000"/>
              <a:gd name="connsiteY84" fmla="*/ 1584960 h 2646680"/>
              <a:gd name="connsiteX85" fmla="*/ 1635760 w 4445000"/>
              <a:gd name="connsiteY85" fmla="*/ 1620520 h 2646680"/>
              <a:gd name="connsiteX86" fmla="*/ 1635760 w 4445000"/>
              <a:gd name="connsiteY86" fmla="*/ 1620520 h 2646680"/>
              <a:gd name="connsiteX87" fmla="*/ 1656080 w 4445000"/>
              <a:gd name="connsiteY87" fmla="*/ 1640840 h 2646680"/>
              <a:gd name="connsiteX88" fmla="*/ 1711960 w 4445000"/>
              <a:gd name="connsiteY88" fmla="*/ 1640840 h 2646680"/>
              <a:gd name="connsiteX89" fmla="*/ 1711960 w 4445000"/>
              <a:gd name="connsiteY89" fmla="*/ 1671320 h 2646680"/>
              <a:gd name="connsiteX90" fmla="*/ 1752600 w 4445000"/>
              <a:gd name="connsiteY90" fmla="*/ 1671320 h 2646680"/>
              <a:gd name="connsiteX91" fmla="*/ 1752600 w 4445000"/>
              <a:gd name="connsiteY91" fmla="*/ 1727200 h 2646680"/>
              <a:gd name="connsiteX92" fmla="*/ 1793240 w 4445000"/>
              <a:gd name="connsiteY92" fmla="*/ 1727200 h 2646680"/>
              <a:gd name="connsiteX93" fmla="*/ 1793240 w 4445000"/>
              <a:gd name="connsiteY93" fmla="*/ 1757680 h 2646680"/>
              <a:gd name="connsiteX94" fmla="*/ 1864360 w 4445000"/>
              <a:gd name="connsiteY94" fmla="*/ 1757680 h 2646680"/>
              <a:gd name="connsiteX95" fmla="*/ 1864360 w 4445000"/>
              <a:gd name="connsiteY95" fmla="*/ 1788160 h 2646680"/>
              <a:gd name="connsiteX96" fmla="*/ 1965960 w 4445000"/>
              <a:gd name="connsiteY96" fmla="*/ 1788160 h 2646680"/>
              <a:gd name="connsiteX97" fmla="*/ 1965960 w 4445000"/>
              <a:gd name="connsiteY97" fmla="*/ 1813560 h 2646680"/>
              <a:gd name="connsiteX98" fmla="*/ 2021840 w 4445000"/>
              <a:gd name="connsiteY98" fmla="*/ 1813560 h 2646680"/>
              <a:gd name="connsiteX99" fmla="*/ 2024803 w 4445000"/>
              <a:gd name="connsiteY99" fmla="*/ 1829646 h 2646680"/>
              <a:gd name="connsiteX100" fmla="*/ 2077720 w 4445000"/>
              <a:gd name="connsiteY100" fmla="*/ 1833880 h 2646680"/>
              <a:gd name="connsiteX101" fmla="*/ 2077720 w 4445000"/>
              <a:gd name="connsiteY101" fmla="*/ 1874520 h 2646680"/>
              <a:gd name="connsiteX102" fmla="*/ 2235200 w 4445000"/>
              <a:gd name="connsiteY102" fmla="*/ 1874520 h 2646680"/>
              <a:gd name="connsiteX103" fmla="*/ 2235200 w 4445000"/>
              <a:gd name="connsiteY103" fmla="*/ 1905000 h 2646680"/>
              <a:gd name="connsiteX104" fmla="*/ 2306320 w 4445000"/>
              <a:gd name="connsiteY104" fmla="*/ 1905000 h 2646680"/>
              <a:gd name="connsiteX105" fmla="*/ 2306320 w 4445000"/>
              <a:gd name="connsiteY105" fmla="*/ 1905000 h 2646680"/>
              <a:gd name="connsiteX106" fmla="*/ 2330450 w 4445000"/>
              <a:gd name="connsiteY106" fmla="*/ 1919817 h 2646680"/>
              <a:gd name="connsiteX107" fmla="*/ 2349500 w 4445000"/>
              <a:gd name="connsiteY107" fmla="*/ 1934210 h 2646680"/>
              <a:gd name="connsiteX108" fmla="*/ 2379556 w 4445000"/>
              <a:gd name="connsiteY108" fmla="*/ 1961304 h 2646680"/>
              <a:gd name="connsiteX109" fmla="*/ 2377440 w 4445000"/>
              <a:gd name="connsiteY109" fmla="*/ 1995594 h 2646680"/>
              <a:gd name="connsiteX110" fmla="*/ 2416809 w 4445000"/>
              <a:gd name="connsiteY110" fmla="*/ 1990090 h 2646680"/>
              <a:gd name="connsiteX111" fmla="*/ 2448560 w 4445000"/>
              <a:gd name="connsiteY111" fmla="*/ 2006600 h 2646680"/>
              <a:gd name="connsiteX112" fmla="*/ 2470573 w 4445000"/>
              <a:gd name="connsiteY112" fmla="*/ 2032000 h 2646680"/>
              <a:gd name="connsiteX113" fmla="*/ 2521796 w 4445000"/>
              <a:gd name="connsiteY113" fmla="*/ 2029038 h 2646680"/>
              <a:gd name="connsiteX114" fmla="*/ 2525605 w 4445000"/>
              <a:gd name="connsiteY114" fmla="*/ 2059940 h 2646680"/>
              <a:gd name="connsiteX115" fmla="*/ 2583604 w 4445000"/>
              <a:gd name="connsiteY115" fmla="*/ 2059940 h 2646680"/>
              <a:gd name="connsiteX116" fmla="*/ 2585720 w 4445000"/>
              <a:gd name="connsiteY116" fmla="*/ 2098040 h 2646680"/>
              <a:gd name="connsiteX117" fmla="*/ 2667000 w 4445000"/>
              <a:gd name="connsiteY117" fmla="*/ 2098040 h 2646680"/>
              <a:gd name="connsiteX118" fmla="*/ 2667000 w 4445000"/>
              <a:gd name="connsiteY118" fmla="*/ 2118360 h 2646680"/>
              <a:gd name="connsiteX119" fmla="*/ 2743200 w 4445000"/>
              <a:gd name="connsiteY119" fmla="*/ 2118360 h 2646680"/>
              <a:gd name="connsiteX120" fmla="*/ 2743200 w 4445000"/>
              <a:gd name="connsiteY120" fmla="*/ 2118360 h 2646680"/>
              <a:gd name="connsiteX121" fmla="*/ 2736003 w 4445000"/>
              <a:gd name="connsiteY121" fmla="*/ 2145030 h 2646680"/>
              <a:gd name="connsiteX122" fmla="*/ 2821941 w 4445000"/>
              <a:gd name="connsiteY122" fmla="*/ 2142913 h 2646680"/>
              <a:gd name="connsiteX123" fmla="*/ 2849880 w 4445000"/>
              <a:gd name="connsiteY123" fmla="*/ 2179320 h 2646680"/>
              <a:gd name="connsiteX124" fmla="*/ 2910840 w 4445000"/>
              <a:gd name="connsiteY124" fmla="*/ 2179320 h 2646680"/>
              <a:gd name="connsiteX125" fmla="*/ 2910840 w 4445000"/>
              <a:gd name="connsiteY125" fmla="*/ 2219960 h 2646680"/>
              <a:gd name="connsiteX126" fmla="*/ 2966720 w 4445000"/>
              <a:gd name="connsiteY126" fmla="*/ 2219960 h 2646680"/>
              <a:gd name="connsiteX127" fmla="*/ 2966720 w 4445000"/>
              <a:gd name="connsiteY127" fmla="*/ 2240280 h 2646680"/>
              <a:gd name="connsiteX128" fmla="*/ 3022600 w 4445000"/>
              <a:gd name="connsiteY128" fmla="*/ 2240280 h 2646680"/>
              <a:gd name="connsiteX129" fmla="*/ 3022600 w 4445000"/>
              <a:gd name="connsiteY129" fmla="*/ 2260600 h 2646680"/>
              <a:gd name="connsiteX130" fmla="*/ 3053080 w 4445000"/>
              <a:gd name="connsiteY130" fmla="*/ 2260600 h 2646680"/>
              <a:gd name="connsiteX131" fmla="*/ 3053080 w 4445000"/>
              <a:gd name="connsiteY131" fmla="*/ 2296160 h 2646680"/>
              <a:gd name="connsiteX132" fmla="*/ 3114040 w 4445000"/>
              <a:gd name="connsiteY132" fmla="*/ 2296160 h 2646680"/>
              <a:gd name="connsiteX133" fmla="*/ 3114040 w 4445000"/>
              <a:gd name="connsiteY133" fmla="*/ 2321560 h 2646680"/>
              <a:gd name="connsiteX134" fmla="*/ 3286760 w 4445000"/>
              <a:gd name="connsiteY134" fmla="*/ 2321560 h 2646680"/>
              <a:gd name="connsiteX135" fmla="*/ 3301577 w 4445000"/>
              <a:gd name="connsiteY135" fmla="*/ 2362624 h 2646680"/>
              <a:gd name="connsiteX136" fmla="*/ 3352800 w 4445000"/>
              <a:gd name="connsiteY136" fmla="*/ 2377440 h 2646680"/>
              <a:gd name="connsiteX137" fmla="*/ 3388360 w 4445000"/>
              <a:gd name="connsiteY137" fmla="*/ 2413000 h 2646680"/>
              <a:gd name="connsiteX138" fmla="*/ 3952240 w 4445000"/>
              <a:gd name="connsiteY138" fmla="*/ 2413000 h 2646680"/>
              <a:gd name="connsiteX139" fmla="*/ 3952240 w 4445000"/>
              <a:gd name="connsiteY139" fmla="*/ 2468880 h 2646680"/>
              <a:gd name="connsiteX140" fmla="*/ 4053840 w 4445000"/>
              <a:gd name="connsiteY140" fmla="*/ 2468880 h 2646680"/>
              <a:gd name="connsiteX141" fmla="*/ 4053840 w 4445000"/>
              <a:gd name="connsiteY141" fmla="*/ 2540000 h 2646680"/>
              <a:gd name="connsiteX142" fmla="*/ 4114800 w 4445000"/>
              <a:gd name="connsiteY142" fmla="*/ 2540000 h 2646680"/>
              <a:gd name="connsiteX143" fmla="*/ 4114800 w 4445000"/>
              <a:gd name="connsiteY143" fmla="*/ 2646680 h 2646680"/>
              <a:gd name="connsiteX144" fmla="*/ 4445000 w 4445000"/>
              <a:gd name="connsiteY144" fmla="*/ 2646680 h 2646680"/>
              <a:gd name="connsiteX0" fmla="*/ 0 w 4445000"/>
              <a:gd name="connsiteY0" fmla="*/ 0 h 2646680"/>
              <a:gd name="connsiteX1" fmla="*/ 55880 w 4445000"/>
              <a:gd name="connsiteY1" fmla="*/ 0 h 2646680"/>
              <a:gd name="connsiteX2" fmla="*/ 55880 w 4445000"/>
              <a:gd name="connsiteY2" fmla="*/ 50800 h 2646680"/>
              <a:gd name="connsiteX3" fmla="*/ 121920 w 4445000"/>
              <a:gd name="connsiteY3" fmla="*/ 50800 h 2646680"/>
              <a:gd name="connsiteX4" fmla="*/ 121920 w 4445000"/>
              <a:gd name="connsiteY4" fmla="*/ 66040 h 2646680"/>
              <a:gd name="connsiteX5" fmla="*/ 152400 w 4445000"/>
              <a:gd name="connsiteY5" fmla="*/ 66040 h 2646680"/>
              <a:gd name="connsiteX6" fmla="*/ 152400 w 4445000"/>
              <a:gd name="connsiteY6" fmla="*/ 66040 h 2646680"/>
              <a:gd name="connsiteX7" fmla="*/ 152400 w 4445000"/>
              <a:gd name="connsiteY7" fmla="*/ 106680 h 2646680"/>
              <a:gd name="connsiteX8" fmla="*/ 182880 w 4445000"/>
              <a:gd name="connsiteY8" fmla="*/ 106680 h 2646680"/>
              <a:gd name="connsiteX9" fmla="*/ 182880 w 4445000"/>
              <a:gd name="connsiteY9" fmla="*/ 172720 h 2646680"/>
              <a:gd name="connsiteX10" fmla="*/ 203200 w 4445000"/>
              <a:gd name="connsiteY10" fmla="*/ 172720 h 2646680"/>
              <a:gd name="connsiteX11" fmla="*/ 203200 w 4445000"/>
              <a:gd name="connsiteY11" fmla="*/ 208280 h 2646680"/>
              <a:gd name="connsiteX12" fmla="*/ 238760 w 4445000"/>
              <a:gd name="connsiteY12" fmla="*/ 208280 h 2646680"/>
              <a:gd name="connsiteX13" fmla="*/ 238760 w 4445000"/>
              <a:gd name="connsiteY13" fmla="*/ 248920 h 2646680"/>
              <a:gd name="connsiteX14" fmla="*/ 254000 w 4445000"/>
              <a:gd name="connsiteY14" fmla="*/ 248920 h 2646680"/>
              <a:gd name="connsiteX15" fmla="*/ 254000 w 4445000"/>
              <a:gd name="connsiteY15" fmla="*/ 289560 h 2646680"/>
              <a:gd name="connsiteX16" fmla="*/ 299720 w 4445000"/>
              <a:gd name="connsiteY16" fmla="*/ 289560 h 2646680"/>
              <a:gd name="connsiteX17" fmla="*/ 299720 w 4445000"/>
              <a:gd name="connsiteY17" fmla="*/ 350520 h 2646680"/>
              <a:gd name="connsiteX18" fmla="*/ 314960 w 4445000"/>
              <a:gd name="connsiteY18" fmla="*/ 350520 h 2646680"/>
              <a:gd name="connsiteX19" fmla="*/ 314960 w 4445000"/>
              <a:gd name="connsiteY19" fmla="*/ 370840 h 2646680"/>
              <a:gd name="connsiteX20" fmla="*/ 365760 w 4445000"/>
              <a:gd name="connsiteY20" fmla="*/ 370840 h 2646680"/>
              <a:gd name="connsiteX21" fmla="*/ 365760 w 4445000"/>
              <a:gd name="connsiteY21" fmla="*/ 406400 h 2646680"/>
              <a:gd name="connsiteX22" fmla="*/ 365760 w 4445000"/>
              <a:gd name="connsiteY22" fmla="*/ 406400 h 2646680"/>
              <a:gd name="connsiteX23" fmla="*/ 365760 w 4445000"/>
              <a:gd name="connsiteY23" fmla="*/ 467360 h 2646680"/>
              <a:gd name="connsiteX24" fmla="*/ 365760 w 4445000"/>
              <a:gd name="connsiteY24" fmla="*/ 533400 h 2646680"/>
              <a:gd name="connsiteX25" fmla="*/ 411480 w 4445000"/>
              <a:gd name="connsiteY25" fmla="*/ 533400 h 2646680"/>
              <a:gd name="connsiteX26" fmla="*/ 411480 w 4445000"/>
              <a:gd name="connsiteY26" fmla="*/ 574040 h 2646680"/>
              <a:gd name="connsiteX27" fmla="*/ 426720 w 4445000"/>
              <a:gd name="connsiteY27" fmla="*/ 574040 h 2646680"/>
              <a:gd name="connsiteX28" fmla="*/ 426720 w 4445000"/>
              <a:gd name="connsiteY28" fmla="*/ 645160 h 2646680"/>
              <a:gd name="connsiteX29" fmla="*/ 472440 w 4445000"/>
              <a:gd name="connsiteY29" fmla="*/ 645160 h 2646680"/>
              <a:gd name="connsiteX30" fmla="*/ 472440 w 4445000"/>
              <a:gd name="connsiteY30" fmla="*/ 695960 h 2646680"/>
              <a:gd name="connsiteX31" fmla="*/ 497840 w 4445000"/>
              <a:gd name="connsiteY31" fmla="*/ 695960 h 2646680"/>
              <a:gd name="connsiteX32" fmla="*/ 497840 w 4445000"/>
              <a:gd name="connsiteY32" fmla="*/ 746760 h 2646680"/>
              <a:gd name="connsiteX33" fmla="*/ 538480 w 4445000"/>
              <a:gd name="connsiteY33" fmla="*/ 746760 h 2646680"/>
              <a:gd name="connsiteX34" fmla="*/ 538480 w 4445000"/>
              <a:gd name="connsiteY34" fmla="*/ 822960 h 2646680"/>
              <a:gd name="connsiteX35" fmla="*/ 599440 w 4445000"/>
              <a:gd name="connsiteY35" fmla="*/ 822960 h 2646680"/>
              <a:gd name="connsiteX36" fmla="*/ 599440 w 4445000"/>
              <a:gd name="connsiteY36" fmla="*/ 873760 h 2646680"/>
              <a:gd name="connsiteX37" fmla="*/ 629920 w 4445000"/>
              <a:gd name="connsiteY37" fmla="*/ 873760 h 2646680"/>
              <a:gd name="connsiteX38" fmla="*/ 629920 w 4445000"/>
              <a:gd name="connsiteY38" fmla="*/ 924560 h 2646680"/>
              <a:gd name="connsiteX39" fmla="*/ 711200 w 4445000"/>
              <a:gd name="connsiteY39" fmla="*/ 924560 h 2646680"/>
              <a:gd name="connsiteX40" fmla="*/ 711200 w 4445000"/>
              <a:gd name="connsiteY40" fmla="*/ 924560 h 2646680"/>
              <a:gd name="connsiteX41" fmla="*/ 736600 w 4445000"/>
              <a:gd name="connsiteY41" fmla="*/ 949960 h 2646680"/>
              <a:gd name="connsiteX42" fmla="*/ 736600 w 4445000"/>
              <a:gd name="connsiteY42" fmla="*/ 975360 h 2646680"/>
              <a:gd name="connsiteX43" fmla="*/ 787400 w 4445000"/>
              <a:gd name="connsiteY43" fmla="*/ 975360 h 2646680"/>
              <a:gd name="connsiteX44" fmla="*/ 787400 w 4445000"/>
              <a:gd name="connsiteY44" fmla="*/ 1021080 h 2646680"/>
              <a:gd name="connsiteX45" fmla="*/ 812800 w 4445000"/>
              <a:gd name="connsiteY45" fmla="*/ 1021080 h 2646680"/>
              <a:gd name="connsiteX46" fmla="*/ 812800 w 4445000"/>
              <a:gd name="connsiteY46" fmla="*/ 1071880 h 2646680"/>
              <a:gd name="connsiteX47" fmla="*/ 812800 w 4445000"/>
              <a:gd name="connsiteY47" fmla="*/ 1071880 h 2646680"/>
              <a:gd name="connsiteX48" fmla="*/ 863600 w 4445000"/>
              <a:gd name="connsiteY48" fmla="*/ 1071880 h 2646680"/>
              <a:gd name="connsiteX49" fmla="*/ 863600 w 4445000"/>
              <a:gd name="connsiteY49" fmla="*/ 1117600 h 2646680"/>
              <a:gd name="connsiteX50" fmla="*/ 863600 w 4445000"/>
              <a:gd name="connsiteY50" fmla="*/ 1117600 h 2646680"/>
              <a:gd name="connsiteX51" fmla="*/ 899160 w 4445000"/>
              <a:gd name="connsiteY51" fmla="*/ 1153160 h 2646680"/>
              <a:gd name="connsiteX52" fmla="*/ 929640 w 4445000"/>
              <a:gd name="connsiteY52" fmla="*/ 1153160 h 2646680"/>
              <a:gd name="connsiteX53" fmla="*/ 929640 w 4445000"/>
              <a:gd name="connsiteY53" fmla="*/ 1198880 h 2646680"/>
              <a:gd name="connsiteX54" fmla="*/ 985520 w 4445000"/>
              <a:gd name="connsiteY54" fmla="*/ 1198880 h 2646680"/>
              <a:gd name="connsiteX55" fmla="*/ 985520 w 4445000"/>
              <a:gd name="connsiteY55" fmla="*/ 1224280 h 2646680"/>
              <a:gd name="connsiteX56" fmla="*/ 1031240 w 4445000"/>
              <a:gd name="connsiteY56" fmla="*/ 1224280 h 2646680"/>
              <a:gd name="connsiteX57" fmla="*/ 1046480 w 4445000"/>
              <a:gd name="connsiteY57" fmla="*/ 1239520 h 2646680"/>
              <a:gd name="connsiteX58" fmla="*/ 1082040 w 4445000"/>
              <a:gd name="connsiteY58" fmla="*/ 1239520 h 2646680"/>
              <a:gd name="connsiteX59" fmla="*/ 1082040 w 4445000"/>
              <a:gd name="connsiteY59" fmla="*/ 1275080 h 2646680"/>
              <a:gd name="connsiteX60" fmla="*/ 1153160 w 4445000"/>
              <a:gd name="connsiteY60" fmla="*/ 1275080 h 2646680"/>
              <a:gd name="connsiteX61" fmla="*/ 1153160 w 4445000"/>
              <a:gd name="connsiteY61" fmla="*/ 1320800 h 2646680"/>
              <a:gd name="connsiteX62" fmla="*/ 1193800 w 4445000"/>
              <a:gd name="connsiteY62" fmla="*/ 1320800 h 2646680"/>
              <a:gd name="connsiteX63" fmla="*/ 1193800 w 4445000"/>
              <a:gd name="connsiteY63" fmla="*/ 1351280 h 2646680"/>
              <a:gd name="connsiteX64" fmla="*/ 1239520 w 4445000"/>
              <a:gd name="connsiteY64" fmla="*/ 1351280 h 2646680"/>
              <a:gd name="connsiteX65" fmla="*/ 1239520 w 4445000"/>
              <a:gd name="connsiteY65" fmla="*/ 1381760 h 2646680"/>
              <a:gd name="connsiteX66" fmla="*/ 1310640 w 4445000"/>
              <a:gd name="connsiteY66" fmla="*/ 1381760 h 2646680"/>
              <a:gd name="connsiteX67" fmla="*/ 1310640 w 4445000"/>
              <a:gd name="connsiteY67" fmla="*/ 1402080 h 2646680"/>
              <a:gd name="connsiteX68" fmla="*/ 1310640 w 4445000"/>
              <a:gd name="connsiteY68" fmla="*/ 1402080 h 2646680"/>
              <a:gd name="connsiteX69" fmla="*/ 1330960 w 4445000"/>
              <a:gd name="connsiteY69" fmla="*/ 1402080 h 2646680"/>
              <a:gd name="connsiteX70" fmla="*/ 1366520 w 4445000"/>
              <a:gd name="connsiteY70" fmla="*/ 1402080 h 2646680"/>
              <a:gd name="connsiteX71" fmla="*/ 1366520 w 4445000"/>
              <a:gd name="connsiteY71" fmla="*/ 1447800 h 2646680"/>
              <a:gd name="connsiteX72" fmla="*/ 1397000 w 4445000"/>
              <a:gd name="connsiteY72" fmla="*/ 1447800 h 2646680"/>
              <a:gd name="connsiteX73" fmla="*/ 1397000 w 4445000"/>
              <a:gd name="connsiteY73" fmla="*/ 1483360 h 2646680"/>
              <a:gd name="connsiteX74" fmla="*/ 1427480 w 4445000"/>
              <a:gd name="connsiteY74" fmla="*/ 1483360 h 2646680"/>
              <a:gd name="connsiteX75" fmla="*/ 1427480 w 4445000"/>
              <a:gd name="connsiteY75" fmla="*/ 1498600 h 2646680"/>
              <a:gd name="connsiteX76" fmla="*/ 1463040 w 4445000"/>
              <a:gd name="connsiteY76" fmla="*/ 1498600 h 2646680"/>
              <a:gd name="connsiteX77" fmla="*/ 1473200 w 4445000"/>
              <a:gd name="connsiteY77" fmla="*/ 1508760 h 2646680"/>
              <a:gd name="connsiteX78" fmla="*/ 1529080 w 4445000"/>
              <a:gd name="connsiteY78" fmla="*/ 1508760 h 2646680"/>
              <a:gd name="connsiteX79" fmla="*/ 1529080 w 4445000"/>
              <a:gd name="connsiteY79" fmla="*/ 1539240 h 2646680"/>
              <a:gd name="connsiteX80" fmla="*/ 1559560 w 4445000"/>
              <a:gd name="connsiteY80" fmla="*/ 1539240 h 2646680"/>
              <a:gd name="connsiteX81" fmla="*/ 1559560 w 4445000"/>
              <a:gd name="connsiteY81" fmla="*/ 1564640 h 2646680"/>
              <a:gd name="connsiteX82" fmla="*/ 1600200 w 4445000"/>
              <a:gd name="connsiteY82" fmla="*/ 1564640 h 2646680"/>
              <a:gd name="connsiteX83" fmla="*/ 1600200 w 4445000"/>
              <a:gd name="connsiteY83" fmla="*/ 1584960 h 2646680"/>
              <a:gd name="connsiteX84" fmla="*/ 1635760 w 4445000"/>
              <a:gd name="connsiteY84" fmla="*/ 1584960 h 2646680"/>
              <a:gd name="connsiteX85" fmla="*/ 1635760 w 4445000"/>
              <a:gd name="connsiteY85" fmla="*/ 1620520 h 2646680"/>
              <a:gd name="connsiteX86" fmla="*/ 1635760 w 4445000"/>
              <a:gd name="connsiteY86" fmla="*/ 1620520 h 2646680"/>
              <a:gd name="connsiteX87" fmla="*/ 1656080 w 4445000"/>
              <a:gd name="connsiteY87" fmla="*/ 1640840 h 2646680"/>
              <a:gd name="connsiteX88" fmla="*/ 1711960 w 4445000"/>
              <a:gd name="connsiteY88" fmla="*/ 1640840 h 2646680"/>
              <a:gd name="connsiteX89" fmla="*/ 1711960 w 4445000"/>
              <a:gd name="connsiteY89" fmla="*/ 1671320 h 2646680"/>
              <a:gd name="connsiteX90" fmla="*/ 1752600 w 4445000"/>
              <a:gd name="connsiteY90" fmla="*/ 1671320 h 2646680"/>
              <a:gd name="connsiteX91" fmla="*/ 1752600 w 4445000"/>
              <a:gd name="connsiteY91" fmla="*/ 1727200 h 2646680"/>
              <a:gd name="connsiteX92" fmla="*/ 1793240 w 4445000"/>
              <a:gd name="connsiteY92" fmla="*/ 1727200 h 2646680"/>
              <a:gd name="connsiteX93" fmla="*/ 1793240 w 4445000"/>
              <a:gd name="connsiteY93" fmla="*/ 1757680 h 2646680"/>
              <a:gd name="connsiteX94" fmla="*/ 1864360 w 4445000"/>
              <a:gd name="connsiteY94" fmla="*/ 1757680 h 2646680"/>
              <a:gd name="connsiteX95" fmla="*/ 1864360 w 4445000"/>
              <a:gd name="connsiteY95" fmla="*/ 1788160 h 2646680"/>
              <a:gd name="connsiteX96" fmla="*/ 1965960 w 4445000"/>
              <a:gd name="connsiteY96" fmla="*/ 1788160 h 2646680"/>
              <a:gd name="connsiteX97" fmla="*/ 1965960 w 4445000"/>
              <a:gd name="connsiteY97" fmla="*/ 1813560 h 2646680"/>
              <a:gd name="connsiteX98" fmla="*/ 2021840 w 4445000"/>
              <a:gd name="connsiteY98" fmla="*/ 1813560 h 2646680"/>
              <a:gd name="connsiteX99" fmla="*/ 2024803 w 4445000"/>
              <a:gd name="connsiteY99" fmla="*/ 1829646 h 2646680"/>
              <a:gd name="connsiteX100" fmla="*/ 2077720 w 4445000"/>
              <a:gd name="connsiteY100" fmla="*/ 1833880 h 2646680"/>
              <a:gd name="connsiteX101" fmla="*/ 2077720 w 4445000"/>
              <a:gd name="connsiteY101" fmla="*/ 1874520 h 2646680"/>
              <a:gd name="connsiteX102" fmla="*/ 2235200 w 4445000"/>
              <a:gd name="connsiteY102" fmla="*/ 1874520 h 2646680"/>
              <a:gd name="connsiteX103" fmla="*/ 2235200 w 4445000"/>
              <a:gd name="connsiteY103" fmla="*/ 1905000 h 2646680"/>
              <a:gd name="connsiteX104" fmla="*/ 2306320 w 4445000"/>
              <a:gd name="connsiteY104" fmla="*/ 1905000 h 2646680"/>
              <a:gd name="connsiteX105" fmla="*/ 2306320 w 4445000"/>
              <a:gd name="connsiteY105" fmla="*/ 1905000 h 2646680"/>
              <a:gd name="connsiteX106" fmla="*/ 2330450 w 4445000"/>
              <a:gd name="connsiteY106" fmla="*/ 1919817 h 2646680"/>
              <a:gd name="connsiteX107" fmla="*/ 2349500 w 4445000"/>
              <a:gd name="connsiteY107" fmla="*/ 1934210 h 2646680"/>
              <a:gd name="connsiteX108" fmla="*/ 2379556 w 4445000"/>
              <a:gd name="connsiteY108" fmla="*/ 1961304 h 2646680"/>
              <a:gd name="connsiteX109" fmla="*/ 2377440 w 4445000"/>
              <a:gd name="connsiteY109" fmla="*/ 1995594 h 2646680"/>
              <a:gd name="connsiteX110" fmla="*/ 2416809 w 4445000"/>
              <a:gd name="connsiteY110" fmla="*/ 1990090 h 2646680"/>
              <a:gd name="connsiteX111" fmla="*/ 2448560 w 4445000"/>
              <a:gd name="connsiteY111" fmla="*/ 2006600 h 2646680"/>
              <a:gd name="connsiteX112" fmla="*/ 2470573 w 4445000"/>
              <a:gd name="connsiteY112" fmla="*/ 2032000 h 2646680"/>
              <a:gd name="connsiteX113" fmla="*/ 2521796 w 4445000"/>
              <a:gd name="connsiteY113" fmla="*/ 2029038 h 2646680"/>
              <a:gd name="connsiteX114" fmla="*/ 2525605 w 4445000"/>
              <a:gd name="connsiteY114" fmla="*/ 2059940 h 2646680"/>
              <a:gd name="connsiteX115" fmla="*/ 2583604 w 4445000"/>
              <a:gd name="connsiteY115" fmla="*/ 2059940 h 2646680"/>
              <a:gd name="connsiteX116" fmla="*/ 2585720 w 4445000"/>
              <a:gd name="connsiteY116" fmla="*/ 2098040 h 2646680"/>
              <a:gd name="connsiteX117" fmla="*/ 2667000 w 4445000"/>
              <a:gd name="connsiteY117" fmla="*/ 2098040 h 2646680"/>
              <a:gd name="connsiteX118" fmla="*/ 2667000 w 4445000"/>
              <a:gd name="connsiteY118" fmla="*/ 2118360 h 2646680"/>
              <a:gd name="connsiteX119" fmla="*/ 2743200 w 4445000"/>
              <a:gd name="connsiteY119" fmla="*/ 2118360 h 2646680"/>
              <a:gd name="connsiteX120" fmla="*/ 2743200 w 4445000"/>
              <a:gd name="connsiteY120" fmla="*/ 2118360 h 2646680"/>
              <a:gd name="connsiteX121" fmla="*/ 2736003 w 4445000"/>
              <a:gd name="connsiteY121" fmla="*/ 2145030 h 2646680"/>
              <a:gd name="connsiteX122" fmla="*/ 2821941 w 4445000"/>
              <a:gd name="connsiteY122" fmla="*/ 2142913 h 2646680"/>
              <a:gd name="connsiteX123" fmla="*/ 2849880 w 4445000"/>
              <a:gd name="connsiteY123" fmla="*/ 2179320 h 2646680"/>
              <a:gd name="connsiteX124" fmla="*/ 2910840 w 4445000"/>
              <a:gd name="connsiteY124" fmla="*/ 2179320 h 2646680"/>
              <a:gd name="connsiteX125" fmla="*/ 2910840 w 4445000"/>
              <a:gd name="connsiteY125" fmla="*/ 2219960 h 2646680"/>
              <a:gd name="connsiteX126" fmla="*/ 2966720 w 4445000"/>
              <a:gd name="connsiteY126" fmla="*/ 2219960 h 2646680"/>
              <a:gd name="connsiteX127" fmla="*/ 2966720 w 4445000"/>
              <a:gd name="connsiteY127" fmla="*/ 2240280 h 2646680"/>
              <a:gd name="connsiteX128" fmla="*/ 3022600 w 4445000"/>
              <a:gd name="connsiteY128" fmla="*/ 2240280 h 2646680"/>
              <a:gd name="connsiteX129" fmla="*/ 3022600 w 4445000"/>
              <a:gd name="connsiteY129" fmla="*/ 2260600 h 2646680"/>
              <a:gd name="connsiteX130" fmla="*/ 3053080 w 4445000"/>
              <a:gd name="connsiteY130" fmla="*/ 2260600 h 2646680"/>
              <a:gd name="connsiteX131" fmla="*/ 3053080 w 4445000"/>
              <a:gd name="connsiteY131" fmla="*/ 2296160 h 2646680"/>
              <a:gd name="connsiteX132" fmla="*/ 3114040 w 4445000"/>
              <a:gd name="connsiteY132" fmla="*/ 2296160 h 2646680"/>
              <a:gd name="connsiteX133" fmla="*/ 3114040 w 4445000"/>
              <a:gd name="connsiteY133" fmla="*/ 2321560 h 2646680"/>
              <a:gd name="connsiteX134" fmla="*/ 3286760 w 4445000"/>
              <a:gd name="connsiteY134" fmla="*/ 2321560 h 2646680"/>
              <a:gd name="connsiteX135" fmla="*/ 3301577 w 4445000"/>
              <a:gd name="connsiteY135" fmla="*/ 2362624 h 2646680"/>
              <a:gd name="connsiteX136" fmla="*/ 3376084 w 4445000"/>
              <a:gd name="connsiteY136" fmla="*/ 2373206 h 2646680"/>
              <a:gd name="connsiteX137" fmla="*/ 3388360 w 4445000"/>
              <a:gd name="connsiteY137" fmla="*/ 2413000 h 2646680"/>
              <a:gd name="connsiteX138" fmla="*/ 3952240 w 4445000"/>
              <a:gd name="connsiteY138" fmla="*/ 2413000 h 2646680"/>
              <a:gd name="connsiteX139" fmla="*/ 3952240 w 4445000"/>
              <a:gd name="connsiteY139" fmla="*/ 2468880 h 2646680"/>
              <a:gd name="connsiteX140" fmla="*/ 4053840 w 4445000"/>
              <a:gd name="connsiteY140" fmla="*/ 2468880 h 2646680"/>
              <a:gd name="connsiteX141" fmla="*/ 4053840 w 4445000"/>
              <a:gd name="connsiteY141" fmla="*/ 2540000 h 2646680"/>
              <a:gd name="connsiteX142" fmla="*/ 4114800 w 4445000"/>
              <a:gd name="connsiteY142" fmla="*/ 2540000 h 2646680"/>
              <a:gd name="connsiteX143" fmla="*/ 4114800 w 4445000"/>
              <a:gd name="connsiteY143" fmla="*/ 2646680 h 2646680"/>
              <a:gd name="connsiteX144" fmla="*/ 4445000 w 4445000"/>
              <a:gd name="connsiteY144" fmla="*/ 2646680 h 2646680"/>
              <a:gd name="connsiteX0" fmla="*/ 0 w 4445000"/>
              <a:gd name="connsiteY0" fmla="*/ 0 h 2646680"/>
              <a:gd name="connsiteX1" fmla="*/ 55880 w 4445000"/>
              <a:gd name="connsiteY1" fmla="*/ 0 h 2646680"/>
              <a:gd name="connsiteX2" fmla="*/ 55880 w 4445000"/>
              <a:gd name="connsiteY2" fmla="*/ 50800 h 2646680"/>
              <a:gd name="connsiteX3" fmla="*/ 121920 w 4445000"/>
              <a:gd name="connsiteY3" fmla="*/ 50800 h 2646680"/>
              <a:gd name="connsiteX4" fmla="*/ 121920 w 4445000"/>
              <a:gd name="connsiteY4" fmla="*/ 66040 h 2646680"/>
              <a:gd name="connsiteX5" fmla="*/ 152400 w 4445000"/>
              <a:gd name="connsiteY5" fmla="*/ 66040 h 2646680"/>
              <a:gd name="connsiteX6" fmla="*/ 152400 w 4445000"/>
              <a:gd name="connsiteY6" fmla="*/ 66040 h 2646680"/>
              <a:gd name="connsiteX7" fmla="*/ 152400 w 4445000"/>
              <a:gd name="connsiteY7" fmla="*/ 106680 h 2646680"/>
              <a:gd name="connsiteX8" fmla="*/ 182880 w 4445000"/>
              <a:gd name="connsiteY8" fmla="*/ 106680 h 2646680"/>
              <a:gd name="connsiteX9" fmla="*/ 182880 w 4445000"/>
              <a:gd name="connsiteY9" fmla="*/ 172720 h 2646680"/>
              <a:gd name="connsiteX10" fmla="*/ 203200 w 4445000"/>
              <a:gd name="connsiteY10" fmla="*/ 172720 h 2646680"/>
              <a:gd name="connsiteX11" fmla="*/ 203200 w 4445000"/>
              <a:gd name="connsiteY11" fmla="*/ 208280 h 2646680"/>
              <a:gd name="connsiteX12" fmla="*/ 238760 w 4445000"/>
              <a:gd name="connsiteY12" fmla="*/ 208280 h 2646680"/>
              <a:gd name="connsiteX13" fmla="*/ 238760 w 4445000"/>
              <a:gd name="connsiteY13" fmla="*/ 248920 h 2646680"/>
              <a:gd name="connsiteX14" fmla="*/ 254000 w 4445000"/>
              <a:gd name="connsiteY14" fmla="*/ 248920 h 2646680"/>
              <a:gd name="connsiteX15" fmla="*/ 254000 w 4445000"/>
              <a:gd name="connsiteY15" fmla="*/ 289560 h 2646680"/>
              <a:gd name="connsiteX16" fmla="*/ 299720 w 4445000"/>
              <a:gd name="connsiteY16" fmla="*/ 289560 h 2646680"/>
              <a:gd name="connsiteX17" fmla="*/ 299720 w 4445000"/>
              <a:gd name="connsiteY17" fmla="*/ 350520 h 2646680"/>
              <a:gd name="connsiteX18" fmla="*/ 314960 w 4445000"/>
              <a:gd name="connsiteY18" fmla="*/ 350520 h 2646680"/>
              <a:gd name="connsiteX19" fmla="*/ 314960 w 4445000"/>
              <a:gd name="connsiteY19" fmla="*/ 370840 h 2646680"/>
              <a:gd name="connsiteX20" fmla="*/ 365760 w 4445000"/>
              <a:gd name="connsiteY20" fmla="*/ 370840 h 2646680"/>
              <a:gd name="connsiteX21" fmla="*/ 365760 w 4445000"/>
              <a:gd name="connsiteY21" fmla="*/ 406400 h 2646680"/>
              <a:gd name="connsiteX22" fmla="*/ 365760 w 4445000"/>
              <a:gd name="connsiteY22" fmla="*/ 406400 h 2646680"/>
              <a:gd name="connsiteX23" fmla="*/ 365760 w 4445000"/>
              <a:gd name="connsiteY23" fmla="*/ 467360 h 2646680"/>
              <a:gd name="connsiteX24" fmla="*/ 365760 w 4445000"/>
              <a:gd name="connsiteY24" fmla="*/ 533400 h 2646680"/>
              <a:gd name="connsiteX25" fmla="*/ 411480 w 4445000"/>
              <a:gd name="connsiteY25" fmla="*/ 533400 h 2646680"/>
              <a:gd name="connsiteX26" fmla="*/ 411480 w 4445000"/>
              <a:gd name="connsiteY26" fmla="*/ 574040 h 2646680"/>
              <a:gd name="connsiteX27" fmla="*/ 426720 w 4445000"/>
              <a:gd name="connsiteY27" fmla="*/ 574040 h 2646680"/>
              <a:gd name="connsiteX28" fmla="*/ 426720 w 4445000"/>
              <a:gd name="connsiteY28" fmla="*/ 645160 h 2646680"/>
              <a:gd name="connsiteX29" fmla="*/ 472440 w 4445000"/>
              <a:gd name="connsiteY29" fmla="*/ 645160 h 2646680"/>
              <a:gd name="connsiteX30" fmla="*/ 472440 w 4445000"/>
              <a:gd name="connsiteY30" fmla="*/ 695960 h 2646680"/>
              <a:gd name="connsiteX31" fmla="*/ 497840 w 4445000"/>
              <a:gd name="connsiteY31" fmla="*/ 695960 h 2646680"/>
              <a:gd name="connsiteX32" fmla="*/ 497840 w 4445000"/>
              <a:gd name="connsiteY32" fmla="*/ 746760 h 2646680"/>
              <a:gd name="connsiteX33" fmla="*/ 538480 w 4445000"/>
              <a:gd name="connsiteY33" fmla="*/ 746760 h 2646680"/>
              <a:gd name="connsiteX34" fmla="*/ 538480 w 4445000"/>
              <a:gd name="connsiteY34" fmla="*/ 822960 h 2646680"/>
              <a:gd name="connsiteX35" fmla="*/ 599440 w 4445000"/>
              <a:gd name="connsiteY35" fmla="*/ 822960 h 2646680"/>
              <a:gd name="connsiteX36" fmla="*/ 599440 w 4445000"/>
              <a:gd name="connsiteY36" fmla="*/ 873760 h 2646680"/>
              <a:gd name="connsiteX37" fmla="*/ 629920 w 4445000"/>
              <a:gd name="connsiteY37" fmla="*/ 873760 h 2646680"/>
              <a:gd name="connsiteX38" fmla="*/ 629920 w 4445000"/>
              <a:gd name="connsiteY38" fmla="*/ 924560 h 2646680"/>
              <a:gd name="connsiteX39" fmla="*/ 711200 w 4445000"/>
              <a:gd name="connsiteY39" fmla="*/ 924560 h 2646680"/>
              <a:gd name="connsiteX40" fmla="*/ 711200 w 4445000"/>
              <a:gd name="connsiteY40" fmla="*/ 924560 h 2646680"/>
              <a:gd name="connsiteX41" fmla="*/ 736600 w 4445000"/>
              <a:gd name="connsiteY41" fmla="*/ 949960 h 2646680"/>
              <a:gd name="connsiteX42" fmla="*/ 736600 w 4445000"/>
              <a:gd name="connsiteY42" fmla="*/ 975360 h 2646680"/>
              <a:gd name="connsiteX43" fmla="*/ 787400 w 4445000"/>
              <a:gd name="connsiteY43" fmla="*/ 975360 h 2646680"/>
              <a:gd name="connsiteX44" fmla="*/ 787400 w 4445000"/>
              <a:gd name="connsiteY44" fmla="*/ 1021080 h 2646680"/>
              <a:gd name="connsiteX45" fmla="*/ 812800 w 4445000"/>
              <a:gd name="connsiteY45" fmla="*/ 1021080 h 2646680"/>
              <a:gd name="connsiteX46" fmla="*/ 812800 w 4445000"/>
              <a:gd name="connsiteY46" fmla="*/ 1071880 h 2646680"/>
              <a:gd name="connsiteX47" fmla="*/ 812800 w 4445000"/>
              <a:gd name="connsiteY47" fmla="*/ 1071880 h 2646680"/>
              <a:gd name="connsiteX48" fmla="*/ 863600 w 4445000"/>
              <a:gd name="connsiteY48" fmla="*/ 1071880 h 2646680"/>
              <a:gd name="connsiteX49" fmla="*/ 863600 w 4445000"/>
              <a:gd name="connsiteY49" fmla="*/ 1117600 h 2646680"/>
              <a:gd name="connsiteX50" fmla="*/ 863600 w 4445000"/>
              <a:gd name="connsiteY50" fmla="*/ 1117600 h 2646680"/>
              <a:gd name="connsiteX51" fmla="*/ 899160 w 4445000"/>
              <a:gd name="connsiteY51" fmla="*/ 1153160 h 2646680"/>
              <a:gd name="connsiteX52" fmla="*/ 929640 w 4445000"/>
              <a:gd name="connsiteY52" fmla="*/ 1153160 h 2646680"/>
              <a:gd name="connsiteX53" fmla="*/ 929640 w 4445000"/>
              <a:gd name="connsiteY53" fmla="*/ 1198880 h 2646680"/>
              <a:gd name="connsiteX54" fmla="*/ 985520 w 4445000"/>
              <a:gd name="connsiteY54" fmla="*/ 1198880 h 2646680"/>
              <a:gd name="connsiteX55" fmla="*/ 985520 w 4445000"/>
              <a:gd name="connsiteY55" fmla="*/ 1224280 h 2646680"/>
              <a:gd name="connsiteX56" fmla="*/ 1031240 w 4445000"/>
              <a:gd name="connsiteY56" fmla="*/ 1224280 h 2646680"/>
              <a:gd name="connsiteX57" fmla="*/ 1046480 w 4445000"/>
              <a:gd name="connsiteY57" fmla="*/ 1239520 h 2646680"/>
              <a:gd name="connsiteX58" fmla="*/ 1082040 w 4445000"/>
              <a:gd name="connsiteY58" fmla="*/ 1239520 h 2646680"/>
              <a:gd name="connsiteX59" fmla="*/ 1082040 w 4445000"/>
              <a:gd name="connsiteY59" fmla="*/ 1275080 h 2646680"/>
              <a:gd name="connsiteX60" fmla="*/ 1153160 w 4445000"/>
              <a:gd name="connsiteY60" fmla="*/ 1275080 h 2646680"/>
              <a:gd name="connsiteX61" fmla="*/ 1153160 w 4445000"/>
              <a:gd name="connsiteY61" fmla="*/ 1320800 h 2646680"/>
              <a:gd name="connsiteX62" fmla="*/ 1193800 w 4445000"/>
              <a:gd name="connsiteY62" fmla="*/ 1320800 h 2646680"/>
              <a:gd name="connsiteX63" fmla="*/ 1193800 w 4445000"/>
              <a:gd name="connsiteY63" fmla="*/ 1351280 h 2646680"/>
              <a:gd name="connsiteX64" fmla="*/ 1239520 w 4445000"/>
              <a:gd name="connsiteY64" fmla="*/ 1351280 h 2646680"/>
              <a:gd name="connsiteX65" fmla="*/ 1239520 w 4445000"/>
              <a:gd name="connsiteY65" fmla="*/ 1381760 h 2646680"/>
              <a:gd name="connsiteX66" fmla="*/ 1310640 w 4445000"/>
              <a:gd name="connsiteY66" fmla="*/ 1381760 h 2646680"/>
              <a:gd name="connsiteX67" fmla="*/ 1310640 w 4445000"/>
              <a:gd name="connsiteY67" fmla="*/ 1402080 h 2646680"/>
              <a:gd name="connsiteX68" fmla="*/ 1310640 w 4445000"/>
              <a:gd name="connsiteY68" fmla="*/ 1402080 h 2646680"/>
              <a:gd name="connsiteX69" fmla="*/ 1330960 w 4445000"/>
              <a:gd name="connsiteY69" fmla="*/ 1402080 h 2646680"/>
              <a:gd name="connsiteX70" fmla="*/ 1366520 w 4445000"/>
              <a:gd name="connsiteY70" fmla="*/ 1402080 h 2646680"/>
              <a:gd name="connsiteX71" fmla="*/ 1366520 w 4445000"/>
              <a:gd name="connsiteY71" fmla="*/ 1447800 h 2646680"/>
              <a:gd name="connsiteX72" fmla="*/ 1397000 w 4445000"/>
              <a:gd name="connsiteY72" fmla="*/ 1447800 h 2646680"/>
              <a:gd name="connsiteX73" fmla="*/ 1397000 w 4445000"/>
              <a:gd name="connsiteY73" fmla="*/ 1483360 h 2646680"/>
              <a:gd name="connsiteX74" fmla="*/ 1427480 w 4445000"/>
              <a:gd name="connsiteY74" fmla="*/ 1483360 h 2646680"/>
              <a:gd name="connsiteX75" fmla="*/ 1427480 w 4445000"/>
              <a:gd name="connsiteY75" fmla="*/ 1498600 h 2646680"/>
              <a:gd name="connsiteX76" fmla="*/ 1463040 w 4445000"/>
              <a:gd name="connsiteY76" fmla="*/ 1498600 h 2646680"/>
              <a:gd name="connsiteX77" fmla="*/ 1473200 w 4445000"/>
              <a:gd name="connsiteY77" fmla="*/ 1508760 h 2646680"/>
              <a:gd name="connsiteX78" fmla="*/ 1529080 w 4445000"/>
              <a:gd name="connsiteY78" fmla="*/ 1508760 h 2646680"/>
              <a:gd name="connsiteX79" fmla="*/ 1529080 w 4445000"/>
              <a:gd name="connsiteY79" fmla="*/ 1539240 h 2646680"/>
              <a:gd name="connsiteX80" fmla="*/ 1559560 w 4445000"/>
              <a:gd name="connsiteY80" fmla="*/ 1539240 h 2646680"/>
              <a:gd name="connsiteX81" fmla="*/ 1559560 w 4445000"/>
              <a:gd name="connsiteY81" fmla="*/ 1564640 h 2646680"/>
              <a:gd name="connsiteX82" fmla="*/ 1600200 w 4445000"/>
              <a:gd name="connsiteY82" fmla="*/ 1564640 h 2646680"/>
              <a:gd name="connsiteX83" fmla="*/ 1600200 w 4445000"/>
              <a:gd name="connsiteY83" fmla="*/ 1584960 h 2646680"/>
              <a:gd name="connsiteX84" fmla="*/ 1635760 w 4445000"/>
              <a:gd name="connsiteY84" fmla="*/ 1584960 h 2646680"/>
              <a:gd name="connsiteX85" fmla="*/ 1635760 w 4445000"/>
              <a:gd name="connsiteY85" fmla="*/ 1620520 h 2646680"/>
              <a:gd name="connsiteX86" fmla="*/ 1635760 w 4445000"/>
              <a:gd name="connsiteY86" fmla="*/ 1620520 h 2646680"/>
              <a:gd name="connsiteX87" fmla="*/ 1656080 w 4445000"/>
              <a:gd name="connsiteY87" fmla="*/ 1640840 h 2646680"/>
              <a:gd name="connsiteX88" fmla="*/ 1711960 w 4445000"/>
              <a:gd name="connsiteY88" fmla="*/ 1640840 h 2646680"/>
              <a:gd name="connsiteX89" fmla="*/ 1711960 w 4445000"/>
              <a:gd name="connsiteY89" fmla="*/ 1671320 h 2646680"/>
              <a:gd name="connsiteX90" fmla="*/ 1752600 w 4445000"/>
              <a:gd name="connsiteY90" fmla="*/ 1671320 h 2646680"/>
              <a:gd name="connsiteX91" fmla="*/ 1752600 w 4445000"/>
              <a:gd name="connsiteY91" fmla="*/ 1727200 h 2646680"/>
              <a:gd name="connsiteX92" fmla="*/ 1793240 w 4445000"/>
              <a:gd name="connsiteY92" fmla="*/ 1727200 h 2646680"/>
              <a:gd name="connsiteX93" fmla="*/ 1793240 w 4445000"/>
              <a:gd name="connsiteY93" fmla="*/ 1757680 h 2646680"/>
              <a:gd name="connsiteX94" fmla="*/ 1864360 w 4445000"/>
              <a:gd name="connsiteY94" fmla="*/ 1757680 h 2646680"/>
              <a:gd name="connsiteX95" fmla="*/ 1864360 w 4445000"/>
              <a:gd name="connsiteY95" fmla="*/ 1788160 h 2646680"/>
              <a:gd name="connsiteX96" fmla="*/ 1965960 w 4445000"/>
              <a:gd name="connsiteY96" fmla="*/ 1788160 h 2646680"/>
              <a:gd name="connsiteX97" fmla="*/ 1965960 w 4445000"/>
              <a:gd name="connsiteY97" fmla="*/ 1813560 h 2646680"/>
              <a:gd name="connsiteX98" fmla="*/ 2021840 w 4445000"/>
              <a:gd name="connsiteY98" fmla="*/ 1813560 h 2646680"/>
              <a:gd name="connsiteX99" fmla="*/ 2024803 w 4445000"/>
              <a:gd name="connsiteY99" fmla="*/ 1829646 h 2646680"/>
              <a:gd name="connsiteX100" fmla="*/ 2077720 w 4445000"/>
              <a:gd name="connsiteY100" fmla="*/ 1833880 h 2646680"/>
              <a:gd name="connsiteX101" fmla="*/ 2077720 w 4445000"/>
              <a:gd name="connsiteY101" fmla="*/ 1874520 h 2646680"/>
              <a:gd name="connsiteX102" fmla="*/ 2235200 w 4445000"/>
              <a:gd name="connsiteY102" fmla="*/ 1874520 h 2646680"/>
              <a:gd name="connsiteX103" fmla="*/ 2235200 w 4445000"/>
              <a:gd name="connsiteY103" fmla="*/ 1905000 h 2646680"/>
              <a:gd name="connsiteX104" fmla="*/ 2306320 w 4445000"/>
              <a:gd name="connsiteY104" fmla="*/ 1905000 h 2646680"/>
              <a:gd name="connsiteX105" fmla="*/ 2296795 w 4445000"/>
              <a:gd name="connsiteY105" fmla="*/ 1895475 h 2646680"/>
              <a:gd name="connsiteX106" fmla="*/ 2330450 w 4445000"/>
              <a:gd name="connsiteY106" fmla="*/ 1919817 h 2646680"/>
              <a:gd name="connsiteX107" fmla="*/ 2349500 w 4445000"/>
              <a:gd name="connsiteY107" fmla="*/ 1934210 h 2646680"/>
              <a:gd name="connsiteX108" fmla="*/ 2379556 w 4445000"/>
              <a:gd name="connsiteY108" fmla="*/ 1961304 h 2646680"/>
              <a:gd name="connsiteX109" fmla="*/ 2377440 w 4445000"/>
              <a:gd name="connsiteY109" fmla="*/ 1995594 h 2646680"/>
              <a:gd name="connsiteX110" fmla="*/ 2416809 w 4445000"/>
              <a:gd name="connsiteY110" fmla="*/ 1990090 h 2646680"/>
              <a:gd name="connsiteX111" fmla="*/ 2448560 w 4445000"/>
              <a:gd name="connsiteY111" fmla="*/ 2006600 h 2646680"/>
              <a:gd name="connsiteX112" fmla="*/ 2470573 w 4445000"/>
              <a:gd name="connsiteY112" fmla="*/ 2032000 h 2646680"/>
              <a:gd name="connsiteX113" fmla="*/ 2521796 w 4445000"/>
              <a:gd name="connsiteY113" fmla="*/ 2029038 h 2646680"/>
              <a:gd name="connsiteX114" fmla="*/ 2525605 w 4445000"/>
              <a:gd name="connsiteY114" fmla="*/ 2059940 h 2646680"/>
              <a:gd name="connsiteX115" fmla="*/ 2583604 w 4445000"/>
              <a:gd name="connsiteY115" fmla="*/ 2059940 h 2646680"/>
              <a:gd name="connsiteX116" fmla="*/ 2585720 w 4445000"/>
              <a:gd name="connsiteY116" fmla="*/ 2098040 h 2646680"/>
              <a:gd name="connsiteX117" fmla="*/ 2667000 w 4445000"/>
              <a:gd name="connsiteY117" fmla="*/ 2098040 h 2646680"/>
              <a:gd name="connsiteX118" fmla="*/ 2667000 w 4445000"/>
              <a:gd name="connsiteY118" fmla="*/ 2118360 h 2646680"/>
              <a:gd name="connsiteX119" fmla="*/ 2743200 w 4445000"/>
              <a:gd name="connsiteY119" fmla="*/ 2118360 h 2646680"/>
              <a:gd name="connsiteX120" fmla="*/ 2743200 w 4445000"/>
              <a:gd name="connsiteY120" fmla="*/ 2118360 h 2646680"/>
              <a:gd name="connsiteX121" fmla="*/ 2736003 w 4445000"/>
              <a:gd name="connsiteY121" fmla="*/ 2145030 h 2646680"/>
              <a:gd name="connsiteX122" fmla="*/ 2821941 w 4445000"/>
              <a:gd name="connsiteY122" fmla="*/ 2142913 h 2646680"/>
              <a:gd name="connsiteX123" fmla="*/ 2849880 w 4445000"/>
              <a:gd name="connsiteY123" fmla="*/ 2179320 h 2646680"/>
              <a:gd name="connsiteX124" fmla="*/ 2910840 w 4445000"/>
              <a:gd name="connsiteY124" fmla="*/ 2179320 h 2646680"/>
              <a:gd name="connsiteX125" fmla="*/ 2910840 w 4445000"/>
              <a:gd name="connsiteY125" fmla="*/ 2219960 h 2646680"/>
              <a:gd name="connsiteX126" fmla="*/ 2966720 w 4445000"/>
              <a:gd name="connsiteY126" fmla="*/ 2219960 h 2646680"/>
              <a:gd name="connsiteX127" fmla="*/ 2966720 w 4445000"/>
              <a:gd name="connsiteY127" fmla="*/ 2240280 h 2646680"/>
              <a:gd name="connsiteX128" fmla="*/ 3022600 w 4445000"/>
              <a:gd name="connsiteY128" fmla="*/ 2240280 h 2646680"/>
              <a:gd name="connsiteX129" fmla="*/ 3022600 w 4445000"/>
              <a:gd name="connsiteY129" fmla="*/ 2260600 h 2646680"/>
              <a:gd name="connsiteX130" fmla="*/ 3053080 w 4445000"/>
              <a:gd name="connsiteY130" fmla="*/ 2260600 h 2646680"/>
              <a:gd name="connsiteX131" fmla="*/ 3053080 w 4445000"/>
              <a:gd name="connsiteY131" fmla="*/ 2296160 h 2646680"/>
              <a:gd name="connsiteX132" fmla="*/ 3114040 w 4445000"/>
              <a:gd name="connsiteY132" fmla="*/ 2296160 h 2646680"/>
              <a:gd name="connsiteX133" fmla="*/ 3114040 w 4445000"/>
              <a:gd name="connsiteY133" fmla="*/ 2321560 h 2646680"/>
              <a:gd name="connsiteX134" fmla="*/ 3286760 w 4445000"/>
              <a:gd name="connsiteY134" fmla="*/ 2321560 h 2646680"/>
              <a:gd name="connsiteX135" fmla="*/ 3301577 w 4445000"/>
              <a:gd name="connsiteY135" fmla="*/ 2362624 h 2646680"/>
              <a:gd name="connsiteX136" fmla="*/ 3376084 w 4445000"/>
              <a:gd name="connsiteY136" fmla="*/ 2373206 h 2646680"/>
              <a:gd name="connsiteX137" fmla="*/ 3388360 w 4445000"/>
              <a:gd name="connsiteY137" fmla="*/ 2413000 h 2646680"/>
              <a:gd name="connsiteX138" fmla="*/ 3952240 w 4445000"/>
              <a:gd name="connsiteY138" fmla="*/ 2413000 h 2646680"/>
              <a:gd name="connsiteX139" fmla="*/ 3952240 w 4445000"/>
              <a:gd name="connsiteY139" fmla="*/ 2468880 h 2646680"/>
              <a:gd name="connsiteX140" fmla="*/ 4053840 w 4445000"/>
              <a:gd name="connsiteY140" fmla="*/ 2468880 h 2646680"/>
              <a:gd name="connsiteX141" fmla="*/ 4053840 w 4445000"/>
              <a:gd name="connsiteY141" fmla="*/ 2540000 h 2646680"/>
              <a:gd name="connsiteX142" fmla="*/ 4114800 w 4445000"/>
              <a:gd name="connsiteY142" fmla="*/ 2540000 h 2646680"/>
              <a:gd name="connsiteX143" fmla="*/ 4114800 w 4445000"/>
              <a:gd name="connsiteY143" fmla="*/ 2646680 h 2646680"/>
              <a:gd name="connsiteX144" fmla="*/ 4445000 w 4445000"/>
              <a:gd name="connsiteY144" fmla="*/ 2646680 h 2646680"/>
              <a:gd name="connsiteX0" fmla="*/ 0 w 4445000"/>
              <a:gd name="connsiteY0" fmla="*/ 0 h 2646680"/>
              <a:gd name="connsiteX1" fmla="*/ 55880 w 4445000"/>
              <a:gd name="connsiteY1" fmla="*/ 0 h 2646680"/>
              <a:gd name="connsiteX2" fmla="*/ 55880 w 4445000"/>
              <a:gd name="connsiteY2" fmla="*/ 50800 h 2646680"/>
              <a:gd name="connsiteX3" fmla="*/ 121920 w 4445000"/>
              <a:gd name="connsiteY3" fmla="*/ 50800 h 2646680"/>
              <a:gd name="connsiteX4" fmla="*/ 121920 w 4445000"/>
              <a:gd name="connsiteY4" fmla="*/ 66040 h 2646680"/>
              <a:gd name="connsiteX5" fmla="*/ 152400 w 4445000"/>
              <a:gd name="connsiteY5" fmla="*/ 66040 h 2646680"/>
              <a:gd name="connsiteX6" fmla="*/ 152400 w 4445000"/>
              <a:gd name="connsiteY6" fmla="*/ 66040 h 2646680"/>
              <a:gd name="connsiteX7" fmla="*/ 152400 w 4445000"/>
              <a:gd name="connsiteY7" fmla="*/ 106680 h 2646680"/>
              <a:gd name="connsiteX8" fmla="*/ 182880 w 4445000"/>
              <a:gd name="connsiteY8" fmla="*/ 106680 h 2646680"/>
              <a:gd name="connsiteX9" fmla="*/ 182880 w 4445000"/>
              <a:gd name="connsiteY9" fmla="*/ 172720 h 2646680"/>
              <a:gd name="connsiteX10" fmla="*/ 203200 w 4445000"/>
              <a:gd name="connsiteY10" fmla="*/ 172720 h 2646680"/>
              <a:gd name="connsiteX11" fmla="*/ 203200 w 4445000"/>
              <a:gd name="connsiteY11" fmla="*/ 208280 h 2646680"/>
              <a:gd name="connsiteX12" fmla="*/ 238760 w 4445000"/>
              <a:gd name="connsiteY12" fmla="*/ 208280 h 2646680"/>
              <a:gd name="connsiteX13" fmla="*/ 238760 w 4445000"/>
              <a:gd name="connsiteY13" fmla="*/ 248920 h 2646680"/>
              <a:gd name="connsiteX14" fmla="*/ 254000 w 4445000"/>
              <a:gd name="connsiteY14" fmla="*/ 248920 h 2646680"/>
              <a:gd name="connsiteX15" fmla="*/ 254000 w 4445000"/>
              <a:gd name="connsiteY15" fmla="*/ 289560 h 2646680"/>
              <a:gd name="connsiteX16" fmla="*/ 299720 w 4445000"/>
              <a:gd name="connsiteY16" fmla="*/ 289560 h 2646680"/>
              <a:gd name="connsiteX17" fmla="*/ 299720 w 4445000"/>
              <a:gd name="connsiteY17" fmla="*/ 350520 h 2646680"/>
              <a:gd name="connsiteX18" fmla="*/ 314960 w 4445000"/>
              <a:gd name="connsiteY18" fmla="*/ 350520 h 2646680"/>
              <a:gd name="connsiteX19" fmla="*/ 314960 w 4445000"/>
              <a:gd name="connsiteY19" fmla="*/ 370840 h 2646680"/>
              <a:gd name="connsiteX20" fmla="*/ 365760 w 4445000"/>
              <a:gd name="connsiteY20" fmla="*/ 370840 h 2646680"/>
              <a:gd name="connsiteX21" fmla="*/ 365760 w 4445000"/>
              <a:gd name="connsiteY21" fmla="*/ 406400 h 2646680"/>
              <a:gd name="connsiteX22" fmla="*/ 365760 w 4445000"/>
              <a:gd name="connsiteY22" fmla="*/ 406400 h 2646680"/>
              <a:gd name="connsiteX23" fmla="*/ 365760 w 4445000"/>
              <a:gd name="connsiteY23" fmla="*/ 467360 h 2646680"/>
              <a:gd name="connsiteX24" fmla="*/ 365760 w 4445000"/>
              <a:gd name="connsiteY24" fmla="*/ 533400 h 2646680"/>
              <a:gd name="connsiteX25" fmla="*/ 411480 w 4445000"/>
              <a:gd name="connsiteY25" fmla="*/ 533400 h 2646680"/>
              <a:gd name="connsiteX26" fmla="*/ 411480 w 4445000"/>
              <a:gd name="connsiteY26" fmla="*/ 574040 h 2646680"/>
              <a:gd name="connsiteX27" fmla="*/ 426720 w 4445000"/>
              <a:gd name="connsiteY27" fmla="*/ 574040 h 2646680"/>
              <a:gd name="connsiteX28" fmla="*/ 426720 w 4445000"/>
              <a:gd name="connsiteY28" fmla="*/ 645160 h 2646680"/>
              <a:gd name="connsiteX29" fmla="*/ 472440 w 4445000"/>
              <a:gd name="connsiteY29" fmla="*/ 645160 h 2646680"/>
              <a:gd name="connsiteX30" fmla="*/ 472440 w 4445000"/>
              <a:gd name="connsiteY30" fmla="*/ 695960 h 2646680"/>
              <a:gd name="connsiteX31" fmla="*/ 497840 w 4445000"/>
              <a:gd name="connsiteY31" fmla="*/ 695960 h 2646680"/>
              <a:gd name="connsiteX32" fmla="*/ 497840 w 4445000"/>
              <a:gd name="connsiteY32" fmla="*/ 746760 h 2646680"/>
              <a:gd name="connsiteX33" fmla="*/ 538480 w 4445000"/>
              <a:gd name="connsiteY33" fmla="*/ 746760 h 2646680"/>
              <a:gd name="connsiteX34" fmla="*/ 538480 w 4445000"/>
              <a:gd name="connsiteY34" fmla="*/ 822960 h 2646680"/>
              <a:gd name="connsiteX35" fmla="*/ 599440 w 4445000"/>
              <a:gd name="connsiteY35" fmla="*/ 822960 h 2646680"/>
              <a:gd name="connsiteX36" fmla="*/ 599440 w 4445000"/>
              <a:gd name="connsiteY36" fmla="*/ 873760 h 2646680"/>
              <a:gd name="connsiteX37" fmla="*/ 629920 w 4445000"/>
              <a:gd name="connsiteY37" fmla="*/ 873760 h 2646680"/>
              <a:gd name="connsiteX38" fmla="*/ 629920 w 4445000"/>
              <a:gd name="connsiteY38" fmla="*/ 924560 h 2646680"/>
              <a:gd name="connsiteX39" fmla="*/ 711200 w 4445000"/>
              <a:gd name="connsiteY39" fmla="*/ 924560 h 2646680"/>
              <a:gd name="connsiteX40" fmla="*/ 711200 w 4445000"/>
              <a:gd name="connsiteY40" fmla="*/ 924560 h 2646680"/>
              <a:gd name="connsiteX41" fmla="*/ 736600 w 4445000"/>
              <a:gd name="connsiteY41" fmla="*/ 949960 h 2646680"/>
              <a:gd name="connsiteX42" fmla="*/ 736600 w 4445000"/>
              <a:gd name="connsiteY42" fmla="*/ 975360 h 2646680"/>
              <a:gd name="connsiteX43" fmla="*/ 787400 w 4445000"/>
              <a:gd name="connsiteY43" fmla="*/ 975360 h 2646680"/>
              <a:gd name="connsiteX44" fmla="*/ 787400 w 4445000"/>
              <a:gd name="connsiteY44" fmla="*/ 1021080 h 2646680"/>
              <a:gd name="connsiteX45" fmla="*/ 812800 w 4445000"/>
              <a:gd name="connsiteY45" fmla="*/ 1021080 h 2646680"/>
              <a:gd name="connsiteX46" fmla="*/ 812800 w 4445000"/>
              <a:gd name="connsiteY46" fmla="*/ 1071880 h 2646680"/>
              <a:gd name="connsiteX47" fmla="*/ 812800 w 4445000"/>
              <a:gd name="connsiteY47" fmla="*/ 1071880 h 2646680"/>
              <a:gd name="connsiteX48" fmla="*/ 863600 w 4445000"/>
              <a:gd name="connsiteY48" fmla="*/ 1071880 h 2646680"/>
              <a:gd name="connsiteX49" fmla="*/ 863600 w 4445000"/>
              <a:gd name="connsiteY49" fmla="*/ 1117600 h 2646680"/>
              <a:gd name="connsiteX50" fmla="*/ 863600 w 4445000"/>
              <a:gd name="connsiteY50" fmla="*/ 1117600 h 2646680"/>
              <a:gd name="connsiteX51" fmla="*/ 899160 w 4445000"/>
              <a:gd name="connsiteY51" fmla="*/ 1153160 h 2646680"/>
              <a:gd name="connsiteX52" fmla="*/ 929640 w 4445000"/>
              <a:gd name="connsiteY52" fmla="*/ 1153160 h 2646680"/>
              <a:gd name="connsiteX53" fmla="*/ 929640 w 4445000"/>
              <a:gd name="connsiteY53" fmla="*/ 1198880 h 2646680"/>
              <a:gd name="connsiteX54" fmla="*/ 985520 w 4445000"/>
              <a:gd name="connsiteY54" fmla="*/ 1198880 h 2646680"/>
              <a:gd name="connsiteX55" fmla="*/ 985520 w 4445000"/>
              <a:gd name="connsiteY55" fmla="*/ 1224280 h 2646680"/>
              <a:gd name="connsiteX56" fmla="*/ 1031240 w 4445000"/>
              <a:gd name="connsiteY56" fmla="*/ 1224280 h 2646680"/>
              <a:gd name="connsiteX57" fmla="*/ 1046480 w 4445000"/>
              <a:gd name="connsiteY57" fmla="*/ 1239520 h 2646680"/>
              <a:gd name="connsiteX58" fmla="*/ 1082040 w 4445000"/>
              <a:gd name="connsiteY58" fmla="*/ 1239520 h 2646680"/>
              <a:gd name="connsiteX59" fmla="*/ 1082040 w 4445000"/>
              <a:gd name="connsiteY59" fmla="*/ 1275080 h 2646680"/>
              <a:gd name="connsiteX60" fmla="*/ 1153160 w 4445000"/>
              <a:gd name="connsiteY60" fmla="*/ 1275080 h 2646680"/>
              <a:gd name="connsiteX61" fmla="*/ 1153160 w 4445000"/>
              <a:gd name="connsiteY61" fmla="*/ 1320800 h 2646680"/>
              <a:gd name="connsiteX62" fmla="*/ 1193800 w 4445000"/>
              <a:gd name="connsiteY62" fmla="*/ 1320800 h 2646680"/>
              <a:gd name="connsiteX63" fmla="*/ 1193800 w 4445000"/>
              <a:gd name="connsiteY63" fmla="*/ 1351280 h 2646680"/>
              <a:gd name="connsiteX64" fmla="*/ 1239520 w 4445000"/>
              <a:gd name="connsiteY64" fmla="*/ 1351280 h 2646680"/>
              <a:gd name="connsiteX65" fmla="*/ 1239520 w 4445000"/>
              <a:gd name="connsiteY65" fmla="*/ 1381760 h 2646680"/>
              <a:gd name="connsiteX66" fmla="*/ 1310640 w 4445000"/>
              <a:gd name="connsiteY66" fmla="*/ 1381760 h 2646680"/>
              <a:gd name="connsiteX67" fmla="*/ 1310640 w 4445000"/>
              <a:gd name="connsiteY67" fmla="*/ 1402080 h 2646680"/>
              <a:gd name="connsiteX68" fmla="*/ 1310640 w 4445000"/>
              <a:gd name="connsiteY68" fmla="*/ 1402080 h 2646680"/>
              <a:gd name="connsiteX69" fmla="*/ 1330960 w 4445000"/>
              <a:gd name="connsiteY69" fmla="*/ 1402080 h 2646680"/>
              <a:gd name="connsiteX70" fmla="*/ 1366520 w 4445000"/>
              <a:gd name="connsiteY70" fmla="*/ 1402080 h 2646680"/>
              <a:gd name="connsiteX71" fmla="*/ 1366520 w 4445000"/>
              <a:gd name="connsiteY71" fmla="*/ 1447800 h 2646680"/>
              <a:gd name="connsiteX72" fmla="*/ 1397000 w 4445000"/>
              <a:gd name="connsiteY72" fmla="*/ 1447800 h 2646680"/>
              <a:gd name="connsiteX73" fmla="*/ 1397000 w 4445000"/>
              <a:gd name="connsiteY73" fmla="*/ 1483360 h 2646680"/>
              <a:gd name="connsiteX74" fmla="*/ 1427480 w 4445000"/>
              <a:gd name="connsiteY74" fmla="*/ 1483360 h 2646680"/>
              <a:gd name="connsiteX75" fmla="*/ 1427480 w 4445000"/>
              <a:gd name="connsiteY75" fmla="*/ 1498600 h 2646680"/>
              <a:gd name="connsiteX76" fmla="*/ 1463040 w 4445000"/>
              <a:gd name="connsiteY76" fmla="*/ 1498600 h 2646680"/>
              <a:gd name="connsiteX77" fmla="*/ 1473200 w 4445000"/>
              <a:gd name="connsiteY77" fmla="*/ 1508760 h 2646680"/>
              <a:gd name="connsiteX78" fmla="*/ 1529080 w 4445000"/>
              <a:gd name="connsiteY78" fmla="*/ 1508760 h 2646680"/>
              <a:gd name="connsiteX79" fmla="*/ 1529080 w 4445000"/>
              <a:gd name="connsiteY79" fmla="*/ 1539240 h 2646680"/>
              <a:gd name="connsiteX80" fmla="*/ 1559560 w 4445000"/>
              <a:gd name="connsiteY80" fmla="*/ 1539240 h 2646680"/>
              <a:gd name="connsiteX81" fmla="*/ 1559560 w 4445000"/>
              <a:gd name="connsiteY81" fmla="*/ 1564640 h 2646680"/>
              <a:gd name="connsiteX82" fmla="*/ 1600200 w 4445000"/>
              <a:gd name="connsiteY82" fmla="*/ 1564640 h 2646680"/>
              <a:gd name="connsiteX83" fmla="*/ 1600200 w 4445000"/>
              <a:gd name="connsiteY83" fmla="*/ 1584960 h 2646680"/>
              <a:gd name="connsiteX84" fmla="*/ 1635760 w 4445000"/>
              <a:gd name="connsiteY84" fmla="*/ 1584960 h 2646680"/>
              <a:gd name="connsiteX85" fmla="*/ 1635760 w 4445000"/>
              <a:gd name="connsiteY85" fmla="*/ 1620520 h 2646680"/>
              <a:gd name="connsiteX86" fmla="*/ 1635760 w 4445000"/>
              <a:gd name="connsiteY86" fmla="*/ 1620520 h 2646680"/>
              <a:gd name="connsiteX87" fmla="*/ 1656080 w 4445000"/>
              <a:gd name="connsiteY87" fmla="*/ 1640840 h 2646680"/>
              <a:gd name="connsiteX88" fmla="*/ 1711960 w 4445000"/>
              <a:gd name="connsiteY88" fmla="*/ 1640840 h 2646680"/>
              <a:gd name="connsiteX89" fmla="*/ 1711960 w 4445000"/>
              <a:gd name="connsiteY89" fmla="*/ 1671320 h 2646680"/>
              <a:gd name="connsiteX90" fmla="*/ 1752600 w 4445000"/>
              <a:gd name="connsiteY90" fmla="*/ 1671320 h 2646680"/>
              <a:gd name="connsiteX91" fmla="*/ 1752600 w 4445000"/>
              <a:gd name="connsiteY91" fmla="*/ 1727200 h 2646680"/>
              <a:gd name="connsiteX92" fmla="*/ 1793240 w 4445000"/>
              <a:gd name="connsiteY92" fmla="*/ 1727200 h 2646680"/>
              <a:gd name="connsiteX93" fmla="*/ 1793240 w 4445000"/>
              <a:gd name="connsiteY93" fmla="*/ 1757680 h 2646680"/>
              <a:gd name="connsiteX94" fmla="*/ 1864360 w 4445000"/>
              <a:gd name="connsiteY94" fmla="*/ 1757680 h 2646680"/>
              <a:gd name="connsiteX95" fmla="*/ 1864360 w 4445000"/>
              <a:gd name="connsiteY95" fmla="*/ 1788160 h 2646680"/>
              <a:gd name="connsiteX96" fmla="*/ 1965960 w 4445000"/>
              <a:gd name="connsiteY96" fmla="*/ 1788160 h 2646680"/>
              <a:gd name="connsiteX97" fmla="*/ 1965960 w 4445000"/>
              <a:gd name="connsiteY97" fmla="*/ 1813560 h 2646680"/>
              <a:gd name="connsiteX98" fmla="*/ 2021840 w 4445000"/>
              <a:gd name="connsiteY98" fmla="*/ 1813560 h 2646680"/>
              <a:gd name="connsiteX99" fmla="*/ 2024803 w 4445000"/>
              <a:gd name="connsiteY99" fmla="*/ 1829646 h 2646680"/>
              <a:gd name="connsiteX100" fmla="*/ 2077720 w 4445000"/>
              <a:gd name="connsiteY100" fmla="*/ 1833880 h 2646680"/>
              <a:gd name="connsiteX101" fmla="*/ 2077720 w 4445000"/>
              <a:gd name="connsiteY101" fmla="*/ 1874520 h 2646680"/>
              <a:gd name="connsiteX102" fmla="*/ 2235200 w 4445000"/>
              <a:gd name="connsiteY102" fmla="*/ 1874520 h 2646680"/>
              <a:gd name="connsiteX103" fmla="*/ 2235200 w 4445000"/>
              <a:gd name="connsiteY103" fmla="*/ 1905000 h 2646680"/>
              <a:gd name="connsiteX104" fmla="*/ 2306320 w 4445000"/>
              <a:gd name="connsiteY104" fmla="*/ 1905000 h 2646680"/>
              <a:gd name="connsiteX105" fmla="*/ 2296795 w 4445000"/>
              <a:gd name="connsiteY105" fmla="*/ 1895475 h 2646680"/>
              <a:gd name="connsiteX106" fmla="*/ 2330450 w 4445000"/>
              <a:gd name="connsiteY106" fmla="*/ 1919817 h 2646680"/>
              <a:gd name="connsiteX107" fmla="*/ 2349500 w 4445000"/>
              <a:gd name="connsiteY107" fmla="*/ 1934210 h 2646680"/>
              <a:gd name="connsiteX108" fmla="*/ 2379556 w 4445000"/>
              <a:gd name="connsiteY108" fmla="*/ 1961304 h 2646680"/>
              <a:gd name="connsiteX109" fmla="*/ 2377440 w 4445000"/>
              <a:gd name="connsiteY109" fmla="*/ 1995594 h 2646680"/>
              <a:gd name="connsiteX110" fmla="*/ 2416809 w 4445000"/>
              <a:gd name="connsiteY110" fmla="*/ 1990090 h 2646680"/>
              <a:gd name="connsiteX111" fmla="*/ 2448560 w 4445000"/>
              <a:gd name="connsiteY111" fmla="*/ 2006600 h 2646680"/>
              <a:gd name="connsiteX112" fmla="*/ 2470573 w 4445000"/>
              <a:gd name="connsiteY112" fmla="*/ 2032000 h 2646680"/>
              <a:gd name="connsiteX113" fmla="*/ 2521796 w 4445000"/>
              <a:gd name="connsiteY113" fmla="*/ 2029038 h 2646680"/>
              <a:gd name="connsiteX114" fmla="*/ 2525605 w 4445000"/>
              <a:gd name="connsiteY114" fmla="*/ 2059940 h 2646680"/>
              <a:gd name="connsiteX115" fmla="*/ 2583604 w 4445000"/>
              <a:gd name="connsiteY115" fmla="*/ 2059940 h 2646680"/>
              <a:gd name="connsiteX116" fmla="*/ 2585720 w 4445000"/>
              <a:gd name="connsiteY116" fmla="*/ 2098040 h 2646680"/>
              <a:gd name="connsiteX117" fmla="*/ 2667000 w 4445000"/>
              <a:gd name="connsiteY117" fmla="*/ 2098040 h 2646680"/>
              <a:gd name="connsiteX118" fmla="*/ 2667000 w 4445000"/>
              <a:gd name="connsiteY118" fmla="*/ 2118360 h 2646680"/>
              <a:gd name="connsiteX119" fmla="*/ 2743200 w 4445000"/>
              <a:gd name="connsiteY119" fmla="*/ 2118360 h 2646680"/>
              <a:gd name="connsiteX120" fmla="*/ 2743200 w 4445000"/>
              <a:gd name="connsiteY120" fmla="*/ 2118360 h 2646680"/>
              <a:gd name="connsiteX121" fmla="*/ 2736003 w 4445000"/>
              <a:gd name="connsiteY121" fmla="*/ 2145030 h 2646680"/>
              <a:gd name="connsiteX122" fmla="*/ 2821941 w 4445000"/>
              <a:gd name="connsiteY122" fmla="*/ 2142913 h 2646680"/>
              <a:gd name="connsiteX123" fmla="*/ 2849880 w 4445000"/>
              <a:gd name="connsiteY123" fmla="*/ 2179320 h 2646680"/>
              <a:gd name="connsiteX124" fmla="*/ 2910840 w 4445000"/>
              <a:gd name="connsiteY124" fmla="*/ 2179320 h 2646680"/>
              <a:gd name="connsiteX125" fmla="*/ 2910840 w 4445000"/>
              <a:gd name="connsiteY125" fmla="*/ 2219960 h 2646680"/>
              <a:gd name="connsiteX126" fmla="*/ 2966720 w 4445000"/>
              <a:gd name="connsiteY126" fmla="*/ 2219960 h 2646680"/>
              <a:gd name="connsiteX127" fmla="*/ 2966720 w 4445000"/>
              <a:gd name="connsiteY127" fmla="*/ 2240280 h 2646680"/>
              <a:gd name="connsiteX128" fmla="*/ 3022600 w 4445000"/>
              <a:gd name="connsiteY128" fmla="*/ 2240280 h 2646680"/>
              <a:gd name="connsiteX129" fmla="*/ 3022600 w 4445000"/>
              <a:gd name="connsiteY129" fmla="*/ 2260600 h 2646680"/>
              <a:gd name="connsiteX130" fmla="*/ 3053080 w 4445000"/>
              <a:gd name="connsiteY130" fmla="*/ 2260600 h 2646680"/>
              <a:gd name="connsiteX131" fmla="*/ 3053080 w 4445000"/>
              <a:gd name="connsiteY131" fmla="*/ 2296160 h 2646680"/>
              <a:gd name="connsiteX132" fmla="*/ 3114040 w 4445000"/>
              <a:gd name="connsiteY132" fmla="*/ 2296160 h 2646680"/>
              <a:gd name="connsiteX133" fmla="*/ 3114040 w 4445000"/>
              <a:gd name="connsiteY133" fmla="*/ 2321560 h 2646680"/>
              <a:gd name="connsiteX134" fmla="*/ 3286760 w 4445000"/>
              <a:gd name="connsiteY134" fmla="*/ 2321560 h 2646680"/>
              <a:gd name="connsiteX135" fmla="*/ 3301577 w 4445000"/>
              <a:gd name="connsiteY135" fmla="*/ 2362624 h 2646680"/>
              <a:gd name="connsiteX136" fmla="*/ 3376084 w 4445000"/>
              <a:gd name="connsiteY136" fmla="*/ 2373206 h 2646680"/>
              <a:gd name="connsiteX137" fmla="*/ 3388360 w 4445000"/>
              <a:gd name="connsiteY137" fmla="*/ 2413000 h 2646680"/>
              <a:gd name="connsiteX138" fmla="*/ 3952240 w 4445000"/>
              <a:gd name="connsiteY138" fmla="*/ 2413000 h 2646680"/>
              <a:gd name="connsiteX139" fmla="*/ 3952240 w 4445000"/>
              <a:gd name="connsiteY139" fmla="*/ 2468880 h 2646680"/>
              <a:gd name="connsiteX140" fmla="*/ 4053840 w 4445000"/>
              <a:gd name="connsiteY140" fmla="*/ 2468880 h 2646680"/>
              <a:gd name="connsiteX141" fmla="*/ 4053840 w 4445000"/>
              <a:gd name="connsiteY141" fmla="*/ 2540000 h 2646680"/>
              <a:gd name="connsiteX142" fmla="*/ 4114800 w 4445000"/>
              <a:gd name="connsiteY142" fmla="*/ 2540000 h 2646680"/>
              <a:gd name="connsiteX143" fmla="*/ 4114800 w 4445000"/>
              <a:gd name="connsiteY143" fmla="*/ 2646680 h 2646680"/>
              <a:gd name="connsiteX144" fmla="*/ 4445000 w 4445000"/>
              <a:gd name="connsiteY144" fmla="*/ 2646680 h 2646680"/>
              <a:gd name="connsiteX0" fmla="*/ 0 w 4445000"/>
              <a:gd name="connsiteY0" fmla="*/ 0 h 2646680"/>
              <a:gd name="connsiteX1" fmla="*/ 55880 w 4445000"/>
              <a:gd name="connsiteY1" fmla="*/ 0 h 2646680"/>
              <a:gd name="connsiteX2" fmla="*/ 55880 w 4445000"/>
              <a:gd name="connsiteY2" fmla="*/ 50800 h 2646680"/>
              <a:gd name="connsiteX3" fmla="*/ 121920 w 4445000"/>
              <a:gd name="connsiteY3" fmla="*/ 50800 h 2646680"/>
              <a:gd name="connsiteX4" fmla="*/ 121920 w 4445000"/>
              <a:gd name="connsiteY4" fmla="*/ 66040 h 2646680"/>
              <a:gd name="connsiteX5" fmla="*/ 152400 w 4445000"/>
              <a:gd name="connsiteY5" fmla="*/ 66040 h 2646680"/>
              <a:gd name="connsiteX6" fmla="*/ 152400 w 4445000"/>
              <a:gd name="connsiteY6" fmla="*/ 66040 h 2646680"/>
              <a:gd name="connsiteX7" fmla="*/ 152400 w 4445000"/>
              <a:gd name="connsiteY7" fmla="*/ 106680 h 2646680"/>
              <a:gd name="connsiteX8" fmla="*/ 182880 w 4445000"/>
              <a:gd name="connsiteY8" fmla="*/ 106680 h 2646680"/>
              <a:gd name="connsiteX9" fmla="*/ 182880 w 4445000"/>
              <a:gd name="connsiteY9" fmla="*/ 172720 h 2646680"/>
              <a:gd name="connsiteX10" fmla="*/ 203200 w 4445000"/>
              <a:gd name="connsiteY10" fmla="*/ 172720 h 2646680"/>
              <a:gd name="connsiteX11" fmla="*/ 203200 w 4445000"/>
              <a:gd name="connsiteY11" fmla="*/ 208280 h 2646680"/>
              <a:gd name="connsiteX12" fmla="*/ 238760 w 4445000"/>
              <a:gd name="connsiteY12" fmla="*/ 208280 h 2646680"/>
              <a:gd name="connsiteX13" fmla="*/ 238760 w 4445000"/>
              <a:gd name="connsiteY13" fmla="*/ 248920 h 2646680"/>
              <a:gd name="connsiteX14" fmla="*/ 254000 w 4445000"/>
              <a:gd name="connsiteY14" fmla="*/ 248920 h 2646680"/>
              <a:gd name="connsiteX15" fmla="*/ 254000 w 4445000"/>
              <a:gd name="connsiteY15" fmla="*/ 289560 h 2646680"/>
              <a:gd name="connsiteX16" fmla="*/ 299720 w 4445000"/>
              <a:gd name="connsiteY16" fmla="*/ 289560 h 2646680"/>
              <a:gd name="connsiteX17" fmla="*/ 299720 w 4445000"/>
              <a:gd name="connsiteY17" fmla="*/ 350520 h 2646680"/>
              <a:gd name="connsiteX18" fmla="*/ 314960 w 4445000"/>
              <a:gd name="connsiteY18" fmla="*/ 350520 h 2646680"/>
              <a:gd name="connsiteX19" fmla="*/ 314960 w 4445000"/>
              <a:gd name="connsiteY19" fmla="*/ 370840 h 2646680"/>
              <a:gd name="connsiteX20" fmla="*/ 365760 w 4445000"/>
              <a:gd name="connsiteY20" fmla="*/ 370840 h 2646680"/>
              <a:gd name="connsiteX21" fmla="*/ 365760 w 4445000"/>
              <a:gd name="connsiteY21" fmla="*/ 406400 h 2646680"/>
              <a:gd name="connsiteX22" fmla="*/ 365760 w 4445000"/>
              <a:gd name="connsiteY22" fmla="*/ 406400 h 2646680"/>
              <a:gd name="connsiteX23" fmla="*/ 365760 w 4445000"/>
              <a:gd name="connsiteY23" fmla="*/ 467360 h 2646680"/>
              <a:gd name="connsiteX24" fmla="*/ 365760 w 4445000"/>
              <a:gd name="connsiteY24" fmla="*/ 533400 h 2646680"/>
              <a:gd name="connsiteX25" fmla="*/ 411480 w 4445000"/>
              <a:gd name="connsiteY25" fmla="*/ 533400 h 2646680"/>
              <a:gd name="connsiteX26" fmla="*/ 411480 w 4445000"/>
              <a:gd name="connsiteY26" fmla="*/ 574040 h 2646680"/>
              <a:gd name="connsiteX27" fmla="*/ 426720 w 4445000"/>
              <a:gd name="connsiteY27" fmla="*/ 574040 h 2646680"/>
              <a:gd name="connsiteX28" fmla="*/ 426720 w 4445000"/>
              <a:gd name="connsiteY28" fmla="*/ 645160 h 2646680"/>
              <a:gd name="connsiteX29" fmla="*/ 472440 w 4445000"/>
              <a:gd name="connsiteY29" fmla="*/ 645160 h 2646680"/>
              <a:gd name="connsiteX30" fmla="*/ 472440 w 4445000"/>
              <a:gd name="connsiteY30" fmla="*/ 695960 h 2646680"/>
              <a:gd name="connsiteX31" fmla="*/ 497840 w 4445000"/>
              <a:gd name="connsiteY31" fmla="*/ 695960 h 2646680"/>
              <a:gd name="connsiteX32" fmla="*/ 497840 w 4445000"/>
              <a:gd name="connsiteY32" fmla="*/ 746760 h 2646680"/>
              <a:gd name="connsiteX33" fmla="*/ 538480 w 4445000"/>
              <a:gd name="connsiteY33" fmla="*/ 746760 h 2646680"/>
              <a:gd name="connsiteX34" fmla="*/ 538480 w 4445000"/>
              <a:gd name="connsiteY34" fmla="*/ 822960 h 2646680"/>
              <a:gd name="connsiteX35" fmla="*/ 599440 w 4445000"/>
              <a:gd name="connsiteY35" fmla="*/ 822960 h 2646680"/>
              <a:gd name="connsiteX36" fmla="*/ 599440 w 4445000"/>
              <a:gd name="connsiteY36" fmla="*/ 873760 h 2646680"/>
              <a:gd name="connsiteX37" fmla="*/ 629920 w 4445000"/>
              <a:gd name="connsiteY37" fmla="*/ 873760 h 2646680"/>
              <a:gd name="connsiteX38" fmla="*/ 629920 w 4445000"/>
              <a:gd name="connsiteY38" fmla="*/ 924560 h 2646680"/>
              <a:gd name="connsiteX39" fmla="*/ 711200 w 4445000"/>
              <a:gd name="connsiteY39" fmla="*/ 924560 h 2646680"/>
              <a:gd name="connsiteX40" fmla="*/ 711200 w 4445000"/>
              <a:gd name="connsiteY40" fmla="*/ 924560 h 2646680"/>
              <a:gd name="connsiteX41" fmla="*/ 736600 w 4445000"/>
              <a:gd name="connsiteY41" fmla="*/ 949960 h 2646680"/>
              <a:gd name="connsiteX42" fmla="*/ 736600 w 4445000"/>
              <a:gd name="connsiteY42" fmla="*/ 975360 h 2646680"/>
              <a:gd name="connsiteX43" fmla="*/ 787400 w 4445000"/>
              <a:gd name="connsiteY43" fmla="*/ 975360 h 2646680"/>
              <a:gd name="connsiteX44" fmla="*/ 787400 w 4445000"/>
              <a:gd name="connsiteY44" fmla="*/ 1021080 h 2646680"/>
              <a:gd name="connsiteX45" fmla="*/ 812800 w 4445000"/>
              <a:gd name="connsiteY45" fmla="*/ 1021080 h 2646680"/>
              <a:gd name="connsiteX46" fmla="*/ 812800 w 4445000"/>
              <a:gd name="connsiteY46" fmla="*/ 1071880 h 2646680"/>
              <a:gd name="connsiteX47" fmla="*/ 812800 w 4445000"/>
              <a:gd name="connsiteY47" fmla="*/ 1071880 h 2646680"/>
              <a:gd name="connsiteX48" fmla="*/ 863600 w 4445000"/>
              <a:gd name="connsiteY48" fmla="*/ 1071880 h 2646680"/>
              <a:gd name="connsiteX49" fmla="*/ 863600 w 4445000"/>
              <a:gd name="connsiteY49" fmla="*/ 1117600 h 2646680"/>
              <a:gd name="connsiteX50" fmla="*/ 863600 w 4445000"/>
              <a:gd name="connsiteY50" fmla="*/ 1117600 h 2646680"/>
              <a:gd name="connsiteX51" fmla="*/ 899160 w 4445000"/>
              <a:gd name="connsiteY51" fmla="*/ 1153160 h 2646680"/>
              <a:gd name="connsiteX52" fmla="*/ 929640 w 4445000"/>
              <a:gd name="connsiteY52" fmla="*/ 1153160 h 2646680"/>
              <a:gd name="connsiteX53" fmla="*/ 929640 w 4445000"/>
              <a:gd name="connsiteY53" fmla="*/ 1198880 h 2646680"/>
              <a:gd name="connsiteX54" fmla="*/ 985520 w 4445000"/>
              <a:gd name="connsiteY54" fmla="*/ 1198880 h 2646680"/>
              <a:gd name="connsiteX55" fmla="*/ 985520 w 4445000"/>
              <a:gd name="connsiteY55" fmla="*/ 1224280 h 2646680"/>
              <a:gd name="connsiteX56" fmla="*/ 1031240 w 4445000"/>
              <a:gd name="connsiteY56" fmla="*/ 1224280 h 2646680"/>
              <a:gd name="connsiteX57" fmla="*/ 1046480 w 4445000"/>
              <a:gd name="connsiteY57" fmla="*/ 1239520 h 2646680"/>
              <a:gd name="connsiteX58" fmla="*/ 1082040 w 4445000"/>
              <a:gd name="connsiteY58" fmla="*/ 1239520 h 2646680"/>
              <a:gd name="connsiteX59" fmla="*/ 1082040 w 4445000"/>
              <a:gd name="connsiteY59" fmla="*/ 1275080 h 2646680"/>
              <a:gd name="connsiteX60" fmla="*/ 1153160 w 4445000"/>
              <a:gd name="connsiteY60" fmla="*/ 1275080 h 2646680"/>
              <a:gd name="connsiteX61" fmla="*/ 1153160 w 4445000"/>
              <a:gd name="connsiteY61" fmla="*/ 1320800 h 2646680"/>
              <a:gd name="connsiteX62" fmla="*/ 1193800 w 4445000"/>
              <a:gd name="connsiteY62" fmla="*/ 1320800 h 2646680"/>
              <a:gd name="connsiteX63" fmla="*/ 1193800 w 4445000"/>
              <a:gd name="connsiteY63" fmla="*/ 1351280 h 2646680"/>
              <a:gd name="connsiteX64" fmla="*/ 1239520 w 4445000"/>
              <a:gd name="connsiteY64" fmla="*/ 1351280 h 2646680"/>
              <a:gd name="connsiteX65" fmla="*/ 1239520 w 4445000"/>
              <a:gd name="connsiteY65" fmla="*/ 1381760 h 2646680"/>
              <a:gd name="connsiteX66" fmla="*/ 1310640 w 4445000"/>
              <a:gd name="connsiteY66" fmla="*/ 1381760 h 2646680"/>
              <a:gd name="connsiteX67" fmla="*/ 1310640 w 4445000"/>
              <a:gd name="connsiteY67" fmla="*/ 1402080 h 2646680"/>
              <a:gd name="connsiteX68" fmla="*/ 1310640 w 4445000"/>
              <a:gd name="connsiteY68" fmla="*/ 1402080 h 2646680"/>
              <a:gd name="connsiteX69" fmla="*/ 1330960 w 4445000"/>
              <a:gd name="connsiteY69" fmla="*/ 1402080 h 2646680"/>
              <a:gd name="connsiteX70" fmla="*/ 1366520 w 4445000"/>
              <a:gd name="connsiteY70" fmla="*/ 1402080 h 2646680"/>
              <a:gd name="connsiteX71" fmla="*/ 1366520 w 4445000"/>
              <a:gd name="connsiteY71" fmla="*/ 1447800 h 2646680"/>
              <a:gd name="connsiteX72" fmla="*/ 1397000 w 4445000"/>
              <a:gd name="connsiteY72" fmla="*/ 1447800 h 2646680"/>
              <a:gd name="connsiteX73" fmla="*/ 1397000 w 4445000"/>
              <a:gd name="connsiteY73" fmla="*/ 1483360 h 2646680"/>
              <a:gd name="connsiteX74" fmla="*/ 1427480 w 4445000"/>
              <a:gd name="connsiteY74" fmla="*/ 1483360 h 2646680"/>
              <a:gd name="connsiteX75" fmla="*/ 1427480 w 4445000"/>
              <a:gd name="connsiteY75" fmla="*/ 1498600 h 2646680"/>
              <a:gd name="connsiteX76" fmla="*/ 1463040 w 4445000"/>
              <a:gd name="connsiteY76" fmla="*/ 1498600 h 2646680"/>
              <a:gd name="connsiteX77" fmla="*/ 1473200 w 4445000"/>
              <a:gd name="connsiteY77" fmla="*/ 1508760 h 2646680"/>
              <a:gd name="connsiteX78" fmla="*/ 1529080 w 4445000"/>
              <a:gd name="connsiteY78" fmla="*/ 1508760 h 2646680"/>
              <a:gd name="connsiteX79" fmla="*/ 1529080 w 4445000"/>
              <a:gd name="connsiteY79" fmla="*/ 1539240 h 2646680"/>
              <a:gd name="connsiteX80" fmla="*/ 1559560 w 4445000"/>
              <a:gd name="connsiteY80" fmla="*/ 1539240 h 2646680"/>
              <a:gd name="connsiteX81" fmla="*/ 1559560 w 4445000"/>
              <a:gd name="connsiteY81" fmla="*/ 1564640 h 2646680"/>
              <a:gd name="connsiteX82" fmla="*/ 1600200 w 4445000"/>
              <a:gd name="connsiteY82" fmla="*/ 1564640 h 2646680"/>
              <a:gd name="connsiteX83" fmla="*/ 1600200 w 4445000"/>
              <a:gd name="connsiteY83" fmla="*/ 1584960 h 2646680"/>
              <a:gd name="connsiteX84" fmla="*/ 1635760 w 4445000"/>
              <a:gd name="connsiteY84" fmla="*/ 1584960 h 2646680"/>
              <a:gd name="connsiteX85" fmla="*/ 1635760 w 4445000"/>
              <a:gd name="connsiteY85" fmla="*/ 1620520 h 2646680"/>
              <a:gd name="connsiteX86" fmla="*/ 1635760 w 4445000"/>
              <a:gd name="connsiteY86" fmla="*/ 1620520 h 2646680"/>
              <a:gd name="connsiteX87" fmla="*/ 1656080 w 4445000"/>
              <a:gd name="connsiteY87" fmla="*/ 1640840 h 2646680"/>
              <a:gd name="connsiteX88" fmla="*/ 1711960 w 4445000"/>
              <a:gd name="connsiteY88" fmla="*/ 1640840 h 2646680"/>
              <a:gd name="connsiteX89" fmla="*/ 1711960 w 4445000"/>
              <a:gd name="connsiteY89" fmla="*/ 1671320 h 2646680"/>
              <a:gd name="connsiteX90" fmla="*/ 1752600 w 4445000"/>
              <a:gd name="connsiteY90" fmla="*/ 1671320 h 2646680"/>
              <a:gd name="connsiteX91" fmla="*/ 1752600 w 4445000"/>
              <a:gd name="connsiteY91" fmla="*/ 1727200 h 2646680"/>
              <a:gd name="connsiteX92" fmla="*/ 1793240 w 4445000"/>
              <a:gd name="connsiteY92" fmla="*/ 1727200 h 2646680"/>
              <a:gd name="connsiteX93" fmla="*/ 1793240 w 4445000"/>
              <a:gd name="connsiteY93" fmla="*/ 1757680 h 2646680"/>
              <a:gd name="connsiteX94" fmla="*/ 1864360 w 4445000"/>
              <a:gd name="connsiteY94" fmla="*/ 1757680 h 2646680"/>
              <a:gd name="connsiteX95" fmla="*/ 1864360 w 4445000"/>
              <a:gd name="connsiteY95" fmla="*/ 1788160 h 2646680"/>
              <a:gd name="connsiteX96" fmla="*/ 1965960 w 4445000"/>
              <a:gd name="connsiteY96" fmla="*/ 1788160 h 2646680"/>
              <a:gd name="connsiteX97" fmla="*/ 1965960 w 4445000"/>
              <a:gd name="connsiteY97" fmla="*/ 1813560 h 2646680"/>
              <a:gd name="connsiteX98" fmla="*/ 2021840 w 4445000"/>
              <a:gd name="connsiteY98" fmla="*/ 1813560 h 2646680"/>
              <a:gd name="connsiteX99" fmla="*/ 2024803 w 4445000"/>
              <a:gd name="connsiteY99" fmla="*/ 1829646 h 2646680"/>
              <a:gd name="connsiteX100" fmla="*/ 2077720 w 4445000"/>
              <a:gd name="connsiteY100" fmla="*/ 1833880 h 2646680"/>
              <a:gd name="connsiteX101" fmla="*/ 2077720 w 4445000"/>
              <a:gd name="connsiteY101" fmla="*/ 1874520 h 2646680"/>
              <a:gd name="connsiteX102" fmla="*/ 2235200 w 4445000"/>
              <a:gd name="connsiteY102" fmla="*/ 1874520 h 2646680"/>
              <a:gd name="connsiteX103" fmla="*/ 2235200 w 4445000"/>
              <a:gd name="connsiteY103" fmla="*/ 1905000 h 2646680"/>
              <a:gd name="connsiteX104" fmla="*/ 2306320 w 4445000"/>
              <a:gd name="connsiteY104" fmla="*/ 1905000 h 2646680"/>
              <a:gd name="connsiteX105" fmla="*/ 2323782 w 4445000"/>
              <a:gd name="connsiteY105" fmla="*/ 1895475 h 2646680"/>
              <a:gd name="connsiteX106" fmla="*/ 2330450 w 4445000"/>
              <a:gd name="connsiteY106" fmla="*/ 1919817 h 2646680"/>
              <a:gd name="connsiteX107" fmla="*/ 2349500 w 4445000"/>
              <a:gd name="connsiteY107" fmla="*/ 1934210 h 2646680"/>
              <a:gd name="connsiteX108" fmla="*/ 2379556 w 4445000"/>
              <a:gd name="connsiteY108" fmla="*/ 1961304 h 2646680"/>
              <a:gd name="connsiteX109" fmla="*/ 2377440 w 4445000"/>
              <a:gd name="connsiteY109" fmla="*/ 1995594 h 2646680"/>
              <a:gd name="connsiteX110" fmla="*/ 2416809 w 4445000"/>
              <a:gd name="connsiteY110" fmla="*/ 1990090 h 2646680"/>
              <a:gd name="connsiteX111" fmla="*/ 2448560 w 4445000"/>
              <a:gd name="connsiteY111" fmla="*/ 2006600 h 2646680"/>
              <a:gd name="connsiteX112" fmla="*/ 2470573 w 4445000"/>
              <a:gd name="connsiteY112" fmla="*/ 2032000 h 2646680"/>
              <a:gd name="connsiteX113" fmla="*/ 2521796 w 4445000"/>
              <a:gd name="connsiteY113" fmla="*/ 2029038 h 2646680"/>
              <a:gd name="connsiteX114" fmla="*/ 2525605 w 4445000"/>
              <a:gd name="connsiteY114" fmla="*/ 2059940 h 2646680"/>
              <a:gd name="connsiteX115" fmla="*/ 2583604 w 4445000"/>
              <a:gd name="connsiteY115" fmla="*/ 2059940 h 2646680"/>
              <a:gd name="connsiteX116" fmla="*/ 2585720 w 4445000"/>
              <a:gd name="connsiteY116" fmla="*/ 2098040 h 2646680"/>
              <a:gd name="connsiteX117" fmla="*/ 2667000 w 4445000"/>
              <a:gd name="connsiteY117" fmla="*/ 2098040 h 2646680"/>
              <a:gd name="connsiteX118" fmla="*/ 2667000 w 4445000"/>
              <a:gd name="connsiteY118" fmla="*/ 2118360 h 2646680"/>
              <a:gd name="connsiteX119" fmla="*/ 2743200 w 4445000"/>
              <a:gd name="connsiteY119" fmla="*/ 2118360 h 2646680"/>
              <a:gd name="connsiteX120" fmla="*/ 2743200 w 4445000"/>
              <a:gd name="connsiteY120" fmla="*/ 2118360 h 2646680"/>
              <a:gd name="connsiteX121" fmla="*/ 2736003 w 4445000"/>
              <a:gd name="connsiteY121" fmla="*/ 2145030 h 2646680"/>
              <a:gd name="connsiteX122" fmla="*/ 2821941 w 4445000"/>
              <a:gd name="connsiteY122" fmla="*/ 2142913 h 2646680"/>
              <a:gd name="connsiteX123" fmla="*/ 2849880 w 4445000"/>
              <a:gd name="connsiteY123" fmla="*/ 2179320 h 2646680"/>
              <a:gd name="connsiteX124" fmla="*/ 2910840 w 4445000"/>
              <a:gd name="connsiteY124" fmla="*/ 2179320 h 2646680"/>
              <a:gd name="connsiteX125" fmla="*/ 2910840 w 4445000"/>
              <a:gd name="connsiteY125" fmla="*/ 2219960 h 2646680"/>
              <a:gd name="connsiteX126" fmla="*/ 2966720 w 4445000"/>
              <a:gd name="connsiteY126" fmla="*/ 2219960 h 2646680"/>
              <a:gd name="connsiteX127" fmla="*/ 2966720 w 4445000"/>
              <a:gd name="connsiteY127" fmla="*/ 2240280 h 2646680"/>
              <a:gd name="connsiteX128" fmla="*/ 3022600 w 4445000"/>
              <a:gd name="connsiteY128" fmla="*/ 2240280 h 2646680"/>
              <a:gd name="connsiteX129" fmla="*/ 3022600 w 4445000"/>
              <a:gd name="connsiteY129" fmla="*/ 2260600 h 2646680"/>
              <a:gd name="connsiteX130" fmla="*/ 3053080 w 4445000"/>
              <a:gd name="connsiteY130" fmla="*/ 2260600 h 2646680"/>
              <a:gd name="connsiteX131" fmla="*/ 3053080 w 4445000"/>
              <a:gd name="connsiteY131" fmla="*/ 2296160 h 2646680"/>
              <a:gd name="connsiteX132" fmla="*/ 3114040 w 4445000"/>
              <a:gd name="connsiteY132" fmla="*/ 2296160 h 2646680"/>
              <a:gd name="connsiteX133" fmla="*/ 3114040 w 4445000"/>
              <a:gd name="connsiteY133" fmla="*/ 2321560 h 2646680"/>
              <a:gd name="connsiteX134" fmla="*/ 3286760 w 4445000"/>
              <a:gd name="connsiteY134" fmla="*/ 2321560 h 2646680"/>
              <a:gd name="connsiteX135" fmla="*/ 3301577 w 4445000"/>
              <a:gd name="connsiteY135" fmla="*/ 2362624 h 2646680"/>
              <a:gd name="connsiteX136" fmla="*/ 3376084 w 4445000"/>
              <a:gd name="connsiteY136" fmla="*/ 2373206 h 2646680"/>
              <a:gd name="connsiteX137" fmla="*/ 3388360 w 4445000"/>
              <a:gd name="connsiteY137" fmla="*/ 2413000 h 2646680"/>
              <a:gd name="connsiteX138" fmla="*/ 3952240 w 4445000"/>
              <a:gd name="connsiteY138" fmla="*/ 2413000 h 2646680"/>
              <a:gd name="connsiteX139" fmla="*/ 3952240 w 4445000"/>
              <a:gd name="connsiteY139" fmla="*/ 2468880 h 2646680"/>
              <a:gd name="connsiteX140" fmla="*/ 4053840 w 4445000"/>
              <a:gd name="connsiteY140" fmla="*/ 2468880 h 2646680"/>
              <a:gd name="connsiteX141" fmla="*/ 4053840 w 4445000"/>
              <a:gd name="connsiteY141" fmla="*/ 2540000 h 2646680"/>
              <a:gd name="connsiteX142" fmla="*/ 4114800 w 4445000"/>
              <a:gd name="connsiteY142" fmla="*/ 2540000 h 2646680"/>
              <a:gd name="connsiteX143" fmla="*/ 4114800 w 4445000"/>
              <a:gd name="connsiteY143" fmla="*/ 2646680 h 2646680"/>
              <a:gd name="connsiteX144" fmla="*/ 4445000 w 4445000"/>
              <a:gd name="connsiteY144" fmla="*/ 2646680 h 2646680"/>
              <a:gd name="connsiteX0" fmla="*/ 0 w 4445000"/>
              <a:gd name="connsiteY0" fmla="*/ 0 h 2646680"/>
              <a:gd name="connsiteX1" fmla="*/ 55880 w 4445000"/>
              <a:gd name="connsiteY1" fmla="*/ 0 h 2646680"/>
              <a:gd name="connsiteX2" fmla="*/ 55880 w 4445000"/>
              <a:gd name="connsiteY2" fmla="*/ 50800 h 2646680"/>
              <a:gd name="connsiteX3" fmla="*/ 121920 w 4445000"/>
              <a:gd name="connsiteY3" fmla="*/ 50800 h 2646680"/>
              <a:gd name="connsiteX4" fmla="*/ 121920 w 4445000"/>
              <a:gd name="connsiteY4" fmla="*/ 66040 h 2646680"/>
              <a:gd name="connsiteX5" fmla="*/ 152400 w 4445000"/>
              <a:gd name="connsiteY5" fmla="*/ 66040 h 2646680"/>
              <a:gd name="connsiteX6" fmla="*/ 152400 w 4445000"/>
              <a:gd name="connsiteY6" fmla="*/ 66040 h 2646680"/>
              <a:gd name="connsiteX7" fmla="*/ 152400 w 4445000"/>
              <a:gd name="connsiteY7" fmla="*/ 106680 h 2646680"/>
              <a:gd name="connsiteX8" fmla="*/ 182880 w 4445000"/>
              <a:gd name="connsiteY8" fmla="*/ 106680 h 2646680"/>
              <a:gd name="connsiteX9" fmla="*/ 182880 w 4445000"/>
              <a:gd name="connsiteY9" fmla="*/ 172720 h 2646680"/>
              <a:gd name="connsiteX10" fmla="*/ 203200 w 4445000"/>
              <a:gd name="connsiteY10" fmla="*/ 172720 h 2646680"/>
              <a:gd name="connsiteX11" fmla="*/ 203200 w 4445000"/>
              <a:gd name="connsiteY11" fmla="*/ 208280 h 2646680"/>
              <a:gd name="connsiteX12" fmla="*/ 238760 w 4445000"/>
              <a:gd name="connsiteY12" fmla="*/ 208280 h 2646680"/>
              <a:gd name="connsiteX13" fmla="*/ 238760 w 4445000"/>
              <a:gd name="connsiteY13" fmla="*/ 248920 h 2646680"/>
              <a:gd name="connsiteX14" fmla="*/ 254000 w 4445000"/>
              <a:gd name="connsiteY14" fmla="*/ 248920 h 2646680"/>
              <a:gd name="connsiteX15" fmla="*/ 254000 w 4445000"/>
              <a:gd name="connsiteY15" fmla="*/ 289560 h 2646680"/>
              <a:gd name="connsiteX16" fmla="*/ 299720 w 4445000"/>
              <a:gd name="connsiteY16" fmla="*/ 289560 h 2646680"/>
              <a:gd name="connsiteX17" fmla="*/ 299720 w 4445000"/>
              <a:gd name="connsiteY17" fmla="*/ 350520 h 2646680"/>
              <a:gd name="connsiteX18" fmla="*/ 314960 w 4445000"/>
              <a:gd name="connsiteY18" fmla="*/ 350520 h 2646680"/>
              <a:gd name="connsiteX19" fmla="*/ 314960 w 4445000"/>
              <a:gd name="connsiteY19" fmla="*/ 370840 h 2646680"/>
              <a:gd name="connsiteX20" fmla="*/ 365760 w 4445000"/>
              <a:gd name="connsiteY20" fmla="*/ 370840 h 2646680"/>
              <a:gd name="connsiteX21" fmla="*/ 365760 w 4445000"/>
              <a:gd name="connsiteY21" fmla="*/ 406400 h 2646680"/>
              <a:gd name="connsiteX22" fmla="*/ 365760 w 4445000"/>
              <a:gd name="connsiteY22" fmla="*/ 406400 h 2646680"/>
              <a:gd name="connsiteX23" fmla="*/ 365760 w 4445000"/>
              <a:gd name="connsiteY23" fmla="*/ 467360 h 2646680"/>
              <a:gd name="connsiteX24" fmla="*/ 365760 w 4445000"/>
              <a:gd name="connsiteY24" fmla="*/ 533400 h 2646680"/>
              <a:gd name="connsiteX25" fmla="*/ 411480 w 4445000"/>
              <a:gd name="connsiteY25" fmla="*/ 533400 h 2646680"/>
              <a:gd name="connsiteX26" fmla="*/ 411480 w 4445000"/>
              <a:gd name="connsiteY26" fmla="*/ 574040 h 2646680"/>
              <a:gd name="connsiteX27" fmla="*/ 426720 w 4445000"/>
              <a:gd name="connsiteY27" fmla="*/ 574040 h 2646680"/>
              <a:gd name="connsiteX28" fmla="*/ 426720 w 4445000"/>
              <a:gd name="connsiteY28" fmla="*/ 645160 h 2646680"/>
              <a:gd name="connsiteX29" fmla="*/ 472440 w 4445000"/>
              <a:gd name="connsiteY29" fmla="*/ 645160 h 2646680"/>
              <a:gd name="connsiteX30" fmla="*/ 472440 w 4445000"/>
              <a:gd name="connsiteY30" fmla="*/ 695960 h 2646680"/>
              <a:gd name="connsiteX31" fmla="*/ 497840 w 4445000"/>
              <a:gd name="connsiteY31" fmla="*/ 695960 h 2646680"/>
              <a:gd name="connsiteX32" fmla="*/ 497840 w 4445000"/>
              <a:gd name="connsiteY32" fmla="*/ 746760 h 2646680"/>
              <a:gd name="connsiteX33" fmla="*/ 538480 w 4445000"/>
              <a:gd name="connsiteY33" fmla="*/ 746760 h 2646680"/>
              <a:gd name="connsiteX34" fmla="*/ 538480 w 4445000"/>
              <a:gd name="connsiteY34" fmla="*/ 822960 h 2646680"/>
              <a:gd name="connsiteX35" fmla="*/ 599440 w 4445000"/>
              <a:gd name="connsiteY35" fmla="*/ 822960 h 2646680"/>
              <a:gd name="connsiteX36" fmla="*/ 599440 w 4445000"/>
              <a:gd name="connsiteY36" fmla="*/ 873760 h 2646680"/>
              <a:gd name="connsiteX37" fmla="*/ 629920 w 4445000"/>
              <a:gd name="connsiteY37" fmla="*/ 873760 h 2646680"/>
              <a:gd name="connsiteX38" fmla="*/ 629920 w 4445000"/>
              <a:gd name="connsiteY38" fmla="*/ 924560 h 2646680"/>
              <a:gd name="connsiteX39" fmla="*/ 711200 w 4445000"/>
              <a:gd name="connsiteY39" fmla="*/ 924560 h 2646680"/>
              <a:gd name="connsiteX40" fmla="*/ 711200 w 4445000"/>
              <a:gd name="connsiteY40" fmla="*/ 924560 h 2646680"/>
              <a:gd name="connsiteX41" fmla="*/ 736600 w 4445000"/>
              <a:gd name="connsiteY41" fmla="*/ 949960 h 2646680"/>
              <a:gd name="connsiteX42" fmla="*/ 736600 w 4445000"/>
              <a:gd name="connsiteY42" fmla="*/ 975360 h 2646680"/>
              <a:gd name="connsiteX43" fmla="*/ 787400 w 4445000"/>
              <a:gd name="connsiteY43" fmla="*/ 975360 h 2646680"/>
              <a:gd name="connsiteX44" fmla="*/ 787400 w 4445000"/>
              <a:gd name="connsiteY44" fmla="*/ 1021080 h 2646680"/>
              <a:gd name="connsiteX45" fmla="*/ 812800 w 4445000"/>
              <a:gd name="connsiteY45" fmla="*/ 1021080 h 2646680"/>
              <a:gd name="connsiteX46" fmla="*/ 812800 w 4445000"/>
              <a:gd name="connsiteY46" fmla="*/ 1071880 h 2646680"/>
              <a:gd name="connsiteX47" fmla="*/ 812800 w 4445000"/>
              <a:gd name="connsiteY47" fmla="*/ 1071880 h 2646680"/>
              <a:gd name="connsiteX48" fmla="*/ 863600 w 4445000"/>
              <a:gd name="connsiteY48" fmla="*/ 1071880 h 2646680"/>
              <a:gd name="connsiteX49" fmla="*/ 863600 w 4445000"/>
              <a:gd name="connsiteY49" fmla="*/ 1117600 h 2646680"/>
              <a:gd name="connsiteX50" fmla="*/ 863600 w 4445000"/>
              <a:gd name="connsiteY50" fmla="*/ 1117600 h 2646680"/>
              <a:gd name="connsiteX51" fmla="*/ 899160 w 4445000"/>
              <a:gd name="connsiteY51" fmla="*/ 1153160 h 2646680"/>
              <a:gd name="connsiteX52" fmla="*/ 929640 w 4445000"/>
              <a:gd name="connsiteY52" fmla="*/ 1153160 h 2646680"/>
              <a:gd name="connsiteX53" fmla="*/ 929640 w 4445000"/>
              <a:gd name="connsiteY53" fmla="*/ 1198880 h 2646680"/>
              <a:gd name="connsiteX54" fmla="*/ 985520 w 4445000"/>
              <a:gd name="connsiteY54" fmla="*/ 1198880 h 2646680"/>
              <a:gd name="connsiteX55" fmla="*/ 985520 w 4445000"/>
              <a:gd name="connsiteY55" fmla="*/ 1224280 h 2646680"/>
              <a:gd name="connsiteX56" fmla="*/ 1031240 w 4445000"/>
              <a:gd name="connsiteY56" fmla="*/ 1224280 h 2646680"/>
              <a:gd name="connsiteX57" fmla="*/ 1046480 w 4445000"/>
              <a:gd name="connsiteY57" fmla="*/ 1239520 h 2646680"/>
              <a:gd name="connsiteX58" fmla="*/ 1082040 w 4445000"/>
              <a:gd name="connsiteY58" fmla="*/ 1239520 h 2646680"/>
              <a:gd name="connsiteX59" fmla="*/ 1082040 w 4445000"/>
              <a:gd name="connsiteY59" fmla="*/ 1275080 h 2646680"/>
              <a:gd name="connsiteX60" fmla="*/ 1153160 w 4445000"/>
              <a:gd name="connsiteY60" fmla="*/ 1275080 h 2646680"/>
              <a:gd name="connsiteX61" fmla="*/ 1153160 w 4445000"/>
              <a:gd name="connsiteY61" fmla="*/ 1320800 h 2646680"/>
              <a:gd name="connsiteX62" fmla="*/ 1193800 w 4445000"/>
              <a:gd name="connsiteY62" fmla="*/ 1320800 h 2646680"/>
              <a:gd name="connsiteX63" fmla="*/ 1193800 w 4445000"/>
              <a:gd name="connsiteY63" fmla="*/ 1351280 h 2646680"/>
              <a:gd name="connsiteX64" fmla="*/ 1239520 w 4445000"/>
              <a:gd name="connsiteY64" fmla="*/ 1351280 h 2646680"/>
              <a:gd name="connsiteX65" fmla="*/ 1239520 w 4445000"/>
              <a:gd name="connsiteY65" fmla="*/ 1381760 h 2646680"/>
              <a:gd name="connsiteX66" fmla="*/ 1310640 w 4445000"/>
              <a:gd name="connsiteY66" fmla="*/ 1381760 h 2646680"/>
              <a:gd name="connsiteX67" fmla="*/ 1310640 w 4445000"/>
              <a:gd name="connsiteY67" fmla="*/ 1402080 h 2646680"/>
              <a:gd name="connsiteX68" fmla="*/ 1310640 w 4445000"/>
              <a:gd name="connsiteY68" fmla="*/ 1402080 h 2646680"/>
              <a:gd name="connsiteX69" fmla="*/ 1330960 w 4445000"/>
              <a:gd name="connsiteY69" fmla="*/ 1402080 h 2646680"/>
              <a:gd name="connsiteX70" fmla="*/ 1366520 w 4445000"/>
              <a:gd name="connsiteY70" fmla="*/ 1402080 h 2646680"/>
              <a:gd name="connsiteX71" fmla="*/ 1366520 w 4445000"/>
              <a:gd name="connsiteY71" fmla="*/ 1447800 h 2646680"/>
              <a:gd name="connsiteX72" fmla="*/ 1397000 w 4445000"/>
              <a:gd name="connsiteY72" fmla="*/ 1447800 h 2646680"/>
              <a:gd name="connsiteX73" fmla="*/ 1397000 w 4445000"/>
              <a:gd name="connsiteY73" fmla="*/ 1483360 h 2646680"/>
              <a:gd name="connsiteX74" fmla="*/ 1427480 w 4445000"/>
              <a:gd name="connsiteY74" fmla="*/ 1483360 h 2646680"/>
              <a:gd name="connsiteX75" fmla="*/ 1427480 w 4445000"/>
              <a:gd name="connsiteY75" fmla="*/ 1498600 h 2646680"/>
              <a:gd name="connsiteX76" fmla="*/ 1463040 w 4445000"/>
              <a:gd name="connsiteY76" fmla="*/ 1498600 h 2646680"/>
              <a:gd name="connsiteX77" fmla="*/ 1473200 w 4445000"/>
              <a:gd name="connsiteY77" fmla="*/ 1508760 h 2646680"/>
              <a:gd name="connsiteX78" fmla="*/ 1529080 w 4445000"/>
              <a:gd name="connsiteY78" fmla="*/ 1508760 h 2646680"/>
              <a:gd name="connsiteX79" fmla="*/ 1529080 w 4445000"/>
              <a:gd name="connsiteY79" fmla="*/ 1539240 h 2646680"/>
              <a:gd name="connsiteX80" fmla="*/ 1559560 w 4445000"/>
              <a:gd name="connsiteY80" fmla="*/ 1539240 h 2646680"/>
              <a:gd name="connsiteX81" fmla="*/ 1559560 w 4445000"/>
              <a:gd name="connsiteY81" fmla="*/ 1564640 h 2646680"/>
              <a:gd name="connsiteX82" fmla="*/ 1600200 w 4445000"/>
              <a:gd name="connsiteY82" fmla="*/ 1564640 h 2646680"/>
              <a:gd name="connsiteX83" fmla="*/ 1600200 w 4445000"/>
              <a:gd name="connsiteY83" fmla="*/ 1584960 h 2646680"/>
              <a:gd name="connsiteX84" fmla="*/ 1635760 w 4445000"/>
              <a:gd name="connsiteY84" fmla="*/ 1584960 h 2646680"/>
              <a:gd name="connsiteX85" fmla="*/ 1635760 w 4445000"/>
              <a:gd name="connsiteY85" fmla="*/ 1620520 h 2646680"/>
              <a:gd name="connsiteX86" fmla="*/ 1635760 w 4445000"/>
              <a:gd name="connsiteY86" fmla="*/ 1620520 h 2646680"/>
              <a:gd name="connsiteX87" fmla="*/ 1656080 w 4445000"/>
              <a:gd name="connsiteY87" fmla="*/ 1640840 h 2646680"/>
              <a:gd name="connsiteX88" fmla="*/ 1711960 w 4445000"/>
              <a:gd name="connsiteY88" fmla="*/ 1640840 h 2646680"/>
              <a:gd name="connsiteX89" fmla="*/ 1711960 w 4445000"/>
              <a:gd name="connsiteY89" fmla="*/ 1671320 h 2646680"/>
              <a:gd name="connsiteX90" fmla="*/ 1752600 w 4445000"/>
              <a:gd name="connsiteY90" fmla="*/ 1671320 h 2646680"/>
              <a:gd name="connsiteX91" fmla="*/ 1752600 w 4445000"/>
              <a:gd name="connsiteY91" fmla="*/ 1727200 h 2646680"/>
              <a:gd name="connsiteX92" fmla="*/ 1793240 w 4445000"/>
              <a:gd name="connsiteY92" fmla="*/ 1727200 h 2646680"/>
              <a:gd name="connsiteX93" fmla="*/ 1793240 w 4445000"/>
              <a:gd name="connsiteY93" fmla="*/ 1757680 h 2646680"/>
              <a:gd name="connsiteX94" fmla="*/ 1864360 w 4445000"/>
              <a:gd name="connsiteY94" fmla="*/ 1757680 h 2646680"/>
              <a:gd name="connsiteX95" fmla="*/ 1864360 w 4445000"/>
              <a:gd name="connsiteY95" fmla="*/ 1788160 h 2646680"/>
              <a:gd name="connsiteX96" fmla="*/ 1965960 w 4445000"/>
              <a:gd name="connsiteY96" fmla="*/ 1788160 h 2646680"/>
              <a:gd name="connsiteX97" fmla="*/ 1965960 w 4445000"/>
              <a:gd name="connsiteY97" fmla="*/ 1813560 h 2646680"/>
              <a:gd name="connsiteX98" fmla="*/ 2021840 w 4445000"/>
              <a:gd name="connsiteY98" fmla="*/ 1813560 h 2646680"/>
              <a:gd name="connsiteX99" fmla="*/ 2024803 w 4445000"/>
              <a:gd name="connsiteY99" fmla="*/ 1829646 h 2646680"/>
              <a:gd name="connsiteX100" fmla="*/ 2077720 w 4445000"/>
              <a:gd name="connsiteY100" fmla="*/ 1833880 h 2646680"/>
              <a:gd name="connsiteX101" fmla="*/ 2077720 w 4445000"/>
              <a:gd name="connsiteY101" fmla="*/ 1874520 h 2646680"/>
              <a:gd name="connsiteX102" fmla="*/ 2235200 w 4445000"/>
              <a:gd name="connsiteY102" fmla="*/ 1874520 h 2646680"/>
              <a:gd name="connsiteX103" fmla="*/ 2235200 w 4445000"/>
              <a:gd name="connsiteY103" fmla="*/ 1905000 h 2646680"/>
              <a:gd name="connsiteX104" fmla="*/ 2298382 w 4445000"/>
              <a:gd name="connsiteY104" fmla="*/ 1885950 h 2646680"/>
              <a:gd name="connsiteX105" fmla="*/ 2323782 w 4445000"/>
              <a:gd name="connsiteY105" fmla="*/ 1895475 h 2646680"/>
              <a:gd name="connsiteX106" fmla="*/ 2330450 w 4445000"/>
              <a:gd name="connsiteY106" fmla="*/ 1919817 h 2646680"/>
              <a:gd name="connsiteX107" fmla="*/ 2349500 w 4445000"/>
              <a:gd name="connsiteY107" fmla="*/ 1934210 h 2646680"/>
              <a:gd name="connsiteX108" fmla="*/ 2379556 w 4445000"/>
              <a:gd name="connsiteY108" fmla="*/ 1961304 h 2646680"/>
              <a:gd name="connsiteX109" fmla="*/ 2377440 w 4445000"/>
              <a:gd name="connsiteY109" fmla="*/ 1995594 h 2646680"/>
              <a:gd name="connsiteX110" fmla="*/ 2416809 w 4445000"/>
              <a:gd name="connsiteY110" fmla="*/ 1990090 h 2646680"/>
              <a:gd name="connsiteX111" fmla="*/ 2448560 w 4445000"/>
              <a:gd name="connsiteY111" fmla="*/ 2006600 h 2646680"/>
              <a:gd name="connsiteX112" fmla="*/ 2470573 w 4445000"/>
              <a:gd name="connsiteY112" fmla="*/ 2032000 h 2646680"/>
              <a:gd name="connsiteX113" fmla="*/ 2521796 w 4445000"/>
              <a:gd name="connsiteY113" fmla="*/ 2029038 h 2646680"/>
              <a:gd name="connsiteX114" fmla="*/ 2525605 w 4445000"/>
              <a:gd name="connsiteY114" fmla="*/ 2059940 h 2646680"/>
              <a:gd name="connsiteX115" fmla="*/ 2583604 w 4445000"/>
              <a:gd name="connsiteY115" fmla="*/ 2059940 h 2646680"/>
              <a:gd name="connsiteX116" fmla="*/ 2585720 w 4445000"/>
              <a:gd name="connsiteY116" fmla="*/ 2098040 h 2646680"/>
              <a:gd name="connsiteX117" fmla="*/ 2667000 w 4445000"/>
              <a:gd name="connsiteY117" fmla="*/ 2098040 h 2646680"/>
              <a:gd name="connsiteX118" fmla="*/ 2667000 w 4445000"/>
              <a:gd name="connsiteY118" fmla="*/ 2118360 h 2646680"/>
              <a:gd name="connsiteX119" fmla="*/ 2743200 w 4445000"/>
              <a:gd name="connsiteY119" fmla="*/ 2118360 h 2646680"/>
              <a:gd name="connsiteX120" fmla="*/ 2743200 w 4445000"/>
              <a:gd name="connsiteY120" fmla="*/ 2118360 h 2646680"/>
              <a:gd name="connsiteX121" fmla="*/ 2736003 w 4445000"/>
              <a:gd name="connsiteY121" fmla="*/ 2145030 h 2646680"/>
              <a:gd name="connsiteX122" fmla="*/ 2821941 w 4445000"/>
              <a:gd name="connsiteY122" fmla="*/ 2142913 h 2646680"/>
              <a:gd name="connsiteX123" fmla="*/ 2849880 w 4445000"/>
              <a:gd name="connsiteY123" fmla="*/ 2179320 h 2646680"/>
              <a:gd name="connsiteX124" fmla="*/ 2910840 w 4445000"/>
              <a:gd name="connsiteY124" fmla="*/ 2179320 h 2646680"/>
              <a:gd name="connsiteX125" fmla="*/ 2910840 w 4445000"/>
              <a:gd name="connsiteY125" fmla="*/ 2219960 h 2646680"/>
              <a:gd name="connsiteX126" fmla="*/ 2966720 w 4445000"/>
              <a:gd name="connsiteY126" fmla="*/ 2219960 h 2646680"/>
              <a:gd name="connsiteX127" fmla="*/ 2966720 w 4445000"/>
              <a:gd name="connsiteY127" fmla="*/ 2240280 h 2646680"/>
              <a:gd name="connsiteX128" fmla="*/ 3022600 w 4445000"/>
              <a:gd name="connsiteY128" fmla="*/ 2240280 h 2646680"/>
              <a:gd name="connsiteX129" fmla="*/ 3022600 w 4445000"/>
              <a:gd name="connsiteY129" fmla="*/ 2260600 h 2646680"/>
              <a:gd name="connsiteX130" fmla="*/ 3053080 w 4445000"/>
              <a:gd name="connsiteY130" fmla="*/ 2260600 h 2646680"/>
              <a:gd name="connsiteX131" fmla="*/ 3053080 w 4445000"/>
              <a:gd name="connsiteY131" fmla="*/ 2296160 h 2646680"/>
              <a:gd name="connsiteX132" fmla="*/ 3114040 w 4445000"/>
              <a:gd name="connsiteY132" fmla="*/ 2296160 h 2646680"/>
              <a:gd name="connsiteX133" fmla="*/ 3114040 w 4445000"/>
              <a:gd name="connsiteY133" fmla="*/ 2321560 h 2646680"/>
              <a:gd name="connsiteX134" fmla="*/ 3286760 w 4445000"/>
              <a:gd name="connsiteY134" fmla="*/ 2321560 h 2646680"/>
              <a:gd name="connsiteX135" fmla="*/ 3301577 w 4445000"/>
              <a:gd name="connsiteY135" fmla="*/ 2362624 h 2646680"/>
              <a:gd name="connsiteX136" fmla="*/ 3376084 w 4445000"/>
              <a:gd name="connsiteY136" fmla="*/ 2373206 h 2646680"/>
              <a:gd name="connsiteX137" fmla="*/ 3388360 w 4445000"/>
              <a:gd name="connsiteY137" fmla="*/ 2413000 h 2646680"/>
              <a:gd name="connsiteX138" fmla="*/ 3952240 w 4445000"/>
              <a:gd name="connsiteY138" fmla="*/ 2413000 h 2646680"/>
              <a:gd name="connsiteX139" fmla="*/ 3952240 w 4445000"/>
              <a:gd name="connsiteY139" fmla="*/ 2468880 h 2646680"/>
              <a:gd name="connsiteX140" fmla="*/ 4053840 w 4445000"/>
              <a:gd name="connsiteY140" fmla="*/ 2468880 h 2646680"/>
              <a:gd name="connsiteX141" fmla="*/ 4053840 w 4445000"/>
              <a:gd name="connsiteY141" fmla="*/ 2540000 h 2646680"/>
              <a:gd name="connsiteX142" fmla="*/ 4114800 w 4445000"/>
              <a:gd name="connsiteY142" fmla="*/ 2540000 h 2646680"/>
              <a:gd name="connsiteX143" fmla="*/ 4114800 w 4445000"/>
              <a:gd name="connsiteY143" fmla="*/ 2646680 h 2646680"/>
              <a:gd name="connsiteX144" fmla="*/ 4445000 w 4445000"/>
              <a:gd name="connsiteY144" fmla="*/ 2646680 h 2646680"/>
              <a:gd name="connsiteX0" fmla="*/ 0 w 4445000"/>
              <a:gd name="connsiteY0" fmla="*/ 0 h 2646680"/>
              <a:gd name="connsiteX1" fmla="*/ 55880 w 4445000"/>
              <a:gd name="connsiteY1" fmla="*/ 0 h 2646680"/>
              <a:gd name="connsiteX2" fmla="*/ 55880 w 4445000"/>
              <a:gd name="connsiteY2" fmla="*/ 50800 h 2646680"/>
              <a:gd name="connsiteX3" fmla="*/ 121920 w 4445000"/>
              <a:gd name="connsiteY3" fmla="*/ 50800 h 2646680"/>
              <a:gd name="connsiteX4" fmla="*/ 121920 w 4445000"/>
              <a:gd name="connsiteY4" fmla="*/ 66040 h 2646680"/>
              <a:gd name="connsiteX5" fmla="*/ 152400 w 4445000"/>
              <a:gd name="connsiteY5" fmla="*/ 66040 h 2646680"/>
              <a:gd name="connsiteX6" fmla="*/ 152400 w 4445000"/>
              <a:gd name="connsiteY6" fmla="*/ 66040 h 2646680"/>
              <a:gd name="connsiteX7" fmla="*/ 152400 w 4445000"/>
              <a:gd name="connsiteY7" fmla="*/ 106680 h 2646680"/>
              <a:gd name="connsiteX8" fmla="*/ 182880 w 4445000"/>
              <a:gd name="connsiteY8" fmla="*/ 106680 h 2646680"/>
              <a:gd name="connsiteX9" fmla="*/ 182880 w 4445000"/>
              <a:gd name="connsiteY9" fmla="*/ 172720 h 2646680"/>
              <a:gd name="connsiteX10" fmla="*/ 203200 w 4445000"/>
              <a:gd name="connsiteY10" fmla="*/ 172720 h 2646680"/>
              <a:gd name="connsiteX11" fmla="*/ 203200 w 4445000"/>
              <a:gd name="connsiteY11" fmla="*/ 208280 h 2646680"/>
              <a:gd name="connsiteX12" fmla="*/ 238760 w 4445000"/>
              <a:gd name="connsiteY12" fmla="*/ 208280 h 2646680"/>
              <a:gd name="connsiteX13" fmla="*/ 238760 w 4445000"/>
              <a:gd name="connsiteY13" fmla="*/ 248920 h 2646680"/>
              <a:gd name="connsiteX14" fmla="*/ 254000 w 4445000"/>
              <a:gd name="connsiteY14" fmla="*/ 248920 h 2646680"/>
              <a:gd name="connsiteX15" fmla="*/ 254000 w 4445000"/>
              <a:gd name="connsiteY15" fmla="*/ 289560 h 2646680"/>
              <a:gd name="connsiteX16" fmla="*/ 299720 w 4445000"/>
              <a:gd name="connsiteY16" fmla="*/ 289560 h 2646680"/>
              <a:gd name="connsiteX17" fmla="*/ 299720 w 4445000"/>
              <a:gd name="connsiteY17" fmla="*/ 350520 h 2646680"/>
              <a:gd name="connsiteX18" fmla="*/ 314960 w 4445000"/>
              <a:gd name="connsiteY18" fmla="*/ 350520 h 2646680"/>
              <a:gd name="connsiteX19" fmla="*/ 314960 w 4445000"/>
              <a:gd name="connsiteY19" fmla="*/ 370840 h 2646680"/>
              <a:gd name="connsiteX20" fmla="*/ 365760 w 4445000"/>
              <a:gd name="connsiteY20" fmla="*/ 370840 h 2646680"/>
              <a:gd name="connsiteX21" fmla="*/ 365760 w 4445000"/>
              <a:gd name="connsiteY21" fmla="*/ 406400 h 2646680"/>
              <a:gd name="connsiteX22" fmla="*/ 365760 w 4445000"/>
              <a:gd name="connsiteY22" fmla="*/ 406400 h 2646680"/>
              <a:gd name="connsiteX23" fmla="*/ 365760 w 4445000"/>
              <a:gd name="connsiteY23" fmla="*/ 467360 h 2646680"/>
              <a:gd name="connsiteX24" fmla="*/ 365760 w 4445000"/>
              <a:gd name="connsiteY24" fmla="*/ 533400 h 2646680"/>
              <a:gd name="connsiteX25" fmla="*/ 411480 w 4445000"/>
              <a:gd name="connsiteY25" fmla="*/ 533400 h 2646680"/>
              <a:gd name="connsiteX26" fmla="*/ 411480 w 4445000"/>
              <a:gd name="connsiteY26" fmla="*/ 574040 h 2646680"/>
              <a:gd name="connsiteX27" fmla="*/ 426720 w 4445000"/>
              <a:gd name="connsiteY27" fmla="*/ 574040 h 2646680"/>
              <a:gd name="connsiteX28" fmla="*/ 426720 w 4445000"/>
              <a:gd name="connsiteY28" fmla="*/ 645160 h 2646680"/>
              <a:gd name="connsiteX29" fmla="*/ 472440 w 4445000"/>
              <a:gd name="connsiteY29" fmla="*/ 645160 h 2646680"/>
              <a:gd name="connsiteX30" fmla="*/ 472440 w 4445000"/>
              <a:gd name="connsiteY30" fmla="*/ 695960 h 2646680"/>
              <a:gd name="connsiteX31" fmla="*/ 497840 w 4445000"/>
              <a:gd name="connsiteY31" fmla="*/ 695960 h 2646680"/>
              <a:gd name="connsiteX32" fmla="*/ 497840 w 4445000"/>
              <a:gd name="connsiteY32" fmla="*/ 746760 h 2646680"/>
              <a:gd name="connsiteX33" fmla="*/ 538480 w 4445000"/>
              <a:gd name="connsiteY33" fmla="*/ 746760 h 2646680"/>
              <a:gd name="connsiteX34" fmla="*/ 538480 w 4445000"/>
              <a:gd name="connsiteY34" fmla="*/ 822960 h 2646680"/>
              <a:gd name="connsiteX35" fmla="*/ 599440 w 4445000"/>
              <a:gd name="connsiteY35" fmla="*/ 822960 h 2646680"/>
              <a:gd name="connsiteX36" fmla="*/ 599440 w 4445000"/>
              <a:gd name="connsiteY36" fmla="*/ 873760 h 2646680"/>
              <a:gd name="connsiteX37" fmla="*/ 629920 w 4445000"/>
              <a:gd name="connsiteY37" fmla="*/ 873760 h 2646680"/>
              <a:gd name="connsiteX38" fmla="*/ 629920 w 4445000"/>
              <a:gd name="connsiteY38" fmla="*/ 924560 h 2646680"/>
              <a:gd name="connsiteX39" fmla="*/ 711200 w 4445000"/>
              <a:gd name="connsiteY39" fmla="*/ 924560 h 2646680"/>
              <a:gd name="connsiteX40" fmla="*/ 711200 w 4445000"/>
              <a:gd name="connsiteY40" fmla="*/ 924560 h 2646680"/>
              <a:gd name="connsiteX41" fmla="*/ 736600 w 4445000"/>
              <a:gd name="connsiteY41" fmla="*/ 949960 h 2646680"/>
              <a:gd name="connsiteX42" fmla="*/ 736600 w 4445000"/>
              <a:gd name="connsiteY42" fmla="*/ 975360 h 2646680"/>
              <a:gd name="connsiteX43" fmla="*/ 787400 w 4445000"/>
              <a:gd name="connsiteY43" fmla="*/ 975360 h 2646680"/>
              <a:gd name="connsiteX44" fmla="*/ 787400 w 4445000"/>
              <a:gd name="connsiteY44" fmla="*/ 1021080 h 2646680"/>
              <a:gd name="connsiteX45" fmla="*/ 812800 w 4445000"/>
              <a:gd name="connsiteY45" fmla="*/ 1021080 h 2646680"/>
              <a:gd name="connsiteX46" fmla="*/ 812800 w 4445000"/>
              <a:gd name="connsiteY46" fmla="*/ 1071880 h 2646680"/>
              <a:gd name="connsiteX47" fmla="*/ 812800 w 4445000"/>
              <a:gd name="connsiteY47" fmla="*/ 1071880 h 2646680"/>
              <a:gd name="connsiteX48" fmla="*/ 863600 w 4445000"/>
              <a:gd name="connsiteY48" fmla="*/ 1071880 h 2646680"/>
              <a:gd name="connsiteX49" fmla="*/ 863600 w 4445000"/>
              <a:gd name="connsiteY49" fmla="*/ 1117600 h 2646680"/>
              <a:gd name="connsiteX50" fmla="*/ 863600 w 4445000"/>
              <a:gd name="connsiteY50" fmla="*/ 1117600 h 2646680"/>
              <a:gd name="connsiteX51" fmla="*/ 899160 w 4445000"/>
              <a:gd name="connsiteY51" fmla="*/ 1153160 h 2646680"/>
              <a:gd name="connsiteX52" fmla="*/ 929640 w 4445000"/>
              <a:gd name="connsiteY52" fmla="*/ 1153160 h 2646680"/>
              <a:gd name="connsiteX53" fmla="*/ 929640 w 4445000"/>
              <a:gd name="connsiteY53" fmla="*/ 1198880 h 2646680"/>
              <a:gd name="connsiteX54" fmla="*/ 985520 w 4445000"/>
              <a:gd name="connsiteY54" fmla="*/ 1198880 h 2646680"/>
              <a:gd name="connsiteX55" fmla="*/ 985520 w 4445000"/>
              <a:gd name="connsiteY55" fmla="*/ 1224280 h 2646680"/>
              <a:gd name="connsiteX56" fmla="*/ 1031240 w 4445000"/>
              <a:gd name="connsiteY56" fmla="*/ 1224280 h 2646680"/>
              <a:gd name="connsiteX57" fmla="*/ 1046480 w 4445000"/>
              <a:gd name="connsiteY57" fmla="*/ 1239520 h 2646680"/>
              <a:gd name="connsiteX58" fmla="*/ 1082040 w 4445000"/>
              <a:gd name="connsiteY58" fmla="*/ 1239520 h 2646680"/>
              <a:gd name="connsiteX59" fmla="*/ 1082040 w 4445000"/>
              <a:gd name="connsiteY59" fmla="*/ 1275080 h 2646680"/>
              <a:gd name="connsiteX60" fmla="*/ 1153160 w 4445000"/>
              <a:gd name="connsiteY60" fmla="*/ 1275080 h 2646680"/>
              <a:gd name="connsiteX61" fmla="*/ 1153160 w 4445000"/>
              <a:gd name="connsiteY61" fmla="*/ 1320800 h 2646680"/>
              <a:gd name="connsiteX62" fmla="*/ 1193800 w 4445000"/>
              <a:gd name="connsiteY62" fmla="*/ 1320800 h 2646680"/>
              <a:gd name="connsiteX63" fmla="*/ 1193800 w 4445000"/>
              <a:gd name="connsiteY63" fmla="*/ 1351280 h 2646680"/>
              <a:gd name="connsiteX64" fmla="*/ 1239520 w 4445000"/>
              <a:gd name="connsiteY64" fmla="*/ 1351280 h 2646680"/>
              <a:gd name="connsiteX65" fmla="*/ 1239520 w 4445000"/>
              <a:gd name="connsiteY65" fmla="*/ 1381760 h 2646680"/>
              <a:gd name="connsiteX66" fmla="*/ 1310640 w 4445000"/>
              <a:gd name="connsiteY66" fmla="*/ 1381760 h 2646680"/>
              <a:gd name="connsiteX67" fmla="*/ 1310640 w 4445000"/>
              <a:gd name="connsiteY67" fmla="*/ 1402080 h 2646680"/>
              <a:gd name="connsiteX68" fmla="*/ 1310640 w 4445000"/>
              <a:gd name="connsiteY68" fmla="*/ 1402080 h 2646680"/>
              <a:gd name="connsiteX69" fmla="*/ 1330960 w 4445000"/>
              <a:gd name="connsiteY69" fmla="*/ 1402080 h 2646680"/>
              <a:gd name="connsiteX70" fmla="*/ 1366520 w 4445000"/>
              <a:gd name="connsiteY70" fmla="*/ 1402080 h 2646680"/>
              <a:gd name="connsiteX71" fmla="*/ 1366520 w 4445000"/>
              <a:gd name="connsiteY71" fmla="*/ 1447800 h 2646680"/>
              <a:gd name="connsiteX72" fmla="*/ 1397000 w 4445000"/>
              <a:gd name="connsiteY72" fmla="*/ 1447800 h 2646680"/>
              <a:gd name="connsiteX73" fmla="*/ 1397000 w 4445000"/>
              <a:gd name="connsiteY73" fmla="*/ 1483360 h 2646680"/>
              <a:gd name="connsiteX74" fmla="*/ 1427480 w 4445000"/>
              <a:gd name="connsiteY74" fmla="*/ 1483360 h 2646680"/>
              <a:gd name="connsiteX75" fmla="*/ 1427480 w 4445000"/>
              <a:gd name="connsiteY75" fmla="*/ 1498600 h 2646680"/>
              <a:gd name="connsiteX76" fmla="*/ 1463040 w 4445000"/>
              <a:gd name="connsiteY76" fmla="*/ 1498600 h 2646680"/>
              <a:gd name="connsiteX77" fmla="*/ 1473200 w 4445000"/>
              <a:gd name="connsiteY77" fmla="*/ 1508760 h 2646680"/>
              <a:gd name="connsiteX78" fmla="*/ 1529080 w 4445000"/>
              <a:gd name="connsiteY78" fmla="*/ 1508760 h 2646680"/>
              <a:gd name="connsiteX79" fmla="*/ 1529080 w 4445000"/>
              <a:gd name="connsiteY79" fmla="*/ 1539240 h 2646680"/>
              <a:gd name="connsiteX80" fmla="*/ 1559560 w 4445000"/>
              <a:gd name="connsiteY80" fmla="*/ 1539240 h 2646680"/>
              <a:gd name="connsiteX81" fmla="*/ 1559560 w 4445000"/>
              <a:gd name="connsiteY81" fmla="*/ 1564640 h 2646680"/>
              <a:gd name="connsiteX82" fmla="*/ 1600200 w 4445000"/>
              <a:gd name="connsiteY82" fmla="*/ 1564640 h 2646680"/>
              <a:gd name="connsiteX83" fmla="*/ 1600200 w 4445000"/>
              <a:gd name="connsiteY83" fmla="*/ 1584960 h 2646680"/>
              <a:gd name="connsiteX84" fmla="*/ 1635760 w 4445000"/>
              <a:gd name="connsiteY84" fmla="*/ 1584960 h 2646680"/>
              <a:gd name="connsiteX85" fmla="*/ 1635760 w 4445000"/>
              <a:gd name="connsiteY85" fmla="*/ 1620520 h 2646680"/>
              <a:gd name="connsiteX86" fmla="*/ 1635760 w 4445000"/>
              <a:gd name="connsiteY86" fmla="*/ 1620520 h 2646680"/>
              <a:gd name="connsiteX87" fmla="*/ 1656080 w 4445000"/>
              <a:gd name="connsiteY87" fmla="*/ 1640840 h 2646680"/>
              <a:gd name="connsiteX88" fmla="*/ 1711960 w 4445000"/>
              <a:gd name="connsiteY88" fmla="*/ 1640840 h 2646680"/>
              <a:gd name="connsiteX89" fmla="*/ 1711960 w 4445000"/>
              <a:gd name="connsiteY89" fmla="*/ 1671320 h 2646680"/>
              <a:gd name="connsiteX90" fmla="*/ 1752600 w 4445000"/>
              <a:gd name="connsiteY90" fmla="*/ 1671320 h 2646680"/>
              <a:gd name="connsiteX91" fmla="*/ 1752600 w 4445000"/>
              <a:gd name="connsiteY91" fmla="*/ 1727200 h 2646680"/>
              <a:gd name="connsiteX92" fmla="*/ 1793240 w 4445000"/>
              <a:gd name="connsiteY92" fmla="*/ 1727200 h 2646680"/>
              <a:gd name="connsiteX93" fmla="*/ 1793240 w 4445000"/>
              <a:gd name="connsiteY93" fmla="*/ 1757680 h 2646680"/>
              <a:gd name="connsiteX94" fmla="*/ 1864360 w 4445000"/>
              <a:gd name="connsiteY94" fmla="*/ 1757680 h 2646680"/>
              <a:gd name="connsiteX95" fmla="*/ 1864360 w 4445000"/>
              <a:gd name="connsiteY95" fmla="*/ 1788160 h 2646680"/>
              <a:gd name="connsiteX96" fmla="*/ 1965960 w 4445000"/>
              <a:gd name="connsiteY96" fmla="*/ 1788160 h 2646680"/>
              <a:gd name="connsiteX97" fmla="*/ 1965960 w 4445000"/>
              <a:gd name="connsiteY97" fmla="*/ 1813560 h 2646680"/>
              <a:gd name="connsiteX98" fmla="*/ 2021840 w 4445000"/>
              <a:gd name="connsiteY98" fmla="*/ 1813560 h 2646680"/>
              <a:gd name="connsiteX99" fmla="*/ 2024803 w 4445000"/>
              <a:gd name="connsiteY99" fmla="*/ 1829646 h 2646680"/>
              <a:gd name="connsiteX100" fmla="*/ 2077720 w 4445000"/>
              <a:gd name="connsiteY100" fmla="*/ 1833880 h 2646680"/>
              <a:gd name="connsiteX101" fmla="*/ 2077720 w 4445000"/>
              <a:gd name="connsiteY101" fmla="*/ 1874520 h 2646680"/>
              <a:gd name="connsiteX102" fmla="*/ 2235200 w 4445000"/>
              <a:gd name="connsiteY102" fmla="*/ 1874520 h 2646680"/>
              <a:gd name="connsiteX103" fmla="*/ 2230438 w 4445000"/>
              <a:gd name="connsiteY103" fmla="*/ 1890712 h 2646680"/>
              <a:gd name="connsiteX104" fmla="*/ 2298382 w 4445000"/>
              <a:gd name="connsiteY104" fmla="*/ 1885950 h 2646680"/>
              <a:gd name="connsiteX105" fmla="*/ 2323782 w 4445000"/>
              <a:gd name="connsiteY105" fmla="*/ 1895475 h 2646680"/>
              <a:gd name="connsiteX106" fmla="*/ 2330450 w 4445000"/>
              <a:gd name="connsiteY106" fmla="*/ 1919817 h 2646680"/>
              <a:gd name="connsiteX107" fmla="*/ 2349500 w 4445000"/>
              <a:gd name="connsiteY107" fmla="*/ 1934210 h 2646680"/>
              <a:gd name="connsiteX108" fmla="*/ 2379556 w 4445000"/>
              <a:gd name="connsiteY108" fmla="*/ 1961304 h 2646680"/>
              <a:gd name="connsiteX109" fmla="*/ 2377440 w 4445000"/>
              <a:gd name="connsiteY109" fmla="*/ 1995594 h 2646680"/>
              <a:gd name="connsiteX110" fmla="*/ 2416809 w 4445000"/>
              <a:gd name="connsiteY110" fmla="*/ 1990090 h 2646680"/>
              <a:gd name="connsiteX111" fmla="*/ 2448560 w 4445000"/>
              <a:gd name="connsiteY111" fmla="*/ 2006600 h 2646680"/>
              <a:gd name="connsiteX112" fmla="*/ 2470573 w 4445000"/>
              <a:gd name="connsiteY112" fmla="*/ 2032000 h 2646680"/>
              <a:gd name="connsiteX113" fmla="*/ 2521796 w 4445000"/>
              <a:gd name="connsiteY113" fmla="*/ 2029038 h 2646680"/>
              <a:gd name="connsiteX114" fmla="*/ 2525605 w 4445000"/>
              <a:gd name="connsiteY114" fmla="*/ 2059940 h 2646680"/>
              <a:gd name="connsiteX115" fmla="*/ 2583604 w 4445000"/>
              <a:gd name="connsiteY115" fmla="*/ 2059940 h 2646680"/>
              <a:gd name="connsiteX116" fmla="*/ 2585720 w 4445000"/>
              <a:gd name="connsiteY116" fmla="*/ 2098040 h 2646680"/>
              <a:gd name="connsiteX117" fmla="*/ 2667000 w 4445000"/>
              <a:gd name="connsiteY117" fmla="*/ 2098040 h 2646680"/>
              <a:gd name="connsiteX118" fmla="*/ 2667000 w 4445000"/>
              <a:gd name="connsiteY118" fmla="*/ 2118360 h 2646680"/>
              <a:gd name="connsiteX119" fmla="*/ 2743200 w 4445000"/>
              <a:gd name="connsiteY119" fmla="*/ 2118360 h 2646680"/>
              <a:gd name="connsiteX120" fmla="*/ 2743200 w 4445000"/>
              <a:gd name="connsiteY120" fmla="*/ 2118360 h 2646680"/>
              <a:gd name="connsiteX121" fmla="*/ 2736003 w 4445000"/>
              <a:gd name="connsiteY121" fmla="*/ 2145030 h 2646680"/>
              <a:gd name="connsiteX122" fmla="*/ 2821941 w 4445000"/>
              <a:gd name="connsiteY122" fmla="*/ 2142913 h 2646680"/>
              <a:gd name="connsiteX123" fmla="*/ 2849880 w 4445000"/>
              <a:gd name="connsiteY123" fmla="*/ 2179320 h 2646680"/>
              <a:gd name="connsiteX124" fmla="*/ 2910840 w 4445000"/>
              <a:gd name="connsiteY124" fmla="*/ 2179320 h 2646680"/>
              <a:gd name="connsiteX125" fmla="*/ 2910840 w 4445000"/>
              <a:gd name="connsiteY125" fmla="*/ 2219960 h 2646680"/>
              <a:gd name="connsiteX126" fmla="*/ 2966720 w 4445000"/>
              <a:gd name="connsiteY126" fmla="*/ 2219960 h 2646680"/>
              <a:gd name="connsiteX127" fmla="*/ 2966720 w 4445000"/>
              <a:gd name="connsiteY127" fmla="*/ 2240280 h 2646680"/>
              <a:gd name="connsiteX128" fmla="*/ 3022600 w 4445000"/>
              <a:gd name="connsiteY128" fmla="*/ 2240280 h 2646680"/>
              <a:gd name="connsiteX129" fmla="*/ 3022600 w 4445000"/>
              <a:gd name="connsiteY129" fmla="*/ 2260600 h 2646680"/>
              <a:gd name="connsiteX130" fmla="*/ 3053080 w 4445000"/>
              <a:gd name="connsiteY130" fmla="*/ 2260600 h 2646680"/>
              <a:gd name="connsiteX131" fmla="*/ 3053080 w 4445000"/>
              <a:gd name="connsiteY131" fmla="*/ 2296160 h 2646680"/>
              <a:gd name="connsiteX132" fmla="*/ 3114040 w 4445000"/>
              <a:gd name="connsiteY132" fmla="*/ 2296160 h 2646680"/>
              <a:gd name="connsiteX133" fmla="*/ 3114040 w 4445000"/>
              <a:gd name="connsiteY133" fmla="*/ 2321560 h 2646680"/>
              <a:gd name="connsiteX134" fmla="*/ 3286760 w 4445000"/>
              <a:gd name="connsiteY134" fmla="*/ 2321560 h 2646680"/>
              <a:gd name="connsiteX135" fmla="*/ 3301577 w 4445000"/>
              <a:gd name="connsiteY135" fmla="*/ 2362624 h 2646680"/>
              <a:gd name="connsiteX136" fmla="*/ 3376084 w 4445000"/>
              <a:gd name="connsiteY136" fmla="*/ 2373206 h 2646680"/>
              <a:gd name="connsiteX137" fmla="*/ 3388360 w 4445000"/>
              <a:gd name="connsiteY137" fmla="*/ 2413000 h 2646680"/>
              <a:gd name="connsiteX138" fmla="*/ 3952240 w 4445000"/>
              <a:gd name="connsiteY138" fmla="*/ 2413000 h 2646680"/>
              <a:gd name="connsiteX139" fmla="*/ 3952240 w 4445000"/>
              <a:gd name="connsiteY139" fmla="*/ 2468880 h 2646680"/>
              <a:gd name="connsiteX140" fmla="*/ 4053840 w 4445000"/>
              <a:gd name="connsiteY140" fmla="*/ 2468880 h 2646680"/>
              <a:gd name="connsiteX141" fmla="*/ 4053840 w 4445000"/>
              <a:gd name="connsiteY141" fmla="*/ 2540000 h 2646680"/>
              <a:gd name="connsiteX142" fmla="*/ 4114800 w 4445000"/>
              <a:gd name="connsiteY142" fmla="*/ 2540000 h 2646680"/>
              <a:gd name="connsiteX143" fmla="*/ 4114800 w 4445000"/>
              <a:gd name="connsiteY143" fmla="*/ 2646680 h 2646680"/>
              <a:gd name="connsiteX144" fmla="*/ 4445000 w 4445000"/>
              <a:gd name="connsiteY144" fmla="*/ 2646680 h 2646680"/>
              <a:gd name="connsiteX0" fmla="*/ 0 w 4445000"/>
              <a:gd name="connsiteY0" fmla="*/ 0 h 2646680"/>
              <a:gd name="connsiteX1" fmla="*/ 55880 w 4445000"/>
              <a:gd name="connsiteY1" fmla="*/ 0 h 2646680"/>
              <a:gd name="connsiteX2" fmla="*/ 55880 w 4445000"/>
              <a:gd name="connsiteY2" fmla="*/ 50800 h 2646680"/>
              <a:gd name="connsiteX3" fmla="*/ 121920 w 4445000"/>
              <a:gd name="connsiteY3" fmla="*/ 50800 h 2646680"/>
              <a:gd name="connsiteX4" fmla="*/ 121920 w 4445000"/>
              <a:gd name="connsiteY4" fmla="*/ 66040 h 2646680"/>
              <a:gd name="connsiteX5" fmla="*/ 152400 w 4445000"/>
              <a:gd name="connsiteY5" fmla="*/ 66040 h 2646680"/>
              <a:gd name="connsiteX6" fmla="*/ 152400 w 4445000"/>
              <a:gd name="connsiteY6" fmla="*/ 66040 h 2646680"/>
              <a:gd name="connsiteX7" fmla="*/ 152400 w 4445000"/>
              <a:gd name="connsiteY7" fmla="*/ 106680 h 2646680"/>
              <a:gd name="connsiteX8" fmla="*/ 182880 w 4445000"/>
              <a:gd name="connsiteY8" fmla="*/ 106680 h 2646680"/>
              <a:gd name="connsiteX9" fmla="*/ 182880 w 4445000"/>
              <a:gd name="connsiteY9" fmla="*/ 172720 h 2646680"/>
              <a:gd name="connsiteX10" fmla="*/ 203200 w 4445000"/>
              <a:gd name="connsiteY10" fmla="*/ 172720 h 2646680"/>
              <a:gd name="connsiteX11" fmla="*/ 203200 w 4445000"/>
              <a:gd name="connsiteY11" fmla="*/ 208280 h 2646680"/>
              <a:gd name="connsiteX12" fmla="*/ 238760 w 4445000"/>
              <a:gd name="connsiteY12" fmla="*/ 208280 h 2646680"/>
              <a:gd name="connsiteX13" fmla="*/ 238760 w 4445000"/>
              <a:gd name="connsiteY13" fmla="*/ 248920 h 2646680"/>
              <a:gd name="connsiteX14" fmla="*/ 254000 w 4445000"/>
              <a:gd name="connsiteY14" fmla="*/ 248920 h 2646680"/>
              <a:gd name="connsiteX15" fmla="*/ 254000 w 4445000"/>
              <a:gd name="connsiteY15" fmla="*/ 289560 h 2646680"/>
              <a:gd name="connsiteX16" fmla="*/ 299720 w 4445000"/>
              <a:gd name="connsiteY16" fmla="*/ 289560 h 2646680"/>
              <a:gd name="connsiteX17" fmla="*/ 299720 w 4445000"/>
              <a:gd name="connsiteY17" fmla="*/ 350520 h 2646680"/>
              <a:gd name="connsiteX18" fmla="*/ 314960 w 4445000"/>
              <a:gd name="connsiteY18" fmla="*/ 350520 h 2646680"/>
              <a:gd name="connsiteX19" fmla="*/ 314960 w 4445000"/>
              <a:gd name="connsiteY19" fmla="*/ 370840 h 2646680"/>
              <a:gd name="connsiteX20" fmla="*/ 365760 w 4445000"/>
              <a:gd name="connsiteY20" fmla="*/ 370840 h 2646680"/>
              <a:gd name="connsiteX21" fmla="*/ 365760 w 4445000"/>
              <a:gd name="connsiteY21" fmla="*/ 406400 h 2646680"/>
              <a:gd name="connsiteX22" fmla="*/ 365760 w 4445000"/>
              <a:gd name="connsiteY22" fmla="*/ 406400 h 2646680"/>
              <a:gd name="connsiteX23" fmla="*/ 365760 w 4445000"/>
              <a:gd name="connsiteY23" fmla="*/ 467360 h 2646680"/>
              <a:gd name="connsiteX24" fmla="*/ 365760 w 4445000"/>
              <a:gd name="connsiteY24" fmla="*/ 533400 h 2646680"/>
              <a:gd name="connsiteX25" fmla="*/ 411480 w 4445000"/>
              <a:gd name="connsiteY25" fmla="*/ 533400 h 2646680"/>
              <a:gd name="connsiteX26" fmla="*/ 411480 w 4445000"/>
              <a:gd name="connsiteY26" fmla="*/ 574040 h 2646680"/>
              <a:gd name="connsiteX27" fmla="*/ 426720 w 4445000"/>
              <a:gd name="connsiteY27" fmla="*/ 574040 h 2646680"/>
              <a:gd name="connsiteX28" fmla="*/ 426720 w 4445000"/>
              <a:gd name="connsiteY28" fmla="*/ 645160 h 2646680"/>
              <a:gd name="connsiteX29" fmla="*/ 472440 w 4445000"/>
              <a:gd name="connsiteY29" fmla="*/ 645160 h 2646680"/>
              <a:gd name="connsiteX30" fmla="*/ 472440 w 4445000"/>
              <a:gd name="connsiteY30" fmla="*/ 695960 h 2646680"/>
              <a:gd name="connsiteX31" fmla="*/ 497840 w 4445000"/>
              <a:gd name="connsiteY31" fmla="*/ 695960 h 2646680"/>
              <a:gd name="connsiteX32" fmla="*/ 497840 w 4445000"/>
              <a:gd name="connsiteY32" fmla="*/ 746760 h 2646680"/>
              <a:gd name="connsiteX33" fmla="*/ 538480 w 4445000"/>
              <a:gd name="connsiteY33" fmla="*/ 746760 h 2646680"/>
              <a:gd name="connsiteX34" fmla="*/ 538480 w 4445000"/>
              <a:gd name="connsiteY34" fmla="*/ 822960 h 2646680"/>
              <a:gd name="connsiteX35" fmla="*/ 599440 w 4445000"/>
              <a:gd name="connsiteY35" fmla="*/ 822960 h 2646680"/>
              <a:gd name="connsiteX36" fmla="*/ 599440 w 4445000"/>
              <a:gd name="connsiteY36" fmla="*/ 873760 h 2646680"/>
              <a:gd name="connsiteX37" fmla="*/ 629920 w 4445000"/>
              <a:gd name="connsiteY37" fmla="*/ 873760 h 2646680"/>
              <a:gd name="connsiteX38" fmla="*/ 629920 w 4445000"/>
              <a:gd name="connsiteY38" fmla="*/ 924560 h 2646680"/>
              <a:gd name="connsiteX39" fmla="*/ 711200 w 4445000"/>
              <a:gd name="connsiteY39" fmla="*/ 924560 h 2646680"/>
              <a:gd name="connsiteX40" fmla="*/ 711200 w 4445000"/>
              <a:gd name="connsiteY40" fmla="*/ 924560 h 2646680"/>
              <a:gd name="connsiteX41" fmla="*/ 736600 w 4445000"/>
              <a:gd name="connsiteY41" fmla="*/ 949960 h 2646680"/>
              <a:gd name="connsiteX42" fmla="*/ 736600 w 4445000"/>
              <a:gd name="connsiteY42" fmla="*/ 975360 h 2646680"/>
              <a:gd name="connsiteX43" fmla="*/ 787400 w 4445000"/>
              <a:gd name="connsiteY43" fmla="*/ 975360 h 2646680"/>
              <a:gd name="connsiteX44" fmla="*/ 787400 w 4445000"/>
              <a:gd name="connsiteY44" fmla="*/ 1021080 h 2646680"/>
              <a:gd name="connsiteX45" fmla="*/ 812800 w 4445000"/>
              <a:gd name="connsiteY45" fmla="*/ 1021080 h 2646680"/>
              <a:gd name="connsiteX46" fmla="*/ 812800 w 4445000"/>
              <a:gd name="connsiteY46" fmla="*/ 1071880 h 2646680"/>
              <a:gd name="connsiteX47" fmla="*/ 812800 w 4445000"/>
              <a:gd name="connsiteY47" fmla="*/ 1071880 h 2646680"/>
              <a:gd name="connsiteX48" fmla="*/ 863600 w 4445000"/>
              <a:gd name="connsiteY48" fmla="*/ 1071880 h 2646680"/>
              <a:gd name="connsiteX49" fmla="*/ 863600 w 4445000"/>
              <a:gd name="connsiteY49" fmla="*/ 1117600 h 2646680"/>
              <a:gd name="connsiteX50" fmla="*/ 863600 w 4445000"/>
              <a:gd name="connsiteY50" fmla="*/ 1117600 h 2646680"/>
              <a:gd name="connsiteX51" fmla="*/ 899160 w 4445000"/>
              <a:gd name="connsiteY51" fmla="*/ 1153160 h 2646680"/>
              <a:gd name="connsiteX52" fmla="*/ 929640 w 4445000"/>
              <a:gd name="connsiteY52" fmla="*/ 1153160 h 2646680"/>
              <a:gd name="connsiteX53" fmla="*/ 929640 w 4445000"/>
              <a:gd name="connsiteY53" fmla="*/ 1198880 h 2646680"/>
              <a:gd name="connsiteX54" fmla="*/ 985520 w 4445000"/>
              <a:gd name="connsiteY54" fmla="*/ 1198880 h 2646680"/>
              <a:gd name="connsiteX55" fmla="*/ 985520 w 4445000"/>
              <a:gd name="connsiteY55" fmla="*/ 1224280 h 2646680"/>
              <a:gd name="connsiteX56" fmla="*/ 1031240 w 4445000"/>
              <a:gd name="connsiteY56" fmla="*/ 1224280 h 2646680"/>
              <a:gd name="connsiteX57" fmla="*/ 1046480 w 4445000"/>
              <a:gd name="connsiteY57" fmla="*/ 1239520 h 2646680"/>
              <a:gd name="connsiteX58" fmla="*/ 1082040 w 4445000"/>
              <a:gd name="connsiteY58" fmla="*/ 1239520 h 2646680"/>
              <a:gd name="connsiteX59" fmla="*/ 1082040 w 4445000"/>
              <a:gd name="connsiteY59" fmla="*/ 1275080 h 2646680"/>
              <a:gd name="connsiteX60" fmla="*/ 1153160 w 4445000"/>
              <a:gd name="connsiteY60" fmla="*/ 1275080 h 2646680"/>
              <a:gd name="connsiteX61" fmla="*/ 1153160 w 4445000"/>
              <a:gd name="connsiteY61" fmla="*/ 1320800 h 2646680"/>
              <a:gd name="connsiteX62" fmla="*/ 1193800 w 4445000"/>
              <a:gd name="connsiteY62" fmla="*/ 1320800 h 2646680"/>
              <a:gd name="connsiteX63" fmla="*/ 1193800 w 4445000"/>
              <a:gd name="connsiteY63" fmla="*/ 1351280 h 2646680"/>
              <a:gd name="connsiteX64" fmla="*/ 1239520 w 4445000"/>
              <a:gd name="connsiteY64" fmla="*/ 1351280 h 2646680"/>
              <a:gd name="connsiteX65" fmla="*/ 1239520 w 4445000"/>
              <a:gd name="connsiteY65" fmla="*/ 1381760 h 2646680"/>
              <a:gd name="connsiteX66" fmla="*/ 1310640 w 4445000"/>
              <a:gd name="connsiteY66" fmla="*/ 1381760 h 2646680"/>
              <a:gd name="connsiteX67" fmla="*/ 1310640 w 4445000"/>
              <a:gd name="connsiteY67" fmla="*/ 1402080 h 2646680"/>
              <a:gd name="connsiteX68" fmla="*/ 1310640 w 4445000"/>
              <a:gd name="connsiteY68" fmla="*/ 1402080 h 2646680"/>
              <a:gd name="connsiteX69" fmla="*/ 1330960 w 4445000"/>
              <a:gd name="connsiteY69" fmla="*/ 1402080 h 2646680"/>
              <a:gd name="connsiteX70" fmla="*/ 1366520 w 4445000"/>
              <a:gd name="connsiteY70" fmla="*/ 1402080 h 2646680"/>
              <a:gd name="connsiteX71" fmla="*/ 1366520 w 4445000"/>
              <a:gd name="connsiteY71" fmla="*/ 1447800 h 2646680"/>
              <a:gd name="connsiteX72" fmla="*/ 1397000 w 4445000"/>
              <a:gd name="connsiteY72" fmla="*/ 1447800 h 2646680"/>
              <a:gd name="connsiteX73" fmla="*/ 1397000 w 4445000"/>
              <a:gd name="connsiteY73" fmla="*/ 1483360 h 2646680"/>
              <a:gd name="connsiteX74" fmla="*/ 1427480 w 4445000"/>
              <a:gd name="connsiteY74" fmla="*/ 1483360 h 2646680"/>
              <a:gd name="connsiteX75" fmla="*/ 1427480 w 4445000"/>
              <a:gd name="connsiteY75" fmla="*/ 1498600 h 2646680"/>
              <a:gd name="connsiteX76" fmla="*/ 1463040 w 4445000"/>
              <a:gd name="connsiteY76" fmla="*/ 1498600 h 2646680"/>
              <a:gd name="connsiteX77" fmla="*/ 1473200 w 4445000"/>
              <a:gd name="connsiteY77" fmla="*/ 1508760 h 2646680"/>
              <a:gd name="connsiteX78" fmla="*/ 1529080 w 4445000"/>
              <a:gd name="connsiteY78" fmla="*/ 1508760 h 2646680"/>
              <a:gd name="connsiteX79" fmla="*/ 1529080 w 4445000"/>
              <a:gd name="connsiteY79" fmla="*/ 1539240 h 2646680"/>
              <a:gd name="connsiteX80" fmla="*/ 1559560 w 4445000"/>
              <a:gd name="connsiteY80" fmla="*/ 1539240 h 2646680"/>
              <a:gd name="connsiteX81" fmla="*/ 1559560 w 4445000"/>
              <a:gd name="connsiteY81" fmla="*/ 1564640 h 2646680"/>
              <a:gd name="connsiteX82" fmla="*/ 1600200 w 4445000"/>
              <a:gd name="connsiteY82" fmla="*/ 1564640 h 2646680"/>
              <a:gd name="connsiteX83" fmla="*/ 1600200 w 4445000"/>
              <a:gd name="connsiteY83" fmla="*/ 1584960 h 2646680"/>
              <a:gd name="connsiteX84" fmla="*/ 1635760 w 4445000"/>
              <a:gd name="connsiteY84" fmla="*/ 1584960 h 2646680"/>
              <a:gd name="connsiteX85" fmla="*/ 1635760 w 4445000"/>
              <a:gd name="connsiteY85" fmla="*/ 1620520 h 2646680"/>
              <a:gd name="connsiteX86" fmla="*/ 1635760 w 4445000"/>
              <a:gd name="connsiteY86" fmla="*/ 1620520 h 2646680"/>
              <a:gd name="connsiteX87" fmla="*/ 1656080 w 4445000"/>
              <a:gd name="connsiteY87" fmla="*/ 1640840 h 2646680"/>
              <a:gd name="connsiteX88" fmla="*/ 1711960 w 4445000"/>
              <a:gd name="connsiteY88" fmla="*/ 1640840 h 2646680"/>
              <a:gd name="connsiteX89" fmla="*/ 1711960 w 4445000"/>
              <a:gd name="connsiteY89" fmla="*/ 1671320 h 2646680"/>
              <a:gd name="connsiteX90" fmla="*/ 1752600 w 4445000"/>
              <a:gd name="connsiteY90" fmla="*/ 1671320 h 2646680"/>
              <a:gd name="connsiteX91" fmla="*/ 1752600 w 4445000"/>
              <a:gd name="connsiteY91" fmla="*/ 1727200 h 2646680"/>
              <a:gd name="connsiteX92" fmla="*/ 1793240 w 4445000"/>
              <a:gd name="connsiteY92" fmla="*/ 1727200 h 2646680"/>
              <a:gd name="connsiteX93" fmla="*/ 1793240 w 4445000"/>
              <a:gd name="connsiteY93" fmla="*/ 1757680 h 2646680"/>
              <a:gd name="connsiteX94" fmla="*/ 1864360 w 4445000"/>
              <a:gd name="connsiteY94" fmla="*/ 1757680 h 2646680"/>
              <a:gd name="connsiteX95" fmla="*/ 1864360 w 4445000"/>
              <a:gd name="connsiteY95" fmla="*/ 1788160 h 2646680"/>
              <a:gd name="connsiteX96" fmla="*/ 1965960 w 4445000"/>
              <a:gd name="connsiteY96" fmla="*/ 1788160 h 2646680"/>
              <a:gd name="connsiteX97" fmla="*/ 1965960 w 4445000"/>
              <a:gd name="connsiteY97" fmla="*/ 1813560 h 2646680"/>
              <a:gd name="connsiteX98" fmla="*/ 2021840 w 4445000"/>
              <a:gd name="connsiteY98" fmla="*/ 1813560 h 2646680"/>
              <a:gd name="connsiteX99" fmla="*/ 2024803 w 4445000"/>
              <a:gd name="connsiteY99" fmla="*/ 1829646 h 2646680"/>
              <a:gd name="connsiteX100" fmla="*/ 2077720 w 4445000"/>
              <a:gd name="connsiteY100" fmla="*/ 1833880 h 2646680"/>
              <a:gd name="connsiteX101" fmla="*/ 2077720 w 4445000"/>
              <a:gd name="connsiteY101" fmla="*/ 1874520 h 2646680"/>
              <a:gd name="connsiteX102" fmla="*/ 2235200 w 4445000"/>
              <a:gd name="connsiteY102" fmla="*/ 1874520 h 2646680"/>
              <a:gd name="connsiteX103" fmla="*/ 2233613 w 4445000"/>
              <a:gd name="connsiteY103" fmla="*/ 1895474 h 2646680"/>
              <a:gd name="connsiteX104" fmla="*/ 2298382 w 4445000"/>
              <a:gd name="connsiteY104" fmla="*/ 1885950 h 2646680"/>
              <a:gd name="connsiteX105" fmla="*/ 2323782 w 4445000"/>
              <a:gd name="connsiteY105" fmla="*/ 1895475 h 2646680"/>
              <a:gd name="connsiteX106" fmla="*/ 2330450 w 4445000"/>
              <a:gd name="connsiteY106" fmla="*/ 1919817 h 2646680"/>
              <a:gd name="connsiteX107" fmla="*/ 2349500 w 4445000"/>
              <a:gd name="connsiteY107" fmla="*/ 1934210 h 2646680"/>
              <a:gd name="connsiteX108" fmla="*/ 2379556 w 4445000"/>
              <a:gd name="connsiteY108" fmla="*/ 1961304 h 2646680"/>
              <a:gd name="connsiteX109" fmla="*/ 2377440 w 4445000"/>
              <a:gd name="connsiteY109" fmla="*/ 1995594 h 2646680"/>
              <a:gd name="connsiteX110" fmla="*/ 2416809 w 4445000"/>
              <a:gd name="connsiteY110" fmla="*/ 1990090 h 2646680"/>
              <a:gd name="connsiteX111" fmla="*/ 2448560 w 4445000"/>
              <a:gd name="connsiteY111" fmla="*/ 2006600 h 2646680"/>
              <a:gd name="connsiteX112" fmla="*/ 2470573 w 4445000"/>
              <a:gd name="connsiteY112" fmla="*/ 2032000 h 2646680"/>
              <a:gd name="connsiteX113" fmla="*/ 2521796 w 4445000"/>
              <a:gd name="connsiteY113" fmla="*/ 2029038 h 2646680"/>
              <a:gd name="connsiteX114" fmla="*/ 2525605 w 4445000"/>
              <a:gd name="connsiteY114" fmla="*/ 2059940 h 2646680"/>
              <a:gd name="connsiteX115" fmla="*/ 2583604 w 4445000"/>
              <a:gd name="connsiteY115" fmla="*/ 2059940 h 2646680"/>
              <a:gd name="connsiteX116" fmla="*/ 2585720 w 4445000"/>
              <a:gd name="connsiteY116" fmla="*/ 2098040 h 2646680"/>
              <a:gd name="connsiteX117" fmla="*/ 2667000 w 4445000"/>
              <a:gd name="connsiteY117" fmla="*/ 2098040 h 2646680"/>
              <a:gd name="connsiteX118" fmla="*/ 2667000 w 4445000"/>
              <a:gd name="connsiteY118" fmla="*/ 2118360 h 2646680"/>
              <a:gd name="connsiteX119" fmla="*/ 2743200 w 4445000"/>
              <a:gd name="connsiteY119" fmla="*/ 2118360 h 2646680"/>
              <a:gd name="connsiteX120" fmla="*/ 2743200 w 4445000"/>
              <a:gd name="connsiteY120" fmla="*/ 2118360 h 2646680"/>
              <a:gd name="connsiteX121" fmla="*/ 2736003 w 4445000"/>
              <a:gd name="connsiteY121" fmla="*/ 2145030 h 2646680"/>
              <a:gd name="connsiteX122" fmla="*/ 2821941 w 4445000"/>
              <a:gd name="connsiteY122" fmla="*/ 2142913 h 2646680"/>
              <a:gd name="connsiteX123" fmla="*/ 2849880 w 4445000"/>
              <a:gd name="connsiteY123" fmla="*/ 2179320 h 2646680"/>
              <a:gd name="connsiteX124" fmla="*/ 2910840 w 4445000"/>
              <a:gd name="connsiteY124" fmla="*/ 2179320 h 2646680"/>
              <a:gd name="connsiteX125" fmla="*/ 2910840 w 4445000"/>
              <a:gd name="connsiteY125" fmla="*/ 2219960 h 2646680"/>
              <a:gd name="connsiteX126" fmla="*/ 2966720 w 4445000"/>
              <a:gd name="connsiteY126" fmla="*/ 2219960 h 2646680"/>
              <a:gd name="connsiteX127" fmla="*/ 2966720 w 4445000"/>
              <a:gd name="connsiteY127" fmla="*/ 2240280 h 2646680"/>
              <a:gd name="connsiteX128" fmla="*/ 3022600 w 4445000"/>
              <a:gd name="connsiteY128" fmla="*/ 2240280 h 2646680"/>
              <a:gd name="connsiteX129" fmla="*/ 3022600 w 4445000"/>
              <a:gd name="connsiteY129" fmla="*/ 2260600 h 2646680"/>
              <a:gd name="connsiteX130" fmla="*/ 3053080 w 4445000"/>
              <a:gd name="connsiteY130" fmla="*/ 2260600 h 2646680"/>
              <a:gd name="connsiteX131" fmla="*/ 3053080 w 4445000"/>
              <a:gd name="connsiteY131" fmla="*/ 2296160 h 2646680"/>
              <a:gd name="connsiteX132" fmla="*/ 3114040 w 4445000"/>
              <a:gd name="connsiteY132" fmla="*/ 2296160 h 2646680"/>
              <a:gd name="connsiteX133" fmla="*/ 3114040 w 4445000"/>
              <a:gd name="connsiteY133" fmla="*/ 2321560 h 2646680"/>
              <a:gd name="connsiteX134" fmla="*/ 3286760 w 4445000"/>
              <a:gd name="connsiteY134" fmla="*/ 2321560 h 2646680"/>
              <a:gd name="connsiteX135" fmla="*/ 3301577 w 4445000"/>
              <a:gd name="connsiteY135" fmla="*/ 2362624 h 2646680"/>
              <a:gd name="connsiteX136" fmla="*/ 3376084 w 4445000"/>
              <a:gd name="connsiteY136" fmla="*/ 2373206 h 2646680"/>
              <a:gd name="connsiteX137" fmla="*/ 3388360 w 4445000"/>
              <a:gd name="connsiteY137" fmla="*/ 2413000 h 2646680"/>
              <a:gd name="connsiteX138" fmla="*/ 3952240 w 4445000"/>
              <a:gd name="connsiteY138" fmla="*/ 2413000 h 2646680"/>
              <a:gd name="connsiteX139" fmla="*/ 3952240 w 4445000"/>
              <a:gd name="connsiteY139" fmla="*/ 2468880 h 2646680"/>
              <a:gd name="connsiteX140" fmla="*/ 4053840 w 4445000"/>
              <a:gd name="connsiteY140" fmla="*/ 2468880 h 2646680"/>
              <a:gd name="connsiteX141" fmla="*/ 4053840 w 4445000"/>
              <a:gd name="connsiteY141" fmla="*/ 2540000 h 2646680"/>
              <a:gd name="connsiteX142" fmla="*/ 4114800 w 4445000"/>
              <a:gd name="connsiteY142" fmla="*/ 2540000 h 2646680"/>
              <a:gd name="connsiteX143" fmla="*/ 4114800 w 4445000"/>
              <a:gd name="connsiteY143" fmla="*/ 2646680 h 2646680"/>
              <a:gd name="connsiteX144" fmla="*/ 4445000 w 4445000"/>
              <a:gd name="connsiteY144" fmla="*/ 2646680 h 2646680"/>
              <a:gd name="connsiteX0" fmla="*/ 0 w 4445000"/>
              <a:gd name="connsiteY0" fmla="*/ 0 h 2646680"/>
              <a:gd name="connsiteX1" fmla="*/ 55880 w 4445000"/>
              <a:gd name="connsiteY1" fmla="*/ 0 h 2646680"/>
              <a:gd name="connsiteX2" fmla="*/ 55880 w 4445000"/>
              <a:gd name="connsiteY2" fmla="*/ 50800 h 2646680"/>
              <a:gd name="connsiteX3" fmla="*/ 121920 w 4445000"/>
              <a:gd name="connsiteY3" fmla="*/ 50800 h 2646680"/>
              <a:gd name="connsiteX4" fmla="*/ 121920 w 4445000"/>
              <a:gd name="connsiteY4" fmla="*/ 66040 h 2646680"/>
              <a:gd name="connsiteX5" fmla="*/ 152400 w 4445000"/>
              <a:gd name="connsiteY5" fmla="*/ 66040 h 2646680"/>
              <a:gd name="connsiteX6" fmla="*/ 152400 w 4445000"/>
              <a:gd name="connsiteY6" fmla="*/ 66040 h 2646680"/>
              <a:gd name="connsiteX7" fmla="*/ 152400 w 4445000"/>
              <a:gd name="connsiteY7" fmla="*/ 106680 h 2646680"/>
              <a:gd name="connsiteX8" fmla="*/ 182880 w 4445000"/>
              <a:gd name="connsiteY8" fmla="*/ 106680 h 2646680"/>
              <a:gd name="connsiteX9" fmla="*/ 182880 w 4445000"/>
              <a:gd name="connsiteY9" fmla="*/ 172720 h 2646680"/>
              <a:gd name="connsiteX10" fmla="*/ 203200 w 4445000"/>
              <a:gd name="connsiteY10" fmla="*/ 172720 h 2646680"/>
              <a:gd name="connsiteX11" fmla="*/ 203200 w 4445000"/>
              <a:gd name="connsiteY11" fmla="*/ 208280 h 2646680"/>
              <a:gd name="connsiteX12" fmla="*/ 238760 w 4445000"/>
              <a:gd name="connsiteY12" fmla="*/ 208280 h 2646680"/>
              <a:gd name="connsiteX13" fmla="*/ 238760 w 4445000"/>
              <a:gd name="connsiteY13" fmla="*/ 248920 h 2646680"/>
              <a:gd name="connsiteX14" fmla="*/ 254000 w 4445000"/>
              <a:gd name="connsiteY14" fmla="*/ 248920 h 2646680"/>
              <a:gd name="connsiteX15" fmla="*/ 254000 w 4445000"/>
              <a:gd name="connsiteY15" fmla="*/ 289560 h 2646680"/>
              <a:gd name="connsiteX16" fmla="*/ 299720 w 4445000"/>
              <a:gd name="connsiteY16" fmla="*/ 289560 h 2646680"/>
              <a:gd name="connsiteX17" fmla="*/ 299720 w 4445000"/>
              <a:gd name="connsiteY17" fmla="*/ 350520 h 2646680"/>
              <a:gd name="connsiteX18" fmla="*/ 314960 w 4445000"/>
              <a:gd name="connsiteY18" fmla="*/ 350520 h 2646680"/>
              <a:gd name="connsiteX19" fmla="*/ 314960 w 4445000"/>
              <a:gd name="connsiteY19" fmla="*/ 370840 h 2646680"/>
              <a:gd name="connsiteX20" fmla="*/ 365760 w 4445000"/>
              <a:gd name="connsiteY20" fmla="*/ 370840 h 2646680"/>
              <a:gd name="connsiteX21" fmla="*/ 365760 w 4445000"/>
              <a:gd name="connsiteY21" fmla="*/ 406400 h 2646680"/>
              <a:gd name="connsiteX22" fmla="*/ 365760 w 4445000"/>
              <a:gd name="connsiteY22" fmla="*/ 406400 h 2646680"/>
              <a:gd name="connsiteX23" fmla="*/ 365760 w 4445000"/>
              <a:gd name="connsiteY23" fmla="*/ 467360 h 2646680"/>
              <a:gd name="connsiteX24" fmla="*/ 365760 w 4445000"/>
              <a:gd name="connsiteY24" fmla="*/ 533400 h 2646680"/>
              <a:gd name="connsiteX25" fmla="*/ 411480 w 4445000"/>
              <a:gd name="connsiteY25" fmla="*/ 533400 h 2646680"/>
              <a:gd name="connsiteX26" fmla="*/ 411480 w 4445000"/>
              <a:gd name="connsiteY26" fmla="*/ 574040 h 2646680"/>
              <a:gd name="connsiteX27" fmla="*/ 426720 w 4445000"/>
              <a:gd name="connsiteY27" fmla="*/ 574040 h 2646680"/>
              <a:gd name="connsiteX28" fmla="*/ 426720 w 4445000"/>
              <a:gd name="connsiteY28" fmla="*/ 645160 h 2646680"/>
              <a:gd name="connsiteX29" fmla="*/ 472440 w 4445000"/>
              <a:gd name="connsiteY29" fmla="*/ 645160 h 2646680"/>
              <a:gd name="connsiteX30" fmla="*/ 472440 w 4445000"/>
              <a:gd name="connsiteY30" fmla="*/ 695960 h 2646680"/>
              <a:gd name="connsiteX31" fmla="*/ 497840 w 4445000"/>
              <a:gd name="connsiteY31" fmla="*/ 695960 h 2646680"/>
              <a:gd name="connsiteX32" fmla="*/ 497840 w 4445000"/>
              <a:gd name="connsiteY32" fmla="*/ 746760 h 2646680"/>
              <a:gd name="connsiteX33" fmla="*/ 538480 w 4445000"/>
              <a:gd name="connsiteY33" fmla="*/ 746760 h 2646680"/>
              <a:gd name="connsiteX34" fmla="*/ 538480 w 4445000"/>
              <a:gd name="connsiteY34" fmla="*/ 822960 h 2646680"/>
              <a:gd name="connsiteX35" fmla="*/ 599440 w 4445000"/>
              <a:gd name="connsiteY35" fmla="*/ 822960 h 2646680"/>
              <a:gd name="connsiteX36" fmla="*/ 599440 w 4445000"/>
              <a:gd name="connsiteY36" fmla="*/ 873760 h 2646680"/>
              <a:gd name="connsiteX37" fmla="*/ 629920 w 4445000"/>
              <a:gd name="connsiteY37" fmla="*/ 873760 h 2646680"/>
              <a:gd name="connsiteX38" fmla="*/ 629920 w 4445000"/>
              <a:gd name="connsiteY38" fmla="*/ 924560 h 2646680"/>
              <a:gd name="connsiteX39" fmla="*/ 711200 w 4445000"/>
              <a:gd name="connsiteY39" fmla="*/ 924560 h 2646680"/>
              <a:gd name="connsiteX40" fmla="*/ 711200 w 4445000"/>
              <a:gd name="connsiteY40" fmla="*/ 924560 h 2646680"/>
              <a:gd name="connsiteX41" fmla="*/ 736600 w 4445000"/>
              <a:gd name="connsiteY41" fmla="*/ 949960 h 2646680"/>
              <a:gd name="connsiteX42" fmla="*/ 736600 w 4445000"/>
              <a:gd name="connsiteY42" fmla="*/ 975360 h 2646680"/>
              <a:gd name="connsiteX43" fmla="*/ 787400 w 4445000"/>
              <a:gd name="connsiteY43" fmla="*/ 975360 h 2646680"/>
              <a:gd name="connsiteX44" fmla="*/ 787400 w 4445000"/>
              <a:gd name="connsiteY44" fmla="*/ 1021080 h 2646680"/>
              <a:gd name="connsiteX45" fmla="*/ 812800 w 4445000"/>
              <a:gd name="connsiteY45" fmla="*/ 1021080 h 2646680"/>
              <a:gd name="connsiteX46" fmla="*/ 812800 w 4445000"/>
              <a:gd name="connsiteY46" fmla="*/ 1071880 h 2646680"/>
              <a:gd name="connsiteX47" fmla="*/ 812800 w 4445000"/>
              <a:gd name="connsiteY47" fmla="*/ 1071880 h 2646680"/>
              <a:gd name="connsiteX48" fmla="*/ 863600 w 4445000"/>
              <a:gd name="connsiteY48" fmla="*/ 1071880 h 2646680"/>
              <a:gd name="connsiteX49" fmla="*/ 863600 w 4445000"/>
              <a:gd name="connsiteY49" fmla="*/ 1117600 h 2646680"/>
              <a:gd name="connsiteX50" fmla="*/ 863600 w 4445000"/>
              <a:gd name="connsiteY50" fmla="*/ 1117600 h 2646680"/>
              <a:gd name="connsiteX51" fmla="*/ 899160 w 4445000"/>
              <a:gd name="connsiteY51" fmla="*/ 1153160 h 2646680"/>
              <a:gd name="connsiteX52" fmla="*/ 929640 w 4445000"/>
              <a:gd name="connsiteY52" fmla="*/ 1153160 h 2646680"/>
              <a:gd name="connsiteX53" fmla="*/ 929640 w 4445000"/>
              <a:gd name="connsiteY53" fmla="*/ 1198880 h 2646680"/>
              <a:gd name="connsiteX54" fmla="*/ 985520 w 4445000"/>
              <a:gd name="connsiteY54" fmla="*/ 1198880 h 2646680"/>
              <a:gd name="connsiteX55" fmla="*/ 985520 w 4445000"/>
              <a:gd name="connsiteY55" fmla="*/ 1224280 h 2646680"/>
              <a:gd name="connsiteX56" fmla="*/ 1031240 w 4445000"/>
              <a:gd name="connsiteY56" fmla="*/ 1224280 h 2646680"/>
              <a:gd name="connsiteX57" fmla="*/ 1046480 w 4445000"/>
              <a:gd name="connsiteY57" fmla="*/ 1239520 h 2646680"/>
              <a:gd name="connsiteX58" fmla="*/ 1082040 w 4445000"/>
              <a:gd name="connsiteY58" fmla="*/ 1239520 h 2646680"/>
              <a:gd name="connsiteX59" fmla="*/ 1082040 w 4445000"/>
              <a:gd name="connsiteY59" fmla="*/ 1275080 h 2646680"/>
              <a:gd name="connsiteX60" fmla="*/ 1153160 w 4445000"/>
              <a:gd name="connsiteY60" fmla="*/ 1275080 h 2646680"/>
              <a:gd name="connsiteX61" fmla="*/ 1153160 w 4445000"/>
              <a:gd name="connsiteY61" fmla="*/ 1320800 h 2646680"/>
              <a:gd name="connsiteX62" fmla="*/ 1193800 w 4445000"/>
              <a:gd name="connsiteY62" fmla="*/ 1320800 h 2646680"/>
              <a:gd name="connsiteX63" fmla="*/ 1193800 w 4445000"/>
              <a:gd name="connsiteY63" fmla="*/ 1351280 h 2646680"/>
              <a:gd name="connsiteX64" fmla="*/ 1239520 w 4445000"/>
              <a:gd name="connsiteY64" fmla="*/ 1351280 h 2646680"/>
              <a:gd name="connsiteX65" fmla="*/ 1239520 w 4445000"/>
              <a:gd name="connsiteY65" fmla="*/ 1381760 h 2646680"/>
              <a:gd name="connsiteX66" fmla="*/ 1310640 w 4445000"/>
              <a:gd name="connsiteY66" fmla="*/ 1381760 h 2646680"/>
              <a:gd name="connsiteX67" fmla="*/ 1310640 w 4445000"/>
              <a:gd name="connsiteY67" fmla="*/ 1402080 h 2646680"/>
              <a:gd name="connsiteX68" fmla="*/ 1310640 w 4445000"/>
              <a:gd name="connsiteY68" fmla="*/ 1402080 h 2646680"/>
              <a:gd name="connsiteX69" fmla="*/ 1330960 w 4445000"/>
              <a:gd name="connsiteY69" fmla="*/ 1402080 h 2646680"/>
              <a:gd name="connsiteX70" fmla="*/ 1366520 w 4445000"/>
              <a:gd name="connsiteY70" fmla="*/ 1402080 h 2646680"/>
              <a:gd name="connsiteX71" fmla="*/ 1366520 w 4445000"/>
              <a:gd name="connsiteY71" fmla="*/ 1447800 h 2646680"/>
              <a:gd name="connsiteX72" fmla="*/ 1397000 w 4445000"/>
              <a:gd name="connsiteY72" fmla="*/ 1447800 h 2646680"/>
              <a:gd name="connsiteX73" fmla="*/ 1397000 w 4445000"/>
              <a:gd name="connsiteY73" fmla="*/ 1483360 h 2646680"/>
              <a:gd name="connsiteX74" fmla="*/ 1427480 w 4445000"/>
              <a:gd name="connsiteY74" fmla="*/ 1483360 h 2646680"/>
              <a:gd name="connsiteX75" fmla="*/ 1427480 w 4445000"/>
              <a:gd name="connsiteY75" fmla="*/ 1498600 h 2646680"/>
              <a:gd name="connsiteX76" fmla="*/ 1463040 w 4445000"/>
              <a:gd name="connsiteY76" fmla="*/ 1498600 h 2646680"/>
              <a:gd name="connsiteX77" fmla="*/ 1473200 w 4445000"/>
              <a:gd name="connsiteY77" fmla="*/ 1508760 h 2646680"/>
              <a:gd name="connsiteX78" fmla="*/ 1529080 w 4445000"/>
              <a:gd name="connsiteY78" fmla="*/ 1508760 h 2646680"/>
              <a:gd name="connsiteX79" fmla="*/ 1529080 w 4445000"/>
              <a:gd name="connsiteY79" fmla="*/ 1539240 h 2646680"/>
              <a:gd name="connsiteX80" fmla="*/ 1559560 w 4445000"/>
              <a:gd name="connsiteY80" fmla="*/ 1539240 h 2646680"/>
              <a:gd name="connsiteX81" fmla="*/ 1559560 w 4445000"/>
              <a:gd name="connsiteY81" fmla="*/ 1564640 h 2646680"/>
              <a:gd name="connsiteX82" fmla="*/ 1600200 w 4445000"/>
              <a:gd name="connsiteY82" fmla="*/ 1564640 h 2646680"/>
              <a:gd name="connsiteX83" fmla="*/ 1600200 w 4445000"/>
              <a:gd name="connsiteY83" fmla="*/ 1584960 h 2646680"/>
              <a:gd name="connsiteX84" fmla="*/ 1635760 w 4445000"/>
              <a:gd name="connsiteY84" fmla="*/ 1584960 h 2646680"/>
              <a:gd name="connsiteX85" fmla="*/ 1635760 w 4445000"/>
              <a:gd name="connsiteY85" fmla="*/ 1620520 h 2646680"/>
              <a:gd name="connsiteX86" fmla="*/ 1635760 w 4445000"/>
              <a:gd name="connsiteY86" fmla="*/ 1620520 h 2646680"/>
              <a:gd name="connsiteX87" fmla="*/ 1656080 w 4445000"/>
              <a:gd name="connsiteY87" fmla="*/ 1640840 h 2646680"/>
              <a:gd name="connsiteX88" fmla="*/ 1711960 w 4445000"/>
              <a:gd name="connsiteY88" fmla="*/ 1640840 h 2646680"/>
              <a:gd name="connsiteX89" fmla="*/ 1711960 w 4445000"/>
              <a:gd name="connsiteY89" fmla="*/ 1671320 h 2646680"/>
              <a:gd name="connsiteX90" fmla="*/ 1752600 w 4445000"/>
              <a:gd name="connsiteY90" fmla="*/ 1671320 h 2646680"/>
              <a:gd name="connsiteX91" fmla="*/ 1752600 w 4445000"/>
              <a:gd name="connsiteY91" fmla="*/ 1727200 h 2646680"/>
              <a:gd name="connsiteX92" fmla="*/ 1793240 w 4445000"/>
              <a:gd name="connsiteY92" fmla="*/ 1727200 h 2646680"/>
              <a:gd name="connsiteX93" fmla="*/ 1793240 w 4445000"/>
              <a:gd name="connsiteY93" fmla="*/ 1757680 h 2646680"/>
              <a:gd name="connsiteX94" fmla="*/ 1864360 w 4445000"/>
              <a:gd name="connsiteY94" fmla="*/ 1757680 h 2646680"/>
              <a:gd name="connsiteX95" fmla="*/ 1864360 w 4445000"/>
              <a:gd name="connsiteY95" fmla="*/ 1788160 h 2646680"/>
              <a:gd name="connsiteX96" fmla="*/ 1965960 w 4445000"/>
              <a:gd name="connsiteY96" fmla="*/ 1788160 h 2646680"/>
              <a:gd name="connsiteX97" fmla="*/ 1965960 w 4445000"/>
              <a:gd name="connsiteY97" fmla="*/ 1813560 h 2646680"/>
              <a:gd name="connsiteX98" fmla="*/ 2021840 w 4445000"/>
              <a:gd name="connsiteY98" fmla="*/ 1813560 h 2646680"/>
              <a:gd name="connsiteX99" fmla="*/ 2024803 w 4445000"/>
              <a:gd name="connsiteY99" fmla="*/ 1829646 h 2646680"/>
              <a:gd name="connsiteX100" fmla="*/ 2077720 w 4445000"/>
              <a:gd name="connsiteY100" fmla="*/ 1833880 h 2646680"/>
              <a:gd name="connsiteX101" fmla="*/ 2077720 w 4445000"/>
              <a:gd name="connsiteY101" fmla="*/ 1874520 h 2646680"/>
              <a:gd name="connsiteX102" fmla="*/ 2235200 w 4445000"/>
              <a:gd name="connsiteY102" fmla="*/ 1874520 h 2646680"/>
              <a:gd name="connsiteX103" fmla="*/ 2233613 w 4445000"/>
              <a:gd name="connsiteY103" fmla="*/ 1895474 h 2646680"/>
              <a:gd name="connsiteX104" fmla="*/ 2295207 w 4445000"/>
              <a:gd name="connsiteY104" fmla="*/ 1898650 h 2646680"/>
              <a:gd name="connsiteX105" fmla="*/ 2323782 w 4445000"/>
              <a:gd name="connsiteY105" fmla="*/ 1895475 h 2646680"/>
              <a:gd name="connsiteX106" fmla="*/ 2330450 w 4445000"/>
              <a:gd name="connsiteY106" fmla="*/ 1919817 h 2646680"/>
              <a:gd name="connsiteX107" fmla="*/ 2349500 w 4445000"/>
              <a:gd name="connsiteY107" fmla="*/ 1934210 h 2646680"/>
              <a:gd name="connsiteX108" fmla="*/ 2379556 w 4445000"/>
              <a:gd name="connsiteY108" fmla="*/ 1961304 h 2646680"/>
              <a:gd name="connsiteX109" fmla="*/ 2377440 w 4445000"/>
              <a:gd name="connsiteY109" fmla="*/ 1995594 h 2646680"/>
              <a:gd name="connsiteX110" fmla="*/ 2416809 w 4445000"/>
              <a:gd name="connsiteY110" fmla="*/ 1990090 h 2646680"/>
              <a:gd name="connsiteX111" fmla="*/ 2448560 w 4445000"/>
              <a:gd name="connsiteY111" fmla="*/ 2006600 h 2646680"/>
              <a:gd name="connsiteX112" fmla="*/ 2470573 w 4445000"/>
              <a:gd name="connsiteY112" fmla="*/ 2032000 h 2646680"/>
              <a:gd name="connsiteX113" fmla="*/ 2521796 w 4445000"/>
              <a:gd name="connsiteY113" fmla="*/ 2029038 h 2646680"/>
              <a:gd name="connsiteX114" fmla="*/ 2525605 w 4445000"/>
              <a:gd name="connsiteY114" fmla="*/ 2059940 h 2646680"/>
              <a:gd name="connsiteX115" fmla="*/ 2583604 w 4445000"/>
              <a:gd name="connsiteY115" fmla="*/ 2059940 h 2646680"/>
              <a:gd name="connsiteX116" fmla="*/ 2585720 w 4445000"/>
              <a:gd name="connsiteY116" fmla="*/ 2098040 h 2646680"/>
              <a:gd name="connsiteX117" fmla="*/ 2667000 w 4445000"/>
              <a:gd name="connsiteY117" fmla="*/ 2098040 h 2646680"/>
              <a:gd name="connsiteX118" fmla="*/ 2667000 w 4445000"/>
              <a:gd name="connsiteY118" fmla="*/ 2118360 h 2646680"/>
              <a:gd name="connsiteX119" fmla="*/ 2743200 w 4445000"/>
              <a:gd name="connsiteY119" fmla="*/ 2118360 h 2646680"/>
              <a:gd name="connsiteX120" fmla="*/ 2743200 w 4445000"/>
              <a:gd name="connsiteY120" fmla="*/ 2118360 h 2646680"/>
              <a:gd name="connsiteX121" fmla="*/ 2736003 w 4445000"/>
              <a:gd name="connsiteY121" fmla="*/ 2145030 h 2646680"/>
              <a:gd name="connsiteX122" fmla="*/ 2821941 w 4445000"/>
              <a:gd name="connsiteY122" fmla="*/ 2142913 h 2646680"/>
              <a:gd name="connsiteX123" fmla="*/ 2849880 w 4445000"/>
              <a:gd name="connsiteY123" fmla="*/ 2179320 h 2646680"/>
              <a:gd name="connsiteX124" fmla="*/ 2910840 w 4445000"/>
              <a:gd name="connsiteY124" fmla="*/ 2179320 h 2646680"/>
              <a:gd name="connsiteX125" fmla="*/ 2910840 w 4445000"/>
              <a:gd name="connsiteY125" fmla="*/ 2219960 h 2646680"/>
              <a:gd name="connsiteX126" fmla="*/ 2966720 w 4445000"/>
              <a:gd name="connsiteY126" fmla="*/ 2219960 h 2646680"/>
              <a:gd name="connsiteX127" fmla="*/ 2966720 w 4445000"/>
              <a:gd name="connsiteY127" fmla="*/ 2240280 h 2646680"/>
              <a:gd name="connsiteX128" fmla="*/ 3022600 w 4445000"/>
              <a:gd name="connsiteY128" fmla="*/ 2240280 h 2646680"/>
              <a:gd name="connsiteX129" fmla="*/ 3022600 w 4445000"/>
              <a:gd name="connsiteY129" fmla="*/ 2260600 h 2646680"/>
              <a:gd name="connsiteX130" fmla="*/ 3053080 w 4445000"/>
              <a:gd name="connsiteY130" fmla="*/ 2260600 h 2646680"/>
              <a:gd name="connsiteX131" fmla="*/ 3053080 w 4445000"/>
              <a:gd name="connsiteY131" fmla="*/ 2296160 h 2646680"/>
              <a:gd name="connsiteX132" fmla="*/ 3114040 w 4445000"/>
              <a:gd name="connsiteY132" fmla="*/ 2296160 h 2646680"/>
              <a:gd name="connsiteX133" fmla="*/ 3114040 w 4445000"/>
              <a:gd name="connsiteY133" fmla="*/ 2321560 h 2646680"/>
              <a:gd name="connsiteX134" fmla="*/ 3286760 w 4445000"/>
              <a:gd name="connsiteY134" fmla="*/ 2321560 h 2646680"/>
              <a:gd name="connsiteX135" fmla="*/ 3301577 w 4445000"/>
              <a:gd name="connsiteY135" fmla="*/ 2362624 h 2646680"/>
              <a:gd name="connsiteX136" fmla="*/ 3376084 w 4445000"/>
              <a:gd name="connsiteY136" fmla="*/ 2373206 h 2646680"/>
              <a:gd name="connsiteX137" fmla="*/ 3388360 w 4445000"/>
              <a:gd name="connsiteY137" fmla="*/ 2413000 h 2646680"/>
              <a:gd name="connsiteX138" fmla="*/ 3952240 w 4445000"/>
              <a:gd name="connsiteY138" fmla="*/ 2413000 h 2646680"/>
              <a:gd name="connsiteX139" fmla="*/ 3952240 w 4445000"/>
              <a:gd name="connsiteY139" fmla="*/ 2468880 h 2646680"/>
              <a:gd name="connsiteX140" fmla="*/ 4053840 w 4445000"/>
              <a:gd name="connsiteY140" fmla="*/ 2468880 h 2646680"/>
              <a:gd name="connsiteX141" fmla="*/ 4053840 w 4445000"/>
              <a:gd name="connsiteY141" fmla="*/ 2540000 h 2646680"/>
              <a:gd name="connsiteX142" fmla="*/ 4114800 w 4445000"/>
              <a:gd name="connsiteY142" fmla="*/ 2540000 h 2646680"/>
              <a:gd name="connsiteX143" fmla="*/ 4114800 w 4445000"/>
              <a:gd name="connsiteY143" fmla="*/ 2646680 h 2646680"/>
              <a:gd name="connsiteX144" fmla="*/ 4445000 w 4445000"/>
              <a:gd name="connsiteY144" fmla="*/ 2646680 h 2646680"/>
              <a:gd name="connsiteX0" fmla="*/ 0 w 4445000"/>
              <a:gd name="connsiteY0" fmla="*/ 0 h 2646680"/>
              <a:gd name="connsiteX1" fmla="*/ 55880 w 4445000"/>
              <a:gd name="connsiteY1" fmla="*/ 0 h 2646680"/>
              <a:gd name="connsiteX2" fmla="*/ 55880 w 4445000"/>
              <a:gd name="connsiteY2" fmla="*/ 50800 h 2646680"/>
              <a:gd name="connsiteX3" fmla="*/ 121920 w 4445000"/>
              <a:gd name="connsiteY3" fmla="*/ 50800 h 2646680"/>
              <a:gd name="connsiteX4" fmla="*/ 121920 w 4445000"/>
              <a:gd name="connsiteY4" fmla="*/ 66040 h 2646680"/>
              <a:gd name="connsiteX5" fmla="*/ 152400 w 4445000"/>
              <a:gd name="connsiteY5" fmla="*/ 66040 h 2646680"/>
              <a:gd name="connsiteX6" fmla="*/ 152400 w 4445000"/>
              <a:gd name="connsiteY6" fmla="*/ 66040 h 2646680"/>
              <a:gd name="connsiteX7" fmla="*/ 152400 w 4445000"/>
              <a:gd name="connsiteY7" fmla="*/ 106680 h 2646680"/>
              <a:gd name="connsiteX8" fmla="*/ 182880 w 4445000"/>
              <a:gd name="connsiteY8" fmla="*/ 106680 h 2646680"/>
              <a:gd name="connsiteX9" fmla="*/ 182880 w 4445000"/>
              <a:gd name="connsiteY9" fmla="*/ 172720 h 2646680"/>
              <a:gd name="connsiteX10" fmla="*/ 203200 w 4445000"/>
              <a:gd name="connsiteY10" fmla="*/ 172720 h 2646680"/>
              <a:gd name="connsiteX11" fmla="*/ 203200 w 4445000"/>
              <a:gd name="connsiteY11" fmla="*/ 208280 h 2646680"/>
              <a:gd name="connsiteX12" fmla="*/ 238760 w 4445000"/>
              <a:gd name="connsiteY12" fmla="*/ 208280 h 2646680"/>
              <a:gd name="connsiteX13" fmla="*/ 238760 w 4445000"/>
              <a:gd name="connsiteY13" fmla="*/ 248920 h 2646680"/>
              <a:gd name="connsiteX14" fmla="*/ 254000 w 4445000"/>
              <a:gd name="connsiteY14" fmla="*/ 248920 h 2646680"/>
              <a:gd name="connsiteX15" fmla="*/ 254000 w 4445000"/>
              <a:gd name="connsiteY15" fmla="*/ 289560 h 2646680"/>
              <a:gd name="connsiteX16" fmla="*/ 299720 w 4445000"/>
              <a:gd name="connsiteY16" fmla="*/ 289560 h 2646680"/>
              <a:gd name="connsiteX17" fmla="*/ 299720 w 4445000"/>
              <a:gd name="connsiteY17" fmla="*/ 350520 h 2646680"/>
              <a:gd name="connsiteX18" fmla="*/ 314960 w 4445000"/>
              <a:gd name="connsiteY18" fmla="*/ 350520 h 2646680"/>
              <a:gd name="connsiteX19" fmla="*/ 314960 w 4445000"/>
              <a:gd name="connsiteY19" fmla="*/ 370840 h 2646680"/>
              <a:gd name="connsiteX20" fmla="*/ 365760 w 4445000"/>
              <a:gd name="connsiteY20" fmla="*/ 370840 h 2646680"/>
              <a:gd name="connsiteX21" fmla="*/ 365760 w 4445000"/>
              <a:gd name="connsiteY21" fmla="*/ 406400 h 2646680"/>
              <a:gd name="connsiteX22" fmla="*/ 365760 w 4445000"/>
              <a:gd name="connsiteY22" fmla="*/ 406400 h 2646680"/>
              <a:gd name="connsiteX23" fmla="*/ 365760 w 4445000"/>
              <a:gd name="connsiteY23" fmla="*/ 467360 h 2646680"/>
              <a:gd name="connsiteX24" fmla="*/ 365760 w 4445000"/>
              <a:gd name="connsiteY24" fmla="*/ 533400 h 2646680"/>
              <a:gd name="connsiteX25" fmla="*/ 411480 w 4445000"/>
              <a:gd name="connsiteY25" fmla="*/ 533400 h 2646680"/>
              <a:gd name="connsiteX26" fmla="*/ 411480 w 4445000"/>
              <a:gd name="connsiteY26" fmla="*/ 574040 h 2646680"/>
              <a:gd name="connsiteX27" fmla="*/ 426720 w 4445000"/>
              <a:gd name="connsiteY27" fmla="*/ 574040 h 2646680"/>
              <a:gd name="connsiteX28" fmla="*/ 426720 w 4445000"/>
              <a:gd name="connsiteY28" fmla="*/ 645160 h 2646680"/>
              <a:gd name="connsiteX29" fmla="*/ 472440 w 4445000"/>
              <a:gd name="connsiteY29" fmla="*/ 645160 h 2646680"/>
              <a:gd name="connsiteX30" fmla="*/ 472440 w 4445000"/>
              <a:gd name="connsiteY30" fmla="*/ 695960 h 2646680"/>
              <a:gd name="connsiteX31" fmla="*/ 497840 w 4445000"/>
              <a:gd name="connsiteY31" fmla="*/ 695960 h 2646680"/>
              <a:gd name="connsiteX32" fmla="*/ 497840 w 4445000"/>
              <a:gd name="connsiteY32" fmla="*/ 746760 h 2646680"/>
              <a:gd name="connsiteX33" fmla="*/ 538480 w 4445000"/>
              <a:gd name="connsiteY33" fmla="*/ 746760 h 2646680"/>
              <a:gd name="connsiteX34" fmla="*/ 538480 w 4445000"/>
              <a:gd name="connsiteY34" fmla="*/ 822960 h 2646680"/>
              <a:gd name="connsiteX35" fmla="*/ 599440 w 4445000"/>
              <a:gd name="connsiteY35" fmla="*/ 822960 h 2646680"/>
              <a:gd name="connsiteX36" fmla="*/ 599440 w 4445000"/>
              <a:gd name="connsiteY36" fmla="*/ 873760 h 2646680"/>
              <a:gd name="connsiteX37" fmla="*/ 629920 w 4445000"/>
              <a:gd name="connsiteY37" fmla="*/ 873760 h 2646680"/>
              <a:gd name="connsiteX38" fmla="*/ 629920 w 4445000"/>
              <a:gd name="connsiteY38" fmla="*/ 924560 h 2646680"/>
              <a:gd name="connsiteX39" fmla="*/ 711200 w 4445000"/>
              <a:gd name="connsiteY39" fmla="*/ 924560 h 2646680"/>
              <a:gd name="connsiteX40" fmla="*/ 711200 w 4445000"/>
              <a:gd name="connsiteY40" fmla="*/ 924560 h 2646680"/>
              <a:gd name="connsiteX41" fmla="*/ 736600 w 4445000"/>
              <a:gd name="connsiteY41" fmla="*/ 949960 h 2646680"/>
              <a:gd name="connsiteX42" fmla="*/ 736600 w 4445000"/>
              <a:gd name="connsiteY42" fmla="*/ 975360 h 2646680"/>
              <a:gd name="connsiteX43" fmla="*/ 787400 w 4445000"/>
              <a:gd name="connsiteY43" fmla="*/ 975360 h 2646680"/>
              <a:gd name="connsiteX44" fmla="*/ 787400 w 4445000"/>
              <a:gd name="connsiteY44" fmla="*/ 1021080 h 2646680"/>
              <a:gd name="connsiteX45" fmla="*/ 812800 w 4445000"/>
              <a:gd name="connsiteY45" fmla="*/ 1021080 h 2646680"/>
              <a:gd name="connsiteX46" fmla="*/ 812800 w 4445000"/>
              <a:gd name="connsiteY46" fmla="*/ 1071880 h 2646680"/>
              <a:gd name="connsiteX47" fmla="*/ 812800 w 4445000"/>
              <a:gd name="connsiteY47" fmla="*/ 1071880 h 2646680"/>
              <a:gd name="connsiteX48" fmla="*/ 863600 w 4445000"/>
              <a:gd name="connsiteY48" fmla="*/ 1071880 h 2646680"/>
              <a:gd name="connsiteX49" fmla="*/ 863600 w 4445000"/>
              <a:gd name="connsiteY49" fmla="*/ 1117600 h 2646680"/>
              <a:gd name="connsiteX50" fmla="*/ 863600 w 4445000"/>
              <a:gd name="connsiteY50" fmla="*/ 1117600 h 2646680"/>
              <a:gd name="connsiteX51" fmla="*/ 899160 w 4445000"/>
              <a:gd name="connsiteY51" fmla="*/ 1153160 h 2646680"/>
              <a:gd name="connsiteX52" fmla="*/ 929640 w 4445000"/>
              <a:gd name="connsiteY52" fmla="*/ 1153160 h 2646680"/>
              <a:gd name="connsiteX53" fmla="*/ 929640 w 4445000"/>
              <a:gd name="connsiteY53" fmla="*/ 1198880 h 2646680"/>
              <a:gd name="connsiteX54" fmla="*/ 985520 w 4445000"/>
              <a:gd name="connsiteY54" fmla="*/ 1198880 h 2646680"/>
              <a:gd name="connsiteX55" fmla="*/ 985520 w 4445000"/>
              <a:gd name="connsiteY55" fmla="*/ 1224280 h 2646680"/>
              <a:gd name="connsiteX56" fmla="*/ 1031240 w 4445000"/>
              <a:gd name="connsiteY56" fmla="*/ 1224280 h 2646680"/>
              <a:gd name="connsiteX57" fmla="*/ 1046480 w 4445000"/>
              <a:gd name="connsiteY57" fmla="*/ 1239520 h 2646680"/>
              <a:gd name="connsiteX58" fmla="*/ 1082040 w 4445000"/>
              <a:gd name="connsiteY58" fmla="*/ 1239520 h 2646680"/>
              <a:gd name="connsiteX59" fmla="*/ 1082040 w 4445000"/>
              <a:gd name="connsiteY59" fmla="*/ 1275080 h 2646680"/>
              <a:gd name="connsiteX60" fmla="*/ 1153160 w 4445000"/>
              <a:gd name="connsiteY60" fmla="*/ 1275080 h 2646680"/>
              <a:gd name="connsiteX61" fmla="*/ 1153160 w 4445000"/>
              <a:gd name="connsiteY61" fmla="*/ 1320800 h 2646680"/>
              <a:gd name="connsiteX62" fmla="*/ 1193800 w 4445000"/>
              <a:gd name="connsiteY62" fmla="*/ 1320800 h 2646680"/>
              <a:gd name="connsiteX63" fmla="*/ 1193800 w 4445000"/>
              <a:gd name="connsiteY63" fmla="*/ 1351280 h 2646680"/>
              <a:gd name="connsiteX64" fmla="*/ 1239520 w 4445000"/>
              <a:gd name="connsiteY64" fmla="*/ 1351280 h 2646680"/>
              <a:gd name="connsiteX65" fmla="*/ 1239520 w 4445000"/>
              <a:gd name="connsiteY65" fmla="*/ 1381760 h 2646680"/>
              <a:gd name="connsiteX66" fmla="*/ 1310640 w 4445000"/>
              <a:gd name="connsiteY66" fmla="*/ 1381760 h 2646680"/>
              <a:gd name="connsiteX67" fmla="*/ 1310640 w 4445000"/>
              <a:gd name="connsiteY67" fmla="*/ 1402080 h 2646680"/>
              <a:gd name="connsiteX68" fmla="*/ 1310640 w 4445000"/>
              <a:gd name="connsiteY68" fmla="*/ 1402080 h 2646680"/>
              <a:gd name="connsiteX69" fmla="*/ 1330960 w 4445000"/>
              <a:gd name="connsiteY69" fmla="*/ 1402080 h 2646680"/>
              <a:gd name="connsiteX70" fmla="*/ 1366520 w 4445000"/>
              <a:gd name="connsiteY70" fmla="*/ 1402080 h 2646680"/>
              <a:gd name="connsiteX71" fmla="*/ 1366520 w 4445000"/>
              <a:gd name="connsiteY71" fmla="*/ 1447800 h 2646680"/>
              <a:gd name="connsiteX72" fmla="*/ 1397000 w 4445000"/>
              <a:gd name="connsiteY72" fmla="*/ 1447800 h 2646680"/>
              <a:gd name="connsiteX73" fmla="*/ 1397000 w 4445000"/>
              <a:gd name="connsiteY73" fmla="*/ 1483360 h 2646680"/>
              <a:gd name="connsiteX74" fmla="*/ 1427480 w 4445000"/>
              <a:gd name="connsiteY74" fmla="*/ 1483360 h 2646680"/>
              <a:gd name="connsiteX75" fmla="*/ 1427480 w 4445000"/>
              <a:gd name="connsiteY75" fmla="*/ 1498600 h 2646680"/>
              <a:gd name="connsiteX76" fmla="*/ 1463040 w 4445000"/>
              <a:gd name="connsiteY76" fmla="*/ 1498600 h 2646680"/>
              <a:gd name="connsiteX77" fmla="*/ 1473200 w 4445000"/>
              <a:gd name="connsiteY77" fmla="*/ 1508760 h 2646680"/>
              <a:gd name="connsiteX78" fmla="*/ 1529080 w 4445000"/>
              <a:gd name="connsiteY78" fmla="*/ 1508760 h 2646680"/>
              <a:gd name="connsiteX79" fmla="*/ 1529080 w 4445000"/>
              <a:gd name="connsiteY79" fmla="*/ 1539240 h 2646680"/>
              <a:gd name="connsiteX80" fmla="*/ 1559560 w 4445000"/>
              <a:gd name="connsiteY80" fmla="*/ 1539240 h 2646680"/>
              <a:gd name="connsiteX81" fmla="*/ 1559560 w 4445000"/>
              <a:gd name="connsiteY81" fmla="*/ 1564640 h 2646680"/>
              <a:gd name="connsiteX82" fmla="*/ 1600200 w 4445000"/>
              <a:gd name="connsiteY82" fmla="*/ 1564640 h 2646680"/>
              <a:gd name="connsiteX83" fmla="*/ 1600200 w 4445000"/>
              <a:gd name="connsiteY83" fmla="*/ 1584960 h 2646680"/>
              <a:gd name="connsiteX84" fmla="*/ 1635760 w 4445000"/>
              <a:gd name="connsiteY84" fmla="*/ 1584960 h 2646680"/>
              <a:gd name="connsiteX85" fmla="*/ 1635760 w 4445000"/>
              <a:gd name="connsiteY85" fmla="*/ 1620520 h 2646680"/>
              <a:gd name="connsiteX86" fmla="*/ 1635760 w 4445000"/>
              <a:gd name="connsiteY86" fmla="*/ 1620520 h 2646680"/>
              <a:gd name="connsiteX87" fmla="*/ 1656080 w 4445000"/>
              <a:gd name="connsiteY87" fmla="*/ 1640840 h 2646680"/>
              <a:gd name="connsiteX88" fmla="*/ 1711960 w 4445000"/>
              <a:gd name="connsiteY88" fmla="*/ 1640840 h 2646680"/>
              <a:gd name="connsiteX89" fmla="*/ 1711960 w 4445000"/>
              <a:gd name="connsiteY89" fmla="*/ 1671320 h 2646680"/>
              <a:gd name="connsiteX90" fmla="*/ 1752600 w 4445000"/>
              <a:gd name="connsiteY90" fmla="*/ 1671320 h 2646680"/>
              <a:gd name="connsiteX91" fmla="*/ 1752600 w 4445000"/>
              <a:gd name="connsiteY91" fmla="*/ 1727200 h 2646680"/>
              <a:gd name="connsiteX92" fmla="*/ 1793240 w 4445000"/>
              <a:gd name="connsiteY92" fmla="*/ 1727200 h 2646680"/>
              <a:gd name="connsiteX93" fmla="*/ 1793240 w 4445000"/>
              <a:gd name="connsiteY93" fmla="*/ 1757680 h 2646680"/>
              <a:gd name="connsiteX94" fmla="*/ 1864360 w 4445000"/>
              <a:gd name="connsiteY94" fmla="*/ 1757680 h 2646680"/>
              <a:gd name="connsiteX95" fmla="*/ 1864360 w 4445000"/>
              <a:gd name="connsiteY95" fmla="*/ 1788160 h 2646680"/>
              <a:gd name="connsiteX96" fmla="*/ 1965960 w 4445000"/>
              <a:gd name="connsiteY96" fmla="*/ 1788160 h 2646680"/>
              <a:gd name="connsiteX97" fmla="*/ 1965960 w 4445000"/>
              <a:gd name="connsiteY97" fmla="*/ 1813560 h 2646680"/>
              <a:gd name="connsiteX98" fmla="*/ 2021840 w 4445000"/>
              <a:gd name="connsiteY98" fmla="*/ 1813560 h 2646680"/>
              <a:gd name="connsiteX99" fmla="*/ 2024803 w 4445000"/>
              <a:gd name="connsiteY99" fmla="*/ 1829646 h 2646680"/>
              <a:gd name="connsiteX100" fmla="*/ 2077720 w 4445000"/>
              <a:gd name="connsiteY100" fmla="*/ 1833880 h 2646680"/>
              <a:gd name="connsiteX101" fmla="*/ 2077720 w 4445000"/>
              <a:gd name="connsiteY101" fmla="*/ 1874520 h 2646680"/>
              <a:gd name="connsiteX102" fmla="*/ 2235200 w 4445000"/>
              <a:gd name="connsiteY102" fmla="*/ 1874520 h 2646680"/>
              <a:gd name="connsiteX103" fmla="*/ 2233613 w 4445000"/>
              <a:gd name="connsiteY103" fmla="*/ 1895474 h 2646680"/>
              <a:gd name="connsiteX104" fmla="*/ 2295207 w 4445000"/>
              <a:gd name="connsiteY104" fmla="*/ 1898650 h 2646680"/>
              <a:gd name="connsiteX105" fmla="*/ 2293619 w 4445000"/>
              <a:gd name="connsiteY105" fmla="*/ 1912937 h 2646680"/>
              <a:gd name="connsiteX106" fmla="*/ 2330450 w 4445000"/>
              <a:gd name="connsiteY106" fmla="*/ 1919817 h 2646680"/>
              <a:gd name="connsiteX107" fmla="*/ 2349500 w 4445000"/>
              <a:gd name="connsiteY107" fmla="*/ 1934210 h 2646680"/>
              <a:gd name="connsiteX108" fmla="*/ 2379556 w 4445000"/>
              <a:gd name="connsiteY108" fmla="*/ 1961304 h 2646680"/>
              <a:gd name="connsiteX109" fmla="*/ 2377440 w 4445000"/>
              <a:gd name="connsiteY109" fmla="*/ 1995594 h 2646680"/>
              <a:gd name="connsiteX110" fmla="*/ 2416809 w 4445000"/>
              <a:gd name="connsiteY110" fmla="*/ 1990090 h 2646680"/>
              <a:gd name="connsiteX111" fmla="*/ 2448560 w 4445000"/>
              <a:gd name="connsiteY111" fmla="*/ 2006600 h 2646680"/>
              <a:gd name="connsiteX112" fmla="*/ 2470573 w 4445000"/>
              <a:gd name="connsiteY112" fmla="*/ 2032000 h 2646680"/>
              <a:gd name="connsiteX113" fmla="*/ 2521796 w 4445000"/>
              <a:gd name="connsiteY113" fmla="*/ 2029038 h 2646680"/>
              <a:gd name="connsiteX114" fmla="*/ 2525605 w 4445000"/>
              <a:gd name="connsiteY114" fmla="*/ 2059940 h 2646680"/>
              <a:gd name="connsiteX115" fmla="*/ 2583604 w 4445000"/>
              <a:gd name="connsiteY115" fmla="*/ 2059940 h 2646680"/>
              <a:gd name="connsiteX116" fmla="*/ 2585720 w 4445000"/>
              <a:gd name="connsiteY116" fmla="*/ 2098040 h 2646680"/>
              <a:gd name="connsiteX117" fmla="*/ 2667000 w 4445000"/>
              <a:gd name="connsiteY117" fmla="*/ 2098040 h 2646680"/>
              <a:gd name="connsiteX118" fmla="*/ 2667000 w 4445000"/>
              <a:gd name="connsiteY118" fmla="*/ 2118360 h 2646680"/>
              <a:gd name="connsiteX119" fmla="*/ 2743200 w 4445000"/>
              <a:gd name="connsiteY119" fmla="*/ 2118360 h 2646680"/>
              <a:gd name="connsiteX120" fmla="*/ 2743200 w 4445000"/>
              <a:gd name="connsiteY120" fmla="*/ 2118360 h 2646680"/>
              <a:gd name="connsiteX121" fmla="*/ 2736003 w 4445000"/>
              <a:gd name="connsiteY121" fmla="*/ 2145030 h 2646680"/>
              <a:gd name="connsiteX122" fmla="*/ 2821941 w 4445000"/>
              <a:gd name="connsiteY122" fmla="*/ 2142913 h 2646680"/>
              <a:gd name="connsiteX123" fmla="*/ 2849880 w 4445000"/>
              <a:gd name="connsiteY123" fmla="*/ 2179320 h 2646680"/>
              <a:gd name="connsiteX124" fmla="*/ 2910840 w 4445000"/>
              <a:gd name="connsiteY124" fmla="*/ 2179320 h 2646680"/>
              <a:gd name="connsiteX125" fmla="*/ 2910840 w 4445000"/>
              <a:gd name="connsiteY125" fmla="*/ 2219960 h 2646680"/>
              <a:gd name="connsiteX126" fmla="*/ 2966720 w 4445000"/>
              <a:gd name="connsiteY126" fmla="*/ 2219960 h 2646680"/>
              <a:gd name="connsiteX127" fmla="*/ 2966720 w 4445000"/>
              <a:gd name="connsiteY127" fmla="*/ 2240280 h 2646680"/>
              <a:gd name="connsiteX128" fmla="*/ 3022600 w 4445000"/>
              <a:gd name="connsiteY128" fmla="*/ 2240280 h 2646680"/>
              <a:gd name="connsiteX129" fmla="*/ 3022600 w 4445000"/>
              <a:gd name="connsiteY129" fmla="*/ 2260600 h 2646680"/>
              <a:gd name="connsiteX130" fmla="*/ 3053080 w 4445000"/>
              <a:gd name="connsiteY130" fmla="*/ 2260600 h 2646680"/>
              <a:gd name="connsiteX131" fmla="*/ 3053080 w 4445000"/>
              <a:gd name="connsiteY131" fmla="*/ 2296160 h 2646680"/>
              <a:gd name="connsiteX132" fmla="*/ 3114040 w 4445000"/>
              <a:gd name="connsiteY132" fmla="*/ 2296160 h 2646680"/>
              <a:gd name="connsiteX133" fmla="*/ 3114040 w 4445000"/>
              <a:gd name="connsiteY133" fmla="*/ 2321560 h 2646680"/>
              <a:gd name="connsiteX134" fmla="*/ 3286760 w 4445000"/>
              <a:gd name="connsiteY134" fmla="*/ 2321560 h 2646680"/>
              <a:gd name="connsiteX135" fmla="*/ 3301577 w 4445000"/>
              <a:gd name="connsiteY135" fmla="*/ 2362624 h 2646680"/>
              <a:gd name="connsiteX136" fmla="*/ 3376084 w 4445000"/>
              <a:gd name="connsiteY136" fmla="*/ 2373206 h 2646680"/>
              <a:gd name="connsiteX137" fmla="*/ 3388360 w 4445000"/>
              <a:gd name="connsiteY137" fmla="*/ 2413000 h 2646680"/>
              <a:gd name="connsiteX138" fmla="*/ 3952240 w 4445000"/>
              <a:gd name="connsiteY138" fmla="*/ 2413000 h 2646680"/>
              <a:gd name="connsiteX139" fmla="*/ 3952240 w 4445000"/>
              <a:gd name="connsiteY139" fmla="*/ 2468880 h 2646680"/>
              <a:gd name="connsiteX140" fmla="*/ 4053840 w 4445000"/>
              <a:gd name="connsiteY140" fmla="*/ 2468880 h 2646680"/>
              <a:gd name="connsiteX141" fmla="*/ 4053840 w 4445000"/>
              <a:gd name="connsiteY141" fmla="*/ 2540000 h 2646680"/>
              <a:gd name="connsiteX142" fmla="*/ 4114800 w 4445000"/>
              <a:gd name="connsiteY142" fmla="*/ 2540000 h 2646680"/>
              <a:gd name="connsiteX143" fmla="*/ 4114800 w 4445000"/>
              <a:gd name="connsiteY143" fmla="*/ 2646680 h 2646680"/>
              <a:gd name="connsiteX144" fmla="*/ 4445000 w 4445000"/>
              <a:gd name="connsiteY144" fmla="*/ 2646680 h 2646680"/>
              <a:gd name="connsiteX0" fmla="*/ 0 w 4445000"/>
              <a:gd name="connsiteY0" fmla="*/ 0 h 2646680"/>
              <a:gd name="connsiteX1" fmla="*/ 55880 w 4445000"/>
              <a:gd name="connsiteY1" fmla="*/ 0 h 2646680"/>
              <a:gd name="connsiteX2" fmla="*/ 55880 w 4445000"/>
              <a:gd name="connsiteY2" fmla="*/ 50800 h 2646680"/>
              <a:gd name="connsiteX3" fmla="*/ 121920 w 4445000"/>
              <a:gd name="connsiteY3" fmla="*/ 50800 h 2646680"/>
              <a:gd name="connsiteX4" fmla="*/ 121920 w 4445000"/>
              <a:gd name="connsiteY4" fmla="*/ 66040 h 2646680"/>
              <a:gd name="connsiteX5" fmla="*/ 152400 w 4445000"/>
              <a:gd name="connsiteY5" fmla="*/ 66040 h 2646680"/>
              <a:gd name="connsiteX6" fmla="*/ 152400 w 4445000"/>
              <a:gd name="connsiteY6" fmla="*/ 66040 h 2646680"/>
              <a:gd name="connsiteX7" fmla="*/ 152400 w 4445000"/>
              <a:gd name="connsiteY7" fmla="*/ 106680 h 2646680"/>
              <a:gd name="connsiteX8" fmla="*/ 182880 w 4445000"/>
              <a:gd name="connsiteY8" fmla="*/ 106680 h 2646680"/>
              <a:gd name="connsiteX9" fmla="*/ 182880 w 4445000"/>
              <a:gd name="connsiteY9" fmla="*/ 172720 h 2646680"/>
              <a:gd name="connsiteX10" fmla="*/ 203200 w 4445000"/>
              <a:gd name="connsiteY10" fmla="*/ 172720 h 2646680"/>
              <a:gd name="connsiteX11" fmla="*/ 203200 w 4445000"/>
              <a:gd name="connsiteY11" fmla="*/ 208280 h 2646680"/>
              <a:gd name="connsiteX12" fmla="*/ 238760 w 4445000"/>
              <a:gd name="connsiteY12" fmla="*/ 208280 h 2646680"/>
              <a:gd name="connsiteX13" fmla="*/ 238760 w 4445000"/>
              <a:gd name="connsiteY13" fmla="*/ 248920 h 2646680"/>
              <a:gd name="connsiteX14" fmla="*/ 254000 w 4445000"/>
              <a:gd name="connsiteY14" fmla="*/ 248920 h 2646680"/>
              <a:gd name="connsiteX15" fmla="*/ 254000 w 4445000"/>
              <a:gd name="connsiteY15" fmla="*/ 289560 h 2646680"/>
              <a:gd name="connsiteX16" fmla="*/ 299720 w 4445000"/>
              <a:gd name="connsiteY16" fmla="*/ 289560 h 2646680"/>
              <a:gd name="connsiteX17" fmla="*/ 299720 w 4445000"/>
              <a:gd name="connsiteY17" fmla="*/ 350520 h 2646680"/>
              <a:gd name="connsiteX18" fmla="*/ 314960 w 4445000"/>
              <a:gd name="connsiteY18" fmla="*/ 350520 h 2646680"/>
              <a:gd name="connsiteX19" fmla="*/ 314960 w 4445000"/>
              <a:gd name="connsiteY19" fmla="*/ 370840 h 2646680"/>
              <a:gd name="connsiteX20" fmla="*/ 365760 w 4445000"/>
              <a:gd name="connsiteY20" fmla="*/ 370840 h 2646680"/>
              <a:gd name="connsiteX21" fmla="*/ 365760 w 4445000"/>
              <a:gd name="connsiteY21" fmla="*/ 406400 h 2646680"/>
              <a:gd name="connsiteX22" fmla="*/ 365760 w 4445000"/>
              <a:gd name="connsiteY22" fmla="*/ 406400 h 2646680"/>
              <a:gd name="connsiteX23" fmla="*/ 365760 w 4445000"/>
              <a:gd name="connsiteY23" fmla="*/ 467360 h 2646680"/>
              <a:gd name="connsiteX24" fmla="*/ 365760 w 4445000"/>
              <a:gd name="connsiteY24" fmla="*/ 533400 h 2646680"/>
              <a:gd name="connsiteX25" fmla="*/ 411480 w 4445000"/>
              <a:gd name="connsiteY25" fmla="*/ 533400 h 2646680"/>
              <a:gd name="connsiteX26" fmla="*/ 411480 w 4445000"/>
              <a:gd name="connsiteY26" fmla="*/ 574040 h 2646680"/>
              <a:gd name="connsiteX27" fmla="*/ 426720 w 4445000"/>
              <a:gd name="connsiteY27" fmla="*/ 574040 h 2646680"/>
              <a:gd name="connsiteX28" fmla="*/ 426720 w 4445000"/>
              <a:gd name="connsiteY28" fmla="*/ 645160 h 2646680"/>
              <a:gd name="connsiteX29" fmla="*/ 472440 w 4445000"/>
              <a:gd name="connsiteY29" fmla="*/ 645160 h 2646680"/>
              <a:gd name="connsiteX30" fmla="*/ 472440 w 4445000"/>
              <a:gd name="connsiteY30" fmla="*/ 695960 h 2646680"/>
              <a:gd name="connsiteX31" fmla="*/ 497840 w 4445000"/>
              <a:gd name="connsiteY31" fmla="*/ 695960 h 2646680"/>
              <a:gd name="connsiteX32" fmla="*/ 497840 w 4445000"/>
              <a:gd name="connsiteY32" fmla="*/ 746760 h 2646680"/>
              <a:gd name="connsiteX33" fmla="*/ 538480 w 4445000"/>
              <a:gd name="connsiteY33" fmla="*/ 746760 h 2646680"/>
              <a:gd name="connsiteX34" fmla="*/ 538480 w 4445000"/>
              <a:gd name="connsiteY34" fmla="*/ 822960 h 2646680"/>
              <a:gd name="connsiteX35" fmla="*/ 599440 w 4445000"/>
              <a:gd name="connsiteY35" fmla="*/ 822960 h 2646680"/>
              <a:gd name="connsiteX36" fmla="*/ 599440 w 4445000"/>
              <a:gd name="connsiteY36" fmla="*/ 873760 h 2646680"/>
              <a:gd name="connsiteX37" fmla="*/ 629920 w 4445000"/>
              <a:gd name="connsiteY37" fmla="*/ 873760 h 2646680"/>
              <a:gd name="connsiteX38" fmla="*/ 629920 w 4445000"/>
              <a:gd name="connsiteY38" fmla="*/ 924560 h 2646680"/>
              <a:gd name="connsiteX39" fmla="*/ 711200 w 4445000"/>
              <a:gd name="connsiteY39" fmla="*/ 924560 h 2646680"/>
              <a:gd name="connsiteX40" fmla="*/ 711200 w 4445000"/>
              <a:gd name="connsiteY40" fmla="*/ 924560 h 2646680"/>
              <a:gd name="connsiteX41" fmla="*/ 736600 w 4445000"/>
              <a:gd name="connsiteY41" fmla="*/ 949960 h 2646680"/>
              <a:gd name="connsiteX42" fmla="*/ 736600 w 4445000"/>
              <a:gd name="connsiteY42" fmla="*/ 975360 h 2646680"/>
              <a:gd name="connsiteX43" fmla="*/ 787400 w 4445000"/>
              <a:gd name="connsiteY43" fmla="*/ 975360 h 2646680"/>
              <a:gd name="connsiteX44" fmla="*/ 787400 w 4445000"/>
              <a:gd name="connsiteY44" fmla="*/ 1021080 h 2646680"/>
              <a:gd name="connsiteX45" fmla="*/ 812800 w 4445000"/>
              <a:gd name="connsiteY45" fmla="*/ 1021080 h 2646680"/>
              <a:gd name="connsiteX46" fmla="*/ 812800 w 4445000"/>
              <a:gd name="connsiteY46" fmla="*/ 1071880 h 2646680"/>
              <a:gd name="connsiteX47" fmla="*/ 812800 w 4445000"/>
              <a:gd name="connsiteY47" fmla="*/ 1071880 h 2646680"/>
              <a:gd name="connsiteX48" fmla="*/ 863600 w 4445000"/>
              <a:gd name="connsiteY48" fmla="*/ 1071880 h 2646680"/>
              <a:gd name="connsiteX49" fmla="*/ 863600 w 4445000"/>
              <a:gd name="connsiteY49" fmla="*/ 1117600 h 2646680"/>
              <a:gd name="connsiteX50" fmla="*/ 863600 w 4445000"/>
              <a:gd name="connsiteY50" fmla="*/ 1117600 h 2646680"/>
              <a:gd name="connsiteX51" fmla="*/ 899160 w 4445000"/>
              <a:gd name="connsiteY51" fmla="*/ 1153160 h 2646680"/>
              <a:gd name="connsiteX52" fmla="*/ 929640 w 4445000"/>
              <a:gd name="connsiteY52" fmla="*/ 1153160 h 2646680"/>
              <a:gd name="connsiteX53" fmla="*/ 929640 w 4445000"/>
              <a:gd name="connsiteY53" fmla="*/ 1198880 h 2646680"/>
              <a:gd name="connsiteX54" fmla="*/ 985520 w 4445000"/>
              <a:gd name="connsiteY54" fmla="*/ 1198880 h 2646680"/>
              <a:gd name="connsiteX55" fmla="*/ 985520 w 4445000"/>
              <a:gd name="connsiteY55" fmla="*/ 1224280 h 2646680"/>
              <a:gd name="connsiteX56" fmla="*/ 1031240 w 4445000"/>
              <a:gd name="connsiteY56" fmla="*/ 1224280 h 2646680"/>
              <a:gd name="connsiteX57" fmla="*/ 1046480 w 4445000"/>
              <a:gd name="connsiteY57" fmla="*/ 1239520 h 2646680"/>
              <a:gd name="connsiteX58" fmla="*/ 1082040 w 4445000"/>
              <a:gd name="connsiteY58" fmla="*/ 1239520 h 2646680"/>
              <a:gd name="connsiteX59" fmla="*/ 1082040 w 4445000"/>
              <a:gd name="connsiteY59" fmla="*/ 1275080 h 2646680"/>
              <a:gd name="connsiteX60" fmla="*/ 1153160 w 4445000"/>
              <a:gd name="connsiteY60" fmla="*/ 1275080 h 2646680"/>
              <a:gd name="connsiteX61" fmla="*/ 1153160 w 4445000"/>
              <a:gd name="connsiteY61" fmla="*/ 1320800 h 2646680"/>
              <a:gd name="connsiteX62" fmla="*/ 1193800 w 4445000"/>
              <a:gd name="connsiteY62" fmla="*/ 1320800 h 2646680"/>
              <a:gd name="connsiteX63" fmla="*/ 1193800 w 4445000"/>
              <a:gd name="connsiteY63" fmla="*/ 1351280 h 2646680"/>
              <a:gd name="connsiteX64" fmla="*/ 1239520 w 4445000"/>
              <a:gd name="connsiteY64" fmla="*/ 1351280 h 2646680"/>
              <a:gd name="connsiteX65" fmla="*/ 1239520 w 4445000"/>
              <a:gd name="connsiteY65" fmla="*/ 1381760 h 2646680"/>
              <a:gd name="connsiteX66" fmla="*/ 1310640 w 4445000"/>
              <a:gd name="connsiteY66" fmla="*/ 1381760 h 2646680"/>
              <a:gd name="connsiteX67" fmla="*/ 1310640 w 4445000"/>
              <a:gd name="connsiteY67" fmla="*/ 1402080 h 2646680"/>
              <a:gd name="connsiteX68" fmla="*/ 1310640 w 4445000"/>
              <a:gd name="connsiteY68" fmla="*/ 1402080 h 2646680"/>
              <a:gd name="connsiteX69" fmla="*/ 1330960 w 4445000"/>
              <a:gd name="connsiteY69" fmla="*/ 1402080 h 2646680"/>
              <a:gd name="connsiteX70" fmla="*/ 1366520 w 4445000"/>
              <a:gd name="connsiteY70" fmla="*/ 1402080 h 2646680"/>
              <a:gd name="connsiteX71" fmla="*/ 1366520 w 4445000"/>
              <a:gd name="connsiteY71" fmla="*/ 1447800 h 2646680"/>
              <a:gd name="connsiteX72" fmla="*/ 1397000 w 4445000"/>
              <a:gd name="connsiteY72" fmla="*/ 1447800 h 2646680"/>
              <a:gd name="connsiteX73" fmla="*/ 1397000 w 4445000"/>
              <a:gd name="connsiteY73" fmla="*/ 1483360 h 2646680"/>
              <a:gd name="connsiteX74" fmla="*/ 1427480 w 4445000"/>
              <a:gd name="connsiteY74" fmla="*/ 1483360 h 2646680"/>
              <a:gd name="connsiteX75" fmla="*/ 1427480 w 4445000"/>
              <a:gd name="connsiteY75" fmla="*/ 1498600 h 2646680"/>
              <a:gd name="connsiteX76" fmla="*/ 1463040 w 4445000"/>
              <a:gd name="connsiteY76" fmla="*/ 1498600 h 2646680"/>
              <a:gd name="connsiteX77" fmla="*/ 1473200 w 4445000"/>
              <a:gd name="connsiteY77" fmla="*/ 1508760 h 2646680"/>
              <a:gd name="connsiteX78" fmla="*/ 1529080 w 4445000"/>
              <a:gd name="connsiteY78" fmla="*/ 1508760 h 2646680"/>
              <a:gd name="connsiteX79" fmla="*/ 1529080 w 4445000"/>
              <a:gd name="connsiteY79" fmla="*/ 1539240 h 2646680"/>
              <a:gd name="connsiteX80" fmla="*/ 1559560 w 4445000"/>
              <a:gd name="connsiteY80" fmla="*/ 1539240 h 2646680"/>
              <a:gd name="connsiteX81" fmla="*/ 1559560 w 4445000"/>
              <a:gd name="connsiteY81" fmla="*/ 1564640 h 2646680"/>
              <a:gd name="connsiteX82" fmla="*/ 1600200 w 4445000"/>
              <a:gd name="connsiteY82" fmla="*/ 1564640 h 2646680"/>
              <a:gd name="connsiteX83" fmla="*/ 1600200 w 4445000"/>
              <a:gd name="connsiteY83" fmla="*/ 1584960 h 2646680"/>
              <a:gd name="connsiteX84" fmla="*/ 1635760 w 4445000"/>
              <a:gd name="connsiteY84" fmla="*/ 1584960 h 2646680"/>
              <a:gd name="connsiteX85" fmla="*/ 1635760 w 4445000"/>
              <a:gd name="connsiteY85" fmla="*/ 1620520 h 2646680"/>
              <a:gd name="connsiteX86" fmla="*/ 1635760 w 4445000"/>
              <a:gd name="connsiteY86" fmla="*/ 1620520 h 2646680"/>
              <a:gd name="connsiteX87" fmla="*/ 1656080 w 4445000"/>
              <a:gd name="connsiteY87" fmla="*/ 1640840 h 2646680"/>
              <a:gd name="connsiteX88" fmla="*/ 1711960 w 4445000"/>
              <a:gd name="connsiteY88" fmla="*/ 1640840 h 2646680"/>
              <a:gd name="connsiteX89" fmla="*/ 1711960 w 4445000"/>
              <a:gd name="connsiteY89" fmla="*/ 1671320 h 2646680"/>
              <a:gd name="connsiteX90" fmla="*/ 1752600 w 4445000"/>
              <a:gd name="connsiteY90" fmla="*/ 1671320 h 2646680"/>
              <a:gd name="connsiteX91" fmla="*/ 1752600 w 4445000"/>
              <a:gd name="connsiteY91" fmla="*/ 1727200 h 2646680"/>
              <a:gd name="connsiteX92" fmla="*/ 1793240 w 4445000"/>
              <a:gd name="connsiteY92" fmla="*/ 1727200 h 2646680"/>
              <a:gd name="connsiteX93" fmla="*/ 1793240 w 4445000"/>
              <a:gd name="connsiteY93" fmla="*/ 1757680 h 2646680"/>
              <a:gd name="connsiteX94" fmla="*/ 1864360 w 4445000"/>
              <a:gd name="connsiteY94" fmla="*/ 1757680 h 2646680"/>
              <a:gd name="connsiteX95" fmla="*/ 1864360 w 4445000"/>
              <a:gd name="connsiteY95" fmla="*/ 1788160 h 2646680"/>
              <a:gd name="connsiteX96" fmla="*/ 1965960 w 4445000"/>
              <a:gd name="connsiteY96" fmla="*/ 1788160 h 2646680"/>
              <a:gd name="connsiteX97" fmla="*/ 1965960 w 4445000"/>
              <a:gd name="connsiteY97" fmla="*/ 1813560 h 2646680"/>
              <a:gd name="connsiteX98" fmla="*/ 2021840 w 4445000"/>
              <a:gd name="connsiteY98" fmla="*/ 1813560 h 2646680"/>
              <a:gd name="connsiteX99" fmla="*/ 2024803 w 4445000"/>
              <a:gd name="connsiteY99" fmla="*/ 1829646 h 2646680"/>
              <a:gd name="connsiteX100" fmla="*/ 2077720 w 4445000"/>
              <a:gd name="connsiteY100" fmla="*/ 1833880 h 2646680"/>
              <a:gd name="connsiteX101" fmla="*/ 2077720 w 4445000"/>
              <a:gd name="connsiteY101" fmla="*/ 1874520 h 2646680"/>
              <a:gd name="connsiteX102" fmla="*/ 2235200 w 4445000"/>
              <a:gd name="connsiteY102" fmla="*/ 1874520 h 2646680"/>
              <a:gd name="connsiteX103" fmla="*/ 2233613 w 4445000"/>
              <a:gd name="connsiteY103" fmla="*/ 1895474 h 2646680"/>
              <a:gd name="connsiteX104" fmla="*/ 2295207 w 4445000"/>
              <a:gd name="connsiteY104" fmla="*/ 1898650 h 2646680"/>
              <a:gd name="connsiteX105" fmla="*/ 2293619 w 4445000"/>
              <a:gd name="connsiteY105" fmla="*/ 1912937 h 2646680"/>
              <a:gd name="connsiteX106" fmla="*/ 2325687 w 4445000"/>
              <a:gd name="connsiteY106" fmla="*/ 1918230 h 2646680"/>
              <a:gd name="connsiteX107" fmla="*/ 2349500 w 4445000"/>
              <a:gd name="connsiteY107" fmla="*/ 1934210 h 2646680"/>
              <a:gd name="connsiteX108" fmla="*/ 2379556 w 4445000"/>
              <a:gd name="connsiteY108" fmla="*/ 1961304 h 2646680"/>
              <a:gd name="connsiteX109" fmla="*/ 2377440 w 4445000"/>
              <a:gd name="connsiteY109" fmla="*/ 1995594 h 2646680"/>
              <a:gd name="connsiteX110" fmla="*/ 2416809 w 4445000"/>
              <a:gd name="connsiteY110" fmla="*/ 1990090 h 2646680"/>
              <a:gd name="connsiteX111" fmla="*/ 2448560 w 4445000"/>
              <a:gd name="connsiteY111" fmla="*/ 2006600 h 2646680"/>
              <a:gd name="connsiteX112" fmla="*/ 2470573 w 4445000"/>
              <a:gd name="connsiteY112" fmla="*/ 2032000 h 2646680"/>
              <a:gd name="connsiteX113" fmla="*/ 2521796 w 4445000"/>
              <a:gd name="connsiteY113" fmla="*/ 2029038 h 2646680"/>
              <a:gd name="connsiteX114" fmla="*/ 2525605 w 4445000"/>
              <a:gd name="connsiteY114" fmla="*/ 2059940 h 2646680"/>
              <a:gd name="connsiteX115" fmla="*/ 2583604 w 4445000"/>
              <a:gd name="connsiteY115" fmla="*/ 2059940 h 2646680"/>
              <a:gd name="connsiteX116" fmla="*/ 2585720 w 4445000"/>
              <a:gd name="connsiteY116" fmla="*/ 2098040 h 2646680"/>
              <a:gd name="connsiteX117" fmla="*/ 2667000 w 4445000"/>
              <a:gd name="connsiteY117" fmla="*/ 2098040 h 2646680"/>
              <a:gd name="connsiteX118" fmla="*/ 2667000 w 4445000"/>
              <a:gd name="connsiteY118" fmla="*/ 2118360 h 2646680"/>
              <a:gd name="connsiteX119" fmla="*/ 2743200 w 4445000"/>
              <a:gd name="connsiteY119" fmla="*/ 2118360 h 2646680"/>
              <a:gd name="connsiteX120" fmla="*/ 2743200 w 4445000"/>
              <a:gd name="connsiteY120" fmla="*/ 2118360 h 2646680"/>
              <a:gd name="connsiteX121" fmla="*/ 2736003 w 4445000"/>
              <a:gd name="connsiteY121" fmla="*/ 2145030 h 2646680"/>
              <a:gd name="connsiteX122" fmla="*/ 2821941 w 4445000"/>
              <a:gd name="connsiteY122" fmla="*/ 2142913 h 2646680"/>
              <a:gd name="connsiteX123" fmla="*/ 2849880 w 4445000"/>
              <a:gd name="connsiteY123" fmla="*/ 2179320 h 2646680"/>
              <a:gd name="connsiteX124" fmla="*/ 2910840 w 4445000"/>
              <a:gd name="connsiteY124" fmla="*/ 2179320 h 2646680"/>
              <a:gd name="connsiteX125" fmla="*/ 2910840 w 4445000"/>
              <a:gd name="connsiteY125" fmla="*/ 2219960 h 2646680"/>
              <a:gd name="connsiteX126" fmla="*/ 2966720 w 4445000"/>
              <a:gd name="connsiteY126" fmla="*/ 2219960 h 2646680"/>
              <a:gd name="connsiteX127" fmla="*/ 2966720 w 4445000"/>
              <a:gd name="connsiteY127" fmla="*/ 2240280 h 2646680"/>
              <a:gd name="connsiteX128" fmla="*/ 3022600 w 4445000"/>
              <a:gd name="connsiteY128" fmla="*/ 2240280 h 2646680"/>
              <a:gd name="connsiteX129" fmla="*/ 3022600 w 4445000"/>
              <a:gd name="connsiteY129" fmla="*/ 2260600 h 2646680"/>
              <a:gd name="connsiteX130" fmla="*/ 3053080 w 4445000"/>
              <a:gd name="connsiteY130" fmla="*/ 2260600 h 2646680"/>
              <a:gd name="connsiteX131" fmla="*/ 3053080 w 4445000"/>
              <a:gd name="connsiteY131" fmla="*/ 2296160 h 2646680"/>
              <a:gd name="connsiteX132" fmla="*/ 3114040 w 4445000"/>
              <a:gd name="connsiteY132" fmla="*/ 2296160 h 2646680"/>
              <a:gd name="connsiteX133" fmla="*/ 3114040 w 4445000"/>
              <a:gd name="connsiteY133" fmla="*/ 2321560 h 2646680"/>
              <a:gd name="connsiteX134" fmla="*/ 3286760 w 4445000"/>
              <a:gd name="connsiteY134" fmla="*/ 2321560 h 2646680"/>
              <a:gd name="connsiteX135" fmla="*/ 3301577 w 4445000"/>
              <a:gd name="connsiteY135" fmla="*/ 2362624 h 2646680"/>
              <a:gd name="connsiteX136" fmla="*/ 3376084 w 4445000"/>
              <a:gd name="connsiteY136" fmla="*/ 2373206 h 2646680"/>
              <a:gd name="connsiteX137" fmla="*/ 3388360 w 4445000"/>
              <a:gd name="connsiteY137" fmla="*/ 2413000 h 2646680"/>
              <a:gd name="connsiteX138" fmla="*/ 3952240 w 4445000"/>
              <a:gd name="connsiteY138" fmla="*/ 2413000 h 2646680"/>
              <a:gd name="connsiteX139" fmla="*/ 3952240 w 4445000"/>
              <a:gd name="connsiteY139" fmla="*/ 2468880 h 2646680"/>
              <a:gd name="connsiteX140" fmla="*/ 4053840 w 4445000"/>
              <a:gd name="connsiteY140" fmla="*/ 2468880 h 2646680"/>
              <a:gd name="connsiteX141" fmla="*/ 4053840 w 4445000"/>
              <a:gd name="connsiteY141" fmla="*/ 2540000 h 2646680"/>
              <a:gd name="connsiteX142" fmla="*/ 4114800 w 4445000"/>
              <a:gd name="connsiteY142" fmla="*/ 2540000 h 2646680"/>
              <a:gd name="connsiteX143" fmla="*/ 4114800 w 4445000"/>
              <a:gd name="connsiteY143" fmla="*/ 2646680 h 2646680"/>
              <a:gd name="connsiteX144" fmla="*/ 4445000 w 4445000"/>
              <a:gd name="connsiteY144" fmla="*/ 2646680 h 2646680"/>
              <a:gd name="connsiteX0" fmla="*/ 0 w 4445000"/>
              <a:gd name="connsiteY0" fmla="*/ 0 h 2646680"/>
              <a:gd name="connsiteX1" fmla="*/ 55880 w 4445000"/>
              <a:gd name="connsiteY1" fmla="*/ 0 h 2646680"/>
              <a:gd name="connsiteX2" fmla="*/ 55880 w 4445000"/>
              <a:gd name="connsiteY2" fmla="*/ 50800 h 2646680"/>
              <a:gd name="connsiteX3" fmla="*/ 121920 w 4445000"/>
              <a:gd name="connsiteY3" fmla="*/ 50800 h 2646680"/>
              <a:gd name="connsiteX4" fmla="*/ 121920 w 4445000"/>
              <a:gd name="connsiteY4" fmla="*/ 66040 h 2646680"/>
              <a:gd name="connsiteX5" fmla="*/ 152400 w 4445000"/>
              <a:gd name="connsiteY5" fmla="*/ 66040 h 2646680"/>
              <a:gd name="connsiteX6" fmla="*/ 152400 w 4445000"/>
              <a:gd name="connsiteY6" fmla="*/ 66040 h 2646680"/>
              <a:gd name="connsiteX7" fmla="*/ 152400 w 4445000"/>
              <a:gd name="connsiteY7" fmla="*/ 106680 h 2646680"/>
              <a:gd name="connsiteX8" fmla="*/ 182880 w 4445000"/>
              <a:gd name="connsiteY8" fmla="*/ 106680 h 2646680"/>
              <a:gd name="connsiteX9" fmla="*/ 182880 w 4445000"/>
              <a:gd name="connsiteY9" fmla="*/ 172720 h 2646680"/>
              <a:gd name="connsiteX10" fmla="*/ 203200 w 4445000"/>
              <a:gd name="connsiteY10" fmla="*/ 172720 h 2646680"/>
              <a:gd name="connsiteX11" fmla="*/ 203200 w 4445000"/>
              <a:gd name="connsiteY11" fmla="*/ 208280 h 2646680"/>
              <a:gd name="connsiteX12" fmla="*/ 238760 w 4445000"/>
              <a:gd name="connsiteY12" fmla="*/ 208280 h 2646680"/>
              <a:gd name="connsiteX13" fmla="*/ 238760 w 4445000"/>
              <a:gd name="connsiteY13" fmla="*/ 248920 h 2646680"/>
              <a:gd name="connsiteX14" fmla="*/ 254000 w 4445000"/>
              <a:gd name="connsiteY14" fmla="*/ 248920 h 2646680"/>
              <a:gd name="connsiteX15" fmla="*/ 254000 w 4445000"/>
              <a:gd name="connsiteY15" fmla="*/ 289560 h 2646680"/>
              <a:gd name="connsiteX16" fmla="*/ 299720 w 4445000"/>
              <a:gd name="connsiteY16" fmla="*/ 289560 h 2646680"/>
              <a:gd name="connsiteX17" fmla="*/ 299720 w 4445000"/>
              <a:gd name="connsiteY17" fmla="*/ 350520 h 2646680"/>
              <a:gd name="connsiteX18" fmla="*/ 314960 w 4445000"/>
              <a:gd name="connsiteY18" fmla="*/ 350520 h 2646680"/>
              <a:gd name="connsiteX19" fmla="*/ 314960 w 4445000"/>
              <a:gd name="connsiteY19" fmla="*/ 370840 h 2646680"/>
              <a:gd name="connsiteX20" fmla="*/ 365760 w 4445000"/>
              <a:gd name="connsiteY20" fmla="*/ 370840 h 2646680"/>
              <a:gd name="connsiteX21" fmla="*/ 365760 w 4445000"/>
              <a:gd name="connsiteY21" fmla="*/ 406400 h 2646680"/>
              <a:gd name="connsiteX22" fmla="*/ 365760 w 4445000"/>
              <a:gd name="connsiteY22" fmla="*/ 406400 h 2646680"/>
              <a:gd name="connsiteX23" fmla="*/ 365760 w 4445000"/>
              <a:gd name="connsiteY23" fmla="*/ 467360 h 2646680"/>
              <a:gd name="connsiteX24" fmla="*/ 365760 w 4445000"/>
              <a:gd name="connsiteY24" fmla="*/ 533400 h 2646680"/>
              <a:gd name="connsiteX25" fmla="*/ 411480 w 4445000"/>
              <a:gd name="connsiteY25" fmla="*/ 533400 h 2646680"/>
              <a:gd name="connsiteX26" fmla="*/ 411480 w 4445000"/>
              <a:gd name="connsiteY26" fmla="*/ 574040 h 2646680"/>
              <a:gd name="connsiteX27" fmla="*/ 426720 w 4445000"/>
              <a:gd name="connsiteY27" fmla="*/ 574040 h 2646680"/>
              <a:gd name="connsiteX28" fmla="*/ 426720 w 4445000"/>
              <a:gd name="connsiteY28" fmla="*/ 645160 h 2646680"/>
              <a:gd name="connsiteX29" fmla="*/ 472440 w 4445000"/>
              <a:gd name="connsiteY29" fmla="*/ 645160 h 2646680"/>
              <a:gd name="connsiteX30" fmla="*/ 472440 w 4445000"/>
              <a:gd name="connsiteY30" fmla="*/ 695960 h 2646680"/>
              <a:gd name="connsiteX31" fmla="*/ 497840 w 4445000"/>
              <a:gd name="connsiteY31" fmla="*/ 695960 h 2646680"/>
              <a:gd name="connsiteX32" fmla="*/ 497840 w 4445000"/>
              <a:gd name="connsiteY32" fmla="*/ 746760 h 2646680"/>
              <a:gd name="connsiteX33" fmla="*/ 538480 w 4445000"/>
              <a:gd name="connsiteY33" fmla="*/ 746760 h 2646680"/>
              <a:gd name="connsiteX34" fmla="*/ 538480 w 4445000"/>
              <a:gd name="connsiteY34" fmla="*/ 822960 h 2646680"/>
              <a:gd name="connsiteX35" fmla="*/ 599440 w 4445000"/>
              <a:gd name="connsiteY35" fmla="*/ 822960 h 2646680"/>
              <a:gd name="connsiteX36" fmla="*/ 599440 w 4445000"/>
              <a:gd name="connsiteY36" fmla="*/ 873760 h 2646680"/>
              <a:gd name="connsiteX37" fmla="*/ 629920 w 4445000"/>
              <a:gd name="connsiteY37" fmla="*/ 873760 h 2646680"/>
              <a:gd name="connsiteX38" fmla="*/ 629920 w 4445000"/>
              <a:gd name="connsiteY38" fmla="*/ 924560 h 2646680"/>
              <a:gd name="connsiteX39" fmla="*/ 711200 w 4445000"/>
              <a:gd name="connsiteY39" fmla="*/ 924560 h 2646680"/>
              <a:gd name="connsiteX40" fmla="*/ 711200 w 4445000"/>
              <a:gd name="connsiteY40" fmla="*/ 924560 h 2646680"/>
              <a:gd name="connsiteX41" fmla="*/ 736600 w 4445000"/>
              <a:gd name="connsiteY41" fmla="*/ 949960 h 2646680"/>
              <a:gd name="connsiteX42" fmla="*/ 736600 w 4445000"/>
              <a:gd name="connsiteY42" fmla="*/ 975360 h 2646680"/>
              <a:gd name="connsiteX43" fmla="*/ 787400 w 4445000"/>
              <a:gd name="connsiteY43" fmla="*/ 975360 h 2646680"/>
              <a:gd name="connsiteX44" fmla="*/ 787400 w 4445000"/>
              <a:gd name="connsiteY44" fmla="*/ 1021080 h 2646680"/>
              <a:gd name="connsiteX45" fmla="*/ 812800 w 4445000"/>
              <a:gd name="connsiteY45" fmla="*/ 1021080 h 2646680"/>
              <a:gd name="connsiteX46" fmla="*/ 812800 w 4445000"/>
              <a:gd name="connsiteY46" fmla="*/ 1071880 h 2646680"/>
              <a:gd name="connsiteX47" fmla="*/ 812800 w 4445000"/>
              <a:gd name="connsiteY47" fmla="*/ 1071880 h 2646680"/>
              <a:gd name="connsiteX48" fmla="*/ 863600 w 4445000"/>
              <a:gd name="connsiteY48" fmla="*/ 1071880 h 2646680"/>
              <a:gd name="connsiteX49" fmla="*/ 863600 w 4445000"/>
              <a:gd name="connsiteY49" fmla="*/ 1117600 h 2646680"/>
              <a:gd name="connsiteX50" fmla="*/ 863600 w 4445000"/>
              <a:gd name="connsiteY50" fmla="*/ 1117600 h 2646680"/>
              <a:gd name="connsiteX51" fmla="*/ 899160 w 4445000"/>
              <a:gd name="connsiteY51" fmla="*/ 1153160 h 2646680"/>
              <a:gd name="connsiteX52" fmla="*/ 929640 w 4445000"/>
              <a:gd name="connsiteY52" fmla="*/ 1153160 h 2646680"/>
              <a:gd name="connsiteX53" fmla="*/ 929640 w 4445000"/>
              <a:gd name="connsiteY53" fmla="*/ 1198880 h 2646680"/>
              <a:gd name="connsiteX54" fmla="*/ 985520 w 4445000"/>
              <a:gd name="connsiteY54" fmla="*/ 1198880 h 2646680"/>
              <a:gd name="connsiteX55" fmla="*/ 985520 w 4445000"/>
              <a:gd name="connsiteY55" fmla="*/ 1224280 h 2646680"/>
              <a:gd name="connsiteX56" fmla="*/ 1031240 w 4445000"/>
              <a:gd name="connsiteY56" fmla="*/ 1224280 h 2646680"/>
              <a:gd name="connsiteX57" fmla="*/ 1046480 w 4445000"/>
              <a:gd name="connsiteY57" fmla="*/ 1239520 h 2646680"/>
              <a:gd name="connsiteX58" fmla="*/ 1082040 w 4445000"/>
              <a:gd name="connsiteY58" fmla="*/ 1239520 h 2646680"/>
              <a:gd name="connsiteX59" fmla="*/ 1082040 w 4445000"/>
              <a:gd name="connsiteY59" fmla="*/ 1275080 h 2646680"/>
              <a:gd name="connsiteX60" fmla="*/ 1153160 w 4445000"/>
              <a:gd name="connsiteY60" fmla="*/ 1275080 h 2646680"/>
              <a:gd name="connsiteX61" fmla="*/ 1153160 w 4445000"/>
              <a:gd name="connsiteY61" fmla="*/ 1320800 h 2646680"/>
              <a:gd name="connsiteX62" fmla="*/ 1193800 w 4445000"/>
              <a:gd name="connsiteY62" fmla="*/ 1320800 h 2646680"/>
              <a:gd name="connsiteX63" fmla="*/ 1193800 w 4445000"/>
              <a:gd name="connsiteY63" fmla="*/ 1351280 h 2646680"/>
              <a:gd name="connsiteX64" fmla="*/ 1239520 w 4445000"/>
              <a:gd name="connsiteY64" fmla="*/ 1351280 h 2646680"/>
              <a:gd name="connsiteX65" fmla="*/ 1239520 w 4445000"/>
              <a:gd name="connsiteY65" fmla="*/ 1381760 h 2646680"/>
              <a:gd name="connsiteX66" fmla="*/ 1310640 w 4445000"/>
              <a:gd name="connsiteY66" fmla="*/ 1381760 h 2646680"/>
              <a:gd name="connsiteX67" fmla="*/ 1310640 w 4445000"/>
              <a:gd name="connsiteY67" fmla="*/ 1402080 h 2646680"/>
              <a:gd name="connsiteX68" fmla="*/ 1310640 w 4445000"/>
              <a:gd name="connsiteY68" fmla="*/ 1402080 h 2646680"/>
              <a:gd name="connsiteX69" fmla="*/ 1330960 w 4445000"/>
              <a:gd name="connsiteY69" fmla="*/ 1402080 h 2646680"/>
              <a:gd name="connsiteX70" fmla="*/ 1366520 w 4445000"/>
              <a:gd name="connsiteY70" fmla="*/ 1402080 h 2646680"/>
              <a:gd name="connsiteX71" fmla="*/ 1366520 w 4445000"/>
              <a:gd name="connsiteY71" fmla="*/ 1447800 h 2646680"/>
              <a:gd name="connsiteX72" fmla="*/ 1397000 w 4445000"/>
              <a:gd name="connsiteY72" fmla="*/ 1447800 h 2646680"/>
              <a:gd name="connsiteX73" fmla="*/ 1397000 w 4445000"/>
              <a:gd name="connsiteY73" fmla="*/ 1483360 h 2646680"/>
              <a:gd name="connsiteX74" fmla="*/ 1427480 w 4445000"/>
              <a:gd name="connsiteY74" fmla="*/ 1483360 h 2646680"/>
              <a:gd name="connsiteX75" fmla="*/ 1427480 w 4445000"/>
              <a:gd name="connsiteY75" fmla="*/ 1498600 h 2646680"/>
              <a:gd name="connsiteX76" fmla="*/ 1463040 w 4445000"/>
              <a:gd name="connsiteY76" fmla="*/ 1498600 h 2646680"/>
              <a:gd name="connsiteX77" fmla="*/ 1473200 w 4445000"/>
              <a:gd name="connsiteY77" fmla="*/ 1508760 h 2646680"/>
              <a:gd name="connsiteX78" fmla="*/ 1529080 w 4445000"/>
              <a:gd name="connsiteY78" fmla="*/ 1508760 h 2646680"/>
              <a:gd name="connsiteX79" fmla="*/ 1529080 w 4445000"/>
              <a:gd name="connsiteY79" fmla="*/ 1539240 h 2646680"/>
              <a:gd name="connsiteX80" fmla="*/ 1559560 w 4445000"/>
              <a:gd name="connsiteY80" fmla="*/ 1539240 h 2646680"/>
              <a:gd name="connsiteX81" fmla="*/ 1559560 w 4445000"/>
              <a:gd name="connsiteY81" fmla="*/ 1564640 h 2646680"/>
              <a:gd name="connsiteX82" fmla="*/ 1600200 w 4445000"/>
              <a:gd name="connsiteY82" fmla="*/ 1564640 h 2646680"/>
              <a:gd name="connsiteX83" fmla="*/ 1600200 w 4445000"/>
              <a:gd name="connsiteY83" fmla="*/ 1584960 h 2646680"/>
              <a:gd name="connsiteX84" fmla="*/ 1635760 w 4445000"/>
              <a:gd name="connsiteY84" fmla="*/ 1584960 h 2646680"/>
              <a:gd name="connsiteX85" fmla="*/ 1635760 w 4445000"/>
              <a:gd name="connsiteY85" fmla="*/ 1620520 h 2646680"/>
              <a:gd name="connsiteX86" fmla="*/ 1635760 w 4445000"/>
              <a:gd name="connsiteY86" fmla="*/ 1620520 h 2646680"/>
              <a:gd name="connsiteX87" fmla="*/ 1656080 w 4445000"/>
              <a:gd name="connsiteY87" fmla="*/ 1640840 h 2646680"/>
              <a:gd name="connsiteX88" fmla="*/ 1711960 w 4445000"/>
              <a:gd name="connsiteY88" fmla="*/ 1640840 h 2646680"/>
              <a:gd name="connsiteX89" fmla="*/ 1711960 w 4445000"/>
              <a:gd name="connsiteY89" fmla="*/ 1671320 h 2646680"/>
              <a:gd name="connsiteX90" fmla="*/ 1752600 w 4445000"/>
              <a:gd name="connsiteY90" fmla="*/ 1671320 h 2646680"/>
              <a:gd name="connsiteX91" fmla="*/ 1752600 w 4445000"/>
              <a:gd name="connsiteY91" fmla="*/ 1727200 h 2646680"/>
              <a:gd name="connsiteX92" fmla="*/ 1793240 w 4445000"/>
              <a:gd name="connsiteY92" fmla="*/ 1727200 h 2646680"/>
              <a:gd name="connsiteX93" fmla="*/ 1793240 w 4445000"/>
              <a:gd name="connsiteY93" fmla="*/ 1757680 h 2646680"/>
              <a:gd name="connsiteX94" fmla="*/ 1864360 w 4445000"/>
              <a:gd name="connsiteY94" fmla="*/ 1757680 h 2646680"/>
              <a:gd name="connsiteX95" fmla="*/ 1864360 w 4445000"/>
              <a:gd name="connsiteY95" fmla="*/ 1788160 h 2646680"/>
              <a:gd name="connsiteX96" fmla="*/ 1965960 w 4445000"/>
              <a:gd name="connsiteY96" fmla="*/ 1788160 h 2646680"/>
              <a:gd name="connsiteX97" fmla="*/ 1965960 w 4445000"/>
              <a:gd name="connsiteY97" fmla="*/ 1813560 h 2646680"/>
              <a:gd name="connsiteX98" fmla="*/ 2021840 w 4445000"/>
              <a:gd name="connsiteY98" fmla="*/ 1813560 h 2646680"/>
              <a:gd name="connsiteX99" fmla="*/ 2024803 w 4445000"/>
              <a:gd name="connsiteY99" fmla="*/ 1829646 h 2646680"/>
              <a:gd name="connsiteX100" fmla="*/ 2077720 w 4445000"/>
              <a:gd name="connsiteY100" fmla="*/ 1833880 h 2646680"/>
              <a:gd name="connsiteX101" fmla="*/ 2077720 w 4445000"/>
              <a:gd name="connsiteY101" fmla="*/ 1874520 h 2646680"/>
              <a:gd name="connsiteX102" fmla="*/ 2235200 w 4445000"/>
              <a:gd name="connsiteY102" fmla="*/ 1874520 h 2646680"/>
              <a:gd name="connsiteX103" fmla="*/ 2233613 w 4445000"/>
              <a:gd name="connsiteY103" fmla="*/ 1895474 h 2646680"/>
              <a:gd name="connsiteX104" fmla="*/ 2295207 w 4445000"/>
              <a:gd name="connsiteY104" fmla="*/ 1898650 h 2646680"/>
              <a:gd name="connsiteX105" fmla="*/ 2293619 w 4445000"/>
              <a:gd name="connsiteY105" fmla="*/ 1912937 h 2646680"/>
              <a:gd name="connsiteX106" fmla="*/ 2325687 w 4445000"/>
              <a:gd name="connsiteY106" fmla="*/ 1918230 h 2646680"/>
              <a:gd name="connsiteX107" fmla="*/ 2327275 w 4445000"/>
              <a:gd name="connsiteY107" fmla="*/ 1942148 h 2646680"/>
              <a:gd name="connsiteX108" fmla="*/ 2379556 w 4445000"/>
              <a:gd name="connsiteY108" fmla="*/ 1961304 h 2646680"/>
              <a:gd name="connsiteX109" fmla="*/ 2377440 w 4445000"/>
              <a:gd name="connsiteY109" fmla="*/ 1995594 h 2646680"/>
              <a:gd name="connsiteX110" fmla="*/ 2416809 w 4445000"/>
              <a:gd name="connsiteY110" fmla="*/ 1990090 h 2646680"/>
              <a:gd name="connsiteX111" fmla="*/ 2448560 w 4445000"/>
              <a:gd name="connsiteY111" fmla="*/ 2006600 h 2646680"/>
              <a:gd name="connsiteX112" fmla="*/ 2470573 w 4445000"/>
              <a:gd name="connsiteY112" fmla="*/ 2032000 h 2646680"/>
              <a:gd name="connsiteX113" fmla="*/ 2521796 w 4445000"/>
              <a:gd name="connsiteY113" fmla="*/ 2029038 h 2646680"/>
              <a:gd name="connsiteX114" fmla="*/ 2525605 w 4445000"/>
              <a:gd name="connsiteY114" fmla="*/ 2059940 h 2646680"/>
              <a:gd name="connsiteX115" fmla="*/ 2583604 w 4445000"/>
              <a:gd name="connsiteY115" fmla="*/ 2059940 h 2646680"/>
              <a:gd name="connsiteX116" fmla="*/ 2585720 w 4445000"/>
              <a:gd name="connsiteY116" fmla="*/ 2098040 h 2646680"/>
              <a:gd name="connsiteX117" fmla="*/ 2667000 w 4445000"/>
              <a:gd name="connsiteY117" fmla="*/ 2098040 h 2646680"/>
              <a:gd name="connsiteX118" fmla="*/ 2667000 w 4445000"/>
              <a:gd name="connsiteY118" fmla="*/ 2118360 h 2646680"/>
              <a:gd name="connsiteX119" fmla="*/ 2743200 w 4445000"/>
              <a:gd name="connsiteY119" fmla="*/ 2118360 h 2646680"/>
              <a:gd name="connsiteX120" fmla="*/ 2743200 w 4445000"/>
              <a:gd name="connsiteY120" fmla="*/ 2118360 h 2646680"/>
              <a:gd name="connsiteX121" fmla="*/ 2736003 w 4445000"/>
              <a:gd name="connsiteY121" fmla="*/ 2145030 h 2646680"/>
              <a:gd name="connsiteX122" fmla="*/ 2821941 w 4445000"/>
              <a:gd name="connsiteY122" fmla="*/ 2142913 h 2646680"/>
              <a:gd name="connsiteX123" fmla="*/ 2849880 w 4445000"/>
              <a:gd name="connsiteY123" fmla="*/ 2179320 h 2646680"/>
              <a:gd name="connsiteX124" fmla="*/ 2910840 w 4445000"/>
              <a:gd name="connsiteY124" fmla="*/ 2179320 h 2646680"/>
              <a:gd name="connsiteX125" fmla="*/ 2910840 w 4445000"/>
              <a:gd name="connsiteY125" fmla="*/ 2219960 h 2646680"/>
              <a:gd name="connsiteX126" fmla="*/ 2966720 w 4445000"/>
              <a:gd name="connsiteY126" fmla="*/ 2219960 h 2646680"/>
              <a:gd name="connsiteX127" fmla="*/ 2966720 w 4445000"/>
              <a:gd name="connsiteY127" fmla="*/ 2240280 h 2646680"/>
              <a:gd name="connsiteX128" fmla="*/ 3022600 w 4445000"/>
              <a:gd name="connsiteY128" fmla="*/ 2240280 h 2646680"/>
              <a:gd name="connsiteX129" fmla="*/ 3022600 w 4445000"/>
              <a:gd name="connsiteY129" fmla="*/ 2260600 h 2646680"/>
              <a:gd name="connsiteX130" fmla="*/ 3053080 w 4445000"/>
              <a:gd name="connsiteY130" fmla="*/ 2260600 h 2646680"/>
              <a:gd name="connsiteX131" fmla="*/ 3053080 w 4445000"/>
              <a:gd name="connsiteY131" fmla="*/ 2296160 h 2646680"/>
              <a:gd name="connsiteX132" fmla="*/ 3114040 w 4445000"/>
              <a:gd name="connsiteY132" fmla="*/ 2296160 h 2646680"/>
              <a:gd name="connsiteX133" fmla="*/ 3114040 w 4445000"/>
              <a:gd name="connsiteY133" fmla="*/ 2321560 h 2646680"/>
              <a:gd name="connsiteX134" fmla="*/ 3286760 w 4445000"/>
              <a:gd name="connsiteY134" fmla="*/ 2321560 h 2646680"/>
              <a:gd name="connsiteX135" fmla="*/ 3301577 w 4445000"/>
              <a:gd name="connsiteY135" fmla="*/ 2362624 h 2646680"/>
              <a:gd name="connsiteX136" fmla="*/ 3376084 w 4445000"/>
              <a:gd name="connsiteY136" fmla="*/ 2373206 h 2646680"/>
              <a:gd name="connsiteX137" fmla="*/ 3388360 w 4445000"/>
              <a:gd name="connsiteY137" fmla="*/ 2413000 h 2646680"/>
              <a:gd name="connsiteX138" fmla="*/ 3952240 w 4445000"/>
              <a:gd name="connsiteY138" fmla="*/ 2413000 h 2646680"/>
              <a:gd name="connsiteX139" fmla="*/ 3952240 w 4445000"/>
              <a:gd name="connsiteY139" fmla="*/ 2468880 h 2646680"/>
              <a:gd name="connsiteX140" fmla="*/ 4053840 w 4445000"/>
              <a:gd name="connsiteY140" fmla="*/ 2468880 h 2646680"/>
              <a:gd name="connsiteX141" fmla="*/ 4053840 w 4445000"/>
              <a:gd name="connsiteY141" fmla="*/ 2540000 h 2646680"/>
              <a:gd name="connsiteX142" fmla="*/ 4114800 w 4445000"/>
              <a:gd name="connsiteY142" fmla="*/ 2540000 h 2646680"/>
              <a:gd name="connsiteX143" fmla="*/ 4114800 w 4445000"/>
              <a:gd name="connsiteY143" fmla="*/ 2646680 h 2646680"/>
              <a:gd name="connsiteX144" fmla="*/ 4445000 w 4445000"/>
              <a:gd name="connsiteY144" fmla="*/ 2646680 h 2646680"/>
              <a:gd name="connsiteX0" fmla="*/ 0 w 4445000"/>
              <a:gd name="connsiteY0" fmla="*/ 0 h 2646680"/>
              <a:gd name="connsiteX1" fmla="*/ 55880 w 4445000"/>
              <a:gd name="connsiteY1" fmla="*/ 0 h 2646680"/>
              <a:gd name="connsiteX2" fmla="*/ 55880 w 4445000"/>
              <a:gd name="connsiteY2" fmla="*/ 50800 h 2646680"/>
              <a:gd name="connsiteX3" fmla="*/ 121920 w 4445000"/>
              <a:gd name="connsiteY3" fmla="*/ 50800 h 2646680"/>
              <a:gd name="connsiteX4" fmla="*/ 121920 w 4445000"/>
              <a:gd name="connsiteY4" fmla="*/ 66040 h 2646680"/>
              <a:gd name="connsiteX5" fmla="*/ 152400 w 4445000"/>
              <a:gd name="connsiteY5" fmla="*/ 66040 h 2646680"/>
              <a:gd name="connsiteX6" fmla="*/ 152400 w 4445000"/>
              <a:gd name="connsiteY6" fmla="*/ 66040 h 2646680"/>
              <a:gd name="connsiteX7" fmla="*/ 152400 w 4445000"/>
              <a:gd name="connsiteY7" fmla="*/ 106680 h 2646680"/>
              <a:gd name="connsiteX8" fmla="*/ 182880 w 4445000"/>
              <a:gd name="connsiteY8" fmla="*/ 106680 h 2646680"/>
              <a:gd name="connsiteX9" fmla="*/ 182880 w 4445000"/>
              <a:gd name="connsiteY9" fmla="*/ 172720 h 2646680"/>
              <a:gd name="connsiteX10" fmla="*/ 203200 w 4445000"/>
              <a:gd name="connsiteY10" fmla="*/ 172720 h 2646680"/>
              <a:gd name="connsiteX11" fmla="*/ 203200 w 4445000"/>
              <a:gd name="connsiteY11" fmla="*/ 208280 h 2646680"/>
              <a:gd name="connsiteX12" fmla="*/ 238760 w 4445000"/>
              <a:gd name="connsiteY12" fmla="*/ 208280 h 2646680"/>
              <a:gd name="connsiteX13" fmla="*/ 238760 w 4445000"/>
              <a:gd name="connsiteY13" fmla="*/ 248920 h 2646680"/>
              <a:gd name="connsiteX14" fmla="*/ 254000 w 4445000"/>
              <a:gd name="connsiteY14" fmla="*/ 248920 h 2646680"/>
              <a:gd name="connsiteX15" fmla="*/ 254000 w 4445000"/>
              <a:gd name="connsiteY15" fmla="*/ 289560 h 2646680"/>
              <a:gd name="connsiteX16" fmla="*/ 299720 w 4445000"/>
              <a:gd name="connsiteY16" fmla="*/ 289560 h 2646680"/>
              <a:gd name="connsiteX17" fmla="*/ 299720 w 4445000"/>
              <a:gd name="connsiteY17" fmla="*/ 350520 h 2646680"/>
              <a:gd name="connsiteX18" fmla="*/ 314960 w 4445000"/>
              <a:gd name="connsiteY18" fmla="*/ 350520 h 2646680"/>
              <a:gd name="connsiteX19" fmla="*/ 314960 w 4445000"/>
              <a:gd name="connsiteY19" fmla="*/ 370840 h 2646680"/>
              <a:gd name="connsiteX20" fmla="*/ 365760 w 4445000"/>
              <a:gd name="connsiteY20" fmla="*/ 370840 h 2646680"/>
              <a:gd name="connsiteX21" fmla="*/ 365760 w 4445000"/>
              <a:gd name="connsiteY21" fmla="*/ 406400 h 2646680"/>
              <a:gd name="connsiteX22" fmla="*/ 365760 w 4445000"/>
              <a:gd name="connsiteY22" fmla="*/ 406400 h 2646680"/>
              <a:gd name="connsiteX23" fmla="*/ 365760 w 4445000"/>
              <a:gd name="connsiteY23" fmla="*/ 467360 h 2646680"/>
              <a:gd name="connsiteX24" fmla="*/ 365760 w 4445000"/>
              <a:gd name="connsiteY24" fmla="*/ 533400 h 2646680"/>
              <a:gd name="connsiteX25" fmla="*/ 411480 w 4445000"/>
              <a:gd name="connsiteY25" fmla="*/ 533400 h 2646680"/>
              <a:gd name="connsiteX26" fmla="*/ 411480 w 4445000"/>
              <a:gd name="connsiteY26" fmla="*/ 574040 h 2646680"/>
              <a:gd name="connsiteX27" fmla="*/ 426720 w 4445000"/>
              <a:gd name="connsiteY27" fmla="*/ 574040 h 2646680"/>
              <a:gd name="connsiteX28" fmla="*/ 426720 w 4445000"/>
              <a:gd name="connsiteY28" fmla="*/ 645160 h 2646680"/>
              <a:gd name="connsiteX29" fmla="*/ 472440 w 4445000"/>
              <a:gd name="connsiteY29" fmla="*/ 645160 h 2646680"/>
              <a:gd name="connsiteX30" fmla="*/ 472440 w 4445000"/>
              <a:gd name="connsiteY30" fmla="*/ 695960 h 2646680"/>
              <a:gd name="connsiteX31" fmla="*/ 497840 w 4445000"/>
              <a:gd name="connsiteY31" fmla="*/ 695960 h 2646680"/>
              <a:gd name="connsiteX32" fmla="*/ 497840 w 4445000"/>
              <a:gd name="connsiteY32" fmla="*/ 746760 h 2646680"/>
              <a:gd name="connsiteX33" fmla="*/ 538480 w 4445000"/>
              <a:gd name="connsiteY33" fmla="*/ 746760 h 2646680"/>
              <a:gd name="connsiteX34" fmla="*/ 538480 w 4445000"/>
              <a:gd name="connsiteY34" fmla="*/ 822960 h 2646680"/>
              <a:gd name="connsiteX35" fmla="*/ 599440 w 4445000"/>
              <a:gd name="connsiteY35" fmla="*/ 822960 h 2646680"/>
              <a:gd name="connsiteX36" fmla="*/ 599440 w 4445000"/>
              <a:gd name="connsiteY36" fmla="*/ 873760 h 2646680"/>
              <a:gd name="connsiteX37" fmla="*/ 629920 w 4445000"/>
              <a:gd name="connsiteY37" fmla="*/ 873760 h 2646680"/>
              <a:gd name="connsiteX38" fmla="*/ 629920 w 4445000"/>
              <a:gd name="connsiteY38" fmla="*/ 924560 h 2646680"/>
              <a:gd name="connsiteX39" fmla="*/ 711200 w 4445000"/>
              <a:gd name="connsiteY39" fmla="*/ 924560 h 2646680"/>
              <a:gd name="connsiteX40" fmla="*/ 711200 w 4445000"/>
              <a:gd name="connsiteY40" fmla="*/ 924560 h 2646680"/>
              <a:gd name="connsiteX41" fmla="*/ 736600 w 4445000"/>
              <a:gd name="connsiteY41" fmla="*/ 949960 h 2646680"/>
              <a:gd name="connsiteX42" fmla="*/ 736600 w 4445000"/>
              <a:gd name="connsiteY42" fmla="*/ 975360 h 2646680"/>
              <a:gd name="connsiteX43" fmla="*/ 787400 w 4445000"/>
              <a:gd name="connsiteY43" fmla="*/ 975360 h 2646680"/>
              <a:gd name="connsiteX44" fmla="*/ 787400 w 4445000"/>
              <a:gd name="connsiteY44" fmla="*/ 1021080 h 2646680"/>
              <a:gd name="connsiteX45" fmla="*/ 812800 w 4445000"/>
              <a:gd name="connsiteY45" fmla="*/ 1021080 h 2646680"/>
              <a:gd name="connsiteX46" fmla="*/ 812800 w 4445000"/>
              <a:gd name="connsiteY46" fmla="*/ 1071880 h 2646680"/>
              <a:gd name="connsiteX47" fmla="*/ 812800 w 4445000"/>
              <a:gd name="connsiteY47" fmla="*/ 1071880 h 2646680"/>
              <a:gd name="connsiteX48" fmla="*/ 863600 w 4445000"/>
              <a:gd name="connsiteY48" fmla="*/ 1071880 h 2646680"/>
              <a:gd name="connsiteX49" fmla="*/ 863600 w 4445000"/>
              <a:gd name="connsiteY49" fmla="*/ 1117600 h 2646680"/>
              <a:gd name="connsiteX50" fmla="*/ 863600 w 4445000"/>
              <a:gd name="connsiteY50" fmla="*/ 1117600 h 2646680"/>
              <a:gd name="connsiteX51" fmla="*/ 899160 w 4445000"/>
              <a:gd name="connsiteY51" fmla="*/ 1153160 h 2646680"/>
              <a:gd name="connsiteX52" fmla="*/ 929640 w 4445000"/>
              <a:gd name="connsiteY52" fmla="*/ 1153160 h 2646680"/>
              <a:gd name="connsiteX53" fmla="*/ 929640 w 4445000"/>
              <a:gd name="connsiteY53" fmla="*/ 1198880 h 2646680"/>
              <a:gd name="connsiteX54" fmla="*/ 985520 w 4445000"/>
              <a:gd name="connsiteY54" fmla="*/ 1198880 h 2646680"/>
              <a:gd name="connsiteX55" fmla="*/ 985520 w 4445000"/>
              <a:gd name="connsiteY55" fmla="*/ 1224280 h 2646680"/>
              <a:gd name="connsiteX56" fmla="*/ 1031240 w 4445000"/>
              <a:gd name="connsiteY56" fmla="*/ 1224280 h 2646680"/>
              <a:gd name="connsiteX57" fmla="*/ 1046480 w 4445000"/>
              <a:gd name="connsiteY57" fmla="*/ 1239520 h 2646680"/>
              <a:gd name="connsiteX58" fmla="*/ 1082040 w 4445000"/>
              <a:gd name="connsiteY58" fmla="*/ 1239520 h 2646680"/>
              <a:gd name="connsiteX59" fmla="*/ 1082040 w 4445000"/>
              <a:gd name="connsiteY59" fmla="*/ 1275080 h 2646680"/>
              <a:gd name="connsiteX60" fmla="*/ 1153160 w 4445000"/>
              <a:gd name="connsiteY60" fmla="*/ 1275080 h 2646680"/>
              <a:gd name="connsiteX61" fmla="*/ 1153160 w 4445000"/>
              <a:gd name="connsiteY61" fmla="*/ 1320800 h 2646680"/>
              <a:gd name="connsiteX62" fmla="*/ 1193800 w 4445000"/>
              <a:gd name="connsiteY62" fmla="*/ 1320800 h 2646680"/>
              <a:gd name="connsiteX63" fmla="*/ 1193800 w 4445000"/>
              <a:gd name="connsiteY63" fmla="*/ 1351280 h 2646680"/>
              <a:gd name="connsiteX64" fmla="*/ 1239520 w 4445000"/>
              <a:gd name="connsiteY64" fmla="*/ 1351280 h 2646680"/>
              <a:gd name="connsiteX65" fmla="*/ 1239520 w 4445000"/>
              <a:gd name="connsiteY65" fmla="*/ 1381760 h 2646680"/>
              <a:gd name="connsiteX66" fmla="*/ 1310640 w 4445000"/>
              <a:gd name="connsiteY66" fmla="*/ 1381760 h 2646680"/>
              <a:gd name="connsiteX67" fmla="*/ 1310640 w 4445000"/>
              <a:gd name="connsiteY67" fmla="*/ 1402080 h 2646680"/>
              <a:gd name="connsiteX68" fmla="*/ 1310640 w 4445000"/>
              <a:gd name="connsiteY68" fmla="*/ 1402080 h 2646680"/>
              <a:gd name="connsiteX69" fmla="*/ 1330960 w 4445000"/>
              <a:gd name="connsiteY69" fmla="*/ 1402080 h 2646680"/>
              <a:gd name="connsiteX70" fmla="*/ 1366520 w 4445000"/>
              <a:gd name="connsiteY70" fmla="*/ 1402080 h 2646680"/>
              <a:gd name="connsiteX71" fmla="*/ 1366520 w 4445000"/>
              <a:gd name="connsiteY71" fmla="*/ 1447800 h 2646680"/>
              <a:gd name="connsiteX72" fmla="*/ 1397000 w 4445000"/>
              <a:gd name="connsiteY72" fmla="*/ 1447800 h 2646680"/>
              <a:gd name="connsiteX73" fmla="*/ 1397000 w 4445000"/>
              <a:gd name="connsiteY73" fmla="*/ 1483360 h 2646680"/>
              <a:gd name="connsiteX74" fmla="*/ 1427480 w 4445000"/>
              <a:gd name="connsiteY74" fmla="*/ 1483360 h 2646680"/>
              <a:gd name="connsiteX75" fmla="*/ 1427480 w 4445000"/>
              <a:gd name="connsiteY75" fmla="*/ 1498600 h 2646680"/>
              <a:gd name="connsiteX76" fmla="*/ 1463040 w 4445000"/>
              <a:gd name="connsiteY76" fmla="*/ 1498600 h 2646680"/>
              <a:gd name="connsiteX77" fmla="*/ 1473200 w 4445000"/>
              <a:gd name="connsiteY77" fmla="*/ 1508760 h 2646680"/>
              <a:gd name="connsiteX78" fmla="*/ 1529080 w 4445000"/>
              <a:gd name="connsiteY78" fmla="*/ 1508760 h 2646680"/>
              <a:gd name="connsiteX79" fmla="*/ 1529080 w 4445000"/>
              <a:gd name="connsiteY79" fmla="*/ 1539240 h 2646680"/>
              <a:gd name="connsiteX80" fmla="*/ 1559560 w 4445000"/>
              <a:gd name="connsiteY80" fmla="*/ 1539240 h 2646680"/>
              <a:gd name="connsiteX81" fmla="*/ 1559560 w 4445000"/>
              <a:gd name="connsiteY81" fmla="*/ 1564640 h 2646680"/>
              <a:gd name="connsiteX82" fmla="*/ 1600200 w 4445000"/>
              <a:gd name="connsiteY82" fmla="*/ 1564640 h 2646680"/>
              <a:gd name="connsiteX83" fmla="*/ 1600200 w 4445000"/>
              <a:gd name="connsiteY83" fmla="*/ 1584960 h 2646680"/>
              <a:gd name="connsiteX84" fmla="*/ 1635760 w 4445000"/>
              <a:gd name="connsiteY84" fmla="*/ 1584960 h 2646680"/>
              <a:gd name="connsiteX85" fmla="*/ 1635760 w 4445000"/>
              <a:gd name="connsiteY85" fmla="*/ 1620520 h 2646680"/>
              <a:gd name="connsiteX86" fmla="*/ 1635760 w 4445000"/>
              <a:gd name="connsiteY86" fmla="*/ 1620520 h 2646680"/>
              <a:gd name="connsiteX87" fmla="*/ 1656080 w 4445000"/>
              <a:gd name="connsiteY87" fmla="*/ 1640840 h 2646680"/>
              <a:gd name="connsiteX88" fmla="*/ 1711960 w 4445000"/>
              <a:gd name="connsiteY88" fmla="*/ 1640840 h 2646680"/>
              <a:gd name="connsiteX89" fmla="*/ 1711960 w 4445000"/>
              <a:gd name="connsiteY89" fmla="*/ 1671320 h 2646680"/>
              <a:gd name="connsiteX90" fmla="*/ 1752600 w 4445000"/>
              <a:gd name="connsiteY90" fmla="*/ 1671320 h 2646680"/>
              <a:gd name="connsiteX91" fmla="*/ 1752600 w 4445000"/>
              <a:gd name="connsiteY91" fmla="*/ 1727200 h 2646680"/>
              <a:gd name="connsiteX92" fmla="*/ 1793240 w 4445000"/>
              <a:gd name="connsiteY92" fmla="*/ 1727200 h 2646680"/>
              <a:gd name="connsiteX93" fmla="*/ 1793240 w 4445000"/>
              <a:gd name="connsiteY93" fmla="*/ 1757680 h 2646680"/>
              <a:gd name="connsiteX94" fmla="*/ 1864360 w 4445000"/>
              <a:gd name="connsiteY94" fmla="*/ 1757680 h 2646680"/>
              <a:gd name="connsiteX95" fmla="*/ 1864360 w 4445000"/>
              <a:gd name="connsiteY95" fmla="*/ 1788160 h 2646680"/>
              <a:gd name="connsiteX96" fmla="*/ 1965960 w 4445000"/>
              <a:gd name="connsiteY96" fmla="*/ 1788160 h 2646680"/>
              <a:gd name="connsiteX97" fmla="*/ 1965960 w 4445000"/>
              <a:gd name="connsiteY97" fmla="*/ 1813560 h 2646680"/>
              <a:gd name="connsiteX98" fmla="*/ 2021840 w 4445000"/>
              <a:gd name="connsiteY98" fmla="*/ 1813560 h 2646680"/>
              <a:gd name="connsiteX99" fmla="*/ 2024803 w 4445000"/>
              <a:gd name="connsiteY99" fmla="*/ 1829646 h 2646680"/>
              <a:gd name="connsiteX100" fmla="*/ 2077720 w 4445000"/>
              <a:gd name="connsiteY100" fmla="*/ 1833880 h 2646680"/>
              <a:gd name="connsiteX101" fmla="*/ 2077720 w 4445000"/>
              <a:gd name="connsiteY101" fmla="*/ 1874520 h 2646680"/>
              <a:gd name="connsiteX102" fmla="*/ 2235200 w 4445000"/>
              <a:gd name="connsiteY102" fmla="*/ 1874520 h 2646680"/>
              <a:gd name="connsiteX103" fmla="*/ 2233613 w 4445000"/>
              <a:gd name="connsiteY103" fmla="*/ 1895474 h 2646680"/>
              <a:gd name="connsiteX104" fmla="*/ 2295207 w 4445000"/>
              <a:gd name="connsiteY104" fmla="*/ 1898650 h 2646680"/>
              <a:gd name="connsiteX105" fmla="*/ 2293619 w 4445000"/>
              <a:gd name="connsiteY105" fmla="*/ 1912937 h 2646680"/>
              <a:gd name="connsiteX106" fmla="*/ 2325687 w 4445000"/>
              <a:gd name="connsiteY106" fmla="*/ 1918230 h 2646680"/>
              <a:gd name="connsiteX107" fmla="*/ 2327275 w 4445000"/>
              <a:gd name="connsiteY107" fmla="*/ 1942148 h 2646680"/>
              <a:gd name="connsiteX108" fmla="*/ 2363681 w 4445000"/>
              <a:gd name="connsiteY108" fmla="*/ 1943841 h 2646680"/>
              <a:gd name="connsiteX109" fmla="*/ 2377440 w 4445000"/>
              <a:gd name="connsiteY109" fmla="*/ 1995594 h 2646680"/>
              <a:gd name="connsiteX110" fmla="*/ 2416809 w 4445000"/>
              <a:gd name="connsiteY110" fmla="*/ 1990090 h 2646680"/>
              <a:gd name="connsiteX111" fmla="*/ 2448560 w 4445000"/>
              <a:gd name="connsiteY111" fmla="*/ 2006600 h 2646680"/>
              <a:gd name="connsiteX112" fmla="*/ 2470573 w 4445000"/>
              <a:gd name="connsiteY112" fmla="*/ 2032000 h 2646680"/>
              <a:gd name="connsiteX113" fmla="*/ 2521796 w 4445000"/>
              <a:gd name="connsiteY113" fmla="*/ 2029038 h 2646680"/>
              <a:gd name="connsiteX114" fmla="*/ 2525605 w 4445000"/>
              <a:gd name="connsiteY114" fmla="*/ 2059940 h 2646680"/>
              <a:gd name="connsiteX115" fmla="*/ 2583604 w 4445000"/>
              <a:gd name="connsiteY115" fmla="*/ 2059940 h 2646680"/>
              <a:gd name="connsiteX116" fmla="*/ 2585720 w 4445000"/>
              <a:gd name="connsiteY116" fmla="*/ 2098040 h 2646680"/>
              <a:gd name="connsiteX117" fmla="*/ 2667000 w 4445000"/>
              <a:gd name="connsiteY117" fmla="*/ 2098040 h 2646680"/>
              <a:gd name="connsiteX118" fmla="*/ 2667000 w 4445000"/>
              <a:gd name="connsiteY118" fmla="*/ 2118360 h 2646680"/>
              <a:gd name="connsiteX119" fmla="*/ 2743200 w 4445000"/>
              <a:gd name="connsiteY119" fmla="*/ 2118360 h 2646680"/>
              <a:gd name="connsiteX120" fmla="*/ 2743200 w 4445000"/>
              <a:gd name="connsiteY120" fmla="*/ 2118360 h 2646680"/>
              <a:gd name="connsiteX121" fmla="*/ 2736003 w 4445000"/>
              <a:gd name="connsiteY121" fmla="*/ 2145030 h 2646680"/>
              <a:gd name="connsiteX122" fmla="*/ 2821941 w 4445000"/>
              <a:gd name="connsiteY122" fmla="*/ 2142913 h 2646680"/>
              <a:gd name="connsiteX123" fmla="*/ 2849880 w 4445000"/>
              <a:gd name="connsiteY123" fmla="*/ 2179320 h 2646680"/>
              <a:gd name="connsiteX124" fmla="*/ 2910840 w 4445000"/>
              <a:gd name="connsiteY124" fmla="*/ 2179320 h 2646680"/>
              <a:gd name="connsiteX125" fmla="*/ 2910840 w 4445000"/>
              <a:gd name="connsiteY125" fmla="*/ 2219960 h 2646680"/>
              <a:gd name="connsiteX126" fmla="*/ 2966720 w 4445000"/>
              <a:gd name="connsiteY126" fmla="*/ 2219960 h 2646680"/>
              <a:gd name="connsiteX127" fmla="*/ 2966720 w 4445000"/>
              <a:gd name="connsiteY127" fmla="*/ 2240280 h 2646680"/>
              <a:gd name="connsiteX128" fmla="*/ 3022600 w 4445000"/>
              <a:gd name="connsiteY128" fmla="*/ 2240280 h 2646680"/>
              <a:gd name="connsiteX129" fmla="*/ 3022600 w 4445000"/>
              <a:gd name="connsiteY129" fmla="*/ 2260600 h 2646680"/>
              <a:gd name="connsiteX130" fmla="*/ 3053080 w 4445000"/>
              <a:gd name="connsiteY130" fmla="*/ 2260600 h 2646680"/>
              <a:gd name="connsiteX131" fmla="*/ 3053080 w 4445000"/>
              <a:gd name="connsiteY131" fmla="*/ 2296160 h 2646680"/>
              <a:gd name="connsiteX132" fmla="*/ 3114040 w 4445000"/>
              <a:gd name="connsiteY132" fmla="*/ 2296160 h 2646680"/>
              <a:gd name="connsiteX133" fmla="*/ 3114040 w 4445000"/>
              <a:gd name="connsiteY133" fmla="*/ 2321560 h 2646680"/>
              <a:gd name="connsiteX134" fmla="*/ 3286760 w 4445000"/>
              <a:gd name="connsiteY134" fmla="*/ 2321560 h 2646680"/>
              <a:gd name="connsiteX135" fmla="*/ 3301577 w 4445000"/>
              <a:gd name="connsiteY135" fmla="*/ 2362624 h 2646680"/>
              <a:gd name="connsiteX136" fmla="*/ 3376084 w 4445000"/>
              <a:gd name="connsiteY136" fmla="*/ 2373206 h 2646680"/>
              <a:gd name="connsiteX137" fmla="*/ 3388360 w 4445000"/>
              <a:gd name="connsiteY137" fmla="*/ 2413000 h 2646680"/>
              <a:gd name="connsiteX138" fmla="*/ 3952240 w 4445000"/>
              <a:gd name="connsiteY138" fmla="*/ 2413000 h 2646680"/>
              <a:gd name="connsiteX139" fmla="*/ 3952240 w 4445000"/>
              <a:gd name="connsiteY139" fmla="*/ 2468880 h 2646680"/>
              <a:gd name="connsiteX140" fmla="*/ 4053840 w 4445000"/>
              <a:gd name="connsiteY140" fmla="*/ 2468880 h 2646680"/>
              <a:gd name="connsiteX141" fmla="*/ 4053840 w 4445000"/>
              <a:gd name="connsiteY141" fmla="*/ 2540000 h 2646680"/>
              <a:gd name="connsiteX142" fmla="*/ 4114800 w 4445000"/>
              <a:gd name="connsiteY142" fmla="*/ 2540000 h 2646680"/>
              <a:gd name="connsiteX143" fmla="*/ 4114800 w 4445000"/>
              <a:gd name="connsiteY143" fmla="*/ 2646680 h 2646680"/>
              <a:gd name="connsiteX144" fmla="*/ 4445000 w 4445000"/>
              <a:gd name="connsiteY144" fmla="*/ 2646680 h 2646680"/>
              <a:gd name="connsiteX0" fmla="*/ 0 w 4445000"/>
              <a:gd name="connsiteY0" fmla="*/ 0 h 2646680"/>
              <a:gd name="connsiteX1" fmla="*/ 55880 w 4445000"/>
              <a:gd name="connsiteY1" fmla="*/ 0 h 2646680"/>
              <a:gd name="connsiteX2" fmla="*/ 55880 w 4445000"/>
              <a:gd name="connsiteY2" fmla="*/ 50800 h 2646680"/>
              <a:gd name="connsiteX3" fmla="*/ 121920 w 4445000"/>
              <a:gd name="connsiteY3" fmla="*/ 50800 h 2646680"/>
              <a:gd name="connsiteX4" fmla="*/ 121920 w 4445000"/>
              <a:gd name="connsiteY4" fmla="*/ 66040 h 2646680"/>
              <a:gd name="connsiteX5" fmla="*/ 152400 w 4445000"/>
              <a:gd name="connsiteY5" fmla="*/ 66040 h 2646680"/>
              <a:gd name="connsiteX6" fmla="*/ 152400 w 4445000"/>
              <a:gd name="connsiteY6" fmla="*/ 66040 h 2646680"/>
              <a:gd name="connsiteX7" fmla="*/ 152400 w 4445000"/>
              <a:gd name="connsiteY7" fmla="*/ 106680 h 2646680"/>
              <a:gd name="connsiteX8" fmla="*/ 182880 w 4445000"/>
              <a:gd name="connsiteY8" fmla="*/ 106680 h 2646680"/>
              <a:gd name="connsiteX9" fmla="*/ 182880 w 4445000"/>
              <a:gd name="connsiteY9" fmla="*/ 172720 h 2646680"/>
              <a:gd name="connsiteX10" fmla="*/ 203200 w 4445000"/>
              <a:gd name="connsiteY10" fmla="*/ 172720 h 2646680"/>
              <a:gd name="connsiteX11" fmla="*/ 203200 w 4445000"/>
              <a:gd name="connsiteY11" fmla="*/ 208280 h 2646680"/>
              <a:gd name="connsiteX12" fmla="*/ 238760 w 4445000"/>
              <a:gd name="connsiteY12" fmla="*/ 208280 h 2646680"/>
              <a:gd name="connsiteX13" fmla="*/ 238760 w 4445000"/>
              <a:gd name="connsiteY13" fmla="*/ 248920 h 2646680"/>
              <a:gd name="connsiteX14" fmla="*/ 254000 w 4445000"/>
              <a:gd name="connsiteY14" fmla="*/ 248920 h 2646680"/>
              <a:gd name="connsiteX15" fmla="*/ 254000 w 4445000"/>
              <a:gd name="connsiteY15" fmla="*/ 289560 h 2646680"/>
              <a:gd name="connsiteX16" fmla="*/ 299720 w 4445000"/>
              <a:gd name="connsiteY16" fmla="*/ 289560 h 2646680"/>
              <a:gd name="connsiteX17" fmla="*/ 299720 w 4445000"/>
              <a:gd name="connsiteY17" fmla="*/ 350520 h 2646680"/>
              <a:gd name="connsiteX18" fmla="*/ 314960 w 4445000"/>
              <a:gd name="connsiteY18" fmla="*/ 350520 h 2646680"/>
              <a:gd name="connsiteX19" fmla="*/ 314960 w 4445000"/>
              <a:gd name="connsiteY19" fmla="*/ 370840 h 2646680"/>
              <a:gd name="connsiteX20" fmla="*/ 365760 w 4445000"/>
              <a:gd name="connsiteY20" fmla="*/ 370840 h 2646680"/>
              <a:gd name="connsiteX21" fmla="*/ 365760 w 4445000"/>
              <a:gd name="connsiteY21" fmla="*/ 406400 h 2646680"/>
              <a:gd name="connsiteX22" fmla="*/ 365760 w 4445000"/>
              <a:gd name="connsiteY22" fmla="*/ 406400 h 2646680"/>
              <a:gd name="connsiteX23" fmla="*/ 365760 w 4445000"/>
              <a:gd name="connsiteY23" fmla="*/ 467360 h 2646680"/>
              <a:gd name="connsiteX24" fmla="*/ 365760 w 4445000"/>
              <a:gd name="connsiteY24" fmla="*/ 533400 h 2646680"/>
              <a:gd name="connsiteX25" fmla="*/ 411480 w 4445000"/>
              <a:gd name="connsiteY25" fmla="*/ 533400 h 2646680"/>
              <a:gd name="connsiteX26" fmla="*/ 411480 w 4445000"/>
              <a:gd name="connsiteY26" fmla="*/ 574040 h 2646680"/>
              <a:gd name="connsiteX27" fmla="*/ 426720 w 4445000"/>
              <a:gd name="connsiteY27" fmla="*/ 574040 h 2646680"/>
              <a:gd name="connsiteX28" fmla="*/ 426720 w 4445000"/>
              <a:gd name="connsiteY28" fmla="*/ 645160 h 2646680"/>
              <a:gd name="connsiteX29" fmla="*/ 472440 w 4445000"/>
              <a:gd name="connsiteY29" fmla="*/ 645160 h 2646680"/>
              <a:gd name="connsiteX30" fmla="*/ 472440 w 4445000"/>
              <a:gd name="connsiteY30" fmla="*/ 695960 h 2646680"/>
              <a:gd name="connsiteX31" fmla="*/ 497840 w 4445000"/>
              <a:gd name="connsiteY31" fmla="*/ 695960 h 2646680"/>
              <a:gd name="connsiteX32" fmla="*/ 497840 w 4445000"/>
              <a:gd name="connsiteY32" fmla="*/ 746760 h 2646680"/>
              <a:gd name="connsiteX33" fmla="*/ 538480 w 4445000"/>
              <a:gd name="connsiteY33" fmla="*/ 746760 h 2646680"/>
              <a:gd name="connsiteX34" fmla="*/ 538480 w 4445000"/>
              <a:gd name="connsiteY34" fmla="*/ 822960 h 2646680"/>
              <a:gd name="connsiteX35" fmla="*/ 599440 w 4445000"/>
              <a:gd name="connsiteY35" fmla="*/ 822960 h 2646680"/>
              <a:gd name="connsiteX36" fmla="*/ 599440 w 4445000"/>
              <a:gd name="connsiteY36" fmla="*/ 873760 h 2646680"/>
              <a:gd name="connsiteX37" fmla="*/ 629920 w 4445000"/>
              <a:gd name="connsiteY37" fmla="*/ 873760 h 2646680"/>
              <a:gd name="connsiteX38" fmla="*/ 629920 w 4445000"/>
              <a:gd name="connsiteY38" fmla="*/ 924560 h 2646680"/>
              <a:gd name="connsiteX39" fmla="*/ 711200 w 4445000"/>
              <a:gd name="connsiteY39" fmla="*/ 924560 h 2646680"/>
              <a:gd name="connsiteX40" fmla="*/ 711200 w 4445000"/>
              <a:gd name="connsiteY40" fmla="*/ 924560 h 2646680"/>
              <a:gd name="connsiteX41" fmla="*/ 736600 w 4445000"/>
              <a:gd name="connsiteY41" fmla="*/ 949960 h 2646680"/>
              <a:gd name="connsiteX42" fmla="*/ 736600 w 4445000"/>
              <a:gd name="connsiteY42" fmla="*/ 975360 h 2646680"/>
              <a:gd name="connsiteX43" fmla="*/ 787400 w 4445000"/>
              <a:gd name="connsiteY43" fmla="*/ 975360 h 2646680"/>
              <a:gd name="connsiteX44" fmla="*/ 787400 w 4445000"/>
              <a:gd name="connsiteY44" fmla="*/ 1021080 h 2646680"/>
              <a:gd name="connsiteX45" fmla="*/ 812800 w 4445000"/>
              <a:gd name="connsiteY45" fmla="*/ 1021080 h 2646680"/>
              <a:gd name="connsiteX46" fmla="*/ 812800 w 4445000"/>
              <a:gd name="connsiteY46" fmla="*/ 1071880 h 2646680"/>
              <a:gd name="connsiteX47" fmla="*/ 812800 w 4445000"/>
              <a:gd name="connsiteY47" fmla="*/ 1071880 h 2646680"/>
              <a:gd name="connsiteX48" fmla="*/ 863600 w 4445000"/>
              <a:gd name="connsiteY48" fmla="*/ 1071880 h 2646680"/>
              <a:gd name="connsiteX49" fmla="*/ 863600 w 4445000"/>
              <a:gd name="connsiteY49" fmla="*/ 1117600 h 2646680"/>
              <a:gd name="connsiteX50" fmla="*/ 863600 w 4445000"/>
              <a:gd name="connsiteY50" fmla="*/ 1117600 h 2646680"/>
              <a:gd name="connsiteX51" fmla="*/ 899160 w 4445000"/>
              <a:gd name="connsiteY51" fmla="*/ 1153160 h 2646680"/>
              <a:gd name="connsiteX52" fmla="*/ 929640 w 4445000"/>
              <a:gd name="connsiteY52" fmla="*/ 1153160 h 2646680"/>
              <a:gd name="connsiteX53" fmla="*/ 929640 w 4445000"/>
              <a:gd name="connsiteY53" fmla="*/ 1198880 h 2646680"/>
              <a:gd name="connsiteX54" fmla="*/ 985520 w 4445000"/>
              <a:gd name="connsiteY54" fmla="*/ 1198880 h 2646680"/>
              <a:gd name="connsiteX55" fmla="*/ 985520 w 4445000"/>
              <a:gd name="connsiteY55" fmla="*/ 1224280 h 2646680"/>
              <a:gd name="connsiteX56" fmla="*/ 1031240 w 4445000"/>
              <a:gd name="connsiteY56" fmla="*/ 1224280 h 2646680"/>
              <a:gd name="connsiteX57" fmla="*/ 1046480 w 4445000"/>
              <a:gd name="connsiteY57" fmla="*/ 1239520 h 2646680"/>
              <a:gd name="connsiteX58" fmla="*/ 1082040 w 4445000"/>
              <a:gd name="connsiteY58" fmla="*/ 1239520 h 2646680"/>
              <a:gd name="connsiteX59" fmla="*/ 1082040 w 4445000"/>
              <a:gd name="connsiteY59" fmla="*/ 1275080 h 2646680"/>
              <a:gd name="connsiteX60" fmla="*/ 1153160 w 4445000"/>
              <a:gd name="connsiteY60" fmla="*/ 1275080 h 2646680"/>
              <a:gd name="connsiteX61" fmla="*/ 1153160 w 4445000"/>
              <a:gd name="connsiteY61" fmla="*/ 1320800 h 2646680"/>
              <a:gd name="connsiteX62" fmla="*/ 1193800 w 4445000"/>
              <a:gd name="connsiteY62" fmla="*/ 1320800 h 2646680"/>
              <a:gd name="connsiteX63" fmla="*/ 1193800 w 4445000"/>
              <a:gd name="connsiteY63" fmla="*/ 1351280 h 2646680"/>
              <a:gd name="connsiteX64" fmla="*/ 1239520 w 4445000"/>
              <a:gd name="connsiteY64" fmla="*/ 1351280 h 2646680"/>
              <a:gd name="connsiteX65" fmla="*/ 1239520 w 4445000"/>
              <a:gd name="connsiteY65" fmla="*/ 1381760 h 2646680"/>
              <a:gd name="connsiteX66" fmla="*/ 1310640 w 4445000"/>
              <a:gd name="connsiteY66" fmla="*/ 1381760 h 2646680"/>
              <a:gd name="connsiteX67" fmla="*/ 1310640 w 4445000"/>
              <a:gd name="connsiteY67" fmla="*/ 1402080 h 2646680"/>
              <a:gd name="connsiteX68" fmla="*/ 1310640 w 4445000"/>
              <a:gd name="connsiteY68" fmla="*/ 1402080 h 2646680"/>
              <a:gd name="connsiteX69" fmla="*/ 1330960 w 4445000"/>
              <a:gd name="connsiteY69" fmla="*/ 1402080 h 2646680"/>
              <a:gd name="connsiteX70" fmla="*/ 1366520 w 4445000"/>
              <a:gd name="connsiteY70" fmla="*/ 1402080 h 2646680"/>
              <a:gd name="connsiteX71" fmla="*/ 1366520 w 4445000"/>
              <a:gd name="connsiteY71" fmla="*/ 1447800 h 2646680"/>
              <a:gd name="connsiteX72" fmla="*/ 1397000 w 4445000"/>
              <a:gd name="connsiteY72" fmla="*/ 1447800 h 2646680"/>
              <a:gd name="connsiteX73" fmla="*/ 1397000 w 4445000"/>
              <a:gd name="connsiteY73" fmla="*/ 1483360 h 2646680"/>
              <a:gd name="connsiteX74" fmla="*/ 1427480 w 4445000"/>
              <a:gd name="connsiteY74" fmla="*/ 1483360 h 2646680"/>
              <a:gd name="connsiteX75" fmla="*/ 1427480 w 4445000"/>
              <a:gd name="connsiteY75" fmla="*/ 1498600 h 2646680"/>
              <a:gd name="connsiteX76" fmla="*/ 1463040 w 4445000"/>
              <a:gd name="connsiteY76" fmla="*/ 1498600 h 2646680"/>
              <a:gd name="connsiteX77" fmla="*/ 1473200 w 4445000"/>
              <a:gd name="connsiteY77" fmla="*/ 1508760 h 2646680"/>
              <a:gd name="connsiteX78" fmla="*/ 1529080 w 4445000"/>
              <a:gd name="connsiteY78" fmla="*/ 1508760 h 2646680"/>
              <a:gd name="connsiteX79" fmla="*/ 1529080 w 4445000"/>
              <a:gd name="connsiteY79" fmla="*/ 1539240 h 2646680"/>
              <a:gd name="connsiteX80" fmla="*/ 1559560 w 4445000"/>
              <a:gd name="connsiteY80" fmla="*/ 1539240 h 2646680"/>
              <a:gd name="connsiteX81" fmla="*/ 1559560 w 4445000"/>
              <a:gd name="connsiteY81" fmla="*/ 1564640 h 2646680"/>
              <a:gd name="connsiteX82" fmla="*/ 1600200 w 4445000"/>
              <a:gd name="connsiteY82" fmla="*/ 1564640 h 2646680"/>
              <a:gd name="connsiteX83" fmla="*/ 1600200 w 4445000"/>
              <a:gd name="connsiteY83" fmla="*/ 1584960 h 2646680"/>
              <a:gd name="connsiteX84" fmla="*/ 1635760 w 4445000"/>
              <a:gd name="connsiteY84" fmla="*/ 1584960 h 2646680"/>
              <a:gd name="connsiteX85" fmla="*/ 1635760 w 4445000"/>
              <a:gd name="connsiteY85" fmla="*/ 1620520 h 2646680"/>
              <a:gd name="connsiteX86" fmla="*/ 1635760 w 4445000"/>
              <a:gd name="connsiteY86" fmla="*/ 1620520 h 2646680"/>
              <a:gd name="connsiteX87" fmla="*/ 1656080 w 4445000"/>
              <a:gd name="connsiteY87" fmla="*/ 1640840 h 2646680"/>
              <a:gd name="connsiteX88" fmla="*/ 1711960 w 4445000"/>
              <a:gd name="connsiteY88" fmla="*/ 1640840 h 2646680"/>
              <a:gd name="connsiteX89" fmla="*/ 1711960 w 4445000"/>
              <a:gd name="connsiteY89" fmla="*/ 1671320 h 2646680"/>
              <a:gd name="connsiteX90" fmla="*/ 1752600 w 4445000"/>
              <a:gd name="connsiteY90" fmla="*/ 1671320 h 2646680"/>
              <a:gd name="connsiteX91" fmla="*/ 1752600 w 4445000"/>
              <a:gd name="connsiteY91" fmla="*/ 1727200 h 2646680"/>
              <a:gd name="connsiteX92" fmla="*/ 1793240 w 4445000"/>
              <a:gd name="connsiteY92" fmla="*/ 1727200 h 2646680"/>
              <a:gd name="connsiteX93" fmla="*/ 1793240 w 4445000"/>
              <a:gd name="connsiteY93" fmla="*/ 1757680 h 2646680"/>
              <a:gd name="connsiteX94" fmla="*/ 1864360 w 4445000"/>
              <a:gd name="connsiteY94" fmla="*/ 1757680 h 2646680"/>
              <a:gd name="connsiteX95" fmla="*/ 1864360 w 4445000"/>
              <a:gd name="connsiteY95" fmla="*/ 1788160 h 2646680"/>
              <a:gd name="connsiteX96" fmla="*/ 1965960 w 4445000"/>
              <a:gd name="connsiteY96" fmla="*/ 1788160 h 2646680"/>
              <a:gd name="connsiteX97" fmla="*/ 1965960 w 4445000"/>
              <a:gd name="connsiteY97" fmla="*/ 1813560 h 2646680"/>
              <a:gd name="connsiteX98" fmla="*/ 2021840 w 4445000"/>
              <a:gd name="connsiteY98" fmla="*/ 1813560 h 2646680"/>
              <a:gd name="connsiteX99" fmla="*/ 2024803 w 4445000"/>
              <a:gd name="connsiteY99" fmla="*/ 1829646 h 2646680"/>
              <a:gd name="connsiteX100" fmla="*/ 2077720 w 4445000"/>
              <a:gd name="connsiteY100" fmla="*/ 1833880 h 2646680"/>
              <a:gd name="connsiteX101" fmla="*/ 2077720 w 4445000"/>
              <a:gd name="connsiteY101" fmla="*/ 1874520 h 2646680"/>
              <a:gd name="connsiteX102" fmla="*/ 2235200 w 4445000"/>
              <a:gd name="connsiteY102" fmla="*/ 1874520 h 2646680"/>
              <a:gd name="connsiteX103" fmla="*/ 2233613 w 4445000"/>
              <a:gd name="connsiteY103" fmla="*/ 1895474 h 2646680"/>
              <a:gd name="connsiteX104" fmla="*/ 2295207 w 4445000"/>
              <a:gd name="connsiteY104" fmla="*/ 1898650 h 2646680"/>
              <a:gd name="connsiteX105" fmla="*/ 2293619 w 4445000"/>
              <a:gd name="connsiteY105" fmla="*/ 1912937 h 2646680"/>
              <a:gd name="connsiteX106" fmla="*/ 2325687 w 4445000"/>
              <a:gd name="connsiteY106" fmla="*/ 1918230 h 2646680"/>
              <a:gd name="connsiteX107" fmla="*/ 2327275 w 4445000"/>
              <a:gd name="connsiteY107" fmla="*/ 1942148 h 2646680"/>
              <a:gd name="connsiteX108" fmla="*/ 2363681 w 4445000"/>
              <a:gd name="connsiteY108" fmla="*/ 1943841 h 2646680"/>
              <a:gd name="connsiteX109" fmla="*/ 2371090 w 4445000"/>
              <a:gd name="connsiteY109" fmla="*/ 1984481 h 2646680"/>
              <a:gd name="connsiteX110" fmla="*/ 2416809 w 4445000"/>
              <a:gd name="connsiteY110" fmla="*/ 1990090 h 2646680"/>
              <a:gd name="connsiteX111" fmla="*/ 2448560 w 4445000"/>
              <a:gd name="connsiteY111" fmla="*/ 2006600 h 2646680"/>
              <a:gd name="connsiteX112" fmla="*/ 2470573 w 4445000"/>
              <a:gd name="connsiteY112" fmla="*/ 2032000 h 2646680"/>
              <a:gd name="connsiteX113" fmla="*/ 2521796 w 4445000"/>
              <a:gd name="connsiteY113" fmla="*/ 2029038 h 2646680"/>
              <a:gd name="connsiteX114" fmla="*/ 2525605 w 4445000"/>
              <a:gd name="connsiteY114" fmla="*/ 2059940 h 2646680"/>
              <a:gd name="connsiteX115" fmla="*/ 2583604 w 4445000"/>
              <a:gd name="connsiteY115" fmla="*/ 2059940 h 2646680"/>
              <a:gd name="connsiteX116" fmla="*/ 2585720 w 4445000"/>
              <a:gd name="connsiteY116" fmla="*/ 2098040 h 2646680"/>
              <a:gd name="connsiteX117" fmla="*/ 2667000 w 4445000"/>
              <a:gd name="connsiteY117" fmla="*/ 2098040 h 2646680"/>
              <a:gd name="connsiteX118" fmla="*/ 2667000 w 4445000"/>
              <a:gd name="connsiteY118" fmla="*/ 2118360 h 2646680"/>
              <a:gd name="connsiteX119" fmla="*/ 2743200 w 4445000"/>
              <a:gd name="connsiteY119" fmla="*/ 2118360 h 2646680"/>
              <a:gd name="connsiteX120" fmla="*/ 2743200 w 4445000"/>
              <a:gd name="connsiteY120" fmla="*/ 2118360 h 2646680"/>
              <a:gd name="connsiteX121" fmla="*/ 2736003 w 4445000"/>
              <a:gd name="connsiteY121" fmla="*/ 2145030 h 2646680"/>
              <a:gd name="connsiteX122" fmla="*/ 2821941 w 4445000"/>
              <a:gd name="connsiteY122" fmla="*/ 2142913 h 2646680"/>
              <a:gd name="connsiteX123" fmla="*/ 2849880 w 4445000"/>
              <a:gd name="connsiteY123" fmla="*/ 2179320 h 2646680"/>
              <a:gd name="connsiteX124" fmla="*/ 2910840 w 4445000"/>
              <a:gd name="connsiteY124" fmla="*/ 2179320 h 2646680"/>
              <a:gd name="connsiteX125" fmla="*/ 2910840 w 4445000"/>
              <a:gd name="connsiteY125" fmla="*/ 2219960 h 2646680"/>
              <a:gd name="connsiteX126" fmla="*/ 2966720 w 4445000"/>
              <a:gd name="connsiteY126" fmla="*/ 2219960 h 2646680"/>
              <a:gd name="connsiteX127" fmla="*/ 2966720 w 4445000"/>
              <a:gd name="connsiteY127" fmla="*/ 2240280 h 2646680"/>
              <a:gd name="connsiteX128" fmla="*/ 3022600 w 4445000"/>
              <a:gd name="connsiteY128" fmla="*/ 2240280 h 2646680"/>
              <a:gd name="connsiteX129" fmla="*/ 3022600 w 4445000"/>
              <a:gd name="connsiteY129" fmla="*/ 2260600 h 2646680"/>
              <a:gd name="connsiteX130" fmla="*/ 3053080 w 4445000"/>
              <a:gd name="connsiteY130" fmla="*/ 2260600 h 2646680"/>
              <a:gd name="connsiteX131" fmla="*/ 3053080 w 4445000"/>
              <a:gd name="connsiteY131" fmla="*/ 2296160 h 2646680"/>
              <a:gd name="connsiteX132" fmla="*/ 3114040 w 4445000"/>
              <a:gd name="connsiteY132" fmla="*/ 2296160 h 2646680"/>
              <a:gd name="connsiteX133" fmla="*/ 3114040 w 4445000"/>
              <a:gd name="connsiteY133" fmla="*/ 2321560 h 2646680"/>
              <a:gd name="connsiteX134" fmla="*/ 3286760 w 4445000"/>
              <a:gd name="connsiteY134" fmla="*/ 2321560 h 2646680"/>
              <a:gd name="connsiteX135" fmla="*/ 3301577 w 4445000"/>
              <a:gd name="connsiteY135" fmla="*/ 2362624 h 2646680"/>
              <a:gd name="connsiteX136" fmla="*/ 3376084 w 4445000"/>
              <a:gd name="connsiteY136" fmla="*/ 2373206 h 2646680"/>
              <a:gd name="connsiteX137" fmla="*/ 3388360 w 4445000"/>
              <a:gd name="connsiteY137" fmla="*/ 2413000 h 2646680"/>
              <a:gd name="connsiteX138" fmla="*/ 3952240 w 4445000"/>
              <a:gd name="connsiteY138" fmla="*/ 2413000 h 2646680"/>
              <a:gd name="connsiteX139" fmla="*/ 3952240 w 4445000"/>
              <a:gd name="connsiteY139" fmla="*/ 2468880 h 2646680"/>
              <a:gd name="connsiteX140" fmla="*/ 4053840 w 4445000"/>
              <a:gd name="connsiteY140" fmla="*/ 2468880 h 2646680"/>
              <a:gd name="connsiteX141" fmla="*/ 4053840 w 4445000"/>
              <a:gd name="connsiteY141" fmla="*/ 2540000 h 2646680"/>
              <a:gd name="connsiteX142" fmla="*/ 4114800 w 4445000"/>
              <a:gd name="connsiteY142" fmla="*/ 2540000 h 2646680"/>
              <a:gd name="connsiteX143" fmla="*/ 4114800 w 4445000"/>
              <a:gd name="connsiteY143" fmla="*/ 2646680 h 2646680"/>
              <a:gd name="connsiteX144" fmla="*/ 4445000 w 4445000"/>
              <a:gd name="connsiteY144" fmla="*/ 2646680 h 2646680"/>
              <a:gd name="connsiteX0" fmla="*/ 0 w 4445000"/>
              <a:gd name="connsiteY0" fmla="*/ 0 h 2646680"/>
              <a:gd name="connsiteX1" fmla="*/ 55880 w 4445000"/>
              <a:gd name="connsiteY1" fmla="*/ 0 h 2646680"/>
              <a:gd name="connsiteX2" fmla="*/ 55880 w 4445000"/>
              <a:gd name="connsiteY2" fmla="*/ 50800 h 2646680"/>
              <a:gd name="connsiteX3" fmla="*/ 121920 w 4445000"/>
              <a:gd name="connsiteY3" fmla="*/ 50800 h 2646680"/>
              <a:gd name="connsiteX4" fmla="*/ 121920 w 4445000"/>
              <a:gd name="connsiteY4" fmla="*/ 66040 h 2646680"/>
              <a:gd name="connsiteX5" fmla="*/ 152400 w 4445000"/>
              <a:gd name="connsiteY5" fmla="*/ 66040 h 2646680"/>
              <a:gd name="connsiteX6" fmla="*/ 152400 w 4445000"/>
              <a:gd name="connsiteY6" fmla="*/ 66040 h 2646680"/>
              <a:gd name="connsiteX7" fmla="*/ 152400 w 4445000"/>
              <a:gd name="connsiteY7" fmla="*/ 106680 h 2646680"/>
              <a:gd name="connsiteX8" fmla="*/ 182880 w 4445000"/>
              <a:gd name="connsiteY8" fmla="*/ 106680 h 2646680"/>
              <a:gd name="connsiteX9" fmla="*/ 182880 w 4445000"/>
              <a:gd name="connsiteY9" fmla="*/ 172720 h 2646680"/>
              <a:gd name="connsiteX10" fmla="*/ 203200 w 4445000"/>
              <a:gd name="connsiteY10" fmla="*/ 172720 h 2646680"/>
              <a:gd name="connsiteX11" fmla="*/ 203200 w 4445000"/>
              <a:gd name="connsiteY11" fmla="*/ 208280 h 2646680"/>
              <a:gd name="connsiteX12" fmla="*/ 238760 w 4445000"/>
              <a:gd name="connsiteY12" fmla="*/ 208280 h 2646680"/>
              <a:gd name="connsiteX13" fmla="*/ 238760 w 4445000"/>
              <a:gd name="connsiteY13" fmla="*/ 248920 h 2646680"/>
              <a:gd name="connsiteX14" fmla="*/ 254000 w 4445000"/>
              <a:gd name="connsiteY14" fmla="*/ 248920 h 2646680"/>
              <a:gd name="connsiteX15" fmla="*/ 254000 w 4445000"/>
              <a:gd name="connsiteY15" fmla="*/ 289560 h 2646680"/>
              <a:gd name="connsiteX16" fmla="*/ 299720 w 4445000"/>
              <a:gd name="connsiteY16" fmla="*/ 289560 h 2646680"/>
              <a:gd name="connsiteX17" fmla="*/ 299720 w 4445000"/>
              <a:gd name="connsiteY17" fmla="*/ 350520 h 2646680"/>
              <a:gd name="connsiteX18" fmla="*/ 314960 w 4445000"/>
              <a:gd name="connsiteY18" fmla="*/ 350520 h 2646680"/>
              <a:gd name="connsiteX19" fmla="*/ 314960 w 4445000"/>
              <a:gd name="connsiteY19" fmla="*/ 370840 h 2646680"/>
              <a:gd name="connsiteX20" fmla="*/ 365760 w 4445000"/>
              <a:gd name="connsiteY20" fmla="*/ 370840 h 2646680"/>
              <a:gd name="connsiteX21" fmla="*/ 365760 w 4445000"/>
              <a:gd name="connsiteY21" fmla="*/ 406400 h 2646680"/>
              <a:gd name="connsiteX22" fmla="*/ 365760 w 4445000"/>
              <a:gd name="connsiteY22" fmla="*/ 406400 h 2646680"/>
              <a:gd name="connsiteX23" fmla="*/ 365760 w 4445000"/>
              <a:gd name="connsiteY23" fmla="*/ 467360 h 2646680"/>
              <a:gd name="connsiteX24" fmla="*/ 365760 w 4445000"/>
              <a:gd name="connsiteY24" fmla="*/ 533400 h 2646680"/>
              <a:gd name="connsiteX25" fmla="*/ 411480 w 4445000"/>
              <a:gd name="connsiteY25" fmla="*/ 533400 h 2646680"/>
              <a:gd name="connsiteX26" fmla="*/ 411480 w 4445000"/>
              <a:gd name="connsiteY26" fmla="*/ 574040 h 2646680"/>
              <a:gd name="connsiteX27" fmla="*/ 426720 w 4445000"/>
              <a:gd name="connsiteY27" fmla="*/ 574040 h 2646680"/>
              <a:gd name="connsiteX28" fmla="*/ 426720 w 4445000"/>
              <a:gd name="connsiteY28" fmla="*/ 645160 h 2646680"/>
              <a:gd name="connsiteX29" fmla="*/ 472440 w 4445000"/>
              <a:gd name="connsiteY29" fmla="*/ 645160 h 2646680"/>
              <a:gd name="connsiteX30" fmla="*/ 472440 w 4445000"/>
              <a:gd name="connsiteY30" fmla="*/ 695960 h 2646680"/>
              <a:gd name="connsiteX31" fmla="*/ 497840 w 4445000"/>
              <a:gd name="connsiteY31" fmla="*/ 695960 h 2646680"/>
              <a:gd name="connsiteX32" fmla="*/ 497840 w 4445000"/>
              <a:gd name="connsiteY32" fmla="*/ 746760 h 2646680"/>
              <a:gd name="connsiteX33" fmla="*/ 538480 w 4445000"/>
              <a:gd name="connsiteY33" fmla="*/ 746760 h 2646680"/>
              <a:gd name="connsiteX34" fmla="*/ 538480 w 4445000"/>
              <a:gd name="connsiteY34" fmla="*/ 822960 h 2646680"/>
              <a:gd name="connsiteX35" fmla="*/ 599440 w 4445000"/>
              <a:gd name="connsiteY35" fmla="*/ 822960 h 2646680"/>
              <a:gd name="connsiteX36" fmla="*/ 599440 w 4445000"/>
              <a:gd name="connsiteY36" fmla="*/ 873760 h 2646680"/>
              <a:gd name="connsiteX37" fmla="*/ 629920 w 4445000"/>
              <a:gd name="connsiteY37" fmla="*/ 873760 h 2646680"/>
              <a:gd name="connsiteX38" fmla="*/ 629920 w 4445000"/>
              <a:gd name="connsiteY38" fmla="*/ 924560 h 2646680"/>
              <a:gd name="connsiteX39" fmla="*/ 711200 w 4445000"/>
              <a:gd name="connsiteY39" fmla="*/ 924560 h 2646680"/>
              <a:gd name="connsiteX40" fmla="*/ 711200 w 4445000"/>
              <a:gd name="connsiteY40" fmla="*/ 924560 h 2646680"/>
              <a:gd name="connsiteX41" fmla="*/ 736600 w 4445000"/>
              <a:gd name="connsiteY41" fmla="*/ 949960 h 2646680"/>
              <a:gd name="connsiteX42" fmla="*/ 736600 w 4445000"/>
              <a:gd name="connsiteY42" fmla="*/ 975360 h 2646680"/>
              <a:gd name="connsiteX43" fmla="*/ 787400 w 4445000"/>
              <a:gd name="connsiteY43" fmla="*/ 975360 h 2646680"/>
              <a:gd name="connsiteX44" fmla="*/ 787400 w 4445000"/>
              <a:gd name="connsiteY44" fmla="*/ 1021080 h 2646680"/>
              <a:gd name="connsiteX45" fmla="*/ 812800 w 4445000"/>
              <a:gd name="connsiteY45" fmla="*/ 1021080 h 2646680"/>
              <a:gd name="connsiteX46" fmla="*/ 812800 w 4445000"/>
              <a:gd name="connsiteY46" fmla="*/ 1071880 h 2646680"/>
              <a:gd name="connsiteX47" fmla="*/ 812800 w 4445000"/>
              <a:gd name="connsiteY47" fmla="*/ 1071880 h 2646680"/>
              <a:gd name="connsiteX48" fmla="*/ 863600 w 4445000"/>
              <a:gd name="connsiteY48" fmla="*/ 1071880 h 2646680"/>
              <a:gd name="connsiteX49" fmla="*/ 863600 w 4445000"/>
              <a:gd name="connsiteY49" fmla="*/ 1117600 h 2646680"/>
              <a:gd name="connsiteX50" fmla="*/ 863600 w 4445000"/>
              <a:gd name="connsiteY50" fmla="*/ 1117600 h 2646680"/>
              <a:gd name="connsiteX51" fmla="*/ 899160 w 4445000"/>
              <a:gd name="connsiteY51" fmla="*/ 1153160 h 2646680"/>
              <a:gd name="connsiteX52" fmla="*/ 929640 w 4445000"/>
              <a:gd name="connsiteY52" fmla="*/ 1153160 h 2646680"/>
              <a:gd name="connsiteX53" fmla="*/ 929640 w 4445000"/>
              <a:gd name="connsiteY53" fmla="*/ 1198880 h 2646680"/>
              <a:gd name="connsiteX54" fmla="*/ 985520 w 4445000"/>
              <a:gd name="connsiteY54" fmla="*/ 1198880 h 2646680"/>
              <a:gd name="connsiteX55" fmla="*/ 985520 w 4445000"/>
              <a:gd name="connsiteY55" fmla="*/ 1224280 h 2646680"/>
              <a:gd name="connsiteX56" fmla="*/ 1031240 w 4445000"/>
              <a:gd name="connsiteY56" fmla="*/ 1224280 h 2646680"/>
              <a:gd name="connsiteX57" fmla="*/ 1046480 w 4445000"/>
              <a:gd name="connsiteY57" fmla="*/ 1239520 h 2646680"/>
              <a:gd name="connsiteX58" fmla="*/ 1082040 w 4445000"/>
              <a:gd name="connsiteY58" fmla="*/ 1239520 h 2646680"/>
              <a:gd name="connsiteX59" fmla="*/ 1082040 w 4445000"/>
              <a:gd name="connsiteY59" fmla="*/ 1275080 h 2646680"/>
              <a:gd name="connsiteX60" fmla="*/ 1153160 w 4445000"/>
              <a:gd name="connsiteY60" fmla="*/ 1275080 h 2646680"/>
              <a:gd name="connsiteX61" fmla="*/ 1153160 w 4445000"/>
              <a:gd name="connsiteY61" fmla="*/ 1320800 h 2646680"/>
              <a:gd name="connsiteX62" fmla="*/ 1193800 w 4445000"/>
              <a:gd name="connsiteY62" fmla="*/ 1320800 h 2646680"/>
              <a:gd name="connsiteX63" fmla="*/ 1193800 w 4445000"/>
              <a:gd name="connsiteY63" fmla="*/ 1351280 h 2646680"/>
              <a:gd name="connsiteX64" fmla="*/ 1239520 w 4445000"/>
              <a:gd name="connsiteY64" fmla="*/ 1351280 h 2646680"/>
              <a:gd name="connsiteX65" fmla="*/ 1239520 w 4445000"/>
              <a:gd name="connsiteY65" fmla="*/ 1381760 h 2646680"/>
              <a:gd name="connsiteX66" fmla="*/ 1310640 w 4445000"/>
              <a:gd name="connsiteY66" fmla="*/ 1381760 h 2646680"/>
              <a:gd name="connsiteX67" fmla="*/ 1310640 w 4445000"/>
              <a:gd name="connsiteY67" fmla="*/ 1402080 h 2646680"/>
              <a:gd name="connsiteX68" fmla="*/ 1310640 w 4445000"/>
              <a:gd name="connsiteY68" fmla="*/ 1402080 h 2646680"/>
              <a:gd name="connsiteX69" fmla="*/ 1330960 w 4445000"/>
              <a:gd name="connsiteY69" fmla="*/ 1402080 h 2646680"/>
              <a:gd name="connsiteX70" fmla="*/ 1366520 w 4445000"/>
              <a:gd name="connsiteY70" fmla="*/ 1402080 h 2646680"/>
              <a:gd name="connsiteX71" fmla="*/ 1366520 w 4445000"/>
              <a:gd name="connsiteY71" fmla="*/ 1447800 h 2646680"/>
              <a:gd name="connsiteX72" fmla="*/ 1397000 w 4445000"/>
              <a:gd name="connsiteY72" fmla="*/ 1447800 h 2646680"/>
              <a:gd name="connsiteX73" fmla="*/ 1397000 w 4445000"/>
              <a:gd name="connsiteY73" fmla="*/ 1483360 h 2646680"/>
              <a:gd name="connsiteX74" fmla="*/ 1427480 w 4445000"/>
              <a:gd name="connsiteY74" fmla="*/ 1483360 h 2646680"/>
              <a:gd name="connsiteX75" fmla="*/ 1427480 w 4445000"/>
              <a:gd name="connsiteY75" fmla="*/ 1498600 h 2646680"/>
              <a:gd name="connsiteX76" fmla="*/ 1463040 w 4445000"/>
              <a:gd name="connsiteY76" fmla="*/ 1498600 h 2646680"/>
              <a:gd name="connsiteX77" fmla="*/ 1473200 w 4445000"/>
              <a:gd name="connsiteY77" fmla="*/ 1508760 h 2646680"/>
              <a:gd name="connsiteX78" fmla="*/ 1529080 w 4445000"/>
              <a:gd name="connsiteY78" fmla="*/ 1508760 h 2646680"/>
              <a:gd name="connsiteX79" fmla="*/ 1529080 w 4445000"/>
              <a:gd name="connsiteY79" fmla="*/ 1539240 h 2646680"/>
              <a:gd name="connsiteX80" fmla="*/ 1559560 w 4445000"/>
              <a:gd name="connsiteY80" fmla="*/ 1539240 h 2646680"/>
              <a:gd name="connsiteX81" fmla="*/ 1559560 w 4445000"/>
              <a:gd name="connsiteY81" fmla="*/ 1564640 h 2646680"/>
              <a:gd name="connsiteX82" fmla="*/ 1600200 w 4445000"/>
              <a:gd name="connsiteY82" fmla="*/ 1564640 h 2646680"/>
              <a:gd name="connsiteX83" fmla="*/ 1600200 w 4445000"/>
              <a:gd name="connsiteY83" fmla="*/ 1584960 h 2646680"/>
              <a:gd name="connsiteX84" fmla="*/ 1635760 w 4445000"/>
              <a:gd name="connsiteY84" fmla="*/ 1584960 h 2646680"/>
              <a:gd name="connsiteX85" fmla="*/ 1635760 w 4445000"/>
              <a:gd name="connsiteY85" fmla="*/ 1620520 h 2646680"/>
              <a:gd name="connsiteX86" fmla="*/ 1635760 w 4445000"/>
              <a:gd name="connsiteY86" fmla="*/ 1620520 h 2646680"/>
              <a:gd name="connsiteX87" fmla="*/ 1656080 w 4445000"/>
              <a:gd name="connsiteY87" fmla="*/ 1640840 h 2646680"/>
              <a:gd name="connsiteX88" fmla="*/ 1711960 w 4445000"/>
              <a:gd name="connsiteY88" fmla="*/ 1640840 h 2646680"/>
              <a:gd name="connsiteX89" fmla="*/ 1711960 w 4445000"/>
              <a:gd name="connsiteY89" fmla="*/ 1671320 h 2646680"/>
              <a:gd name="connsiteX90" fmla="*/ 1752600 w 4445000"/>
              <a:gd name="connsiteY90" fmla="*/ 1671320 h 2646680"/>
              <a:gd name="connsiteX91" fmla="*/ 1752600 w 4445000"/>
              <a:gd name="connsiteY91" fmla="*/ 1727200 h 2646680"/>
              <a:gd name="connsiteX92" fmla="*/ 1793240 w 4445000"/>
              <a:gd name="connsiteY92" fmla="*/ 1727200 h 2646680"/>
              <a:gd name="connsiteX93" fmla="*/ 1793240 w 4445000"/>
              <a:gd name="connsiteY93" fmla="*/ 1757680 h 2646680"/>
              <a:gd name="connsiteX94" fmla="*/ 1864360 w 4445000"/>
              <a:gd name="connsiteY94" fmla="*/ 1757680 h 2646680"/>
              <a:gd name="connsiteX95" fmla="*/ 1864360 w 4445000"/>
              <a:gd name="connsiteY95" fmla="*/ 1788160 h 2646680"/>
              <a:gd name="connsiteX96" fmla="*/ 1965960 w 4445000"/>
              <a:gd name="connsiteY96" fmla="*/ 1788160 h 2646680"/>
              <a:gd name="connsiteX97" fmla="*/ 1965960 w 4445000"/>
              <a:gd name="connsiteY97" fmla="*/ 1813560 h 2646680"/>
              <a:gd name="connsiteX98" fmla="*/ 2021840 w 4445000"/>
              <a:gd name="connsiteY98" fmla="*/ 1813560 h 2646680"/>
              <a:gd name="connsiteX99" fmla="*/ 2024803 w 4445000"/>
              <a:gd name="connsiteY99" fmla="*/ 1829646 h 2646680"/>
              <a:gd name="connsiteX100" fmla="*/ 2077720 w 4445000"/>
              <a:gd name="connsiteY100" fmla="*/ 1833880 h 2646680"/>
              <a:gd name="connsiteX101" fmla="*/ 2077720 w 4445000"/>
              <a:gd name="connsiteY101" fmla="*/ 1874520 h 2646680"/>
              <a:gd name="connsiteX102" fmla="*/ 2235200 w 4445000"/>
              <a:gd name="connsiteY102" fmla="*/ 1874520 h 2646680"/>
              <a:gd name="connsiteX103" fmla="*/ 2233613 w 4445000"/>
              <a:gd name="connsiteY103" fmla="*/ 1895474 h 2646680"/>
              <a:gd name="connsiteX104" fmla="*/ 2295207 w 4445000"/>
              <a:gd name="connsiteY104" fmla="*/ 1898650 h 2646680"/>
              <a:gd name="connsiteX105" fmla="*/ 2293619 w 4445000"/>
              <a:gd name="connsiteY105" fmla="*/ 1912937 h 2646680"/>
              <a:gd name="connsiteX106" fmla="*/ 2325687 w 4445000"/>
              <a:gd name="connsiteY106" fmla="*/ 1918230 h 2646680"/>
              <a:gd name="connsiteX107" fmla="*/ 2327275 w 4445000"/>
              <a:gd name="connsiteY107" fmla="*/ 1942148 h 2646680"/>
              <a:gd name="connsiteX108" fmla="*/ 2363681 w 4445000"/>
              <a:gd name="connsiteY108" fmla="*/ 1943841 h 2646680"/>
              <a:gd name="connsiteX109" fmla="*/ 2396490 w 4445000"/>
              <a:gd name="connsiteY109" fmla="*/ 2003531 h 2646680"/>
              <a:gd name="connsiteX110" fmla="*/ 2416809 w 4445000"/>
              <a:gd name="connsiteY110" fmla="*/ 1990090 h 2646680"/>
              <a:gd name="connsiteX111" fmla="*/ 2448560 w 4445000"/>
              <a:gd name="connsiteY111" fmla="*/ 2006600 h 2646680"/>
              <a:gd name="connsiteX112" fmla="*/ 2470573 w 4445000"/>
              <a:gd name="connsiteY112" fmla="*/ 2032000 h 2646680"/>
              <a:gd name="connsiteX113" fmla="*/ 2521796 w 4445000"/>
              <a:gd name="connsiteY113" fmla="*/ 2029038 h 2646680"/>
              <a:gd name="connsiteX114" fmla="*/ 2525605 w 4445000"/>
              <a:gd name="connsiteY114" fmla="*/ 2059940 h 2646680"/>
              <a:gd name="connsiteX115" fmla="*/ 2583604 w 4445000"/>
              <a:gd name="connsiteY115" fmla="*/ 2059940 h 2646680"/>
              <a:gd name="connsiteX116" fmla="*/ 2585720 w 4445000"/>
              <a:gd name="connsiteY116" fmla="*/ 2098040 h 2646680"/>
              <a:gd name="connsiteX117" fmla="*/ 2667000 w 4445000"/>
              <a:gd name="connsiteY117" fmla="*/ 2098040 h 2646680"/>
              <a:gd name="connsiteX118" fmla="*/ 2667000 w 4445000"/>
              <a:gd name="connsiteY118" fmla="*/ 2118360 h 2646680"/>
              <a:gd name="connsiteX119" fmla="*/ 2743200 w 4445000"/>
              <a:gd name="connsiteY119" fmla="*/ 2118360 h 2646680"/>
              <a:gd name="connsiteX120" fmla="*/ 2743200 w 4445000"/>
              <a:gd name="connsiteY120" fmla="*/ 2118360 h 2646680"/>
              <a:gd name="connsiteX121" fmla="*/ 2736003 w 4445000"/>
              <a:gd name="connsiteY121" fmla="*/ 2145030 h 2646680"/>
              <a:gd name="connsiteX122" fmla="*/ 2821941 w 4445000"/>
              <a:gd name="connsiteY122" fmla="*/ 2142913 h 2646680"/>
              <a:gd name="connsiteX123" fmla="*/ 2849880 w 4445000"/>
              <a:gd name="connsiteY123" fmla="*/ 2179320 h 2646680"/>
              <a:gd name="connsiteX124" fmla="*/ 2910840 w 4445000"/>
              <a:gd name="connsiteY124" fmla="*/ 2179320 h 2646680"/>
              <a:gd name="connsiteX125" fmla="*/ 2910840 w 4445000"/>
              <a:gd name="connsiteY125" fmla="*/ 2219960 h 2646680"/>
              <a:gd name="connsiteX126" fmla="*/ 2966720 w 4445000"/>
              <a:gd name="connsiteY126" fmla="*/ 2219960 h 2646680"/>
              <a:gd name="connsiteX127" fmla="*/ 2966720 w 4445000"/>
              <a:gd name="connsiteY127" fmla="*/ 2240280 h 2646680"/>
              <a:gd name="connsiteX128" fmla="*/ 3022600 w 4445000"/>
              <a:gd name="connsiteY128" fmla="*/ 2240280 h 2646680"/>
              <a:gd name="connsiteX129" fmla="*/ 3022600 w 4445000"/>
              <a:gd name="connsiteY129" fmla="*/ 2260600 h 2646680"/>
              <a:gd name="connsiteX130" fmla="*/ 3053080 w 4445000"/>
              <a:gd name="connsiteY130" fmla="*/ 2260600 h 2646680"/>
              <a:gd name="connsiteX131" fmla="*/ 3053080 w 4445000"/>
              <a:gd name="connsiteY131" fmla="*/ 2296160 h 2646680"/>
              <a:gd name="connsiteX132" fmla="*/ 3114040 w 4445000"/>
              <a:gd name="connsiteY132" fmla="*/ 2296160 h 2646680"/>
              <a:gd name="connsiteX133" fmla="*/ 3114040 w 4445000"/>
              <a:gd name="connsiteY133" fmla="*/ 2321560 h 2646680"/>
              <a:gd name="connsiteX134" fmla="*/ 3286760 w 4445000"/>
              <a:gd name="connsiteY134" fmla="*/ 2321560 h 2646680"/>
              <a:gd name="connsiteX135" fmla="*/ 3301577 w 4445000"/>
              <a:gd name="connsiteY135" fmla="*/ 2362624 h 2646680"/>
              <a:gd name="connsiteX136" fmla="*/ 3376084 w 4445000"/>
              <a:gd name="connsiteY136" fmla="*/ 2373206 h 2646680"/>
              <a:gd name="connsiteX137" fmla="*/ 3388360 w 4445000"/>
              <a:gd name="connsiteY137" fmla="*/ 2413000 h 2646680"/>
              <a:gd name="connsiteX138" fmla="*/ 3952240 w 4445000"/>
              <a:gd name="connsiteY138" fmla="*/ 2413000 h 2646680"/>
              <a:gd name="connsiteX139" fmla="*/ 3952240 w 4445000"/>
              <a:gd name="connsiteY139" fmla="*/ 2468880 h 2646680"/>
              <a:gd name="connsiteX140" fmla="*/ 4053840 w 4445000"/>
              <a:gd name="connsiteY140" fmla="*/ 2468880 h 2646680"/>
              <a:gd name="connsiteX141" fmla="*/ 4053840 w 4445000"/>
              <a:gd name="connsiteY141" fmla="*/ 2540000 h 2646680"/>
              <a:gd name="connsiteX142" fmla="*/ 4114800 w 4445000"/>
              <a:gd name="connsiteY142" fmla="*/ 2540000 h 2646680"/>
              <a:gd name="connsiteX143" fmla="*/ 4114800 w 4445000"/>
              <a:gd name="connsiteY143" fmla="*/ 2646680 h 2646680"/>
              <a:gd name="connsiteX144" fmla="*/ 4445000 w 4445000"/>
              <a:gd name="connsiteY144" fmla="*/ 2646680 h 2646680"/>
              <a:gd name="connsiteX0" fmla="*/ 0 w 4445000"/>
              <a:gd name="connsiteY0" fmla="*/ 0 h 2646680"/>
              <a:gd name="connsiteX1" fmla="*/ 55880 w 4445000"/>
              <a:gd name="connsiteY1" fmla="*/ 0 h 2646680"/>
              <a:gd name="connsiteX2" fmla="*/ 55880 w 4445000"/>
              <a:gd name="connsiteY2" fmla="*/ 50800 h 2646680"/>
              <a:gd name="connsiteX3" fmla="*/ 121920 w 4445000"/>
              <a:gd name="connsiteY3" fmla="*/ 50800 h 2646680"/>
              <a:gd name="connsiteX4" fmla="*/ 121920 w 4445000"/>
              <a:gd name="connsiteY4" fmla="*/ 66040 h 2646680"/>
              <a:gd name="connsiteX5" fmla="*/ 152400 w 4445000"/>
              <a:gd name="connsiteY5" fmla="*/ 66040 h 2646680"/>
              <a:gd name="connsiteX6" fmla="*/ 152400 w 4445000"/>
              <a:gd name="connsiteY6" fmla="*/ 66040 h 2646680"/>
              <a:gd name="connsiteX7" fmla="*/ 152400 w 4445000"/>
              <a:gd name="connsiteY7" fmla="*/ 106680 h 2646680"/>
              <a:gd name="connsiteX8" fmla="*/ 182880 w 4445000"/>
              <a:gd name="connsiteY8" fmla="*/ 106680 h 2646680"/>
              <a:gd name="connsiteX9" fmla="*/ 182880 w 4445000"/>
              <a:gd name="connsiteY9" fmla="*/ 172720 h 2646680"/>
              <a:gd name="connsiteX10" fmla="*/ 203200 w 4445000"/>
              <a:gd name="connsiteY10" fmla="*/ 172720 h 2646680"/>
              <a:gd name="connsiteX11" fmla="*/ 203200 w 4445000"/>
              <a:gd name="connsiteY11" fmla="*/ 208280 h 2646680"/>
              <a:gd name="connsiteX12" fmla="*/ 238760 w 4445000"/>
              <a:gd name="connsiteY12" fmla="*/ 208280 h 2646680"/>
              <a:gd name="connsiteX13" fmla="*/ 238760 w 4445000"/>
              <a:gd name="connsiteY13" fmla="*/ 248920 h 2646680"/>
              <a:gd name="connsiteX14" fmla="*/ 254000 w 4445000"/>
              <a:gd name="connsiteY14" fmla="*/ 248920 h 2646680"/>
              <a:gd name="connsiteX15" fmla="*/ 254000 w 4445000"/>
              <a:gd name="connsiteY15" fmla="*/ 289560 h 2646680"/>
              <a:gd name="connsiteX16" fmla="*/ 299720 w 4445000"/>
              <a:gd name="connsiteY16" fmla="*/ 289560 h 2646680"/>
              <a:gd name="connsiteX17" fmla="*/ 299720 w 4445000"/>
              <a:gd name="connsiteY17" fmla="*/ 350520 h 2646680"/>
              <a:gd name="connsiteX18" fmla="*/ 314960 w 4445000"/>
              <a:gd name="connsiteY18" fmla="*/ 350520 h 2646680"/>
              <a:gd name="connsiteX19" fmla="*/ 314960 w 4445000"/>
              <a:gd name="connsiteY19" fmla="*/ 370840 h 2646680"/>
              <a:gd name="connsiteX20" fmla="*/ 365760 w 4445000"/>
              <a:gd name="connsiteY20" fmla="*/ 370840 h 2646680"/>
              <a:gd name="connsiteX21" fmla="*/ 365760 w 4445000"/>
              <a:gd name="connsiteY21" fmla="*/ 406400 h 2646680"/>
              <a:gd name="connsiteX22" fmla="*/ 365760 w 4445000"/>
              <a:gd name="connsiteY22" fmla="*/ 406400 h 2646680"/>
              <a:gd name="connsiteX23" fmla="*/ 365760 w 4445000"/>
              <a:gd name="connsiteY23" fmla="*/ 467360 h 2646680"/>
              <a:gd name="connsiteX24" fmla="*/ 365760 w 4445000"/>
              <a:gd name="connsiteY24" fmla="*/ 533400 h 2646680"/>
              <a:gd name="connsiteX25" fmla="*/ 411480 w 4445000"/>
              <a:gd name="connsiteY25" fmla="*/ 533400 h 2646680"/>
              <a:gd name="connsiteX26" fmla="*/ 411480 w 4445000"/>
              <a:gd name="connsiteY26" fmla="*/ 574040 h 2646680"/>
              <a:gd name="connsiteX27" fmla="*/ 426720 w 4445000"/>
              <a:gd name="connsiteY27" fmla="*/ 574040 h 2646680"/>
              <a:gd name="connsiteX28" fmla="*/ 426720 w 4445000"/>
              <a:gd name="connsiteY28" fmla="*/ 645160 h 2646680"/>
              <a:gd name="connsiteX29" fmla="*/ 472440 w 4445000"/>
              <a:gd name="connsiteY29" fmla="*/ 645160 h 2646680"/>
              <a:gd name="connsiteX30" fmla="*/ 472440 w 4445000"/>
              <a:gd name="connsiteY30" fmla="*/ 695960 h 2646680"/>
              <a:gd name="connsiteX31" fmla="*/ 497840 w 4445000"/>
              <a:gd name="connsiteY31" fmla="*/ 695960 h 2646680"/>
              <a:gd name="connsiteX32" fmla="*/ 497840 w 4445000"/>
              <a:gd name="connsiteY32" fmla="*/ 746760 h 2646680"/>
              <a:gd name="connsiteX33" fmla="*/ 538480 w 4445000"/>
              <a:gd name="connsiteY33" fmla="*/ 746760 h 2646680"/>
              <a:gd name="connsiteX34" fmla="*/ 538480 w 4445000"/>
              <a:gd name="connsiteY34" fmla="*/ 822960 h 2646680"/>
              <a:gd name="connsiteX35" fmla="*/ 599440 w 4445000"/>
              <a:gd name="connsiteY35" fmla="*/ 822960 h 2646680"/>
              <a:gd name="connsiteX36" fmla="*/ 599440 w 4445000"/>
              <a:gd name="connsiteY36" fmla="*/ 873760 h 2646680"/>
              <a:gd name="connsiteX37" fmla="*/ 629920 w 4445000"/>
              <a:gd name="connsiteY37" fmla="*/ 873760 h 2646680"/>
              <a:gd name="connsiteX38" fmla="*/ 629920 w 4445000"/>
              <a:gd name="connsiteY38" fmla="*/ 924560 h 2646680"/>
              <a:gd name="connsiteX39" fmla="*/ 711200 w 4445000"/>
              <a:gd name="connsiteY39" fmla="*/ 924560 h 2646680"/>
              <a:gd name="connsiteX40" fmla="*/ 711200 w 4445000"/>
              <a:gd name="connsiteY40" fmla="*/ 924560 h 2646680"/>
              <a:gd name="connsiteX41" fmla="*/ 736600 w 4445000"/>
              <a:gd name="connsiteY41" fmla="*/ 949960 h 2646680"/>
              <a:gd name="connsiteX42" fmla="*/ 736600 w 4445000"/>
              <a:gd name="connsiteY42" fmla="*/ 975360 h 2646680"/>
              <a:gd name="connsiteX43" fmla="*/ 787400 w 4445000"/>
              <a:gd name="connsiteY43" fmla="*/ 975360 h 2646680"/>
              <a:gd name="connsiteX44" fmla="*/ 787400 w 4445000"/>
              <a:gd name="connsiteY44" fmla="*/ 1021080 h 2646680"/>
              <a:gd name="connsiteX45" fmla="*/ 812800 w 4445000"/>
              <a:gd name="connsiteY45" fmla="*/ 1021080 h 2646680"/>
              <a:gd name="connsiteX46" fmla="*/ 812800 w 4445000"/>
              <a:gd name="connsiteY46" fmla="*/ 1071880 h 2646680"/>
              <a:gd name="connsiteX47" fmla="*/ 812800 w 4445000"/>
              <a:gd name="connsiteY47" fmla="*/ 1071880 h 2646680"/>
              <a:gd name="connsiteX48" fmla="*/ 863600 w 4445000"/>
              <a:gd name="connsiteY48" fmla="*/ 1071880 h 2646680"/>
              <a:gd name="connsiteX49" fmla="*/ 863600 w 4445000"/>
              <a:gd name="connsiteY49" fmla="*/ 1117600 h 2646680"/>
              <a:gd name="connsiteX50" fmla="*/ 863600 w 4445000"/>
              <a:gd name="connsiteY50" fmla="*/ 1117600 h 2646680"/>
              <a:gd name="connsiteX51" fmla="*/ 899160 w 4445000"/>
              <a:gd name="connsiteY51" fmla="*/ 1153160 h 2646680"/>
              <a:gd name="connsiteX52" fmla="*/ 929640 w 4445000"/>
              <a:gd name="connsiteY52" fmla="*/ 1153160 h 2646680"/>
              <a:gd name="connsiteX53" fmla="*/ 929640 w 4445000"/>
              <a:gd name="connsiteY53" fmla="*/ 1198880 h 2646680"/>
              <a:gd name="connsiteX54" fmla="*/ 985520 w 4445000"/>
              <a:gd name="connsiteY54" fmla="*/ 1198880 h 2646680"/>
              <a:gd name="connsiteX55" fmla="*/ 985520 w 4445000"/>
              <a:gd name="connsiteY55" fmla="*/ 1224280 h 2646680"/>
              <a:gd name="connsiteX56" fmla="*/ 1031240 w 4445000"/>
              <a:gd name="connsiteY56" fmla="*/ 1224280 h 2646680"/>
              <a:gd name="connsiteX57" fmla="*/ 1046480 w 4445000"/>
              <a:gd name="connsiteY57" fmla="*/ 1239520 h 2646680"/>
              <a:gd name="connsiteX58" fmla="*/ 1082040 w 4445000"/>
              <a:gd name="connsiteY58" fmla="*/ 1239520 h 2646680"/>
              <a:gd name="connsiteX59" fmla="*/ 1082040 w 4445000"/>
              <a:gd name="connsiteY59" fmla="*/ 1275080 h 2646680"/>
              <a:gd name="connsiteX60" fmla="*/ 1153160 w 4445000"/>
              <a:gd name="connsiteY60" fmla="*/ 1275080 h 2646680"/>
              <a:gd name="connsiteX61" fmla="*/ 1153160 w 4445000"/>
              <a:gd name="connsiteY61" fmla="*/ 1320800 h 2646680"/>
              <a:gd name="connsiteX62" fmla="*/ 1193800 w 4445000"/>
              <a:gd name="connsiteY62" fmla="*/ 1320800 h 2646680"/>
              <a:gd name="connsiteX63" fmla="*/ 1193800 w 4445000"/>
              <a:gd name="connsiteY63" fmla="*/ 1351280 h 2646680"/>
              <a:gd name="connsiteX64" fmla="*/ 1239520 w 4445000"/>
              <a:gd name="connsiteY64" fmla="*/ 1351280 h 2646680"/>
              <a:gd name="connsiteX65" fmla="*/ 1239520 w 4445000"/>
              <a:gd name="connsiteY65" fmla="*/ 1381760 h 2646680"/>
              <a:gd name="connsiteX66" fmla="*/ 1310640 w 4445000"/>
              <a:gd name="connsiteY66" fmla="*/ 1381760 h 2646680"/>
              <a:gd name="connsiteX67" fmla="*/ 1310640 w 4445000"/>
              <a:gd name="connsiteY67" fmla="*/ 1402080 h 2646680"/>
              <a:gd name="connsiteX68" fmla="*/ 1310640 w 4445000"/>
              <a:gd name="connsiteY68" fmla="*/ 1402080 h 2646680"/>
              <a:gd name="connsiteX69" fmla="*/ 1330960 w 4445000"/>
              <a:gd name="connsiteY69" fmla="*/ 1402080 h 2646680"/>
              <a:gd name="connsiteX70" fmla="*/ 1366520 w 4445000"/>
              <a:gd name="connsiteY70" fmla="*/ 1402080 h 2646680"/>
              <a:gd name="connsiteX71" fmla="*/ 1366520 w 4445000"/>
              <a:gd name="connsiteY71" fmla="*/ 1447800 h 2646680"/>
              <a:gd name="connsiteX72" fmla="*/ 1397000 w 4445000"/>
              <a:gd name="connsiteY72" fmla="*/ 1447800 h 2646680"/>
              <a:gd name="connsiteX73" fmla="*/ 1397000 w 4445000"/>
              <a:gd name="connsiteY73" fmla="*/ 1483360 h 2646680"/>
              <a:gd name="connsiteX74" fmla="*/ 1427480 w 4445000"/>
              <a:gd name="connsiteY74" fmla="*/ 1483360 h 2646680"/>
              <a:gd name="connsiteX75" fmla="*/ 1427480 w 4445000"/>
              <a:gd name="connsiteY75" fmla="*/ 1498600 h 2646680"/>
              <a:gd name="connsiteX76" fmla="*/ 1463040 w 4445000"/>
              <a:gd name="connsiteY76" fmla="*/ 1498600 h 2646680"/>
              <a:gd name="connsiteX77" fmla="*/ 1473200 w 4445000"/>
              <a:gd name="connsiteY77" fmla="*/ 1508760 h 2646680"/>
              <a:gd name="connsiteX78" fmla="*/ 1529080 w 4445000"/>
              <a:gd name="connsiteY78" fmla="*/ 1508760 h 2646680"/>
              <a:gd name="connsiteX79" fmla="*/ 1529080 w 4445000"/>
              <a:gd name="connsiteY79" fmla="*/ 1539240 h 2646680"/>
              <a:gd name="connsiteX80" fmla="*/ 1559560 w 4445000"/>
              <a:gd name="connsiteY80" fmla="*/ 1539240 h 2646680"/>
              <a:gd name="connsiteX81" fmla="*/ 1559560 w 4445000"/>
              <a:gd name="connsiteY81" fmla="*/ 1564640 h 2646680"/>
              <a:gd name="connsiteX82" fmla="*/ 1600200 w 4445000"/>
              <a:gd name="connsiteY82" fmla="*/ 1564640 h 2646680"/>
              <a:gd name="connsiteX83" fmla="*/ 1600200 w 4445000"/>
              <a:gd name="connsiteY83" fmla="*/ 1584960 h 2646680"/>
              <a:gd name="connsiteX84" fmla="*/ 1635760 w 4445000"/>
              <a:gd name="connsiteY84" fmla="*/ 1584960 h 2646680"/>
              <a:gd name="connsiteX85" fmla="*/ 1635760 w 4445000"/>
              <a:gd name="connsiteY85" fmla="*/ 1620520 h 2646680"/>
              <a:gd name="connsiteX86" fmla="*/ 1635760 w 4445000"/>
              <a:gd name="connsiteY86" fmla="*/ 1620520 h 2646680"/>
              <a:gd name="connsiteX87" fmla="*/ 1656080 w 4445000"/>
              <a:gd name="connsiteY87" fmla="*/ 1640840 h 2646680"/>
              <a:gd name="connsiteX88" fmla="*/ 1711960 w 4445000"/>
              <a:gd name="connsiteY88" fmla="*/ 1640840 h 2646680"/>
              <a:gd name="connsiteX89" fmla="*/ 1711960 w 4445000"/>
              <a:gd name="connsiteY89" fmla="*/ 1671320 h 2646680"/>
              <a:gd name="connsiteX90" fmla="*/ 1752600 w 4445000"/>
              <a:gd name="connsiteY90" fmla="*/ 1671320 h 2646680"/>
              <a:gd name="connsiteX91" fmla="*/ 1752600 w 4445000"/>
              <a:gd name="connsiteY91" fmla="*/ 1727200 h 2646680"/>
              <a:gd name="connsiteX92" fmla="*/ 1793240 w 4445000"/>
              <a:gd name="connsiteY92" fmla="*/ 1727200 h 2646680"/>
              <a:gd name="connsiteX93" fmla="*/ 1793240 w 4445000"/>
              <a:gd name="connsiteY93" fmla="*/ 1757680 h 2646680"/>
              <a:gd name="connsiteX94" fmla="*/ 1864360 w 4445000"/>
              <a:gd name="connsiteY94" fmla="*/ 1757680 h 2646680"/>
              <a:gd name="connsiteX95" fmla="*/ 1864360 w 4445000"/>
              <a:gd name="connsiteY95" fmla="*/ 1788160 h 2646680"/>
              <a:gd name="connsiteX96" fmla="*/ 1965960 w 4445000"/>
              <a:gd name="connsiteY96" fmla="*/ 1788160 h 2646680"/>
              <a:gd name="connsiteX97" fmla="*/ 1965960 w 4445000"/>
              <a:gd name="connsiteY97" fmla="*/ 1813560 h 2646680"/>
              <a:gd name="connsiteX98" fmla="*/ 2021840 w 4445000"/>
              <a:gd name="connsiteY98" fmla="*/ 1813560 h 2646680"/>
              <a:gd name="connsiteX99" fmla="*/ 2024803 w 4445000"/>
              <a:gd name="connsiteY99" fmla="*/ 1829646 h 2646680"/>
              <a:gd name="connsiteX100" fmla="*/ 2077720 w 4445000"/>
              <a:gd name="connsiteY100" fmla="*/ 1833880 h 2646680"/>
              <a:gd name="connsiteX101" fmla="*/ 2077720 w 4445000"/>
              <a:gd name="connsiteY101" fmla="*/ 1874520 h 2646680"/>
              <a:gd name="connsiteX102" fmla="*/ 2235200 w 4445000"/>
              <a:gd name="connsiteY102" fmla="*/ 1874520 h 2646680"/>
              <a:gd name="connsiteX103" fmla="*/ 2233613 w 4445000"/>
              <a:gd name="connsiteY103" fmla="*/ 1895474 h 2646680"/>
              <a:gd name="connsiteX104" fmla="*/ 2295207 w 4445000"/>
              <a:gd name="connsiteY104" fmla="*/ 1898650 h 2646680"/>
              <a:gd name="connsiteX105" fmla="*/ 2293619 w 4445000"/>
              <a:gd name="connsiteY105" fmla="*/ 1912937 h 2646680"/>
              <a:gd name="connsiteX106" fmla="*/ 2325687 w 4445000"/>
              <a:gd name="connsiteY106" fmla="*/ 1918230 h 2646680"/>
              <a:gd name="connsiteX107" fmla="*/ 2327275 w 4445000"/>
              <a:gd name="connsiteY107" fmla="*/ 1942148 h 2646680"/>
              <a:gd name="connsiteX108" fmla="*/ 2363681 w 4445000"/>
              <a:gd name="connsiteY108" fmla="*/ 1943841 h 2646680"/>
              <a:gd name="connsiteX109" fmla="*/ 2375852 w 4445000"/>
              <a:gd name="connsiteY109" fmla="*/ 1998769 h 2646680"/>
              <a:gd name="connsiteX110" fmla="*/ 2416809 w 4445000"/>
              <a:gd name="connsiteY110" fmla="*/ 1990090 h 2646680"/>
              <a:gd name="connsiteX111" fmla="*/ 2448560 w 4445000"/>
              <a:gd name="connsiteY111" fmla="*/ 2006600 h 2646680"/>
              <a:gd name="connsiteX112" fmla="*/ 2470573 w 4445000"/>
              <a:gd name="connsiteY112" fmla="*/ 2032000 h 2646680"/>
              <a:gd name="connsiteX113" fmla="*/ 2521796 w 4445000"/>
              <a:gd name="connsiteY113" fmla="*/ 2029038 h 2646680"/>
              <a:gd name="connsiteX114" fmla="*/ 2525605 w 4445000"/>
              <a:gd name="connsiteY114" fmla="*/ 2059940 h 2646680"/>
              <a:gd name="connsiteX115" fmla="*/ 2583604 w 4445000"/>
              <a:gd name="connsiteY115" fmla="*/ 2059940 h 2646680"/>
              <a:gd name="connsiteX116" fmla="*/ 2585720 w 4445000"/>
              <a:gd name="connsiteY116" fmla="*/ 2098040 h 2646680"/>
              <a:gd name="connsiteX117" fmla="*/ 2667000 w 4445000"/>
              <a:gd name="connsiteY117" fmla="*/ 2098040 h 2646680"/>
              <a:gd name="connsiteX118" fmla="*/ 2667000 w 4445000"/>
              <a:gd name="connsiteY118" fmla="*/ 2118360 h 2646680"/>
              <a:gd name="connsiteX119" fmla="*/ 2743200 w 4445000"/>
              <a:gd name="connsiteY119" fmla="*/ 2118360 h 2646680"/>
              <a:gd name="connsiteX120" fmla="*/ 2743200 w 4445000"/>
              <a:gd name="connsiteY120" fmla="*/ 2118360 h 2646680"/>
              <a:gd name="connsiteX121" fmla="*/ 2736003 w 4445000"/>
              <a:gd name="connsiteY121" fmla="*/ 2145030 h 2646680"/>
              <a:gd name="connsiteX122" fmla="*/ 2821941 w 4445000"/>
              <a:gd name="connsiteY122" fmla="*/ 2142913 h 2646680"/>
              <a:gd name="connsiteX123" fmla="*/ 2849880 w 4445000"/>
              <a:gd name="connsiteY123" fmla="*/ 2179320 h 2646680"/>
              <a:gd name="connsiteX124" fmla="*/ 2910840 w 4445000"/>
              <a:gd name="connsiteY124" fmla="*/ 2179320 h 2646680"/>
              <a:gd name="connsiteX125" fmla="*/ 2910840 w 4445000"/>
              <a:gd name="connsiteY125" fmla="*/ 2219960 h 2646680"/>
              <a:gd name="connsiteX126" fmla="*/ 2966720 w 4445000"/>
              <a:gd name="connsiteY126" fmla="*/ 2219960 h 2646680"/>
              <a:gd name="connsiteX127" fmla="*/ 2966720 w 4445000"/>
              <a:gd name="connsiteY127" fmla="*/ 2240280 h 2646680"/>
              <a:gd name="connsiteX128" fmla="*/ 3022600 w 4445000"/>
              <a:gd name="connsiteY128" fmla="*/ 2240280 h 2646680"/>
              <a:gd name="connsiteX129" fmla="*/ 3022600 w 4445000"/>
              <a:gd name="connsiteY129" fmla="*/ 2260600 h 2646680"/>
              <a:gd name="connsiteX130" fmla="*/ 3053080 w 4445000"/>
              <a:gd name="connsiteY130" fmla="*/ 2260600 h 2646680"/>
              <a:gd name="connsiteX131" fmla="*/ 3053080 w 4445000"/>
              <a:gd name="connsiteY131" fmla="*/ 2296160 h 2646680"/>
              <a:gd name="connsiteX132" fmla="*/ 3114040 w 4445000"/>
              <a:gd name="connsiteY132" fmla="*/ 2296160 h 2646680"/>
              <a:gd name="connsiteX133" fmla="*/ 3114040 w 4445000"/>
              <a:gd name="connsiteY133" fmla="*/ 2321560 h 2646680"/>
              <a:gd name="connsiteX134" fmla="*/ 3286760 w 4445000"/>
              <a:gd name="connsiteY134" fmla="*/ 2321560 h 2646680"/>
              <a:gd name="connsiteX135" fmla="*/ 3301577 w 4445000"/>
              <a:gd name="connsiteY135" fmla="*/ 2362624 h 2646680"/>
              <a:gd name="connsiteX136" fmla="*/ 3376084 w 4445000"/>
              <a:gd name="connsiteY136" fmla="*/ 2373206 h 2646680"/>
              <a:gd name="connsiteX137" fmla="*/ 3388360 w 4445000"/>
              <a:gd name="connsiteY137" fmla="*/ 2413000 h 2646680"/>
              <a:gd name="connsiteX138" fmla="*/ 3952240 w 4445000"/>
              <a:gd name="connsiteY138" fmla="*/ 2413000 h 2646680"/>
              <a:gd name="connsiteX139" fmla="*/ 3952240 w 4445000"/>
              <a:gd name="connsiteY139" fmla="*/ 2468880 h 2646680"/>
              <a:gd name="connsiteX140" fmla="*/ 4053840 w 4445000"/>
              <a:gd name="connsiteY140" fmla="*/ 2468880 h 2646680"/>
              <a:gd name="connsiteX141" fmla="*/ 4053840 w 4445000"/>
              <a:gd name="connsiteY141" fmla="*/ 2540000 h 2646680"/>
              <a:gd name="connsiteX142" fmla="*/ 4114800 w 4445000"/>
              <a:gd name="connsiteY142" fmla="*/ 2540000 h 2646680"/>
              <a:gd name="connsiteX143" fmla="*/ 4114800 w 4445000"/>
              <a:gd name="connsiteY143" fmla="*/ 2646680 h 2646680"/>
              <a:gd name="connsiteX144" fmla="*/ 4445000 w 4445000"/>
              <a:gd name="connsiteY144" fmla="*/ 2646680 h 2646680"/>
              <a:gd name="connsiteX0" fmla="*/ 0 w 4445000"/>
              <a:gd name="connsiteY0" fmla="*/ 0 h 2646680"/>
              <a:gd name="connsiteX1" fmla="*/ 55880 w 4445000"/>
              <a:gd name="connsiteY1" fmla="*/ 0 h 2646680"/>
              <a:gd name="connsiteX2" fmla="*/ 55880 w 4445000"/>
              <a:gd name="connsiteY2" fmla="*/ 50800 h 2646680"/>
              <a:gd name="connsiteX3" fmla="*/ 121920 w 4445000"/>
              <a:gd name="connsiteY3" fmla="*/ 50800 h 2646680"/>
              <a:gd name="connsiteX4" fmla="*/ 121920 w 4445000"/>
              <a:gd name="connsiteY4" fmla="*/ 66040 h 2646680"/>
              <a:gd name="connsiteX5" fmla="*/ 152400 w 4445000"/>
              <a:gd name="connsiteY5" fmla="*/ 66040 h 2646680"/>
              <a:gd name="connsiteX6" fmla="*/ 152400 w 4445000"/>
              <a:gd name="connsiteY6" fmla="*/ 66040 h 2646680"/>
              <a:gd name="connsiteX7" fmla="*/ 152400 w 4445000"/>
              <a:gd name="connsiteY7" fmla="*/ 106680 h 2646680"/>
              <a:gd name="connsiteX8" fmla="*/ 182880 w 4445000"/>
              <a:gd name="connsiteY8" fmla="*/ 106680 h 2646680"/>
              <a:gd name="connsiteX9" fmla="*/ 182880 w 4445000"/>
              <a:gd name="connsiteY9" fmla="*/ 172720 h 2646680"/>
              <a:gd name="connsiteX10" fmla="*/ 203200 w 4445000"/>
              <a:gd name="connsiteY10" fmla="*/ 172720 h 2646680"/>
              <a:gd name="connsiteX11" fmla="*/ 203200 w 4445000"/>
              <a:gd name="connsiteY11" fmla="*/ 208280 h 2646680"/>
              <a:gd name="connsiteX12" fmla="*/ 238760 w 4445000"/>
              <a:gd name="connsiteY12" fmla="*/ 208280 h 2646680"/>
              <a:gd name="connsiteX13" fmla="*/ 238760 w 4445000"/>
              <a:gd name="connsiteY13" fmla="*/ 248920 h 2646680"/>
              <a:gd name="connsiteX14" fmla="*/ 254000 w 4445000"/>
              <a:gd name="connsiteY14" fmla="*/ 248920 h 2646680"/>
              <a:gd name="connsiteX15" fmla="*/ 254000 w 4445000"/>
              <a:gd name="connsiteY15" fmla="*/ 289560 h 2646680"/>
              <a:gd name="connsiteX16" fmla="*/ 299720 w 4445000"/>
              <a:gd name="connsiteY16" fmla="*/ 289560 h 2646680"/>
              <a:gd name="connsiteX17" fmla="*/ 299720 w 4445000"/>
              <a:gd name="connsiteY17" fmla="*/ 350520 h 2646680"/>
              <a:gd name="connsiteX18" fmla="*/ 314960 w 4445000"/>
              <a:gd name="connsiteY18" fmla="*/ 350520 h 2646680"/>
              <a:gd name="connsiteX19" fmla="*/ 314960 w 4445000"/>
              <a:gd name="connsiteY19" fmla="*/ 370840 h 2646680"/>
              <a:gd name="connsiteX20" fmla="*/ 365760 w 4445000"/>
              <a:gd name="connsiteY20" fmla="*/ 370840 h 2646680"/>
              <a:gd name="connsiteX21" fmla="*/ 365760 w 4445000"/>
              <a:gd name="connsiteY21" fmla="*/ 406400 h 2646680"/>
              <a:gd name="connsiteX22" fmla="*/ 365760 w 4445000"/>
              <a:gd name="connsiteY22" fmla="*/ 406400 h 2646680"/>
              <a:gd name="connsiteX23" fmla="*/ 365760 w 4445000"/>
              <a:gd name="connsiteY23" fmla="*/ 467360 h 2646680"/>
              <a:gd name="connsiteX24" fmla="*/ 365760 w 4445000"/>
              <a:gd name="connsiteY24" fmla="*/ 533400 h 2646680"/>
              <a:gd name="connsiteX25" fmla="*/ 411480 w 4445000"/>
              <a:gd name="connsiteY25" fmla="*/ 533400 h 2646680"/>
              <a:gd name="connsiteX26" fmla="*/ 411480 w 4445000"/>
              <a:gd name="connsiteY26" fmla="*/ 574040 h 2646680"/>
              <a:gd name="connsiteX27" fmla="*/ 426720 w 4445000"/>
              <a:gd name="connsiteY27" fmla="*/ 574040 h 2646680"/>
              <a:gd name="connsiteX28" fmla="*/ 426720 w 4445000"/>
              <a:gd name="connsiteY28" fmla="*/ 645160 h 2646680"/>
              <a:gd name="connsiteX29" fmla="*/ 472440 w 4445000"/>
              <a:gd name="connsiteY29" fmla="*/ 645160 h 2646680"/>
              <a:gd name="connsiteX30" fmla="*/ 472440 w 4445000"/>
              <a:gd name="connsiteY30" fmla="*/ 695960 h 2646680"/>
              <a:gd name="connsiteX31" fmla="*/ 497840 w 4445000"/>
              <a:gd name="connsiteY31" fmla="*/ 695960 h 2646680"/>
              <a:gd name="connsiteX32" fmla="*/ 497840 w 4445000"/>
              <a:gd name="connsiteY32" fmla="*/ 746760 h 2646680"/>
              <a:gd name="connsiteX33" fmla="*/ 538480 w 4445000"/>
              <a:gd name="connsiteY33" fmla="*/ 746760 h 2646680"/>
              <a:gd name="connsiteX34" fmla="*/ 538480 w 4445000"/>
              <a:gd name="connsiteY34" fmla="*/ 822960 h 2646680"/>
              <a:gd name="connsiteX35" fmla="*/ 599440 w 4445000"/>
              <a:gd name="connsiteY35" fmla="*/ 822960 h 2646680"/>
              <a:gd name="connsiteX36" fmla="*/ 599440 w 4445000"/>
              <a:gd name="connsiteY36" fmla="*/ 873760 h 2646680"/>
              <a:gd name="connsiteX37" fmla="*/ 629920 w 4445000"/>
              <a:gd name="connsiteY37" fmla="*/ 873760 h 2646680"/>
              <a:gd name="connsiteX38" fmla="*/ 629920 w 4445000"/>
              <a:gd name="connsiteY38" fmla="*/ 924560 h 2646680"/>
              <a:gd name="connsiteX39" fmla="*/ 711200 w 4445000"/>
              <a:gd name="connsiteY39" fmla="*/ 924560 h 2646680"/>
              <a:gd name="connsiteX40" fmla="*/ 711200 w 4445000"/>
              <a:gd name="connsiteY40" fmla="*/ 924560 h 2646680"/>
              <a:gd name="connsiteX41" fmla="*/ 736600 w 4445000"/>
              <a:gd name="connsiteY41" fmla="*/ 949960 h 2646680"/>
              <a:gd name="connsiteX42" fmla="*/ 736600 w 4445000"/>
              <a:gd name="connsiteY42" fmla="*/ 975360 h 2646680"/>
              <a:gd name="connsiteX43" fmla="*/ 787400 w 4445000"/>
              <a:gd name="connsiteY43" fmla="*/ 975360 h 2646680"/>
              <a:gd name="connsiteX44" fmla="*/ 787400 w 4445000"/>
              <a:gd name="connsiteY44" fmla="*/ 1021080 h 2646680"/>
              <a:gd name="connsiteX45" fmla="*/ 812800 w 4445000"/>
              <a:gd name="connsiteY45" fmla="*/ 1021080 h 2646680"/>
              <a:gd name="connsiteX46" fmla="*/ 812800 w 4445000"/>
              <a:gd name="connsiteY46" fmla="*/ 1071880 h 2646680"/>
              <a:gd name="connsiteX47" fmla="*/ 812800 w 4445000"/>
              <a:gd name="connsiteY47" fmla="*/ 1071880 h 2646680"/>
              <a:gd name="connsiteX48" fmla="*/ 863600 w 4445000"/>
              <a:gd name="connsiteY48" fmla="*/ 1071880 h 2646680"/>
              <a:gd name="connsiteX49" fmla="*/ 863600 w 4445000"/>
              <a:gd name="connsiteY49" fmla="*/ 1117600 h 2646680"/>
              <a:gd name="connsiteX50" fmla="*/ 863600 w 4445000"/>
              <a:gd name="connsiteY50" fmla="*/ 1117600 h 2646680"/>
              <a:gd name="connsiteX51" fmla="*/ 899160 w 4445000"/>
              <a:gd name="connsiteY51" fmla="*/ 1153160 h 2646680"/>
              <a:gd name="connsiteX52" fmla="*/ 929640 w 4445000"/>
              <a:gd name="connsiteY52" fmla="*/ 1153160 h 2646680"/>
              <a:gd name="connsiteX53" fmla="*/ 929640 w 4445000"/>
              <a:gd name="connsiteY53" fmla="*/ 1198880 h 2646680"/>
              <a:gd name="connsiteX54" fmla="*/ 985520 w 4445000"/>
              <a:gd name="connsiteY54" fmla="*/ 1198880 h 2646680"/>
              <a:gd name="connsiteX55" fmla="*/ 985520 w 4445000"/>
              <a:gd name="connsiteY55" fmla="*/ 1224280 h 2646680"/>
              <a:gd name="connsiteX56" fmla="*/ 1031240 w 4445000"/>
              <a:gd name="connsiteY56" fmla="*/ 1224280 h 2646680"/>
              <a:gd name="connsiteX57" fmla="*/ 1046480 w 4445000"/>
              <a:gd name="connsiteY57" fmla="*/ 1239520 h 2646680"/>
              <a:gd name="connsiteX58" fmla="*/ 1082040 w 4445000"/>
              <a:gd name="connsiteY58" fmla="*/ 1239520 h 2646680"/>
              <a:gd name="connsiteX59" fmla="*/ 1082040 w 4445000"/>
              <a:gd name="connsiteY59" fmla="*/ 1275080 h 2646680"/>
              <a:gd name="connsiteX60" fmla="*/ 1153160 w 4445000"/>
              <a:gd name="connsiteY60" fmla="*/ 1275080 h 2646680"/>
              <a:gd name="connsiteX61" fmla="*/ 1153160 w 4445000"/>
              <a:gd name="connsiteY61" fmla="*/ 1320800 h 2646680"/>
              <a:gd name="connsiteX62" fmla="*/ 1193800 w 4445000"/>
              <a:gd name="connsiteY62" fmla="*/ 1320800 h 2646680"/>
              <a:gd name="connsiteX63" fmla="*/ 1193800 w 4445000"/>
              <a:gd name="connsiteY63" fmla="*/ 1351280 h 2646680"/>
              <a:gd name="connsiteX64" fmla="*/ 1239520 w 4445000"/>
              <a:gd name="connsiteY64" fmla="*/ 1351280 h 2646680"/>
              <a:gd name="connsiteX65" fmla="*/ 1239520 w 4445000"/>
              <a:gd name="connsiteY65" fmla="*/ 1381760 h 2646680"/>
              <a:gd name="connsiteX66" fmla="*/ 1310640 w 4445000"/>
              <a:gd name="connsiteY66" fmla="*/ 1381760 h 2646680"/>
              <a:gd name="connsiteX67" fmla="*/ 1310640 w 4445000"/>
              <a:gd name="connsiteY67" fmla="*/ 1402080 h 2646680"/>
              <a:gd name="connsiteX68" fmla="*/ 1310640 w 4445000"/>
              <a:gd name="connsiteY68" fmla="*/ 1402080 h 2646680"/>
              <a:gd name="connsiteX69" fmla="*/ 1330960 w 4445000"/>
              <a:gd name="connsiteY69" fmla="*/ 1402080 h 2646680"/>
              <a:gd name="connsiteX70" fmla="*/ 1366520 w 4445000"/>
              <a:gd name="connsiteY70" fmla="*/ 1402080 h 2646680"/>
              <a:gd name="connsiteX71" fmla="*/ 1366520 w 4445000"/>
              <a:gd name="connsiteY71" fmla="*/ 1447800 h 2646680"/>
              <a:gd name="connsiteX72" fmla="*/ 1397000 w 4445000"/>
              <a:gd name="connsiteY72" fmla="*/ 1447800 h 2646680"/>
              <a:gd name="connsiteX73" fmla="*/ 1397000 w 4445000"/>
              <a:gd name="connsiteY73" fmla="*/ 1483360 h 2646680"/>
              <a:gd name="connsiteX74" fmla="*/ 1427480 w 4445000"/>
              <a:gd name="connsiteY74" fmla="*/ 1483360 h 2646680"/>
              <a:gd name="connsiteX75" fmla="*/ 1427480 w 4445000"/>
              <a:gd name="connsiteY75" fmla="*/ 1498600 h 2646680"/>
              <a:gd name="connsiteX76" fmla="*/ 1463040 w 4445000"/>
              <a:gd name="connsiteY76" fmla="*/ 1498600 h 2646680"/>
              <a:gd name="connsiteX77" fmla="*/ 1473200 w 4445000"/>
              <a:gd name="connsiteY77" fmla="*/ 1508760 h 2646680"/>
              <a:gd name="connsiteX78" fmla="*/ 1529080 w 4445000"/>
              <a:gd name="connsiteY78" fmla="*/ 1508760 h 2646680"/>
              <a:gd name="connsiteX79" fmla="*/ 1529080 w 4445000"/>
              <a:gd name="connsiteY79" fmla="*/ 1539240 h 2646680"/>
              <a:gd name="connsiteX80" fmla="*/ 1559560 w 4445000"/>
              <a:gd name="connsiteY80" fmla="*/ 1539240 h 2646680"/>
              <a:gd name="connsiteX81" fmla="*/ 1559560 w 4445000"/>
              <a:gd name="connsiteY81" fmla="*/ 1564640 h 2646680"/>
              <a:gd name="connsiteX82" fmla="*/ 1600200 w 4445000"/>
              <a:gd name="connsiteY82" fmla="*/ 1564640 h 2646680"/>
              <a:gd name="connsiteX83" fmla="*/ 1600200 w 4445000"/>
              <a:gd name="connsiteY83" fmla="*/ 1584960 h 2646680"/>
              <a:gd name="connsiteX84" fmla="*/ 1635760 w 4445000"/>
              <a:gd name="connsiteY84" fmla="*/ 1584960 h 2646680"/>
              <a:gd name="connsiteX85" fmla="*/ 1635760 w 4445000"/>
              <a:gd name="connsiteY85" fmla="*/ 1620520 h 2646680"/>
              <a:gd name="connsiteX86" fmla="*/ 1635760 w 4445000"/>
              <a:gd name="connsiteY86" fmla="*/ 1620520 h 2646680"/>
              <a:gd name="connsiteX87" fmla="*/ 1656080 w 4445000"/>
              <a:gd name="connsiteY87" fmla="*/ 1640840 h 2646680"/>
              <a:gd name="connsiteX88" fmla="*/ 1711960 w 4445000"/>
              <a:gd name="connsiteY88" fmla="*/ 1640840 h 2646680"/>
              <a:gd name="connsiteX89" fmla="*/ 1711960 w 4445000"/>
              <a:gd name="connsiteY89" fmla="*/ 1671320 h 2646680"/>
              <a:gd name="connsiteX90" fmla="*/ 1752600 w 4445000"/>
              <a:gd name="connsiteY90" fmla="*/ 1671320 h 2646680"/>
              <a:gd name="connsiteX91" fmla="*/ 1752600 w 4445000"/>
              <a:gd name="connsiteY91" fmla="*/ 1727200 h 2646680"/>
              <a:gd name="connsiteX92" fmla="*/ 1793240 w 4445000"/>
              <a:gd name="connsiteY92" fmla="*/ 1727200 h 2646680"/>
              <a:gd name="connsiteX93" fmla="*/ 1793240 w 4445000"/>
              <a:gd name="connsiteY93" fmla="*/ 1757680 h 2646680"/>
              <a:gd name="connsiteX94" fmla="*/ 1864360 w 4445000"/>
              <a:gd name="connsiteY94" fmla="*/ 1757680 h 2646680"/>
              <a:gd name="connsiteX95" fmla="*/ 1864360 w 4445000"/>
              <a:gd name="connsiteY95" fmla="*/ 1788160 h 2646680"/>
              <a:gd name="connsiteX96" fmla="*/ 1965960 w 4445000"/>
              <a:gd name="connsiteY96" fmla="*/ 1788160 h 2646680"/>
              <a:gd name="connsiteX97" fmla="*/ 1965960 w 4445000"/>
              <a:gd name="connsiteY97" fmla="*/ 1813560 h 2646680"/>
              <a:gd name="connsiteX98" fmla="*/ 2021840 w 4445000"/>
              <a:gd name="connsiteY98" fmla="*/ 1813560 h 2646680"/>
              <a:gd name="connsiteX99" fmla="*/ 2024803 w 4445000"/>
              <a:gd name="connsiteY99" fmla="*/ 1829646 h 2646680"/>
              <a:gd name="connsiteX100" fmla="*/ 2077720 w 4445000"/>
              <a:gd name="connsiteY100" fmla="*/ 1833880 h 2646680"/>
              <a:gd name="connsiteX101" fmla="*/ 2077720 w 4445000"/>
              <a:gd name="connsiteY101" fmla="*/ 1874520 h 2646680"/>
              <a:gd name="connsiteX102" fmla="*/ 2235200 w 4445000"/>
              <a:gd name="connsiteY102" fmla="*/ 1874520 h 2646680"/>
              <a:gd name="connsiteX103" fmla="*/ 2233613 w 4445000"/>
              <a:gd name="connsiteY103" fmla="*/ 1895474 h 2646680"/>
              <a:gd name="connsiteX104" fmla="*/ 2295207 w 4445000"/>
              <a:gd name="connsiteY104" fmla="*/ 1898650 h 2646680"/>
              <a:gd name="connsiteX105" fmla="*/ 2293619 w 4445000"/>
              <a:gd name="connsiteY105" fmla="*/ 1912937 h 2646680"/>
              <a:gd name="connsiteX106" fmla="*/ 2325687 w 4445000"/>
              <a:gd name="connsiteY106" fmla="*/ 1918230 h 2646680"/>
              <a:gd name="connsiteX107" fmla="*/ 2327275 w 4445000"/>
              <a:gd name="connsiteY107" fmla="*/ 1942148 h 2646680"/>
              <a:gd name="connsiteX108" fmla="*/ 2373206 w 4445000"/>
              <a:gd name="connsiteY108" fmla="*/ 1943841 h 2646680"/>
              <a:gd name="connsiteX109" fmla="*/ 2375852 w 4445000"/>
              <a:gd name="connsiteY109" fmla="*/ 1998769 h 2646680"/>
              <a:gd name="connsiteX110" fmla="*/ 2416809 w 4445000"/>
              <a:gd name="connsiteY110" fmla="*/ 1990090 h 2646680"/>
              <a:gd name="connsiteX111" fmla="*/ 2448560 w 4445000"/>
              <a:gd name="connsiteY111" fmla="*/ 2006600 h 2646680"/>
              <a:gd name="connsiteX112" fmla="*/ 2470573 w 4445000"/>
              <a:gd name="connsiteY112" fmla="*/ 2032000 h 2646680"/>
              <a:gd name="connsiteX113" fmla="*/ 2521796 w 4445000"/>
              <a:gd name="connsiteY113" fmla="*/ 2029038 h 2646680"/>
              <a:gd name="connsiteX114" fmla="*/ 2525605 w 4445000"/>
              <a:gd name="connsiteY114" fmla="*/ 2059940 h 2646680"/>
              <a:gd name="connsiteX115" fmla="*/ 2583604 w 4445000"/>
              <a:gd name="connsiteY115" fmla="*/ 2059940 h 2646680"/>
              <a:gd name="connsiteX116" fmla="*/ 2585720 w 4445000"/>
              <a:gd name="connsiteY116" fmla="*/ 2098040 h 2646680"/>
              <a:gd name="connsiteX117" fmla="*/ 2667000 w 4445000"/>
              <a:gd name="connsiteY117" fmla="*/ 2098040 h 2646680"/>
              <a:gd name="connsiteX118" fmla="*/ 2667000 w 4445000"/>
              <a:gd name="connsiteY118" fmla="*/ 2118360 h 2646680"/>
              <a:gd name="connsiteX119" fmla="*/ 2743200 w 4445000"/>
              <a:gd name="connsiteY119" fmla="*/ 2118360 h 2646680"/>
              <a:gd name="connsiteX120" fmla="*/ 2743200 w 4445000"/>
              <a:gd name="connsiteY120" fmla="*/ 2118360 h 2646680"/>
              <a:gd name="connsiteX121" fmla="*/ 2736003 w 4445000"/>
              <a:gd name="connsiteY121" fmla="*/ 2145030 h 2646680"/>
              <a:gd name="connsiteX122" fmla="*/ 2821941 w 4445000"/>
              <a:gd name="connsiteY122" fmla="*/ 2142913 h 2646680"/>
              <a:gd name="connsiteX123" fmla="*/ 2849880 w 4445000"/>
              <a:gd name="connsiteY123" fmla="*/ 2179320 h 2646680"/>
              <a:gd name="connsiteX124" fmla="*/ 2910840 w 4445000"/>
              <a:gd name="connsiteY124" fmla="*/ 2179320 h 2646680"/>
              <a:gd name="connsiteX125" fmla="*/ 2910840 w 4445000"/>
              <a:gd name="connsiteY125" fmla="*/ 2219960 h 2646680"/>
              <a:gd name="connsiteX126" fmla="*/ 2966720 w 4445000"/>
              <a:gd name="connsiteY126" fmla="*/ 2219960 h 2646680"/>
              <a:gd name="connsiteX127" fmla="*/ 2966720 w 4445000"/>
              <a:gd name="connsiteY127" fmla="*/ 2240280 h 2646680"/>
              <a:gd name="connsiteX128" fmla="*/ 3022600 w 4445000"/>
              <a:gd name="connsiteY128" fmla="*/ 2240280 h 2646680"/>
              <a:gd name="connsiteX129" fmla="*/ 3022600 w 4445000"/>
              <a:gd name="connsiteY129" fmla="*/ 2260600 h 2646680"/>
              <a:gd name="connsiteX130" fmla="*/ 3053080 w 4445000"/>
              <a:gd name="connsiteY130" fmla="*/ 2260600 h 2646680"/>
              <a:gd name="connsiteX131" fmla="*/ 3053080 w 4445000"/>
              <a:gd name="connsiteY131" fmla="*/ 2296160 h 2646680"/>
              <a:gd name="connsiteX132" fmla="*/ 3114040 w 4445000"/>
              <a:gd name="connsiteY132" fmla="*/ 2296160 h 2646680"/>
              <a:gd name="connsiteX133" fmla="*/ 3114040 w 4445000"/>
              <a:gd name="connsiteY133" fmla="*/ 2321560 h 2646680"/>
              <a:gd name="connsiteX134" fmla="*/ 3286760 w 4445000"/>
              <a:gd name="connsiteY134" fmla="*/ 2321560 h 2646680"/>
              <a:gd name="connsiteX135" fmla="*/ 3301577 w 4445000"/>
              <a:gd name="connsiteY135" fmla="*/ 2362624 h 2646680"/>
              <a:gd name="connsiteX136" fmla="*/ 3376084 w 4445000"/>
              <a:gd name="connsiteY136" fmla="*/ 2373206 h 2646680"/>
              <a:gd name="connsiteX137" fmla="*/ 3388360 w 4445000"/>
              <a:gd name="connsiteY137" fmla="*/ 2413000 h 2646680"/>
              <a:gd name="connsiteX138" fmla="*/ 3952240 w 4445000"/>
              <a:gd name="connsiteY138" fmla="*/ 2413000 h 2646680"/>
              <a:gd name="connsiteX139" fmla="*/ 3952240 w 4445000"/>
              <a:gd name="connsiteY139" fmla="*/ 2468880 h 2646680"/>
              <a:gd name="connsiteX140" fmla="*/ 4053840 w 4445000"/>
              <a:gd name="connsiteY140" fmla="*/ 2468880 h 2646680"/>
              <a:gd name="connsiteX141" fmla="*/ 4053840 w 4445000"/>
              <a:gd name="connsiteY141" fmla="*/ 2540000 h 2646680"/>
              <a:gd name="connsiteX142" fmla="*/ 4114800 w 4445000"/>
              <a:gd name="connsiteY142" fmla="*/ 2540000 h 2646680"/>
              <a:gd name="connsiteX143" fmla="*/ 4114800 w 4445000"/>
              <a:gd name="connsiteY143" fmla="*/ 2646680 h 2646680"/>
              <a:gd name="connsiteX144" fmla="*/ 4445000 w 4445000"/>
              <a:gd name="connsiteY144" fmla="*/ 2646680 h 2646680"/>
              <a:gd name="connsiteX0" fmla="*/ 0 w 4445000"/>
              <a:gd name="connsiteY0" fmla="*/ 0 h 2646680"/>
              <a:gd name="connsiteX1" fmla="*/ 55880 w 4445000"/>
              <a:gd name="connsiteY1" fmla="*/ 0 h 2646680"/>
              <a:gd name="connsiteX2" fmla="*/ 55880 w 4445000"/>
              <a:gd name="connsiteY2" fmla="*/ 50800 h 2646680"/>
              <a:gd name="connsiteX3" fmla="*/ 121920 w 4445000"/>
              <a:gd name="connsiteY3" fmla="*/ 50800 h 2646680"/>
              <a:gd name="connsiteX4" fmla="*/ 121920 w 4445000"/>
              <a:gd name="connsiteY4" fmla="*/ 66040 h 2646680"/>
              <a:gd name="connsiteX5" fmla="*/ 152400 w 4445000"/>
              <a:gd name="connsiteY5" fmla="*/ 66040 h 2646680"/>
              <a:gd name="connsiteX6" fmla="*/ 152400 w 4445000"/>
              <a:gd name="connsiteY6" fmla="*/ 66040 h 2646680"/>
              <a:gd name="connsiteX7" fmla="*/ 152400 w 4445000"/>
              <a:gd name="connsiteY7" fmla="*/ 106680 h 2646680"/>
              <a:gd name="connsiteX8" fmla="*/ 182880 w 4445000"/>
              <a:gd name="connsiteY8" fmla="*/ 106680 h 2646680"/>
              <a:gd name="connsiteX9" fmla="*/ 182880 w 4445000"/>
              <a:gd name="connsiteY9" fmla="*/ 172720 h 2646680"/>
              <a:gd name="connsiteX10" fmla="*/ 203200 w 4445000"/>
              <a:gd name="connsiteY10" fmla="*/ 172720 h 2646680"/>
              <a:gd name="connsiteX11" fmla="*/ 203200 w 4445000"/>
              <a:gd name="connsiteY11" fmla="*/ 208280 h 2646680"/>
              <a:gd name="connsiteX12" fmla="*/ 238760 w 4445000"/>
              <a:gd name="connsiteY12" fmla="*/ 208280 h 2646680"/>
              <a:gd name="connsiteX13" fmla="*/ 238760 w 4445000"/>
              <a:gd name="connsiteY13" fmla="*/ 248920 h 2646680"/>
              <a:gd name="connsiteX14" fmla="*/ 254000 w 4445000"/>
              <a:gd name="connsiteY14" fmla="*/ 248920 h 2646680"/>
              <a:gd name="connsiteX15" fmla="*/ 254000 w 4445000"/>
              <a:gd name="connsiteY15" fmla="*/ 289560 h 2646680"/>
              <a:gd name="connsiteX16" fmla="*/ 299720 w 4445000"/>
              <a:gd name="connsiteY16" fmla="*/ 289560 h 2646680"/>
              <a:gd name="connsiteX17" fmla="*/ 299720 w 4445000"/>
              <a:gd name="connsiteY17" fmla="*/ 350520 h 2646680"/>
              <a:gd name="connsiteX18" fmla="*/ 314960 w 4445000"/>
              <a:gd name="connsiteY18" fmla="*/ 350520 h 2646680"/>
              <a:gd name="connsiteX19" fmla="*/ 314960 w 4445000"/>
              <a:gd name="connsiteY19" fmla="*/ 370840 h 2646680"/>
              <a:gd name="connsiteX20" fmla="*/ 365760 w 4445000"/>
              <a:gd name="connsiteY20" fmla="*/ 370840 h 2646680"/>
              <a:gd name="connsiteX21" fmla="*/ 365760 w 4445000"/>
              <a:gd name="connsiteY21" fmla="*/ 406400 h 2646680"/>
              <a:gd name="connsiteX22" fmla="*/ 365760 w 4445000"/>
              <a:gd name="connsiteY22" fmla="*/ 406400 h 2646680"/>
              <a:gd name="connsiteX23" fmla="*/ 365760 w 4445000"/>
              <a:gd name="connsiteY23" fmla="*/ 467360 h 2646680"/>
              <a:gd name="connsiteX24" fmla="*/ 365760 w 4445000"/>
              <a:gd name="connsiteY24" fmla="*/ 533400 h 2646680"/>
              <a:gd name="connsiteX25" fmla="*/ 411480 w 4445000"/>
              <a:gd name="connsiteY25" fmla="*/ 533400 h 2646680"/>
              <a:gd name="connsiteX26" fmla="*/ 411480 w 4445000"/>
              <a:gd name="connsiteY26" fmla="*/ 574040 h 2646680"/>
              <a:gd name="connsiteX27" fmla="*/ 426720 w 4445000"/>
              <a:gd name="connsiteY27" fmla="*/ 574040 h 2646680"/>
              <a:gd name="connsiteX28" fmla="*/ 426720 w 4445000"/>
              <a:gd name="connsiteY28" fmla="*/ 645160 h 2646680"/>
              <a:gd name="connsiteX29" fmla="*/ 472440 w 4445000"/>
              <a:gd name="connsiteY29" fmla="*/ 645160 h 2646680"/>
              <a:gd name="connsiteX30" fmla="*/ 472440 w 4445000"/>
              <a:gd name="connsiteY30" fmla="*/ 695960 h 2646680"/>
              <a:gd name="connsiteX31" fmla="*/ 497840 w 4445000"/>
              <a:gd name="connsiteY31" fmla="*/ 695960 h 2646680"/>
              <a:gd name="connsiteX32" fmla="*/ 497840 w 4445000"/>
              <a:gd name="connsiteY32" fmla="*/ 746760 h 2646680"/>
              <a:gd name="connsiteX33" fmla="*/ 538480 w 4445000"/>
              <a:gd name="connsiteY33" fmla="*/ 746760 h 2646680"/>
              <a:gd name="connsiteX34" fmla="*/ 538480 w 4445000"/>
              <a:gd name="connsiteY34" fmla="*/ 822960 h 2646680"/>
              <a:gd name="connsiteX35" fmla="*/ 599440 w 4445000"/>
              <a:gd name="connsiteY35" fmla="*/ 822960 h 2646680"/>
              <a:gd name="connsiteX36" fmla="*/ 599440 w 4445000"/>
              <a:gd name="connsiteY36" fmla="*/ 873760 h 2646680"/>
              <a:gd name="connsiteX37" fmla="*/ 629920 w 4445000"/>
              <a:gd name="connsiteY37" fmla="*/ 873760 h 2646680"/>
              <a:gd name="connsiteX38" fmla="*/ 629920 w 4445000"/>
              <a:gd name="connsiteY38" fmla="*/ 924560 h 2646680"/>
              <a:gd name="connsiteX39" fmla="*/ 711200 w 4445000"/>
              <a:gd name="connsiteY39" fmla="*/ 924560 h 2646680"/>
              <a:gd name="connsiteX40" fmla="*/ 711200 w 4445000"/>
              <a:gd name="connsiteY40" fmla="*/ 924560 h 2646680"/>
              <a:gd name="connsiteX41" fmla="*/ 736600 w 4445000"/>
              <a:gd name="connsiteY41" fmla="*/ 949960 h 2646680"/>
              <a:gd name="connsiteX42" fmla="*/ 736600 w 4445000"/>
              <a:gd name="connsiteY42" fmla="*/ 975360 h 2646680"/>
              <a:gd name="connsiteX43" fmla="*/ 787400 w 4445000"/>
              <a:gd name="connsiteY43" fmla="*/ 975360 h 2646680"/>
              <a:gd name="connsiteX44" fmla="*/ 787400 w 4445000"/>
              <a:gd name="connsiteY44" fmla="*/ 1021080 h 2646680"/>
              <a:gd name="connsiteX45" fmla="*/ 812800 w 4445000"/>
              <a:gd name="connsiteY45" fmla="*/ 1021080 h 2646680"/>
              <a:gd name="connsiteX46" fmla="*/ 812800 w 4445000"/>
              <a:gd name="connsiteY46" fmla="*/ 1071880 h 2646680"/>
              <a:gd name="connsiteX47" fmla="*/ 812800 w 4445000"/>
              <a:gd name="connsiteY47" fmla="*/ 1071880 h 2646680"/>
              <a:gd name="connsiteX48" fmla="*/ 863600 w 4445000"/>
              <a:gd name="connsiteY48" fmla="*/ 1071880 h 2646680"/>
              <a:gd name="connsiteX49" fmla="*/ 863600 w 4445000"/>
              <a:gd name="connsiteY49" fmla="*/ 1117600 h 2646680"/>
              <a:gd name="connsiteX50" fmla="*/ 863600 w 4445000"/>
              <a:gd name="connsiteY50" fmla="*/ 1117600 h 2646680"/>
              <a:gd name="connsiteX51" fmla="*/ 899160 w 4445000"/>
              <a:gd name="connsiteY51" fmla="*/ 1153160 h 2646680"/>
              <a:gd name="connsiteX52" fmla="*/ 929640 w 4445000"/>
              <a:gd name="connsiteY52" fmla="*/ 1153160 h 2646680"/>
              <a:gd name="connsiteX53" fmla="*/ 929640 w 4445000"/>
              <a:gd name="connsiteY53" fmla="*/ 1198880 h 2646680"/>
              <a:gd name="connsiteX54" fmla="*/ 985520 w 4445000"/>
              <a:gd name="connsiteY54" fmla="*/ 1198880 h 2646680"/>
              <a:gd name="connsiteX55" fmla="*/ 985520 w 4445000"/>
              <a:gd name="connsiteY55" fmla="*/ 1224280 h 2646680"/>
              <a:gd name="connsiteX56" fmla="*/ 1031240 w 4445000"/>
              <a:gd name="connsiteY56" fmla="*/ 1224280 h 2646680"/>
              <a:gd name="connsiteX57" fmla="*/ 1046480 w 4445000"/>
              <a:gd name="connsiteY57" fmla="*/ 1239520 h 2646680"/>
              <a:gd name="connsiteX58" fmla="*/ 1082040 w 4445000"/>
              <a:gd name="connsiteY58" fmla="*/ 1239520 h 2646680"/>
              <a:gd name="connsiteX59" fmla="*/ 1082040 w 4445000"/>
              <a:gd name="connsiteY59" fmla="*/ 1275080 h 2646680"/>
              <a:gd name="connsiteX60" fmla="*/ 1153160 w 4445000"/>
              <a:gd name="connsiteY60" fmla="*/ 1275080 h 2646680"/>
              <a:gd name="connsiteX61" fmla="*/ 1153160 w 4445000"/>
              <a:gd name="connsiteY61" fmla="*/ 1320800 h 2646680"/>
              <a:gd name="connsiteX62" fmla="*/ 1193800 w 4445000"/>
              <a:gd name="connsiteY62" fmla="*/ 1320800 h 2646680"/>
              <a:gd name="connsiteX63" fmla="*/ 1193800 w 4445000"/>
              <a:gd name="connsiteY63" fmla="*/ 1351280 h 2646680"/>
              <a:gd name="connsiteX64" fmla="*/ 1239520 w 4445000"/>
              <a:gd name="connsiteY64" fmla="*/ 1351280 h 2646680"/>
              <a:gd name="connsiteX65" fmla="*/ 1239520 w 4445000"/>
              <a:gd name="connsiteY65" fmla="*/ 1381760 h 2646680"/>
              <a:gd name="connsiteX66" fmla="*/ 1310640 w 4445000"/>
              <a:gd name="connsiteY66" fmla="*/ 1381760 h 2646680"/>
              <a:gd name="connsiteX67" fmla="*/ 1310640 w 4445000"/>
              <a:gd name="connsiteY67" fmla="*/ 1402080 h 2646680"/>
              <a:gd name="connsiteX68" fmla="*/ 1310640 w 4445000"/>
              <a:gd name="connsiteY68" fmla="*/ 1402080 h 2646680"/>
              <a:gd name="connsiteX69" fmla="*/ 1330960 w 4445000"/>
              <a:gd name="connsiteY69" fmla="*/ 1402080 h 2646680"/>
              <a:gd name="connsiteX70" fmla="*/ 1366520 w 4445000"/>
              <a:gd name="connsiteY70" fmla="*/ 1402080 h 2646680"/>
              <a:gd name="connsiteX71" fmla="*/ 1366520 w 4445000"/>
              <a:gd name="connsiteY71" fmla="*/ 1447800 h 2646680"/>
              <a:gd name="connsiteX72" fmla="*/ 1397000 w 4445000"/>
              <a:gd name="connsiteY72" fmla="*/ 1447800 h 2646680"/>
              <a:gd name="connsiteX73" fmla="*/ 1397000 w 4445000"/>
              <a:gd name="connsiteY73" fmla="*/ 1483360 h 2646680"/>
              <a:gd name="connsiteX74" fmla="*/ 1427480 w 4445000"/>
              <a:gd name="connsiteY74" fmla="*/ 1483360 h 2646680"/>
              <a:gd name="connsiteX75" fmla="*/ 1427480 w 4445000"/>
              <a:gd name="connsiteY75" fmla="*/ 1498600 h 2646680"/>
              <a:gd name="connsiteX76" fmla="*/ 1463040 w 4445000"/>
              <a:gd name="connsiteY76" fmla="*/ 1498600 h 2646680"/>
              <a:gd name="connsiteX77" fmla="*/ 1473200 w 4445000"/>
              <a:gd name="connsiteY77" fmla="*/ 1508760 h 2646680"/>
              <a:gd name="connsiteX78" fmla="*/ 1529080 w 4445000"/>
              <a:gd name="connsiteY78" fmla="*/ 1508760 h 2646680"/>
              <a:gd name="connsiteX79" fmla="*/ 1529080 w 4445000"/>
              <a:gd name="connsiteY79" fmla="*/ 1539240 h 2646680"/>
              <a:gd name="connsiteX80" fmla="*/ 1559560 w 4445000"/>
              <a:gd name="connsiteY80" fmla="*/ 1539240 h 2646680"/>
              <a:gd name="connsiteX81" fmla="*/ 1559560 w 4445000"/>
              <a:gd name="connsiteY81" fmla="*/ 1564640 h 2646680"/>
              <a:gd name="connsiteX82" fmla="*/ 1600200 w 4445000"/>
              <a:gd name="connsiteY82" fmla="*/ 1564640 h 2646680"/>
              <a:gd name="connsiteX83" fmla="*/ 1600200 w 4445000"/>
              <a:gd name="connsiteY83" fmla="*/ 1584960 h 2646680"/>
              <a:gd name="connsiteX84" fmla="*/ 1635760 w 4445000"/>
              <a:gd name="connsiteY84" fmla="*/ 1584960 h 2646680"/>
              <a:gd name="connsiteX85" fmla="*/ 1635760 w 4445000"/>
              <a:gd name="connsiteY85" fmla="*/ 1620520 h 2646680"/>
              <a:gd name="connsiteX86" fmla="*/ 1635760 w 4445000"/>
              <a:gd name="connsiteY86" fmla="*/ 1620520 h 2646680"/>
              <a:gd name="connsiteX87" fmla="*/ 1656080 w 4445000"/>
              <a:gd name="connsiteY87" fmla="*/ 1640840 h 2646680"/>
              <a:gd name="connsiteX88" fmla="*/ 1711960 w 4445000"/>
              <a:gd name="connsiteY88" fmla="*/ 1640840 h 2646680"/>
              <a:gd name="connsiteX89" fmla="*/ 1711960 w 4445000"/>
              <a:gd name="connsiteY89" fmla="*/ 1671320 h 2646680"/>
              <a:gd name="connsiteX90" fmla="*/ 1752600 w 4445000"/>
              <a:gd name="connsiteY90" fmla="*/ 1671320 h 2646680"/>
              <a:gd name="connsiteX91" fmla="*/ 1752600 w 4445000"/>
              <a:gd name="connsiteY91" fmla="*/ 1727200 h 2646680"/>
              <a:gd name="connsiteX92" fmla="*/ 1793240 w 4445000"/>
              <a:gd name="connsiteY92" fmla="*/ 1727200 h 2646680"/>
              <a:gd name="connsiteX93" fmla="*/ 1793240 w 4445000"/>
              <a:gd name="connsiteY93" fmla="*/ 1757680 h 2646680"/>
              <a:gd name="connsiteX94" fmla="*/ 1864360 w 4445000"/>
              <a:gd name="connsiteY94" fmla="*/ 1757680 h 2646680"/>
              <a:gd name="connsiteX95" fmla="*/ 1864360 w 4445000"/>
              <a:gd name="connsiteY95" fmla="*/ 1788160 h 2646680"/>
              <a:gd name="connsiteX96" fmla="*/ 1965960 w 4445000"/>
              <a:gd name="connsiteY96" fmla="*/ 1788160 h 2646680"/>
              <a:gd name="connsiteX97" fmla="*/ 1965960 w 4445000"/>
              <a:gd name="connsiteY97" fmla="*/ 1813560 h 2646680"/>
              <a:gd name="connsiteX98" fmla="*/ 2021840 w 4445000"/>
              <a:gd name="connsiteY98" fmla="*/ 1813560 h 2646680"/>
              <a:gd name="connsiteX99" fmla="*/ 2024803 w 4445000"/>
              <a:gd name="connsiteY99" fmla="*/ 1829646 h 2646680"/>
              <a:gd name="connsiteX100" fmla="*/ 2077720 w 4445000"/>
              <a:gd name="connsiteY100" fmla="*/ 1833880 h 2646680"/>
              <a:gd name="connsiteX101" fmla="*/ 2077720 w 4445000"/>
              <a:gd name="connsiteY101" fmla="*/ 1874520 h 2646680"/>
              <a:gd name="connsiteX102" fmla="*/ 2235200 w 4445000"/>
              <a:gd name="connsiteY102" fmla="*/ 1874520 h 2646680"/>
              <a:gd name="connsiteX103" fmla="*/ 2233613 w 4445000"/>
              <a:gd name="connsiteY103" fmla="*/ 1895474 h 2646680"/>
              <a:gd name="connsiteX104" fmla="*/ 2295207 w 4445000"/>
              <a:gd name="connsiteY104" fmla="*/ 1898650 h 2646680"/>
              <a:gd name="connsiteX105" fmla="*/ 2293619 w 4445000"/>
              <a:gd name="connsiteY105" fmla="*/ 1912937 h 2646680"/>
              <a:gd name="connsiteX106" fmla="*/ 2325687 w 4445000"/>
              <a:gd name="connsiteY106" fmla="*/ 1918230 h 2646680"/>
              <a:gd name="connsiteX107" fmla="*/ 2327275 w 4445000"/>
              <a:gd name="connsiteY107" fmla="*/ 1942148 h 2646680"/>
              <a:gd name="connsiteX108" fmla="*/ 2373206 w 4445000"/>
              <a:gd name="connsiteY108" fmla="*/ 1943841 h 2646680"/>
              <a:gd name="connsiteX109" fmla="*/ 2375852 w 4445000"/>
              <a:gd name="connsiteY109" fmla="*/ 1998769 h 2646680"/>
              <a:gd name="connsiteX110" fmla="*/ 2418396 w 4445000"/>
              <a:gd name="connsiteY110" fmla="*/ 1998028 h 2646680"/>
              <a:gd name="connsiteX111" fmla="*/ 2448560 w 4445000"/>
              <a:gd name="connsiteY111" fmla="*/ 2006600 h 2646680"/>
              <a:gd name="connsiteX112" fmla="*/ 2470573 w 4445000"/>
              <a:gd name="connsiteY112" fmla="*/ 2032000 h 2646680"/>
              <a:gd name="connsiteX113" fmla="*/ 2521796 w 4445000"/>
              <a:gd name="connsiteY113" fmla="*/ 2029038 h 2646680"/>
              <a:gd name="connsiteX114" fmla="*/ 2525605 w 4445000"/>
              <a:gd name="connsiteY114" fmla="*/ 2059940 h 2646680"/>
              <a:gd name="connsiteX115" fmla="*/ 2583604 w 4445000"/>
              <a:gd name="connsiteY115" fmla="*/ 2059940 h 2646680"/>
              <a:gd name="connsiteX116" fmla="*/ 2585720 w 4445000"/>
              <a:gd name="connsiteY116" fmla="*/ 2098040 h 2646680"/>
              <a:gd name="connsiteX117" fmla="*/ 2667000 w 4445000"/>
              <a:gd name="connsiteY117" fmla="*/ 2098040 h 2646680"/>
              <a:gd name="connsiteX118" fmla="*/ 2667000 w 4445000"/>
              <a:gd name="connsiteY118" fmla="*/ 2118360 h 2646680"/>
              <a:gd name="connsiteX119" fmla="*/ 2743200 w 4445000"/>
              <a:gd name="connsiteY119" fmla="*/ 2118360 h 2646680"/>
              <a:gd name="connsiteX120" fmla="*/ 2743200 w 4445000"/>
              <a:gd name="connsiteY120" fmla="*/ 2118360 h 2646680"/>
              <a:gd name="connsiteX121" fmla="*/ 2736003 w 4445000"/>
              <a:gd name="connsiteY121" fmla="*/ 2145030 h 2646680"/>
              <a:gd name="connsiteX122" fmla="*/ 2821941 w 4445000"/>
              <a:gd name="connsiteY122" fmla="*/ 2142913 h 2646680"/>
              <a:gd name="connsiteX123" fmla="*/ 2849880 w 4445000"/>
              <a:gd name="connsiteY123" fmla="*/ 2179320 h 2646680"/>
              <a:gd name="connsiteX124" fmla="*/ 2910840 w 4445000"/>
              <a:gd name="connsiteY124" fmla="*/ 2179320 h 2646680"/>
              <a:gd name="connsiteX125" fmla="*/ 2910840 w 4445000"/>
              <a:gd name="connsiteY125" fmla="*/ 2219960 h 2646680"/>
              <a:gd name="connsiteX126" fmla="*/ 2966720 w 4445000"/>
              <a:gd name="connsiteY126" fmla="*/ 2219960 h 2646680"/>
              <a:gd name="connsiteX127" fmla="*/ 2966720 w 4445000"/>
              <a:gd name="connsiteY127" fmla="*/ 2240280 h 2646680"/>
              <a:gd name="connsiteX128" fmla="*/ 3022600 w 4445000"/>
              <a:gd name="connsiteY128" fmla="*/ 2240280 h 2646680"/>
              <a:gd name="connsiteX129" fmla="*/ 3022600 w 4445000"/>
              <a:gd name="connsiteY129" fmla="*/ 2260600 h 2646680"/>
              <a:gd name="connsiteX130" fmla="*/ 3053080 w 4445000"/>
              <a:gd name="connsiteY130" fmla="*/ 2260600 h 2646680"/>
              <a:gd name="connsiteX131" fmla="*/ 3053080 w 4445000"/>
              <a:gd name="connsiteY131" fmla="*/ 2296160 h 2646680"/>
              <a:gd name="connsiteX132" fmla="*/ 3114040 w 4445000"/>
              <a:gd name="connsiteY132" fmla="*/ 2296160 h 2646680"/>
              <a:gd name="connsiteX133" fmla="*/ 3114040 w 4445000"/>
              <a:gd name="connsiteY133" fmla="*/ 2321560 h 2646680"/>
              <a:gd name="connsiteX134" fmla="*/ 3286760 w 4445000"/>
              <a:gd name="connsiteY134" fmla="*/ 2321560 h 2646680"/>
              <a:gd name="connsiteX135" fmla="*/ 3301577 w 4445000"/>
              <a:gd name="connsiteY135" fmla="*/ 2362624 h 2646680"/>
              <a:gd name="connsiteX136" fmla="*/ 3376084 w 4445000"/>
              <a:gd name="connsiteY136" fmla="*/ 2373206 h 2646680"/>
              <a:gd name="connsiteX137" fmla="*/ 3388360 w 4445000"/>
              <a:gd name="connsiteY137" fmla="*/ 2413000 h 2646680"/>
              <a:gd name="connsiteX138" fmla="*/ 3952240 w 4445000"/>
              <a:gd name="connsiteY138" fmla="*/ 2413000 h 2646680"/>
              <a:gd name="connsiteX139" fmla="*/ 3952240 w 4445000"/>
              <a:gd name="connsiteY139" fmla="*/ 2468880 h 2646680"/>
              <a:gd name="connsiteX140" fmla="*/ 4053840 w 4445000"/>
              <a:gd name="connsiteY140" fmla="*/ 2468880 h 2646680"/>
              <a:gd name="connsiteX141" fmla="*/ 4053840 w 4445000"/>
              <a:gd name="connsiteY141" fmla="*/ 2540000 h 2646680"/>
              <a:gd name="connsiteX142" fmla="*/ 4114800 w 4445000"/>
              <a:gd name="connsiteY142" fmla="*/ 2540000 h 2646680"/>
              <a:gd name="connsiteX143" fmla="*/ 4114800 w 4445000"/>
              <a:gd name="connsiteY143" fmla="*/ 2646680 h 2646680"/>
              <a:gd name="connsiteX144" fmla="*/ 4445000 w 4445000"/>
              <a:gd name="connsiteY144" fmla="*/ 2646680 h 2646680"/>
              <a:gd name="connsiteX0" fmla="*/ 0 w 4445000"/>
              <a:gd name="connsiteY0" fmla="*/ 0 h 2646680"/>
              <a:gd name="connsiteX1" fmla="*/ 55880 w 4445000"/>
              <a:gd name="connsiteY1" fmla="*/ 0 h 2646680"/>
              <a:gd name="connsiteX2" fmla="*/ 55880 w 4445000"/>
              <a:gd name="connsiteY2" fmla="*/ 50800 h 2646680"/>
              <a:gd name="connsiteX3" fmla="*/ 121920 w 4445000"/>
              <a:gd name="connsiteY3" fmla="*/ 50800 h 2646680"/>
              <a:gd name="connsiteX4" fmla="*/ 121920 w 4445000"/>
              <a:gd name="connsiteY4" fmla="*/ 66040 h 2646680"/>
              <a:gd name="connsiteX5" fmla="*/ 152400 w 4445000"/>
              <a:gd name="connsiteY5" fmla="*/ 66040 h 2646680"/>
              <a:gd name="connsiteX6" fmla="*/ 152400 w 4445000"/>
              <a:gd name="connsiteY6" fmla="*/ 66040 h 2646680"/>
              <a:gd name="connsiteX7" fmla="*/ 152400 w 4445000"/>
              <a:gd name="connsiteY7" fmla="*/ 106680 h 2646680"/>
              <a:gd name="connsiteX8" fmla="*/ 182880 w 4445000"/>
              <a:gd name="connsiteY8" fmla="*/ 106680 h 2646680"/>
              <a:gd name="connsiteX9" fmla="*/ 182880 w 4445000"/>
              <a:gd name="connsiteY9" fmla="*/ 172720 h 2646680"/>
              <a:gd name="connsiteX10" fmla="*/ 203200 w 4445000"/>
              <a:gd name="connsiteY10" fmla="*/ 172720 h 2646680"/>
              <a:gd name="connsiteX11" fmla="*/ 203200 w 4445000"/>
              <a:gd name="connsiteY11" fmla="*/ 208280 h 2646680"/>
              <a:gd name="connsiteX12" fmla="*/ 238760 w 4445000"/>
              <a:gd name="connsiteY12" fmla="*/ 208280 h 2646680"/>
              <a:gd name="connsiteX13" fmla="*/ 238760 w 4445000"/>
              <a:gd name="connsiteY13" fmla="*/ 248920 h 2646680"/>
              <a:gd name="connsiteX14" fmla="*/ 254000 w 4445000"/>
              <a:gd name="connsiteY14" fmla="*/ 248920 h 2646680"/>
              <a:gd name="connsiteX15" fmla="*/ 254000 w 4445000"/>
              <a:gd name="connsiteY15" fmla="*/ 289560 h 2646680"/>
              <a:gd name="connsiteX16" fmla="*/ 299720 w 4445000"/>
              <a:gd name="connsiteY16" fmla="*/ 289560 h 2646680"/>
              <a:gd name="connsiteX17" fmla="*/ 299720 w 4445000"/>
              <a:gd name="connsiteY17" fmla="*/ 350520 h 2646680"/>
              <a:gd name="connsiteX18" fmla="*/ 314960 w 4445000"/>
              <a:gd name="connsiteY18" fmla="*/ 350520 h 2646680"/>
              <a:gd name="connsiteX19" fmla="*/ 314960 w 4445000"/>
              <a:gd name="connsiteY19" fmla="*/ 370840 h 2646680"/>
              <a:gd name="connsiteX20" fmla="*/ 365760 w 4445000"/>
              <a:gd name="connsiteY20" fmla="*/ 370840 h 2646680"/>
              <a:gd name="connsiteX21" fmla="*/ 365760 w 4445000"/>
              <a:gd name="connsiteY21" fmla="*/ 406400 h 2646680"/>
              <a:gd name="connsiteX22" fmla="*/ 365760 w 4445000"/>
              <a:gd name="connsiteY22" fmla="*/ 406400 h 2646680"/>
              <a:gd name="connsiteX23" fmla="*/ 365760 w 4445000"/>
              <a:gd name="connsiteY23" fmla="*/ 467360 h 2646680"/>
              <a:gd name="connsiteX24" fmla="*/ 365760 w 4445000"/>
              <a:gd name="connsiteY24" fmla="*/ 533400 h 2646680"/>
              <a:gd name="connsiteX25" fmla="*/ 411480 w 4445000"/>
              <a:gd name="connsiteY25" fmla="*/ 533400 h 2646680"/>
              <a:gd name="connsiteX26" fmla="*/ 411480 w 4445000"/>
              <a:gd name="connsiteY26" fmla="*/ 574040 h 2646680"/>
              <a:gd name="connsiteX27" fmla="*/ 426720 w 4445000"/>
              <a:gd name="connsiteY27" fmla="*/ 574040 h 2646680"/>
              <a:gd name="connsiteX28" fmla="*/ 426720 w 4445000"/>
              <a:gd name="connsiteY28" fmla="*/ 645160 h 2646680"/>
              <a:gd name="connsiteX29" fmla="*/ 472440 w 4445000"/>
              <a:gd name="connsiteY29" fmla="*/ 645160 h 2646680"/>
              <a:gd name="connsiteX30" fmla="*/ 472440 w 4445000"/>
              <a:gd name="connsiteY30" fmla="*/ 695960 h 2646680"/>
              <a:gd name="connsiteX31" fmla="*/ 497840 w 4445000"/>
              <a:gd name="connsiteY31" fmla="*/ 695960 h 2646680"/>
              <a:gd name="connsiteX32" fmla="*/ 497840 w 4445000"/>
              <a:gd name="connsiteY32" fmla="*/ 746760 h 2646680"/>
              <a:gd name="connsiteX33" fmla="*/ 538480 w 4445000"/>
              <a:gd name="connsiteY33" fmla="*/ 746760 h 2646680"/>
              <a:gd name="connsiteX34" fmla="*/ 538480 w 4445000"/>
              <a:gd name="connsiteY34" fmla="*/ 822960 h 2646680"/>
              <a:gd name="connsiteX35" fmla="*/ 599440 w 4445000"/>
              <a:gd name="connsiteY35" fmla="*/ 822960 h 2646680"/>
              <a:gd name="connsiteX36" fmla="*/ 599440 w 4445000"/>
              <a:gd name="connsiteY36" fmla="*/ 873760 h 2646680"/>
              <a:gd name="connsiteX37" fmla="*/ 629920 w 4445000"/>
              <a:gd name="connsiteY37" fmla="*/ 873760 h 2646680"/>
              <a:gd name="connsiteX38" fmla="*/ 629920 w 4445000"/>
              <a:gd name="connsiteY38" fmla="*/ 924560 h 2646680"/>
              <a:gd name="connsiteX39" fmla="*/ 711200 w 4445000"/>
              <a:gd name="connsiteY39" fmla="*/ 924560 h 2646680"/>
              <a:gd name="connsiteX40" fmla="*/ 711200 w 4445000"/>
              <a:gd name="connsiteY40" fmla="*/ 924560 h 2646680"/>
              <a:gd name="connsiteX41" fmla="*/ 736600 w 4445000"/>
              <a:gd name="connsiteY41" fmla="*/ 949960 h 2646680"/>
              <a:gd name="connsiteX42" fmla="*/ 736600 w 4445000"/>
              <a:gd name="connsiteY42" fmla="*/ 975360 h 2646680"/>
              <a:gd name="connsiteX43" fmla="*/ 787400 w 4445000"/>
              <a:gd name="connsiteY43" fmla="*/ 975360 h 2646680"/>
              <a:gd name="connsiteX44" fmla="*/ 787400 w 4445000"/>
              <a:gd name="connsiteY44" fmla="*/ 1021080 h 2646680"/>
              <a:gd name="connsiteX45" fmla="*/ 812800 w 4445000"/>
              <a:gd name="connsiteY45" fmla="*/ 1021080 h 2646680"/>
              <a:gd name="connsiteX46" fmla="*/ 812800 w 4445000"/>
              <a:gd name="connsiteY46" fmla="*/ 1071880 h 2646680"/>
              <a:gd name="connsiteX47" fmla="*/ 812800 w 4445000"/>
              <a:gd name="connsiteY47" fmla="*/ 1071880 h 2646680"/>
              <a:gd name="connsiteX48" fmla="*/ 863600 w 4445000"/>
              <a:gd name="connsiteY48" fmla="*/ 1071880 h 2646680"/>
              <a:gd name="connsiteX49" fmla="*/ 863600 w 4445000"/>
              <a:gd name="connsiteY49" fmla="*/ 1117600 h 2646680"/>
              <a:gd name="connsiteX50" fmla="*/ 863600 w 4445000"/>
              <a:gd name="connsiteY50" fmla="*/ 1117600 h 2646680"/>
              <a:gd name="connsiteX51" fmla="*/ 899160 w 4445000"/>
              <a:gd name="connsiteY51" fmla="*/ 1153160 h 2646680"/>
              <a:gd name="connsiteX52" fmla="*/ 929640 w 4445000"/>
              <a:gd name="connsiteY52" fmla="*/ 1153160 h 2646680"/>
              <a:gd name="connsiteX53" fmla="*/ 929640 w 4445000"/>
              <a:gd name="connsiteY53" fmla="*/ 1198880 h 2646680"/>
              <a:gd name="connsiteX54" fmla="*/ 985520 w 4445000"/>
              <a:gd name="connsiteY54" fmla="*/ 1198880 h 2646680"/>
              <a:gd name="connsiteX55" fmla="*/ 985520 w 4445000"/>
              <a:gd name="connsiteY55" fmla="*/ 1224280 h 2646680"/>
              <a:gd name="connsiteX56" fmla="*/ 1031240 w 4445000"/>
              <a:gd name="connsiteY56" fmla="*/ 1224280 h 2646680"/>
              <a:gd name="connsiteX57" fmla="*/ 1046480 w 4445000"/>
              <a:gd name="connsiteY57" fmla="*/ 1239520 h 2646680"/>
              <a:gd name="connsiteX58" fmla="*/ 1082040 w 4445000"/>
              <a:gd name="connsiteY58" fmla="*/ 1239520 h 2646680"/>
              <a:gd name="connsiteX59" fmla="*/ 1082040 w 4445000"/>
              <a:gd name="connsiteY59" fmla="*/ 1275080 h 2646680"/>
              <a:gd name="connsiteX60" fmla="*/ 1153160 w 4445000"/>
              <a:gd name="connsiteY60" fmla="*/ 1275080 h 2646680"/>
              <a:gd name="connsiteX61" fmla="*/ 1153160 w 4445000"/>
              <a:gd name="connsiteY61" fmla="*/ 1320800 h 2646680"/>
              <a:gd name="connsiteX62" fmla="*/ 1193800 w 4445000"/>
              <a:gd name="connsiteY62" fmla="*/ 1320800 h 2646680"/>
              <a:gd name="connsiteX63" fmla="*/ 1193800 w 4445000"/>
              <a:gd name="connsiteY63" fmla="*/ 1351280 h 2646680"/>
              <a:gd name="connsiteX64" fmla="*/ 1239520 w 4445000"/>
              <a:gd name="connsiteY64" fmla="*/ 1351280 h 2646680"/>
              <a:gd name="connsiteX65" fmla="*/ 1239520 w 4445000"/>
              <a:gd name="connsiteY65" fmla="*/ 1381760 h 2646680"/>
              <a:gd name="connsiteX66" fmla="*/ 1310640 w 4445000"/>
              <a:gd name="connsiteY66" fmla="*/ 1381760 h 2646680"/>
              <a:gd name="connsiteX67" fmla="*/ 1310640 w 4445000"/>
              <a:gd name="connsiteY67" fmla="*/ 1402080 h 2646680"/>
              <a:gd name="connsiteX68" fmla="*/ 1310640 w 4445000"/>
              <a:gd name="connsiteY68" fmla="*/ 1402080 h 2646680"/>
              <a:gd name="connsiteX69" fmla="*/ 1330960 w 4445000"/>
              <a:gd name="connsiteY69" fmla="*/ 1402080 h 2646680"/>
              <a:gd name="connsiteX70" fmla="*/ 1366520 w 4445000"/>
              <a:gd name="connsiteY70" fmla="*/ 1402080 h 2646680"/>
              <a:gd name="connsiteX71" fmla="*/ 1366520 w 4445000"/>
              <a:gd name="connsiteY71" fmla="*/ 1447800 h 2646680"/>
              <a:gd name="connsiteX72" fmla="*/ 1397000 w 4445000"/>
              <a:gd name="connsiteY72" fmla="*/ 1447800 h 2646680"/>
              <a:gd name="connsiteX73" fmla="*/ 1397000 w 4445000"/>
              <a:gd name="connsiteY73" fmla="*/ 1483360 h 2646680"/>
              <a:gd name="connsiteX74" fmla="*/ 1427480 w 4445000"/>
              <a:gd name="connsiteY74" fmla="*/ 1483360 h 2646680"/>
              <a:gd name="connsiteX75" fmla="*/ 1427480 w 4445000"/>
              <a:gd name="connsiteY75" fmla="*/ 1498600 h 2646680"/>
              <a:gd name="connsiteX76" fmla="*/ 1463040 w 4445000"/>
              <a:gd name="connsiteY76" fmla="*/ 1498600 h 2646680"/>
              <a:gd name="connsiteX77" fmla="*/ 1473200 w 4445000"/>
              <a:gd name="connsiteY77" fmla="*/ 1508760 h 2646680"/>
              <a:gd name="connsiteX78" fmla="*/ 1529080 w 4445000"/>
              <a:gd name="connsiteY78" fmla="*/ 1508760 h 2646680"/>
              <a:gd name="connsiteX79" fmla="*/ 1529080 w 4445000"/>
              <a:gd name="connsiteY79" fmla="*/ 1539240 h 2646680"/>
              <a:gd name="connsiteX80" fmla="*/ 1559560 w 4445000"/>
              <a:gd name="connsiteY80" fmla="*/ 1539240 h 2646680"/>
              <a:gd name="connsiteX81" fmla="*/ 1559560 w 4445000"/>
              <a:gd name="connsiteY81" fmla="*/ 1564640 h 2646680"/>
              <a:gd name="connsiteX82" fmla="*/ 1600200 w 4445000"/>
              <a:gd name="connsiteY82" fmla="*/ 1564640 h 2646680"/>
              <a:gd name="connsiteX83" fmla="*/ 1600200 w 4445000"/>
              <a:gd name="connsiteY83" fmla="*/ 1584960 h 2646680"/>
              <a:gd name="connsiteX84" fmla="*/ 1635760 w 4445000"/>
              <a:gd name="connsiteY84" fmla="*/ 1584960 h 2646680"/>
              <a:gd name="connsiteX85" fmla="*/ 1635760 w 4445000"/>
              <a:gd name="connsiteY85" fmla="*/ 1620520 h 2646680"/>
              <a:gd name="connsiteX86" fmla="*/ 1635760 w 4445000"/>
              <a:gd name="connsiteY86" fmla="*/ 1620520 h 2646680"/>
              <a:gd name="connsiteX87" fmla="*/ 1656080 w 4445000"/>
              <a:gd name="connsiteY87" fmla="*/ 1640840 h 2646680"/>
              <a:gd name="connsiteX88" fmla="*/ 1711960 w 4445000"/>
              <a:gd name="connsiteY88" fmla="*/ 1640840 h 2646680"/>
              <a:gd name="connsiteX89" fmla="*/ 1711960 w 4445000"/>
              <a:gd name="connsiteY89" fmla="*/ 1671320 h 2646680"/>
              <a:gd name="connsiteX90" fmla="*/ 1752600 w 4445000"/>
              <a:gd name="connsiteY90" fmla="*/ 1671320 h 2646680"/>
              <a:gd name="connsiteX91" fmla="*/ 1752600 w 4445000"/>
              <a:gd name="connsiteY91" fmla="*/ 1727200 h 2646680"/>
              <a:gd name="connsiteX92" fmla="*/ 1793240 w 4445000"/>
              <a:gd name="connsiteY92" fmla="*/ 1727200 h 2646680"/>
              <a:gd name="connsiteX93" fmla="*/ 1793240 w 4445000"/>
              <a:gd name="connsiteY93" fmla="*/ 1757680 h 2646680"/>
              <a:gd name="connsiteX94" fmla="*/ 1864360 w 4445000"/>
              <a:gd name="connsiteY94" fmla="*/ 1757680 h 2646680"/>
              <a:gd name="connsiteX95" fmla="*/ 1864360 w 4445000"/>
              <a:gd name="connsiteY95" fmla="*/ 1788160 h 2646680"/>
              <a:gd name="connsiteX96" fmla="*/ 1965960 w 4445000"/>
              <a:gd name="connsiteY96" fmla="*/ 1788160 h 2646680"/>
              <a:gd name="connsiteX97" fmla="*/ 1965960 w 4445000"/>
              <a:gd name="connsiteY97" fmla="*/ 1813560 h 2646680"/>
              <a:gd name="connsiteX98" fmla="*/ 2021840 w 4445000"/>
              <a:gd name="connsiteY98" fmla="*/ 1813560 h 2646680"/>
              <a:gd name="connsiteX99" fmla="*/ 2024803 w 4445000"/>
              <a:gd name="connsiteY99" fmla="*/ 1829646 h 2646680"/>
              <a:gd name="connsiteX100" fmla="*/ 2077720 w 4445000"/>
              <a:gd name="connsiteY100" fmla="*/ 1833880 h 2646680"/>
              <a:gd name="connsiteX101" fmla="*/ 2077720 w 4445000"/>
              <a:gd name="connsiteY101" fmla="*/ 1874520 h 2646680"/>
              <a:gd name="connsiteX102" fmla="*/ 2235200 w 4445000"/>
              <a:gd name="connsiteY102" fmla="*/ 1874520 h 2646680"/>
              <a:gd name="connsiteX103" fmla="*/ 2233613 w 4445000"/>
              <a:gd name="connsiteY103" fmla="*/ 1895474 h 2646680"/>
              <a:gd name="connsiteX104" fmla="*/ 2295207 w 4445000"/>
              <a:gd name="connsiteY104" fmla="*/ 1898650 h 2646680"/>
              <a:gd name="connsiteX105" fmla="*/ 2293619 w 4445000"/>
              <a:gd name="connsiteY105" fmla="*/ 1912937 h 2646680"/>
              <a:gd name="connsiteX106" fmla="*/ 2325687 w 4445000"/>
              <a:gd name="connsiteY106" fmla="*/ 1918230 h 2646680"/>
              <a:gd name="connsiteX107" fmla="*/ 2327275 w 4445000"/>
              <a:gd name="connsiteY107" fmla="*/ 1942148 h 2646680"/>
              <a:gd name="connsiteX108" fmla="*/ 2373206 w 4445000"/>
              <a:gd name="connsiteY108" fmla="*/ 1943841 h 2646680"/>
              <a:gd name="connsiteX109" fmla="*/ 2375852 w 4445000"/>
              <a:gd name="connsiteY109" fmla="*/ 1998769 h 2646680"/>
              <a:gd name="connsiteX110" fmla="*/ 2418396 w 4445000"/>
              <a:gd name="connsiteY110" fmla="*/ 1998028 h 2646680"/>
              <a:gd name="connsiteX111" fmla="*/ 2442210 w 4445000"/>
              <a:gd name="connsiteY111" fmla="*/ 2019300 h 2646680"/>
              <a:gd name="connsiteX112" fmla="*/ 2470573 w 4445000"/>
              <a:gd name="connsiteY112" fmla="*/ 2032000 h 2646680"/>
              <a:gd name="connsiteX113" fmla="*/ 2521796 w 4445000"/>
              <a:gd name="connsiteY113" fmla="*/ 2029038 h 2646680"/>
              <a:gd name="connsiteX114" fmla="*/ 2525605 w 4445000"/>
              <a:gd name="connsiteY114" fmla="*/ 2059940 h 2646680"/>
              <a:gd name="connsiteX115" fmla="*/ 2583604 w 4445000"/>
              <a:gd name="connsiteY115" fmla="*/ 2059940 h 2646680"/>
              <a:gd name="connsiteX116" fmla="*/ 2585720 w 4445000"/>
              <a:gd name="connsiteY116" fmla="*/ 2098040 h 2646680"/>
              <a:gd name="connsiteX117" fmla="*/ 2667000 w 4445000"/>
              <a:gd name="connsiteY117" fmla="*/ 2098040 h 2646680"/>
              <a:gd name="connsiteX118" fmla="*/ 2667000 w 4445000"/>
              <a:gd name="connsiteY118" fmla="*/ 2118360 h 2646680"/>
              <a:gd name="connsiteX119" fmla="*/ 2743200 w 4445000"/>
              <a:gd name="connsiteY119" fmla="*/ 2118360 h 2646680"/>
              <a:gd name="connsiteX120" fmla="*/ 2743200 w 4445000"/>
              <a:gd name="connsiteY120" fmla="*/ 2118360 h 2646680"/>
              <a:gd name="connsiteX121" fmla="*/ 2736003 w 4445000"/>
              <a:gd name="connsiteY121" fmla="*/ 2145030 h 2646680"/>
              <a:gd name="connsiteX122" fmla="*/ 2821941 w 4445000"/>
              <a:gd name="connsiteY122" fmla="*/ 2142913 h 2646680"/>
              <a:gd name="connsiteX123" fmla="*/ 2849880 w 4445000"/>
              <a:gd name="connsiteY123" fmla="*/ 2179320 h 2646680"/>
              <a:gd name="connsiteX124" fmla="*/ 2910840 w 4445000"/>
              <a:gd name="connsiteY124" fmla="*/ 2179320 h 2646680"/>
              <a:gd name="connsiteX125" fmla="*/ 2910840 w 4445000"/>
              <a:gd name="connsiteY125" fmla="*/ 2219960 h 2646680"/>
              <a:gd name="connsiteX126" fmla="*/ 2966720 w 4445000"/>
              <a:gd name="connsiteY126" fmla="*/ 2219960 h 2646680"/>
              <a:gd name="connsiteX127" fmla="*/ 2966720 w 4445000"/>
              <a:gd name="connsiteY127" fmla="*/ 2240280 h 2646680"/>
              <a:gd name="connsiteX128" fmla="*/ 3022600 w 4445000"/>
              <a:gd name="connsiteY128" fmla="*/ 2240280 h 2646680"/>
              <a:gd name="connsiteX129" fmla="*/ 3022600 w 4445000"/>
              <a:gd name="connsiteY129" fmla="*/ 2260600 h 2646680"/>
              <a:gd name="connsiteX130" fmla="*/ 3053080 w 4445000"/>
              <a:gd name="connsiteY130" fmla="*/ 2260600 h 2646680"/>
              <a:gd name="connsiteX131" fmla="*/ 3053080 w 4445000"/>
              <a:gd name="connsiteY131" fmla="*/ 2296160 h 2646680"/>
              <a:gd name="connsiteX132" fmla="*/ 3114040 w 4445000"/>
              <a:gd name="connsiteY132" fmla="*/ 2296160 h 2646680"/>
              <a:gd name="connsiteX133" fmla="*/ 3114040 w 4445000"/>
              <a:gd name="connsiteY133" fmla="*/ 2321560 h 2646680"/>
              <a:gd name="connsiteX134" fmla="*/ 3286760 w 4445000"/>
              <a:gd name="connsiteY134" fmla="*/ 2321560 h 2646680"/>
              <a:gd name="connsiteX135" fmla="*/ 3301577 w 4445000"/>
              <a:gd name="connsiteY135" fmla="*/ 2362624 h 2646680"/>
              <a:gd name="connsiteX136" fmla="*/ 3376084 w 4445000"/>
              <a:gd name="connsiteY136" fmla="*/ 2373206 h 2646680"/>
              <a:gd name="connsiteX137" fmla="*/ 3388360 w 4445000"/>
              <a:gd name="connsiteY137" fmla="*/ 2413000 h 2646680"/>
              <a:gd name="connsiteX138" fmla="*/ 3952240 w 4445000"/>
              <a:gd name="connsiteY138" fmla="*/ 2413000 h 2646680"/>
              <a:gd name="connsiteX139" fmla="*/ 3952240 w 4445000"/>
              <a:gd name="connsiteY139" fmla="*/ 2468880 h 2646680"/>
              <a:gd name="connsiteX140" fmla="*/ 4053840 w 4445000"/>
              <a:gd name="connsiteY140" fmla="*/ 2468880 h 2646680"/>
              <a:gd name="connsiteX141" fmla="*/ 4053840 w 4445000"/>
              <a:gd name="connsiteY141" fmla="*/ 2540000 h 2646680"/>
              <a:gd name="connsiteX142" fmla="*/ 4114800 w 4445000"/>
              <a:gd name="connsiteY142" fmla="*/ 2540000 h 2646680"/>
              <a:gd name="connsiteX143" fmla="*/ 4114800 w 4445000"/>
              <a:gd name="connsiteY143" fmla="*/ 2646680 h 2646680"/>
              <a:gd name="connsiteX144" fmla="*/ 4445000 w 4445000"/>
              <a:gd name="connsiteY144" fmla="*/ 2646680 h 2646680"/>
              <a:gd name="connsiteX0" fmla="*/ 0 w 4445000"/>
              <a:gd name="connsiteY0" fmla="*/ 0 h 2646680"/>
              <a:gd name="connsiteX1" fmla="*/ 55880 w 4445000"/>
              <a:gd name="connsiteY1" fmla="*/ 0 h 2646680"/>
              <a:gd name="connsiteX2" fmla="*/ 55880 w 4445000"/>
              <a:gd name="connsiteY2" fmla="*/ 50800 h 2646680"/>
              <a:gd name="connsiteX3" fmla="*/ 121920 w 4445000"/>
              <a:gd name="connsiteY3" fmla="*/ 50800 h 2646680"/>
              <a:gd name="connsiteX4" fmla="*/ 121920 w 4445000"/>
              <a:gd name="connsiteY4" fmla="*/ 66040 h 2646680"/>
              <a:gd name="connsiteX5" fmla="*/ 152400 w 4445000"/>
              <a:gd name="connsiteY5" fmla="*/ 66040 h 2646680"/>
              <a:gd name="connsiteX6" fmla="*/ 152400 w 4445000"/>
              <a:gd name="connsiteY6" fmla="*/ 66040 h 2646680"/>
              <a:gd name="connsiteX7" fmla="*/ 152400 w 4445000"/>
              <a:gd name="connsiteY7" fmla="*/ 106680 h 2646680"/>
              <a:gd name="connsiteX8" fmla="*/ 182880 w 4445000"/>
              <a:gd name="connsiteY8" fmla="*/ 106680 h 2646680"/>
              <a:gd name="connsiteX9" fmla="*/ 182880 w 4445000"/>
              <a:gd name="connsiteY9" fmla="*/ 172720 h 2646680"/>
              <a:gd name="connsiteX10" fmla="*/ 203200 w 4445000"/>
              <a:gd name="connsiteY10" fmla="*/ 172720 h 2646680"/>
              <a:gd name="connsiteX11" fmla="*/ 203200 w 4445000"/>
              <a:gd name="connsiteY11" fmla="*/ 208280 h 2646680"/>
              <a:gd name="connsiteX12" fmla="*/ 238760 w 4445000"/>
              <a:gd name="connsiteY12" fmla="*/ 208280 h 2646680"/>
              <a:gd name="connsiteX13" fmla="*/ 238760 w 4445000"/>
              <a:gd name="connsiteY13" fmla="*/ 248920 h 2646680"/>
              <a:gd name="connsiteX14" fmla="*/ 254000 w 4445000"/>
              <a:gd name="connsiteY14" fmla="*/ 248920 h 2646680"/>
              <a:gd name="connsiteX15" fmla="*/ 254000 w 4445000"/>
              <a:gd name="connsiteY15" fmla="*/ 289560 h 2646680"/>
              <a:gd name="connsiteX16" fmla="*/ 299720 w 4445000"/>
              <a:gd name="connsiteY16" fmla="*/ 289560 h 2646680"/>
              <a:gd name="connsiteX17" fmla="*/ 299720 w 4445000"/>
              <a:gd name="connsiteY17" fmla="*/ 350520 h 2646680"/>
              <a:gd name="connsiteX18" fmla="*/ 314960 w 4445000"/>
              <a:gd name="connsiteY18" fmla="*/ 350520 h 2646680"/>
              <a:gd name="connsiteX19" fmla="*/ 314960 w 4445000"/>
              <a:gd name="connsiteY19" fmla="*/ 370840 h 2646680"/>
              <a:gd name="connsiteX20" fmla="*/ 365760 w 4445000"/>
              <a:gd name="connsiteY20" fmla="*/ 370840 h 2646680"/>
              <a:gd name="connsiteX21" fmla="*/ 365760 w 4445000"/>
              <a:gd name="connsiteY21" fmla="*/ 406400 h 2646680"/>
              <a:gd name="connsiteX22" fmla="*/ 365760 w 4445000"/>
              <a:gd name="connsiteY22" fmla="*/ 406400 h 2646680"/>
              <a:gd name="connsiteX23" fmla="*/ 365760 w 4445000"/>
              <a:gd name="connsiteY23" fmla="*/ 467360 h 2646680"/>
              <a:gd name="connsiteX24" fmla="*/ 365760 w 4445000"/>
              <a:gd name="connsiteY24" fmla="*/ 533400 h 2646680"/>
              <a:gd name="connsiteX25" fmla="*/ 411480 w 4445000"/>
              <a:gd name="connsiteY25" fmla="*/ 533400 h 2646680"/>
              <a:gd name="connsiteX26" fmla="*/ 411480 w 4445000"/>
              <a:gd name="connsiteY26" fmla="*/ 574040 h 2646680"/>
              <a:gd name="connsiteX27" fmla="*/ 426720 w 4445000"/>
              <a:gd name="connsiteY27" fmla="*/ 574040 h 2646680"/>
              <a:gd name="connsiteX28" fmla="*/ 426720 w 4445000"/>
              <a:gd name="connsiteY28" fmla="*/ 645160 h 2646680"/>
              <a:gd name="connsiteX29" fmla="*/ 472440 w 4445000"/>
              <a:gd name="connsiteY29" fmla="*/ 645160 h 2646680"/>
              <a:gd name="connsiteX30" fmla="*/ 472440 w 4445000"/>
              <a:gd name="connsiteY30" fmla="*/ 695960 h 2646680"/>
              <a:gd name="connsiteX31" fmla="*/ 497840 w 4445000"/>
              <a:gd name="connsiteY31" fmla="*/ 695960 h 2646680"/>
              <a:gd name="connsiteX32" fmla="*/ 497840 w 4445000"/>
              <a:gd name="connsiteY32" fmla="*/ 746760 h 2646680"/>
              <a:gd name="connsiteX33" fmla="*/ 538480 w 4445000"/>
              <a:gd name="connsiteY33" fmla="*/ 746760 h 2646680"/>
              <a:gd name="connsiteX34" fmla="*/ 538480 w 4445000"/>
              <a:gd name="connsiteY34" fmla="*/ 822960 h 2646680"/>
              <a:gd name="connsiteX35" fmla="*/ 599440 w 4445000"/>
              <a:gd name="connsiteY35" fmla="*/ 822960 h 2646680"/>
              <a:gd name="connsiteX36" fmla="*/ 599440 w 4445000"/>
              <a:gd name="connsiteY36" fmla="*/ 873760 h 2646680"/>
              <a:gd name="connsiteX37" fmla="*/ 629920 w 4445000"/>
              <a:gd name="connsiteY37" fmla="*/ 873760 h 2646680"/>
              <a:gd name="connsiteX38" fmla="*/ 629920 w 4445000"/>
              <a:gd name="connsiteY38" fmla="*/ 924560 h 2646680"/>
              <a:gd name="connsiteX39" fmla="*/ 711200 w 4445000"/>
              <a:gd name="connsiteY39" fmla="*/ 924560 h 2646680"/>
              <a:gd name="connsiteX40" fmla="*/ 711200 w 4445000"/>
              <a:gd name="connsiteY40" fmla="*/ 924560 h 2646680"/>
              <a:gd name="connsiteX41" fmla="*/ 736600 w 4445000"/>
              <a:gd name="connsiteY41" fmla="*/ 949960 h 2646680"/>
              <a:gd name="connsiteX42" fmla="*/ 736600 w 4445000"/>
              <a:gd name="connsiteY42" fmla="*/ 975360 h 2646680"/>
              <a:gd name="connsiteX43" fmla="*/ 787400 w 4445000"/>
              <a:gd name="connsiteY43" fmla="*/ 975360 h 2646680"/>
              <a:gd name="connsiteX44" fmla="*/ 787400 w 4445000"/>
              <a:gd name="connsiteY44" fmla="*/ 1021080 h 2646680"/>
              <a:gd name="connsiteX45" fmla="*/ 812800 w 4445000"/>
              <a:gd name="connsiteY45" fmla="*/ 1021080 h 2646680"/>
              <a:gd name="connsiteX46" fmla="*/ 812800 w 4445000"/>
              <a:gd name="connsiteY46" fmla="*/ 1071880 h 2646680"/>
              <a:gd name="connsiteX47" fmla="*/ 812800 w 4445000"/>
              <a:gd name="connsiteY47" fmla="*/ 1071880 h 2646680"/>
              <a:gd name="connsiteX48" fmla="*/ 863600 w 4445000"/>
              <a:gd name="connsiteY48" fmla="*/ 1071880 h 2646680"/>
              <a:gd name="connsiteX49" fmla="*/ 863600 w 4445000"/>
              <a:gd name="connsiteY49" fmla="*/ 1117600 h 2646680"/>
              <a:gd name="connsiteX50" fmla="*/ 863600 w 4445000"/>
              <a:gd name="connsiteY50" fmla="*/ 1117600 h 2646680"/>
              <a:gd name="connsiteX51" fmla="*/ 899160 w 4445000"/>
              <a:gd name="connsiteY51" fmla="*/ 1153160 h 2646680"/>
              <a:gd name="connsiteX52" fmla="*/ 929640 w 4445000"/>
              <a:gd name="connsiteY52" fmla="*/ 1153160 h 2646680"/>
              <a:gd name="connsiteX53" fmla="*/ 929640 w 4445000"/>
              <a:gd name="connsiteY53" fmla="*/ 1198880 h 2646680"/>
              <a:gd name="connsiteX54" fmla="*/ 985520 w 4445000"/>
              <a:gd name="connsiteY54" fmla="*/ 1198880 h 2646680"/>
              <a:gd name="connsiteX55" fmla="*/ 985520 w 4445000"/>
              <a:gd name="connsiteY55" fmla="*/ 1224280 h 2646680"/>
              <a:gd name="connsiteX56" fmla="*/ 1031240 w 4445000"/>
              <a:gd name="connsiteY56" fmla="*/ 1224280 h 2646680"/>
              <a:gd name="connsiteX57" fmla="*/ 1046480 w 4445000"/>
              <a:gd name="connsiteY57" fmla="*/ 1239520 h 2646680"/>
              <a:gd name="connsiteX58" fmla="*/ 1082040 w 4445000"/>
              <a:gd name="connsiteY58" fmla="*/ 1239520 h 2646680"/>
              <a:gd name="connsiteX59" fmla="*/ 1082040 w 4445000"/>
              <a:gd name="connsiteY59" fmla="*/ 1275080 h 2646680"/>
              <a:gd name="connsiteX60" fmla="*/ 1153160 w 4445000"/>
              <a:gd name="connsiteY60" fmla="*/ 1275080 h 2646680"/>
              <a:gd name="connsiteX61" fmla="*/ 1153160 w 4445000"/>
              <a:gd name="connsiteY61" fmla="*/ 1320800 h 2646680"/>
              <a:gd name="connsiteX62" fmla="*/ 1193800 w 4445000"/>
              <a:gd name="connsiteY62" fmla="*/ 1320800 h 2646680"/>
              <a:gd name="connsiteX63" fmla="*/ 1193800 w 4445000"/>
              <a:gd name="connsiteY63" fmla="*/ 1351280 h 2646680"/>
              <a:gd name="connsiteX64" fmla="*/ 1239520 w 4445000"/>
              <a:gd name="connsiteY64" fmla="*/ 1351280 h 2646680"/>
              <a:gd name="connsiteX65" fmla="*/ 1239520 w 4445000"/>
              <a:gd name="connsiteY65" fmla="*/ 1381760 h 2646680"/>
              <a:gd name="connsiteX66" fmla="*/ 1310640 w 4445000"/>
              <a:gd name="connsiteY66" fmla="*/ 1381760 h 2646680"/>
              <a:gd name="connsiteX67" fmla="*/ 1310640 w 4445000"/>
              <a:gd name="connsiteY67" fmla="*/ 1402080 h 2646680"/>
              <a:gd name="connsiteX68" fmla="*/ 1310640 w 4445000"/>
              <a:gd name="connsiteY68" fmla="*/ 1402080 h 2646680"/>
              <a:gd name="connsiteX69" fmla="*/ 1330960 w 4445000"/>
              <a:gd name="connsiteY69" fmla="*/ 1402080 h 2646680"/>
              <a:gd name="connsiteX70" fmla="*/ 1366520 w 4445000"/>
              <a:gd name="connsiteY70" fmla="*/ 1402080 h 2646680"/>
              <a:gd name="connsiteX71" fmla="*/ 1366520 w 4445000"/>
              <a:gd name="connsiteY71" fmla="*/ 1447800 h 2646680"/>
              <a:gd name="connsiteX72" fmla="*/ 1397000 w 4445000"/>
              <a:gd name="connsiteY72" fmla="*/ 1447800 h 2646680"/>
              <a:gd name="connsiteX73" fmla="*/ 1397000 w 4445000"/>
              <a:gd name="connsiteY73" fmla="*/ 1483360 h 2646680"/>
              <a:gd name="connsiteX74" fmla="*/ 1427480 w 4445000"/>
              <a:gd name="connsiteY74" fmla="*/ 1483360 h 2646680"/>
              <a:gd name="connsiteX75" fmla="*/ 1427480 w 4445000"/>
              <a:gd name="connsiteY75" fmla="*/ 1498600 h 2646680"/>
              <a:gd name="connsiteX76" fmla="*/ 1463040 w 4445000"/>
              <a:gd name="connsiteY76" fmla="*/ 1498600 h 2646680"/>
              <a:gd name="connsiteX77" fmla="*/ 1473200 w 4445000"/>
              <a:gd name="connsiteY77" fmla="*/ 1508760 h 2646680"/>
              <a:gd name="connsiteX78" fmla="*/ 1529080 w 4445000"/>
              <a:gd name="connsiteY78" fmla="*/ 1508760 h 2646680"/>
              <a:gd name="connsiteX79" fmla="*/ 1529080 w 4445000"/>
              <a:gd name="connsiteY79" fmla="*/ 1539240 h 2646680"/>
              <a:gd name="connsiteX80" fmla="*/ 1559560 w 4445000"/>
              <a:gd name="connsiteY80" fmla="*/ 1539240 h 2646680"/>
              <a:gd name="connsiteX81" fmla="*/ 1559560 w 4445000"/>
              <a:gd name="connsiteY81" fmla="*/ 1564640 h 2646680"/>
              <a:gd name="connsiteX82" fmla="*/ 1600200 w 4445000"/>
              <a:gd name="connsiteY82" fmla="*/ 1564640 h 2646680"/>
              <a:gd name="connsiteX83" fmla="*/ 1600200 w 4445000"/>
              <a:gd name="connsiteY83" fmla="*/ 1584960 h 2646680"/>
              <a:gd name="connsiteX84" fmla="*/ 1635760 w 4445000"/>
              <a:gd name="connsiteY84" fmla="*/ 1584960 h 2646680"/>
              <a:gd name="connsiteX85" fmla="*/ 1635760 w 4445000"/>
              <a:gd name="connsiteY85" fmla="*/ 1620520 h 2646680"/>
              <a:gd name="connsiteX86" fmla="*/ 1635760 w 4445000"/>
              <a:gd name="connsiteY86" fmla="*/ 1620520 h 2646680"/>
              <a:gd name="connsiteX87" fmla="*/ 1656080 w 4445000"/>
              <a:gd name="connsiteY87" fmla="*/ 1640840 h 2646680"/>
              <a:gd name="connsiteX88" fmla="*/ 1711960 w 4445000"/>
              <a:gd name="connsiteY88" fmla="*/ 1640840 h 2646680"/>
              <a:gd name="connsiteX89" fmla="*/ 1711960 w 4445000"/>
              <a:gd name="connsiteY89" fmla="*/ 1671320 h 2646680"/>
              <a:gd name="connsiteX90" fmla="*/ 1752600 w 4445000"/>
              <a:gd name="connsiteY90" fmla="*/ 1671320 h 2646680"/>
              <a:gd name="connsiteX91" fmla="*/ 1752600 w 4445000"/>
              <a:gd name="connsiteY91" fmla="*/ 1727200 h 2646680"/>
              <a:gd name="connsiteX92" fmla="*/ 1793240 w 4445000"/>
              <a:gd name="connsiteY92" fmla="*/ 1727200 h 2646680"/>
              <a:gd name="connsiteX93" fmla="*/ 1793240 w 4445000"/>
              <a:gd name="connsiteY93" fmla="*/ 1757680 h 2646680"/>
              <a:gd name="connsiteX94" fmla="*/ 1864360 w 4445000"/>
              <a:gd name="connsiteY94" fmla="*/ 1757680 h 2646680"/>
              <a:gd name="connsiteX95" fmla="*/ 1864360 w 4445000"/>
              <a:gd name="connsiteY95" fmla="*/ 1788160 h 2646680"/>
              <a:gd name="connsiteX96" fmla="*/ 1965960 w 4445000"/>
              <a:gd name="connsiteY96" fmla="*/ 1788160 h 2646680"/>
              <a:gd name="connsiteX97" fmla="*/ 1965960 w 4445000"/>
              <a:gd name="connsiteY97" fmla="*/ 1813560 h 2646680"/>
              <a:gd name="connsiteX98" fmla="*/ 2021840 w 4445000"/>
              <a:gd name="connsiteY98" fmla="*/ 1813560 h 2646680"/>
              <a:gd name="connsiteX99" fmla="*/ 2024803 w 4445000"/>
              <a:gd name="connsiteY99" fmla="*/ 1829646 h 2646680"/>
              <a:gd name="connsiteX100" fmla="*/ 2077720 w 4445000"/>
              <a:gd name="connsiteY100" fmla="*/ 1833880 h 2646680"/>
              <a:gd name="connsiteX101" fmla="*/ 2077720 w 4445000"/>
              <a:gd name="connsiteY101" fmla="*/ 1874520 h 2646680"/>
              <a:gd name="connsiteX102" fmla="*/ 2235200 w 4445000"/>
              <a:gd name="connsiteY102" fmla="*/ 1874520 h 2646680"/>
              <a:gd name="connsiteX103" fmla="*/ 2233613 w 4445000"/>
              <a:gd name="connsiteY103" fmla="*/ 1895474 h 2646680"/>
              <a:gd name="connsiteX104" fmla="*/ 2295207 w 4445000"/>
              <a:gd name="connsiteY104" fmla="*/ 1898650 h 2646680"/>
              <a:gd name="connsiteX105" fmla="*/ 2293619 w 4445000"/>
              <a:gd name="connsiteY105" fmla="*/ 1912937 h 2646680"/>
              <a:gd name="connsiteX106" fmla="*/ 2325687 w 4445000"/>
              <a:gd name="connsiteY106" fmla="*/ 1918230 h 2646680"/>
              <a:gd name="connsiteX107" fmla="*/ 2327275 w 4445000"/>
              <a:gd name="connsiteY107" fmla="*/ 1942148 h 2646680"/>
              <a:gd name="connsiteX108" fmla="*/ 2373206 w 4445000"/>
              <a:gd name="connsiteY108" fmla="*/ 1943841 h 2646680"/>
              <a:gd name="connsiteX109" fmla="*/ 2375852 w 4445000"/>
              <a:gd name="connsiteY109" fmla="*/ 1998769 h 2646680"/>
              <a:gd name="connsiteX110" fmla="*/ 2434271 w 4445000"/>
              <a:gd name="connsiteY110" fmla="*/ 1996441 h 2646680"/>
              <a:gd name="connsiteX111" fmla="*/ 2442210 w 4445000"/>
              <a:gd name="connsiteY111" fmla="*/ 2019300 h 2646680"/>
              <a:gd name="connsiteX112" fmla="*/ 2470573 w 4445000"/>
              <a:gd name="connsiteY112" fmla="*/ 2032000 h 2646680"/>
              <a:gd name="connsiteX113" fmla="*/ 2521796 w 4445000"/>
              <a:gd name="connsiteY113" fmla="*/ 2029038 h 2646680"/>
              <a:gd name="connsiteX114" fmla="*/ 2525605 w 4445000"/>
              <a:gd name="connsiteY114" fmla="*/ 2059940 h 2646680"/>
              <a:gd name="connsiteX115" fmla="*/ 2583604 w 4445000"/>
              <a:gd name="connsiteY115" fmla="*/ 2059940 h 2646680"/>
              <a:gd name="connsiteX116" fmla="*/ 2585720 w 4445000"/>
              <a:gd name="connsiteY116" fmla="*/ 2098040 h 2646680"/>
              <a:gd name="connsiteX117" fmla="*/ 2667000 w 4445000"/>
              <a:gd name="connsiteY117" fmla="*/ 2098040 h 2646680"/>
              <a:gd name="connsiteX118" fmla="*/ 2667000 w 4445000"/>
              <a:gd name="connsiteY118" fmla="*/ 2118360 h 2646680"/>
              <a:gd name="connsiteX119" fmla="*/ 2743200 w 4445000"/>
              <a:gd name="connsiteY119" fmla="*/ 2118360 h 2646680"/>
              <a:gd name="connsiteX120" fmla="*/ 2743200 w 4445000"/>
              <a:gd name="connsiteY120" fmla="*/ 2118360 h 2646680"/>
              <a:gd name="connsiteX121" fmla="*/ 2736003 w 4445000"/>
              <a:gd name="connsiteY121" fmla="*/ 2145030 h 2646680"/>
              <a:gd name="connsiteX122" fmla="*/ 2821941 w 4445000"/>
              <a:gd name="connsiteY122" fmla="*/ 2142913 h 2646680"/>
              <a:gd name="connsiteX123" fmla="*/ 2849880 w 4445000"/>
              <a:gd name="connsiteY123" fmla="*/ 2179320 h 2646680"/>
              <a:gd name="connsiteX124" fmla="*/ 2910840 w 4445000"/>
              <a:gd name="connsiteY124" fmla="*/ 2179320 h 2646680"/>
              <a:gd name="connsiteX125" fmla="*/ 2910840 w 4445000"/>
              <a:gd name="connsiteY125" fmla="*/ 2219960 h 2646680"/>
              <a:gd name="connsiteX126" fmla="*/ 2966720 w 4445000"/>
              <a:gd name="connsiteY126" fmla="*/ 2219960 h 2646680"/>
              <a:gd name="connsiteX127" fmla="*/ 2966720 w 4445000"/>
              <a:gd name="connsiteY127" fmla="*/ 2240280 h 2646680"/>
              <a:gd name="connsiteX128" fmla="*/ 3022600 w 4445000"/>
              <a:gd name="connsiteY128" fmla="*/ 2240280 h 2646680"/>
              <a:gd name="connsiteX129" fmla="*/ 3022600 w 4445000"/>
              <a:gd name="connsiteY129" fmla="*/ 2260600 h 2646680"/>
              <a:gd name="connsiteX130" fmla="*/ 3053080 w 4445000"/>
              <a:gd name="connsiteY130" fmla="*/ 2260600 h 2646680"/>
              <a:gd name="connsiteX131" fmla="*/ 3053080 w 4445000"/>
              <a:gd name="connsiteY131" fmla="*/ 2296160 h 2646680"/>
              <a:gd name="connsiteX132" fmla="*/ 3114040 w 4445000"/>
              <a:gd name="connsiteY132" fmla="*/ 2296160 h 2646680"/>
              <a:gd name="connsiteX133" fmla="*/ 3114040 w 4445000"/>
              <a:gd name="connsiteY133" fmla="*/ 2321560 h 2646680"/>
              <a:gd name="connsiteX134" fmla="*/ 3286760 w 4445000"/>
              <a:gd name="connsiteY134" fmla="*/ 2321560 h 2646680"/>
              <a:gd name="connsiteX135" fmla="*/ 3301577 w 4445000"/>
              <a:gd name="connsiteY135" fmla="*/ 2362624 h 2646680"/>
              <a:gd name="connsiteX136" fmla="*/ 3376084 w 4445000"/>
              <a:gd name="connsiteY136" fmla="*/ 2373206 h 2646680"/>
              <a:gd name="connsiteX137" fmla="*/ 3388360 w 4445000"/>
              <a:gd name="connsiteY137" fmla="*/ 2413000 h 2646680"/>
              <a:gd name="connsiteX138" fmla="*/ 3952240 w 4445000"/>
              <a:gd name="connsiteY138" fmla="*/ 2413000 h 2646680"/>
              <a:gd name="connsiteX139" fmla="*/ 3952240 w 4445000"/>
              <a:gd name="connsiteY139" fmla="*/ 2468880 h 2646680"/>
              <a:gd name="connsiteX140" fmla="*/ 4053840 w 4445000"/>
              <a:gd name="connsiteY140" fmla="*/ 2468880 h 2646680"/>
              <a:gd name="connsiteX141" fmla="*/ 4053840 w 4445000"/>
              <a:gd name="connsiteY141" fmla="*/ 2540000 h 2646680"/>
              <a:gd name="connsiteX142" fmla="*/ 4114800 w 4445000"/>
              <a:gd name="connsiteY142" fmla="*/ 2540000 h 2646680"/>
              <a:gd name="connsiteX143" fmla="*/ 4114800 w 4445000"/>
              <a:gd name="connsiteY143" fmla="*/ 2646680 h 2646680"/>
              <a:gd name="connsiteX144" fmla="*/ 4445000 w 4445000"/>
              <a:gd name="connsiteY144" fmla="*/ 2646680 h 2646680"/>
              <a:gd name="connsiteX0" fmla="*/ 0 w 4445000"/>
              <a:gd name="connsiteY0" fmla="*/ 0 h 2646680"/>
              <a:gd name="connsiteX1" fmla="*/ 55880 w 4445000"/>
              <a:gd name="connsiteY1" fmla="*/ 0 h 2646680"/>
              <a:gd name="connsiteX2" fmla="*/ 55880 w 4445000"/>
              <a:gd name="connsiteY2" fmla="*/ 50800 h 2646680"/>
              <a:gd name="connsiteX3" fmla="*/ 121920 w 4445000"/>
              <a:gd name="connsiteY3" fmla="*/ 50800 h 2646680"/>
              <a:gd name="connsiteX4" fmla="*/ 121920 w 4445000"/>
              <a:gd name="connsiteY4" fmla="*/ 66040 h 2646680"/>
              <a:gd name="connsiteX5" fmla="*/ 152400 w 4445000"/>
              <a:gd name="connsiteY5" fmla="*/ 66040 h 2646680"/>
              <a:gd name="connsiteX6" fmla="*/ 152400 w 4445000"/>
              <a:gd name="connsiteY6" fmla="*/ 66040 h 2646680"/>
              <a:gd name="connsiteX7" fmla="*/ 152400 w 4445000"/>
              <a:gd name="connsiteY7" fmla="*/ 106680 h 2646680"/>
              <a:gd name="connsiteX8" fmla="*/ 182880 w 4445000"/>
              <a:gd name="connsiteY8" fmla="*/ 106680 h 2646680"/>
              <a:gd name="connsiteX9" fmla="*/ 182880 w 4445000"/>
              <a:gd name="connsiteY9" fmla="*/ 172720 h 2646680"/>
              <a:gd name="connsiteX10" fmla="*/ 203200 w 4445000"/>
              <a:gd name="connsiteY10" fmla="*/ 172720 h 2646680"/>
              <a:gd name="connsiteX11" fmla="*/ 203200 w 4445000"/>
              <a:gd name="connsiteY11" fmla="*/ 208280 h 2646680"/>
              <a:gd name="connsiteX12" fmla="*/ 238760 w 4445000"/>
              <a:gd name="connsiteY12" fmla="*/ 208280 h 2646680"/>
              <a:gd name="connsiteX13" fmla="*/ 238760 w 4445000"/>
              <a:gd name="connsiteY13" fmla="*/ 248920 h 2646680"/>
              <a:gd name="connsiteX14" fmla="*/ 254000 w 4445000"/>
              <a:gd name="connsiteY14" fmla="*/ 248920 h 2646680"/>
              <a:gd name="connsiteX15" fmla="*/ 254000 w 4445000"/>
              <a:gd name="connsiteY15" fmla="*/ 289560 h 2646680"/>
              <a:gd name="connsiteX16" fmla="*/ 299720 w 4445000"/>
              <a:gd name="connsiteY16" fmla="*/ 289560 h 2646680"/>
              <a:gd name="connsiteX17" fmla="*/ 299720 w 4445000"/>
              <a:gd name="connsiteY17" fmla="*/ 350520 h 2646680"/>
              <a:gd name="connsiteX18" fmla="*/ 314960 w 4445000"/>
              <a:gd name="connsiteY18" fmla="*/ 350520 h 2646680"/>
              <a:gd name="connsiteX19" fmla="*/ 314960 w 4445000"/>
              <a:gd name="connsiteY19" fmla="*/ 370840 h 2646680"/>
              <a:gd name="connsiteX20" fmla="*/ 365760 w 4445000"/>
              <a:gd name="connsiteY20" fmla="*/ 370840 h 2646680"/>
              <a:gd name="connsiteX21" fmla="*/ 365760 w 4445000"/>
              <a:gd name="connsiteY21" fmla="*/ 406400 h 2646680"/>
              <a:gd name="connsiteX22" fmla="*/ 365760 w 4445000"/>
              <a:gd name="connsiteY22" fmla="*/ 406400 h 2646680"/>
              <a:gd name="connsiteX23" fmla="*/ 365760 w 4445000"/>
              <a:gd name="connsiteY23" fmla="*/ 467360 h 2646680"/>
              <a:gd name="connsiteX24" fmla="*/ 365760 w 4445000"/>
              <a:gd name="connsiteY24" fmla="*/ 533400 h 2646680"/>
              <a:gd name="connsiteX25" fmla="*/ 411480 w 4445000"/>
              <a:gd name="connsiteY25" fmla="*/ 533400 h 2646680"/>
              <a:gd name="connsiteX26" fmla="*/ 411480 w 4445000"/>
              <a:gd name="connsiteY26" fmla="*/ 574040 h 2646680"/>
              <a:gd name="connsiteX27" fmla="*/ 426720 w 4445000"/>
              <a:gd name="connsiteY27" fmla="*/ 574040 h 2646680"/>
              <a:gd name="connsiteX28" fmla="*/ 426720 w 4445000"/>
              <a:gd name="connsiteY28" fmla="*/ 645160 h 2646680"/>
              <a:gd name="connsiteX29" fmla="*/ 472440 w 4445000"/>
              <a:gd name="connsiteY29" fmla="*/ 645160 h 2646680"/>
              <a:gd name="connsiteX30" fmla="*/ 472440 w 4445000"/>
              <a:gd name="connsiteY30" fmla="*/ 695960 h 2646680"/>
              <a:gd name="connsiteX31" fmla="*/ 497840 w 4445000"/>
              <a:gd name="connsiteY31" fmla="*/ 695960 h 2646680"/>
              <a:gd name="connsiteX32" fmla="*/ 497840 w 4445000"/>
              <a:gd name="connsiteY32" fmla="*/ 746760 h 2646680"/>
              <a:gd name="connsiteX33" fmla="*/ 538480 w 4445000"/>
              <a:gd name="connsiteY33" fmla="*/ 746760 h 2646680"/>
              <a:gd name="connsiteX34" fmla="*/ 538480 w 4445000"/>
              <a:gd name="connsiteY34" fmla="*/ 822960 h 2646680"/>
              <a:gd name="connsiteX35" fmla="*/ 599440 w 4445000"/>
              <a:gd name="connsiteY35" fmla="*/ 822960 h 2646680"/>
              <a:gd name="connsiteX36" fmla="*/ 599440 w 4445000"/>
              <a:gd name="connsiteY36" fmla="*/ 873760 h 2646680"/>
              <a:gd name="connsiteX37" fmla="*/ 629920 w 4445000"/>
              <a:gd name="connsiteY37" fmla="*/ 873760 h 2646680"/>
              <a:gd name="connsiteX38" fmla="*/ 629920 w 4445000"/>
              <a:gd name="connsiteY38" fmla="*/ 924560 h 2646680"/>
              <a:gd name="connsiteX39" fmla="*/ 711200 w 4445000"/>
              <a:gd name="connsiteY39" fmla="*/ 924560 h 2646680"/>
              <a:gd name="connsiteX40" fmla="*/ 711200 w 4445000"/>
              <a:gd name="connsiteY40" fmla="*/ 924560 h 2646680"/>
              <a:gd name="connsiteX41" fmla="*/ 736600 w 4445000"/>
              <a:gd name="connsiteY41" fmla="*/ 949960 h 2646680"/>
              <a:gd name="connsiteX42" fmla="*/ 736600 w 4445000"/>
              <a:gd name="connsiteY42" fmla="*/ 975360 h 2646680"/>
              <a:gd name="connsiteX43" fmla="*/ 787400 w 4445000"/>
              <a:gd name="connsiteY43" fmla="*/ 975360 h 2646680"/>
              <a:gd name="connsiteX44" fmla="*/ 787400 w 4445000"/>
              <a:gd name="connsiteY44" fmla="*/ 1021080 h 2646680"/>
              <a:gd name="connsiteX45" fmla="*/ 812800 w 4445000"/>
              <a:gd name="connsiteY45" fmla="*/ 1021080 h 2646680"/>
              <a:gd name="connsiteX46" fmla="*/ 812800 w 4445000"/>
              <a:gd name="connsiteY46" fmla="*/ 1071880 h 2646680"/>
              <a:gd name="connsiteX47" fmla="*/ 812800 w 4445000"/>
              <a:gd name="connsiteY47" fmla="*/ 1071880 h 2646680"/>
              <a:gd name="connsiteX48" fmla="*/ 863600 w 4445000"/>
              <a:gd name="connsiteY48" fmla="*/ 1071880 h 2646680"/>
              <a:gd name="connsiteX49" fmla="*/ 863600 w 4445000"/>
              <a:gd name="connsiteY49" fmla="*/ 1117600 h 2646680"/>
              <a:gd name="connsiteX50" fmla="*/ 863600 w 4445000"/>
              <a:gd name="connsiteY50" fmla="*/ 1117600 h 2646680"/>
              <a:gd name="connsiteX51" fmla="*/ 899160 w 4445000"/>
              <a:gd name="connsiteY51" fmla="*/ 1153160 h 2646680"/>
              <a:gd name="connsiteX52" fmla="*/ 929640 w 4445000"/>
              <a:gd name="connsiteY52" fmla="*/ 1153160 h 2646680"/>
              <a:gd name="connsiteX53" fmla="*/ 929640 w 4445000"/>
              <a:gd name="connsiteY53" fmla="*/ 1198880 h 2646680"/>
              <a:gd name="connsiteX54" fmla="*/ 985520 w 4445000"/>
              <a:gd name="connsiteY54" fmla="*/ 1198880 h 2646680"/>
              <a:gd name="connsiteX55" fmla="*/ 985520 w 4445000"/>
              <a:gd name="connsiteY55" fmla="*/ 1224280 h 2646680"/>
              <a:gd name="connsiteX56" fmla="*/ 1031240 w 4445000"/>
              <a:gd name="connsiteY56" fmla="*/ 1224280 h 2646680"/>
              <a:gd name="connsiteX57" fmla="*/ 1046480 w 4445000"/>
              <a:gd name="connsiteY57" fmla="*/ 1239520 h 2646680"/>
              <a:gd name="connsiteX58" fmla="*/ 1082040 w 4445000"/>
              <a:gd name="connsiteY58" fmla="*/ 1239520 h 2646680"/>
              <a:gd name="connsiteX59" fmla="*/ 1082040 w 4445000"/>
              <a:gd name="connsiteY59" fmla="*/ 1275080 h 2646680"/>
              <a:gd name="connsiteX60" fmla="*/ 1153160 w 4445000"/>
              <a:gd name="connsiteY60" fmla="*/ 1275080 h 2646680"/>
              <a:gd name="connsiteX61" fmla="*/ 1153160 w 4445000"/>
              <a:gd name="connsiteY61" fmla="*/ 1320800 h 2646680"/>
              <a:gd name="connsiteX62" fmla="*/ 1193800 w 4445000"/>
              <a:gd name="connsiteY62" fmla="*/ 1320800 h 2646680"/>
              <a:gd name="connsiteX63" fmla="*/ 1193800 w 4445000"/>
              <a:gd name="connsiteY63" fmla="*/ 1351280 h 2646680"/>
              <a:gd name="connsiteX64" fmla="*/ 1239520 w 4445000"/>
              <a:gd name="connsiteY64" fmla="*/ 1351280 h 2646680"/>
              <a:gd name="connsiteX65" fmla="*/ 1239520 w 4445000"/>
              <a:gd name="connsiteY65" fmla="*/ 1381760 h 2646680"/>
              <a:gd name="connsiteX66" fmla="*/ 1310640 w 4445000"/>
              <a:gd name="connsiteY66" fmla="*/ 1381760 h 2646680"/>
              <a:gd name="connsiteX67" fmla="*/ 1310640 w 4445000"/>
              <a:gd name="connsiteY67" fmla="*/ 1402080 h 2646680"/>
              <a:gd name="connsiteX68" fmla="*/ 1310640 w 4445000"/>
              <a:gd name="connsiteY68" fmla="*/ 1402080 h 2646680"/>
              <a:gd name="connsiteX69" fmla="*/ 1330960 w 4445000"/>
              <a:gd name="connsiteY69" fmla="*/ 1402080 h 2646680"/>
              <a:gd name="connsiteX70" fmla="*/ 1366520 w 4445000"/>
              <a:gd name="connsiteY70" fmla="*/ 1402080 h 2646680"/>
              <a:gd name="connsiteX71" fmla="*/ 1366520 w 4445000"/>
              <a:gd name="connsiteY71" fmla="*/ 1447800 h 2646680"/>
              <a:gd name="connsiteX72" fmla="*/ 1397000 w 4445000"/>
              <a:gd name="connsiteY72" fmla="*/ 1447800 h 2646680"/>
              <a:gd name="connsiteX73" fmla="*/ 1397000 w 4445000"/>
              <a:gd name="connsiteY73" fmla="*/ 1483360 h 2646680"/>
              <a:gd name="connsiteX74" fmla="*/ 1427480 w 4445000"/>
              <a:gd name="connsiteY74" fmla="*/ 1483360 h 2646680"/>
              <a:gd name="connsiteX75" fmla="*/ 1427480 w 4445000"/>
              <a:gd name="connsiteY75" fmla="*/ 1498600 h 2646680"/>
              <a:gd name="connsiteX76" fmla="*/ 1463040 w 4445000"/>
              <a:gd name="connsiteY76" fmla="*/ 1498600 h 2646680"/>
              <a:gd name="connsiteX77" fmla="*/ 1473200 w 4445000"/>
              <a:gd name="connsiteY77" fmla="*/ 1508760 h 2646680"/>
              <a:gd name="connsiteX78" fmla="*/ 1529080 w 4445000"/>
              <a:gd name="connsiteY78" fmla="*/ 1508760 h 2646680"/>
              <a:gd name="connsiteX79" fmla="*/ 1529080 w 4445000"/>
              <a:gd name="connsiteY79" fmla="*/ 1539240 h 2646680"/>
              <a:gd name="connsiteX80" fmla="*/ 1559560 w 4445000"/>
              <a:gd name="connsiteY80" fmla="*/ 1539240 h 2646680"/>
              <a:gd name="connsiteX81" fmla="*/ 1559560 w 4445000"/>
              <a:gd name="connsiteY81" fmla="*/ 1564640 h 2646680"/>
              <a:gd name="connsiteX82" fmla="*/ 1600200 w 4445000"/>
              <a:gd name="connsiteY82" fmla="*/ 1564640 h 2646680"/>
              <a:gd name="connsiteX83" fmla="*/ 1600200 w 4445000"/>
              <a:gd name="connsiteY83" fmla="*/ 1584960 h 2646680"/>
              <a:gd name="connsiteX84" fmla="*/ 1635760 w 4445000"/>
              <a:gd name="connsiteY84" fmla="*/ 1584960 h 2646680"/>
              <a:gd name="connsiteX85" fmla="*/ 1635760 w 4445000"/>
              <a:gd name="connsiteY85" fmla="*/ 1620520 h 2646680"/>
              <a:gd name="connsiteX86" fmla="*/ 1635760 w 4445000"/>
              <a:gd name="connsiteY86" fmla="*/ 1620520 h 2646680"/>
              <a:gd name="connsiteX87" fmla="*/ 1656080 w 4445000"/>
              <a:gd name="connsiteY87" fmla="*/ 1640840 h 2646680"/>
              <a:gd name="connsiteX88" fmla="*/ 1711960 w 4445000"/>
              <a:gd name="connsiteY88" fmla="*/ 1640840 h 2646680"/>
              <a:gd name="connsiteX89" fmla="*/ 1711960 w 4445000"/>
              <a:gd name="connsiteY89" fmla="*/ 1671320 h 2646680"/>
              <a:gd name="connsiteX90" fmla="*/ 1752600 w 4445000"/>
              <a:gd name="connsiteY90" fmla="*/ 1671320 h 2646680"/>
              <a:gd name="connsiteX91" fmla="*/ 1752600 w 4445000"/>
              <a:gd name="connsiteY91" fmla="*/ 1727200 h 2646680"/>
              <a:gd name="connsiteX92" fmla="*/ 1793240 w 4445000"/>
              <a:gd name="connsiteY92" fmla="*/ 1727200 h 2646680"/>
              <a:gd name="connsiteX93" fmla="*/ 1793240 w 4445000"/>
              <a:gd name="connsiteY93" fmla="*/ 1757680 h 2646680"/>
              <a:gd name="connsiteX94" fmla="*/ 1864360 w 4445000"/>
              <a:gd name="connsiteY94" fmla="*/ 1757680 h 2646680"/>
              <a:gd name="connsiteX95" fmla="*/ 1864360 w 4445000"/>
              <a:gd name="connsiteY95" fmla="*/ 1788160 h 2646680"/>
              <a:gd name="connsiteX96" fmla="*/ 1965960 w 4445000"/>
              <a:gd name="connsiteY96" fmla="*/ 1788160 h 2646680"/>
              <a:gd name="connsiteX97" fmla="*/ 1965960 w 4445000"/>
              <a:gd name="connsiteY97" fmla="*/ 1813560 h 2646680"/>
              <a:gd name="connsiteX98" fmla="*/ 2021840 w 4445000"/>
              <a:gd name="connsiteY98" fmla="*/ 1813560 h 2646680"/>
              <a:gd name="connsiteX99" fmla="*/ 2024803 w 4445000"/>
              <a:gd name="connsiteY99" fmla="*/ 1829646 h 2646680"/>
              <a:gd name="connsiteX100" fmla="*/ 2077720 w 4445000"/>
              <a:gd name="connsiteY100" fmla="*/ 1833880 h 2646680"/>
              <a:gd name="connsiteX101" fmla="*/ 2077720 w 4445000"/>
              <a:gd name="connsiteY101" fmla="*/ 1874520 h 2646680"/>
              <a:gd name="connsiteX102" fmla="*/ 2235200 w 4445000"/>
              <a:gd name="connsiteY102" fmla="*/ 1874520 h 2646680"/>
              <a:gd name="connsiteX103" fmla="*/ 2233613 w 4445000"/>
              <a:gd name="connsiteY103" fmla="*/ 1895474 h 2646680"/>
              <a:gd name="connsiteX104" fmla="*/ 2295207 w 4445000"/>
              <a:gd name="connsiteY104" fmla="*/ 1898650 h 2646680"/>
              <a:gd name="connsiteX105" fmla="*/ 2293619 w 4445000"/>
              <a:gd name="connsiteY105" fmla="*/ 1912937 h 2646680"/>
              <a:gd name="connsiteX106" fmla="*/ 2325687 w 4445000"/>
              <a:gd name="connsiteY106" fmla="*/ 1918230 h 2646680"/>
              <a:gd name="connsiteX107" fmla="*/ 2327275 w 4445000"/>
              <a:gd name="connsiteY107" fmla="*/ 1942148 h 2646680"/>
              <a:gd name="connsiteX108" fmla="*/ 2373206 w 4445000"/>
              <a:gd name="connsiteY108" fmla="*/ 1943841 h 2646680"/>
              <a:gd name="connsiteX109" fmla="*/ 2375852 w 4445000"/>
              <a:gd name="connsiteY109" fmla="*/ 1998769 h 2646680"/>
              <a:gd name="connsiteX110" fmla="*/ 2434271 w 4445000"/>
              <a:gd name="connsiteY110" fmla="*/ 1996441 h 2646680"/>
              <a:gd name="connsiteX111" fmla="*/ 2448560 w 4445000"/>
              <a:gd name="connsiteY111" fmla="*/ 2014537 h 2646680"/>
              <a:gd name="connsiteX112" fmla="*/ 2470573 w 4445000"/>
              <a:gd name="connsiteY112" fmla="*/ 2032000 h 2646680"/>
              <a:gd name="connsiteX113" fmla="*/ 2521796 w 4445000"/>
              <a:gd name="connsiteY113" fmla="*/ 2029038 h 2646680"/>
              <a:gd name="connsiteX114" fmla="*/ 2525605 w 4445000"/>
              <a:gd name="connsiteY114" fmla="*/ 2059940 h 2646680"/>
              <a:gd name="connsiteX115" fmla="*/ 2583604 w 4445000"/>
              <a:gd name="connsiteY115" fmla="*/ 2059940 h 2646680"/>
              <a:gd name="connsiteX116" fmla="*/ 2585720 w 4445000"/>
              <a:gd name="connsiteY116" fmla="*/ 2098040 h 2646680"/>
              <a:gd name="connsiteX117" fmla="*/ 2667000 w 4445000"/>
              <a:gd name="connsiteY117" fmla="*/ 2098040 h 2646680"/>
              <a:gd name="connsiteX118" fmla="*/ 2667000 w 4445000"/>
              <a:gd name="connsiteY118" fmla="*/ 2118360 h 2646680"/>
              <a:gd name="connsiteX119" fmla="*/ 2743200 w 4445000"/>
              <a:gd name="connsiteY119" fmla="*/ 2118360 h 2646680"/>
              <a:gd name="connsiteX120" fmla="*/ 2743200 w 4445000"/>
              <a:gd name="connsiteY120" fmla="*/ 2118360 h 2646680"/>
              <a:gd name="connsiteX121" fmla="*/ 2736003 w 4445000"/>
              <a:gd name="connsiteY121" fmla="*/ 2145030 h 2646680"/>
              <a:gd name="connsiteX122" fmla="*/ 2821941 w 4445000"/>
              <a:gd name="connsiteY122" fmla="*/ 2142913 h 2646680"/>
              <a:gd name="connsiteX123" fmla="*/ 2849880 w 4445000"/>
              <a:gd name="connsiteY123" fmla="*/ 2179320 h 2646680"/>
              <a:gd name="connsiteX124" fmla="*/ 2910840 w 4445000"/>
              <a:gd name="connsiteY124" fmla="*/ 2179320 h 2646680"/>
              <a:gd name="connsiteX125" fmla="*/ 2910840 w 4445000"/>
              <a:gd name="connsiteY125" fmla="*/ 2219960 h 2646680"/>
              <a:gd name="connsiteX126" fmla="*/ 2966720 w 4445000"/>
              <a:gd name="connsiteY126" fmla="*/ 2219960 h 2646680"/>
              <a:gd name="connsiteX127" fmla="*/ 2966720 w 4445000"/>
              <a:gd name="connsiteY127" fmla="*/ 2240280 h 2646680"/>
              <a:gd name="connsiteX128" fmla="*/ 3022600 w 4445000"/>
              <a:gd name="connsiteY128" fmla="*/ 2240280 h 2646680"/>
              <a:gd name="connsiteX129" fmla="*/ 3022600 w 4445000"/>
              <a:gd name="connsiteY129" fmla="*/ 2260600 h 2646680"/>
              <a:gd name="connsiteX130" fmla="*/ 3053080 w 4445000"/>
              <a:gd name="connsiteY130" fmla="*/ 2260600 h 2646680"/>
              <a:gd name="connsiteX131" fmla="*/ 3053080 w 4445000"/>
              <a:gd name="connsiteY131" fmla="*/ 2296160 h 2646680"/>
              <a:gd name="connsiteX132" fmla="*/ 3114040 w 4445000"/>
              <a:gd name="connsiteY132" fmla="*/ 2296160 h 2646680"/>
              <a:gd name="connsiteX133" fmla="*/ 3114040 w 4445000"/>
              <a:gd name="connsiteY133" fmla="*/ 2321560 h 2646680"/>
              <a:gd name="connsiteX134" fmla="*/ 3286760 w 4445000"/>
              <a:gd name="connsiteY134" fmla="*/ 2321560 h 2646680"/>
              <a:gd name="connsiteX135" fmla="*/ 3301577 w 4445000"/>
              <a:gd name="connsiteY135" fmla="*/ 2362624 h 2646680"/>
              <a:gd name="connsiteX136" fmla="*/ 3376084 w 4445000"/>
              <a:gd name="connsiteY136" fmla="*/ 2373206 h 2646680"/>
              <a:gd name="connsiteX137" fmla="*/ 3388360 w 4445000"/>
              <a:gd name="connsiteY137" fmla="*/ 2413000 h 2646680"/>
              <a:gd name="connsiteX138" fmla="*/ 3952240 w 4445000"/>
              <a:gd name="connsiteY138" fmla="*/ 2413000 h 2646680"/>
              <a:gd name="connsiteX139" fmla="*/ 3952240 w 4445000"/>
              <a:gd name="connsiteY139" fmla="*/ 2468880 h 2646680"/>
              <a:gd name="connsiteX140" fmla="*/ 4053840 w 4445000"/>
              <a:gd name="connsiteY140" fmla="*/ 2468880 h 2646680"/>
              <a:gd name="connsiteX141" fmla="*/ 4053840 w 4445000"/>
              <a:gd name="connsiteY141" fmla="*/ 2540000 h 2646680"/>
              <a:gd name="connsiteX142" fmla="*/ 4114800 w 4445000"/>
              <a:gd name="connsiteY142" fmla="*/ 2540000 h 2646680"/>
              <a:gd name="connsiteX143" fmla="*/ 4114800 w 4445000"/>
              <a:gd name="connsiteY143" fmla="*/ 2646680 h 2646680"/>
              <a:gd name="connsiteX144" fmla="*/ 4445000 w 4445000"/>
              <a:gd name="connsiteY144" fmla="*/ 2646680 h 2646680"/>
              <a:gd name="connsiteX0" fmla="*/ 0 w 4445000"/>
              <a:gd name="connsiteY0" fmla="*/ 0 h 2646680"/>
              <a:gd name="connsiteX1" fmla="*/ 55880 w 4445000"/>
              <a:gd name="connsiteY1" fmla="*/ 0 h 2646680"/>
              <a:gd name="connsiteX2" fmla="*/ 55880 w 4445000"/>
              <a:gd name="connsiteY2" fmla="*/ 50800 h 2646680"/>
              <a:gd name="connsiteX3" fmla="*/ 121920 w 4445000"/>
              <a:gd name="connsiteY3" fmla="*/ 50800 h 2646680"/>
              <a:gd name="connsiteX4" fmla="*/ 121920 w 4445000"/>
              <a:gd name="connsiteY4" fmla="*/ 66040 h 2646680"/>
              <a:gd name="connsiteX5" fmla="*/ 152400 w 4445000"/>
              <a:gd name="connsiteY5" fmla="*/ 66040 h 2646680"/>
              <a:gd name="connsiteX6" fmla="*/ 152400 w 4445000"/>
              <a:gd name="connsiteY6" fmla="*/ 66040 h 2646680"/>
              <a:gd name="connsiteX7" fmla="*/ 152400 w 4445000"/>
              <a:gd name="connsiteY7" fmla="*/ 106680 h 2646680"/>
              <a:gd name="connsiteX8" fmla="*/ 182880 w 4445000"/>
              <a:gd name="connsiteY8" fmla="*/ 106680 h 2646680"/>
              <a:gd name="connsiteX9" fmla="*/ 182880 w 4445000"/>
              <a:gd name="connsiteY9" fmla="*/ 172720 h 2646680"/>
              <a:gd name="connsiteX10" fmla="*/ 203200 w 4445000"/>
              <a:gd name="connsiteY10" fmla="*/ 172720 h 2646680"/>
              <a:gd name="connsiteX11" fmla="*/ 203200 w 4445000"/>
              <a:gd name="connsiteY11" fmla="*/ 208280 h 2646680"/>
              <a:gd name="connsiteX12" fmla="*/ 238760 w 4445000"/>
              <a:gd name="connsiteY12" fmla="*/ 208280 h 2646680"/>
              <a:gd name="connsiteX13" fmla="*/ 238760 w 4445000"/>
              <a:gd name="connsiteY13" fmla="*/ 248920 h 2646680"/>
              <a:gd name="connsiteX14" fmla="*/ 254000 w 4445000"/>
              <a:gd name="connsiteY14" fmla="*/ 248920 h 2646680"/>
              <a:gd name="connsiteX15" fmla="*/ 254000 w 4445000"/>
              <a:gd name="connsiteY15" fmla="*/ 289560 h 2646680"/>
              <a:gd name="connsiteX16" fmla="*/ 299720 w 4445000"/>
              <a:gd name="connsiteY16" fmla="*/ 289560 h 2646680"/>
              <a:gd name="connsiteX17" fmla="*/ 299720 w 4445000"/>
              <a:gd name="connsiteY17" fmla="*/ 350520 h 2646680"/>
              <a:gd name="connsiteX18" fmla="*/ 314960 w 4445000"/>
              <a:gd name="connsiteY18" fmla="*/ 350520 h 2646680"/>
              <a:gd name="connsiteX19" fmla="*/ 314960 w 4445000"/>
              <a:gd name="connsiteY19" fmla="*/ 370840 h 2646680"/>
              <a:gd name="connsiteX20" fmla="*/ 365760 w 4445000"/>
              <a:gd name="connsiteY20" fmla="*/ 370840 h 2646680"/>
              <a:gd name="connsiteX21" fmla="*/ 365760 w 4445000"/>
              <a:gd name="connsiteY21" fmla="*/ 406400 h 2646680"/>
              <a:gd name="connsiteX22" fmla="*/ 365760 w 4445000"/>
              <a:gd name="connsiteY22" fmla="*/ 406400 h 2646680"/>
              <a:gd name="connsiteX23" fmla="*/ 365760 w 4445000"/>
              <a:gd name="connsiteY23" fmla="*/ 467360 h 2646680"/>
              <a:gd name="connsiteX24" fmla="*/ 365760 w 4445000"/>
              <a:gd name="connsiteY24" fmla="*/ 533400 h 2646680"/>
              <a:gd name="connsiteX25" fmla="*/ 411480 w 4445000"/>
              <a:gd name="connsiteY25" fmla="*/ 533400 h 2646680"/>
              <a:gd name="connsiteX26" fmla="*/ 411480 w 4445000"/>
              <a:gd name="connsiteY26" fmla="*/ 574040 h 2646680"/>
              <a:gd name="connsiteX27" fmla="*/ 426720 w 4445000"/>
              <a:gd name="connsiteY27" fmla="*/ 574040 h 2646680"/>
              <a:gd name="connsiteX28" fmla="*/ 426720 w 4445000"/>
              <a:gd name="connsiteY28" fmla="*/ 645160 h 2646680"/>
              <a:gd name="connsiteX29" fmla="*/ 472440 w 4445000"/>
              <a:gd name="connsiteY29" fmla="*/ 645160 h 2646680"/>
              <a:gd name="connsiteX30" fmla="*/ 472440 w 4445000"/>
              <a:gd name="connsiteY30" fmla="*/ 695960 h 2646680"/>
              <a:gd name="connsiteX31" fmla="*/ 497840 w 4445000"/>
              <a:gd name="connsiteY31" fmla="*/ 695960 h 2646680"/>
              <a:gd name="connsiteX32" fmla="*/ 497840 w 4445000"/>
              <a:gd name="connsiteY32" fmla="*/ 746760 h 2646680"/>
              <a:gd name="connsiteX33" fmla="*/ 538480 w 4445000"/>
              <a:gd name="connsiteY33" fmla="*/ 746760 h 2646680"/>
              <a:gd name="connsiteX34" fmla="*/ 538480 w 4445000"/>
              <a:gd name="connsiteY34" fmla="*/ 822960 h 2646680"/>
              <a:gd name="connsiteX35" fmla="*/ 599440 w 4445000"/>
              <a:gd name="connsiteY35" fmla="*/ 822960 h 2646680"/>
              <a:gd name="connsiteX36" fmla="*/ 599440 w 4445000"/>
              <a:gd name="connsiteY36" fmla="*/ 873760 h 2646680"/>
              <a:gd name="connsiteX37" fmla="*/ 629920 w 4445000"/>
              <a:gd name="connsiteY37" fmla="*/ 873760 h 2646680"/>
              <a:gd name="connsiteX38" fmla="*/ 629920 w 4445000"/>
              <a:gd name="connsiteY38" fmla="*/ 924560 h 2646680"/>
              <a:gd name="connsiteX39" fmla="*/ 711200 w 4445000"/>
              <a:gd name="connsiteY39" fmla="*/ 924560 h 2646680"/>
              <a:gd name="connsiteX40" fmla="*/ 711200 w 4445000"/>
              <a:gd name="connsiteY40" fmla="*/ 924560 h 2646680"/>
              <a:gd name="connsiteX41" fmla="*/ 736600 w 4445000"/>
              <a:gd name="connsiteY41" fmla="*/ 949960 h 2646680"/>
              <a:gd name="connsiteX42" fmla="*/ 736600 w 4445000"/>
              <a:gd name="connsiteY42" fmla="*/ 975360 h 2646680"/>
              <a:gd name="connsiteX43" fmla="*/ 787400 w 4445000"/>
              <a:gd name="connsiteY43" fmla="*/ 975360 h 2646680"/>
              <a:gd name="connsiteX44" fmla="*/ 787400 w 4445000"/>
              <a:gd name="connsiteY44" fmla="*/ 1021080 h 2646680"/>
              <a:gd name="connsiteX45" fmla="*/ 812800 w 4445000"/>
              <a:gd name="connsiteY45" fmla="*/ 1021080 h 2646680"/>
              <a:gd name="connsiteX46" fmla="*/ 812800 w 4445000"/>
              <a:gd name="connsiteY46" fmla="*/ 1071880 h 2646680"/>
              <a:gd name="connsiteX47" fmla="*/ 812800 w 4445000"/>
              <a:gd name="connsiteY47" fmla="*/ 1071880 h 2646680"/>
              <a:gd name="connsiteX48" fmla="*/ 863600 w 4445000"/>
              <a:gd name="connsiteY48" fmla="*/ 1071880 h 2646680"/>
              <a:gd name="connsiteX49" fmla="*/ 863600 w 4445000"/>
              <a:gd name="connsiteY49" fmla="*/ 1117600 h 2646680"/>
              <a:gd name="connsiteX50" fmla="*/ 863600 w 4445000"/>
              <a:gd name="connsiteY50" fmla="*/ 1117600 h 2646680"/>
              <a:gd name="connsiteX51" fmla="*/ 899160 w 4445000"/>
              <a:gd name="connsiteY51" fmla="*/ 1153160 h 2646680"/>
              <a:gd name="connsiteX52" fmla="*/ 929640 w 4445000"/>
              <a:gd name="connsiteY52" fmla="*/ 1153160 h 2646680"/>
              <a:gd name="connsiteX53" fmla="*/ 929640 w 4445000"/>
              <a:gd name="connsiteY53" fmla="*/ 1198880 h 2646680"/>
              <a:gd name="connsiteX54" fmla="*/ 985520 w 4445000"/>
              <a:gd name="connsiteY54" fmla="*/ 1198880 h 2646680"/>
              <a:gd name="connsiteX55" fmla="*/ 985520 w 4445000"/>
              <a:gd name="connsiteY55" fmla="*/ 1224280 h 2646680"/>
              <a:gd name="connsiteX56" fmla="*/ 1031240 w 4445000"/>
              <a:gd name="connsiteY56" fmla="*/ 1224280 h 2646680"/>
              <a:gd name="connsiteX57" fmla="*/ 1046480 w 4445000"/>
              <a:gd name="connsiteY57" fmla="*/ 1239520 h 2646680"/>
              <a:gd name="connsiteX58" fmla="*/ 1082040 w 4445000"/>
              <a:gd name="connsiteY58" fmla="*/ 1239520 h 2646680"/>
              <a:gd name="connsiteX59" fmla="*/ 1082040 w 4445000"/>
              <a:gd name="connsiteY59" fmla="*/ 1275080 h 2646680"/>
              <a:gd name="connsiteX60" fmla="*/ 1153160 w 4445000"/>
              <a:gd name="connsiteY60" fmla="*/ 1275080 h 2646680"/>
              <a:gd name="connsiteX61" fmla="*/ 1153160 w 4445000"/>
              <a:gd name="connsiteY61" fmla="*/ 1320800 h 2646680"/>
              <a:gd name="connsiteX62" fmla="*/ 1193800 w 4445000"/>
              <a:gd name="connsiteY62" fmla="*/ 1320800 h 2646680"/>
              <a:gd name="connsiteX63" fmla="*/ 1193800 w 4445000"/>
              <a:gd name="connsiteY63" fmla="*/ 1351280 h 2646680"/>
              <a:gd name="connsiteX64" fmla="*/ 1239520 w 4445000"/>
              <a:gd name="connsiteY64" fmla="*/ 1351280 h 2646680"/>
              <a:gd name="connsiteX65" fmla="*/ 1239520 w 4445000"/>
              <a:gd name="connsiteY65" fmla="*/ 1381760 h 2646680"/>
              <a:gd name="connsiteX66" fmla="*/ 1310640 w 4445000"/>
              <a:gd name="connsiteY66" fmla="*/ 1381760 h 2646680"/>
              <a:gd name="connsiteX67" fmla="*/ 1310640 w 4445000"/>
              <a:gd name="connsiteY67" fmla="*/ 1402080 h 2646680"/>
              <a:gd name="connsiteX68" fmla="*/ 1310640 w 4445000"/>
              <a:gd name="connsiteY68" fmla="*/ 1402080 h 2646680"/>
              <a:gd name="connsiteX69" fmla="*/ 1330960 w 4445000"/>
              <a:gd name="connsiteY69" fmla="*/ 1402080 h 2646680"/>
              <a:gd name="connsiteX70" fmla="*/ 1366520 w 4445000"/>
              <a:gd name="connsiteY70" fmla="*/ 1402080 h 2646680"/>
              <a:gd name="connsiteX71" fmla="*/ 1366520 w 4445000"/>
              <a:gd name="connsiteY71" fmla="*/ 1447800 h 2646680"/>
              <a:gd name="connsiteX72" fmla="*/ 1397000 w 4445000"/>
              <a:gd name="connsiteY72" fmla="*/ 1447800 h 2646680"/>
              <a:gd name="connsiteX73" fmla="*/ 1397000 w 4445000"/>
              <a:gd name="connsiteY73" fmla="*/ 1483360 h 2646680"/>
              <a:gd name="connsiteX74" fmla="*/ 1427480 w 4445000"/>
              <a:gd name="connsiteY74" fmla="*/ 1483360 h 2646680"/>
              <a:gd name="connsiteX75" fmla="*/ 1427480 w 4445000"/>
              <a:gd name="connsiteY75" fmla="*/ 1498600 h 2646680"/>
              <a:gd name="connsiteX76" fmla="*/ 1463040 w 4445000"/>
              <a:gd name="connsiteY76" fmla="*/ 1498600 h 2646680"/>
              <a:gd name="connsiteX77" fmla="*/ 1473200 w 4445000"/>
              <a:gd name="connsiteY77" fmla="*/ 1508760 h 2646680"/>
              <a:gd name="connsiteX78" fmla="*/ 1529080 w 4445000"/>
              <a:gd name="connsiteY78" fmla="*/ 1508760 h 2646680"/>
              <a:gd name="connsiteX79" fmla="*/ 1529080 w 4445000"/>
              <a:gd name="connsiteY79" fmla="*/ 1539240 h 2646680"/>
              <a:gd name="connsiteX80" fmla="*/ 1559560 w 4445000"/>
              <a:gd name="connsiteY80" fmla="*/ 1539240 h 2646680"/>
              <a:gd name="connsiteX81" fmla="*/ 1559560 w 4445000"/>
              <a:gd name="connsiteY81" fmla="*/ 1564640 h 2646680"/>
              <a:gd name="connsiteX82" fmla="*/ 1600200 w 4445000"/>
              <a:gd name="connsiteY82" fmla="*/ 1564640 h 2646680"/>
              <a:gd name="connsiteX83" fmla="*/ 1600200 w 4445000"/>
              <a:gd name="connsiteY83" fmla="*/ 1584960 h 2646680"/>
              <a:gd name="connsiteX84" fmla="*/ 1635760 w 4445000"/>
              <a:gd name="connsiteY84" fmla="*/ 1584960 h 2646680"/>
              <a:gd name="connsiteX85" fmla="*/ 1635760 w 4445000"/>
              <a:gd name="connsiteY85" fmla="*/ 1620520 h 2646680"/>
              <a:gd name="connsiteX86" fmla="*/ 1635760 w 4445000"/>
              <a:gd name="connsiteY86" fmla="*/ 1620520 h 2646680"/>
              <a:gd name="connsiteX87" fmla="*/ 1656080 w 4445000"/>
              <a:gd name="connsiteY87" fmla="*/ 1640840 h 2646680"/>
              <a:gd name="connsiteX88" fmla="*/ 1711960 w 4445000"/>
              <a:gd name="connsiteY88" fmla="*/ 1640840 h 2646680"/>
              <a:gd name="connsiteX89" fmla="*/ 1711960 w 4445000"/>
              <a:gd name="connsiteY89" fmla="*/ 1671320 h 2646680"/>
              <a:gd name="connsiteX90" fmla="*/ 1752600 w 4445000"/>
              <a:gd name="connsiteY90" fmla="*/ 1671320 h 2646680"/>
              <a:gd name="connsiteX91" fmla="*/ 1752600 w 4445000"/>
              <a:gd name="connsiteY91" fmla="*/ 1727200 h 2646680"/>
              <a:gd name="connsiteX92" fmla="*/ 1793240 w 4445000"/>
              <a:gd name="connsiteY92" fmla="*/ 1727200 h 2646680"/>
              <a:gd name="connsiteX93" fmla="*/ 1793240 w 4445000"/>
              <a:gd name="connsiteY93" fmla="*/ 1757680 h 2646680"/>
              <a:gd name="connsiteX94" fmla="*/ 1864360 w 4445000"/>
              <a:gd name="connsiteY94" fmla="*/ 1757680 h 2646680"/>
              <a:gd name="connsiteX95" fmla="*/ 1864360 w 4445000"/>
              <a:gd name="connsiteY95" fmla="*/ 1788160 h 2646680"/>
              <a:gd name="connsiteX96" fmla="*/ 1965960 w 4445000"/>
              <a:gd name="connsiteY96" fmla="*/ 1788160 h 2646680"/>
              <a:gd name="connsiteX97" fmla="*/ 1965960 w 4445000"/>
              <a:gd name="connsiteY97" fmla="*/ 1813560 h 2646680"/>
              <a:gd name="connsiteX98" fmla="*/ 2021840 w 4445000"/>
              <a:gd name="connsiteY98" fmla="*/ 1813560 h 2646680"/>
              <a:gd name="connsiteX99" fmla="*/ 2024803 w 4445000"/>
              <a:gd name="connsiteY99" fmla="*/ 1829646 h 2646680"/>
              <a:gd name="connsiteX100" fmla="*/ 2077720 w 4445000"/>
              <a:gd name="connsiteY100" fmla="*/ 1833880 h 2646680"/>
              <a:gd name="connsiteX101" fmla="*/ 2077720 w 4445000"/>
              <a:gd name="connsiteY101" fmla="*/ 1874520 h 2646680"/>
              <a:gd name="connsiteX102" fmla="*/ 2235200 w 4445000"/>
              <a:gd name="connsiteY102" fmla="*/ 1874520 h 2646680"/>
              <a:gd name="connsiteX103" fmla="*/ 2233613 w 4445000"/>
              <a:gd name="connsiteY103" fmla="*/ 1895474 h 2646680"/>
              <a:gd name="connsiteX104" fmla="*/ 2295207 w 4445000"/>
              <a:gd name="connsiteY104" fmla="*/ 1898650 h 2646680"/>
              <a:gd name="connsiteX105" fmla="*/ 2293619 w 4445000"/>
              <a:gd name="connsiteY105" fmla="*/ 1912937 h 2646680"/>
              <a:gd name="connsiteX106" fmla="*/ 2325687 w 4445000"/>
              <a:gd name="connsiteY106" fmla="*/ 1918230 h 2646680"/>
              <a:gd name="connsiteX107" fmla="*/ 2327275 w 4445000"/>
              <a:gd name="connsiteY107" fmla="*/ 1942148 h 2646680"/>
              <a:gd name="connsiteX108" fmla="*/ 2373206 w 4445000"/>
              <a:gd name="connsiteY108" fmla="*/ 1943841 h 2646680"/>
              <a:gd name="connsiteX109" fmla="*/ 2375852 w 4445000"/>
              <a:gd name="connsiteY109" fmla="*/ 1998769 h 2646680"/>
              <a:gd name="connsiteX110" fmla="*/ 2434271 w 4445000"/>
              <a:gd name="connsiteY110" fmla="*/ 1996441 h 2646680"/>
              <a:gd name="connsiteX111" fmla="*/ 2448560 w 4445000"/>
              <a:gd name="connsiteY111" fmla="*/ 2014537 h 2646680"/>
              <a:gd name="connsiteX112" fmla="*/ 2470573 w 4445000"/>
              <a:gd name="connsiteY112" fmla="*/ 2032000 h 2646680"/>
              <a:gd name="connsiteX113" fmla="*/ 2521796 w 4445000"/>
              <a:gd name="connsiteY113" fmla="*/ 2029038 h 2646680"/>
              <a:gd name="connsiteX114" fmla="*/ 2525605 w 4445000"/>
              <a:gd name="connsiteY114" fmla="*/ 2059940 h 2646680"/>
              <a:gd name="connsiteX115" fmla="*/ 2583604 w 4445000"/>
              <a:gd name="connsiteY115" fmla="*/ 2059940 h 2646680"/>
              <a:gd name="connsiteX116" fmla="*/ 2585720 w 4445000"/>
              <a:gd name="connsiteY116" fmla="*/ 2098040 h 2646680"/>
              <a:gd name="connsiteX117" fmla="*/ 2667000 w 4445000"/>
              <a:gd name="connsiteY117" fmla="*/ 2098040 h 2646680"/>
              <a:gd name="connsiteX118" fmla="*/ 2667000 w 4445000"/>
              <a:gd name="connsiteY118" fmla="*/ 2118360 h 2646680"/>
              <a:gd name="connsiteX119" fmla="*/ 2743200 w 4445000"/>
              <a:gd name="connsiteY119" fmla="*/ 2118360 h 2646680"/>
              <a:gd name="connsiteX120" fmla="*/ 2743200 w 4445000"/>
              <a:gd name="connsiteY120" fmla="*/ 2118360 h 2646680"/>
              <a:gd name="connsiteX121" fmla="*/ 2747116 w 4445000"/>
              <a:gd name="connsiteY121" fmla="*/ 2143443 h 2646680"/>
              <a:gd name="connsiteX122" fmla="*/ 2821941 w 4445000"/>
              <a:gd name="connsiteY122" fmla="*/ 2142913 h 2646680"/>
              <a:gd name="connsiteX123" fmla="*/ 2849880 w 4445000"/>
              <a:gd name="connsiteY123" fmla="*/ 2179320 h 2646680"/>
              <a:gd name="connsiteX124" fmla="*/ 2910840 w 4445000"/>
              <a:gd name="connsiteY124" fmla="*/ 2179320 h 2646680"/>
              <a:gd name="connsiteX125" fmla="*/ 2910840 w 4445000"/>
              <a:gd name="connsiteY125" fmla="*/ 2219960 h 2646680"/>
              <a:gd name="connsiteX126" fmla="*/ 2966720 w 4445000"/>
              <a:gd name="connsiteY126" fmla="*/ 2219960 h 2646680"/>
              <a:gd name="connsiteX127" fmla="*/ 2966720 w 4445000"/>
              <a:gd name="connsiteY127" fmla="*/ 2240280 h 2646680"/>
              <a:gd name="connsiteX128" fmla="*/ 3022600 w 4445000"/>
              <a:gd name="connsiteY128" fmla="*/ 2240280 h 2646680"/>
              <a:gd name="connsiteX129" fmla="*/ 3022600 w 4445000"/>
              <a:gd name="connsiteY129" fmla="*/ 2260600 h 2646680"/>
              <a:gd name="connsiteX130" fmla="*/ 3053080 w 4445000"/>
              <a:gd name="connsiteY130" fmla="*/ 2260600 h 2646680"/>
              <a:gd name="connsiteX131" fmla="*/ 3053080 w 4445000"/>
              <a:gd name="connsiteY131" fmla="*/ 2296160 h 2646680"/>
              <a:gd name="connsiteX132" fmla="*/ 3114040 w 4445000"/>
              <a:gd name="connsiteY132" fmla="*/ 2296160 h 2646680"/>
              <a:gd name="connsiteX133" fmla="*/ 3114040 w 4445000"/>
              <a:gd name="connsiteY133" fmla="*/ 2321560 h 2646680"/>
              <a:gd name="connsiteX134" fmla="*/ 3286760 w 4445000"/>
              <a:gd name="connsiteY134" fmla="*/ 2321560 h 2646680"/>
              <a:gd name="connsiteX135" fmla="*/ 3301577 w 4445000"/>
              <a:gd name="connsiteY135" fmla="*/ 2362624 h 2646680"/>
              <a:gd name="connsiteX136" fmla="*/ 3376084 w 4445000"/>
              <a:gd name="connsiteY136" fmla="*/ 2373206 h 2646680"/>
              <a:gd name="connsiteX137" fmla="*/ 3388360 w 4445000"/>
              <a:gd name="connsiteY137" fmla="*/ 2413000 h 2646680"/>
              <a:gd name="connsiteX138" fmla="*/ 3952240 w 4445000"/>
              <a:gd name="connsiteY138" fmla="*/ 2413000 h 2646680"/>
              <a:gd name="connsiteX139" fmla="*/ 3952240 w 4445000"/>
              <a:gd name="connsiteY139" fmla="*/ 2468880 h 2646680"/>
              <a:gd name="connsiteX140" fmla="*/ 4053840 w 4445000"/>
              <a:gd name="connsiteY140" fmla="*/ 2468880 h 2646680"/>
              <a:gd name="connsiteX141" fmla="*/ 4053840 w 4445000"/>
              <a:gd name="connsiteY141" fmla="*/ 2540000 h 2646680"/>
              <a:gd name="connsiteX142" fmla="*/ 4114800 w 4445000"/>
              <a:gd name="connsiteY142" fmla="*/ 2540000 h 2646680"/>
              <a:gd name="connsiteX143" fmla="*/ 4114800 w 4445000"/>
              <a:gd name="connsiteY143" fmla="*/ 2646680 h 2646680"/>
              <a:gd name="connsiteX144" fmla="*/ 4445000 w 4445000"/>
              <a:gd name="connsiteY144" fmla="*/ 2646680 h 2646680"/>
              <a:gd name="connsiteX0" fmla="*/ 0 w 4445000"/>
              <a:gd name="connsiteY0" fmla="*/ 0 h 2646680"/>
              <a:gd name="connsiteX1" fmla="*/ 55880 w 4445000"/>
              <a:gd name="connsiteY1" fmla="*/ 0 h 2646680"/>
              <a:gd name="connsiteX2" fmla="*/ 55880 w 4445000"/>
              <a:gd name="connsiteY2" fmla="*/ 50800 h 2646680"/>
              <a:gd name="connsiteX3" fmla="*/ 121920 w 4445000"/>
              <a:gd name="connsiteY3" fmla="*/ 50800 h 2646680"/>
              <a:gd name="connsiteX4" fmla="*/ 121920 w 4445000"/>
              <a:gd name="connsiteY4" fmla="*/ 66040 h 2646680"/>
              <a:gd name="connsiteX5" fmla="*/ 152400 w 4445000"/>
              <a:gd name="connsiteY5" fmla="*/ 66040 h 2646680"/>
              <a:gd name="connsiteX6" fmla="*/ 152400 w 4445000"/>
              <a:gd name="connsiteY6" fmla="*/ 66040 h 2646680"/>
              <a:gd name="connsiteX7" fmla="*/ 152400 w 4445000"/>
              <a:gd name="connsiteY7" fmla="*/ 106680 h 2646680"/>
              <a:gd name="connsiteX8" fmla="*/ 182880 w 4445000"/>
              <a:gd name="connsiteY8" fmla="*/ 106680 h 2646680"/>
              <a:gd name="connsiteX9" fmla="*/ 182880 w 4445000"/>
              <a:gd name="connsiteY9" fmla="*/ 172720 h 2646680"/>
              <a:gd name="connsiteX10" fmla="*/ 203200 w 4445000"/>
              <a:gd name="connsiteY10" fmla="*/ 172720 h 2646680"/>
              <a:gd name="connsiteX11" fmla="*/ 203200 w 4445000"/>
              <a:gd name="connsiteY11" fmla="*/ 208280 h 2646680"/>
              <a:gd name="connsiteX12" fmla="*/ 238760 w 4445000"/>
              <a:gd name="connsiteY12" fmla="*/ 208280 h 2646680"/>
              <a:gd name="connsiteX13" fmla="*/ 238760 w 4445000"/>
              <a:gd name="connsiteY13" fmla="*/ 248920 h 2646680"/>
              <a:gd name="connsiteX14" fmla="*/ 254000 w 4445000"/>
              <a:gd name="connsiteY14" fmla="*/ 248920 h 2646680"/>
              <a:gd name="connsiteX15" fmla="*/ 254000 w 4445000"/>
              <a:gd name="connsiteY15" fmla="*/ 289560 h 2646680"/>
              <a:gd name="connsiteX16" fmla="*/ 299720 w 4445000"/>
              <a:gd name="connsiteY16" fmla="*/ 289560 h 2646680"/>
              <a:gd name="connsiteX17" fmla="*/ 299720 w 4445000"/>
              <a:gd name="connsiteY17" fmla="*/ 350520 h 2646680"/>
              <a:gd name="connsiteX18" fmla="*/ 314960 w 4445000"/>
              <a:gd name="connsiteY18" fmla="*/ 350520 h 2646680"/>
              <a:gd name="connsiteX19" fmla="*/ 314960 w 4445000"/>
              <a:gd name="connsiteY19" fmla="*/ 370840 h 2646680"/>
              <a:gd name="connsiteX20" fmla="*/ 365760 w 4445000"/>
              <a:gd name="connsiteY20" fmla="*/ 370840 h 2646680"/>
              <a:gd name="connsiteX21" fmla="*/ 365760 w 4445000"/>
              <a:gd name="connsiteY21" fmla="*/ 406400 h 2646680"/>
              <a:gd name="connsiteX22" fmla="*/ 365760 w 4445000"/>
              <a:gd name="connsiteY22" fmla="*/ 406400 h 2646680"/>
              <a:gd name="connsiteX23" fmla="*/ 365760 w 4445000"/>
              <a:gd name="connsiteY23" fmla="*/ 467360 h 2646680"/>
              <a:gd name="connsiteX24" fmla="*/ 365760 w 4445000"/>
              <a:gd name="connsiteY24" fmla="*/ 533400 h 2646680"/>
              <a:gd name="connsiteX25" fmla="*/ 411480 w 4445000"/>
              <a:gd name="connsiteY25" fmla="*/ 533400 h 2646680"/>
              <a:gd name="connsiteX26" fmla="*/ 411480 w 4445000"/>
              <a:gd name="connsiteY26" fmla="*/ 574040 h 2646680"/>
              <a:gd name="connsiteX27" fmla="*/ 426720 w 4445000"/>
              <a:gd name="connsiteY27" fmla="*/ 574040 h 2646680"/>
              <a:gd name="connsiteX28" fmla="*/ 426720 w 4445000"/>
              <a:gd name="connsiteY28" fmla="*/ 645160 h 2646680"/>
              <a:gd name="connsiteX29" fmla="*/ 472440 w 4445000"/>
              <a:gd name="connsiteY29" fmla="*/ 645160 h 2646680"/>
              <a:gd name="connsiteX30" fmla="*/ 472440 w 4445000"/>
              <a:gd name="connsiteY30" fmla="*/ 695960 h 2646680"/>
              <a:gd name="connsiteX31" fmla="*/ 497840 w 4445000"/>
              <a:gd name="connsiteY31" fmla="*/ 695960 h 2646680"/>
              <a:gd name="connsiteX32" fmla="*/ 497840 w 4445000"/>
              <a:gd name="connsiteY32" fmla="*/ 746760 h 2646680"/>
              <a:gd name="connsiteX33" fmla="*/ 538480 w 4445000"/>
              <a:gd name="connsiteY33" fmla="*/ 746760 h 2646680"/>
              <a:gd name="connsiteX34" fmla="*/ 538480 w 4445000"/>
              <a:gd name="connsiteY34" fmla="*/ 822960 h 2646680"/>
              <a:gd name="connsiteX35" fmla="*/ 599440 w 4445000"/>
              <a:gd name="connsiteY35" fmla="*/ 822960 h 2646680"/>
              <a:gd name="connsiteX36" fmla="*/ 599440 w 4445000"/>
              <a:gd name="connsiteY36" fmla="*/ 873760 h 2646680"/>
              <a:gd name="connsiteX37" fmla="*/ 629920 w 4445000"/>
              <a:gd name="connsiteY37" fmla="*/ 873760 h 2646680"/>
              <a:gd name="connsiteX38" fmla="*/ 629920 w 4445000"/>
              <a:gd name="connsiteY38" fmla="*/ 924560 h 2646680"/>
              <a:gd name="connsiteX39" fmla="*/ 711200 w 4445000"/>
              <a:gd name="connsiteY39" fmla="*/ 924560 h 2646680"/>
              <a:gd name="connsiteX40" fmla="*/ 711200 w 4445000"/>
              <a:gd name="connsiteY40" fmla="*/ 924560 h 2646680"/>
              <a:gd name="connsiteX41" fmla="*/ 736600 w 4445000"/>
              <a:gd name="connsiteY41" fmla="*/ 949960 h 2646680"/>
              <a:gd name="connsiteX42" fmla="*/ 736600 w 4445000"/>
              <a:gd name="connsiteY42" fmla="*/ 975360 h 2646680"/>
              <a:gd name="connsiteX43" fmla="*/ 787400 w 4445000"/>
              <a:gd name="connsiteY43" fmla="*/ 975360 h 2646680"/>
              <a:gd name="connsiteX44" fmla="*/ 787400 w 4445000"/>
              <a:gd name="connsiteY44" fmla="*/ 1021080 h 2646680"/>
              <a:gd name="connsiteX45" fmla="*/ 812800 w 4445000"/>
              <a:gd name="connsiteY45" fmla="*/ 1021080 h 2646680"/>
              <a:gd name="connsiteX46" fmla="*/ 812800 w 4445000"/>
              <a:gd name="connsiteY46" fmla="*/ 1071880 h 2646680"/>
              <a:gd name="connsiteX47" fmla="*/ 812800 w 4445000"/>
              <a:gd name="connsiteY47" fmla="*/ 1071880 h 2646680"/>
              <a:gd name="connsiteX48" fmla="*/ 863600 w 4445000"/>
              <a:gd name="connsiteY48" fmla="*/ 1071880 h 2646680"/>
              <a:gd name="connsiteX49" fmla="*/ 863600 w 4445000"/>
              <a:gd name="connsiteY49" fmla="*/ 1117600 h 2646680"/>
              <a:gd name="connsiteX50" fmla="*/ 863600 w 4445000"/>
              <a:gd name="connsiteY50" fmla="*/ 1117600 h 2646680"/>
              <a:gd name="connsiteX51" fmla="*/ 899160 w 4445000"/>
              <a:gd name="connsiteY51" fmla="*/ 1153160 h 2646680"/>
              <a:gd name="connsiteX52" fmla="*/ 929640 w 4445000"/>
              <a:gd name="connsiteY52" fmla="*/ 1153160 h 2646680"/>
              <a:gd name="connsiteX53" fmla="*/ 929640 w 4445000"/>
              <a:gd name="connsiteY53" fmla="*/ 1198880 h 2646680"/>
              <a:gd name="connsiteX54" fmla="*/ 985520 w 4445000"/>
              <a:gd name="connsiteY54" fmla="*/ 1198880 h 2646680"/>
              <a:gd name="connsiteX55" fmla="*/ 985520 w 4445000"/>
              <a:gd name="connsiteY55" fmla="*/ 1224280 h 2646680"/>
              <a:gd name="connsiteX56" fmla="*/ 1031240 w 4445000"/>
              <a:gd name="connsiteY56" fmla="*/ 1224280 h 2646680"/>
              <a:gd name="connsiteX57" fmla="*/ 1046480 w 4445000"/>
              <a:gd name="connsiteY57" fmla="*/ 1239520 h 2646680"/>
              <a:gd name="connsiteX58" fmla="*/ 1082040 w 4445000"/>
              <a:gd name="connsiteY58" fmla="*/ 1239520 h 2646680"/>
              <a:gd name="connsiteX59" fmla="*/ 1082040 w 4445000"/>
              <a:gd name="connsiteY59" fmla="*/ 1275080 h 2646680"/>
              <a:gd name="connsiteX60" fmla="*/ 1153160 w 4445000"/>
              <a:gd name="connsiteY60" fmla="*/ 1275080 h 2646680"/>
              <a:gd name="connsiteX61" fmla="*/ 1153160 w 4445000"/>
              <a:gd name="connsiteY61" fmla="*/ 1320800 h 2646680"/>
              <a:gd name="connsiteX62" fmla="*/ 1193800 w 4445000"/>
              <a:gd name="connsiteY62" fmla="*/ 1320800 h 2646680"/>
              <a:gd name="connsiteX63" fmla="*/ 1193800 w 4445000"/>
              <a:gd name="connsiteY63" fmla="*/ 1351280 h 2646680"/>
              <a:gd name="connsiteX64" fmla="*/ 1239520 w 4445000"/>
              <a:gd name="connsiteY64" fmla="*/ 1351280 h 2646680"/>
              <a:gd name="connsiteX65" fmla="*/ 1239520 w 4445000"/>
              <a:gd name="connsiteY65" fmla="*/ 1381760 h 2646680"/>
              <a:gd name="connsiteX66" fmla="*/ 1310640 w 4445000"/>
              <a:gd name="connsiteY66" fmla="*/ 1381760 h 2646680"/>
              <a:gd name="connsiteX67" fmla="*/ 1310640 w 4445000"/>
              <a:gd name="connsiteY67" fmla="*/ 1402080 h 2646680"/>
              <a:gd name="connsiteX68" fmla="*/ 1310640 w 4445000"/>
              <a:gd name="connsiteY68" fmla="*/ 1402080 h 2646680"/>
              <a:gd name="connsiteX69" fmla="*/ 1330960 w 4445000"/>
              <a:gd name="connsiteY69" fmla="*/ 1402080 h 2646680"/>
              <a:gd name="connsiteX70" fmla="*/ 1366520 w 4445000"/>
              <a:gd name="connsiteY70" fmla="*/ 1402080 h 2646680"/>
              <a:gd name="connsiteX71" fmla="*/ 1366520 w 4445000"/>
              <a:gd name="connsiteY71" fmla="*/ 1447800 h 2646680"/>
              <a:gd name="connsiteX72" fmla="*/ 1397000 w 4445000"/>
              <a:gd name="connsiteY72" fmla="*/ 1447800 h 2646680"/>
              <a:gd name="connsiteX73" fmla="*/ 1397000 w 4445000"/>
              <a:gd name="connsiteY73" fmla="*/ 1483360 h 2646680"/>
              <a:gd name="connsiteX74" fmla="*/ 1427480 w 4445000"/>
              <a:gd name="connsiteY74" fmla="*/ 1483360 h 2646680"/>
              <a:gd name="connsiteX75" fmla="*/ 1427480 w 4445000"/>
              <a:gd name="connsiteY75" fmla="*/ 1498600 h 2646680"/>
              <a:gd name="connsiteX76" fmla="*/ 1463040 w 4445000"/>
              <a:gd name="connsiteY76" fmla="*/ 1498600 h 2646680"/>
              <a:gd name="connsiteX77" fmla="*/ 1473200 w 4445000"/>
              <a:gd name="connsiteY77" fmla="*/ 1508760 h 2646680"/>
              <a:gd name="connsiteX78" fmla="*/ 1529080 w 4445000"/>
              <a:gd name="connsiteY78" fmla="*/ 1508760 h 2646680"/>
              <a:gd name="connsiteX79" fmla="*/ 1529080 w 4445000"/>
              <a:gd name="connsiteY79" fmla="*/ 1539240 h 2646680"/>
              <a:gd name="connsiteX80" fmla="*/ 1559560 w 4445000"/>
              <a:gd name="connsiteY80" fmla="*/ 1539240 h 2646680"/>
              <a:gd name="connsiteX81" fmla="*/ 1559560 w 4445000"/>
              <a:gd name="connsiteY81" fmla="*/ 1564640 h 2646680"/>
              <a:gd name="connsiteX82" fmla="*/ 1600200 w 4445000"/>
              <a:gd name="connsiteY82" fmla="*/ 1564640 h 2646680"/>
              <a:gd name="connsiteX83" fmla="*/ 1600200 w 4445000"/>
              <a:gd name="connsiteY83" fmla="*/ 1584960 h 2646680"/>
              <a:gd name="connsiteX84" fmla="*/ 1635760 w 4445000"/>
              <a:gd name="connsiteY84" fmla="*/ 1584960 h 2646680"/>
              <a:gd name="connsiteX85" fmla="*/ 1635760 w 4445000"/>
              <a:gd name="connsiteY85" fmla="*/ 1620520 h 2646680"/>
              <a:gd name="connsiteX86" fmla="*/ 1635760 w 4445000"/>
              <a:gd name="connsiteY86" fmla="*/ 1620520 h 2646680"/>
              <a:gd name="connsiteX87" fmla="*/ 1656080 w 4445000"/>
              <a:gd name="connsiteY87" fmla="*/ 1640840 h 2646680"/>
              <a:gd name="connsiteX88" fmla="*/ 1711960 w 4445000"/>
              <a:gd name="connsiteY88" fmla="*/ 1640840 h 2646680"/>
              <a:gd name="connsiteX89" fmla="*/ 1711960 w 4445000"/>
              <a:gd name="connsiteY89" fmla="*/ 1671320 h 2646680"/>
              <a:gd name="connsiteX90" fmla="*/ 1752600 w 4445000"/>
              <a:gd name="connsiteY90" fmla="*/ 1671320 h 2646680"/>
              <a:gd name="connsiteX91" fmla="*/ 1752600 w 4445000"/>
              <a:gd name="connsiteY91" fmla="*/ 1727200 h 2646680"/>
              <a:gd name="connsiteX92" fmla="*/ 1793240 w 4445000"/>
              <a:gd name="connsiteY92" fmla="*/ 1727200 h 2646680"/>
              <a:gd name="connsiteX93" fmla="*/ 1793240 w 4445000"/>
              <a:gd name="connsiteY93" fmla="*/ 1757680 h 2646680"/>
              <a:gd name="connsiteX94" fmla="*/ 1864360 w 4445000"/>
              <a:gd name="connsiteY94" fmla="*/ 1757680 h 2646680"/>
              <a:gd name="connsiteX95" fmla="*/ 1864360 w 4445000"/>
              <a:gd name="connsiteY95" fmla="*/ 1788160 h 2646680"/>
              <a:gd name="connsiteX96" fmla="*/ 1965960 w 4445000"/>
              <a:gd name="connsiteY96" fmla="*/ 1788160 h 2646680"/>
              <a:gd name="connsiteX97" fmla="*/ 1965960 w 4445000"/>
              <a:gd name="connsiteY97" fmla="*/ 1813560 h 2646680"/>
              <a:gd name="connsiteX98" fmla="*/ 2021840 w 4445000"/>
              <a:gd name="connsiteY98" fmla="*/ 1813560 h 2646680"/>
              <a:gd name="connsiteX99" fmla="*/ 2024803 w 4445000"/>
              <a:gd name="connsiteY99" fmla="*/ 1829646 h 2646680"/>
              <a:gd name="connsiteX100" fmla="*/ 2077720 w 4445000"/>
              <a:gd name="connsiteY100" fmla="*/ 1833880 h 2646680"/>
              <a:gd name="connsiteX101" fmla="*/ 2077720 w 4445000"/>
              <a:gd name="connsiteY101" fmla="*/ 1874520 h 2646680"/>
              <a:gd name="connsiteX102" fmla="*/ 2235200 w 4445000"/>
              <a:gd name="connsiteY102" fmla="*/ 1874520 h 2646680"/>
              <a:gd name="connsiteX103" fmla="*/ 2233613 w 4445000"/>
              <a:gd name="connsiteY103" fmla="*/ 1895474 h 2646680"/>
              <a:gd name="connsiteX104" fmla="*/ 2295207 w 4445000"/>
              <a:gd name="connsiteY104" fmla="*/ 1898650 h 2646680"/>
              <a:gd name="connsiteX105" fmla="*/ 2293619 w 4445000"/>
              <a:gd name="connsiteY105" fmla="*/ 1912937 h 2646680"/>
              <a:gd name="connsiteX106" fmla="*/ 2325687 w 4445000"/>
              <a:gd name="connsiteY106" fmla="*/ 1918230 h 2646680"/>
              <a:gd name="connsiteX107" fmla="*/ 2327275 w 4445000"/>
              <a:gd name="connsiteY107" fmla="*/ 1942148 h 2646680"/>
              <a:gd name="connsiteX108" fmla="*/ 2373206 w 4445000"/>
              <a:gd name="connsiteY108" fmla="*/ 1943841 h 2646680"/>
              <a:gd name="connsiteX109" fmla="*/ 2375852 w 4445000"/>
              <a:gd name="connsiteY109" fmla="*/ 1998769 h 2646680"/>
              <a:gd name="connsiteX110" fmla="*/ 2434271 w 4445000"/>
              <a:gd name="connsiteY110" fmla="*/ 1996441 h 2646680"/>
              <a:gd name="connsiteX111" fmla="*/ 2448560 w 4445000"/>
              <a:gd name="connsiteY111" fmla="*/ 2014537 h 2646680"/>
              <a:gd name="connsiteX112" fmla="*/ 2470573 w 4445000"/>
              <a:gd name="connsiteY112" fmla="*/ 2032000 h 2646680"/>
              <a:gd name="connsiteX113" fmla="*/ 2521796 w 4445000"/>
              <a:gd name="connsiteY113" fmla="*/ 2029038 h 2646680"/>
              <a:gd name="connsiteX114" fmla="*/ 2525605 w 4445000"/>
              <a:gd name="connsiteY114" fmla="*/ 2059940 h 2646680"/>
              <a:gd name="connsiteX115" fmla="*/ 2583604 w 4445000"/>
              <a:gd name="connsiteY115" fmla="*/ 2059940 h 2646680"/>
              <a:gd name="connsiteX116" fmla="*/ 2585720 w 4445000"/>
              <a:gd name="connsiteY116" fmla="*/ 2098040 h 2646680"/>
              <a:gd name="connsiteX117" fmla="*/ 2667000 w 4445000"/>
              <a:gd name="connsiteY117" fmla="*/ 2098040 h 2646680"/>
              <a:gd name="connsiteX118" fmla="*/ 2667000 w 4445000"/>
              <a:gd name="connsiteY118" fmla="*/ 2118360 h 2646680"/>
              <a:gd name="connsiteX119" fmla="*/ 2743200 w 4445000"/>
              <a:gd name="connsiteY119" fmla="*/ 2118360 h 2646680"/>
              <a:gd name="connsiteX120" fmla="*/ 2743200 w 4445000"/>
              <a:gd name="connsiteY120" fmla="*/ 2118360 h 2646680"/>
              <a:gd name="connsiteX121" fmla="*/ 2740766 w 4445000"/>
              <a:gd name="connsiteY121" fmla="*/ 2141855 h 2646680"/>
              <a:gd name="connsiteX122" fmla="*/ 2821941 w 4445000"/>
              <a:gd name="connsiteY122" fmla="*/ 2142913 h 2646680"/>
              <a:gd name="connsiteX123" fmla="*/ 2849880 w 4445000"/>
              <a:gd name="connsiteY123" fmla="*/ 2179320 h 2646680"/>
              <a:gd name="connsiteX124" fmla="*/ 2910840 w 4445000"/>
              <a:gd name="connsiteY124" fmla="*/ 2179320 h 2646680"/>
              <a:gd name="connsiteX125" fmla="*/ 2910840 w 4445000"/>
              <a:gd name="connsiteY125" fmla="*/ 2219960 h 2646680"/>
              <a:gd name="connsiteX126" fmla="*/ 2966720 w 4445000"/>
              <a:gd name="connsiteY126" fmla="*/ 2219960 h 2646680"/>
              <a:gd name="connsiteX127" fmla="*/ 2966720 w 4445000"/>
              <a:gd name="connsiteY127" fmla="*/ 2240280 h 2646680"/>
              <a:gd name="connsiteX128" fmla="*/ 3022600 w 4445000"/>
              <a:gd name="connsiteY128" fmla="*/ 2240280 h 2646680"/>
              <a:gd name="connsiteX129" fmla="*/ 3022600 w 4445000"/>
              <a:gd name="connsiteY129" fmla="*/ 2260600 h 2646680"/>
              <a:gd name="connsiteX130" fmla="*/ 3053080 w 4445000"/>
              <a:gd name="connsiteY130" fmla="*/ 2260600 h 2646680"/>
              <a:gd name="connsiteX131" fmla="*/ 3053080 w 4445000"/>
              <a:gd name="connsiteY131" fmla="*/ 2296160 h 2646680"/>
              <a:gd name="connsiteX132" fmla="*/ 3114040 w 4445000"/>
              <a:gd name="connsiteY132" fmla="*/ 2296160 h 2646680"/>
              <a:gd name="connsiteX133" fmla="*/ 3114040 w 4445000"/>
              <a:gd name="connsiteY133" fmla="*/ 2321560 h 2646680"/>
              <a:gd name="connsiteX134" fmla="*/ 3286760 w 4445000"/>
              <a:gd name="connsiteY134" fmla="*/ 2321560 h 2646680"/>
              <a:gd name="connsiteX135" fmla="*/ 3301577 w 4445000"/>
              <a:gd name="connsiteY135" fmla="*/ 2362624 h 2646680"/>
              <a:gd name="connsiteX136" fmla="*/ 3376084 w 4445000"/>
              <a:gd name="connsiteY136" fmla="*/ 2373206 h 2646680"/>
              <a:gd name="connsiteX137" fmla="*/ 3388360 w 4445000"/>
              <a:gd name="connsiteY137" fmla="*/ 2413000 h 2646680"/>
              <a:gd name="connsiteX138" fmla="*/ 3952240 w 4445000"/>
              <a:gd name="connsiteY138" fmla="*/ 2413000 h 2646680"/>
              <a:gd name="connsiteX139" fmla="*/ 3952240 w 4445000"/>
              <a:gd name="connsiteY139" fmla="*/ 2468880 h 2646680"/>
              <a:gd name="connsiteX140" fmla="*/ 4053840 w 4445000"/>
              <a:gd name="connsiteY140" fmla="*/ 2468880 h 2646680"/>
              <a:gd name="connsiteX141" fmla="*/ 4053840 w 4445000"/>
              <a:gd name="connsiteY141" fmla="*/ 2540000 h 2646680"/>
              <a:gd name="connsiteX142" fmla="*/ 4114800 w 4445000"/>
              <a:gd name="connsiteY142" fmla="*/ 2540000 h 2646680"/>
              <a:gd name="connsiteX143" fmla="*/ 4114800 w 4445000"/>
              <a:gd name="connsiteY143" fmla="*/ 2646680 h 2646680"/>
              <a:gd name="connsiteX144" fmla="*/ 4445000 w 4445000"/>
              <a:gd name="connsiteY144" fmla="*/ 2646680 h 2646680"/>
              <a:gd name="connsiteX0" fmla="*/ 0 w 4445000"/>
              <a:gd name="connsiteY0" fmla="*/ 0 h 2646680"/>
              <a:gd name="connsiteX1" fmla="*/ 55880 w 4445000"/>
              <a:gd name="connsiteY1" fmla="*/ 0 h 2646680"/>
              <a:gd name="connsiteX2" fmla="*/ 55880 w 4445000"/>
              <a:gd name="connsiteY2" fmla="*/ 50800 h 2646680"/>
              <a:gd name="connsiteX3" fmla="*/ 121920 w 4445000"/>
              <a:gd name="connsiteY3" fmla="*/ 50800 h 2646680"/>
              <a:gd name="connsiteX4" fmla="*/ 121920 w 4445000"/>
              <a:gd name="connsiteY4" fmla="*/ 66040 h 2646680"/>
              <a:gd name="connsiteX5" fmla="*/ 152400 w 4445000"/>
              <a:gd name="connsiteY5" fmla="*/ 66040 h 2646680"/>
              <a:gd name="connsiteX6" fmla="*/ 152400 w 4445000"/>
              <a:gd name="connsiteY6" fmla="*/ 66040 h 2646680"/>
              <a:gd name="connsiteX7" fmla="*/ 152400 w 4445000"/>
              <a:gd name="connsiteY7" fmla="*/ 106680 h 2646680"/>
              <a:gd name="connsiteX8" fmla="*/ 182880 w 4445000"/>
              <a:gd name="connsiteY8" fmla="*/ 106680 h 2646680"/>
              <a:gd name="connsiteX9" fmla="*/ 182880 w 4445000"/>
              <a:gd name="connsiteY9" fmla="*/ 172720 h 2646680"/>
              <a:gd name="connsiteX10" fmla="*/ 203200 w 4445000"/>
              <a:gd name="connsiteY10" fmla="*/ 172720 h 2646680"/>
              <a:gd name="connsiteX11" fmla="*/ 203200 w 4445000"/>
              <a:gd name="connsiteY11" fmla="*/ 208280 h 2646680"/>
              <a:gd name="connsiteX12" fmla="*/ 238760 w 4445000"/>
              <a:gd name="connsiteY12" fmla="*/ 208280 h 2646680"/>
              <a:gd name="connsiteX13" fmla="*/ 238760 w 4445000"/>
              <a:gd name="connsiteY13" fmla="*/ 248920 h 2646680"/>
              <a:gd name="connsiteX14" fmla="*/ 254000 w 4445000"/>
              <a:gd name="connsiteY14" fmla="*/ 248920 h 2646680"/>
              <a:gd name="connsiteX15" fmla="*/ 254000 w 4445000"/>
              <a:gd name="connsiteY15" fmla="*/ 289560 h 2646680"/>
              <a:gd name="connsiteX16" fmla="*/ 299720 w 4445000"/>
              <a:gd name="connsiteY16" fmla="*/ 289560 h 2646680"/>
              <a:gd name="connsiteX17" fmla="*/ 299720 w 4445000"/>
              <a:gd name="connsiteY17" fmla="*/ 350520 h 2646680"/>
              <a:gd name="connsiteX18" fmla="*/ 314960 w 4445000"/>
              <a:gd name="connsiteY18" fmla="*/ 350520 h 2646680"/>
              <a:gd name="connsiteX19" fmla="*/ 314960 w 4445000"/>
              <a:gd name="connsiteY19" fmla="*/ 370840 h 2646680"/>
              <a:gd name="connsiteX20" fmla="*/ 365760 w 4445000"/>
              <a:gd name="connsiteY20" fmla="*/ 370840 h 2646680"/>
              <a:gd name="connsiteX21" fmla="*/ 365760 w 4445000"/>
              <a:gd name="connsiteY21" fmla="*/ 406400 h 2646680"/>
              <a:gd name="connsiteX22" fmla="*/ 365760 w 4445000"/>
              <a:gd name="connsiteY22" fmla="*/ 406400 h 2646680"/>
              <a:gd name="connsiteX23" fmla="*/ 365760 w 4445000"/>
              <a:gd name="connsiteY23" fmla="*/ 467360 h 2646680"/>
              <a:gd name="connsiteX24" fmla="*/ 365760 w 4445000"/>
              <a:gd name="connsiteY24" fmla="*/ 533400 h 2646680"/>
              <a:gd name="connsiteX25" fmla="*/ 411480 w 4445000"/>
              <a:gd name="connsiteY25" fmla="*/ 533400 h 2646680"/>
              <a:gd name="connsiteX26" fmla="*/ 411480 w 4445000"/>
              <a:gd name="connsiteY26" fmla="*/ 574040 h 2646680"/>
              <a:gd name="connsiteX27" fmla="*/ 426720 w 4445000"/>
              <a:gd name="connsiteY27" fmla="*/ 574040 h 2646680"/>
              <a:gd name="connsiteX28" fmla="*/ 426720 w 4445000"/>
              <a:gd name="connsiteY28" fmla="*/ 645160 h 2646680"/>
              <a:gd name="connsiteX29" fmla="*/ 472440 w 4445000"/>
              <a:gd name="connsiteY29" fmla="*/ 645160 h 2646680"/>
              <a:gd name="connsiteX30" fmla="*/ 472440 w 4445000"/>
              <a:gd name="connsiteY30" fmla="*/ 695960 h 2646680"/>
              <a:gd name="connsiteX31" fmla="*/ 497840 w 4445000"/>
              <a:gd name="connsiteY31" fmla="*/ 695960 h 2646680"/>
              <a:gd name="connsiteX32" fmla="*/ 497840 w 4445000"/>
              <a:gd name="connsiteY32" fmla="*/ 746760 h 2646680"/>
              <a:gd name="connsiteX33" fmla="*/ 538480 w 4445000"/>
              <a:gd name="connsiteY33" fmla="*/ 746760 h 2646680"/>
              <a:gd name="connsiteX34" fmla="*/ 538480 w 4445000"/>
              <a:gd name="connsiteY34" fmla="*/ 822960 h 2646680"/>
              <a:gd name="connsiteX35" fmla="*/ 599440 w 4445000"/>
              <a:gd name="connsiteY35" fmla="*/ 822960 h 2646680"/>
              <a:gd name="connsiteX36" fmla="*/ 599440 w 4445000"/>
              <a:gd name="connsiteY36" fmla="*/ 873760 h 2646680"/>
              <a:gd name="connsiteX37" fmla="*/ 629920 w 4445000"/>
              <a:gd name="connsiteY37" fmla="*/ 873760 h 2646680"/>
              <a:gd name="connsiteX38" fmla="*/ 629920 w 4445000"/>
              <a:gd name="connsiteY38" fmla="*/ 924560 h 2646680"/>
              <a:gd name="connsiteX39" fmla="*/ 711200 w 4445000"/>
              <a:gd name="connsiteY39" fmla="*/ 924560 h 2646680"/>
              <a:gd name="connsiteX40" fmla="*/ 711200 w 4445000"/>
              <a:gd name="connsiteY40" fmla="*/ 924560 h 2646680"/>
              <a:gd name="connsiteX41" fmla="*/ 736600 w 4445000"/>
              <a:gd name="connsiteY41" fmla="*/ 949960 h 2646680"/>
              <a:gd name="connsiteX42" fmla="*/ 736600 w 4445000"/>
              <a:gd name="connsiteY42" fmla="*/ 975360 h 2646680"/>
              <a:gd name="connsiteX43" fmla="*/ 787400 w 4445000"/>
              <a:gd name="connsiteY43" fmla="*/ 975360 h 2646680"/>
              <a:gd name="connsiteX44" fmla="*/ 787400 w 4445000"/>
              <a:gd name="connsiteY44" fmla="*/ 1021080 h 2646680"/>
              <a:gd name="connsiteX45" fmla="*/ 812800 w 4445000"/>
              <a:gd name="connsiteY45" fmla="*/ 1021080 h 2646680"/>
              <a:gd name="connsiteX46" fmla="*/ 812800 w 4445000"/>
              <a:gd name="connsiteY46" fmla="*/ 1071880 h 2646680"/>
              <a:gd name="connsiteX47" fmla="*/ 812800 w 4445000"/>
              <a:gd name="connsiteY47" fmla="*/ 1071880 h 2646680"/>
              <a:gd name="connsiteX48" fmla="*/ 863600 w 4445000"/>
              <a:gd name="connsiteY48" fmla="*/ 1071880 h 2646680"/>
              <a:gd name="connsiteX49" fmla="*/ 863600 w 4445000"/>
              <a:gd name="connsiteY49" fmla="*/ 1117600 h 2646680"/>
              <a:gd name="connsiteX50" fmla="*/ 863600 w 4445000"/>
              <a:gd name="connsiteY50" fmla="*/ 1117600 h 2646680"/>
              <a:gd name="connsiteX51" fmla="*/ 899160 w 4445000"/>
              <a:gd name="connsiteY51" fmla="*/ 1153160 h 2646680"/>
              <a:gd name="connsiteX52" fmla="*/ 929640 w 4445000"/>
              <a:gd name="connsiteY52" fmla="*/ 1153160 h 2646680"/>
              <a:gd name="connsiteX53" fmla="*/ 929640 w 4445000"/>
              <a:gd name="connsiteY53" fmla="*/ 1198880 h 2646680"/>
              <a:gd name="connsiteX54" fmla="*/ 985520 w 4445000"/>
              <a:gd name="connsiteY54" fmla="*/ 1198880 h 2646680"/>
              <a:gd name="connsiteX55" fmla="*/ 985520 w 4445000"/>
              <a:gd name="connsiteY55" fmla="*/ 1224280 h 2646680"/>
              <a:gd name="connsiteX56" fmla="*/ 1031240 w 4445000"/>
              <a:gd name="connsiteY56" fmla="*/ 1224280 h 2646680"/>
              <a:gd name="connsiteX57" fmla="*/ 1046480 w 4445000"/>
              <a:gd name="connsiteY57" fmla="*/ 1239520 h 2646680"/>
              <a:gd name="connsiteX58" fmla="*/ 1082040 w 4445000"/>
              <a:gd name="connsiteY58" fmla="*/ 1239520 h 2646680"/>
              <a:gd name="connsiteX59" fmla="*/ 1082040 w 4445000"/>
              <a:gd name="connsiteY59" fmla="*/ 1275080 h 2646680"/>
              <a:gd name="connsiteX60" fmla="*/ 1153160 w 4445000"/>
              <a:gd name="connsiteY60" fmla="*/ 1275080 h 2646680"/>
              <a:gd name="connsiteX61" fmla="*/ 1153160 w 4445000"/>
              <a:gd name="connsiteY61" fmla="*/ 1320800 h 2646680"/>
              <a:gd name="connsiteX62" fmla="*/ 1193800 w 4445000"/>
              <a:gd name="connsiteY62" fmla="*/ 1320800 h 2646680"/>
              <a:gd name="connsiteX63" fmla="*/ 1193800 w 4445000"/>
              <a:gd name="connsiteY63" fmla="*/ 1351280 h 2646680"/>
              <a:gd name="connsiteX64" fmla="*/ 1239520 w 4445000"/>
              <a:gd name="connsiteY64" fmla="*/ 1351280 h 2646680"/>
              <a:gd name="connsiteX65" fmla="*/ 1239520 w 4445000"/>
              <a:gd name="connsiteY65" fmla="*/ 1381760 h 2646680"/>
              <a:gd name="connsiteX66" fmla="*/ 1310640 w 4445000"/>
              <a:gd name="connsiteY66" fmla="*/ 1381760 h 2646680"/>
              <a:gd name="connsiteX67" fmla="*/ 1310640 w 4445000"/>
              <a:gd name="connsiteY67" fmla="*/ 1402080 h 2646680"/>
              <a:gd name="connsiteX68" fmla="*/ 1310640 w 4445000"/>
              <a:gd name="connsiteY68" fmla="*/ 1402080 h 2646680"/>
              <a:gd name="connsiteX69" fmla="*/ 1330960 w 4445000"/>
              <a:gd name="connsiteY69" fmla="*/ 1402080 h 2646680"/>
              <a:gd name="connsiteX70" fmla="*/ 1366520 w 4445000"/>
              <a:gd name="connsiteY70" fmla="*/ 1402080 h 2646680"/>
              <a:gd name="connsiteX71" fmla="*/ 1366520 w 4445000"/>
              <a:gd name="connsiteY71" fmla="*/ 1447800 h 2646680"/>
              <a:gd name="connsiteX72" fmla="*/ 1397000 w 4445000"/>
              <a:gd name="connsiteY72" fmla="*/ 1447800 h 2646680"/>
              <a:gd name="connsiteX73" fmla="*/ 1397000 w 4445000"/>
              <a:gd name="connsiteY73" fmla="*/ 1483360 h 2646680"/>
              <a:gd name="connsiteX74" fmla="*/ 1427480 w 4445000"/>
              <a:gd name="connsiteY74" fmla="*/ 1483360 h 2646680"/>
              <a:gd name="connsiteX75" fmla="*/ 1427480 w 4445000"/>
              <a:gd name="connsiteY75" fmla="*/ 1498600 h 2646680"/>
              <a:gd name="connsiteX76" fmla="*/ 1463040 w 4445000"/>
              <a:gd name="connsiteY76" fmla="*/ 1498600 h 2646680"/>
              <a:gd name="connsiteX77" fmla="*/ 1473200 w 4445000"/>
              <a:gd name="connsiteY77" fmla="*/ 1508760 h 2646680"/>
              <a:gd name="connsiteX78" fmla="*/ 1529080 w 4445000"/>
              <a:gd name="connsiteY78" fmla="*/ 1508760 h 2646680"/>
              <a:gd name="connsiteX79" fmla="*/ 1529080 w 4445000"/>
              <a:gd name="connsiteY79" fmla="*/ 1539240 h 2646680"/>
              <a:gd name="connsiteX80" fmla="*/ 1559560 w 4445000"/>
              <a:gd name="connsiteY80" fmla="*/ 1539240 h 2646680"/>
              <a:gd name="connsiteX81" fmla="*/ 1559560 w 4445000"/>
              <a:gd name="connsiteY81" fmla="*/ 1564640 h 2646680"/>
              <a:gd name="connsiteX82" fmla="*/ 1600200 w 4445000"/>
              <a:gd name="connsiteY82" fmla="*/ 1564640 h 2646680"/>
              <a:gd name="connsiteX83" fmla="*/ 1600200 w 4445000"/>
              <a:gd name="connsiteY83" fmla="*/ 1584960 h 2646680"/>
              <a:gd name="connsiteX84" fmla="*/ 1635760 w 4445000"/>
              <a:gd name="connsiteY84" fmla="*/ 1584960 h 2646680"/>
              <a:gd name="connsiteX85" fmla="*/ 1635760 w 4445000"/>
              <a:gd name="connsiteY85" fmla="*/ 1620520 h 2646680"/>
              <a:gd name="connsiteX86" fmla="*/ 1635760 w 4445000"/>
              <a:gd name="connsiteY86" fmla="*/ 1620520 h 2646680"/>
              <a:gd name="connsiteX87" fmla="*/ 1656080 w 4445000"/>
              <a:gd name="connsiteY87" fmla="*/ 1640840 h 2646680"/>
              <a:gd name="connsiteX88" fmla="*/ 1711960 w 4445000"/>
              <a:gd name="connsiteY88" fmla="*/ 1640840 h 2646680"/>
              <a:gd name="connsiteX89" fmla="*/ 1711960 w 4445000"/>
              <a:gd name="connsiteY89" fmla="*/ 1671320 h 2646680"/>
              <a:gd name="connsiteX90" fmla="*/ 1752600 w 4445000"/>
              <a:gd name="connsiteY90" fmla="*/ 1671320 h 2646680"/>
              <a:gd name="connsiteX91" fmla="*/ 1752600 w 4445000"/>
              <a:gd name="connsiteY91" fmla="*/ 1727200 h 2646680"/>
              <a:gd name="connsiteX92" fmla="*/ 1793240 w 4445000"/>
              <a:gd name="connsiteY92" fmla="*/ 1727200 h 2646680"/>
              <a:gd name="connsiteX93" fmla="*/ 1793240 w 4445000"/>
              <a:gd name="connsiteY93" fmla="*/ 1757680 h 2646680"/>
              <a:gd name="connsiteX94" fmla="*/ 1864360 w 4445000"/>
              <a:gd name="connsiteY94" fmla="*/ 1757680 h 2646680"/>
              <a:gd name="connsiteX95" fmla="*/ 1864360 w 4445000"/>
              <a:gd name="connsiteY95" fmla="*/ 1788160 h 2646680"/>
              <a:gd name="connsiteX96" fmla="*/ 1965960 w 4445000"/>
              <a:gd name="connsiteY96" fmla="*/ 1788160 h 2646680"/>
              <a:gd name="connsiteX97" fmla="*/ 1965960 w 4445000"/>
              <a:gd name="connsiteY97" fmla="*/ 1813560 h 2646680"/>
              <a:gd name="connsiteX98" fmla="*/ 2021840 w 4445000"/>
              <a:gd name="connsiteY98" fmla="*/ 1813560 h 2646680"/>
              <a:gd name="connsiteX99" fmla="*/ 2024803 w 4445000"/>
              <a:gd name="connsiteY99" fmla="*/ 1829646 h 2646680"/>
              <a:gd name="connsiteX100" fmla="*/ 2077720 w 4445000"/>
              <a:gd name="connsiteY100" fmla="*/ 1833880 h 2646680"/>
              <a:gd name="connsiteX101" fmla="*/ 2077720 w 4445000"/>
              <a:gd name="connsiteY101" fmla="*/ 1874520 h 2646680"/>
              <a:gd name="connsiteX102" fmla="*/ 2235200 w 4445000"/>
              <a:gd name="connsiteY102" fmla="*/ 1874520 h 2646680"/>
              <a:gd name="connsiteX103" fmla="*/ 2233613 w 4445000"/>
              <a:gd name="connsiteY103" fmla="*/ 1895474 h 2646680"/>
              <a:gd name="connsiteX104" fmla="*/ 2295207 w 4445000"/>
              <a:gd name="connsiteY104" fmla="*/ 1898650 h 2646680"/>
              <a:gd name="connsiteX105" fmla="*/ 2293619 w 4445000"/>
              <a:gd name="connsiteY105" fmla="*/ 1912937 h 2646680"/>
              <a:gd name="connsiteX106" fmla="*/ 2325687 w 4445000"/>
              <a:gd name="connsiteY106" fmla="*/ 1918230 h 2646680"/>
              <a:gd name="connsiteX107" fmla="*/ 2327275 w 4445000"/>
              <a:gd name="connsiteY107" fmla="*/ 1942148 h 2646680"/>
              <a:gd name="connsiteX108" fmla="*/ 2373206 w 4445000"/>
              <a:gd name="connsiteY108" fmla="*/ 1943841 h 2646680"/>
              <a:gd name="connsiteX109" fmla="*/ 2375852 w 4445000"/>
              <a:gd name="connsiteY109" fmla="*/ 1998769 h 2646680"/>
              <a:gd name="connsiteX110" fmla="*/ 2434271 w 4445000"/>
              <a:gd name="connsiteY110" fmla="*/ 1996441 h 2646680"/>
              <a:gd name="connsiteX111" fmla="*/ 2448560 w 4445000"/>
              <a:gd name="connsiteY111" fmla="*/ 2014537 h 2646680"/>
              <a:gd name="connsiteX112" fmla="*/ 2470573 w 4445000"/>
              <a:gd name="connsiteY112" fmla="*/ 2032000 h 2646680"/>
              <a:gd name="connsiteX113" fmla="*/ 2521796 w 4445000"/>
              <a:gd name="connsiteY113" fmla="*/ 2029038 h 2646680"/>
              <a:gd name="connsiteX114" fmla="*/ 2525605 w 4445000"/>
              <a:gd name="connsiteY114" fmla="*/ 2059940 h 2646680"/>
              <a:gd name="connsiteX115" fmla="*/ 2583604 w 4445000"/>
              <a:gd name="connsiteY115" fmla="*/ 2059940 h 2646680"/>
              <a:gd name="connsiteX116" fmla="*/ 2585720 w 4445000"/>
              <a:gd name="connsiteY116" fmla="*/ 2098040 h 2646680"/>
              <a:gd name="connsiteX117" fmla="*/ 2667000 w 4445000"/>
              <a:gd name="connsiteY117" fmla="*/ 2098040 h 2646680"/>
              <a:gd name="connsiteX118" fmla="*/ 2667000 w 4445000"/>
              <a:gd name="connsiteY118" fmla="*/ 2118360 h 2646680"/>
              <a:gd name="connsiteX119" fmla="*/ 2743200 w 4445000"/>
              <a:gd name="connsiteY119" fmla="*/ 2118360 h 2646680"/>
              <a:gd name="connsiteX120" fmla="*/ 2736850 w 4445000"/>
              <a:gd name="connsiteY120" fmla="*/ 2116772 h 2646680"/>
              <a:gd name="connsiteX121" fmla="*/ 2740766 w 4445000"/>
              <a:gd name="connsiteY121" fmla="*/ 2141855 h 2646680"/>
              <a:gd name="connsiteX122" fmla="*/ 2821941 w 4445000"/>
              <a:gd name="connsiteY122" fmla="*/ 2142913 h 2646680"/>
              <a:gd name="connsiteX123" fmla="*/ 2849880 w 4445000"/>
              <a:gd name="connsiteY123" fmla="*/ 2179320 h 2646680"/>
              <a:gd name="connsiteX124" fmla="*/ 2910840 w 4445000"/>
              <a:gd name="connsiteY124" fmla="*/ 2179320 h 2646680"/>
              <a:gd name="connsiteX125" fmla="*/ 2910840 w 4445000"/>
              <a:gd name="connsiteY125" fmla="*/ 2219960 h 2646680"/>
              <a:gd name="connsiteX126" fmla="*/ 2966720 w 4445000"/>
              <a:gd name="connsiteY126" fmla="*/ 2219960 h 2646680"/>
              <a:gd name="connsiteX127" fmla="*/ 2966720 w 4445000"/>
              <a:gd name="connsiteY127" fmla="*/ 2240280 h 2646680"/>
              <a:gd name="connsiteX128" fmla="*/ 3022600 w 4445000"/>
              <a:gd name="connsiteY128" fmla="*/ 2240280 h 2646680"/>
              <a:gd name="connsiteX129" fmla="*/ 3022600 w 4445000"/>
              <a:gd name="connsiteY129" fmla="*/ 2260600 h 2646680"/>
              <a:gd name="connsiteX130" fmla="*/ 3053080 w 4445000"/>
              <a:gd name="connsiteY130" fmla="*/ 2260600 h 2646680"/>
              <a:gd name="connsiteX131" fmla="*/ 3053080 w 4445000"/>
              <a:gd name="connsiteY131" fmla="*/ 2296160 h 2646680"/>
              <a:gd name="connsiteX132" fmla="*/ 3114040 w 4445000"/>
              <a:gd name="connsiteY132" fmla="*/ 2296160 h 2646680"/>
              <a:gd name="connsiteX133" fmla="*/ 3114040 w 4445000"/>
              <a:gd name="connsiteY133" fmla="*/ 2321560 h 2646680"/>
              <a:gd name="connsiteX134" fmla="*/ 3286760 w 4445000"/>
              <a:gd name="connsiteY134" fmla="*/ 2321560 h 2646680"/>
              <a:gd name="connsiteX135" fmla="*/ 3301577 w 4445000"/>
              <a:gd name="connsiteY135" fmla="*/ 2362624 h 2646680"/>
              <a:gd name="connsiteX136" fmla="*/ 3376084 w 4445000"/>
              <a:gd name="connsiteY136" fmla="*/ 2373206 h 2646680"/>
              <a:gd name="connsiteX137" fmla="*/ 3388360 w 4445000"/>
              <a:gd name="connsiteY137" fmla="*/ 2413000 h 2646680"/>
              <a:gd name="connsiteX138" fmla="*/ 3952240 w 4445000"/>
              <a:gd name="connsiteY138" fmla="*/ 2413000 h 2646680"/>
              <a:gd name="connsiteX139" fmla="*/ 3952240 w 4445000"/>
              <a:gd name="connsiteY139" fmla="*/ 2468880 h 2646680"/>
              <a:gd name="connsiteX140" fmla="*/ 4053840 w 4445000"/>
              <a:gd name="connsiteY140" fmla="*/ 2468880 h 2646680"/>
              <a:gd name="connsiteX141" fmla="*/ 4053840 w 4445000"/>
              <a:gd name="connsiteY141" fmla="*/ 2540000 h 2646680"/>
              <a:gd name="connsiteX142" fmla="*/ 4114800 w 4445000"/>
              <a:gd name="connsiteY142" fmla="*/ 2540000 h 2646680"/>
              <a:gd name="connsiteX143" fmla="*/ 4114800 w 4445000"/>
              <a:gd name="connsiteY143" fmla="*/ 2646680 h 2646680"/>
              <a:gd name="connsiteX144" fmla="*/ 4445000 w 4445000"/>
              <a:gd name="connsiteY144" fmla="*/ 2646680 h 2646680"/>
              <a:gd name="connsiteX0" fmla="*/ 0 w 4445000"/>
              <a:gd name="connsiteY0" fmla="*/ 0 h 2646680"/>
              <a:gd name="connsiteX1" fmla="*/ 55880 w 4445000"/>
              <a:gd name="connsiteY1" fmla="*/ 0 h 2646680"/>
              <a:gd name="connsiteX2" fmla="*/ 55880 w 4445000"/>
              <a:gd name="connsiteY2" fmla="*/ 50800 h 2646680"/>
              <a:gd name="connsiteX3" fmla="*/ 121920 w 4445000"/>
              <a:gd name="connsiteY3" fmla="*/ 50800 h 2646680"/>
              <a:gd name="connsiteX4" fmla="*/ 121920 w 4445000"/>
              <a:gd name="connsiteY4" fmla="*/ 66040 h 2646680"/>
              <a:gd name="connsiteX5" fmla="*/ 152400 w 4445000"/>
              <a:gd name="connsiteY5" fmla="*/ 66040 h 2646680"/>
              <a:gd name="connsiteX6" fmla="*/ 152400 w 4445000"/>
              <a:gd name="connsiteY6" fmla="*/ 66040 h 2646680"/>
              <a:gd name="connsiteX7" fmla="*/ 152400 w 4445000"/>
              <a:gd name="connsiteY7" fmla="*/ 106680 h 2646680"/>
              <a:gd name="connsiteX8" fmla="*/ 182880 w 4445000"/>
              <a:gd name="connsiteY8" fmla="*/ 106680 h 2646680"/>
              <a:gd name="connsiteX9" fmla="*/ 182880 w 4445000"/>
              <a:gd name="connsiteY9" fmla="*/ 172720 h 2646680"/>
              <a:gd name="connsiteX10" fmla="*/ 203200 w 4445000"/>
              <a:gd name="connsiteY10" fmla="*/ 172720 h 2646680"/>
              <a:gd name="connsiteX11" fmla="*/ 203200 w 4445000"/>
              <a:gd name="connsiteY11" fmla="*/ 208280 h 2646680"/>
              <a:gd name="connsiteX12" fmla="*/ 238760 w 4445000"/>
              <a:gd name="connsiteY12" fmla="*/ 208280 h 2646680"/>
              <a:gd name="connsiteX13" fmla="*/ 238760 w 4445000"/>
              <a:gd name="connsiteY13" fmla="*/ 248920 h 2646680"/>
              <a:gd name="connsiteX14" fmla="*/ 254000 w 4445000"/>
              <a:gd name="connsiteY14" fmla="*/ 248920 h 2646680"/>
              <a:gd name="connsiteX15" fmla="*/ 254000 w 4445000"/>
              <a:gd name="connsiteY15" fmla="*/ 289560 h 2646680"/>
              <a:gd name="connsiteX16" fmla="*/ 299720 w 4445000"/>
              <a:gd name="connsiteY16" fmla="*/ 289560 h 2646680"/>
              <a:gd name="connsiteX17" fmla="*/ 299720 w 4445000"/>
              <a:gd name="connsiteY17" fmla="*/ 350520 h 2646680"/>
              <a:gd name="connsiteX18" fmla="*/ 314960 w 4445000"/>
              <a:gd name="connsiteY18" fmla="*/ 350520 h 2646680"/>
              <a:gd name="connsiteX19" fmla="*/ 314960 w 4445000"/>
              <a:gd name="connsiteY19" fmla="*/ 370840 h 2646680"/>
              <a:gd name="connsiteX20" fmla="*/ 365760 w 4445000"/>
              <a:gd name="connsiteY20" fmla="*/ 370840 h 2646680"/>
              <a:gd name="connsiteX21" fmla="*/ 365760 w 4445000"/>
              <a:gd name="connsiteY21" fmla="*/ 406400 h 2646680"/>
              <a:gd name="connsiteX22" fmla="*/ 365760 w 4445000"/>
              <a:gd name="connsiteY22" fmla="*/ 406400 h 2646680"/>
              <a:gd name="connsiteX23" fmla="*/ 365760 w 4445000"/>
              <a:gd name="connsiteY23" fmla="*/ 467360 h 2646680"/>
              <a:gd name="connsiteX24" fmla="*/ 365760 w 4445000"/>
              <a:gd name="connsiteY24" fmla="*/ 533400 h 2646680"/>
              <a:gd name="connsiteX25" fmla="*/ 411480 w 4445000"/>
              <a:gd name="connsiteY25" fmla="*/ 533400 h 2646680"/>
              <a:gd name="connsiteX26" fmla="*/ 411480 w 4445000"/>
              <a:gd name="connsiteY26" fmla="*/ 574040 h 2646680"/>
              <a:gd name="connsiteX27" fmla="*/ 426720 w 4445000"/>
              <a:gd name="connsiteY27" fmla="*/ 574040 h 2646680"/>
              <a:gd name="connsiteX28" fmla="*/ 426720 w 4445000"/>
              <a:gd name="connsiteY28" fmla="*/ 645160 h 2646680"/>
              <a:gd name="connsiteX29" fmla="*/ 472440 w 4445000"/>
              <a:gd name="connsiteY29" fmla="*/ 645160 h 2646680"/>
              <a:gd name="connsiteX30" fmla="*/ 472440 w 4445000"/>
              <a:gd name="connsiteY30" fmla="*/ 695960 h 2646680"/>
              <a:gd name="connsiteX31" fmla="*/ 497840 w 4445000"/>
              <a:gd name="connsiteY31" fmla="*/ 695960 h 2646680"/>
              <a:gd name="connsiteX32" fmla="*/ 497840 w 4445000"/>
              <a:gd name="connsiteY32" fmla="*/ 746760 h 2646680"/>
              <a:gd name="connsiteX33" fmla="*/ 538480 w 4445000"/>
              <a:gd name="connsiteY33" fmla="*/ 746760 h 2646680"/>
              <a:gd name="connsiteX34" fmla="*/ 538480 w 4445000"/>
              <a:gd name="connsiteY34" fmla="*/ 822960 h 2646680"/>
              <a:gd name="connsiteX35" fmla="*/ 599440 w 4445000"/>
              <a:gd name="connsiteY35" fmla="*/ 822960 h 2646680"/>
              <a:gd name="connsiteX36" fmla="*/ 599440 w 4445000"/>
              <a:gd name="connsiteY36" fmla="*/ 873760 h 2646680"/>
              <a:gd name="connsiteX37" fmla="*/ 629920 w 4445000"/>
              <a:gd name="connsiteY37" fmla="*/ 873760 h 2646680"/>
              <a:gd name="connsiteX38" fmla="*/ 629920 w 4445000"/>
              <a:gd name="connsiteY38" fmla="*/ 924560 h 2646680"/>
              <a:gd name="connsiteX39" fmla="*/ 711200 w 4445000"/>
              <a:gd name="connsiteY39" fmla="*/ 924560 h 2646680"/>
              <a:gd name="connsiteX40" fmla="*/ 711200 w 4445000"/>
              <a:gd name="connsiteY40" fmla="*/ 924560 h 2646680"/>
              <a:gd name="connsiteX41" fmla="*/ 736600 w 4445000"/>
              <a:gd name="connsiteY41" fmla="*/ 949960 h 2646680"/>
              <a:gd name="connsiteX42" fmla="*/ 736600 w 4445000"/>
              <a:gd name="connsiteY42" fmla="*/ 975360 h 2646680"/>
              <a:gd name="connsiteX43" fmla="*/ 787400 w 4445000"/>
              <a:gd name="connsiteY43" fmla="*/ 975360 h 2646680"/>
              <a:gd name="connsiteX44" fmla="*/ 787400 w 4445000"/>
              <a:gd name="connsiteY44" fmla="*/ 1021080 h 2646680"/>
              <a:gd name="connsiteX45" fmla="*/ 812800 w 4445000"/>
              <a:gd name="connsiteY45" fmla="*/ 1021080 h 2646680"/>
              <a:gd name="connsiteX46" fmla="*/ 812800 w 4445000"/>
              <a:gd name="connsiteY46" fmla="*/ 1071880 h 2646680"/>
              <a:gd name="connsiteX47" fmla="*/ 812800 w 4445000"/>
              <a:gd name="connsiteY47" fmla="*/ 1071880 h 2646680"/>
              <a:gd name="connsiteX48" fmla="*/ 863600 w 4445000"/>
              <a:gd name="connsiteY48" fmla="*/ 1071880 h 2646680"/>
              <a:gd name="connsiteX49" fmla="*/ 863600 w 4445000"/>
              <a:gd name="connsiteY49" fmla="*/ 1117600 h 2646680"/>
              <a:gd name="connsiteX50" fmla="*/ 863600 w 4445000"/>
              <a:gd name="connsiteY50" fmla="*/ 1117600 h 2646680"/>
              <a:gd name="connsiteX51" fmla="*/ 899160 w 4445000"/>
              <a:gd name="connsiteY51" fmla="*/ 1153160 h 2646680"/>
              <a:gd name="connsiteX52" fmla="*/ 929640 w 4445000"/>
              <a:gd name="connsiteY52" fmla="*/ 1153160 h 2646680"/>
              <a:gd name="connsiteX53" fmla="*/ 929640 w 4445000"/>
              <a:gd name="connsiteY53" fmla="*/ 1198880 h 2646680"/>
              <a:gd name="connsiteX54" fmla="*/ 985520 w 4445000"/>
              <a:gd name="connsiteY54" fmla="*/ 1198880 h 2646680"/>
              <a:gd name="connsiteX55" fmla="*/ 985520 w 4445000"/>
              <a:gd name="connsiteY55" fmla="*/ 1224280 h 2646680"/>
              <a:gd name="connsiteX56" fmla="*/ 1031240 w 4445000"/>
              <a:gd name="connsiteY56" fmla="*/ 1224280 h 2646680"/>
              <a:gd name="connsiteX57" fmla="*/ 1046480 w 4445000"/>
              <a:gd name="connsiteY57" fmla="*/ 1239520 h 2646680"/>
              <a:gd name="connsiteX58" fmla="*/ 1082040 w 4445000"/>
              <a:gd name="connsiteY58" fmla="*/ 1239520 h 2646680"/>
              <a:gd name="connsiteX59" fmla="*/ 1082040 w 4445000"/>
              <a:gd name="connsiteY59" fmla="*/ 1275080 h 2646680"/>
              <a:gd name="connsiteX60" fmla="*/ 1153160 w 4445000"/>
              <a:gd name="connsiteY60" fmla="*/ 1275080 h 2646680"/>
              <a:gd name="connsiteX61" fmla="*/ 1153160 w 4445000"/>
              <a:gd name="connsiteY61" fmla="*/ 1320800 h 2646680"/>
              <a:gd name="connsiteX62" fmla="*/ 1193800 w 4445000"/>
              <a:gd name="connsiteY62" fmla="*/ 1320800 h 2646680"/>
              <a:gd name="connsiteX63" fmla="*/ 1193800 w 4445000"/>
              <a:gd name="connsiteY63" fmla="*/ 1351280 h 2646680"/>
              <a:gd name="connsiteX64" fmla="*/ 1239520 w 4445000"/>
              <a:gd name="connsiteY64" fmla="*/ 1351280 h 2646680"/>
              <a:gd name="connsiteX65" fmla="*/ 1239520 w 4445000"/>
              <a:gd name="connsiteY65" fmla="*/ 1381760 h 2646680"/>
              <a:gd name="connsiteX66" fmla="*/ 1310640 w 4445000"/>
              <a:gd name="connsiteY66" fmla="*/ 1381760 h 2646680"/>
              <a:gd name="connsiteX67" fmla="*/ 1310640 w 4445000"/>
              <a:gd name="connsiteY67" fmla="*/ 1402080 h 2646680"/>
              <a:gd name="connsiteX68" fmla="*/ 1310640 w 4445000"/>
              <a:gd name="connsiteY68" fmla="*/ 1402080 h 2646680"/>
              <a:gd name="connsiteX69" fmla="*/ 1330960 w 4445000"/>
              <a:gd name="connsiteY69" fmla="*/ 1402080 h 2646680"/>
              <a:gd name="connsiteX70" fmla="*/ 1366520 w 4445000"/>
              <a:gd name="connsiteY70" fmla="*/ 1402080 h 2646680"/>
              <a:gd name="connsiteX71" fmla="*/ 1366520 w 4445000"/>
              <a:gd name="connsiteY71" fmla="*/ 1447800 h 2646680"/>
              <a:gd name="connsiteX72" fmla="*/ 1397000 w 4445000"/>
              <a:gd name="connsiteY72" fmla="*/ 1447800 h 2646680"/>
              <a:gd name="connsiteX73" fmla="*/ 1397000 w 4445000"/>
              <a:gd name="connsiteY73" fmla="*/ 1483360 h 2646680"/>
              <a:gd name="connsiteX74" fmla="*/ 1427480 w 4445000"/>
              <a:gd name="connsiteY74" fmla="*/ 1483360 h 2646680"/>
              <a:gd name="connsiteX75" fmla="*/ 1427480 w 4445000"/>
              <a:gd name="connsiteY75" fmla="*/ 1498600 h 2646680"/>
              <a:gd name="connsiteX76" fmla="*/ 1463040 w 4445000"/>
              <a:gd name="connsiteY76" fmla="*/ 1498600 h 2646680"/>
              <a:gd name="connsiteX77" fmla="*/ 1473200 w 4445000"/>
              <a:gd name="connsiteY77" fmla="*/ 1508760 h 2646680"/>
              <a:gd name="connsiteX78" fmla="*/ 1529080 w 4445000"/>
              <a:gd name="connsiteY78" fmla="*/ 1508760 h 2646680"/>
              <a:gd name="connsiteX79" fmla="*/ 1529080 w 4445000"/>
              <a:gd name="connsiteY79" fmla="*/ 1539240 h 2646680"/>
              <a:gd name="connsiteX80" fmla="*/ 1559560 w 4445000"/>
              <a:gd name="connsiteY80" fmla="*/ 1539240 h 2646680"/>
              <a:gd name="connsiteX81" fmla="*/ 1559560 w 4445000"/>
              <a:gd name="connsiteY81" fmla="*/ 1564640 h 2646680"/>
              <a:gd name="connsiteX82" fmla="*/ 1600200 w 4445000"/>
              <a:gd name="connsiteY82" fmla="*/ 1564640 h 2646680"/>
              <a:gd name="connsiteX83" fmla="*/ 1600200 w 4445000"/>
              <a:gd name="connsiteY83" fmla="*/ 1584960 h 2646680"/>
              <a:gd name="connsiteX84" fmla="*/ 1635760 w 4445000"/>
              <a:gd name="connsiteY84" fmla="*/ 1584960 h 2646680"/>
              <a:gd name="connsiteX85" fmla="*/ 1635760 w 4445000"/>
              <a:gd name="connsiteY85" fmla="*/ 1620520 h 2646680"/>
              <a:gd name="connsiteX86" fmla="*/ 1635760 w 4445000"/>
              <a:gd name="connsiteY86" fmla="*/ 1620520 h 2646680"/>
              <a:gd name="connsiteX87" fmla="*/ 1656080 w 4445000"/>
              <a:gd name="connsiteY87" fmla="*/ 1640840 h 2646680"/>
              <a:gd name="connsiteX88" fmla="*/ 1711960 w 4445000"/>
              <a:gd name="connsiteY88" fmla="*/ 1640840 h 2646680"/>
              <a:gd name="connsiteX89" fmla="*/ 1711960 w 4445000"/>
              <a:gd name="connsiteY89" fmla="*/ 1671320 h 2646680"/>
              <a:gd name="connsiteX90" fmla="*/ 1752600 w 4445000"/>
              <a:gd name="connsiteY90" fmla="*/ 1671320 h 2646680"/>
              <a:gd name="connsiteX91" fmla="*/ 1752600 w 4445000"/>
              <a:gd name="connsiteY91" fmla="*/ 1727200 h 2646680"/>
              <a:gd name="connsiteX92" fmla="*/ 1793240 w 4445000"/>
              <a:gd name="connsiteY92" fmla="*/ 1727200 h 2646680"/>
              <a:gd name="connsiteX93" fmla="*/ 1793240 w 4445000"/>
              <a:gd name="connsiteY93" fmla="*/ 1757680 h 2646680"/>
              <a:gd name="connsiteX94" fmla="*/ 1864360 w 4445000"/>
              <a:gd name="connsiteY94" fmla="*/ 1757680 h 2646680"/>
              <a:gd name="connsiteX95" fmla="*/ 1864360 w 4445000"/>
              <a:gd name="connsiteY95" fmla="*/ 1788160 h 2646680"/>
              <a:gd name="connsiteX96" fmla="*/ 1965960 w 4445000"/>
              <a:gd name="connsiteY96" fmla="*/ 1788160 h 2646680"/>
              <a:gd name="connsiteX97" fmla="*/ 1965960 w 4445000"/>
              <a:gd name="connsiteY97" fmla="*/ 1813560 h 2646680"/>
              <a:gd name="connsiteX98" fmla="*/ 2021840 w 4445000"/>
              <a:gd name="connsiteY98" fmla="*/ 1813560 h 2646680"/>
              <a:gd name="connsiteX99" fmla="*/ 2024803 w 4445000"/>
              <a:gd name="connsiteY99" fmla="*/ 1829646 h 2646680"/>
              <a:gd name="connsiteX100" fmla="*/ 2077720 w 4445000"/>
              <a:gd name="connsiteY100" fmla="*/ 1833880 h 2646680"/>
              <a:gd name="connsiteX101" fmla="*/ 2077720 w 4445000"/>
              <a:gd name="connsiteY101" fmla="*/ 1874520 h 2646680"/>
              <a:gd name="connsiteX102" fmla="*/ 2235200 w 4445000"/>
              <a:gd name="connsiteY102" fmla="*/ 1874520 h 2646680"/>
              <a:gd name="connsiteX103" fmla="*/ 2233613 w 4445000"/>
              <a:gd name="connsiteY103" fmla="*/ 1895474 h 2646680"/>
              <a:gd name="connsiteX104" fmla="*/ 2295207 w 4445000"/>
              <a:gd name="connsiteY104" fmla="*/ 1898650 h 2646680"/>
              <a:gd name="connsiteX105" fmla="*/ 2293619 w 4445000"/>
              <a:gd name="connsiteY105" fmla="*/ 1912937 h 2646680"/>
              <a:gd name="connsiteX106" fmla="*/ 2325687 w 4445000"/>
              <a:gd name="connsiteY106" fmla="*/ 1918230 h 2646680"/>
              <a:gd name="connsiteX107" fmla="*/ 2327275 w 4445000"/>
              <a:gd name="connsiteY107" fmla="*/ 1942148 h 2646680"/>
              <a:gd name="connsiteX108" fmla="*/ 2373206 w 4445000"/>
              <a:gd name="connsiteY108" fmla="*/ 1943841 h 2646680"/>
              <a:gd name="connsiteX109" fmla="*/ 2375852 w 4445000"/>
              <a:gd name="connsiteY109" fmla="*/ 1998769 h 2646680"/>
              <a:gd name="connsiteX110" fmla="*/ 2434271 w 4445000"/>
              <a:gd name="connsiteY110" fmla="*/ 1996441 h 2646680"/>
              <a:gd name="connsiteX111" fmla="*/ 2448560 w 4445000"/>
              <a:gd name="connsiteY111" fmla="*/ 2014537 h 2646680"/>
              <a:gd name="connsiteX112" fmla="*/ 2470573 w 4445000"/>
              <a:gd name="connsiteY112" fmla="*/ 2032000 h 2646680"/>
              <a:gd name="connsiteX113" fmla="*/ 2521796 w 4445000"/>
              <a:gd name="connsiteY113" fmla="*/ 2029038 h 2646680"/>
              <a:gd name="connsiteX114" fmla="*/ 2525605 w 4445000"/>
              <a:gd name="connsiteY114" fmla="*/ 2059940 h 2646680"/>
              <a:gd name="connsiteX115" fmla="*/ 2583604 w 4445000"/>
              <a:gd name="connsiteY115" fmla="*/ 2059940 h 2646680"/>
              <a:gd name="connsiteX116" fmla="*/ 2585720 w 4445000"/>
              <a:gd name="connsiteY116" fmla="*/ 2098040 h 2646680"/>
              <a:gd name="connsiteX117" fmla="*/ 2667000 w 4445000"/>
              <a:gd name="connsiteY117" fmla="*/ 2098040 h 2646680"/>
              <a:gd name="connsiteX118" fmla="*/ 2667000 w 4445000"/>
              <a:gd name="connsiteY118" fmla="*/ 2118360 h 2646680"/>
              <a:gd name="connsiteX119" fmla="*/ 2743200 w 4445000"/>
              <a:gd name="connsiteY119" fmla="*/ 2118360 h 2646680"/>
              <a:gd name="connsiteX120" fmla="*/ 2720975 w 4445000"/>
              <a:gd name="connsiteY120" fmla="*/ 2077084 h 2646680"/>
              <a:gd name="connsiteX121" fmla="*/ 2740766 w 4445000"/>
              <a:gd name="connsiteY121" fmla="*/ 2141855 h 2646680"/>
              <a:gd name="connsiteX122" fmla="*/ 2821941 w 4445000"/>
              <a:gd name="connsiteY122" fmla="*/ 2142913 h 2646680"/>
              <a:gd name="connsiteX123" fmla="*/ 2849880 w 4445000"/>
              <a:gd name="connsiteY123" fmla="*/ 2179320 h 2646680"/>
              <a:gd name="connsiteX124" fmla="*/ 2910840 w 4445000"/>
              <a:gd name="connsiteY124" fmla="*/ 2179320 h 2646680"/>
              <a:gd name="connsiteX125" fmla="*/ 2910840 w 4445000"/>
              <a:gd name="connsiteY125" fmla="*/ 2219960 h 2646680"/>
              <a:gd name="connsiteX126" fmla="*/ 2966720 w 4445000"/>
              <a:gd name="connsiteY126" fmla="*/ 2219960 h 2646680"/>
              <a:gd name="connsiteX127" fmla="*/ 2966720 w 4445000"/>
              <a:gd name="connsiteY127" fmla="*/ 2240280 h 2646680"/>
              <a:gd name="connsiteX128" fmla="*/ 3022600 w 4445000"/>
              <a:gd name="connsiteY128" fmla="*/ 2240280 h 2646680"/>
              <a:gd name="connsiteX129" fmla="*/ 3022600 w 4445000"/>
              <a:gd name="connsiteY129" fmla="*/ 2260600 h 2646680"/>
              <a:gd name="connsiteX130" fmla="*/ 3053080 w 4445000"/>
              <a:gd name="connsiteY130" fmla="*/ 2260600 h 2646680"/>
              <a:gd name="connsiteX131" fmla="*/ 3053080 w 4445000"/>
              <a:gd name="connsiteY131" fmla="*/ 2296160 h 2646680"/>
              <a:gd name="connsiteX132" fmla="*/ 3114040 w 4445000"/>
              <a:gd name="connsiteY132" fmla="*/ 2296160 h 2646680"/>
              <a:gd name="connsiteX133" fmla="*/ 3114040 w 4445000"/>
              <a:gd name="connsiteY133" fmla="*/ 2321560 h 2646680"/>
              <a:gd name="connsiteX134" fmla="*/ 3286760 w 4445000"/>
              <a:gd name="connsiteY134" fmla="*/ 2321560 h 2646680"/>
              <a:gd name="connsiteX135" fmla="*/ 3301577 w 4445000"/>
              <a:gd name="connsiteY135" fmla="*/ 2362624 h 2646680"/>
              <a:gd name="connsiteX136" fmla="*/ 3376084 w 4445000"/>
              <a:gd name="connsiteY136" fmla="*/ 2373206 h 2646680"/>
              <a:gd name="connsiteX137" fmla="*/ 3388360 w 4445000"/>
              <a:gd name="connsiteY137" fmla="*/ 2413000 h 2646680"/>
              <a:gd name="connsiteX138" fmla="*/ 3952240 w 4445000"/>
              <a:gd name="connsiteY138" fmla="*/ 2413000 h 2646680"/>
              <a:gd name="connsiteX139" fmla="*/ 3952240 w 4445000"/>
              <a:gd name="connsiteY139" fmla="*/ 2468880 h 2646680"/>
              <a:gd name="connsiteX140" fmla="*/ 4053840 w 4445000"/>
              <a:gd name="connsiteY140" fmla="*/ 2468880 h 2646680"/>
              <a:gd name="connsiteX141" fmla="*/ 4053840 w 4445000"/>
              <a:gd name="connsiteY141" fmla="*/ 2540000 h 2646680"/>
              <a:gd name="connsiteX142" fmla="*/ 4114800 w 4445000"/>
              <a:gd name="connsiteY142" fmla="*/ 2540000 h 2646680"/>
              <a:gd name="connsiteX143" fmla="*/ 4114800 w 4445000"/>
              <a:gd name="connsiteY143" fmla="*/ 2646680 h 2646680"/>
              <a:gd name="connsiteX144" fmla="*/ 4445000 w 4445000"/>
              <a:gd name="connsiteY144" fmla="*/ 2646680 h 2646680"/>
              <a:gd name="connsiteX0" fmla="*/ 0 w 4445000"/>
              <a:gd name="connsiteY0" fmla="*/ 0 h 2646680"/>
              <a:gd name="connsiteX1" fmla="*/ 55880 w 4445000"/>
              <a:gd name="connsiteY1" fmla="*/ 0 h 2646680"/>
              <a:gd name="connsiteX2" fmla="*/ 55880 w 4445000"/>
              <a:gd name="connsiteY2" fmla="*/ 50800 h 2646680"/>
              <a:gd name="connsiteX3" fmla="*/ 121920 w 4445000"/>
              <a:gd name="connsiteY3" fmla="*/ 50800 h 2646680"/>
              <a:gd name="connsiteX4" fmla="*/ 121920 w 4445000"/>
              <a:gd name="connsiteY4" fmla="*/ 66040 h 2646680"/>
              <a:gd name="connsiteX5" fmla="*/ 152400 w 4445000"/>
              <a:gd name="connsiteY5" fmla="*/ 66040 h 2646680"/>
              <a:gd name="connsiteX6" fmla="*/ 152400 w 4445000"/>
              <a:gd name="connsiteY6" fmla="*/ 66040 h 2646680"/>
              <a:gd name="connsiteX7" fmla="*/ 152400 w 4445000"/>
              <a:gd name="connsiteY7" fmla="*/ 106680 h 2646680"/>
              <a:gd name="connsiteX8" fmla="*/ 182880 w 4445000"/>
              <a:gd name="connsiteY8" fmla="*/ 106680 h 2646680"/>
              <a:gd name="connsiteX9" fmla="*/ 182880 w 4445000"/>
              <a:gd name="connsiteY9" fmla="*/ 172720 h 2646680"/>
              <a:gd name="connsiteX10" fmla="*/ 203200 w 4445000"/>
              <a:gd name="connsiteY10" fmla="*/ 172720 h 2646680"/>
              <a:gd name="connsiteX11" fmla="*/ 203200 w 4445000"/>
              <a:gd name="connsiteY11" fmla="*/ 208280 h 2646680"/>
              <a:gd name="connsiteX12" fmla="*/ 238760 w 4445000"/>
              <a:gd name="connsiteY12" fmla="*/ 208280 h 2646680"/>
              <a:gd name="connsiteX13" fmla="*/ 238760 w 4445000"/>
              <a:gd name="connsiteY13" fmla="*/ 248920 h 2646680"/>
              <a:gd name="connsiteX14" fmla="*/ 254000 w 4445000"/>
              <a:gd name="connsiteY14" fmla="*/ 248920 h 2646680"/>
              <a:gd name="connsiteX15" fmla="*/ 254000 w 4445000"/>
              <a:gd name="connsiteY15" fmla="*/ 289560 h 2646680"/>
              <a:gd name="connsiteX16" fmla="*/ 299720 w 4445000"/>
              <a:gd name="connsiteY16" fmla="*/ 289560 h 2646680"/>
              <a:gd name="connsiteX17" fmla="*/ 299720 w 4445000"/>
              <a:gd name="connsiteY17" fmla="*/ 350520 h 2646680"/>
              <a:gd name="connsiteX18" fmla="*/ 314960 w 4445000"/>
              <a:gd name="connsiteY18" fmla="*/ 350520 h 2646680"/>
              <a:gd name="connsiteX19" fmla="*/ 314960 w 4445000"/>
              <a:gd name="connsiteY19" fmla="*/ 370840 h 2646680"/>
              <a:gd name="connsiteX20" fmla="*/ 365760 w 4445000"/>
              <a:gd name="connsiteY20" fmla="*/ 370840 h 2646680"/>
              <a:gd name="connsiteX21" fmla="*/ 365760 w 4445000"/>
              <a:gd name="connsiteY21" fmla="*/ 406400 h 2646680"/>
              <a:gd name="connsiteX22" fmla="*/ 365760 w 4445000"/>
              <a:gd name="connsiteY22" fmla="*/ 406400 h 2646680"/>
              <a:gd name="connsiteX23" fmla="*/ 365760 w 4445000"/>
              <a:gd name="connsiteY23" fmla="*/ 467360 h 2646680"/>
              <a:gd name="connsiteX24" fmla="*/ 365760 w 4445000"/>
              <a:gd name="connsiteY24" fmla="*/ 533400 h 2646680"/>
              <a:gd name="connsiteX25" fmla="*/ 411480 w 4445000"/>
              <a:gd name="connsiteY25" fmla="*/ 533400 h 2646680"/>
              <a:gd name="connsiteX26" fmla="*/ 411480 w 4445000"/>
              <a:gd name="connsiteY26" fmla="*/ 574040 h 2646680"/>
              <a:gd name="connsiteX27" fmla="*/ 426720 w 4445000"/>
              <a:gd name="connsiteY27" fmla="*/ 574040 h 2646680"/>
              <a:gd name="connsiteX28" fmla="*/ 426720 w 4445000"/>
              <a:gd name="connsiteY28" fmla="*/ 645160 h 2646680"/>
              <a:gd name="connsiteX29" fmla="*/ 472440 w 4445000"/>
              <a:gd name="connsiteY29" fmla="*/ 645160 h 2646680"/>
              <a:gd name="connsiteX30" fmla="*/ 472440 w 4445000"/>
              <a:gd name="connsiteY30" fmla="*/ 695960 h 2646680"/>
              <a:gd name="connsiteX31" fmla="*/ 497840 w 4445000"/>
              <a:gd name="connsiteY31" fmla="*/ 695960 h 2646680"/>
              <a:gd name="connsiteX32" fmla="*/ 497840 w 4445000"/>
              <a:gd name="connsiteY32" fmla="*/ 746760 h 2646680"/>
              <a:gd name="connsiteX33" fmla="*/ 538480 w 4445000"/>
              <a:gd name="connsiteY33" fmla="*/ 746760 h 2646680"/>
              <a:gd name="connsiteX34" fmla="*/ 538480 w 4445000"/>
              <a:gd name="connsiteY34" fmla="*/ 822960 h 2646680"/>
              <a:gd name="connsiteX35" fmla="*/ 599440 w 4445000"/>
              <a:gd name="connsiteY35" fmla="*/ 822960 h 2646680"/>
              <a:gd name="connsiteX36" fmla="*/ 599440 w 4445000"/>
              <a:gd name="connsiteY36" fmla="*/ 873760 h 2646680"/>
              <a:gd name="connsiteX37" fmla="*/ 629920 w 4445000"/>
              <a:gd name="connsiteY37" fmla="*/ 873760 h 2646680"/>
              <a:gd name="connsiteX38" fmla="*/ 629920 w 4445000"/>
              <a:gd name="connsiteY38" fmla="*/ 924560 h 2646680"/>
              <a:gd name="connsiteX39" fmla="*/ 711200 w 4445000"/>
              <a:gd name="connsiteY39" fmla="*/ 924560 h 2646680"/>
              <a:gd name="connsiteX40" fmla="*/ 711200 w 4445000"/>
              <a:gd name="connsiteY40" fmla="*/ 924560 h 2646680"/>
              <a:gd name="connsiteX41" fmla="*/ 736600 w 4445000"/>
              <a:gd name="connsiteY41" fmla="*/ 949960 h 2646680"/>
              <a:gd name="connsiteX42" fmla="*/ 736600 w 4445000"/>
              <a:gd name="connsiteY42" fmla="*/ 975360 h 2646680"/>
              <a:gd name="connsiteX43" fmla="*/ 787400 w 4445000"/>
              <a:gd name="connsiteY43" fmla="*/ 975360 h 2646680"/>
              <a:gd name="connsiteX44" fmla="*/ 787400 w 4445000"/>
              <a:gd name="connsiteY44" fmla="*/ 1021080 h 2646680"/>
              <a:gd name="connsiteX45" fmla="*/ 812800 w 4445000"/>
              <a:gd name="connsiteY45" fmla="*/ 1021080 h 2646680"/>
              <a:gd name="connsiteX46" fmla="*/ 812800 w 4445000"/>
              <a:gd name="connsiteY46" fmla="*/ 1071880 h 2646680"/>
              <a:gd name="connsiteX47" fmla="*/ 812800 w 4445000"/>
              <a:gd name="connsiteY47" fmla="*/ 1071880 h 2646680"/>
              <a:gd name="connsiteX48" fmla="*/ 863600 w 4445000"/>
              <a:gd name="connsiteY48" fmla="*/ 1071880 h 2646680"/>
              <a:gd name="connsiteX49" fmla="*/ 863600 w 4445000"/>
              <a:gd name="connsiteY49" fmla="*/ 1117600 h 2646680"/>
              <a:gd name="connsiteX50" fmla="*/ 863600 w 4445000"/>
              <a:gd name="connsiteY50" fmla="*/ 1117600 h 2646680"/>
              <a:gd name="connsiteX51" fmla="*/ 899160 w 4445000"/>
              <a:gd name="connsiteY51" fmla="*/ 1153160 h 2646680"/>
              <a:gd name="connsiteX52" fmla="*/ 929640 w 4445000"/>
              <a:gd name="connsiteY52" fmla="*/ 1153160 h 2646680"/>
              <a:gd name="connsiteX53" fmla="*/ 929640 w 4445000"/>
              <a:gd name="connsiteY53" fmla="*/ 1198880 h 2646680"/>
              <a:gd name="connsiteX54" fmla="*/ 985520 w 4445000"/>
              <a:gd name="connsiteY54" fmla="*/ 1198880 h 2646680"/>
              <a:gd name="connsiteX55" fmla="*/ 985520 w 4445000"/>
              <a:gd name="connsiteY55" fmla="*/ 1224280 h 2646680"/>
              <a:gd name="connsiteX56" fmla="*/ 1031240 w 4445000"/>
              <a:gd name="connsiteY56" fmla="*/ 1224280 h 2646680"/>
              <a:gd name="connsiteX57" fmla="*/ 1046480 w 4445000"/>
              <a:gd name="connsiteY57" fmla="*/ 1239520 h 2646680"/>
              <a:gd name="connsiteX58" fmla="*/ 1082040 w 4445000"/>
              <a:gd name="connsiteY58" fmla="*/ 1239520 h 2646680"/>
              <a:gd name="connsiteX59" fmla="*/ 1082040 w 4445000"/>
              <a:gd name="connsiteY59" fmla="*/ 1275080 h 2646680"/>
              <a:gd name="connsiteX60" fmla="*/ 1153160 w 4445000"/>
              <a:gd name="connsiteY60" fmla="*/ 1275080 h 2646680"/>
              <a:gd name="connsiteX61" fmla="*/ 1153160 w 4445000"/>
              <a:gd name="connsiteY61" fmla="*/ 1320800 h 2646680"/>
              <a:gd name="connsiteX62" fmla="*/ 1193800 w 4445000"/>
              <a:gd name="connsiteY62" fmla="*/ 1320800 h 2646680"/>
              <a:gd name="connsiteX63" fmla="*/ 1193800 w 4445000"/>
              <a:gd name="connsiteY63" fmla="*/ 1351280 h 2646680"/>
              <a:gd name="connsiteX64" fmla="*/ 1239520 w 4445000"/>
              <a:gd name="connsiteY64" fmla="*/ 1351280 h 2646680"/>
              <a:gd name="connsiteX65" fmla="*/ 1239520 w 4445000"/>
              <a:gd name="connsiteY65" fmla="*/ 1381760 h 2646680"/>
              <a:gd name="connsiteX66" fmla="*/ 1310640 w 4445000"/>
              <a:gd name="connsiteY66" fmla="*/ 1381760 h 2646680"/>
              <a:gd name="connsiteX67" fmla="*/ 1310640 w 4445000"/>
              <a:gd name="connsiteY67" fmla="*/ 1402080 h 2646680"/>
              <a:gd name="connsiteX68" fmla="*/ 1310640 w 4445000"/>
              <a:gd name="connsiteY68" fmla="*/ 1402080 h 2646680"/>
              <a:gd name="connsiteX69" fmla="*/ 1330960 w 4445000"/>
              <a:gd name="connsiteY69" fmla="*/ 1402080 h 2646680"/>
              <a:gd name="connsiteX70" fmla="*/ 1366520 w 4445000"/>
              <a:gd name="connsiteY70" fmla="*/ 1402080 h 2646680"/>
              <a:gd name="connsiteX71" fmla="*/ 1366520 w 4445000"/>
              <a:gd name="connsiteY71" fmla="*/ 1447800 h 2646680"/>
              <a:gd name="connsiteX72" fmla="*/ 1397000 w 4445000"/>
              <a:gd name="connsiteY72" fmla="*/ 1447800 h 2646680"/>
              <a:gd name="connsiteX73" fmla="*/ 1397000 w 4445000"/>
              <a:gd name="connsiteY73" fmla="*/ 1483360 h 2646680"/>
              <a:gd name="connsiteX74" fmla="*/ 1427480 w 4445000"/>
              <a:gd name="connsiteY74" fmla="*/ 1483360 h 2646680"/>
              <a:gd name="connsiteX75" fmla="*/ 1427480 w 4445000"/>
              <a:gd name="connsiteY75" fmla="*/ 1498600 h 2646680"/>
              <a:gd name="connsiteX76" fmla="*/ 1463040 w 4445000"/>
              <a:gd name="connsiteY76" fmla="*/ 1498600 h 2646680"/>
              <a:gd name="connsiteX77" fmla="*/ 1473200 w 4445000"/>
              <a:gd name="connsiteY77" fmla="*/ 1508760 h 2646680"/>
              <a:gd name="connsiteX78" fmla="*/ 1529080 w 4445000"/>
              <a:gd name="connsiteY78" fmla="*/ 1508760 h 2646680"/>
              <a:gd name="connsiteX79" fmla="*/ 1529080 w 4445000"/>
              <a:gd name="connsiteY79" fmla="*/ 1539240 h 2646680"/>
              <a:gd name="connsiteX80" fmla="*/ 1559560 w 4445000"/>
              <a:gd name="connsiteY80" fmla="*/ 1539240 h 2646680"/>
              <a:gd name="connsiteX81" fmla="*/ 1559560 w 4445000"/>
              <a:gd name="connsiteY81" fmla="*/ 1564640 h 2646680"/>
              <a:gd name="connsiteX82" fmla="*/ 1600200 w 4445000"/>
              <a:gd name="connsiteY82" fmla="*/ 1564640 h 2646680"/>
              <a:gd name="connsiteX83" fmla="*/ 1600200 w 4445000"/>
              <a:gd name="connsiteY83" fmla="*/ 1584960 h 2646680"/>
              <a:gd name="connsiteX84" fmla="*/ 1635760 w 4445000"/>
              <a:gd name="connsiteY84" fmla="*/ 1584960 h 2646680"/>
              <a:gd name="connsiteX85" fmla="*/ 1635760 w 4445000"/>
              <a:gd name="connsiteY85" fmla="*/ 1620520 h 2646680"/>
              <a:gd name="connsiteX86" fmla="*/ 1635760 w 4445000"/>
              <a:gd name="connsiteY86" fmla="*/ 1620520 h 2646680"/>
              <a:gd name="connsiteX87" fmla="*/ 1656080 w 4445000"/>
              <a:gd name="connsiteY87" fmla="*/ 1640840 h 2646680"/>
              <a:gd name="connsiteX88" fmla="*/ 1711960 w 4445000"/>
              <a:gd name="connsiteY88" fmla="*/ 1640840 h 2646680"/>
              <a:gd name="connsiteX89" fmla="*/ 1711960 w 4445000"/>
              <a:gd name="connsiteY89" fmla="*/ 1671320 h 2646680"/>
              <a:gd name="connsiteX90" fmla="*/ 1752600 w 4445000"/>
              <a:gd name="connsiteY90" fmla="*/ 1671320 h 2646680"/>
              <a:gd name="connsiteX91" fmla="*/ 1752600 w 4445000"/>
              <a:gd name="connsiteY91" fmla="*/ 1727200 h 2646680"/>
              <a:gd name="connsiteX92" fmla="*/ 1793240 w 4445000"/>
              <a:gd name="connsiteY92" fmla="*/ 1727200 h 2646680"/>
              <a:gd name="connsiteX93" fmla="*/ 1793240 w 4445000"/>
              <a:gd name="connsiteY93" fmla="*/ 1757680 h 2646680"/>
              <a:gd name="connsiteX94" fmla="*/ 1864360 w 4445000"/>
              <a:gd name="connsiteY94" fmla="*/ 1757680 h 2646680"/>
              <a:gd name="connsiteX95" fmla="*/ 1864360 w 4445000"/>
              <a:gd name="connsiteY95" fmla="*/ 1788160 h 2646680"/>
              <a:gd name="connsiteX96" fmla="*/ 1965960 w 4445000"/>
              <a:gd name="connsiteY96" fmla="*/ 1788160 h 2646680"/>
              <a:gd name="connsiteX97" fmla="*/ 1965960 w 4445000"/>
              <a:gd name="connsiteY97" fmla="*/ 1813560 h 2646680"/>
              <a:gd name="connsiteX98" fmla="*/ 2021840 w 4445000"/>
              <a:gd name="connsiteY98" fmla="*/ 1813560 h 2646680"/>
              <a:gd name="connsiteX99" fmla="*/ 2024803 w 4445000"/>
              <a:gd name="connsiteY99" fmla="*/ 1829646 h 2646680"/>
              <a:gd name="connsiteX100" fmla="*/ 2077720 w 4445000"/>
              <a:gd name="connsiteY100" fmla="*/ 1833880 h 2646680"/>
              <a:gd name="connsiteX101" fmla="*/ 2077720 w 4445000"/>
              <a:gd name="connsiteY101" fmla="*/ 1874520 h 2646680"/>
              <a:gd name="connsiteX102" fmla="*/ 2235200 w 4445000"/>
              <a:gd name="connsiteY102" fmla="*/ 1874520 h 2646680"/>
              <a:gd name="connsiteX103" fmla="*/ 2233613 w 4445000"/>
              <a:gd name="connsiteY103" fmla="*/ 1895474 h 2646680"/>
              <a:gd name="connsiteX104" fmla="*/ 2295207 w 4445000"/>
              <a:gd name="connsiteY104" fmla="*/ 1898650 h 2646680"/>
              <a:gd name="connsiteX105" fmla="*/ 2293619 w 4445000"/>
              <a:gd name="connsiteY105" fmla="*/ 1912937 h 2646680"/>
              <a:gd name="connsiteX106" fmla="*/ 2325687 w 4445000"/>
              <a:gd name="connsiteY106" fmla="*/ 1918230 h 2646680"/>
              <a:gd name="connsiteX107" fmla="*/ 2327275 w 4445000"/>
              <a:gd name="connsiteY107" fmla="*/ 1942148 h 2646680"/>
              <a:gd name="connsiteX108" fmla="*/ 2373206 w 4445000"/>
              <a:gd name="connsiteY108" fmla="*/ 1943841 h 2646680"/>
              <a:gd name="connsiteX109" fmla="*/ 2375852 w 4445000"/>
              <a:gd name="connsiteY109" fmla="*/ 1998769 h 2646680"/>
              <a:gd name="connsiteX110" fmla="*/ 2434271 w 4445000"/>
              <a:gd name="connsiteY110" fmla="*/ 1996441 h 2646680"/>
              <a:gd name="connsiteX111" fmla="*/ 2448560 w 4445000"/>
              <a:gd name="connsiteY111" fmla="*/ 2014537 h 2646680"/>
              <a:gd name="connsiteX112" fmla="*/ 2470573 w 4445000"/>
              <a:gd name="connsiteY112" fmla="*/ 2032000 h 2646680"/>
              <a:gd name="connsiteX113" fmla="*/ 2521796 w 4445000"/>
              <a:gd name="connsiteY113" fmla="*/ 2029038 h 2646680"/>
              <a:gd name="connsiteX114" fmla="*/ 2525605 w 4445000"/>
              <a:gd name="connsiteY114" fmla="*/ 2059940 h 2646680"/>
              <a:gd name="connsiteX115" fmla="*/ 2583604 w 4445000"/>
              <a:gd name="connsiteY115" fmla="*/ 2059940 h 2646680"/>
              <a:gd name="connsiteX116" fmla="*/ 2585720 w 4445000"/>
              <a:gd name="connsiteY116" fmla="*/ 2098040 h 2646680"/>
              <a:gd name="connsiteX117" fmla="*/ 2667000 w 4445000"/>
              <a:gd name="connsiteY117" fmla="*/ 2098040 h 2646680"/>
              <a:gd name="connsiteX118" fmla="*/ 2667000 w 4445000"/>
              <a:gd name="connsiteY118" fmla="*/ 2118360 h 2646680"/>
              <a:gd name="connsiteX119" fmla="*/ 2743200 w 4445000"/>
              <a:gd name="connsiteY119" fmla="*/ 2118360 h 2646680"/>
              <a:gd name="connsiteX120" fmla="*/ 2740766 w 4445000"/>
              <a:gd name="connsiteY120" fmla="*/ 2141855 h 2646680"/>
              <a:gd name="connsiteX121" fmla="*/ 2821941 w 4445000"/>
              <a:gd name="connsiteY121" fmla="*/ 2142913 h 2646680"/>
              <a:gd name="connsiteX122" fmla="*/ 2849880 w 4445000"/>
              <a:gd name="connsiteY122" fmla="*/ 2179320 h 2646680"/>
              <a:gd name="connsiteX123" fmla="*/ 2910840 w 4445000"/>
              <a:gd name="connsiteY123" fmla="*/ 2179320 h 2646680"/>
              <a:gd name="connsiteX124" fmla="*/ 2910840 w 4445000"/>
              <a:gd name="connsiteY124" fmla="*/ 2219960 h 2646680"/>
              <a:gd name="connsiteX125" fmla="*/ 2966720 w 4445000"/>
              <a:gd name="connsiteY125" fmla="*/ 2219960 h 2646680"/>
              <a:gd name="connsiteX126" fmla="*/ 2966720 w 4445000"/>
              <a:gd name="connsiteY126" fmla="*/ 2240280 h 2646680"/>
              <a:gd name="connsiteX127" fmla="*/ 3022600 w 4445000"/>
              <a:gd name="connsiteY127" fmla="*/ 2240280 h 2646680"/>
              <a:gd name="connsiteX128" fmla="*/ 3022600 w 4445000"/>
              <a:gd name="connsiteY128" fmla="*/ 2260600 h 2646680"/>
              <a:gd name="connsiteX129" fmla="*/ 3053080 w 4445000"/>
              <a:gd name="connsiteY129" fmla="*/ 2260600 h 2646680"/>
              <a:gd name="connsiteX130" fmla="*/ 3053080 w 4445000"/>
              <a:gd name="connsiteY130" fmla="*/ 2296160 h 2646680"/>
              <a:gd name="connsiteX131" fmla="*/ 3114040 w 4445000"/>
              <a:gd name="connsiteY131" fmla="*/ 2296160 h 2646680"/>
              <a:gd name="connsiteX132" fmla="*/ 3114040 w 4445000"/>
              <a:gd name="connsiteY132" fmla="*/ 2321560 h 2646680"/>
              <a:gd name="connsiteX133" fmla="*/ 3286760 w 4445000"/>
              <a:gd name="connsiteY133" fmla="*/ 2321560 h 2646680"/>
              <a:gd name="connsiteX134" fmla="*/ 3301577 w 4445000"/>
              <a:gd name="connsiteY134" fmla="*/ 2362624 h 2646680"/>
              <a:gd name="connsiteX135" fmla="*/ 3376084 w 4445000"/>
              <a:gd name="connsiteY135" fmla="*/ 2373206 h 2646680"/>
              <a:gd name="connsiteX136" fmla="*/ 3388360 w 4445000"/>
              <a:gd name="connsiteY136" fmla="*/ 2413000 h 2646680"/>
              <a:gd name="connsiteX137" fmla="*/ 3952240 w 4445000"/>
              <a:gd name="connsiteY137" fmla="*/ 2413000 h 2646680"/>
              <a:gd name="connsiteX138" fmla="*/ 3952240 w 4445000"/>
              <a:gd name="connsiteY138" fmla="*/ 2468880 h 2646680"/>
              <a:gd name="connsiteX139" fmla="*/ 4053840 w 4445000"/>
              <a:gd name="connsiteY139" fmla="*/ 2468880 h 2646680"/>
              <a:gd name="connsiteX140" fmla="*/ 4053840 w 4445000"/>
              <a:gd name="connsiteY140" fmla="*/ 2540000 h 2646680"/>
              <a:gd name="connsiteX141" fmla="*/ 4114800 w 4445000"/>
              <a:gd name="connsiteY141" fmla="*/ 2540000 h 2646680"/>
              <a:gd name="connsiteX142" fmla="*/ 4114800 w 4445000"/>
              <a:gd name="connsiteY142" fmla="*/ 2646680 h 2646680"/>
              <a:gd name="connsiteX143" fmla="*/ 4445000 w 4445000"/>
              <a:gd name="connsiteY143" fmla="*/ 2646680 h 2646680"/>
              <a:gd name="connsiteX0" fmla="*/ 0 w 4445000"/>
              <a:gd name="connsiteY0" fmla="*/ 0 h 2646680"/>
              <a:gd name="connsiteX1" fmla="*/ 55880 w 4445000"/>
              <a:gd name="connsiteY1" fmla="*/ 0 h 2646680"/>
              <a:gd name="connsiteX2" fmla="*/ 55880 w 4445000"/>
              <a:gd name="connsiteY2" fmla="*/ 50800 h 2646680"/>
              <a:gd name="connsiteX3" fmla="*/ 121920 w 4445000"/>
              <a:gd name="connsiteY3" fmla="*/ 50800 h 2646680"/>
              <a:gd name="connsiteX4" fmla="*/ 121920 w 4445000"/>
              <a:gd name="connsiteY4" fmla="*/ 66040 h 2646680"/>
              <a:gd name="connsiteX5" fmla="*/ 152400 w 4445000"/>
              <a:gd name="connsiteY5" fmla="*/ 66040 h 2646680"/>
              <a:gd name="connsiteX6" fmla="*/ 152400 w 4445000"/>
              <a:gd name="connsiteY6" fmla="*/ 66040 h 2646680"/>
              <a:gd name="connsiteX7" fmla="*/ 152400 w 4445000"/>
              <a:gd name="connsiteY7" fmla="*/ 106680 h 2646680"/>
              <a:gd name="connsiteX8" fmla="*/ 182880 w 4445000"/>
              <a:gd name="connsiteY8" fmla="*/ 106680 h 2646680"/>
              <a:gd name="connsiteX9" fmla="*/ 182880 w 4445000"/>
              <a:gd name="connsiteY9" fmla="*/ 172720 h 2646680"/>
              <a:gd name="connsiteX10" fmla="*/ 203200 w 4445000"/>
              <a:gd name="connsiteY10" fmla="*/ 172720 h 2646680"/>
              <a:gd name="connsiteX11" fmla="*/ 203200 w 4445000"/>
              <a:gd name="connsiteY11" fmla="*/ 208280 h 2646680"/>
              <a:gd name="connsiteX12" fmla="*/ 238760 w 4445000"/>
              <a:gd name="connsiteY12" fmla="*/ 208280 h 2646680"/>
              <a:gd name="connsiteX13" fmla="*/ 238760 w 4445000"/>
              <a:gd name="connsiteY13" fmla="*/ 248920 h 2646680"/>
              <a:gd name="connsiteX14" fmla="*/ 254000 w 4445000"/>
              <a:gd name="connsiteY14" fmla="*/ 248920 h 2646680"/>
              <a:gd name="connsiteX15" fmla="*/ 254000 w 4445000"/>
              <a:gd name="connsiteY15" fmla="*/ 289560 h 2646680"/>
              <a:gd name="connsiteX16" fmla="*/ 299720 w 4445000"/>
              <a:gd name="connsiteY16" fmla="*/ 289560 h 2646680"/>
              <a:gd name="connsiteX17" fmla="*/ 299720 w 4445000"/>
              <a:gd name="connsiteY17" fmla="*/ 350520 h 2646680"/>
              <a:gd name="connsiteX18" fmla="*/ 314960 w 4445000"/>
              <a:gd name="connsiteY18" fmla="*/ 350520 h 2646680"/>
              <a:gd name="connsiteX19" fmla="*/ 314960 w 4445000"/>
              <a:gd name="connsiteY19" fmla="*/ 370840 h 2646680"/>
              <a:gd name="connsiteX20" fmla="*/ 365760 w 4445000"/>
              <a:gd name="connsiteY20" fmla="*/ 370840 h 2646680"/>
              <a:gd name="connsiteX21" fmla="*/ 365760 w 4445000"/>
              <a:gd name="connsiteY21" fmla="*/ 406400 h 2646680"/>
              <a:gd name="connsiteX22" fmla="*/ 365760 w 4445000"/>
              <a:gd name="connsiteY22" fmla="*/ 406400 h 2646680"/>
              <a:gd name="connsiteX23" fmla="*/ 365760 w 4445000"/>
              <a:gd name="connsiteY23" fmla="*/ 467360 h 2646680"/>
              <a:gd name="connsiteX24" fmla="*/ 365760 w 4445000"/>
              <a:gd name="connsiteY24" fmla="*/ 533400 h 2646680"/>
              <a:gd name="connsiteX25" fmla="*/ 411480 w 4445000"/>
              <a:gd name="connsiteY25" fmla="*/ 533400 h 2646680"/>
              <a:gd name="connsiteX26" fmla="*/ 411480 w 4445000"/>
              <a:gd name="connsiteY26" fmla="*/ 574040 h 2646680"/>
              <a:gd name="connsiteX27" fmla="*/ 426720 w 4445000"/>
              <a:gd name="connsiteY27" fmla="*/ 574040 h 2646680"/>
              <a:gd name="connsiteX28" fmla="*/ 426720 w 4445000"/>
              <a:gd name="connsiteY28" fmla="*/ 645160 h 2646680"/>
              <a:gd name="connsiteX29" fmla="*/ 472440 w 4445000"/>
              <a:gd name="connsiteY29" fmla="*/ 645160 h 2646680"/>
              <a:gd name="connsiteX30" fmla="*/ 472440 w 4445000"/>
              <a:gd name="connsiteY30" fmla="*/ 695960 h 2646680"/>
              <a:gd name="connsiteX31" fmla="*/ 497840 w 4445000"/>
              <a:gd name="connsiteY31" fmla="*/ 695960 h 2646680"/>
              <a:gd name="connsiteX32" fmla="*/ 497840 w 4445000"/>
              <a:gd name="connsiteY32" fmla="*/ 746760 h 2646680"/>
              <a:gd name="connsiteX33" fmla="*/ 538480 w 4445000"/>
              <a:gd name="connsiteY33" fmla="*/ 746760 h 2646680"/>
              <a:gd name="connsiteX34" fmla="*/ 538480 w 4445000"/>
              <a:gd name="connsiteY34" fmla="*/ 822960 h 2646680"/>
              <a:gd name="connsiteX35" fmla="*/ 599440 w 4445000"/>
              <a:gd name="connsiteY35" fmla="*/ 822960 h 2646680"/>
              <a:gd name="connsiteX36" fmla="*/ 599440 w 4445000"/>
              <a:gd name="connsiteY36" fmla="*/ 873760 h 2646680"/>
              <a:gd name="connsiteX37" fmla="*/ 629920 w 4445000"/>
              <a:gd name="connsiteY37" fmla="*/ 873760 h 2646680"/>
              <a:gd name="connsiteX38" fmla="*/ 629920 w 4445000"/>
              <a:gd name="connsiteY38" fmla="*/ 924560 h 2646680"/>
              <a:gd name="connsiteX39" fmla="*/ 711200 w 4445000"/>
              <a:gd name="connsiteY39" fmla="*/ 924560 h 2646680"/>
              <a:gd name="connsiteX40" fmla="*/ 711200 w 4445000"/>
              <a:gd name="connsiteY40" fmla="*/ 924560 h 2646680"/>
              <a:gd name="connsiteX41" fmla="*/ 736600 w 4445000"/>
              <a:gd name="connsiteY41" fmla="*/ 949960 h 2646680"/>
              <a:gd name="connsiteX42" fmla="*/ 736600 w 4445000"/>
              <a:gd name="connsiteY42" fmla="*/ 975360 h 2646680"/>
              <a:gd name="connsiteX43" fmla="*/ 787400 w 4445000"/>
              <a:gd name="connsiteY43" fmla="*/ 975360 h 2646680"/>
              <a:gd name="connsiteX44" fmla="*/ 787400 w 4445000"/>
              <a:gd name="connsiteY44" fmla="*/ 1021080 h 2646680"/>
              <a:gd name="connsiteX45" fmla="*/ 812800 w 4445000"/>
              <a:gd name="connsiteY45" fmla="*/ 1021080 h 2646680"/>
              <a:gd name="connsiteX46" fmla="*/ 812800 w 4445000"/>
              <a:gd name="connsiteY46" fmla="*/ 1071880 h 2646680"/>
              <a:gd name="connsiteX47" fmla="*/ 812800 w 4445000"/>
              <a:gd name="connsiteY47" fmla="*/ 1071880 h 2646680"/>
              <a:gd name="connsiteX48" fmla="*/ 863600 w 4445000"/>
              <a:gd name="connsiteY48" fmla="*/ 1071880 h 2646680"/>
              <a:gd name="connsiteX49" fmla="*/ 863600 w 4445000"/>
              <a:gd name="connsiteY49" fmla="*/ 1117600 h 2646680"/>
              <a:gd name="connsiteX50" fmla="*/ 863600 w 4445000"/>
              <a:gd name="connsiteY50" fmla="*/ 1117600 h 2646680"/>
              <a:gd name="connsiteX51" fmla="*/ 899160 w 4445000"/>
              <a:gd name="connsiteY51" fmla="*/ 1153160 h 2646680"/>
              <a:gd name="connsiteX52" fmla="*/ 929640 w 4445000"/>
              <a:gd name="connsiteY52" fmla="*/ 1153160 h 2646680"/>
              <a:gd name="connsiteX53" fmla="*/ 929640 w 4445000"/>
              <a:gd name="connsiteY53" fmla="*/ 1198880 h 2646680"/>
              <a:gd name="connsiteX54" fmla="*/ 985520 w 4445000"/>
              <a:gd name="connsiteY54" fmla="*/ 1198880 h 2646680"/>
              <a:gd name="connsiteX55" fmla="*/ 985520 w 4445000"/>
              <a:gd name="connsiteY55" fmla="*/ 1224280 h 2646680"/>
              <a:gd name="connsiteX56" fmla="*/ 1031240 w 4445000"/>
              <a:gd name="connsiteY56" fmla="*/ 1224280 h 2646680"/>
              <a:gd name="connsiteX57" fmla="*/ 1046480 w 4445000"/>
              <a:gd name="connsiteY57" fmla="*/ 1239520 h 2646680"/>
              <a:gd name="connsiteX58" fmla="*/ 1082040 w 4445000"/>
              <a:gd name="connsiteY58" fmla="*/ 1239520 h 2646680"/>
              <a:gd name="connsiteX59" fmla="*/ 1082040 w 4445000"/>
              <a:gd name="connsiteY59" fmla="*/ 1275080 h 2646680"/>
              <a:gd name="connsiteX60" fmla="*/ 1153160 w 4445000"/>
              <a:gd name="connsiteY60" fmla="*/ 1275080 h 2646680"/>
              <a:gd name="connsiteX61" fmla="*/ 1153160 w 4445000"/>
              <a:gd name="connsiteY61" fmla="*/ 1320800 h 2646680"/>
              <a:gd name="connsiteX62" fmla="*/ 1193800 w 4445000"/>
              <a:gd name="connsiteY62" fmla="*/ 1320800 h 2646680"/>
              <a:gd name="connsiteX63" fmla="*/ 1193800 w 4445000"/>
              <a:gd name="connsiteY63" fmla="*/ 1351280 h 2646680"/>
              <a:gd name="connsiteX64" fmla="*/ 1239520 w 4445000"/>
              <a:gd name="connsiteY64" fmla="*/ 1351280 h 2646680"/>
              <a:gd name="connsiteX65" fmla="*/ 1239520 w 4445000"/>
              <a:gd name="connsiteY65" fmla="*/ 1381760 h 2646680"/>
              <a:gd name="connsiteX66" fmla="*/ 1310640 w 4445000"/>
              <a:gd name="connsiteY66" fmla="*/ 1381760 h 2646680"/>
              <a:gd name="connsiteX67" fmla="*/ 1310640 w 4445000"/>
              <a:gd name="connsiteY67" fmla="*/ 1402080 h 2646680"/>
              <a:gd name="connsiteX68" fmla="*/ 1310640 w 4445000"/>
              <a:gd name="connsiteY68" fmla="*/ 1402080 h 2646680"/>
              <a:gd name="connsiteX69" fmla="*/ 1330960 w 4445000"/>
              <a:gd name="connsiteY69" fmla="*/ 1402080 h 2646680"/>
              <a:gd name="connsiteX70" fmla="*/ 1366520 w 4445000"/>
              <a:gd name="connsiteY70" fmla="*/ 1402080 h 2646680"/>
              <a:gd name="connsiteX71" fmla="*/ 1366520 w 4445000"/>
              <a:gd name="connsiteY71" fmla="*/ 1447800 h 2646680"/>
              <a:gd name="connsiteX72" fmla="*/ 1397000 w 4445000"/>
              <a:gd name="connsiteY72" fmla="*/ 1447800 h 2646680"/>
              <a:gd name="connsiteX73" fmla="*/ 1397000 w 4445000"/>
              <a:gd name="connsiteY73" fmla="*/ 1483360 h 2646680"/>
              <a:gd name="connsiteX74" fmla="*/ 1427480 w 4445000"/>
              <a:gd name="connsiteY74" fmla="*/ 1483360 h 2646680"/>
              <a:gd name="connsiteX75" fmla="*/ 1427480 w 4445000"/>
              <a:gd name="connsiteY75" fmla="*/ 1498600 h 2646680"/>
              <a:gd name="connsiteX76" fmla="*/ 1463040 w 4445000"/>
              <a:gd name="connsiteY76" fmla="*/ 1498600 h 2646680"/>
              <a:gd name="connsiteX77" fmla="*/ 1473200 w 4445000"/>
              <a:gd name="connsiteY77" fmla="*/ 1508760 h 2646680"/>
              <a:gd name="connsiteX78" fmla="*/ 1529080 w 4445000"/>
              <a:gd name="connsiteY78" fmla="*/ 1508760 h 2646680"/>
              <a:gd name="connsiteX79" fmla="*/ 1529080 w 4445000"/>
              <a:gd name="connsiteY79" fmla="*/ 1539240 h 2646680"/>
              <a:gd name="connsiteX80" fmla="*/ 1559560 w 4445000"/>
              <a:gd name="connsiteY80" fmla="*/ 1539240 h 2646680"/>
              <a:gd name="connsiteX81" fmla="*/ 1559560 w 4445000"/>
              <a:gd name="connsiteY81" fmla="*/ 1564640 h 2646680"/>
              <a:gd name="connsiteX82" fmla="*/ 1600200 w 4445000"/>
              <a:gd name="connsiteY82" fmla="*/ 1564640 h 2646680"/>
              <a:gd name="connsiteX83" fmla="*/ 1600200 w 4445000"/>
              <a:gd name="connsiteY83" fmla="*/ 1584960 h 2646680"/>
              <a:gd name="connsiteX84" fmla="*/ 1635760 w 4445000"/>
              <a:gd name="connsiteY84" fmla="*/ 1584960 h 2646680"/>
              <a:gd name="connsiteX85" fmla="*/ 1635760 w 4445000"/>
              <a:gd name="connsiteY85" fmla="*/ 1620520 h 2646680"/>
              <a:gd name="connsiteX86" fmla="*/ 1635760 w 4445000"/>
              <a:gd name="connsiteY86" fmla="*/ 1620520 h 2646680"/>
              <a:gd name="connsiteX87" fmla="*/ 1656080 w 4445000"/>
              <a:gd name="connsiteY87" fmla="*/ 1640840 h 2646680"/>
              <a:gd name="connsiteX88" fmla="*/ 1711960 w 4445000"/>
              <a:gd name="connsiteY88" fmla="*/ 1640840 h 2646680"/>
              <a:gd name="connsiteX89" fmla="*/ 1711960 w 4445000"/>
              <a:gd name="connsiteY89" fmla="*/ 1671320 h 2646680"/>
              <a:gd name="connsiteX90" fmla="*/ 1752600 w 4445000"/>
              <a:gd name="connsiteY90" fmla="*/ 1671320 h 2646680"/>
              <a:gd name="connsiteX91" fmla="*/ 1752600 w 4445000"/>
              <a:gd name="connsiteY91" fmla="*/ 1727200 h 2646680"/>
              <a:gd name="connsiteX92" fmla="*/ 1793240 w 4445000"/>
              <a:gd name="connsiteY92" fmla="*/ 1727200 h 2646680"/>
              <a:gd name="connsiteX93" fmla="*/ 1793240 w 4445000"/>
              <a:gd name="connsiteY93" fmla="*/ 1757680 h 2646680"/>
              <a:gd name="connsiteX94" fmla="*/ 1864360 w 4445000"/>
              <a:gd name="connsiteY94" fmla="*/ 1757680 h 2646680"/>
              <a:gd name="connsiteX95" fmla="*/ 1864360 w 4445000"/>
              <a:gd name="connsiteY95" fmla="*/ 1788160 h 2646680"/>
              <a:gd name="connsiteX96" fmla="*/ 1965960 w 4445000"/>
              <a:gd name="connsiteY96" fmla="*/ 1788160 h 2646680"/>
              <a:gd name="connsiteX97" fmla="*/ 1965960 w 4445000"/>
              <a:gd name="connsiteY97" fmla="*/ 1813560 h 2646680"/>
              <a:gd name="connsiteX98" fmla="*/ 2021840 w 4445000"/>
              <a:gd name="connsiteY98" fmla="*/ 1813560 h 2646680"/>
              <a:gd name="connsiteX99" fmla="*/ 2024803 w 4445000"/>
              <a:gd name="connsiteY99" fmla="*/ 1829646 h 2646680"/>
              <a:gd name="connsiteX100" fmla="*/ 2077720 w 4445000"/>
              <a:gd name="connsiteY100" fmla="*/ 1833880 h 2646680"/>
              <a:gd name="connsiteX101" fmla="*/ 2077720 w 4445000"/>
              <a:gd name="connsiteY101" fmla="*/ 1874520 h 2646680"/>
              <a:gd name="connsiteX102" fmla="*/ 2235200 w 4445000"/>
              <a:gd name="connsiteY102" fmla="*/ 1874520 h 2646680"/>
              <a:gd name="connsiteX103" fmla="*/ 2233613 w 4445000"/>
              <a:gd name="connsiteY103" fmla="*/ 1895474 h 2646680"/>
              <a:gd name="connsiteX104" fmla="*/ 2295207 w 4445000"/>
              <a:gd name="connsiteY104" fmla="*/ 1898650 h 2646680"/>
              <a:gd name="connsiteX105" fmla="*/ 2293619 w 4445000"/>
              <a:gd name="connsiteY105" fmla="*/ 1912937 h 2646680"/>
              <a:gd name="connsiteX106" fmla="*/ 2325687 w 4445000"/>
              <a:gd name="connsiteY106" fmla="*/ 1918230 h 2646680"/>
              <a:gd name="connsiteX107" fmla="*/ 2327275 w 4445000"/>
              <a:gd name="connsiteY107" fmla="*/ 1942148 h 2646680"/>
              <a:gd name="connsiteX108" fmla="*/ 2373206 w 4445000"/>
              <a:gd name="connsiteY108" fmla="*/ 1943841 h 2646680"/>
              <a:gd name="connsiteX109" fmla="*/ 2375852 w 4445000"/>
              <a:gd name="connsiteY109" fmla="*/ 1998769 h 2646680"/>
              <a:gd name="connsiteX110" fmla="*/ 2434271 w 4445000"/>
              <a:gd name="connsiteY110" fmla="*/ 1996441 h 2646680"/>
              <a:gd name="connsiteX111" fmla="*/ 2448560 w 4445000"/>
              <a:gd name="connsiteY111" fmla="*/ 2014537 h 2646680"/>
              <a:gd name="connsiteX112" fmla="*/ 2470573 w 4445000"/>
              <a:gd name="connsiteY112" fmla="*/ 2032000 h 2646680"/>
              <a:gd name="connsiteX113" fmla="*/ 2521796 w 4445000"/>
              <a:gd name="connsiteY113" fmla="*/ 2029038 h 2646680"/>
              <a:gd name="connsiteX114" fmla="*/ 2525605 w 4445000"/>
              <a:gd name="connsiteY114" fmla="*/ 2059940 h 2646680"/>
              <a:gd name="connsiteX115" fmla="*/ 2583604 w 4445000"/>
              <a:gd name="connsiteY115" fmla="*/ 2059940 h 2646680"/>
              <a:gd name="connsiteX116" fmla="*/ 2585720 w 4445000"/>
              <a:gd name="connsiteY116" fmla="*/ 2098040 h 2646680"/>
              <a:gd name="connsiteX117" fmla="*/ 2667000 w 4445000"/>
              <a:gd name="connsiteY117" fmla="*/ 2098040 h 2646680"/>
              <a:gd name="connsiteX118" fmla="*/ 2667000 w 4445000"/>
              <a:gd name="connsiteY118" fmla="*/ 2118360 h 2646680"/>
              <a:gd name="connsiteX119" fmla="*/ 2738438 w 4445000"/>
              <a:gd name="connsiteY119" fmla="*/ 2118360 h 2646680"/>
              <a:gd name="connsiteX120" fmla="*/ 2740766 w 4445000"/>
              <a:gd name="connsiteY120" fmla="*/ 2141855 h 2646680"/>
              <a:gd name="connsiteX121" fmla="*/ 2821941 w 4445000"/>
              <a:gd name="connsiteY121" fmla="*/ 2142913 h 2646680"/>
              <a:gd name="connsiteX122" fmla="*/ 2849880 w 4445000"/>
              <a:gd name="connsiteY122" fmla="*/ 2179320 h 2646680"/>
              <a:gd name="connsiteX123" fmla="*/ 2910840 w 4445000"/>
              <a:gd name="connsiteY123" fmla="*/ 2179320 h 2646680"/>
              <a:gd name="connsiteX124" fmla="*/ 2910840 w 4445000"/>
              <a:gd name="connsiteY124" fmla="*/ 2219960 h 2646680"/>
              <a:gd name="connsiteX125" fmla="*/ 2966720 w 4445000"/>
              <a:gd name="connsiteY125" fmla="*/ 2219960 h 2646680"/>
              <a:gd name="connsiteX126" fmla="*/ 2966720 w 4445000"/>
              <a:gd name="connsiteY126" fmla="*/ 2240280 h 2646680"/>
              <a:gd name="connsiteX127" fmla="*/ 3022600 w 4445000"/>
              <a:gd name="connsiteY127" fmla="*/ 2240280 h 2646680"/>
              <a:gd name="connsiteX128" fmla="*/ 3022600 w 4445000"/>
              <a:gd name="connsiteY128" fmla="*/ 2260600 h 2646680"/>
              <a:gd name="connsiteX129" fmla="*/ 3053080 w 4445000"/>
              <a:gd name="connsiteY129" fmla="*/ 2260600 h 2646680"/>
              <a:gd name="connsiteX130" fmla="*/ 3053080 w 4445000"/>
              <a:gd name="connsiteY130" fmla="*/ 2296160 h 2646680"/>
              <a:gd name="connsiteX131" fmla="*/ 3114040 w 4445000"/>
              <a:gd name="connsiteY131" fmla="*/ 2296160 h 2646680"/>
              <a:gd name="connsiteX132" fmla="*/ 3114040 w 4445000"/>
              <a:gd name="connsiteY132" fmla="*/ 2321560 h 2646680"/>
              <a:gd name="connsiteX133" fmla="*/ 3286760 w 4445000"/>
              <a:gd name="connsiteY133" fmla="*/ 2321560 h 2646680"/>
              <a:gd name="connsiteX134" fmla="*/ 3301577 w 4445000"/>
              <a:gd name="connsiteY134" fmla="*/ 2362624 h 2646680"/>
              <a:gd name="connsiteX135" fmla="*/ 3376084 w 4445000"/>
              <a:gd name="connsiteY135" fmla="*/ 2373206 h 2646680"/>
              <a:gd name="connsiteX136" fmla="*/ 3388360 w 4445000"/>
              <a:gd name="connsiteY136" fmla="*/ 2413000 h 2646680"/>
              <a:gd name="connsiteX137" fmla="*/ 3952240 w 4445000"/>
              <a:gd name="connsiteY137" fmla="*/ 2413000 h 2646680"/>
              <a:gd name="connsiteX138" fmla="*/ 3952240 w 4445000"/>
              <a:gd name="connsiteY138" fmla="*/ 2468880 h 2646680"/>
              <a:gd name="connsiteX139" fmla="*/ 4053840 w 4445000"/>
              <a:gd name="connsiteY139" fmla="*/ 2468880 h 2646680"/>
              <a:gd name="connsiteX140" fmla="*/ 4053840 w 4445000"/>
              <a:gd name="connsiteY140" fmla="*/ 2540000 h 2646680"/>
              <a:gd name="connsiteX141" fmla="*/ 4114800 w 4445000"/>
              <a:gd name="connsiteY141" fmla="*/ 2540000 h 2646680"/>
              <a:gd name="connsiteX142" fmla="*/ 4114800 w 4445000"/>
              <a:gd name="connsiteY142" fmla="*/ 2646680 h 2646680"/>
              <a:gd name="connsiteX143" fmla="*/ 4445000 w 4445000"/>
              <a:gd name="connsiteY143" fmla="*/ 2646680 h 2646680"/>
              <a:gd name="connsiteX0" fmla="*/ 0 w 4445000"/>
              <a:gd name="connsiteY0" fmla="*/ 0 h 2646680"/>
              <a:gd name="connsiteX1" fmla="*/ 55880 w 4445000"/>
              <a:gd name="connsiteY1" fmla="*/ 0 h 2646680"/>
              <a:gd name="connsiteX2" fmla="*/ 55880 w 4445000"/>
              <a:gd name="connsiteY2" fmla="*/ 50800 h 2646680"/>
              <a:gd name="connsiteX3" fmla="*/ 121920 w 4445000"/>
              <a:gd name="connsiteY3" fmla="*/ 50800 h 2646680"/>
              <a:gd name="connsiteX4" fmla="*/ 121920 w 4445000"/>
              <a:gd name="connsiteY4" fmla="*/ 66040 h 2646680"/>
              <a:gd name="connsiteX5" fmla="*/ 152400 w 4445000"/>
              <a:gd name="connsiteY5" fmla="*/ 66040 h 2646680"/>
              <a:gd name="connsiteX6" fmla="*/ 152400 w 4445000"/>
              <a:gd name="connsiteY6" fmla="*/ 66040 h 2646680"/>
              <a:gd name="connsiteX7" fmla="*/ 152400 w 4445000"/>
              <a:gd name="connsiteY7" fmla="*/ 106680 h 2646680"/>
              <a:gd name="connsiteX8" fmla="*/ 182880 w 4445000"/>
              <a:gd name="connsiteY8" fmla="*/ 106680 h 2646680"/>
              <a:gd name="connsiteX9" fmla="*/ 182880 w 4445000"/>
              <a:gd name="connsiteY9" fmla="*/ 172720 h 2646680"/>
              <a:gd name="connsiteX10" fmla="*/ 203200 w 4445000"/>
              <a:gd name="connsiteY10" fmla="*/ 172720 h 2646680"/>
              <a:gd name="connsiteX11" fmla="*/ 203200 w 4445000"/>
              <a:gd name="connsiteY11" fmla="*/ 208280 h 2646680"/>
              <a:gd name="connsiteX12" fmla="*/ 238760 w 4445000"/>
              <a:gd name="connsiteY12" fmla="*/ 208280 h 2646680"/>
              <a:gd name="connsiteX13" fmla="*/ 238760 w 4445000"/>
              <a:gd name="connsiteY13" fmla="*/ 248920 h 2646680"/>
              <a:gd name="connsiteX14" fmla="*/ 254000 w 4445000"/>
              <a:gd name="connsiteY14" fmla="*/ 248920 h 2646680"/>
              <a:gd name="connsiteX15" fmla="*/ 254000 w 4445000"/>
              <a:gd name="connsiteY15" fmla="*/ 289560 h 2646680"/>
              <a:gd name="connsiteX16" fmla="*/ 299720 w 4445000"/>
              <a:gd name="connsiteY16" fmla="*/ 289560 h 2646680"/>
              <a:gd name="connsiteX17" fmla="*/ 299720 w 4445000"/>
              <a:gd name="connsiteY17" fmla="*/ 350520 h 2646680"/>
              <a:gd name="connsiteX18" fmla="*/ 314960 w 4445000"/>
              <a:gd name="connsiteY18" fmla="*/ 350520 h 2646680"/>
              <a:gd name="connsiteX19" fmla="*/ 314960 w 4445000"/>
              <a:gd name="connsiteY19" fmla="*/ 370840 h 2646680"/>
              <a:gd name="connsiteX20" fmla="*/ 365760 w 4445000"/>
              <a:gd name="connsiteY20" fmla="*/ 370840 h 2646680"/>
              <a:gd name="connsiteX21" fmla="*/ 365760 w 4445000"/>
              <a:gd name="connsiteY21" fmla="*/ 406400 h 2646680"/>
              <a:gd name="connsiteX22" fmla="*/ 365760 w 4445000"/>
              <a:gd name="connsiteY22" fmla="*/ 406400 h 2646680"/>
              <a:gd name="connsiteX23" fmla="*/ 365760 w 4445000"/>
              <a:gd name="connsiteY23" fmla="*/ 467360 h 2646680"/>
              <a:gd name="connsiteX24" fmla="*/ 365760 w 4445000"/>
              <a:gd name="connsiteY24" fmla="*/ 533400 h 2646680"/>
              <a:gd name="connsiteX25" fmla="*/ 411480 w 4445000"/>
              <a:gd name="connsiteY25" fmla="*/ 533400 h 2646680"/>
              <a:gd name="connsiteX26" fmla="*/ 411480 w 4445000"/>
              <a:gd name="connsiteY26" fmla="*/ 574040 h 2646680"/>
              <a:gd name="connsiteX27" fmla="*/ 426720 w 4445000"/>
              <a:gd name="connsiteY27" fmla="*/ 574040 h 2646680"/>
              <a:gd name="connsiteX28" fmla="*/ 426720 w 4445000"/>
              <a:gd name="connsiteY28" fmla="*/ 645160 h 2646680"/>
              <a:gd name="connsiteX29" fmla="*/ 472440 w 4445000"/>
              <a:gd name="connsiteY29" fmla="*/ 645160 h 2646680"/>
              <a:gd name="connsiteX30" fmla="*/ 472440 w 4445000"/>
              <a:gd name="connsiteY30" fmla="*/ 695960 h 2646680"/>
              <a:gd name="connsiteX31" fmla="*/ 497840 w 4445000"/>
              <a:gd name="connsiteY31" fmla="*/ 695960 h 2646680"/>
              <a:gd name="connsiteX32" fmla="*/ 497840 w 4445000"/>
              <a:gd name="connsiteY32" fmla="*/ 746760 h 2646680"/>
              <a:gd name="connsiteX33" fmla="*/ 538480 w 4445000"/>
              <a:gd name="connsiteY33" fmla="*/ 746760 h 2646680"/>
              <a:gd name="connsiteX34" fmla="*/ 538480 w 4445000"/>
              <a:gd name="connsiteY34" fmla="*/ 822960 h 2646680"/>
              <a:gd name="connsiteX35" fmla="*/ 599440 w 4445000"/>
              <a:gd name="connsiteY35" fmla="*/ 822960 h 2646680"/>
              <a:gd name="connsiteX36" fmla="*/ 599440 w 4445000"/>
              <a:gd name="connsiteY36" fmla="*/ 873760 h 2646680"/>
              <a:gd name="connsiteX37" fmla="*/ 629920 w 4445000"/>
              <a:gd name="connsiteY37" fmla="*/ 873760 h 2646680"/>
              <a:gd name="connsiteX38" fmla="*/ 629920 w 4445000"/>
              <a:gd name="connsiteY38" fmla="*/ 924560 h 2646680"/>
              <a:gd name="connsiteX39" fmla="*/ 711200 w 4445000"/>
              <a:gd name="connsiteY39" fmla="*/ 924560 h 2646680"/>
              <a:gd name="connsiteX40" fmla="*/ 711200 w 4445000"/>
              <a:gd name="connsiteY40" fmla="*/ 924560 h 2646680"/>
              <a:gd name="connsiteX41" fmla="*/ 736600 w 4445000"/>
              <a:gd name="connsiteY41" fmla="*/ 949960 h 2646680"/>
              <a:gd name="connsiteX42" fmla="*/ 736600 w 4445000"/>
              <a:gd name="connsiteY42" fmla="*/ 975360 h 2646680"/>
              <a:gd name="connsiteX43" fmla="*/ 787400 w 4445000"/>
              <a:gd name="connsiteY43" fmla="*/ 975360 h 2646680"/>
              <a:gd name="connsiteX44" fmla="*/ 787400 w 4445000"/>
              <a:gd name="connsiteY44" fmla="*/ 1021080 h 2646680"/>
              <a:gd name="connsiteX45" fmla="*/ 812800 w 4445000"/>
              <a:gd name="connsiteY45" fmla="*/ 1021080 h 2646680"/>
              <a:gd name="connsiteX46" fmla="*/ 812800 w 4445000"/>
              <a:gd name="connsiteY46" fmla="*/ 1071880 h 2646680"/>
              <a:gd name="connsiteX47" fmla="*/ 812800 w 4445000"/>
              <a:gd name="connsiteY47" fmla="*/ 1071880 h 2646680"/>
              <a:gd name="connsiteX48" fmla="*/ 863600 w 4445000"/>
              <a:gd name="connsiteY48" fmla="*/ 1071880 h 2646680"/>
              <a:gd name="connsiteX49" fmla="*/ 863600 w 4445000"/>
              <a:gd name="connsiteY49" fmla="*/ 1117600 h 2646680"/>
              <a:gd name="connsiteX50" fmla="*/ 863600 w 4445000"/>
              <a:gd name="connsiteY50" fmla="*/ 1117600 h 2646680"/>
              <a:gd name="connsiteX51" fmla="*/ 899160 w 4445000"/>
              <a:gd name="connsiteY51" fmla="*/ 1153160 h 2646680"/>
              <a:gd name="connsiteX52" fmla="*/ 929640 w 4445000"/>
              <a:gd name="connsiteY52" fmla="*/ 1153160 h 2646680"/>
              <a:gd name="connsiteX53" fmla="*/ 929640 w 4445000"/>
              <a:gd name="connsiteY53" fmla="*/ 1198880 h 2646680"/>
              <a:gd name="connsiteX54" fmla="*/ 985520 w 4445000"/>
              <a:gd name="connsiteY54" fmla="*/ 1198880 h 2646680"/>
              <a:gd name="connsiteX55" fmla="*/ 985520 w 4445000"/>
              <a:gd name="connsiteY55" fmla="*/ 1224280 h 2646680"/>
              <a:gd name="connsiteX56" fmla="*/ 1031240 w 4445000"/>
              <a:gd name="connsiteY56" fmla="*/ 1224280 h 2646680"/>
              <a:gd name="connsiteX57" fmla="*/ 1046480 w 4445000"/>
              <a:gd name="connsiteY57" fmla="*/ 1239520 h 2646680"/>
              <a:gd name="connsiteX58" fmla="*/ 1082040 w 4445000"/>
              <a:gd name="connsiteY58" fmla="*/ 1239520 h 2646680"/>
              <a:gd name="connsiteX59" fmla="*/ 1082040 w 4445000"/>
              <a:gd name="connsiteY59" fmla="*/ 1275080 h 2646680"/>
              <a:gd name="connsiteX60" fmla="*/ 1153160 w 4445000"/>
              <a:gd name="connsiteY60" fmla="*/ 1275080 h 2646680"/>
              <a:gd name="connsiteX61" fmla="*/ 1153160 w 4445000"/>
              <a:gd name="connsiteY61" fmla="*/ 1320800 h 2646680"/>
              <a:gd name="connsiteX62" fmla="*/ 1193800 w 4445000"/>
              <a:gd name="connsiteY62" fmla="*/ 1320800 h 2646680"/>
              <a:gd name="connsiteX63" fmla="*/ 1193800 w 4445000"/>
              <a:gd name="connsiteY63" fmla="*/ 1351280 h 2646680"/>
              <a:gd name="connsiteX64" fmla="*/ 1239520 w 4445000"/>
              <a:gd name="connsiteY64" fmla="*/ 1351280 h 2646680"/>
              <a:gd name="connsiteX65" fmla="*/ 1239520 w 4445000"/>
              <a:gd name="connsiteY65" fmla="*/ 1381760 h 2646680"/>
              <a:gd name="connsiteX66" fmla="*/ 1310640 w 4445000"/>
              <a:gd name="connsiteY66" fmla="*/ 1381760 h 2646680"/>
              <a:gd name="connsiteX67" fmla="*/ 1310640 w 4445000"/>
              <a:gd name="connsiteY67" fmla="*/ 1402080 h 2646680"/>
              <a:gd name="connsiteX68" fmla="*/ 1310640 w 4445000"/>
              <a:gd name="connsiteY68" fmla="*/ 1402080 h 2646680"/>
              <a:gd name="connsiteX69" fmla="*/ 1330960 w 4445000"/>
              <a:gd name="connsiteY69" fmla="*/ 1402080 h 2646680"/>
              <a:gd name="connsiteX70" fmla="*/ 1366520 w 4445000"/>
              <a:gd name="connsiteY70" fmla="*/ 1402080 h 2646680"/>
              <a:gd name="connsiteX71" fmla="*/ 1366520 w 4445000"/>
              <a:gd name="connsiteY71" fmla="*/ 1447800 h 2646680"/>
              <a:gd name="connsiteX72" fmla="*/ 1397000 w 4445000"/>
              <a:gd name="connsiteY72" fmla="*/ 1447800 h 2646680"/>
              <a:gd name="connsiteX73" fmla="*/ 1397000 w 4445000"/>
              <a:gd name="connsiteY73" fmla="*/ 1483360 h 2646680"/>
              <a:gd name="connsiteX74" fmla="*/ 1427480 w 4445000"/>
              <a:gd name="connsiteY74" fmla="*/ 1483360 h 2646680"/>
              <a:gd name="connsiteX75" fmla="*/ 1427480 w 4445000"/>
              <a:gd name="connsiteY75" fmla="*/ 1498600 h 2646680"/>
              <a:gd name="connsiteX76" fmla="*/ 1463040 w 4445000"/>
              <a:gd name="connsiteY76" fmla="*/ 1498600 h 2646680"/>
              <a:gd name="connsiteX77" fmla="*/ 1473200 w 4445000"/>
              <a:gd name="connsiteY77" fmla="*/ 1508760 h 2646680"/>
              <a:gd name="connsiteX78" fmla="*/ 1529080 w 4445000"/>
              <a:gd name="connsiteY78" fmla="*/ 1508760 h 2646680"/>
              <a:gd name="connsiteX79" fmla="*/ 1529080 w 4445000"/>
              <a:gd name="connsiteY79" fmla="*/ 1539240 h 2646680"/>
              <a:gd name="connsiteX80" fmla="*/ 1559560 w 4445000"/>
              <a:gd name="connsiteY80" fmla="*/ 1539240 h 2646680"/>
              <a:gd name="connsiteX81" fmla="*/ 1559560 w 4445000"/>
              <a:gd name="connsiteY81" fmla="*/ 1564640 h 2646680"/>
              <a:gd name="connsiteX82" fmla="*/ 1600200 w 4445000"/>
              <a:gd name="connsiteY82" fmla="*/ 1564640 h 2646680"/>
              <a:gd name="connsiteX83" fmla="*/ 1600200 w 4445000"/>
              <a:gd name="connsiteY83" fmla="*/ 1584960 h 2646680"/>
              <a:gd name="connsiteX84" fmla="*/ 1635760 w 4445000"/>
              <a:gd name="connsiteY84" fmla="*/ 1584960 h 2646680"/>
              <a:gd name="connsiteX85" fmla="*/ 1635760 w 4445000"/>
              <a:gd name="connsiteY85" fmla="*/ 1620520 h 2646680"/>
              <a:gd name="connsiteX86" fmla="*/ 1635760 w 4445000"/>
              <a:gd name="connsiteY86" fmla="*/ 1620520 h 2646680"/>
              <a:gd name="connsiteX87" fmla="*/ 1656080 w 4445000"/>
              <a:gd name="connsiteY87" fmla="*/ 1640840 h 2646680"/>
              <a:gd name="connsiteX88" fmla="*/ 1711960 w 4445000"/>
              <a:gd name="connsiteY88" fmla="*/ 1640840 h 2646680"/>
              <a:gd name="connsiteX89" fmla="*/ 1711960 w 4445000"/>
              <a:gd name="connsiteY89" fmla="*/ 1671320 h 2646680"/>
              <a:gd name="connsiteX90" fmla="*/ 1752600 w 4445000"/>
              <a:gd name="connsiteY90" fmla="*/ 1671320 h 2646680"/>
              <a:gd name="connsiteX91" fmla="*/ 1752600 w 4445000"/>
              <a:gd name="connsiteY91" fmla="*/ 1727200 h 2646680"/>
              <a:gd name="connsiteX92" fmla="*/ 1793240 w 4445000"/>
              <a:gd name="connsiteY92" fmla="*/ 1727200 h 2646680"/>
              <a:gd name="connsiteX93" fmla="*/ 1793240 w 4445000"/>
              <a:gd name="connsiteY93" fmla="*/ 1757680 h 2646680"/>
              <a:gd name="connsiteX94" fmla="*/ 1864360 w 4445000"/>
              <a:gd name="connsiteY94" fmla="*/ 1757680 h 2646680"/>
              <a:gd name="connsiteX95" fmla="*/ 1864360 w 4445000"/>
              <a:gd name="connsiteY95" fmla="*/ 1788160 h 2646680"/>
              <a:gd name="connsiteX96" fmla="*/ 1965960 w 4445000"/>
              <a:gd name="connsiteY96" fmla="*/ 1788160 h 2646680"/>
              <a:gd name="connsiteX97" fmla="*/ 1965960 w 4445000"/>
              <a:gd name="connsiteY97" fmla="*/ 1813560 h 2646680"/>
              <a:gd name="connsiteX98" fmla="*/ 2021840 w 4445000"/>
              <a:gd name="connsiteY98" fmla="*/ 1813560 h 2646680"/>
              <a:gd name="connsiteX99" fmla="*/ 2024803 w 4445000"/>
              <a:gd name="connsiteY99" fmla="*/ 1829646 h 2646680"/>
              <a:gd name="connsiteX100" fmla="*/ 2077720 w 4445000"/>
              <a:gd name="connsiteY100" fmla="*/ 1833880 h 2646680"/>
              <a:gd name="connsiteX101" fmla="*/ 2077720 w 4445000"/>
              <a:gd name="connsiteY101" fmla="*/ 1874520 h 2646680"/>
              <a:gd name="connsiteX102" fmla="*/ 2235200 w 4445000"/>
              <a:gd name="connsiteY102" fmla="*/ 1874520 h 2646680"/>
              <a:gd name="connsiteX103" fmla="*/ 2233613 w 4445000"/>
              <a:gd name="connsiteY103" fmla="*/ 1895474 h 2646680"/>
              <a:gd name="connsiteX104" fmla="*/ 2295207 w 4445000"/>
              <a:gd name="connsiteY104" fmla="*/ 1898650 h 2646680"/>
              <a:gd name="connsiteX105" fmla="*/ 2293619 w 4445000"/>
              <a:gd name="connsiteY105" fmla="*/ 1912937 h 2646680"/>
              <a:gd name="connsiteX106" fmla="*/ 2325687 w 4445000"/>
              <a:gd name="connsiteY106" fmla="*/ 1918230 h 2646680"/>
              <a:gd name="connsiteX107" fmla="*/ 2327275 w 4445000"/>
              <a:gd name="connsiteY107" fmla="*/ 1942148 h 2646680"/>
              <a:gd name="connsiteX108" fmla="*/ 2373206 w 4445000"/>
              <a:gd name="connsiteY108" fmla="*/ 1943841 h 2646680"/>
              <a:gd name="connsiteX109" fmla="*/ 2375852 w 4445000"/>
              <a:gd name="connsiteY109" fmla="*/ 1998769 h 2646680"/>
              <a:gd name="connsiteX110" fmla="*/ 2434271 w 4445000"/>
              <a:gd name="connsiteY110" fmla="*/ 1996441 h 2646680"/>
              <a:gd name="connsiteX111" fmla="*/ 2448560 w 4445000"/>
              <a:gd name="connsiteY111" fmla="*/ 2014537 h 2646680"/>
              <a:gd name="connsiteX112" fmla="*/ 2470573 w 4445000"/>
              <a:gd name="connsiteY112" fmla="*/ 2032000 h 2646680"/>
              <a:gd name="connsiteX113" fmla="*/ 2521796 w 4445000"/>
              <a:gd name="connsiteY113" fmla="*/ 2029038 h 2646680"/>
              <a:gd name="connsiteX114" fmla="*/ 2525605 w 4445000"/>
              <a:gd name="connsiteY114" fmla="*/ 2059940 h 2646680"/>
              <a:gd name="connsiteX115" fmla="*/ 2583604 w 4445000"/>
              <a:gd name="connsiteY115" fmla="*/ 2059940 h 2646680"/>
              <a:gd name="connsiteX116" fmla="*/ 2585720 w 4445000"/>
              <a:gd name="connsiteY116" fmla="*/ 2098040 h 2646680"/>
              <a:gd name="connsiteX117" fmla="*/ 2667000 w 4445000"/>
              <a:gd name="connsiteY117" fmla="*/ 2098040 h 2646680"/>
              <a:gd name="connsiteX118" fmla="*/ 2667000 w 4445000"/>
              <a:gd name="connsiteY118" fmla="*/ 2118360 h 2646680"/>
              <a:gd name="connsiteX119" fmla="*/ 2738438 w 4445000"/>
              <a:gd name="connsiteY119" fmla="*/ 2118360 h 2646680"/>
              <a:gd name="connsiteX120" fmla="*/ 2740766 w 4445000"/>
              <a:gd name="connsiteY120" fmla="*/ 2141855 h 2646680"/>
              <a:gd name="connsiteX121" fmla="*/ 2821941 w 4445000"/>
              <a:gd name="connsiteY121" fmla="*/ 2142913 h 2646680"/>
              <a:gd name="connsiteX122" fmla="*/ 2849880 w 4445000"/>
              <a:gd name="connsiteY122" fmla="*/ 2179320 h 2646680"/>
              <a:gd name="connsiteX123" fmla="*/ 2910840 w 4445000"/>
              <a:gd name="connsiteY123" fmla="*/ 2179320 h 2646680"/>
              <a:gd name="connsiteX124" fmla="*/ 2910840 w 4445000"/>
              <a:gd name="connsiteY124" fmla="*/ 2219960 h 2646680"/>
              <a:gd name="connsiteX125" fmla="*/ 2966720 w 4445000"/>
              <a:gd name="connsiteY125" fmla="*/ 2219960 h 2646680"/>
              <a:gd name="connsiteX126" fmla="*/ 2966720 w 4445000"/>
              <a:gd name="connsiteY126" fmla="*/ 2240280 h 2646680"/>
              <a:gd name="connsiteX127" fmla="*/ 3022600 w 4445000"/>
              <a:gd name="connsiteY127" fmla="*/ 2240280 h 2646680"/>
              <a:gd name="connsiteX128" fmla="*/ 3022600 w 4445000"/>
              <a:gd name="connsiteY128" fmla="*/ 2260600 h 2646680"/>
              <a:gd name="connsiteX129" fmla="*/ 3053080 w 4445000"/>
              <a:gd name="connsiteY129" fmla="*/ 2260600 h 2646680"/>
              <a:gd name="connsiteX130" fmla="*/ 3053080 w 4445000"/>
              <a:gd name="connsiteY130" fmla="*/ 2296160 h 2646680"/>
              <a:gd name="connsiteX131" fmla="*/ 3114040 w 4445000"/>
              <a:gd name="connsiteY131" fmla="*/ 2296160 h 2646680"/>
              <a:gd name="connsiteX132" fmla="*/ 3114040 w 4445000"/>
              <a:gd name="connsiteY132" fmla="*/ 2321560 h 2646680"/>
              <a:gd name="connsiteX133" fmla="*/ 3272472 w 4445000"/>
              <a:gd name="connsiteY133" fmla="*/ 2321560 h 2646680"/>
              <a:gd name="connsiteX134" fmla="*/ 3301577 w 4445000"/>
              <a:gd name="connsiteY134" fmla="*/ 2362624 h 2646680"/>
              <a:gd name="connsiteX135" fmla="*/ 3376084 w 4445000"/>
              <a:gd name="connsiteY135" fmla="*/ 2373206 h 2646680"/>
              <a:gd name="connsiteX136" fmla="*/ 3388360 w 4445000"/>
              <a:gd name="connsiteY136" fmla="*/ 2413000 h 2646680"/>
              <a:gd name="connsiteX137" fmla="*/ 3952240 w 4445000"/>
              <a:gd name="connsiteY137" fmla="*/ 2413000 h 2646680"/>
              <a:gd name="connsiteX138" fmla="*/ 3952240 w 4445000"/>
              <a:gd name="connsiteY138" fmla="*/ 2468880 h 2646680"/>
              <a:gd name="connsiteX139" fmla="*/ 4053840 w 4445000"/>
              <a:gd name="connsiteY139" fmla="*/ 2468880 h 2646680"/>
              <a:gd name="connsiteX140" fmla="*/ 4053840 w 4445000"/>
              <a:gd name="connsiteY140" fmla="*/ 2540000 h 2646680"/>
              <a:gd name="connsiteX141" fmla="*/ 4114800 w 4445000"/>
              <a:gd name="connsiteY141" fmla="*/ 2540000 h 2646680"/>
              <a:gd name="connsiteX142" fmla="*/ 4114800 w 4445000"/>
              <a:gd name="connsiteY142" fmla="*/ 2646680 h 2646680"/>
              <a:gd name="connsiteX143" fmla="*/ 4445000 w 4445000"/>
              <a:gd name="connsiteY143" fmla="*/ 2646680 h 26466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Lst>
            <a:rect l="l" t="t" r="r" b="b"/>
            <a:pathLst>
              <a:path w="4445000" h="2646680">
                <a:moveTo>
                  <a:pt x="0" y="0"/>
                </a:moveTo>
                <a:lnTo>
                  <a:pt x="55880" y="0"/>
                </a:lnTo>
                <a:lnTo>
                  <a:pt x="55880" y="50800"/>
                </a:lnTo>
                <a:lnTo>
                  <a:pt x="121920" y="50800"/>
                </a:lnTo>
                <a:lnTo>
                  <a:pt x="121920" y="66040"/>
                </a:lnTo>
                <a:lnTo>
                  <a:pt x="152400" y="66040"/>
                </a:lnTo>
                <a:lnTo>
                  <a:pt x="152400" y="66040"/>
                </a:lnTo>
                <a:lnTo>
                  <a:pt x="152400" y="106680"/>
                </a:lnTo>
                <a:lnTo>
                  <a:pt x="182880" y="106680"/>
                </a:lnTo>
                <a:lnTo>
                  <a:pt x="182880" y="172720"/>
                </a:lnTo>
                <a:lnTo>
                  <a:pt x="203200" y="172720"/>
                </a:lnTo>
                <a:lnTo>
                  <a:pt x="203200" y="208280"/>
                </a:lnTo>
                <a:lnTo>
                  <a:pt x="238760" y="208280"/>
                </a:lnTo>
                <a:lnTo>
                  <a:pt x="238760" y="248920"/>
                </a:lnTo>
                <a:lnTo>
                  <a:pt x="254000" y="248920"/>
                </a:lnTo>
                <a:lnTo>
                  <a:pt x="254000" y="289560"/>
                </a:lnTo>
                <a:lnTo>
                  <a:pt x="299720" y="289560"/>
                </a:lnTo>
                <a:lnTo>
                  <a:pt x="299720" y="350520"/>
                </a:lnTo>
                <a:lnTo>
                  <a:pt x="314960" y="350520"/>
                </a:lnTo>
                <a:lnTo>
                  <a:pt x="314960" y="370840"/>
                </a:lnTo>
                <a:lnTo>
                  <a:pt x="365760" y="370840"/>
                </a:lnTo>
                <a:lnTo>
                  <a:pt x="365760" y="406400"/>
                </a:lnTo>
                <a:lnTo>
                  <a:pt x="365760" y="406400"/>
                </a:lnTo>
                <a:lnTo>
                  <a:pt x="365760" y="467360"/>
                </a:lnTo>
                <a:lnTo>
                  <a:pt x="365760" y="533400"/>
                </a:lnTo>
                <a:lnTo>
                  <a:pt x="411480" y="533400"/>
                </a:lnTo>
                <a:lnTo>
                  <a:pt x="411480" y="574040"/>
                </a:lnTo>
                <a:lnTo>
                  <a:pt x="426720" y="574040"/>
                </a:lnTo>
                <a:lnTo>
                  <a:pt x="426720" y="645160"/>
                </a:lnTo>
                <a:lnTo>
                  <a:pt x="472440" y="645160"/>
                </a:lnTo>
                <a:lnTo>
                  <a:pt x="472440" y="695960"/>
                </a:lnTo>
                <a:lnTo>
                  <a:pt x="497840" y="695960"/>
                </a:lnTo>
                <a:lnTo>
                  <a:pt x="497840" y="746760"/>
                </a:lnTo>
                <a:lnTo>
                  <a:pt x="538480" y="746760"/>
                </a:lnTo>
                <a:lnTo>
                  <a:pt x="538480" y="822960"/>
                </a:lnTo>
                <a:lnTo>
                  <a:pt x="599440" y="822960"/>
                </a:lnTo>
                <a:lnTo>
                  <a:pt x="599440" y="873760"/>
                </a:lnTo>
                <a:lnTo>
                  <a:pt x="629920" y="873760"/>
                </a:lnTo>
                <a:lnTo>
                  <a:pt x="629920" y="924560"/>
                </a:lnTo>
                <a:lnTo>
                  <a:pt x="711200" y="924560"/>
                </a:lnTo>
                <a:lnTo>
                  <a:pt x="711200" y="924560"/>
                </a:lnTo>
                <a:lnTo>
                  <a:pt x="736600" y="949960"/>
                </a:lnTo>
                <a:lnTo>
                  <a:pt x="736600" y="975360"/>
                </a:lnTo>
                <a:lnTo>
                  <a:pt x="787400" y="975360"/>
                </a:lnTo>
                <a:lnTo>
                  <a:pt x="787400" y="1021080"/>
                </a:lnTo>
                <a:lnTo>
                  <a:pt x="812800" y="1021080"/>
                </a:lnTo>
                <a:lnTo>
                  <a:pt x="812800" y="1071880"/>
                </a:lnTo>
                <a:lnTo>
                  <a:pt x="812800" y="1071880"/>
                </a:lnTo>
                <a:lnTo>
                  <a:pt x="863600" y="1071880"/>
                </a:lnTo>
                <a:lnTo>
                  <a:pt x="863600" y="1117600"/>
                </a:lnTo>
                <a:lnTo>
                  <a:pt x="863600" y="1117600"/>
                </a:lnTo>
                <a:lnTo>
                  <a:pt x="899160" y="1153160"/>
                </a:lnTo>
                <a:lnTo>
                  <a:pt x="929640" y="1153160"/>
                </a:lnTo>
                <a:lnTo>
                  <a:pt x="929640" y="1198880"/>
                </a:lnTo>
                <a:lnTo>
                  <a:pt x="985520" y="1198880"/>
                </a:lnTo>
                <a:lnTo>
                  <a:pt x="985520" y="1224280"/>
                </a:lnTo>
                <a:lnTo>
                  <a:pt x="1031240" y="1224280"/>
                </a:lnTo>
                <a:lnTo>
                  <a:pt x="1046480" y="1239520"/>
                </a:lnTo>
                <a:lnTo>
                  <a:pt x="1082040" y="1239520"/>
                </a:lnTo>
                <a:lnTo>
                  <a:pt x="1082040" y="1275080"/>
                </a:lnTo>
                <a:lnTo>
                  <a:pt x="1153160" y="1275080"/>
                </a:lnTo>
                <a:lnTo>
                  <a:pt x="1153160" y="1320800"/>
                </a:lnTo>
                <a:lnTo>
                  <a:pt x="1193800" y="1320800"/>
                </a:lnTo>
                <a:lnTo>
                  <a:pt x="1193800" y="1351280"/>
                </a:lnTo>
                <a:lnTo>
                  <a:pt x="1239520" y="1351280"/>
                </a:lnTo>
                <a:lnTo>
                  <a:pt x="1239520" y="1381760"/>
                </a:lnTo>
                <a:lnTo>
                  <a:pt x="1310640" y="1381760"/>
                </a:lnTo>
                <a:lnTo>
                  <a:pt x="1310640" y="1402080"/>
                </a:lnTo>
                <a:lnTo>
                  <a:pt x="1310640" y="1402080"/>
                </a:lnTo>
                <a:lnTo>
                  <a:pt x="1330960" y="1402080"/>
                </a:lnTo>
                <a:lnTo>
                  <a:pt x="1366520" y="1402080"/>
                </a:lnTo>
                <a:lnTo>
                  <a:pt x="1366520" y="1447800"/>
                </a:lnTo>
                <a:lnTo>
                  <a:pt x="1397000" y="1447800"/>
                </a:lnTo>
                <a:lnTo>
                  <a:pt x="1397000" y="1483360"/>
                </a:lnTo>
                <a:lnTo>
                  <a:pt x="1427480" y="1483360"/>
                </a:lnTo>
                <a:lnTo>
                  <a:pt x="1427480" y="1498600"/>
                </a:lnTo>
                <a:lnTo>
                  <a:pt x="1463040" y="1498600"/>
                </a:lnTo>
                <a:lnTo>
                  <a:pt x="1473200" y="1508760"/>
                </a:lnTo>
                <a:lnTo>
                  <a:pt x="1529080" y="1508760"/>
                </a:lnTo>
                <a:lnTo>
                  <a:pt x="1529080" y="1539240"/>
                </a:lnTo>
                <a:lnTo>
                  <a:pt x="1559560" y="1539240"/>
                </a:lnTo>
                <a:lnTo>
                  <a:pt x="1559560" y="1564640"/>
                </a:lnTo>
                <a:lnTo>
                  <a:pt x="1600200" y="1564640"/>
                </a:lnTo>
                <a:lnTo>
                  <a:pt x="1600200" y="1584960"/>
                </a:lnTo>
                <a:lnTo>
                  <a:pt x="1635760" y="1584960"/>
                </a:lnTo>
                <a:lnTo>
                  <a:pt x="1635760" y="1620520"/>
                </a:lnTo>
                <a:lnTo>
                  <a:pt x="1635760" y="1620520"/>
                </a:lnTo>
                <a:lnTo>
                  <a:pt x="1656080" y="1640840"/>
                </a:lnTo>
                <a:lnTo>
                  <a:pt x="1711960" y="1640840"/>
                </a:lnTo>
                <a:lnTo>
                  <a:pt x="1711960" y="1671320"/>
                </a:lnTo>
                <a:lnTo>
                  <a:pt x="1752600" y="1671320"/>
                </a:lnTo>
                <a:lnTo>
                  <a:pt x="1752600" y="1727200"/>
                </a:lnTo>
                <a:lnTo>
                  <a:pt x="1793240" y="1727200"/>
                </a:lnTo>
                <a:lnTo>
                  <a:pt x="1793240" y="1757680"/>
                </a:lnTo>
                <a:lnTo>
                  <a:pt x="1864360" y="1757680"/>
                </a:lnTo>
                <a:lnTo>
                  <a:pt x="1864360" y="1788160"/>
                </a:lnTo>
                <a:lnTo>
                  <a:pt x="1965960" y="1788160"/>
                </a:lnTo>
                <a:lnTo>
                  <a:pt x="1965960" y="1813560"/>
                </a:lnTo>
                <a:lnTo>
                  <a:pt x="2021840" y="1813560"/>
                </a:lnTo>
                <a:lnTo>
                  <a:pt x="2024803" y="1829646"/>
                </a:lnTo>
                <a:lnTo>
                  <a:pt x="2077720" y="1833880"/>
                </a:lnTo>
                <a:lnTo>
                  <a:pt x="2077720" y="1874520"/>
                </a:lnTo>
                <a:lnTo>
                  <a:pt x="2235200" y="1874520"/>
                </a:lnTo>
                <a:lnTo>
                  <a:pt x="2233613" y="1895474"/>
                </a:lnTo>
                <a:lnTo>
                  <a:pt x="2295207" y="1898650"/>
                </a:lnTo>
                <a:lnTo>
                  <a:pt x="2293619" y="1912937"/>
                </a:lnTo>
                <a:lnTo>
                  <a:pt x="2325687" y="1918230"/>
                </a:lnTo>
                <a:cubicBezTo>
                  <a:pt x="2326216" y="1926203"/>
                  <a:pt x="2326746" y="1934175"/>
                  <a:pt x="2327275" y="1942148"/>
                </a:cubicBezTo>
                <a:lnTo>
                  <a:pt x="2373206" y="1943841"/>
                </a:lnTo>
                <a:cubicBezTo>
                  <a:pt x="2372501" y="1962326"/>
                  <a:pt x="2376557" y="1980284"/>
                  <a:pt x="2375852" y="1998769"/>
                </a:cubicBezTo>
                <a:lnTo>
                  <a:pt x="2434271" y="1996441"/>
                </a:lnTo>
                <a:lnTo>
                  <a:pt x="2448560" y="2014537"/>
                </a:lnTo>
                <a:lnTo>
                  <a:pt x="2470573" y="2032000"/>
                </a:lnTo>
                <a:lnTo>
                  <a:pt x="2521796" y="2029038"/>
                </a:lnTo>
                <a:lnTo>
                  <a:pt x="2525605" y="2059940"/>
                </a:lnTo>
                <a:lnTo>
                  <a:pt x="2583604" y="2059940"/>
                </a:lnTo>
                <a:lnTo>
                  <a:pt x="2585720" y="2098040"/>
                </a:lnTo>
                <a:lnTo>
                  <a:pt x="2667000" y="2098040"/>
                </a:lnTo>
                <a:lnTo>
                  <a:pt x="2667000" y="2118360"/>
                </a:lnTo>
                <a:lnTo>
                  <a:pt x="2738438" y="2118360"/>
                </a:lnTo>
                <a:lnTo>
                  <a:pt x="2740766" y="2141855"/>
                </a:lnTo>
                <a:lnTo>
                  <a:pt x="2821941" y="2142913"/>
                </a:lnTo>
                <a:lnTo>
                  <a:pt x="2849880" y="2179320"/>
                </a:lnTo>
                <a:lnTo>
                  <a:pt x="2910840" y="2179320"/>
                </a:lnTo>
                <a:lnTo>
                  <a:pt x="2910840" y="2219960"/>
                </a:lnTo>
                <a:lnTo>
                  <a:pt x="2966720" y="2219960"/>
                </a:lnTo>
                <a:lnTo>
                  <a:pt x="2966720" y="2240280"/>
                </a:lnTo>
                <a:lnTo>
                  <a:pt x="3022600" y="2240280"/>
                </a:lnTo>
                <a:lnTo>
                  <a:pt x="3022600" y="2260600"/>
                </a:lnTo>
                <a:lnTo>
                  <a:pt x="3053080" y="2260600"/>
                </a:lnTo>
                <a:lnTo>
                  <a:pt x="3053080" y="2296160"/>
                </a:lnTo>
                <a:lnTo>
                  <a:pt x="3114040" y="2296160"/>
                </a:lnTo>
                <a:lnTo>
                  <a:pt x="3114040" y="2321560"/>
                </a:lnTo>
                <a:lnTo>
                  <a:pt x="3272472" y="2321560"/>
                </a:lnTo>
                <a:lnTo>
                  <a:pt x="3301577" y="2362624"/>
                </a:lnTo>
                <a:lnTo>
                  <a:pt x="3376084" y="2373206"/>
                </a:lnTo>
                <a:lnTo>
                  <a:pt x="3388360" y="2413000"/>
                </a:lnTo>
                <a:lnTo>
                  <a:pt x="3952240" y="2413000"/>
                </a:lnTo>
                <a:lnTo>
                  <a:pt x="3952240" y="2468880"/>
                </a:lnTo>
                <a:lnTo>
                  <a:pt x="4053840" y="2468880"/>
                </a:lnTo>
                <a:lnTo>
                  <a:pt x="4053840" y="2540000"/>
                </a:lnTo>
                <a:lnTo>
                  <a:pt x="4114800" y="2540000"/>
                </a:lnTo>
                <a:lnTo>
                  <a:pt x="4114800" y="2646680"/>
                </a:lnTo>
                <a:lnTo>
                  <a:pt x="4445000" y="2646680"/>
                </a:lnTo>
              </a:path>
            </a:pathLst>
          </a:custGeom>
          <a:noFill/>
          <a:ln w="28575">
            <a:solidFill>
              <a:schemeClr val="accent2"/>
            </a:solidFill>
            <a:miter lim="800000"/>
            <a:headEnd/>
            <a:tailEnd/>
          </a:ln>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Arial"/>
              <a:ea typeface="+mn-ea"/>
              <a:cs typeface="Arial" panose="020B0604020202020204" pitchFamily="34" charset="0"/>
            </a:endParaRPr>
          </a:p>
        </p:txBody>
      </p:sp>
      <p:sp>
        <p:nvSpPr>
          <p:cNvPr id="54" name="Freeform: Shape 53">
            <a:extLst>
              <a:ext uri="{FF2B5EF4-FFF2-40B4-BE49-F238E27FC236}">
                <a16:creationId xmlns:a16="http://schemas.microsoft.com/office/drawing/2014/main" id="{69D08D37-F91A-4F20-B834-553988CFD596}"/>
              </a:ext>
            </a:extLst>
          </p:cNvPr>
          <p:cNvSpPr/>
          <p:nvPr/>
        </p:nvSpPr>
        <p:spPr bwMode="auto">
          <a:xfrm>
            <a:off x="1132840" y="2433015"/>
            <a:ext cx="4272280" cy="2656840"/>
          </a:xfrm>
          <a:custGeom>
            <a:avLst/>
            <a:gdLst>
              <a:gd name="connsiteX0" fmla="*/ 4272280 w 4272280"/>
              <a:gd name="connsiteY0" fmla="*/ 2656840 h 2656840"/>
              <a:gd name="connsiteX1" fmla="*/ 3688080 w 4272280"/>
              <a:gd name="connsiteY1" fmla="*/ 2656840 h 2656840"/>
              <a:gd name="connsiteX2" fmla="*/ 3688080 w 4272280"/>
              <a:gd name="connsiteY2" fmla="*/ 2585720 h 2656840"/>
              <a:gd name="connsiteX3" fmla="*/ 3662680 w 4272280"/>
              <a:gd name="connsiteY3" fmla="*/ 2585720 h 2656840"/>
              <a:gd name="connsiteX4" fmla="*/ 3662680 w 4272280"/>
              <a:gd name="connsiteY4" fmla="*/ 2545080 h 2656840"/>
              <a:gd name="connsiteX5" fmla="*/ 3474720 w 4272280"/>
              <a:gd name="connsiteY5" fmla="*/ 2545080 h 2656840"/>
              <a:gd name="connsiteX6" fmla="*/ 3474720 w 4272280"/>
              <a:gd name="connsiteY6" fmla="*/ 2545080 h 2656840"/>
              <a:gd name="connsiteX7" fmla="*/ 3474720 w 4272280"/>
              <a:gd name="connsiteY7" fmla="*/ 2519680 h 2656840"/>
              <a:gd name="connsiteX8" fmla="*/ 3337560 w 4272280"/>
              <a:gd name="connsiteY8" fmla="*/ 2519680 h 2656840"/>
              <a:gd name="connsiteX9" fmla="*/ 3347720 w 4272280"/>
              <a:gd name="connsiteY9" fmla="*/ 2509520 h 2656840"/>
              <a:gd name="connsiteX10" fmla="*/ 3149600 w 4272280"/>
              <a:gd name="connsiteY10" fmla="*/ 2509520 h 2656840"/>
              <a:gd name="connsiteX11" fmla="*/ 3149600 w 4272280"/>
              <a:gd name="connsiteY11" fmla="*/ 2489200 h 2656840"/>
              <a:gd name="connsiteX12" fmla="*/ 3063240 w 4272280"/>
              <a:gd name="connsiteY12" fmla="*/ 2489200 h 2656840"/>
              <a:gd name="connsiteX13" fmla="*/ 3063240 w 4272280"/>
              <a:gd name="connsiteY13" fmla="*/ 2468880 h 2656840"/>
              <a:gd name="connsiteX14" fmla="*/ 3037840 w 4272280"/>
              <a:gd name="connsiteY14" fmla="*/ 2468880 h 2656840"/>
              <a:gd name="connsiteX15" fmla="*/ 3037840 w 4272280"/>
              <a:gd name="connsiteY15" fmla="*/ 2448560 h 2656840"/>
              <a:gd name="connsiteX16" fmla="*/ 2997200 w 4272280"/>
              <a:gd name="connsiteY16" fmla="*/ 2448560 h 2656840"/>
              <a:gd name="connsiteX17" fmla="*/ 2997200 w 4272280"/>
              <a:gd name="connsiteY17" fmla="*/ 2423160 h 2656840"/>
              <a:gd name="connsiteX18" fmla="*/ 2941320 w 4272280"/>
              <a:gd name="connsiteY18" fmla="*/ 2423160 h 2656840"/>
              <a:gd name="connsiteX19" fmla="*/ 2956560 w 4272280"/>
              <a:gd name="connsiteY19" fmla="*/ 2407920 h 2656840"/>
              <a:gd name="connsiteX20" fmla="*/ 2910840 w 4272280"/>
              <a:gd name="connsiteY20" fmla="*/ 2407920 h 2656840"/>
              <a:gd name="connsiteX21" fmla="*/ 2910840 w 4272280"/>
              <a:gd name="connsiteY21" fmla="*/ 2387600 h 2656840"/>
              <a:gd name="connsiteX22" fmla="*/ 2783840 w 4272280"/>
              <a:gd name="connsiteY22" fmla="*/ 2387600 h 2656840"/>
              <a:gd name="connsiteX23" fmla="*/ 2783840 w 4272280"/>
              <a:gd name="connsiteY23" fmla="*/ 2357120 h 2656840"/>
              <a:gd name="connsiteX24" fmla="*/ 2722880 w 4272280"/>
              <a:gd name="connsiteY24" fmla="*/ 2357120 h 2656840"/>
              <a:gd name="connsiteX25" fmla="*/ 2707640 w 4272280"/>
              <a:gd name="connsiteY25" fmla="*/ 2341880 h 2656840"/>
              <a:gd name="connsiteX26" fmla="*/ 2646680 w 4272280"/>
              <a:gd name="connsiteY26" fmla="*/ 2341880 h 2656840"/>
              <a:gd name="connsiteX27" fmla="*/ 2646680 w 4272280"/>
              <a:gd name="connsiteY27" fmla="*/ 2311400 h 2656840"/>
              <a:gd name="connsiteX28" fmla="*/ 2600960 w 4272280"/>
              <a:gd name="connsiteY28" fmla="*/ 2311400 h 2656840"/>
              <a:gd name="connsiteX29" fmla="*/ 2600960 w 4272280"/>
              <a:gd name="connsiteY29" fmla="*/ 2291080 h 2656840"/>
              <a:gd name="connsiteX30" fmla="*/ 2565400 w 4272280"/>
              <a:gd name="connsiteY30" fmla="*/ 2291080 h 2656840"/>
              <a:gd name="connsiteX31" fmla="*/ 2565400 w 4272280"/>
              <a:gd name="connsiteY31" fmla="*/ 2270760 h 2656840"/>
              <a:gd name="connsiteX32" fmla="*/ 2514600 w 4272280"/>
              <a:gd name="connsiteY32" fmla="*/ 2270760 h 2656840"/>
              <a:gd name="connsiteX33" fmla="*/ 2524760 w 4272280"/>
              <a:gd name="connsiteY33" fmla="*/ 2270760 h 2656840"/>
              <a:gd name="connsiteX34" fmla="*/ 2494280 w 4272280"/>
              <a:gd name="connsiteY34" fmla="*/ 2270760 h 2656840"/>
              <a:gd name="connsiteX35" fmla="*/ 2494280 w 4272280"/>
              <a:gd name="connsiteY35" fmla="*/ 2235200 h 2656840"/>
              <a:gd name="connsiteX36" fmla="*/ 2443480 w 4272280"/>
              <a:gd name="connsiteY36" fmla="*/ 2235200 h 2656840"/>
              <a:gd name="connsiteX37" fmla="*/ 2443480 w 4272280"/>
              <a:gd name="connsiteY37" fmla="*/ 2219960 h 2656840"/>
              <a:gd name="connsiteX38" fmla="*/ 2413000 w 4272280"/>
              <a:gd name="connsiteY38" fmla="*/ 2219960 h 2656840"/>
              <a:gd name="connsiteX39" fmla="*/ 2413000 w 4272280"/>
              <a:gd name="connsiteY39" fmla="*/ 2179320 h 2656840"/>
              <a:gd name="connsiteX40" fmla="*/ 2377440 w 4272280"/>
              <a:gd name="connsiteY40" fmla="*/ 2179320 h 2656840"/>
              <a:gd name="connsiteX41" fmla="*/ 2377440 w 4272280"/>
              <a:gd name="connsiteY41" fmla="*/ 2159000 h 2656840"/>
              <a:gd name="connsiteX42" fmla="*/ 2316480 w 4272280"/>
              <a:gd name="connsiteY42" fmla="*/ 2159000 h 2656840"/>
              <a:gd name="connsiteX43" fmla="*/ 2316480 w 4272280"/>
              <a:gd name="connsiteY43" fmla="*/ 2138680 h 2656840"/>
              <a:gd name="connsiteX44" fmla="*/ 2260600 w 4272280"/>
              <a:gd name="connsiteY44" fmla="*/ 2138680 h 2656840"/>
              <a:gd name="connsiteX45" fmla="*/ 2260600 w 4272280"/>
              <a:gd name="connsiteY45" fmla="*/ 2103120 h 2656840"/>
              <a:gd name="connsiteX46" fmla="*/ 2209800 w 4272280"/>
              <a:gd name="connsiteY46" fmla="*/ 2103120 h 2656840"/>
              <a:gd name="connsiteX47" fmla="*/ 2209800 w 4272280"/>
              <a:gd name="connsiteY47" fmla="*/ 2092960 h 2656840"/>
              <a:gd name="connsiteX48" fmla="*/ 2169160 w 4272280"/>
              <a:gd name="connsiteY48" fmla="*/ 2092960 h 2656840"/>
              <a:gd name="connsiteX49" fmla="*/ 2169160 w 4272280"/>
              <a:gd name="connsiteY49" fmla="*/ 2077720 h 2656840"/>
              <a:gd name="connsiteX50" fmla="*/ 2113280 w 4272280"/>
              <a:gd name="connsiteY50" fmla="*/ 2077720 h 2656840"/>
              <a:gd name="connsiteX51" fmla="*/ 2113280 w 4272280"/>
              <a:gd name="connsiteY51" fmla="*/ 2037080 h 2656840"/>
              <a:gd name="connsiteX52" fmla="*/ 2052320 w 4272280"/>
              <a:gd name="connsiteY52" fmla="*/ 2037080 h 2656840"/>
              <a:gd name="connsiteX53" fmla="*/ 2052320 w 4272280"/>
              <a:gd name="connsiteY53" fmla="*/ 2006600 h 2656840"/>
              <a:gd name="connsiteX54" fmla="*/ 1996440 w 4272280"/>
              <a:gd name="connsiteY54" fmla="*/ 2006600 h 2656840"/>
              <a:gd name="connsiteX55" fmla="*/ 1996440 w 4272280"/>
              <a:gd name="connsiteY55" fmla="*/ 1976120 h 2656840"/>
              <a:gd name="connsiteX56" fmla="*/ 1935480 w 4272280"/>
              <a:gd name="connsiteY56" fmla="*/ 1976120 h 2656840"/>
              <a:gd name="connsiteX57" fmla="*/ 1935480 w 4272280"/>
              <a:gd name="connsiteY57" fmla="*/ 1955800 h 2656840"/>
              <a:gd name="connsiteX58" fmla="*/ 1869440 w 4272280"/>
              <a:gd name="connsiteY58" fmla="*/ 1955800 h 2656840"/>
              <a:gd name="connsiteX59" fmla="*/ 1869440 w 4272280"/>
              <a:gd name="connsiteY59" fmla="*/ 1920240 h 2656840"/>
              <a:gd name="connsiteX60" fmla="*/ 1838960 w 4272280"/>
              <a:gd name="connsiteY60" fmla="*/ 1920240 h 2656840"/>
              <a:gd name="connsiteX61" fmla="*/ 1838960 w 4272280"/>
              <a:gd name="connsiteY61" fmla="*/ 1889760 h 2656840"/>
              <a:gd name="connsiteX62" fmla="*/ 1808480 w 4272280"/>
              <a:gd name="connsiteY62" fmla="*/ 1889760 h 2656840"/>
              <a:gd name="connsiteX63" fmla="*/ 1742440 w 4272280"/>
              <a:gd name="connsiteY63" fmla="*/ 1889760 h 2656840"/>
              <a:gd name="connsiteX64" fmla="*/ 1742440 w 4272280"/>
              <a:gd name="connsiteY64" fmla="*/ 1864360 h 2656840"/>
              <a:gd name="connsiteX65" fmla="*/ 1701800 w 4272280"/>
              <a:gd name="connsiteY65" fmla="*/ 1864360 h 2656840"/>
              <a:gd name="connsiteX66" fmla="*/ 1722120 w 4272280"/>
              <a:gd name="connsiteY66" fmla="*/ 1844040 h 2656840"/>
              <a:gd name="connsiteX67" fmla="*/ 1635760 w 4272280"/>
              <a:gd name="connsiteY67" fmla="*/ 1844040 h 2656840"/>
              <a:gd name="connsiteX68" fmla="*/ 1635760 w 4272280"/>
              <a:gd name="connsiteY68" fmla="*/ 1793240 h 2656840"/>
              <a:gd name="connsiteX69" fmla="*/ 1615440 w 4272280"/>
              <a:gd name="connsiteY69" fmla="*/ 1793240 h 2656840"/>
              <a:gd name="connsiteX70" fmla="*/ 1615440 w 4272280"/>
              <a:gd name="connsiteY70" fmla="*/ 1772920 h 2656840"/>
              <a:gd name="connsiteX71" fmla="*/ 1584960 w 4272280"/>
              <a:gd name="connsiteY71" fmla="*/ 1772920 h 2656840"/>
              <a:gd name="connsiteX72" fmla="*/ 1584960 w 4272280"/>
              <a:gd name="connsiteY72" fmla="*/ 1747520 h 2656840"/>
              <a:gd name="connsiteX73" fmla="*/ 1564640 w 4272280"/>
              <a:gd name="connsiteY73" fmla="*/ 1747520 h 2656840"/>
              <a:gd name="connsiteX74" fmla="*/ 1564640 w 4272280"/>
              <a:gd name="connsiteY74" fmla="*/ 1722120 h 2656840"/>
              <a:gd name="connsiteX75" fmla="*/ 1539240 w 4272280"/>
              <a:gd name="connsiteY75" fmla="*/ 1722120 h 2656840"/>
              <a:gd name="connsiteX76" fmla="*/ 1539240 w 4272280"/>
              <a:gd name="connsiteY76" fmla="*/ 1696720 h 2656840"/>
              <a:gd name="connsiteX77" fmla="*/ 1432560 w 4272280"/>
              <a:gd name="connsiteY77" fmla="*/ 1696720 h 2656840"/>
              <a:gd name="connsiteX78" fmla="*/ 1432560 w 4272280"/>
              <a:gd name="connsiteY78" fmla="*/ 1656080 h 2656840"/>
              <a:gd name="connsiteX79" fmla="*/ 1397000 w 4272280"/>
              <a:gd name="connsiteY79" fmla="*/ 1656080 h 2656840"/>
              <a:gd name="connsiteX80" fmla="*/ 1397000 w 4272280"/>
              <a:gd name="connsiteY80" fmla="*/ 1635760 h 2656840"/>
              <a:gd name="connsiteX81" fmla="*/ 1366520 w 4272280"/>
              <a:gd name="connsiteY81" fmla="*/ 1635760 h 2656840"/>
              <a:gd name="connsiteX82" fmla="*/ 1366520 w 4272280"/>
              <a:gd name="connsiteY82" fmla="*/ 1595120 h 2656840"/>
              <a:gd name="connsiteX83" fmla="*/ 1325880 w 4272280"/>
              <a:gd name="connsiteY83" fmla="*/ 1595120 h 2656840"/>
              <a:gd name="connsiteX84" fmla="*/ 1325880 w 4272280"/>
              <a:gd name="connsiteY84" fmla="*/ 1559560 h 2656840"/>
              <a:gd name="connsiteX85" fmla="*/ 1305560 w 4272280"/>
              <a:gd name="connsiteY85" fmla="*/ 1559560 h 2656840"/>
              <a:gd name="connsiteX86" fmla="*/ 1305560 w 4272280"/>
              <a:gd name="connsiteY86" fmla="*/ 1524000 h 2656840"/>
              <a:gd name="connsiteX87" fmla="*/ 1264920 w 4272280"/>
              <a:gd name="connsiteY87" fmla="*/ 1524000 h 2656840"/>
              <a:gd name="connsiteX88" fmla="*/ 1264920 w 4272280"/>
              <a:gd name="connsiteY88" fmla="*/ 1488440 h 2656840"/>
              <a:gd name="connsiteX89" fmla="*/ 1264920 w 4272280"/>
              <a:gd name="connsiteY89" fmla="*/ 1488440 h 2656840"/>
              <a:gd name="connsiteX90" fmla="*/ 1264920 w 4272280"/>
              <a:gd name="connsiteY90" fmla="*/ 1457960 h 2656840"/>
              <a:gd name="connsiteX91" fmla="*/ 1198880 w 4272280"/>
              <a:gd name="connsiteY91" fmla="*/ 1457960 h 2656840"/>
              <a:gd name="connsiteX92" fmla="*/ 1198880 w 4272280"/>
              <a:gd name="connsiteY92" fmla="*/ 1417320 h 2656840"/>
              <a:gd name="connsiteX93" fmla="*/ 1168400 w 4272280"/>
              <a:gd name="connsiteY93" fmla="*/ 1417320 h 2656840"/>
              <a:gd name="connsiteX94" fmla="*/ 1168400 w 4272280"/>
              <a:gd name="connsiteY94" fmla="*/ 1381760 h 2656840"/>
              <a:gd name="connsiteX95" fmla="*/ 1137920 w 4272280"/>
              <a:gd name="connsiteY95" fmla="*/ 1381760 h 2656840"/>
              <a:gd name="connsiteX96" fmla="*/ 1137920 w 4272280"/>
              <a:gd name="connsiteY96" fmla="*/ 1361440 h 2656840"/>
              <a:gd name="connsiteX97" fmla="*/ 1102360 w 4272280"/>
              <a:gd name="connsiteY97" fmla="*/ 1361440 h 2656840"/>
              <a:gd name="connsiteX98" fmla="*/ 1102360 w 4272280"/>
              <a:gd name="connsiteY98" fmla="*/ 1330960 h 2656840"/>
              <a:gd name="connsiteX99" fmla="*/ 1056640 w 4272280"/>
              <a:gd name="connsiteY99" fmla="*/ 1330960 h 2656840"/>
              <a:gd name="connsiteX100" fmla="*/ 1056640 w 4272280"/>
              <a:gd name="connsiteY100" fmla="*/ 1305560 h 2656840"/>
              <a:gd name="connsiteX101" fmla="*/ 1000760 w 4272280"/>
              <a:gd name="connsiteY101" fmla="*/ 1305560 h 2656840"/>
              <a:gd name="connsiteX102" fmla="*/ 1000760 w 4272280"/>
              <a:gd name="connsiteY102" fmla="*/ 1264920 h 2656840"/>
              <a:gd name="connsiteX103" fmla="*/ 965200 w 4272280"/>
              <a:gd name="connsiteY103" fmla="*/ 1264920 h 2656840"/>
              <a:gd name="connsiteX104" fmla="*/ 965200 w 4272280"/>
              <a:gd name="connsiteY104" fmla="*/ 1214120 h 2656840"/>
              <a:gd name="connsiteX105" fmla="*/ 929640 w 4272280"/>
              <a:gd name="connsiteY105" fmla="*/ 1214120 h 2656840"/>
              <a:gd name="connsiteX106" fmla="*/ 929640 w 4272280"/>
              <a:gd name="connsiteY106" fmla="*/ 1163320 h 2656840"/>
              <a:gd name="connsiteX107" fmla="*/ 883920 w 4272280"/>
              <a:gd name="connsiteY107" fmla="*/ 1163320 h 2656840"/>
              <a:gd name="connsiteX108" fmla="*/ 883920 w 4272280"/>
              <a:gd name="connsiteY108" fmla="*/ 1117600 h 2656840"/>
              <a:gd name="connsiteX109" fmla="*/ 828040 w 4272280"/>
              <a:gd name="connsiteY109" fmla="*/ 1117600 h 2656840"/>
              <a:gd name="connsiteX110" fmla="*/ 828040 w 4272280"/>
              <a:gd name="connsiteY110" fmla="*/ 1097280 h 2656840"/>
              <a:gd name="connsiteX111" fmla="*/ 797560 w 4272280"/>
              <a:gd name="connsiteY111" fmla="*/ 1097280 h 2656840"/>
              <a:gd name="connsiteX112" fmla="*/ 797560 w 4272280"/>
              <a:gd name="connsiteY112" fmla="*/ 1056640 h 2656840"/>
              <a:gd name="connsiteX113" fmla="*/ 746760 w 4272280"/>
              <a:gd name="connsiteY113" fmla="*/ 1056640 h 2656840"/>
              <a:gd name="connsiteX114" fmla="*/ 746760 w 4272280"/>
              <a:gd name="connsiteY114" fmla="*/ 1010920 h 2656840"/>
              <a:gd name="connsiteX115" fmla="*/ 746760 w 4272280"/>
              <a:gd name="connsiteY115" fmla="*/ 1010920 h 2656840"/>
              <a:gd name="connsiteX116" fmla="*/ 746760 w 4272280"/>
              <a:gd name="connsiteY116" fmla="*/ 970280 h 2656840"/>
              <a:gd name="connsiteX117" fmla="*/ 685800 w 4272280"/>
              <a:gd name="connsiteY117" fmla="*/ 970280 h 2656840"/>
              <a:gd name="connsiteX118" fmla="*/ 685800 w 4272280"/>
              <a:gd name="connsiteY118" fmla="*/ 929640 h 2656840"/>
              <a:gd name="connsiteX119" fmla="*/ 655320 w 4272280"/>
              <a:gd name="connsiteY119" fmla="*/ 929640 h 2656840"/>
              <a:gd name="connsiteX120" fmla="*/ 655320 w 4272280"/>
              <a:gd name="connsiteY120" fmla="*/ 894080 h 2656840"/>
              <a:gd name="connsiteX121" fmla="*/ 619760 w 4272280"/>
              <a:gd name="connsiteY121" fmla="*/ 894080 h 2656840"/>
              <a:gd name="connsiteX122" fmla="*/ 619760 w 4272280"/>
              <a:gd name="connsiteY122" fmla="*/ 822960 h 2656840"/>
              <a:gd name="connsiteX123" fmla="*/ 568960 w 4272280"/>
              <a:gd name="connsiteY123" fmla="*/ 822960 h 2656840"/>
              <a:gd name="connsiteX124" fmla="*/ 568960 w 4272280"/>
              <a:gd name="connsiteY124" fmla="*/ 782320 h 2656840"/>
              <a:gd name="connsiteX125" fmla="*/ 538480 w 4272280"/>
              <a:gd name="connsiteY125" fmla="*/ 782320 h 2656840"/>
              <a:gd name="connsiteX126" fmla="*/ 538480 w 4272280"/>
              <a:gd name="connsiteY126" fmla="*/ 751840 h 2656840"/>
              <a:gd name="connsiteX127" fmla="*/ 502920 w 4272280"/>
              <a:gd name="connsiteY127" fmla="*/ 751840 h 2656840"/>
              <a:gd name="connsiteX128" fmla="*/ 502920 w 4272280"/>
              <a:gd name="connsiteY128" fmla="*/ 690880 h 2656840"/>
              <a:gd name="connsiteX129" fmla="*/ 502920 w 4272280"/>
              <a:gd name="connsiteY129" fmla="*/ 690880 h 2656840"/>
              <a:gd name="connsiteX130" fmla="*/ 457200 w 4272280"/>
              <a:gd name="connsiteY130" fmla="*/ 690880 h 2656840"/>
              <a:gd name="connsiteX131" fmla="*/ 457200 w 4272280"/>
              <a:gd name="connsiteY131" fmla="*/ 635000 h 2656840"/>
              <a:gd name="connsiteX132" fmla="*/ 457200 w 4272280"/>
              <a:gd name="connsiteY132" fmla="*/ 635000 h 2656840"/>
              <a:gd name="connsiteX133" fmla="*/ 457200 w 4272280"/>
              <a:gd name="connsiteY133" fmla="*/ 584200 h 2656840"/>
              <a:gd name="connsiteX134" fmla="*/ 411480 w 4272280"/>
              <a:gd name="connsiteY134" fmla="*/ 584200 h 2656840"/>
              <a:gd name="connsiteX135" fmla="*/ 411480 w 4272280"/>
              <a:gd name="connsiteY135" fmla="*/ 513080 h 2656840"/>
              <a:gd name="connsiteX136" fmla="*/ 375920 w 4272280"/>
              <a:gd name="connsiteY136" fmla="*/ 513080 h 2656840"/>
              <a:gd name="connsiteX137" fmla="*/ 375920 w 4272280"/>
              <a:gd name="connsiteY137" fmla="*/ 462280 h 2656840"/>
              <a:gd name="connsiteX138" fmla="*/ 345440 w 4272280"/>
              <a:gd name="connsiteY138" fmla="*/ 462280 h 2656840"/>
              <a:gd name="connsiteX139" fmla="*/ 345440 w 4272280"/>
              <a:gd name="connsiteY139" fmla="*/ 426720 h 2656840"/>
              <a:gd name="connsiteX140" fmla="*/ 330200 w 4272280"/>
              <a:gd name="connsiteY140" fmla="*/ 426720 h 2656840"/>
              <a:gd name="connsiteX141" fmla="*/ 330200 w 4272280"/>
              <a:gd name="connsiteY141" fmla="*/ 375920 h 2656840"/>
              <a:gd name="connsiteX142" fmla="*/ 289560 w 4272280"/>
              <a:gd name="connsiteY142" fmla="*/ 375920 h 2656840"/>
              <a:gd name="connsiteX143" fmla="*/ 289560 w 4272280"/>
              <a:gd name="connsiteY143" fmla="*/ 314960 h 2656840"/>
              <a:gd name="connsiteX144" fmla="*/ 248920 w 4272280"/>
              <a:gd name="connsiteY144" fmla="*/ 314960 h 2656840"/>
              <a:gd name="connsiteX145" fmla="*/ 248920 w 4272280"/>
              <a:gd name="connsiteY145" fmla="*/ 274320 h 2656840"/>
              <a:gd name="connsiteX146" fmla="*/ 208280 w 4272280"/>
              <a:gd name="connsiteY146" fmla="*/ 274320 h 2656840"/>
              <a:gd name="connsiteX147" fmla="*/ 208280 w 4272280"/>
              <a:gd name="connsiteY147" fmla="*/ 223520 h 2656840"/>
              <a:gd name="connsiteX148" fmla="*/ 167640 w 4272280"/>
              <a:gd name="connsiteY148" fmla="*/ 223520 h 2656840"/>
              <a:gd name="connsiteX149" fmla="*/ 167640 w 4272280"/>
              <a:gd name="connsiteY149" fmla="*/ 182880 h 2656840"/>
              <a:gd name="connsiteX150" fmla="*/ 127000 w 4272280"/>
              <a:gd name="connsiteY150" fmla="*/ 182880 h 2656840"/>
              <a:gd name="connsiteX151" fmla="*/ 127000 w 4272280"/>
              <a:gd name="connsiteY151" fmla="*/ 116840 h 2656840"/>
              <a:gd name="connsiteX152" fmla="*/ 96520 w 4272280"/>
              <a:gd name="connsiteY152" fmla="*/ 116840 h 2656840"/>
              <a:gd name="connsiteX153" fmla="*/ 96520 w 4272280"/>
              <a:gd name="connsiteY153" fmla="*/ 60960 h 2656840"/>
              <a:gd name="connsiteX154" fmla="*/ 66040 w 4272280"/>
              <a:gd name="connsiteY154" fmla="*/ 60960 h 2656840"/>
              <a:gd name="connsiteX155" fmla="*/ 66040 w 4272280"/>
              <a:gd name="connsiteY155" fmla="*/ 60960 h 2656840"/>
              <a:gd name="connsiteX156" fmla="*/ 35560 w 4272280"/>
              <a:gd name="connsiteY156" fmla="*/ 30480 h 2656840"/>
              <a:gd name="connsiteX157" fmla="*/ 35560 w 4272280"/>
              <a:gd name="connsiteY157" fmla="*/ 0 h 2656840"/>
              <a:gd name="connsiteX158" fmla="*/ 0 w 4272280"/>
              <a:gd name="connsiteY158" fmla="*/ 0 h 2656840"/>
              <a:gd name="connsiteX0" fmla="*/ 4272280 w 4272280"/>
              <a:gd name="connsiteY0" fmla="*/ 2656840 h 2656840"/>
              <a:gd name="connsiteX1" fmla="*/ 3688080 w 4272280"/>
              <a:gd name="connsiteY1" fmla="*/ 2656840 h 2656840"/>
              <a:gd name="connsiteX2" fmla="*/ 3688080 w 4272280"/>
              <a:gd name="connsiteY2" fmla="*/ 2585720 h 2656840"/>
              <a:gd name="connsiteX3" fmla="*/ 3662680 w 4272280"/>
              <a:gd name="connsiteY3" fmla="*/ 2585720 h 2656840"/>
              <a:gd name="connsiteX4" fmla="*/ 3662680 w 4272280"/>
              <a:gd name="connsiteY4" fmla="*/ 2545080 h 2656840"/>
              <a:gd name="connsiteX5" fmla="*/ 3474720 w 4272280"/>
              <a:gd name="connsiteY5" fmla="*/ 2545080 h 2656840"/>
              <a:gd name="connsiteX6" fmla="*/ 3474720 w 4272280"/>
              <a:gd name="connsiteY6" fmla="*/ 2545080 h 2656840"/>
              <a:gd name="connsiteX7" fmla="*/ 3474720 w 4272280"/>
              <a:gd name="connsiteY7" fmla="*/ 2519680 h 2656840"/>
              <a:gd name="connsiteX8" fmla="*/ 3337560 w 4272280"/>
              <a:gd name="connsiteY8" fmla="*/ 2519680 h 2656840"/>
              <a:gd name="connsiteX9" fmla="*/ 3347720 w 4272280"/>
              <a:gd name="connsiteY9" fmla="*/ 2509520 h 2656840"/>
              <a:gd name="connsiteX10" fmla="*/ 3149600 w 4272280"/>
              <a:gd name="connsiteY10" fmla="*/ 2509520 h 2656840"/>
              <a:gd name="connsiteX11" fmla="*/ 3149600 w 4272280"/>
              <a:gd name="connsiteY11" fmla="*/ 2489200 h 2656840"/>
              <a:gd name="connsiteX12" fmla="*/ 3063240 w 4272280"/>
              <a:gd name="connsiteY12" fmla="*/ 2489200 h 2656840"/>
              <a:gd name="connsiteX13" fmla="*/ 3063240 w 4272280"/>
              <a:gd name="connsiteY13" fmla="*/ 2468880 h 2656840"/>
              <a:gd name="connsiteX14" fmla="*/ 3037840 w 4272280"/>
              <a:gd name="connsiteY14" fmla="*/ 2468880 h 2656840"/>
              <a:gd name="connsiteX15" fmla="*/ 3037840 w 4272280"/>
              <a:gd name="connsiteY15" fmla="*/ 2448560 h 2656840"/>
              <a:gd name="connsiteX16" fmla="*/ 2997200 w 4272280"/>
              <a:gd name="connsiteY16" fmla="*/ 2448560 h 2656840"/>
              <a:gd name="connsiteX17" fmla="*/ 2997200 w 4272280"/>
              <a:gd name="connsiteY17" fmla="*/ 2423160 h 2656840"/>
              <a:gd name="connsiteX18" fmla="*/ 2941320 w 4272280"/>
              <a:gd name="connsiteY18" fmla="*/ 2423160 h 2656840"/>
              <a:gd name="connsiteX19" fmla="*/ 2956560 w 4272280"/>
              <a:gd name="connsiteY19" fmla="*/ 2407920 h 2656840"/>
              <a:gd name="connsiteX20" fmla="*/ 2910840 w 4272280"/>
              <a:gd name="connsiteY20" fmla="*/ 2407920 h 2656840"/>
              <a:gd name="connsiteX21" fmla="*/ 2910840 w 4272280"/>
              <a:gd name="connsiteY21" fmla="*/ 2387600 h 2656840"/>
              <a:gd name="connsiteX22" fmla="*/ 2783840 w 4272280"/>
              <a:gd name="connsiteY22" fmla="*/ 2387600 h 2656840"/>
              <a:gd name="connsiteX23" fmla="*/ 2783840 w 4272280"/>
              <a:gd name="connsiteY23" fmla="*/ 2357120 h 2656840"/>
              <a:gd name="connsiteX24" fmla="*/ 2722880 w 4272280"/>
              <a:gd name="connsiteY24" fmla="*/ 2357120 h 2656840"/>
              <a:gd name="connsiteX25" fmla="*/ 2707640 w 4272280"/>
              <a:gd name="connsiteY25" fmla="*/ 2341880 h 2656840"/>
              <a:gd name="connsiteX26" fmla="*/ 2646680 w 4272280"/>
              <a:gd name="connsiteY26" fmla="*/ 2341880 h 2656840"/>
              <a:gd name="connsiteX27" fmla="*/ 2646680 w 4272280"/>
              <a:gd name="connsiteY27" fmla="*/ 2311400 h 2656840"/>
              <a:gd name="connsiteX28" fmla="*/ 2600960 w 4272280"/>
              <a:gd name="connsiteY28" fmla="*/ 2311400 h 2656840"/>
              <a:gd name="connsiteX29" fmla="*/ 2600960 w 4272280"/>
              <a:gd name="connsiteY29" fmla="*/ 2291080 h 2656840"/>
              <a:gd name="connsiteX30" fmla="*/ 2565400 w 4272280"/>
              <a:gd name="connsiteY30" fmla="*/ 2291080 h 2656840"/>
              <a:gd name="connsiteX31" fmla="*/ 2565400 w 4272280"/>
              <a:gd name="connsiteY31" fmla="*/ 2270760 h 2656840"/>
              <a:gd name="connsiteX32" fmla="*/ 2514600 w 4272280"/>
              <a:gd name="connsiteY32" fmla="*/ 2270760 h 2656840"/>
              <a:gd name="connsiteX33" fmla="*/ 2524760 w 4272280"/>
              <a:gd name="connsiteY33" fmla="*/ 2270760 h 2656840"/>
              <a:gd name="connsiteX34" fmla="*/ 2494280 w 4272280"/>
              <a:gd name="connsiteY34" fmla="*/ 2270760 h 2656840"/>
              <a:gd name="connsiteX35" fmla="*/ 2494280 w 4272280"/>
              <a:gd name="connsiteY35" fmla="*/ 2235200 h 2656840"/>
              <a:gd name="connsiteX36" fmla="*/ 2443480 w 4272280"/>
              <a:gd name="connsiteY36" fmla="*/ 2235200 h 2656840"/>
              <a:gd name="connsiteX37" fmla="*/ 2443480 w 4272280"/>
              <a:gd name="connsiteY37" fmla="*/ 2219960 h 2656840"/>
              <a:gd name="connsiteX38" fmla="*/ 2413000 w 4272280"/>
              <a:gd name="connsiteY38" fmla="*/ 2219960 h 2656840"/>
              <a:gd name="connsiteX39" fmla="*/ 2413000 w 4272280"/>
              <a:gd name="connsiteY39" fmla="*/ 2179320 h 2656840"/>
              <a:gd name="connsiteX40" fmla="*/ 2377440 w 4272280"/>
              <a:gd name="connsiteY40" fmla="*/ 2179320 h 2656840"/>
              <a:gd name="connsiteX41" fmla="*/ 2377440 w 4272280"/>
              <a:gd name="connsiteY41" fmla="*/ 2159000 h 2656840"/>
              <a:gd name="connsiteX42" fmla="*/ 2316480 w 4272280"/>
              <a:gd name="connsiteY42" fmla="*/ 2159000 h 2656840"/>
              <a:gd name="connsiteX43" fmla="*/ 2316480 w 4272280"/>
              <a:gd name="connsiteY43" fmla="*/ 2138680 h 2656840"/>
              <a:gd name="connsiteX44" fmla="*/ 2260600 w 4272280"/>
              <a:gd name="connsiteY44" fmla="*/ 2138680 h 2656840"/>
              <a:gd name="connsiteX45" fmla="*/ 2260600 w 4272280"/>
              <a:gd name="connsiteY45" fmla="*/ 2103120 h 2656840"/>
              <a:gd name="connsiteX46" fmla="*/ 2209800 w 4272280"/>
              <a:gd name="connsiteY46" fmla="*/ 2103120 h 2656840"/>
              <a:gd name="connsiteX47" fmla="*/ 2209800 w 4272280"/>
              <a:gd name="connsiteY47" fmla="*/ 2092960 h 2656840"/>
              <a:gd name="connsiteX48" fmla="*/ 2169160 w 4272280"/>
              <a:gd name="connsiteY48" fmla="*/ 2092960 h 2656840"/>
              <a:gd name="connsiteX49" fmla="*/ 2169160 w 4272280"/>
              <a:gd name="connsiteY49" fmla="*/ 2077720 h 2656840"/>
              <a:gd name="connsiteX50" fmla="*/ 2113280 w 4272280"/>
              <a:gd name="connsiteY50" fmla="*/ 2077720 h 2656840"/>
              <a:gd name="connsiteX51" fmla="*/ 2113280 w 4272280"/>
              <a:gd name="connsiteY51" fmla="*/ 2037080 h 2656840"/>
              <a:gd name="connsiteX52" fmla="*/ 2052320 w 4272280"/>
              <a:gd name="connsiteY52" fmla="*/ 2037080 h 2656840"/>
              <a:gd name="connsiteX53" fmla="*/ 2052320 w 4272280"/>
              <a:gd name="connsiteY53" fmla="*/ 2006600 h 2656840"/>
              <a:gd name="connsiteX54" fmla="*/ 1996440 w 4272280"/>
              <a:gd name="connsiteY54" fmla="*/ 2006600 h 2656840"/>
              <a:gd name="connsiteX55" fmla="*/ 1996440 w 4272280"/>
              <a:gd name="connsiteY55" fmla="*/ 1976120 h 2656840"/>
              <a:gd name="connsiteX56" fmla="*/ 1935480 w 4272280"/>
              <a:gd name="connsiteY56" fmla="*/ 1976120 h 2656840"/>
              <a:gd name="connsiteX57" fmla="*/ 1935480 w 4272280"/>
              <a:gd name="connsiteY57" fmla="*/ 1955800 h 2656840"/>
              <a:gd name="connsiteX58" fmla="*/ 1869440 w 4272280"/>
              <a:gd name="connsiteY58" fmla="*/ 1955800 h 2656840"/>
              <a:gd name="connsiteX59" fmla="*/ 1869440 w 4272280"/>
              <a:gd name="connsiteY59" fmla="*/ 1920240 h 2656840"/>
              <a:gd name="connsiteX60" fmla="*/ 1838960 w 4272280"/>
              <a:gd name="connsiteY60" fmla="*/ 1920240 h 2656840"/>
              <a:gd name="connsiteX61" fmla="*/ 1838960 w 4272280"/>
              <a:gd name="connsiteY61" fmla="*/ 1889760 h 2656840"/>
              <a:gd name="connsiteX62" fmla="*/ 1808480 w 4272280"/>
              <a:gd name="connsiteY62" fmla="*/ 1889760 h 2656840"/>
              <a:gd name="connsiteX63" fmla="*/ 1742440 w 4272280"/>
              <a:gd name="connsiteY63" fmla="*/ 1889760 h 2656840"/>
              <a:gd name="connsiteX64" fmla="*/ 1742440 w 4272280"/>
              <a:gd name="connsiteY64" fmla="*/ 1864360 h 2656840"/>
              <a:gd name="connsiteX65" fmla="*/ 1701800 w 4272280"/>
              <a:gd name="connsiteY65" fmla="*/ 1864360 h 2656840"/>
              <a:gd name="connsiteX66" fmla="*/ 1722120 w 4272280"/>
              <a:gd name="connsiteY66" fmla="*/ 1844040 h 2656840"/>
              <a:gd name="connsiteX67" fmla="*/ 1635760 w 4272280"/>
              <a:gd name="connsiteY67" fmla="*/ 1844040 h 2656840"/>
              <a:gd name="connsiteX68" fmla="*/ 1635760 w 4272280"/>
              <a:gd name="connsiteY68" fmla="*/ 1793240 h 2656840"/>
              <a:gd name="connsiteX69" fmla="*/ 1615440 w 4272280"/>
              <a:gd name="connsiteY69" fmla="*/ 1793240 h 2656840"/>
              <a:gd name="connsiteX70" fmla="*/ 1615440 w 4272280"/>
              <a:gd name="connsiteY70" fmla="*/ 1772920 h 2656840"/>
              <a:gd name="connsiteX71" fmla="*/ 1584960 w 4272280"/>
              <a:gd name="connsiteY71" fmla="*/ 1772920 h 2656840"/>
              <a:gd name="connsiteX72" fmla="*/ 1584960 w 4272280"/>
              <a:gd name="connsiteY72" fmla="*/ 1747520 h 2656840"/>
              <a:gd name="connsiteX73" fmla="*/ 1564640 w 4272280"/>
              <a:gd name="connsiteY73" fmla="*/ 1747520 h 2656840"/>
              <a:gd name="connsiteX74" fmla="*/ 1564640 w 4272280"/>
              <a:gd name="connsiteY74" fmla="*/ 1722120 h 2656840"/>
              <a:gd name="connsiteX75" fmla="*/ 1539240 w 4272280"/>
              <a:gd name="connsiteY75" fmla="*/ 1722120 h 2656840"/>
              <a:gd name="connsiteX76" fmla="*/ 1539240 w 4272280"/>
              <a:gd name="connsiteY76" fmla="*/ 1696720 h 2656840"/>
              <a:gd name="connsiteX77" fmla="*/ 1432560 w 4272280"/>
              <a:gd name="connsiteY77" fmla="*/ 1696720 h 2656840"/>
              <a:gd name="connsiteX78" fmla="*/ 1432560 w 4272280"/>
              <a:gd name="connsiteY78" fmla="*/ 1656080 h 2656840"/>
              <a:gd name="connsiteX79" fmla="*/ 1397000 w 4272280"/>
              <a:gd name="connsiteY79" fmla="*/ 1656080 h 2656840"/>
              <a:gd name="connsiteX80" fmla="*/ 1397000 w 4272280"/>
              <a:gd name="connsiteY80" fmla="*/ 1635760 h 2656840"/>
              <a:gd name="connsiteX81" fmla="*/ 1366520 w 4272280"/>
              <a:gd name="connsiteY81" fmla="*/ 1635760 h 2656840"/>
              <a:gd name="connsiteX82" fmla="*/ 1366520 w 4272280"/>
              <a:gd name="connsiteY82" fmla="*/ 1595120 h 2656840"/>
              <a:gd name="connsiteX83" fmla="*/ 1325880 w 4272280"/>
              <a:gd name="connsiteY83" fmla="*/ 1595120 h 2656840"/>
              <a:gd name="connsiteX84" fmla="*/ 1325880 w 4272280"/>
              <a:gd name="connsiteY84" fmla="*/ 1559560 h 2656840"/>
              <a:gd name="connsiteX85" fmla="*/ 1305560 w 4272280"/>
              <a:gd name="connsiteY85" fmla="*/ 1559560 h 2656840"/>
              <a:gd name="connsiteX86" fmla="*/ 1305560 w 4272280"/>
              <a:gd name="connsiteY86" fmla="*/ 1524000 h 2656840"/>
              <a:gd name="connsiteX87" fmla="*/ 1264920 w 4272280"/>
              <a:gd name="connsiteY87" fmla="*/ 1524000 h 2656840"/>
              <a:gd name="connsiteX88" fmla="*/ 1264920 w 4272280"/>
              <a:gd name="connsiteY88" fmla="*/ 1488440 h 2656840"/>
              <a:gd name="connsiteX89" fmla="*/ 1264920 w 4272280"/>
              <a:gd name="connsiteY89" fmla="*/ 1488440 h 2656840"/>
              <a:gd name="connsiteX90" fmla="*/ 1264920 w 4272280"/>
              <a:gd name="connsiteY90" fmla="*/ 1457960 h 2656840"/>
              <a:gd name="connsiteX91" fmla="*/ 1198880 w 4272280"/>
              <a:gd name="connsiteY91" fmla="*/ 1457960 h 2656840"/>
              <a:gd name="connsiteX92" fmla="*/ 1198880 w 4272280"/>
              <a:gd name="connsiteY92" fmla="*/ 1417320 h 2656840"/>
              <a:gd name="connsiteX93" fmla="*/ 1168400 w 4272280"/>
              <a:gd name="connsiteY93" fmla="*/ 1417320 h 2656840"/>
              <a:gd name="connsiteX94" fmla="*/ 1168400 w 4272280"/>
              <a:gd name="connsiteY94" fmla="*/ 1381760 h 2656840"/>
              <a:gd name="connsiteX95" fmla="*/ 1137920 w 4272280"/>
              <a:gd name="connsiteY95" fmla="*/ 1381760 h 2656840"/>
              <a:gd name="connsiteX96" fmla="*/ 1137920 w 4272280"/>
              <a:gd name="connsiteY96" fmla="*/ 1361440 h 2656840"/>
              <a:gd name="connsiteX97" fmla="*/ 1102360 w 4272280"/>
              <a:gd name="connsiteY97" fmla="*/ 1361440 h 2656840"/>
              <a:gd name="connsiteX98" fmla="*/ 1102360 w 4272280"/>
              <a:gd name="connsiteY98" fmla="*/ 1330960 h 2656840"/>
              <a:gd name="connsiteX99" fmla="*/ 1056640 w 4272280"/>
              <a:gd name="connsiteY99" fmla="*/ 1330960 h 2656840"/>
              <a:gd name="connsiteX100" fmla="*/ 1056640 w 4272280"/>
              <a:gd name="connsiteY100" fmla="*/ 1305560 h 2656840"/>
              <a:gd name="connsiteX101" fmla="*/ 1000760 w 4272280"/>
              <a:gd name="connsiteY101" fmla="*/ 1305560 h 2656840"/>
              <a:gd name="connsiteX102" fmla="*/ 1000760 w 4272280"/>
              <a:gd name="connsiteY102" fmla="*/ 1264920 h 2656840"/>
              <a:gd name="connsiteX103" fmla="*/ 965200 w 4272280"/>
              <a:gd name="connsiteY103" fmla="*/ 1264920 h 2656840"/>
              <a:gd name="connsiteX104" fmla="*/ 965200 w 4272280"/>
              <a:gd name="connsiteY104" fmla="*/ 1214120 h 2656840"/>
              <a:gd name="connsiteX105" fmla="*/ 929640 w 4272280"/>
              <a:gd name="connsiteY105" fmla="*/ 1214120 h 2656840"/>
              <a:gd name="connsiteX106" fmla="*/ 929640 w 4272280"/>
              <a:gd name="connsiteY106" fmla="*/ 1163320 h 2656840"/>
              <a:gd name="connsiteX107" fmla="*/ 883920 w 4272280"/>
              <a:gd name="connsiteY107" fmla="*/ 1163320 h 2656840"/>
              <a:gd name="connsiteX108" fmla="*/ 883920 w 4272280"/>
              <a:gd name="connsiteY108" fmla="*/ 1117600 h 2656840"/>
              <a:gd name="connsiteX109" fmla="*/ 828040 w 4272280"/>
              <a:gd name="connsiteY109" fmla="*/ 1117600 h 2656840"/>
              <a:gd name="connsiteX110" fmla="*/ 828040 w 4272280"/>
              <a:gd name="connsiteY110" fmla="*/ 1097280 h 2656840"/>
              <a:gd name="connsiteX111" fmla="*/ 797560 w 4272280"/>
              <a:gd name="connsiteY111" fmla="*/ 1097280 h 2656840"/>
              <a:gd name="connsiteX112" fmla="*/ 797560 w 4272280"/>
              <a:gd name="connsiteY112" fmla="*/ 1056640 h 2656840"/>
              <a:gd name="connsiteX113" fmla="*/ 746760 w 4272280"/>
              <a:gd name="connsiteY113" fmla="*/ 1056640 h 2656840"/>
              <a:gd name="connsiteX114" fmla="*/ 746760 w 4272280"/>
              <a:gd name="connsiteY114" fmla="*/ 1010920 h 2656840"/>
              <a:gd name="connsiteX115" fmla="*/ 746760 w 4272280"/>
              <a:gd name="connsiteY115" fmla="*/ 1010920 h 2656840"/>
              <a:gd name="connsiteX116" fmla="*/ 746760 w 4272280"/>
              <a:gd name="connsiteY116" fmla="*/ 970280 h 2656840"/>
              <a:gd name="connsiteX117" fmla="*/ 685800 w 4272280"/>
              <a:gd name="connsiteY117" fmla="*/ 970280 h 2656840"/>
              <a:gd name="connsiteX118" fmla="*/ 685800 w 4272280"/>
              <a:gd name="connsiteY118" fmla="*/ 929640 h 2656840"/>
              <a:gd name="connsiteX119" fmla="*/ 655320 w 4272280"/>
              <a:gd name="connsiteY119" fmla="*/ 929640 h 2656840"/>
              <a:gd name="connsiteX120" fmla="*/ 655320 w 4272280"/>
              <a:gd name="connsiteY120" fmla="*/ 894080 h 2656840"/>
              <a:gd name="connsiteX121" fmla="*/ 619760 w 4272280"/>
              <a:gd name="connsiteY121" fmla="*/ 894080 h 2656840"/>
              <a:gd name="connsiteX122" fmla="*/ 619760 w 4272280"/>
              <a:gd name="connsiteY122" fmla="*/ 822960 h 2656840"/>
              <a:gd name="connsiteX123" fmla="*/ 568960 w 4272280"/>
              <a:gd name="connsiteY123" fmla="*/ 822960 h 2656840"/>
              <a:gd name="connsiteX124" fmla="*/ 568960 w 4272280"/>
              <a:gd name="connsiteY124" fmla="*/ 782320 h 2656840"/>
              <a:gd name="connsiteX125" fmla="*/ 538480 w 4272280"/>
              <a:gd name="connsiteY125" fmla="*/ 782320 h 2656840"/>
              <a:gd name="connsiteX126" fmla="*/ 538480 w 4272280"/>
              <a:gd name="connsiteY126" fmla="*/ 751840 h 2656840"/>
              <a:gd name="connsiteX127" fmla="*/ 502920 w 4272280"/>
              <a:gd name="connsiteY127" fmla="*/ 751840 h 2656840"/>
              <a:gd name="connsiteX128" fmla="*/ 502920 w 4272280"/>
              <a:gd name="connsiteY128" fmla="*/ 690880 h 2656840"/>
              <a:gd name="connsiteX129" fmla="*/ 502920 w 4272280"/>
              <a:gd name="connsiteY129" fmla="*/ 690880 h 2656840"/>
              <a:gd name="connsiteX130" fmla="*/ 457200 w 4272280"/>
              <a:gd name="connsiteY130" fmla="*/ 690880 h 2656840"/>
              <a:gd name="connsiteX131" fmla="*/ 457200 w 4272280"/>
              <a:gd name="connsiteY131" fmla="*/ 635000 h 2656840"/>
              <a:gd name="connsiteX132" fmla="*/ 457200 w 4272280"/>
              <a:gd name="connsiteY132" fmla="*/ 635000 h 2656840"/>
              <a:gd name="connsiteX133" fmla="*/ 457200 w 4272280"/>
              <a:gd name="connsiteY133" fmla="*/ 584200 h 2656840"/>
              <a:gd name="connsiteX134" fmla="*/ 411480 w 4272280"/>
              <a:gd name="connsiteY134" fmla="*/ 584200 h 2656840"/>
              <a:gd name="connsiteX135" fmla="*/ 411480 w 4272280"/>
              <a:gd name="connsiteY135" fmla="*/ 513080 h 2656840"/>
              <a:gd name="connsiteX136" fmla="*/ 375920 w 4272280"/>
              <a:gd name="connsiteY136" fmla="*/ 513080 h 2656840"/>
              <a:gd name="connsiteX137" fmla="*/ 375920 w 4272280"/>
              <a:gd name="connsiteY137" fmla="*/ 462280 h 2656840"/>
              <a:gd name="connsiteX138" fmla="*/ 345440 w 4272280"/>
              <a:gd name="connsiteY138" fmla="*/ 462280 h 2656840"/>
              <a:gd name="connsiteX139" fmla="*/ 345440 w 4272280"/>
              <a:gd name="connsiteY139" fmla="*/ 426720 h 2656840"/>
              <a:gd name="connsiteX140" fmla="*/ 330200 w 4272280"/>
              <a:gd name="connsiteY140" fmla="*/ 426720 h 2656840"/>
              <a:gd name="connsiteX141" fmla="*/ 330200 w 4272280"/>
              <a:gd name="connsiteY141" fmla="*/ 375920 h 2656840"/>
              <a:gd name="connsiteX142" fmla="*/ 289560 w 4272280"/>
              <a:gd name="connsiteY142" fmla="*/ 375920 h 2656840"/>
              <a:gd name="connsiteX143" fmla="*/ 289560 w 4272280"/>
              <a:gd name="connsiteY143" fmla="*/ 314960 h 2656840"/>
              <a:gd name="connsiteX144" fmla="*/ 248920 w 4272280"/>
              <a:gd name="connsiteY144" fmla="*/ 314960 h 2656840"/>
              <a:gd name="connsiteX145" fmla="*/ 248920 w 4272280"/>
              <a:gd name="connsiteY145" fmla="*/ 274320 h 2656840"/>
              <a:gd name="connsiteX146" fmla="*/ 208280 w 4272280"/>
              <a:gd name="connsiteY146" fmla="*/ 274320 h 2656840"/>
              <a:gd name="connsiteX147" fmla="*/ 208280 w 4272280"/>
              <a:gd name="connsiteY147" fmla="*/ 223520 h 2656840"/>
              <a:gd name="connsiteX148" fmla="*/ 167640 w 4272280"/>
              <a:gd name="connsiteY148" fmla="*/ 223520 h 2656840"/>
              <a:gd name="connsiteX149" fmla="*/ 167640 w 4272280"/>
              <a:gd name="connsiteY149" fmla="*/ 182880 h 2656840"/>
              <a:gd name="connsiteX150" fmla="*/ 127000 w 4272280"/>
              <a:gd name="connsiteY150" fmla="*/ 182880 h 2656840"/>
              <a:gd name="connsiteX151" fmla="*/ 127000 w 4272280"/>
              <a:gd name="connsiteY151" fmla="*/ 116840 h 2656840"/>
              <a:gd name="connsiteX152" fmla="*/ 96520 w 4272280"/>
              <a:gd name="connsiteY152" fmla="*/ 116840 h 2656840"/>
              <a:gd name="connsiteX153" fmla="*/ 96520 w 4272280"/>
              <a:gd name="connsiteY153" fmla="*/ 60960 h 2656840"/>
              <a:gd name="connsiteX154" fmla="*/ 66040 w 4272280"/>
              <a:gd name="connsiteY154" fmla="*/ 60960 h 2656840"/>
              <a:gd name="connsiteX155" fmla="*/ 66040 w 4272280"/>
              <a:gd name="connsiteY155" fmla="*/ 60960 h 2656840"/>
              <a:gd name="connsiteX156" fmla="*/ 75777 w 4272280"/>
              <a:gd name="connsiteY156" fmla="*/ 24130 h 2656840"/>
              <a:gd name="connsiteX157" fmla="*/ 35560 w 4272280"/>
              <a:gd name="connsiteY157" fmla="*/ 0 h 2656840"/>
              <a:gd name="connsiteX158" fmla="*/ 0 w 4272280"/>
              <a:gd name="connsiteY158" fmla="*/ 0 h 2656840"/>
              <a:gd name="connsiteX0" fmla="*/ 4272280 w 4272280"/>
              <a:gd name="connsiteY0" fmla="*/ 2656840 h 2656840"/>
              <a:gd name="connsiteX1" fmla="*/ 3688080 w 4272280"/>
              <a:gd name="connsiteY1" fmla="*/ 2656840 h 2656840"/>
              <a:gd name="connsiteX2" fmla="*/ 3688080 w 4272280"/>
              <a:gd name="connsiteY2" fmla="*/ 2585720 h 2656840"/>
              <a:gd name="connsiteX3" fmla="*/ 3662680 w 4272280"/>
              <a:gd name="connsiteY3" fmla="*/ 2585720 h 2656840"/>
              <a:gd name="connsiteX4" fmla="*/ 3662680 w 4272280"/>
              <a:gd name="connsiteY4" fmla="*/ 2545080 h 2656840"/>
              <a:gd name="connsiteX5" fmla="*/ 3474720 w 4272280"/>
              <a:gd name="connsiteY5" fmla="*/ 2545080 h 2656840"/>
              <a:gd name="connsiteX6" fmla="*/ 3474720 w 4272280"/>
              <a:gd name="connsiteY6" fmla="*/ 2545080 h 2656840"/>
              <a:gd name="connsiteX7" fmla="*/ 3474720 w 4272280"/>
              <a:gd name="connsiteY7" fmla="*/ 2519680 h 2656840"/>
              <a:gd name="connsiteX8" fmla="*/ 3337560 w 4272280"/>
              <a:gd name="connsiteY8" fmla="*/ 2519680 h 2656840"/>
              <a:gd name="connsiteX9" fmla="*/ 3347720 w 4272280"/>
              <a:gd name="connsiteY9" fmla="*/ 2509520 h 2656840"/>
              <a:gd name="connsiteX10" fmla="*/ 3149600 w 4272280"/>
              <a:gd name="connsiteY10" fmla="*/ 2509520 h 2656840"/>
              <a:gd name="connsiteX11" fmla="*/ 3149600 w 4272280"/>
              <a:gd name="connsiteY11" fmla="*/ 2489200 h 2656840"/>
              <a:gd name="connsiteX12" fmla="*/ 3063240 w 4272280"/>
              <a:gd name="connsiteY12" fmla="*/ 2489200 h 2656840"/>
              <a:gd name="connsiteX13" fmla="*/ 3063240 w 4272280"/>
              <a:gd name="connsiteY13" fmla="*/ 2468880 h 2656840"/>
              <a:gd name="connsiteX14" fmla="*/ 3037840 w 4272280"/>
              <a:gd name="connsiteY14" fmla="*/ 2468880 h 2656840"/>
              <a:gd name="connsiteX15" fmla="*/ 3037840 w 4272280"/>
              <a:gd name="connsiteY15" fmla="*/ 2448560 h 2656840"/>
              <a:gd name="connsiteX16" fmla="*/ 2997200 w 4272280"/>
              <a:gd name="connsiteY16" fmla="*/ 2448560 h 2656840"/>
              <a:gd name="connsiteX17" fmla="*/ 2997200 w 4272280"/>
              <a:gd name="connsiteY17" fmla="*/ 2423160 h 2656840"/>
              <a:gd name="connsiteX18" fmla="*/ 2941320 w 4272280"/>
              <a:gd name="connsiteY18" fmla="*/ 2423160 h 2656840"/>
              <a:gd name="connsiteX19" fmla="*/ 2956560 w 4272280"/>
              <a:gd name="connsiteY19" fmla="*/ 2407920 h 2656840"/>
              <a:gd name="connsiteX20" fmla="*/ 2910840 w 4272280"/>
              <a:gd name="connsiteY20" fmla="*/ 2407920 h 2656840"/>
              <a:gd name="connsiteX21" fmla="*/ 2910840 w 4272280"/>
              <a:gd name="connsiteY21" fmla="*/ 2387600 h 2656840"/>
              <a:gd name="connsiteX22" fmla="*/ 2783840 w 4272280"/>
              <a:gd name="connsiteY22" fmla="*/ 2387600 h 2656840"/>
              <a:gd name="connsiteX23" fmla="*/ 2783840 w 4272280"/>
              <a:gd name="connsiteY23" fmla="*/ 2357120 h 2656840"/>
              <a:gd name="connsiteX24" fmla="*/ 2722880 w 4272280"/>
              <a:gd name="connsiteY24" fmla="*/ 2357120 h 2656840"/>
              <a:gd name="connsiteX25" fmla="*/ 2707640 w 4272280"/>
              <a:gd name="connsiteY25" fmla="*/ 2341880 h 2656840"/>
              <a:gd name="connsiteX26" fmla="*/ 2646680 w 4272280"/>
              <a:gd name="connsiteY26" fmla="*/ 2341880 h 2656840"/>
              <a:gd name="connsiteX27" fmla="*/ 2646680 w 4272280"/>
              <a:gd name="connsiteY27" fmla="*/ 2311400 h 2656840"/>
              <a:gd name="connsiteX28" fmla="*/ 2600960 w 4272280"/>
              <a:gd name="connsiteY28" fmla="*/ 2311400 h 2656840"/>
              <a:gd name="connsiteX29" fmla="*/ 2600960 w 4272280"/>
              <a:gd name="connsiteY29" fmla="*/ 2291080 h 2656840"/>
              <a:gd name="connsiteX30" fmla="*/ 2565400 w 4272280"/>
              <a:gd name="connsiteY30" fmla="*/ 2291080 h 2656840"/>
              <a:gd name="connsiteX31" fmla="*/ 2565400 w 4272280"/>
              <a:gd name="connsiteY31" fmla="*/ 2270760 h 2656840"/>
              <a:gd name="connsiteX32" fmla="*/ 2514600 w 4272280"/>
              <a:gd name="connsiteY32" fmla="*/ 2270760 h 2656840"/>
              <a:gd name="connsiteX33" fmla="*/ 2524760 w 4272280"/>
              <a:gd name="connsiteY33" fmla="*/ 2270760 h 2656840"/>
              <a:gd name="connsiteX34" fmla="*/ 2494280 w 4272280"/>
              <a:gd name="connsiteY34" fmla="*/ 2270760 h 2656840"/>
              <a:gd name="connsiteX35" fmla="*/ 2494280 w 4272280"/>
              <a:gd name="connsiteY35" fmla="*/ 2235200 h 2656840"/>
              <a:gd name="connsiteX36" fmla="*/ 2443480 w 4272280"/>
              <a:gd name="connsiteY36" fmla="*/ 2235200 h 2656840"/>
              <a:gd name="connsiteX37" fmla="*/ 2443480 w 4272280"/>
              <a:gd name="connsiteY37" fmla="*/ 2219960 h 2656840"/>
              <a:gd name="connsiteX38" fmla="*/ 2413000 w 4272280"/>
              <a:gd name="connsiteY38" fmla="*/ 2219960 h 2656840"/>
              <a:gd name="connsiteX39" fmla="*/ 2413000 w 4272280"/>
              <a:gd name="connsiteY39" fmla="*/ 2179320 h 2656840"/>
              <a:gd name="connsiteX40" fmla="*/ 2377440 w 4272280"/>
              <a:gd name="connsiteY40" fmla="*/ 2179320 h 2656840"/>
              <a:gd name="connsiteX41" fmla="*/ 2377440 w 4272280"/>
              <a:gd name="connsiteY41" fmla="*/ 2159000 h 2656840"/>
              <a:gd name="connsiteX42" fmla="*/ 2316480 w 4272280"/>
              <a:gd name="connsiteY42" fmla="*/ 2159000 h 2656840"/>
              <a:gd name="connsiteX43" fmla="*/ 2316480 w 4272280"/>
              <a:gd name="connsiteY43" fmla="*/ 2138680 h 2656840"/>
              <a:gd name="connsiteX44" fmla="*/ 2260600 w 4272280"/>
              <a:gd name="connsiteY44" fmla="*/ 2138680 h 2656840"/>
              <a:gd name="connsiteX45" fmla="*/ 2260600 w 4272280"/>
              <a:gd name="connsiteY45" fmla="*/ 2103120 h 2656840"/>
              <a:gd name="connsiteX46" fmla="*/ 2209800 w 4272280"/>
              <a:gd name="connsiteY46" fmla="*/ 2103120 h 2656840"/>
              <a:gd name="connsiteX47" fmla="*/ 2209800 w 4272280"/>
              <a:gd name="connsiteY47" fmla="*/ 2092960 h 2656840"/>
              <a:gd name="connsiteX48" fmla="*/ 2169160 w 4272280"/>
              <a:gd name="connsiteY48" fmla="*/ 2092960 h 2656840"/>
              <a:gd name="connsiteX49" fmla="*/ 2169160 w 4272280"/>
              <a:gd name="connsiteY49" fmla="*/ 2077720 h 2656840"/>
              <a:gd name="connsiteX50" fmla="*/ 2113280 w 4272280"/>
              <a:gd name="connsiteY50" fmla="*/ 2077720 h 2656840"/>
              <a:gd name="connsiteX51" fmla="*/ 2113280 w 4272280"/>
              <a:gd name="connsiteY51" fmla="*/ 2037080 h 2656840"/>
              <a:gd name="connsiteX52" fmla="*/ 2052320 w 4272280"/>
              <a:gd name="connsiteY52" fmla="*/ 2037080 h 2656840"/>
              <a:gd name="connsiteX53" fmla="*/ 2052320 w 4272280"/>
              <a:gd name="connsiteY53" fmla="*/ 2006600 h 2656840"/>
              <a:gd name="connsiteX54" fmla="*/ 1996440 w 4272280"/>
              <a:gd name="connsiteY54" fmla="*/ 2006600 h 2656840"/>
              <a:gd name="connsiteX55" fmla="*/ 1996440 w 4272280"/>
              <a:gd name="connsiteY55" fmla="*/ 1976120 h 2656840"/>
              <a:gd name="connsiteX56" fmla="*/ 1935480 w 4272280"/>
              <a:gd name="connsiteY56" fmla="*/ 1976120 h 2656840"/>
              <a:gd name="connsiteX57" fmla="*/ 1935480 w 4272280"/>
              <a:gd name="connsiteY57" fmla="*/ 1955800 h 2656840"/>
              <a:gd name="connsiteX58" fmla="*/ 1869440 w 4272280"/>
              <a:gd name="connsiteY58" fmla="*/ 1955800 h 2656840"/>
              <a:gd name="connsiteX59" fmla="*/ 1869440 w 4272280"/>
              <a:gd name="connsiteY59" fmla="*/ 1920240 h 2656840"/>
              <a:gd name="connsiteX60" fmla="*/ 1838960 w 4272280"/>
              <a:gd name="connsiteY60" fmla="*/ 1920240 h 2656840"/>
              <a:gd name="connsiteX61" fmla="*/ 1838960 w 4272280"/>
              <a:gd name="connsiteY61" fmla="*/ 1889760 h 2656840"/>
              <a:gd name="connsiteX62" fmla="*/ 1808480 w 4272280"/>
              <a:gd name="connsiteY62" fmla="*/ 1889760 h 2656840"/>
              <a:gd name="connsiteX63" fmla="*/ 1742440 w 4272280"/>
              <a:gd name="connsiteY63" fmla="*/ 1889760 h 2656840"/>
              <a:gd name="connsiteX64" fmla="*/ 1742440 w 4272280"/>
              <a:gd name="connsiteY64" fmla="*/ 1864360 h 2656840"/>
              <a:gd name="connsiteX65" fmla="*/ 1701800 w 4272280"/>
              <a:gd name="connsiteY65" fmla="*/ 1864360 h 2656840"/>
              <a:gd name="connsiteX66" fmla="*/ 1722120 w 4272280"/>
              <a:gd name="connsiteY66" fmla="*/ 1844040 h 2656840"/>
              <a:gd name="connsiteX67" fmla="*/ 1635760 w 4272280"/>
              <a:gd name="connsiteY67" fmla="*/ 1844040 h 2656840"/>
              <a:gd name="connsiteX68" fmla="*/ 1635760 w 4272280"/>
              <a:gd name="connsiteY68" fmla="*/ 1793240 h 2656840"/>
              <a:gd name="connsiteX69" fmla="*/ 1615440 w 4272280"/>
              <a:gd name="connsiteY69" fmla="*/ 1793240 h 2656840"/>
              <a:gd name="connsiteX70" fmla="*/ 1615440 w 4272280"/>
              <a:gd name="connsiteY70" fmla="*/ 1772920 h 2656840"/>
              <a:gd name="connsiteX71" fmla="*/ 1584960 w 4272280"/>
              <a:gd name="connsiteY71" fmla="*/ 1772920 h 2656840"/>
              <a:gd name="connsiteX72" fmla="*/ 1584960 w 4272280"/>
              <a:gd name="connsiteY72" fmla="*/ 1747520 h 2656840"/>
              <a:gd name="connsiteX73" fmla="*/ 1564640 w 4272280"/>
              <a:gd name="connsiteY73" fmla="*/ 1747520 h 2656840"/>
              <a:gd name="connsiteX74" fmla="*/ 1564640 w 4272280"/>
              <a:gd name="connsiteY74" fmla="*/ 1722120 h 2656840"/>
              <a:gd name="connsiteX75" fmla="*/ 1539240 w 4272280"/>
              <a:gd name="connsiteY75" fmla="*/ 1722120 h 2656840"/>
              <a:gd name="connsiteX76" fmla="*/ 1539240 w 4272280"/>
              <a:gd name="connsiteY76" fmla="*/ 1696720 h 2656840"/>
              <a:gd name="connsiteX77" fmla="*/ 1432560 w 4272280"/>
              <a:gd name="connsiteY77" fmla="*/ 1696720 h 2656840"/>
              <a:gd name="connsiteX78" fmla="*/ 1432560 w 4272280"/>
              <a:gd name="connsiteY78" fmla="*/ 1656080 h 2656840"/>
              <a:gd name="connsiteX79" fmla="*/ 1397000 w 4272280"/>
              <a:gd name="connsiteY79" fmla="*/ 1656080 h 2656840"/>
              <a:gd name="connsiteX80" fmla="*/ 1397000 w 4272280"/>
              <a:gd name="connsiteY80" fmla="*/ 1635760 h 2656840"/>
              <a:gd name="connsiteX81" fmla="*/ 1366520 w 4272280"/>
              <a:gd name="connsiteY81" fmla="*/ 1635760 h 2656840"/>
              <a:gd name="connsiteX82" fmla="*/ 1366520 w 4272280"/>
              <a:gd name="connsiteY82" fmla="*/ 1595120 h 2656840"/>
              <a:gd name="connsiteX83" fmla="*/ 1325880 w 4272280"/>
              <a:gd name="connsiteY83" fmla="*/ 1595120 h 2656840"/>
              <a:gd name="connsiteX84" fmla="*/ 1325880 w 4272280"/>
              <a:gd name="connsiteY84" fmla="*/ 1559560 h 2656840"/>
              <a:gd name="connsiteX85" fmla="*/ 1305560 w 4272280"/>
              <a:gd name="connsiteY85" fmla="*/ 1559560 h 2656840"/>
              <a:gd name="connsiteX86" fmla="*/ 1305560 w 4272280"/>
              <a:gd name="connsiteY86" fmla="*/ 1524000 h 2656840"/>
              <a:gd name="connsiteX87" fmla="*/ 1264920 w 4272280"/>
              <a:gd name="connsiteY87" fmla="*/ 1524000 h 2656840"/>
              <a:gd name="connsiteX88" fmla="*/ 1264920 w 4272280"/>
              <a:gd name="connsiteY88" fmla="*/ 1488440 h 2656840"/>
              <a:gd name="connsiteX89" fmla="*/ 1264920 w 4272280"/>
              <a:gd name="connsiteY89" fmla="*/ 1488440 h 2656840"/>
              <a:gd name="connsiteX90" fmla="*/ 1264920 w 4272280"/>
              <a:gd name="connsiteY90" fmla="*/ 1457960 h 2656840"/>
              <a:gd name="connsiteX91" fmla="*/ 1198880 w 4272280"/>
              <a:gd name="connsiteY91" fmla="*/ 1457960 h 2656840"/>
              <a:gd name="connsiteX92" fmla="*/ 1198880 w 4272280"/>
              <a:gd name="connsiteY92" fmla="*/ 1417320 h 2656840"/>
              <a:gd name="connsiteX93" fmla="*/ 1168400 w 4272280"/>
              <a:gd name="connsiteY93" fmla="*/ 1417320 h 2656840"/>
              <a:gd name="connsiteX94" fmla="*/ 1168400 w 4272280"/>
              <a:gd name="connsiteY94" fmla="*/ 1381760 h 2656840"/>
              <a:gd name="connsiteX95" fmla="*/ 1137920 w 4272280"/>
              <a:gd name="connsiteY95" fmla="*/ 1381760 h 2656840"/>
              <a:gd name="connsiteX96" fmla="*/ 1137920 w 4272280"/>
              <a:gd name="connsiteY96" fmla="*/ 1361440 h 2656840"/>
              <a:gd name="connsiteX97" fmla="*/ 1102360 w 4272280"/>
              <a:gd name="connsiteY97" fmla="*/ 1361440 h 2656840"/>
              <a:gd name="connsiteX98" fmla="*/ 1102360 w 4272280"/>
              <a:gd name="connsiteY98" fmla="*/ 1330960 h 2656840"/>
              <a:gd name="connsiteX99" fmla="*/ 1056640 w 4272280"/>
              <a:gd name="connsiteY99" fmla="*/ 1330960 h 2656840"/>
              <a:gd name="connsiteX100" fmla="*/ 1056640 w 4272280"/>
              <a:gd name="connsiteY100" fmla="*/ 1305560 h 2656840"/>
              <a:gd name="connsiteX101" fmla="*/ 1000760 w 4272280"/>
              <a:gd name="connsiteY101" fmla="*/ 1305560 h 2656840"/>
              <a:gd name="connsiteX102" fmla="*/ 1000760 w 4272280"/>
              <a:gd name="connsiteY102" fmla="*/ 1264920 h 2656840"/>
              <a:gd name="connsiteX103" fmla="*/ 965200 w 4272280"/>
              <a:gd name="connsiteY103" fmla="*/ 1264920 h 2656840"/>
              <a:gd name="connsiteX104" fmla="*/ 965200 w 4272280"/>
              <a:gd name="connsiteY104" fmla="*/ 1214120 h 2656840"/>
              <a:gd name="connsiteX105" fmla="*/ 929640 w 4272280"/>
              <a:gd name="connsiteY105" fmla="*/ 1214120 h 2656840"/>
              <a:gd name="connsiteX106" fmla="*/ 929640 w 4272280"/>
              <a:gd name="connsiteY106" fmla="*/ 1163320 h 2656840"/>
              <a:gd name="connsiteX107" fmla="*/ 883920 w 4272280"/>
              <a:gd name="connsiteY107" fmla="*/ 1163320 h 2656840"/>
              <a:gd name="connsiteX108" fmla="*/ 883920 w 4272280"/>
              <a:gd name="connsiteY108" fmla="*/ 1117600 h 2656840"/>
              <a:gd name="connsiteX109" fmla="*/ 828040 w 4272280"/>
              <a:gd name="connsiteY109" fmla="*/ 1117600 h 2656840"/>
              <a:gd name="connsiteX110" fmla="*/ 828040 w 4272280"/>
              <a:gd name="connsiteY110" fmla="*/ 1097280 h 2656840"/>
              <a:gd name="connsiteX111" fmla="*/ 797560 w 4272280"/>
              <a:gd name="connsiteY111" fmla="*/ 1097280 h 2656840"/>
              <a:gd name="connsiteX112" fmla="*/ 797560 w 4272280"/>
              <a:gd name="connsiteY112" fmla="*/ 1056640 h 2656840"/>
              <a:gd name="connsiteX113" fmla="*/ 746760 w 4272280"/>
              <a:gd name="connsiteY113" fmla="*/ 1056640 h 2656840"/>
              <a:gd name="connsiteX114" fmla="*/ 746760 w 4272280"/>
              <a:gd name="connsiteY114" fmla="*/ 1010920 h 2656840"/>
              <a:gd name="connsiteX115" fmla="*/ 746760 w 4272280"/>
              <a:gd name="connsiteY115" fmla="*/ 1010920 h 2656840"/>
              <a:gd name="connsiteX116" fmla="*/ 746760 w 4272280"/>
              <a:gd name="connsiteY116" fmla="*/ 970280 h 2656840"/>
              <a:gd name="connsiteX117" fmla="*/ 685800 w 4272280"/>
              <a:gd name="connsiteY117" fmla="*/ 970280 h 2656840"/>
              <a:gd name="connsiteX118" fmla="*/ 685800 w 4272280"/>
              <a:gd name="connsiteY118" fmla="*/ 929640 h 2656840"/>
              <a:gd name="connsiteX119" fmla="*/ 655320 w 4272280"/>
              <a:gd name="connsiteY119" fmla="*/ 929640 h 2656840"/>
              <a:gd name="connsiteX120" fmla="*/ 655320 w 4272280"/>
              <a:gd name="connsiteY120" fmla="*/ 894080 h 2656840"/>
              <a:gd name="connsiteX121" fmla="*/ 619760 w 4272280"/>
              <a:gd name="connsiteY121" fmla="*/ 894080 h 2656840"/>
              <a:gd name="connsiteX122" fmla="*/ 619760 w 4272280"/>
              <a:gd name="connsiteY122" fmla="*/ 822960 h 2656840"/>
              <a:gd name="connsiteX123" fmla="*/ 568960 w 4272280"/>
              <a:gd name="connsiteY123" fmla="*/ 822960 h 2656840"/>
              <a:gd name="connsiteX124" fmla="*/ 568960 w 4272280"/>
              <a:gd name="connsiteY124" fmla="*/ 782320 h 2656840"/>
              <a:gd name="connsiteX125" fmla="*/ 538480 w 4272280"/>
              <a:gd name="connsiteY125" fmla="*/ 782320 h 2656840"/>
              <a:gd name="connsiteX126" fmla="*/ 538480 w 4272280"/>
              <a:gd name="connsiteY126" fmla="*/ 751840 h 2656840"/>
              <a:gd name="connsiteX127" fmla="*/ 502920 w 4272280"/>
              <a:gd name="connsiteY127" fmla="*/ 751840 h 2656840"/>
              <a:gd name="connsiteX128" fmla="*/ 502920 w 4272280"/>
              <a:gd name="connsiteY128" fmla="*/ 690880 h 2656840"/>
              <a:gd name="connsiteX129" fmla="*/ 502920 w 4272280"/>
              <a:gd name="connsiteY129" fmla="*/ 690880 h 2656840"/>
              <a:gd name="connsiteX130" fmla="*/ 457200 w 4272280"/>
              <a:gd name="connsiteY130" fmla="*/ 690880 h 2656840"/>
              <a:gd name="connsiteX131" fmla="*/ 457200 w 4272280"/>
              <a:gd name="connsiteY131" fmla="*/ 635000 h 2656840"/>
              <a:gd name="connsiteX132" fmla="*/ 457200 w 4272280"/>
              <a:gd name="connsiteY132" fmla="*/ 635000 h 2656840"/>
              <a:gd name="connsiteX133" fmla="*/ 457200 w 4272280"/>
              <a:gd name="connsiteY133" fmla="*/ 584200 h 2656840"/>
              <a:gd name="connsiteX134" fmla="*/ 411480 w 4272280"/>
              <a:gd name="connsiteY134" fmla="*/ 584200 h 2656840"/>
              <a:gd name="connsiteX135" fmla="*/ 411480 w 4272280"/>
              <a:gd name="connsiteY135" fmla="*/ 513080 h 2656840"/>
              <a:gd name="connsiteX136" fmla="*/ 375920 w 4272280"/>
              <a:gd name="connsiteY136" fmla="*/ 513080 h 2656840"/>
              <a:gd name="connsiteX137" fmla="*/ 375920 w 4272280"/>
              <a:gd name="connsiteY137" fmla="*/ 462280 h 2656840"/>
              <a:gd name="connsiteX138" fmla="*/ 345440 w 4272280"/>
              <a:gd name="connsiteY138" fmla="*/ 462280 h 2656840"/>
              <a:gd name="connsiteX139" fmla="*/ 345440 w 4272280"/>
              <a:gd name="connsiteY139" fmla="*/ 426720 h 2656840"/>
              <a:gd name="connsiteX140" fmla="*/ 330200 w 4272280"/>
              <a:gd name="connsiteY140" fmla="*/ 426720 h 2656840"/>
              <a:gd name="connsiteX141" fmla="*/ 330200 w 4272280"/>
              <a:gd name="connsiteY141" fmla="*/ 375920 h 2656840"/>
              <a:gd name="connsiteX142" fmla="*/ 289560 w 4272280"/>
              <a:gd name="connsiteY142" fmla="*/ 375920 h 2656840"/>
              <a:gd name="connsiteX143" fmla="*/ 289560 w 4272280"/>
              <a:gd name="connsiteY143" fmla="*/ 314960 h 2656840"/>
              <a:gd name="connsiteX144" fmla="*/ 248920 w 4272280"/>
              <a:gd name="connsiteY144" fmla="*/ 314960 h 2656840"/>
              <a:gd name="connsiteX145" fmla="*/ 248920 w 4272280"/>
              <a:gd name="connsiteY145" fmla="*/ 274320 h 2656840"/>
              <a:gd name="connsiteX146" fmla="*/ 208280 w 4272280"/>
              <a:gd name="connsiteY146" fmla="*/ 274320 h 2656840"/>
              <a:gd name="connsiteX147" fmla="*/ 208280 w 4272280"/>
              <a:gd name="connsiteY147" fmla="*/ 223520 h 2656840"/>
              <a:gd name="connsiteX148" fmla="*/ 167640 w 4272280"/>
              <a:gd name="connsiteY148" fmla="*/ 223520 h 2656840"/>
              <a:gd name="connsiteX149" fmla="*/ 167640 w 4272280"/>
              <a:gd name="connsiteY149" fmla="*/ 182880 h 2656840"/>
              <a:gd name="connsiteX150" fmla="*/ 127000 w 4272280"/>
              <a:gd name="connsiteY150" fmla="*/ 182880 h 2656840"/>
              <a:gd name="connsiteX151" fmla="*/ 127000 w 4272280"/>
              <a:gd name="connsiteY151" fmla="*/ 116840 h 2656840"/>
              <a:gd name="connsiteX152" fmla="*/ 96520 w 4272280"/>
              <a:gd name="connsiteY152" fmla="*/ 116840 h 2656840"/>
              <a:gd name="connsiteX153" fmla="*/ 96520 w 4272280"/>
              <a:gd name="connsiteY153" fmla="*/ 60960 h 2656840"/>
              <a:gd name="connsiteX154" fmla="*/ 66040 w 4272280"/>
              <a:gd name="connsiteY154" fmla="*/ 60960 h 2656840"/>
              <a:gd name="connsiteX155" fmla="*/ 66040 w 4272280"/>
              <a:gd name="connsiteY155" fmla="*/ 60960 h 2656840"/>
              <a:gd name="connsiteX156" fmla="*/ 39793 w 4272280"/>
              <a:gd name="connsiteY156" fmla="*/ 34713 h 2656840"/>
              <a:gd name="connsiteX157" fmla="*/ 35560 w 4272280"/>
              <a:gd name="connsiteY157" fmla="*/ 0 h 2656840"/>
              <a:gd name="connsiteX158" fmla="*/ 0 w 4272280"/>
              <a:gd name="connsiteY158" fmla="*/ 0 h 2656840"/>
              <a:gd name="connsiteX0" fmla="*/ 4272280 w 4272280"/>
              <a:gd name="connsiteY0" fmla="*/ 2656840 h 2656840"/>
              <a:gd name="connsiteX1" fmla="*/ 3688080 w 4272280"/>
              <a:gd name="connsiteY1" fmla="*/ 2656840 h 2656840"/>
              <a:gd name="connsiteX2" fmla="*/ 3688080 w 4272280"/>
              <a:gd name="connsiteY2" fmla="*/ 2585720 h 2656840"/>
              <a:gd name="connsiteX3" fmla="*/ 3662680 w 4272280"/>
              <a:gd name="connsiteY3" fmla="*/ 2585720 h 2656840"/>
              <a:gd name="connsiteX4" fmla="*/ 3662680 w 4272280"/>
              <a:gd name="connsiteY4" fmla="*/ 2545080 h 2656840"/>
              <a:gd name="connsiteX5" fmla="*/ 3474720 w 4272280"/>
              <a:gd name="connsiteY5" fmla="*/ 2545080 h 2656840"/>
              <a:gd name="connsiteX6" fmla="*/ 3474720 w 4272280"/>
              <a:gd name="connsiteY6" fmla="*/ 2545080 h 2656840"/>
              <a:gd name="connsiteX7" fmla="*/ 3474720 w 4272280"/>
              <a:gd name="connsiteY7" fmla="*/ 2519680 h 2656840"/>
              <a:gd name="connsiteX8" fmla="*/ 3337560 w 4272280"/>
              <a:gd name="connsiteY8" fmla="*/ 2519680 h 2656840"/>
              <a:gd name="connsiteX9" fmla="*/ 3347720 w 4272280"/>
              <a:gd name="connsiteY9" fmla="*/ 2509520 h 2656840"/>
              <a:gd name="connsiteX10" fmla="*/ 3149600 w 4272280"/>
              <a:gd name="connsiteY10" fmla="*/ 2509520 h 2656840"/>
              <a:gd name="connsiteX11" fmla="*/ 3149600 w 4272280"/>
              <a:gd name="connsiteY11" fmla="*/ 2489200 h 2656840"/>
              <a:gd name="connsiteX12" fmla="*/ 3063240 w 4272280"/>
              <a:gd name="connsiteY12" fmla="*/ 2489200 h 2656840"/>
              <a:gd name="connsiteX13" fmla="*/ 3063240 w 4272280"/>
              <a:gd name="connsiteY13" fmla="*/ 2468880 h 2656840"/>
              <a:gd name="connsiteX14" fmla="*/ 3037840 w 4272280"/>
              <a:gd name="connsiteY14" fmla="*/ 2468880 h 2656840"/>
              <a:gd name="connsiteX15" fmla="*/ 3037840 w 4272280"/>
              <a:gd name="connsiteY15" fmla="*/ 2448560 h 2656840"/>
              <a:gd name="connsiteX16" fmla="*/ 2997200 w 4272280"/>
              <a:gd name="connsiteY16" fmla="*/ 2448560 h 2656840"/>
              <a:gd name="connsiteX17" fmla="*/ 2997200 w 4272280"/>
              <a:gd name="connsiteY17" fmla="*/ 2423160 h 2656840"/>
              <a:gd name="connsiteX18" fmla="*/ 2941320 w 4272280"/>
              <a:gd name="connsiteY18" fmla="*/ 2423160 h 2656840"/>
              <a:gd name="connsiteX19" fmla="*/ 2956560 w 4272280"/>
              <a:gd name="connsiteY19" fmla="*/ 2407920 h 2656840"/>
              <a:gd name="connsiteX20" fmla="*/ 2910840 w 4272280"/>
              <a:gd name="connsiteY20" fmla="*/ 2407920 h 2656840"/>
              <a:gd name="connsiteX21" fmla="*/ 2910840 w 4272280"/>
              <a:gd name="connsiteY21" fmla="*/ 2387600 h 2656840"/>
              <a:gd name="connsiteX22" fmla="*/ 2783840 w 4272280"/>
              <a:gd name="connsiteY22" fmla="*/ 2387600 h 2656840"/>
              <a:gd name="connsiteX23" fmla="*/ 2783840 w 4272280"/>
              <a:gd name="connsiteY23" fmla="*/ 2357120 h 2656840"/>
              <a:gd name="connsiteX24" fmla="*/ 2722880 w 4272280"/>
              <a:gd name="connsiteY24" fmla="*/ 2357120 h 2656840"/>
              <a:gd name="connsiteX25" fmla="*/ 2707640 w 4272280"/>
              <a:gd name="connsiteY25" fmla="*/ 2341880 h 2656840"/>
              <a:gd name="connsiteX26" fmla="*/ 2646680 w 4272280"/>
              <a:gd name="connsiteY26" fmla="*/ 2341880 h 2656840"/>
              <a:gd name="connsiteX27" fmla="*/ 2646680 w 4272280"/>
              <a:gd name="connsiteY27" fmla="*/ 2311400 h 2656840"/>
              <a:gd name="connsiteX28" fmla="*/ 2600960 w 4272280"/>
              <a:gd name="connsiteY28" fmla="*/ 2311400 h 2656840"/>
              <a:gd name="connsiteX29" fmla="*/ 2600960 w 4272280"/>
              <a:gd name="connsiteY29" fmla="*/ 2291080 h 2656840"/>
              <a:gd name="connsiteX30" fmla="*/ 2565400 w 4272280"/>
              <a:gd name="connsiteY30" fmla="*/ 2291080 h 2656840"/>
              <a:gd name="connsiteX31" fmla="*/ 2565400 w 4272280"/>
              <a:gd name="connsiteY31" fmla="*/ 2270760 h 2656840"/>
              <a:gd name="connsiteX32" fmla="*/ 2514600 w 4272280"/>
              <a:gd name="connsiteY32" fmla="*/ 2270760 h 2656840"/>
              <a:gd name="connsiteX33" fmla="*/ 2524760 w 4272280"/>
              <a:gd name="connsiteY33" fmla="*/ 2270760 h 2656840"/>
              <a:gd name="connsiteX34" fmla="*/ 2494280 w 4272280"/>
              <a:gd name="connsiteY34" fmla="*/ 2270760 h 2656840"/>
              <a:gd name="connsiteX35" fmla="*/ 2494280 w 4272280"/>
              <a:gd name="connsiteY35" fmla="*/ 2235200 h 2656840"/>
              <a:gd name="connsiteX36" fmla="*/ 2443480 w 4272280"/>
              <a:gd name="connsiteY36" fmla="*/ 2235200 h 2656840"/>
              <a:gd name="connsiteX37" fmla="*/ 2443480 w 4272280"/>
              <a:gd name="connsiteY37" fmla="*/ 2219960 h 2656840"/>
              <a:gd name="connsiteX38" fmla="*/ 2413000 w 4272280"/>
              <a:gd name="connsiteY38" fmla="*/ 2219960 h 2656840"/>
              <a:gd name="connsiteX39" fmla="*/ 2413000 w 4272280"/>
              <a:gd name="connsiteY39" fmla="*/ 2179320 h 2656840"/>
              <a:gd name="connsiteX40" fmla="*/ 2377440 w 4272280"/>
              <a:gd name="connsiteY40" fmla="*/ 2179320 h 2656840"/>
              <a:gd name="connsiteX41" fmla="*/ 2377440 w 4272280"/>
              <a:gd name="connsiteY41" fmla="*/ 2159000 h 2656840"/>
              <a:gd name="connsiteX42" fmla="*/ 2316480 w 4272280"/>
              <a:gd name="connsiteY42" fmla="*/ 2159000 h 2656840"/>
              <a:gd name="connsiteX43" fmla="*/ 2316480 w 4272280"/>
              <a:gd name="connsiteY43" fmla="*/ 2138680 h 2656840"/>
              <a:gd name="connsiteX44" fmla="*/ 2260600 w 4272280"/>
              <a:gd name="connsiteY44" fmla="*/ 2138680 h 2656840"/>
              <a:gd name="connsiteX45" fmla="*/ 2260600 w 4272280"/>
              <a:gd name="connsiteY45" fmla="*/ 2103120 h 2656840"/>
              <a:gd name="connsiteX46" fmla="*/ 2209800 w 4272280"/>
              <a:gd name="connsiteY46" fmla="*/ 2103120 h 2656840"/>
              <a:gd name="connsiteX47" fmla="*/ 2209800 w 4272280"/>
              <a:gd name="connsiteY47" fmla="*/ 2092960 h 2656840"/>
              <a:gd name="connsiteX48" fmla="*/ 2169160 w 4272280"/>
              <a:gd name="connsiteY48" fmla="*/ 2092960 h 2656840"/>
              <a:gd name="connsiteX49" fmla="*/ 2169160 w 4272280"/>
              <a:gd name="connsiteY49" fmla="*/ 2077720 h 2656840"/>
              <a:gd name="connsiteX50" fmla="*/ 2113280 w 4272280"/>
              <a:gd name="connsiteY50" fmla="*/ 2077720 h 2656840"/>
              <a:gd name="connsiteX51" fmla="*/ 2113280 w 4272280"/>
              <a:gd name="connsiteY51" fmla="*/ 2037080 h 2656840"/>
              <a:gd name="connsiteX52" fmla="*/ 2052320 w 4272280"/>
              <a:gd name="connsiteY52" fmla="*/ 2037080 h 2656840"/>
              <a:gd name="connsiteX53" fmla="*/ 2052320 w 4272280"/>
              <a:gd name="connsiteY53" fmla="*/ 2006600 h 2656840"/>
              <a:gd name="connsiteX54" fmla="*/ 1996440 w 4272280"/>
              <a:gd name="connsiteY54" fmla="*/ 2006600 h 2656840"/>
              <a:gd name="connsiteX55" fmla="*/ 1996440 w 4272280"/>
              <a:gd name="connsiteY55" fmla="*/ 1976120 h 2656840"/>
              <a:gd name="connsiteX56" fmla="*/ 1935480 w 4272280"/>
              <a:gd name="connsiteY56" fmla="*/ 1976120 h 2656840"/>
              <a:gd name="connsiteX57" fmla="*/ 1935480 w 4272280"/>
              <a:gd name="connsiteY57" fmla="*/ 1955800 h 2656840"/>
              <a:gd name="connsiteX58" fmla="*/ 1869440 w 4272280"/>
              <a:gd name="connsiteY58" fmla="*/ 1955800 h 2656840"/>
              <a:gd name="connsiteX59" fmla="*/ 1869440 w 4272280"/>
              <a:gd name="connsiteY59" fmla="*/ 1920240 h 2656840"/>
              <a:gd name="connsiteX60" fmla="*/ 1838960 w 4272280"/>
              <a:gd name="connsiteY60" fmla="*/ 1920240 h 2656840"/>
              <a:gd name="connsiteX61" fmla="*/ 1838960 w 4272280"/>
              <a:gd name="connsiteY61" fmla="*/ 1889760 h 2656840"/>
              <a:gd name="connsiteX62" fmla="*/ 1808480 w 4272280"/>
              <a:gd name="connsiteY62" fmla="*/ 1889760 h 2656840"/>
              <a:gd name="connsiteX63" fmla="*/ 1742440 w 4272280"/>
              <a:gd name="connsiteY63" fmla="*/ 1889760 h 2656840"/>
              <a:gd name="connsiteX64" fmla="*/ 1742440 w 4272280"/>
              <a:gd name="connsiteY64" fmla="*/ 1864360 h 2656840"/>
              <a:gd name="connsiteX65" fmla="*/ 1701800 w 4272280"/>
              <a:gd name="connsiteY65" fmla="*/ 1864360 h 2656840"/>
              <a:gd name="connsiteX66" fmla="*/ 1722120 w 4272280"/>
              <a:gd name="connsiteY66" fmla="*/ 1844040 h 2656840"/>
              <a:gd name="connsiteX67" fmla="*/ 1635760 w 4272280"/>
              <a:gd name="connsiteY67" fmla="*/ 1844040 h 2656840"/>
              <a:gd name="connsiteX68" fmla="*/ 1635760 w 4272280"/>
              <a:gd name="connsiteY68" fmla="*/ 1793240 h 2656840"/>
              <a:gd name="connsiteX69" fmla="*/ 1615440 w 4272280"/>
              <a:gd name="connsiteY69" fmla="*/ 1793240 h 2656840"/>
              <a:gd name="connsiteX70" fmla="*/ 1615440 w 4272280"/>
              <a:gd name="connsiteY70" fmla="*/ 1772920 h 2656840"/>
              <a:gd name="connsiteX71" fmla="*/ 1584960 w 4272280"/>
              <a:gd name="connsiteY71" fmla="*/ 1772920 h 2656840"/>
              <a:gd name="connsiteX72" fmla="*/ 1584960 w 4272280"/>
              <a:gd name="connsiteY72" fmla="*/ 1747520 h 2656840"/>
              <a:gd name="connsiteX73" fmla="*/ 1564640 w 4272280"/>
              <a:gd name="connsiteY73" fmla="*/ 1747520 h 2656840"/>
              <a:gd name="connsiteX74" fmla="*/ 1564640 w 4272280"/>
              <a:gd name="connsiteY74" fmla="*/ 1722120 h 2656840"/>
              <a:gd name="connsiteX75" fmla="*/ 1539240 w 4272280"/>
              <a:gd name="connsiteY75" fmla="*/ 1722120 h 2656840"/>
              <a:gd name="connsiteX76" fmla="*/ 1539240 w 4272280"/>
              <a:gd name="connsiteY76" fmla="*/ 1696720 h 2656840"/>
              <a:gd name="connsiteX77" fmla="*/ 1432560 w 4272280"/>
              <a:gd name="connsiteY77" fmla="*/ 1696720 h 2656840"/>
              <a:gd name="connsiteX78" fmla="*/ 1432560 w 4272280"/>
              <a:gd name="connsiteY78" fmla="*/ 1656080 h 2656840"/>
              <a:gd name="connsiteX79" fmla="*/ 1397000 w 4272280"/>
              <a:gd name="connsiteY79" fmla="*/ 1656080 h 2656840"/>
              <a:gd name="connsiteX80" fmla="*/ 1397000 w 4272280"/>
              <a:gd name="connsiteY80" fmla="*/ 1635760 h 2656840"/>
              <a:gd name="connsiteX81" fmla="*/ 1366520 w 4272280"/>
              <a:gd name="connsiteY81" fmla="*/ 1635760 h 2656840"/>
              <a:gd name="connsiteX82" fmla="*/ 1366520 w 4272280"/>
              <a:gd name="connsiteY82" fmla="*/ 1595120 h 2656840"/>
              <a:gd name="connsiteX83" fmla="*/ 1325880 w 4272280"/>
              <a:gd name="connsiteY83" fmla="*/ 1595120 h 2656840"/>
              <a:gd name="connsiteX84" fmla="*/ 1325880 w 4272280"/>
              <a:gd name="connsiteY84" fmla="*/ 1559560 h 2656840"/>
              <a:gd name="connsiteX85" fmla="*/ 1305560 w 4272280"/>
              <a:gd name="connsiteY85" fmla="*/ 1559560 h 2656840"/>
              <a:gd name="connsiteX86" fmla="*/ 1305560 w 4272280"/>
              <a:gd name="connsiteY86" fmla="*/ 1524000 h 2656840"/>
              <a:gd name="connsiteX87" fmla="*/ 1264920 w 4272280"/>
              <a:gd name="connsiteY87" fmla="*/ 1524000 h 2656840"/>
              <a:gd name="connsiteX88" fmla="*/ 1264920 w 4272280"/>
              <a:gd name="connsiteY88" fmla="*/ 1488440 h 2656840"/>
              <a:gd name="connsiteX89" fmla="*/ 1264920 w 4272280"/>
              <a:gd name="connsiteY89" fmla="*/ 1488440 h 2656840"/>
              <a:gd name="connsiteX90" fmla="*/ 1264920 w 4272280"/>
              <a:gd name="connsiteY90" fmla="*/ 1457960 h 2656840"/>
              <a:gd name="connsiteX91" fmla="*/ 1198880 w 4272280"/>
              <a:gd name="connsiteY91" fmla="*/ 1457960 h 2656840"/>
              <a:gd name="connsiteX92" fmla="*/ 1198880 w 4272280"/>
              <a:gd name="connsiteY92" fmla="*/ 1417320 h 2656840"/>
              <a:gd name="connsiteX93" fmla="*/ 1168400 w 4272280"/>
              <a:gd name="connsiteY93" fmla="*/ 1417320 h 2656840"/>
              <a:gd name="connsiteX94" fmla="*/ 1168400 w 4272280"/>
              <a:gd name="connsiteY94" fmla="*/ 1381760 h 2656840"/>
              <a:gd name="connsiteX95" fmla="*/ 1137920 w 4272280"/>
              <a:gd name="connsiteY95" fmla="*/ 1381760 h 2656840"/>
              <a:gd name="connsiteX96" fmla="*/ 1137920 w 4272280"/>
              <a:gd name="connsiteY96" fmla="*/ 1361440 h 2656840"/>
              <a:gd name="connsiteX97" fmla="*/ 1102360 w 4272280"/>
              <a:gd name="connsiteY97" fmla="*/ 1361440 h 2656840"/>
              <a:gd name="connsiteX98" fmla="*/ 1102360 w 4272280"/>
              <a:gd name="connsiteY98" fmla="*/ 1330960 h 2656840"/>
              <a:gd name="connsiteX99" fmla="*/ 1056640 w 4272280"/>
              <a:gd name="connsiteY99" fmla="*/ 1330960 h 2656840"/>
              <a:gd name="connsiteX100" fmla="*/ 1056640 w 4272280"/>
              <a:gd name="connsiteY100" fmla="*/ 1305560 h 2656840"/>
              <a:gd name="connsiteX101" fmla="*/ 1000760 w 4272280"/>
              <a:gd name="connsiteY101" fmla="*/ 1305560 h 2656840"/>
              <a:gd name="connsiteX102" fmla="*/ 1000760 w 4272280"/>
              <a:gd name="connsiteY102" fmla="*/ 1264920 h 2656840"/>
              <a:gd name="connsiteX103" fmla="*/ 965200 w 4272280"/>
              <a:gd name="connsiteY103" fmla="*/ 1264920 h 2656840"/>
              <a:gd name="connsiteX104" fmla="*/ 965200 w 4272280"/>
              <a:gd name="connsiteY104" fmla="*/ 1214120 h 2656840"/>
              <a:gd name="connsiteX105" fmla="*/ 929640 w 4272280"/>
              <a:gd name="connsiteY105" fmla="*/ 1214120 h 2656840"/>
              <a:gd name="connsiteX106" fmla="*/ 929640 w 4272280"/>
              <a:gd name="connsiteY106" fmla="*/ 1163320 h 2656840"/>
              <a:gd name="connsiteX107" fmla="*/ 883920 w 4272280"/>
              <a:gd name="connsiteY107" fmla="*/ 1163320 h 2656840"/>
              <a:gd name="connsiteX108" fmla="*/ 883920 w 4272280"/>
              <a:gd name="connsiteY108" fmla="*/ 1117600 h 2656840"/>
              <a:gd name="connsiteX109" fmla="*/ 828040 w 4272280"/>
              <a:gd name="connsiteY109" fmla="*/ 1117600 h 2656840"/>
              <a:gd name="connsiteX110" fmla="*/ 828040 w 4272280"/>
              <a:gd name="connsiteY110" fmla="*/ 1097280 h 2656840"/>
              <a:gd name="connsiteX111" fmla="*/ 797560 w 4272280"/>
              <a:gd name="connsiteY111" fmla="*/ 1097280 h 2656840"/>
              <a:gd name="connsiteX112" fmla="*/ 797560 w 4272280"/>
              <a:gd name="connsiteY112" fmla="*/ 1056640 h 2656840"/>
              <a:gd name="connsiteX113" fmla="*/ 746760 w 4272280"/>
              <a:gd name="connsiteY113" fmla="*/ 1056640 h 2656840"/>
              <a:gd name="connsiteX114" fmla="*/ 746760 w 4272280"/>
              <a:gd name="connsiteY114" fmla="*/ 1010920 h 2656840"/>
              <a:gd name="connsiteX115" fmla="*/ 746760 w 4272280"/>
              <a:gd name="connsiteY115" fmla="*/ 1010920 h 2656840"/>
              <a:gd name="connsiteX116" fmla="*/ 746760 w 4272280"/>
              <a:gd name="connsiteY116" fmla="*/ 970280 h 2656840"/>
              <a:gd name="connsiteX117" fmla="*/ 685800 w 4272280"/>
              <a:gd name="connsiteY117" fmla="*/ 970280 h 2656840"/>
              <a:gd name="connsiteX118" fmla="*/ 685800 w 4272280"/>
              <a:gd name="connsiteY118" fmla="*/ 929640 h 2656840"/>
              <a:gd name="connsiteX119" fmla="*/ 655320 w 4272280"/>
              <a:gd name="connsiteY119" fmla="*/ 929640 h 2656840"/>
              <a:gd name="connsiteX120" fmla="*/ 655320 w 4272280"/>
              <a:gd name="connsiteY120" fmla="*/ 894080 h 2656840"/>
              <a:gd name="connsiteX121" fmla="*/ 619760 w 4272280"/>
              <a:gd name="connsiteY121" fmla="*/ 894080 h 2656840"/>
              <a:gd name="connsiteX122" fmla="*/ 619760 w 4272280"/>
              <a:gd name="connsiteY122" fmla="*/ 822960 h 2656840"/>
              <a:gd name="connsiteX123" fmla="*/ 568960 w 4272280"/>
              <a:gd name="connsiteY123" fmla="*/ 822960 h 2656840"/>
              <a:gd name="connsiteX124" fmla="*/ 568960 w 4272280"/>
              <a:gd name="connsiteY124" fmla="*/ 782320 h 2656840"/>
              <a:gd name="connsiteX125" fmla="*/ 538480 w 4272280"/>
              <a:gd name="connsiteY125" fmla="*/ 782320 h 2656840"/>
              <a:gd name="connsiteX126" fmla="*/ 538480 w 4272280"/>
              <a:gd name="connsiteY126" fmla="*/ 751840 h 2656840"/>
              <a:gd name="connsiteX127" fmla="*/ 502920 w 4272280"/>
              <a:gd name="connsiteY127" fmla="*/ 751840 h 2656840"/>
              <a:gd name="connsiteX128" fmla="*/ 502920 w 4272280"/>
              <a:gd name="connsiteY128" fmla="*/ 690880 h 2656840"/>
              <a:gd name="connsiteX129" fmla="*/ 502920 w 4272280"/>
              <a:gd name="connsiteY129" fmla="*/ 690880 h 2656840"/>
              <a:gd name="connsiteX130" fmla="*/ 457200 w 4272280"/>
              <a:gd name="connsiteY130" fmla="*/ 690880 h 2656840"/>
              <a:gd name="connsiteX131" fmla="*/ 457200 w 4272280"/>
              <a:gd name="connsiteY131" fmla="*/ 635000 h 2656840"/>
              <a:gd name="connsiteX132" fmla="*/ 457200 w 4272280"/>
              <a:gd name="connsiteY132" fmla="*/ 635000 h 2656840"/>
              <a:gd name="connsiteX133" fmla="*/ 457200 w 4272280"/>
              <a:gd name="connsiteY133" fmla="*/ 584200 h 2656840"/>
              <a:gd name="connsiteX134" fmla="*/ 411480 w 4272280"/>
              <a:gd name="connsiteY134" fmla="*/ 584200 h 2656840"/>
              <a:gd name="connsiteX135" fmla="*/ 411480 w 4272280"/>
              <a:gd name="connsiteY135" fmla="*/ 513080 h 2656840"/>
              <a:gd name="connsiteX136" fmla="*/ 375920 w 4272280"/>
              <a:gd name="connsiteY136" fmla="*/ 513080 h 2656840"/>
              <a:gd name="connsiteX137" fmla="*/ 375920 w 4272280"/>
              <a:gd name="connsiteY137" fmla="*/ 462280 h 2656840"/>
              <a:gd name="connsiteX138" fmla="*/ 345440 w 4272280"/>
              <a:gd name="connsiteY138" fmla="*/ 462280 h 2656840"/>
              <a:gd name="connsiteX139" fmla="*/ 345440 w 4272280"/>
              <a:gd name="connsiteY139" fmla="*/ 426720 h 2656840"/>
              <a:gd name="connsiteX140" fmla="*/ 330200 w 4272280"/>
              <a:gd name="connsiteY140" fmla="*/ 426720 h 2656840"/>
              <a:gd name="connsiteX141" fmla="*/ 330200 w 4272280"/>
              <a:gd name="connsiteY141" fmla="*/ 375920 h 2656840"/>
              <a:gd name="connsiteX142" fmla="*/ 289560 w 4272280"/>
              <a:gd name="connsiteY142" fmla="*/ 375920 h 2656840"/>
              <a:gd name="connsiteX143" fmla="*/ 289560 w 4272280"/>
              <a:gd name="connsiteY143" fmla="*/ 314960 h 2656840"/>
              <a:gd name="connsiteX144" fmla="*/ 248920 w 4272280"/>
              <a:gd name="connsiteY144" fmla="*/ 314960 h 2656840"/>
              <a:gd name="connsiteX145" fmla="*/ 248920 w 4272280"/>
              <a:gd name="connsiteY145" fmla="*/ 274320 h 2656840"/>
              <a:gd name="connsiteX146" fmla="*/ 208280 w 4272280"/>
              <a:gd name="connsiteY146" fmla="*/ 274320 h 2656840"/>
              <a:gd name="connsiteX147" fmla="*/ 208280 w 4272280"/>
              <a:gd name="connsiteY147" fmla="*/ 223520 h 2656840"/>
              <a:gd name="connsiteX148" fmla="*/ 167640 w 4272280"/>
              <a:gd name="connsiteY148" fmla="*/ 223520 h 2656840"/>
              <a:gd name="connsiteX149" fmla="*/ 167640 w 4272280"/>
              <a:gd name="connsiteY149" fmla="*/ 182880 h 2656840"/>
              <a:gd name="connsiteX150" fmla="*/ 133350 w 4272280"/>
              <a:gd name="connsiteY150" fmla="*/ 187114 h 2656840"/>
              <a:gd name="connsiteX151" fmla="*/ 127000 w 4272280"/>
              <a:gd name="connsiteY151" fmla="*/ 116840 h 2656840"/>
              <a:gd name="connsiteX152" fmla="*/ 96520 w 4272280"/>
              <a:gd name="connsiteY152" fmla="*/ 116840 h 2656840"/>
              <a:gd name="connsiteX153" fmla="*/ 96520 w 4272280"/>
              <a:gd name="connsiteY153" fmla="*/ 60960 h 2656840"/>
              <a:gd name="connsiteX154" fmla="*/ 66040 w 4272280"/>
              <a:gd name="connsiteY154" fmla="*/ 60960 h 2656840"/>
              <a:gd name="connsiteX155" fmla="*/ 66040 w 4272280"/>
              <a:gd name="connsiteY155" fmla="*/ 60960 h 2656840"/>
              <a:gd name="connsiteX156" fmla="*/ 39793 w 4272280"/>
              <a:gd name="connsiteY156" fmla="*/ 34713 h 2656840"/>
              <a:gd name="connsiteX157" fmla="*/ 35560 w 4272280"/>
              <a:gd name="connsiteY157" fmla="*/ 0 h 2656840"/>
              <a:gd name="connsiteX158" fmla="*/ 0 w 4272280"/>
              <a:gd name="connsiteY158" fmla="*/ 0 h 2656840"/>
              <a:gd name="connsiteX0" fmla="*/ 4272280 w 4272280"/>
              <a:gd name="connsiteY0" fmla="*/ 2656840 h 2656840"/>
              <a:gd name="connsiteX1" fmla="*/ 3688080 w 4272280"/>
              <a:gd name="connsiteY1" fmla="*/ 2656840 h 2656840"/>
              <a:gd name="connsiteX2" fmla="*/ 3688080 w 4272280"/>
              <a:gd name="connsiteY2" fmla="*/ 2585720 h 2656840"/>
              <a:gd name="connsiteX3" fmla="*/ 3662680 w 4272280"/>
              <a:gd name="connsiteY3" fmla="*/ 2585720 h 2656840"/>
              <a:gd name="connsiteX4" fmla="*/ 3662680 w 4272280"/>
              <a:gd name="connsiteY4" fmla="*/ 2545080 h 2656840"/>
              <a:gd name="connsiteX5" fmla="*/ 3474720 w 4272280"/>
              <a:gd name="connsiteY5" fmla="*/ 2545080 h 2656840"/>
              <a:gd name="connsiteX6" fmla="*/ 3474720 w 4272280"/>
              <a:gd name="connsiteY6" fmla="*/ 2545080 h 2656840"/>
              <a:gd name="connsiteX7" fmla="*/ 3474720 w 4272280"/>
              <a:gd name="connsiteY7" fmla="*/ 2519680 h 2656840"/>
              <a:gd name="connsiteX8" fmla="*/ 3337560 w 4272280"/>
              <a:gd name="connsiteY8" fmla="*/ 2519680 h 2656840"/>
              <a:gd name="connsiteX9" fmla="*/ 3347720 w 4272280"/>
              <a:gd name="connsiteY9" fmla="*/ 2509520 h 2656840"/>
              <a:gd name="connsiteX10" fmla="*/ 3149600 w 4272280"/>
              <a:gd name="connsiteY10" fmla="*/ 2509520 h 2656840"/>
              <a:gd name="connsiteX11" fmla="*/ 3149600 w 4272280"/>
              <a:gd name="connsiteY11" fmla="*/ 2489200 h 2656840"/>
              <a:gd name="connsiteX12" fmla="*/ 3063240 w 4272280"/>
              <a:gd name="connsiteY12" fmla="*/ 2489200 h 2656840"/>
              <a:gd name="connsiteX13" fmla="*/ 3063240 w 4272280"/>
              <a:gd name="connsiteY13" fmla="*/ 2468880 h 2656840"/>
              <a:gd name="connsiteX14" fmla="*/ 3037840 w 4272280"/>
              <a:gd name="connsiteY14" fmla="*/ 2468880 h 2656840"/>
              <a:gd name="connsiteX15" fmla="*/ 3037840 w 4272280"/>
              <a:gd name="connsiteY15" fmla="*/ 2448560 h 2656840"/>
              <a:gd name="connsiteX16" fmla="*/ 2997200 w 4272280"/>
              <a:gd name="connsiteY16" fmla="*/ 2448560 h 2656840"/>
              <a:gd name="connsiteX17" fmla="*/ 2997200 w 4272280"/>
              <a:gd name="connsiteY17" fmla="*/ 2423160 h 2656840"/>
              <a:gd name="connsiteX18" fmla="*/ 2941320 w 4272280"/>
              <a:gd name="connsiteY18" fmla="*/ 2423160 h 2656840"/>
              <a:gd name="connsiteX19" fmla="*/ 2956560 w 4272280"/>
              <a:gd name="connsiteY19" fmla="*/ 2407920 h 2656840"/>
              <a:gd name="connsiteX20" fmla="*/ 2910840 w 4272280"/>
              <a:gd name="connsiteY20" fmla="*/ 2407920 h 2656840"/>
              <a:gd name="connsiteX21" fmla="*/ 2910840 w 4272280"/>
              <a:gd name="connsiteY21" fmla="*/ 2387600 h 2656840"/>
              <a:gd name="connsiteX22" fmla="*/ 2783840 w 4272280"/>
              <a:gd name="connsiteY22" fmla="*/ 2387600 h 2656840"/>
              <a:gd name="connsiteX23" fmla="*/ 2783840 w 4272280"/>
              <a:gd name="connsiteY23" fmla="*/ 2357120 h 2656840"/>
              <a:gd name="connsiteX24" fmla="*/ 2722880 w 4272280"/>
              <a:gd name="connsiteY24" fmla="*/ 2357120 h 2656840"/>
              <a:gd name="connsiteX25" fmla="*/ 2707640 w 4272280"/>
              <a:gd name="connsiteY25" fmla="*/ 2341880 h 2656840"/>
              <a:gd name="connsiteX26" fmla="*/ 2646680 w 4272280"/>
              <a:gd name="connsiteY26" fmla="*/ 2341880 h 2656840"/>
              <a:gd name="connsiteX27" fmla="*/ 2646680 w 4272280"/>
              <a:gd name="connsiteY27" fmla="*/ 2311400 h 2656840"/>
              <a:gd name="connsiteX28" fmla="*/ 2600960 w 4272280"/>
              <a:gd name="connsiteY28" fmla="*/ 2311400 h 2656840"/>
              <a:gd name="connsiteX29" fmla="*/ 2600960 w 4272280"/>
              <a:gd name="connsiteY29" fmla="*/ 2291080 h 2656840"/>
              <a:gd name="connsiteX30" fmla="*/ 2565400 w 4272280"/>
              <a:gd name="connsiteY30" fmla="*/ 2291080 h 2656840"/>
              <a:gd name="connsiteX31" fmla="*/ 2565400 w 4272280"/>
              <a:gd name="connsiteY31" fmla="*/ 2270760 h 2656840"/>
              <a:gd name="connsiteX32" fmla="*/ 2514600 w 4272280"/>
              <a:gd name="connsiteY32" fmla="*/ 2270760 h 2656840"/>
              <a:gd name="connsiteX33" fmla="*/ 2524760 w 4272280"/>
              <a:gd name="connsiteY33" fmla="*/ 2270760 h 2656840"/>
              <a:gd name="connsiteX34" fmla="*/ 2494280 w 4272280"/>
              <a:gd name="connsiteY34" fmla="*/ 2270760 h 2656840"/>
              <a:gd name="connsiteX35" fmla="*/ 2494280 w 4272280"/>
              <a:gd name="connsiteY35" fmla="*/ 2235200 h 2656840"/>
              <a:gd name="connsiteX36" fmla="*/ 2443480 w 4272280"/>
              <a:gd name="connsiteY36" fmla="*/ 2235200 h 2656840"/>
              <a:gd name="connsiteX37" fmla="*/ 2443480 w 4272280"/>
              <a:gd name="connsiteY37" fmla="*/ 2219960 h 2656840"/>
              <a:gd name="connsiteX38" fmla="*/ 2413000 w 4272280"/>
              <a:gd name="connsiteY38" fmla="*/ 2219960 h 2656840"/>
              <a:gd name="connsiteX39" fmla="*/ 2413000 w 4272280"/>
              <a:gd name="connsiteY39" fmla="*/ 2179320 h 2656840"/>
              <a:gd name="connsiteX40" fmla="*/ 2377440 w 4272280"/>
              <a:gd name="connsiteY40" fmla="*/ 2179320 h 2656840"/>
              <a:gd name="connsiteX41" fmla="*/ 2377440 w 4272280"/>
              <a:gd name="connsiteY41" fmla="*/ 2159000 h 2656840"/>
              <a:gd name="connsiteX42" fmla="*/ 2316480 w 4272280"/>
              <a:gd name="connsiteY42" fmla="*/ 2159000 h 2656840"/>
              <a:gd name="connsiteX43" fmla="*/ 2316480 w 4272280"/>
              <a:gd name="connsiteY43" fmla="*/ 2138680 h 2656840"/>
              <a:gd name="connsiteX44" fmla="*/ 2260600 w 4272280"/>
              <a:gd name="connsiteY44" fmla="*/ 2138680 h 2656840"/>
              <a:gd name="connsiteX45" fmla="*/ 2260600 w 4272280"/>
              <a:gd name="connsiteY45" fmla="*/ 2103120 h 2656840"/>
              <a:gd name="connsiteX46" fmla="*/ 2209800 w 4272280"/>
              <a:gd name="connsiteY46" fmla="*/ 2103120 h 2656840"/>
              <a:gd name="connsiteX47" fmla="*/ 2209800 w 4272280"/>
              <a:gd name="connsiteY47" fmla="*/ 2092960 h 2656840"/>
              <a:gd name="connsiteX48" fmla="*/ 2169160 w 4272280"/>
              <a:gd name="connsiteY48" fmla="*/ 2092960 h 2656840"/>
              <a:gd name="connsiteX49" fmla="*/ 2169160 w 4272280"/>
              <a:gd name="connsiteY49" fmla="*/ 2077720 h 2656840"/>
              <a:gd name="connsiteX50" fmla="*/ 2113280 w 4272280"/>
              <a:gd name="connsiteY50" fmla="*/ 2077720 h 2656840"/>
              <a:gd name="connsiteX51" fmla="*/ 2113280 w 4272280"/>
              <a:gd name="connsiteY51" fmla="*/ 2037080 h 2656840"/>
              <a:gd name="connsiteX52" fmla="*/ 2052320 w 4272280"/>
              <a:gd name="connsiteY52" fmla="*/ 2037080 h 2656840"/>
              <a:gd name="connsiteX53" fmla="*/ 2052320 w 4272280"/>
              <a:gd name="connsiteY53" fmla="*/ 2006600 h 2656840"/>
              <a:gd name="connsiteX54" fmla="*/ 1996440 w 4272280"/>
              <a:gd name="connsiteY54" fmla="*/ 2006600 h 2656840"/>
              <a:gd name="connsiteX55" fmla="*/ 1996440 w 4272280"/>
              <a:gd name="connsiteY55" fmla="*/ 1976120 h 2656840"/>
              <a:gd name="connsiteX56" fmla="*/ 1935480 w 4272280"/>
              <a:gd name="connsiteY56" fmla="*/ 1976120 h 2656840"/>
              <a:gd name="connsiteX57" fmla="*/ 1935480 w 4272280"/>
              <a:gd name="connsiteY57" fmla="*/ 1955800 h 2656840"/>
              <a:gd name="connsiteX58" fmla="*/ 1869440 w 4272280"/>
              <a:gd name="connsiteY58" fmla="*/ 1955800 h 2656840"/>
              <a:gd name="connsiteX59" fmla="*/ 1869440 w 4272280"/>
              <a:gd name="connsiteY59" fmla="*/ 1920240 h 2656840"/>
              <a:gd name="connsiteX60" fmla="*/ 1838960 w 4272280"/>
              <a:gd name="connsiteY60" fmla="*/ 1920240 h 2656840"/>
              <a:gd name="connsiteX61" fmla="*/ 1838960 w 4272280"/>
              <a:gd name="connsiteY61" fmla="*/ 1889760 h 2656840"/>
              <a:gd name="connsiteX62" fmla="*/ 1808480 w 4272280"/>
              <a:gd name="connsiteY62" fmla="*/ 1889760 h 2656840"/>
              <a:gd name="connsiteX63" fmla="*/ 1742440 w 4272280"/>
              <a:gd name="connsiteY63" fmla="*/ 1889760 h 2656840"/>
              <a:gd name="connsiteX64" fmla="*/ 1742440 w 4272280"/>
              <a:gd name="connsiteY64" fmla="*/ 1864360 h 2656840"/>
              <a:gd name="connsiteX65" fmla="*/ 1701800 w 4272280"/>
              <a:gd name="connsiteY65" fmla="*/ 1864360 h 2656840"/>
              <a:gd name="connsiteX66" fmla="*/ 1722120 w 4272280"/>
              <a:gd name="connsiteY66" fmla="*/ 1844040 h 2656840"/>
              <a:gd name="connsiteX67" fmla="*/ 1635760 w 4272280"/>
              <a:gd name="connsiteY67" fmla="*/ 1844040 h 2656840"/>
              <a:gd name="connsiteX68" fmla="*/ 1635760 w 4272280"/>
              <a:gd name="connsiteY68" fmla="*/ 1793240 h 2656840"/>
              <a:gd name="connsiteX69" fmla="*/ 1615440 w 4272280"/>
              <a:gd name="connsiteY69" fmla="*/ 1793240 h 2656840"/>
              <a:gd name="connsiteX70" fmla="*/ 1615440 w 4272280"/>
              <a:gd name="connsiteY70" fmla="*/ 1772920 h 2656840"/>
              <a:gd name="connsiteX71" fmla="*/ 1584960 w 4272280"/>
              <a:gd name="connsiteY71" fmla="*/ 1772920 h 2656840"/>
              <a:gd name="connsiteX72" fmla="*/ 1584960 w 4272280"/>
              <a:gd name="connsiteY72" fmla="*/ 1747520 h 2656840"/>
              <a:gd name="connsiteX73" fmla="*/ 1564640 w 4272280"/>
              <a:gd name="connsiteY73" fmla="*/ 1747520 h 2656840"/>
              <a:gd name="connsiteX74" fmla="*/ 1564640 w 4272280"/>
              <a:gd name="connsiteY74" fmla="*/ 1722120 h 2656840"/>
              <a:gd name="connsiteX75" fmla="*/ 1539240 w 4272280"/>
              <a:gd name="connsiteY75" fmla="*/ 1722120 h 2656840"/>
              <a:gd name="connsiteX76" fmla="*/ 1539240 w 4272280"/>
              <a:gd name="connsiteY76" fmla="*/ 1696720 h 2656840"/>
              <a:gd name="connsiteX77" fmla="*/ 1432560 w 4272280"/>
              <a:gd name="connsiteY77" fmla="*/ 1696720 h 2656840"/>
              <a:gd name="connsiteX78" fmla="*/ 1432560 w 4272280"/>
              <a:gd name="connsiteY78" fmla="*/ 1656080 h 2656840"/>
              <a:gd name="connsiteX79" fmla="*/ 1397000 w 4272280"/>
              <a:gd name="connsiteY79" fmla="*/ 1656080 h 2656840"/>
              <a:gd name="connsiteX80" fmla="*/ 1397000 w 4272280"/>
              <a:gd name="connsiteY80" fmla="*/ 1635760 h 2656840"/>
              <a:gd name="connsiteX81" fmla="*/ 1366520 w 4272280"/>
              <a:gd name="connsiteY81" fmla="*/ 1635760 h 2656840"/>
              <a:gd name="connsiteX82" fmla="*/ 1366520 w 4272280"/>
              <a:gd name="connsiteY82" fmla="*/ 1595120 h 2656840"/>
              <a:gd name="connsiteX83" fmla="*/ 1325880 w 4272280"/>
              <a:gd name="connsiteY83" fmla="*/ 1595120 h 2656840"/>
              <a:gd name="connsiteX84" fmla="*/ 1325880 w 4272280"/>
              <a:gd name="connsiteY84" fmla="*/ 1559560 h 2656840"/>
              <a:gd name="connsiteX85" fmla="*/ 1305560 w 4272280"/>
              <a:gd name="connsiteY85" fmla="*/ 1559560 h 2656840"/>
              <a:gd name="connsiteX86" fmla="*/ 1305560 w 4272280"/>
              <a:gd name="connsiteY86" fmla="*/ 1524000 h 2656840"/>
              <a:gd name="connsiteX87" fmla="*/ 1264920 w 4272280"/>
              <a:gd name="connsiteY87" fmla="*/ 1524000 h 2656840"/>
              <a:gd name="connsiteX88" fmla="*/ 1264920 w 4272280"/>
              <a:gd name="connsiteY88" fmla="*/ 1488440 h 2656840"/>
              <a:gd name="connsiteX89" fmla="*/ 1264920 w 4272280"/>
              <a:gd name="connsiteY89" fmla="*/ 1488440 h 2656840"/>
              <a:gd name="connsiteX90" fmla="*/ 1264920 w 4272280"/>
              <a:gd name="connsiteY90" fmla="*/ 1457960 h 2656840"/>
              <a:gd name="connsiteX91" fmla="*/ 1198880 w 4272280"/>
              <a:gd name="connsiteY91" fmla="*/ 1457960 h 2656840"/>
              <a:gd name="connsiteX92" fmla="*/ 1198880 w 4272280"/>
              <a:gd name="connsiteY92" fmla="*/ 1417320 h 2656840"/>
              <a:gd name="connsiteX93" fmla="*/ 1168400 w 4272280"/>
              <a:gd name="connsiteY93" fmla="*/ 1417320 h 2656840"/>
              <a:gd name="connsiteX94" fmla="*/ 1168400 w 4272280"/>
              <a:gd name="connsiteY94" fmla="*/ 1381760 h 2656840"/>
              <a:gd name="connsiteX95" fmla="*/ 1137920 w 4272280"/>
              <a:gd name="connsiteY95" fmla="*/ 1381760 h 2656840"/>
              <a:gd name="connsiteX96" fmla="*/ 1137920 w 4272280"/>
              <a:gd name="connsiteY96" fmla="*/ 1361440 h 2656840"/>
              <a:gd name="connsiteX97" fmla="*/ 1102360 w 4272280"/>
              <a:gd name="connsiteY97" fmla="*/ 1361440 h 2656840"/>
              <a:gd name="connsiteX98" fmla="*/ 1102360 w 4272280"/>
              <a:gd name="connsiteY98" fmla="*/ 1330960 h 2656840"/>
              <a:gd name="connsiteX99" fmla="*/ 1056640 w 4272280"/>
              <a:gd name="connsiteY99" fmla="*/ 1330960 h 2656840"/>
              <a:gd name="connsiteX100" fmla="*/ 1056640 w 4272280"/>
              <a:gd name="connsiteY100" fmla="*/ 1305560 h 2656840"/>
              <a:gd name="connsiteX101" fmla="*/ 1000760 w 4272280"/>
              <a:gd name="connsiteY101" fmla="*/ 1305560 h 2656840"/>
              <a:gd name="connsiteX102" fmla="*/ 1000760 w 4272280"/>
              <a:gd name="connsiteY102" fmla="*/ 1264920 h 2656840"/>
              <a:gd name="connsiteX103" fmla="*/ 965200 w 4272280"/>
              <a:gd name="connsiteY103" fmla="*/ 1264920 h 2656840"/>
              <a:gd name="connsiteX104" fmla="*/ 965200 w 4272280"/>
              <a:gd name="connsiteY104" fmla="*/ 1214120 h 2656840"/>
              <a:gd name="connsiteX105" fmla="*/ 929640 w 4272280"/>
              <a:gd name="connsiteY105" fmla="*/ 1214120 h 2656840"/>
              <a:gd name="connsiteX106" fmla="*/ 929640 w 4272280"/>
              <a:gd name="connsiteY106" fmla="*/ 1163320 h 2656840"/>
              <a:gd name="connsiteX107" fmla="*/ 883920 w 4272280"/>
              <a:gd name="connsiteY107" fmla="*/ 1163320 h 2656840"/>
              <a:gd name="connsiteX108" fmla="*/ 883920 w 4272280"/>
              <a:gd name="connsiteY108" fmla="*/ 1117600 h 2656840"/>
              <a:gd name="connsiteX109" fmla="*/ 828040 w 4272280"/>
              <a:gd name="connsiteY109" fmla="*/ 1117600 h 2656840"/>
              <a:gd name="connsiteX110" fmla="*/ 828040 w 4272280"/>
              <a:gd name="connsiteY110" fmla="*/ 1097280 h 2656840"/>
              <a:gd name="connsiteX111" fmla="*/ 797560 w 4272280"/>
              <a:gd name="connsiteY111" fmla="*/ 1097280 h 2656840"/>
              <a:gd name="connsiteX112" fmla="*/ 797560 w 4272280"/>
              <a:gd name="connsiteY112" fmla="*/ 1056640 h 2656840"/>
              <a:gd name="connsiteX113" fmla="*/ 746760 w 4272280"/>
              <a:gd name="connsiteY113" fmla="*/ 1056640 h 2656840"/>
              <a:gd name="connsiteX114" fmla="*/ 746760 w 4272280"/>
              <a:gd name="connsiteY114" fmla="*/ 1010920 h 2656840"/>
              <a:gd name="connsiteX115" fmla="*/ 746760 w 4272280"/>
              <a:gd name="connsiteY115" fmla="*/ 1010920 h 2656840"/>
              <a:gd name="connsiteX116" fmla="*/ 746760 w 4272280"/>
              <a:gd name="connsiteY116" fmla="*/ 970280 h 2656840"/>
              <a:gd name="connsiteX117" fmla="*/ 685800 w 4272280"/>
              <a:gd name="connsiteY117" fmla="*/ 970280 h 2656840"/>
              <a:gd name="connsiteX118" fmla="*/ 685800 w 4272280"/>
              <a:gd name="connsiteY118" fmla="*/ 929640 h 2656840"/>
              <a:gd name="connsiteX119" fmla="*/ 655320 w 4272280"/>
              <a:gd name="connsiteY119" fmla="*/ 929640 h 2656840"/>
              <a:gd name="connsiteX120" fmla="*/ 655320 w 4272280"/>
              <a:gd name="connsiteY120" fmla="*/ 894080 h 2656840"/>
              <a:gd name="connsiteX121" fmla="*/ 619760 w 4272280"/>
              <a:gd name="connsiteY121" fmla="*/ 894080 h 2656840"/>
              <a:gd name="connsiteX122" fmla="*/ 619760 w 4272280"/>
              <a:gd name="connsiteY122" fmla="*/ 822960 h 2656840"/>
              <a:gd name="connsiteX123" fmla="*/ 568960 w 4272280"/>
              <a:gd name="connsiteY123" fmla="*/ 822960 h 2656840"/>
              <a:gd name="connsiteX124" fmla="*/ 568960 w 4272280"/>
              <a:gd name="connsiteY124" fmla="*/ 782320 h 2656840"/>
              <a:gd name="connsiteX125" fmla="*/ 538480 w 4272280"/>
              <a:gd name="connsiteY125" fmla="*/ 782320 h 2656840"/>
              <a:gd name="connsiteX126" fmla="*/ 538480 w 4272280"/>
              <a:gd name="connsiteY126" fmla="*/ 751840 h 2656840"/>
              <a:gd name="connsiteX127" fmla="*/ 502920 w 4272280"/>
              <a:gd name="connsiteY127" fmla="*/ 751840 h 2656840"/>
              <a:gd name="connsiteX128" fmla="*/ 502920 w 4272280"/>
              <a:gd name="connsiteY128" fmla="*/ 690880 h 2656840"/>
              <a:gd name="connsiteX129" fmla="*/ 502920 w 4272280"/>
              <a:gd name="connsiteY129" fmla="*/ 690880 h 2656840"/>
              <a:gd name="connsiteX130" fmla="*/ 457200 w 4272280"/>
              <a:gd name="connsiteY130" fmla="*/ 690880 h 2656840"/>
              <a:gd name="connsiteX131" fmla="*/ 457200 w 4272280"/>
              <a:gd name="connsiteY131" fmla="*/ 635000 h 2656840"/>
              <a:gd name="connsiteX132" fmla="*/ 457200 w 4272280"/>
              <a:gd name="connsiteY132" fmla="*/ 635000 h 2656840"/>
              <a:gd name="connsiteX133" fmla="*/ 457200 w 4272280"/>
              <a:gd name="connsiteY133" fmla="*/ 584200 h 2656840"/>
              <a:gd name="connsiteX134" fmla="*/ 411480 w 4272280"/>
              <a:gd name="connsiteY134" fmla="*/ 584200 h 2656840"/>
              <a:gd name="connsiteX135" fmla="*/ 411480 w 4272280"/>
              <a:gd name="connsiteY135" fmla="*/ 513080 h 2656840"/>
              <a:gd name="connsiteX136" fmla="*/ 375920 w 4272280"/>
              <a:gd name="connsiteY136" fmla="*/ 513080 h 2656840"/>
              <a:gd name="connsiteX137" fmla="*/ 375920 w 4272280"/>
              <a:gd name="connsiteY137" fmla="*/ 462280 h 2656840"/>
              <a:gd name="connsiteX138" fmla="*/ 345440 w 4272280"/>
              <a:gd name="connsiteY138" fmla="*/ 462280 h 2656840"/>
              <a:gd name="connsiteX139" fmla="*/ 345440 w 4272280"/>
              <a:gd name="connsiteY139" fmla="*/ 426720 h 2656840"/>
              <a:gd name="connsiteX140" fmla="*/ 330200 w 4272280"/>
              <a:gd name="connsiteY140" fmla="*/ 426720 h 2656840"/>
              <a:gd name="connsiteX141" fmla="*/ 330200 w 4272280"/>
              <a:gd name="connsiteY141" fmla="*/ 375920 h 2656840"/>
              <a:gd name="connsiteX142" fmla="*/ 289560 w 4272280"/>
              <a:gd name="connsiteY142" fmla="*/ 375920 h 2656840"/>
              <a:gd name="connsiteX143" fmla="*/ 289560 w 4272280"/>
              <a:gd name="connsiteY143" fmla="*/ 314960 h 2656840"/>
              <a:gd name="connsiteX144" fmla="*/ 248920 w 4272280"/>
              <a:gd name="connsiteY144" fmla="*/ 314960 h 2656840"/>
              <a:gd name="connsiteX145" fmla="*/ 248920 w 4272280"/>
              <a:gd name="connsiteY145" fmla="*/ 274320 h 2656840"/>
              <a:gd name="connsiteX146" fmla="*/ 208280 w 4272280"/>
              <a:gd name="connsiteY146" fmla="*/ 274320 h 2656840"/>
              <a:gd name="connsiteX147" fmla="*/ 208280 w 4272280"/>
              <a:gd name="connsiteY147" fmla="*/ 223520 h 2656840"/>
              <a:gd name="connsiteX148" fmla="*/ 167640 w 4272280"/>
              <a:gd name="connsiteY148" fmla="*/ 223520 h 2656840"/>
              <a:gd name="connsiteX149" fmla="*/ 167640 w 4272280"/>
              <a:gd name="connsiteY149" fmla="*/ 182880 h 2656840"/>
              <a:gd name="connsiteX150" fmla="*/ 127000 w 4272280"/>
              <a:gd name="connsiteY150" fmla="*/ 176531 h 2656840"/>
              <a:gd name="connsiteX151" fmla="*/ 127000 w 4272280"/>
              <a:gd name="connsiteY151" fmla="*/ 116840 h 2656840"/>
              <a:gd name="connsiteX152" fmla="*/ 96520 w 4272280"/>
              <a:gd name="connsiteY152" fmla="*/ 116840 h 2656840"/>
              <a:gd name="connsiteX153" fmla="*/ 96520 w 4272280"/>
              <a:gd name="connsiteY153" fmla="*/ 60960 h 2656840"/>
              <a:gd name="connsiteX154" fmla="*/ 66040 w 4272280"/>
              <a:gd name="connsiteY154" fmla="*/ 60960 h 2656840"/>
              <a:gd name="connsiteX155" fmla="*/ 66040 w 4272280"/>
              <a:gd name="connsiteY155" fmla="*/ 60960 h 2656840"/>
              <a:gd name="connsiteX156" fmla="*/ 39793 w 4272280"/>
              <a:gd name="connsiteY156" fmla="*/ 34713 h 2656840"/>
              <a:gd name="connsiteX157" fmla="*/ 35560 w 4272280"/>
              <a:gd name="connsiteY157" fmla="*/ 0 h 2656840"/>
              <a:gd name="connsiteX158" fmla="*/ 0 w 4272280"/>
              <a:gd name="connsiteY158" fmla="*/ 0 h 2656840"/>
              <a:gd name="connsiteX0" fmla="*/ 4272280 w 4272280"/>
              <a:gd name="connsiteY0" fmla="*/ 2656840 h 2656840"/>
              <a:gd name="connsiteX1" fmla="*/ 3688080 w 4272280"/>
              <a:gd name="connsiteY1" fmla="*/ 2656840 h 2656840"/>
              <a:gd name="connsiteX2" fmla="*/ 3688080 w 4272280"/>
              <a:gd name="connsiteY2" fmla="*/ 2585720 h 2656840"/>
              <a:gd name="connsiteX3" fmla="*/ 3662680 w 4272280"/>
              <a:gd name="connsiteY3" fmla="*/ 2585720 h 2656840"/>
              <a:gd name="connsiteX4" fmla="*/ 3662680 w 4272280"/>
              <a:gd name="connsiteY4" fmla="*/ 2545080 h 2656840"/>
              <a:gd name="connsiteX5" fmla="*/ 3474720 w 4272280"/>
              <a:gd name="connsiteY5" fmla="*/ 2545080 h 2656840"/>
              <a:gd name="connsiteX6" fmla="*/ 3474720 w 4272280"/>
              <a:gd name="connsiteY6" fmla="*/ 2545080 h 2656840"/>
              <a:gd name="connsiteX7" fmla="*/ 3474720 w 4272280"/>
              <a:gd name="connsiteY7" fmla="*/ 2519680 h 2656840"/>
              <a:gd name="connsiteX8" fmla="*/ 3337560 w 4272280"/>
              <a:gd name="connsiteY8" fmla="*/ 2519680 h 2656840"/>
              <a:gd name="connsiteX9" fmla="*/ 3347720 w 4272280"/>
              <a:gd name="connsiteY9" fmla="*/ 2509520 h 2656840"/>
              <a:gd name="connsiteX10" fmla="*/ 3149600 w 4272280"/>
              <a:gd name="connsiteY10" fmla="*/ 2509520 h 2656840"/>
              <a:gd name="connsiteX11" fmla="*/ 3149600 w 4272280"/>
              <a:gd name="connsiteY11" fmla="*/ 2489200 h 2656840"/>
              <a:gd name="connsiteX12" fmla="*/ 3063240 w 4272280"/>
              <a:gd name="connsiteY12" fmla="*/ 2489200 h 2656840"/>
              <a:gd name="connsiteX13" fmla="*/ 3063240 w 4272280"/>
              <a:gd name="connsiteY13" fmla="*/ 2468880 h 2656840"/>
              <a:gd name="connsiteX14" fmla="*/ 3037840 w 4272280"/>
              <a:gd name="connsiteY14" fmla="*/ 2468880 h 2656840"/>
              <a:gd name="connsiteX15" fmla="*/ 3037840 w 4272280"/>
              <a:gd name="connsiteY15" fmla="*/ 2448560 h 2656840"/>
              <a:gd name="connsiteX16" fmla="*/ 2997200 w 4272280"/>
              <a:gd name="connsiteY16" fmla="*/ 2448560 h 2656840"/>
              <a:gd name="connsiteX17" fmla="*/ 2997200 w 4272280"/>
              <a:gd name="connsiteY17" fmla="*/ 2423160 h 2656840"/>
              <a:gd name="connsiteX18" fmla="*/ 2941320 w 4272280"/>
              <a:gd name="connsiteY18" fmla="*/ 2423160 h 2656840"/>
              <a:gd name="connsiteX19" fmla="*/ 2956560 w 4272280"/>
              <a:gd name="connsiteY19" fmla="*/ 2407920 h 2656840"/>
              <a:gd name="connsiteX20" fmla="*/ 2910840 w 4272280"/>
              <a:gd name="connsiteY20" fmla="*/ 2407920 h 2656840"/>
              <a:gd name="connsiteX21" fmla="*/ 2910840 w 4272280"/>
              <a:gd name="connsiteY21" fmla="*/ 2387600 h 2656840"/>
              <a:gd name="connsiteX22" fmla="*/ 2783840 w 4272280"/>
              <a:gd name="connsiteY22" fmla="*/ 2387600 h 2656840"/>
              <a:gd name="connsiteX23" fmla="*/ 2783840 w 4272280"/>
              <a:gd name="connsiteY23" fmla="*/ 2357120 h 2656840"/>
              <a:gd name="connsiteX24" fmla="*/ 2722880 w 4272280"/>
              <a:gd name="connsiteY24" fmla="*/ 2357120 h 2656840"/>
              <a:gd name="connsiteX25" fmla="*/ 2707640 w 4272280"/>
              <a:gd name="connsiteY25" fmla="*/ 2341880 h 2656840"/>
              <a:gd name="connsiteX26" fmla="*/ 2646680 w 4272280"/>
              <a:gd name="connsiteY26" fmla="*/ 2341880 h 2656840"/>
              <a:gd name="connsiteX27" fmla="*/ 2646680 w 4272280"/>
              <a:gd name="connsiteY27" fmla="*/ 2311400 h 2656840"/>
              <a:gd name="connsiteX28" fmla="*/ 2600960 w 4272280"/>
              <a:gd name="connsiteY28" fmla="*/ 2311400 h 2656840"/>
              <a:gd name="connsiteX29" fmla="*/ 2600960 w 4272280"/>
              <a:gd name="connsiteY29" fmla="*/ 2291080 h 2656840"/>
              <a:gd name="connsiteX30" fmla="*/ 2565400 w 4272280"/>
              <a:gd name="connsiteY30" fmla="*/ 2291080 h 2656840"/>
              <a:gd name="connsiteX31" fmla="*/ 2565400 w 4272280"/>
              <a:gd name="connsiteY31" fmla="*/ 2270760 h 2656840"/>
              <a:gd name="connsiteX32" fmla="*/ 2514600 w 4272280"/>
              <a:gd name="connsiteY32" fmla="*/ 2270760 h 2656840"/>
              <a:gd name="connsiteX33" fmla="*/ 2524760 w 4272280"/>
              <a:gd name="connsiteY33" fmla="*/ 2270760 h 2656840"/>
              <a:gd name="connsiteX34" fmla="*/ 2494280 w 4272280"/>
              <a:gd name="connsiteY34" fmla="*/ 2270760 h 2656840"/>
              <a:gd name="connsiteX35" fmla="*/ 2494280 w 4272280"/>
              <a:gd name="connsiteY35" fmla="*/ 2235200 h 2656840"/>
              <a:gd name="connsiteX36" fmla="*/ 2443480 w 4272280"/>
              <a:gd name="connsiteY36" fmla="*/ 2235200 h 2656840"/>
              <a:gd name="connsiteX37" fmla="*/ 2443480 w 4272280"/>
              <a:gd name="connsiteY37" fmla="*/ 2219960 h 2656840"/>
              <a:gd name="connsiteX38" fmla="*/ 2413000 w 4272280"/>
              <a:gd name="connsiteY38" fmla="*/ 2219960 h 2656840"/>
              <a:gd name="connsiteX39" fmla="*/ 2413000 w 4272280"/>
              <a:gd name="connsiteY39" fmla="*/ 2179320 h 2656840"/>
              <a:gd name="connsiteX40" fmla="*/ 2377440 w 4272280"/>
              <a:gd name="connsiteY40" fmla="*/ 2179320 h 2656840"/>
              <a:gd name="connsiteX41" fmla="*/ 2377440 w 4272280"/>
              <a:gd name="connsiteY41" fmla="*/ 2159000 h 2656840"/>
              <a:gd name="connsiteX42" fmla="*/ 2316480 w 4272280"/>
              <a:gd name="connsiteY42" fmla="*/ 2159000 h 2656840"/>
              <a:gd name="connsiteX43" fmla="*/ 2316480 w 4272280"/>
              <a:gd name="connsiteY43" fmla="*/ 2138680 h 2656840"/>
              <a:gd name="connsiteX44" fmla="*/ 2260600 w 4272280"/>
              <a:gd name="connsiteY44" fmla="*/ 2138680 h 2656840"/>
              <a:gd name="connsiteX45" fmla="*/ 2260600 w 4272280"/>
              <a:gd name="connsiteY45" fmla="*/ 2103120 h 2656840"/>
              <a:gd name="connsiteX46" fmla="*/ 2209800 w 4272280"/>
              <a:gd name="connsiteY46" fmla="*/ 2103120 h 2656840"/>
              <a:gd name="connsiteX47" fmla="*/ 2209800 w 4272280"/>
              <a:gd name="connsiteY47" fmla="*/ 2092960 h 2656840"/>
              <a:gd name="connsiteX48" fmla="*/ 2169160 w 4272280"/>
              <a:gd name="connsiteY48" fmla="*/ 2092960 h 2656840"/>
              <a:gd name="connsiteX49" fmla="*/ 2169160 w 4272280"/>
              <a:gd name="connsiteY49" fmla="*/ 2077720 h 2656840"/>
              <a:gd name="connsiteX50" fmla="*/ 2113280 w 4272280"/>
              <a:gd name="connsiteY50" fmla="*/ 2077720 h 2656840"/>
              <a:gd name="connsiteX51" fmla="*/ 2113280 w 4272280"/>
              <a:gd name="connsiteY51" fmla="*/ 2037080 h 2656840"/>
              <a:gd name="connsiteX52" fmla="*/ 2052320 w 4272280"/>
              <a:gd name="connsiteY52" fmla="*/ 2037080 h 2656840"/>
              <a:gd name="connsiteX53" fmla="*/ 2052320 w 4272280"/>
              <a:gd name="connsiteY53" fmla="*/ 2006600 h 2656840"/>
              <a:gd name="connsiteX54" fmla="*/ 1996440 w 4272280"/>
              <a:gd name="connsiteY54" fmla="*/ 2006600 h 2656840"/>
              <a:gd name="connsiteX55" fmla="*/ 1996440 w 4272280"/>
              <a:gd name="connsiteY55" fmla="*/ 1976120 h 2656840"/>
              <a:gd name="connsiteX56" fmla="*/ 1935480 w 4272280"/>
              <a:gd name="connsiteY56" fmla="*/ 1976120 h 2656840"/>
              <a:gd name="connsiteX57" fmla="*/ 1935480 w 4272280"/>
              <a:gd name="connsiteY57" fmla="*/ 1955800 h 2656840"/>
              <a:gd name="connsiteX58" fmla="*/ 1869440 w 4272280"/>
              <a:gd name="connsiteY58" fmla="*/ 1955800 h 2656840"/>
              <a:gd name="connsiteX59" fmla="*/ 1869440 w 4272280"/>
              <a:gd name="connsiteY59" fmla="*/ 1920240 h 2656840"/>
              <a:gd name="connsiteX60" fmla="*/ 1838960 w 4272280"/>
              <a:gd name="connsiteY60" fmla="*/ 1920240 h 2656840"/>
              <a:gd name="connsiteX61" fmla="*/ 1838960 w 4272280"/>
              <a:gd name="connsiteY61" fmla="*/ 1889760 h 2656840"/>
              <a:gd name="connsiteX62" fmla="*/ 1808480 w 4272280"/>
              <a:gd name="connsiteY62" fmla="*/ 1889760 h 2656840"/>
              <a:gd name="connsiteX63" fmla="*/ 1742440 w 4272280"/>
              <a:gd name="connsiteY63" fmla="*/ 1889760 h 2656840"/>
              <a:gd name="connsiteX64" fmla="*/ 1742440 w 4272280"/>
              <a:gd name="connsiteY64" fmla="*/ 1864360 h 2656840"/>
              <a:gd name="connsiteX65" fmla="*/ 1701800 w 4272280"/>
              <a:gd name="connsiteY65" fmla="*/ 1864360 h 2656840"/>
              <a:gd name="connsiteX66" fmla="*/ 1722120 w 4272280"/>
              <a:gd name="connsiteY66" fmla="*/ 1844040 h 2656840"/>
              <a:gd name="connsiteX67" fmla="*/ 1635760 w 4272280"/>
              <a:gd name="connsiteY67" fmla="*/ 1844040 h 2656840"/>
              <a:gd name="connsiteX68" fmla="*/ 1635760 w 4272280"/>
              <a:gd name="connsiteY68" fmla="*/ 1793240 h 2656840"/>
              <a:gd name="connsiteX69" fmla="*/ 1615440 w 4272280"/>
              <a:gd name="connsiteY69" fmla="*/ 1793240 h 2656840"/>
              <a:gd name="connsiteX70" fmla="*/ 1615440 w 4272280"/>
              <a:gd name="connsiteY70" fmla="*/ 1772920 h 2656840"/>
              <a:gd name="connsiteX71" fmla="*/ 1584960 w 4272280"/>
              <a:gd name="connsiteY71" fmla="*/ 1772920 h 2656840"/>
              <a:gd name="connsiteX72" fmla="*/ 1584960 w 4272280"/>
              <a:gd name="connsiteY72" fmla="*/ 1747520 h 2656840"/>
              <a:gd name="connsiteX73" fmla="*/ 1564640 w 4272280"/>
              <a:gd name="connsiteY73" fmla="*/ 1747520 h 2656840"/>
              <a:gd name="connsiteX74" fmla="*/ 1564640 w 4272280"/>
              <a:gd name="connsiteY74" fmla="*/ 1722120 h 2656840"/>
              <a:gd name="connsiteX75" fmla="*/ 1539240 w 4272280"/>
              <a:gd name="connsiteY75" fmla="*/ 1722120 h 2656840"/>
              <a:gd name="connsiteX76" fmla="*/ 1539240 w 4272280"/>
              <a:gd name="connsiteY76" fmla="*/ 1696720 h 2656840"/>
              <a:gd name="connsiteX77" fmla="*/ 1432560 w 4272280"/>
              <a:gd name="connsiteY77" fmla="*/ 1696720 h 2656840"/>
              <a:gd name="connsiteX78" fmla="*/ 1432560 w 4272280"/>
              <a:gd name="connsiteY78" fmla="*/ 1656080 h 2656840"/>
              <a:gd name="connsiteX79" fmla="*/ 1397000 w 4272280"/>
              <a:gd name="connsiteY79" fmla="*/ 1656080 h 2656840"/>
              <a:gd name="connsiteX80" fmla="*/ 1397000 w 4272280"/>
              <a:gd name="connsiteY80" fmla="*/ 1635760 h 2656840"/>
              <a:gd name="connsiteX81" fmla="*/ 1366520 w 4272280"/>
              <a:gd name="connsiteY81" fmla="*/ 1635760 h 2656840"/>
              <a:gd name="connsiteX82" fmla="*/ 1366520 w 4272280"/>
              <a:gd name="connsiteY82" fmla="*/ 1595120 h 2656840"/>
              <a:gd name="connsiteX83" fmla="*/ 1325880 w 4272280"/>
              <a:gd name="connsiteY83" fmla="*/ 1595120 h 2656840"/>
              <a:gd name="connsiteX84" fmla="*/ 1325880 w 4272280"/>
              <a:gd name="connsiteY84" fmla="*/ 1559560 h 2656840"/>
              <a:gd name="connsiteX85" fmla="*/ 1305560 w 4272280"/>
              <a:gd name="connsiteY85" fmla="*/ 1559560 h 2656840"/>
              <a:gd name="connsiteX86" fmla="*/ 1305560 w 4272280"/>
              <a:gd name="connsiteY86" fmla="*/ 1524000 h 2656840"/>
              <a:gd name="connsiteX87" fmla="*/ 1264920 w 4272280"/>
              <a:gd name="connsiteY87" fmla="*/ 1524000 h 2656840"/>
              <a:gd name="connsiteX88" fmla="*/ 1264920 w 4272280"/>
              <a:gd name="connsiteY88" fmla="*/ 1488440 h 2656840"/>
              <a:gd name="connsiteX89" fmla="*/ 1264920 w 4272280"/>
              <a:gd name="connsiteY89" fmla="*/ 1488440 h 2656840"/>
              <a:gd name="connsiteX90" fmla="*/ 1264920 w 4272280"/>
              <a:gd name="connsiteY90" fmla="*/ 1457960 h 2656840"/>
              <a:gd name="connsiteX91" fmla="*/ 1198880 w 4272280"/>
              <a:gd name="connsiteY91" fmla="*/ 1457960 h 2656840"/>
              <a:gd name="connsiteX92" fmla="*/ 1198880 w 4272280"/>
              <a:gd name="connsiteY92" fmla="*/ 1417320 h 2656840"/>
              <a:gd name="connsiteX93" fmla="*/ 1168400 w 4272280"/>
              <a:gd name="connsiteY93" fmla="*/ 1417320 h 2656840"/>
              <a:gd name="connsiteX94" fmla="*/ 1168400 w 4272280"/>
              <a:gd name="connsiteY94" fmla="*/ 1381760 h 2656840"/>
              <a:gd name="connsiteX95" fmla="*/ 1137920 w 4272280"/>
              <a:gd name="connsiteY95" fmla="*/ 1381760 h 2656840"/>
              <a:gd name="connsiteX96" fmla="*/ 1137920 w 4272280"/>
              <a:gd name="connsiteY96" fmla="*/ 1361440 h 2656840"/>
              <a:gd name="connsiteX97" fmla="*/ 1102360 w 4272280"/>
              <a:gd name="connsiteY97" fmla="*/ 1361440 h 2656840"/>
              <a:gd name="connsiteX98" fmla="*/ 1102360 w 4272280"/>
              <a:gd name="connsiteY98" fmla="*/ 1330960 h 2656840"/>
              <a:gd name="connsiteX99" fmla="*/ 1056640 w 4272280"/>
              <a:gd name="connsiteY99" fmla="*/ 1330960 h 2656840"/>
              <a:gd name="connsiteX100" fmla="*/ 1056640 w 4272280"/>
              <a:gd name="connsiteY100" fmla="*/ 1305560 h 2656840"/>
              <a:gd name="connsiteX101" fmla="*/ 1000760 w 4272280"/>
              <a:gd name="connsiteY101" fmla="*/ 1305560 h 2656840"/>
              <a:gd name="connsiteX102" fmla="*/ 1000760 w 4272280"/>
              <a:gd name="connsiteY102" fmla="*/ 1264920 h 2656840"/>
              <a:gd name="connsiteX103" fmla="*/ 965200 w 4272280"/>
              <a:gd name="connsiteY103" fmla="*/ 1264920 h 2656840"/>
              <a:gd name="connsiteX104" fmla="*/ 965200 w 4272280"/>
              <a:gd name="connsiteY104" fmla="*/ 1214120 h 2656840"/>
              <a:gd name="connsiteX105" fmla="*/ 929640 w 4272280"/>
              <a:gd name="connsiteY105" fmla="*/ 1214120 h 2656840"/>
              <a:gd name="connsiteX106" fmla="*/ 929640 w 4272280"/>
              <a:gd name="connsiteY106" fmla="*/ 1163320 h 2656840"/>
              <a:gd name="connsiteX107" fmla="*/ 883920 w 4272280"/>
              <a:gd name="connsiteY107" fmla="*/ 1163320 h 2656840"/>
              <a:gd name="connsiteX108" fmla="*/ 883920 w 4272280"/>
              <a:gd name="connsiteY108" fmla="*/ 1117600 h 2656840"/>
              <a:gd name="connsiteX109" fmla="*/ 828040 w 4272280"/>
              <a:gd name="connsiteY109" fmla="*/ 1117600 h 2656840"/>
              <a:gd name="connsiteX110" fmla="*/ 828040 w 4272280"/>
              <a:gd name="connsiteY110" fmla="*/ 1097280 h 2656840"/>
              <a:gd name="connsiteX111" fmla="*/ 797560 w 4272280"/>
              <a:gd name="connsiteY111" fmla="*/ 1097280 h 2656840"/>
              <a:gd name="connsiteX112" fmla="*/ 797560 w 4272280"/>
              <a:gd name="connsiteY112" fmla="*/ 1056640 h 2656840"/>
              <a:gd name="connsiteX113" fmla="*/ 746760 w 4272280"/>
              <a:gd name="connsiteY113" fmla="*/ 1056640 h 2656840"/>
              <a:gd name="connsiteX114" fmla="*/ 746760 w 4272280"/>
              <a:gd name="connsiteY114" fmla="*/ 1010920 h 2656840"/>
              <a:gd name="connsiteX115" fmla="*/ 746760 w 4272280"/>
              <a:gd name="connsiteY115" fmla="*/ 1010920 h 2656840"/>
              <a:gd name="connsiteX116" fmla="*/ 746760 w 4272280"/>
              <a:gd name="connsiteY116" fmla="*/ 970280 h 2656840"/>
              <a:gd name="connsiteX117" fmla="*/ 685800 w 4272280"/>
              <a:gd name="connsiteY117" fmla="*/ 970280 h 2656840"/>
              <a:gd name="connsiteX118" fmla="*/ 685800 w 4272280"/>
              <a:gd name="connsiteY118" fmla="*/ 929640 h 2656840"/>
              <a:gd name="connsiteX119" fmla="*/ 655320 w 4272280"/>
              <a:gd name="connsiteY119" fmla="*/ 929640 h 2656840"/>
              <a:gd name="connsiteX120" fmla="*/ 655320 w 4272280"/>
              <a:gd name="connsiteY120" fmla="*/ 894080 h 2656840"/>
              <a:gd name="connsiteX121" fmla="*/ 619760 w 4272280"/>
              <a:gd name="connsiteY121" fmla="*/ 894080 h 2656840"/>
              <a:gd name="connsiteX122" fmla="*/ 619760 w 4272280"/>
              <a:gd name="connsiteY122" fmla="*/ 822960 h 2656840"/>
              <a:gd name="connsiteX123" fmla="*/ 568960 w 4272280"/>
              <a:gd name="connsiteY123" fmla="*/ 822960 h 2656840"/>
              <a:gd name="connsiteX124" fmla="*/ 568960 w 4272280"/>
              <a:gd name="connsiteY124" fmla="*/ 782320 h 2656840"/>
              <a:gd name="connsiteX125" fmla="*/ 538480 w 4272280"/>
              <a:gd name="connsiteY125" fmla="*/ 782320 h 2656840"/>
              <a:gd name="connsiteX126" fmla="*/ 538480 w 4272280"/>
              <a:gd name="connsiteY126" fmla="*/ 751840 h 2656840"/>
              <a:gd name="connsiteX127" fmla="*/ 502920 w 4272280"/>
              <a:gd name="connsiteY127" fmla="*/ 751840 h 2656840"/>
              <a:gd name="connsiteX128" fmla="*/ 502920 w 4272280"/>
              <a:gd name="connsiteY128" fmla="*/ 690880 h 2656840"/>
              <a:gd name="connsiteX129" fmla="*/ 502920 w 4272280"/>
              <a:gd name="connsiteY129" fmla="*/ 690880 h 2656840"/>
              <a:gd name="connsiteX130" fmla="*/ 457200 w 4272280"/>
              <a:gd name="connsiteY130" fmla="*/ 690880 h 2656840"/>
              <a:gd name="connsiteX131" fmla="*/ 457200 w 4272280"/>
              <a:gd name="connsiteY131" fmla="*/ 635000 h 2656840"/>
              <a:gd name="connsiteX132" fmla="*/ 457200 w 4272280"/>
              <a:gd name="connsiteY132" fmla="*/ 635000 h 2656840"/>
              <a:gd name="connsiteX133" fmla="*/ 457200 w 4272280"/>
              <a:gd name="connsiteY133" fmla="*/ 584200 h 2656840"/>
              <a:gd name="connsiteX134" fmla="*/ 411480 w 4272280"/>
              <a:gd name="connsiteY134" fmla="*/ 584200 h 2656840"/>
              <a:gd name="connsiteX135" fmla="*/ 411480 w 4272280"/>
              <a:gd name="connsiteY135" fmla="*/ 513080 h 2656840"/>
              <a:gd name="connsiteX136" fmla="*/ 375920 w 4272280"/>
              <a:gd name="connsiteY136" fmla="*/ 513080 h 2656840"/>
              <a:gd name="connsiteX137" fmla="*/ 375920 w 4272280"/>
              <a:gd name="connsiteY137" fmla="*/ 462280 h 2656840"/>
              <a:gd name="connsiteX138" fmla="*/ 345440 w 4272280"/>
              <a:gd name="connsiteY138" fmla="*/ 462280 h 2656840"/>
              <a:gd name="connsiteX139" fmla="*/ 345440 w 4272280"/>
              <a:gd name="connsiteY139" fmla="*/ 426720 h 2656840"/>
              <a:gd name="connsiteX140" fmla="*/ 330200 w 4272280"/>
              <a:gd name="connsiteY140" fmla="*/ 426720 h 2656840"/>
              <a:gd name="connsiteX141" fmla="*/ 330200 w 4272280"/>
              <a:gd name="connsiteY141" fmla="*/ 375920 h 2656840"/>
              <a:gd name="connsiteX142" fmla="*/ 289560 w 4272280"/>
              <a:gd name="connsiteY142" fmla="*/ 375920 h 2656840"/>
              <a:gd name="connsiteX143" fmla="*/ 289560 w 4272280"/>
              <a:gd name="connsiteY143" fmla="*/ 314960 h 2656840"/>
              <a:gd name="connsiteX144" fmla="*/ 248920 w 4272280"/>
              <a:gd name="connsiteY144" fmla="*/ 314960 h 2656840"/>
              <a:gd name="connsiteX145" fmla="*/ 248920 w 4272280"/>
              <a:gd name="connsiteY145" fmla="*/ 274320 h 2656840"/>
              <a:gd name="connsiteX146" fmla="*/ 206164 w 4272280"/>
              <a:gd name="connsiteY146" fmla="*/ 289136 h 2656840"/>
              <a:gd name="connsiteX147" fmla="*/ 208280 w 4272280"/>
              <a:gd name="connsiteY147" fmla="*/ 223520 h 2656840"/>
              <a:gd name="connsiteX148" fmla="*/ 167640 w 4272280"/>
              <a:gd name="connsiteY148" fmla="*/ 223520 h 2656840"/>
              <a:gd name="connsiteX149" fmla="*/ 167640 w 4272280"/>
              <a:gd name="connsiteY149" fmla="*/ 182880 h 2656840"/>
              <a:gd name="connsiteX150" fmla="*/ 127000 w 4272280"/>
              <a:gd name="connsiteY150" fmla="*/ 176531 h 2656840"/>
              <a:gd name="connsiteX151" fmla="*/ 127000 w 4272280"/>
              <a:gd name="connsiteY151" fmla="*/ 116840 h 2656840"/>
              <a:gd name="connsiteX152" fmla="*/ 96520 w 4272280"/>
              <a:gd name="connsiteY152" fmla="*/ 116840 h 2656840"/>
              <a:gd name="connsiteX153" fmla="*/ 96520 w 4272280"/>
              <a:gd name="connsiteY153" fmla="*/ 60960 h 2656840"/>
              <a:gd name="connsiteX154" fmla="*/ 66040 w 4272280"/>
              <a:gd name="connsiteY154" fmla="*/ 60960 h 2656840"/>
              <a:gd name="connsiteX155" fmla="*/ 66040 w 4272280"/>
              <a:gd name="connsiteY155" fmla="*/ 60960 h 2656840"/>
              <a:gd name="connsiteX156" fmla="*/ 39793 w 4272280"/>
              <a:gd name="connsiteY156" fmla="*/ 34713 h 2656840"/>
              <a:gd name="connsiteX157" fmla="*/ 35560 w 4272280"/>
              <a:gd name="connsiteY157" fmla="*/ 0 h 2656840"/>
              <a:gd name="connsiteX158" fmla="*/ 0 w 4272280"/>
              <a:gd name="connsiteY158" fmla="*/ 0 h 2656840"/>
              <a:gd name="connsiteX0" fmla="*/ 4272280 w 4272280"/>
              <a:gd name="connsiteY0" fmla="*/ 2656840 h 2656840"/>
              <a:gd name="connsiteX1" fmla="*/ 3688080 w 4272280"/>
              <a:gd name="connsiteY1" fmla="*/ 2656840 h 2656840"/>
              <a:gd name="connsiteX2" fmla="*/ 3688080 w 4272280"/>
              <a:gd name="connsiteY2" fmla="*/ 2585720 h 2656840"/>
              <a:gd name="connsiteX3" fmla="*/ 3662680 w 4272280"/>
              <a:gd name="connsiteY3" fmla="*/ 2585720 h 2656840"/>
              <a:gd name="connsiteX4" fmla="*/ 3662680 w 4272280"/>
              <a:gd name="connsiteY4" fmla="*/ 2545080 h 2656840"/>
              <a:gd name="connsiteX5" fmla="*/ 3474720 w 4272280"/>
              <a:gd name="connsiteY5" fmla="*/ 2545080 h 2656840"/>
              <a:gd name="connsiteX6" fmla="*/ 3474720 w 4272280"/>
              <a:gd name="connsiteY6" fmla="*/ 2545080 h 2656840"/>
              <a:gd name="connsiteX7" fmla="*/ 3474720 w 4272280"/>
              <a:gd name="connsiteY7" fmla="*/ 2519680 h 2656840"/>
              <a:gd name="connsiteX8" fmla="*/ 3337560 w 4272280"/>
              <a:gd name="connsiteY8" fmla="*/ 2519680 h 2656840"/>
              <a:gd name="connsiteX9" fmla="*/ 3347720 w 4272280"/>
              <a:gd name="connsiteY9" fmla="*/ 2509520 h 2656840"/>
              <a:gd name="connsiteX10" fmla="*/ 3149600 w 4272280"/>
              <a:gd name="connsiteY10" fmla="*/ 2509520 h 2656840"/>
              <a:gd name="connsiteX11" fmla="*/ 3149600 w 4272280"/>
              <a:gd name="connsiteY11" fmla="*/ 2489200 h 2656840"/>
              <a:gd name="connsiteX12" fmla="*/ 3063240 w 4272280"/>
              <a:gd name="connsiteY12" fmla="*/ 2489200 h 2656840"/>
              <a:gd name="connsiteX13" fmla="*/ 3063240 w 4272280"/>
              <a:gd name="connsiteY13" fmla="*/ 2468880 h 2656840"/>
              <a:gd name="connsiteX14" fmla="*/ 3037840 w 4272280"/>
              <a:gd name="connsiteY14" fmla="*/ 2468880 h 2656840"/>
              <a:gd name="connsiteX15" fmla="*/ 3037840 w 4272280"/>
              <a:gd name="connsiteY15" fmla="*/ 2448560 h 2656840"/>
              <a:gd name="connsiteX16" fmla="*/ 2997200 w 4272280"/>
              <a:gd name="connsiteY16" fmla="*/ 2448560 h 2656840"/>
              <a:gd name="connsiteX17" fmla="*/ 2997200 w 4272280"/>
              <a:gd name="connsiteY17" fmla="*/ 2423160 h 2656840"/>
              <a:gd name="connsiteX18" fmla="*/ 2941320 w 4272280"/>
              <a:gd name="connsiteY18" fmla="*/ 2423160 h 2656840"/>
              <a:gd name="connsiteX19" fmla="*/ 2956560 w 4272280"/>
              <a:gd name="connsiteY19" fmla="*/ 2407920 h 2656840"/>
              <a:gd name="connsiteX20" fmla="*/ 2910840 w 4272280"/>
              <a:gd name="connsiteY20" fmla="*/ 2407920 h 2656840"/>
              <a:gd name="connsiteX21" fmla="*/ 2910840 w 4272280"/>
              <a:gd name="connsiteY21" fmla="*/ 2387600 h 2656840"/>
              <a:gd name="connsiteX22" fmla="*/ 2783840 w 4272280"/>
              <a:gd name="connsiteY22" fmla="*/ 2387600 h 2656840"/>
              <a:gd name="connsiteX23" fmla="*/ 2783840 w 4272280"/>
              <a:gd name="connsiteY23" fmla="*/ 2357120 h 2656840"/>
              <a:gd name="connsiteX24" fmla="*/ 2722880 w 4272280"/>
              <a:gd name="connsiteY24" fmla="*/ 2357120 h 2656840"/>
              <a:gd name="connsiteX25" fmla="*/ 2707640 w 4272280"/>
              <a:gd name="connsiteY25" fmla="*/ 2341880 h 2656840"/>
              <a:gd name="connsiteX26" fmla="*/ 2646680 w 4272280"/>
              <a:gd name="connsiteY26" fmla="*/ 2341880 h 2656840"/>
              <a:gd name="connsiteX27" fmla="*/ 2646680 w 4272280"/>
              <a:gd name="connsiteY27" fmla="*/ 2311400 h 2656840"/>
              <a:gd name="connsiteX28" fmla="*/ 2600960 w 4272280"/>
              <a:gd name="connsiteY28" fmla="*/ 2311400 h 2656840"/>
              <a:gd name="connsiteX29" fmla="*/ 2600960 w 4272280"/>
              <a:gd name="connsiteY29" fmla="*/ 2291080 h 2656840"/>
              <a:gd name="connsiteX30" fmla="*/ 2565400 w 4272280"/>
              <a:gd name="connsiteY30" fmla="*/ 2291080 h 2656840"/>
              <a:gd name="connsiteX31" fmla="*/ 2565400 w 4272280"/>
              <a:gd name="connsiteY31" fmla="*/ 2270760 h 2656840"/>
              <a:gd name="connsiteX32" fmla="*/ 2514600 w 4272280"/>
              <a:gd name="connsiteY32" fmla="*/ 2270760 h 2656840"/>
              <a:gd name="connsiteX33" fmla="*/ 2524760 w 4272280"/>
              <a:gd name="connsiteY33" fmla="*/ 2270760 h 2656840"/>
              <a:gd name="connsiteX34" fmla="*/ 2494280 w 4272280"/>
              <a:gd name="connsiteY34" fmla="*/ 2270760 h 2656840"/>
              <a:gd name="connsiteX35" fmla="*/ 2494280 w 4272280"/>
              <a:gd name="connsiteY35" fmla="*/ 2235200 h 2656840"/>
              <a:gd name="connsiteX36" fmla="*/ 2443480 w 4272280"/>
              <a:gd name="connsiteY36" fmla="*/ 2235200 h 2656840"/>
              <a:gd name="connsiteX37" fmla="*/ 2443480 w 4272280"/>
              <a:gd name="connsiteY37" fmla="*/ 2219960 h 2656840"/>
              <a:gd name="connsiteX38" fmla="*/ 2413000 w 4272280"/>
              <a:gd name="connsiteY38" fmla="*/ 2219960 h 2656840"/>
              <a:gd name="connsiteX39" fmla="*/ 2413000 w 4272280"/>
              <a:gd name="connsiteY39" fmla="*/ 2179320 h 2656840"/>
              <a:gd name="connsiteX40" fmla="*/ 2377440 w 4272280"/>
              <a:gd name="connsiteY40" fmla="*/ 2179320 h 2656840"/>
              <a:gd name="connsiteX41" fmla="*/ 2377440 w 4272280"/>
              <a:gd name="connsiteY41" fmla="*/ 2159000 h 2656840"/>
              <a:gd name="connsiteX42" fmla="*/ 2316480 w 4272280"/>
              <a:gd name="connsiteY42" fmla="*/ 2159000 h 2656840"/>
              <a:gd name="connsiteX43" fmla="*/ 2316480 w 4272280"/>
              <a:gd name="connsiteY43" fmla="*/ 2138680 h 2656840"/>
              <a:gd name="connsiteX44" fmla="*/ 2260600 w 4272280"/>
              <a:gd name="connsiteY44" fmla="*/ 2138680 h 2656840"/>
              <a:gd name="connsiteX45" fmla="*/ 2260600 w 4272280"/>
              <a:gd name="connsiteY45" fmla="*/ 2103120 h 2656840"/>
              <a:gd name="connsiteX46" fmla="*/ 2209800 w 4272280"/>
              <a:gd name="connsiteY46" fmla="*/ 2103120 h 2656840"/>
              <a:gd name="connsiteX47" fmla="*/ 2209800 w 4272280"/>
              <a:gd name="connsiteY47" fmla="*/ 2092960 h 2656840"/>
              <a:gd name="connsiteX48" fmla="*/ 2169160 w 4272280"/>
              <a:gd name="connsiteY48" fmla="*/ 2092960 h 2656840"/>
              <a:gd name="connsiteX49" fmla="*/ 2169160 w 4272280"/>
              <a:gd name="connsiteY49" fmla="*/ 2077720 h 2656840"/>
              <a:gd name="connsiteX50" fmla="*/ 2113280 w 4272280"/>
              <a:gd name="connsiteY50" fmla="*/ 2077720 h 2656840"/>
              <a:gd name="connsiteX51" fmla="*/ 2113280 w 4272280"/>
              <a:gd name="connsiteY51" fmla="*/ 2037080 h 2656840"/>
              <a:gd name="connsiteX52" fmla="*/ 2052320 w 4272280"/>
              <a:gd name="connsiteY52" fmla="*/ 2037080 h 2656840"/>
              <a:gd name="connsiteX53" fmla="*/ 2052320 w 4272280"/>
              <a:gd name="connsiteY53" fmla="*/ 2006600 h 2656840"/>
              <a:gd name="connsiteX54" fmla="*/ 1996440 w 4272280"/>
              <a:gd name="connsiteY54" fmla="*/ 2006600 h 2656840"/>
              <a:gd name="connsiteX55" fmla="*/ 1996440 w 4272280"/>
              <a:gd name="connsiteY55" fmla="*/ 1976120 h 2656840"/>
              <a:gd name="connsiteX56" fmla="*/ 1935480 w 4272280"/>
              <a:gd name="connsiteY56" fmla="*/ 1976120 h 2656840"/>
              <a:gd name="connsiteX57" fmla="*/ 1935480 w 4272280"/>
              <a:gd name="connsiteY57" fmla="*/ 1955800 h 2656840"/>
              <a:gd name="connsiteX58" fmla="*/ 1869440 w 4272280"/>
              <a:gd name="connsiteY58" fmla="*/ 1955800 h 2656840"/>
              <a:gd name="connsiteX59" fmla="*/ 1869440 w 4272280"/>
              <a:gd name="connsiteY59" fmla="*/ 1920240 h 2656840"/>
              <a:gd name="connsiteX60" fmla="*/ 1838960 w 4272280"/>
              <a:gd name="connsiteY60" fmla="*/ 1920240 h 2656840"/>
              <a:gd name="connsiteX61" fmla="*/ 1838960 w 4272280"/>
              <a:gd name="connsiteY61" fmla="*/ 1889760 h 2656840"/>
              <a:gd name="connsiteX62" fmla="*/ 1808480 w 4272280"/>
              <a:gd name="connsiteY62" fmla="*/ 1889760 h 2656840"/>
              <a:gd name="connsiteX63" fmla="*/ 1742440 w 4272280"/>
              <a:gd name="connsiteY63" fmla="*/ 1889760 h 2656840"/>
              <a:gd name="connsiteX64" fmla="*/ 1742440 w 4272280"/>
              <a:gd name="connsiteY64" fmla="*/ 1864360 h 2656840"/>
              <a:gd name="connsiteX65" fmla="*/ 1701800 w 4272280"/>
              <a:gd name="connsiteY65" fmla="*/ 1864360 h 2656840"/>
              <a:gd name="connsiteX66" fmla="*/ 1722120 w 4272280"/>
              <a:gd name="connsiteY66" fmla="*/ 1844040 h 2656840"/>
              <a:gd name="connsiteX67" fmla="*/ 1635760 w 4272280"/>
              <a:gd name="connsiteY67" fmla="*/ 1844040 h 2656840"/>
              <a:gd name="connsiteX68" fmla="*/ 1635760 w 4272280"/>
              <a:gd name="connsiteY68" fmla="*/ 1793240 h 2656840"/>
              <a:gd name="connsiteX69" fmla="*/ 1615440 w 4272280"/>
              <a:gd name="connsiteY69" fmla="*/ 1793240 h 2656840"/>
              <a:gd name="connsiteX70" fmla="*/ 1615440 w 4272280"/>
              <a:gd name="connsiteY70" fmla="*/ 1772920 h 2656840"/>
              <a:gd name="connsiteX71" fmla="*/ 1584960 w 4272280"/>
              <a:gd name="connsiteY71" fmla="*/ 1772920 h 2656840"/>
              <a:gd name="connsiteX72" fmla="*/ 1584960 w 4272280"/>
              <a:gd name="connsiteY72" fmla="*/ 1747520 h 2656840"/>
              <a:gd name="connsiteX73" fmla="*/ 1564640 w 4272280"/>
              <a:gd name="connsiteY73" fmla="*/ 1747520 h 2656840"/>
              <a:gd name="connsiteX74" fmla="*/ 1564640 w 4272280"/>
              <a:gd name="connsiteY74" fmla="*/ 1722120 h 2656840"/>
              <a:gd name="connsiteX75" fmla="*/ 1539240 w 4272280"/>
              <a:gd name="connsiteY75" fmla="*/ 1722120 h 2656840"/>
              <a:gd name="connsiteX76" fmla="*/ 1539240 w 4272280"/>
              <a:gd name="connsiteY76" fmla="*/ 1696720 h 2656840"/>
              <a:gd name="connsiteX77" fmla="*/ 1432560 w 4272280"/>
              <a:gd name="connsiteY77" fmla="*/ 1696720 h 2656840"/>
              <a:gd name="connsiteX78" fmla="*/ 1432560 w 4272280"/>
              <a:gd name="connsiteY78" fmla="*/ 1656080 h 2656840"/>
              <a:gd name="connsiteX79" fmla="*/ 1397000 w 4272280"/>
              <a:gd name="connsiteY79" fmla="*/ 1656080 h 2656840"/>
              <a:gd name="connsiteX80" fmla="*/ 1397000 w 4272280"/>
              <a:gd name="connsiteY80" fmla="*/ 1635760 h 2656840"/>
              <a:gd name="connsiteX81" fmla="*/ 1366520 w 4272280"/>
              <a:gd name="connsiteY81" fmla="*/ 1635760 h 2656840"/>
              <a:gd name="connsiteX82" fmla="*/ 1366520 w 4272280"/>
              <a:gd name="connsiteY82" fmla="*/ 1595120 h 2656840"/>
              <a:gd name="connsiteX83" fmla="*/ 1325880 w 4272280"/>
              <a:gd name="connsiteY83" fmla="*/ 1595120 h 2656840"/>
              <a:gd name="connsiteX84" fmla="*/ 1325880 w 4272280"/>
              <a:gd name="connsiteY84" fmla="*/ 1559560 h 2656840"/>
              <a:gd name="connsiteX85" fmla="*/ 1305560 w 4272280"/>
              <a:gd name="connsiteY85" fmla="*/ 1559560 h 2656840"/>
              <a:gd name="connsiteX86" fmla="*/ 1305560 w 4272280"/>
              <a:gd name="connsiteY86" fmla="*/ 1524000 h 2656840"/>
              <a:gd name="connsiteX87" fmla="*/ 1264920 w 4272280"/>
              <a:gd name="connsiteY87" fmla="*/ 1524000 h 2656840"/>
              <a:gd name="connsiteX88" fmla="*/ 1264920 w 4272280"/>
              <a:gd name="connsiteY88" fmla="*/ 1488440 h 2656840"/>
              <a:gd name="connsiteX89" fmla="*/ 1264920 w 4272280"/>
              <a:gd name="connsiteY89" fmla="*/ 1488440 h 2656840"/>
              <a:gd name="connsiteX90" fmla="*/ 1264920 w 4272280"/>
              <a:gd name="connsiteY90" fmla="*/ 1457960 h 2656840"/>
              <a:gd name="connsiteX91" fmla="*/ 1198880 w 4272280"/>
              <a:gd name="connsiteY91" fmla="*/ 1457960 h 2656840"/>
              <a:gd name="connsiteX92" fmla="*/ 1198880 w 4272280"/>
              <a:gd name="connsiteY92" fmla="*/ 1417320 h 2656840"/>
              <a:gd name="connsiteX93" fmla="*/ 1168400 w 4272280"/>
              <a:gd name="connsiteY93" fmla="*/ 1417320 h 2656840"/>
              <a:gd name="connsiteX94" fmla="*/ 1168400 w 4272280"/>
              <a:gd name="connsiteY94" fmla="*/ 1381760 h 2656840"/>
              <a:gd name="connsiteX95" fmla="*/ 1137920 w 4272280"/>
              <a:gd name="connsiteY95" fmla="*/ 1381760 h 2656840"/>
              <a:gd name="connsiteX96" fmla="*/ 1137920 w 4272280"/>
              <a:gd name="connsiteY96" fmla="*/ 1361440 h 2656840"/>
              <a:gd name="connsiteX97" fmla="*/ 1102360 w 4272280"/>
              <a:gd name="connsiteY97" fmla="*/ 1361440 h 2656840"/>
              <a:gd name="connsiteX98" fmla="*/ 1102360 w 4272280"/>
              <a:gd name="connsiteY98" fmla="*/ 1330960 h 2656840"/>
              <a:gd name="connsiteX99" fmla="*/ 1056640 w 4272280"/>
              <a:gd name="connsiteY99" fmla="*/ 1330960 h 2656840"/>
              <a:gd name="connsiteX100" fmla="*/ 1056640 w 4272280"/>
              <a:gd name="connsiteY100" fmla="*/ 1305560 h 2656840"/>
              <a:gd name="connsiteX101" fmla="*/ 1000760 w 4272280"/>
              <a:gd name="connsiteY101" fmla="*/ 1305560 h 2656840"/>
              <a:gd name="connsiteX102" fmla="*/ 1000760 w 4272280"/>
              <a:gd name="connsiteY102" fmla="*/ 1264920 h 2656840"/>
              <a:gd name="connsiteX103" fmla="*/ 965200 w 4272280"/>
              <a:gd name="connsiteY103" fmla="*/ 1264920 h 2656840"/>
              <a:gd name="connsiteX104" fmla="*/ 965200 w 4272280"/>
              <a:gd name="connsiteY104" fmla="*/ 1214120 h 2656840"/>
              <a:gd name="connsiteX105" fmla="*/ 929640 w 4272280"/>
              <a:gd name="connsiteY105" fmla="*/ 1214120 h 2656840"/>
              <a:gd name="connsiteX106" fmla="*/ 929640 w 4272280"/>
              <a:gd name="connsiteY106" fmla="*/ 1163320 h 2656840"/>
              <a:gd name="connsiteX107" fmla="*/ 883920 w 4272280"/>
              <a:gd name="connsiteY107" fmla="*/ 1163320 h 2656840"/>
              <a:gd name="connsiteX108" fmla="*/ 883920 w 4272280"/>
              <a:gd name="connsiteY108" fmla="*/ 1117600 h 2656840"/>
              <a:gd name="connsiteX109" fmla="*/ 828040 w 4272280"/>
              <a:gd name="connsiteY109" fmla="*/ 1117600 h 2656840"/>
              <a:gd name="connsiteX110" fmla="*/ 828040 w 4272280"/>
              <a:gd name="connsiteY110" fmla="*/ 1097280 h 2656840"/>
              <a:gd name="connsiteX111" fmla="*/ 797560 w 4272280"/>
              <a:gd name="connsiteY111" fmla="*/ 1097280 h 2656840"/>
              <a:gd name="connsiteX112" fmla="*/ 797560 w 4272280"/>
              <a:gd name="connsiteY112" fmla="*/ 1056640 h 2656840"/>
              <a:gd name="connsiteX113" fmla="*/ 746760 w 4272280"/>
              <a:gd name="connsiteY113" fmla="*/ 1056640 h 2656840"/>
              <a:gd name="connsiteX114" fmla="*/ 746760 w 4272280"/>
              <a:gd name="connsiteY114" fmla="*/ 1010920 h 2656840"/>
              <a:gd name="connsiteX115" fmla="*/ 746760 w 4272280"/>
              <a:gd name="connsiteY115" fmla="*/ 1010920 h 2656840"/>
              <a:gd name="connsiteX116" fmla="*/ 746760 w 4272280"/>
              <a:gd name="connsiteY116" fmla="*/ 970280 h 2656840"/>
              <a:gd name="connsiteX117" fmla="*/ 685800 w 4272280"/>
              <a:gd name="connsiteY117" fmla="*/ 970280 h 2656840"/>
              <a:gd name="connsiteX118" fmla="*/ 685800 w 4272280"/>
              <a:gd name="connsiteY118" fmla="*/ 929640 h 2656840"/>
              <a:gd name="connsiteX119" fmla="*/ 655320 w 4272280"/>
              <a:gd name="connsiteY119" fmla="*/ 929640 h 2656840"/>
              <a:gd name="connsiteX120" fmla="*/ 655320 w 4272280"/>
              <a:gd name="connsiteY120" fmla="*/ 894080 h 2656840"/>
              <a:gd name="connsiteX121" fmla="*/ 619760 w 4272280"/>
              <a:gd name="connsiteY121" fmla="*/ 894080 h 2656840"/>
              <a:gd name="connsiteX122" fmla="*/ 619760 w 4272280"/>
              <a:gd name="connsiteY122" fmla="*/ 822960 h 2656840"/>
              <a:gd name="connsiteX123" fmla="*/ 568960 w 4272280"/>
              <a:gd name="connsiteY123" fmla="*/ 822960 h 2656840"/>
              <a:gd name="connsiteX124" fmla="*/ 568960 w 4272280"/>
              <a:gd name="connsiteY124" fmla="*/ 782320 h 2656840"/>
              <a:gd name="connsiteX125" fmla="*/ 538480 w 4272280"/>
              <a:gd name="connsiteY125" fmla="*/ 782320 h 2656840"/>
              <a:gd name="connsiteX126" fmla="*/ 538480 w 4272280"/>
              <a:gd name="connsiteY126" fmla="*/ 751840 h 2656840"/>
              <a:gd name="connsiteX127" fmla="*/ 502920 w 4272280"/>
              <a:gd name="connsiteY127" fmla="*/ 751840 h 2656840"/>
              <a:gd name="connsiteX128" fmla="*/ 502920 w 4272280"/>
              <a:gd name="connsiteY128" fmla="*/ 690880 h 2656840"/>
              <a:gd name="connsiteX129" fmla="*/ 502920 w 4272280"/>
              <a:gd name="connsiteY129" fmla="*/ 690880 h 2656840"/>
              <a:gd name="connsiteX130" fmla="*/ 457200 w 4272280"/>
              <a:gd name="connsiteY130" fmla="*/ 690880 h 2656840"/>
              <a:gd name="connsiteX131" fmla="*/ 457200 w 4272280"/>
              <a:gd name="connsiteY131" fmla="*/ 635000 h 2656840"/>
              <a:gd name="connsiteX132" fmla="*/ 457200 w 4272280"/>
              <a:gd name="connsiteY132" fmla="*/ 635000 h 2656840"/>
              <a:gd name="connsiteX133" fmla="*/ 457200 w 4272280"/>
              <a:gd name="connsiteY133" fmla="*/ 584200 h 2656840"/>
              <a:gd name="connsiteX134" fmla="*/ 411480 w 4272280"/>
              <a:gd name="connsiteY134" fmla="*/ 584200 h 2656840"/>
              <a:gd name="connsiteX135" fmla="*/ 411480 w 4272280"/>
              <a:gd name="connsiteY135" fmla="*/ 513080 h 2656840"/>
              <a:gd name="connsiteX136" fmla="*/ 375920 w 4272280"/>
              <a:gd name="connsiteY136" fmla="*/ 513080 h 2656840"/>
              <a:gd name="connsiteX137" fmla="*/ 375920 w 4272280"/>
              <a:gd name="connsiteY137" fmla="*/ 462280 h 2656840"/>
              <a:gd name="connsiteX138" fmla="*/ 345440 w 4272280"/>
              <a:gd name="connsiteY138" fmla="*/ 462280 h 2656840"/>
              <a:gd name="connsiteX139" fmla="*/ 345440 w 4272280"/>
              <a:gd name="connsiteY139" fmla="*/ 426720 h 2656840"/>
              <a:gd name="connsiteX140" fmla="*/ 330200 w 4272280"/>
              <a:gd name="connsiteY140" fmla="*/ 426720 h 2656840"/>
              <a:gd name="connsiteX141" fmla="*/ 330200 w 4272280"/>
              <a:gd name="connsiteY141" fmla="*/ 375920 h 2656840"/>
              <a:gd name="connsiteX142" fmla="*/ 289560 w 4272280"/>
              <a:gd name="connsiteY142" fmla="*/ 375920 h 2656840"/>
              <a:gd name="connsiteX143" fmla="*/ 289560 w 4272280"/>
              <a:gd name="connsiteY143" fmla="*/ 314960 h 2656840"/>
              <a:gd name="connsiteX144" fmla="*/ 248920 w 4272280"/>
              <a:gd name="connsiteY144" fmla="*/ 314960 h 2656840"/>
              <a:gd name="connsiteX145" fmla="*/ 248920 w 4272280"/>
              <a:gd name="connsiteY145" fmla="*/ 289137 h 2656840"/>
              <a:gd name="connsiteX146" fmla="*/ 206164 w 4272280"/>
              <a:gd name="connsiteY146" fmla="*/ 289136 h 2656840"/>
              <a:gd name="connsiteX147" fmla="*/ 208280 w 4272280"/>
              <a:gd name="connsiteY147" fmla="*/ 223520 h 2656840"/>
              <a:gd name="connsiteX148" fmla="*/ 167640 w 4272280"/>
              <a:gd name="connsiteY148" fmla="*/ 223520 h 2656840"/>
              <a:gd name="connsiteX149" fmla="*/ 167640 w 4272280"/>
              <a:gd name="connsiteY149" fmla="*/ 182880 h 2656840"/>
              <a:gd name="connsiteX150" fmla="*/ 127000 w 4272280"/>
              <a:gd name="connsiteY150" fmla="*/ 176531 h 2656840"/>
              <a:gd name="connsiteX151" fmla="*/ 127000 w 4272280"/>
              <a:gd name="connsiteY151" fmla="*/ 116840 h 2656840"/>
              <a:gd name="connsiteX152" fmla="*/ 96520 w 4272280"/>
              <a:gd name="connsiteY152" fmla="*/ 116840 h 2656840"/>
              <a:gd name="connsiteX153" fmla="*/ 96520 w 4272280"/>
              <a:gd name="connsiteY153" fmla="*/ 60960 h 2656840"/>
              <a:gd name="connsiteX154" fmla="*/ 66040 w 4272280"/>
              <a:gd name="connsiteY154" fmla="*/ 60960 h 2656840"/>
              <a:gd name="connsiteX155" fmla="*/ 66040 w 4272280"/>
              <a:gd name="connsiteY155" fmla="*/ 60960 h 2656840"/>
              <a:gd name="connsiteX156" fmla="*/ 39793 w 4272280"/>
              <a:gd name="connsiteY156" fmla="*/ 34713 h 2656840"/>
              <a:gd name="connsiteX157" fmla="*/ 35560 w 4272280"/>
              <a:gd name="connsiteY157" fmla="*/ 0 h 2656840"/>
              <a:gd name="connsiteX158" fmla="*/ 0 w 4272280"/>
              <a:gd name="connsiteY158" fmla="*/ 0 h 2656840"/>
              <a:gd name="connsiteX0" fmla="*/ 4272280 w 4272280"/>
              <a:gd name="connsiteY0" fmla="*/ 2656840 h 2656840"/>
              <a:gd name="connsiteX1" fmla="*/ 3688080 w 4272280"/>
              <a:gd name="connsiteY1" fmla="*/ 2656840 h 2656840"/>
              <a:gd name="connsiteX2" fmla="*/ 3688080 w 4272280"/>
              <a:gd name="connsiteY2" fmla="*/ 2585720 h 2656840"/>
              <a:gd name="connsiteX3" fmla="*/ 3662680 w 4272280"/>
              <a:gd name="connsiteY3" fmla="*/ 2585720 h 2656840"/>
              <a:gd name="connsiteX4" fmla="*/ 3662680 w 4272280"/>
              <a:gd name="connsiteY4" fmla="*/ 2545080 h 2656840"/>
              <a:gd name="connsiteX5" fmla="*/ 3474720 w 4272280"/>
              <a:gd name="connsiteY5" fmla="*/ 2545080 h 2656840"/>
              <a:gd name="connsiteX6" fmla="*/ 3474720 w 4272280"/>
              <a:gd name="connsiteY6" fmla="*/ 2545080 h 2656840"/>
              <a:gd name="connsiteX7" fmla="*/ 3474720 w 4272280"/>
              <a:gd name="connsiteY7" fmla="*/ 2519680 h 2656840"/>
              <a:gd name="connsiteX8" fmla="*/ 3337560 w 4272280"/>
              <a:gd name="connsiteY8" fmla="*/ 2519680 h 2656840"/>
              <a:gd name="connsiteX9" fmla="*/ 3347720 w 4272280"/>
              <a:gd name="connsiteY9" fmla="*/ 2509520 h 2656840"/>
              <a:gd name="connsiteX10" fmla="*/ 3149600 w 4272280"/>
              <a:gd name="connsiteY10" fmla="*/ 2509520 h 2656840"/>
              <a:gd name="connsiteX11" fmla="*/ 3149600 w 4272280"/>
              <a:gd name="connsiteY11" fmla="*/ 2489200 h 2656840"/>
              <a:gd name="connsiteX12" fmla="*/ 3063240 w 4272280"/>
              <a:gd name="connsiteY12" fmla="*/ 2489200 h 2656840"/>
              <a:gd name="connsiteX13" fmla="*/ 3063240 w 4272280"/>
              <a:gd name="connsiteY13" fmla="*/ 2468880 h 2656840"/>
              <a:gd name="connsiteX14" fmla="*/ 3037840 w 4272280"/>
              <a:gd name="connsiteY14" fmla="*/ 2468880 h 2656840"/>
              <a:gd name="connsiteX15" fmla="*/ 3037840 w 4272280"/>
              <a:gd name="connsiteY15" fmla="*/ 2448560 h 2656840"/>
              <a:gd name="connsiteX16" fmla="*/ 2997200 w 4272280"/>
              <a:gd name="connsiteY16" fmla="*/ 2448560 h 2656840"/>
              <a:gd name="connsiteX17" fmla="*/ 2997200 w 4272280"/>
              <a:gd name="connsiteY17" fmla="*/ 2423160 h 2656840"/>
              <a:gd name="connsiteX18" fmla="*/ 2941320 w 4272280"/>
              <a:gd name="connsiteY18" fmla="*/ 2423160 h 2656840"/>
              <a:gd name="connsiteX19" fmla="*/ 2956560 w 4272280"/>
              <a:gd name="connsiteY19" fmla="*/ 2407920 h 2656840"/>
              <a:gd name="connsiteX20" fmla="*/ 2910840 w 4272280"/>
              <a:gd name="connsiteY20" fmla="*/ 2407920 h 2656840"/>
              <a:gd name="connsiteX21" fmla="*/ 2910840 w 4272280"/>
              <a:gd name="connsiteY21" fmla="*/ 2387600 h 2656840"/>
              <a:gd name="connsiteX22" fmla="*/ 2783840 w 4272280"/>
              <a:gd name="connsiteY22" fmla="*/ 2387600 h 2656840"/>
              <a:gd name="connsiteX23" fmla="*/ 2783840 w 4272280"/>
              <a:gd name="connsiteY23" fmla="*/ 2357120 h 2656840"/>
              <a:gd name="connsiteX24" fmla="*/ 2722880 w 4272280"/>
              <a:gd name="connsiteY24" fmla="*/ 2357120 h 2656840"/>
              <a:gd name="connsiteX25" fmla="*/ 2707640 w 4272280"/>
              <a:gd name="connsiteY25" fmla="*/ 2341880 h 2656840"/>
              <a:gd name="connsiteX26" fmla="*/ 2646680 w 4272280"/>
              <a:gd name="connsiteY26" fmla="*/ 2341880 h 2656840"/>
              <a:gd name="connsiteX27" fmla="*/ 2646680 w 4272280"/>
              <a:gd name="connsiteY27" fmla="*/ 2311400 h 2656840"/>
              <a:gd name="connsiteX28" fmla="*/ 2600960 w 4272280"/>
              <a:gd name="connsiteY28" fmla="*/ 2311400 h 2656840"/>
              <a:gd name="connsiteX29" fmla="*/ 2600960 w 4272280"/>
              <a:gd name="connsiteY29" fmla="*/ 2291080 h 2656840"/>
              <a:gd name="connsiteX30" fmla="*/ 2565400 w 4272280"/>
              <a:gd name="connsiteY30" fmla="*/ 2291080 h 2656840"/>
              <a:gd name="connsiteX31" fmla="*/ 2565400 w 4272280"/>
              <a:gd name="connsiteY31" fmla="*/ 2270760 h 2656840"/>
              <a:gd name="connsiteX32" fmla="*/ 2514600 w 4272280"/>
              <a:gd name="connsiteY32" fmla="*/ 2270760 h 2656840"/>
              <a:gd name="connsiteX33" fmla="*/ 2524760 w 4272280"/>
              <a:gd name="connsiteY33" fmla="*/ 2270760 h 2656840"/>
              <a:gd name="connsiteX34" fmla="*/ 2494280 w 4272280"/>
              <a:gd name="connsiteY34" fmla="*/ 2270760 h 2656840"/>
              <a:gd name="connsiteX35" fmla="*/ 2494280 w 4272280"/>
              <a:gd name="connsiteY35" fmla="*/ 2235200 h 2656840"/>
              <a:gd name="connsiteX36" fmla="*/ 2443480 w 4272280"/>
              <a:gd name="connsiteY36" fmla="*/ 2235200 h 2656840"/>
              <a:gd name="connsiteX37" fmla="*/ 2443480 w 4272280"/>
              <a:gd name="connsiteY37" fmla="*/ 2219960 h 2656840"/>
              <a:gd name="connsiteX38" fmla="*/ 2413000 w 4272280"/>
              <a:gd name="connsiteY38" fmla="*/ 2219960 h 2656840"/>
              <a:gd name="connsiteX39" fmla="*/ 2413000 w 4272280"/>
              <a:gd name="connsiteY39" fmla="*/ 2179320 h 2656840"/>
              <a:gd name="connsiteX40" fmla="*/ 2377440 w 4272280"/>
              <a:gd name="connsiteY40" fmla="*/ 2179320 h 2656840"/>
              <a:gd name="connsiteX41" fmla="*/ 2377440 w 4272280"/>
              <a:gd name="connsiteY41" fmla="*/ 2159000 h 2656840"/>
              <a:gd name="connsiteX42" fmla="*/ 2316480 w 4272280"/>
              <a:gd name="connsiteY42" fmla="*/ 2159000 h 2656840"/>
              <a:gd name="connsiteX43" fmla="*/ 2316480 w 4272280"/>
              <a:gd name="connsiteY43" fmla="*/ 2138680 h 2656840"/>
              <a:gd name="connsiteX44" fmla="*/ 2260600 w 4272280"/>
              <a:gd name="connsiteY44" fmla="*/ 2138680 h 2656840"/>
              <a:gd name="connsiteX45" fmla="*/ 2260600 w 4272280"/>
              <a:gd name="connsiteY45" fmla="*/ 2103120 h 2656840"/>
              <a:gd name="connsiteX46" fmla="*/ 2209800 w 4272280"/>
              <a:gd name="connsiteY46" fmla="*/ 2103120 h 2656840"/>
              <a:gd name="connsiteX47" fmla="*/ 2209800 w 4272280"/>
              <a:gd name="connsiteY47" fmla="*/ 2092960 h 2656840"/>
              <a:gd name="connsiteX48" fmla="*/ 2169160 w 4272280"/>
              <a:gd name="connsiteY48" fmla="*/ 2092960 h 2656840"/>
              <a:gd name="connsiteX49" fmla="*/ 2169160 w 4272280"/>
              <a:gd name="connsiteY49" fmla="*/ 2077720 h 2656840"/>
              <a:gd name="connsiteX50" fmla="*/ 2113280 w 4272280"/>
              <a:gd name="connsiteY50" fmla="*/ 2077720 h 2656840"/>
              <a:gd name="connsiteX51" fmla="*/ 2113280 w 4272280"/>
              <a:gd name="connsiteY51" fmla="*/ 2037080 h 2656840"/>
              <a:gd name="connsiteX52" fmla="*/ 2052320 w 4272280"/>
              <a:gd name="connsiteY52" fmla="*/ 2037080 h 2656840"/>
              <a:gd name="connsiteX53" fmla="*/ 2052320 w 4272280"/>
              <a:gd name="connsiteY53" fmla="*/ 2006600 h 2656840"/>
              <a:gd name="connsiteX54" fmla="*/ 1996440 w 4272280"/>
              <a:gd name="connsiteY54" fmla="*/ 2006600 h 2656840"/>
              <a:gd name="connsiteX55" fmla="*/ 1996440 w 4272280"/>
              <a:gd name="connsiteY55" fmla="*/ 1976120 h 2656840"/>
              <a:gd name="connsiteX56" fmla="*/ 1935480 w 4272280"/>
              <a:gd name="connsiteY56" fmla="*/ 1976120 h 2656840"/>
              <a:gd name="connsiteX57" fmla="*/ 1935480 w 4272280"/>
              <a:gd name="connsiteY57" fmla="*/ 1955800 h 2656840"/>
              <a:gd name="connsiteX58" fmla="*/ 1869440 w 4272280"/>
              <a:gd name="connsiteY58" fmla="*/ 1955800 h 2656840"/>
              <a:gd name="connsiteX59" fmla="*/ 1869440 w 4272280"/>
              <a:gd name="connsiteY59" fmla="*/ 1920240 h 2656840"/>
              <a:gd name="connsiteX60" fmla="*/ 1838960 w 4272280"/>
              <a:gd name="connsiteY60" fmla="*/ 1920240 h 2656840"/>
              <a:gd name="connsiteX61" fmla="*/ 1838960 w 4272280"/>
              <a:gd name="connsiteY61" fmla="*/ 1889760 h 2656840"/>
              <a:gd name="connsiteX62" fmla="*/ 1808480 w 4272280"/>
              <a:gd name="connsiteY62" fmla="*/ 1889760 h 2656840"/>
              <a:gd name="connsiteX63" fmla="*/ 1742440 w 4272280"/>
              <a:gd name="connsiteY63" fmla="*/ 1889760 h 2656840"/>
              <a:gd name="connsiteX64" fmla="*/ 1742440 w 4272280"/>
              <a:gd name="connsiteY64" fmla="*/ 1864360 h 2656840"/>
              <a:gd name="connsiteX65" fmla="*/ 1701800 w 4272280"/>
              <a:gd name="connsiteY65" fmla="*/ 1864360 h 2656840"/>
              <a:gd name="connsiteX66" fmla="*/ 1722120 w 4272280"/>
              <a:gd name="connsiteY66" fmla="*/ 1844040 h 2656840"/>
              <a:gd name="connsiteX67" fmla="*/ 1635760 w 4272280"/>
              <a:gd name="connsiteY67" fmla="*/ 1844040 h 2656840"/>
              <a:gd name="connsiteX68" fmla="*/ 1635760 w 4272280"/>
              <a:gd name="connsiteY68" fmla="*/ 1793240 h 2656840"/>
              <a:gd name="connsiteX69" fmla="*/ 1615440 w 4272280"/>
              <a:gd name="connsiteY69" fmla="*/ 1793240 h 2656840"/>
              <a:gd name="connsiteX70" fmla="*/ 1615440 w 4272280"/>
              <a:gd name="connsiteY70" fmla="*/ 1772920 h 2656840"/>
              <a:gd name="connsiteX71" fmla="*/ 1584960 w 4272280"/>
              <a:gd name="connsiteY71" fmla="*/ 1772920 h 2656840"/>
              <a:gd name="connsiteX72" fmla="*/ 1584960 w 4272280"/>
              <a:gd name="connsiteY72" fmla="*/ 1747520 h 2656840"/>
              <a:gd name="connsiteX73" fmla="*/ 1564640 w 4272280"/>
              <a:gd name="connsiteY73" fmla="*/ 1747520 h 2656840"/>
              <a:gd name="connsiteX74" fmla="*/ 1564640 w 4272280"/>
              <a:gd name="connsiteY74" fmla="*/ 1722120 h 2656840"/>
              <a:gd name="connsiteX75" fmla="*/ 1539240 w 4272280"/>
              <a:gd name="connsiteY75" fmla="*/ 1722120 h 2656840"/>
              <a:gd name="connsiteX76" fmla="*/ 1539240 w 4272280"/>
              <a:gd name="connsiteY76" fmla="*/ 1696720 h 2656840"/>
              <a:gd name="connsiteX77" fmla="*/ 1432560 w 4272280"/>
              <a:gd name="connsiteY77" fmla="*/ 1696720 h 2656840"/>
              <a:gd name="connsiteX78" fmla="*/ 1432560 w 4272280"/>
              <a:gd name="connsiteY78" fmla="*/ 1656080 h 2656840"/>
              <a:gd name="connsiteX79" fmla="*/ 1397000 w 4272280"/>
              <a:gd name="connsiteY79" fmla="*/ 1656080 h 2656840"/>
              <a:gd name="connsiteX80" fmla="*/ 1397000 w 4272280"/>
              <a:gd name="connsiteY80" fmla="*/ 1635760 h 2656840"/>
              <a:gd name="connsiteX81" fmla="*/ 1366520 w 4272280"/>
              <a:gd name="connsiteY81" fmla="*/ 1635760 h 2656840"/>
              <a:gd name="connsiteX82" fmla="*/ 1366520 w 4272280"/>
              <a:gd name="connsiteY82" fmla="*/ 1595120 h 2656840"/>
              <a:gd name="connsiteX83" fmla="*/ 1325880 w 4272280"/>
              <a:gd name="connsiteY83" fmla="*/ 1595120 h 2656840"/>
              <a:gd name="connsiteX84" fmla="*/ 1325880 w 4272280"/>
              <a:gd name="connsiteY84" fmla="*/ 1559560 h 2656840"/>
              <a:gd name="connsiteX85" fmla="*/ 1305560 w 4272280"/>
              <a:gd name="connsiteY85" fmla="*/ 1559560 h 2656840"/>
              <a:gd name="connsiteX86" fmla="*/ 1305560 w 4272280"/>
              <a:gd name="connsiteY86" fmla="*/ 1524000 h 2656840"/>
              <a:gd name="connsiteX87" fmla="*/ 1264920 w 4272280"/>
              <a:gd name="connsiteY87" fmla="*/ 1524000 h 2656840"/>
              <a:gd name="connsiteX88" fmla="*/ 1264920 w 4272280"/>
              <a:gd name="connsiteY88" fmla="*/ 1488440 h 2656840"/>
              <a:gd name="connsiteX89" fmla="*/ 1264920 w 4272280"/>
              <a:gd name="connsiteY89" fmla="*/ 1488440 h 2656840"/>
              <a:gd name="connsiteX90" fmla="*/ 1264920 w 4272280"/>
              <a:gd name="connsiteY90" fmla="*/ 1457960 h 2656840"/>
              <a:gd name="connsiteX91" fmla="*/ 1198880 w 4272280"/>
              <a:gd name="connsiteY91" fmla="*/ 1457960 h 2656840"/>
              <a:gd name="connsiteX92" fmla="*/ 1198880 w 4272280"/>
              <a:gd name="connsiteY92" fmla="*/ 1417320 h 2656840"/>
              <a:gd name="connsiteX93" fmla="*/ 1168400 w 4272280"/>
              <a:gd name="connsiteY93" fmla="*/ 1417320 h 2656840"/>
              <a:gd name="connsiteX94" fmla="*/ 1168400 w 4272280"/>
              <a:gd name="connsiteY94" fmla="*/ 1381760 h 2656840"/>
              <a:gd name="connsiteX95" fmla="*/ 1137920 w 4272280"/>
              <a:gd name="connsiteY95" fmla="*/ 1381760 h 2656840"/>
              <a:gd name="connsiteX96" fmla="*/ 1137920 w 4272280"/>
              <a:gd name="connsiteY96" fmla="*/ 1361440 h 2656840"/>
              <a:gd name="connsiteX97" fmla="*/ 1102360 w 4272280"/>
              <a:gd name="connsiteY97" fmla="*/ 1361440 h 2656840"/>
              <a:gd name="connsiteX98" fmla="*/ 1102360 w 4272280"/>
              <a:gd name="connsiteY98" fmla="*/ 1330960 h 2656840"/>
              <a:gd name="connsiteX99" fmla="*/ 1056640 w 4272280"/>
              <a:gd name="connsiteY99" fmla="*/ 1330960 h 2656840"/>
              <a:gd name="connsiteX100" fmla="*/ 1056640 w 4272280"/>
              <a:gd name="connsiteY100" fmla="*/ 1305560 h 2656840"/>
              <a:gd name="connsiteX101" fmla="*/ 1000760 w 4272280"/>
              <a:gd name="connsiteY101" fmla="*/ 1305560 h 2656840"/>
              <a:gd name="connsiteX102" fmla="*/ 1000760 w 4272280"/>
              <a:gd name="connsiteY102" fmla="*/ 1264920 h 2656840"/>
              <a:gd name="connsiteX103" fmla="*/ 965200 w 4272280"/>
              <a:gd name="connsiteY103" fmla="*/ 1264920 h 2656840"/>
              <a:gd name="connsiteX104" fmla="*/ 965200 w 4272280"/>
              <a:gd name="connsiteY104" fmla="*/ 1214120 h 2656840"/>
              <a:gd name="connsiteX105" fmla="*/ 929640 w 4272280"/>
              <a:gd name="connsiteY105" fmla="*/ 1214120 h 2656840"/>
              <a:gd name="connsiteX106" fmla="*/ 929640 w 4272280"/>
              <a:gd name="connsiteY106" fmla="*/ 1163320 h 2656840"/>
              <a:gd name="connsiteX107" fmla="*/ 883920 w 4272280"/>
              <a:gd name="connsiteY107" fmla="*/ 1163320 h 2656840"/>
              <a:gd name="connsiteX108" fmla="*/ 883920 w 4272280"/>
              <a:gd name="connsiteY108" fmla="*/ 1117600 h 2656840"/>
              <a:gd name="connsiteX109" fmla="*/ 828040 w 4272280"/>
              <a:gd name="connsiteY109" fmla="*/ 1117600 h 2656840"/>
              <a:gd name="connsiteX110" fmla="*/ 828040 w 4272280"/>
              <a:gd name="connsiteY110" fmla="*/ 1097280 h 2656840"/>
              <a:gd name="connsiteX111" fmla="*/ 797560 w 4272280"/>
              <a:gd name="connsiteY111" fmla="*/ 1097280 h 2656840"/>
              <a:gd name="connsiteX112" fmla="*/ 797560 w 4272280"/>
              <a:gd name="connsiteY112" fmla="*/ 1056640 h 2656840"/>
              <a:gd name="connsiteX113" fmla="*/ 746760 w 4272280"/>
              <a:gd name="connsiteY113" fmla="*/ 1056640 h 2656840"/>
              <a:gd name="connsiteX114" fmla="*/ 746760 w 4272280"/>
              <a:gd name="connsiteY114" fmla="*/ 1010920 h 2656840"/>
              <a:gd name="connsiteX115" fmla="*/ 746760 w 4272280"/>
              <a:gd name="connsiteY115" fmla="*/ 1010920 h 2656840"/>
              <a:gd name="connsiteX116" fmla="*/ 712893 w 4272280"/>
              <a:gd name="connsiteY116" fmla="*/ 997797 h 2656840"/>
              <a:gd name="connsiteX117" fmla="*/ 685800 w 4272280"/>
              <a:gd name="connsiteY117" fmla="*/ 970280 h 2656840"/>
              <a:gd name="connsiteX118" fmla="*/ 685800 w 4272280"/>
              <a:gd name="connsiteY118" fmla="*/ 929640 h 2656840"/>
              <a:gd name="connsiteX119" fmla="*/ 655320 w 4272280"/>
              <a:gd name="connsiteY119" fmla="*/ 929640 h 2656840"/>
              <a:gd name="connsiteX120" fmla="*/ 655320 w 4272280"/>
              <a:gd name="connsiteY120" fmla="*/ 894080 h 2656840"/>
              <a:gd name="connsiteX121" fmla="*/ 619760 w 4272280"/>
              <a:gd name="connsiteY121" fmla="*/ 894080 h 2656840"/>
              <a:gd name="connsiteX122" fmla="*/ 619760 w 4272280"/>
              <a:gd name="connsiteY122" fmla="*/ 822960 h 2656840"/>
              <a:gd name="connsiteX123" fmla="*/ 568960 w 4272280"/>
              <a:gd name="connsiteY123" fmla="*/ 822960 h 2656840"/>
              <a:gd name="connsiteX124" fmla="*/ 568960 w 4272280"/>
              <a:gd name="connsiteY124" fmla="*/ 782320 h 2656840"/>
              <a:gd name="connsiteX125" fmla="*/ 538480 w 4272280"/>
              <a:gd name="connsiteY125" fmla="*/ 782320 h 2656840"/>
              <a:gd name="connsiteX126" fmla="*/ 538480 w 4272280"/>
              <a:gd name="connsiteY126" fmla="*/ 751840 h 2656840"/>
              <a:gd name="connsiteX127" fmla="*/ 502920 w 4272280"/>
              <a:gd name="connsiteY127" fmla="*/ 751840 h 2656840"/>
              <a:gd name="connsiteX128" fmla="*/ 502920 w 4272280"/>
              <a:gd name="connsiteY128" fmla="*/ 690880 h 2656840"/>
              <a:gd name="connsiteX129" fmla="*/ 502920 w 4272280"/>
              <a:gd name="connsiteY129" fmla="*/ 690880 h 2656840"/>
              <a:gd name="connsiteX130" fmla="*/ 457200 w 4272280"/>
              <a:gd name="connsiteY130" fmla="*/ 690880 h 2656840"/>
              <a:gd name="connsiteX131" fmla="*/ 457200 w 4272280"/>
              <a:gd name="connsiteY131" fmla="*/ 635000 h 2656840"/>
              <a:gd name="connsiteX132" fmla="*/ 457200 w 4272280"/>
              <a:gd name="connsiteY132" fmla="*/ 635000 h 2656840"/>
              <a:gd name="connsiteX133" fmla="*/ 457200 w 4272280"/>
              <a:gd name="connsiteY133" fmla="*/ 584200 h 2656840"/>
              <a:gd name="connsiteX134" fmla="*/ 411480 w 4272280"/>
              <a:gd name="connsiteY134" fmla="*/ 584200 h 2656840"/>
              <a:gd name="connsiteX135" fmla="*/ 411480 w 4272280"/>
              <a:gd name="connsiteY135" fmla="*/ 513080 h 2656840"/>
              <a:gd name="connsiteX136" fmla="*/ 375920 w 4272280"/>
              <a:gd name="connsiteY136" fmla="*/ 513080 h 2656840"/>
              <a:gd name="connsiteX137" fmla="*/ 375920 w 4272280"/>
              <a:gd name="connsiteY137" fmla="*/ 462280 h 2656840"/>
              <a:gd name="connsiteX138" fmla="*/ 345440 w 4272280"/>
              <a:gd name="connsiteY138" fmla="*/ 462280 h 2656840"/>
              <a:gd name="connsiteX139" fmla="*/ 345440 w 4272280"/>
              <a:gd name="connsiteY139" fmla="*/ 426720 h 2656840"/>
              <a:gd name="connsiteX140" fmla="*/ 330200 w 4272280"/>
              <a:gd name="connsiteY140" fmla="*/ 426720 h 2656840"/>
              <a:gd name="connsiteX141" fmla="*/ 330200 w 4272280"/>
              <a:gd name="connsiteY141" fmla="*/ 375920 h 2656840"/>
              <a:gd name="connsiteX142" fmla="*/ 289560 w 4272280"/>
              <a:gd name="connsiteY142" fmla="*/ 375920 h 2656840"/>
              <a:gd name="connsiteX143" fmla="*/ 289560 w 4272280"/>
              <a:gd name="connsiteY143" fmla="*/ 314960 h 2656840"/>
              <a:gd name="connsiteX144" fmla="*/ 248920 w 4272280"/>
              <a:gd name="connsiteY144" fmla="*/ 314960 h 2656840"/>
              <a:gd name="connsiteX145" fmla="*/ 248920 w 4272280"/>
              <a:gd name="connsiteY145" fmla="*/ 289137 h 2656840"/>
              <a:gd name="connsiteX146" fmla="*/ 206164 w 4272280"/>
              <a:gd name="connsiteY146" fmla="*/ 289136 h 2656840"/>
              <a:gd name="connsiteX147" fmla="*/ 208280 w 4272280"/>
              <a:gd name="connsiteY147" fmla="*/ 223520 h 2656840"/>
              <a:gd name="connsiteX148" fmla="*/ 167640 w 4272280"/>
              <a:gd name="connsiteY148" fmla="*/ 223520 h 2656840"/>
              <a:gd name="connsiteX149" fmla="*/ 167640 w 4272280"/>
              <a:gd name="connsiteY149" fmla="*/ 182880 h 2656840"/>
              <a:gd name="connsiteX150" fmla="*/ 127000 w 4272280"/>
              <a:gd name="connsiteY150" fmla="*/ 176531 h 2656840"/>
              <a:gd name="connsiteX151" fmla="*/ 127000 w 4272280"/>
              <a:gd name="connsiteY151" fmla="*/ 116840 h 2656840"/>
              <a:gd name="connsiteX152" fmla="*/ 96520 w 4272280"/>
              <a:gd name="connsiteY152" fmla="*/ 116840 h 2656840"/>
              <a:gd name="connsiteX153" fmla="*/ 96520 w 4272280"/>
              <a:gd name="connsiteY153" fmla="*/ 60960 h 2656840"/>
              <a:gd name="connsiteX154" fmla="*/ 66040 w 4272280"/>
              <a:gd name="connsiteY154" fmla="*/ 60960 h 2656840"/>
              <a:gd name="connsiteX155" fmla="*/ 66040 w 4272280"/>
              <a:gd name="connsiteY155" fmla="*/ 60960 h 2656840"/>
              <a:gd name="connsiteX156" fmla="*/ 39793 w 4272280"/>
              <a:gd name="connsiteY156" fmla="*/ 34713 h 2656840"/>
              <a:gd name="connsiteX157" fmla="*/ 35560 w 4272280"/>
              <a:gd name="connsiteY157" fmla="*/ 0 h 2656840"/>
              <a:gd name="connsiteX158" fmla="*/ 0 w 4272280"/>
              <a:gd name="connsiteY158" fmla="*/ 0 h 2656840"/>
              <a:gd name="connsiteX0" fmla="*/ 4272280 w 4272280"/>
              <a:gd name="connsiteY0" fmla="*/ 2656840 h 2656840"/>
              <a:gd name="connsiteX1" fmla="*/ 3688080 w 4272280"/>
              <a:gd name="connsiteY1" fmla="*/ 2656840 h 2656840"/>
              <a:gd name="connsiteX2" fmla="*/ 3688080 w 4272280"/>
              <a:gd name="connsiteY2" fmla="*/ 2585720 h 2656840"/>
              <a:gd name="connsiteX3" fmla="*/ 3662680 w 4272280"/>
              <a:gd name="connsiteY3" fmla="*/ 2585720 h 2656840"/>
              <a:gd name="connsiteX4" fmla="*/ 3662680 w 4272280"/>
              <a:gd name="connsiteY4" fmla="*/ 2545080 h 2656840"/>
              <a:gd name="connsiteX5" fmla="*/ 3474720 w 4272280"/>
              <a:gd name="connsiteY5" fmla="*/ 2545080 h 2656840"/>
              <a:gd name="connsiteX6" fmla="*/ 3474720 w 4272280"/>
              <a:gd name="connsiteY6" fmla="*/ 2545080 h 2656840"/>
              <a:gd name="connsiteX7" fmla="*/ 3474720 w 4272280"/>
              <a:gd name="connsiteY7" fmla="*/ 2519680 h 2656840"/>
              <a:gd name="connsiteX8" fmla="*/ 3337560 w 4272280"/>
              <a:gd name="connsiteY8" fmla="*/ 2519680 h 2656840"/>
              <a:gd name="connsiteX9" fmla="*/ 3347720 w 4272280"/>
              <a:gd name="connsiteY9" fmla="*/ 2509520 h 2656840"/>
              <a:gd name="connsiteX10" fmla="*/ 3149600 w 4272280"/>
              <a:gd name="connsiteY10" fmla="*/ 2509520 h 2656840"/>
              <a:gd name="connsiteX11" fmla="*/ 3149600 w 4272280"/>
              <a:gd name="connsiteY11" fmla="*/ 2489200 h 2656840"/>
              <a:gd name="connsiteX12" fmla="*/ 3063240 w 4272280"/>
              <a:gd name="connsiteY12" fmla="*/ 2489200 h 2656840"/>
              <a:gd name="connsiteX13" fmla="*/ 3063240 w 4272280"/>
              <a:gd name="connsiteY13" fmla="*/ 2468880 h 2656840"/>
              <a:gd name="connsiteX14" fmla="*/ 3037840 w 4272280"/>
              <a:gd name="connsiteY14" fmla="*/ 2468880 h 2656840"/>
              <a:gd name="connsiteX15" fmla="*/ 3037840 w 4272280"/>
              <a:gd name="connsiteY15" fmla="*/ 2448560 h 2656840"/>
              <a:gd name="connsiteX16" fmla="*/ 2997200 w 4272280"/>
              <a:gd name="connsiteY16" fmla="*/ 2448560 h 2656840"/>
              <a:gd name="connsiteX17" fmla="*/ 2997200 w 4272280"/>
              <a:gd name="connsiteY17" fmla="*/ 2423160 h 2656840"/>
              <a:gd name="connsiteX18" fmla="*/ 2941320 w 4272280"/>
              <a:gd name="connsiteY18" fmla="*/ 2423160 h 2656840"/>
              <a:gd name="connsiteX19" fmla="*/ 2956560 w 4272280"/>
              <a:gd name="connsiteY19" fmla="*/ 2407920 h 2656840"/>
              <a:gd name="connsiteX20" fmla="*/ 2910840 w 4272280"/>
              <a:gd name="connsiteY20" fmla="*/ 2407920 h 2656840"/>
              <a:gd name="connsiteX21" fmla="*/ 2910840 w 4272280"/>
              <a:gd name="connsiteY21" fmla="*/ 2387600 h 2656840"/>
              <a:gd name="connsiteX22" fmla="*/ 2783840 w 4272280"/>
              <a:gd name="connsiteY22" fmla="*/ 2387600 h 2656840"/>
              <a:gd name="connsiteX23" fmla="*/ 2783840 w 4272280"/>
              <a:gd name="connsiteY23" fmla="*/ 2357120 h 2656840"/>
              <a:gd name="connsiteX24" fmla="*/ 2722880 w 4272280"/>
              <a:gd name="connsiteY24" fmla="*/ 2357120 h 2656840"/>
              <a:gd name="connsiteX25" fmla="*/ 2707640 w 4272280"/>
              <a:gd name="connsiteY25" fmla="*/ 2341880 h 2656840"/>
              <a:gd name="connsiteX26" fmla="*/ 2646680 w 4272280"/>
              <a:gd name="connsiteY26" fmla="*/ 2341880 h 2656840"/>
              <a:gd name="connsiteX27" fmla="*/ 2646680 w 4272280"/>
              <a:gd name="connsiteY27" fmla="*/ 2311400 h 2656840"/>
              <a:gd name="connsiteX28" fmla="*/ 2600960 w 4272280"/>
              <a:gd name="connsiteY28" fmla="*/ 2311400 h 2656840"/>
              <a:gd name="connsiteX29" fmla="*/ 2600960 w 4272280"/>
              <a:gd name="connsiteY29" fmla="*/ 2291080 h 2656840"/>
              <a:gd name="connsiteX30" fmla="*/ 2565400 w 4272280"/>
              <a:gd name="connsiteY30" fmla="*/ 2291080 h 2656840"/>
              <a:gd name="connsiteX31" fmla="*/ 2565400 w 4272280"/>
              <a:gd name="connsiteY31" fmla="*/ 2270760 h 2656840"/>
              <a:gd name="connsiteX32" fmla="*/ 2514600 w 4272280"/>
              <a:gd name="connsiteY32" fmla="*/ 2270760 h 2656840"/>
              <a:gd name="connsiteX33" fmla="*/ 2524760 w 4272280"/>
              <a:gd name="connsiteY33" fmla="*/ 2270760 h 2656840"/>
              <a:gd name="connsiteX34" fmla="*/ 2494280 w 4272280"/>
              <a:gd name="connsiteY34" fmla="*/ 2270760 h 2656840"/>
              <a:gd name="connsiteX35" fmla="*/ 2494280 w 4272280"/>
              <a:gd name="connsiteY35" fmla="*/ 2235200 h 2656840"/>
              <a:gd name="connsiteX36" fmla="*/ 2443480 w 4272280"/>
              <a:gd name="connsiteY36" fmla="*/ 2235200 h 2656840"/>
              <a:gd name="connsiteX37" fmla="*/ 2443480 w 4272280"/>
              <a:gd name="connsiteY37" fmla="*/ 2219960 h 2656840"/>
              <a:gd name="connsiteX38" fmla="*/ 2413000 w 4272280"/>
              <a:gd name="connsiteY38" fmla="*/ 2219960 h 2656840"/>
              <a:gd name="connsiteX39" fmla="*/ 2413000 w 4272280"/>
              <a:gd name="connsiteY39" fmla="*/ 2179320 h 2656840"/>
              <a:gd name="connsiteX40" fmla="*/ 2377440 w 4272280"/>
              <a:gd name="connsiteY40" fmla="*/ 2179320 h 2656840"/>
              <a:gd name="connsiteX41" fmla="*/ 2377440 w 4272280"/>
              <a:gd name="connsiteY41" fmla="*/ 2159000 h 2656840"/>
              <a:gd name="connsiteX42" fmla="*/ 2316480 w 4272280"/>
              <a:gd name="connsiteY42" fmla="*/ 2159000 h 2656840"/>
              <a:gd name="connsiteX43" fmla="*/ 2316480 w 4272280"/>
              <a:gd name="connsiteY43" fmla="*/ 2138680 h 2656840"/>
              <a:gd name="connsiteX44" fmla="*/ 2260600 w 4272280"/>
              <a:gd name="connsiteY44" fmla="*/ 2138680 h 2656840"/>
              <a:gd name="connsiteX45" fmla="*/ 2260600 w 4272280"/>
              <a:gd name="connsiteY45" fmla="*/ 2103120 h 2656840"/>
              <a:gd name="connsiteX46" fmla="*/ 2209800 w 4272280"/>
              <a:gd name="connsiteY46" fmla="*/ 2103120 h 2656840"/>
              <a:gd name="connsiteX47" fmla="*/ 2209800 w 4272280"/>
              <a:gd name="connsiteY47" fmla="*/ 2092960 h 2656840"/>
              <a:gd name="connsiteX48" fmla="*/ 2169160 w 4272280"/>
              <a:gd name="connsiteY48" fmla="*/ 2092960 h 2656840"/>
              <a:gd name="connsiteX49" fmla="*/ 2169160 w 4272280"/>
              <a:gd name="connsiteY49" fmla="*/ 2077720 h 2656840"/>
              <a:gd name="connsiteX50" fmla="*/ 2113280 w 4272280"/>
              <a:gd name="connsiteY50" fmla="*/ 2077720 h 2656840"/>
              <a:gd name="connsiteX51" fmla="*/ 2113280 w 4272280"/>
              <a:gd name="connsiteY51" fmla="*/ 2037080 h 2656840"/>
              <a:gd name="connsiteX52" fmla="*/ 2052320 w 4272280"/>
              <a:gd name="connsiteY52" fmla="*/ 2037080 h 2656840"/>
              <a:gd name="connsiteX53" fmla="*/ 2052320 w 4272280"/>
              <a:gd name="connsiteY53" fmla="*/ 2006600 h 2656840"/>
              <a:gd name="connsiteX54" fmla="*/ 1996440 w 4272280"/>
              <a:gd name="connsiteY54" fmla="*/ 2006600 h 2656840"/>
              <a:gd name="connsiteX55" fmla="*/ 1996440 w 4272280"/>
              <a:gd name="connsiteY55" fmla="*/ 1976120 h 2656840"/>
              <a:gd name="connsiteX56" fmla="*/ 1935480 w 4272280"/>
              <a:gd name="connsiteY56" fmla="*/ 1976120 h 2656840"/>
              <a:gd name="connsiteX57" fmla="*/ 1935480 w 4272280"/>
              <a:gd name="connsiteY57" fmla="*/ 1955800 h 2656840"/>
              <a:gd name="connsiteX58" fmla="*/ 1869440 w 4272280"/>
              <a:gd name="connsiteY58" fmla="*/ 1955800 h 2656840"/>
              <a:gd name="connsiteX59" fmla="*/ 1869440 w 4272280"/>
              <a:gd name="connsiteY59" fmla="*/ 1920240 h 2656840"/>
              <a:gd name="connsiteX60" fmla="*/ 1838960 w 4272280"/>
              <a:gd name="connsiteY60" fmla="*/ 1920240 h 2656840"/>
              <a:gd name="connsiteX61" fmla="*/ 1838960 w 4272280"/>
              <a:gd name="connsiteY61" fmla="*/ 1889760 h 2656840"/>
              <a:gd name="connsiteX62" fmla="*/ 1808480 w 4272280"/>
              <a:gd name="connsiteY62" fmla="*/ 1889760 h 2656840"/>
              <a:gd name="connsiteX63" fmla="*/ 1742440 w 4272280"/>
              <a:gd name="connsiteY63" fmla="*/ 1889760 h 2656840"/>
              <a:gd name="connsiteX64" fmla="*/ 1742440 w 4272280"/>
              <a:gd name="connsiteY64" fmla="*/ 1864360 h 2656840"/>
              <a:gd name="connsiteX65" fmla="*/ 1701800 w 4272280"/>
              <a:gd name="connsiteY65" fmla="*/ 1864360 h 2656840"/>
              <a:gd name="connsiteX66" fmla="*/ 1722120 w 4272280"/>
              <a:gd name="connsiteY66" fmla="*/ 1844040 h 2656840"/>
              <a:gd name="connsiteX67" fmla="*/ 1635760 w 4272280"/>
              <a:gd name="connsiteY67" fmla="*/ 1844040 h 2656840"/>
              <a:gd name="connsiteX68" fmla="*/ 1635760 w 4272280"/>
              <a:gd name="connsiteY68" fmla="*/ 1793240 h 2656840"/>
              <a:gd name="connsiteX69" fmla="*/ 1615440 w 4272280"/>
              <a:gd name="connsiteY69" fmla="*/ 1793240 h 2656840"/>
              <a:gd name="connsiteX70" fmla="*/ 1615440 w 4272280"/>
              <a:gd name="connsiteY70" fmla="*/ 1772920 h 2656840"/>
              <a:gd name="connsiteX71" fmla="*/ 1584960 w 4272280"/>
              <a:gd name="connsiteY71" fmla="*/ 1772920 h 2656840"/>
              <a:gd name="connsiteX72" fmla="*/ 1584960 w 4272280"/>
              <a:gd name="connsiteY72" fmla="*/ 1747520 h 2656840"/>
              <a:gd name="connsiteX73" fmla="*/ 1564640 w 4272280"/>
              <a:gd name="connsiteY73" fmla="*/ 1747520 h 2656840"/>
              <a:gd name="connsiteX74" fmla="*/ 1564640 w 4272280"/>
              <a:gd name="connsiteY74" fmla="*/ 1722120 h 2656840"/>
              <a:gd name="connsiteX75" fmla="*/ 1539240 w 4272280"/>
              <a:gd name="connsiteY75" fmla="*/ 1722120 h 2656840"/>
              <a:gd name="connsiteX76" fmla="*/ 1539240 w 4272280"/>
              <a:gd name="connsiteY76" fmla="*/ 1696720 h 2656840"/>
              <a:gd name="connsiteX77" fmla="*/ 1432560 w 4272280"/>
              <a:gd name="connsiteY77" fmla="*/ 1696720 h 2656840"/>
              <a:gd name="connsiteX78" fmla="*/ 1432560 w 4272280"/>
              <a:gd name="connsiteY78" fmla="*/ 1656080 h 2656840"/>
              <a:gd name="connsiteX79" fmla="*/ 1397000 w 4272280"/>
              <a:gd name="connsiteY79" fmla="*/ 1656080 h 2656840"/>
              <a:gd name="connsiteX80" fmla="*/ 1397000 w 4272280"/>
              <a:gd name="connsiteY80" fmla="*/ 1635760 h 2656840"/>
              <a:gd name="connsiteX81" fmla="*/ 1366520 w 4272280"/>
              <a:gd name="connsiteY81" fmla="*/ 1635760 h 2656840"/>
              <a:gd name="connsiteX82" fmla="*/ 1366520 w 4272280"/>
              <a:gd name="connsiteY82" fmla="*/ 1595120 h 2656840"/>
              <a:gd name="connsiteX83" fmla="*/ 1325880 w 4272280"/>
              <a:gd name="connsiteY83" fmla="*/ 1595120 h 2656840"/>
              <a:gd name="connsiteX84" fmla="*/ 1325880 w 4272280"/>
              <a:gd name="connsiteY84" fmla="*/ 1559560 h 2656840"/>
              <a:gd name="connsiteX85" fmla="*/ 1305560 w 4272280"/>
              <a:gd name="connsiteY85" fmla="*/ 1559560 h 2656840"/>
              <a:gd name="connsiteX86" fmla="*/ 1305560 w 4272280"/>
              <a:gd name="connsiteY86" fmla="*/ 1524000 h 2656840"/>
              <a:gd name="connsiteX87" fmla="*/ 1264920 w 4272280"/>
              <a:gd name="connsiteY87" fmla="*/ 1524000 h 2656840"/>
              <a:gd name="connsiteX88" fmla="*/ 1264920 w 4272280"/>
              <a:gd name="connsiteY88" fmla="*/ 1488440 h 2656840"/>
              <a:gd name="connsiteX89" fmla="*/ 1264920 w 4272280"/>
              <a:gd name="connsiteY89" fmla="*/ 1488440 h 2656840"/>
              <a:gd name="connsiteX90" fmla="*/ 1264920 w 4272280"/>
              <a:gd name="connsiteY90" fmla="*/ 1457960 h 2656840"/>
              <a:gd name="connsiteX91" fmla="*/ 1198880 w 4272280"/>
              <a:gd name="connsiteY91" fmla="*/ 1457960 h 2656840"/>
              <a:gd name="connsiteX92" fmla="*/ 1198880 w 4272280"/>
              <a:gd name="connsiteY92" fmla="*/ 1417320 h 2656840"/>
              <a:gd name="connsiteX93" fmla="*/ 1168400 w 4272280"/>
              <a:gd name="connsiteY93" fmla="*/ 1417320 h 2656840"/>
              <a:gd name="connsiteX94" fmla="*/ 1168400 w 4272280"/>
              <a:gd name="connsiteY94" fmla="*/ 1381760 h 2656840"/>
              <a:gd name="connsiteX95" fmla="*/ 1137920 w 4272280"/>
              <a:gd name="connsiteY95" fmla="*/ 1381760 h 2656840"/>
              <a:gd name="connsiteX96" fmla="*/ 1137920 w 4272280"/>
              <a:gd name="connsiteY96" fmla="*/ 1361440 h 2656840"/>
              <a:gd name="connsiteX97" fmla="*/ 1102360 w 4272280"/>
              <a:gd name="connsiteY97" fmla="*/ 1361440 h 2656840"/>
              <a:gd name="connsiteX98" fmla="*/ 1102360 w 4272280"/>
              <a:gd name="connsiteY98" fmla="*/ 1330960 h 2656840"/>
              <a:gd name="connsiteX99" fmla="*/ 1056640 w 4272280"/>
              <a:gd name="connsiteY99" fmla="*/ 1330960 h 2656840"/>
              <a:gd name="connsiteX100" fmla="*/ 1056640 w 4272280"/>
              <a:gd name="connsiteY100" fmla="*/ 1305560 h 2656840"/>
              <a:gd name="connsiteX101" fmla="*/ 1000760 w 4272280"/>
              <a:gd name="connsiteY101" fmla="*/ 1305560 h 2656840"/>
              <a:gd name="connsiteX102" fmla="*/ 1000760 w 4272280"/>
              <a:gd name="connsiteY102" fmla="*/ 1264920 h 2656840"/>
              <a:gd name="connsiteX103" fmla="*/ 965200 w 4272280"/>
              <a:gd name="connsiteY103" fmla="*/ 1264920 h 2656840"/>
              <a:gd name="connsiteX104" fmla="*/ 965200 w 4272280"/>
              <a:gd name="connsiteY104" fmla="*/ 1214120 h 2656840"/>
              <a:gd name="connsiteX105" fmla="*/ 929640 w 4272280"/>
              <a:gd name="connsiteY105" fmla="*/ 1214120 h 2656840"/>
              <a:gd name="connsiteX106" fmla="*/ 929640 w 4272280"/>
              <a:gd name="connsiteY106" fmla="*/ 1163320 h 2656840"/>
              <a:gd name="connsiteX107" fmla="*/ 883920 w 4272280"/>
              <a:gd name="connsiteY107" fmla="*/ 1163320 h 2656840"/>
              <a:gd name="connsiteX108" fmla="*/ 883920 w 4272280"/>
              <a:gd name="connsiteY108" fmla="*/ 1117600 h 2656840"/>
              <a:gd name="connsiteX109" fmla="*/ 828040 w 4272280"/>
              <a:gd name="connsiteY109" fmla="*/ 1117600 h 2656840"/>
              <a:gd name="connsiteX110" fmla="*/ 828040 w 4272280"/>
              <a:gd name="connsiteY110" fmla="*/ 1097280 h 2656840"/>
              <a:gd name="connsiteX111" fmla="*/ 797560 w 4272280"/>
              <a:gd name="connsiteY111" fmla="*/ 1097280 h 2656840"/>
              <a:gd name="connsiteX112" fmla="*/ 797560 w 4272280"/>
              <a:gd name="connsiteY112" fmla="*/ 1056640 h 2656840"/>
              <a:gd name="connsiteX113" fmla="*/ 746760 w 4272280"/>
              <a:gd name="connsiteY113" fmla="*/ 1056640 h 2656840"/>
              <a:gd name="connsiteX114" fmla="*/ 746760 w 4272280"/>
              <a:gd name="connsiteY114" fmla="*/ 1010920 h 2656840"/>
              <a:gd name="connsiteX115" fmla="*/ 723477 w 4272280"/>
              <a:gd name="connsiteY115" fmla="*/ 1017270 h 2656840"/>
              <a:gd name="connsiteX116" fmla="*/ 712893 w 4272280"/>
              <a:gd name="connsiteY116" fmla="*/ 997797 h 2656840"/>
              <a:gd name="connsiteX117" fmla="*/ 685800 w 4272280"/>
              <a:gd name="connsiteY117" fmla="*/ 970280 h 2656840"/>
              <a:gd name="connsiteX118" fmla="*/ 685800 w 4272280"/>
              <a:gd name="connsiteY118" fmla="*/ 929640 h 2656840"/>
              <a:gd name="connsiteX119" fmla="*/ 655320 w 4272280"/>
              <a:gd name="connsiteY119" fmla="*/ 929640 h 2656840"/>
              <a:gd name="connsiteX120" fmla="*/ 655320 w 4272280"/>
              <a:gd name="connsiteY120" fmla="*/ 894080 h 2656840"/>
              <a:gd name="connsiteX121" fmla="*/ 619760 w 4272280"/>
              <a:gd name="connsiteY121" fmla="*/ 894080 h 2656840"/>
              <a:gd name="connsiteX122" fmla="*/ 619760 w 4272280"/>
              <a:gd name="connsiteY122" fmla="*/ 822960 h 2656840"/>
              <a:gd name="connsiteX123" fmla="*/ 568960 w 4272280"/>
              <a:gd name="connsiteY123" fmla="*/ 822960 h 2656840"/>
              <a:gd name="connsiteX124" fmla="*/ 568960 w 4272280"/>
              <a:gd name="connsiteY124" fmla="*/ 782320 h 2656840"/>
              <a:gd name="connsiteX125" fmla="*/ 538480 w 4272280"/>
              <a:gd name="connsiteY125" fmla="*/ 782320 h 2656840"/>
              <a:gd name="connsiteX126" fmla="*/ 538480 w 4272280"/>
              <a:gd name="connsiteY126" fmla="*/ 751840 h 2656840"/>
              <a:gd name="connsiteX127" fmla="*/ 502920 w 4272280"/>
              <a:gd name="connsiteY127" fmla="*/ 751840 h 2656840"/>
              <a:gd name="connsiteX128" fmla="*/ 502920 w 4272280"/>
              <a:gd name="connsiteY128" fmla="*/ 690880 h 2656840"/>
              <a:gd name="connsiteX129" fmla="*/ 502920 w 4272280"/>
              <a:gd name="connsiteY129" fmla="*/ 690880 h 2656840"/>
              <a:gd name="connsiteX130" fmla="*/ 457200 w 4272280"/>
              <a:gd name="connsiteY130" fmla="*/ 690880 h 2656840"/>
              <a:gd name="connsiteX131" fmla="*/ 457200 w 4272280"/>
              <a:gd name="connsiteY131" fmla="*/ 635000 h 2656840"/>
              <a:gd name="connsiteX132" fmla="*/ 457200 w 4272280"/>
              <a:gd name="connsiteY132" fmla="*/ 635000 h 2656840"/>
              <a:gd name="connsiteX133" fmla="*/ 457200 w 4272280"/>
              <a:gd name="connsiteY133" fmla="*/ 584200 h 2656840"/>
              <a:gd name="connsiteX134" fmla="*/ 411480 w 4272280"/>
              <a:gd name="connsiteY134" fmla="*/ 584200 h 2656840"/>
              <a:gd name="connsiteX135" fmla="*/ 411480 w 4272280"/>
              <a:gd name="connsiteY135" fmla="*/ 513080 h 2656840"/>
              <a:gd name="connsiteX136" fmla="*/ 375920 w 4272280"/>
              <a:gd name="connsiteY136" fmla="*/ 513080 h 2656840"/>
              <a:gd name="connsiteX137" fmla="*/ 375920 w 4272280"/>
              <a:gd name="connsiteY137" fmla="*/ 462280 h 2656840"/>
              <a:gd name="connsiteX138" fmla="*/ 345440 w 4272280"/>
              <a:gd name="connsiteY138" fmla="*/ 462280 h 2656840"/>
              <a:gd name="connsiteX139" fmla="*/ 345440 w 4272280"/>
              <a:gd name="connsiteY139" fmla="*/ 426720 h 2656840"/>
              <a:gd name="connsiteX140" fmla="*/ 330200 w 4272280"/>
              <a:gd name="connsiteY140" fmla="*/ 426720 h 2656840"/>
              <a:gd name="connsiteX141" fmla="*/ 330200 w 4272280"/>
              <a:gd name="connsiteY141" fmla="*/ 375920 h 2656840"/>
              <a:gd name="connsiteX142" fmla="*/ 289560 w 4272280"/>
              <a:gd name="connsiteY142" fmla="*/ 375920 h 2656840"/>
              <a:gd name="connsiteX143" fmla="*/ 289560 w 4272280"/>
              <a:gd name="connsiteY143" fmla="*/ 314960 h 2656840"/>
              <a:gd name="connsiteX144" fmla="*/ 248920 w 4272280"/>
              <a:gd name="connsiteY144" fmla="*/ 314960 h 2656840"/>
              <a:gd name="connsiteX145" fmla="*/ 248920 w 4272280"/>
              <a:gd name="connsiteY145" fmla="*/ 289137 h 2656840"/>
              <a:gd name="connsiteX146" fmla="*/ 206164 w 4272280"/>
              <a:gd name="connsiteY146" fmla="*/ 289136 h 2656840"/>
              <a:gd name="connsiteX147" fmla="*/ 208280 w 4272280"/>
              <a:gd name="connsiteY147" fmla="*/ 223520 h 2656840"/>
              <a:gd name="connsiteX148" fmla="*/ 167640 w 4272280"/>
              <a:gd name="connsiteY148" fmla="*/ 223520 h 2656840"/>
              <a:gd name="connsiteX149" fmla="*/ 167640 w 4272280"/>
              <a:gd name="connsiteY149" fmla="*/ 182880 h 2656840"/>
              <a:gd name="connsiteX150" fmla="*/ 127000 w 4272280"/>
              <a:gd name="connsiteY150" fmla="*/ 176531 h 2656840"/>
              <a:gd name="connsiteX151" fmla="*/ 127000 w 4272280"/>
              <a:gd name="connsiteY151" fmla="*/ 116840 h 2656840"/>
              <a:gd name="connsiteX152" fmla="*/ 96520 w 4272280"/>
              <a:gd name="connsiteY152" fmla="*/ 116840 h 2656840"/>
              <a:gd name="connsiteX153" fmla="*/ 96520 w 4272280"/>
              <a:gd name="connsiteY153" fmla="*/ 60960 h 2656840"/>
              <a:gd name="connsiteX154" fmla="*/ 66040 w 4272280"/>
              <a:gd name="connsiteY154" fmla="*/ 60960 h 2656840"/>
              <a:gd name="connsiteX155" fmla="*/ 66040 w 4272280"/>
              <a:gd name="connsiteY155" fmla="*/ 60960 h 2656840"/>
              <a:gd name="connsiteX156" fmla="*/ 39793 w 4272280"/>
              <a:gd name="connsiteY156" fmla="*/ 34713 h 2656840"/>
              <a:gd name="connsiteX157" fmla="*/ 35560 w 4272280"/>
              <a:gd name="connsiteY157" fmla="*/ 0 h 2656840"/>
              <a:gd name="connsiteX158" fmla="*/ 0 w 4272280"/>
              <a:gd name="connsiteY158" fmla="*/ 0 h 2656840"/>
              <a:gd name="connsiteX0" fmla="*/ 4272280 w 4272280"/>
              <a:gd name="connsiteY0" fmla="*/ 2656840 h 2656840"/>
              <a:gd name="connsiteX1" fmla="*/ 3688080 w 4272280"/>
              <a:gd name="connsiteY1" fmla="*/ 2656840 h 2656840"/>
              <a:gd name="connsiteX2" fmla="*/ 3688080 w 4272280"/>
              <a:gd name="connsiteY2" fmla="*/ 2585720 h 2656840"/>
              <a:gd name="connsiteX3" fmla="*/ 3662680 w 4272280"/>
              <a:gd name="connsiteY3" fmla="*/ 2585720 h 2656840"/>
              <a:gd name="connsiteX4" fmla="*/ 3662680 w 4272280"/>
              <a:gd name="connsiteY4" fmla="*/ 2545080 h 2656840"/>
              <a:gd name="connsiteX5" fmla="*/ 3474720 w 4272280"/>
              <a:gd name="connsiteY5" fmla="*/ 2545080 h 2656840"/>
              <a:gd name="connsiteX6" fmla="*/ 3474720 w 4272280"/>
              <a:gd name="connsiteY6" fmla="*/ 2545080 h 2656840"/>
              <a:gd name="connsiteX7" fmla="*/ 3474720 w 4272280"/>
              <a:gd name="connsiteY7" fmla="*/ 2519680 h 2656840"/>
              <a:gd name="connsiteX8" fmla="*/ 3337560 w 4272280"/>
              <a:gd name="connsiteY8" fmla="*/ 2519680 h 2656840"/>
              <a:gd name="connsiteX9" fmla="*/ 3347720 w 4272280"/>
              <a:gd name="connsiteY9" fmla="*/ 2509520 h 2656840"/>
              <a:gd name="connsiteX10" fmla="*/ 3149600 w 4272280"/>
              <a:gd name="connsiteY10" fmla="*/ 2509520 h 2656840"/>
              <a:gd name="connsiteX11" fmla="*/ 3149600 w 4272280"/>
              <a:gd name="connsiteY11" fmla="*/ 2489200 h 2656840"/>
              <a:gd name="connsiteX12" fmla="*/ 3063240 w 4272280"/>
              <a:gd name="connsiteY12" fmla="*/ 2489200 h 2656840"/>
              <a:gd name="connsiteX13" fmla="*/ 3063240 w 4272280"/>
              <a:gd name="connsiteY13" fmla="*/ 2468880 h 2656840"/>
              <a:gd name="connsiteX14" fmla="*/ 3037840 w 4272280"/>
              <a:gd name="connsiteY14" fmla="*/ 2468880 h 2656840"/>
              <a:gd name="connsiteX15" fmla="*/ 3037840 w 4272280"/>
              <a:gd name="connsiteY15" fmla="*/ 2448560 h 2656840"/>
              <a:gd name="connsiteX16" fmla="*/ 2997200 w 4272280"/>
              <a:gd name="connsiteY16" fmla="*/ 2448560 h 2656840"/>
              <a:gd name="connsiteX17" fmla="*/ 2997200 w 4272280"/>
              <a:gd name="connsiteY17" fmla="*/ 2423160 h 2656840"/>
              <a:gd name="connsiteX18" fmla="*/ 2941320 w 4272280"/>
              <a:gd name="connsiteY18" fmla="*/ 2423160 h 2656840"/>
              <a:gd name="connsiteX19" fmla="*/ 2956560 w 4272280"/>
              <a:gd name="connsiteY19" fmla="*/ 2407920 h 2656840"/>
              <a:gd name="connsiteX20" fmla="*/ 2910840 w 4272280"/>
              <a:gd name="connsiteY20" fmla="*/ 2407920 h 2656840"/>
              <a:gd name="connsiteX21" fmla="*/ 2910840 w 4272280"/>
              <a:gd name="connsiteY21" fmla="*/ 2387600 h 2656840"/>
              <a:gd name="connsiteX22" fmla="*/ 2783840 w 4272280"/>
              <a:gd name="connsiteY22" fmla="*/ 2387600 h 2656840"/>
              <a:gd name="connsiteX23" fmla="*/ 2783840 w 4272280"/>
              <a:gd name="connsiteY23" fmla="*/ 2357120 h 2656840"/>
              <a:gd name="connsiteX24" fmla="*/ 2722880 w 4272280"/>
              <a:gd name="connsiteY24" fmla="*/ 2357120 h 2656840"/>
              <a:gd name="connsiteX25" fmla="*/ 2707640 w 4272280"/>
              <a:gd name="connsiteY25" fmla="*/ 2341880 h 2656840"/>
              <a:gd name="connsiteX26" fmla="*/ 2646680 w 4272280"/>
              <a:gd name="connsiteY26" fmla="*/ 2341880 h 2656840"/>
              <a:gd name="connsiteX27" fmla="*/ 2646680 w 4272280"/>
              <a:gd name="connsiteY27" fmla="*/ 2311400 h 2656840"/>
              <a:gd name="connsiteX28" fmla="*/ 2600960 w 4272280"/>
              <a:gd name="connsiteY28" fmla="*/ 2311400 h 2656840"/>
              <a:gd name="connsiteX29" fmla="*/ 2600960 w 4272280"/>
              <a:gd name="connsiteY29" fmla="*/ 2291080 h 2656840"/>
              <a:gd name="connsiteX30" fmla="*/ 2565400 w 4272280"/>
              <a:gd name="connsiteY30" fmla="*/ 2291080 h 2656840"/>
              <a:gd name="connsiteX31" fmla="*/ 2565400 w 4272280"/>
              <a:gd name="connsiteY31" fmla="*/ 2270760 h 2656840"/>
              <a:gd name="connsiteX32" fmla="*/ 2514600 w 4272280"/>
              <a:gd name="connsiteY32" fmla="*/ 2270760 h 2656840"/>
              <a:gd name="connsiteX33" fmla="*/ 2524760 w 4272280"/>
              <a:gd name="connsiteY33" fmla="*/ 2270760 h 2656840"/>
              <a:gd name="connsiteX34" fmla="*/ 2494280 w 4272280"/>
              <a:gd name="connsiteY34" fmla="*/ 2270760 h 2656840"/>
              <a:gd name="connsiteX35" fmla="*/ 2494280 w 4272280"/>
              <a:gd name="connsiteY35" fmla="*/ 2235200 h 2656840"/>
              <a:gd name="connsiteX36" fmla="*/ 2443480 w 4272280"/>
              <a:gd name="connsiteY36" fmla="*/ 2235200 h 2656840"/>
              <a:gd name="connsiteX37" fmla="*/ 2443480 w 4272280"/>
              <a:gd name="connsiteY37" fmla="*/ 2219960 h 2656840"/>
              <a:gd name="connsiteX38" fmla="*/ 2413000 w 4272280"/>
              <a:gd name="connsiteY38" fmla="*/ 2219960 h 2656840"/>
              <a:gd name="connsiteX39" fmla="*/ 2413000 w 4272280"/>
              <a:gd name="connsiteY39" fmla="*/ 2179320 h 2656840"/>
              <a:gd name="connsiteX40" fmla="*/ 2377440 w 4272280"/>
              <a:gd name="connsiteY40" fmla="*/ 2179320 h 2656840"/>
              <a:gd name="connsiteX41" fmla="*/ 2377440 w 4272280"/>
              <a:gd name="connsiteY41" fmla="*/ 2159000 h 2656840"/>
              <a:gd name="connsiteX42" fmla="*/ 2316480 w 4272280"/>
              <a:gd name="connsiteY42" fmla="*/ 2159000 h 2656840"/>
              <a:gd name="connsiteX43" fmla="*/ 2316480 w 4272280"/>
              <a:gd name="connsiteY43" fmla="*/ 2138680 h 2656840"/>
              <a:gd name="connsiteX44" fmla="*/ 2260600 w 4272280"/>
              <a:gd name="connsiteY44" fmla="*/ 2138680 h 2656840"/>
              <a:gd name="connsiteX45" fmla="*/ 2260600 w 4272280"/>
              <a:gd name="connsiteY45" fmla="*/ 2103120 h 2656840"/>
              <a:gd name="connsiteX46" fmla="*/ 2209800 w 4272280"/>
              <a:gd name="connsiteY46" fmla="*/ 2103120 h 2656840"/>
              <a:gd name="connsiteX47" fmla="*/ 2209800 w 4272280"/>
              <a:gd name="connsiteY47" fmla="*/ 2092960 h 2656840"/>
              <a:gd name="connsiteX48" fmla="*/ 2169160 w 4272280"/>
              <a:gd name="connsiteY48" fmla="*/ 2092960 h 2656840"/>
              <a:gd name="connsiteX49" fmla="*/ 2169160 w 4272280"/>
              <a:gd name="connsiteY49" fmla="*/ 2077720 h 2656840"/>
              <a:gd name="connsiteX50" fmla="*/ 2113280 w 4272280"/>
              <a:gd name="connsiteY50" fmla="*/ 2077720 h 2656840"/>
              <a:gd name="connsiteX51" fmla="*/ 2113280 w 4272280"/>
              <a:gd name="connsiteY51" fmla="*/ 2037080 h 2656840"/>
              <a:gd name="connsiteX52" fmla="*/ 2052320 w 4272280"/>
              <a:gd name="connsiteY52" fmla="*/ 2037080 h 2656840"/>
              <a:gd name="connsiteX53" fmla="*/ 2052320 w 4272280"/>
              <a:gd name="connsiteY53" fmla="*/ 2006600 h 2656840"/>
              <a:gd name="connsiteX54" fmla="*/ 1996440 w 4272280"/>
              <a:gd name="connsiteY54" fmla="*/ 2006600 h 2656840"/>
              <a:gd name="connsiteX55" fmla="*/ 1996440 w 4272280"/>
              <a:gd name="connsiteY55" fmla="*/ 1976120 h 2656840"/>
              <a:gd name="connsiteX56" fmla="*/ 1935480 w 4272280"/>
              <a:gd name="connsiteY56" fmla="*/ 1976120 h 2656840"/>
              <a:gd name="connsiteX57" fmla="*/ 1935480 w 4272280"/>
              <a:gd name="connsiteY57" fmla="*/ 1955800 h 2656840"/>
              <a:gd name="connsiteX58" fmla="*/ 1869440 w 4272280"/>
              <a:gd name="connsiteY58" fmla="*/ 1955800 h 2656840"/>
              <a:gd name="connsiteX59" fmla="*/ 1869440 w 4272280"/>
              <a:gd name="connsiteY59" fmla="*/ 1920240 h 2656840"/>
              <a:gd name="connsiteX60" fmla="*/ 1838960 w 4272280"/>
              <a:gd name="connsiteY60" fmla="*/ 1920240 h 2656840"/>
              <a:gd name="connsiteX61" fmla="*/ 1838960 w 4272280"/>
              <a:gd name="connsiteY61" fmla="*/ 1889760 h 2656840"/>
              <a:gd name="connsiteX62" fmla="*/ 1808480 w 4272280"/>
              <a:gd name="connsiteY62" fmla="*/ 1889760 h 2656840"/>
              <a:gd name="connsiteX63" fmla="*/ 1742440 w 4272280"/>
              <a:gd name="connsiteY63" fmla="*/ 1889760 h 2656840"/>
              <a:gd name="connsiteX64" fmla="*/ 1742440 w 4272280"/>
              <a:gd name="connsiteY64" fmla="*/ 1864360 h 2656840"/>
              <a:gd name="connsiteX65" fmla="*/ 1701800 w 4272280"/>
              <a:gd name="connsiteY65" fmla="*/ 1864360 h 2656840"/>
              <a:gd name="connsiteX66" fmla="*/ 1722120 w 4272280"/>
              <a:gd name="connsiteY66" fmla="*/ 1844040 h 2656840"/>
              <a:gd name="connsiteX67" fmla="*/ 1635760 w 4272280"/>
              <a:gd name="connsiteY67" fmla="*/ 1844040 h 2656840"/>
              <a:gd name="connsiteX68" fmla="*/ 1635760 w 4272280"/>
              <a:gd name="connsiteY68" fmla="*/ 1793240 h 2656840"/>
              <a:gd name="connsiteX69" fmla="*/ 1615440 w 4272280"/>
              <a:gd name="connsiteY69" fmla="*/ 1793240 h 2656840"/>
              <a:gd name="connsiteX70" fmla="*/ 1615440 w 4272280"/>
              <a:gd name="connsiteY70" fmla="*/ 1772920 h 2656840"/>
              <a:gd name="connsiteX71" fmla="*/ 1584960 w 4272280"/>
              <a:gd name="connsiteY71" fmla="*/ 1772920 h 2656840"/>
              <a:gd name="connsiteX72" fmla="*/ 1584960 w 4272280"/>
              <a:gd name="connsiteY72" fmla="*/ 1747520 h 2656840"/>
              <a:gd name="connsiteX73" fmla="*/ 1564640 w 4272280"/>
              <a:gd name="connsiteY73" fmla="*/ 1747520 h 2656840"/>
              <a:gd name="connsiteX74" fmla="*/ 1564640 w 4272280"/>
              <a:gd name="connsiteY74" fmla="*/ 1722120 h 2656840"/>
              <a:gd name="connsiteX75" fmla="*/ 1539240 w 4272280"/>
              <a:gd name="connsiteY75" fmla="*/ 1722120 h 2656840"/>
              <a:gd name="connsiteX76" fmla="*/ 1539240 w 4272280"/>
              <a:gd name="connsiteY76" fmla="*/ 1696720 h 2656840"/>
              <a:gd name="connsiteX77" fmla="*/ 1432560 w 4272280"/>
              <a:gd name="connsiteY77" fmla="*/ 1696720 h 2656840"/>
              <a:gd name="connsiteX78" fmla="*/ 1432560 w 4272280"/>
              <a:gd name="connsiteY78" fmla="*/ 1656080 h 2656840"/>
              <a:gd name="connsiteX79" fmla="*/ 1397000 w 4272280"/>
              <a:gd name="connsiteY79" fmla="*/ 1656080 h 2656840"/>
              <a:gd name="connsiteX80" fmla="*/ 1397000 w 4272280"/>
              <a:gd name="connsiteY80" fmla="*/ 1635760 h 2656840"/>
              <a:gd name="connsiteX81" fmla="*/ 1366520 w 4272280"/>
              <a:gd name="connsiteY81" fmla="*/ 1635760 h 2656840"/>
              <a:gd name="connsiteX82" fmla="*/ 1366520 w 4272280"/>
              <a:gd name="connsiteY82" fmla="*/ 1595120 h 2656840"/>
              <a:gd name="connsiteX83" fmla="*/ 1325880 w 4272280"/>
              <a:gd name="connsiteY83" fmla="*/ 1595120 h 2656840"/>
              <a:gd name="connsiteX84" fmla="*/ 1325880 w 4272280"/>
              <a:gd name="connsiteY84" fmla="*/ 1559560 h 2656840"/>
              <a:gd name="connsiteX85" fmla="*/ 1305560 w 4272280"/>
              <a:gd name="connsiteY85" fmla="*/ 1559560 h 2656840"/>
              <a:gd name="connsiteX86" fmla="*/ 1305560 w 4272280"/>
              <a:gd name="connsiteY86" fmla="*/ 1524000 h 2656840"/>
              <a:gd name="connsiteX87" fmla="*/ 1264920 w 4272280"/>
              <a:gd name="connsiteY87" fmla="*/ 1524000 h 2656840"/>
              <a:gd name="connsiteX88" fmla="*/ 1264920 w 4272280"/>
              <a:gd name="connsiteY88" fmla="*/ 1488440 h 2656840"/>
              <a:gd name="connsiteX89" fmla="*/ 1264920 w 4272280"/>
              <a:gd name="connsiteY89" fmla="*/ 1488440 h 2656840"/>
              <a:gd name="connsiteX90" fmla="*/ 1264920 w 4272280"/>
              <a:gd name="connsiteY90" fmla="*/ 1457960 h 2656840"/>
              <a:gd name="connsiteX91" fmla="*/ 1198880 w 4272280"/>
              <a:gd name="connsiteY91" fmla="*/ 1457960 h 2656840"/>
              <a:gd name="connsiteX92" fmla="*/ 1198880 w 4272280"/>
              <a:gd name="connsiteY92" fmla="*/ 1417320 h 2656840"/>
              <a:gd name="connsiteX93" fmla="*/ 1168400 w 4272280"/>
              <a:gd name="connsiteY93" fmla="*/ 1417320 h 2656840"/>
              <a:gd name="connsiteX94" fmla="*/ 1168400 w 4272280"/>
              <a:gd name="connsiteY94" fmla="*/ 1381760 h 2656840"/>
              <a:gd name="connsiteX95" fmla="*/ 1137920 w 4272280"/>
              <a:gd name="connsiteY95" fmla="*/ 1381760 h 2656840"/>
              <a:gd name="connsiteX96" fmla="*/ 1137920 w 4272280"/>
              <a:gd name="connsiteY96" fmla="*/ 1361440 h 2656840"/>
              <a:gd name="connsiteX97" fmla="*/ 1102360 w 4272280"/>
              <a:gd name="connsiteY97" fmla="*/ 1361440 h 2656840"/>
              <a:gd name="connsiteX98" fmla="*/ 1102360 w 4272280"/>
              <a:gd name="connsiteY98" fmla="*/ 1330960 h 2656840"/>
              <a:gd name="connsiteX99" fmla="*/ 1056640 w 4272280"/>
              <a:gd name="connsiteY99" fmla="*/ 1330960 h 2656840"/>
              <a:gd name="connsiteX100" fmla="*/ 1056640 w 4272280"/>
              <a:gd name="connsiteY100" fmla="*/ 1305560 h 2656840"/>
              <a:gd name="connsiteX101" fmla="*/ 1000760 w 4272280"/>
              <a:gd name="connsiteY101" fmla="*/ 1305560 h 2656840"/>
              <a:gd name="connsiteX102" fmla="*/ 1000760 w 4272280"/>
              <a:gd name="connsiteY102" fmla="*/ 1264920 h 2656840"/>
              <a:gd name="connsiteX103" fmla="*/ 965200 w 4272280"/>
              <a:gd name="connsiteY103" fmla="*/ 1264920 h 2656840"/>
              <a:gd name="connsiteX104" fmla="*/ 965200 w 4272280"/>
              <a:gd name="connsiteY104" fmla="*/ 1214120 h 2656840"/>
              <a:gd name="connsiteX105" fmla="*/ 929640 w 4272280"/>
              <a:gd name="connsiteY105" fmla="*/ 1214120 h 2656840"/>
              <a:gd name="connsiteX106" fmla="*/ 929640 w 4272280"/>
              <a:gd name="connsiteY106" fmla="*/ 1163320 h 2656840"/>
              <a:gd name="connsiteX107" fmla="*/ 883920 w 4272280"/>
              <a:gd name="connsiteY107" fmla="*/ 1163320 h 2656840"/>
              <a:gd name="connsiteX108" fmla="*/ 883920 w 4272280"/>
              <a:gd name="connsiteY108" fmla="*/ 1117600 h 2656840"/>
              <a:gd name="connsiteX109" fmla="*/ 828040 w 4272280"/>
              <a:gd name="connsiteY109" fmla="*/ 1117600 h 2656840"/>
              <a:gd name="connsiteX110" fmla="*/ 828040 w 4272280"/>
              <a:gd name="connsiteY110" fmla="*/ 1097280 h 2656840"/>
              <a:gd name="connsiteX111" fmla="*/ 797560 w 4272280"/>
              <a:gd name="connsiteY111" fmla="*/ 1097280 h 2656840"/>
              <a:gd name="connsiteX112" fmla="*/ 797560 w 4272280"/>
              <a:gd name="connsiteY112" fmla="*/ 1056640 h 2656840"/>
              <a:gd name="connsiteX113" fmla="*/ 746760 w 4272280"/>
              <a:gd name="connsiteY113" fmla="*/ 1056640 h 2656840"/>
              <a:gd name="connsiteX114" fmla="*/ 746760 w 4272280"/>
              <a:gd name="connsiteY114" fmla="*/ 1010920 h 2656840"/>
              <a:gd name="connsiteX115" fmla="*/ 723477 w 4272280"/>
              <a:gd name="connsiteY115" fmla="*/ 1017270 h 2656840"/>
              <a:gd name="connsiteX116" fmla="*/ 706543 w 4272280"/>
              <a:gd name="connsiteY116" fmla="*/ 993563 h 2656840"/>
              <a:gd name="connsiteX117" fmla="*/ 685800 w 4272280"/>
              <a:gd name="connsiteY117" fmla="*/ 970280 h 2656840"/>
              <a:gd name="connsiteX118" fmla="*/ 685800 w 4272280"/>
              <a:gd name="connsiteY118" fmla="*/ 929640 h 2656840"/>
              <a:gd name="connsiteX119" fmla="*/ 655320 w 4272280"/>
              <a:gd name="connsiteY119" fmla="*/ 929640 h 2656840"/>
              <a:gd name="connsiteX120" fmla="*/ 655320 w 4272280"/>
              <a:gd name="connsiteY120" fmla="*/ 894080 h 2656840"/>
              <a:gd name="connsiteX121" fmla="*/ 619760 w 4272280"/>
              <a:gd name="connsiteY121" fmla="*/ 894080 h 2656840"/>
              <a:gd name="connsiteX122" fmla="*/ 619760 w 4272280"/>
              <a:gd name="connsiteY122" fmla="*/ 822960 h 2656840"/>
              <a:gd name="connsiteX123" fmla="*/ 568960 w 4272280"/>
              <a:gd name="connsiteY123" fmla="*/ 822960 h 2656840"/>
              <a:gd name="connsiteX124" fmla="*/ 568960 w 4272280"/>
              <a:gd name="connsiteY124" fmla="*/ 782320 h 2656840"/>
              <a:gd name="connsiteX125" fmla="*/ 538480 w 4272280"/>
              <a:gd name="connsiteY125" fmla="*/ 782320 h 2656840"/>
              <a:gd name="connsiteX126" fmla="*/ 538480 w 4272280"/>
              <a:gd name="connsiteY126" fmla="*/ 751840 h 2656840"/>
              <a:gd name="connsiteX127" fmla="*/ 502920 w 4272280"/>
              <a:gd name="connsiteY127" fmla="*/ 751840 h 2656840"/>
              <a:gd name="connsiteX128" fmla="*/ 502920 w 4272280"/>
              <a:gd name="connsiteY128" fmla="*/ 690880 h 2656840"/>
              <a:gd name="connsiteX129" fmla="*/ 502920 w 4272280"/>
              <a:gd name="connsiteY129" fmla="*/ 690880 h 2656840"/>
              <a:gd name="connsiteX130" fmla="*/ 457200 w 4272280"/>
              <a:gd name="connsiteY130" fmla="*/ 690880 h 2656840"/>
              <a:gd name="connsiteX131" fmla="*/ 457200 w 4272280"/>
              <a:gd name="connsiteY131" fmla="*/ 635000 h 2656840"/>
              <a:gd name="connsiteX132" fmla="*/ 457200 w 4272280"/>
              <a:gd name="connsiteY132" fmla="*/ 635000 h 2656840"/>
              <a:gd name="connsiteX133" fmla="*/ 457200 w 4272280"/>
              <a:gd name="connsiteY133" fmla="*/ 584200 h 2656840"/>
              <a:gd name="connsiteX134" fmla="*/ 411480 w 4272280"/>
              <a:gd name="connsiteY134" fmla="*/ 584200 h 2656840"/>
              <a:gd name="connsiteX135" fmla="*/ 411480 w 4272280"/>
              <a:gd name="connsiteY135" fmla="*/ 513080 h 2656840"/>
              <a:gd name="connsiteX136" fmla="*/ 375920 w 4272280"/>
              <a:gd name="connsiteY136" fmla="*/ 513080 h 2656840"/>
              <a:gd name="connsiteX137" fmla="*/ 375920 w 4272280"/>
              <a:gd name="connsiteY137" fmla="*/ 462280 h 2656840"/>
              <a:gd name="connsiteX138" fmla="*/ 345440 w 4272280"/>
              <a:gd name="connsiteY138" fmla="*/ 462280 h 2656840"/>
              <a:gd name="connsiteX139" fmla="*/ 345440 w 4272280"/>
              <a:gd name="connsiteY139" fmla="*/ 426720 h 2656840"/>
              <a:gd name="connsiteX140" fmla="*/ 330200 w 4272280"/>
              <a:gd name="connsiteY140" fmla="*/ 426720 h 2656840"/>
              <a:gd name="connsiteX141" fmla="*/ 330200 w 4272280"/>
              <a:gd name="connsiteY141" fmla="*/ 375920 h 2656840"/>
              <a:gd name="connsiteX142" fmla="*/ 289560 w 4272280"/>
              <a:gd name="connsiteY142" fmla="*/ 375920 h 2656840"/>
              <a:gd name="connsiteX143" fmla="*/ 289560 w 4272280"/>
              <a:gd name="connsiteY143" fmla="*/ 314960 h 2656840"/>
              <a:gd name="connsiteX144" fmla="*/ 248920 w 4272280"/>
              <a:gd name="connsiteY144" fmla="*/ 314960 h 2656840"/>
              <a:gd name="connsiteX145" fmla="*/ 248920 w 4272280"/>
              <a:gd name="connsiteY145" fmla="*/ 289137 h 2656840"/>
              <a:gd name="connsiteX146" fmla="*/ 206164 w 4272280"/>
              <a:gd name="connsiteY146" fmla="*/ 289136 h 2656840"/>
              <a:gd name="connsiteX147" fmla="*/ 208280 w 4272280"/>
              <a:gd name="connsiteY147" fmla="*/ 223520 h 2656840"/>
              <a:gd name="connsiteX148" fmla="*/ 167640 w 4272280"/>
              <a:gd name="connsiteY148" fmla="*/ 223520 h 2656840"/>
              <a:gd name="connsiteX149" fmla="*/ 167640 w 4272280"/>
              <a:gd name="connsiteY149" fmla="*/ 182880 h 2656840"/>
              <a:gd name="connsiteX150" fmla="*/ 127000 w 4272280"/>
              <a:gd name="connsiteY150" fmla="*/ 176531 h 2656840"/>
              <a:gd name="connsiteX151" fmla="*/ 127000 w 4272280"/>
              <a:gd name="connsiteY151" fmla="*/ 116840 h 2656840"/>
              <a:gd name="connsiteX152" fmla="*/ 96520 w 4272280"/>
              <a:gd name="connsiteY152" fmla="*/ 116840 h 2656840"/>
              <a:gd name="connsiteX153" fmla="*/ 96520 w 4272280"/>
              <a:gd name="connsiteY153" fmla="*/ 60960 h 2656840"/>
              <a:gd name="connsiteX154" fmla="*/ 66040 w 4272280"/>
              <a:gd name="connsiteY154" fmla="*/ 60960 h 2656840"/>
              <a:gd name="connsiteX155" fmla="*/ 66040 w 4272280"/>
              <a:gd name="connsiteY155" fmla="*/ 60960 h 2656840"/>
              <a:gd name="connsiteX156" fmla="*/ 39793 w 4272280"/>
              <a:gd name="connsiteY156" fmla="*/ 34713 h 2656840"/>
              <a:gd name="connsiteX157" fmla="*/ 35560 w 4272280"/>
              <a:gd name="connsiteY157" fmla="*/ 0 h 2656840"/>
              <a:gd name="connsiteX158" fmla="*/ 0 w 4272280"/>
              <a:gd name="connsiteY158" fmla="*/ 0 h 2656840"/>
              <a:gd name="connsiteX0" fmla="*/ 4272280 w 4272280"/>
              <a:gd name="connsiteY0" fmla="*/ 2656840 h 2656840"/>
              <a:gd name="connsiteX1" fmla="*/ 3688080 w 4272280"/>
              <a:gd name="connsiteY1" fmla="*/ 2656840 h 2656840"/>
              <a:gd name="connsiteX2" fmla="*/ 3688080 w 4272280"/>
              <a:gd name="connsiteY2" fmla="*/ 2585720 h 2656840"/>
              <a:gd name="connsiteX3" fmla="*/ 3662680 w 4272280"/>
              <a:gd name="connsiteY3" fmla="*/ 2585720 h 2656840"/>
              <a:gd name="connsiteX4" fmla="*/ 3662680 w 4272280"/>
              <a:gd name="connsiteY4" fmla="*/ 2545080 h 2656840"/>
              <a:gd name="connsiteX5" fmla="*/ 3474720 w 4272280"/>
              <a:gd name="connsiteY5" fmla="*/ 2545080 h 2656840"/>
              <a:gd name="connsiteX6" fmla="*/ 3474720 w 4272280"/>
              <a:gd name="connsiteY6" fmla="*/ 2545080 h 2656840"/>
              <a:gd name="connsiteX7" fmla="*/ 3474720 w 4272280"/>
              <a:gd name="connsiteY7" fmla="*/ 2519680 h 2656840"/>
              <a:gd name="connsiteX8" fmla="*/ 3337560 w 4272280"/>
              <a:gd name="connsiteY8" fmla="*/ 2519680 h 2656840"/>
              <a:gd name="connsiteX9" fmla="*/ 3347720 w 4272280"/>
              <a:gd name="connsiteY9" fmla="*/ 2509520 h 2656840"/>
              <a:gd name="connsiteX10" fmla="*/ 3149600 w 4272280"/>
              <a:gd name="connsiteY10" fmla="*/ 2509520 h 2656840"/>
              <a:gd name="connsiteX11" fmla="*/ 3149600 w 4272280"/>
              <a:gd name="connsiteY11" fmla="*/ 2489200 h 2656840"/>
              <a:gd name="connsiteX12" fmla="*/ 3063240 w 4272280"/>
              <a:gd name="connsiteY12" fmla="*/ 2489200 h 2656840"/>
              <a:gd name="connsiteX13" fmla="*/ 3063240 w 4272280"/>
              <a:gd name="connsiteY13" fmla="*/ 2468880 h 2656840"/>
              <a:gd name="connsiteX14" fmla="*/ 3037840 w 4272280"/>
              <a:gd name="connsiteY14" fmla="*/ 2468880 h 2656840"/>
              <a:gd name="connsiteX15" fmla="*/ 3037840 w 4272280"/>
              <a:gd name="connsiteY15" fmla="*/ 2448560 h 2656840"/>
              <a:gd name="connsiteX16" fmla="*/ 2997200 w 4272280"/>
              <a:gd name="connsiteY16" fmla="*/ 2448560 h 2656840"/>
              <a:gd name="connsiteX17" fmla="*/ 2997200 w 4272280"/>
              <a:gd name="connsiteY17" fmla="*/ 2423160 h 2656840"/>
              <a:gd name="connsiteX18" fmla="*/ 2941320 w 4272280"/>
              <a:gd name="connsiteY18" fmla="*/ 2423160 h 2656840"/>
              <a:gd name="connsiteX19" fmla="*/ 2956560 w 4272280"/>
              <a:gd name="connsiteY19" fmla="*/ 2407920 h 2656840"/>
              <a:gd name="connsiteX20" fmla="*/ 2910840 w 4272280"/>
              <a:gd name="connsiteY20" fmla="*/ 2407920 h 2656840"/>
              <a:gd name="connsiteX21" fmla="*/ 2910840 w 4272280"/>
              <a:gd name="connsiteY21" fmla="*/ 2387600 h 2656840"/>
              <a:gd name="connsiteX22" fmla="*/ 2783840 w 4272280"/>
              <a:gd name="connsiteY22" fmla="*/ 2387600 h 2656840"/>
              <a:gd name="connsiteX23" fmla="*/ 2783840 w 4272280"/>
              <a:gd name="connsiteY23" fmla="*/ 2357120 h 2656840"/>
              <a:gd name="connsiteX24" fmla="*/ 2722880 w 4272280"/>
              <a:gd name="connsiteY24" fmla="*/ 2357120 h 2656840"/>
              <a:gd name="connsiteX25" fmla="*/ 2707640 w 4272280"/>
              <a:gd name="connsiteY25" fmla="*/ 2341880 h 2656840"/>
              <a:gd name="connsiteX26" fmla="*/ 2646680 w 4272280"/>
              <a:gd name="connsiteY26" fmla="*/ 2341880 h 2656840"/>
              <a:gd name="connsiteX27" fmla="*/ 2646680 w 4272280"/>
              <a:gd name="connsiteY27" fmla="*/ 2311400 h 2656840"/>
              <a:gd name="connsiteX28" fmla="*/ 2600960 w 4272280"/>
              <a:gd name="connsiteY28" fmla="*/ 2311400 h 2656840"/>
              <a:gd name="connsiteX29" fmla="*/ 2600960 w 4272280"/>
              <a:gd name="connsiteY29" fmla="*/ 2291080 h 2656840"/>
              <a:gd name="connsiteX30" fmla="*/ 2565400 w 4272280"/>
              <a:gd name="connsiteY30" fmla="*/ 2291080 h 2656840"/>
              <a:gd name="connsiteX31" fmla="*/ 2565400 w 4272280"/>
              <a:gd name="connsiteY31" fmla="*/ 2270760 h 2656840"/>
              <a:gd name="connsiteX32" fmla="*/ 2514600 w 4272280"/>
              <a:gd name="connsiteY32" fmla="*/ 2270760 h 2656840"/>
              <a:gd name="connsiteX33" fmla="*/ 2524760 w 4272280"/>
              <a:gd name="connsiteY33" fmla="*/ 2270760 h 2656840"/>
              <a:gd name="connsiteX34" fmla="*/ 2494280 w 4272280"/>
              <a:gd name="connsiteY34" fmla="*/ 2270760 h 2656840"/>
              <a:gd name="connsiteX35" fmla="*/ 2494280 w 4272280"/>
              <a:gd name="connsiteY35" fmla="*/ 2235200 h 2656840"/>
              <a:gd name="connsiteX36" fmla="*/ 2443480 w 4272280"/>
              <a:gd name="connsiteY36" fmla="*/ 2235200 h 2656840"/>
              <a:gd name="connsiteX37" fmla="*/ 2443480 w 4272280"/>
              <a:gd name="connsiteY37" fmla="*/ 2219960 h 2656840"/>
              <a:gd name="connsiteX38" fmla="*/ 2413000 w 4272280"/>
              <a:gd name="connsiteY38" fmla="*/ 2219960 h 2656840"/>
              <a:gd name="connsiteX39" fmla="*/ 2413000 w 4272280"/>
              <a:gd name="connsiteY39" fmla="*/ 2179320 h 2656840"/>
              <a:gd name="connsiteX40" fmla="*/ 2377440 w 4272280"/>
              <a:gd name="connsiteY40" fmla="*/ 2179320 h 2656840"/>
              <a:gd name="connsiteX41" fmla="*/ 2377440 w 4272280"/>
              <a:gd name="connsiteY41" fmla="*/ 2159000 h 2656840"/>
              <a:gd name="connsiteX42" fmla="*/ 2316480 w 4272280"/>
              <a:gd name="connsiteY42" fmla="*/ 2159000 h 2656840"/>
              <a:gd name="connsiteX43" fmla="*/ 2316480 w 4272280"/>
              <a:gd name="connsiteY43" fmla="*/ 2138680 h 2656840"/>
              <a:gd name="connsiteX44" fmla="*/ 2260600 w 4272280"/>
              <a:gd name="connsiteY44" fmla="*/ 2138680 h 2656840"/>
              <a:gd name="connsiteX45" fmla="*/ 2260600 w 4272280"/>
              <a:gd name="connsiteY45" fmla="*/ 2103120 h 2656840"/>
              <a:gd name="connsiteX46" fmla="*/ 2209800 w 4272280"/>
              <a:gd name="connsiteY46" fmla="*/ 2103120 h 2656840"/>
              <a:gd name="connsiteX47" fmla="*/ 2209800 w 4272280"/>
              <a:gd name="connsiteY47" fmla="*/ 2092960 h 2656840"/>
              <a:gd name="connsiteX48" fmla="*/ 2169160 w 4272280"/>
              <a:gd name="connsiteY48" fmla="*/ 2092960 h 2656840"/>
              <a:gd name="connsiteX49" fmla="*/ 2169160 w 4272280"/>
              <a:gd name="connsiteY49" fmla="*/ 2077720 h 2656840"/>
              <a:gd name="connsiteX50" fmla="*/ 2113280 w 4272280"/>
              <a:gd name="connsiteY50" fmla="*/ 2077720 h 2656840"/>
              <a:gd name="connsiteX51" fmla="*/ 2113280 w 4272280"/>
              <a:gd name="connsiteY51" fmla="*/ 2037080 h 2656840"/>
              <a:gd name="connsiteX52" fmla="*/ 2052320 w 4272280"/>
              <a:gd name="connsiteY52" fmla="*/ 2037080 h 2656840"/>
              <a:gd name="connsiteX53" fmla="*/ 2052320 w 4272280"/>
              <a:gd name="connsiteY53" fmla="*/ 2006600 h 2656840"/>
              <a:gd name="connsiteX54" fmla="*/ 1996440 w 4272280"/>
              <a:gd name="connsiteY54" fmla="*/ 2006600 h 2656840"/>
              <a:gd name="connsiteX55" fmla="*/ 1996440 w 4272280"/>
              <a:gd name="connsiteY55" fmla="*/ 1976120 h 2656840"/>
              <a:gd name="connsiteX56" fmla="*/ 1935480 w 4272280"/>
              <a:gd name="connsiteY56" fmla="*/ 1976120 h 2656840"/>
              <a:gd name="connsiteX57" fmla="*/ 1935480 w 4272280"/>
              <a:gd name="connsiteY57" fmla="*/ 1955800 h 2656840"/>
              <a:gd name="connsiteX58" fmla="*/ 1869440 w 4272280"/>
              <a:gd name="connsiteY58" fmla="*/ 1955800 h 2656840"/>
              <a:gd name="connsiteX59" fmla="*/ 1869440 w 4272280"/>
              <a:gd name="connsiteY59" fmla="*/ 1920240 h 2656840"/>
              <a:gd name="connsiteX60" fmla="*/ 1838960 w 4272280"/>
              <a:gd name="connsiteY60" fmla="*/ 1920240 h 2656840"/>
              <a:gd name="connsiteX61" fmla="*/ 1838960 w 4272280"/>
              <a:gd name="connsiteY61" fmla="*/ 1889760 h 2656840"/>
              <a:gd name="connsiteX62" fmla="*/ 1808480 w 4272280"/>
              <a:gd name="connsiteY62" fmla="*/ 1889760 h 2656840"/>
              <a:gd name="connsiteX63" fmla="*/ 1742440 w 4272280"/>
              <a:gd name="connsiteY63" fmla="*/ 1889760 h 2656840"/>
              <a:gd name="connsiteX64" fmla="*/ 1742440 w 4272280"/>
              <a:gd name="connsiteY64" fmla="*/ 1864360 h 2656840"/>
              <a:gd name="connsiteX65" fmla="*/ 1701800 w 4272280"/>
              <a:gd name="connsiteY65" fmla="*/ 1864360 h 2656840"/>
              <a:gd name="connsiteX66" fmla="*/ 1722120 w 4272280"/>
              <a:gd name="connsiteY66" fmla="*/ 1844040 h 2656840"/>
              <a:gd name="connsiteX67" fmla="*/ 1635760 w 4272280"/>
              <a:gd name="connsiteY67" fmla="*/ 1844040 h 2656840"/>
              <a:gd name="connsiteX68" fmla="*/ 1635760 w 4272280"/>
              <a:gd name="connsiteY68" fmla="*/ 1793240 h 2656840"/>
              <a:gd name="connsiteX69" fmla="*/ 1615440 w 4272280"/>
              <a:gd name="connsiteY69" fmla="*/ 1793240 h 2656840"/>
              <a:gd name="connsiteX70" fmla="*/ 1615440 w 4272280"/>
              <a:gd name="connsiteY70" fmla="*/ 1772920 h 2656840"/>
              <a:gd name="connsiteX71" fmla="*/ 1584960 w 4272280"/>
              <a:gd name="connsiteY71" fmla="*/ 1772920 h 2656840"/>
              <a:gd name="connsiteX72" fmla="*/ 1584960 w 4272280"/>
              <a:gd name="connsiteY72" fmla="*/ 1747520 h 2656840"/>
              <a:gd name="connsiteX73" fmla="*/ 1564640 w 4272280"/>
              <a:gd name="connsiteY73" fmla="*/ 1747520 h 2656840"/>
              <a:gd name="connsiteX74" fmla="*/ 1564640 w 4272280"/>
              <a:gd name="connsiteY74" fmla="*/ 1722120 h 2656840"/>
              <a:gd name="connsiteX75" fmla="*/ 1539240 w 4272280"/>
              <a:gd name="connsiteY75" fmla="*/ 1722120 h 2656840"/>
              <a:gd name="connsiteX76" fmla="*/ 1539240 w 4272280"/>
              <a:gd name="connsiteY76" fmla="*/ 1696720 h 2656840"/>
              <a:gd name="connsiteX77" fmla="*/ 1432560 w 4272280"/>
              <a:gd name="connsiteY77" fmla="*/ 1696720 h 2656840"/>
              <a:gd name="connsiteX78" fmla="*/ 1432560 w 4272280"/>
              <a:gd name="connsiteY78" fmla="*/ 1656080 h 2656840"/>
              <a:gd name="connsiteX79" fmla="*/ 1397000 w 4272280"/>
              <a:gd name="connsiteY79" fmla="*/ 1656080 h 2656840"/>
              <a:gd name="connsiteX80" fmla="*/ 1397000 w 4272280"/>
              <a:gd name="connsiteY80" fmla="*/ 1635760 h 2656840"/>
              <a:gd name="connsiteX81" fmla="*/ 1366520 w 4272280"/>
              <a:gd name="connsiteY81" fmla="*/ 1635760 h 2656840"/>
              <a:gd name="connsiteX82" fmla="*/ 1366520 w 4272280"/>
              <a:gd name="connsiteY82" fmla="*/ 1595120 h 2656840"/>
              <a:gd name="connsiteX83" fmla="*/ 1325880 w 4272280"/>
              <a:gd name="connsiteY83" fmla="*/ 1595120 h 2656840"/>
              <a:gd name="connsiteX84" fmla="*/ 1325880 w 4272280"/>
              <a:gd name="connsiteY84" fmla="*/ 1559560 h 2656840"/>
              <a:gd name="connsiteX85" fmla="*/ 1305560 w 4272280"/>
              <a:gd name="connsiteY85" fmla="*/ 1559560 h 2656840"/>
              <a:gd name="connsiteX86" fmla="*/ 1305560 w 4272280"/>
              <a:gd name="connsiteY86" fmla="*/ 1524000 h 2656840"/>
              <a:gd name="connsiteX87" fmla="*/ 1264920 w 4272280"/>
              <a:gd name="connsiteY87" fmla="*/ 1524000 h 2656840"/>
              <a:gd name="connsiteX88" fmla="*/ 1264920 w 4272280"/>
              <a:gd name="connsiteY88" fmla="*/ 1488440 h 2656840"/>
              <a:gd name="connsiteX89" fmla="*/ 1264920 w 4272280"/>
              <a:gd name="connsiteY89" fmla="*/ 1488440 h 2656840"/>
              <a:gd name="connsiteX90" fmla="*/ 1264920 w 4272280"/>
              <a:gd name="connsiteY90" fmla="*/ 1457960 h 2656840"/>
              <a:gd name="connsiteX91" fmla="*/ 1198880 w 4272280"/>
              <a:gd name="connsiteY91" fmla="*/ 1457960 h 2656840"/>
              <a:gd name="connsiteX92" fmla="*/ 1198880 w 4272280"/>
              <a:gd name="connsiteY92" fmla="*/ 1417320 h 2656840"/>
              <a:gd name="connsiteX93" fmla="*/ 1168400 w 4272280"/>
              <a:gd name="connsiteY93" fmla="*/ 1417320 h 2656840"/>
              <a:gd name="connsiteX94" fmla="*/ 1168400 w 4272280"/>
              <a:gd name="connsiteY94" fmla="*/ 1381760 h 2656840"/>
              <a:gd name="connsiteX95" fmla="*/ 1137920 w 4272280"/>
              <a:gd name="connsiteY95" fmla="*/ 1381760 h 2656840"/>
              <a:gd name="connsiteX96" fmla="*/ 1137920 w 4272280"/>
              <a:gd name="connsiteY96" fmla="*/ 1361440 h 2656840"/>
              <a:gd name="connsiteX97" fmla="*/ 1102360 w 4272280"/>
              <a:gd name="connsiteY97" fmla="*/ 1361440 h 2656840"/>
              <a:gd name="connsiteX98" fmla="*/ 1102360 w 4272280"/>
              <a:gd name="connsiteY98" fmla="*/ 1330960 h 2656840"/>
              <a:gd name="connsiteX99" fmla="*/ 1056640 w 4272280"/>
              <a:gd name="connsiteY99" fmla="*/ 1330960 h 2656840"/>
              <a:gd name="connsiteX100" fmla="*/ 1056640 w 4272280"/>
              <a:gd name="connsiteY100" fmla="*/ 1305560 h 2656840"/>
              <a:gd name="connsiteX101" fmla="*/ 1000760 w 4272280"/>
              <a:gd name="connsiteY101" fmla="*/ 1305560 h 2656840"/>
              <a:gd name="connsiteX102" fmla="*/ 1000760 w 4272280"/>
              <a:gd name="connsiteY102" fmla="*/ 1264920 h 2656840"/>
              <a:gd name="connsiteX103" fmla="*/ 965200 w 4272280"/>
              <a:gd name="connsiteY103" fmla="*/ 1264920 h 2656840"/>
              <a:gd name="connsiteX104" fmla="*/ 965200 w 4272280"/>
              <a:gd name="connsiteY104" fmla="*/ 1214120 h 2656840"/>
              <a:gd name="connsiteX105" fmla="*/ 929640 w 4272280"/>
              <a:gd name="connsiteY105" fmla="*/ 1214120 h 2656840"/>
              <a:gd name="connsiteX106" fmla="*/ 929640 w 4272280"/>
              <a:gd name="connsiteY106" fmla="*/ 1163320 h 2656840"/>
              <a:gd name="connsiteX107" fmla="*/ 883920 w 4272280"/>
              <a:gd name="connsiteY107" fmla="*/ 1163320 h 2656840"/>
              <a:gd name="connsiteX108" fmla="*/ 883920 w 4272280"/>
              <a:gd name="connsiteY108" fmla="*/ 1117600 h 2656840"/>
              <a:gd name="connsiteX109" fmla="*/ 828040 w 4272280"/>
              <a:gd name="connsiteY109" fmla="*/ 1117600 h 2656840"/>
              <a:gd name="connsiteX110" fmla="*/ 828040 w 4272280"/>
              <a:gd name="connsiteY110" fmla="*/ 1097280 h 2656840"/>
              <a:gd name="connsiteX111" fmla="*/ 797560 w 4272280"/>
              <a:gd name="connsiteY111" fmla="*/ 1097280 h 2656840"/>
              <a:gd name="connsiteX112" fmla="*/ 797560 w 4272280"/>
              <a:gd name="connsiteY112" fmla="*/ 1056640 h 2656840"/>
              <a:gd name="connsiteX113" fmla="*/ 746760 w 4272280"/>
              <a:gd name="connsiteY113" fmla="*/ 1056640 h 2656840"/>
              <a:gd name="connsiteX114" fmla="*/ 746760 w 4272280"/>
              <a:gd name="connsiteY114" fmla="*/ 1025737 h 2656840"/>
              <a:gd name="connsiteX115" fmla="*/ 723477 w 4272280"/>
              <a:gd name="connsiteY115" fmla="*/ 1017270 h 2656840"/>
              <a:gd name="connsiteX116" fmla="*/ 706543 w 4272280"/>
              <a:gd name="connsiteY116" fmla="*/ 993563 h 2656840"/>
              <a:gd name="connsiteX117" fmla="*/ 685800 w 4272280"/>
              <a:gd name="connsiteY117" fmla="*/ 970280 h 2656840"/>
              <a:gd name="connsiteX118" fmla="*/ 685800 w 4272280"/>
              <a:gd name="connsiteY118" fmla="*/ 929640 h 2656840"/>
              <a:gd name="connsiteX119" fmla="*/ 655320 w 4272280"/>
              <a:gd name="connsiteY119" fmla="*/ 929640 h 2656840"/>
              <a:gd name="connsiteX120" fmla="*/ 655320 w 4272280"/>
              <a:gd name="connsiteY120" fmla="*/ 894080 h 2656840"/>
              <a:gd name="connsiteX121" fmla="*/ 619760 w 4272280"/>
              <a:gd name="connsiteY121" fmla="*/ 894080 h 2656840"/>
              <a:gd name="connsiteX122" fmla="*/ 619760 w 4272280"/>
              <a:gd name="connsiteY122" fmla="*/ 822960 h 2656840"/>
              <a:gd name="connsiteX123" fmla="*/ 568960 w 4272280"/>
              <a:gd name="connsiteY123" fmla="*/ 822960 h 2656840"/>
              <a:gd name="connsiteX124" fmla="*/ 568960 w 4272280"/>
              <a:gd name="connsiteY124" fmla="*/ 782320 h 2656840"/>
              <a:gd name="connsiteX125" fmla="*/ 538480 w 4272280"/>
              <a:gd name="connsiteY125" fmla="*/ 782320 h 2656840"/>
              <a:gd name="connsiteX126" fmla="*/ 538480 w 4272280"/>
              <a:gd name="connsiteY126" fmla="*/ 751840 h 2656840"/>
              <a:gd name="connsiteX127" fmla="*/ 502920 w 4272280"/>
              <a:gd name="connsiteY127" fmla="*/ 751840 h 2656840"/>
              <a:gd name="connsiteX128" fmla="*/ 502920 w 4272280"/>
              <a:gd name="connsiteY128" fmla="*/ 690880 h 2656840"/>
              <a:gd name="connsiteX129" fmla="*/ 502920 w 4272280"/>
              <a:gd name="connsiteY129" fmla="*/ 690880 h 2656840"/>
              <a:gd name="connsiteX130" fmla="*/ 457200 w 4272280"/>
              <a:gd name="connsiteY130" fmla="*/ 690880 h 2656840"/>
              <a:gd name="connsiteX131" fmla="*/ 457200 w 4272280"/>
              <a:gd name="connsiteY131" fmla="*/ 635000 h 2656840"/>
              <a:gd name="connsiteX132" fmla="*/ 457200 w 4272280"/>
              <a:gd name="connsiteY132" fmla="*/ 635000 h 2656840"/>
              <a:gd name="connsiteX133" fmla="*/ 457200 w 4272280"/>
              <a:gd name="connsiteY133" fmla="*/ 584200 h 2656840"/>
              <a:gd name="connsiteX134" fmla="*/ 411480 w 4272280"/>
              <a:gd name="connsiteY134" fmla="*/ 584200 h 2656840"/>
              <a:gd name="connsiteX135" fmla="*/ 411480 w 4272280"/>
              <a:gd name="connsiteY135" fmla="*/ 513080 h 2656840"/>
              <a:gd name="connsiteX136" fmla="*/ 375920 w 4272280"/>
              <a:gd name="connsiteY136" fmla="*/ 513080 h 2656840"/>
              <a:gd name="connsiteX137" fmla="*/ 375920 w 4272280"/>
              <a:gd name="connsiteY137" fmla="*/ 462280 h 2656840"/>
              <a:gd name="connsiteX138" fmla="*/ 345440 w 4272280"/>
              <a:gd name="connsiteY138" fmla="*/ 462280 h 2656840"/>
              <a:gd name="connsiteX139" fmla="*/ 345440 w 4272280"/>
              <a:gd name="connsiteY139" fmla="*/ 426720 h 2656840"/>
              <a:gd name="connsiteX140" fmla="*/ 330200 w 4272280"/>
              <a:gd name="connsiteY140" fmla="*/ 426720 h 2656840"/>
              <a:gd name="connsiteX141" fmla="*/ 330200 w 4272280"/>
              <a:gd name="connsiteY141" fmla="*/ 375920 h 2656840"/>
              <a:gd name="connsiteX142" fmla="*/ 289560 w 4272280"/>
              <a:gd name="connsiteY142" fmla="*/ 375920 h 2656840"/>
              <a:gd name="connsiteX143" fmla="*/ 289560 w 4272280"/>
              <a:gd name="connsiteY143" fmla="*/ 314960 h 2656840"/>
              <a:gd name="connsiteX144" fmla="*/ 248920 w 4272280"/>
              <a:gd name="connsiteY144" fmla="*/ 314960 h 2656840"/>
              <a:gd name="connsiteX145" fmla="*/ 248920 w 4272280"/>
              <a:gd name="connsiteY145" fmla="*/ 289137 h 2656840"/>
              <a:gd name="connsiteX146" fmla="*/ 206164 w 4272280"/>
              <a:gd name="connsiteY146" fmla="*/ 289136 h 2656840"/>
              <a:gd name="connsiteX147" fmla="*/ 208280 w 4272280"/>
              <a:gd name="connsiteY147" fmla="*/ 223520 h 2656840"/>
              <a:gd name="connsiteX148" fmla="*/ 167640 w 4272280"/>
              <a:gd name="connsiteY148" fmla="*/ 223520 h 2656840"/>
              <a:gd name="connsiteX149" fmla="*/ 167640 w 4272280"/>
              <a:gd name="connsiteY149" fmla="*/ 182880 h 2656840"/>
              <a:gd name="connsiteX150" fmla="*/ 127000 w 4272280"/>
              <a:gd name="connsiteY150" fmla="*/ 176531 h 2656840"/>
              <a:gd name="connsiteX151" fmla="*/ 127000 w 4272280"/>
              <a:gd name="connsiteY151" fmla="*/ 116840 h 2656840"/>
              <a:gd name="connsiteX152" fmla="*/ 96520 w 4272280"/>
              <a:gd name="connsiteY152" fmla="*/ 116840 h 2656840"/>
              <a:gd name="connsiteX153" fmla="*/ 96520 w 4272280"/>
              <a:gd name="connsiteY153" fmla="*/ 60960 h 2656840"/>
              <a:gd name="connsiteX154" fmla="*/ 66040 w 4272280"/>
              <a:gd name="connsiteY154" fmla="*/ 60960 h 2656840"/>
              <a:gd name="connsiteX155" fmla="*/ 66040 w 4272280"/>
              <a:gd name="connsiteY155" fmla="*/ 60960 h 2656840"/>
              <a:gd name="connsiteX156" fmla="*/ 39793 w 4272280"/>
              <a:gd name="connsiteY156" fmla="*/ 34713 h 2656840"/>
              <a:gd name="connsiteX157" fmla="*/ 35560 w 4272280"/>
              <a:gd name="connsiteY157" fmla="*/ 0 h 2656840"/>
              <a:gd name="connsiteX158" fmla="*/ 0 w 4272280"/>
              <a:gd name="connsiteY158" fmla="*/ 0 h 2656840"/>
              <a:gd name="connsiteX0" fmla="*/ 4272280 w 4272280"/>
              <a:gd name="connsiteY0" fmla="*/ 2656840 h 2656840"/>
              <a:gd name="connsiteX1" fmla="*/ 3688080 w 4272280"/>
              <a:gd name="connsiteY1" fmla="*/ 2656840 h 2656840"/>
              <a:gd name="connsiteX2" fmla="*/ 3688080 w 4272280"/>
              <a:gd name="connsiteY2" fmla="*/ 2585720 h 2656840"/>
              <a:gd name="connsiteX3" fmla="*/ 3662680 w 4272280"/>
              <a:gd name="connsiteY3" fmla="*/ 2585720 h 2656840"/>
              <a:gd name="connsiteX4" fmla="*/ 3662680 w 4272280"/>
              <a:gd name="connsiteY4" fmla="*/ 2545080 h 2656840"/>
              <a:gd name="connsiteX5" fmla="*/ 3474720 w 4272280"/>
              <a:gd name="connsiteY5" fmla="*/ 2545080 h 2656840"/>
              <a:gd name="connsiteX6" fmla="*/ 3474720 w 4272280"/>
              <a:gd name="connsiteY6" fmla="*/ 2545080 h 2656840"/>
              <a:gd name="connsiteX7" fmla="*/ 3474720 w 4272280"/>
              <a:gd name="connsiteY7" fmla="*/ 2519680 h 2656840"/>
              <a:gd name="connsiteX8" fmla="*/ 3337560 w 4272280"/>
              <a:gd name="connsiteY8" fmla="*/ 2519680 h 2656840"/>
              <a:gd name="connsiteX9" fmla="*/ 3347720 w 4272280"/>
              <a:gd name="connsiteY9" fmla="*/ 2509520 h 2656840"/>
              <a:gd name="connsiteX10" fmla="*/ 3149600 w 4272280"/>
              <a:gd name="connsiteY10" fmla="*/ 2509520 h 2656840"/>
              <a:gd name="connsiteX11" fmla="*/ 3149600 w 4272280"/>
              <a:gd name="connsiteY11" fmla="*/ 2489200 h 2656840"/>
              <a:gd name="connsiteX12" fmla="*/ 3063240 w 4272280"/>
              <a:gd name="connsiteY12" fmla="*/ 2489200 h 2656840"/>
              <a:gd name="connsiteX13" fmla="*/ 3063240 w 4272280"/>
              <a:gd name="connsiteY13" fmla="*/ 2468880 h 2656840"/>
              <a:gd name="connsiteX14" fmla="*/ 3037840 w 4272280"/>
              <a:gd name="connsiteY14" fmla="*/ 2468880 h 2656840"/>
              <a:gd name="connsiteX15" fmla="*/ 3037840 w 4272280"/>
              <a:gd name="connsiteY15" fmla="*/ 2448560 h 2656840"/>
              <a:gd name="connsiteX16" fmla="*/ 2997200 w 4272280"/>
              <a:gd name="connsiteY16" fmla="*/ 2448560 h 2656840"/>
              <a:gd name="connsiteX17" fmla="*/ 2997200 w 4272280"/>
              <a:gd name="connsiteY17" fmla="*/ 2423160 h 2656840"/>
              <a:gd name="connsiteX18" fmla="*/ 2941320 w 4272280"/>
              <a:gd name="connsiteY18" fmla="*/ 2423160 h 2656840"/>
              <a:gd name="connsiteX19" fmla="*/ 2956560 w 4272280"/>
              <a:gd name="connsiteY19" fmla="*/ 2407920 h 2656840"/>
              <a:gd name="connsiteX20" fmla="*/ 2910840 w 4272280"/>
              <a:gd name="connsiteY20" fmla="*/ 2407920 h 2656840"/>
              <a:gd name="connsiteX21" fmla="*/ 2910840 w 4272280"/>
              <a:gd name="connsiteY21" fmla="*/ 2387600 h 2656840"/>
              <a:gd name="connsiteX22" fmla="*/ 2783840 w 4272280"/>
              <a:gd name="connsiteY22" fmla="*/ 2387600 h 2656840"/>
              <a:gd name="connsiteX23" fmla="*/ 2783840 w 4272280"/>
              <a:gd name="connsiteY23" fmla="*/ 2357120 h 2656840"/>
              <a:gd name="connsiteX24" fmla="*/ 2722880 w 4272280"/>
              <a:gd name="connsiteY24" fmla="*/ 2357120 h 2656840"/>
              <a:gd name="connsiteX25" fmla="*/ 2707640 w 4272280"/>
              <a:gd name="connsiteY25" fmla="*/ 2341880 h 2656840"/>
              <a:gd name="connsiteX26" fmla="*/ 2646680 w 4272280"/>
              <a:gd name="connsiteY26" fmla="*/ 2341880 h 2656840"/>
              <a:gd name="connsiteX27" fmla="*/ 2646680 w 4272280"/>
              <a:gd name="connsiteY27" fmla="*/ 2311400 h 2656840"/>
              <a:gd name="connsiteX28" fmla="*/ 2600960 w 4272280"/>
              <a:gd name="connsiteY28" fmla="*/ 2311400 h 2656840"/>
              <a:gd name="connsiteX29" fmla="*/ 2600960 w 4272280"/>
              <a:gd name="connsiteY29" fmla="*/ 2291080 h 2656840"/>
              <a:gd name="connsiteX30" fmla="*/ 2565400 w 4272280"/>
              <a:gd name="connsiteY30" fmla="*/ 2291080 h 2656840"/>
              <a:gd name="connsiteX31" fmla="*/ 2565400 w 4272280"/>
              <a:gd name="connsiteY31" fmla="*/ 2270760 h 2656840"/>
              <a:gd name="connsiteX32" fmla="*/ 2514600 w 4272280"/>
              <a:gd name="connsiteY32" fmla="*/ 2270760 h 2656840"/>
              <a:gd name="connsiteX33" fmla="*/ 2524760 w 4272280"/>
              <a:gd name="connsiteY33" fmla="*/ 2270760 h 2656840"/>
              <a:gd name="connsiteX34" fmla="*/ 2494280 w 4272280"/>
              <a:gd name="connsiteY34" fmla="*/ 2270760 h 2656840"/>
              <a:gd name="connsiteX35" fmla="*/ 2494280 w 4272280"/>
              <a:gd name="connsiteY35" fmla="*/ 2235200 h 2656840"/>
              <a:gd name="connsiteX36" fmla="*/ 2443480 w 4272280"/>
              <a:gd name="connsiteY36" fmla="*/ 2235200 h 2656840"/>
              <a:gd name="connsiteX37" fmla="*/ 2443480 w 4272280"/>
              <a:gd name="connsiteY37" fmla="*/ 2219960 h 2656840"/>
              <a:gd name="connsiteX38" fmla="*/ 2413000 w 4272280"/>
              <a:gd name="connsiteY38" fmla="*/ 2219960 h 2656840"/>
              <a:gd name="connsiteX39" fmla="*/ 2413000 w 4272280"/>
              <a:gd name="connsiteY39" fmla="*/ 2179320 h 2656840"/>
              <a:gd name="connsiteX40" fmla="*/ 2377440 w 4272280"/>
              <a:gd name="connsiteY40" fmla="*/ 2179320 h 2656840"/>
              <a:gd name="connsiteX41" fmla="*/ 2377440 w 4272280"/>
              <a:gd name="connsiteY41" fmla="*/ 2159000 h 2656840"/>
              <a:gd name="connsiteX42" fmla="*/ 2316480 w 4272280"/>
              <a:gd name="connsiteY42" fmla="*/ 2159000 h 2656840"/>
              <a:gd name="connsiteX43" fmla="*/ 2316480 w 4272280"/>
              <a:gd name="connsiteY43" fmla="*/ 2138680 h 2656840"/>
              <a:gd name="connsiteX44" fmla="*/ 2260600 w 4272280"/>
              <a:gd name="connsiteY44" fmla="*/ 2138680 h 2656840"/>
              <a:gd name="connsiteX45" fmla="*/ 2260600 w 4272280"/>
              <a:gd name="connsiteY45" fmla="*/ 2103120 h 2656840"/>
              <a:gd name="connsiteX46" fmla="*/ 2209800 w 4272280"/>
              <a:gd name="connsiteY46" fmla="*/ 2103120 h 2656840"/>
              <a:gd name="connsiteX47" fmla="*/ 2209800 w 4272280"/>
              <a:gd name="connsiteY47" fmla="*/ 2092960 h 2656840"/>
              <a:gd name="connsiteX48" fmla="*/ 2169160 w 4272280"/>
              <a:gd name="connsiteY48" fmla="*/ 2092960 h 2656840"/>
              <a:gd name="connsiteX49" fmla="*/ 2169160 w 4272280"/>
              <a:gd name="connsiteY49" fmla="*/ 2077720 h 2656840"/>
              <a:gd name="connsiteX50" fmla="*/ 2113280 w 4272280"/>
              <a:gd name="connsiteY50" fmla="*/ 2077720 h 2656840"/>
              <a:gd name="connsiteX51" fmla="*/ 2113280 w 4272280"/>
              <a:gd name="connsiteY51" fmla="*/ 2037080 h 2656840"/>
              <a:gd name="connsiteX52" fmla="*/ 2052320 w 4272280"/>
              <a:gd name="connsiteY52" fmla="*/ 2037080 h 2656840"/>
              <a:gd name="connsiteX53" fmla="*/ 2052320 w 4272280"/>
              <a:gd name="connsiteY53" fmla="*/ 2006600 h 2656840"/>
              <a:gd name="connsiteX54" fmla="*/ 1996440 w 4272280"/>
              <a:gd name="connsiteY54" fmla="*/ 2006600 h 2656840"/>
              <a:gd name="connsiteX55" fmla="*/ 1996440 w 4272280"/>
              <a:gd name="connsiteY55" fmla="*/ 1976120 h 2656840"/>
              <a:gd name="connsiteX56" fmla="*/ 1935480 w 4272280"/>
              <a:gd name="connsiteY56" fmla="*/ 1976120 h 2656840"/>
              <a:gd name="connsiteX57" fmla="*/ 1935480 w 4272280"/>
              <a:gd name="connsiteY57" fmla="*/ 1955800 h 2656840"/>
              <a:gd name="connsiteX58" fmla="*/ 1869440 w 4272280"/>
              <a:gd name="connsiteY58" fmla="*/ 1955800 h 2656840"/>
              <a:gd name="connsiteX59" fmla="*/ 1869440 w 4272280"/>
              <a:gd name="connsiteY59" fmla="*/ 1920240 h 2656840"/>
              <a:gd name="connsiteX60" fmla="*/ 1838960 w 4272280"/>
              <a:gd name="connsiteY60" fmla="*/ 1920240 h 2656840"/>
              <a:gd name="connsiteX61" fmla="*/ 1838960 w 4272280"/>
              <a:gd name="connsiteY61" fmla="*/ 1889760 h 2656840"/>
              <a:gd name="connsiteX62" fmla="*/ 1808480 w 4272280"/>
              <a:gd name="connsiteY62" fmla="*/ 1889760 h 2656840"/>
              <a:gd name="connsiteX63" fmla="*/ 1742440 w 4272280"/>
              <a:gd name="connsiteY63" fmla="*/ 1889760 h 2656840"/>
              <a:gd name="connsiteX64" fmla="*/ 1742440 w 4272280"/>
              <a:gd name="connsiteY64" fmla="*/ 1864360 h 2656840"/>
              <a:gd name="connsiteX65" fmla="*/ 1710267 w 4272280"/>
              <a:gd name="connsiteY65" fmla="*/ 1864360 h 2656840"/>
              <a:gd name="connsiteX66" fmla="*/ 1722120 w 4272280"/>
              <a:gd name="connsiteY66" fmla="*/ 1844040 h 2656840"/>
              <a:gd name="connsiteX67" fmla="*/ 1635760 w 4272280"/>
              <a:gd name="connsiteY67" fmla="*/ 1844040 h 2656840"/>
              <a:gd name="connsiteX68" fmla="*/ 1635760 w 4272280"/>
              <a:gd name="connsiteY68" fmla="*/ 1793240 h 2656840"/>
              <a:gd name="connsiteX69" fmla="*/ 1615440 w 4272280"/>
              <a:gd name="connsiteY69" fmla="*/ 1793240 h 2656840"/>
              <a:gd name="connsiteX70" fmla="*/ 1615440 w 4272280"/>
              <a:gd name="connsiteY70" fmla="*/ 1772920 h 2656840"/>
              <a:gd name="connsiteX71" fmla="*/ 1584960 w 4272280"/>
              <a:gd name="connsiteY71" fmla="*/ 1772920 h 2656840"/>
              <a:gd name="connsiteX72" fmla="*/ 1584960 w 4272280"/>
              <a:gd name="connsiteY72" fmla="*/ 1747520 h 2656840"/>
              <a:gd name="connsiteX73" fmla="*/ 1564640 w 4272280"/>
              <a:gd name="connsiteY73" fmla="*/ 1747520 h 2656840"/>
              <a:gd name="connsiteX74" fmla="*/ 1564640 w 4272280"/>
              <a:gd name="connsiteY74" fmla="*/ 1722120 h 2656840"/>
              <a:gd name="connsiteX75" fmla="*/ 1539240 w 4272280"/>
              <a:gd name="connsiteY75" fmla="*/ 1722120 h 2656840"/>
              <a:gd name="connsiteX76" fmla="*/ 1539240 w 4272280"/>
              <a:gd name="connsiteY76" fmla="*/ 1696720 h 2656840"/>
              <a:gd name="connsiteX77" fmla="*/ 1432560 w 4272280"/>
              <a:gd name="connsiteY77" fmla="*/ 1696720 h 2656840"/>
              <a:gd name="connsiteX78" fmla="*/ 1432560 w 4272280"/>
              <a:gd name="connsiteY78" fmla="*/ 1656080 h 2656840"/>
              <a:gd name="connsiteX79" fmla="*/ 1397000 w 4272280"/>
              <a:gd name="connsiteY79" fmla="*/ 1656080 h 2656840"/>
              <a:gd name="connsiteX80" fmla="*/ 1397000 w 4272280"/>
              <a:gd name="connsiteY80" fmla="*/ 1635760 h 2656840"/>
              <a:gd name="connsiteX81" fmla="*/ 1366520 w 4272280"/>
              <a:gd name="connsiteY81" fmla="*/ 1635760 h 2656840"/>
              <a:gd name="connsiteX82" fmla="*/ 1366520 w 4272280"/>
              <a:gd name="connsiteY82" fmla="*/ 1595120 h 2656840"/>
              <a:gd name="connsiteX83" fmla="*/ 1325880 w 4272280"/>
              <a:gd name="connsiteY83" fmla="*/ 1595120 h 2656840"/>
              <a:gd name="connsiteX84" fmla="*/ 1325880 w 4272280"/>
              <a:gd name="connsiteY84" fmla="*/ 1559560 h 2656840"/>
              <a:gd name="connsiteX85" fmla="*/ 1305560 w 4272280"/>
              <a:gd name="connsiteY85" fmla="*/ 1559560 h 2656840"/>
              <a:gd name="connsiteX86" fmla="*/ 1305560 w 4272280"/>
              <a:gd name="connsiteY86" fmla="*/ 1524000 h 2656840"/>
              <a:gd name="connsiteX87" fmla="*/ 1264920 w 4272280"/>
              <a:gd name="connsiteY87" fmla="*/ 1524000 h 2656840"/>
              <a:gd name="connsiteX88" fmla="*/ 1264920 w 4272280"/>
              <a:gd name="connsiteY88" fmla="*/ 1488440 h 2656840"/>
              <a:gd name="connsiteX89" fmla="*/ 1264920 w 4272280"/>
              <a:gd name="connsiteY89" fmla="*/ 1488440 h 2656840"/>
              <a:gd name="connsiteX90" fmla="*/ 1264920 w 4272280"/>
              <a:gd name="connsiteY90" fmla="*/ 1457960 h 2656840"/>
              <a:gd name="connsiteX91" fmla="*/ 1198880 w 4272280"/>
              <a:gd name="connsiteY91" fmla="*/ 1457960 h 2656840"/>
              <a:gd name="connsiteX92" fmla="*/ 1198880 w 4272280"/>
              <a:gd name="connsiteY92" fmla="*/ 1417320 h 2656840"/>
              <a:gd name="connsiteX93" fmla="*/ 1168400 w 4272280"/>
              <a:gd name="connsiteY93" fmla="*/ 1417320 h 2656840"/>
              <a:gd name="connsiteX94" fmla="*/ 1168400 w 4272280"/>
              <a:gd name="connsiteY94" fmla="*/ 1381760 h 2656840"/>
              <a:gd name="connsiteX95" fmla="*/ 1137920 w 4272280"/>
              <a:gd name="connsiteY95" fmla="*/ 1381760 h 2656840"/>
              <a:gd name="connsiteX96" fmla="*/ 1137920 w 4272280"/>
              <a:gd name="connsiteY96" fmla="*/ 1361440 h 2656840"/>
              <a:gd name="connsiteX97" fmla="*/ 1102360 w 4272280"/>
              <a:gd name="connsiteY97" fmla="*/ 1361440 h 2656840"/>
              <a:gd name="connsiteX98" fmla="*/ 1102360 w 4272280"/>
              <a:gd name="connsiteY98" fmla="*/ 1330960 h 2656840"/>
              <a:gd name="connsiteX99" fmla="*/ 1056640 w 4272280"/>
              <a:gd name="connsiteY99" fmla="*/ 1330960 h 2656840"/>
              <a:gd name="connsiteX100" fmla="*/ 1056640 w 4272280"/>
              <a:gd name="connsiteY100" fmla="*/ 1305560 h 2656840"/>
              <a:gd name="connsiteX101" fmla="*/ 1000760 w 4272280"/>
              <a:gd name="connsiteY101" fmla="*/ 1305560 h 2656840"/>
              <a:gd name="connsiteX102" fmla="*/ 1000760 w 4272280"/>
              <a:gd name="connsiteY102" fmla="*/ 1264920 h 2656840"/>
              <a:gd name="connsiteX103" fmla="*/ 965200 w 4272280"/>
              <a:gd name="connsiteY103" fmla="*/ 1264920 h 2656840"/>
              <a:gd name="connsiteX104" fmla="*/ 965200 w 4272280"/>
              <a:gd name="connsiteY104" fmla="*/ 1214120 h 2656840"/>
              <a:gd name="connsiteX105" fmla="*/ 929640 w 4272280"/>
              <a:gd name="connsiteY105" fmla="*/ 1214120 h 2656840"/>
              <a:gd name="connsiteX106" fmla="*/ 929640 w 4272280"/>
              <a:gd name="connsiteY106" fmla="*/ 1163320 h 2656840"/>
              <a:gd name="connsiteX107" fmla="*/ 883920 w 4272280"/>
              <a:gd name="connsiteY107" fmla="*/ 1163320 h 2656840"/>
              <a:gd name="connsiteX108" fmla="*/ 883920 w 4272280"/>
              <a:gd name="connsiteY108" fmla="*/ 1117600 h 2656840"/>
              <a:gd name="connsiteX109" fmla="*/ 828040 w 4272280"/>
              <a:gd name="connsiteY109" fmla="*/ 1117600 h 2656840"/>
              <a:gd name="connsiteX110" fmla="*/ 828040 w 4272280"/>
              <a:gd name="connsiteY110" fmla="*/ 1097280 h 2656840"/>
              <a:gd name="connsiteX111" fmla="*/ 797560 w 4272280"/>
              <a:gd name="connsiteY111" fmla="*/ 1097280 h 2656840"/>
              <a:gd name="connsiteX112" fmla="*/ 797560 w 4272280"/>
              <a:gd name="connsiteY112" fmla="*/ 1056640 h 2656840"/>
              <a:gd name="connsiteX113" fmla="*/ 746760 w 4272280"/>
              <a:gd name="connsiteY113" fmla="*/ 1056640 h 2656840"/>
              <a:gd name="connsiteX114" fmla="*/ 746760 w 4272280"/>
              <a:gd name="connsiteY114" fmla="*/ 1025737 h 2656840"/>
              <a:gd name="connsiteX115" fmla="*/ 723477 w 4272280"/>
              <a:gd name="connsiteY115" fmla="*/ 1017270 h 2656840"/>
              <a:gd name="connsiteX116" fmla="*/ 706543 w 4272280"/>
              <a:gd name="connsiteY116" fmla="*/ 993563 h 2656840"/>
              <a:gd name="connsiteX117" fmla="*/ 685800 w 4272280"/>
              <a:gd name="connsiteY117" fmla="*/ 970280 h 2656840"/>
              <a:gd name="connsiteX118" fmla="*/ 685800 w 4272280"/>
              <a:gd name="connsiteY118" fmla="*/ 929640 h 2656840"/>
              <a:gd name="connsiteX119" fmla="*/ 655320 w 4272280"/>
              <a:gd name="connsiteY119" fmla="*/ 929640 h 2656840"/>
              <a:gd name="connsiteX120" fmla="*/ 655320 w 4272280"/>
              <a:gd name="connsiteY120" fmla="*/ 894080 h 2656840"/>
              <a:gd name="connsiteX121" fmla="*/ 619760 w 4272280"/>
              <a:gd name="connsiteY121" fmla="*/ 894080 h 2656840"/>
              <a:gd name="connsiteX122" fmla="*/ 619760 w 4272280"/>
              <a:gd name="connsiteY122" fmla="*/ 822960 h 2656840"/>
              <a:gd name="connsiteX123" fmla="*/ 568960 w 4272280"/>
              <a:gd name="connsiteY123" fmla="*/ 822960 h 2656840"/>
              <a:gd name="connsiteX124" fmla="*/ 568960 w 4272280"/>
              <a:gd name="connsiteY124" fmla="*/ 782320 h 2656840"/>
              <a:gd name="connsiteX125" fmla="*/ 538480 w 4272280"/>
              <a:gd name="connsiteY125" fmla="*/ 782320 h 2656840"/>
              <a:gd name="connsiteX126" fmla="*/ 538480 w 4272280"/>
              <a:gd name="connsiteY126" fmla="*/ 751840 h 2656840"/>
              <a:gd name="connsiteX127" fmla="*/ 502920 w 4272280"/>
              <a:gd name="connsiteY127" fmla="*/ 751840 h 2656840"/>
              <a:gd name="connsiteX128" fmla="*/ 502920 w 4272280"/>
              <a:gd name="connsiteY128" fmla="*/ 690880 h 2656840"/>
              <a:gd name="connsiteX129" fmla="*/ 502920 w 4272280"/>
              <a:gd name="connsiteY129" fmla="*/ 690880 h 2656840"/>
              <a:gd name="connsiteX130" fmla="*/ 457200 w 4272280"/>
              <a:gd name="connsiteY130" fmla="*/ 690880 h 2656840"/>
              <a:gd name="connsiteX131" fmla="*/ 457200 w 4272280"/>
              <a:gd name="connsiteY131" fmla="*/ 635000 h 2656840"/>
              <a:gd name="connsiteX132" fmla="*/ 457200 w 4272280"/>
              <a:gd name="connsiteY132" fmla="*/ 635000 h 2656840"/>
              <a:gd name="connsiteX133" fmla="*/ 457200 w 4272280"/>
              <a:gd name="connsiteY133" fmla="*/ 584200 h 2656840"/>
              <a:gd name="connsiteX134" fmla="*/ 411480 w 4272280"/>
              <a:gd name="connsiteY134" fmla="*/ 584200 h 2656840"/>
              <a:gd name="connsiteX135" fmla="*/ 411480 w 4272280"/>
              <a:gd name="connsiteY135" fmla="*/ 513080 h 2656840"/>
              <a:gd name="connsiteX136" fmla="*/ 375920 w 4272280"/>
              <a:gd name="connsiteY136" fmla="*/ 513080 h 2656840"/>
              <a:gd name="connsiteX137" fmla="*/ 375920 w 4272280"/>
              <a:gd name="connsiteY137" fmla="*/ 462280 h 2656840"/>
              <a:gd name="connsiteX138" fmla="*/ 345440 w 4272280"/>
              <a:gd name="connsiteY138" fmla="*/ 462280 h 2656840"/>
              <a:gd name="connsiteX139" fmla="*/ 345440 w 4272280"/>
              <a:gd name="connsiteY139" fmla="*/ 426720 h 2656840"/>
              <a:gd name="connsiteX140" fmla="*/ 330200 w 4272280"/>
              <a:gd name="connsiteY140" fmla="*/ 426720 h 2656840"/>
              <a:gd name="connsiteX141" fmla="*/ 330200 w 4272280"/>
              <a:gd name="connsiteY141" fmla="*/ 375920 h 2656840"/>
              <a:gd name="connsiteX142" fmla="*/ 289560 w 4272280"/>
              <a:gd name="connsiteY142" fmla="*/ 375920 h 2656840"/>
              <a:gd name="connsiteX143" fmla="*/ 289560 w 4272280"/>
              <a:gd name="connsiteY143" fmla="*/ 314960 h 2656840"/>
              <a:gd name="connsiteX144" fmla="*/ 248920 w 4272280"/>
              <a:gd name="connsiteY144" fmla="*/ 314960 h 2656840"/>
              <a:gd name="connsiteX145" fmla="*/ 248920 w 4272280"/>
              <a:gd name="connsiteY145" fmla="*/ 289137 h 2656840"/>
              <a:gd name="connsiteX146" fmla="*/ 206164 w 4272280"/>
              <a:gd name="connsiteY146" fmla="*/ 289136 h 2656840"/>
              <a:gd name="connsiteX147" fmla="*/ 208280 w 4272280"/>
              <a:gd name="connsiteY147" fmla="*/ 223520 h 2656840"/>
              <a:gd name="connsiteX148" fmla="*/ 167640 w 4272280"/>
              <a:gd name="connsiteY148" fmla="*/ 223520 h 2656840"/>
              <a:gd name="connsiteX149" fmla="*/ 167640 w 4272280"/>
              <a:gd name="connsiteY149" fmla="*/ 182880 h 2656840"/>
              <a:gd name="connsiteX150" fmla="*/ 127000 w 4272280"/>
              <a:gd name="connsiteY150" fmla="*/ 176531 h 2656840"/>
              <a:gd name="connsiteX151" fmla="*/ 127000 w 4272280"/>
              <a:gd name="connsiteY151" fmla="*/ 116840 h 2656840"/>
              <a:gd name="connsiteX152" fmla="*/ 96520 w 4272280"/>
              <a:gd name="connsiteY152" fmla="*/ 116840 h 2656840"/>
              <a:gd name="connsiteX153" fmla="*/ 96520 w 4272280"/>
              <a:gd name="connsiteY153" fmla="*/ 60960 h 2656840"/>
              <a:gd name="connsiteX154" fmla="*/ 66040 w 4272280"/>
              <a:gd name="connsiteY154" fmla="*/ 60960 h 2656840"/>
              <a:gd name="connsiteX155" fmla="*/ 66040 w 4272280"/>
              <a:gd name="connsiteY155" fmla="*/ 60960 h 2656840"/>
              <a:gd name="connsiteX156" fmla="*/ 39793 w 4272280"/>
              <a:gd name="connsiteY156" fmla="*/ 34713 h 2656840"/>
              <a:gd name="connsiteX157" fmla="*/ 35560 w 4272280"/>
              <a:gd name="connsiteY157" fmla="*/ 0 h 2656840"/>
              <a:gd name="connsiteX158" fmla="*/ 0 w 4272280"/>
              <a:gd name="connsiteY158" fmla="*/ 0 h 2656840"/>
              <a:gd name="connsiteX0" fmla="*/ 4272280 w 4272280"/>
              <a:gd name="connsiteY0" fmla="*/ 2656840 h 2656840"/>
              <a:gd name="connsiteX1" fmla="*/ 3688080 w 4272280"/>
              <a:gd name="connsiteY1" fmla="*/ 2656840 h 2656840"/>
              <a:gd name="connsiteX2" fmla="*/ 3688080 w 4272280"/>
              <a:gd name="connsiteY2" fmla="*/ 2585720 h 2656840"/>
              <a:gd name="connsiteX3" fmla="*/ 3662680 w 4272280"/>
              <a:gd name="connsiteY3" fmla="*/ 2585720 h 2656840"/>
              <a:gd name="connsiteX4" fmla="*/ 3662680 w 4272280"/>
              <a:gd name="connsiteY4" fmla="*/ 2545080 h 2656840"/>
              <a:gd name="connsiteX5" fmla="*/ 3474720 w 4272280"/>
              <a:gd name="connsiteY5" fmla="*/ 2545080 h 2656840"/>
              <a:gd name="connsiteX6" fmla="*/ 3474720 w 4272280"/>
              <a:gd name="connsiteY6" fmla="*/ 2545080 h 2656840"/>
              <a:gd name="connsiteX7" fmla="*/ 3474720 w 4272280"/>
              <a:gd name="connsiteY7" fmla="*/ 2519680 h 2656840"/>
              <a:gd name="connsiteX8" fmla="*/ 3337560 w 4272280"/>
              <a:gd name="connsiteY8" fmla="*/ 2519680 h 2656840"/>
              <a:gd name="connsiteX9" fmla="*/ 3347720 w 4272280"/>
              <a:gd name="connsiteY9" fmla="*/ 2509520 h 2656840"/>
              <a:gd name="connsiteX10" fmla="*/ 3149600 w 4272280"/>
              <a:gd name="connsiteY10" fmla="*/ 2509520 h 2656840"/>
              <a:gd name="connsiteX11" fmla="*/ 3149600 w 4272280"/>
              <a:gd name="connsiteY11" fmla="*/ 2489200 h 2656840"/>
              <a:gd name="connsiteX12" fmla="*/ 3063240 w 4272280"/>
              <a:gd name="connsiteY12" fmla="*/ 2489200 h 2656840"/>
              <a:gd name="connsiteX13" fmla="*/ 3063240 w 4272280"/>
              <a:gd name="connsiteY13" fmla="*/ 2468880 h 2656840"/>
              <a:gd name="connsiteX14" fmla="*/ 3037840 w 4272280"/>
              <a:gd name="connsiteY14" fmla="*/ 2468880 h 2656840"/>
              <a:gd name="connsiteX15" fmla="*/ 3037840 w 4272280"/>
              <a:gd name="connsiteY15" fmla="*/ 2448560 h 2656840"/>
              <a:gd name="connsiteX16" fmla="*/ 2997200 w 4272280"/>
              <a:gd name="connsiteY16" fmla="*/ 2448560 h 2656840"/>
              <a:gd name="connsiteX17" fmla="*/ 2997200 w 4272280"/>
              <a:gd name="connsiteY17" fmla="*/ 2423160 h 2656840"/>
              <a:gd name="connsiteX18" fmla="*/ 2941320 w 4272280"/>
              <a:gd name="connsiteY18" fmla="*/ 2423160 h 2656840"/>
              <a:gd name="connsiteX19" fmla="*/ 2956560 w 4272280"/>
              <a:gd name="connsiteY19" fmla="*/ 2407920 h 2656840"/>
              <a:gd name="connsiteX20" fmla="*/ 2910840 w 4272280"/>
              <a:gd name="connsiteY20" fmla="*/ 2407920 h 2656840"/>
              <a:gd name="connsiteX21" fmla="*/ 2910840 w 4272280"/>
              <a:gd name="connsiteY21" fmla="*/ 2387600 h 2656840"/>
              <a:gd name="connsiteX22" fmla="*/ 2783840 w 4272280"/>
              <a:gd name="connsiteY22" fmla="*/ 2387600 h 2656840"/>
              <a:gd name="connsiteX23" fmla="*/ 2783840 w 4272280"/>
              <a:gd name="connsiteY23" fmla="*/ 2357120 h 2656840"/>
              <a:gd name="connsiteX24" fmla="*/ 2722880 w 4272280"/>
              <a:gd name="connsiteY24" fmla="*/ 2357120 h 2656840"/>
              <a:gd name="connsiteX25" fmla="*/ 2707640 w 4272280"/>
              <a:gd name="connsiteY25" fmla="*/ 2341880 h 2656840"/>
              <a:gd name="connsiteX26" fmla="*/ 2646680 w 4272280"/>
              <a:gd name="connsiteY26" fmla="*/ 2341880 h 2656840"/>
              <a:gd name="connsiteX27" fmla="*/ 2646680 w 4272280"/>
              <a:gd name="connsiteY27" fmla="*/ 2311400 h 2656840"/>
              <a:gd name="connsiteX28" fmla="*/ 2600960 w 4272280"/>
              <a:gd name="connsiteY28" fmla="*/ 2311400 h 2656840"/>
              <a:gd name="connsiteX29" fmla="*/ 2600960 w 4272280"/>
              <a:gd name="connsiteY29" fmla="*/ 2291080 h 2656840"/>
              <a:gd name="connsiteX30" fmla="*/ 2565400 w 4272280"/>
              <a:gd name="connsiteY30" fmla="*/ 2291080 h 2656840"/>
              <a:gd name="connsiteX31" fmla="*/ 2565400 w 4272280"/>
              <a:gd name="connsiteY31" fmla="*/ 2270760 h 2656840"/>
              <a:gd name="connsiteX32" fmla="*/ 2514600 w 4272280"/>
              <a:gd name="connsiteY32" fmla="*/ 2270760 h 2656840"/>
              <a:gd name="connsiteX33" fmla="*/ 2524760 w 4272280"/>
              <a:gd name="connsiteY33" fmla="*/ 2270760 h 2656840"/>
              <a:gd name="connsiteX34" fmla="*/ 2494280 w 4272280"/>
              <a:gd name="connsiteY34" fmla="*/ 2270760 h 2656840"/>
              <a:gd name="connsiteX35" fmla="*/ 2494280 w 4272280"/>
              <a:gd name="connsiteY35" fmla="*/ 2235200 h 2656840"/>
              <a:gd name="connsiteX36" fmla="*/ 2443480 w 4272280"/>
              <a:gd name="connsiteY36" fmla="*/ 2235200 h 2656840"/>
              <a:gd name="connsiteX37" fmla="*/ 2443480 w 4272280"/>
              <a:gd name="connsiteY37" fmla="*/ 2219960 h 2656840"/>
              <a:gd name="connsiteX38" fmla="*/ 2413000 w 4272280"/>
              <a:gd name="connsiteY38" fmla="*/ 2219960 h 2656840"/>
              <a:gd name="connsiteX39" fmla="*/ 2413000 w 4272280"/>
              <a:gd name="connsiteY39" fmla="*/ 2179320 h 2656840"/>
              <a:gd name="connsiteX40" fmla="*/ 2377440 w 4272280"/>
              <a:gd name="connsiteY40" fmla="*/ 2179320 h 2656840"/>
              <a:gd name="connsiteX41" fmla="*/ 2377440 w 4272280"/>
              <a:gd name="connsiteY41" fmla="*/ 2159000 h 2656840"/>
              <a:gd name="connsiteX42" fmla="*/ 2316480 w 4272280"/>
              <a:gd name="connsiteY42" fmla="*/ 2159000 h 2656840"/>
              <a:gd name="connsiteX43" fmla="*/ 2316480 w 4272280"/>
              <a:gd name="connsiteY43" fmla="*/ 2138680 h 2656840"/>
              <a:gd name="connsiteX44" fmla="*/ 2260600 w 4272280"/>
              <a:gd name="connsiteY44" fmla="*/ 2138680 h 2656840"/>
              <a:gd name="connsiteX45" fmla="*/ 2260600 w 4272280"/>
              <a:gd name="connsiteY45" fmla="*/ 2103120 h 2656840"/>
              <a:gd name="connsiteX46" fmla="*/ 2209800 w 4272280"/>
              <a:gd name="connsiteY46" fmla="*/ 2103120 h 2656840"/>
              <a:gd name="connsiteX47" fmla="*/ 2209800 w 4272280"/>
              <a:gd name="connsiteY47" fmla="*/ 2092960 h 2656840"/>
              <a:gd name="connsiteX48" fmla="*/ 2169160 w 4272280"/>
              <a:gd name="connsiteY48" fmla="*/ 2092960 h 2656840"/>
              <a:gd name="connsiteX49" fmla="*/ 2169160 w 4272280"/>
              <a:gd name="connsiteY49" fmla="*/ 2077720 h 2656840"/>
              <a:gd name="connsiteX50" fmla="*/ 2113280 w 4272280"/>
              <a:gd name="connsiteY50" fmla="*/ 2077720 h 2656840"/>
              <a:gd name="connsiteX51" fmla="*/ 2113280 w 4272280"/>
              <a:gd name="connsiteY51" fmla="*/ 2037080 h 2656840"/>
              <a:gd name="connsiteX52" fmla="*/ 2052320 w 4272280"/>
              <a:gd name="connsiteY52" fmla="*/ 2037080 h 2656840"/>
              <a:gd name="connsiteX53" fmla="*/ 2052320 w 4272280"/>
              <a:gd name="connsiteY53" fmla="*/ 2006600 h 2656840"/>
              <a:gd name="connsiteX54" fmla="*/ 1996440 w 4272280"/>
              <a:gd name="connsiteY54" fmla="*/ 2006600 h 2656840"/>
              <a:gd name="connsiteX55" fmla="*/ 1996440 w 4272280"/>
              <a:gd name="connsiteY55" fmla="*/ 1976120 h 2656840"/>
              <a:gd name="connsiteX56" fmla="*/ 1935480 w 4272280"/>
              <a:gd name="connsiteY56" fmla="*/ 1976120 h 2656840"/>
              <a:gd name="connsiteX57" fmla="*/ 1935480 w 4272280"/>
              <a:gd name="connsiteY57" fmla="*/ 1955800 h 2656840"/>
              <a:gd name="connsiteX58" fmla="*/ 1869440 w 4272280"/>
              <a:gd name="connsiteY58" fmla="*/ 1955800 h 2656840"/>
              <a:gd name="connsiteX59" fmla="*/ 1869440 w 4272280"/>
              <a:gd name="connsiteY59" fmla="*/ 1920240 h 2656840"/>
              <a:gd name="connsiteX60" fmla="*/ 1838960 w 4272280"/>
              <a:gd name="connsiteY60" fmla="*/ 1920240 h 2656840"/>
              <a:gd name="connsiteX61" fmla="*/ 1838960 w 4272280"/>
              <a:gd name="connsiteY61" fmla="*/ 1889760 h 2656840"/>
              <a:gd name="connsiteX62" fmla="*/ 1808480 w 4272280"/>
              <a:gd name="connsiteY62" fmla="*/ 1889760 h 2656840"/>
              <a:gd name="connsiteX63" fmla="*/ 1742440 w 4272280"/>
              <a:gd name="connsiteY63" fmla="*/ 1889760 h 2656840"/>
              <a:gd name="connsiteX64" fmla="*/ 1742440 w 4272280"/>
              <a:gd name="connsiteY64" fmla="*/ 1864360 h 2656840"/>
              <a:gd name="connsiteX65" fmla="*/ 1710267 w 4272280"/>
              <a:gd name="connsiteY65" fmla="*/ 1864360 h 2656840"/>
              <a:gd name="connsiteX66" fmla="*/ 1705187 w 4272280"/>
              <a:gd name="connsiteY66" fmla="*/ 1844040 h 2656840"/>
              <a:gd name="connsiteX67" fmla="*/ 1635760 w 4272280"/>
              <a:gd name="connsiteY67" fmla="*/ 1844040 h 2656840"/>
              <a:gd name="connsiteX68" fmla="*/ 1635760 w 4272280"/>
              <a:gd name="connsiteY68" fmla="*/ 1793240 h 2656840"/>
              <a:gd name="connsiteX69" fmla="*/ 1615440 w 4272280"/>
              <a:gd name="connsiteY69" fmla="*/ 1793240 h 2656840"/>
              <a:gd name="connsiteX70" fmla="*/ 1615440 w 4272280"/>
              <a:gd name="connsiteY70" fmla="*/ 1772920 h 2656840"/>
              <a:gd name="connsiteX71" fmla="*/ 1584960 w 4272280"/>
              <a:gd name="connsiteY71" fmla="*/ 1772920 h 2656840"/>
              <a:gd name="connsiteX72" fmla="*/ 1584960 w 4272280"/>
              <a:gd name="connsiteY72" fmla="*/ 1747520 h 2656840"/>
              <a:gd name="connsiteX73" fmla="*/ 1564640 w 4272280"/>
              <a:gd name="connsiteY73" fmla="*/ 1747520 h 2656840"/>
              <a:gd name="connsiteX74" fmla="*/ 1564640 w 4272280"/>
              <a:gd name="connsiteY74" fmla="*/ 1722120 h 2656840"/>
              <a:gd name="connsiteX75" fmla="*/ 1539240 w 4272280"/>
              <a:gd name="connsiteY75" fmla="*/ 1722120 h 2656840"/>
              <a:gd name="connsiteX76" fmla="*/ 1539240 w 4272280"/>
              <a:gd name="connsiteY76" fmla="*/ 1696720 h 2656840"/>
              <a:gd name="connsiteX77" fmla="*/ 1432560 w 4272280"/>
              <a:gd name="connsiteY77" fmla="*/ 1696720 h 2656840"/>
              <a:gd name="connsiteX78" fmla="*/ 1432560 w 4272280"/>
              <a:gd name="connsiteY78" fmla="*/ 1656080 h 2656840"/>
              <a:gd name="connsiteX79" fmla="*/ 1397000 w 4272280"/>
              <a:gd name="connsiteY79" fmla="*/ 1656080 h 2656840"/>
              <a:gd name="connsiteX80" fmla="*/ 1397000 w 4272280"/>
              <a:gd name="connsiteY80" fmla="*/ 1635760 h 2656840"/>
              <a:gd name="connsiteX81" fmla="*/ 1366520 w 4272280"/>
              <a:gd name="connsiteY81" fmla="*/ 1635760 h 2656840"/>
              <a:gd name="connsiteX82" fmla="*/ 1366520 w 4272280"/>
              <a:gd name="connsiteY82" fmla="*/ 1595120 h 2656840"/>
              <a:gd name="connsiteX83" fmla="*/ 1325880 w 4272280"/>
              <a:gd name="connsiteY83" fmla="*/ 1595120 h 2656840"/>
              <a:gd name="connsiteX84" fmla="*/ 1325880 w 4272280"/>
              <a:gd name="connsiteY84" fmla="*/ 1559560 h 2656840"/>
              <a:gd name="connsiteX85" fmla="*/ 1305560 w 4272280"/>
              <a:gd name="connsiteY85" fmla="*/ 1559560 h 2656840"/>
              <a:gd name="connsiteX86" fmla="*/ 1305560 w 4272280"/>
              <a:gd name="connsiteY86" fmla="*/ 1524000 h 2656840"/>
              <a:gd name="connsiteX87" fmla="*/ 1264920 w 4272280"/>
              <a:gd name="connsiteY87" fmla="*/ 1524000 h 2656840"/>
              <a:gd name="connsiteX88" fmla="*/ 1264920 w 4272280"/>
              <a:gd name="connsiteY88" fmla="*/ 1488440 h 2656840"/>
              <a:gd name="connsiteX89" fmla="*/ 1264920 w 4272280"/>
              <a:gd name="connsiteY89" fmla="*/ 1488440 h 2656840"/>
              <a:gd name="connsiteX90" fmla="*/ 1264920 w 4272280"/>
              <a:gd name="connsiteY90" fmla="*/ 1457960 h 2656840"/>
              <a:gd name="connsiteX91" fmla="*/ 1198880 w 4272280"/>
              <a:gd name="connsiteY91" fmla="*/ 1457960 h 2656840"/>
              <a:gd name="connsiteX92" fmla="*/ 1198880 w 4272280"/>
              <a:gd name="connsiteY92" fmla="*/ 1417320 h 2656840"/>
              <a:gd name="connsiteX93" fmla="*/ 1168400 w 4272280"/>
              <a:gd name="connsiteY93" fmla="*/ 1417320 h 2656840"/>
              <a:gd name="connsiteX94" fmla="*/ 1168400 w 4272280"/>
              <a:gd name="connsiteY94" fmla="*/ 1381760 h 2656840"/>
              <a:gd name="connsiteX95" fmla="*/ 1137920 w 4272280"/>
              <a:gd name="connsiteY95" fmla="*/ 1381760 h 2656840"/>
              <a:gd name="connsiteX96" fmla="*/ 1137920 w 4272280"/>
              <a:gd name="connsiteY96" fmla="*/ 1361440 h 2656840"/>
              <a:gd name="connsiteX97" fmla="*/ 1102360 w 4272280"/>
              <a:gd name="connsiteY97" fmla="*/ 1361440 h 2656840"/>
              <a:gd name="connsiteX98" fmla="*/ 1102360 w 4272280"/>
              <a:gd name="connsiteY98" fmla="*/ 1330960 h 2656840"/>
              <a:gd name="connsiteX99" fmla="*/ 1056640 w 4272280"/>
              <a:gd name="connsiteY99" fmla="*/ 1330960 h 2656840"/>
              <a:gd name="connsiteX100" fmla="*/ 1056640 w 4272280"/>
              <a:gd name="connsiteY100" fmla="*/ 1305560 h 2656840"/>
              <a:gd name="connsiteX101" fmla="*/ 1000760 w 4272280"/>
              <a:gd name="connsiteY101" fmla="*/ 1305560 h 2656840"/>
              <a:gd name="connsiteX102" fmla="*/ 1000760 w 4272280"/>
              <a:gd name="connsiteY102" fmla="*/ 1264920 h 2656840"/>
              <a:gd name="connsiteX103" fmla="*/ 965200 w 4272280"/>
              <a:gd name="connsiteY103" fmla="*/ 1264920 h 2656840"/>
              <a:gd name="connsiteX104" fmla="*/ 965200 w 4272280"/>
              <a:gd name="connsiteY104" fmla="*/ 1214120 h 2656840"/>
              <a:gd name="connsiteX105" fmla="*/ 929640 w 4272280"/>
              <a:gd name="connsiteY105" fmla="*/ 1214120 h 2656840"/>
              <a:gd name="connsiteX106" fmla="*/ 929640 w 4272280"/>
              <a:gd name="connsiteY106" fmla="*/ 1163320 h 2656840"/>
              <a:gd name="connsiteX107" fmla="*/ 883920 w 4272280"/>
              <a:gd name="connsiteY107" fmla="*/ 1163320 h 2656840"/>
              <a:gd name="connsiteX108" fmla="*/ 883920 w 4272280"/>
              <a:gd name="connsiteY108" fmla="*/ 1117600 h 2656840"/>
              <a:gd name="connsiteX109" fmla="*/ 828040 w 4272280"/>
              <a:gd name="connsiteY109" fmla="*/ 1117600 h 2656840"/>
              <a:gd name="connsiteX110" fmla="*/ 828040 w 4272280"/>
              <a:gd name="connsiteY110" fmla="*/ 1097280 h 2656840"/>
              <a:gd name="connsiteX111" fmla="*/ 797560 w 4272280"/>
              <a:gd name="connsiteY111" fmla="*/ 1097280 h 2656840"/>
              <a:gd name="connsiteX112" fmla="*/ 797560 w 4272280"/>
              <a:gd name="connsiteY112" fmla="*/ 1056640 h 2656840"/>
              <a:gd name="connsiteX113" fmla="*/ 746760 w 4272280"/>
              <a:gd name="connsiteY113" fmla="*/ 1056640 h 2656840"/>
              <a:gd name="connsiteX114" fmla="*/ 746760 w 4272280"/>
              <a:gd name="connsiteY114" fmla="*/ 1025737 h 2656840"/>
              <a:gd name="connsiteX115" fmla="*/ 723477 w 4272280"/>
              <a:gd name="connsiteY115" fmla="*/ 1017270 h 2656840"/>
              <a:gd name="connsiteX116" fmla="*/ 706543 w 4272280"/>
              <a:gd name="connsiteY116" fmla="*/ 993563 h 2656840"/>
              <a:gd name="connsiteX117" fmla="*/ 685800 w 4272280"/>
              <a:gd name="connsiteY117" fmla="*/ 970280 h 2656840"/>
              <a:gd name="connsiteX118" fmla="*/ 685800 w 4272280"/>
              <a:gd name="connsiteY118" fmla="*/ 929640 h 2656840"/>
              <a:gd name="connsiteX119" fmla="*/ 655320 w 4272280"/>
              <a:gd name="connsiteY119" fmla="*/ 929640 h 2656840"/>
              <a:gd name="connsiteX120" fmla="*/ 655320 w 4272280"/>
              <a:gd name="connsiteY120" fmla="*/ 894080 h 2656840"/>
              <a:gd name="connsiteX121" fmla="*/ 619760 w 4272280"/>
              <a:gd name="connsiteY121" fmla="*/ 894080 h 2656840"/>
              <a:gd name="connsiteX122" fmla="*/ 619760 w 4272280"/>
              <a:gd name="connsiteY122" fmla="*/ 822960 h 2656840"/>
              <a:gd name="connsiteX123" fmla="*/ 568960 w 4272280"/>
              <a:gd name="connsiteY123" fmla="*/ 822960 h 2656840"/>
              <a:gd name="connsiteX124" fmla="*/ 568960 w 4272280"/>
              <a:gd name="connsiteY124" fmla="*/ 782320 h 2656840"/>
              <a:gd name="connsiteX125" fmla="*/ 538480 w 4272280"/>
              <a:gd name="connsiteY125" fmla="*/ 782320 h 2656840"/>
              <a:gd name="connsiteX126" fmla="*/ 538480 w 4272280"/>
              <a:gd name="connsiteY126" fmla="*/ 751840 h 2656840"/>
              <a:gd name="connsiteX127" fmla="*/ 502920 w 4272280"/>
              <a:gd name="connsiteY127" fmla="*/ 751840 h 2656840"/>
              <a:gd name="connsiteX128" fmla="*/ 502920 w 4272280"/>
              <a:gd name="connsiteY128" fmla="*/ 690880 h 2656840"/>
              <a:gd name="connsiteX129" fmla="*/ 502920 w 4272280"/>
              <a:gd name="connsiteY129" fmla="*/ 690880 h 2656840"/>
              <a:gd name="connsiteX130" fmla="*/ 457200 w 4272280"/>
              <a:gd name="connsiteY130" fmla="*/ 690880 h 2656840"/>
              <a:gd name="connsiteX131" fmla="*/ 457200 w 4272280"/>
              <a:gd name="connsiteY131" fmla="*/ 635000 h 2656840"/>
              <a:gd name="connsiteX132" fmla="*/ 457200 w 4272280"/>
              <a:gd name="connsiteY132" fmla="*/ 635000 h 2656840"/>
              <a:gd name="connsiteX133" fmla="*/ 457200 w 4272280"/>
              <a:gd name="connsiteY133" fmla="*/ 584200 h 2656840"/>
              <a:gd name="connsiteX134" fmla="*/ 411480 w 4272280"/>
              <a:gd name="connsiteY134" fmla="*/ 584200 h 2656840"/>
              <a:gd name="connsiteX135" fmla="*/ 411480 w 4272280"/>
              <a:gd name="connsiteY135" fmla="*/ 513080 h 2656840"/>
              <a:gd name="connsiteX136" fmla="*/ 375920 w 4272280"/>
              <a:gd name="connsiteY136" fmla="*/ 513080 h 2656840"/>
              <a:gd name="connsiteX137" fmla="*/ 375920 w 4272280"/>
              <a:gd name="connsiteY137" fmla="*/ 462280 h 2656840"/>
              <a:gd name="connsiteX138" fmla="*/ 345440 w 4272280"/>
              <a:gd name="connsiteY138" fmla="*/ 462280 h 2656840"/>
              <a:gd name="connsiteX139" fmla="*/ 345440 w 4272280"/>
              <a:gd name="connsiteY139" fmla="*/ 426720 h 2656840"/>
              <a:gd name="connsiteX140" fmla="*/ 330200 w 4272280"/>
              <a:gd name="connsiteY140" fmla="*/ 426720 h 2656840"/>
              <a:gd name="connsiteX141" fmla="*/ 330200 w 4272280"/>
              <a:gd name="connsiteY141" fmla="*/ 375920 h 2656840"/>
              <a:gd name="connsiteX142" fmla="*/ 289560 w 4272280"/>
              <a:gd name="connsiteY142" fmla="*/ 375920 h 2656840"/>
              <a:gd name="connsiteX143" fmla="*/ 289560 w 4272280"/>
              <a:gd name="connsiteY143" fmla="*/ 314960 h 2656840"/>
              <a:gd name="connsiteX144" fmla="*/ 248920 w 4272280"/>
              <a:gd name="connsiteY144" fmla="*/ 314960 h 2656840"/>
              <a:gd name="connsiteX145" fmla="*/ 248920 w 4272280"/>
              <a:gd name="connsiteY145" fmla="*/ 289137 h 2656840"/>
              <a:gd name="connsiteX146" fmla="*/ 206164 w 4272280"/>
              <a:gd name="connsiteY146" fmla="*/ 289136 h 2656840"/>
              <a:gd name="connsiteX147" fmla="*/ 208280 w 4272280"/>
              <a:gd name="connsiteY147" fmla="*/ 223520 h 2656840"/>
              <a:gd name="connsiteX148" fmla="*/ 167640 w 4272280"/>
              <a:gd name="connsiteY148" fmla="*/ 223520 h 2656840"/>
              <a:gd name="connsiteX149" fmla="*/ 167640 w 4272280"/>
              <a:gd name="connsiteY149" fmla="*/ 182880 h 2656840"/>
              <a:gd name="connsiteX150" fmla="*/ 127000 w 4272280"/>
              <a:gd name="connsiteY150" fmla="*/ 176531 h 2656840"/>
              <a:gd name="connsiteX151" fmla="*/ 127000 w 4272280"/>
              <a:gd name="connsiteY151" fmla="*/ 116840 h 2656840"/>
              <a:gd name="connsiteX152" fmla="*/ 96520 w 4272280"/>
              <a:gd name="connsiteY152" fmla="*/ 116840 h 2656840"/>
              <a:gd name="connsiteX153" fmla="*/ 96520 w 4272280"/>
              <a:gd name="connsiteY153" fmla="*/ 60960 h 2656840"/>
              <a:gd name="connsiteX154" fmla="*/ 66040 w 4272280"/>
              <a:gd name="connsiteY154" fmla="*/ 60960 h 2656840"/>
              <a:gd name="connsiteX155" fmla="*/ 66040 w 4272280"/>
              <a:gd name="connsiteY155" fmla="*/ 60960 h 2656840"/>
              <a:gd name="connsiteX156" fmla="*/ 39793 w 4272280"/>
              <a:gd name="connsiteY156" fmla="*/ 34713 h 2656840"/>
              <a:gd name="connsiteX157" fmla="*/ 35560 w 4272280"/>
              <a:gd name="connsiteY157" fmla="*/ 0 h 2656840"/>
              <a:gd name="connsiteX158" fmla="*/ 0 w 4272280"/>
              <a:gd name="connsiteY158" fmla="*/ 0 h 2656840"/>
              <a:gd name="connsiteX0" fmla="*/ 4272280 w 4272280"/>
              <a:gd name="connsiteY0" fmla="*/ 2656840 h 2656840"/>
              <a:gd name="connsiteX1" fmla="*/ 3688080 w 4272280"/>
              <a:gd name="connsiteY1" fmla="*/ 2656840 h 2656840"/>
              <a:gd name="connsiteX2" fmla="*/ 3688080 w 4272280"/>
              <a:gd name="connsiteY2" fmla="*/ 2585720 h 2656840"/>
              <a:gd name="connsiteX3" fmla="*/ 3662680 w 4272280"/>
              <a:gd name="connsiteY3" fmla="*/ 2585720 h 2656840"/>
              <a:gd name="connsiteX4" fmla="*/ 3662680 w 4272280"/>
              <a:gd name="connsiteY4" fmla="*/ 2545080 h 2656840"/>
              <a:gd name="connsiteX5" fmla="*/ 3474720 w 4272280"/>
              <a:gd name="connsiteY5" fmla="*/ 2545080 h 2656840"/>
              <a:gd name="connsiteX6" fmla="*/ 3474720 w 4272280"/>
              <a:gd name="connsiteY6" fmla="*/ 2545080 h 2656840"/>
              <a:gd name="connsiteX7" fmla="*/ 3474720 w 4272280"/>
              <a:gd name="connsiteY7" fmla="*/ 2519680 h 2656840"/>
              <a:gd name="connsiteX8" fmla="*/ 3337560 w 4272280"/>
              <a:gd name="connsiteY8" fmla="*/ 2519680 h 2656840"/>
              <a:gd name="connsiteX9" fmla="*/ 3347720 w 4272280"/>
              <a:gd name="connsiteY9" fmla="*/ 2509520 h 2656840"/>
              <a:gd name="connsiteX10" fmla="*/ 3149600 w 4272280"/>
              <a:gd name="connsiteY10" fmla="*/ 2509520 h 2656840"/>
              <a:gd name="connsiteX11" fmla="*/ 3149600 w 4272280"/>
              <a:gd name="connsiteY11" fmla="*/ 2489200 h 2656840"/>
              <a:gd name="connsiteX12" fmla="*/ 3063240 w 4272280"/>
              <a:gd name="connsiteY12" fmla="*/ 2489200 h 2656840"/>
              <a:gd name="connsiteX13" fmla="*/ 3063240 w 4272280"/>
              <a:gd name="connsiteY13" fmla="*/ 2468880 h 2656840"/>
              <a:gd name="connsiteX14" fmla="*/ 3037840 w 4272280"/>
              <a:gd name="connsiteY14" fmla="*/ 2468880 h 2656840"/>
              <a:gd name="connsiteX15" fmla="*/ 3037840 w 4272280"/>
              <a:gd name="connsiteY15" fmla="*/ 2448560 h 2656840"/>
              <a:gd name="connsiteX16" fmla="*/ 2997200 w 4272280"/>
              <a:gd name="connsiteY16" fmla="*/ 2448560 h 2656840"/>
              <a:gd name="connsiteX17" fmla="*/ 2997200 w 4272280"/>
              <a:gd name="connsiteY17" fmla="*/ 2423160 h 2656840"/>
              <a:gd name="connsiteX18" fmla="*/ 2941320 w 4272280"/>
              <a:gd name="connsiteY18" fmla="*/ 2423160 h 2656840"/>
              <a:gd name="connsiteX19" fmla="*/ 2956560 w 4272280"/>
              <a:gd name="connsiteY19" fmla="*/ 2407920 h 2656840"/>
              <a:gd name="connsiteX20" fmla="*/ 2910840 w 4272280"/>
              <a:gd name="connsiteY20" fmla="*/ 2407920 h 2656840"/>
              <a:gd name="connsiteX21" fmla="*/ 2910840 w 4272280"/>
              <a:gd name="connsiteY21" fmla="*/ 2387600 h 2656840"/>
              <a:gd name="connsiteX22" fmla="*/ 2783840 w 4272280"/>
              <a:gd name="connsiteY22" fmla="*/ 2387600 h 2656840"/>
              <a:gd name="connsiteX23" fmla="*/ 2783840 w 4272280"/>
              <a:gd name="connsiteY23" fmla="*/ 2357120 h 2656840"/>
              <a:gd name="connsiteX24" fmla="*/ 2722880 w 4272280"/>
              <a:gd name="connsiteY24" fmla="*/ 2357120 h 2656840"/>
              <a:gd name="connsiteX25" fmla="*/ 2707640 w 4272280"/>
              <a:gd name="connsiteY25" fmla="*/ 2341880 h 2656840"/>
              <a:gd name="connsiteX26" fmla="*/ 2646680 w 4272280"/>
              <a:gd name="connsiteY26" fmla="*/ 2341880 h 2656840"/>
              <a:gd name="connsiteX27" fmla="*/ 2646680 w 4272280"/>
              <a:gd name="connsiteY27" fmla="*/ 2311400 h 2656840"/>
              <a:gd name="connsiteX28" fmla="*/ 2600960 w 4272280"/>
              <a:gd name="connsiteY28" fmla="*/ 2311400 h 2656840"/>
              <a:gd name="connsiteX29" fmla="*/ 2600960 w 4272280"/>
              <a:gd name="connsiteY29" fmla="*/ 2291080 h 2656840"/>
              <a:gd name="connsiteX30" fmla="*/ 2565400 w 4272280"/>
              <a:gd name="connsiteY30" fmla="*/ 2291080 h 2656840"/>
              <a:gd name="connsiteX31" fmla="*/ 2565400 w 4272280"/>
              <a:gd name="connsiteY31" fmla="*/ 2270760 h 2656840"/>
              <a:gd name="connsiteX32" fmla="*/ 2514600 w 4272280"/>
              <a:gd name="connsiteY32" fmla="*/ 2270760 h 2656840"/>
              <a:gd name="connsiteX33" fmla="*/ 2524760 w 4272280"/>
              <a:gd name="connsiteY33" fmla="*/ 2270760 h 2656840"/>
              <a:gd name="connsiteX34" fmla="*/ 2494280 w 4272280"/>
              <a:gd name="connsiteY34" fmla="*/ 2270760 h 2656840"/>
              <a:gd name="connsiteX35" fmla="*/ 2494280 w 4272280"/>
              <a:gd name="connsiteY35" fmla="*/ 2235200 h 2656840"/>
              <a:gd name="connsiteX36" fmla="*/ 2443480 w 4272280"/>
              <a:gd name="connsiteY36" fmla="*/ 2235200 h 2656840"/>
              <a:gd name="connsiteX37" fmla="*/ 2443480 w 4272280"/>
              <a:gd name="connsiteY37" fmla="*/ 2219960 h 2656840"/>
              <a:gd name="connsiteX38" fmla="*/ 2413000 w 4272280"/>
              <a:gd name="connsiteY38" fmla="*/ 2219960 h 2656840"/>
              <a:gd name="connsiteX39" fmla="*/ 2413000 w 4272280"/>
              <a:gd name="connsiteY39" fmla="*/ 2179320 h 2656840"/>
              <a:gd name="connsiteX40" fmla="*/ 2377440 w 4272280"/>
              <a:gd name="connsiteY40" fmla="*/ 2179320 h 2656840"/>
              <a:gd name="connsiteX41" fmla="*/ 2377440 w 4272280"/>
              <a:gd name="connsiteY41" fmla="*/ 2159000 h 2656840"/>
              <a:gd name="connsiteX42" fmla="*/ 2316480 w 4272280"/>
              <a:gd name="connsiteY42" fmla="*/ 2159000 h 2656840"/>
              <a:gd name="connsiteX43" fmla="*/ 2316480 w 4272280"/>
              <a:gd name="connsiteY43" fmla="*/ 2138680 h 2656840"/>
              <a:gd name="connsiteX44" fmla="*/ 2260600 w 4272280"/>
              <a:gd name="connsiteY44" fmla="*/ 2138680 h 2656840"/>
              <a:gd name="connsiteX45" fmla="*/ 2260600 w 4272280"/>
              <a:gd name="connsiteY45" fmla="*/ 2103120 h 2656840"/>
              <a:gd name="connsiteX46" fmla="*/ 2209800 w 4272280"/>
              <a:gd name="connsiteY46" fmla="*/ 2103120 h 2656840"/>
              <a:gd name="connsiteX47" fmla="*/ 2209800 w 4272280"/>
              <a:gd name="connsiteY47" fmla="*/ 2092960 h 2656840"/>
              <a:gd name="connsiteX48" fmla="*/ 2169160 w 4272280"/>
              <a:gd name="connsiteY48" fmla="*/ 2092960 h 2656840"/>
              <a:gd name="connsiteX49" fmla="*/ 2169160 w 4272280"/>
              <a:gd name="connsiteY49" fmla="*/ 2077720 h 2656840"/>
              <a:gd name="connsiteX50" fmla="*/ 2113280 w 4272280"/>
              <a:gd name="connsiteY50" fmla="*/ 2077720 h 2656840"/>
              <a:gd name="connsiteX51" fmla="*/ 2113280 w 4272280"/>
              <a:gd name="connsiteY51" fmla="*/ 2037080 h 2656840"/>
              <a:gd name="connsiteX52" fmla="*/ 2052320 w 4272280"/>
              <a:gd name="connsiteY52" fmla="*/ 2037080 h 2656840"/>
              <a:gd name="connsiteX53" fmla="*/ 2054437 w 4272280"/>
              <a:gd name="connsiteY53" fmla="*/ 2000250 h 2656840"/>
              <a:gd name="connsiteX54" fmla="*/ 1996440 w 4272280"/>
              <a:gd name="connsiteY54" fmla="*/ 2006600 h 2656840"/>
              <a:gd name="connsiteX55" fmla="*/ 1996440 w 4272280"/>
              <a:gd name="connsiteY55" fmla="*/ 1976120 h 2656840"/>
              <a:gd name="connsiteX56" fmla="*/ 1935480 w 4272280"/>
              <a:gd name="connsiteY56" fmla="*/ 1976120 h 2656840"/>
              <a:gd name="connsiteX57" fmla="*/ 1935480 w 4272280"/>
              <a:gd name="connsiteY57" fmla="*/ 1955800 h 2656840"/>
              <a:gd name="connsiteX58" fmla="*/ 1869440 w 4272280"/>
              <a:gd name="connsiteY58" fmla="*/ 1955800 h 2656840"/>
              <a:gd name="connsiteX59" fmla="*/ 1869440 w 4272280"/>
              <a:gd name="connsiteY59" fmla="*/ 1920240 h 2656840"/>
              <a:gd name="connsiteX60" fmla="*/ 1838960 w 4272280"/>
              <a:gd name="connsiteY60" fmla="*/ 1920240 h 2656840"/>
              <a:gd name="connsiteX61" fmla="*/ 1838960 w 4272280"/>
              <a:gd name="connsiteY61" fmla="*/ 1889760 h 2656840"/>
              <a:gd name="connsiteX62" fmla="*/ 1808480 w 4272280"/>
              <a:gd name="connsiteY62" fmla="*/ 1889760 h 2656840"/>
              <a:gd name="connsiteX63" fmla="*/ 1742440 w 4272280"/>
              <a:gd name="connsiteY63" fmla="*/ 1889760 h 2656840"/>
              <a:gd name="connsiteX64" fmla="*/ 1742440 w 4272280"/>
              <a:gd name="connsiteY64" fmla="*/ 1864360 h 2656840"/>
              <a:gd name="connsiteX65" fmla="*/ 1710267 w 4272280"/>
              <a:gd name="connsiteY65" fmla="*/ 1864360 h 2656840"/>
              <a:gd name="connsiteX66" fmla="*/ 1705187 w 4272280"/>
              <a:gd name="connsiteY66" fmla="*/ 1844040 h 2656840"/>
              <a:gd name="connsiteX67" fmla="*/ 1635760 w 4272280"/>
              <a:gd name="connsiteY67" fmla="*/ 1844040 h 2656840"/>
              <a:gd name="connsiteX68" fmla="*/ 1635760 w 4272280"/>
              <a:gd name="connsiteY68" fmla="*/ 1793240 h 2656840"/>
              <a:gd name="connsiteX69" fmla="*/ 1615440 w 4272280"/>
              <a:gd name="connsiteY69" fmla="*/ 1793240 h 2656840"/>
              <a:gd name="connsiteX70" fmla="*/ 1615440 w 4272280"/>
              <a:gd name="connsiteY70" fmla="*/ 1772920 h 2656840"/>
              <a:gd name="connsiteX71" fmla="*/ 1584960 w 4272280"/>
              <a:gd name="connsiteY71" fmla="*/ 1772920 h 2656840"/>
              <a:gd name="connsiteX72" fmla="*/ 1584960 w 4272280"/>
              <a:gd name="connsiteY72" fmla="*/ 1747520 h 2656840"/>
              <a:gd name="connsiteX73" fmla="*/ 1564640 w 4272280"/>
              <a:gd name="connsiteY73" fmla="*/ 1747520 h 2656840"/>
              <a:gd name="connsiteX74" fmla="*/ 1564640 w 4272280"/>
              <a:gd name="connsiteY74" fmla="*/ 1722120 h 2656840"/>
              <a:gd name="connsiteX75" fmla="*/ 1539240 w 4272280"/>
              <a:gd name="connsiteY75" fmla="*/ 1722120 h 2656840"/>
              <a:gd name="connsiteX76" fmla="*/ 1539240 w 4272280"/>
              <a:gd name="connsiteY76" fmla="*/ 1696720 h 2656840"/>
              <a:gd name="connsiteX77" fmla="*/ 1432560 w 4272280"/>
              <a:gd name="connsiteY77" fmla="*/ 1696720 h 2656840"/>
              <a:gd name="connsiteX78" fmla="*/ 1432560 w 4272280"/>
              <a:gd name="connsiteY78" fmla="*/ 1656080 h 2656840"/>
              <a:gd name="connsiteX79" fmla="*/ 1397000 w 4272280"/>
              <a:gd name="connsiteY79" fmla="*/ 1656080 h 2656840"/>
              <a:gd name="connsiteX80" fmla="*/ 1397000 w 4272280"/>
              <a:gd name="connsiteY80" fmla="*/ 1635760 h 2656840"/>
              <a:gd name="connsiteX81" fmla="*/ 1366520 w 4272280"/>
              <a:gd name="connsiteY81" fmla="*/ 1635760 h 2656840"/>
              <a:gd name="connsiteX82" fmla="*/ 1366520 w 4272280"/>
              <a:gd name="connsiteY82" fmla="*/ 1595120 h 2656840"/>
              <a:gd name="connsiteX83" fmla="*/ 1325880 w 4272280"/>
              <a:gd name="connsiteY83" fmla="*/ 1595120 h 2656840"/>
              <a:gd name="connsiteX84" fmla="*/ 1325880 w 4272280"/>
              <a:gd name="connsiteY84" fmla="*/ 1559560 h 2656840"/>
              <a:gd name="connsiteX85" fmla="*/ 1305560 w 4272280"/>
              <a:gd name="connsiteY85" fmla="*/ 1559560 h 2656840"/>
              <a:gd name="connsiteX86" fmla="*/ 1305560 w 4272280"/>
              <a:gd name="connsiteY86" fmla="*/ 1524000 h 2656840"/>
              <a:gd name="connsiteX87" fmla="*/ 1264920 w 4272280"/>
              <a:gd name="connsiteY87" fmla="*/ 1524000 h 2656840"/>
              <a:gd name="connsiteX88" fmla="*/ 1264920 w 4272280"/>
              <a:gd name="connsiteY88" fmla="*/ 1488440 h 2656840"/>
              <a:gd name="connsiteX89" fmla="*/ 1264920 w 4272280"/>
              <a:gd name="connsiteY89" fmla="*/ 1488440 h 2656840"/>
              <a:gd name="connsiteX90" fmla="*/ 1264920 w 4272280"/>
              <a:gd name="connsiteY90" fmla="*/ 1457960 h 2656840"/>
              <a:gd name="connsiteX91" fmla="*/ 1198880 w 4272280"/>
              <a:gd name="connsiteY91" fmla="*/ 1457960 h 2656840"/>
              <a:gd name="connsiteX92" fmla="*/ 1198880 w 4272280"/>
              <a:gd name="connsiteY92" fmla="*/ 1417320 h 2656840"/>
              <a:gd name="connsiteX93" fmla="*/ 1168400 w 4272280"/>
              <a:gd name="connsiteY93" fmla="*/ 1417320 h 2656840"/>
              <a:gd name="connsiteX94" fmla="*/ 1168400 w 4272280"/>
              <a:gd name="connsiteY94" fmla="*/ 1381760 h 2656840"/>
              <a:gd name="connsiteX95" fmla="*/ 1137920 w 4272280"/>
              <a:gd name="connsiteY95" fmla="*/ 1381760 h 2656840"/>
              <a:gd name="connsiteX96" fmla="*/ 1137920 w 4272280"/>
              <a:gd name="connsiteY96" fmla="*/ 1361440 h 2656840"/>
              <a:gd name="connsiteX97" fmla="*/ 1102360 w 4272280"/>
              <a:gd name="connsiteY97" fmla="*/ 1361440 h 2656840"/>
              <a:gd name="connsiteX98" fmla="*/ 1102360 w 4272280"/>
              <a:gd name="connsiteY98" fmla="*/ 1330960 h 2656840"/>
              <a:gd name="connsiteX99" fmla="*/ 1056640 w 4272280"/>
              <a:gd name="connsiteY99" fmla="*/ 1330960 h 2656840"/>
              <a:gd name="connsiteX100" fmla="*/ 1056640 w 4272280"/>
              <a:gd name="connsiteY100" fmla="*/ 1305560 h 2656840"/>
              <a:gd name="connsiteX101" fmla="*/ 1000760 w 4272280"/>
              <a:gd name="connsiteY101" fmla="*/ 1305560 h 2656840"/>
              <a:gd name="connsiteX102" fmla="*/ 1000760 w 4272280"/>
              <a:gd name="connsiteY102" fmla="*/ 1264920 h 2656840"/>
              <a:gd name="connsiteX103" fmla="*/ 965200 w 4272280"/>
              <a:gd name="connsiteY103" fmla="*/ 1264920 h 2656840"/>
              <a:gd name="connsiteX104" fmla="*/ 965200 w 4272280"/>
              <a:gd name="connsiteY104" fmla="*/ 1214120 h 2656840"/>
              <a:gd name="connsiteX105" fmla="*/ 929640 w 4272280"/>
              <a:gd name="connsiteY105" fmla="*/ 1214120 h 2656840"/>
              <a:gd name="connsiteX106" fmla="*/ 929640 w 4272280"/>
              <a:gd name="connsiteY106" fmla="*/ 1163320 h 2656840"/>
              <a:gd name="connsiteX107" fmla="*/ 883920 w 4272280"/>
              <a:gd name="connsiteY107" fmla="*/ 1163320 h 2656840"/>
              <a:gd name="connsiteX108" fmla="*/ 883920 w 4272280"/>
              <a:gd name="connsiteY108" fmla="*/ 1117600 h 2656840"/>
              <a:gd name="connsiteX109" fmla="*/ 828040 w 4272280"/>
              <a:gd name="connsiteY109" fmla="*/ 1117600 h 2656840"/>
              <a:gd name="connsiteX110" fmla="*/ 828040 w 4272280"/>
              <a:gd name="connsiteY110" fmla="*/ 1097280 h 2656840"/>
              <a:gd name="connsiteX111" fmla="*/ 797560 w 4272280"/>
              <a:gd name="connsiteY111" fmla="*/ 1097280 h 2656840"/>
              <a:gd name="connsiteX112" fmla="*/ 797560 w 4272280"/>
              <a:gd name="connsiteY112" fmla="*/ 1056640 h 2656840"/>
              <a:gd name="connsiteX113" fmla="*/ 746760 w 4272280"/>
              <a:gd name="connsiteY113" fmla="*/ 1056640 h 2656840"/>
              <a:gd name="connsiteX114" fmla="*/ 746760 w 4272280"/>
              <a:gd name="connsiteY114" fmla="*/ 1025737 h 2656840"/>
              <a:gd name="connsiteX115" fmla="*/ 723477 w 4272280"/>
              <a:gd name="connsiteY115" fmla="*/ 1017270 h 2656840"/>
              <a:gd name="connsiteX116" fmla="*/ 706543 w 4272280"/>
              <a:gd name="connsiteY116" fmla="*/ 993563 h 2656840"/>
              <a:gd name="connsiteX117" fmla="*/ 685800 w 4272280"/>
              <a:gd name="connsiteY117" fmla="*/ 970280 h 2656840"/>
              <a:gd name="connsiteX118" fmla="*/ 685800 w 4272280"/>
              <a:gd name="connsiteY118" fmla="*/ 929640 h 2656840"/>
              <a:gd name="connsiteX119" fmla="*/ 655320 w 4272280"/>
              <a:gd name="connsiteY119" fmla="*/ 929640 h 2656840"/>
              <a:gd name="connsiteX120" fmla="*/ 655320 w 4272280"/>
              <a:gd name="connsiteY120" fmla="*/ 894080 h 2656840"/>
              <a:gd name="connsiteX121" fmla="*/ 619760 w 4272280"/>
              <a:gd name="connsiteY121" fmla="*/ 894080 h 2656840"/>
              <a:gd name="connsiteX122" fmla="*/ 619760 w 4272280"/>
              <a:gd name="connsiteY122" fmla="*/ 822960 h 2656840"/>
              <a:gd name="connsiteX123" fmla="*/ 568960 w 4272280"/>
              <a:gd name="connsiteY123" fmla="*/ 822960 h 2656840"/>
              <a:gd name="connsiteX124" fmla="*/ 568960 w 4272280"/>
              <a:gd name="connsiteY124" fmla="*/ 782320 h 2656840"/>
              <a:gd name="connsiteX125" fmla="*/ 538480 w 4272280"/>
              <a:gd name="connsiteY125" fmla="*/ 782320 h 2656840"/>
              <a:gd name="connsiteX126" fmla="*/ 538480 w 4272280"/>
              <a:gd name="connsiteY126" fmla="*/ 751840 h 2656840"/>
              <a:gd name="connsiteX127" fmla="*/ 502920 w 4272280"/>
              <a:gd name="connsiteY127" fmla="*/ 751840 h 2656840"/>
              <a:gd name="connsiteX128" fmla="*/ 502920 w 4272280"/>
              <a:gd name="connsiteY128" fmla="*/ 690880 h 2656840"/>
              <a:gd name="connsiteX129" fmla="*/ 502920 w 4272280"/>
              <a:gd name="connsiteY129" fmla="*/ 690880 h 2656840"/>
              <a:gd name="connsiteX130" fmla="*/ 457200 w 4272280"/>
              <a:gd name="connsiteY130" fmla="*/ 690880 h 2656840"/>
              <a:gd name="connsiteX131" fmla="*/ 457200 w 4272280"/>
              <a:gd name="connsiteY131" fmla="*/ 635000 h 2656840"/>
              <a:gd name="connsiteX132" fmla="*/ 457200 w 4272280"/>
              <a:gd name="connsiteY132" fmla="*/ 635000 h 2656840"/>
              <a:gd name="connsiteX133" fmla="*/ 457200 w 4272280"/>
              <a:gd name="connsiteY133" fmla="*/ 584200 h 2656840"/>
              <a:gd name="connsiteX134" fmla="*/ 411480 w 4272280"/>
              <a:gd name="connsiteY134" fmla="*/ 584200 h 2656840"/>
              <a:gd name="connsiteX135" fmla="*/ 411480 w 4272280"/>
              <a:gd name="connsiteY135" fmla="*/ 513080 h 2656840"/>
              <a:gd name="connsiteX136" fmla="*/ 375920 w 4272280"/>
              <a:gd name="connsiteY136" fmla="*/ 513080 h 2656840"/>
              <a:gd name="connsiteX137" fmla="*/ 375920 w 4272280"/>
              <a:gd name="connsiteY137" fmla="*/ 462280 h 2656840"/>
              <a:gd name="connsiteX138" fmla="*/ 345440 w 4272280"/>
              <a:gd name="connsiteY138" fmla="*/ 462280 h 2656840"/>
              <a:gd name="connsiteX139" fmla="*/ 345440 w 4272280"/>
              <a:gd name="connsiteY139" fmla="*/ 426720 h 2656840"/>
              <a:gd name="connsiteX140" fmla="*/ 330200 w 4272280"/>
              <a:gd name="connsiteY140" fmla="*/ 426720 h 2656840"/>
              <a:gd name="connsiteX141" fmla="*/ 330200 w 4272280"/>
              <a:gd name="connsiteY141" fmla="*/ 375920 h 2656840"/>
              <a:gd name="connsiteX142" fmla="*/ 289560 w 4272280"/>
              <a:gd name="connsiteY142" fmla="*/ 375920 h 2656840"/>
              <a:gd name="connsiteX143" fmla="*/ 289560 w 4272280"/>
              <a:gd name="connsiteY143" fmla="*/ 314960 h 2656840"/>
              <a:gd name="connsiteX144" fmla="*/ 248920 w 4272280"/>
              <a:gd name="connsiteY144" fmla="*/ 314960 h 2656840"/>
              <a:gd name="connsiteX145" fmla="*/ 248920 w 4272280"/>
              <a:gd name="connsiteY145" fmla="*/ 289137 h 2656840"/>
              <a:gd name="connsiteX146" fmla="*/ 206164 w 4272280"/>
              <a:gd name="connsiteY146" fmla="*/ 289136 h 2656840"/>
              <a:gd name="connsiteX147" fmla="*/ 208280 w 4272280"/>
              <a:gd name="connsiteY147" fmla="*/ 223520 h 2656840"/>
              <a:gd name="connsiteX148" fmla="*/ 167640 w 4272280"/>
              <a:gd name="connsiteY148" fmla="*/ 223520 h 2656840"/>
              <a:gd name="connsiteX149" fmla="*/ 167640 w 4272280"/>
              <a:gd name="connsiteY149" fmla="*/ 182880 h 2656840"/>
              <a:gd name="connsiteX150" fmla="*/ 127000 w 4272280"/>
              <a:gd name="connsiteY150" fmla="*/ 176531 h 2656840"/>
              <a:gd name="connsiteX151" fmla="*/ 127000 w 4272280"/>
              <a:gd name="connsiteY151" fmla="*/ 116840 h 2656840"/>
              <a:gd name="connsiteX152" fmla="*/ 96520 w 4272280"/>
              <a:gd name="connsiteY152" fmla="*/ 116840 h 2656840"/>
              <a:gd name="connsiteX153" fmla="*/ 96520 w 4272280"/>
              <a:gd name="connsiteY153" fmla="*/ 60960 h 2656840"/>
              <a:gd name="connsiteX154" fmla="*/ 66040 w 4272280"/>
              <a:gd name="connsiteY154" fmla="*/ 60960 h 2656840"/>
              <a:gd name="connsiteX155" fmla="*/ 66040 w 4272280"/>
              <a:gd name="connsiteY155" fmla="*/ 60960 h 2656840"/>
              <a:gd name="connsiteX156" fmla="*/ 39793 w 4272280"/>
              <a:gd name="connsiteY156" fmla="*/ 34713 h 2656840"/>
              <a:gd name="connsiteX157" fmla="*/ 35560 w 4272280"/>
              <a:gd name="connsiteY157" fmla="*/ 0 h 2656840"/>
              <a:gd name="connsiteX158" fmla="*/ 0 w 4272280"/>
              <a:gd name="connsiteY158" fmla="*/ 0 h 2656840"/>
              <a:gd name="connsiteX0" fmla="*/ 4272280 w 4272280"/>
              <a:gd name="connsiteY0" fmla="*/ 2656840 h 2656840"/>
              <a:gd name="connsiteX1" fmla="*/ 3688080 w 4272280"/>
              <a:gd name="connsiteY1" fmla="*/ 2656840 h 2656840"/>
              <a:gd name="connsiteX2" fmla="*/ 3688080 w 4272280"/>
              <a:gd name="connsiteY2" fmla="*/ 2585720 h 2656840"/>
              <a:gd name="connsiteX3" fmla="*/ 3662680 w 4272280"/>
              <a:gd name="connsiteY3" fmla="*/ 2585720 h 2656840"/>
              <a:gd name="connsiteX4" fmla="*/ 3662680 w 4272280"/>
              <a:gd name="connsiteY4" fmla="*/ 2545080 h 2656840"/>
              <a:gd name="connsiteX5" fmla="*/ 3474720 w 4272280"/>
              <a:gd name="connsiteY5" fmla="*/ 2545080 h 2656840"/>
              <a:gd name="connsiteX6" fmla="*/ 3474720 w 4272280"/>
              <a:gd name="connsiteY6" fmla="*/ 2545080 h 2656840"/>
              <a:gd name="connsiteX7" fmla="*/ 3474720 w 4272280"/>
              <a:gd name="connsiteY7" fmla="*/ 2519680 h 2656840"/>
              <a:gd name="connsiteX8" fmla="*/ 3337560 w 4272280"/>
              <a:gd name="connsiteY8" fmla="*/ 2519680 h 2656840"/>
              <a:gd name="connsiteX9" fmla="*/ 3347720 w 4272280"/>
              <a:gd name="connsiteY9" fmla="*/ 2509520 h 2656840"/>
              <a:gd name="connsiteX10" fmla="*/ 3149600 w 4272280"/>
              <a:gd name="connsiteY10" fmla="*/ 2509520 h 2656840"/>
              <a:gd name="connsiteX11" fmla="*/ 3149600 w 4272280"/>
              <a:gd name="connsiteY11" fmla="*/ 2489200 h 2656840"/>
              <a:gd name="connsiteX12" fmla="*/ 3063240 w 4272280"/>
              <a:gd name="connsiteY12" fmla="*/ 2489200 h 2656840"/>
              <a:gd name="connsiteX13" fmla="*/ 3063240 w 4272280"/>
              <a:gd name="connsiteY13" fmla="*/ 2468880 h 2656840"/>
              <a:gd name="connsiteX14" fmla="*/ 3037840 w 4272280"/>
              <a:gd name="connsiteY14" fmla="*/ 2468880 h 2656840"/>
              <a:gd name="connsiteX15" fmla="*/ 3037840 w 4272280"/>
              <a:gd name="connsiteY15" fmla="*/ 2448560 h 2656840"/>
              <a:gd name="connsiteX16" fmla="*/ 2997200 w 4272280"/>
              <a:gd name="connsiteY16" fmla="*/ 2448560 h 2656840"/>
              <a:gd name="connsiteX17" fmla="*/ 2997200 w 4272280"/>
              <a:gd name="connsiteY17" fmla="*/ 2423160 h 2656840"/>
              <a:gd name="connsiteX18" fmla="*/ 2941320 w 4272280"/>
              <a:gd name="connsiteY18" fmla="*/ 2423160 h 2656840"/>
              <a:gd name="connsiteX19" fmla="*/ 2956560 w 4272280"/>
              <a:gd name="connsiteY19" fmla="*/ 2407920 h 2656840"/>
              <a:gd name="connsiteX20" fmla="*/ 2910840 w 4272280"/>
              <a:gd name="connsiteY20" fmla="*/ 2407920 h 2656840"/>
              <a:gd name="connsiteX21" fmla="*/ 2910840 w 4272280"/>
              <a:gd name="connsiteY21" fmla="*/ 2387600 h 2656840"/>
              <a:gd name="connsiteX22" fmla="*/ 2783840 w 4272280"/>
              <a:gd name="connsiteY22" fmla="*/ 2387600 h 2656840"/>
              <a:gd name="connsiteX23" fmla="*/ 2783840 w 4272280"/>
              <a:gd name="connsiteY23" fmla="*/ 2357120 h 2656840"/>
              <a:gd name="connsiteX24" fmla="*/ 2722880 w 4272280"/>
              <a:gd name="connsiteY24" fmla="*/ 2357120 h 2656840"/>
              <a:gd name="connsiteX25" fmla="*/ 2707640 w 4272280"/>
              <a:gd name="connsiteY25" fmla="*/ 2341880 h 2656840"/>
              <a:gd name="connsiteX26" fmla="*/ 2646680 w 4272280"/>
              <a:gd name="connsiteY26" fmla="*/ 2341880 h 2656840"/>
              <a:gd name="connsiteX27" fmla="*/ 2646680 w 4272280"/>
              <a:gd name="connsiteY27" fmla="*/ 2311400 h 2656840"/>
              <a:gd name="connsiteX28" fmla="*/ 2600960 w 4272280"/>
              <a:gd name="connsiteY28" fmla="*/ 2311400 h 2656840"/>
              <a:gd name="connsiteX29" fmla="*/ 2600960 w 4272280"/>
              <a:gd name="connsiteY29" fmla="*/ 2291080 h 2656840"/>
              <a:gd name="connsiteX30" fmla="*/ 2565400 w 4272280"/>
              <a:gd name="connsiteY30" fmla="*/ 2291080 h 2656840"/>
              <a:gd name="connsiteX31" fmla="*/ 2565400 w 4272280"/>
              <a:gd name="connsiteY31" fmla="*/ 2270760 h 2656840"/>
              <a:gd name="connsiteX32" fmla="*/ 2514600 w 4272280"/>
              <a:gd name="connsiteY32" fmla="*/ 2270760 h 2656840"/>
              <a:gd name="connsiteX33" fmla="*/ 2524760 w 4272280"/>
              <a:gd name="connsiteY33" fmla="*/ 2270760 h 2656840"/>
              <a:gd name="connsiteX34" fmla="*/ 2494280 w 4272280"/>
              <a:gd name="connsiteY34" fmla="*/ 2270760 h 2656840"/>
              <a:gd name="connsiteX35" fmla="*/ 2494280 w 4272280"/>
              <a:gd name="connsiteY35" fmla="*/ 2235200 h 2656840"/>
              <a:gd name="connsiteX36" fmla="*/ 2443480 w 4272280"/>
              <a:gd name="connsiteY36" fmla="*/ 2235200 h 2656840"/>
              <a:gd name="connsiteX37" fmla="*/ 2443480 w 4272280"/>
              <a:gd name="connsiteY37" fmla="*/ 2219960 h 2656840"/>
              <a:gd name="connsiteX38" fmla="*/ 2413000 w 4272280"/>
              <a:gd name="connsiteY38" fmla="*/ 2219960 h 2656840"/>
              <a:gd name="connsiteX39" fmla="*/ 2413000 w 4272280"/>
              <a:gd name="connsiteY39" fmla="*/ 2179320 h 2656840"/>
              <a:gd name="connsiteX40" fmla="*/ 2377440 w 4272280"/>
              <a:gd name="connsiteY40" fmla="*/ 2179320 h 2656840"/>
              <a:gd name="connsiteX41" fmla="*/ 2377440 w 4272280"/>
              <a:gd name="connsiteY41" fmla="*/ 2159000 h 2656840"/>
              <a:gd name="connsiteX42" fmla="*/ 2316480 w 4272280"/>
              <a:gd name="connsiteY42" fmla="*/ 2159000 h 2656840"/>
              <a:gd name="connsiteX43" fmla="*/ 2316480 w 4272280"/>
              <a:gd name="connsiteY43" fmla="*/ 2138680 h 2656840"/>
              <a:gd name="connsiteX44" fmla="*/ 2260600 w 4272280"/>
              <a:gd name="connsiteY44" fmla="*/ 2138680 h 2656840"/>
              <a:gd name="connsiteX45" fmla="*/ 2260600 w 4272280"/>
              <a:gd name="connsiteY45" fmla="*/ 2103120 h 2656840"/>
              <a:gd name="connsiteX46" fmla="*/ 2209800 w 4272280"/>
              <a:gd name="connsiteY46" fmla="*/ 2103120 h 2656840"/>
              <a:gd name="connsiteX47" fmla="*/ 2209800 w 4272280"/>
              <a:gd name="connsiteY47" fmla="*/ 2092960 h 2656840"/>
              <a:gd name="connsiteX48" fmla="*/ 2169160 w 4272280"/>
              <a:gd name="connsiteY48" fmla="*/ 2092960 h 2656840"/>
              <a:gd name="connsiteX49" fmla="*/ 2169160 w 4272280"/>
              <a:gd name="connsiteY49" fmla="*/ 2077720 h 2656840"/>
              <a:gd name="connsiteX50" fmla="*/ 2113280 w 4272280"/>
              <a:gd name="connsiteY50" fmla="*/ 2077720 h 2656840"/>
              <a:gd name="connsiteX51" fmla="*/ 2113280 w 4272280"/>
              <a:gd name="connsiteY51" fmla="*/ 2037080 h 2656840"/>
              <a:gd name="connsiteX52" fmla="*/ 2052320 w 4272280"/>
              <a:gd name="connsiteY52" fmla="*/ 2037080 h 2656840"/>
              <a:gd name="connsiteX53" fmla="*/ 2054437 w 4272280"/>
              <a:gd name="connsiteY53" fmla="*/ 2000250 h 2656840"/>
              <a:gd name="connsiteX54" fmla="*/ 1998556 w 4272280"/>
              <a:gd name="connsiteY54" fmla="*/ 1998134 h 2656840"/>
              <a:gd name="connsiteX55" fmla="*/ 1996440 w 4272280"/>
              <a:gd name="connsiteY55" fmla="*/ 1976120 h 2656840"/>
              <a:gd name="connsiteX56" fmla="*/ 1935480 w 4272280"/>
              <a:gd name="connsiteY56" fmla="*/ 1976120 h 2656840"/>
              <a:gd name="connsiteX57" fmla="*/ 1935480 w 4272280"/>
              <a:gd name="connsiteY57" fmla="*/ 1955800 h 2656840"/>
              <a:gd name="connsiteX58" fmla="*/ 1869440 w 4272280"/>
              <a:gd name="connsiteY58" fmla="*/ 1955800 h 2656840"/>
              <a:gd name="connsiteX59" fmla="*/ 1869440 w 4272280"/>
              <a:gd name="connsiteY59" fmla="*/ 1920240 h 2656840"/>
              <a:gd name="connsiteX60" fmla="*/ 1838960 w 4272280"/>
              <a:gd name="connsiteY60" fmla="*/ 1920240 h 2656840"/>
              <a:gd name="connsiteX61" fmla="*/ 1838960 w 4272280"/>
              <a:gd name="connsiteY61" fmla="*/ 1889760 h 2656840"/>
              <a:gd name="connsiteX62" fmla="*/ 1808480 w 4272280"/>
              <a:gd name="connsiteY62" fmla="*/ 1889760 h 2656840"/>
              <a:gd name="connsiteX63" fmla="*/ 1742440 w 4272280"/>
              <a:gd name="connsiteY63" fmla="*/ 1889760 h 2656840"/>
              <a:gd name="connsiteX64" fmla="*/ 1742440 w 4272280"/>
              <a:gd name="connsiteY64" fmla="*/ 1864360 h 2656840"/>
              <a:gd name="connsiteX65" fmla="*/ 1710267 w 4272280"/>
              <a:gd name="connsiteY65" fmla="*/ 1864360 h 2656840"/>
              <a:gd name="connsiteX66" fmla="*/ 1705187 w 4272280"/>
              <a:gd name="connsiteY66" fmla="*/ 1844040 h 2656840"/>
              <a:gd name="connsiteX67" fmla="*/ 1635760 w 4272280"/>
              <a:gd name="connsiteY67" fmla="*/ 1844040 h 2656840"/>
              <a:gd name="connsiteX68" fmla="*/ 1635760 w 4272280"/>
              <a:gd name="connsiteY68" fmla="*/ 1793240 h 2656840"/>
              <a:gd name="connsiteX69" fmla="*/ 1615440 w 4272280"/>
              <a:gd name="connsiteY69" fmla="*/ 1793240 h 2656840"/>
              <a:gd name="connsiteX70" fmla="*/ 1615440 w 4272280"/>
              <a:gd name="connsiteY70" fmla="*/ 1772920 h 2656840"/>
              <a:gd name="connsiteX71" fmla="*/ 1584960 w 4272280"/>
              <a:gd name="connsiteY71" fmla="*/ 1772920 h 2656840"/>
              <a:gd name="connsiteX72" fmla="*/ 1584960 w 4272280"/>
              <a:gd name="connsiteY72" fmla="*/ 1747520 h 2656840"/>
              <a:gd name="connsiteX73" fmla="*/ 1564640 w 4272280"/>
              <a:gd name="connsiteY73" fmla="*/ 1747520 h 2656840"/>
              <a:gd name="connsiteX74" fmla="*/ 1564640 w 4272280"/>
              <a:gd name="connsiteY74" fmla="*/ 1722120 h 2656840"/>
              <a:gd name="connsiteX75" fmla="*/ 1539240 w 4272280"/>
              <a:gd name="connsiteY75" fmla="*/ 1722120 h 2656840"/>
              <a:gd name="connsiteX76" fmla="*/ 1539240 w 4272280"/>
              <a:gd name="connsiteY76" fmla="*/ 1696720 h 2656840"/>
              <a:gd name="connsiteX77" fmla="*/ 1432560 w 4272280"/>
              <a:gd name="connsiteY77" fmla="*/ 1696720 h 2656840"/>
              <a:gd name="connsiteX78" fmla="*/ 1432560 w 4272280"/>
              <a:gd name="connsiteY78" fmla="*/ 1656080 h 2656840"/>
              <a:gd name="connsiteX79" fmla="*/ 1397000 w 4272280"/>
              <a:gd name="connsiteY79" fmla="*/ 1656080 h 2656840"/>
              <a:gd name="connsiteX80" fmla="*/ 1397000 w 4272280"/>
              <a:gd name="connsiteY80" fmla="*/ 1635760 h 2656840"/>
              <a:gd name="connsiteX81" fmla="*/ 1366520 w 4272280"/>
              <a:gd name="connsiteY81" fmla="*/ 1635760 h 2656840"/>
              <a:gd name="connsiteX82" fmla="*/ 1366520 w 4272280"/>
              <a:gd name="connsiteY82" fmla="*/ 1595120 h 2656840"/>
              <a:gd name="connsiteX83" fmla="*/ 1325880 w 4272280"/>
              <a:gd name="connsiteY83" fmla="*/ 1595120 h 2656840"/>
              <a:gd name="connsiteX84" fmla="*/ 1325880 w 4272280"/>
              <a:gd name="connsiteY84" fmla="*/ 1559560 h 2656840"/>
              <a:gd name="connsiteX85" fmla="*/ 1305560 w 4272280"/>
              <a:gd name="connsiteY85" fmla="*/ 1559560 h 2656840"/>
              <a:gd name="connsiteX86" fmla="*/ 1305560 w 4272280"/>
              <a:gd name="connsiteY86" fmla="*/ 1524000 h 2656840"/>
              <a:gd name="connsiteX87" fmla="*/ 1264920 w 4272280"/>
              <a:gd name="connsiteY87" fmla="*/ 1524000 h 2656840"/>
              <a:gd name="connsiteX88" fmla="*/ 1264920 w 4272280"/>
              <a:gd name="connsiteY88" fmla="*/ 1488440 h 2656840"/>
              <a:gd name="connsiteX89" fmla="*/ 1264920 w 4272280"/>
              <a:gd name="connsiteY89" fmla="*/ 1488440 h 2656840"/>
              <a:gd name="connsiteX90" fmla="*/ 1264920 w 4272280"/>
              <a:gd name="connsiteY90" fmla="*/ 1457960 h 2656840"/>
              <a:gd name="connsiteX91" fmla="*/ 1198880 w 4272280"/>
              <a:gd name="connsiteY91" fmla="*/ 1457960 h 2656840"/>
              <a:gd name="connsiteX92" fmla="*/ 1198880 w 4272280"/>
              <a:gd name="connsiteY92" fmla="*/ 1417320 h 2656840"/>
              <a:gd name="connsiteX93" fmla="*/ 1168400 w 4272280"/>
              <a:gd name="connsiteY93" fmla="*/ 1417320 h 2656840"/>
              <a:gd name="connsiteX94" fmla="*/ 1168400 w 4272280"/>
              <a:gd name="connsiteY94" fmla="*/ 1381760 h 2656840"/>
              <a:gd name="connsiteX95" fmla="*/ 1137920 w 4272280"/>
              <a:gd name="connsiteY95" fmla="*/ 1381760 h 2656840"/>
              <a:gd name="connsiteX96" fmla="*/ 1137920 w 4272280"/>
              <a:gd name="connsiteY96" fmla="*/ 1361440 h 2656840"/>
              <a:gd name="connsiteX97" fmla="*/ 1102360 w 4272280"/>
              <a:gd name="connsiteY97" fmla="*/ 1361440 h 2656840"/>
              <a:gd name="connsiteX98" fmla="*/ 1102360 w 4272280"/>
              <a:gd name="connsiteY98" fmla="*/ 1330960 h 2656840"/>
              <a:gd name="connsiteX99" fmla="*/ 1056640 w 4272280"/>
              <a:gd name="connsiteY99" fmla="*/ 1330960 h 2656840"/>
              <a:gd name="connsiteX100" fmla="*/ 1056640 w 4272280"/>
              <a:gd name="connsiteY100" fmla="*/ 1305560 h 2656840"/>
              <a:gd name="connsiteX101" fmla="*/ 1000760 w 4272280"/>
              <a:gd name="connsiteY101" fmla="*/ 1305560 h 2656840"/>
              <a:gd name="connsiteX102" fmla="*/ 1000760 w 4272280"/>
              <a:gd name="connsiteY102" fmla="*/ 1264920 h 2656840"/>
              <a:gd name="connsiteX103" fmla="*/ 965200 w 4272280"/>
              <a:gd name="connsiteY103" fmla="*/ 1264920 h 2656840"/>
              <a:gd name="connsiteX104" fmla="*/ 965200 w 4272280"/>
              <a:gd name="connsiteY104" fmla="*/ 1214120 h 2656840"/>
              <a:gd name="connsiteX105" fmla="*/ 929640 w 4272280"/>
              <a:gd name="connsiteY105" fmla="*/ 1214120 h 2656840"/>
              <a:gd name="connsiteX106" fmla="*/ 929640 w 4272280"/>
              <a:gd name="connsiteY106" fmla="*/ 1163320 h 2656840"/>
              <a:gd name="connsiteX107" fmla="*/ 883920 w 4272280"/>
              <a:gd name="connsiteY107" fmla="*/ 1163320 h 2656840"/>
              <a:gd name="connsiteX108" fmla="*/ 883920 w 4272280"/>
              <a:gd name="connsiteY108" fmla="*/ 1117600 h 2656840"/>
              <a:gd name="connsiteX109" fmla="*/ 828040 w 4272280"/>
              <a:gd name="connsiteY109" fmla="*/ 1117600 h 2656840"/>
              <a:gd name="connsiteX110" fmla="*/ 828040 w 4272280"/>
              <a:gd name="connsiteY110" fmla="*/ 1097280 h 2656840"/>
              <a:gd name="connsiteX111" fmla="*/ 797560 w 4272280"/>
              <a:gd name="connsiteY111" fmla="*/ 1097280 h 2656840"/>
              <a:gd name="connsiteX112" fmla="*/ 797560 w 4272280"/>
              <a:gd name="connsiteY112" fmla="*/ 1056640 h 2656840"/>
              <a:gd name="connsiteX113" fmla="*/ 746760 w 4272280"/>
              <a:gd name="connsiteY113" fmla="*/ 1056640 h 2656840"/>
              <a:gd name="connsiteX114" fmla="*/ 746760 w 4272280"/>
              <a:gd name="connsiteY114" fmla="*/ 1025737 h 2656840"/>
              <a:gd name="connsiteX115" fmla="*/ 723477 w 4272280"/>
              <a:gd name="connsiteY115" fmla="*/ 1017270 h 2656840"/>
              <a:gd name="connsiteX116" fmla="*/ 706543 w 4272280"/>
              <a:gd name="connsiteY116" fmla="*/ 993563 h 2656840"/>
              <a:gd name="connsiteX117" fmla="*/ 685800 w 4272280"/>
              <a:gd name="connsiteY117" fmla="*/ 970280 h 2656840"/>
              <a:gd name="connsiteX118" fmla="*/ 685800 w 4272280"/>
              <a:gd name="connsiteY118" fmla="*/ 929640 h 2656840"/>
              <a:gd name="connsiteX119" fmla="*/ 655320 w 4272280"/>
              <a:gd name="connsiteY119" fmla="*/ 929640 h 2656840"/>
              <a:gd name="connsiteX120" fmla="*/ 655320 w 4272280"/>
              <a:gd name="connsiteY120" fmla="*/ 894080 h 2656840"/>
              <a:gd name="connsiteX121" fmla="*/ 619760 w 4272280"/>
              <a:gd name="connsiteY121" fmla="*/ 894080 h 2656840"/>
              <a:gd name="connsiteX122" fmla="*/ 619760 w 4272280"/>
              <a:gd name="connsiteY122" fmla="*/ 822960 h 2656840"/>
              <a:gd name="connsiteX123" fmla="*/ 568960 w 4272280"/>
              <a:gd name="connsiteY123" fmla="*/ 822960 h 2656840"/>
              <a:gd name="connsiteX124" fmla="*/ 568960 w 4272280"/>
              <a:gd name="connsiteY124" fmla="*/ 782320 h 2656840"/>
              <a:gd name="connsiteX125" fmla="*/ 538480 w 4272280"/>
              <a:gd name="connsiteY125" fmla="*/ 782320 h 2656840"/>
              <a:gd name="connsiteX126" fmla="*/ 538480 w 4272280"/>
              <a:gd name="connsiteY126" fmla="*/ 751840 h 2656840"/>
              <a:gd name="connsiteX127" fmla="*/ 502920 w 4272280"/>
              <a:gd name="connsiteY127" fmla="*/ 751840 h 2656840"/>
              <a:gd name="connsiteX128" fmla="*/ 502920 w 4272280"/>
              <a:gd name="connsiteY128" fmla="*/ 690880 h 2656840"/>
              <a:gd name="connsiteX129" fmla="*/ 502920 w 4272280"/>
              <a:gd name="connsiteY129" fmla="*/ 690880 h 2656840"/>
              <a:gd name="connsiteX130" fmla="*/ 457200 w 4272280"/>
              <a:gd name="connsiteY130" fmla="*/ 690880 h 2656840"/>
              <a:gd name="connsiteX131" fmla="*/ 457200 w 4272280"/>
              <a:gd name="connsiteY131" fmla="*/ 635000 h 2656840"/>
              <a:gd name="connsiteX132" fmla="*/ 457200 w 4272280"/>
              <a:gd name="connsiteY132" fmla="*/ 635000 h 2656840"/>
              <a:gd name="connsiteX133" fmla="*/ 457200 w 4272280"/>
              <a:gd name="connsiteY133" fmla="*/ 584200 h 2656840"/>
              <a:gd name="connsiteX134" fmla="*/ 411480 w 4272280"/>
              <a:gd name="connsiteY134" fmla="*/ 584200 h 2656840"/>
              <a:gd name="connsiteX135" fmla="*/ 411480 w 4272280"/>
              <a:gd name="connsiteY135" fmla="*/ 513080 h 2656840"/>
              <a:gd name="connsiteX136" fmla="*/ 375920 w 4272280"/>
              <a:gd name="connsiteY136" fmla="*/ 513080 h 2656840"/>
              <a:gd name="connsiteX137" fmla="*/ 375920 w 4272280"/>
              <a:gd name="connsiteY137" fmla="*/ 462280 h 2656840"/>
              <a:gd name="connsiteX138" fmla="*/ 345440 w 4272280"/>
              <a:gd name="connsiteY138" fmla="*/ 462280 h 2656840"/>
              <a:gd name="connsiteX139" fmla="*/ 345440 w 4272280"/>
              <a:gd name="connsiteY139" fmla="*/ 426720 h 2656840"/>
              <a:gd name="connsiteX140" fmla="*/ 330200 w 4272280"/>
              <a:gd name="connsiteY140" fmla="*/ 426720 h 2656840"/>
              <a:gd name="connsiteX141" fmla="*/ 330200 w 4272280"/>
              <a:gd name="connsiteY141" fmla="*/ 375920 h 2656840"/>
              <a:gd name="connsiteX142" fmla="*/ 289560 w 4272280"/>
              <a:gd name="connsiteY142" fmla="*/ 375920 h 2656840"/>
              <a:gd name="connsiteX143" fmla="*/ 289560 w 4272280"/>
              <a:gd name="connsiteY143" fmla="*/ 314960 h 2656840"/>
              <a:gd name="connsiteX144" fmla="*/ 248920 w 4272280"/>
              <a:gd name="connsiteY144" fmla="*/ 314960 h 2656840"/>
              <a:gd name="connsiteX145" fmla="*/ 248920 w 4272280"/>
              <a:gd name="connsiteY145" fmla="*/ 289137 h 2656840"/>
              <a:gd name="connsiteX146" fmla="*/ 206164 w 4272280"/>
              <a:gd name="connsiteY146" fmla="*/ 289136 h 2656840"/>
              <a:gd name="connsiteX147" fmla="*/ 208280 w 4272280"/>
              <a:gd name="connsiteY147" fmla="*/ 223520 h 2656840"/>
              <a:gd name="connsiteX148" fmla="*/ 167640 w 4272280"/>
              <a:gd name="connsiteY148" fmla="*/ 223520 h 2656840"/>
              <a:gd name="connsiteX149" fmla="*/ 167640 w 4272280"/>
              <a:gd name="connsiteY149" fmla="*/ 182880 h 2656840"/>
              <a:gd name="connsiteX150" fmla="*/ 127000 w 4272280"/>
              <a:gd name="connsiteY150" fmla="*/ 176531 h 2656840"/>
              <a:gd name="connsiteX151" fmla="*/ 127000 w 4272280"/>
              <a:gd name="connsiteY151" fmla="*/ 116840 h 2656840"/>
              <a:gd name="connsiteX152" fmla="*/ 96520 w 4272280"/>
              <a:gd name="connsiteY152" fmla="*/ 116840 h 2656840"/>
              <a:gd name="connsiteX153" fmla="*/ 96520 w 4272280"/>
              <a:gd name="connsiteY153" fmla="*/ 60960 h 2656840"/>
              <a:gd name="connsiteX154" fmla="*/ 66040 w 4272280"/>
              <a:gd name="connsiteY154" fmla="*/ 60960 h 2656840"/>
              <a:gd name="connsiteX155" fmla="*/ 66040 w 4272280"/>
              <a:gd name="connsiteY155" fmla="*/ 60960 h 2656840"/>
              <a:gd name="connsiteX156" fmla="*/ 39793 w 4272280"/>
              <a:gd name="connsiteY156" fmla="*/ 34713 h 2656840"/>
              <a:gd name="connsiteX157" fmla="*/ 35560 w 4272280"/>
              <a:gd name="connsiteY157" fmla="*/ 0 h 2656840"/>
              <a:gd name="connsiteX158" fmla="*/ 0 w 4272280"/>
              <a:gd name="connsiteY158" fmla="*/ 0 h 2656840"/>
              <a:gd name="connsiteX0" fmla="*/ 4272280 w 4272280"/>
              <a:gd name="connsiteY0" fmla="*/ 2656840 h 2656840"/>
              <a:gd name="connsiteX1" fmla="*/ 3688080 w 4272280"/>
              <a:gd name="connsiteY1" fmla="*/ 2656840 h 2656840"/>
              <a:gd name="connsiteX2" fmla="*/ 3688080 w 4272280"/>
              <a:gd name="connsiteY2" fmla="*/ 2585720 h 2656840"/>
              <a:gd name="connsiteX3" fmla="*/ 3662680 w 4272280"/>
              <a:gd name="connsiteY3" fmla="*/ 2585720 h 2656840"/>
              <a:gd name="connsiteX4" fmla="*/ 3662680 w 4272280"/>
              <a:gd name="connsiteY4" fmla="*/ 2545080 h 2656840"/>
              <a:gd name="connsiteX5" fmla="*/ 3474720 w 4272280"/>
              <a:gd name="connsiteY5" fmla="*/ 2545080 h 2656840"/>
              <a:gd name="connsiteX6" fmla="*/ 3474720 w 4272280"/>
              <a:gd name="connsiteY6" fmla="*/ 2545080 h 2656840"/>
              <a:gd name="connsiteX7" fmla="*/ 3474720 w 4272280"/>
              <a:gd name="connsiteY7" fmla="*/ 2519680 h 2656840"/>
              <a:gd name="connsiteX8" fmla="*/ 3337560 w 4272280"/>
              <a:gd name="connsiteY8" fmla="*/ 2519680 h 2656840"/>
              <a:gd name="connsiteX9" fmla="*/ 3347720 w 4272280"/>
              <a:gd name="connsiteY9" fmla="*/ 2509520 h 2656840"/>
              <a:gd name="connsiteX10" fmla="*/ 3149600 w 4272280"/>
              <a:gd name="connsiteY10" fmla="*/ 2509520 h 2656840"/>
              <a:gd name="connsiteX11" fmla="*/ 3149600 w 4272280"/>
              <a:gd name="connsiteY11" fmla="*/ 2489200 h 2656840"/>
              <a:gd name="connsiteX12" fmla="*/ 3063240 w 4272280"/>
              <a:gd name="connsiteY12" fmla="*/ 2489200 h 2656840"/>
              <a:gd name="connsiteX13" fmla="*/ 3063240 w 4272280"/>
              <a:gd name="connsiteY13" fmla="*/ 2468880 h 2656840"/>
              <a:gd name="connsiteX14" fmla="*/ 3037840 w 4272280"/>
              <a:gd name="connsiteY14" fmla="*/ 2468880 h 2656840"/>
              <a:gd name="connsiteX15" fmla="*/ 3037840 w 4272280"/>
              <a:gd name="connsiteY15" fmla="*/ 2448560 h 2656840"/>
              <a:gd name="connsiteX16" fmla="*/ 2997200 w 4272280"/>
              <a:gd name="connsiteY16" fmla="*/ 2448560 h 2656840"/>
              <a:gd name="connsiteX17" fmla="*/ 2997200 w 4272280"/>
              <a:gd name="connsiteY17" fmla="*/ 2423160 h 2656840"/>
              <a:gd name="connsiteX18" fmla="*/ 2941320 w 4272280"/>
              <a:gd name="connsiteY18" fmla="*/ 2423160 h 2656840"/>
              <a:gd name="connsiteX19" fmla="*/ 2956560 w 4272280"/>
              <a:gd name="connsiteY19" fmla="*/ 2407920 h 2656840"/>
              <a:gd name="connsiteX20" fmla="*/ 2910840 w 4272280"/>
              <a:gd name="connsiteY20" fmla="*/ 2407920 h 2656840"/>
              <a:gd name="connsiteX21" fmla="*/ 2910840 w 4272280"/>
              <a:gd name="connsiteY21" fmla="*/ 2387600 h 2656840"/>
              <a:gd name="connsiteX22" fmla="*/ 2783840 w 4272280"/>
              <a:gd name="connsiteY22" fmla="*/ 2387600 h 2656840"/>
              <a:gd name="connsiteX23" fmla="*/ 2783840 w 4272280"/>
              <a:gd name="connsiteY23" fmla="*/ 2357120 h 2656840"/>
              <a:gd name="connsiteX24" fmla="*/ 2722880 w 4272280"/>
              <a:gd name="connsiteY24" fmla="*/ 2357120 h 2656840"/>
              <a:gd name="connsiteX25" fmla="*/ 2707640 w 4272280"/>
              <a:gd name="connsiteY25" fmla="*/ 2341880 h 2656840"/>
              <a:gd name="connsiteX26" fmla="*/ 2646680 w 4272280"/>
              <a:gd name="connsiteY26" fmla="*/ 2341880 h 2656840"/>
              <a:gd name="connsiteX27" fmla="*/ 2646680 w 4272280"/>
              <a:gd name="connsiteY27" fmla="*/ 2311400 h 2656840"/>
              <a:gd name="connsiteX28" fmla="*/ 2600960 w 4272280"/>
              <a:gd name="connsiteY28" fmla="*/ 2311400 h 2656840"/>
              <a:gd name="connsiteX29" fmla="*/ 2600960 w 4272280"/>
              <a:gd name="connsiteY29" fmla="*/ 2291080 h 2656840"/>
              <a:gd name="connsiteX30" fmla="*/ 2565400 w 4272280"/>
              <a:gd name="connsiteY30" fmla="*/ 2291080 h 2656840"/>
              <a:gd name="connsiteX31" fmla="*/ 2565400 w 4272280"/>
              <a:gd name="connsiteY31" fmla="*/ 2270760 h 2656840"/>
              <a:gd name="connsiteX32" fmla="*/ 2514600 w 4272280"/>
              <a:gd name="connsiteY32" fmla="*/ 2270760 h 2656840"/>
              <a:gd name="connsiteX33" fmla="*/ 2535343 w 4272280"/>
              <a:gd name="connsiteY33" fmla="*/ 2255943 h 2656840"/>
              <a:gd name="connsiteX34" fmla="*/ 2494280 w 4272280"/>
              <a:gd name="connsiteY34" fmla="*/ 2270760 h 2656840"/>
              <a:gd name="connsiteX35" fmla="*/ 2494280 w 4272280"/>
              <a:gd name="connsiteY35" fmla="*/ 2235200 h 2656840"/>
              <a:gd name="connsiteX36" fmla="*/ 2443480 w 4272280"/>
              <a:gd name="connsiteY36" fmla="*/ 2235200 h 2656840"/>
              <a:gd name="connsiteX37" fmla="*/ 2443480 w 4272280"/>
              <a:gd name="connsiteY37" fmla="*/ 2219960 h 2656840"/>
              <a:gd name="connsiteX38" fmla="*/ 2413000 w 4272280"/>
              <a:gd name="connsiteY38" fmla="*/ 2219960 h 2656840"/>
              <a:gd name="connsiteX39" fmla="*/ 2413000 w 4272280"/>
              <a:gd name="connsiteY39" fmla="*/ 2179320 h 2656840"/>
              <a:gd name="connsiteX40" fmla="*/ 2377440 w 4272280"/>
              <a:gd name="connsiteY40" fmla="*/ 2179320 h 2656840"/>
              <a:gd name="connsiteX41" fmla="*/ 2377440 w 4272280"/>
              <a:gd name="connsiteY41" fmla="*/ 2159000 h 2656840"/>
              <a:gd name="connsiteX42" fmla="*/ 2316480 w 4272280"/>
              <a:gd name="connsiteY42" fmla="*/ 2159000 h 2656840"/>
              <a:gd name="connsiteX43" fmla="*/ 2316480 w 4272280"/>
              <a:gd name="connsiteY43" fmla="*/ 2138680 h 2656840"/>
              <a:gd name="connsiteX44" fmla="*/ 2260600 w 4272280"/>
              <a:gd name="connsiteY44" fmla="*/ 2138680 h 2656840"/>
              <a:gd name="connsiteX45" fmla="*/ 2260600 w 4272280"/>
              <a:gd name="connsiteY45" fmla="*/ 2103120 h 2656840"/>
              <a:gd name="connsiteX46" fmla="*/ 2209800 w 4272280"/>
              <a:gd name="connsiteY46" fmla="*/ 2103120 h 2656840"/>
              <a:gd name="connsiteX47" fmla="*/ 2209800 w 4272280"/>
              <a:gd name="connsiteY47" fmla="*/ 2092960 h 2656840"/>
              <a:gd name="connsiteX48" fmla="*/ 2169160 w 4272280"/>
              <a:gd name="connsiteY48" fmla="*/ 2092960 h 2656840"/>
              <a:gd name="connsiteX49" fmla="*/ 2169160 w 4272280"/>
              <a:gd name="connsiteY49" fmla="*/ 2077720 h 2656840"/>
              <a:gd name="connsiteX50" fmla="*/ 2113280 w 4272280"/>
              <a:gd name="connsiteY50" fmla="*/ 2077720 h 2656840"/>
              <a:gd name="connsiteX51" fmla="*/ 2113280 w 4272280"/>
              <a:gd name="connsiteY51" fmla="*/ 2037080 h 2656840"/>
              <a:gd name="connsiteX52" fmla="*/ 2052320 w 4272280"/>
              <a:gd name="connsiteY52" fmla="*/ 2037080 h 2656840"/>
              <a:gd name="connsiteX53" fmla="*/ 2054437 w 4272280"/>
              <a:gd name="connsiteY53" fmla="*/ 2000250 h 2656840"/>
              <a:gd name="connsiteX54" fmla="*/ 1998556 w 4272280"/>
              <a:gd name="connsiteY54" fmla="*/ 1998134 h 2656840"/>
              <a:gd name="connsiteX55" fmla="*/ 1996440 w 4272280"/>
              <a:gd name="connsiteY55" fmla="*/ 1976120 h 2656840"/>
              <a:gd name="connsiteX56" fmla="*/ 1935480 w 4272280"/>
              <a:gd name="connsiteY56" fmla="*/ 1976120 h 2656840"/>
              <a:gd name="connsiteX57" fmla="*/ 1935480 w 4272280"/>
              <a:gd name="connsiteY57" fmla="*/ 1955800 h 2656840"/>
              <a:gd name="connsiteX58" fmla="*/ 1869440 w 4272280"/>
              <a:gd name="connsiteY58" fmla="*/ 1955800 h 2656840"/>
              <a:gd name="connsiteX59" fmla="*/ 1869440 w 4272280"/>
              <a:gd name="connsiteY59" fmla="*/ 1920240 h 2656840"/>
              <a:gd name="connsiteX60" fmla="*/ 1838960 w 4272280"/>
              <a:gd name="connsiteY60" fmla="*/ 1920240 h 2656840"/>
              <a:gd name="connsiteX61" fmla="*/ 1838960 w 4272280"/>
              <a:gd name="connsiteY61" fmla="*/ 1889760 h 2656840"/>
              <a:gd name="connsiteX62" fmla="*/ 1808480 w 4272280"/>
              <a:gd name="connsiteY62" fmla="*/ 1889760 h 2656840"/>
              <a:gd name="connsiteX63" fmla="*/ 1742440 w 4272280"/>
              <a:gd name="connsiteY63" fmla="*/ 1889760 h 2656840"/>
              <a:gd name="connsiteX64" fmla="*/ 1742440 w 4272280"/>
              <a:gd name="connsiteY64" fmla="*/ 1864360 h 2656840"/>
              <a:gd name="connsiteX65" fmla="*/ 1710267 w 4272280"/>
              <a:gd name="connsiteY65" fmla="*/ 1864360 h 2656840"/>
              <a:gd name="connsiteX66" fmla="*/ 1705187 w 4272280"/>
              <a:gd name="connsiteY66" fmla="*/ 1844040 h 2656840"/>
              <a:gd name="connsiteX67" fmla="*/ 1635760 w 4272280"/>
              <a:gd name="connsiteY67" fmla="*/ 1844040 h 2656840"/>
              <a:gd name="connsiteX68" fmla="*/ 1635760 w 4272280"/>
              <a:gd name="connsiteY68" fmla="*/ 1793240 h 2656840"/>
              <a:gd name="connsiteX69" fmla="*/ 1615440 w 4272280"/>
              <a:gd name="connsiteY69" fmla="*/ 1793240 h 2656840"/>
              <a:gd name="connsiteX70" fmla="*/ 1615440 w 4272280"/>
              <a:gd name="connsiteY70" fmla="*/ 1772920 h 2656840"/>
              <a:gd name="connsiteX71" fmla="*/ 1584960 w 4272280"/>
              <a:gd name="connsiteY71" fmla="*/ 1772920 h 2656840"/>
              <a:gd name="connsiteX72" fmla="*/ 1584960 w 4272280"/>
              <a:gd name="connsiteY72" fmla="*/ 1747520 h 2656840"/>
              <a:gd name="connsiteX73" fmla="*/ 1564640 w 4272280"/>
              <a:gd name="connsiteY73" fmla="*/ 1747520 h 2656840"/>
              <a:gd name="connsiteX74" fmla="*/ 1564640 w 4272280"/>
              <a:gd name="connsiteY74" fmla="*/ 1722120 h 2656840"/>
              <a:gd name="connsiteX75" fmla="*/ 1539240 w 4272280"/>
              <a:gd name="connsiteY75" fmla="*/ 1722120 h 2656840"/>
              <a:gd name="connsiteX76" fmla="*/ 1539240 w 4272280"/>
              <a:gd name="connsiteY76" fmla="*/ 1696720 h 2656840"/>
              <a:gd name="connsiteX77" fmla="*/ 1432560 w 4272280"/>
              <a:gd name="connsiteY77" fmla="*/ 1696720 h 2656840"/>
              <a:gd name="connsiteX78" fmla="*/ 1432560 w 4272280"/>
              <a:gd name="connsiteY78" fmla="*/ 1656080 h 2656840"/>
              <a:gd name="connsiteX79" fmla="*/ 1397000 w 4272280"/>
              <a:gd name="connsiteY79" fmla="*/ 1656080 h 2656840"/>
              <a:gd name="connsiteX80" fmla="*/ 1397000 w 4272280"/>
              <a:gd name="connsiteY80" fmla="*/ 1635760 h 2656840"/>
              <a:gd name="connsiteX81" fmla="*/ 1366520 w 4272280"/>
              <a:gd name="connsiteY81" fmla="*/ 1635760 h 2656840"/>
              <a:gd name="connsiteX82" fmla="*/ 1366520 w 4272280"/>
              <a:gd name="connsiteY82" fmla="*/ 1595120 h 2656840"/>
              <a:gd name="connsiteX83" fmla="*/ 1325880 w 4272280"/>
              <a:gd name="connsiteY83" fmla="*/ 1595120 h 2656840"/>
              <a:gd name="connsiteX84" fmla="*/ 1325880 w 4272280"/>
              <a:gd name="connsiteY84" fmla="*/ 1559560 h 2656840"/>
              <a:gd name="connsiteX85" fmla="*/ 1305560 w 4272280"/>
              <a:gd name="connsiteY85" fmla="*/ 1559560 h 2656840"/>
              <a:gd name="connsiteX86" fmla="*/ 1305560 w 4272280"/>
              <a:gd name="connsiteY86" fmla="*/ 1524000 h 2656840"/>
              <a:gd name="connsiteX87" fmla="*/ 1264920 w 4272280"/>
              <a:gd name="connsiteY87" fmla="*/ 1524000 h 2656840"/>
              <a:gd name="connsiteX88" fmla="*/ 1264920 w 4272280"/>
              <a:gd name="connsiteY88" fmla="*/ 1488440 h 2656840"/>
              <a:gd name="connsiteX89" fmla="*/ 1264920 w 4272280"/>
              <a:gd name="connsiteY89" fmla="*/ 1488440 h 2656840"/>
              <a:gd name="connsiteX90" fmla="*/ 1264920 w 4272280"/>
              <a:gd name="connsiteY90" fmla="*/ 1457960 h 2656840"/>
              <a:gd name="connsiteX91" fmla="*/ 1198880 w 4272280"/>
              <a:gd name="connsiteY91" fmla="*/ 1457960 h 2656840"/>
              <a:gd name="connsiteX92" fmla="*/ 1198880 w 4272280"/>
              <a:gd name="connsiteY92" fmla="*/ 1417320 h 2656840"/>
              <a:gd name="connsiteX93" fmla="*/ 1168400 w 4272280"/>
              <a:gd name="connsiteY93" fmla="*/ 1417320 h 2656840"/>
              <a:gd name="connsiteX94" fmla="*/ 1168400 w 4272280"/>
              <a:gd name="connsiteY94" fmla="*/ 1381760 h 2656840"/>
              <a:gd name="connsiteX95" fmla="*/ 1137920 w 4272280"/>
              <a:gd name="connsiteY95" fmla="*/ 1381760 h 2656840"/>
              <a:gd name="connsiteX96" fmla="*/ 1137920 w 4272280"/>
              <a:gd name="connsiteY96" fmla="*/ 1361440 h 2656840"/>
              <a:gd name="connsiteX97" fmla="*/ 1102360 w 4272280"/>
              <a:gd name="connsiteY97" fmla="*/ 1361440 h 2656840"/>
              <a:gd name="connsiteX98" fmla="*/ 1102360 w 4272280"/>
              <a:gd name="connsiteY98" fmla="*/ 1330960 h 2656840"/>
              <a:gd name="connsiteX99" fmla="*/ 1056640 w 4272280"/>
              <a:gd name="connsiteY99" fmla="*/ 1330960 h 2656840"/>
              <a:gd name="connsiteX100" fmla="*/ 1056640 w 4272280"/>
              <a:gd name="connsiteY100" fmla="*/ 1305560 h 2656840"/>
              <a:gd name="connsiteX101" fmla="*/ 1000760 w 4272280"/>
              <a:gd name="connsiteY101" fmla="*/ 1305560 h 2656840"/>
              <a:gd name="connsiteX102" fmla="*/ 1000760 w 4272280"/>
              <a:gd name="connsiteY102" fmla="*/ 1264920 h 2656840"/>
              <a:gd name="connsiteX103" fmla="*/ 965200 w 4272280"/>
              <a:gd name="connsiteY103" fmla="*/ 1264920 h 2656840"/>
              <a:gd name="connsiteX104" fmla="*/ 965200 w 4272280"/>
              <a:gd name="connsiteY104" fmla="*/ 1214120 h 2656840"/>
              <a:gd name="connsiteX105" fmla="*/ 929640 w 4272280"/>
              <a:gd name="connsiteY105" fmla="*/ 1214120 h 2656840"/>
              <a:gd name="connsiteX106" fmla="*/ 929640 w 4272280"/>
              <a:gd name="connsiteY106" fmla="*/ 1163320 h 2656840"/>
              <a:gd name="connsiteX107" fmla="*/ 883920 w 4272280"/>
              <a:gd name="connsiteY107" fmla="*/ 1163320 h 2656840"/>
              <a:gd name="connsiteX108" fmla="*/ 883920 w 4272280"/>
              <a:gd name="connsiteY108" fmla="*/ 1117600 h 2656840"/>
              <a:gd name="connsiteX109" fmla="*/ 828040 w 4272280"/>
              <a:gd name="connsiteY109" fmla="*/ 1117600 h 2656840"/>
              <a:gd name="connsiteX110" fmla="*/ 828040 w 4272280"/>
              <a:gd name="connsiteY110" fmla="*/ 1097280 h 2656840"/>
              <a:gd name="connsiteX111" fmla="*/ 797560 w 4272280"/>
              <a:gd name="connsiteY111" fmla="*/ 1097280 h 2656840"/>
              <a:gd name="connsiteX112" fmla="*/ 797560 w 4272280"/>
              <a:gd name="connsiteY112" fmla="*/ 1056640 h 2656840"/>
              <a:gd name="connsiteX113" fmla="*/ 746760 w 4272280"/>
              <a:gd name="connsiteY113" fmla="*/ 1056640 h 2656840"/>
              <a:gd name="connsiteX114" fmla="*/ 746760 w 4272280"/>
              <a:gd name="connsiteY114" fmla="*/ 1025737 h 2656840"/>
              <a:gd name="connsiteX115" fmla="*/ 723477 w 4272280"/>
              <a:gd name="connsiteY115" fmla="*/ 1017270 h 2656840"/>
              <a:gd name="connsiteX116" fmla="*/ 706543 w 4272280"/>
              <a:gd name="connsiteY116" fmla="*/ 993563 h 2656840"/>
              <a:gd name="connsiteX117" fmla="*/ 685800 w 4272280"/>
              <a:gd name="connsiteY117" fmla="*/ 970280 h 2656840"/>
              <a:gd name="connsiteX118" fmla="*/ 685800 w 4272280"/>
              <a:gd name="connsiteY118" fmla="*/ 929640 h 2656840"/>
              <a:gd name="connsiteX119" fmla="*/ 655320 w 4272280"/>
              <a:gd name="connsiteY119" fmla="*/ 929640 h 2656840"/>
              <a:gd name="connsiteX120" fmla="*/ 655320 w 4272280"/>
              <a:gd name="connsiteY120" fmla="*/ 894080 h 2656840"/>
              <a:gd name="connsiteX121" fmla="*/ 619760 w 4272280"/>
              <a:gd name="connsiteY121" fmla="*/ 894080 h 2656840"/>
              <a:gd name="connsiteX122" fmla="*/ 619760 w 4272280"/>
              <a:gd name="connsiteY122" fmla="*/ 822960 h 2656840"/>
              <a:gd name="connsiteX123" fmla="*/ 568960 w 4272280"/>
              <a:gd name="connsiteY123" fmla="*/ 822960 h 2656840"/>
              <a:gd name="connsiteX124" fmla="*/ 568960 w 4272280"/>
              <a:gd name="connsiteY124" fmla="*/ 782320 h 2656840"/>
              <a:gd name="connsiteX125" fmla="*/ 538480 w 4272280"/>
              <a:gd name="connsiteY125" fmla="*/ 782320 h 2656840"/>
              <a:gd name="connsiteX126" fmla="*/ 538480 w 4272280"/>
              <a:gd name="connsiteY126" fmla="*/ 751840 h 2656840"/>
              <a:gd name="connsiteX127" fmla="*/ 502920 w 4272280"/>
              <a:gd name="connsiteY127" fmla="*/ 751840 h 2656840"/>
              <a:gd name="connsiteX128" fmla="*/ 502920 w 4272280"/>
              <a:gd name="connsiteY128" fmla="*/ 690880 h 2656840"/>
              <a:gd name="connsiteX129" fmla="*/ 502920 w 4272280"/>
              <a:gd name="connsiteY129" fmla="*/ 690880 h 2656840"/>
              <a:gd name="connsiteX130" fmla="*/ 457200 w 4272280"/>
              <a:gd name="connsiteY130" fmla="*/ 690880 h 2656840"/>
              <a:gd name="connsiteX131" fmla="*/ 457200 w 4272280"/>
              <a:gd name="connsiteY131" fmla="*/ 635000 h 2656840"/>
              <a:gd name="connsiteX132" fmla="*/ 457200 w 4272280"/>
              <a:gd name="connsiteY132" fmla="*/ 635000 h 2656840"/>
              <a:gd name="connsiteX133" fmla="*/ 457200 w 4272280"/>
              <a:gd name="connsiteY133" fmla="*/ 584200 h 2656840"/>
              <a:gd name="connsiteX134" fmla="*/ 411480 w 4272280"/>
              <a:gd name="connsiteY134" fmla="*/ 584200 h 2656840"/>
              <a:gd name="connsiteX135" fmla="*/ 411480 w 4272280"/>
              <a:gd name="connsiteY135" fmla="*/ 513080 h 2656840"/>
              <a:gd name="connsiteX136" fmla="*/ 375920 w 4272280"/>
              <a:gd name="connsiteY136" fmla="*/ 513080 h 2656840"/>
              <a:gd name="connsiteX137" fmla="*/ 375920 w 4272280"/>
              <a:gd name="connsiteY137" fmla="*/ 462280 h 2656840"/>
              <a:gd name="connsiteX138" fmla="*/ 345440 w 4272280"/>
              <a:gd name="connsiteY138" fmla="*/ 462280 h 2656840"/>
              <a:gd name="connsiteX139" fmla="*/ 345440 w 4272280"/>
              <a:gd name="connsiteY139" fmla="*/ 426720 h 2656840"/>
              <a:gd name="connsiteX140" fmla="*/ 330200 w 4272280"/>
              <a:gd name="connsiteY140" fmla="*/ 426720 h 2656840"/>
              <a:gd name="connsiteX141" fmla="*/ 330200 w 4272280"/>
              <a:gd name="connsiteY141" fmla="*/ 375920 h 2656840"/>
              <a:gd name="connsiteX142" fmla="*/ 289560 w 4272280"/>
              <a:gd name="connsiteY142" fmla="*/ 375920 h 2656840"/>
              <a:gd name="connsiteX143" fmla="*/ 289560 w 4272280"/>
              <a:gd name="connsiteY143" fmla="*/ 314960 h 2656840"/>
              <a:gd name="connsiteX144" fmla="*/ 248920 w 4272280"/>
              <a:gd name="connsiteY144" fmla="*/ 314960 h 2656840"/>
              <a:gd name="connsiteX145" fmla="*/ 248920 w 4272280"/>
              <a:gd name="connsiteY145" fmla="*/ 289137 h 2656840"/>
              <a:gd name="connsiteX146" fmla="*/ 206164 w 4272280"/>
              <a:gd name="connsiteY146" fmla="*/ 289136 h 2656840"/>
              <a:gd name="connsiteX147" fmla="*/ 208280 w 4272280"/>
              <a:gd name="connsiteY147" fmla="*/ 223520 h 2656840"/>
              <a:gd name="connsiteX148" fmla="*/ 167640 w 4272280"/>
              <a:gd name="connsiteY148" fmla="*/ 223520 h 2656840"/>
              <a:gd name="connsiteX149" fmla="*/ 167640 w 4272280"/>
              <a:gd name="connsiteY149" fmla="*/ 182880 h 2656840"/>
              <a:gd name="connsiteX150" fmla="*/ 127000 w 4272280"/>
              <a:gd name="connsiteY150" fmla="*/ 176531 h 2656840"/>
              <a:gd name="connsiteX151" fmla="*/ 127000 w 4272280"/>
              <a:gd name="connsiteY151" fmla="*/ 116840 h 2656840"/>
              <a:gd name="connsiteX152" fmla="*/ 96520 w 4272280"/>
              <a:gd name="connsiteY152" fmla="*/ 116840 h 2656840"/>
              <a:gd name="connsiteX153" fmla="*/ 96520 w 4272280"/>
              <a:gd name="connsiteY153" fmla="*/ 60960 h 2656840"/>
              <a:gd name="connsiteX154" fmla="*/ 66040 w 4272280"/>
              <a:gd name="connsiteY154" fmla="*/ 60960 h 2656840"/>
              <a:gd name="connsiteX155" fmla="*/ 66040 w 4272280"/>
              <a:gd name="connsiteY155" fmla="*/ 60960 h 2656840"/>
              <a:gd name="connsiteX156" fmla="*/ 39793 w 4272280"/>
              <a:gd name="connsiteY156" fmla="*/ 34713 h 2656840"/>
              <a:gd name="connsiteX157" fmla="*/ 35560 w 4272280"/>
              <a:gd name="connsiteY157" fmla="*/ 0 h 2656840"/>
              <a:gd name="connsiteX158" fmla="*/ 0 w 4272280"/>
              <a:gd name="connsiteY158" fmla="*/ 0 h 2656840"/>
              <a:gd name="connsiteX0" fmla="*/ 4272280 w 4272280"/>
              <a:gd name="connsiteY0" fmla="*/ 2656840 h 2656840"/>
              <a:gd name="connsiteX1" fmla="*/ 3688080 w 4272280"/>
              <a:gd name="connsiteY1" fmla="*/ 2656840 h 2656840"/>
              <a:gd name="connsiteX2" fmla="*/ 3688080 w 4272280"/>
              <a:gd name="connsiteY2" fmla="*/ 2585720 h 2656840"/>
              <a:gd name="connsiteX3" fmla="*/ 3662680 w 4272280"/>
              <a:gd name="connsiteY3" fmla="*/ 2585720 h 2656840"/>
              <a:gd name="connsiteX4" fmla="*/ 3662680 w 4272280"/>
              <a:gd name="connsiteY4" fmla="*/ 2545080 h 2656840"/>
              <a:gd name="connsiteX5" fmla="*/ 3474720 w 4272280"/>
              <a:gd name="connsiteY5" fmla="*/ 2545080 h 2656840"/>
              <a:gd name="connsiteX6" fmla="*/ 3474720 w 4272280"/>
              <a:gd name="connsiteY6" fmla="*/ 2545080 h 2656840"/>
              <a:gd name="connsiteX7" fmla="*/ 3474720 w 4272280"/>
              <a:gd name="connsiteY7" fmla="*/ 2519680 h 2656840"/>
              <a:gd name="connsiteX8" fmla="*/ 3337560 w 4272280"/>
              <a:gd name="connsiteY8" fmla="*/ 2519680 h 2656840"/>
              <a:gd name="connsiteX9" fmla="*/ 3347720 w 4272280"/>
              <a:gd name="connsiteY9" fmla="*/ 2509520 h 2656840"/>
              <a:gd name="connsiteX10" fmla="*/ 3149600 w 4272280"/>
              <a:gd name="connsiteY10" fmla="*/ 2509520 h 2656840"/>
              <a:gd name="connsiteX11" fmla="*/ 3149600 w 4272280"/>
              <a:gd name="connsiteY11" fmla="*/ 2489200 h 2656840"/>
              <a:gd name="connsiteX12" fmla="*/ 3063240 w 4272280"/>
              <a:gd name="connsiteY12" fmla="*/ 2489200 h 2656840"/>
              <a:gd name="connsiteX13" fmla="*/ 3063240 w 4272280"/>
              <a:gd name="connsiteY13" fmla="*/ 2468880 h 2656840"/>
              <a:gd name="connsiteX14" fmla="*/ 3037840 w 4272280"/>
              <a:gd name="connsiteY14" fmla="*/ 2468880 h 2656840"/>
              <a:gd name="connsiteX15" fmla="*/ 3037840 w 4272280"/>
              <a:gd name="connsiteY15" fmla="*/ 2448560 h 2656840"/>
              <a:gd name="connsiteX16" fmla="*/ 2997200 w 4272280"/>
              <a:gd name="connsiteY16" fmla="*/ 2448560 h 2656840"/>
              <a:gd name="connsiteX17" fmla="*/ 2997200 w 4272280"/>
              <a:gd name="connsiteY17" fmla="*/ 2423160 h 2656840"/>
              <a:gd name="connsiteX18" fmla="*/ 2941320 w 4272280"/>
              <a:gd name="connsiteY18" fmla="*/ 2423160 h 2656840"/>
              <a:gd name="connsiteX19" fmla="*/ 2956560 w 4272280"/>
              <a:gd name="connsiteY19" fmla="*/ 2407920 h 2656840"/>
              <a:gd name="connsiteX20" fmla="*/ 2910840 w 4272280"/>
              <a:gd name="connsiteY20" fmla="*/ 2407920 h 2656840"/>
              <a:gd name="connsiteX21" fmla="*/ 2910840 w 4272280"/>
              <a:gd name="connsiteY21" fmla="*/ 2387600 h 2656840"/>
              <a:gd name="connsiteX22" fmla="*/ 2783840 w 4272280"/>
              <a:gd name="connsiteY22" fmla="*/ 2387600 h 2656840"/>
              <a:gd name="connsiteX23" fmla="*/ 2783840 w 4272280"/>
              <a:gd name="connsiteY23" fmla="*/ 2357120 h 2656840"/>
              <a:gd name="connsiteX24" fmla="*/ 2722880 w 4272280"/>
              <a:gd name="connsiteY24" fmla="*/ 2357120 h 2656840"/>
              <a:gd name="connsiteX25" fmla="*/ 2707640 w 4272280"/>
              <a:gd name="connsiteY25" fmla="*/ 2341880 h 2656840"/>
              <a:gd name="connsiteX26" fmla="*/ 2646680 w 4272280"/>
              <a:gd name="connsiteY26" fmla="*/ 2341880 h 2656840"/>
              <a:gd name="connsiteX27" fmla="*/ 2646680 w 4272280"/>
              <a:gd name="connsiteY27" fmla="*/ 2311400 h 2656840"/>
              <a:gd name="connsiteX28" fmla="*/ 2600960 w 4272280"/>
              <a:gd name="connsiteY28" fmla="*/ 2311400 h 2656840"/>
              <a:gd name="connsiteX29" fmla="*/ 2600960 w 4272280"/>
              <a:gd name="connsiteY29" fmla="*/ 2291080 h 2656840"/>
              <a:gd name="connsiteX30" fmla="*/ 2565400 w 4272280"/>
              <a:gd name="connsiteY30" fmla="*/ 2291080 h 2656840"/>
              <a:gd name="connsiteX31" fmla="*/ 2565400 w 4272280"/>
              <a:gd name="connsiteY31" fmla="*/ 2270760 h 2656840"/>
              <a:gd name="connsiteX32" fmla="*/ 2514600 w 4272280"/>
              <a:gd name="connsiteY32" fmla="*/ 2270760 h 2656840"/>
              <a:gd name="connsiteX33" fmla="*/ 2494280 w 4272280"/>
              <a:gd name="connsiteY33" fmla="*/ 2270760 h 2656840"/>
              <a:gd name="connsiteX34" fmla="*/ 2494280 w 4272280"/>
              <a:gd name="connsiteY34" fmla="*/ 2235200 h 2656840"/>
              <a:gd name="connsiteX35" fmla="*/ 2443480 w 4272280"/>
              <a:gd name="connsiteY35" fmla="*/ 2235200 h 2656840"/>
              <a:gd name="connsiteX36" fmla="*/ 2443480 w 4272280"/>
              <a:gd name="connsiteY36" fmla="*/ 2219960 h 2656840"/>
              <a:gd name="connsiteX37" fmla="*/ 2413000 w 4272280"/>
              <a:gd name="connsiteY37" fmla="*/ 2219960 h 2656840"/>
              <a:gd name="connsiteX38" fmla="*/ 2413000 w 4272280"/>
              <a:gd name="connsiteY38" fmla="*/ 2179320 h 2656840"/>
              <a:gd name="connsiteX39" fmla="*/ 2377440 w 4272280"/>
              <a:gd name="connsiteY39" fmla="*/ 2179320 h 2656840"/>
              <a:gd name="connsiteX40" fmla="*/ 2377440 w 4272280"/>
              <a:gd name="connsiteY40" fmla="*/ 2159000 h 2656840"/>
              <a:gd name="connsiteX41" fmla="*/ 2316480 w 4272280"/>
              <a:gd name="connsiteY41" fmla="*/ 2159000 h 2656840"/>
              <a:gd name="connsiteX42" fmla="*/ 2316480 w 4272280"/>
              <a:gd name="connsiteY42" fmla="*/ 2138680 h 2656840"/>
              <a:gd name="connsiteX43" fmla="*/ 2260600 w 4272280"/>
              <a:gd name="connsiteY43" fmla="*/ 2138680 h 2656840"/>
              <a:gd name="connsiteX44" fmla="*/ 2260600 w 4272280"/>
              <a:gd name="connsiteY44" fmla="*/ 2103120 h 2656840"/>
              <a:gd name="connsiteX45" fmla="*/ 2209800 w 4272280"/>
              <a:gd name="connsiteY45" fmla="*/ 2103120 h 2656840"/>
              <a:gd name="connsiteX46" fmla="*/ 2209800 w 4272280"/>
              <a:gd name="connsiteY46" fmla="*/ 2092960 h 2656840"/>
              <a:gd name="connsiteX47" fmla="*/ 2169160 w 4272280"/>
              <a:gd name="connsiteY47" fmla="*/ 2092960 h 2656840"/>
              <a:gd name="connsiteX48" fmla="*/ 2169160 w 4272280"/>
              <a:gd name="connsiteY48" fmla="*/ 2077720 h 2656840"/>
              <a:gd name="connsiteX49" fmla="*/ 2113280 w 4272280"/>
              <a:gd name="connsiteY49" fmla="*/ 2077720 h 2656840"/>
              <a:gd name="connsiteX50" fmla="*/ 2113280 w 4272280"/>
              <a:gd name="connsiteY50" fmla="*/ 2037080 h 2656840"/>
              <a:gd name="connsiteX51" fmla="*/ 2052320 w 4272280"/>
              <a:gd name="connsiteY51" fmla="*/ 2037080 h 2656840"/>
              <a:gd name="connsiteX52" fmla="*/ 2054437 w 4272280"/>
              <a:gd name="connsiteY52" fmla="*/ 2000250 h 2656840"/>
              <a:gd name="connsiteX53" fmla="*/ 1998556 w 4272280"/>
              <a:gd name="connsiteY53" fmla="*/ 1998134 h 2656840"/>
              <a:gd name="connsiteX54" fmla="*/ 1996440 w 4272280"/>
              <a:gd name="connsiteY54" fmla="*/ 1976120 h 2656840"/>
              <a:gd name="connsiteX55" fmla="*/ 1935480 w 4272280"/>
              <a:gd name="connsiteY55" fmla="*/ 1976120 h 2656840"/>
              <a:gd name="connsiteX56" fmla="*/ 1935480 w 4272280"/>
              <a:gd name="connsiteY56" fmla="*/ 1955800 h 2656840"/>
              <a:gd name="connsiteX57" fmla="*/ 1869440 w 4272280"/>
              <a:gd name="connsiteY57" fmla="*/ 1955800 h 2656840"/>
              <a:gd name="connsiteX58" fmla="*/ 1869440 w 4272280"/>
              <a:gd name="connsiteY58" fmla="*/ 1920240 h 2656840"/>
              <a:gd name="connsiteX59" fmla="*/ 1838960 w 4272280"/>
              <a:gd name="connsiteY59" fmla="*/ 1920240 h 2656840"/>
              <a:gd name="connsiteX60" fmla="*/ 1838960 w 4272280"/>
              <a:gd name="connsiteY60" fmla="*/ 1889760 h 2656840"/>
              <a:gd name="connsiteX61" fmla="*/ 1808480 w 4272280"/>
              <a:gd name="connsiteY61" fmla="*/ 1889760 h 2656840"/>
              <a:gd name="connsiteX62" fmla="*/ 1742440 w 4272280"/>
              <a:gd name="connsiteY62" fmla="*/ 1889760 h 2656840"/>
              <a:gd name="connsiteX63" fmla="*/ 1742440 w 4272280"/>
              <a:gd name="connsiteY63" fmla="*/ 1864360 h 2656840"/>
              <a:gd name="connsiteX64" fmla="*/ 1710267 w 4272280"/>
              <a:gd name="connsiteY64" fmla="*/ 1864360 h 2656840"/>
              <a:gd name="connsiteX65" fmla="*/ 1705187 w 4272280"/>
              <a:gd name="connsiteY65" fmla="*/ 1844040 h 2656840"/>
              <a:gd name="connsiteX66" fmla="*/ 1635760 w 4272280"/>
              <a:gd name="connsiteY66" fmla="*/ 1844040 h 2656840"/>
              <a:gd name="connsiteX67" fmla="*/ 1635760 w 4272280"/>
              <a:gd name="connsiteY67" fmla="*/ 1793240 h 2656840"/>
              <a:gd name="connsiteX68" fmla="*/ 1615440 w 4272280"/>
              <a:gd name="connsiteY68" fmla="*/ 1793240 h 2656840"/>
              <a:gd name="connsiteX69" fmla="*/ 1615440 w 4272280"/>
              <a:gd name="connsiteY69" fmla="*/ 1772920 h 2656840"/>
              <a:gd name="connsiteX70" fmla="*/ 1584960 w 4272280"/>
              <a:gd name="connsiteY70" fmla="*/ 1772920 h 2656840"/>
              <a:gd name="connsiteX71" fmla="*/ 1584960 w 4272280"/>
              <a:gd name="connsiteY71" fmla="*/ 1747520 h 2656840"/>
              <a:gd name="connsiteX72" fmla="*/ 1564640 w 4272280"/>
              <a:gd name="connsiteY72" fmla="*/ 1747520 h 2656840"/>
              <a:gd name="connsiteX73" fmla="*/ 1564640 w 4272280"/>
              <a:gd name="connsiteY73" fmla="*/ 1722120 h 2656840"/>
              <a:gd name="connsiteX74" fmla="*/ 1539240 w 4272280"/>
              <a:gd name="connsiteY74" fmla="*/ 1722120 h 2656840"/>
              <a:gd name="connsiteX75" fmla="*/ 1539240 w 4272280"/>
              <a:gd name="connsiteY75" fmla="*/ 1696720 h 2656840"/>
              <a:gd name="connsiteX76" fmla="*/ 1432560 w 4272280"/>
              <a:gd name="connsiteY76" fmla="*/ 1696720 h 2656840"/>
              <a:gd name="connsiteX77" fmla="*/ 1432560 w 4272280"/>
              <a:gd name="connsiteY77" fmla="*/ 1656080 h 2656840"/>
              <a:gd name="connsiteX78" fmla="*/ 1397000 w 4272280"/>
              <a:gd name="connsiteY78" fmla="*/ 1656080 h 2656840"/>
              <a:gd name="connsiteX79" fmla="*/ 1397000 w 4272280"/>
              <a:gd name="connsiteY79" fmla="*/ 1635760 h 2656840"/>
              <a:gd name="connsiteX80" fmla="*/ 1366520 w 4272280"/>
              <a:gd name="connsiteY80" fmla="*/ 1635760 h 2656840"/>
              <a:gd name="connsiteX81" fmla="*/ 1366520 w 4272280"/>
              <a:gd name="connsiteY81" fmla="*/ 1595120 h 2656840"/>
              <a:gd name="connsiteX82" fmla="*/ 1325880 w 4272280"/>
              <a:gd name="connsiteY82" fmla="*/ 1595120 h 2656840"/>
              <a:gd name="connsiteX83" fmla="*/ 1325880 w 4272280"/>
              <a:gd name="connsiteY83" fmla="*/ 1559560 h 2656840"/>
              <a:gd name="connsiteX84" fmla="*/ 1305560 w 4272280"/>
              <a:gd name="connsiteY84" fmla="*/ 1559560 h 2656840"/>
              <a:gd name="connsiteX85" fmla="*/ 1305560 w 4272280"/>
              <a:gd name="connsiteY85" fmla="*/ 1524000 h 2656840"/>
              <a:gd name="connsiteX86" fmla="*/ 1264920 w 4272280"/>
              <a:gd name="connsiteY86" fmla="*/ 1524000 h 2656840"/>
              <a:gd name="connsiteX87" fmla="*/ 1264920 w 4272280"/>
              <a:gd name="connsiteY87" fmla="*/ 1488440 h 2656840"/>
              <a:gd name="connsiteX88" fmla="*/ 1264920 w 4272280"/>
              <a:gd name="connsiteY88" fmla="*/ 1488440 h 2656840"/>
              <a:gd name="connsiteX89" fmla="*/ 1264920 w 4272280"/>
              <a:gd name="connsiteY89" fmla="*/ 1457960 h 2656840"/>
              <a:gd name="connsiteX90" fmla="*/ 1198880 w 4272280"/>
              <a:gd name="connsiteY90" fmla="*/ 1457960 h 2656840"/>
              <a:gd name="connsiteX91" fmla="*/ 1198880 w 4272280"/>
              <a:gd name="connsiteY91" fmla="*/ 1417320 h 2656840"/>
              <a:gd name="connsiteX92" fmla="*/ 1168400 w 4272280"/>
              <a:gd name="connsiteY92" fmla="*/ 1417320 h 2656840"/>
              <a:gd name="connsiteX93" fmla="*/ 1168400 w 4272280"/>
              <a:gd name="connsiteY93" fmla="*/ 1381760 h 2656840"/>
              <a:gd name="connsiteX94" fmla="*/ 1137920 w 4272280"/>
              <a:gd name="connsiteY94" fmla="*/ 1381760 h 2656840"/>
              <a:gd name="connsiteX95" fmla="*/ 1137920 w 4272280"/>
              <a:gd name="connsiteY95" fmla="*/ 1361440 h 2656840"/>
              <a:gd name="connsiteX96" fmla="*/ 1102360 w 4272280"/>
              <a:gd name="connsiteY96" fmla="*/ 1361440 h 2656840"/>
              <a:gd name="connsiteX97" fmla="*/ 1102360 w 4272280"/>
              <a:gd name="connsiteY97" fmla="*/ 1330960 h 2656840"/>
              <a:gd name="connsiteX98" fmla="*/ 1056640 w 4272280"/>
              <a:gd name="connsiteY98" fmla="*/ 1330960 h 2656840"/>
              <a:gd name="connsiteX99" fmla="*/ 1056640 w 4272280"/>
              <a:gd name="connsiteY99" fmla="*/ 1305560 h 2656840"/>
              <a:gd name="connsiteX100" fmla="*/ 1000760 w 4272280"/>
              <a:gd name="connsiteY100" fmla="*/ 1305560 h 2656840"/>
              <a:gd name="connsiteX101" fmla="*/ 1000760 w 4272280"/>
              <a:gd name="connsiteY101" fmla="*/ 1264920 h 2656840"/>
              <a:gd name="connsiteX102" fmla="*/ 965200 w 4272280"/>
              <a:gd name="connsiteY102" fmla="*/ 1264920 h 2656840"/>
              <a:gd name="connsiteX103" fmla="*/ 965200 w 4272280"/>
              <a:gd name="connsiteY103" fmla="*/ 1214120 h 2656840"/>
              <a:gd name="connsiteX104" fmla="*/ 929640 w 4272280"/>
              <a:gd name="connsiteY104" fmla="*/ 1214120 h 2656840"/>
              <a:gd name="connsiteX105" fmla="*/ 929640 w 4272280"/>
              <a:gd name="connsiteY105" fmla="*/ 1163320 h 2656840"/>
              <a:gd name="connsiteX106" fmla="*/ 883920 w 4272280"/>
              <a:gd name="connsiteY106" fmla="*/ 1163320 h 2656840"/>
              <a:gd name="connsiteX107" fmla="*/ 883920 w 4272280"/>
              <a:gd name="connsiteY107" fmla="*/ 1117600 h 2656840"/>
              <a:gd name="connsiteX108" fmla="*/ 828040 w 4272280"/>
              <a:gd name="connsiteY108" fmla="*/ 1117600 h 2656840"/>
              <a:gd name="connsiteX109" fmla="*/ 828040 w 4272280"/>
              <a:gd name="connsiteY109" fmla="*/ 1097280 h 2656840"/>
              <a:gd name="connsiteX110" fmla="*/ 797560 w 4272280"/>
              <a:gd name="connsiteY110" fmla="*/ 1097280 h 2656840"/>
              <a:gd name="connsiteX111" fmla="*/ 797560 w 4272280"/>
              <a:gd name="connsiteY111" fmla="*/ 1056640 h 2656840"/>
              <a:gd name="connsiteX112" fmla="*/ 746760 w 4272280"/>
              <a:gd name="connsiteY112" fmla="*/ 1056640 h 2656840"/>
              <a:gd name="connsiteX113" fmla="*/ 746760 w 4272280"/>
              <a:gd name="connsiteY113" fmla="*/ 1025737 h 2656840"/>
              <a:gd name="connsiteX114" fmla="*/ 723477 w 4272280"/>
              <a:gd name="connsiteY114" fmla="*/ 1017270 h 2656840"/>
              <a:gd name="connsiteX115" fmla="*/ 706543 w 4272280"/>
              <a:gd name="connsiteY115" fmla="*/ 993563 h 2656840"/>
              <a:gd name="connsiteX116" fmla="*/ 685800 w 4272280"/>
              <a:gd name="connsiteY116" fmla="*/ 970280 h 2656840"/>
              <a:gd name="connsiteX117" fmla="*/ 685800 w 4272280"/>
              <a:gd name="connsiteY117" fmla="*/ 929640 h 2656840"/>
              <a:gd name="connsiteX118" fmla="*/ 655320 w 4272280"/>
              <a:gd name="connsiteY118" fmla="*/ 929640 h 2656840"/>
              <a:gd name="connsiteX119" fmla="*/ 655320 w 4272280"/>
              <a:gd name="connsiteY119" fmla="*/ 894080 h 2656840"/>
              <a:gd name="connsiteX120" fmla="*/ 619760 w 4272280"/>
              <a:gd name="connsiteY120" fmla="*/ 894080 h 2656840"/>
              <a:gd name="connsiteX121" fmla="*/ 619760 w 4272280"/>
              <a:gd name="connsiteY121" fmla="*/ 822960 h 2656840"/>
              <a:gd name="connsiteX122" fmla="*/ 568960 w 4272280"/>
              <a:gd name="connsiteY122" fmla="*/ 822960 h 2656840"/>
              <a:gd name="connsiteX123" fmla="*/ 568960 w 4272280"/>
              <a:gd name="connsiteY123" fmla="*/ 782320 h 2656840"/>
              <a:gd name="connsiteX124" fmla="*/ 538480 w 4272280"/>
              <a:gd name="connsiteY124" fmla="*/ 782320 h 2656840"/>
              <a:gd name="connsiteX125" fmla="*/ 538480 w 4272280"/>
              <a:gd name="connsiteY125" fmla="*/ 751840 h 2656840"/>
              <a:gd name="connsiteX126" fmla="*/ 502920 w 4272280"/>
              <a:gd name="connsiteY126" fmla="*/ 751840 h 2656840"/>
              <a:gd name="connsiteX127" fmla="*/ 502920 w 4272280"/>
              <a:gd name="connsiteY127" fmla="*/ 690880 h 2656840"/>
              <a:gd name="connsiteX128" fmla="*/ 502920 w 4272280"/>
              <a:gd name="connsiteY128" fmla="*/ 690880 h 2656840"/>
              <a:gd name="connsiteX129" fmla="*/ 457200 w 4272280"/>
              <a:gd name="connsiteY129" fmla="*/ 690880 h 2656840"/>
              <a:gd name="connsiteX130" fmla="*/ 457200 w 4272280"/>
              <a:gd name="connsiteY130" fmla="*/ 635000 h 2656840"/>
              <a:gd name="connsiteX131" fmla="*/ 457200 w 4272280"/>
              <a:gd name="connsiteY131" fmla="*/ 635000 h 2656840"/>
              <a:gd name="connsiteX132" fmla="*/ 457200 w 4272280"/>
              <a:gd name="connsiteY132" fmla="*/ 584200 h 2656840"/>
              <a:gd name="connsiteX133" fmla="*/ 411480 w 4272280"/>
              <a:gd name="connsiteY133" fmla="*/ 584200 h 2656840"/>
              <a:gd name="connsiteX134" fmla="*/ 411480 w 4272280"/>
              <a:gd name="connsiteY134" fmla="*/ 513080 h 2656840"/>
              <a:gd name="connsiteX135" fmla="*/ 375920 w 4272280"/>
              <a:gd name="connsiteY135" fmla="*/ 513080 h 2656840"/>
              <a:gd name="connsiteX136" fmla="*/ 375920 w 4272280"/>
              <a:gd name="connsiteY136" fmla="*/ 462280 h 2656840"/>
              <a:gd name="connsiteX137" fmla="*/ 345440 w 4272280"/>
              <a:gd name="connsiteY137" fmla="*/ 462280 h 2656840"/>
              <a:gd name="connsiteX138" fmla="*/ 345440 w 4272280"/>
              <a:gd name="connsiteY138" fmla="*/ 426720 h 2656840"/>
              <a:gd name="connsiteX139" fmla="*/ 330200 w 4272280"/>
              <a:gd name="connsiteY139" fmla="*/ 426720 h 2656840"/>
              <a:gd name="connsiteX140" fmla="*/ 330200 w 4272280"/>
              <a:gd name="connsiteY140" fmla="*/ 375920 h 2656840"/>
              <a:gd name="connsiteX141" fmla="*/ 289560 w 4272280"/>
              <a:gd name="connsiteY141" fmla="*/ 375920 h 2656840"/>
              <a:gd name="connsiteX142" fmla="*/ 289560 w 4272280"/>
              <a:gd name="connsiteY142" fmla="*/ 314960 h 2656840"/>
              <a:gd name="connsiteX143" fmla="*/ 248920 w 4272280"/>
              <a:gd name="connsiteY143" fmla="*/ 314960 h 2656840"/>
              <a:gd name="connsiteX144" fmla="*/ 248920 w 4272280"/>
              <a:gd name="connsiteY144" fmla="*/ 289137 h 2656840"/>
              <a:gd name="connsiteX145" fmla="*/ 206164 w 4272280"/>
              <a:gd name="connsiteY145" fmla="*/ 289136 h 2656840"/>
              <a:gd name="connsiteX146" fmla="*/ 208280 w 4272280"/>
              <a:gd name="connsiteY146" fmla="*/ 223520 h 2656840"/>
              <a:gd name="connsiteX147" fmla="*/ 167640 w 4272280"/>
              <a:gd name="connsiteY147" fmla="*/ 223520 h 2656840"/>
              <a:gd name="connsiteX148" fmla="*/ 167640 w 4272280"/>
              <a:gd name="connsiteY148" fmla="*/ 182880 h 2656840"/>
              <a:gd name="connsiteX149" fmla="*/ 127000 w 4272280"/>
              <a:gd name="connsiteY149" fmla="*/ 176531 h 2656840"/>
              <a:gd name="connsiteX150" fmla="*/ 127000 w 4272280"/>
              <a:gd name="connsiteY150" fmla="*/ 116840 h 2656840"/>
              <a:gd name="connsiteX151" fmla="*/ 96520 w 4272280"/>
              <a:gd name="connsiteY151" fmla="*/ 116840 h 2656840"/>
              <a:gd name="connsiteX152" fmla="*/ 96520 w 4272280"/>
              <a:gd name="connsiteY152" fmla="*/ 60960 h 2656840"/>
              <a:gd name="connsiteX153" fmla="*/ 66040 w 4272280"/>
              <a:gd name="connsiteY153" fmla="*/ 60960 h 2656840"/>
              <a:gd name="connsiteX154" fmla="*/ 66040 w 4272280"/>
              <a:gd name="connsiteY154" fmla="*/ 60960 h 2656840"/>
              <a:gd name="connsiteX155" fmla="*/ 39793 w 4272280"/>
              <a:gd name="connsiteY155" fmla="*/ 34713 h 2656840"/>
              <a:gd name="connsiteX156" fmla="*/ 35560 w 4272280"/>
              <a:gd name="connsiteY156" fmla="*/ 0 h 2656840"/>
              <a:gd name="connsiteX157" fmla="*/ 0 w 4272280"/>
              <a:gd name="connsiteY157" fmla="*/ 0 h 26568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Lst>
            <a:rect l="l" t="t" r="r" b="b"/>
            <a:pathLst>
              <a:path w="4272280" h="2656840">
                <a:moveTo>
                  <a:pt x="4272280" y="2656840"/>
                </a:moveTo>
                <a:lnTo>
                  <a:pt x="3688080" y="2656840"/>
                </a:lnTo>
                <a:lnTo>
                  <a:pt x="3688080" y="2585720"/>
                </a:lnTo>
                <a:lnTo>
                  <a:pt x="3662680" y="2585720"/>
                </a:lnTo>
                <a:lnTo>
                  <a:pt x="3662680" y="2545080"/>
                </a:lnTo>
                <a:lnTo>
                  <a:pt x="3474720" y="2545080"/>
                </a:lnTo>
                <a:lnTo>
                  <a:pt x="3474720" y="2545080"/>
                </a:lnTo>
                <a:lnTo>
                  <a:pt x="3474720" y="2519680"/>
                </a:lnTo>
                <a:lnTo>
                  <a:pt x="3337560" y="2519680"/>
                </a:lnTo>
                <a:lnTo>
                  <a:pt x="3347720" y="2509520"/>
                </a:lnTo>
                <a:lnTo>
                  <a:pt x="3149600" y="2509520"/>
                </a:lnTo>
                <a:lnTo>
                  <a:pt x="3149600" y="2489200"/>
                </a:lnTo>
                <a:lnTo>
                  <a:pt x="3063240" y="2489200"/>
                </a:lnTo>
                <a:lnTo>
                  <a:pt x="3063240" y="2468880"/>
                </a:lnTo>
                <a:lnTo>
                  <a:pt x="3037840" y="2468880"/>
                </a:lnTo>
                <a:lnTo>
                  <a:pt x="3037840" y="2448560"/>
                </a:lnTo>
                <a:lnTo>
                  <a:pt x="2997200" y="2448560"/>
                </a:lnTo>
                <a:lnTo>
                  <a:pt x="2997200" y="2423160"/>
                </a:lnTo>
                <a:lnTo>
                  <a:pt x="2941320" y="2423160"/>
                </a:lnTo>
                <a:lnTo>
                  <a:pt x="2956560" y="2407920"/>
                </a:lnTo>
                <a:lnTo>
                  <a:pt x="2910840" y="2407920"/>
                </a:lnTo>
                <a:lnTo>
                  <a:pt x="2910840" y="2387600"/>
                </a:lnTo>
                <a:lnTo>
                  <a:pt x="2783840" y="2387600"/>
                </a:lnTo>
                <a:lnTo>
                  <a:pt x="2783840" y="2357120"/>
                </a:lnTo>
                <a:lnTo>
                  <a:pt x="2722880" y="2357120"/>
                </a:lnTo>
                <a:lnTo>
                  <a:pt x="2707640" y="2341880"/>
                </a:lnTo>
                <a:lnTo>
                  <a:pt x="2646680" y="2341880"/>
                </a:lnTo>
                <a:lnTo>
                  <a:pt x="2646680" y="2311400"/>
                </a:lnTo>
                <a:lnTo>
                  <a:pt x="2600960" y="2311400"/>
                </a:lnTo>
                <a:lnTo>
                  <a:pt x="2600960" y="2291080"/>
                </a:lnTo>
                <a:lnTo>
                  <a:pt x="2565400" y="2291080"/>
                </a:lnTo>
                <a:lnTo>
                  <a:pt x="2565400" y="2270760"/>
                </a:lnTo>
                <a:lnTo>
                  <a:pt x="2514600" y="2270760"/>
                </a:lnTo>
                <a:lnTo>
                  <a:pt x="2494280" y="2270760"/>
                </a:lnTo>
                <a:lnTo>
                  <a:pt x="2494280" y="2235200"/>
                </a:lnTo>
                <a:lnTo>
                  <a:pt x="2443480" y="2235200"/>
                </a:lnTo>
                <a:lnTo>
                  <a:pt x="2443480" y="2219960"/>
                </a:lnTo>
                <a:lnTo>
                  <a:pt x="2413000" y="2219960"/>
                </a:lnTo>
                <a:lnTo>
                  <a:pt x="2413000" y="2179320"/>
                </a:lnTo>
                <a:lnTo>
                  <a:pt x="2377440" y="2179320"/>
                </a:lnTo>
                <a:lnTo>
                  <a:pt x="2377440" y="2159000"/>
                </a:lnTo>
                <a:lnTo>
                  <a:pt x="2316480" y="2159000"/>
                </a:lnTo>
                <a:lnTo>
                  <a:pt x="2316480" y="2138680"/>
                </a:lnTo>
                <a:lnTo>
                  <a:pt x="2260600" y="2138680"/>
                </a:lnTo>
                <a:lnTo>
                  <a:pt x="2260600" y="2103120"/>
                </a:lnTo>
                <a:lnTo>
                  <a:pt x="2209800" y="2103120"/>
                </a:lnTo>
                <a:lnTo>
                  <a:pt x="2209800" y="2092960"/>
                </a:lnTo>
                <a:lnTo>
                  <a:pt x="2169160" y="2092960"/>
                </a:lnTo>
                <a:lnTo>
                  <a:pt x="2169160" y="2077720"/>
                </a:lnTo>
                <a:lnTo>
                  <a:pt x="2113280" y="2077720"/>
                </a:lnTo>
                <a:lnTo>
                  <a:pt x="2113280" y="2037080"/>
                </a:lnTo>
                <a:lnTo>
                  <a:pt x="2052320" y="2037080"/>
                </a:lnTo>
                <a:lnTo>
                  <a:pt x="2054437" y="2000250"/>
                </a:lnTo>
                <a:lnTo>
                  <a:pt x="1998556" y="1998134"/>
                </a:lnTo>
                <a:lnTo>
                  <a:pt x="1996440" y="1976120"/>
                </a:lnTo>
                <a:lnTo>
                  <a:pt x="1935480" y="1976120"/>
                </a:lnTo>
                <a:lnTo>
                  <a:pt x="1935480" y="1955800"/>
                </a:lnTo>
                <a:lnTo>
                  <a:pt x="1869440" y="1955800"/>
                </a:lnTo>
                <a:lnTo>
                  <a:pt x="1869440" y="1920240"/>
                </a:lnTo>
                <a:lnTo>
                  <a:pt x="1838960" y="1920240"/>
                </a:lnTo>
                <a:lnTo>
                  <a:pt x="1838960" y="1889760"/>
                </a:lnTo>
                <a:lnTo>
                  <a:pt x="1808480" y="1889760"/>
                </a:lnTo>
                <a:lnTo>
                  <a:pt x="1742440" y="1889760"/>
                </a:lnTo>
                <a:lnTo>
                  <a:pt x="1742440" y="1864360"/>
                </a:lnTo>
                <a:lnTo>
                  <a:pt x="1710267" y="1864360"/>
                </a:lnTo>
                <a:lnTo>
                  <a:pt x="1705187" y="1844040"/>
                </a:lnTo>
                <a:lnTo>
                  <a:pt x="1635760" y="1844040"/>
                </a:lnTo>
                <a:lnTo>
                  <a:pt x="1635760" y="1793240"/>
                </a:lnTo>
                <a:lnTo>
                  <a:pt x="1615440" y="1793240"/>
                </a:lnTo>
                <a:lnTo>
                  <a:pt x="1615440" y="1772920"/>
                </a:lnTo>
                <a:lnTo>
                  <a:pt x="1584960" y="1772920"/>
                </a:lnTo>
                <a:lnTo>
                  <a:pt x="1584960" y="1747520"/>
                </a:lnTo>
                <a:lnTo>
                  <a:pt x="1564640" y="1747520"/>
                </a:lnTo>
                <a:lnTo>
                  <a:pt x="1564640" y="1722120"/>
                </a:lnTo>
                <a:lnTo>
                  <a:pt x="1539240" y="1722120"/>
                </a:lnTo>
                <a:lnTo>
                  <a:pt x="1539240" y="1696720"/>
                </a:lnTo>
                <a:lnTo>
                  <a:pt x="1432560" y="1696720"/>
                </a:lnTo>
                <a:lnTo>
                  <a:pt x="1432560" y="1656080"/>
                </a:lnTo>
                <a:lnTo>
                  <a:pt x="1397000" y="1656080"/>
                </a:lnTo>
                <a:lnTo>
                  <a:pt x="1397000" y="1635760"/>
                </a:lnTo>
                <a:lnTo>
                  <a:pt x="1366520" y="1635760"/>
                </a:lnTo>
                <a:lnTo>
                  <a:pt x="1366520" y="1595120"/>
                </a:lnTo>
                <a:lnTo>
                  <a:pt x="1325880" y="1595120"/>
                </a:lnTo>
                <a:lnTo>
                  <a:pt x="1325880" y="1559560"/>
                </a:lnTo>
                <a:lnTo>
                  <a:pt x="1305560" y="1559560"/>
                </a:lnTo>
                <a:lnTo>
                  <a:pt x="1305560" y="1524000"/>
                </a:lnTo>
                <a:lnTo>
                  <a:pt x="1264920" y="1524000"/>
                </a:lnTo>
                <a:lnTo>
                  <a:pt x="1264920" y="1488440"/>
                </a:lnTo>
                <a:lnTo>
                  <a:pt x="1264920" y="1488440"/>
                </a:lnTo>
                <a:lnTo>
                  <a:pt x="1264920" y="1457960"/>
                </a:lnTo>
                <a:lnTo>
                  <a:pt x="1198880" y="1457960"/>
                </a:lnTo>
                <a:lnTo>
                  <a:pt x="1198880" y="1417320"/>
                </a:lnTo>
                <a:lnTo>
                  <a:pt x="1168400" y="1417320"/>
                </a:lnTo>
                <a:lnTo>
                  <a:pt x="1168400" y="1381760"/>
                </a:lnTo>
                <a:lnTo>
                  <a:pt x="1137920" y="1381760"/>
                </a:lnTo>
                <a:lnTo>
                  <a:pt x="1137920" y="1361440"/>
                </a:lnTo>
                <a:lnTo>
                  <a:pt x="1102360" y="1361440"/>
                </a:lnTo>
                <a:lnTo>
                  <a:pt x="1102360" y="1330960"/>
                </a:lnTo>
                <a:lnTo>
                  <a:pt x="1056640" y="1330960"/>
                </a:lnTo>
                <a:lnTo>
                  <a:pt x="1056640" y="1305560"/>
                </a:lnTo>
                <a:lnTo>
                  <a:pt x="1000760" y="1305560"/>
                </a:lnTo>
                <a:lnTo>
                  <a:pt x="1000760" y="1264920"/>
                </a:lnTo>
                <a:lnTo>
                  <a:pt x="965200" y="1264920"/>
                </a:lnTo>
                <a:lnTo>
                  <a:pt x="965200" y="1214120"/>
                </a:lnTo>
                <a:lnTo>
                  <a:pt x="929640" y="1214120"/>
                </a:lnTo>
                <a:lnTo>
                  <a:pt x="929640" y="1163320"/>
                </a:lnTo>
                <a:lnTo>
                  <a:pt x="883920" y="1163320"/>
                </a:lnTo>
                <a:lnTo>
                  <a:pt x="883920" y="1117600"/>
                </a:lnTo>
                <a:lnTo>
                  <a:pt x="828040" y="1117600"/>
                </a:lnTo>
                <a:lnTo>
                  <a:pt x="828040" y="1097280"/>
                </a:lnTo>
                <a:lnTo>
                  <a:pt x="797560" y="1097280"/>
                </a:lnTo>
                <a:lnTo>
                  <a:pt x="797560" y="1056640"/>
                </a:lnTo>
                <a:lnTo>
                  <a:pt x="746760" y="1056640"/>
                </a:lnTo>
                <a:lnTo>
                  <a:pt x="746760" y="1025737"/>
                </a:lnTo>
                <a:lnTo>
                  <a:pt x="723477" y="1017270"/>
                </a:lnTo>
                <a:lnTo>
                  <a:pt x="706543" y="993563"/>
                </a:lnTo>
                <a:lnTo>
                  <a:pt x="685800" y="970280"/>
                </a:lnTo>
                <a:lnTo>
                  <a:pt x="685800" y="929640"/>
                </a:lnTo>
                <a:lnTo>
                  <a:pt x="655320" y="929640"/>
                </a:lnTo>
                <a:lnTo>
                  <a:pt x="655320" y="894080"/>
                </a:lnTo>
                <a:lnTo>
                  <a:pt x="619760" y="894080"/>
                </a:lnTo>
                <a:lnTo>
                  <a:pt x="619760" y="822960"/>
                </a:lnTo>
                <a:lnTo>
                  <a:pt x="568960" y="822960"/>
                </a:lnTo>
                <a:lnTo>
                  <a:pt x="568960" y="782320"/>
                </a:lnTo>
                <a:lnTo>
                  <a:pt x="538480" y="782320"/>
                </a:lnTo>
                <a:lnTo>
                  <a:pt x="538480" y="751840"/>
                </a:lnTo>
                <a:lnTo>
                  <a:pt x="502920" y="751840"/>
                </a:lnTo>
                <a:lnTo>
                  <a:pt x="502920" y="690880"/>
                </a:lnTo>
                <a:lnTo>
                  <a:pt x="502920" y="690880"/>
                </a:lnTo>
                <a:lnTo>
                  <a:pt x="457200" y="690880"/>
                </a:lnTo>
                <a:lnTo>
                  <a:pt x="457200" y="635000"/>
                </a:lnTo>
                <a:lnTo>
                  <a:pt x="457200" y="635000"/>
                </a:lnTo>
                <a:lnTo>
                  <a:pt x="457200" y="584200"/>
                </a:lnTo>
                <a:lnTo>
                  <a:pt x="411480" y="584200"/>
                </a:lnTo>
                <a:lnTo>
                  <a:pt x="411480" y="513080"/>
                </a:lnTo>
                <a:lnTo>
                  <a:pt x="375920" y="513080"/>
                </a:lnTo>
                <a:lnTo>
                  <a:pt x="375920" y="462280"/>
                </a:lnTo>
                <a:lnTo>
                  <a:pt x="345440" y="462280"/>
                </a:lnTo>
                <a:lnTo>
                  <a:pt x="345440" y="426720"/>
                </a:lnTo>
                <a:lnTo>
                  <a:pt x="330200" y="426720"/>
                </a:lnTo>
                <a:lnTo>
                  <a:pt x="330200" y="375920"/>
                </a:lnTo>
                <a:lnTo>
                  <a:pt x="289560" y="375920"/>
                </a:lnTo>
                <a:lnTo>
                  <a:pt x="289560" y="314960"/>
                </a:lnTo>
                <a:lnTo>
                  <a:pt x="248920" y="314960"/>
                </a:lnTo>
                <a:lnTo>
                  <a:pt x="248920" y="289137"/>
                </a:lnTo>
                <a:lnTo>
                  <a:pt x="206164" y="289136"/>
                </a:lnTo>
                <a:cubicBezTo>
                  <a:pt x="206869" y="267264"/>
                  <a:pt x="207575" y="245392"/>
                  <a:pt x="208280" y="223520"/>
                </a:cubicBezTo>
                <a:lnTo>
                  <a:pt x="167640" y="223520"/>
                </a:lnTo>
                <a:lnTo>
                  <a:pt x="167640" y="182880"/>
                </a:lnTo>
                <a:lnTo>
                  <a:pt x="127000" y="176531"/>
                </a:lnTo>
                <a:lnTo>
                  <a:pt x="127000" y="116840"/>
                </a:lnTo>
                <a:lnTo>
                  <a:pt x="96520" y="116840"/>
                </a:lnTo>
                <a:lnTo>
                  <a:pt x="96520" y="60960"/>
                </a:lnTo>
                <a:lnTo>
                  <a:pt x="66040" y="60960"/>
                </a:lnTo>
                <a:lnTo>
                  <a:pt x="66040" y="60960"/>
                </a:lnTo>
                <a:lnTo>
                  <a:pt x="39793" y="34713"/>
                </a:lnTo>
                <a:lnTo>
                  <a:pt x="35560" y="0"/>
                </a:lnTo>
                <a:lnTo>
                  <a:pt x="0" y="0"/>
                </a:lnTo>
              </a:path>
            </a:pathLst>
          </a:custGeom>
          <a:noFill/>
          <a:ln w="28575">
            <a:solidFill>
              <a:schemeClr val="accent3"/>
            </a:solidFill>
            <a:miter lim="800000"/>
            <a:headEnd/>
            <a:tailEnd/>
          </a:ln>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Arial"/>
              <a:ea typeface="+mn-ea"/>
              <a:cs typeface="Arial" panose="020B0604020202020204" pitchFamily="34" charset="0"/>
            </a:endParaRPr>
          </a:p>
        </p:txBody>
      </p:sp>
      <p:grpSp>
        <p:nvGrpSpPr>
          <p:cNvPr id="55" name="Group 54">
            <a:extLst>
              <a:ext uri="{FF2B5EF4-FFF2-40B4-BE49-F238E27FC236}">
                <a16:creationId xmlns:a16="http://schemas.microsoft.com/office/drawing/2014/main" id="{378D79D6-75E9-44D5-9ACE-70BB30472421}"/>
              </a:ext>
            </a:extLst>
          </p:cNvPr>
          <p:cNvGrpSpPr/>
          <p:nvPr/>
        </p:nvGrpSpPr>
        <p:grpSpPr>
          <a:xfrm>
            <a:off x="6291466" y="2228322"/>
            <a:ext cx="476413" cy="3643625"/>
            <a:chOff x="631746" y="1578386"/>
            <a:chExt cx="476413" cy="3643625"/>
          </a:xfrm>
        </p:grpSpPr>
        <p:sp>
          <p:nvSpPr>
            <p:cNvPr id="56" name="TextBox 55">
              <a:extLst>
                <a:ext uri="{FF2B5EF4-FFF2-40B4-BE49-F238E27FC236}">
                  <a16:creationId xmlns:a16="http://schemas.microsoft.com/office/drawing/2014/main" id="{D5383DFF-C17D-42D3-AA7B-5098D389BF9D}"/>
                </a:ext>
              </a:extLst>
            </p:cNvPr>
            <p:cNvSpPr txBox="1"/>
            <p:nvPr/>
          </p:nvSpPr>
          <p:spPr bwMode="auto">
            <a:xfrm>
              <a:off x="806473" y="4852679"/>
              <a:ext cx="30168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r" defTabSz="914400" rtl="0" eaLnBrk="1" fontAlgn="auto" latinLnBrk="0" hangingPunct="1">
                <a:lnSpc>
                  <a:spcPct val="100000"/>
                </a:lnSpc>
                <a:spcBef>
                  <a:spcPct val="50000"/>
                </a:spcBef>
                <a:spcAft>
                  <a:spcPct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0</a:t>
              </a:r>
            </a:p>
          </p:txBody>
        </p:sp>
        <p:sp>
          <p:nvSpPr>
            <p:cNvPr id="57" name="TextBox 56">
              <a:extLst>
                <a:ext uri="{FF2B5EF4-FFF2-40B4-BE49-F238E27FC236}">
                  <a16:creationId xmlns:a16="http://schemas.microsoft.com/office/drawing/2014/main" id="{692B5F00-145C-4DB5-9303-1217563622DC}"/>
                </a:ext>
              </a:extLst>
            </p:cNvPr>
            <p:cNvSpPr txBox="1"/>
            <p:nvPr/>
          </p:nvSpPr>
          <p:spPr bwMode="auto">
            <a:xfrm>
              <a:off x="631746" y="4206801"/>
              <a:ext cx="47641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r" defTabSz="914400" rtl="0" eaLnBrk="1" fontAlgn="auto" latinLnBrk="0" hangingPunct="1">
                <a:lnSpc>
                  <a:spcPct val="100000"/>
                </a:lnSpc>
                <a:spcBef>
                  <a:spcPct val="50000"/>
                </a:spcBef>
                <a:spcAft>
                  <a:spcPct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0.2</a:t>
              </a:r>
            </a:p>
          </p:txBody>
        </p:sp>
        <p:sp>
          <p:nvSpPr>
            <p:cNvPr id="58" name="TextBox 57">
              <a:extLst>
                <a:ext uri="{FF2B5EF4-FFF2-40B4-BE49-F238E27FC236}">
                  <a16:creationId xmlns:a16="http://schemas.microsoft.com/office/drawing/2014/main" id="{61B5DA6C-39D9-436C-BFB7-DC0AF5279B5A}"/>
                </a:ext>
              </a:extLst>
            </p:cNvPr>
            <p:cNvSpPr txBox="1"/>
            <p:nvPr/>
          </p:nvSpPr>
          <p:spPr bwMode="auto">
            <a:xfrm>
              <a:off x="631746" y="3568136"/>
              <a:ext cx="47641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r" defTabSz="914400" rtl="0" eaLnBrk="1" fontAlgn="auto" latinLnBrk="0" hangingPunct="1">
                <a:lnSpc>
                  <a:spcPct val="100000"/>
                </a:lnSpc>
                <a:spcBef>
                  <a:spcPct val="50000"/>
                </a:spcBef>
                <a:spcAft>
                  <a:spcPct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0.4</a:t>
              </a:r>
            </a:p>
          </p:txBody>
        </p:sp>
        <p:sp>
          <p:nvSpPr>
            <p:cNvPr id="59" name="TextBox 58">
              <a:extLst>
                <a:ext uri="{FF2B5EF4-FFF2-40B4-BE49-F238E27FC236}">
                  <a16:creationId xmlns:a16="http://schemas.microsoft.com/office/drawing/2014/main" id="{782493BE-C3F4-4BC5-BE1D-251B55CE8F92}"/>
                </a:ext>
              </a:extLst>
            </p:cNvPr>
            <p:cNvSpPr txBox="1"/>
            <p:nvPr/>
          </p:nvSpPr>
          <p:spPr bwMode="auto">
            <a:xfrm>
              <a:off x="631746" y="2903208"/>
              <a:ext cx="47641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r" defTabSz="914400" rtl="0" eaLnBrk="1" fontAlgn="auto" latinLnBrk="0" hangingPunct="1">
                <a:lnSpc>
                  <a:spcPct val="100000"/>
                </a:lnSpc>
                <a:spcBef>
                  <a:spcPct val="50000"/>
                </a:spcBef>
                <a:spcAft>
                  <a:spcPct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0.6</a:t>
              </a:r>
            </a:p>
          </p:txBody>
        </p:sp>
        <p:sp>
          <p:nvSpPr>
            <p:cNvPr id="60" name="TextBox 59">
              <a:extLst>
                <a:ext uri="{FF2B5EF4-FFF2-40B4-BE49-F238E27FC236}">
                  <a16:creationId xmlns:a16="http://schemas.microsoft.com/office/drawing/2014/main" id="{DFE14606-7A1C-405E-8C83-D41C78D93751}"/>
                </a:ext>
              </a:extLst>
            </p:cNvPr>
            <p:cNvSpPr txBox="1"/>
            <p:nvPr/>
          </p:nvSpPr>
          <p:spPr bwMode="auto">
            <a:xfrm>
              <a:off x="631746" y="2236964"/>
              <a:ext cx="47641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r" defTabSz="914400" rtl="0" eaLnBrk="1" fontAlgn="auto" latinLnBrk="0" hangingPunct="1">
                <a:lnSpc>
                  <a:spcPct val="100000"/>
                </a:lnSpc>
                <a:spcBef>
                  <a:spcPct val="50000"/>
                </a:spcBef>
                <a:spcAft>
                  <a:spcPct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0.8</a:t>
              </a:r>
            </a:p>
          </p:txBody>
        </p:sp>
        <p:sp>
          <p:nvSpPr>
            <p:cNvPr id="61" name="TextBox 60">
              <a:extLst>
                <a:ext uri="{FF2B5EF4-FFF2-40B4-BE49-F238E27FC236}">
                  <a16:creationId xmlns:a16="http://schemas.microsoft.com/office/drawing/2014/main" id="{2F9A2147-EC65-42A2-8E20-DFDCE37743E2}"/>
                </a:ext>
              </a:extLst>
            </p:cNvPr>
            <p:cNvSpPr txBox="1"/>
            <p:nvPr/>
          </p:nvSpPr>
          <p:spPr bwMode="auto">
            <a:xfrm>
              <a:off x="631747" y="1578386"/>
              <a:ext cx="47641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r" defTabSz="914400" rtl="0" eaLnBrk="1" fontAlgn="auto" latinLnBrk="0" hangingPunct="1">
                <a:lnSpc>
                  <a:spcPct val="100000"/>
                </a:lnSpc>
                <a:spcBef>
                  <a:spcPct val="50000"/>
                </a:spcBef>
                <a:spcAft>
                  <a:spcPct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1.0</a:t>
              </a:r>
            </a:p>
          </p:txBody>
        </p:sp>
      </p:grpSp>
      <p:sp>
        <p:nvSpPr>
          <p:cNvPr id="62" name="TextBox 61">
            <a:extLst>
              <a:ext uri="{FF2B5EF4-FFF2-40B4-BE49-F238E27FC236}">
                <a16:creationId xmlns:a16="http://schemas.microsoft.com/office/drawing/2014/main" id="{6C44721E-4365-4240-8719-8CBAC5401D30}"/>
              </a:ext>
            </a:extLst>
          </p:cNvPr>
          <p:cNvSpPr txBox="1"/>
          <p:nvPr/>
        </p:nvSpPr>
        <p:spPr bwMode="auto">
          <a:xfrm>
            <a:off x="8890519" y="5987365"/>
            <a:ext cx="51007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800" b="1"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Mo</a:t>
            </a:r>
          </a:p>
        </p:txBody>
      </p:sp>
      <p:grpSp>
        <p:nvGrpSpPr>
          <p:cNvPr id="63" name="Group 62">
            <a:extLst>
              <a:ext uri="{FF2B5EF4-FFF2-40B4-BE49-F238E27FC236}">
                <a16:creationId xmlns:a16="http://schemas.microsoft.com/office/drawing/2014/main" id="{190C38C2-6A17-4D6E-AB77-BBFB6F44501F}"/>
              </a:ext>
            </a:extLst>
          </p:cNvPr>
          <p:cNvGrpSpPr/>
          <p:nvPr/>
        </p:nvGrpSpPr>
        <p:grpSpPr>
          <a:xfrm>
            <a:off x="6620953" y="5724195"/>
            <a:ext cx="5073599" cy="369332"/>
            <a:chOff x="961233" y="5125059"/>
            <a:chExt cx="5610748" cy="369332"/>
          </a:xfrm>
        </p:grpSpPr>
        <p:sp>
          <p:nvSpPr>
            <p:cNvPr id="64" name="TextBox 63">
              <a:extLst>
                <a:ext uri="{FF2B5EF4-FFF2-40B4-BE49-F238E27FC236}">
                  <a16:creationId xmlns:a16="http://schemas.microsoft.com/office/drawing/2014/main" id="{A15065CE-5734-48A1-91A3-4EB29EC374A3}"/>
                </a:ext>
              </a:extLst>
            </p:cNvPr>
            <p:cNvSpPr txBox="1"/>
            <p:nvPr/>
          </p:nvSpPr>
          <p:spPr bwMode="auto">
            <a:xfrm>
              <a:off x="961233" y="5125059"/>
              <a:ext cx="30168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0</a:t>
              </a:r>
            </a:p>
          </p:txBody>
        </p:sp>
        <p:sp>
          <p:nvSpPr>
            <p:cNvPr id="65" name="TextBox 64">
              <a:extLst>
                <a:ext uri="{FF2B5EF4-FFF2-40B4-BE49-F238E27FC236}">
                  <a16:creationId xmlns:a16="http://schemas.microsoft.com/office/drawing/2014/main" id="{D279E148-4979-4E40-817C-E65C047DE615}"/>
                </a:ext>
              </a:extLst>
            </p:cNvPr>
            <p:cNvSpPr txBox="1"/>
            <p:nvPr/>
          </p:nvSpPr>
          <p:spPr bwMode="auto">
            <a:xfrm>
              <a:off x="1598759" y="5125059"/>
              <a:ext cx="33362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6</a:t>
              </a:r>
            </a:p>
          </p:txBody>
        </p:sp>
        <p:sp>
          <p:nvSpPr>
            <p:cNvPr id="66" name="TextBox 65">
              <a:extLst>
                <a:ext uri="{FF2B5EF4-FFF2-40B4-BE49-F238E27FC236}">
                  <a16:creationId xmlns:a16="http://schemas.microsoft.com/office/drawing/2014/main" id="{5762EE5E-8673-4CA4-B63F-D5AA832874A5}"/>
                </a:ext>
              </a:extLst>
            </p:cNvPr>
            <p:cNvSpPr txBox="1"/>
            <p:nvPr/>
          </p:nvSpPr>
          <p:spPr bwMode="auto">
            <a:xfrm>
              <a:off x="2198438" y="5125059"/>
              <a:ext cx="46303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12</a:t>
              </a:r>
            </a:p>
          </p:txBody>
        </p:sp>
        <p:sp>
          <p:nvSpPr>
            <p:cNvPr id="67" name="TextBox 66">
              <a:extLst>
                <a:ext uri="{FF2B5EF4-FFF2-40B4-BE49-F238E27FC236}">
                  <a16:creationId xmlns:a16="http://schemas.microsoft.com/office/drawing/2014/main" id="{06429E84-AD80-4E82-83DD-C2DA68651615}"/>
                </a:ext>
              </a:extLst>
            </p:cNvPr>
            <p:cNvSpPr txBox="1"/>
            <p:nvPr/>
          </p:nvSpPr>
          <p:spPr bwMode="auto">
            <a:xfrm>
              <a:off x="2851934" y="5125059"/>
              <a:ext cx="46303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18</a:t>
              </a:r>
            </a:p>
          </p:txBody>
        </p:sp>
        <p:sp>
          <p:nvSpPr>
            <p:cNvPr id="68" name="TextBox 67">
              <a:extLst>
                <a:ext uri="{FF2B5EF4-FFF2-40B4-BE49-F238E27FC236}">
                  <a16:creationId xmlns:a16="http://schemas.microsoft.com/office/drawing/2014/main" id="{C3B37139-4C52-4F9D-9A11-84777F802611}"/>
                </a:ext>
              </a:extLst>
            </p:cNvPr>
            <p:cNvSpPr txBox="1"/>
            <p:nvPr/>
          </p:nvSpPr>
          <p:spPr bwMode="auto">
            <a:xfrm>
              <a:off x="3518130" y="5125059"/>
              <a:ext cx="46303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24</a:t>
              </a:r>
            </a:p>
          </p:txBody>
        </p:sp>
        <p:sp>
          <p:nvSpPr>
            <p:cNvPr id="69" name="TextBox 68">
              <a:extLst>
                <a:ext uri="{FF2B5EF4-FFF2-40B4-BE49-F238E27FC236}">
                  <a16:creationId xmlns:a16="http://schemas.microsoft.com/office/drawing/2014/main" id="{968D13EA-C8D8-4BF8-A454-9F5F08A18337}"/>
                </a:ext>
              </a:extLst>
            </p:cNvPr>
            <p:cNvSpPr txBox="1"/>
            <p:nvPr/>
          </p:nvSpPr>
          <p:spPr bwMode="auto">
            <a:xfrm>
              <a:off x="4171626" y="5125059"/>
              <a:ext cx="46303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30</a:t>
              </a:r>
            </a:p>
          </p:txBody>
        </p:sp>
        <p:sp>
          <p:nvSpPr>
            <p:cNvPr id="70" name="TextBox 69">
              <a:extLst>
                <a:ext uri="{FF2B5EF4-FFF2-40B4-BE49-F238E27FC236}">
                  <a16:creationId xmlns:a16="http://schemas.microsoft.com/office/drawing/2014/main" id="{9E9BC8CA-5A4B-4213-9158-6D80FD6B7594}"/>
                </a:ext>
              </a:extLst>
            </p:cNvPr>
            <p:cNvSpPr txBox="1"/>
            <p:nvPr/>
          </p:nvSpPr>
          <p:spPr bwMode="auto">
            <a:xfrm>
              <a:off x="4836008" y="5125059"/>
              <a:ext cx="46303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36</a:t>
              </a:r>
            </a:p>
          </p:txBody>
        </p:sp>
        <p:sp>
          <p:nvSpPr>
            <p:cNvPr id="71" name="TextBox 70">
              <a:extLst>
                <a:ext uri="{FF2B5EF4-FFF2-40B4-BE49-F238E27FC236}">
                  <a16:creationId xmlns:a16="http://schemas.microsoft.com/office/drawing/2014/main" id="{05750D5A-E856-49EB-838C-7CEE2B62165B}"/>
                </a:ext>
              </a:extLst>
            </p:cNvPr>
            <p:cNvSpPr txBox="1"/>
            <p:nvPr/>
          </p:nvSpPr>
          <p:spPr bwMode="auto">
            <a:xfrm>
              <a:off x="5489505" y="5125059"/>
              <a:ext cx="46303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42</a:t>
              </a:r>
            </a:p>
          </p:txBody>
        </p:sp>
        <p:sp>
          <p:nvSpPr>
            <p:cNvPr id="72" name="TextBox 71">
              <a:extLst>
                <a:ext uri="{FF2B5EF4-FFF2-40B4-BE49-F238E27FC236}">
                  <a16:creationId xmlns:a16="http://schemas.microsoft.com/office/drawing/2014/main" id="{094CC4AE-6814-4893-8D62-1CC668AC80CA}"/>
                </a:ext>
              </a:extLst>
            </p:cNvPr>
            <p:cNvSpPr txBox="1"/>
            <p:nvPr/>
          </p:nvSpPr>
          <p:spPr bwMode="auto">
            <a:xfrm>
              <a:off x="6108948" y="5125059"/>
              <a:ext cx="46303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48</a:t>
              </a:r>
            </a:p>
          </p:txBody>
        </p:sp>
      </p:grpSp>
      <p:sp>
        <p:nvSpPr>
          <p:cNvPr id="73" name="Freeform: Shape 72">
            <a:extLst>
              <a:ext uri="{FF2B5EF4-FFF2-40B4-BE49-F238E27FC236}">
                <a16:creationId xmlns:a16="http://schemas.microsoft.com/office/drawing/2014/main" id="{8A57F9E8-9E1E-427C-9D87-3A2B62097F7C}"/>
              </a:ext>
            </a:extLst>
          </p:cNvPr>
          <p:cNvSpPr/>
          <p:nvPr/>
        </p:nvSpPr>
        <p:spPr bwMode="auto">
          <a:xfrm>
            <a:off x="6777319" y="2415236"/>
            <a:ext cx="4715933" cy="3289300"/>
          </a:xfrm>
          <a:custGeom>
            <a:avLst/>
            <a:gdLst>
              <a:gd name="connsiteX0" fmla="*/ 0 w 4597400"/>
              <a:gd name="connsiteY0" fmla="*/ 0 h 3289300"/>
              <a:gd name="connsiteX1" fmla="*/ 0 w 4597400"/>
              <a:gd name="connsiteY1" fmla="*/ 3289300 h 3289300"/>
              <a:gd name="connsiteX2" fmla="*/ 4597400 w 4597400"/>
              <a:gd name="connsiteY2" fmla="*/ 3289300 h 3289300"/>
            </a:gdLst>
            <a:ahLst/>
            <a:cxnLst>
              <a:cxn ang="0">
                <a:pos x="connsiteX0" y="connsiteY0"/>
              </a:cxn>
              <a:cxn ang="0">
                <a:pos x="connsiteX1" y="connsiteY1"/>
              </a:cxn>
              <a:cxn ang="0">
                <a:pos x="connsiteX2" y="connsiteY2"/>
              </a:cxn>
            </a:cxnLst>
            <a:rect l="l" t="t" r="r" b="b"/>
            <a:pathLst>
              <a:path w="4597400" h="3289300">
                <a:moveTo>
                  <a:pt x="0" y="0"/>
                </a:moveTo>
                <a:lnTo>
                  <a:pt x="0" y="3289300"/>
                </a:lnTo>
                <a:lnTo>
                  <a:pt x="4597400" y="3289300"/>
                </a:lnTo>
              </a:path>
            </a:pathLst>
          </a:custGeom>
          <a:noFill/>
          <a:ln w="28575">
            <a:solidFill>
              <a:schemeClr val="bg1"/>
            </a:solidFill>
            <a:miter lim="800000"/>
            <a:headEnd/>
            <a:tailEnd/>
          </a:ln>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Arial"/>
              <a:ea typeface="+mn-ea"/>
              <a:cs typeface="Arial" panose="020B0604020202020204" pitchFamily="34" charset="0"/>
            </a:endParaRPr>
          </a:p>
        </p:txBody>
      </p:sp>
      <p:grpSp>
        <p:nvGrpSpPr>
          <p:cNvPr id="74" name="Group 73">
            <a:extLst>
              <a:ext uri="{FF2B5EF4-FFF2-40B4-BE49-F238E27FC236}">
                <a16:creationId xmlns:a16="http://schemas.microsoft.com/office/drawing/2014/main" id="{1AC1FDE0-8644-497C-8C02-E65BB70A4653}"/>
              </a:ext>
            </a:extLst>
          </p:cNvPr>
          <p:cNvGrpSpPr/>
          <p:nvPr/>
        </p:nvGrpSpPr>
        <p:grpSpPr>
          <a:xfrm>
            <a:off x="6688419" y="2415236"/>
            <a:ext cx="88901" cy="3286568"/>
            <a:chOff x="880570" y="1765300"/>
            <a:chExt cx="764697" cy="3286568"/>
          </a:xfrm>
        </p:grpSpPr>
        <p:cxnSp>
          <p:nvCxnSpPr>
            <p:cNvPr id="75" name="Straight Connector 74">
              <a:extLst>
                <a:ext uri="{FF2B5EF4-FFF2-40B4-BE49-F238E27FC236}">
                  <a16:creationId xmlns:a16="http://schemas.microsoft.com/office/drawing/2014/main" id="{2FFE463A-9F96-48D9-9051-9855E9A928FE}"/>
                </a:ext>
              </a:extLst>
            </p:cNvPr>
            <p:cNvCxnSpPr>
              <a:cxnSpLocks/>
            </p:cNvCxnSpPr>
            <p:nvPr/>
          </p:nvCxnSpPr>
          <p:spPr bwMode="auto">
            <a:xfrm>
              <a:off x="880570" y="1765300"/>
              <a:ext cx="764697" cy="0"/>
            </a:xfrm>
            <a:prstGeom prst="line">
              <a:avLst/>
            </a:prstGeom>
            <a:noFill/>
            <a:ln w="28575" cap="flat" cmpd="sng" algn="ctr">
              <a:solidFill>
                <a:schemeClr val="bg1"/>
              </a:solidFill>
              <a:prstDash val="solid"/>
              <a:round/>
              <a:headEnd type="none" w="med" len="med"/>
              <a:tailEnd type="none" w="med" len="med"/>
            </a:ln>
            <a:effectLst/>
          </p:spPr>
        </p:cxnSp>
        <p:cxnSp>
          <p:nvCxnSpPr>
            <p:cNvPr id="76" name="Straight Connector 75">
              <a:extLst>
                <a:ext uri="{FF2B5EF4-FFF2-40B4-BE49-F238E27FC236}">
                  <a16:creationId xmlns:a16="http://schemas.microsoft.com/office/drawing/2014/main" id="{0FB912AD-73D0-44EF-8C4D-C1C9F4C20455}"/>
                </a:ext>
              </a:extLst>
            </p:cNvPr>
            <p:cNvCxnSpPr>
              <a:cxnSpLocks/>
            </p:cNvCxnSpPr>
            <p:nvPr/>
          </p:nvCxnSpPr>
          <p:spPr bwMode="auto">
            <a:xfrm>
              <a:off x="880570" y="2422614"/>
              <a:ext cx="764697" cy="0"/>
            </a:xfrm>
            <a:prstGeom prst="line">
              <a:avLst/>
            </a:prstGeom>
            <a:noFill/>
            <a:ln w="28575" cap="flat" cmpd="sng" algn="ctr">
              <a:solidFill>
                <a:schemeClr val="bg1"/>
              </a:solidFill>
              <a:prstDash val="solid"/>
              <a:round/>
              <a:headEnd type="none" w="med" len="med"/>
              <a:tailEnd type="none" w="med" len="med"/>
            </a:ln>
            <a:effectLst/>
          </p:spPr>
        </p:cxnSp>
        <p:cxnSp>
          <p:nvCxnSpPr>
            <p:cNvPr id="77" name="Straight Connector 76">
              <a:extLst>
                <a:ext uri="{FF2B5EF4-FFF2-40B4-BE49-F238E27FC236}">
                  <a16:creationId xmlns:a16="http://schemas.microsoft.com/office/drawing/2014/main" id="{A4600F53-812D-4AB5-9F8F-DD53B221C761}"/>
                </a:ext>
              </a:extLst>
            </p:cNvPr>
            <p:cNvCxnSpPr>
              <a:cxnSpLocks/>
            </p:cNvCxnSpPr>
            <p:nvPr/>
          </p:nvCxnSpPr>
          <p:spPr bwMode="auto">
            <a:xfrm>
              <a:off x="880570" y="3079928"/>
              <a:ext cx="764697" cy="0"/>
            </a:xfrm>
            <a:prstGeom prst="line">
              <a:avLst/>
            </a:prstGeom>
            <a:noFill/>
            <a:ln w="28575" cap="flat" cmpd="sng" algn="ctr">
              <a:solidFill>
                <a:schemeClr val="bg1"/>
              </a:solidFill>
              <a:prstDash val="solid"/>
              <a:round/>
              <a:headEnd type="none" w="med" len="med"/>
              <a:tailEnd type="none" w="med" len="med"/>
            </a:ln>
            <a:effectLst/>
          </p:spPr>
        </p:cxnSp>
        <p:cxnSp>
          <p:nvCxnSpPr>
            <p:cNvPr id="78" name="Straight Connector 77">
              <a:extLst>
                <a:ext uri="{FF2B5EF4-FFF2-40B4-BE49-F238E27FC236}">
                  <a16:creationId xmlns:a16="http://schemas.microsoft.com/office/drawing/2014/main" id="{E15A4F37-0D5F-4484-8C64-CBBA41C4557A}"/>
                </a:ext>
              </a:extLst>
            </p:cNvPr>
            <p:cNvCxnSpPr>
              <a:cxnSpLocks/>
            </p:cNvCxnSpPr>
            <p:nvPr/>
          </p:nvCxnSpPr>
          <p:spPr bwMode="auto">
            <a:xfrm>
              <a:off x="880570" y="3737242"/>
              <a:ext cx="764697" cy="0"/>
            </a:xfrm>
            <a:prstGeom prst="line">
              <a:avLst/>
            </a:prstGeom>
            <a:noFill/>
            <a:ln w="28575" cap="flat" cmpd="sng" algn="ctr">
              <a:solidFill>
                <a:schemeClr val="bg1"/>
              </a:solidFill>
              <a:prstDash val="solid"/>
              <a:round/>
              <a:headEnd type="none" w="med" len="med"/>
              <a:tailEnd type="none" w="med" len="med"/>
            </a:ln>
            <a:effectLst/>
          </p:spPr>
        </p:cxnSp>
        <p:cxnSp>
          <p:nvCxnSpPr>
            <p:cNvPr id="79" name="Straight Connector 78">
              <a:extLst>
                <a:ext uri="{FF2B5EF4-FFF2-40B4-BE49-F238E27FC236}">
                  <a16:creationId xmlns:a16="http://schemas.microsoft.com/office/drawing/2014/main" id="{3A5C63A2-9431-4AE2-AB02-53A8640839FB}"/>
                </a:ext>
              </a:extLst>
            </p:cNvPr>
            <p:cNvCxnSpPr>
              <a:cxnSpLocks/>
            </p:cNvCxnSpPr>
            <p:nvPr/>
          </p:nvCxnSpPr>
          <p:spPr bwMode="auto">
            <a:xfrm>
              <a:off x="880570" y="4394556"/>
              <a:ext cx="764697" cy="0"/>
            </a:xfrm>
            <a:prstGeom prst="line">
              <a:avLst/>
            </a:prstGeom>
            <a:noFill/>
            <a:ln w="28575" cap="flat" cmpd="sng" algn="ctr">
              <a:solidFill>
                <a:schemeClr val="bg1"/>
              </a:solidFill>
              <a:prstDash val="solid"/>
              <a:round/>
              <a:headEnd type="none" w="med" len="med"/>
              <a:tailEnd type="none" w="med" len="med"/>
            </a:ln>
            <a:effectLst/>
          </p:spPr>
        </p:cxnSp>
        <p:cxnSp>
          <p:nvCxnSpPr>
            <p:cNvPr id="80" name="Straight Connector 79">
              <a:extLst>
                <a:ext uri="{FF2B5EF4-FFF2-40B4-BE49-F238E27FC236}">
                  <a16:creationId xmlns:a16="http://schemas.microsoft.com/office/drawing/2014/main" id="{D0E09D49-027A-40E7-84BF-FECD7796650C}"/>
                </a:ext>
              </a:extLst>
            </p:cNvPr>
            <p:cNvCxnSpPr>
              <a:cxnSpLocks/>
            </p:cNvCxnSpPr>
            <p:nvPr/>
          </p:nvCxnSpPr>
          <p:spPr bwMode="auto">
            <a:xfrm>
              <a:off x="880570" y="5051868"/>
              <a:ext cx="764697" cy="0"/>
            </a:xfrm>
            <a:prstGeom prst="line">
              <a:avLst/>
            </a:prstGeom>
            <a:noFill/>
            <a:ln w="28575" cap="flat" cmpd="sng" algn="ctr">
              <a:solidFill>
                <a:schemeClr val="bg1"/>
              </a:solidFill>
              <a:prstDash val="solid"/>
              <a:round/>
              <a:headEnd type="none" w="med" len="med"/>
              <a:tailEnd type="none" w="med" len="med"/>
            </a:ln>
            <a:effectLst/>
          </p:spPr>
        </p:cxnSp>
      </p:grpSp>
      <p:grpSp>
        <p:nvGrpSpPr>
          <p:cNvPr id="81" name="Group 80">
            <a:extLst>
              <a:ext uri="{FF2B5EF4-FFF2-40B4-BE49-F238E27FC236}">
                <a16:creationId xmlns:a16="http://schemas.microsoft.com/office/drawing/2014/main" id="{18EAD2D0-0F90-49B8-9017-0DABB6C20705}"/>
              </a:ext>
            </a:extLst>
          </p:cNvPr>
          <p:cNvGrpSpPr/>
          <p:nvPr/>
        </p:nvGrpSpPr>
        <p:grpSpPr>
          <a:xfrm rot="5400000">
            <a:off x="9091407" y="3391596"/>
            <a:ext cx="91636" cy="4712054"/>
            <a:chOff x="880570" y="-213353"/>
            <a:chExt cx="764699" cy="5265221"/>
          </a:xfrm>
        </p:grpSpPr>
        <p:cxnSp>
          <p:nvCxnSpPr>
            <p:cNvPr id="82" name="Straight Connector 81">
              <a:extLst>
                <a:ext uri="{FF2B5EF4-FFF2-40B4-BE49-F238E27FC236}">
                  <a16:creationId xmlns:a16="http://schemas.microsoft.com/office/drawing/2014/main" id="{7529C775-BED2-4326-8004-CB8450A9D029}"/>
                </a:ext>
              </a:extLst>
            </p:cNvPr>
            <p:cNvCxnSpPr>
              <a:cxnSpLocks/>
            </p:cNvCxnSpPr>
            <p:nvPr/>
          </p:nvCxnSpPr>
          <p:spPr bwMode="auto">
            <a:xfrm>
              <a:off x="880570" y="1765300"/>
              <a:ext cx="764697" cy="0"/>
            </a:xfrm>
            <a:prstGeom prst="line">
              <a:avLst/>
            </a:prstGeom>
            <a:noFill/>
            <a:ln w="28575" cap="flat" cmpd="sng" algn="ctr">
              <a:solidFill>
                <a:schemeClr val="bg1"/>
              </a:solidFill>
              <a:prstDash val="solid"/>
              <a:round/>
              <a:headEnd type="none" w="med" len="med"/>
              <a:tailEnd type="none" w="med" len="med"/>
            </a:ln>
            <a:effectLst/>
          </p:spPr>
        </p:cxnSp>
        <p:cxnSp>
          <p:nvCxnSpPr>
            <p:cNvPr id="83" name="Straight Connector 82">
              <a:extLst>
                <a:ext uri="{FF2B5EF4-FFF2-40B4-BE49-F238E27FC236}">
                  <a16:creationId xmlns:a16="http://schemas.microsoft.com/office/drawing/2014/main" id="{D3CFF02B-D34A-43DC-9532-3FFA72509D08}"/>
                </a:ext>
              </a:extLst>
            </p:cNvPr>
            <p:cNvCxnSpPr>
              <a:cxnSpLocks/>
            </p:cNvCxnSpPr>
            <p:nvPr/>
          </p:nvCxnSpPr>
          <p:spPr bwMode="auto">
            <a:xfrm>
              <a:off x="880570" y="2422614"/>
              <a:ext cx="764697" cy="0"/>
            </a:xfrm>
            <a:prstGeom prst="line">
              <a:avLst/>
            </a:prstGeom>
            <a:noFill/>
            <a:ln w="28575" cap="flat" cmpd="sng" algn="ctr">
              <a:solidFill>
                <a:schemeClr val="bg1"/>
              </a:solidFill>
              <a:prstDash val="solid"/>
              <a:round/>
              <a:headEnd type="none" w="med" len="med"/>
              <a:tailEnd type="none" w="med" len="med"/>
            </a:ln>
            <a:effectLst/>
          </p:spPr>
        </p:cxnSp>
        <p:cxnSp>
          <p:nvCxnSpPr>
            <p:cNvPr id="84" name="Straight Connector 83">
              <a:extLst>
                <a:ext uri="{FF2B5EF4-FFF2-40B4-BE49-F238E27FC236}">
                  <a16:creationId xmlns:a16="http://schemas.microsoft.com/office/drawing/2014/main" id="{3C7E43F8-0CBE-4F78-B8F9-4E81E89A5E6E}"/>
                </a:ext>
              </a:extLst>
            </p:cNvPr>
            <p:cNvCxnSpPr>
              <a:cxnSpLocks/>
            </p:cNvCxnSpPr>
            <p:nvPr/>
          </p:nvCxnSpPr>
          <p:spPr bwMode="auto">
            <a:xfrm>
              <a:off x="880570" y="3079928"/>
              <a:ext cx="764697" cy="0"/>
            </a:xfrm>
            <a:prstGeom prst="line">
              <a:avLst/>
            </a:prstGeom>
            <a:noFill/>
            <a:ln w="28575" cap="flat" cmpd="sng" algn="ctr">
              <a:solidFill>
                <a:schemeClr val="bg1"/>
              </a:solidFill>
              <a:prstDash val="solid"/>
              <a:round/>
              <a:headEnd type="none" w="med" len="med"/>
              <a:tailEnd type="none" w="med" len="med"/>
            </a:ln>
            <a:effectLst/>
          </p:spPr>
        </p:cxnSp>
        <p:cxnSp>
          <p:nvCxnSpPr>
            <p:cNvPr id="85" name="Straight Connector 84">
              <a:extLst>
                <a:ext uri="{FF2B5EF4-FFF2-40B4-BE49-F238E27FC236}">
                  <a16:creationId xmlns:a16="http://schemas.microsoft.com/office/drawing/2014/main" id="{0C325DC3-51E3-4276-AD9F-2240826F8F5B}"/>
                </a:ext>
              </a:extLst>
            </p:cNvPr>
            <p:cNvCxnSpPr>
              <a:cxnSpLocks/>
            </p:cNvCxnSpPr>
            <p:nvPr/>
          </p:nvCxnSpPr>
          <p:spPr bwMode="auto">
            <a:xfrm>
              <a:off x="880570" y="3737242"/>
              <a:ext cx="764697" cy="0"/>
            </a:xfrm>
            <a:prstGeom prst="line">
              <a:avLst/>
            </a:prstGeom>
            <a:noFill/>
            <a:ln w="28575" cap="flat" cmpd="sng" algn="ctr">
              <a:solidFill>
                <a:schemeClr val="bg1"/>
              </a:solidFill>
              <a:prstDash val="solid"/>
              <a:round/>
              <a:headEnd type="none" w="med" len="med"/>
              <a:tailEnd type="none" w="med" len="med"/>
            </a:ln>
            <a:effectLst/>
          </p:spPr>
        </p:cxnSp>
        <p:cxnSp>
          <p:nvCxnSpPr>
            <p:cNvPr id="86" name="Straight Connector 85">
              <a:extLst>
                <a:ext uri="{FF2B5EF4-FFF2-40B4-BE49-F238E27FC236}">
                  <a16:creationId xmlns:a16="http://schemas.microsoft.com/office/drawing/2014/main" id="{3BAE66BB-8DAB-417A-84D4-DB6B0B41782E}"/>
                </a:ext>
              </a:extLst>
            </p:cNvPr>
            <p:cNvCxnSpPr>
              <a:cxnSpLocks/>
            </p:cNvCxnSpPr>
            <p:nvPr/>
          </p:nvCxnSpPr>
          <p:spPr bwMode="auto">
            <a:xfrm>
              <a:off x="880570" y="4394556"/>
              <a:ext cx="764697" cy="0"/>
            </a:xfrm>
            <a:prstGeom prst="line">
              <a:avLst/>
            </a:prstGeom>
            <a:noFill/>
            <a:ln w="28575" cap="flat" cmpd="sng" algn="ctr">
              <a:solidFill>
                <a:schemeClr val="bg1"/>
              </a:solidFill>
              <a:prstDash val="solid"/>
              <a:round/>
              <a:headEnd type="none" w="med" len="med"/>
              <a:tailEnd type="none" w="med" len="med"/>
            </a:ln>
            <a:effectLst/>
          </p:spPr>
        </p:cxnSp>
        <p:cxnSp>
          <p:nvCxnSpPr>
            <p:cNvPr id="87" name="Straight Connector 86">
              <a:extLst>
                <a:ext uri="{FF2B5EF4-FFF2-40B4-BE49-F238E27FC236}">
                  <a16:creationId xmlns:a16="http://schemas.microsoft.com/office/drawing/2014/main" id="{6C65B450-A810-4307-A335-77085B2F485E}"/>
                </a:ext>
              </a:extLst>
            </p:cNvPr>
            <p:cNvCxnSpPr>
              <a:cxnSpLocks/>
            </p:cNvCxnSpPr>
            <p:nvPr/>
          </p:nvCxnSpPr>
          <p:spPr bwMode="auto">
            <a:xfrm>
              <a:off x="880570" y="5051868"/>
              <a:ext cx="764697" cy="0"/>
            </a:xfrm>
            <a:prstGeom prst="line">
              <a:avLst/>
            </a:prstGeom>
            <a:noFill/>
            <a:ln w="28575" cap="flat" cmpd="sng" algn="ctr">
              <a:solidFill>
                <a:schemeClr val="bg1"/>
              </a:solidFill>
              <a:prstDash val="solid"/>
              <a:round/>
              <a:headEnd type="none" w="med" len="med"/>
              <a:tailEnd type="none" w="med" len="med"/>
            </a:ln>
            <a:effectLst/>
          </p:spPr>
        </p:cxnSp>
        <p:cxnSp>
          <p:nvCxnSpPr>
            <p:cNvPr id="88" name="Straight Connector 87">
              <a:extLst>
                <a:ext uri="{FF2B5EF4-FFF2-40B4-BE49-F238E27FC236}">
                  <a16:creationId xmlns:a16="http://schemas.microsoft.com/office/drawing/2014/main" id="{57A0B0CE-A14D-491B-A10B-A272A7DDB372}"/>
                </a:ext>
              </a:extLst>
            </p:cNvPr>
            <p:cNvCxnSpPr>
              <a:cxnSpLocks/>
            </p:cNvCxnSpPr>
            <p:nvPr/>
          </p:nvCxnSpPr>
          <p:spPr bwMode="auto">
            <a:xfrm>
              <a:off x="880571" y="1105824"/>
              <a:ext cx="764697" cy="0"/>
            </a:xfrm>
            <a:prstGeom prst="line">
              <a:avLst/>
            </a:prstGeom>
            <a:noFill/>
            <a:ln w="28575" cap="flat" cmpd="sng" algn="ctr">
              <a:solidFill>
                <a:schemeClr val="bg1"/>
              </a:solidFill>
              <a:prstDash val="solid"/>
              <a:round/>
              <a:headEnd type="none" w="med" len="med"/>
              <a:tailEnd type="none" w="med" len="med"/>
            </a:ln>
            <a:effectLst/>
          </p:spPr>
        </p:cxnSp>
        <p:cxnSp>
          <p:nvCxnSpPr>
            <p:cNvPr id="89" name="Straight Connector 88">
              <a:extLst>
                <a:ext uri="{FF2B5EF4-FFF2-40B4-BE49-F238E27FC236}">
                  <a16:creationId xmlns:a16="http://schemas.microsoft.com/office/drawing/2014/main" id="{425B4A27-4DEC-4B3A-BA26-8EF2E0E134FF}"/>
                </a:ext>
              </a:extLst>
            </p:cNvPr>
            <p:cNvCxnSpPr>
              <a:cxnSpLocks/>
            </p:cNvCxnSpPr>
            <p:nvPr/>
          </p:nvCxnSpPr>
          <p:spPr bwMode="auto">
            <a:xfrm>
              <a:off x="880572" y="458349"/>
              <a:ext cx="764697" cy="0"/>
            </a:xfrm>
            <a:prstGeom prst="line">
              <a:avLst/>
            </a:prstGeom>
            <a:noFill/>
            <a:ln w="28575" cap="flat" cmpd="sng" algn="ctr">
              <a:solidFill>
                <a:schemeClr val="bg1"/>
              </a:solidFill>
              <a:prstDash val="solid"/>
              <a:round/>
              <a:headEnd type="none" w="med" len="med"/>
              <a:tailEnd type="none" w="med" len="med"/>
            </a:ln>
            <a:effectLst/>
          </p:spPr>
        </p:cxnSp>
        <p:cxnSp>
          <p:nvCxnSpPr>
            <p:cNvPr id="90" name="Straight Connector 89">
              <a:extLst>
                <a:ext uri="{FF2B5EF4-FFF2-40B4-BE49-F238E27FC236}">
                  <a16:creationId xmlns:a16="http://schemas.microsoft.com/office/drawing/2014/main" id="{682BB925-346D-4906-B0E4-EF67AFBE1908}"/>
                </a:ext>
              </a:extLst>
            </p:cNvPr>
            <p:cNvCxnSpPr>
              <a:cxnSpLocks/>
            </p:cNvCxnSpPr>
            <p:nvPr/>
          </p:nvCxnSpPr>
          <p:spPr bwMode="auto">
            <a:xfrm>
              <a:off x="880573" y="-213353"/>
              <a:ext cx="764696" cy="0"/>
            </a:xfrm>
            <a:prstGeom prst="line">
              <a:avLst/>
            </a:prstGeom>
            <a:noFill/>
            <a:ln w="28575" cap="flat" cmpd="sng" algn="ctr">
              <a:solidFill>
                <a:schemeClr val="bg1"/>
              </a:solidFill>
              <a:prstDash val="solid"/>
              <a:round/>
              <a:headEnd type="none" w="med" len="med"/>
              <a:tailEnd type="none" w="med" len="med"/>
            </a:ln>
            <a:effectLst/>
          </p:spPr>
        </p:cxnSp>
      </p:grpSp>
      <p:sp>
        <p:nvSpPr>
          <p:cNvPr id="91" name="TextBox 90">
            <a:extLst>
              <a:ext uri="{FF2B5EF4-FFF2-40B4-BE49-F238E27FC236}">
                <a16:creationId xmlns:a16="http://schemas.microsoft.com/office/drawing/2014/main" id="{CD4FEF5E-2A68-483F-AAAA-2BE76C5EC595}"/>
              </a:ext>
            </a:extLst>
          </p:cNvPr>
          <p:cNvSpPr txBox="1"/>
          <p:nvPr/>
        </p:nvSpPr>
        <p:spPr bwMode="auto">
          <a:xfrm rot="16200000">
            <a:off x="5334194" y="3923341"/>
            <a:ext cx="186679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800" b="1"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Probability of PFS</a:t>
            </a:r>
          </a:p>
        </p:txBody>
      </p:sp>
      <p:graphicFrame>
        <p:nvGraphicFramePr>
          <p:cNvPr id="92" name="Table 91">
            <a:extLst>
              <a:ext uri="{FF2B5EF4-FFF2-40B4-BE49-F238E27FC236}">
                <a16:creationId xmlns:a16="http://schemas.microsoft.com/office/drawing/2014/main" id="{003E7544-A3CF-45D3-B53E-D229D6732AED}"/>
              </a:ext>
            </a:extLst>
          </p:cNvPr>
          <p:cNvGraphicFramePr>
            <a:graphicFrameLocks noGrp="1"/>
          </p:cNvGraphicFramePr>
          <p:nvPr/>
        </p:nvGraphicFramePr>
        <p:xfrm>
          <a:off x="7164830" y="1397777"/>
          <a:ext cx="4806452" cy="2185416"/>
        </p:xfrm>
        <a:graphic>
          <a:graphicData uri="http://schemas.openxmlformats.org/drawingml/2006/table">
            <a:tbl>
              <a:tblPr firstRow="1" bandRow="1">
                <a:tableStyleId>{5C22544A-7EE6-4342-B048-85BDC9FD1C3A}</a:tableStyleId>
              </a:tblPr>
              <a:tblGrid>
                <a:gridCol w="1464163">
                  <a:extLst>
                    <a:ext uri="{9D8B030D-6E8A-4147-A177-3AD203B41FA5}">
                      <a16:colId xmlns:a16="http://schemas.microsoft.com/office/drawing/2014/main" val="1811694301"/>
                    </a:ext>
                  </a:extLst>
                </a:gridCol>
                <a:gridCol w="1198350">
                  <a:extLst>
                    <a:ext uri="{9D8B030D-6E8A-4147-A177-3AD203B41FA5}">
                      <a16:colId xmlns:a16="http://schemas.microsoft.com/office/drawing/2014/main" val="1040006021"/>
                    </a:ext>
                  </a:extLst>
                </a:gridCol>
                <a:gridCol w="1117845">
                  <a:extLst>
                    <a:ext uri="{9D8B030D-6E8A-4147-A177-3AD203B41FA5}">
                      <a16:colId xmlns:a16="http://schemas.microsoft.com/office/drawing/2014/main" val="3509579737"/>
                    </a:ext>
                  </a:extLst>
                </a:gridCol>
                <a:gridCol w="1026094">
                  <a:extLst>
                    <a:ext uri="{9D8B030D-6E8A-4147-A177-3AD203B41FA5}">
                      <a16:colId xmlns:a16="http://schemas.microsoft.com/office/drawing/2014/main" val="631841907"/>
                    </a:ext>
                  </a:extLst>
                </a:gridCol>
              </a:tblGrid>
              <a:tr h="124605">
                <a:tc>
                  <a:txBody>
                    <a:bodyPr/>
                    <a:lstStyle/>
                    <a:p>
                      <a:pPr>
                        <a:lnSpc>
                          <a:spcPct val="90000"/>
                        </a:lnSpc>
                      </a:pPr>
                      <a:endParaRPr lang="en-US" sz="1400" dirty="0">
                        <a:solidFill>
                          <a:schemeClr val="bg1"/>
                        </a:solidFill>
                        <a:latin typeface="Calibri" panose="020F0502020204030204" pitchFamily="34" charset="0"/>
                        <a:cs typeface="Calibri" panose="020F0502020204030204" pitchFamily="34" charset="0"/>
                      </a:endParaRPr>
                    </a:p>
                  </a:txBody>
                  <a:tcPr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90000"/>
                        </a:lnSpc>
                      </a:pPr>
                      <a:r>
                        <a:rPr lang="en-US" sz="1400" dirty="0">
                          <a:solidFill>
                            <a:schemeClr val="tx1"/>
                          </a:solidFill>
                          <a:latin typeface="Calibri" panose="020F0502020204030204" pitchFamily="34" charset="0"/>
                          <a:cs typeface="Calibri" panose="020F0502020204030204" pitchFamily="34" charset="0"/>
                        </a:rPr>
                        <a:t>Durva + Trem</a:t>
                      </a:r>
                      <a:br>
                        <a:rPr lang="en-US" sz="1400" dirty="0">
                          <a:solidFill>
                            <a:schemeClr val="tx1"/>
                          </a:solidFill>
                          <a:latin typeface="Calibri" panose="020F0502020204030204" pitchFamily="34" charset="0"/>
                          <a:cs typeface="Calibri" panose="020F0502020204030204" pitchFamily="34" charset="0"/>
                        </a:rPr>
                      </a:br>
                      <a:r>
                        <a:rPr lang="en-US" sz="1400" dirty="0">
                          <a:solidFill>
                            <a:schemeClr val="tx1"/>
                          </a:solidFill>
                          <a:latin typeface="Calibri" panose="020F0502020204030204" pitchFamily="34" charset="0"/>
                          <a:cs typeface="Calibri" panose="020F0502020204030204" pitchFamily="34" charset="0"/>
                        </a:rPr>
                        <a:t>(n = 393)</a:t>
                      </a:r>
                    </a:p>
                  </a:txBody>
                  <a:tcPr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algn="ctr">
                        <a:lnSpc>
                          <a:spcPct val="90000"/>
                        </a:lnSpc>
                      </a:pPr>
                      <a:r>
                        <a:rPr lang="en-US" sz="1400" dirty="0">
                          <a:solidFill>
                            <a:schemeClr val="tx1"/>
                          </a:solidFill>
                          <a:latin typeface="Calibri" panose="020F0502020204030204" pitchFamily="34" charset="0"/>
                          <a:cs typeface="Calibri" panose="020F0502020204030204" pitchFamily="34" charset="0"/>
                        </a:rPr>
                        <a:t>Durvalumab </a:t>
                      </a:r>
                      <a:br>
                        <a:rPr lang="en-US" sz="1400" dirty="0">
                          <a:solidFill>
                            <a:schemeClr val="tx1"/>
                          </a:solidFill>
                          <a:latin typeface="Calibri" panose="020F0502020204030204" pitchFamily="34" charset="0"/>
                          <a:cs typeface="Calibri" panose="020F0502020204030204" pitchFamily="34" charset="0"/>
                        </a:rPr>
                      </a:br>
                      <a:r>
                        <a:rPr lang="en-US" sz="1400" dirty="0">
                          <a:solidFill>
                            <a:schemeClr val="tx1"/>
                          </a:solidFill>
                          <a:latin typeface="Calibri" panose="020F0502020204030204" pitchFamily="34" charset="0"/>
                          <a:cs typeface="Calibri" panose="020F0502020204030204" pitchFamily="34" charset="0"/>
                        </a:rPr>
                        <a:t>(n = 389)</a:t>
                      </a:r>
                    </a:p>
                  </a:txBody>
                  <a:tcPr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2"/>
                    </a:solidFill>
                  </a:tcPr>
                </a:tc>
                <a:tc>
                  <a:txBody>
                    <a:bodyPr/>
                    <a:lstStyle/>
                    <a:p>
                      <a:pPr algn="ctr">
                        <a:lnSpc>
                          <a:spcPct val="90000"/>
                        </a:lnSpc>
                      </a:pPr>
                      <a:r>
                        <a:rPr lang="en-US" sz="1400" dirty="0">
                          <a:solidFill>
                            <a:schemeClr val="tx1"/>
                          </a:solidFill>
                          <a:latin typeface="Calibri" panose="020F0502020204030204" pitchFamily="34" charset="0"/>
                          <a:cs typeface="Calibri" panose="020F0502020204030204" pitchFamily="34" charset="0"/>
                        </a:rPr>
                        <a:t>Sorafenib </a:t>
                      </a:r>
                      <a:br>
                        <a:rPr lang="en-US" sz="1400" dirty="0">
                          <a:solidFill>
                            <a:schemeClr val="tx1"/>
                          </a:solidFill>
                          <a:latin typeface="Calibri" panose="020F0502020204030204" pitchFamily="34" charset="0"/>
                          <a:cs typeface="Calibri" panose="020F0502020204030204" pitchFamily="34" charset="0"/>
                        </a:rPr>
                      </a:br>
                      <a:r>
                        <a:rPr lang="en-US" sz="1400" dirty="0">
                          <a:solidFill>
                            <a:schemeClr val="tx1"/>
                          </a:solidFill>
                          <a:latin typeface="Calibri" panose="020F0502020204030204" pitchFamily="34" charset="0"/>
                          <a:cs typeface="Calibri" panose="020F0502020204030204" pitchFamily="34" charset="0"/>
                        </a:rPr>
                        <a:t>(n = 389)</a:t>
                      </a:r>
                    </a:p>
                  </a:txBody>
                  <a:tcPr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3"/>
                    </a:solidFill>
                  </a:tcPr>
                </a:tc>
                <a:extLst>
                  <a:ext uri="{0D108BD9-81ED-4DB2-BD59-A6C34878D82A}">
                    <a16:rowId xmlns:a16="http://schemas.microsoft.com/office/drawing/2014/main" val="2052239158"/>
                  </a:ext>
                </a:extLst>
              </a:tr>
              <a:tr h="0">
                <a:tc>
                  <a:txBody>
                    <a:bodyPr/>
                    <a:lstStyle/>
                    <a:p>
                      <a:pPr>
                        <a:lnSpc>
                          <a:spcPct val="90000"/>
                        </a:lnSpc>
                      </a:pPr>
                      <a:r>
                        <a:rPr lang="en-US" sz="1400" b="0" dirty="0">
                          <a:solidFill>
                            <a:schemeClr val="bg1"/>
                          </a:solidFill>
                          <a:latin typeface="Calibri" panose="020F0502020204030204" pitchFamily="34" charset="0"/>
                          <a:cs typeface="Calibri" panose="020F0502020204030204" pitchFamily="34" charset="0"/>
                        </a:rPr>
                        <a:t>Median TTP, mo (95% CI)</a:t>
                      </a:r>
                    </a:p>
                  </a:txBody>
                  <a:tcPr anchor="ctr">
                    <a:lnL w="12700" cmpd="sng">
                      <a:noFill/>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algn="ctr">
                        <a:lnSpc>
                          <a:spcPct val="90000"/>
                        </a:lnSpc>
                      </a:pPr>
                      <a:r>
                        <a:rPr lang="en-US" sz="1400" dirty="0">
                          <a:solidFill>
                            <a:schemeClr val="bg1"/>
                          </a:solidFill>
                          <a:latin typeface="Calibri" panose="020F0502020204030204" pitchFamily="34" charset="0"/>
                          <a:cs typeface="Calibri" panose="020F0502020204030204" pitchFamily="34" charset="0"/>
                        </a:rPr>
                        <a:t>5.42 </a:t>
                      </a:r>
                      <a:br>
                        <a:rPr lang="en-US" sz="1400" dirty="0">
                          <a:solidFill>
                            <a:schemeClr val="bg1"/>
                          </a:solidFill>
                          <a:latin typeface="Calibri" panose="020F0502020204030204" pitchFamily="34" charset="0"/>
                          <a:cs typeface="Calibri" panose="020F0502020204030204" pitchFamily="34" charset="0"/>
                        </a:rPr>
                      </a:br>
                      <a:r>
                        <a:rPr lang="en-US" sz="1400" dirty="0">
                          <a:solidFill>
                            <a:schemeClr val="bg1"/>
                          </a:solidFill>
                          <a:latin typeface="Calibri" panose="020F0502020204030204" pitchFamily="34" charset="0"/>
                          <a:cs typeface="Calibri" panose="020F0502020204030204" pitchFamily="34" charset="0"/>
                        </a:rPr>
                        <a:t>(3.81-5.62)</a:t>
                      </a:r>
                    </a:p>
                  </a:txBody>
                  <a:tcPr anchor="ctr">
                    <a:lnL w="12700" cmpd="sng">
                      <a:noFill/>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algn="ctr">
                        <a:lnSpc>
                          <a:spcPct val="90000"/>
                        </a:lnSpc>
                      </a:pPr>
                      <a:r>
                        <a:rPr lang="en-US" sz="1400" dirty="0">
                          <a:solidFill>
                            <a:schemeClr val="bg1"/>
                          </a:solidFill>
                          <a:latin typeface="Calibri" panose="020F0502020204030204" pitchFamily="34" charset="0"/>
                          <a:cs typeface="Calibri" panose="020F0502020204030204" pitchFamily="34" charset="0"/>
                        </a:rPr>
                        <a:t>3.75 </a:t>
                      </a:r>
                      <a:br>
                        <a:rPr lang="en-US" sz="1400" dirty="0">
                          <a:solidFill>
                            <a:schemeClr val="bg1"/>
                          </a:solidFill>
                          <a:latin typeface="Calibri" panose="020F0502020204030204" pitchFamily="34" charset="0"/>
                          <a:cs typeface="Calibri" panose="020F0502020204030204" pitchFamily="34" charset="0"/>
                        </a:rPr>
                      </a:br>
                      <a:r>
                        <a:rPr lang="en-US" sz="1400" dirty="0">
                          <a:solidFill>
                            <a:schemeClr val="bg1"/>
                          </a:solidFill>
                          <a:latin typeface="Calibri" panose="020F0502020204030204" pitchFamily="34" charset="0"/>
                          <a:cs typeface="Calibri" panose="020F0502020204030204" pitchFamily="34" charset="0"/>
                        </a:rPr>
                        <a:t>(3.68-5.42)</a:t>
                      </a:r>
                    </a:p>
                  </a:txBody>
                  <a:tcPr anchor="ctr">
                    <a:lnL w="12700" cmpd="sng">
                      <a:noFill/>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algn="ctr">
                        <a:lnSpc>
                          <a:spcPct val="90000"/>
                        </a:lnSpc>
                      </a:pPr>
                      <a:r>
                        <a:rPr lang="en-US" sz="1400" dirty="0">
                          <a:solidFill>
                            <a:schemeClr val="bg1"/>
                          </a:solidFill>
                          <a:latin typeface="Calibri" panose="020F0502020204030204" pitchFamily="34" charset="0"/>
                          <a:cs typeface="Calibri" panose="020F0502020204030204" pitchFamily="34" charset="0"/>
                        </a:rPr>
                        <a:t>5.55 </a:t>
                      </a:r>
                      <a:br>
                        <a:rPr lang="en-US" sz="1400" dirty="0">
                          <a:solidFill>
                            <a:schemeClr val="bg1"/>
                          </a:solidFill>
                          <a:latin typeface="Calibri" panose="020F0502020204030204" pitchFamily="34" charset="0"/>
                          <a:cs typeface="Calibri" panose="020F0502020204030204" pitchFamily="34" charset="0"/>
                        </a:rPr>
                      </a:br>
                      <a:r>
                        <a:rPr lang="en-US" sz="1400" dirty="0">
                          <a:solidFill>
                            <a:schemeClr val="bg1"/>
                          </a:solidFill>
                          <a:latin typeface="Calibri" panose="020F0502020204030204" pitchFamily="34" charset="0"/>
                          <a:cs typeface="Calibri" panose="020F0502020204030204" pitchFamily="34" charset="0"/>
                        </a:rPr>
                        <a:t>(5.13-5.75)</a:t>
                      </a:r>
                    </a:p>
                  </a:txBody>
                  <a:tcPr anchor="ctr">
                    <a:lnL w="12700" cmpd="sng">
                      <a:noFill/>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088262953"/>
                  </a:ext>
                </a:extLst>
              </a:tr>
              <a:tr h="0">
                <a:tc>
                  <a:txBody>
                    <a:bodyPr/>
                    <a:lstStyle/>
                    <a:p>
                      <a:pPr>
                        <a:lnSpc>
                          <a:spcPct val="90000"/>
                        </a:lnSpc>
                      </a:pPr>
                      <a:r>
                        <a:rPr lang="en-US" sz="1400" b="0" dirty="0">
                          <a:solidFill>
                            <a:schemeClr val="bg1"/>
                          </a:solidFill>
                          <a:latin typeface="Calibri" panose="020F0502020204030204" pitchFamily="34" charset="0"/>
                          <a:cs typeface="Calibri" panose="020F0502020204030204" pitchFamily="34" charset="0"/>
                        </a:rPr>
                        <a:t>PFS events, n (%)</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lnSpc>
                          <a:spcPct val="90000"/>
                        </a:lnSpc>
                      </a:pPr>
                      <a:r>
                        <a:rPr lang="en-US" sz="1400" dirty="0">
                          <a:solidFill>
                            <a:schemeClr val="bg1"/>
                          </a:solidFill>
                          <a:latin typeface="Calibri" panose="020F0502020204030204" pitchFamily="34" charset="0"/>
                          <a:cs typeface="Calibri" panose="020F0502020204030204" pitchFamily="34" charset="0"/>
                        </a:rPr>
                        <a:t>335 (85.2)</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lnSpc>
                          <a:spcPct val="90000"/>
                        </a:lnSpc>
                      </a:pPr>
                      <a:r>
                        <a:rPr lang="en-US" sz="1400" dirty="0">
                          <a:solidFill>
                            <a:schemeClr val="bg1"/>
                          </a:solidFill>
                          <a:latin typeface="Calibri" panose="020F0502020204030204" pitchFamily="34" charset="0"/>
                          <a:cs typeface="Calibri" panose="020F0502020204030204" pitchFamily="34" charset="0"/>
                        </a:rPr>
                        <a:t>345 (88.7)</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lnSpc>
                          <a:spcPct val="90000"/>
                        </a:lnSpc>
                      </a:pPr>
                      <a:r>
                        <a:rPr lang="en-US" sz="1400" dirty="0">
                          <a:solidFill>
                            <a:schemeClr val="bg1"/>
                          </a:solidFill>
                          <a:latin typeface="Calibri" panose="020F0502020204030204" pitchFamily="34" charset="0"/>
                          <a:cs typeface="Calibri" panose="020F0502020204030204" pitchFamily="34" charset="0"/>
                        </a:rPr>
                        <a:t>327 (84.1)</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27620001"/>
                  </a:ext>
                </a:extLst>
              </a:tr>
              <a:tr h="0">
                <a:tc>
                  <a:txBody>
                    <a:bodyPr/>
                    <a:lstStyle/>
                    <a:p>
                      <a:pPr marL="0" marR="0" lvl="0" indent="0" algn="l" defTabSz="914400" rtl="0" eaLnBrk="1" fontAlgn="auto" latinLnBrk="0" hangingPunct="1">
                        <a:lnSpc>
                          <a:spcPct val="90000"/>
                        </a:lnSpc>
                        <a:spcBef>
                          <a:spcPts val="0"/>
                        </a:spcBef>
                        <a:spcAft>
                          <a:spcPts val="0"/>
                        </a:spcAft>
                        <a:buClrTx/>
                        <a:buSzTx/>
                        <a:buFontTx/>
                        <a:buNone/>
                        <a:tabLst/>
                        <a:defRPr/>
                      </a:pPr>
                      <a:r>
                        <a:rPr lang="en-US" sz="1400" b="0" dirty="0">
                          <a:solidFill>
                            <a:schemeClr val="bg1"/>
                          </a:solidFill>
                          <a:latin typeface="Calibri" panose="020F0502020204030204" pitchFamily="34" charset="0"/>
                          <a:cs typeface="Calibri" panose="020F0502020204030204" pitchFamily="34" charset="0"/>
                        </a:rPr>
                        <a:t>Median PFS, mo (95% CI)</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lnSpc>
                          <a:spcPct val="90000"/>
                        </a:lnSpc>
                      </a:pPr>
                      <a:r>
                        <a:rPr lang="en-US" sz="1400" dirty="0">
                          <a:solidFill>
                            <a:schemeClr val="bg1"/>
                          </a:solidFill>
                          <a:latin typeface="Calibri" panose="020F0502020204030204" pitchFamily="34" charset="0"/>
                          <a:cs typeface="Calibri" panose="020F0502020204030204" pitchFamily="34" charset="0"/>
                        </a:rPr>
                        <a:t>3.78 </a:t>
                      </a:r>
                      <a:br>
                        <a:rPr lang="en-US" sz="1400" dirty="0">
                          <a:solidFill>
                            <a:schemeClr val="bg1"/>
                          </a:solidFill>
                          <a:latin typeface="Calibri" panose="020F0502020204030204" pitchFamily="34" charset="0"/>
                          <a:cs typeface="Calibri" panose="020F0502020204030204" pitchFamily="34" charset="0"/>
                        </a:rPr>
                      </a:br>
                      <a:r>
                        <a:rPr lang="en-US" sz="1400" dirty="0">
                          <a:solidFill>
                            <a:schemeClr val="bg1"/>
                          </a:solidFill>
                          <a:latin typeface="Calibri" panose="020F0502020204030204" pitchFamily="34" charset="0"/>
                          <a:cs typeface="Calibri" panose="020F0502020204030204" pitchFamily="34" charset="0"/>
                        </a:rPr>
                        <a:t>(3.68-5.32)</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lnSpc>
                          <a:spcPct val="90000"/>
                        </a:lnSpc>
                      </a:pPr>
                      <a:r>
                        <a:rPr lang="en-US" sz="1400" dirty="0">
                          <a:solidFill>
                            <a:schemeClr val="bg1"/>
                          </a:solidFill>
                          <a:latin typeface="Calibri" panose="020F0502020204030204" pitchFamily="34" charset="0"/>
                          <a:cs typeface="Calibri" panose="020F0502020204030204" pitchFamily="34" charset="0"/>
                        </a:rPr>
                        <a:t>3.65 </a:t>
                      </a:r>
                      <a:br>
                        <a:rPr lang="en-US" sz="1400" dirty="0">
                          <a:solidFill>
                            <a:schemeClr val="bg1"/>
                          </a:solidFill>
                          <a:latin typeface="Calibri" panose="020F0502020204030204" pitchFamily="34" charset="0"/>
                          <a:cs typeface="Calibri" panose="020F0502020204030204" pitchFamily="34" charset="0"/>
                        </a:rPr>
                      </a:br>
                      <a:r>
                        <a:rPr lang="en-US" sz="1400" dirty="0">
                          <a:solidFill>
                            <a:schemeClr val="bg1"/>
                          </a:solidFill>
                          <a:latin typeface="Calibri" panose="020F0502020204030204" pitchFamily="34" charset="0"/>
                          <a:cs typeface="Calibri" panose="020F0502020204030204" pitchFamily="34" charset="0"/>
                        </a:rPr>
                        <a:t>(3.19-3.75)</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lnSpc>
                          <a:spcPct val="90000"/>
                        </a:lnSpc>
                      </a:pPr>
                      <a:r>
                        <a:rPr lang="en-US" sz="1400" dirty="0">
                          <a:solidFill>
                            <a:schemeClr val="bg1"/>
                          </a:solidFill>
                          <a:latin typeface="Calibri" panose="020F0502020204030204" pitchFamily="34" charset="0"/>
                          <a:cs typeface="Calibri" panose="020F0502020204030204" pitchFamily="34" charset="0"/>
                        </a:rPr>
                        <a:t>4.07 </a:t>
                      </a:r>
                      <a:br>
                        <a:rPr lang="en-US" sz="1400" dirty="0">
                          <a:solidFill>
                            <a:schemeClr val="bg1"/>
                          </a:solidFill>
                          <a:latin typeface="Calibri" panose="020F0502020204030204" pitchFamily="34" charset="0"/>
                          <a:cs typeface="Calibri" panose="020F0502020204030204" pitchFamily="34" charset="0"/>
                        </a:rPr>
                      </a:br>
                      <a:r>
                        <a:rPr lang="en-US" sz="1400" dirty="0">
                          <a:solidFill>
                            <a:schemeClr val="bg1"/>
                          </a:solidFill>
                          <a:latin typeface="Calibri" panose="020F0502020204030204" pitchFamily="34" charset="0"/>
                          <a:cs typeface="Calibri" panose="020F0502020204030204" pitchFamily="34" charset="0"/>
                        </a:rPr>
                        <a:t>(3.75-5.49)</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3882867196"/>
                  </a:ext>
                </a:extLst>
              </a:tr>
              <a:tr h="0">
                <a:tc>
                  <a:txBody>
                    <a:bodyPr/>
                    <a:lstStyle/>
                    <a:p>
                      <a:pPr marL="0" marR="0" lvl="0" indent="0" algn="l" defTabSz="914400" rtl="0" eaLnBrk="1" fontAlgn="auto" latinLnBrk="0" hangingPunct="1">
                        <a:lnSpc>
                          <a:spcPct val="90000"/>
                        </a:lnSpc>
                        <a:spcBef>
                          <a:spcPts val="0"/>
                        </a:spcBef>
                        <a:spcAft>
                          <a:spcPts val="0"/>
                        </a:spcAft>
                        <a:buClrTx/>
                        <a:buSzTx/>
                        <a:buFontTx/>
                        <a:buNone/>
                        <a:tabLst/>
                        <a:defRPr/>
                      </a:pPr>
                      <a:r>
                        <a:rPr lang="en-US" sz="1400" b="0" dirty="0">
                          <a:solidFill>
                            <a:schemeClr val="bg1"/>
                          </a:solidFill>
                          <a:latin typeface="Calibri" panose="020F0502020204030204" pitchFamily="34" charset="0"/>
                          <a:cs typeface="Calibri" panose="020F0502020204030204" pitchFamily="34" charset="0"/>
                        </a:rPr>
                        <a:t>PFS HR (95% CI)</a:t>
                      </a:r>
                    </a:p>
                  </a:txBody>
                  <a:tcPr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90000"/>
                        </a:lnSpc>
                      </a:pPr>
                      <a:r>
                        <a:rPr lang="en-US" sz="1400" dirty="0">
                          <a:solidFill>
                            <a:schemeClr val="bg1"/>
                          </a:solidFill>
                          <a:latin typeface="Calibri" panose="020F0502020204030204" pitchFamily="34" charset="0"/>
                          <a:cs typeface="Calibri" panose="020F0502020204030204" pitchFamily="34" charset="0"/>
                        </a:rPr>
                        <a:t>0.90 </a:t>
                      </a:r>
                      <a:br>
                        <a:rPr lang="en-US" sz="1400" dirty="0">
                          <a:solidFill>
                            <a:schemeClr val="bg1"/>
                          </a:solidFill>
                          <a:latin typeface="Calibri" panose="020F0502020204030204" pitchFamily="34" charset="0"/>
                          <a:cs typeface="Calibri" panose="020F0502020204030204" pitchFamily="34" charset="0"/>
                        </a:rPr>
                      </a:br>
                      <a:r>
                        <a:rPr lang="en-US" sz="1400" dirty="0">
                          <a:solidFill>
                            <a:schemeClr val="bg1"/>
                          </a:solidFill>
                          <a:latin typeface="Calibri" panose="020F0502020204030204" pitchFamily="34" charset="0"/>
                          <a:cs typeface="Calibri" panose="020F0502020204030204" pitchFamily="34" charset="0"/>
                        </a:rPr>
                        <a:t>(0.77-1.05)</a:t>
                      </a:r>
                    </a:p>
                  </a:txBody>
                  <a:tcPr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90000"/>
                        </a:lnSpc>
                      </a:pPr>
                      <a:r>
                        <a:rPr lang="en-US" sz="1400" dirty="0">
                          <a:solidFill>
                            <a:schemeClr val="bg1"/>
                          </a:solidFill>
                          <a:latin typeface="Calibri" panose="020F0502020204030204" pitchFamily="34" charset="0"/>
                          <a:cs typeface="Calibri" panose="020F0502020204030204" pitchFamily="34" charset="0"/>
                        </a:rPr>
                        <a:t>1.02 </a:t>
                      </a:r>
                      <a:br>
                        <a:rPr lang="en-US" sz="1400" dirty="0">
                          <a:solidFill>
                            <a:schemeClr val="bg1"/>
                          </a:solidFill>
                          <a:latin typeface="Calibri" panose="020F0502020204030204" pitchFamily="34" charset="0"/>
                          <a:cs typeface="Calibri" panose="020F0502020204030204" pitchFamily="34" charset="0"/>
                        </a:rPr>
                      </a:br>
                      <a:r>
                        <a:rPr lang="en-US" sz="1400" dirty="0">
                          <a:solidFill>
                            <a:schemeClr val="bg1"/>
                          </a:solidFill>
                          <a:latin typeface="Calibri" panose="020F0502020204030204" pitchFamily="34" charset="0"/>
                          <a:cs typeface="Calibri" panose="020F0502020204030204" pitchFamily="34" charset="0"/>
                        </a:rPr>
                        <a:t>(0.88-1.19)</a:t>
                      </a:r>
                    </a:p>
                  </a:txBody>
                  <a:tcPr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90000"/>
                        </a:lnSpc>
                      </a:pPr>
                      <a:r>
                        <a:rPr lang="en-US" sz="1400" dirty="0">
                          <a:solidFill>
                            <a:schemeClr val="bg1"/>
                          </a:solidFill>
                          <a:latin typeface="Calibri" panose="020F0502020204030204" pitchFamily="34" charset="0"/>
                          <a:cs typeface="Calibri" panose="020F0502020204030204" pitchFamily="34" charset="0"/>
                        </a:rPr>
                        <a:t>--</a:t>
                      </a:r>
                    </a:p>
                  </a:txBody>
                  <a:tcPr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485667248"/>
                  </a:ext>
                </a:extLst>
              </a:tr>
            </a:tbl>
          </a:graphicData>
        </a:graphic>
      </p:graphicFrame>
      <p:sp>
        <p:nvSpPr>
          <p:cNvPr id="95" name="Freeform: Shape 94">
            <a:extLst>
              <a:ext uri="{FF2B5EF4-FFF2-40B4-BE49-F238E27FC236}">
                <a16:creationId xmlns:a16="http://schemas.microsoft.com/office/drawing/2014/main" id="{15A17137-B847-4E07-AE40-A3B11B44E5C7}"/>
              </a:ext>
            </a:extLst>
          </p:cNvPr>
          <p:cNvSpPr/>
          <p:nvPr/>
        </p:nvSpPr>
        <p:spPr bwMode="auto">
          <a:xfrm>
            <a:off x="6750050" y="2408885"/>
            <a:ext cx="3276600" cy="3282950"/>
          </a:xfrm>
          <a:custGeom>
            <a:avLst/>
            <a:gdLst>
              <a:gd name="connsiteX0" fmla="*/ 0 w 3276600"/>
              <a:gd name="connsiteY0" fmla="*/ 0 h 3282950"/>
              <a:gd name="connsiteX1" fmla="*/ 57150 w 3276600"/>
              <a:gd name="connsiteY1" fmla="*/ 0 h 3282950"/>
              <a:gd name="connsiteX2" fmla="*/ 57150 w 3276600"/>
              <a:gd name="connsiteY2" fmla="*/ 101600 h 3282950"/>
              <a:gd name="connsiteX3" fmla="*/ 57150 w 3276600"/>
              <a:gd name="connsiteY3" fmla="*/ 101600 h 3282950"/>
              <a:gd name="connsiteX4" fmla="*/ 95250 w 3276600"/>
              <a:gd name="connsiteY4" fmla="*/ 101600 h 3282950"/>
              <a:gd name="connsiteX5" fmla="*/ 95250 w 3276600"/>
              <a:gd name="connsiteY5" fmla="*/ 139700 h 3282950"/>
              <a:gd name="connsiteX6" fmla="*/ 120650 w 3276600"/>
              <a:gd name="connsiteY6" fmla="*/ 139700 h 3282950"/>
              <a:gd name="connsiteX7" fmla="*/ 120650 w 3276600"/>
              <a:gd name="connsiteY7" fmla="*/ 190500 h 3282950"/>
              <a:gd name="connsiteX8" fmla="*/ 152400 w 3276600"/>
              <a:gd name="connsiteY8" fmla="*/ 190500 h 3282950"/>
              <a:gd name="connsiteX9" fmla="*/ 152400 w 3276600"/>
              <a:gd name="connsiteY9" fmla="*/ 292100 h 3282950"/>
              <a:gd name="connsiteX10" fmla="*/ 177800 w 3276600"/>
              <a:gd name="connsiteY10" fmla="*/ 292100 h 3282950"/>
              <a:gd name="connsiteX11" fmla="*/ 177800 w 3276600"/>
              <a:gd name="connsiteY11" fmla="*/ 488950 h 3282950"/>
              <a:gd name="connsiteX12" fmla="*/ 177800 w 3276600"/>
              <a:gd name="connsiteY12" fmla="*/ 793750 h 3282950"/>
              <a:gd name="connsiteX13" fmla="*/ 228600 w 3276600"/>
              <a:gd name="connsiteY13" fmla="*/ 793750 h 3282950"/>
              <a:gd name="connsiteX14" fmla="*/ 228600 w 3276600"/>
              <a:gd name="connsiteY14" fmla="*/ 1066800 h 3282950"/>
              <a:gd name="connsiteX15" fmla="*/ 228600 w 3276600"/>
              <a:gd name="connsiteY15" fmla="*/ 1066800 h 3282950"/>
              <a:gd name="connsiteX16" fmla="*/ 254000 w 3276600"/>
              <a:gd name="connsiteY16" fmla="*/ 1092200 h 3282950"/>
              <a:gd name="connsiteX17" fmla="*/ 273050 w 3276600"/>
              <a:gd name="connsiteY17" fmla="*/ 1111250 h 3282950"/>
              <a:gd name="connsiteX18" fmla="*/ 273050 w 3276600"/>
              <a:gd name="connsiteY18" fmla="*/ 1111250 h 3282950"/>
              <a:gd name="connsiteX19" fmla="*/ 317500 w 3276600"/>
              <a:gd name="connsiteY19" fmla="*/ 1155700 h 3282950"/>
              <a:gd name="connsiteX20" fmla="*/ 317500 w 3276600"/>
              <a:gd name="connsiteY20" fmla="*/ 1155700 h 3282950"/>
              <a:gd name="connsiteX21" fmla="*/ 361950 w 3276600"/>
              <a:gd name="connsiteY21" fmla="*/ 1200150 h 3282950"/>
              <a:gd name="connsiteX22" fmla="*/ 361950 w 3276600"/>
              <a:gd name="connsiteY22" fmla="*/ 1377950 h 3282950"/>
              <a:gd name="connsiteX23" fmla="*/ 393700 w 3276600"/>
              <a:gd name="connsiteY23" fmla="*/ 1377950 h 3282950"/>
              <a:gd name="connsiteX24" fmla="*/ 393700 w 3276600"/>
              <a:gd name="connsiteY24" fmla="*/ 1644650 h 3282950"/>
              <a:gd name="connsiteX25" fmla="*/ 419100 w 3276600"/>
              <a:gd name="connsiteY25" fmla="*/ 1644650 h 3282950"/>
              <a:gd name="connsiteX26" fmla="*/ 419100 w 3276600"/>
              <a:gd name="connsiteY26" fmla="*/ 1670050 h 3282950"/>
              <a:gd name="connsiteX27" fmla="*/ 457200 w 3276600"/>
              <a:gd name="connsiteY27" fmla="*/ 1670050 h 3282950"/>
              <a:gd name="connsiteX28" fmla="*/ 457200 w 3276600"/>
              <a:gd name="connsiteY28" fmla="*/ 1695450 h 3282950"/>
              <a:gd name="connsiteX29" fmla="*/ 469900 w 3276600"/>
              <a:gd name="connsiteY29" fmla="*/ 1695450 h 3282950"/>
              <a:gd name="connsiteX30" fmla="*/ 469900 w 3276600"/>
              <a:gd name="connsiteY30" fmla="*/ 1727200 h 3282950"/>
              <a:gd name="connsiteX31" fmla="*/ 488950 w 3276600"/>
              <a:gd name="connsiteY31" fmla="*/ 1727200 h 3282950"/>
              <a:gd name="connsiteX32" fmla="*/ 488950 w 3276600"/>
              <a:gd name="connsiteY32" fmla="*/ 1727200 h 3282950"/>
              <a:gd name="connsiteX33" fmla="*/ 514350 w 3276600"/>
              <a:gd name="connsiteY33" fmla="*/ 1752600 h 3282950"/>
              <a:gd name="connsiteX34" fmla="*/ 514350 w 3276600"/>
              <a:gd name="connsiteY34" fmla="*/ 1771650 h 3282950"/>
              <a:gd name="connsiteX35" fmla="*/ 552450 w 3276600"/>
              <a:gd name="connsiteY35" fmla="*/ 1771650 h 3282950"/>
              <a:gd name="connsiteX36" fmla="*/ 552450 w 3276600"/>
              <a:gd name="connsiteY36" fmla="*/ 2133600 h 3282950"/>
              <a:gd name="connsiteX37" fmla="*/ 596900 w 3276600"/>
              <a:gd name="connsiteY37" fmla="*/ 2133600 h 3282950"/>
              <a:gd name="connsiteX38" fmla="*/ 596900 w 3276600"/>
              <a:gd name="connsiteY38" fmla="*/ 2159000 h 3282950"/>
              <a:gd name="connsiteX39" fmla="*/ 641350 w 3276600"/>
              <a:gd name="connsiteY39" fmla="*/ 2159000 h 3282950"/>
              <a:gd name="connsiteX40" fmla="*/ 641350 w 3276600"/>
              <a:gd name="connsiteY40" fmla="*/ 2190750 h 3282950"/>
              <a:gd name="connsiteX41" fmla="*/ 647700 w 3276600"/>
              <a:gd name="connsiteY41" fmla="*/ 2197100 h 3282950"/>
              <a:gd name="connsiteX42" fmla="*/ 723900 w 3276600"/>
              <a:gd name="connsiteY42" fmla="*/ 2197100 h 3282950"/>
              <a:gd name="connsiteX43" fmla="*/ 723900 w 3276600"/>
              <a:gd name="connsiteY43" fmla="*/ 2286000 h 3282950"/>
              <a:gd name="connsiteX44" fmla="*/ 742950 w 3276600"/>
              <a:gd name="connsiteY44" fmla="*/ 2286000 h 3282950"/>
              <a:gd name="connsiteX45" fmla="*/ 742950 w 3276600"/>
              <a:gd name="connsiteY45" fmla="*/ 2438400 h 3282950"/>
              <a:gd name="connsiteX46" fmla="*/ 787400 w 3276600"/>
              <a:gd name="connsiteY46" fmla="*/ 2438400 h 3282950"/>
              <a:gd name="connsiteX47" fmla="*/ 787400 w 3276600"/>
              <a:gd name="connsiteY47" fmla="*/ 2470150 h 3282950"/>
              <a:gd name="connsiteX48" fmla="*/ 806450 w 3276600"/>
              <a:gd name="connsiteY48" fmla="*/ 2451100 h 3282950"/>
              <a:gd name="connsiteX49" fmla="*/ 806450 w 3276600"/>
              <a:gd name="connsiteY49" fmla="*/ 2476500 h 3282950"/>
              <a:gd name="connsiteX50" fmla="*/ 895350 w 3276600"/>
              <a:gd name="connsiteY50" fmla="*/ 2476500 h 3282950"/>
              <a:gd name="connsiteX51" fmla="*/ 895350 w 3276600"/>
              <a:gd name="connsiteY51" fmla="*/ 2527300 h 3282950"/>
              <a:gd name="connsiteX52" fmla="*/ 927100 w 3276600"/>
              <a:gd name="connsiteY52" fmla="*/ 2527300 h 3282950"/>
              <a:gd name="connsiteX53" fmla="*/ 927100 w 3276600"/>
              <a:gd name="connsiteY53" fmla="*/ 2616200 h 3282950"/>
              <a:gd name="connsiteX54" fmla="*/ 1041400 w 3276600"/>
              <a:gd name="connsiteY54" fmla="*/ 2616200 h 3282950"/>
              <a:gd name="connsiteX55" fmla="*/ 1041400 w 3276600"/>
              <a:gd name="connsiteY55" fmla="*/ 2628900 h 3282950"/>
              <a:gd name="connsiteX56" fmla="*/ 1104900 w 3276600"/>
              <a:gd name="connsiteY56" fmla="*/ 2628900 h 3282950"/>
              <a:gd name="connsiteX57" fmla="*/ 1104900 w 3276600"/>
              <a:gd name="connsiteY57" fmla="*/ 2730500 h 3282950"/>
              <a:gd name="connsiteX58" fmla="*/ 1130300 w 3276600"/>
              <a:gd name="connsiteY58" fmla="*/ 2730500 h 3282950"/>
              <a:gd name="connsiteX59" fmla="*/ 1130300 w 3276600"/>
              <a:gd name="connsiteY59" fmla="*/ 2755900 h 3282950"/>
              <a:gd name="connsiteX60" fmla="*/ 1270000 w 3276600"/>
              <a:gd name="connsiteY60" fmla="*/ 2755900 h 3282950"/>
              <a:gd name="connsiteX61" fmla="*/ 1270000 w 3276600"/>
              <a:gd name="connsiteY61" fmla="*/ 2781300 h 3282950"/>
              <a:gd name="connsiteX62" fmla="*/ 1384300 w 3276600"/>
              <a:gd name="connsiteY62" fmla="*/ 2781300 h 3282950"/>
              <a:gd name="connsiteX63" fmla="*/ 1384300 w 3276600"/>
              <a:gd name="connsiteY63" fmla="*/ 2844800 h 3282950"/>
              <a:gd name="connsiteX64" fmla="*/ 1428750 w 3276600"/>
              <a:gd name="connsiteY64" fmla="*/ 2844800 h 3282950"/>
              <a:gd name="connsiteX65" fmla="*/ 1428750 w 3276600"/>
              <a:gd name="connsiteY65" fmla="*/ 2876550 h 3282950"/>
              <a:gd name="connsiteX66" fmla="*/ 1631950 w 3276600"/>
              <a:gd name="connsiteY66" fmla="*/ 2876550 h 3282950"/>
              <a:gd name="connsiteX67" fmla="*/ 1631950 w 3276600"/>
              <a:gd name="connsiteY67" fmla="*/ 2959100 h 3282950"/>
              <a:gd name="connsiteX68" fmla="*/ 1803400 w 3276600"/>
              <a:gd name="connsiteY68" fmla="*/ 2959100 h 3282950"/>
              <a:gd name="connsiteX69" fmla="*/ 1803400 w 3276600"/>
              <a:gd name="connsiteY69" fmla="*/ 2984500 h 3282950"/>
              <a:gd name="connsiteX70" fmla="*/ 1892300 w 3276600"/>
              <a:gd name="connsiteY70" fmla="*/ 2984500 h 3282950"/>
              <a:gd name="connsiteX71" fmla="*/ 1892300 w 3276600"/>
              <a:gd name="connsiteY71" fmla="*/ 3022600 h 3282950"/>
              <a:gd name="connsiteX72" fmla="*/ 1993900 w 3276600"/>
              <a:gd name="connsiteY72" fmla="*/ 3022600 h 3282950"/>
              <a:gd name="connsiteX73" fmla="*/ 1993900 w 3276600"/>
              <a:gd name="connsiteY73" fmla="*/ 3022600 h 3282950"/>
              <a:gd name="connsiteX74" fmla="*/ 1993900 w 3276600"/>
              <a:gd name="connsiteY74" fmla="*/ 3022600 h 3282950"/>
              <a:gd name="connsiteX75" fmla="*/ 1993900 w 3276600"/>
              <a:gd name="connsiteY75" fmla="*/ 3048000 h 3282950"/>
              <a:gd name="connsiteX76" fmla="*/ 2070100 w 3276600"/>
              <a:gd name="connsiteY76" fmla="*/ 3048000 h 3282950"/>
              <a:gd name="connsiteX77" fmla="*/ 2070100 w 3276600"/>
              <a:gd name="connsiteY77" fmla="*/ 3060700 h 3282950"/>
              <a:gd name="connsiteX78" fmla="*/ 2184400 w 3276600"/>
              <a:gd name="connsiteY78" fmla="*/ 3060700 h 3282950"/>
              <a:gd name="connsiteX79" fmla="*/ 2184400 w 3276600"/>
              <a:gd name="connsiteY79" fmla="*/ 3092450 h 3282950"/>
              <a:gd name="connsiteX80" fmla="*/ 2438400 w 3276600"/>
              <a:gd name="connsiteY80" fmla="*/ 3092450 h 3282950"/>
              <a:gd name="connsiteX81" fmla="*/ 2438400 w 3276600"/>
              <a:gd name="connsiteY81" fmla="*/ 3130550 h 3282950"/>
              <a:gd name="connsiteX82" fmla="*/ 2489200 w 3276600"/>
              <a:gd name="connsiteY82" fmla="*/ 3130550 h 3282950"/>
              <a:gd name="connsiteX83" fmla="*/ 2489200 w 3276600"/>
              <a:gd name="connsiteY83" fmla="*/ 3136900 h 3282950"/>
              <a:gd name="connsiteX84" fmla="*/ 2641600 w 3276600"/>
              <a:gd name="connsiteY84" fmla="*/ 3136900 h 3282950"/>
              <a:gd name="connsiteX85" fmla="*/ 2641600 w 3276600"/>
              <a:gd name="connsiteY85" fmla="*/ 3155950 h 3282950"/>
              <a:gd name="connsiteX86" fmla="*/ 2724150 w 3276600"/>
              <a:gd name="connsiteY86" fmla="*/ 3155950 h 3282950"/>
              <a:gd name="connsiteX87" fmla="*/ 2724150 w 3276600"/>
              <a:gd name="connsiteY87" fmla="*/ 3181350 h 3282950"/>
              <a:gd name="connsiteX88" fmla="*/ 2990850 w 3276600"/>
              <a:gd name="connsiteY88" fmla="*/ 3181350 h 3282950"/>
              <a:gd name="connsiteX89" fmla="*/ 2990850 w 3276600"/>
              <a:gd name="connsiteY89" fmla="*/ 3194050 h 3282950"/>
              <a:gd name="connsiteX90" fmla="*/ 3276600 w 3276600"/>
              <a:gd name="connsiteY90" fmla="*/ 3194050 h 3282950"/>
              <a:gd name="connsiteX91" fmla="*/ 3276600 w 3276600"/>
              <a:gd name="connsiteY91" fmla="*/ 3282950 h 3282950"/>
              <a:gd name="connsiteX0" fmla="*/ 0 w 3276600"/>
              <a:gd name="connsiteY0" fmla="*/ 0 h 3282950"/>
              <a:gd name="connsiteX1" fmla="*/ 57150 w 3276600"/>
              <a:gd name="connsiteY1" fmla="*/ 0 h 3282950"/>
              <a:gd name="connsiteX2" fmla="*/ 57150 w 3276600"/>
              <a:gd name="connsiteY2" fmla="*/ 101600 h 3282950"/>
              <a:gd name="connsiteX3" fmla="*/ 57150 w 3276600"/>
              <a:gd name="connsiteY3" fmla="*/ 101600 h 3282950"/>
              <a:gd name="connsiteX4" fmla="*/ 95250 w 3276600"/>
              <a:gd name="connsiteY4" fmla="*/ 101600 h 3282950"/>
              <a:gd name="connsiteX5" fmla="*/ 95250 w 3276600"/>
              <a:gd name="connsiteY5" fmla="*/ 139700 h 3282950"/>
              <a:gd name="connsiteX6" fmla="*/ 120650 w 3276600"/>
              <a:gd name="connsiteY6" fmla="*/ 139700 h 3282950"/>
              <a:gd name="connsiteX7" fmla="*/ 120650 w 3276600"/>
              <a:gd name="connsiteY7" fmla="*/ 190500 h 3282950"/>
              <a:gd name="connsiteX8" fmla="*/ 152400 w 3276600"/>
              <a:gd name="connsiteY8" fmla="*/ 190500 h 3282950"/>
              <a:gd name="connsiteX9" fmla="*/ 152400 w 3276600"/>
              <a:gd name="connsiteY9" fmla="*/ 292100 h 3282950"/>
              <a:gd name="connsiteX10" fmla="*/ 177800 w 3276600"/>
              <a:gd name="connsiteY10" fmla="*/ 292100 h 3282950"/>
              <a:gd name="connsiteX11" fmla="*/ 177800 w 3276600"/>
              <a:gd name="connsiteY11" fmla="*/ 488950 h 3282950"/>
              <a:gd name="connsiteX12" fmla="*/ 177800 w 3276600"/>
              <a:gd name="connsiteY12" fmla="*/ 793750 h 3282950"/>
              <a:gd name="connsiteX13" fmla="*/ 228600 w 3276600"/>
              <a:gd name="connsiteY13" fmla="*/ 793750 h 3282950"/>
              <a:gd name="connsiteX14" fmla="*/ 228600 w 3276600"/>
              <a:gd name="connsiteY14" fmla="*/ 1066800 h 3282950"/>
              <a:gd name="connsiteX15" fmla="*/ 228600 w 3276600"/>
              <a:gd name="connsiteY15" fmla="*/ 1066800 h 3282950"/>
              <a:gd name="connsiteX16" fmla="*/ 254000 w 3276600"/>
              <a:gd name="connsiteY16" fmla="*/ 1092200 h 3282950"/>
              <a:gd name="connsiteX17" fmla="*/ 273050 w 3276600"/>
              <a:gd name="connsiteY17" fmla="*/ 1111250 h 3282950"/>
              <a:gd name="connsiteX18" fmla="*/ 266700 w 3276600"/>
              <a:gd name="connsiteY18" fmla="*/ 1139825 h 3282950"/>
              <a:gd name="connsiteX19" fmla="*/ 317500 w 3276600"/>
              <a:gd name="connsiteY19" fmla="*/ 1155700 h 3282950"/>
              <a:gd name="connsiteX20" fmla="*/ 317500 w 3276600"/>
              <a:gd name="connsiteY20" fmla="*/ 1155700 h 3282950"/>
              <a:gd name="connsiteX21" fmla="*/ 361950 w 3276600"/>
              <a:gd name="connsiteY21" fmla="*/ 1200150 h 3282950"/>
              <a:gd name="connsiteX22" fmla="*/ 361950 w 3276600"/>
              <a:gd name="connsiteY22" fmla="*/ 1377950 h 3282950"/>
              <a:gd name="connsiteX23" fmla="*/ 393700 w 3276600"/>
              <a:gd name="connsiteY23" fmla="*/ 1377950 h 3282950"/>
              <a:gd name="connsiteX24" fmla="*/ 393700 w 3276600"/>
              <a:gd name="connsiteY24" fmla="*/ 1644650 h 3282950"/>
              <a:gd name="connsiteX25" fmla="*/ 419100 w 3276600"/>
              <a:gd name="connsiteY25" fmla="*/ 1644650 h 3282950"/>
              <a:gd name="connsiteX26" fmla="*/ 419100 w 3276600"/>
              <a:gd name="connsiteY26" fmla="*/ 1670050 h 3282950"/>
              <a:gd name="connsiteX27" fmla="*/ 457200 w 3276600"/>
              <a:gd name="connsiteY27" fmla="*/ 1670050 h 3282950"/>
              <a:gd name="connsiteX28" fmla="*/ 457200 w 3276600"/>
              <a:gd name="connsiteY28" fmla="*/ 1695450 h 3282950"/>
              <a:gd name="connsiteX29" fmla="*/ 469900 w 3276600"/>
              <a:gd name="connsiteY29" fmla="*/ 1695450 h 3282950"/>
              <a:gd name="connsiteX30" fmla="*/ 469900 w 3276600"/>
              <a:gd name="connsiteY30" fmla="*/ 1727200 h 3282950"/>
              <a:gd name="connsiteX31" fmla="*/ 488950 w 3276600"/>
              <a:gd name="connsiteY31" fmla="*/ 1727200 h 3282950"/>
              <a:gd name="connsiteX32" fmla="*/ 488950 w 3276600"/>
              <a:gd name="connsiteY32" fmla="*/ 1727200 h 3282950"/>
              <a:gd name="connsiteX33" fmla="*/ 514350 w 3276600"/>
              <a:gd name="connsiteY33" fmla="*/ 1752600 h 3282950"/>
              <a:gd name="connsiteX34" fmla="*/ 514350 w 3276600"/>
              <a:gd name="connsiteY34" fmla="*/ 1771650 h 3282950"/>
              <a:gd name="connsiteX35" fmla="*/ 552450 w 3276600"/>
              <a:gd name="connsiteY35" fmla="*/ 1771650 h 3282950"/>
              <a:gd name="connsiteX36" fmla="*/ 552450 w 3276600"/>
              <a:gd name="connsiteY36" fmla="*/ 2133600 h 3282950"/>
              <a:gd name="connsiteX37" fmla="*/ 596900 w 3276600"/>
              <a:gd name="connsiteY37" fmla="*/ 2133600 h 3282950"/>
              <a:gd name="connsiteX38" fmla="*/ 596900 w 3276600"/>
              <a:gd name="connsiteY38" fmla="*/ 2159000 h 3282950"/>
              <a:gd name="connsiteX39" fmla="*/ 641350 w 3276600"/>
              <a:gd name="connsiteY39" fmla="*/ 2159000 h 3282950"/>
              <a:gd name="connsiteX40" fmla="*/ 641350 w 3276600"/>
              <a:gd name="connsiteY40" fmla="*/ 2190750 h 3282950"/>
              <a:gd name="connsiteX41" fmla="*/ 647700 w 3276600"/>
              <a:gd name="connsiteY41" fmla="*/ 2197100 h 3282950"/>
              <a:gd name="connsiteX42" fmla="*/ 723900 w 3276600"/>
              <a:gd name="connsiteY42" fmla="*/ 2197100 h 3282950"/>
              <a:gd name="connsiteX43" fmla="*/ 723900 w 3276600"/>
              <a:gd name="connsiteY43" fmla="*/ 2286000 h 3282950"/>
              <a:gd name="connsiteX44" fmla="*/ 742950 w 3276600"/>
              <a:gd name="connsiteY44" fmla="*/ 2286000 h 3282950"/>
              <a:gd name="connsiteX45" fmla="*/ 742950 w 3276600"/>
              <a:gd name="connsiteY45" fmla="*/ 2438400 h 3282950"/>
              <a:gd name="connsiteX46" fmla="*/ 787400 w 3276600"/>
              <a:gd name="connsiteY46" fmla="*/ 2438400 h 3282950"/>
              <a:gd name="connsiteX47" fmla="*/ 787400 w 3276600"/>
              <a:gd name="connsiteY47" fmla="*/ 2470150 h 3282950"/>
              <a:gd name="connsiteX48" fmla="*/ 806450 w 3276600"/>
              <a:gd name="connsiteY48" fmla="*/ 2451100 h 3282950"/>
              <a:gd name="connsiteX49" fmla="*/ 806450 w 3276600"/>
              <a:gd name="connsiteY49" fmla="*/ 2476500 h 3282950"/>
              <a:gd name="connsiteX50" fmla="*/ 895350 w 3276600"/>
              <a:gd name="connsiteY50" fmla="*/ 2476500 h 3282950"/>
              <a:gd name="connsiteX51" fmla="*/ 895350 w 3276600"/>
              <a:gd name="connsiteY51" fmla="*/ 2527300 h 3282950"/>
              <a:gd name="connsiteX52" fmla="*/ 927100 w 3276600"/>
              <a:gd name="connsiteY52" fmla="*/ 2527300 h 3282950"/>
              <a:gd name="connsiteX53" fmla="*/ 927100 w 3276600"/>
              <a:gd name="connsiteY53" fmla="*/ 2616200 h 3282950"/>
              <a:gd name="connsiteX54" fmla="*/ 1041400 w 3276600"/>
              <a:gd name="connsiteY54" fmla="*/ 2616200 h 3282950"/>
              <a:gd name="connsiteX55" fmla="*/ 1041400 w 3276600"/>
              <a:gd name="connsiteY55" fmla="*/ 2628900 h 3282950"/>
              <a:gd name="connsiteX56" fmla="*/ 1104900 w 3276600"/>
              <a:gd name="connsiteY56" fmla="*/ 2628900 h 3282950"/>
              <a:gd name="connsiteX57" fmla="*/ 1104900 w 3276600"/>
              <a:gd name="connsiteY57" fmla="*/ 2730500 h 3282950"/>
              <a:gd name="connsiteX58" fmla="*/ 1130300 w 3276600"/>
              <a:gd name="connsiteY58" fmla="*/ 2730500 h 3282950"/>
              <a:gd name="connsiteX59" fmla="*/ 1130300 w 3276600"/>
              <a:gd name="connsiteY59" fmla="*/ 2755900 h 3282950"/>
              <a:gd name="connsiteX60" fmla="*/ 1270000 w 3276600"/>
              <a:gd name="connsiteY60" fmla="*/ 2755900 h 3282950"/>
              <a:gd name="connsiteX61" fmla="*/ 1270000 w 3276600"/>
              <a:gd name="connsiteY61" fmla="*/ 2781300 h 3282950"/>
              <a:gd name="connsiteX62" fmla="*/ 1384300 w 3276600"/>
              <a:gd name="connsiteY62" fmla="*/ 2781300 h 3282950"/>
              <a:gd name="connsiteX63" fmla="*/ 1384300 w 3276600"/>
              <a:gd name="connsiteY63" fmla="*/ 2844800 h 3282950"/>
              <a:gd name="connsiteX64" fmla="*/ 1428750 w 3276600"/>
              <a:gd name="connsiteY64" fmla="*/ 2844800 h 3282950"/>
              <a:gd name="connsiteX65" fmla="*/ 1428750 w 3276600"/>
              <a:gd name="connsiteY65" fmla="*/ 2876550 h 3282950"/>
              <a:gd name="connsiteX66" fmla="*/ 1631950 w 3276600"/>
              <a:gd name="connsiteY66" fmla="*/ 2876550 h 3282950"/>
              <a:gd name="connsiteX67" fmla="*/ 1631950 w 3276600"/>
              <a:gd name="connsiteY67" fmla="*/ 2959100 h 3282950"/>
              <a:gd name="connsiteX68" fmla="*/ 1803400 w 3276600"/>
              <a:gd name="connsiteY68" fmla="*/ 2959100 h 3282950"/>
              <a:gd name="connsiteX69" fmla="*/ 1803400 w 3276600"/>
              <a:gd name="connsiteY69" fmla="*/ 2984500 h 3282950"/>
              <a:gd name="connsiteX70" fmla="*/ 1892300 w 3276600"/>
              <a:gd name="connsiteY70" fmla="*/ 2984500 h 3282950"/>
              <a:gd name="connsiteX71" fmla="*/ 1892300 w 3276600"/>
              <a:gd name="connsiteY71" fmla="*/ 3022600 h 3282950"/>
              <a:gd name="connsiteX72" fmla="*/ 1993900 w 3276600"/>
              <a:gd name="connsiteY72" fmla="*/ 3022600 h 3282950"/>
              <a:gd name="connsiteX73" fmla="*/ 1993900 w 3276600"/>
              <a:gd name="connsiteY73" fmla="*/ 3022600 h 3282950"/>
              <a:gd name="connsiteX74" fmla="*/ 1993900 w 3276600"/>
              <a:gd name="connsiteY74" fmla="*/ 3022600 h 3282950"/>
              <a:gd name="connsiteX75" fmla="*/ 1993900 w 3276600"/>
              <a:gd name="connsiteY75" fmla="*/ 3048000 h 3282950"/>
              <a:gd name="connsiteX76" fmla="*/ 2070100 w 3276600"/>
              <a:gd name="connsiteY76" fmla="*/ 3048000 h 3282950"/>
              <a:gd name="connsiteX77" fmla="*/ 2070100 w 3276600"/>
              <a:gd name="connsiteY77" fmla="*/ 3060700 h 3282950"/>
              <a:gd name="connsiteX78" fmla="*/ 2184400 w 3276600"/>
              <a:gd name="connsiteY78" fmla="*/ 3060700 h 3282950"/>
              <a:gd name="connsiteX79" fmla="*/ 2184400 w 3276600"/>
              <a:gd name="connsiteY79" fmla="*/ 3092450 h 3282950"/>
              <a:gd name="connsiteX80" fmla="*/ 2438400 w 3276600"/>
              <a:gd name="connsiteY80" fmla="*/ 3092450 h 3282950"/>
              <a:gd name="connsiteX81" fmla="*/ 2438400 w 3276600"/>
              <a:gd name="connsiteY81" fmla="*/ 3130550 h 3282950"/>
              <a:gd name="connsiteX82" fmla="*/ 2489200 w 3276600"/>
              <a:gd name="connsiteY82" fmla="*/ 3130550 h 3282950"/>
              <a:gd name="connsiteX83" fmla="*/ 2489200 w 3276600"/>
              <a:gd name="connsiteY83" fmla="*/ 3136900 h 3282950"/>
              <a:gd name="connsiteX84" fmla="*/ 2641600 w 3276600"/>
              <a:gd name="connsiteY84" fmla="*/ 3136900 h 3282950"/>
              <a:gd name="connsiteX85" fmla="*/ 2641600 w 3276600"/>
              <a:gd name="connsiteY85" fmla="*/ 3155950 h 3282950"/>
              <a:gd name="connsiteX86" fmla="*/ 2724150 w 3276600"/>
              <a:gd name="connsiteY86" fmla="*/ 3155950 h 3282950"/>
              <a:gd name="connsiteX87" fmla="*/ 2724150 w 3276600"/>
              <a:gd name="connsiteY87" fmla="*/ 3181350 h 3282950"/>
              <a:gd name="connsiteX88" fmla="*/ 2990850 w 3276600"/>
              <a:gd name="connsiteY88" fmla="*/ 3181350 h 3282950"/>
              <a:gd name="connsiteX89" fmla="*/ 2990850 w 3276600"/>
              <a:gd name="connsiteY89" fmla="*/ 3194050 h 3282950"/>
              <a:gd name="connsiteX90" fmla="*/ 3276600 w 3276600"/>
              <a:gd name="connsiteY90" fmla="*/ 3194050 h 3282950"/>
              <a:gd name="connsiteX91" fmla="*/ 3276600 w 3276600"/>
              <a:gd name="connsiteY91" fmla="*/ 3282950 h 3282950"/>
              <a:gd name="connsiteX0" fmla="*/ 0 w 3276600"/>
              <a:gd name="connsiteY0" fmla="*/ 0 h 3282950"/>
              <a:gd name="connsiteX1" fmla="*/ 57150 w 3276600"/>
              <a:gd name="connsiteY1" fmla="*/ 0 h 3282950"/>
              <a:gd name="connsiteX2" fmla="*/ 57150 w 3276600"/>
              <a:gd name="connsiteY2" fmla="*/ 101600 h 3282950"/>
              <a:gd name="connsiteX3" fmla="*/ 57150 w 3276600"/>
              <a:gd name="connsiteY3" fmla="*/ 101600 h 3282950"/>
              <a:gd name="connsiteX4" fmla="*/ 95250 w 3276600"/>
              <a:gd name="connsiteY4" fmla="*/ 101600 h 3282950"/>
              <a:gd name="connsiteX5" fmla="*/ 95250 w 3276600"/>
              <a:gd name="connsiteY5" fmla="*/ 139700 h 3282950"/>
              <a:gd name="connsiteX6" fmla="*/ 120650 w 3276600"/>
              <a:gd name="connsiteY6" fmla="*/ 139700 h 3282950"/>
              <a:gd name="connsiteX7" fmla="*/ 120650 w 3276600"/>
              <a:gd name="connsiteY7" fmla="*/ 190500 h 3282950"/>
              <a:gd name="connsiteX8" fmla="*/ 152400 w 3276600"/>
              <a:gd name="connsiteY8" fmla="*/ 190500 h 3282950"/>
              <a:gd name="connsiteX9" fmla="*/ 152400 w 3276600"/>
              <a:gd name="connsiteY9" fmla="*/ 292100 h 3282950"/>
              <a:gd name="connsiteX10" fmla="*/ 177800 w 3276600"/>
              <a:gd name="connsiteY10" fmla="*/ 292100 h 3282950"/>
              <a:gd name="connsiteX11" fmla="*/ 177800 w 3276600"/>
              <a:gd name="connsiteY11" fmla="*/ 488950 h 3282950"/>
              <a:gd name="connsiteX12" fmla="*/ 177800 w 3276600"/>
              <a:gd name="connsiteY12" fmla="*/ 793750 h 3282950"/>
              <a:gd name="connsiteX13" fmla="*/ 228600 w 3276600"/>
              <a:gd name="connsiteY13" fmla="*/ 793750 h 3282950"/>
              <a:gd name="connsiteX14" fmla="*/ 228600 w 3276600"/>
              <a:gd name="connsiteY14" fmla="*/ 1066800 h 3282950"/>
              <a:gd name="connsiteX15" fmla="*/ 228600 w 3276600"/>
              <a:gd name="connsiteY15" fmla="*/ 1066800 h 3282950"/>
              <a:gd name="connsiteX16" fmla="*/ 254000 w 3276600"/>
              <a:gd name="connsiteY16" fmla="*/ 1092200 h 3282950"/>
              <a:gd name="connsiteX17" fmla="*/ 273050 w 3276600"/>
              <a:gd name="connsiteY17" fmla="*/ 1111250 h 3282950"/>
              <a:gd name="connsiteX18" fmla="*/ 274638 w 3276600"/>
              <a:gd name="connsiteY18" fmla="*/ 1150938 h 3282950"/>
              <a:gd name="connsiteX19" fmla="*/ 317500 w 3276600"/>
              <a:gd name="connsiteY19" fmla="*/ 1155700 h 3282950"/>
              <a:gd name="connsiteX20" fmla="*/ 317500 w 3276600"/>
              <a:gd name="connsiteY20" fmla="*/ 1155700 h 3282950"/>
              <a:gd name="connsiteX21" fmla="*/ 361950 w 3276600"/>
              <a:gd name="connsiteY21" fmla="*/ 1200150 h 3282950"/>
              <a:gd name="connsiteX22" fmla="*/ 361950 w 3276600"/>
              <a:gd name="connsiteY22" fmla="*/ 1377950 h 3282950"/>
              <a:gd name="connsiteX23" fmla="*/ 393700 w 3276600"/>
              <a:gd name="connsiteY23" fmla="*/ 1377950 h 3282950"/>
              <a:gd name="connsiteX24" fmla="*/ 393700 w 3276600"/>
              <a:gd name="connsiteY24" fmla="*/ 1644650 h 3282950"/>
              <a:gd name="connsiteX25" fmla="*/ 419100 w 3276600"/>
              <a:gd name="connsiteY25" fmla="*/ 1644650 h 3282950"/>
              <a:gd name="connsiteX26" fmla="*/ 419100 w 3276600"/>
              <a:gd name="connsiteY26" fmla="*/ 1670050 h 3282950"/>
              <a:gd name="connsiteX27" fmla="*/ 457200 w 3276600"/>
              <a:gd name="connsiteY27" fmla="*/ 1670050 h 3282950"/>
              <a:gd name="connsiteX28" fmla="*/ 457200 w 3276600"/>
              <a:gd name="connsiteY28" fmla="*/ 1695450 h 3282950"/>
              <a:gd name="connsiteX29" fmla="*/ 469900 w 3276600"/>
              <a:gd name="connsiteY29" fmla="*/ 1695450 h 3282950"/>
              <a:gd name="connsiteX30" fmla="*/ 469900 w 3276600"/>
              <a:gd name="connsiteY30" fmla="*/ 1727200 h 3282950"/>
              <a:gd name="connsiteX31" fmla="*/ 488950 w 3276600"/>
              <a:gd name="connsiteY31" fmla="*/ 1727200 h 3282950"/>
              <a:gd name="connsiteX32" fmla="*/ 488950 w 3276600"/>
              <a:gd name="connsiteY32" fmla="*/ 1727200 h 3282950"/>
              <a:gd name="connsiteX33" fmla="*/ 514350 w 3276600"/>
              <a:gd name="connsiteY33" fmla="*/ 1752600 h 3282950"/>
              <a:gd name="connsiteX34" fmla="*/ 514350 w 3276600"/>
              <a:gd name="connsiteY34" fmla="*/ 1771650 h 3282950"/>
              <a:gd name="connsiteX35" fmla="*/ 552450 w 3276600"/>
              <a:gd name="connsiteY35" fmla="*/ 1771650 h 3282950"/>
              <a:gd name="connsiteX36" fmla="*/ 552450 w 3276600"/>
              <a:gd name="connsiteY36" fmla="*/ 2133600 h 3282950"/>
              <a:gd name="connsiteX37" fmla="*/ 596900 w 3276600"/>
              <a:gd name="connsiteY37" fmla="*/ 2133600 h 3282950"/>
              <a:gd name="connsiteX38" fmla="*/ 596900 w 3276600"/>
              <a:gd name="connsiteY38" fmla="*/ 2159000 h 3282950"/>
              <a:gd name="connsiteX39" fmla="*/ 641350 w 3276600"/>
              <a:gd name="connsiteY39" fmla="*/ 2159000 h 3282950"/>
              <a:gd name="connsiteX40" fmla="*/ 641350 w 3276600"/>
              <a:gd name="connsiteY40" fmla="*/ 2190750 h 3282950"/>
              <a:gd name="connsiteX41" fmla="*/ 647700 w 3276600"/>
              <a:gd name="connsiteY41" fmla="*/ 2197100 h 3282950"/>
              <a:gd name="connsiteX42" fmla="*/ 723900 w 3276600"/>
              <a:gd name="connsiteY42" fmla="*/ 2197100 h 3282950"/>
              <a:gd name="connsiteX43" fmla="*/ 723900 w 3276600"/>
              <a:gd name="connsiteY43" fmla="*/ 2286000 h 3282950"/>
              <a:gd name="connsiteX44" fmla="*/ 742950 w 3276600"/>
              <a:gd name="connsiteY44" fmla="*/ 2286000 h 3282950"/>
              <a:gd name="connsiteX45" fmla="*/ 742950 w 3276600"/>
              <a:gd name="connsiteY45" fmla="*/ 2438400 h 3282950"/>
              <a:gd name="connsiteX46" fmla="*/ 787400 w 3276600"/>
              <a:gd name="connsiteY46" fmla="*/ 2438400 h 3282950"/>
              <a:gd name="connsiteX47" fmla="*/ 787400 w 3276600"/>
              <a:gd name="connsiteY47" fmla="*/ 2470150 h 3282950"/>
              <a:gd name="connsiteX48" fmla="*/ 806450 w 3276600"/>
              <a:gd name="connsiteY48" fmla="*/ 2451100 h 3282950"/>
              <a:gd name="connsiteX49" fmla="*/ 806450 w 3276600"/>
              <a:gd name="connsiteY49" fmla="*/ 2476500 h 3282950"/>
              <a:gd name="connsiteX50" fmla="*/ 895350 w 3276600"/>
              <a:gd name="connsiteY50" fmla="*/ 2476500 h 3282950"/>
              <a:gd name="connsiteX51" fmla="*/ 895350 w 3276600"/>
              <a:gd name="connsiteY51" fmla="*/ 2527300 h 3282950"/>
              <a:gd name="connsiteX52" fmla="*/ 927100 w 3276600"/>
              <a:gd name="connsiteY52" fmla="*/ 2527300 h 3282950"/>
              <a:gd name="connsiteX53" fmla="*/ 927100 w 3276600"/>
              <a:gd name="connsiteY53" fmla="*/ 2616200 h 3282950"/>
              <a:gd name="connsiteX54" fmla="*/ 1041400 w 3276600"/>
              <a:gd name="connsiteY54" fmla="*/ 2616200 h 3282950"/>
              <a:gd name="connsiteX55" fmla="*/ 1041400 w 3276600"/>
              <a:gd name="connsiteY55" fmla="*/ 2628900 h 3282950"/>
              <a:gd name="connsiteX56" fmla="*/ 1104900 w 3276600"/>
              <a:gd name="connsiteY56" fmla="*/ 2628900 h 3282950"/>
              <a:gd name="connsiteX57" fmla="*/ 1104900 w 3276600"/>
              <a:gd name="connsiteY57" fmla="*/ 2730500 h 3282950"/>
              <a:gd name="connsiteX58" fmla="*/ 1130300 w 3276600"/>
              <a:gd name="connsiteY58" fmla="*/ 2730500 h 3282950"/>
              <a:gd name="connsiteX59" fmla="*/ 1130300 w 3276600"/>
              <a:gd name="connsiteY59" fmla="*/ 2755900 h 3282950"/>
              <a:gd name="connsiteX60" fmla="*/ 1270000 w 3276600"/>
              <a:gd name="connsiteY60" fmla="*/ 2755900 h 3282950"/>
              <a:gd name="connsiteX61" fmla="*/ 1270000 w 3276600"/>
              <a:gd name="connsiteY61" fmla="*/ 2781300 h 3282950"/>
              <a:gd name="connsiteX62" fmla="*/ 1384300 w 3276600"/>
              <a:gd name="connsiteY62" fmla="*/ 2781300 h 3282950"/>
              <a:gd name="connsiteX63" fmla="*/ 1384300 w 3276600"/>
              <a:gd name="connsiteY63" fmla="*/ 2844800 h 3282950"/>
              <a:gd name="connsiteX64" fmla="*/ 1428750 w 3276600"/>
              <a:gd name="connsiteY64" fmla="*/ 2844800 h 3282950"/>
              <a:gd name="connsiteX65" fmla="*/ 1428750 w 3276600"/>
              <a:gd name="connsiteY65" fmla="*/ 2876550 h 3282950"/>
              <a:gd name="connsiteX66" fmla="*/ 1631950 w 3276600"/>
              <a:gd name="connsiteY66" fmla="*/ 2876550 h 3282950"/>
              <a:gd name="connsiteX67" fmla="*/ 1631950 w 3276600"/>
              <a:gd name="connsiteY67" fmla="*/ 2959100 h 3282950"/>
              <a:gd name="connsiteX68" fmla="*/ 1803400 w 3276600"/>
              <a:gd name="connsiteY68" fmla="*/ 2959100 h 3282950"/>
              <a:gd name="connsiteX69" fmla="*/ 1803400 w 3276600"/>
              <a:gd name="connsiteY69" fmla="*/ 2984500 h 3282950"/>
              <a:gd name="connsiteX70" fmla="*/ 1892300 w 3276600"/>
              <a:gd name="connsiteY70" fmla="*/ 2984500 h 3282950"/>
              <a:gd name="connsiteX71" fmla="*/ 1892300 w 3276600"/>
              <a:gd name="connsiteY71" fmla="*/ 3022600 h 3282950"/>
              <a:gd name="connsiteX72" fmla="*/ 1993900 w 3276600"/>
              <a:gd name="connsiteY72" fmla="*/ 3022600 h 3282950"/>
              <a:gd name="connsiteX73" fmla="*/ 1993900 w 3276600"/>
              <a:gd name="connsiteY73" fmla="*/ 3022600 h 3282950"/>
              <a:gd name="connsiteX74" fmla="*/ 1993900 w 3276600"/>
              <a:gd name="connsiteY74" fmla="*/ 3022600 h 3282950"/>
              <a:gd name="connsiteX75" fmla="*/ 1993900 w 3276600"/>
              <a:gd name="connsiteY75" fmla="*/ 3048000 h 3282950"/>
              <a:gd name="connsiteX76" fmla="*/ 2070100 w 3276600"/>
              <a:gd name="connsiteY76" fmla="*/ 3048000 h 3282950"/>
              <a:gd name="connsiteX77" fmla="*/ 2070100 w 3276600"/>
              <a:gd name="connsiteY77" fmla="*/ 3060700 h 3282950"/>
              <a:gd name="connsiteX78" fmla="*/ 2184400 w 3276600"/>
              <a:gd name="connsiteY78" fmla="*/ 3060700 h 3282950"/>
              <a:gd name="connsiteX79" fmla="*/ 2184400 w 3276600"/>
              <a:gd name="connsiteY79" fmla="*/ 3092450 h 3282950"/>
              <a:gd name="connsiteX80" fmla="*/ 2438400 w 3276600"/>
              <a:gd name="connsiteY80" fmla="*/ 3092450 h 3282950"/>
              <a:gd name="connsiteX81" fmla="*/ 2438400 w 3276600"/>
              <a:gd name="connsiteY81" fmla="*/ 3130550 h 3282950"/>
              <a:gd name="connsiteX82" fmla="*/ 2489200 w 3276600"/>
              <a:gd name="connsiteY82" fmla="*/ 3130550 h 3282950"/>
              <a:gd name="connsiteX83" fmla="*/ 2489200 w 3276600"/>
              <a:gd name="connsiteY83" fmla="*/ 3136900 h 3282950"/>
              <a:gd name="connsiteX84" fmla="*/ 2641600 w 3276600"/>
              <a:gd name="connsiteY84" fmla="*/ 3136900 h 3282950"/>
              <a:gd name="connsiteX85" fmla="*/ 2641600 w 3276600"/>
              <a:gd name="connsiteY85" fmla="*/ 3155950 h 3282950"/>
              <a:gd name="connsiteX86" fmla="*/ 2724150 w 3276600"/>
              <a:gd name="connsiteY86" fmla="*/ 3155950 h 3282950"/>
              <a:gd name="connsiteX87" fmla="*/ 2724150 w 3276600"/>
              <a:gd name="connsiteY87" fmla="*/ 3181350 h 3282950"/>
              <a:gd name="connsiteX88" fmla="*/ 2990850 w 3276600"/>
              <a:gd name="connsiteY88" fmla="*/ 3181350 h 3282950"/>
              <a:gd name="connsiteX89" fmla="*/ 2990850 w 3276600"/>
              <a:gd name="connsiteY89" fmla="*/ 3194050 h 3282950"/>
              <a:gd name="connsiteX90" fmla="*/ 3276600 w 3276600"/>
              <a:gd name="connsiteY90" fmla="*/ 3194050 h 3282950"/>
              <a:gd name="connsiteX91" fmla="*/ 3276600 w 3276600"/>
              <a:gd name="connsiteY91" fmla="*/ 3282950 h 3282950"/>
              <a:gd name="connsiteX0" fmla="*/ 0 w 3276600"/>
              <a:gd name="connsiteY0" fmla="*/ 0 h 3282950"/>
              <a:gd name="connsiteX1" fmla="*/ 57150 w 3276600"/>
              <a:gd name="connsiteY1" fmla="*/ 0 h 3282950"/>
              <a:gd name="connsiteX2" fmla="*/ 57150 w 3276600"/>
              <a:gd name="connsiteY2" fmla="*/ 101600 h 3282950"/>
              <a:gd name="connsiteX3" fmla="*/ 57150 w 3276600"/>
              <a:gd name="connsiteY3" fmla="*/ 101600 h 3282950"/>
              <a:gd name="connsiteX4" fmla="*/ 95250 w 3276600"/>
              <a:gd name="connsiteY4" fmla="*/ 101600 h 3282950"/>
              <a:gd name="connsiteX5" fmla="*/ 95250 w 3276600"/>
              <a:gd name="connsiteY5" fmla="*/ 139700 h 3282950"/>
              <a:gd name="connsiteX6" fmla="*/ 120650 w 3276600"/>
              <a:gd name="connsiteY6" fmla="*/ 139700 h 3282950"/>
              <a:gd name="connsiteX7" fmla="*/ 120650 w 3276600"/>
              <a:gd name="connsiteY7" fmla="*/ 190500 h 3282950"/>
              <a:gd name="connsiteX8" fmla="*/ 152400 w 3276600"/>
              <a:gd name="connsiteY8" fmla="*/ 190500 h 3282950"/>
              <a:gd name="connsiteX9" fmla="*/ 152400 w 3276600"/>
              <a:gd name="connsiteY9" fmla="*/ 292100 h 3282950"/>
              <a:gd name="connsiteX10" fmla="*/ 177800 w 3276600"/>
              <a:gd name="connsiteY10" fmla="*/ 292100 h 3282950"/>
              <a:gd name="connsiteX11" fmla="*/ 177800 w 3276600"/>
              <a:gd name="connsiteY11" fmla="*/ 488950 h 3282950"/>
              <a:gd name="connsiteX12" fmla="*/ 177800 w 3276600"/>
              <a:gd name="connsiteY12" fmla="*/ 793750 h 3282950"/>
              <a:gd name="connsiteX13" fmla="*/ 228600 w 3276600"/>
              <a:gd name="connsiteY13" fmla="*/ 793750 h 3282950"/>
              <a:gd name="connsiteX14" fmla="*/ 228600 w 3276600"/>
              <a:gd name="connsiteY14" fmla="*/ 1066800 h 3282950"/>
              <a:gd name="connsiteX15" fmla="*/ 228600 w 3276600"/>
              <a:gd name="connsiteY15" fmla="*/ 1066800 h 3282950"/>
              <a:gd name="connsiteX16" fmla="*/ 254000 w 3276600"/>
              <a:gd name="connsiteY16" fmla="*/ 1092200 h 3282950"/>
              <a:gd name="connsiteX17" fmla="*/ 273050 w 3276600"/>
              <a:gd name="connsiteY17" fmla="*/ 1111250 h 3282950"/>
              <a:gd name="connsiteX18" fmla="*/ 274638 w 3276600"/>
              <a:gd name="connsiteY18" fmla="*/ 1150938 h 3282950"/>
              <a:gd name="connsiteX19" fmla="*/ 317500 w 3276600"/>
              <a:gd name="connsiteY19" fmla="*/ 1155700 h 3282950"/>
              <a:gd name="connsiteX20" fmla="*/ 311150 w 3276600"/>
              <a:gd name="connsiteY20" fmla="*/ 1196975 h 3282950"/>
              <a:gd name="connsiteX21" fmla="*/ 361950 w 3276600"/>
              <a:gd name="connsiteY21" fmla="*/ 1200150 h 3282950"/>
              <a:gd name="connsiteX22" fmla="*/ 361950 w 3276600"/>
              <a:gd name="connsiteY22" fmla="*/ 1377950 h 3282950"/>
              <a:gd name="connsiteX23" fmla="*/ 393700 w 3276600"/>
              <a:gd name="connsiteY23" fmla="*/ 1377950 h 3282950"/>
              <a:gd name="connsiteX24" fmla="*/ 393700 w 3276600"/>
              <a:gd name="connsiteY24" fmla="*/ 1644650 h 3282950"/>
              <a:gd name="connsiteX25" fmla="*/ 419100 w 3276600"/>
              <a:gd name="connsiteY25" fmla="*/ 1644650 h 3282950"/>
              <a:gd name="connsiteX26" fmla="*/ 419100 w 3276600"/>
              <a:gd name="connsiteY26" fmla="*/ 1670050 h 3282950"/>
              <a:gd name="connsiteX27" fmla="*/ 457200 w 3276600"/>
              <a:gd name="connsiteY27" fmla="*/ 1670050 h 3282950"/>
              <a:gd name="connsiteX28" fmla="*/ 457200 w 3276600"/>
              <a:gd name="connsiteY28" fmla="*/ 1695450 h 3282950"/>
              <a:gd name="connsiteX29" fmla="*/ 469900 w 3276600"/>
              <a:gd name="connsiteY29" fmla="*/ 1695450 h 3282950"/>
              <a:gd name="connsiteX30" fmla="*/ 469900 w 3276600"/>
              <a:gd name="connsiteY30" fmla="*/ 1727200 h 3282950"/>
              <a:gd name="connsiteX31" fmla="*/ 488950 w 3276600"/>
              <a:gd name="connsiteY31" fmla="*/ 1727200 h 3282950"/>
              <a:gd name="connsiteX32" fmla="*/ 488950 w 3276600"/>
              <a:gd name="connsiteY32" fmla="*/ 1727200 h 3282950"/>
              <a:gd name="connsiteX33" fmla="*/ 514350 w 3276600"/>
              <a:gd name="connsiteY33" fmla="*/ 1752600 h 3282950"/>
              <a:gd name="connsiteX34" fmla="*/ 514350 w 3276600"/>
              <a:gd name="connsiteY34" fmla="*/ 1771650 h 3282950"/>
              <a:gd name="connsiteX35" fmla="*/ 552450 w 3276600"/>
              <a:gd name="connsiteY35" fmla="*/ 1771650 h 3282950"/>
              <a:gd name="connsiteX36" fmla="*/ 552450 w 3276600"/>
              <a:gd name="connsiteY36" fmla="*/ 2133600 h 3282950"/>
              <a:gd name="connsiteX37" fmla="*/ 596900 w 3276600"/>
              <a:gd name="connsiteY37" fmla="*/ 2133600 h 3282950"/>
              <a:gd name="connsiteX38" fmla="*/ 596900 w 3276600"/>
              <a:gd name="connsiteY38" fmla="*/ 2159000 h 3282950"/>
              <a:gd name="connsiteX39" fmla="*/ 641350 w 3276600"/>
              <a:gd name="connsiteY39" fmla="*/ 2159000 h 3282950"/>
              <a:gd name="connsiteX40" fmla="*/ 641350 w 3276600"/>
              <a:gd name="connsiteY40" fmla="*/ 2190750 h 3282950"/>
              <a:gd name="connsiteX41" fmla="*/ 647700 w 3276600"/>
              <a:gd name="connsiteY41" fmla="*/ 2197100 h 3282950"/>
              <a:gd name="connsiteX42" fmla="*/ 723900 w 3276600"/>
              <a:gd name="connsiteY42" fmla="*/ 2197100 h 3282950"/>
              <a:gd name="connsiteX43" fmla="*/ 723900 w 3276600"/>
              <a:gd name="connsiteY43" fmla="*/ 2286000 h 3282950"/>
              <a:gd name="connsiteX44" fmla="*/ 742950 w 3276600"/>
              <a:gd name="connsiteY44" fmla="*/ 2286000 h 3282950"/>
              <a:gd name="connsiteX45" fmla="*/ 742950 w 3276600"/>
              <a:gd name="connsiteY45" fmla="*/ 2438400 h 3282950"/>
              <a:gd name="connsiteX46" fmla="*/ 787400 w 3276600"/>
              <a:gd name="connsiteY46" fmla="*/ 2438400 h 3282950"/>
              <a:gd name="connsiteX47" fmla="*/ 787400 w 3276600"/>
              <a:gd name="connsiteY47" fmla="*/ 2470150 h 3282950"/>
              <a:gd name="connsiteX48" fmla="*/ 806450 w 3276600"/>
              <a:gd name="connsiteY48" fmla="*/ 2451100 h 3282950"/>
              <a:gd name="connsiteX49" fmla="*/ 806450 w 3276600"/>
              <a:gd name="connsiteY49" fmla="*/ 2476500 h 3282950"/>
              <a:gd name="connsiteX50" fmla="*/ 895350 w 3276600"/>
              <a:gd name="connsiteY50" fmla="*/ 2476500 h 3282950"/>
              <a:gd name="connsiteX51" fmla="*/ 895350 w 3276600"/>
              <a:gd name="connsiteY51" fmla="*/ 2527300 h 3282950"/>
              <a:gd name="connsiteX52" fmla="*/ 927100 w 3276600"/>
              <a:gd name="connsiteY52" fmla="*/ 2527300 h 3282950"/>
              <a:gd name="connsiteX53" fmla="*/ 927100 w 3276600"/>
              <a:gd name="connsiteY53" fmla="*/ 2616200 h 3282950"/>
              <a:gd name="connsiteX54" fmla="*/ 1041400 w 3276600"/>
              <a:gd name="connsiteY54" fmla="*/ 2616200 h 3282950"/>
              <a:gd name="connsiteX55" fmla="*/ 1041400 w 3276600"/>
              <a:gd name="connsiteY55" fmla="*/ 2628900 h 3282950"/>
              <a:gd name="connsiteX56" fmla="*/ 1104900 w 3276600"/>
              <a:gd name="connsiteY56" fmla="*/ 2628900 h 3282950"/>
              <a:gd name="connsiteX57" fmla="*/ 1104900 w 3276600"/>
              <a:gd name="connsiteY57" fmla="*/ 2730500 h 3282950"/>
              <a:gd name="connsiteX58" fmla="*/ 1130300 w 3276600"/>
              <a:gd name="connsiteY58" fmla="*/ 2730500 h 3282950"/>
              <a:gd name="connsiteX59" fmla="*/ 1130300 w 3276600"/>
              <a:gd name="connsiteY59" fmla="*/ 2755900 h 3282950"/>
              <a:gd name="connsiteX60" fmla="*/ 1270000 w 3276600"/>
              <a:gd name="connsiteY60" fmla="*/ 2755900 h 3282950"/>
              <a:gd name="connsiteX61" fmla="*/ 1270000 w 3276600"/>
              <a:gd name="connsiteY61" fmla="*/ 2781300 h 3282950"/>
              <a:gd name="connsiteX62" fmla="*/ 1384300 w 3276600"/>
              <a:gd name="connsiteY62" fmla="*/ 2781300 h 3282950"/>
              <a:gd name="connsiteX63" fmla="*/ 1384300 w 3276600"/>
              <a:gd name="connsiteY63" fmla="*/ 2844800 h 3282950"/>
              <a:gd name="connsiteX64" fmla="*/ 1428750 w 3276600"/>
              <a:gd name="connsiteY64" fmla="*/ 2844800 h 3282950"/>
              <a:gd name="connsiteX65" fmla="*/ 1428750 w 3276600"/>
              <a:gd name="connsiteY65" fmla="*/ 2876550 h 3282950"/>
              <a:gd name="connsiteX66" fmla="*/ 1631950 w 3276600"/>
              <a:gd name="connsiteY66" fmla="*/ 2876550 h 3282950"/>
              <a:gd name="connsiteX67" fmla="*/ 1631950 w 3276600"/>
              <a:gd name="connsiteY67" fmla="*/ 2959100 h 3282950"/>
              <a:gd name="connsiteX68" fmla="*/ 1803400 w 3276600"/>
              <a:gd name="connsiteY68" fmla="*/ 2959100 h 3282950"/>
              <a:gd name="connsiteX69" fmla="*/ 1803400 w 3276600"/>
              <a:gd name="connsiteY69" fmla="*/ 2984500 h 3282950"/>
              <a:gd name="connsiteX70" fmla="*/ 1892300 w 3276600"/>
              <a:gd name="connsiteY70" fmla="*/ 2984500 h 3282950"/>
              <a:gd name="connsiteX71" fmla="*/ 1892300 w 3276600"/>
              <a:gd name="connsiteY71" fmla="*/ 3022600 h 3282950"/>
              <a:gd name="connsiteX72" fmla="*/ 1993900 w 3276600"/>
              <a:gd name="connsiteY72" fmla="*/ 3022600 h 3282950"/>
              <a:gd name="connsiteX73" fmla="*/ 1993900 w 3276600"/>
              <a:gd name="connsiteY73" fmla="*/ 3022600 h 3282950"/>
              <a:gd name="connsiteX74" fmla="*/ 1993900 w 3276600"/>
              <a:gd name="connsiteY74" fmla="*/ 3022600 h 3282950"/>
              <a:gd name="connsiteX75" fmla="*/ 1993900 w 3276600"/>
              <a:gd name="connsiteY75" fmla="*/ 3048000 h 3282950"/>
              <a:gd name="connsiteX76" fmla="*/ 2070100 w 3276600"/>
              <a:gd name="connsiteY76" fmla="*/ 3048000 h 3282950"/>
              <a:gd name="connsiteX77" fmla="*/ 2070100 w 3276600"/>
              <a:gd name="connsiteY77" fmla="*/ 3060700 h 3282950"/>
              <a:gd name="connsiteX78" fmla="*/ 2184400 w 3276600"/>
              <a:gd name="connsiteY78" fmla="*/ 3060700 h 3282950"/>
              <a:gd name="connsiteX79" fmla="*/ 2184400 w 3276600"/>
              <a:gd name="connsiteY79" fmla="*/ 3092450 h 3282950"/>
              <a:gd name="connsiteX80" fmla="*/ 2438400 w 3276600"/>
              <a:gd name="connsiteY80" fmla="*/ 3092450 h 3282950"/>
              <a:gd name="connsiteX81" fmla="*/ 2438400 w 3276600"/>
              <a:gd name="connsiteY81" fmla="*/ 3130550 h 3282950"/>
              <a:gd name="connsiteX82" fmla="*/ 2489200 w 3276600"/>
              <a:gd name="connsiteY82" fmla="*/ 3130550 h 3282950"/>
              <a:gd name="connsiteX83" fmla="*/ 2489200 w 3276600"/>
              <a:gd name="connsiteY83" fmla="*/ 3136900 h 3282950"/>
              <a:gd name="connsiteX84" fmla="*/ 2641600 w 3276600"/>
              <a:gd name="connsiteY84" fmla="*/ 3136900 h 3282950"/>
              <a:gd name="connsiteX85" fmla="*/ 2641600 w 3276600"/>
              <a:gd name="connsiteY85" fmla="*/ 3155950 h 3282950"/>
              <a:gd name="connsiteX86" fmla="*/ 2724150 w 3276600"/>
              <a:gd name="connsiteY86" fmla="*/ 3155950 h 3282950"/>
              <a:gd name="connsiteX87" fmla="*/ 2724150 w 3276600"/>
              <a:gd name="connsiteY87" fmla="*/ 3181350 h 3282950"/>
              <a:gd name="connsiteX88" fmla="*/ 2990850 w 3276600"/>
              <a:gd name="connsiteY88" fmla="*/ 3181350 h 3282950"/>
              <a:gd name="connsiteX89" fmla="*/ 2990850 w 3276600"/>
              <a:gd name="connsiteY89" fmla="*/ 3194050 h 3282950"/>
              <a:gd name="connsiteX90" fmla="*/ 3276600 w 3276600"/>
              <a:gd name="connsiteY90" fmla="*/ 3194050 h 3282950"/>
              <a:gd name="connsiteX91" fmla="*/ 3276600 w 3276600"/>
              <a:gd name="connsiteY91" fmla="*/ 3282950 h 3282950"/>
              <a:gd name="connsiteX0" fmla="*/ 0 w 3276600"/>
              <a:gd name="connsiteY0" fmla="*/ 0 h 3282950"/>
              <a:gd name="connsiteX1" fmla="*/ 57150 w 3276600"/>
              <a:gd name="connsiteY1" fmla="*/ 0 h 3282950"/>
              <a:gd name="connsiteX2" fmla="*/ 57150 w 3276600"/>
              <a:gd name="connsiteY2" fmla="*/ 101600 h 3282950"/>
              <a:gd name="connsiteX3" fmla="*/ 57150 w 3276600"/>
              <a:gd name="connsiteY3" fmla="*/ 101600 h 3282950"/>
              <a:gd name="connsiteX4" fmla="*/ 95250 w 3276600"/>
              <a:gd name="connsiteY4" fmla="*/ 101600 h 3282950"/>
              <a:gd name="connsiteX5" fmla="*/ 95250 w 3276600"/>
              <a:gd name="connsiteY5" fmla="*/ 139700 h 3282950"/>
              <a:gd name="connsiteX6" fmla="*/ 120650 w 3276600"/>
              <a:gd name="connsiteY6" fmla="*/ 139700 h 3282950"/>
              <a:gd name="connsiteX7" fmla="*/ 120650 w 3276600"/>
              <a:gd name="connsiteY7" fmla="*/ 190500 h 3282950"/>
              <a:gd name="connsiteX8" fmla="*/ 152400 w 3276600"/>
              <a:gd name="connsiteY8" fmla="*/ 190500 h 3282950"/>
              <a:gd name="connsiteX9" fmla="*/ 152400 w 3276600"/>
              <a:gd name="connsiteY9" fmla="*/ 292100 h 3282950"/>
              <a:gd name="connsiteX10" fmla="*/ 177800 w 3276600"/>
              <a:gd name="connsiteY10" fmla="*/ 292100 h 3282950"/>
              <a:gd name="connsiteX11" fmla="*/ 177800 w 3276600"/>
              <a:gd name="connsiteY11" fmla="*/ 488950 h 3282950"/>
              <a:gd name="connsiteX12" fmla="*/ 177800 w 3276600"/>
              <a:gd name="connsiteY12" fmla="*/ 793750 h 3282950"/>
              <a:gd name="connsiteX13" fmla="*/ 228600 w 3276600"/>
              <a:gd name="connsiteY13" fmla="*/ 793750 h 3282950"/>
              <a:gd name="connsiteX14" fmla="*/ 228600 w 3276600"/>
              <a:gd name="connsiteY14" fmla="*/ 1066800 h 3282950"/>
              <a:gd name="connsiteX15" fmla="*/ 228600 w 3276600"/>
              <a:gd name="connsiteY15" fmla="*/ 1066800 h 3282950"/>
              <a:gd name="connsiteX16" fmla="*/ 254000 w 3276600"/>
              <a:gd name="connsiteY16" fmla="*/ 1092200 h 3282950"/>
              <a:gd name="connsiteX17" fmla="*/ 273050 w 3276600"/>
              <a:gd name="connsiteY17" fmla="*/ 1111250 h 3282950"/>
              <a:gd name="connsiteX18" fmla="*/ 274638 w 3276600"/>
              <a:gd name="connsiteY18" fmla="*/ 1150938 h 3282950"/>
              <a:gd name="connsiteX19" fmla="*/ 317500 w 3276600"/>
              <a:gd name="connsiteY19" fmla="*/ 1155700 h 3282950"/>
              <a:gd name="connsiteX20" fmla="*/ 322263 w 3276600"/>
              <a:gd name="connsiteY20" fmla="*/ 1196975 h 3282950"/>
              <a:gd name="connsiteX21" fmla="*/ 361950 w 3276600"/>
              <a:gd name="connsiteY21" fmla="*/ 1200150 h 3282950"/>
              <a:gd name="connsiteX22" fmla="*/ 361950 w 3276600"/>
              <a:gd name="connsiteY22" fmla="*/ 1377950 h 3282950"/>
              <a:gd name="connsiteX23" fmla="*/ 393700 w 3276600"/>
              <a:gd name="connsiteY23" fmla="*/ 1377950 h 3282950"/>
              <a:gd name="connsiteX24" fmla="*/ 393700 w 3276600"/>
              <a:gd name="connsiteY24" fmla="*/ 1644650 h 3282950"/>
              <a:gd name="connsiteX25" fmla="*/ 419100 w 3276600"/>
              <a:gd name="connsiteY25" fmla="*/ 1644650 h 3282950"/>
              <a:gd name="connsiteX26" fmla="*/ 419100 w 3276600"/>
              <a:gd name="connsiteY26" fmla="*/ 1670050 h 3282950"/>
              <a:gd name="connsiteX27" fmla="*/ 457200 w 3276600"/>
              <a:gd name="connsiteY27" fmla="*/ 1670050 h 3282950"/>
              <a:gd name="connsiteX28" fmla="*/ 457200 w 3276600"/>
              <a:gd name="connsiteY28" fmla="*/ 1695450 h 3282950"/>
              <a:gd name="connsiteX29" fmla="*/ 469900 w 3276600"/>
              <a:gd name="connsiteY29" fmla="*/ 1695450 h 3282950"/>
              <a:gd name="connsiteX30" fmla="*/ 469900 w 3276600"/>
              <a:gd name="connsiteY30" fmla="*/ 1727200 h 3282950"/>
              <a:gd name="connsiteX31" fmla="*/ 488950 w 3276600"/>
              <a:gd name="connsiteY31" fmla="*/ 1727200 h 3282950"/>
              <a:gd name="connsiteX32" fmla="*/ 488950 w 3276600"/>
              <a:gd name="connsiteY32" fmla="*/ 1727200 h 3282950"/>
              <a:gd name="connsiteX33" fmla="*/ 514350 w 3276600"/>
              <a:gd name="connsiteY33" fmla="*/ 1752600 h 3282950"/>
              <a:gd name="connsiteX34" fmla="*/ 514350 w 3276600"/>
              <a:gd name="connsiteY34" fmla="*/ 1771650 h 3282950"/>
              <a:gd name="connsiteX35" fmla="*/ 552450 w 3276600"/>
              <a:gd name="connsiteY35" fmla="*/ 1771650 h 3282950"/>
              <a:gd name="connsiteX36" fmla="*/ 552450 w 3276600"/>
              <a:gd name="connsiteY36" fmla="*/ 2133600 h 3282950"/>
              <a:gd name="connsiteX37" fmla="*/ 596900 w 3276600"/>
              <a:gd name="connsiteY37" fmla="*/ 2133600 h 3282950"/>
              <a:gd name="connsiteX38" fmla="*/ 596900 w 3276600"/>
              <a:gd name="connsiteY38" fmla="*/ 2159000 h 3282950"/>
              <a:gd name="connsiteX39" fmla="*/ 641350 w 3276600"/>
              <a:gd name="connsiteY39" fmla="*/ 2159000 h 3282950"/>
              <a:gd name="connsiteX40" fmla="*/ 641350 w 3276600"/>
              <a:gd name="connsiteY40" fmla="*/ 2190750 h 3282950"/>
              <a:gd name="connsiteX41" fmla="*/ 647700 w 3276600"/>
              <a:gd name="connsiteY41" fmla="*/ 2197100 h 3282950"/>
              <a:gd name="connsiteX42" fmla="*/ 723900 w 3276600"/>
              <a:gd name="connsiteY42" fmla="*/ 2197100 h 3282950"/>
              <a:gd name="connsiteX43" fmla="*/ 723900 w 3276600"/>
              <a:gd name="connsiteY43" fmla="*/ 2286000 h 3282950"/>
              <a:gd name="connsiteX44" fmla="*/ 742950 w 3276600"/>
              <a:gd name="connsiteY44" fmla="*/ 2286000 h 3282950"/>
              <a:gd name="connsiteX45" fmla="*/ 742950 w 3276600"/>
              <a:gd name="connsiteY45" fmla="*/ 2438400 h 3282950"/>
              <a:gd name="connsiteX46" fmla="*/ 787400 w 3276600"/>
              <a:gd name="connsiteY46" fmla="*/ 2438400 h 3282950"/>
              <a:gd name="connsiteX47" fmla="*/ 787400 w 3276600"/>
              <a:gd name="connsiteY47" fmla="*/ 2470150 h 3282950"/>
              <a:gd name="connsiteX48" fmla="*/ 806450 w 3276600"/>
              <a:gd name="connsiteY48" fmla="*/ 2451100 h 3282950"/>
              <a:gd name="connsiteX49" fmla="*/ 806450 w 3276600"/>
              <a:gd name="connsiteY49" fmla="*/ 2476500 h 3282950"/>
              <a:gd name="connsiteX50" fmla="*/ 895350 w 3276600"/>
              <a:gd name="connsiteY50" fmla="*/ 2476500 h 3282950"/>
              <a:gd name="connsiteX51" fmla="*/ 895350 w 3276600"/>
              <a:gd name="connsiteY51" fmla="*/ 2527300 h 3282950"/>
              <a:gd name="connsiteX52" fmla="*/ 927100 w 3276600"/>
              <a:gd name="connsiteY52" fmla="*/ 2527300 h 3282950"/>
              <a:gd name="connsiteX53" fmla="*/ 927100 w 3276600"/>
              <a:gd name="connsiteY53" fmla="*/ 2616200 h 3282950"/>
              <a:gd name="connsiteX54" fmla="*/ 1041400 w 3276600"/>
              <a:gd name="connsiteY54" fmla="*/ 2616200 h 3282950"/>
              <a:gd name="connsiteX55" fmla="*/ 1041400 w 3276600"/>
              <a:gd name="connsiteY55" fmla="*/ 2628900 h 3282950"/>
              <a:gd name="connsiteX56" fmla="*/ 1104900 w 3276600"/>
              <a:gd name="connsiteY56" fmla="*/ 2628900 h 3282950"/>
              <a:gd name="connsiteX57" fmla="*/ 1104900 w 3276600"/>
              <a:gd name="connsiteY57" fmla="*/ 2730500 h 3282950"/>
              <a:gd name="connsiteX58" fmla="*/ 1130300 w 3276600"/>
              <a:gd name="connsiteY58" fmla="*/ 2730500 h 3282950"/>
              <a:gd name="connsiteX59" fmla="*/ 1130300 w 3276600"/>
              <a:gd name="connsiteY59" fmla="*/ 2755900 h 3282950"/>
              <a:gd name="connsiteX60" fmla="*/ 1270000 w 3276600"/>
              <a:gd name="connsiteY60" fmla="*/ 2755900 h 3282950"/>
              <a:gd name="connsiteX61" fmla="*/ 1270000 w 3276600"/>
              <a:gd name="connsiteY61" fmla="*/ 2781300 h 3282950"/>
              <a:gd name="connsiteX62" fmla="*/ 1384300 w 3276600"/>
              <a:gd name="connsiteY62" fmla="*/ 2781300 h 3282950"/>
              <a:gd name="connsiteX63" fmla="*/ 1384300 w 3276600"/>
              <a:gd name="connsiteY63" fmla="*/ 2844800 h 3282950"/>
              <a:gd name="connsiteX64" fmla="*/ 1428750 w 3276600"/>
              <a:gd name="connsiteY64" fmla="*/ 2844800 h 3282950"/>
              <a:gd name="connsiteX65" fmla="*/ 1428750 w 3276600"/>
              <a:gd name="connsiteY65" fmla="*/ 2876550 h 3282950"/>
              <a:gd name="connsiteX66" fmla="*/ 1631950 w 3276600"/>
              <a:gd name="connsiteY66" fmla="*/ 2876550 h 3282950"/>
              <a:gd name="connsiteX67" fmla="*/ 1631950 w 3276600"/>
              <a:gd name="connsiteY67" fmla="*/ 2959100 h 3282950"/>
              <a:gd name="connsiteX68" fmla="*/ 1803400 w 3276600"/>
              <a:gd name="connsiteY68" fmla="*/ 2959100 h 3282950"/>
              <a:gd name="connsiteX69" fmla="*/ 1803400 w 3276600"/>
              <a:gd name="connsiteY69" fmla="*/ 2984500 h 3282950"/>
              <a:gd name="connsiteX70" fmla="*/ 1892300 w 3276600"/>
              <a:gd name="connsiteY70" fmla="*/ 2984500 h 3282950"/>
              <a:gd name="connsiteX71" fmla="*/ 1892300 w 3276600"/>
              <a:gd name="connsiteY71" fmla="*/ 3022600 h 3282950"/>
              <a:gd name="connsiteX72" fmla="*/ 1993900 w 3276600"/>
              <a:gd name="connsiteY72" fmla="*/ 3022600 h 3282950"/>
              <a:gd name="connsiteX73" fmla="*/ 1993900 w 3276600"/>
              <a:gd name="connsiteY73" fmla="*/ 3022600 h 3282950"/>
              <a:gd name="connsiteX74" fmla="*/ 1993900 w 3276600"/>
              <a:gd name="connsiteY74" fmla="*/ 3022600 h 3282950"/>
              <a:gd name="connsiteX75" fmla="*/ 1993900 w 3276600"/>
              <a:gd name="connsiteY75" fmla="*/ 3048000 h 3282950"/>
              <a:gd name="connsiteX76" fmla="*/ 2070100 w 3276600"/>
              <a:gd name="connsiteY76" fmla="*/ 3048000 h 3282950"/>
              <a:gd name="connsiteX77" fmla="*/ 2070100 w 3276600"/>
              <a:gd name="connsiteY77" fmla="*/ 3060700 h 3282950"/>
              <a:gd name="connsiteX78" fmla="*/ 2184400 w 3276600"/>
              <a:gd name="connsiteY78" fmla="*/ 3060700 h 3282950"/>
              <a:gd name="connsiteX79" fmla="*/ 2184400 w 3276600"/>
              <a:gd name="connsiteY79" fmla="*/ 3092450 h 3282950"/>
              <a:gd name="connsiteX80" fmla="*/ 2438400 w 3276600"/>
              <a:gd name="connsiteY80" fmla="*/ 3092450 h 3282950"/>
              <a:gd name="connsiteX81" fmla="*/ 2438400 w 3276600"/>
              <a:gd name="connsiteY81" fmla="*/ 3130550 h 3282950"/>
              <a:gd name="connsiteX82" fmla="*/ 2489200 w 3276600"/>
              <a:gd name="connsiteY82" fmla="*/ 3130550 h 3282950"/>
              <a:gd name="connsiteX83" fmla="*/ 2489200 w 3276600"/>
              <a:gd name="connsiteY83" fmla="*/ 3136900 h 3282950"/>
              <a:gd name="connsiteX84" fmla="*/ 2641600 w 3276600"/>
              <a:gd name="connsiteY84" fmla="*/ 3136900 h 3282950"/>
              <a:gd name="connsiteX85" fmla="*/ 2641600 w 3276600"/>
              <a:gd name="connsiteY85" fmla="*/ 3155950 h 3282950"/>
              <a:gd name="connsiteX86" fmla="*/ 2724150 w 3276600"/>
              <a:gd name="connsiteY86" fmla="*/ 3155950 h 3282950"/>
              <a:gd name="connsiteX87" fmla="*/ 2724150 w 3276600"/>
              <a:gd name="connsiteY87" fmla="*/ 3181350 h 3282950"/>
              <a:gd name="connsiteX88" fmla="*/ 2990850 w 3276600"/>
              <a:gd name="connsiteY88" fmla="*/ 3181350 h 3282950"/>
              <a:gd name="connsiteX89" fmla="*/ 2990850 w 3276600"/>
              <a:gd name="connsiteY89" fmla="*/ 3194050 h 3282950"/>
              <a:gd name="connsiteX90" fmla="*/ 3276600 w 3276600"/>
              <a:gd name="connsiteY90" fmla="*/ 3194050 h 3282950"/>
              <a:gd name="connsiteX91" fmla="*/ 3276600 w 3276600"/>
              <a:gd name="connsiteY91" fmla="*/ 3282950 h 3282950"/>
              <a:gd name="connsiteX0" fmla="*/ 0 w 3276600"/>
              <a:gd name="connsiteY0" fmla="*/ 0 h 3282950"/>
              <a:gd name="connsiteX1" fmla="*/ 57150 w 3276600"/>
              <a:gd name="connsiteY1" fmla="*/ 0 h 3282950"/>
              <a:gd name="connsiteX2" fmla="*/ 57150 w 3276600"/>
              <a:gd name="connsiteY2" fmla="*/ 101600 h 3282950"/>
              <a:gd name="connsiteX3" fmla="*/ 57150 w 3276600"/>
              <a:gd name="connsiteY3" fmla="*/ 101600 h 3282950"/>
              <a:gd name="connsiteX4" fmla="*/ 95250 w 3276600"/>
              <a:gd name="connsiteY4" fmla="*/ 101600 h 3282950"/>
              <a:gd name="connsiteX5" fmla="*/ 95250 w 3276600"/>
              <a:gd name="connsiteY5" fmla="*/ 139700 h 3282950"/>
              <a:gd name="connsiteX6" fmla="*/ 120650 w 3276600"/>
              <a:gd name="connsiteY6" fmla="*/ 139700 h 3282950"/>
              <a:gd name="connsiteX7" fmla="*/ 120650 w 3276600"/>
              <a:gd name="connsiteY7" fmla="*/ 190500 h 3282950"/>
              <a:gd name="connsiteX8" fmla="*/ 152400 w 3276600"/>
              <a:gd name="connsiteY8" fmla="*/ 190500 h 3282950"/>
              <a:gd name="connsiteX9" fmla="*/ 152400 w 3276600"/>
              <a:gd name="connsiteY9" fmla="*/ 292100 h 3282950"/>
              <a:gd name="connsiteX10" fmla="*/ 177800 w 3276600"/>
              <a:gd name="connsiteY10" fmla="*/ 292100 h 3282950"/>
              <a:gd name="connsiteX11" fmla="*/ 177800 w 3276600"/>
              <a:gd name="connsiteY11" fmla="*/ 488950 h 3282950"/>
              <a:gd name="connsiteX12" fmla="*/ 177800 w 3276600"/>
              <a:gd name="connsiteY12" fmla="*/ 793750 h 3282950"/>
              <a:gd name="connsiteX13" fmla="*/ 228600 w 3276600"/>
              <a:gd name="connsiteY13" fmla="*/ 793750 h 3282950"/>
              <a:gd name="connsiteX14" fmla="*/ 228600 w 3276600"/>
              <a:gd name="connsiteY14" fmla="*/ 1066800 h 3282950"/>
              <a:gd name="connsiteX15" fmla="*/ 228600 w 3276600"/>
              <a:gd name="connsiteY15" fmla="*/ 1066800 h 3282950"/>
              <a:gd name="connsiteX16" fmla="*/ 254000 w 3276600"/>
              <a:gd name="connsiteY16" fmla="*/ 1092200 h 3282950"/>
              <a:gd name="connsiteX17" fmla="*/ 273050 w 3276600"/>
              <a:gd name="connsiteY17" fmla="*/ 1111250 h 3282950"/>
              <a:gd name="connsiteX18" fmla="*/ 274638 w 3276600"/>
              <a:gd name="connsiteY18" fmla="*/ 1150938 h 3282950"/>
              <a:gd name="connsiteX19" fmla="*/ 317500 w 3276600"/>
              <a:gd name="connsiteY19" fmla="*/ 1155700 h 3282950"/>
              <a:gd name="connsiteX20" fmla="*/ 309563 w 3276600"/>
              <a:gd name="connsiteY20" fmla="*/ 1196975 h 3282950"/>
              <a:gd name="connsiteX21" fmla="*/ 361950 w 3276600"/>
              <a:gd name="connsiteY21" fmla="*/ 1200150 h 3282950"/>
              <a:gd name="connsiteX22" fmla="*/ 361950 w 3276600"/>
              <a:gd name="connsiteY22" fmla="*/ 1377950 h 3282950"/>
              <a:gd name="connsiteX23" fmla="*/ 393700 w 3276600"/>
              <a:gd name="connsiteY23" fmla="*/ 1377950 h 3282950"/>
              <a:gd name="connsiteX24" fmla="*/ 393700 w 3276600"/>
              <a:gd name="connsiteY24" fmla="*/ 1644650 h 3282950"/>
              <a:gd name="connsiteX25" fmla="*/ 419100 w 3276600"/>
              <a:gd name="connsiteY25" fmla="*/ 1644650 h 3282950"/>
              <a:gd name="connsiteX26" fmla="*/ 419100 w 3276600"/>
              <a:gd name="connsiteY26" fmla="*/ 1670050 h 3282950"/>
              <a:gd name="connsiteX27" fmla="*/ 457200 w 3276600"/>
              <a:gd name="connsiteY27" fmla="*/ 1670050 h 3282950"/>
              <a:gd name="connsiteX28" fmla="*/ 457200 w 3276600"/>
              <a:gd name="connsiteY28" fmla="*/ 1695450 h 3282950"/>
              <a:gd name="connsiteX29" fmla="*/ 469900 w 3276600"/>
              <a:gd name="connsiteY29" fmla="*/ 1695450 h 3282950"/>
              <a:gd name="connsiteX30" fmla="*/ 469900 w 3276600"/>
              <a:gd name="connsiteY30" fmla="*/ 1727200 h 3282950"/>
              <a:gd name="connsiteX31" fmla="*/ 488950 w 3276600"/>
              <a:gd name="connsiteY31" fmla="*/ 1727200 h 3282950"/>
              <a:gd name="connsiteX32" fmla="*/ 488950 w 3276600"/>
              <a:gd name="connsiteY32" fmla="*/ 1727200 h 3282950"/>
              <a:gd name="connsiteX33" fmla="*/ 514350 w 3276600"/>
              <a:gd name="connsiteY33" fmla="*/ 1752600 h 3282950"/>
              <a:gd name="connsiteX34" fmla="*/ 514350 w 3276600"/>
              <a:gd name="connsiteY34" fmla="*/ 1771650 h 3282950"/>
              <a:gd name="connsiteX35" fmla="*/ 552450 w 3276600"/>
              <a:gd name="connsiteY35" fmla="*/ 1771650 h 3282950"/>
              <a:gd name="connsiteX36" fmla="*/ 552450 w 3276600"/>
              <a:gd name="connsiteY36" fmla="*/ 2133600 h 3282950"/>
              <a:gd name="connsiteX37" fmla="*/ 596900 w 3276600"/>
              <a:gd name="connsiteY37" fmla="*/ 2133600 h 3282950"/>
              <a:gd name="connsiteX38" fmla="*/ 596900 w 3276600"/>
              <a:gd name="connsiteY38" fmla="*/ 2159000 h 3282950"/>
              <a:gd name="connsiteX39" fmla="*/ 641350 w 3276600"/>
              <a:gd name="connsiteY39" fmla="*/ 2159000 h 3282950"/>
              <a:gd name="connsiteX40" fmla="*/ 641350 w 3276600"/>
              <a:gd name="connsiteY40" fmla="*/ 2190750 h 3282950"/>
              <a:gd name="connsiteX41" fmla="*/ 647700 w 3276600"/>
              <a:gd name="connsiteY41" fmla="*/ 2197100 h 3282950"/>
              <a:gd name="connsiteX42" fmla="*/ 723900 w 3276600"/>
              <a:gd name="connsiteY42" fmla="*/ 2197100 h 3282950"/>
              <a:gd name="connsiteX43" fmla="*/ 723900 w 3276600"/>
              <a:gd name="connsiteY43" fmla="*/ 2286000 h 3282950"/>
              <a:gd name="connsiteX44" fmla="*/ 742950 w 3276600"/>
              <a:gd name="connsiteY44" fmla="*/ 2286000 h 3282950"/>
              <a:gd name="connsiteX45" fmla="*/ 742950 w 3276600"/>
              <a:gd name="connsiteY45" fmla="*/ 2438400 h 3282950"/>
              <a:gd name="connsiteX46" fmla="*/ 787400 w 3276600"/>
              <a:gd name="connsiteY46" fmla="*/ 2438400 h 3282950"/>
              <a:gd name="connsiteX47" fmla="*/ 787400 w 3276600"/>
              <a:gd name="connsiteY47" fmla="*/ 2470150 h 3282950"/>
              <a:gd name="connsiteX48" fmla="*/ 806450 w 3276600"/>
              <a:gd name="connsiteY48" fmla="*/ 2451100 h 3282950"/>
              <a:gd name="connsiteX49" fmla="*/ 806450 w 3276600"/>
              <a:gd name="connsiteY49" fmla="*/ 2476500 h 3282950"/>
              <a:gd name="connsiteX50" fmla="*/ 895350 w 3276600"/>
              <a:gd name="connsiteY50" fmla="*/ 2476500 h 3282950"/>
              <a:gd name="connsiteX51" fmla="*/ 895350 w 3276600"/>
              <a:gd name="connsiteY51" fmla="*/ 2527300 h 3282950"/>
              <a:gd name="connsiteX52" fmla="*/ 927100 w 3276600"/>
              <a:gd name="connsiteY52" fmla="*/ 2527300 h 3282950"/>
              <a:gd name="connsiteX53" fmla="*/ 927100 w 3276600"/>
              <a:gd name="connsiteY53" fmla="*/ 2616200 h 3282950"/>
              <a:gd name="connsiteX54" fmla="*/ 1041400 w 3276600"/>
              <a:gd name="connsiteY54" fmla="*/ 2616200 h 3282950"/>
              <a:gd name="connsiteX55" fmla="*/ 1041400 w 3276600"/>
              <a:gd name="connsiteY55" fmla="*/ 2628900 h 3282950"/>
              <a:gd name="connsiteX56" fmla="*/ 1104900 w 3276600"/>
              <a:gd name="connsiteY56" fmla="*/ 2628900 h 3282950"/>
              <a:gd name="connsiteX57" fmla="*/ 1104900 w 3276600"/>
              <a:gd name="connsiteY57" fmla="*/ 2730500 h 3282950"/>
              <a:gd name="connsiteX58" fmla="*/ 1130300 w 3276600"/>
              <a:gd name="connsiteY58" fmla="*/ 2730500 h 3282950"/>
              <a:gd name="connsiteX59" fmla="*/ 1130300 w 3276600"/>
              <a:gd name="connsiteY59" fmla="*/ 2755900 h 3282950"/>
              <a:gd name="connsiteX60" fmla="*/ 1270000 w 3276600"/>
              <a:gd name="connsiteY60" fmla="*/ 2755900 h 3282950"/>
              <a:gd name="connsiteX61" fmla="*/ 1270000 w 3276600"/>
              <a:gd name="connsiteY61" fmla="*/ 2781300 h 3282950"/>
              <a:gd name="connsiteX62" fmla="*/ 1384300 w 3276600"/>
              <a:gd name="connsiteY62" fmla="*/ 2781300 h 3282950"/>
              <a:gd name="connsiteX63" fmla="*/ 1384300 w 3276600"/>
              <a:gd name="connsiteY63" fmla="*/ 2844800 h 3282950"/>
              <a:gd name="connsiteX64" fmla="*/ 1428750 w 3276600"/>
              <a:gd name="connsiteY64" fmla="*/ 2844800 h 3282950"/>
              <a:gd name="connsiteX65" fmla="*/ 1428750 w 3276600"/>
              <a:gd name="connsiteY65" fmla="*/ 2876550 h 3282950"/>
              <a:gd name="connsiteX66" fmla="*/ 1631950 w 3276600"/>
              <a:gd name="connsiteY66" fmla="*/ 2876550 h 3282950"/>
              <a:gd name="connsiteX67" fmla="*/ 1631950 w 3276600"/>
              <a:gd name="connsiteY67" fmla="*/ 2959100 h 3282950"/>
              <a:gd name="connsiteX68" fmla="*/ 1803400 w 3276600"/>
              <a:gd name="connsiteY68" fmla="*/ 2959100 h 3282950"/>
              <a:gd name="connsiteX69" fmla="*/ 1803400 w 3276600"/>
              <a:gd name="connsiteY69" fmla="*/ 2984500 h 3282950"/>
              <a:gd name="connsiteX70" fmla="*/ 1892300 w 3276600"/>
              <a:gd name="connsiteY70" fmla="*/ 2984500 h 3282950"/>
              <a:gd name="connsiteX71" fmla="*/ 1892300 w 3276600"/>
              <a:gd name="connsiteY71" fmla="*/ 3022600 h 3282950"/>
              <a:gd name="connsiteX72" fmla="*/ 1993900 w 3276600"/>
              <a:gd name="connsiteY72" fmla="*/ 3022600 h 3282950"/>
              <a:gd name="connsiteX73" fmla="*/ 1993900 w 3276600"/>
              <a:gd name="connsiteY73" fmla="*/ 3022600 h 3282950"/>
              <a:gd name="connsiteX74" fmla="*/ 1993900 w 3276600"/>
              <a:gd name="connsiteY74" fmla="*/ 3022600 h 3282950"/>
              <a:gd name="connsiteX75" fmla="*/ 1993900 w 3276600"/>
              <a:gd name="connsiteY75" fmla="*/ 3048000 h 3282950"/>
              <a:gd name="connsiteX76" fmla="*/ 2070100 w 3276600"/>
              <a:gd name="connsiteY76" fmla="*/ 3048000 h 3282950"/>
              <a:gd name="connsiteX77" fmla="*/ 2070100 w 3276600"/>
              <a:gd name="connsiteY77" fmla="*/ 3060700 h 3282950"/>
              <a:gd name="connsiteX78" fmla="*/ 2184400 w 3276600"/>
              <a:gd name="connsiteY78" fmla="*/ 3060700 h 3282950"/>
              <a:gd name="connsiteX79" fmla="*/ 2184400 w 3276600"/>
              <a:gd name="connsiteY79" fmla="*/ 3092450 h 3282950"/>
              <a:gd name="connsiteX80" fmla="*/ 2438400 w 3276600"/>
              <a:gd name="connsiteY80" fmla="*/ 3092450 h 3282950"/>
              <a:gd name="connsiteX81" fmla="*/ 2438400 w 3276600"/>
              <a:gd name="connsiteY81" fmla="*/ 3130550 h 3282950"/>
              <a:gd name="connsiteX82" fmla="*/ 2489200 w 3276600"/>
              <a:gd name="connsiteY82" fmla="*/ 3130550 h 3282950"/>
              <a:gd name="connsiteX83" fmla="*/ 2489200 w 3276600"/>
              <a:gd name="connsiteY83" fmla="*/ 3136900 h 3282950"/>
              <a:gd name="connsiteX84" fmla="*/ 2641600 w 3276600"/>
              <a:gd name="connsiteY84" fmla="*/ 3136900 h 3282950"/>
              <a:gd name="connsiteX85" fmla="*/ 2641600 w 3276600"/>
              <a:gd name="connsiteY85" fmla="*/ 3155950 h 3282950"/>
              <a:gd name="connsiteX86" fmla="*/ 2724150 w 3276600"/>
              <a:gd name="connsiteY86" fmla="*/ 3155950 h 3282950"/>
              <a:gd name="connsiteX87" fmla="*/ 2724150 w 3276600"/>
              <a:gd name="connsiteY87" fmla="*/ 3181350 h 3282950"/>
              <a:gd name="connsiteX88" fmla="*/ 2990850 w 3276600"/>
              <a:gd name="connsiteY88" fmla="*/ 3181350 h 3282950"/>
              <a:gd name="connsiteX89" fmla="*/ 2990850 w 3276600"/>
              <a:gd name="connsiteY89" fmla="*/ 3194050 h 3282950"/>
              <a:gd name="connsiteX90" fmla="*/ 3276600 w 3276600"/>
              <a:gd name="connsiteY90" fmla="*/ 3194050 h 3282950"/>
              <a:gd name="connsiteX91" fmla="*/ 3276600 w 3276600"/>
              <a:gd name="connsiteY91" fmla="*/ 3282950 h 3282950"/>
              <a:gd name="connsiteX0" fmla="*/ 0 w 3276600"/>
              <a:gd name="connsiteY0" fmla="*/ 0 h 3282950"/>
              <a:gd name="connsiteX1" fmla="*/ 57150 w 3276600"/>
              <a:gd name="connsiteY1" fmla="*/ 0 h 3282950"/>
              <a:gd name="connsiteX2" fmla="*/ 57150 w 3276600"/>
              <a:gd name="connsiteY2" fmla="*/ 101600 h 3282950"/>
              <a:gd name="connsiteX3" fmla="*/ 57150 w 3276600"/>
              <a:gd name="connsiteY3" fmla="*/ 101600 h 3282950"/>
              <a:gd name="connsiteX4" fmla="*/ 95250 w 3276600"/>
              <a:gd name="connsiteY4" fmla="*/ 101600 h 3282950"/>
              <a:gd name="connsiteX5" fmla="*/ 95250 w 3276600"/>
              <a:gd name="connsiteY5" fmla="*/ 139700 h 3282950"/>
              <a:gd name="connsiteX6" fmla="*/ 120650 w 3276600"/>
              <a:gd name="connsiteY6" fmla="*/ 139700 h 3282950"/>
              <a:gd name="connsiteX7" fmla="*/ 120650 w 3276600"/>
              <a:gd name="connsiteY7" fmla="*/ 190500 h 3282950"/>
              <a:gd name="connsiteX8" fmla="*/ 152400 w 3276600"/>
              <a:gd name="connsiteY8" fmla="*/ 190500 h 3282950"/>
              <a:gd name="connsiteX9" fmla="*/ 152400 w 3276600"/>
              <a:gd name="connsiteY9" fmla="*/ 292100 h 3282950"/>
              <a:gd name="connsiteX10" fmla="*/ 177800 w 3276600"/>
              <a:gd name="connsiteY10" fmla="*/ 292100 h 3282950"/>
              <a:gd name="connsiteX11" fmla="*/ 177800 w 3276600"/>
              <a:gd name="connsiteY11" fmla="*/ 488950 h 3282950"/>
              <a:gd name="connsiteX12" fmla="*/ 177800 w 3276600"/>
              <a:gd name="connsiteY12" fmla="*/ 793750 h 3282950"/>
              <a:gd name="connsiteX13" fmla="*/ 228600 w 3276600"/>
              <a:gd name="connsiteY13" fmla="*/ 793750 h 3282950"/>
              <a:gd name="connsiteX14" fmla="*/ 228600 w 3276600"/>
              <a:gd name="connsiteY14" fmla="*/ 1066800 h 3282950"/>
              <a:gd name="connsiteX15" fmla="*/ 228600 w 3276600"/>
              <a:gd name="connsiteY15" fmla="*/ 1066800 h 3282950"/>
              <a:gd name="connsiteX16" fmla="*/ 254000 w 3276600"/>
              <a:gd name="connsiteY16" fmla="*/ 1092200 h 3282950"/>
              <a:gd name="connsiteX17" fmla="*/ 273050 w 3276600"/>
              <a:gd name="connsiteY17" fmla="*/ 1111250 h 3282950"/>
              <a:gd name="connsiteX18" fmla="*/ 274638 w 3276600"/>
              <a:gd name="connsiteY18" fmla="*/ 1150938 h 3282950"/>
              <a:gd name="connsiteX19" fmla="*/ 317500 w 3276600"/>
              <a:gd name="connsiteY19" fmla="*/ 1155700 h 3282950"/>
              <a:gd name="connsiteX20" fmla="*/ 314326 w 3276600"/>
              <a:gd name="connsiteY20" fmla="*/ 1193800 h 3282950"/>
              <a:gd name="connsiteX21" fmla="*/ 361950 w 3276600"/>
              <a:gd name="connsiteY21" fmla="*/ 1200150 h 3282950"/>
              <a:gd name="connsiteX22" fmla="*/ 361950 w 3276600"/>
              <a:gd name="connsiteY22" fmla="*/ 1377950 h 3282950"/>
              <a:gd name="connsiteX23" fmla="*/ 393700 w 3276600"/>
              <a:gd name="connsiteY23" fmla="*/ 1377950 h 3282950"/>
              <a:gd name="connsiteX24" fmla="*/ 393700 w 3276600"/>
              <a:gd name="connsiteY24" fmla="*/ 1644650 h 3282950"/>
              <a:gd name="connsiteX25" fmla="*/ 419100 w 3276600"/>
              <a:gd name="connsiteY25" fmla="*/ 1644650 h 3282950"/>
              <a:gd name="connsiteX26" fmla="*/ 419100 w 3276600"/>
              <a:gd name="connsiteY26" fmla="*/ 1670050 h 3282950"/>
              <a:gd name="connsiteX27" fmla="*/ 457200 w 3276600"/>
              <a:gd name="connsiteY27" fmla="*/ 1670050 h 3282950"/>
              <a:gd name="connsiteX28" fmla="*/ 457200 w 3276600"/>
              <a:gd name="connsiteY28" fmla="*/ 1695450 h 3282950"/>
              <a:gd name="connsiteX29" fmla="*/ 469900 w 3276600"/>
              <a:gd name="connsiteY29" fmla="*/ 1695450 h 3282950"/>
              <a:gd name="connsiteX30" fmla="*/ 469900 w 3276600"/>
              <a:gd name="connsiteY30" fmla="*/ 1727200 h 3282950"/>
              <a:gd name="connsiteX31" fmla="*/ 488950 w 3276600"/>
              <a:gd name="connsiteY31" fmla="*/ 1727200 h 3282950"/>
              <a:gd name="connsiteX32" fmla="*/ 488950 w 3276600"/>
              <a:gd name="connsiteY32" fmla="*/ 1727200 h 3282950"/>
              <a:gd name="connsiteX33" fmla="*/ 514350 w 3276600"/>
              <a:gd name="connsiteY33" fmla="*/ 1752600 h 3282950"/>
              <a:gd name="connsiteX34" fmla="*/ 514350 w 3276600"/>
              <a:gd name="connsiteY34" fmla="*/ 1771650 h 3282950"/>
              <a:gd name="connsiteX35" fmla="*/ 552450 w 3276600"/>
              <a:gd name="connsiteY35" fmla="*/ 1771650 h 3282950"/>
              <a:gd name="connsiteX36" fmla="*/ 552450 w 3276600"/>
              <a:gd name="connsiteY36" fmla="*/ 2133600 h 3282950"/>
              <a:gd name="connsiteX37" fmla="*/ 596900 w 3276600"/>
              <a:gd name="connsiteY37" fmla="*/ 2133600 h 3282950"/>
              <a:gd name="connsiteX38" fmla="*/ 596900 w 3276600"/>
              <a:gd name="connsiteY38" fmla="*/ 2159000 h 3282950"/>
              <a:gd name="connsiteX39" fmla="*/ 641350 w 3276600"/>
              <a:gd name="connsiteY39" fmla="*/ 2159000 h 3282950"/>
              <a:gd name="connsiteX40" fmla="*/ 641350 w 3276600"/>
              <a:gd name="connsiteY40" fmla="*/ 2190750 h 3282950"/>
              <a:gd name="connsiteX41" fmla="*/ 647700 w 3276600"/>
              <a:gd name="connsiteY41" fmla="*/ 2197100 h 3282950"/>
              <a:gd name="connsiteX42" fmla="*/ 723900 w 3276600"/>
              <a:gd name="connsiteY42" fmla="*/ 2197100 h 3282950"/>
              <a:gd name="connsiteX43" fmla="*/ 723900 w 3276600"/>
              <a:gd name="connsiteY43" fmla="*/ 2286000 h 3282950"/>
              <a:gd name="connsiteX44" fmla="*/ 742950 w 3276600"/>
              <a:gd name="connsiteY44" fmla="*/ 2286000 h 3282950"/>
              <a:gd name="connsiteX45" fmla="*/ 742950 w 3276600"/>
              <a:gd name="connsiteY45" fmla="*/ 2438400 h 3282950"/>
              <a:gd name="connsiteX46" fmla="*/ 787400 w 3276600"/>
              <a:gd name="connsiteY46" fmla="*/ 2438400 h 3282950"/>
              <a:gd name="connsiteX47" fmla="*/ 787400 w 3276600"/>
              <a:gd name="connsiteY47" fmla="*/ 2470150 h 3282950"/>
              <a:gd name="connsiteX48" fmla="*/ 806450 w 3276600"/>
              <a:gd name="connsiteY48" fmla="*/ 2451100 h 3282950"/>
              <a:gd name="connsiteX49" fmla="*/ 806450 w 3276600"/>
              <a:gd name="connsiteY49" fmla="*/ 2476500 h 3282950"/>
              <a:gd name="connsiteX50" fmla="*/ 895350 w 3276600"/>
              <a:gd name="connsiteY50" fmla="*/ 2476500 h 3282950"/>
              <a:gd name="connsiteX51" fmla="*/ 895350 w 3276600"/>
              <a:gd name="connsiteY51" fmla="*/ 2527300 h 3282950"/>
              <a:gd name="connsiteX52" fmla="*/ 927100 w 3276600"/>
              <a:gd name="connsiteY52" fmla="*/ 2527300 h 3282950"/>
              <a:gd name="connsiteX53" fmla="*/ 927100 w 3276600"/>
              <a:gd name="connsiteY53" fmla="*/ 2616200 h 3282950"/>
              <a:gd name="connsiteX54" fmla="*/ 1041400 w 3276600"/>
              <a:gd name="connsiteY54" fmla="*/ 2616200 h 3282950"/>
              <a:gd name="connsiteX55" fmla="*/ 1041400 w 3276600"/>
              <a:gd name="connsiteY55" fmla="*/ 2628900 h 3282950"/>
              <a:gd name="connsiteX56" fmla="*/ 1104900 w 3276600"/>
              <a:gd name="connsiteY56" fmla="*/ 2628900 h 3282950"/>
              <a:gd name="connsiteX57" fmla="*/ 1104900 w 3276600"/>
              <a:gd name="connsiteY57" fmla="*/ 2730500 h 3282950"/>
              <a:gd name="connsiteX58" fmla="*/ 1130300 w 3276600"/>
              <a:gd name="connsiteY58" fmla="*/ 2730500 h 3282950"/>
              <a:gd name="connsiteX59" fmla="*/ 1130300 w 3276600"/>
              <a:gd name="connsiteY59" fmla="*/ 2755900 h 3282950"/>
              <a:gd name="connsiteX60" fmla="*/ 1270000 w 3276600"/>
              <a:gd name="connsiteY60" fmla="*/ 2755900 h 3282950"/>
              <a:gd name="connsiteX61" fmla="*/ 1270000 w 3276600"/>
              <a:gd name="connsiteY61" fmla="*/ 2781300 h 3282950"/>
              <a:gd name="connsiteX62" fmla="*/ 1384300 w 3276600"/>
              <a:gd name="connsiteY62" fmla="*/ 2781300 h 3282950"/>
              <a:gd name="connsiteX63" fmla="*/ 1384300 w 3276600"/>
              <a:gd name="connsiteY63" fmla="*/ 2844800 h 3282950"/>
              <a:gd name="connsiteX64" fmla="*/ 1428750 w 3276600"/>
              <a:gd name="connsiteY64" fmla="*/ 2844800 h 3282950"/>
              <a:gd name="connsiteX65" fmla="*/ 1428750 w 3276600"/>
              <a:gd name="connsiteY65" fmla="*/ 2876550 h 3282950"/>
              <a:gd name="connsiteX66" fmla="*/ 1631950 w 3276600"/>
              <a:gd name="connsiteY66" fmla="*/ 2876550 h 3282950"/>
              <a:gd name="connsiteX67" fmla="*/ 1631950 w 3276600"/>
              <a:gd name="connsiteY67" fmla="*/ 2959100 h 3282950"/>
              <a:gd name="connsiteX68" fmla="*/ 1803400 w 3276600"/>
              <a:gd name="connsiteY68" fmla="*/ 2959100 h 3282950"/>
              <a:gd name="connsiteX69" fmla="*/ 1803400 w 3276600"/>
              <a:gd name="connsiteY69" fmla="*/ 2984500 h 3282950"/>
              <a:gd name="connsiteX70" fmla="*/ 1892300 w 3276600"/>
              <a:gd name="connsiteY70" fmla="*/ 2984500 h 3282950"/>
              <a:gd name="connsiteX71" fmla="*/ 1892300 w 3276600"/>
              <a:gd name="connsiteY71" fmla="*/ 3022600 h 3282950"/>
              <a:gd name="connsiteX72" fmla="*/ 1993900 w 3276600"/>
              <a:gd name="connsiteY72" fmla="*/ 3022600 h 3282950"/>
              <a:gd name="connsiteX73" fmla="*/ 1993900 w 3276600"/>
              <a:gd name="connsiteY73" fmla="*/ 3022600 h 3282950"/>
              <a:gd name="connsiteX74" fmla="*/ 1993900 w 3276600"/>
              <a:gd name="connsiteY74" fmla="*/ 3022600 h 3282950"/>
              <a:gd name="connsiteX75" fmla="*/ 1993900 w 3276600"/>
              <a:gd name="connsiteY75" fmla="*/ 3048000 h 3282950"/>
              <a:gd name="connsiteX76" fmla="*/ 2070100 w 3276600"/>
              <a:gd name="connsiteY76" fmla="*/ 3048000 h 3282950"/>
              <a:gd name="connsiteX77" fmla="*/ 2070100 w 3276600"/>
              <a:gd name="connsiteY77" fmla="*/ 3060700 h 3282950"/>
              <a:gd name="connsiteX78" fmla="*/ 2184400 w 3276600"/>
              <a:gd name="connsiteY78" fmla="*/ 3060700 h 3282950"/>
              <a:gd name="connsiteX79" fmla="*/ 2184400 w 3276600"/>
              <a:gd name="connsiteY79" fmla="*/ 3092450 h 3282950"/>
              <a:gd name="connsiteX80" fmla="*/ 2438400 w 3276600"/>
              <a:gd name="connsiteY80" fmla="*/ 3092450 h 3282950"/>
              <a:gd name="connsiteX81" fmla="*/ 2438400 w 3276600"/>
              <a:gd name="connsiteY81" fmla="*/ 3130550 h 3282950"/>
              <a:gd name="connsiteX82" fmla="*/ 2489200 w 3276600"/>
              <a:gd name="connsiteY82" fmla="*/ 3130550 h 3282950"/>
              <a:gd name="connsiteX83" fmla="*/ 2489200 w 3276600"/>
              <a:gd name="connsiteY83" fmla="*/ 3136900 h 3282950"/>
              <a:gd name="connsiteX84" fmla="*/ 2641600 w 3276600"/>
              <a:gd name="connsiteY84" fmla="*/ 3136900 h 3282950"/>
              <a:gd name="connsiteX85" fmla="*/ 2641600 w 3276600"/>
              <a:gd name="connsiteY85" fmla="*/ 3155950 h 3282950"/>
              <a:gd name="connsiteX86" fmla="*/ 2724150 w 3276600"/>
              <a:gd name="connsiteY86" fmla="*/ 3155950 h 3282950"/>
              <a:gd name="connsiteX87" fmla="*/ 2724150 w 3276600"/>
              <a:gd name="connsiteY87" fmla="*/ 3181350 h 3282950"/>
              <a:gd name="connsiteX88" fmla="*/ 2990850 w 3276600"/>
              <a:gd name="connsiteY88" fmla="*/ 3181350 h 3282950"/>
              <a:gd name="connsiteX89" fmla="*/ 2990850 w 3276600"/>
              <a:gd name="connsiteY89" fmla="*/ 3194050 h 3282950"/>
              <a:gd name="connsiteX90" fmla="*/ 3276600 w 3276600"/>
              <a:gd name="connsiteY90" fmla="*/ 3194050 h 3282950"/>
              <a:gd name="connsiteX91" fmla="*/ 3276600 w 3276600"/>
              <a:gd name="connsiteY91" fmla="*/ 3282950 h 3282950"/>
              <a:gd name="connsiteX0" fmla="*/ 0 w 3276600"/>
              <a:gd name="connsiteY0" fmla="*/ 0 h 3282950"/>
              <a:gd name="connsiteX1" fmla="*/ 57150 w 3276600"/>
              <a:gd name="connsiteY1" fmla="*/ 0 h 3282950"/>
              <a:gd name="connsiteX2" fmla="*/ 57150 w 3276600"/>
              <a:gd name="connsiteY2" fmla="*/ 101600 h 3282950"/>
              <a:gd name="connsiteX3" fmla="*/ 57150 w 3276600"/>
              <a:gd name="connsiteY3" fmla="*/ 101600 h 3282950"/>
              <a:gd name="connsiteX4" fmla="*/ 95250 w 3276600"/>
              <a:gd name="connsiteY4" fmla="*/ 101600 h 3282950"/>
              <a:gd name="connsiteX5" fmla="*/ 95250 w 3276600"/>
              <a:gd name="connsiteY5" fmla="*/ 139700 h 3282950"/>
              <a:gd name="connsiteX6" fmla="*/ 120650 w 3276600"/>
              <a:gd name="connsiteY6" fmla="*/ 139700 h 3282950"/>
              <a:gd name="connsiteX7" fmla="*/ 120650 w 3276600"/>
              <a:gd name="connsiteY7" fmla="*/ 190500 h 3282950"/>
              <a:gd name="connsiteX8" fmla="*/ 152400 w 3276600"/>
              <a:gd name="connsiteY8" fmla="*/ 190500 h 3282950"/>
              <a:gd name="connsiteX9" fmla="*/ 152400 w 3276600"/>
              <a:gd name="connsiteY9" fmla="*/ 292100 h 3282950"/>
              <a:gd name="connsiteX10" fmla="*/ 177800 w 3276600"/>
              <a:gd name="connsiteY10" fmla="*/ 292100 h 3282950"/>
              <a:gd name="connsiteX11" fmla="*/ 177800 w 3276600"/>
              <a:gd name="connsiteY11" fmla="*/ 488950 h 3282950"/>
              <a:gd name="connsiteX12" fmla="*/ 177800 w 3276600"/>
              <a:gd name="connsiteY12" fmla="*/ 793750 h 3282950"/>
              <a:gd name="connsiteX13" fmla="*/ 228600 w 3276600"/>
              <a:gd name="connsiteY13" fmla="*/ 793750 h 3282950"/>
              <a:gd name="connsiteX14" fmla="*/ 228600 w 3276600"/>
              <a:gd name="connsiteY14" fmla="*/ 1066800 h 3282950"/>
              <a:gd name="connsiteX15" fmla="*/ 228600 w 3276600"/>
              <a:gd name="connsiteY15" fmla="*/ 1066800 h 3282950"/>
              <a:gd name="connsiteX16" fmla="*/ 254000 w 3276600"/>
              <a:gd name="connsiteY16" fmla="*/ 1092200 h 3282950"/>
              <a:gd name="connsiteX17" fmla="*/ 273050 w 3276600"/>
              <a:gd name="connsiteY17" fmla="*/ 1111250 h 3282950"/>
              <a:gd name="connsiteX18" fmla="*/ 274638 w 3276600"/>
              <a:gd name="connsiteY18" fmla="*/ 1150938 h 3282950"/>
              <a:gd name="connsiteX19" fmla="*/ 317500 w 3276600"/>
              <a:gd name="connsiteY19" fmla="*/ 1155700 h 3282950"/>
              <a:gd name="connsiteX20" fmla="*/ 315914 w 3276600"/>
              <a:gd name="connsiteY20" fmla="*/ 1201738 h 3282950"/>
              <a:gd name="connsiteX21" fmla="*/ 361950 w 3276600"/>
              <a:gd name="connsiteY21" fmla="*/ 1200150 h 3282950"/>
              <a:gd name="connsiteX22" fmla="*/ 361950 w 3276600"/>
              <a:gd name="connsiteY22" fmla="*/ 1377950 h 3282950"/>
              <a:gd name="connsiteX23" fmla="*/ 393700 w 3276600"/>
              <a:gd name="connsiteY23" fmla="*/ 1377950 h 3282950"/>
              <a:gd name="connsiteX24" fmla="*/ 393700 w 3276600"/>
              <a:gd name="connsiteY24" fmla="*/ 1644650 h 3282950"/>
              <a:gd name="connsiteX25" fmla="*/ 419100 w 3276600"/>
              <a:gd name="connsiteY25" fmla="*/ 1644650 h 3282950"/>
              <a:gd name="connsiteX26" fmla="*/ 419100 w 3276600"/>
              <a:gd name="connsiteY26" fmla="*/ 1670050 h 3282950"/>
              <a:gd name="connsiteX27" fmla="*/ 457200 w 3276600"/>
              <a:gd name="connsiteY27" fmla="*/ 1670050 h 3282950"/>
              <a:gd name="connsiteX28" fmla="*/ 457200 w 3276600"/>
              <a:gd name="connsiteY28" fmla="*/ 1695450 h 3282950"/>
              <a:gd name="connsiteX29" fmla="*/ 469900 w 3276600"/>
              <a:gd name="connsiteY29" fmla="*/ 1695450 h 3282950"/>
              <a:gd name="connsiteX30" fmla="*/ 469900 w 3276600"/>
              <a:gd name="connsiteY30" fmla="*/ 1727200 h 3282950"/>
              <a:gd name="connsiteX31" fmla="*/ 488950 w 3276600"/>
              <a:gd name="connsiteY31" fmla="*/ 1727200 h 3282950"/>
              <a:gd name="connsiteX32" fmla="*/ 488950 w 3276600"/>
              <a:gd name="connsiteY32" fmla="*/ 1727200 h 3282950"/>
              <a:gd name="connsiteX33" fmla="*/ 514350 w 3276600"/>
              <a:gd name="connsiteY33" fmla="*/ 1752600 h 3282950"/>
              <a:gd name="connsiteX34" fmla="*/ 514350 w 3276600"/>
              <a:gd name="connsiteY34" fmla="*/ 1771650 h 3282950"/>
              <a:gd name="connsiteX35" fmla="*/ 552450 w 3276600"/>
              <a:gd name="connsiteY35" fmla="*/ 1771650 h 3282950"/>
              <a:gd name="connsiteX36" fmla="*/ 552450 w 3276600"/>
              <a:gd name="connsiteY36" fmla="*/ 2133600 h 3282950"/>
              <a:gd name="connsiteX37" fmla="*/ 596900 w 3276600"/>
              <a:gd name="connsiteY37" fmla="*/ 2133600 h 3282950"/>
              <a:gd name="connsiteX38" fmla="*/ 596900 w 3276600"/>
              <a:gd name="connsiteY38" fmla="*/ 2159000 h 3282950"/>
              <a:gd name="connsiteX39" fmla="*/ 641350 w 3276600"/>
              <a:gd name="connsiteY39" fmla="*/ 2159000 h 3282950"/>
              <a:gd name="connsiteX40" fmla="*/ 641350 w 3276600"/>
              <a:gd name="connsiteY40" fmla="*/ 2190750 h 3282950"/>
              <a:gd name="connsiteX41" fmla="*/ 647700 w 3276600"/>
              <a:gd name="connsiteY41" fmla="*/ 2197100 h 3282950"/>
              <a:gd name="connsiteX42" fmla="*/ 723900 w 3276600"/>
              <a:gd name="connsiteY42" fmla="*/ 2197100 h 3282950"/>
              <a:gd name="connsiteX43" fmla="*/ 723900 w 3276600"/>
              <a:gd name="connsiteY43" fmla="*/ 2286000 h 3282950"/>
              <a:gd name="connsiteX44" fmla="*/ 742950 w 3276600"/>
              <a:gd name="connsiteY44" fmla="*/ 2286000 h 3282950"/>
              <a:gd name="connsiteX45" fmla="*/ 742950 w 3276600"/>
              <a:gd name="connsiteY45" fmla="*/ 2438400 h 3282950"/>
              <a:gd name="connsiteX46" fmla="*/ 787400 w 3276600"/>
              <a:gd name="connsiteY46" fmla="*/ 2438400 h 3282950"/>
              <a:gd name="connsiteX47" fmla="*/ 787400 w 3276600"/>
              <a:gd name="connsiteY47" fmla="*/ 2470150 h 3282950"/>
              <a:gd name="connsiteX48" fmla="*/ 806450 w 3276600"/>
              <a:gd name="connsiteY48" fmla="*/ 2451100 h 3282950"/>
              <a:gd name="connsiteX49" fmla="*/ 806450 w 3276600"/>
              <a:gd name="connsiteY49" fmla="*/ 2476500 h 3282950"/>
              <a:gd name="connsiteX50" fmla="*/ 895350 w 3276600"/>
              <a:gd name="connsiteY50" fmla="*/ 2476500 h 3282950"/>
              <a:gd name="connsiteX51" fmla="*/ 895350 w 3276600"/>
              <a:gd name="connsiteY51" fmla="*/ 2527300 h 3282950"/>
              <a:gd name="connsiteX52" fmla="*/ 927100 w 3276600"/>
              <a:gd name="connsiteY52" fmla="*/ 2527300 h 3282950"/>
              <a:gd name="connsiteX53" fmla="*/ 927100 w 3276600"/>
              <a:gd name="connsiteY53" fmla="*/ 2616200 h 3282950"/>
              <a:gd name="connsiteX54" fmla="*/ 1041400 w 3276600"/>
              <a:gd name="connsiteY54" fmla="*/ 2616200 h 3282950"/>
              <a:gd name="connsiteX55" fmla="*/ 1041400 w 3276600"/>
              <a:gd name="connsiteY55" fmla="*/ 2628900 h 3282950"/>
              <a:gd name="connsiteX56" fmla="*/ 1104900 w 3276600"/>
              <a:gd name="connsiteY56" fmla="*/ 2628900 h 3282950"/>
              <a:gd name="connsiteX57" fmla="*/ 1104900 w 3276600"/>
              <a:gd name="connsiteY57" fmla="*/ 2730500 h 3282950"/>
              <a:gd name="connsiteX58" fmla="*/ 1130300 w 3276600"/>
              <a:gd name="connsiteY58" fmla="*/ 2730500 h 3282950"/>
              <a:gd name="connsiteX59" fmla="*/ 1130300 w 3276600"/>
              <a:gd name="connsiteY59" fmla="*/ 2755900 h 3282950"/>
              <a:gd name="connsiteX60" fmla="*/ 1270000 w 3276600"/>
              <a:gd name="connsiteY60" fmla="*/ 2755900 h 3282950"/>
              <a:gd name="connsiteX61" fmla="*/ 1270000 w 3276600"/>
              <a:gd name="connsiteY61" fmla="*/ 2781300 h 3282950"/>
              <a:gd name="connsiteX62" fmla="*/ 1384300 w 3276600"/>
              <a:gd name="connsiteY62" fmla="*/ 2781300 h 3282950"/>
              <a:gd name="connsiteX63" fmla="*/ 1384300 w 3276600"/>
              <a:gd name="connsiteY63" fmla="*/ 2844800 h 3282950"/>
              <a:gd name="connsiteX64" fmla="*/ 1428750 w 3276600"/>
              <a:gd name="connsiteY64" fmla="*/ 2844800 h 3282950"/>
              <a:gd name="connsiteX65" fmla="*/ 1428750 w 3276600"/>
              <a:gd name="connsiteY65" fmla="*/ 2876550 h 3282950"/>
              <a:gd name="connsiteX66" fmla="*/ 1631950 w 3276600"/>
              <a:gd name="connsiteY66" fmla="*/ 2876550 h 3282950"/>
              <a:gd name="connsiteX67" fmla="*/ 1631950 w 3276600"/>
              <a:gd name="connsiteY67" fmla="*/ 2959100 h 3282950"/>
              <a:gd name="connsiteX68" fmla="*/ 1803400 w 3276600"/>
              <a:gd name="connsiteY68" fmla="*/ 2959100 h 3282950"/>
              <a:gd name="connsiteX69" fmla="*/ 1803400 w 3276600"/>
              <a:gd name="connsiteY69" fmla="*/ 2984500 h 3282950"/>
              <a:gd name="connsiteX70" fmla="*/ 1892300 w 3276600"/>
              <a:gd name="connsiteY70" fmla="*/ 2984500 h 3282950"/>
              <a:gd name="connsiteX71" fmla="*/ 1892300 w 3276600"/>
              <a:gd name="connsiteY71" fmla="*/ 3022600 h 3282950"/>
              <a:gd name="connsiteX72" fmla="*/ 1993900 w 3276600"/>
              <a:gd name="connsiteY72" fmla="*/ 3022600 h 3282950"/>
              <a:gd name="connsiteX73" fmla="*/ 1993900 w 3276600"/>
              <a:gd name="connsiteY73" fmla="*/ 3022600 h 3282950"/>
              <a:gd name="connsiteX74" fmla="*/ 1993900 w 3276600"/>
              <a:gd name="connsiteY74" fmla="*/ 3022600 h 3282950"/>
              <a:gd name="connsiteX75" fmla="*/ 1993900 w 3276600"/>
              <a:gd name="connsiteY75" fmla="*/ 3048000 h 3282950"/>
              <a:gd name="connsiteX76" fmla="*/ 2070100 w 3276600"/>
              <a:gd name="connsiteY76" fmla="*/ 3048000 h 3282950"/>
              <a:gd name="connsiteX77" fmla="*/ 2070100 w 3276600"/>
              <a:gd name="connsiteY77" fmla="*/ 3060700 h 3282950"/>
              <a:gd name="connsiteX78" fmla="*/ 2184400 w 3276600"/>
              <a:gd name="connsiteY78" fmla="*/ 3060700 h 3282950"/>
              <a:gd name="connsiteX79" fmla="*/ 2184400 w 3276600"/>
              <a:gd name="connsiteY79" fmla="*/ 3092450 h 3282950"/>
              <a:gd name="connsiteX80" fmla="*/ 2438400 w 3276600"/>
              <a:gd name="connsiteY80" fmla="*/ 3092450 h 3282950"/>
              <a:gd name="connsiteX81" fmla="*/ 2438400 w 3276600"/>
              <a:gd name="connsiteY81" fmla="*/ 3130550 h 3282950"/>
              <a:gd name="connsiteX82" fmla="*/ 2489200 w 3276600"/>
              <a:gd name="connsiteY82" fmla="*/ 3130550 h 3282950"/>
              <a:gd name="connsiteX83" fmla="*/ 2489200 w 3276600"/>
              <a:gd name="connsiteY83" fmla="*/ 3136900 h 3282950"/>
              <a:gd name="connsiteX84" fmla="*/ 2641600 w 3276600"/>
              <a:gd name="connsiteY84" fmla="*/ 3136900 h 3282950"/>
              <a:gd name="connsiteX85" fmla="*/ 2641600 w 3276600"/>
              <a:gd name="connsiteY85" fmla="*/ 3155950 h 3282950"/>
              <a:gd name="connsiteX86" fmla="*/ 2724150 w 3276600"/>
              <a:gd name="connsiteY86" fmla="*/ 3155950 h 3282950"/>
              <a:gd name="connsiteX87" fmla="*/ 2724150 w 3276600"/>
              <a:gd name="connsiteY87" fmla="*/ 3181350 h 3282950"/>
              <a:gd name="connsiteX88" fmla="*/ 2990850 w 3276600"/>
              <a:gd name="connsiteY88" fmla="*/ 3181350 h 3282950"/>
              <a:gd name="connsiteX89" fmla="*/ 2990850 w 3276600"/>
              <a:gd name="connsiteY89" fmla="*/ 3194050 h 3282950"/>
              <a:gd name="connsiteX90" fmla="*/ 3276600 w 3276600"/>
              <a:gd name="connsiteY90" fmla="*/ 3194050 h 3282950"/>
              <a:gd name="connsiteX91" fmla="*/ 3276600 w 3276600"/>
              <a:gd name="connsiteY91" fmla="*/ 3282950 h 3282950"/>
              <a:gd name="connsiteX0" fmla="*/ 0 w 3276600"/>
              <a:gd name="connsiteY0" fmla="*/ 0 h 3282950"/>
              <a:gd name="connsiteX1" fmla="*/ 57150 w 3276600"/>
              <a:gd name="connsiteY1" fmla="*/ 0 h 3282950"/>
              <a:gd name="connsiteX2" fmla="*/ 57150 w 3276600"/>
              <a:gd name="connsiteY2" fmla="*/ 101600 h 3282950"/>
              <a:gd name="connsiteX3" fmla="*/ 57150 w 3276600"/>
              <a:gd name="connsiteY3" fmla="*/ 101600 h 3282950"/>
              <a:gd name="connsiteX4" fmla="*/ 95250 w 3276600"/>
              <a:gd name="connsiteY4" fmla="*/ 101600 h 3282950"/>
              <a:gd name="connsiteX5" fmla="*/ 95250 w 3276600"/>
              <a:gd name="connsiteY5" fmla="*/ 139700 h 3282950"/>
              <a:gd name="connsiteX6" fmla="*/ 120650 w 3276600"/>
              <a:gd name="connsiteY6" fmla="*/ 139700 h 3282950"/>
              <a:gd name="connsiteX7" fmla="*/ 120650 w 3276600"/>
              <a:gd name="connsiteY7" fmla="*/ 190500 h 3282950"/>
              <a:gd name="connsiteX8" fmla="*/ 152400 w 3276600"/>
              <a:gd name="connsiteY8" fmla="*/ 190500 h 3282950"/>
              <a:gd name="connsiteX9" fmla="*/ 152400 w 3276600"/>
              <a:gd name="connsiteY9" fmla="*/ 292100 h 3282950"/>
              <a:gd name="connsiteX10" fmla="*/ 177800 w 3276600"/>
              <a:gd name="connsiteY10" fmla="*/ 292100 h 3282950"/>
              <a:gd name="connsiteX11" fmla="*/ 177800 w 3276600"/>
              <a:gd name="connsiteY11" fmla="*/ 488950 h 3282950"/>
              <a:gd name="connsiteX12" fmla="*/ 177800 w 3276600"/>
              <a:gd name="connsiteY12" fmla="*/ 793750 h 3282950"/>
              <a:gd name="connsiteX13" fmla="*/ 228600 w 3276600"/>
              <a:gd name="connsiteY13" fmla="*/ 793750 h 3282950"/>
              <a:gd name="connsiteX14" fmla="*/ 228600 w 3276600"/>
              <a:gd name="connsiteY14" fmla="*/ 1066800 h 3282950"/>
              <a:gd name="connsiteX15" fmla="*/ 228600 w 3276600"/>
              <a:gd name="connsiteY15" fmla="*/ 1066800 h 3282950"/>
              <a:gd name="connsiteX16" fmla="*/ 254000 w 3276600"/>
              <a:gd name="connsiteY16" fmla="*/ 1092200 h 3282950"/>
              <a:gd name="connsiteX17" fmla="*/ 273050 w 3276600"/>
              <a:gd name="connsiteY17" fmla="*/ 1111250 h 3282950"/>
              <a:gd name="connsiteX18" fmla="*/ 274638 w 3276600"/>
              <a:gd name="connsiteY18" fmla="*/ 1157288 h 3282950"/>
              <a:gd name="connsiteX19" fmla="*/ 317500 w 3276600"/>
              <a:gd name="connsiteY19" fmla="*/ 1155700 h 3282950"/>
              <a:gd name="connsiteX20" fmla="*/ 315914 w 3276600"/>
              <a:gd name="connsiteY20" fmla="*/ 1201738 h 3282950"/>
              <a:gd name="connsiteX21" fmla="*/ 361950 w 3276600"/>
              <a:gd name="connsiteY21" fmla="*/ 1200150 h 3282950"/>
              <a:gd name="connsiteX22" fmla="*/ 361950 w 3276600"/>
              <a:gd name="connsiteY22" fmla="*/ 1377950 h 3282950"/>
              <a:gd name="connsiteX23" fmla="*/ 393700 w 3276600"/>
              <a:gd name="connsiteY23" fmla="*/ 1377950 h 3282950"/>
              <a:gd name="connsiteX24" fmla="*/ 393700 w 3276600"/>
              <a:gd name="connsiteY24" fmla="*/ 1644650 h 3282950"/>
              <a:gd name="connsiteX25" fmla="*/ 419100 w 3276600"/>
              <a:gd name="connsiteY25" fmla="*/ 1644650 h 3282950"/>
              <a:gd name="connsiteX26" fmla="*/ 419100 w 3276600"/>
              <a:gd name="connsiteY26" fmla="*/ 1670050 h 3282950"/>
              <a:gd name="connsiteX27" fmla="*/ 457200 w 3276600"/>
              <a:gd name="connsiteY27" fmla="*/ 1670050 h 3282950"/>
              <a:gd name="connsiteX28" fmla="*/ 457200 w 3276600"/>
              <a:gd name="connsiteY28" fmla="*/ 1695450 h 3282950"/>
              <a:gd name="connsiteX29" fmla="*/ 469900 w 3276600"/>
              <a:gd name="connsiteY29" fmla="*/ 1695450 h 3282950"/>
              <a:gd name="connsiteX30" fmla="*/ 469900 w 3276600"/>
              <a:gd name="connsiteY30" fmla="*/ 1727200 h 3282950"/>
              <a:gd name="connsiteX31" fmla="*/ 488950 w 3276600"/>
              <a:gd name="connsiteY31" fmla="*/ 1727200 h 3282950"/>
              <a:gd name="connsiteX32" fmla="*/ 488950 w 3276600"/>
              <a:gd name="connsiteY32" fmla="*/ 1727200 h 3282950"/>
              <a:gd name="connsiteX33" fmla="*/ 514350 w 3276600"/>
              <a:gd name="connsiteY33" fmla="*/ 1752600 h 3282950"/>
              <a:gd name="connsiteX34" fmla="*/ 514350 w 3276600"/>
              <a:gd name="connsiteY34" fmla="*/ 1771650 h 3282950"/>
              <a:gd name="connsiteX35" fmla="*/ 552450 w 3276600"/>
              <a:gd name="connsiteY35" fmla="*/ 1771650 h 3282950"/>
              <a:gd name="connsiteX36" fmla="*/ 552450 w 3276600"/>
              <a:gd name="connsiteY36" fmla="*/ 2133600 h 3282950"/>
              <a:gd name="connsiteX37" fmla="*/ 596900 w 3276600"/>
              <a:gd name="connsiteY37" fmla="*/ 2133600 h 3282950"/>
              <a:gd name="connsiteX38" fmla="*/ 596900 w 3276600"/>
              <a:gd name="connsiteY38" fmla="*/ 2159000 h 3282950"/>
              <a:gd name="connsiteX39" fmla="*/ 641350 w 3276600"/>
              <a:gd name="connsiteY39" fmla="*/ 2159000 h 3282950"/>
              <a:gd name="connsiteX40" fmla="*/ 641350 w 3276600"/>
              <a:gd name="connsiteY40" fmla="*/ 2190750 h 3282950"/>
              <a:gd name="connsiteX41" fmla="*/ 647700 w 3276600"/>
              <a:gd name="connsiteY41" fmla="*/ 2197100 h 3282950"/>
              <a:gd name="connsiteX42" fmla="*/ 723900 w 3276600"/>
              <a:gd name="connsiteY42" fmla="*/ 2197100 h 3282950"/>
              <a:gd name="connsiteX43" fmla="*/ 723900 w 3276600"/>
              <a:gd name="connsiteY43" fmla="*/ 2286000 h 3282950"/>
              <a:gd name="connsiteX44" fmla="*/ 742950 w 3276600"/>
              <a:gd name="connsiteY44" fmla="*/ 2286000 h 3282950"/>
              <a:gd name="connsiteX45" fmla="*/ 742950 w 3276600"/>
              <a:gd name="connsiteY45" fmla="*/ 2438400 h 3282950"/>
              <a:gd name="connsiteX46" fmla="*/ 787400 w 3276600"/>
              <a:gd name="connsiteY46" fmla="*/ 2438400 h 3282950"/>
              <a:gd name="connsiteX47" fmla="*/ 787400 w 3276600"/>
              <a:gd name="connsiteY47" fmla="*/ 2470150 h 3282950"/>
              <a:gd name="connsiteX48" fmla="*/ 806450 w 3276600"/>
              <a:gd name="connsiteY48" fmla="*/ 2451100 h 3282950"/>
              <a:gd name="connsiteX49" fmla="*/ 806450 w 3276600"/>
              <a:gd name="connsiteY49" fmla="*/ 2476500 h 3282950"/>
              <a:gd name="connsiteX50" fmla="*/ 895350 w 3276600"/>
              <a:gd name="connsiteY50" fmla="*/ 2476500 h 3282950"/>
              <a:gd name="connsiteX51" fmla="*/ 895350 w 3276600"/>
              <a:gd name="connsiteY51" fmla="*/ 2527300 h 3282950"/>
              <a:gd name="connsiteX52" fmla="*/ 927100 w 3276600"/>
              <a:gd name="connsiteY52" fmla="*/ 2527300 h 3282950"/>
              <a:gd name="connsiteX53" fmla="*/ 927100 w 3276600"/>
              <a:gd name="connsiteY53" fmla="*/ 2616200 h 3282950"/>
              <a:gd name="connsiteX54" fmla="*/ 1041400 w 3276600"/>
              <a:gd name="connsiteY54" fmla="*/ 2616200 h 3282950"/>
              <a:gd name="connsiteX55" fmla="*/ 1041400 w 3276600"/>
              <a:gd name="connsiteY55" fmla="*/ 2628900 h 3282950"/>
              <a:gd name="connsiteX56" fmla="*/ 1104900 w 3276600"/>
              <a:gd name="connsiteY56" fmla="*/ 2628900 h 3282950"/>
              <a:gd name="connsiteX57" fmla="*/ 1104900 w 3276600"/>
              <a:gd name="connsiteY57" fmla="*/ 2730500 h 3282950"/>
              <a:gd name="connsiteX58" fmla="*/ 1130300 w 3276600"/>
              <a:gd name="connsiteY58" fmla="*/ 2730500 h 3282950"/>
              <a:gd name="connsiteX59" fmla="*/ 1130300 w 3276600"/>
              <a:gd name="connsiteY59" fmla="*/ 2755900 h 3282950"/>
              <a:gd name="connsiteX60" fmla="*/ 1270000 w 3276600"/>
              <a:gd name="connsiteY60" fmla="*/ 2755900 h 3282950"/>
              <a:gd name="connsiteX61" fmla="*/ 1270000 w 3276600"/>
              <a:gd name="connsiteY61" fmla="*/ 2781300 h 3282950"/>
              <a:gd name="connsiteX62" fmla="*/ 1384300 w 3276600"/>
              <a:gd name="connsiteY62" fmla="*/ 2781300 h 3282950"/>
              <a:gd name="connsiteX63" fmla="*/ 1384300 w 3276600"/>
              <a:gd name="connsiteY63" fmla="*/ 2844800 h 3282950"/>
              <a:gd name="connsiteX64" fmla="*/ 1428750 w 3276600"/>
              <a:gd name="connsiteY64" fmla="*/ 2844800 h 3282950"/>
              <a:gd name="connsiteX65" fmla="*/ 1428750 w 3276600"/>
              <a:gd name="connsiteY65" fmla="*/ 2876550 h 3282950"/>
              <a:gd name="connsiteX66" fmla="*/ 1631950 w 3276600"/>
              <a:gd name="connsiteY66" fmla="*/ 2876550 h 3282950"/>
              <a:gd name="connsiteX67" fmla="*/ 1631950 w 3276600"/>
              <a:gd name="connsiteY67" fmla="*/ 2959100 h 3282950"/>
              <a:gd name="connsiteX68" fmla="*/ 1803400 w 3276600"/>
              <a:gd name="connsiteY68" fmla="*/ 2959100 h 3282950"/>
              <a:gd name="connsiteX69" fmla="*/ 1803400 w 3276600"/>
              <a:gd name="connsiteY69" fmla="*/ 2984500 h 3282950"/>
              <a:gd name="connsiteX70" fmla="*/ 1892300 w 3276600"/>
              <a:gd name="connsiteY70" fmla="*/ 2984500 h 3282950"/>
              <a:gd name="connsiteX71" fmla="*/ 1892300 w 3276600"/>
              <a:gd name="connsiteY71" fmla="*/ 3022600 h 3282950"/>
              <a:gd name="connsiteX72" fmla="*/ 1993900 w 3276600"/>
              <a:gd name="connsiteY72" fmla="*/ 3022600 h 3282950"/>
              <a:gd name="connsiteX73" fmla="*/ 1993900 w 3276600"/>
              <a:gd name="connsiteY73" fmla="*/ 3022600 h 3282950"/>
              <a:gd name="connsiteX74" fmla="*/ 1993900 w 3276600"/>
              <a:gd name="connsiteY74" fmla="*/ 3022600 h 3282950"/>
              <a:gd name="connsiteX75" fmla="*/ 1993900 w 3276600"/>
              <a:gd name="connsiteY75" fmla="*/ 3048000 h 3282950"/>
              <a:gd name="connsiteX76" fmla="*/ 2070100 w 3276600"/>
              <a:gd name="connsiteY76" fmla="*/ 3048000 h 3282950"/>
              <a:gd name="connsiteX77" fmla="*/ 2070100 w 3276600"/>
              <a:gd name="connsiteY77" fmla="*/ 3060700 h 3282950"/>
              <a:gd name="connsiteX78" fmla="*/ 2184400 w 3276600"/>
              <a:gd name="connsiteY78" fmla="*/ 3060700 h 3282950"/>
              <a:gd name="connsiteX79" fmla="*/ 2184400 w 3276600"/>
              <a:gd name="connsiteY79" fmla="*/ 3092450 h 3282950"/>
              <a:gd name="connsiteX80" fmla="*/ 2438400 w 3276600"/>
              <a:gd name="connsiteY80" fmla="*/ 3092450 h 3282950"/>
              <a:gd name="connsiteX81" fmla="*/ 2438400 w 3276600"/>
              <a:gd name="connsiteY81" fmla="*/ 3130550 h 3282950"/>
              <a:gd name="connsiteX82" fmla="*/ 2489200 w 3276600"/>
              <a:gd name="connsiteY82" fmla="*/ 3130550 h 3282950"/>
              <a:gd name="connsiteX83" fmla="*/ 2489200 w 3276600"/>
              <a:gd name="connsiteY83" fmla="*/ 3136900 h 3282950"/>
              <a:gd name="connsiteX84" fmla="*/ 2641600 w 3276600"/>
              <a:gd name="connsiteY84" fmla="*/ 3136900 h 3282950"/>
              <a:gd name="connsiteX85" fmla="*/ 2641600 w 3276600"/>
              <a:gd name="connsiteY85" fmla="*/ 3155950 h 3282950"/>
              <a:gd name="connsiteX86" fmla="*/ 2724150 w 3276600"/>
              <a:gd name="connsiteY86" fmla="*/ 3155950 h 3282950"/>
              <a:gd name="connsiteX87" fmla="*/ 2724150 w 3276600"/>
              <a:gd name="connsiteY87" fmla="*/ 3181350 h 3282950"/>
              <a:gd name="connsiteX88" fmla="*/ 2990850 w 3276600"/>
              <a:gd name="connsiteY88" fmla="*/ 3181350 h 3282950"/>
              <a:gd name="connsiteX89" fmla="*/ 2990850 w 3276600"/>
              <a:gd name="connsiteY89" fmla="*/ 3194050 h 3282950"/>
              <a:gd name="connsiteX90" fmla="*/ 3276600 w 3276600"/>
              <a:gd name="connsiteY90" fmla="*/ 3194050 h 3282950"/>
              <a:gd name="connsiteX91" fmla="*/ 3276600 w 3276600"/>
              <a:gd name="connsiteY91" fmla="*/ 3282950 h 3282950"/>
              <a:gd name="connsiteX0" fmla="*/ 0 w 3276600"/>
              <a:gd name="connsiteY0" fmla="*/ 0 h 3282950"/>
              <a:gd name="connsiteX1" fmla="*/ 57150 w 3276600"/>
              <a:gd name="connsiteY1" fmla="*/ 0 h 3282950"/>
              <a:gd name="connsiteX2" fmla="*/ 57150 w 3276600"/>
              <a:gd name="connsiteY2" fmla="*/ 101600 h 3282950"/>
              <a:gd name="connsiteX3" fmla="*/ 57150 w 3276600"/>
              <a:gd name="connsiteY3" fmla="*/ 101600 h 3282950"/>
              <a:gd name="connsiteX4" fmla="*/ 95250 w 3276600"/>
              <a:gd name="connsiteY4" fmla="*/ 101600 h 3282950"/>
              <a:gd name="connsiteX5" fmla="*/ 95250 w 3276600"/>
              <a:gd name="connsiteY5" fmla="*/ 139700 h 3282950"/>
              <a:gd name="connsiteX6" fmla="*/ 120650 w 3276600"/>
              <a:gd name="connsiteY6" fmla="*/ 139700 h 3282950"/>
              <a:gd name="connsiteX7" fmla="*/ 120650 w 3276600"/>
              <a:gd name="connsiteY7" fmla="*/ 190500 h 3282950"/>
              <a:gd name="connsiteX8" fmla="*/ 152400 w 3276600"/>
              <a:gd name="connsiteY8" fmla="*/ 190500 h 3282950"/>
              <a:gd name="connsiteX9" fmla="*/ 152400 w 3276600"/>
              <a:gd name="connsiteY9" fmla="*/ 292100 h 3282950"/>
              <a:gd name="connsiteX10" fmla="*/ 177800 w 3276600"/>
              <a:gd name="connsiteY10" fmla="*/ 292100 h 3282950"/>
              <a:gd name="connsiteX11" fmla="*/ 177800 w 3276600"/>
              <a:gd name="connsiteY11" fmla="*/ 488950 h 3282950"/>
              <a:gd name="connsiteX12" fmla="*/ 177800 w 3276600"/>
              <a:gd name="connsiteY12" fmla="*/ 793750 h 3282950"/>
              <a:gd name="connsiteX13" fmla="*/ 228600 w 3276600"/>
              <a:gd name="connsiteY13" fmla="*/ 793750 h 3282950"/>
              <a:gd name="connsiteX14" fmla="*/ 228600 w 3276600"/>
              <a:gd name="connsiteY14" fmla="*/ 1066800 h 3282950"/>
              <a:gd name="connsiteX15" fmla="*/ 228600 w 3276600"/>
              <a:gd name="connsiteY15" fmla="*/ 1066800 h 3282950"/>
              <a:gd name="connsiteX16" fmla="*/ 254000 w 3276600"/>
              <a:gd name="connsiteY16" fmla="*/ 1092200 h 3282950"/>
              <a:gd name="connsiteX17" fmla="*/ 273050 w 3276600"/>
              <a:gd name="connsiteY17" fmla="*/ 1111250 h 3282950"/>
              <a:gd name="connsiteX18" fmla="*/ 271463 w 3276600"/>
              <a:gd name="connsiteY18" fmla="*/ 1157288 h 3282950"/>
              <a:gd name="connsiteX19" fmla="*/ 317500 w 3276600"/>
              <a:gd name="connsiteY19" fmla="*/ 1155700 h 3282950"/>
              <a:gd name="connsiteX20" fmla="*/ 315914 w 3276600"/>
              <a:gd name="connsiteY20" fmla="*/ 1201738 h 3282950"/>
              <a:gd name="connsiteX21" fmla="*/ 361950 w 3276600"/>
              <a:gd name="connsiteY21" fmla="*/ 1200150 h 3282950"/>
              <a:gd name="connsiteX22" fmla="*/ 361950 w 3276600"/>
              <a:gd name="connsiteY22" fmla="*/ 1377950 h 3282950"/>
              <a:gd name="connsiteX23" fmla="*/ 393700 w 3276600"/>
              <a:gd name="connsiteY23" fmla="*/ 1377950 h 3282950"/>
              <a:gd name="connsiteX24" fmla="*/ 393700 w 3276600"/>
              <a:gd name="connsiteY24" fmla="*/ 1644650 h 3282950"/>
              <a:gd name="connsiteX25" fmla="*/ 419100 w 3276600"/>
              <a:gd name="connsiteY25" fmla="*/ 1644650 h 3282950"/>
              <a:gd name="connsiteX26" fmla="*/ 419100 w 3276600"/>
              <a:gd name="connsiteY26" fmla="*/ 1670050 h 3282950"/>
              <a:gd name="connsiteX27" fmla="*/ 457200 w 3276600"/>
              <a:gd name="connsiteY27" fmla="*/ 1670050 h 3282950"/>
              <a:gd name="connsiteX28" fmla="*/ 457200 w 3276600"/>
              <a:gd name="connsiteY28" fmla="*/ 1695450 h 3282950"/>
              <a:gd name="connsiteX29" fmla="*/ 469900 w 3276600"/>
              <a:gd name="connsiteY29" fmla="*/ 1695450 h 3282950"/>
              <a:gd name="connsiteX30" fmla="*/ 469900 w 3276600"/>
              <a:gd name="connsiteY30" fmla="*/ 1727200 h 3282950"/>
              <a:gd name="connsiteX31" fmla="*/ 488950 w 3276600"/>
              <a:gd name="connsiteY31" fmla="*/ 1727200 h 3282950"/>
              <a:gd name="connsiteX32" fmla="*/ 488950 w 3276600"/>
              <a:gd name="connsiteY32" fmla="*/ 1727200 h 3282950"/>
              <a:gd name="connsiteX33" fmla="*/ 514350 w 3276600"/>
              <a:gd name="connsiteY33" fmla="*/ 1752600 h 3282950"/>
              <a:gd name="connsiteX34" fmla="*/ 514350 w 3276600"/>
              <a:gd name="connsiteY34" fmla="*/ 1771650 h 3282950"/>
              <a:gd name="connsiteX35" fmla="*/ 552450 w 3276600"/>
              <a:gd name="connsiteY35" fmla="*/ 1771650 h 3282950"/>
              <a:gd name="connsiteX36" fmla="*/ 552450 w 3276600"/>
              <a:gd name="connsiteY36" fmla="*/ 2133600 h 3282950"/>
              <a:gd name="connsiteX37" fmla="*/ 596900 w 3276600"/>
              <a:gd name="connsiteY37" fmla="*/ 2133600 h 3282950"/>
              <a:gd name="connsiteX38" fmla="*/ 596900 w 3276600"/>
              <a:gd name="connsiteY38" fmla="*/ 2159000 h 3282950"/>
              <a:gd name="connsiteX39" fmla="*/ 641350 w 3276600"/>
              <a:gd name="connsiteY39" fmla="*/ 2159000 h 3282950"/>
              <a:gd name="connsiteX40" fmla="*/ 641350 w 3276600"/>
              <a:gd name="connsiteY40" fmla="*/ 2190750 h 3282950"/>
              <a:gd name="connsiteX41" fmla="*/ 647700 w 3276600"/>
              <a:gd name="connsiteY41" fmla="*/ 2197100 h 3282950"/>
              <a:gd name="connsiteX42" fmla="*/ 723900 w 3276600"/>
              <a:gd name="connsiteY42" fmla="*/ 2197100 h 3282950"/>
              <a:gd name="connsiteX43" fmla="*/ 723900 w 3276600"/>
              <a:gd name="connsiteY43" fmla="*/ 2286000 h 3282950"/>
              <a:gd name="connsiteX44" fmla="*/ 742950 w 3276600"/>
              <a:gd name="connsiteY44" fmla="*/ 2286000 h 3282950"/>
              <a:gd name="connsiteX45" fmla="*/ 742950 w 3276600"/>
              <a:gd name="connsiteY45" fmla="*/ 2438400 h 3282950"/>
              <a:gd name="connsiteX46" fmla="*/ 787400 w 3276600"/>
              <a:gd name="connsiteY46" fmla="*/ 2438400 h 3282950"/>
              <a:gd name="connsiteX47" fmla="*/ 787400 w 3276600"/>
              <a:gd name="connsiteY47" fmla="*/ 2470150 h 3282950"/>
              <a:gd name="connsiteX48" fmla="*/ 806450 w 3276600"/>
              <a:gd name="connsiteY48" fmla="*/ 2451100 h 3282950"/>
              <a:gd name="connsiteX49" fmla="*/ 806450 w 3276600"/>
              <a:gd name="connsiteY49" fmla="*/ 2476500 h 3282950"/>
              <a:gd name="connsiteX50" fmla="*/ 895350 w 3276600"/>
              <a:gd name="connsiteY50" fmla="*/ 2476500 h 3282950"/>
              <a:gd name="connsiteX51" fmla="*/ 895350 w 3276600"/>
              <a:gd name="connsiteY51" fmla="*/ 2527300 h 3282950"/>
              <a:gd name="connsiteX52" fmla="*/ 927100 w 3276600"/>
              <a:gd name="connsiteY52" fmla="*/ 2527300 h 3282950"/>
              <a:gd name="connsiteX53" fmla="*/ 927100 w 3276600"/>
              <a:gd name="connsiteY53" fmla="*/ 2616200 h 3282950"/>
              <a:gd name="connsiteX54" fmla="*/ 1041400 w 3276600"/>
              <a:gd name="connsiteY54" fmla="*/ 2616200 h 3282950"/>
              <a:gd name="connsiteX55" fmla="*/ 1041400 w 3276600"/>
              <a:gd name="connsiteY55" fmla="*/ 2628900 h 3282950"/>
              <a:gd name="connsiteX56" fmla="*/ 1104900 w 3276600"/>
              <a:gd name="connsiteY56" fmla="*/ 2628900 h 3282950"/>
              <a:gd name="connsiteX57" fmla="*/ 1104900 w 3276600"/>
              <a:gd name="connsiteY57" fmla="*/ 2730500 h 3282950"/>
              <a:gd name="connsiteX58" fmla="*/ 1130300 w 3276600"/>
              <a:gd name="connsiteY58" fmla="*/ 2730500 h 3282950"/>
              <a:gd name="connsiteX59" fmla="*/ 1130300 w 3276600"/>
              <a:gd name="connsiteY59" fmla="*/ 2755900 h 3282950"/>
              <a:gd name="connsiteX60" fmla="*/ 1270000 w 3276600"/>
              <a:gd name="connsiteY60" fmla="*/ 2755900 h 3282950"/>
              <a:gd name="connsiteX61" fmla="*/ 1270000 w 3276600"/>
              <a:gd name="connsiteY61" fmla="*/ 2781300 h 3282950"/>
              <a:gd name="connsiteX62" fmla="*/ 1384300 w 3276600"/>
              <a:gd name="connsiteY62" fmla="*/ 2781300 h 3282950"/>
              <a:gd name="connsiteX63" fmla="*/ 1384300 w 3276600"/>
              <a:gd name="connsiteY63" fmla="*/ 2844800 h 3282950"/>
              <a:gd name="connsiteX64" fmla="*/ 1428750 w 3276600"/>
              <a:gd name="connsiteY64" fmla="*/ 2844800 h 3282950"/>
              <a:gd name="connsiteX65" fmla="*/ 1428750 w 3276600"/>
              <a:gd name="connsiteY65" fmla="*/ 2876550 h 3282950"/>
              <a:gd name="connsiteX66" fmla="*/ 1631950 w 3276600"/>
              <a:gd name="connsiteY66" fmla="*/ 2876550 h 3282950"/>
              <a:gd name="connsiteX67" fmla="*/ 1631950 w 3276600"/>
              <a:gd name="connsiteY67" fmla="*/ 2959100 h 3282950"/>
              <a:gd name="connsiteX68" fmla="*/ 1803400 w 3276600"/>
              <a:gd name="connsiteY68" fmla="*/ 2959100 h 3282950"/>
              <a:gd name="connsiteX69" fmla="*/ 1803400 w 3276600"/>
              <a:gd name="connsiteY69" fmla="*/ 2984500 h 3282950"/>
              <a:gd name="connsiteX70" fmla="*/ 1892300 w 3276600"/>
              <a:gd name="connsiteY70" fmla="*/ 2984500 h 3282950"/>
              <a:gd name="connsiteX71" fmla="*/ 1892300 w 3276600"/>
              <a:gd name="connsiteY71" fmla="*/ 3022600 h 3282950"/>
              <a:gd name="connsiteX72" fmla="*/ 1993900 w 3276600"/>
              <a:gd name="connsiteY72" fmla="*/ 3022600 h 3282950"/>
              <a:gd name="connsiteX73" fmla="*/ 1993900 w 3276600"/>
              <a:gd name="connsiteY73" fmla="*/ 3022600 h 3282950"/>
              <a:gd name="connsiteX74" fmla="*/ 1993900 w 3276600"/>
              <a:gd name="connsiteY74" fmla="*/ 3022600 h 3282950"/>
              <a:gd name="connsiteX75" fmla="*/ 1993900 w 3276600"/>
              <a:gd name="connsiteY75" fmla="*/ 3048000 h 3282950"/>
              <a:gd name="connsiteX76" fmla="*/ 2070100 w 3276600"/>
              <a:gd name="connsiteY76" fmla="*/ 3048000 h 3282950"/>
              <a:gd name="connsiteX77" fmla="*/ 2070100 w 3276600"/>
              <a:gd name="connsiteY77" fmla="*/ 3060700 h 3282950"/>
              <a:gd name="connsiteX78" fmla="*/ 2184400 w 3276600"/>
              <a:gd name="connsiteY78" fmla="*/ 3060700 h 3282950"/>
              <a:gd name="connsiteX79" fmla="*/ 2184400 w 3276600"/>
              <a:gd name="connsiteY79" fmla="*/ 3092450 h 3282950"/>
              <a:gd name="connsiteX80" fmla="*/ 2438400 w 3276600"/>
              <a:gd name="connsiteY80" fmla="*/ 3092450 h 3282950"/>
              <a:gd name="connsiteX81" fmla="*/ 2438400 w 3276600"/>
              <a:gd name="connsiteY81" fmla="*/ 3130550 h 3282950"/>
              <a:gd name="connsiteX82" fmla="*/ 2489200 w 3276600"/>
              <a:gd name="connsiteY82" fmla="*/ 3130550 h 3282950"/>
              <a:gd name="connsiteX83" fmla="*/ 2489200 w 3276600"/>
              <a:gd name="connsiteY83" fmla="*/ 3136900 h 3282950"/>
              <a:gd name="connsiteX84" fmla="*/ 2641600 w 3276600"/>
              <a:gd name="connsiteY84" fmla="*/ 3136900 h 3282950"/>
              <a:gd name="connsiteX85" fmla="*/ 2641600 w 3276600"/>
              <a:gd name="connsiteY85" fmla="*/ 3155950 h 3282950"/>
              <a:gd name="connsiteX86" fmla="*/ 2724150 w 3276600"/>
              <a:gd name="connsiteY86" fmla="*/ 3155950 h 3282950"/>
              <a:gd name="connsiteX87" fmla="*/ 2724150 w 3276600"/>
              <a:gd name="connsiteY87" fmla="*/ 3181350 h 3282950"/>
              <a:gd name="connsiteX88" fmla="*/ 2990850 w 3276600"/>
              <a:gd name="connsiteY88" fmla="*/ 3181350 h 3282950"/>
              <a:gd name="connsiteX89" fmla="*/ 2990850 w 3276600"/>
              <a:gd name="connsiteY89" fmla="*/ 3194050 h 3282950"/>
              <a:gd name="connsiteX90" fmla="*/ 3276600 w 3276600"/>
              <a:gd name="connsiteY90" fmla="*/ 3194050 h 3282950"/>
              <a:gd name="connsiteX91" fmla="*/ 3276600 w 3276600"/>
              <a:gd name="connsiteY91" fmla="*/ 3282950 h 3282950"/>
              <a:gd name="connsiteX0" fmla="*/ 0 w 3276600"/>
              <a:gd name="connsiteY0" fmla="*/ 0 h 3282950"/>
              <a:gd name="connsiteX1" fmla="*/ 57150 w 3276600"/>
              <a:gd name="connsiteY1" fmla="*/ 0 h 3282950"/>
              <a:gd name="connsiteX2" fmla="*/ 57150 w 3276600"/>
              <a:gd name="connsiteY2" fmla="*/ 101600 h 3282950"/>
              <a:gd name="connsiteX3" fmla="*/ 57150 w 3276600"/>
              <a:gd name="connsiteY3" fmla="*/ 101600 h 3282950"/>
              <a:gd name="connsiteX4" fmla="*/ 95250 w 3276600"/>
              <a:gd name="connsiteY4" fmla="*/ 101600 h 3282950"/>
              <a:gd name="connsiteX5" fmla="*/ 95250 w 3276600"/>
              <a:gd name="connsiteY5" fmla="*/ 139700 h 3282950"/>
              <a:gd name="connsiteX6" fmla="*/ 120650 w 3276600"/>
              <a:gd name="connsiteY6" fmla="*/ 139700 h 3282950"/>
              <a:gd name="connsiteX7" fmla="*/ 120650 w 3276600"/>
              <a:gd name="connsiteY7" fmla="*/ 190500 h 3282950"/>
              <a:gd name="connsiteX8" fmla="*/ 152400 w 3276600"/>
              <a:gd name="connsiteY8" fmla="*/ 190500 h 3282950"/>
              <a:gd name="connsiteX9" fmla="*/ 152400 w 3276600"/>
              <a:gd name="connsiteY9" fmla="*/ 292100 h 3282950"/>
              <a:gd name="connsiteX10" fmla="*/ 177800 w 3276600"/>
              <a:gd name="connsiteY10" fmla="*/ 292100 h 3282950"/>
              <a:gd name="connsiteX11" fmla="*/ 177800 w 3276600"/>
              <a:gd name="connsiteY11" fmla="*/ 488950 h 3282950"/>
              <a:gd name="connsiteX12" fmla="*/ 177800 w 3276600"/>
              <a:gd name="connsiteY12" fmla="*/ 793750 h 3282950"/>
              <a:gd name="connsiteX13" fmla="*/ 228600 w 3276600"/>
              <a:gd name="connsiteY13" fmla="*/ 793750 h 3282950"/>
              <a:gd name="connsiteX14" fmla="*/ 228600 w 3276600"/>
              <a:gd name="connsiteY14" fmla="*/ 1066800 h 3282950"/>
              <a:gd name="connsiteX15" fmla="*/ 228600 w 3276600"/>
              <a:gd name="connsiteY15" fmla="*/ 1066800 h 3282950"/>
              <a:gd name="connsiteX16" fmla="*/ 254000 w 3276600"/>
              <a:gd name="connsiteY16" fmla="*/ 1092200 h 3282950"/>
              <a:gd name="connsiteX17" fmla="*/ 273050 w 3276600"/>
              <a:gd name="connsiteY17" fmla="*/ 1111250 h 3282950"/>
              <a:gd name="connsiteX18" fmla="*/ 271463 w 3276600"/>
              <a:gd name="connsiteY18" fmla="*/ 1152526 h 3282950"/>
              <a:gd name="connsiteX19" fmla="*/ 317500 w 3276600"/>
              <a:gd name="connsiteY19" fmla="*/ 1155700 h 3282950"/>
              <a:gd name="connsiteX20" fmla="*/ 315914 w 3276600"/>
              <a:gd name="connsiteY20" fmla="*/ 1201738 h 3282950"/>
              <a:gd name="connsiteX21" fmla="*/ 361950 w 3276600"/>
              <a:gd name="connsiteY21" fmla="*/ 1200150 h 3282950"/>
              <a:gd name="connsiteX22" fmla="*/ 361950 w 3276600"/>
              <a:gd name="connsiteY22" fmla="*/ 1377950 h 3282950"/>
              <a:gd name="connsiteX23" fmla="*/ 393700 w 3276600"/>
              <a:gd name="connsiteY23" fmla="*/ 1377950 h 3282950"/>
              <a:gd name="connsiteX24" fmla="*/ 393700 w 3276600"/>
              <a:gd name="connsiteY24" fmla="*/ 1644650 h 3282950"/>
              <a:gd name="connsiteX25" fmla="*/ 419100 w 3276600"/>
              <a:gd name="connsiteY25" fmla="*/ 1644650 h 3282950"/>
              <a:gd name="connsiteX26" fmla="*/ 419100 w 3276600"/>
              <a:gd name="connsiteY26" fmla="*/ 1670050 h 3282950"/>
              <a:gd name="connsiteX27" fmla="*/ 457200 w 3276600"/>
              <a:gd name="connsiteY27" fmla="*/ 1670050 h 3282950"/>
              <a:gd name="connsiteX28" fmla="*/ 457200 w 3276600"/>
              <a:gd name="connsiteY28" fmla="*/ 1695450 h 3282950"/>
              <a:gd name="connsiteX29" fmla="*/ 469900 w 3276600"/>
              <a:gd name="connsiteY29" fmla="*/ 1695450 h 3282950"/>
              <a:gd name="connsiteX30" fmla="*/ 469900 w 3276600"/>
              <a:gd name="connsiteY30" fmla="*/ 1727200 h 3282950"/>
              <a:gd name="connsiteX31" fmla="*/ 488950 w 3276600"/>
              <a:gd name="connsiteY31" fmla="*/ 1727200 h 3282950"/>
              <a:gd name="connsiteX32" fmla="*/ 488950 w 3276600"/>
              <a:gd name="connsiteY32" fmla="*/ 1727200 h 3282950"/>
              <a:gd name="connsiteX33" fmla="*/ 514350 w 3276600"/>
              <a:gd name="connsiteY33" fmla="*/ 1752600 h 3282950"/>
              <a:gd name="connsiteX34" fmla="*/ 514350 w 3276600"/>
              <a:gd name="connsiteY34" fmla="*/ 1771650 h 3282950"/>
              <a:gd name="connsiteX35" fmla="*/ 552450 w 3276600"/>
              <a:gd name="connsiteY35" fmla="*/ 1771650 h 3282950"/>
              <a:gd name="connsiteX36" fmla="*/ 552450 w 3276600"/>
              <a:gd name="connsiteY36" fmla="*/ 2133600 h 3282950"/>
              <a:gd name="connsiteX37" fmla="*/ 596900 w 3276600"/>
              <a:gd name="connsiteY37" fmla="*/ 2133600 h 3282950"/>
              <a:gd name="connsiteX38" fmla="*/ 596900 w 3276600"/>
              <a:gd name="connsiteY38" fmla="*/ 2159000 h 3282950"/>
              <a:gd name="connsiteX39" fmla="*/ 641350 w 3276600"/>
              <a:gd name="connsiteY39" fmla="*/ 2159000 h 3282950"/>
              <a:gd name="connsiteX40" fmla="*/ 641350 w 3276600"/>
              <a:gd name="connsiteY40" fmla="*/ 2190750 h 3282950"/>
              <a:gd name="connsiteX41" fmla="*/ 647700 w 3276600"/>
              <a:gd name="connsiteY41" fmla="*/ 2197100 h 3282950"/>
              <a:gd name="connsiteX42" fmla="*/ 723900 w 3276600"/>
              <a:gd name="connsiteY42" fmla="*/ 2197100 h 3282950"/>
              <a:gd name="connsiteX43" fmla="*/ 723900 w 3276600"/>
              <a:gd name="connsiteY43" fmla="*/ 2286000 h 3282950"/>
              <a:gd name="connsiteX44" fmla="*/ 742950 w 3276600"/>
              <a:gd name="connsiteY44" fmla="*/ 2286000 h 3282950"/>
              <a:gd name="connsiteX45" fmla="*/ 742950 w 3276600"/>
              <a:gd name="connsiteY45" fmla="*/ 2438400 h 3282950"/>
              <a:gd name="connsiteX46" fmla="*/ 787400 w 3276600"/>
              <a:gd name="connsiteY46" fmla="*/ 2438400 h 3282950"/>
              <a:gd name="connsiteX47" fmla="*/ 787400 w 3276600"/>
              <a:gd name="connsiteY47" fmla="*/ 2470150 h 3282950"/>
              <a:gd name="connsiteX48" fmla="*/ 806450 w 3276600"/>
              <a:gd name="connsiteY48" fmla="*/ 2451100 h 3282950"/>
              <a:gd name="connsiteX49" fmla="*/ 806450 w 3276600"/>
              <a:gd name="connsiteY49" fmla="*/ 2476500 h 3282950"/>
              <a:gd name="connsiteX50" fmla="*/ 895350 w 3276600"/>
              <a:gd name="connsiteY50" fmla="*/ 2476500 h 3282950"/>
              <a:gd name="connsiteX51" fmla="*/ 895350 w 3276600"/>
              <a:gd name="connsiteY51" fmla="*/ 2527300 h 3282950"/>
              <a:gd name="connsiteX52" fmla="*/ 927100 w 3276600"/>
              <a:gd name="connsiteY52" fmla="*/ 2527300 h 3282950"/>
              <a:gd name="connsiteX53" fmla="*/ 927100 w 3276600"/>
              <a:gd name="connsiteY53" fmla="*/ 2616200 h 3282950"/>
              <a:gd name="connsiteX54" fmla="*/ 1041400 w 3276600"/>
              <a:gd name="connsiteY54" fmla="*/ 2616200 h 3282950"/>
              <a:gd name="connsiteX55" fmla="*/ 1041400 w 3276600"/>
              <a:gd name="connsiteY55" fmla="*/ 2628900 h 3282950"/>
              <a:gd name="connsiteX56" fmla="*/ 1104900 w 3276600"/>
              <a:gd name="connsiteY56" fmla="*/ 2628900 h 3282950"/>
              <a:gd name="connsiteX57" fmla="*/ 1104900 w 3276600"/>
              <a:gd name="connsiteY57" fmla="*/ 2730500 h 3282950"/>
              <a:gd name="connsiteX58" fmla="*/ 1130300 w 3276600"/>
              <a:gd name="connsiteY58" fmla="*/ 2730500 h 3282950"/>
              <a:gd name="connsiteX59" fmla="*/ 1130300 w 3276600"/>
              <a:gd name="connsiteY59" fmla="*/ 2755900 h 3282950"/>
              <a:gd name="connsiteX60" fmla="*/ 1270000 w 3276600"/>
              <a:gd name="connsiteY60" fmla="*/ 2755900 h 3282950"/>
              <a:gd name="connsiteX61" fmla="*/ 1270000 w 3276600"/>
              <a:gd name="connsiteY61" fmla="*/ 2781300 h 3282950"/>
              <a:gd name="connsiteX62" fmla="*/ 1384300 w 3276600"/>
              <a:gd name="connsiteY62" fmla="*/ 2781300 h 3282950"/>
              <a:gd name="connsiteX63" fmla="*/ 1384300 w 3276600"/>
              <a:gd name="connsiteY63" fmla="*/ 2844800 h 3282950"/>
              <a:gd name="connsiteX64" fmla="*/ 1428750 w 3276600"/>
              <a:gd name="connsiteY64" fmla="*/ 2844800 h 3282950"/>
              <a:gd name="connsiteX65" fmla="*/ 1428750 w 3276600"/>
              <a:gd name="connsiteY65" fmla="*/ 2876550 h 3282950"/>
              <a:gd name="connsiteX66" fmla="*/ 1631950 w 3276600"/>
              <a:gd name="connsiteY66" fmla="*/ 2876550 h 3282950"/>
              <a:gd name="connsiteX67" fmla="*/ 1631950 w 3276600"/>
              <a:gd name="connsiteY67" fmla="*/ 2959100 h 3282950"/>
              <a:gd name="connsiteX68" fmla="*/ 1803400 w 3276600"/>
              <a:gd name="connsiteY68" fmla="*/ 2959100 h 3282950"/>
              <a:gd name="connsiteX69" fmla="*/ 1803400 w 3276600"/>
              <a:gd name="connsiteY69" fmla="*/ 2984500 h 3282950"/>
              <a:gd name="connsiteX70" fmla="*/ 1892300 w 3276600"/>
              <a:gd name="connsiteY70" fmla="*/ 2984500 h 3282950"/>
              <a:gd name="connsiteX71" fmla="*/ 1892300 w 3276600"/>
              <a:gd name="connsiteY71" fmla="*/ 3022600 h 3282950"/>
              <a:gd name="connsiteX72" fmla="*/ 1993900 w 3276600"/>
              <a:gd name="connsiteY72" fmla="*/ 3022600 h 3282950"/>
              <a:gd name="connsiteX73" fmla="*/ 1993900 w 3276600"/>
              <a:gd name="connsiteY73" fmla="*/ 3022600 h 3282950"/>
              <a:gd name="connsiteX74" fmla="*/ 1993900 w 3276600"/>
              <a:gd name="connsiteY74" fmla="*/ 3022600 h 3282950"/>
              <a:gd name="connsiteX75" fmla="*/ 1993900 w 3276600"/>
              <a:gd name="connsiteY75" fmla="*/ 3048000 h 3282950"/>
              <a:gd name="connsiteX76" fmla="*/ 2070100 w 3276600"/>
              <a:gd name="connsiteY76" fmla="*/ 3048000 h 3282950"/>
              <a:gd name="connsiteX77" fmla="*/ 2070100 w 3276600"/>
              <a:gd name="connsiteY77" fmla="*/ 3060700 h 3282950"/>
              <a:gd name="connsiteX78" fmla="*/ 2184400 w 3276600"/>
              <a:gd name="connsiteY78" fmla="*/ 3060700 h 3282950"/>
              <a:gd name="connsiteX79" fmla="*/ 2184400 w 3276600"/>
              <a:gd name="connsiteY79" fmla="*/ 3092450 h 3282950"/>
              <a:gd name="connsiteX80" fmla="*/ 2438400 w 3276600"/>
              <a:gd name="connsiteY80" fmla="*/ 3092450 h 3282950"/>
              <a:gd name="connsiteX81" fmla="*/ 2438400 w 3276600"/>
              <a:gd name="connsiteY81" fmla="*/ 3130550 h 3282950"/>
              <a:gd name="connsiteX82" fmla="*/ 2489200 w 3276600"/>
              <a:gd name="connsiteY82" fmla="*/ 3130550 h 3282950"/>
              <a:gd name="connsiteX83" fmla="*/ 2489200 w 3276600"/>
              <a:gd name="connsiteY83" fmla="*/ 3136900 h 3282950"/>
              <a:gd name="connsiteX84" fmla="*/ 2641600 w 3276600"/>
              <a:gd name="connsiteY84" fmla="*/ 3136900 h 3282950"/>
              <a:gd name="connsiteX85" fmla="*/ 2641600 w 3276600"/>
              <a:gd name="connsiteY85" fmla="*/ 3155950 h 3282950"/>
              <a:gd name="connsiteX86" fmla="*/ 2724150 w 3276600"/>
              <a:gd name="connsiteY86" fmla="*/ 3155950 h 3282950"/>
              <a:gd name="connsiteX87" fmla="*/ 2724150 w 3276600"/>
              <a:gd name="connsiteY87" fmla="*/ 3181350 h 3282950"/>
              <a:gd name="connsiteX88" fmla="*/ 2990850 w 3276600"/>
              <a:gd name="connsiteY88" fmla="*/ 3181350 h 3282950"/>
              <a:gd name="connsiteX89" fmla="*/ 2990850 w 3276600"/>
              <a:gd name="connsiteY89" fmla="*/ 3194050 h 3282950"/>
              <a:gd name="connsiteX90" fmla="*/ 3276600 w 3276600"/>
              <a:gd name="connsiteY90" fmla="*/ 3194050 h 3282950"/>
              <a:gd name="connsiteX91" fmla="*/ 3276600 w 3276600"/>
              <a:gd name="connsiteY91" fmla="*/ 3282950 h 32829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Lst>
            <a:rect l="l" t="t" r="r" b="b"/>
            <a:pathLst>
              <a:path w="3276600" h="3282950">
                <a:moveTo>
                  <a:pt x="0" y="0"/>
                </a:moveTo>
                <a:lnTo>
                  <a:pt x="57150" y="0"/>
                </a:lnTo>
                <a:lnTo>
                  <a:pt x="57150" y="101600"/>
                </a:lnTo>
                <a:lnTo>
                  <a:pt x="57150" y="101600"/>
                </a:lnTo>
                <a:lnTo>
                  <a:pt x="95250" y="101600"/>
                </a:lnTo>
                <a:lnTo>
                  <a:pt x="95250" y="139700"/>
                </a:lnTo>
                <a:lnTo>
                  <a:pt x="120650" y="139700"/>
                </a:lnTo>
                <a:lnTo>
                  <a:pt x="120650" y="190500"/>
                </a:lnTo>
                <a:lnTo>
                  <a:pt x="152400" y="190500"/>
                </a:lnTo>
                <a:lnTo>
                  <a:pt x="152400" y="292100"/>
                </a:lnTo>
                <a:lnTo>
                  <a:pt x="177800" y="292100"/>
                </a:lnTo>
                <a:lnTo>
                  <a:pt x="177800" y="488950"/>
                </a:lnTo>
                <a:lnTo>
                  <a:pt x="177800" y="793750"/>
                </a:lnTo>
                <a:lnTo>
                  <a:pt x="228600" y="793750"/>
                </a:lnTo>
                <a:lnTo>
                  <a:pt x="228600" y="1066800"/>
                </a:lnTo>
                <a:lnTo>
                  <a:pt x="228600" y="1066800"/>
                </a:lnTo>
                <a:lnTo>
                  <a:pt x="254000" y="1092200"/>
                </a:lnTo>
                <a:lnTo>
                  <a:pt x="273050" y="1111250"/>
                </a:lnTo>
                <a:cubicBezTo>
                  <a:pt x="273579" y="1124479"/>
                  <a:pt x="270934" y="1139297"/>
                  <a:pt x="271463" y="1152526"/>
                </a:cubicBezTo>
                <a:lnTo>
                  <a:pt x="317500" y="1155700"/>
                </a:lnTo>
                <a:cubicBezTo>
                  <a:pt x="316971" y="1171046"/>
                  <a:pt x="316443" y="1186392"/>
                  <a:pt x="315914" y="1201738"/>
                </a:cubicBezTo>
                <a:lnTo>
                  <a:pt x="361950" y="1200150"/>
                </a:lnTo>
                <a:lnTo>
                  <a:pt x="361950" y="1377950"/>
                </a:lnTo>
                <a:lnTo>
                  <a:pt x="393700" y="1377950"/>
                </a:lnTo>
                <a:lnTo>
                  <a:pt x="393700" y="1644650"/>
                </a:lnTo>
                <a:lnTo>
                  <a:pt x="419100" y="1644650"/>
                </a:lnTo>
                <a:lnTo>
                  <a:pt x="419100" y="1670050"/>
                </a:lnTo>
                <a:lnTo>
                  <a:pt x="457200" y="1670050"/>
                </a:lnTo>
                <a:lnTo>
                  <a:pt x="457200" y="1695450"/>
                </a:lnTo>
                <a:lnTo>
                  <a:pt x="469900" y="1695450"/>
                </a:lnTo>
                <a:lnTo>
                  <a:pt x="469900" y="1727200"/>
                </a:lnTo>
                <a:lnTo>
                  <a:pt x="488950" y="1727200"/>
                </a:lnTo>
                <a:lnTo>
                  <a:pt x="488950" y="1727200"/>
                </a:lnTo>
                <a:lnTo>
                  <a:pt x="514350" y="1752600"/>
                </a:lnTo>
                <a:lnTo>
                  <a:pt x="514350" y="1771650"/>
                </a:lnTo>
                <a:lnTo>
                  <a:pt x="552450" y="1771650"/>
                </a:lnTo>
                <a:lnTo>
                  <a:pt x="552450" y="2133600"/>
                </a:lnTo>
                <a:lnTo>
                  <a:pt x="596900" y="2133600"/>
                </a:lnTo>
                <a:lnTo>
                  <a:pt x="596900" y="2159000"/>
                </a:lnTo>
                <a:lnTo>
                  <a:pt x="641350" y="2159000"/>
                </a:lnTo>
                <a:lnTo>
                  <a:pt x="641350" y="2190750"/>
                </a:lnTo>
                <a:lnTo>
                  <a:pt x="647700" y="2197100"/>
                </a:lnTo>
                <a:lnTo>
                  <a:pt x="723900" y="2197100"/>
                </a:lnTo>
                <a:lnTo>
                  <a:pt x="723900" y="2286000"/>
                </a:lnTo>
                <a:lnTo>
                  <a:pt x="742950" y="2286000"/>
                </a:lnTo>
                <a:lnTo>
                  <a:pt x="742950" y="2438400"/>
                </a:lnTo>
                <a:lnTo>
                  <a:pt x="787400" y="2438400"/>
                </a:lnTo>
                <a:lnTo>
                  <a:pt x="787400" y="2470150"/>
                </a:lnTo>
                <a:lnTo>
                  <a:pt x="806450" y="2451100"/>
                </a:lnTo>
                <a:lnTo>
                  <a:pt x="806450" y="2476500"/>
                </a:lnTo>
                <a:lnTo>
                  <a:pt x="895350" y="2476500"/>
                </a:lnTo>
                <a:lnTo>
                  <a:pt x="895350" y="2527300"/>
                </a:lnTo>
                <a:lnTo>
                  <a:pt x="927100" y="2527300"/>
                </a:lnTo>
                <a:lnTo>
                  <a:pt x="927100" y="2616200"/>
                </a:lnTo>
                <a:lnTo>
                  <a:pt x="1041400" y="2616200"/>
                </a:lnTo>
                <a:lnTo>
                  <a:pt x="1041400" y="2628900"/>
                </a:lnTo>
                <a:lnTo>
                  <a:pt x="1104900" y="2628900"/>
                </a:lnTo>
                <a:lnTo>
                  <a:pt x="1104900" y="2730500"/>
                </a:lnTo>
                <a:lnTo>
                  <a:pt x="1130300" y="2730500"/>
                </a:lnTo>
                <a:lnTo>
                  <a:pt x="1130300" y="2755900"/>
                </a:lnTo>
                <a:lnTo>
                  <a:pt x="1270000" y="2755900"/>
                </a:lnTo>
                <a:lnTo>
                  <a:pt x="1270000" y="2781300"/>
                </a:lnTo>
                <a:lnTo>
                  <a:pt x="1384300" y="2781300"/>
                </a:lnTo>
                <a:lnTo>
                  <a:pt x="1384300" y="2844800"/>
                </a:lnTo>
                <a:lnTo>
                  <a:pt x="1428750" y="2844800"/>
                </a:lnTo>
                <a:lnTo>
                  <a:pt x="1428750" y="2876550"/>
                </a:lnTo>
                <a:lnTo>
                  <a:pt x="1631950" y="2876550"/>
                </a:lnTo>
                <a:lnTo>
                  <a:pt x="1631950" y="2959100"/>
                </a:lnTo>
                <a:lnTo>
                  <a:pt x="1803400" y="2959100"/>
                </a:lnTo>
                <a:lnTo>
                  <a:pt x="1803400" y="2984500"/>
                </a:lnTo>
                <a:lnTo>
                  <a:pt x="1892300" y="2984500"/>
                </a:lnTo>
                <a:lnTo>
                  <a:pt x="1892300" y="3022600"/>
                </a:lnTo>
                <a:lnTo>
                  <a:pt x="1993900" y="3022600"/>
                </a:lnTo>
                <a:lnTo>
                  <a:pt x="1993900" y="3022600"/>
                </a:lnTo>
                <a:lnTo>
                  <a:pt x="1993900" y="3022600"/>
                </a:lnTo>
                <a:lnTo>
                  <a:pt x="1993900" y="3048000"/>
                </a:lnTo>
                <a:lnTo>
                  <a:pt x="2070100" y="3048000"/>
                </a:lnTo>
                <a:lnTo>
                  <a:pt x="2070100" y="3060700"/>
                </a:lnTo>
                <a:lnTo>
                  <a:pt x="2184400" y="3060700"/>
                </a:lnTo>
                <a:lnTo>
                  <a:pt x="2184400" y="3092450"/>
                </a:lnTo>
                <a:lnTo>
                  <a:pt x="2438400" y="3092450"/>
                </a:lnTo>
                <a:lnTo>
                  <a:pt x="2438400" y="3130550"/>
                </a:lnTo>
                <a:lnTo>
                  <a:pt x="2489200" y="3130550"/>
                </a:lnTo>
                <a:lnTo>
                  <a:pt x="2489200" y="3136900"/>
                </a:lnTo>
                <a:lnTo>
                  <a:pt x="2641600" y="3136900"/>
                </a:lnTo>
                <a:lnTo>
                  <a:pt x="2641600" y="3155950"/>
                </a:lnTo>
                <a:lnTo>
                  <a:pt x="2724150" y="3155950"/>
                </a:lnTo>
                <a:lnTo>
                  <a:pt x="2724150" y="3181350"/>
                </a:lnTo>
                <a:lnTo>
                  <a:pt x="2990850" y="3181350"/>
                </a:lnTo>
                <a:lnTo>
                  <a:pt x="2990850" y="3194050"/>
                </a:lnTo>
                <a:lnTo>
                  <a:pt x="3276600" y="3194050"/>
                </a:lnTo>
                <a:lnTo>
                  <a:pt x="3276600" y="3282950"/>
                </a:lnTo>
              </a:path>
            </a:pathLst>
          </a:custGeom>
          <a:noFill/>
          <a:ln w="28575">
            <a:solidFill>
              <a:schemeClr val="accent3"/>
            </a:solidFill>
            <a:miter lim="800000"/>
            <a:headEnd/>
            <a:tailEnd/>
          </a:ln>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Arial"/>
              <a:ea typeface="+mn-ea"/>
              <a:cs typeface="Arial" panose="020B0604020202020204" pitchFamily="34" charset="0"/>
            </a:endParaRPr>
          </a:p>
        </p:txBody>
      </p:sp>
      <p:sp>
        <p:nvSpPr>
          <p:cNvPr id="96" name="Freeform: Shape 95">
            <a:extLst>
              <a:ext uri="{FF2B5EF4-FFF2-40B4-BE49-F238E27FC236}">
                <a16:creationId xmlns:a16="http://schemas.microsoft.com/office/drawing/2014/main" id="{E23B9C52-7B91-4B9F-8174-DC3BD5E0E07F}"/>
              </a:ext>
            </a:extLst>
          </p:cNvPr>
          <p:cNvSpPr/>
          <p:nvPr/>
        </p:nvSpPr>
        <p:spPr bwMode="auto">
          <a:xfrm>
            <a:off x="6775450" y="2408885"/>
            <a:ext cx="4038600" cy="3016250"/>
          </a:xfrm>
          <a:custGeom>
            <a:avLst/>
            <a:gdLst>
              <a:gd name="connsiteX0" fmla="*/ 4038600 w 4038600"/>
              <a:gd name="connsiteY0" fmla="*/ 3016250 h 3016250"/>
              <a:gd name="connsiteX1" fmla="*/ 3486150 w 4038600"/>
              <a:gd name="connsiteY1" fmla="*/ 3016250 h 3016250"/>
              <a:gd name="connsiteX2" fmla="*/ 3486150 w 4038600"/>
              <a:gd name="connsiteY2" fmla="*/ 2984500 h 3016250"/>
              <a:gd name="connsiteX3" fmla="*/ 2952750 w 4038600"/>
              <a:gd name="connsiteY3" fmla="*/ 2984500 h 3016250"/>
              <a:gd name="connsiteX4" fmla="*/ 2952750 w 4038600"/>
              <a:gd name="connsiteY4" fmla="*/ 2959100 h 3016250"/>
              <a:gd name="connsiteX5" fmla="*/ 2679700 w 4038600"/>
              <a:gd name="connsiteY5" fmla="*/ 2959100 h 3016250"/>
              <a:gd name="connsiteX6" fmla="*/ 2679700 w 4038600"/>
              <a:gd name="connsiteY6" fmla="*/ 2921000 h 3016250"/>
              <a:gd name="connsiteX7" fmla="*/ 2419350 w 4038600"/>
              <a:gd name="connsiteY7" fmla="*/ 2921000 h 3016250"/>
              <a:gd name="connsiteX8" fmla="*/ 2419350 w 4038600"/>
              <a:gd name="connsiteY8" fmla="*/ 2908300 h 3016250"/>
              <a:gd name="connsiteX9" fmla="*/ 2159000 w 4038600"/>
              <a:gd name="connsiteY9" fmla="*/ 2908300 h 3016250"/>
              <a:gd name="connsiteX10" fmla="*/ 2159000 w 4038600"/>
              <a:gd name="connsiteY10" fmla="*/ 2882900 h 3016250"/>
              <a:gd name="connsiteX11" fmla="*/ 1987550 w 4038600"/>
              <a:gd name="connsiteY11" fmla="*/ 2882900 h 3016250"/>
              <a:gd name="connsiteX12" fmla="*/ 1987550 w 4038600"/>
              <a:gd name="connsiteY12" fmla="*/ 2863850 h 3016250"/>
              <a:gd name="connsiteX13" fmla="*/ 1873250 w 4038600"/>
              <a:gd name="connsiteY13" fmla="*/ 2863850 h 3016250"/>
              <a:gd name="connsiteX14" fmla="*/ 1873250 w 4038600"/>
              <a:gd name="connsiteY14" fmla="*/ 2825750 h 3016250"/>
              <a:gd name="connsiteX15" fmla="*/ 1803400 w 4038600"/>
              <a:gd name="connsiteY15" fmla="*/ 2825750 h 3016250"/>
              <a:gd name="connsiteX16" fmla="*/ 1816100 w 4038600"/>
              <a:gd name="connsiteY16" fmla="*/ 2813050 h 3016250"/>
              <a:gd name="connsiteX17" fmla="*/ 1619250 w 4038600"/>
              <a:gd name="connsiteY17" fmla="*/ 2813050 h 3016250"/>
              <a:gd name="connsiteX18" fmla="*/ 1619250 w 4038600"/>
              <a:gd name="connsiteY18" fmla="*/ 2787650 h 3016250"/>
              <a:gd name="connsiteX19" fmla="*/ 1581150 w 4038600"/>
              <a:gd name="connsiteY19" fmla="*/ 2787650 h 3016250"/>
              <a:gd name="connsiteX20" fmla="*/ 1581150 w 4038600"/>
              <a:gd name="connsiteY20" fmla="*/ 2736850 h 3016250"/>
              <a:gd name="connsiteX21" fmla="*/ 1504950 w 4038600"/>
              <a:gd name="connsiteY21" fmla="*/ 2736850 h 3016250"/>
              <a:gd name="connsiteX22" fmla="*/ 1504950 w 4038600"/>
              <a:gd name="connsiteY22" fmla="*/ 2717800 h 3016250"/>
              <a:gd name="connsiteX23" fmla="*/ 1454150 w 4038600"/>
              <a:gd name="connsiteY23" fmla="*/ 2717800 h 3016250"/>
              <a:gd name="connsiteX24" fmla="*/ 1454150 w 4038600"/>
              <a:gd name="connsiteY24" fmla="*/ 2698750 h 3016250"/>
              <a:gd name="connsiteX25" fmla="*/ 1365250 w 4038600"/>
              <a:gd name="connsiteY25" fmla="*/ 2698750 h 3016250"/>
              <a:gd name="connsiteX26" fmla="*/ 1365250 w 4038600"/>
              <a:gd name="connsiteY26" fmla="*/ 2654300 h 3016250"/>
              <a:gd name="connsiteX27" fmla="*/ 1333500 w 4038600"/>
              <a:gd name="connsiteY27" fmla="*/ 2654300 h 3016250"/>
              <a:gd name="connsiteX28" fmla="*/ 1333500 w 4038600"/>
              <a:gd name="connsiteY28" fmla="*/ 2635250 h 3016250"/>
              <a:gd name="connsiteX29" fmla="*/ 1238250 w 4038600"/>
              <a:gd name="connsiteY29" fmla="*/ 2635250 h 3016250"/>
              <a:gd name="connsiteX30" fmla="*/ 1238250 w 4038600"/>
              <a:gd name="connsiteY30" fmla="*/ 2597150 h 3016250"/>
              <a:gd name="connsiteX31" fmla="*/ 1111250 w 4038600"/>
              <a:gd name="connsiteY31" fmla="*/ 2597150 h 3016250"/>
              <a:gd name="connsiteX32" fmla="*/ 1111250 w 4038600"/>
              <a:gd name="connsiteY32" fmla="*/ 2565400 h 3016250"/>
              <a:gd name="connsiteX33" fmla="*/ 1079500 w 4038600"/>
              <a:gd name="connsiteY33" fmla="*/ 2565400 h 3016250"/>
              <a:gd name="connsiteX34" fmla="*/ 1079500 w 4038600"/>
              <a:gd name="connsiteY34" fmla="*/ 2540000 h 3016250"/>
              <a:gd name="connsiteX35" fmla="*/ 1079500 w 4038600"/>
              <a:gd name="connsiteY35" fmla="*/ 2540000 h 3016250"/>
              <a:gd name="connsiteX36" fmla="*/ 1060450 w 4038600"/>
              <a:gd name="connsiteY36" fmla="*/ 2520950 h 3016250"/>
              <a:gd name="connsiteX37" fmla="*/ 920750 w 4038600"/>
              <a:gd name="connsiteY37" fmla="*/ 2520950 h 3016250"/>
              <a:gd name="connsiteX38" fmla="*/ 920750 w 4038600"/>
              <a:gd name="connsiteY38" fmla="*/ 2495550 h 3016250"/>
              <a:gd name="connsiteX39" fmla="*/ 895350 w 4038600"/>
              <a:gd name="connsiteY39" fmla="*/ 2495550 h 3016250"/>
              <a:gd name="connsiteX40" fmla="*/ 895350 w 4038600"/>
              <a:gd name="connsiteY40" fmla="*/ 2425700 h 3016250"/>
              <a:gd name="connsiteX41" fmla="*/ 787400 w 4038600"/>
              <a:gd name="connsiteY41" fmla="*/ 2425700 h 3016250"/>
              <a:gd name="connsiteX42" fmla="*/ 787400 w 4038600"/>
              <a:gd name="connsiteY42" fmla="*/ 2381250 h 3016250"/>
              <a:gd name="connsiteX43" fmla="*/ 742950 w 4038600"/>
              <a:gd name="connsiteY43" fmla="*/ 2381250 h 3016250"/>
              <a:gd name="connsiteX44" fmla="*/ 742950 w 4038600"/>
              <a:gd name="connsiteY44" fmla="*/ 2279650 h 3016250"/>
              <a:gd name="connsiteX45" fmla="*/ 692150 w 4038600"/>
              <a:gd name="connsiteY45" fmla="*/ 2279650 h 3016250"/>
              <a:gd name="connsiteX46" fmla="*/ 692150 w 4038600"/>
              <a:gd name="connsiteY46" fmla="*/ 2127250 h 3016250"/>
              <a:gd name="connsiteX47" fmla="*/ 622300 w 4038600"/>
              <a:gd name="connsiteY47" fmla="*/ 2127250 h 3016250"/>
              <a:gd name="connsiteX48" fmla="*/ 622300 w 4038600"/>
              <a:gd name="connsiteY48" fmla="*/ 2095500 h 3016250"/>
              <a:gd name="connsiteX49" fmla="*/ 546100 w 4038600"/>
              <a:gd name="connsiteY49" fmla="*/ 2095500 h 3016250"/>
              <a:gd name="connsiteX50" fmla="*/ 546100 w 4038600"/>
              <a:gd name="connsiteY50" fmla="*/ 1847850 h 3016250"/>
              <a:gd name="connsiteX51" fmla="*/ 495300 w 4038600"/>
              <a:gd name="connsiteY51" fmla="*/ 1847850 h 3016250"/>
              <a:gd name="connsiteX52" fmla="*/ 495300 w 4038600"/>
              <a:gd name="connsiteY52" fmla="*/ 1816100 h 3016250"/>
              <a:gd name="connsiteX53" fmla="*/ 457200 w 4038600"/>
              <a:gd name="connsiteY53" fmla="*/ 1816100 h 3016250"/>
              <a:gd name="connsiteX54" fmla="*/ 457200 w 4038600"/>
              <a:gd name="connsiteY54" fmla="*/ 1784350 h 3016250"/>
              <a:gd name="connsiteX55" fmla="*/ 406400 w 4038600"/>
              <a:gd name="connsiteY55" fmla="*/ 1784350 h 3016250"/>
              <a:gd name="connsiteX56" fmla="*/ 368300 w 4038600"/>
              <a:gd name="connsiteY56" fmla="*/ 1784350 h 3016250"/>
              <a:gd name="connsiteX57" fmla="*/ 368300 w 4038600"/>
              <a:gd name="connsiteY57" fmla="*/ 1682750 h 3016250"/>
              <a:gd name="connsiteX58" fmla="*/ 336550 w 4038600"/>
              <a:gd name="connsiteY58" fmla="*/ 1682750 h 3016250"/>
              <a:gd name="connsiteX59" fmla="*/ 336550 w 4038600"/>
              <a:gd name="connsiteY59" fmla="*/ 1308100 h 3016250"/>
              <a:gd name="connsiteX60" fmla="*/ 279400 w 4038600"/>
              <a:gd name="connsiteY60" fmla="*/ 1308100 h 3016250"/>
              <a:gd name="connsiteX61" fmla="*/ 279400 w 4038600"/>
              <a:gd name="connsiteY61" fmla="*/ 1270000 h 3016250"/>
              <a:gd name="connsiteX62" fmla="*/ 241300 w 4038600"/>
              <a:gd name="connsiteY62" fmla="*/ 1270000 h 3016250"/>
              <a:gd name="connsiteX63" fmla="*/ 241300 w 4038600"/>
              <a:gd name="connsiteY63" fmla="*/ 1225550 h 3016250"/>
              <a:gd name="connsiteX64" fmla="*/ 203200 w 4038600"/>
              <a:gd name="connsiteY64" fmla="*/ 1225550 h 3016250"/>
              <a:gd name="connsiteX65" fmla="*/ 203200 w 4038600"/>
              <a:gd name="connsiteY65" fmla="*/ 1162050 h 3016250"/>
              <a:gd name="connsiteX66" fmla="*/ 190500 w 4038600"/>
              <a:gd name="connsiteY66" fmla="*/ 1162050 h 3016250"/>
              <a:gd name="connsiteX67" fmla="*/ 190500 w 4038600"/>
              <a:gd name="connsiteY67" fmla="*/ 869950 h 3016250"/>
              <a:gd name="connsiteX68" fmla="*/ 146050 w 4038600"/>
              <a:gd name="connsiteY68" fmla="*/ 869950 h 3016250"/>
              <a:gd name="connsiteX69" fmla="*/ 146050 w 4038600"/>
              <a:gd name="connsiteY69" fmla="*/ 412750 h 3016250"/>
              <a:gd name="connsiteX70" fmla="*/ 146050 w 4038600"/>
              <a:gd name="connsiteY70" fmla="*/ 400050 h 3016250"/>
              <a:gd name="connsiteX71" fmla="*/ 146050 w 4038600"/>
              <a:gd name="connsiteY71" fmla="*/ 247650 h 3016250"/>
              <a:gd name="connsiteX72" fmla="*/ 120650 w 4038600"/>
              <a:gd name="connsiteY72" fmla="*/ 247650 h 3016250"/>
              <a:gd name="connsiteX73" fmla="*/ 120650 w 4038600"/>
              <a:gd name="connsiteY73" fmla="*/ 120650 h 3016250"/>
              <a:gd name="connsiteX74" fmla="*/ 82550 w 4038600"/>
              <a:gd name="connsiteY74" fmla="*/ 120650 h 3016250"/>
              <a:gd name="connsiteX75" fmla="*/ 82550 w 4038600"/>
              <a:gd name="connsiteY75" fmla="*/ 63500 h 3016250"/>
              <a:gd name="connsiteX76" fmla="*/ 19050 w 4038600"/>
              <a:gd name="connsiteY76" fmla="*/ 63500 h 3016250"/>
              <a:gd name="connsiteX77" fmla="*/ 19050 w 4038600"/>
              <a:gd name="connsiteY77" fmla="*/ 0 h 3016250"/>
              <a:gd name="connsiteX78" fmla="*/ 0 w 4038600"/>
              <a:gd name="connsiteY78" fmla="*/ 0 h 30162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Lst>
            <a:rect l="l" t="t" r="r" b="b"/>
            <a:pathLst>
              <a:path w="4038600" h="3016250">
                <a:moveTo>
                  <a:pt x="4038600" y="3016250"/>
                </a:moveTo>
                <a:lnTo>
                  <a:pt x="3486150" y="3016250"/>
                </a:lnTo>
                <a:lnTo>
                  <a:pt x="3486150" y="2984500"/>
                </a:lnTo>
                <a:lnTo>
                  <a:pt x="2952750" y="2984500"/>
                </a:lnTo>
                <a:lnTo>
                  <a:pt x="2952750" y="2959100"/>
                </a:lnTo>
                <a:lnTo>
                  <a:pt x="2679700" y="2959100"/>
                </a:lnTo>
                <a:lnTo>
                  <a:pt x="2679700" y="2921000"/>
                </a:lnTo>
                <a:lnTo>
                  <a:pt x="2419350" y="2921000"/>
                </a:lnTo>
                <a:lnTo>
                  <a:pt x="2419350" y="2908300"/>
                </a:lnTo>
                <a:lnTo>
                  <a:pt x="2159000" y="2908300"/>
                </a:lnTo>
                <a:lnTo>
                  <a:pt x="2159000" y="2882900"/>
                </a:lnTo>
                <a:lnTo>
                  <a:pt x="1987550" y="2882900"/>
                </a:lnTo>
                <a:lnTo>
                  <a:pt x="1987550" y="2863850"/>
                </a:lnTo>
                <a:lnTo>
                  <a:pt x="1873250" y="2863850"/>
                </a:lnTo>
                <a:lnTo>
                  <a:pt x="1873250" y="2825750"/>
                </a:lnTo>
                <a:lnTo>
                  <a:pt x="1803400" y="2825750"/>
                </a:lnTo>
                <a:lnTo>
                  <a:pt x="1816100" y="2813050"/>
                </a:lnTo>
                <a:lnTo>
                  <a:pt x="1619250" y="2813050"/>
                </a:lnTo>
                <a:lnTo>
                  <a:pt x="1619250" y="2787650"/>
                </a:lnTo>
                <a:lnTo>
                  <a:pt x="1581150" y="2787650"/>
                </a:lnTo>
                <a:lnTo>
                  <a:pt x="1581150" y="2736850"/>
                </a:lnTo>
                <a:lnTo>
                  <a:pt x="1504950" y="2736850"/>
                </a:lnTo>
                <a:lnTo>
                  <a:pt x="1504950" y="2717800"/>
                </a:lnTo>
                <a:lnTo>
                  <a:pt x="1454150" y="2717800"/>
                </a:lnTo>
                <a:lnTo>
                  <a:pt x="1454150" y="2698750"/>
                </a:lnTo>
                <a:lnTo>
                  <a:pt x="1365250" y="2698750"/>
                </a:lnTo>
                <a:lnTo>
                  <a:pt x="1365250" y="2654300"/>
                </a:lnTo>
                <a:lnTo>
                  <a:pt x="1333500" y="2654300"/>
                </a:lnTo>
                <a:lnTo>
                  <a:pt x="1333500" y="2635250"/>
                </a:lnTo>
                <a:lnTo>
                  <a:pt x="1238250" y="2635250"/>
                </a:lnTo>
                <a:lnTo>
                  <a:pt x="1238250" y="2597150"/>
                </a:lnTo>
                <a:lnTo>
                  <a:pt x="1111250" y="2597150"/>
                </a:lnTo>
                <a:lnTo>
                  <a:pt x="1111250" y="2565400"/>
                </a:lnTo>
                <a:lnTo>
                  <a:pt x="1079500" y="2565400"/>
                </a:lnTo>
                <a:lnTo>
                  <a:pt x="1079500" y="2540000"/>
                </a:lnTo>
                <a:lnTo>
                  <a:pt x="1079500" y="2540000"/>
                </a:lnTo>
                <a:lnTo>
                  <a:pt x="1060450" y="2520950"/>
                </a:lnTo>
                <a:lnTo>
                  <a:pt x="920750" y="2520950"/>
                </a:lnTo>
                <a:lnTo>
                  <a:pt x="920750" y="2495550"/>
                </a:lnTo>
                <a:lnTo>
                  <a:pt x="895350" y="2495550"/>
                </a:lnTo>
                <a:lnTo>
                  <a:pt x="895350" y="2425700"/>
                </a:lnTo>
                <a:lnTo>
                  <a:pt x="787400" y="2425700"/>
                </a:lnTo>
                <a:lnTo>
                  <a:pt x="787400" y="2381250"/>
                </a:lnTo>
                <a:lnTo>
                  <a:pt x="742950" y="2381250"/>
                </a:lnTo>
                <a:lnTo>
                  <a:pt x="742950" y="2279650"/>
                </a:lnTo>
                <a:lnTo>
                  <a:pt x="692150" y="2279650"/>
                </a:lnTo>
                <a:lnTo>
                  <a:pt x="692150" y="2127250"/>
                </a:lnTo>
                <a:lnTo>
                  <a:pt x="622300" y="2127250"/>
                </a:lnTo>
                <a:lnTo>
                  <a:pt x="622300" y="2095500"/>
                </a:lnTo>
                <a:lnTo>
                  <a:pt x="546100" y="2095500"/>
                </a:lnTo>
                <a:lnTo>
                  <a:pt x="546100" y="1847850"/>
                </a:lnTo>
                <a:lnTo>
                  <a:pt x="495300" y="1847850"/>
                </a:lnTo>
                <a:lnTo>
                  <a:pt x="495300" y="1816100"/>
                </a:lnTo>
                <a:lnTo>
                  <a:pt x="457200" y="1816100"/>
                </a:lnTo>
                <a:lnTo>
                  <a:pt x="457200" y="1784350"/>
                </a:lnTo>
                <a:lnTo>
                  <a:pt x="406400" y="1784350"/>
                </a:lnTo>
                <a:lnTo>
                  <a:pt x="368300" y="1784350"/>
                </a:lnTo>
                <a:lnTo>
                  <a:pt x="368300" y="1682750"/>
                </a:lnTo>
                <a:lnTo>
                  <a:pt x="336550" y="1682750"/>
                </a:lnTo>
                <a:lnTo>
                  <a:pt x="336550" y="1308100"/>
                </a:lnTo>
                <a:lnTo>
                  <a:pt x="279400" y="1308100"/>
                </a:lnTo>
                <a:lnTo>
                  <a:pt x="279400" y="1270000"/>
                </a:lnTo>
                <a:lnTo>
                  <a:pt x="241300" y="1270000"/>
                </a:lnTo>
                <a:lnTo>
                  <a:pt x="241300" y="1225550"/>
                </a:lnTo>
                <a:lnTo>
                  <a:pt x="203200" y="1225550"/>
                </a:lnTo>
                <a:lnTo>
                  <a:pt x="203200" y="1162050"/>
                </a:lnTo>
                <a:lnTo>
                  <a:pt x="190500" y="1162050"/>
                </a:lnTo>
                <a:lnTo>
                  <a:pt x="190500" y="869950"/>
                </a:lnTo>
                <a:lnTo>
                  <a:pt x="146050" y="869950"/>
                </a:lnTo>
                <a:lnTo>
                  <a:pt x="146050" y="412750"/>
                </a:lnTo>
                <a:lnTo>
                  <a:pt x="146050" y="400050"/>
                </a:lnTo>
                <a:lnTo>
                  <a:pt x="146050" y="247650"/>
                </a:lnTo>
                <a:lnTo>
                  <a:pt x="120650" y="247650"/>
                </a:lnTo>
                <a:lnTo>
                  <a:pt x="120650" y="120650"/>
                </a:lnTo>
                <a:lnTo>
                  <a:pt x="82550" y="120650"/>
                </a:lnTo>
                <a:lnTo>
                  <a:pt x="82550" y="63500"/>
                </a:lnTo>
                <a:lnTo>
                  <a:pt x="19050" y="63500"/>
                </a:lnTo>
                <a:lnTo>
                  <a:pt x="19050" y="0"/>
                </a:lnTo>
                <a:lnTo>
                  <a:pt x="0" y="0"/>
                </a:lnTo>
              </a:path>
            </a:pathLst>
          </a:custGeom>
          <a:noFill/>
          <a:ln w="28575">
            <a:solidFill>
              <a:schemeClr val="accent1"/>
            </a:solidFill>
            <a:miter lim="800000"/>
            <a:headEnd/>
            <a:tailEnd/>
          </a:ln>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Arial"/>
              <a:ea typeface="+mn-ea"/>
              <a:cs typeface="Arial" panose="020B0604020202020204" pitchFamily="34" charset="0"/>
            </a:endParaRPr>
          </a:p>
        </p:txBody>
      </p:sp>
    </p:spTree>
    <p:extLst>
      <p:ext uri="{BB962C8B-B14F-4D97-AF65-F5344CB8AC3E}">
        <p14:creationId xmlns:p14="http://schemas.microsoft.com/office/powerpoint/2010/main" val="305621745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HIMALAYA: Safety</a:t>
            </a:r>
            <a:endParaRPr lang="en-US" baseline="30000" dirty="0"/>
          </a:p>
        </p:txBody>
      </p:sp>
      <p:sp>
        <p:nvSpPr>
          <p:cNvPr id="27" name="Text Box 11">
            <a:extLst>
              <a:ext uri="{FF2B5EF4-FFF2-40B4-BE49-F238E27FC236}">
                <a16:creationId xmlns:a16="http://schemas.microsoft.com/office/drawing/2014/main" id="{153A2909-817B-9442-8CC3-9F3532EFB7D8}"/>
              </a:ext>
            </a:extLst>
          </p:cNvPr>
          <p:cNvSpPr txBox="1">
            <a:spLocks noChangeArrowheads="1"/>
          </p:cNvSpPr>
          <p:nvPr/>
        </p:nvSpPr>
        <p:spPr bwMode="auto">
          <a:xfrm>
            <a:off x="439739" y="6398654"/>
            <a:ext cx="801052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b">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 typeface="Wingdings" panose="05000000000000000000" pitchFamily="2" charset="2"/>
              <a:buNone/>
              <a:tabLst/>
              <a:defRPr/>
            </a:pPr>
            <a:r>
              <a:rPr kumimoji="0" lang="en-US" altLang="en-US" sz="1200" b="0" i="0" u="none" strike="noStrike" kern="1200" cap="none" spc="0" normalizeH="0" baseline="0" noProof="0" dirty="0">
                <a:ln>
                  <a:noFill/>
                </a:ln>
                <a:solidFill>
                  <a:srgbClr val="455560"/>
                </a:solidFill>
                <a:effectLst/>
                <a:uLnTx/>
                <a:uFillTx/>
                <a:latin typeface="Calibri" panose="020F0502020204030204" pitchFamily="34" charset="0"/>
                <a:ea typeface="MS PGothic" pitchFamily="34" charset="-128"/>
                <a:cs typeface="Arial" panose="020B0604020202020204" pitchFamily="34" charset="0"/>
              </a:rPr>
              <a:t>Abou-Alfa. ASCO GI 2022. Abstr 379. </a:t>
            </a:r>
            <a:r>
              <a:rPr lang="en-US" altLang="en-US" sz="1200" b="0" dirty="0">
                <a:solidFill>
                  <a:srgbClr val="455560"/>
                </a:solidFill>
                <a:latin typeface="Calibri" panose="020F0502020204030204" pitchFamily="34" charset="0"/>
                <a:ea typeface="MS PGothic" pitchFamily="34" charset="-128"/>
              </a:rPr>
              <a:t>Abou-Alfa. NEJM Evid. 2022;1(8).</a:t>
            </a:r>
            <a:r>
              <a:rPr kumimoji="0" lang="en-US" altLang="en-US" sz="1200" b="0" i="0" u="none" strike="noStrike" kern="1200" cap="none" spc="0" normalizeH="0" baseline="0" noProof="0" dirty="0">
                <a:ln>
                  <a:noFill/>
                </a:ln>
                <a:solidFill>
                  <a:srgbClr val="455560"/>
                </a:solidFill>
                <a:effectLst/>
                <a:uLnTx/>
                <a:uFillTx/>
                <a:latin typeface="Calibri" panose="020F0502020204030204" pitchFamily="34" charset="0"/>
                <a:ea typeface="MS PGothic" pitchFamily="34" charset="-128"/>
                <a:cs typeface="Arial" panose="020B0604020202020204" pitchFamily="34" charset="0"/>
              </a:rPr>
              <a:t> </a:t>
            </a:r>
          </a:p>
        </p:txBody>
      </p:sp>
      <p:graphicFrame>
        <p:nvGraphicFramePr>
          <p:cNvPr id="8" name="Group 155">
            <a:extLst>
              <a:ext uri="{FF2B5EF4-FFF2-40B4-BE49-F238E27FC236}">
                <a16:creationId xmlns:a16="http://schemas.microsoft.com/office/drawing/2014/main" id="{82335793-D7E5-426E-85E4-E5960A824CDB}"/>
              </a:ext>
            </a:extLst>
          </p:cNvPr>
          <p:cNvGraphicFramePr>
            <a:graphicFrameLocks/>
          </p:cNvGraphicFramePr>
          <p:nvPr>
            <p:extLst>
              <p:ext uri="{D42A27DB-BD31-4B8C-83A1-F6EECF244321}">
                <p14:modId xmlns:p14="http://schemas.microsoft.com/office/powerpoint/2010/main" val="2648807316"/>
              </p:ext>
            </p:extLst>
          </p:nvPr>
        </p:nvGraphicFramePr>
        <p:xfrm>
          <a:off x="714375" y="1606550"/>
          <a:ext cx="10762744" cy="4084320"/>
        </p:xfrm>
        <a:graphic>
          <a:graphicData uri="http://schemas.openxmlformats.org/drawingml/2006/table">
            <a:tbl>
              <a:tblPr/>
              <a:tblGrid>
                <a:gridCol w="4152022">
                  <a:extLst>
                    <a:ext uri="{9D8B030D-6E8A-4147-A177-3AD203B41FA5}">
                      <a16:colId xmlns:a16="http://schemas.microsoft.com/office/drawing/2014/main" val="20000"/>
                    </a:ext>
                  </a:extLst>
                </a:gridCol>
                <a:gridCol w="2285686">
                  <a:extLst>
                    <a:ext uri="{9D8B030D-6E8A-4147-A177-3AD203B41FA5}">
                      <a16:colId xmlns:a16="http://schemas.microsoft.com/office/drawing/2014/main" val="1469282372"/>
                    </a:ext>
                  </a:extLst>
                </a:gridCol>
                <a:gridCol w="2178545">
                  <a:extLst>
                    <a:ext uri="{9D8B030D-6E8A-4147-A177-3AD203B41FA5}">
                      <a16:colId xmlns:a16="http://schemas.microsoft.com/office/drawing/2014/main" val="3576497019"/>
                    </a:ext>
                  </a:extLst>
                </a:gridCol>
                <a:gridCol w="2146491">
                  <a:extLst>
                    <a:ext uri="{9D8B030D-6E8A-4147-A177-3AD203B41FA5}">
                      <a16:colId xmlns:a16="http://schemas.microsoft.com/office/drawing/2014/main" val="3607385697"/>
                    </a:ext>
                  </a:extLst>
                </a:gridCol>
              </a:tblGrid>
              <a:tr h="256271">
                <a:tc>
                  <a:txBody>
                    <a:bodyPr/>
                    <a:lstStyle/>
                    <a:p>
                      <a:pPr marL="0" marR="0" lvl="0" indent="0" algn="l"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2000" b="1" i="0" u="none" strike="noStrike" kern="1200" cap="none" normalizeH="0" baseline="0" dirty="0">
                          <a:ln>
                            <a:noFill/>
                          </a:ln>
                          <a:solidFill>
                            <a:schemeClr val="tx1"/>
                          </a:solidFill>
                          <a:effectLst/>
                          <a:latin typeface="Calibri" panose="020F0502020204030204" pitchFamily="34" charset="0"/>
                          <a:ea typeface="+mn-ea"/>
                          <a:cs typeface="+mn-cs"/>
                        </a:rPr>
                        <a:t>Event, n (%)</a:t>
                      </a:r>
                    </a:p>
                  </a:txBody>
                  <a:tcPr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lumMod val="50000"/>
                      </a:schemeClr>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2000" b="1" i="0" u="none" strike="noStrike" kern="1200" cap="none" normalizeH="0" baseline="0" dirty="0">
                          <a:ln>
                            <a:noFill/>
                          </a:ln>
                          <a:solidFill>
                            <a:schemeClr val="tx1"/>
                          </a:solidFill>
                          <a:effectLst/>
                          <a:latin typeface="Calibri" panose="020F0502020204030204" pitchFamily="34" charset="0"/>
                          <a:ea typeface="+mn-ea"/>
                          <a:cs typeface="+mn-cs"/>
                        </a:rPr>
                        <a:t>Durva + Trem </a:t>
                      </a:r>
                      <a:br>
                        <a:rPr kumimoji="0" lang="en-US" sz="2000" b="1" i="0" u="none" strike="noStrike" kern="1200" cap="none" normalizeH="0" baseline="0" dirty="0">
                          <a:ln>
                            <a:noFill/>
                          </a:ln>
                          <a:solidFill>
                            <a:schemeClr val="tx1"/>
                          </a:solidFill>
                          <a:effectLst/>
                          <a:latin typeface="Calibri" panose="020F0502020204030204" pitchFamily="34" charset="0"/>
                          <a:ea typeface="+mn-ea"/>
                          <a:cs typeface="+mn-cs"/>
                        </a:rPr>
                      </a:br>
                      <a:r>
                        <a:rPr kumimoji="0" lang="en-US" sz="2000" b="1" i="0" u="none" strike="noStrike" kern="1200" cap="none" normalizeH="0" baseline="0" dirty="0">
                          <a:ln>
                            <a:noFill/>
                          </a:ln>
                          <a:solidFill>
                            <a:schemeClr val="tx1"/>
                          </a:solidFill>
                          <a:effectLst/>
                          <a:latin typeface="Calibri" panose="020F0502020204030204" pitchFamily="34" charset="0"/>
                          <a:ea typeface="+mn-ea"/>
                          <a:cs typeface="+mn-cs"/>
                        </a:rPr>
                        <a:t>(n = 388)</a:t>
                      </a:r>
                    </a:p>
                  </a:txBody>
                  <a:tcPr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2000" b="1" i="0" u="none" strike="noStrike" kern="1200" cap="none" normalizeH="0" baseline="0" dirty="0">
                          <a:ln>
                            <a:noFill/>
                          </a:ln>
                          <a:solidFill>
                            <a:schemeClr val="tx1"/>
                          </a:solidFill>
                          <a:effectLst/>
                          <a:latin typeface="Calibri" panose="020F0502020204030204" pitchFamily="34" charset="0"/>
                          <a:ea typeface="+mn-ea"/>
                          <a:cs typeface="+mn-cs"/>
                        </a:rPr>
                        <a:t>Durvalumab </a:t>
                      </a:r>
                      <a:br>
                        <a:rPr kumimoji="0" lang="en-US" sz="2000" b="1" i="0" u="none" strike="noStrike" kern="1200" cap="none" normalizeH="0" baseline="0" dirty="0">
                          <a:ln>
                            <a:noFill/>
                          </a:ln>
                          <a:solidFill>
                            <a:schemeClr val="tx1"/>
                          </a:solidFill>
                          <a:effectLst/>
                          <a:latin typeface="Calibri" panose="020F0502020204030204" pitchFamily="34" charset="0"/>
                          <a:ea typeface="+mn-ea"/>
                          <a:cs typeface="+mn-cs"/>
                        </a:rPr>
                      </a:br>
                      <a:r>
                        <a:rPr kumimoji="0" lang="en-US" sz="2000" b="1" i="0" u="none" strike="noStrike" kern="1200" cap="none" normalizeH="0" baseline="0" dirty="0">
                          <a:ln>
                            <a:noFill/>
                          </a:ln>
                          <a:solidFill>
                            <a:schemeClr val="tx1"/>
                          </a:solidFill>
                          <a:effectLst/>
                          <a:latin typeface="Calibri" panose="020F0502020204030204" pitchFamily="34" charset="0"/>
                          <a:ea typeface="+mn-ea"/>
                          <a:cs typeface="+mn-cs"/>
                        </a:rPr>
                        <a:t>(n = 388)</a:t>
                      </a:r>
                    </a:p>
                  </a:txBody>
                  <a:tcPr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accent2"/>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2000" b="1" i="0" u="none" strike="noStrike" kern="1200" cap="none" normalizeH="0" baseline="0" dirty="0">
                          <a:ln>
                            <a:noFill/>
                          </a:ln>
                          <a:solidFill>
                            <a:schemeClr val="tx1"/>
                          </a:solidFill>
                          <a:effectLst/>
                          <a:latin typeface="Calibri" panose="020F0502020204030204" pitchFamily="34" charset="0"/>
                          <a:ea typeface="+mn-ea"/>
                          <a:cs typeface="+mn-cs"/>
                        </a:rPr>
                        <a:t>Sorafenib </a:t>
                      </a:r>
                      <a:br>
                        <a:rPr kumimoji="0" lang="en-US" sz="2000" b="1" i="0" u="none" strike="noStrike" kern="1200" cap="none" normalizeH="0" baseline="0" dirty="0">
                          <a:ln>
                            <a:noFill/>
                          </a:ln>
                          <a:solidFill>
                            <a:schemeClr val="tx1"/>
                          </a:solidFill>
                          <a:effectLst/>
                          <a:latin typeface="Calibri" panose="020F0502020204030204" pitchFamily="34" charset="0"/>
                          <a:ea typeface="+mn-ea"/>
                          <a:cs typeface="+mn-cs"/>
                        </a:rPr>
                      </a:br>
                      <a:r>
                        <a:rPr kumimoji="0" lang="en-US" sz="2000" b="1" i="0" u="none" strike="noStrike" kern="1200" cap="none" normalizeH="0" baseline="0" dirty="0">
                          <a:ln>
                            <a:noFill/>
                          </a:ln>
                          <a:solidFill>
                            <a:schemeClr val="tx1"/>
                          </a:solidFill>
                          <a:effectLst/>
                          <a:latin typeface="Calibri" panose="020F0502020204030204" pitchFamily="34" charset="0"/>
                          <a:ea typeface="+mn-ea"/>
                          <a:cs typeface="+mn-cs"/>
                        </a:rPr>
                        <a:t>(n = 374)</a:t>
                      </a:r>
                    </a:p>
                  </a:txBody>
                  <a:tcPr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accent3"/>
                    </a:solidFill>
                  </a:tcPr>
                </a:tc>
                <a:extLst>
                  <a:ext uri="{0D108BD9-81ED-4DB2-BD59-A6C34878D82A}">
                    <a16:rowId xmlns:a16="http://schemas.microsoft.com/office/drawing/2014/main" val="10000"/>
                  </a:ext>
                </a:extLst>
              </a:tr>
              <a:tr h="240102">
                <a:tc>
                  <a:txBody>
                    <a:bodyPr/>
                    <a:lstStyle/>
                    <a:p>
                      <a:pPr marL="0" marR="0" lvl="0" indent="0" algn="l"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2000" b="0" i="0" u="none" strike="noStrike" kern="1200" cap="none" normalizeH="0" baseline="0" dirty="0">
                          <a:ln>
                            <a:noFill/>
                          </a:ln>
                          <a:solidFill>
                            <a:schemeClr val="bg1"/>
                          </a:solidFill>
                          <a:effectLst/>
                          <a:latin typeface="Calibri" panose="020F0502020204030204" pitchFamily="34" charset="0"/>
                          <a:ea typeface="+mn-ea"/>
                          <a:cs typeface="+mn-cs"/>
                        </a:rPr>
                        <a:t>Any AE</a:t>
                      </a:r>
                    </a:p>
                  </a:txBody>
                  <a:tcPr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2000" b="0" i="0" u="none" strike="noStrike" kern="1200" cap="none" normalizeH="0" baseline="0" dirty="0">
                          <a:ln>
                            <a:noFill/>
                          </a:ln>
                          <a:solidFill>
                            <a:schemeClr val="bg1"/>
                          </a:solidFill>
                          <a:effectLst/>
                          <a:latin typeface="Calibri" panose="020F0502020204030204" pitchFamily="34" charset="0"/>
                          <a:ea typeface="+mn-ea"/>
                          <a:cs typeface="+mn-cs"/>
                        </a:rPr>
                        <a:t>378 (97.4)</a:t>
                      </a:r>
                    </a:p>
                  </a:txBody>
                  <a:tcPr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2000" b="0" i="0" u="none" strike="noStrike" kern="1200" cap="none" normalizeH="0" baseline="0" dirty="0">
                          <a:ln>
                            <a:noFill/>
                          </a:ln>
                          <a:solidFill>
                            <a:schemeClr val="bg1"/>
                          </a:solidFill>
                          <a:effectLst/>
                          <a:latin typeface="Calibri" panose="020F0502020204030204" pitchFamily="34" charset="0"/>
                          <a:ea typeface="+mn-ea"/>
                          <a:cs typeface="+mn-cs"/>
                        </a:rPr>
                        <a:t>345 (88.9)</a:t>
                      </a:r>
                    </a:p>
                  </a:txBody>
                  <a:tcPr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2000" b="0" i="0" u="none" strike="noStrike" kern="1200" cap="none" normalizeH="0" baseline="0" dirty="0">
                          <a:ln>
                            <a:noFill/>
                          </a:ln>
                          <a:solidFill>
                            <a:schemeClr val="bg1"/>
                          </a:solidFill>
                          <a:effectLst/>
                          <a:latin typeface="Calibri" panose="020F0502020204030204" pitchFamily="34" charset="0"/>
                          <a:ea typeface="+mn-ea"/>
                          <a:cs typeface="+mn-cs"/>
                        </a:rPr>
                        <a:t>357 (95.5)</a:t>
                      </a:r>
                    </a:p>
                  </a:txBody>
                  <a:tcPr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extLst>
                  <a:ext uri="{0D108BD9-81ED-4DB2-BD59-A6C34878D82A}">
                    <a16:rowId xmlns:a16="http://schemas.microsoft.com/office/drawing/2014/main" val="10001"/>
                  </a:ext>
                </a:extLst>
              </a:tr>
              <a:tr h="240102">
                <a:tc>
                  <a:txBody>
                    <a:bodyPr/>
                    <a:lstStyle/>
                    <a:p>
                      <a:pPr marL="0" marR="0" lvl="0" indent="0" algn="l"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2000" b="0" i="0" u="none" strike="noStrike" kern="1200" cap="none" normalizeH="0" baseline="0" dirty="0">
                          <a:ln>
                            <a:noFill/>
                          </a:ln>
                          <a:solidFill>
                            <a:schemeClr val="bg1"/>
                          </a:solidFill>
                          <a:effectLst/>
                          <a:latin typeface="Calibri" panose="020F0502020204030204" pitchFamily="34" charset="0"/>
                          <a:ea typeface="+mn-ea"/>
                          <a:cs typeface="+mn-cs"/>
                        </a:rPr>
                        <a:t>Any TRAE</a:t>
                      </a:r>
                    </a:p>
                  </a:txBody>
                  <a:tcPr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2000" b="0" i="0" u="none" strike="noStrike" kern="1200" cap="none" normalizeH="0" baseline="0" dirty="0">
                          <a:ln>
                            <a:noFill/>
                          </a:ln>
                          <a:solidFill>
                            <a:schemeClr val="bg1"/>
                          </a:solidFill>
                          <a:effectLst/>
                          <a:latin typeface="Calibri" panose="020F0502020204030204" pitchFamily="34" charset="0"/>
                          <a:ea typeface="+mn-ea"/>
                          <a:cs typeface="+mn-cs"/>
                        </a:rPr>
                        <a:t>294 (75.8)</a:t>
                      </a:r>
                    </a:p>
                  </a:txBody>
                  <a:tcPr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2000" b="0" i="0" u="none" strike="noStrike" kern="1200" cap="none" normalizeH="0" baseline="0" dirty="0">
                          <a:ln>
                            <a:noFill/>
                          </a:ln>
                          <a:solidFill>
                            <a:schemeClr val="bg1"/>
                          </a:solidFill>
                          <a:effectLst/>
                          <a:latin typeface="Calibri" panose="020F0502020204030204" pitchFamily="34" charset="0"/>
                          <a:ea typeface="+mn-ea"/>
                          <a:cs typeface="+mn-cs"/>
                        </a:rPr>
                        <a:t>202 (52.1)</a:t>
                      </a:r>
                    </a:p>
                  </a:txBody>
                  <a:tcPr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2000" b="0" i="0" u="none" strike="noStrike" kern="1200" cap="none" normalizeH="0" baseline="0" dirty="0">
                          <a:ln>
                            <a:noFill/>
                          </a:ln>
                          <a:solidFill>
                            <a:schemeClr val="bg1"/>
                          </a:solidFill>
                          <a:effectLst/>
                          <a:latin typeface="Calibri" panose="020F0502020204030204" pitchFamily="34" charset="0"/>
                          <a:ea typeface="+mn-ea"/>
                          <a:cs typeface="+mn-cs"/>
                        </a:rPr>
                        <a:t>317 (84.8)</a:t>
                      </a:r>
                    </a:p>
                  </a:txBody>
                  <a:tcPr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extLst>
                  <a:ext uri="{0D108BD9-81ED-4DB2-BD59-A6C34878D82A}">
                    <a16:rowId xmlns:a16="http://schemas.microsoft.com/office/drawing/2014/main" val="951207919"/>
                  </a:ext>
                </a:extLst>
              </a:tr>
              <a:tr h="240102">
                <a:tc>
                  <a:txBody>
                    <a:bodyPr/>
                    <a:lstStyle/>
                    <a:p>
                      <a:pPr marL="0" marR="0" lvl="0" indent="0" algn="l"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2000" b="0" i="0" u="none" strike="noStrike" kern="1200" cap="none" normalizeH="0" baseline="0" dirty="0">
                          <a:ln>
                            <a:noFill/>
                          </a:ln>
                          <a:solidFill>
                            <a:schemeClr val="bg1"/>
                          </a:solidFill>
                          <a:effectLst/>
                          <a:latin typeface="Calibri" panose="020F0502020204030204" pitchFamily="34" charset="0"/>
                          <a:ea typeface="+mn-ea"/>
                          <a:cs typeface="+mn-cs"/>
                        </a:rPr>
                        <a:t>Grade 3/4 TRAE</a:t>
                      </a:r>
                    </a:p>
                  </a:txBody>
                  <a:tcPr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2000" b="0" i="0" u="none" strike="noStrike" kern="1200" cap="none" normalizeH="0" baseline="0" dirty="0">
                          <a:ln>
                            <a:noFill/>
                          </a:ln>
                          <a:solidFill>
                            <a:schemeClr val="bg1"/>
                          </a:solidFill>
                          <a:effectLst/>
                          <a:latin typeface="Calibri" panose="020F0502020204030204" pitchFamily="34" charset="0"/>
                          <a:ea typeface="+mn-ea"/>
                          <a:cs typeface="+mn-cs"/>
                        </a:rPr>
                        <a:t>100 (25.8)</a:t>
                      </a:r>
                    </a:p>
                  </a:txBody>
                  <a:tcPr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2000" b="0" i="0" u="none" strike="noStrike" kern="1200" cap="none" normalizeH="0" baseline="0" dirty="0">
                          <a:ln>
                            <a:noFill/>
                          </a:ln>
                          <a:solidFill>
                            <a:schemeClr val="bg1"/>
                          </a:solidFill>
                          <a:effectLst/>
                          <a:latin typeface="Calibri" panose="020F0502020204030204" pitchFamily="34" charset="0"/>
                          <a:ea typeface="+mn-ea"/>
                          <a:cs typeface="+mn-cs"/>
                        </a:rPr>
                        <a:t>50 (12.9)</a:t>
                      </a:r>
                    </a:p>
                  </a:txBody>
                  <a:tcPr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2000" b="0" i="0" u="none" strike="noStrike" kern="1200" cap="none" normalizeH="0" baseline="0" dirty="0">
                          <a:ln>
                            <a:noFill/>
                          </a:ln>
                          <a:solidFill>
                            <a:schemeClr val="bg1"/>
                          </a:solidFill>
                          <a:effectLst/>
                          <a:latin typeface="Calibri" panose="020F0502020204030204" pitchFamily="34" charset="0"/>
                          <a:ea typeface="+mn-ea"/>
                          <a:cs typeface="+mn-cs"/>
                        </a:rPr>
                        <a:t>138 (36.9)</a:t>
                      </a:r>
                    </a:p>
                  </a:txBody>
                  <a:tcPr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extLst>
                  <a:ext uri="{0D108BD9-81ED-4DB2-BD59-A6C34878D82A}">
                    <a16:rowId xmlns:a16="http://schemas.microsoft.com/office/drawing/2014/main" val="3207126354"/>
                  </a:ext>
                </a:extLst>
              </a:tr>
              <a:tr h="240102">
                <a:tc>
                  <a:txBody>
                    <a:bodyPr/>
                    <a:lstStyle/>
                    <a:p>
                      <a:pPr marL="0" marR="0" lvl="0" indent="0" algn="l"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2000" b="0" i="0" u="none" strike="noStrike" kern="1200" cap="none" normalizeH="0" baseline="0" dirty="0">
                          <a:ln>
                            <a:noFill/>
                          </a:ln>
                          <a:solidFill>
                            <a:schemeClr val="bg1"/>
                          </a:solidFill>
                          <a:effectLst/>
                          <a:latin typeface="Calibri" panose="020F0502020204030204" pitchFamily="34" charset="0"/>
                          <a:ea typeface="+mn-ea"/>
                          <a:cs typeface="+mn-cs"/>
                        </a:rPr>
                        <a:t>TRAE leading to death</a:t>
                      </a:r>
                    </a:p>
                  </a:txBody>
                  <a:tcPr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2000" b="0" i="0" u="none" strike="noStrike" kern="1200" cap="none" normalizeH="0" baseline="0" dirty="0">
                          <a:ln>
                            <a:noFill/>
                          </a:ln>
                          <a:solidFill>
                            <a:schemeClr val="bg1"/>
                          </a:solidFill>
                          <a:effectLst/>
                          <a:latin typeface="Calibri" panose="020F0502020204030204" pitchFamily="34" charset="0"/>
                          <a:ea typeface="+mn-ea"/>
                          <a:cs typeface="+mn-cs"/>
                        </a:rPr>
                        <a:t>9 (2.3)</a:t>
                      </a:r>
                      <a:endParaRPr kumimoji="0" lang="en-US" sz="2000" b="0" i="0" u="none" strike="noStrike" kern="1200" cap="none" normalizeH="0" baseline="30000" dirty="0">
                        <a:ln>
                          <a:noFill/>
                        </a:ln>
                        <a:solidFill>
                          <a:schemeClr val="bg1"/>
                        </a:solidFill>
                        <a:effectLst/>
                        <a:latin typeface="Calibri" panose="020F0502020204030204" pitchFamily="34" charset="0"/>
                        <a:ea typeface="+mn-ea"/>
                        <a:cs typeface="+mn-cs"/>
                      </a:endParaRPr>
                    </a:p>
                  </a:txBody>
                  <a:tcPr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2000" b="0" i="0" u="none" strike="noStrike" kern="1200" cap="none" normalizeH="0" baseline="0" dirty="0">
                          <a:ln>
                            <a:noFill/>
                          </a:ln>
                          <a:solidFill>
                            <a:schemeClr val="bg1"/>
                          </a:solidFill>
                          <a:effectLst/>
                          <a:latin typeface="Calibri" panose="020F0502020204030204" pitchFamily="34" charset="0"/>
                          <a:ea typeface="+mn-ea"/>
                          <a:cs typeface="+mn-cs"/>
                        </a:rPr>
                        <a:t>0</a:t>
                      </a:r>
                    </a:p>
                  </a:txBody>
                  <a:tcPr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2000" b="0" i="0" u="none" strike="noStrike" kern="1200" cap="none" normalizeH="0" baseline="0" dirty="0">
                          <a:ln>
                            <a:noFill/>
                          </a:ln>
                          <a:solidFill>
                            <a:schemeClr val="bg1"/>
                          </a:solidFill>
                          <a:effectLst/>
                          <a:latin typeface="Calibri" panose="020F0502020204030204" pitchFamily="34" charset="0"/>
                          <a:ea typeface="+mn-ea"/>
                          <a:cs typeface="+mn-cs"/>
                        </a:rPr>
                        <a:t>3 (0.8)</a:t>
                      </a:r>
                      <a:endParaRPr kumimoji="0" lang="en-US" sz="2000" b="0" i="0" u="none" strike="noStrike" kern="1200" cap="none" normalizeH="0" baseline="30000" dirty="0">
                        <a:ln>
                          <a:noFill/>
                        </a:ln>
                        <a:solidFill>
                          <a:schemeClr val="bg1"/>
                        </a:solidFill>
                        <a:effectLst/>
                        <a:latin typeface="Calibri" panose="020F0502020204030204" pitchFamily="34" charset="0"/>
                        <a:ea typeface="+mn-ea"/>
                        <a:cs typeface="+mn-cs"/>
                      </a:endParaRPr>
                    </a:p>
                  </a:txBody>
                  <a:tcPr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extLst>
                  <a:ext uri="{0D108BD9-81ED-4DB2-BD59-A6C34878D82A}">
                    <a16:rowId xmlns:a16="http://schemas.microsoft.com/office/drawing/2014/main" val="491084319"/>
                  </a:ext>
                </a:extLst>
              </a:tr>
              <a:tr h="240102">
                <a:tc>
                  <a:txBody>
                    <a:bodyPr/>
                    <a:lstStyle/>
                    <a:p>
                      <a:pPr marL="0" marR="0" lvl="0" indent="0" algn="l"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2000" b="0" i="0" u="none" strike="noStrike" kern="1200" cap="none" normalizeH="0" baseline="0" dirty="0">
                          <a:ln>
                            <a:noFill/>
                          </a:ln>
                          <a:solidFill>
                            <a:schemeClr val="bg1"/>
                          </a:solidFill>
                          <a:effectLst/>
                          <a:latin typeface="Calibri" panose="020F0502020204030204" pitchFamily="34" charset="0"/>
                          <a:ea typeface="+mn-ea"/>
                          <a:cs typeface="+mn-cs"/>
                        </a:rPr>
                        <a:t>TRAE leading to discontinuation</a:t>
                      </a:r>
                    </a:p>
                  </a:txBody>
                  <a:tcPr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2000" b="0" i="0" u="none" strike="noStrike" kern="1200" cap="none" normalizeH="0" baseline="0" dirty="0">
                          <a:ln>
                            <a:noFill/>
                          </a:ln>
                          <a:solidFill>
                            <a:schemeClr val="bg1"/>
                          </a:solidFill>
                          <a:effectLst/>
                          <a:latin typeface="Calibri" panose="020F0502020204030204" pitchFamily="34" charset="0"/>
                          <a:ea typeface="+mn-ea"/>
                          <a:cs typeface="+mn-cs"/>
                        </a:rPr>
                        <a:t>32 (8.2)</a:t>
                      </a:r>
                    </a:p>
                  </a:txBody>
                  <a:tcPr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2000" b="0" i="0" u="none" strike="noStrike" kern="1200" cap="none" normalizeH="0" baseline="0" dirty="0">
                          <a:ln>
                            <a:noFill/>
                          </a:ln>
                          <a:solidFill>
                            <a:schemeClr val="bg1"/>
                          </a:solidFill>
                          <a:effectLst/>
                          <a:latin typeface="Calibri" panose="020F0502020204030204" pitchFamily="34" charset="0"/>
                          <a:ea typeface="+mn-ea"/>
                          <a:cs typeface="+mn-cs"/>
                        </a:rPr>
                        <a:t>16 (4.1)</a:t>
                      </a:r>
                    </a:p>
                  </a:txBody>
                  <a:tcPr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2000" b="0" i="0" u="none" strike="noStrike" kern="1200" cap="none" normalizeH="0" baseline="0" dirty="0">
                          <a:ln>
                            <a:noFill/>
                          </a:ln>
                          <a:solidFill>
                            <a:schemeClr val="bg1"/>
                          </a:solidFill>
                          <a:effectLst/>
                          <a:latin typeface="Calibri" panose="020F0502020204030204" pitchFamily="34" charset="0"/>
                          <a:ea typeface="+mn-ea"/>
                          <a:cs typeface="+mn-cs"/>
                        </a:rPr>
                        <a:t>41 (11.0)</a:t>
                      </a:r>
                    </a:p>
                  </a:txBody>
                  <a:tcPr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extLst>
                  <a:ext uri="{0D108BD9-81ED-4DB2-BD59-A6C34878D82A}">
                    <a16:rowId xmlns:a16="http://schemas.microsoft.com/office/drawing/2014/main" val="2918771055"/>
                  </a:ext>
                </a:extLst>
              </a:tr>
              <a:tr h="408173">
                <a:tc>
                  <a:txBody>
                    <a:bodyPr/>
                    <a:lstStyle/>
                    <a:p>
                      <a:pPr marL="0" marR="0" lvl="0" indent="0" algn="l"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2000" b="0" i="0" u="none" strike="noStrike" kern="1200" cap="none" normalizeH="0" baseline="0" dirty="0">
                          <a:ln>
                            <a:noFill/>
                          </a:ln>
                          <a:solidFill>
                            <a:schemeClr val="bg1"/>
                          </a:solidFill>
                          <a:effectLst/>
                          <a:latin typeface="Calibri" panose="020F0502020204030204" pitchFamily="34" charset="0"/>
                          <a:ea typeface="+mn-ea"/>
                          <a:cs typeface="+mn-cs"/>
                        </a:rPr>
                        <a:t>Immune-mediated AE requiring treatment with high-dose steroids</a:t>
                      </a:r>
                    </a:p>
                  </a:txBody>
                  <a:tcPr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2000" b="0" i="0" u="none" strike="noStrike" kern="1200" cap="none" normalizeH="0" baseline="0" dirty="0">
                          <a:ln>
                            <a:noFill/>
                          </a:ln>
                          <a:solidFill>
                            <a:schemeClr val="bg1"/>
                          </a:solidFill>
                          <a:effectLst/>
                          <a:latin typeface="Calibri" panose="020F0502020204030204" pitchFamily="34" charset="0"/>
                          <a:ea typeface="+mn-ea"/>
                          <a:cs typeface="+mn-cs"/>
                        </a:rPr>
                        <a:t>78 (20.1)</a:t>
                      </a:r>
                    </a:p>
                  </a:txBody>
                  <a:tcPr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2000" b="0" i="0" u="none" strike="noStrike" kern="1200" cap="none" normalizeH="0" baseline="0" dirty="0">
                          <a:ln>
                            <a:noFill/>
                          </a:ln>
                          <a:solidFill>
                            <a:schemeClr val="bg1"/>
                          </a:solidFill>
                          <a:effectLst/>
                          <a:latin typeface="Calibri" panose="020F0502020204030204" pitchFamily="34" charset="0"/>
                          <a:ea typeface="+mn-ea"/>
                          <a:cs typeface="+mn-cs"/>
                        </a:rPr>
                        <a:t>37 (9.5)</a:t>
                      </a:r>
                    </a:p>
                  </a:txBody>
                  <a:tcPr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2000" b="0" i="0" u="none" strike="noStrike" kern="1200" cap="none" normalizeH="0" baseline="0" dirty="0">
                          <a:ln>
                            <a:noFill/>
                          </a:ln>
                          <a:solidFill>
                            <a:schemeClr val="bg1"/>
                          </a:solidFill>
                          <a:effectLst/>
                          <a:latin typeface="Calibri" panose="020F0502020204030204" pitchFamily="34" charset="0"/>
                          <a:ea typeface="+mn-ea"/>
                          <a:cs typeface="+mn-cs"/>
                        </a:rPr>
                        <a:t>7 (1.9)</a:t>
                      </a:r>
                    </a:p>
                  </a:txBody>
                  <a:tcPr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extLst>
                  <a:ext uri="{0D108BD9-81ED-4DB2-BD59-A6C34878D82A}">
                    <a16:rowId xmlns:a16="http://schemas.microsoft.com/office/drawing/2014/main" val="1668093829"/>
                  </a:ext>
                </a:extLst>
              </a:tr>
              <a:tr h="408173">
                <a:tc>
                  <a:txBody>
                    <a:bodyPr/>
                    <a:lstStyle/>
                    <a:p>
                      <a:pPr marL="0" marR="0" lvl="0" indent="0" algn="l"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2000" b="0" i="0" u="none" strike="noStrike" kern="1200" cap="none" normalizeH="0" baseline="0" dirty="0">
                          <a:ln>
                            <a:noFill/>
                          </a:ln>
                          <a:solidFill>
                            <a:schemeClr val="bg1"/>
                          </a:solidFill>
                          <a:effectLst/>
                          <a:latin typeface="Calibri" panose="020F0502020204030204" pitchFamily="34" charset="0"/>
                          <a:ea typeface="+mn-ea"/>
                          <a:cs typeface="+mn-cs"/>
                        </a:rPr>
                        <a:t>Immune-mediated AE leading to discontinuation of study treatment</a:t>
                      </a:r>
                    </a:p>
                  </a:txBody>
                  <a:tcPr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2000" b="0" i="0" u="none" strike="noStrike" kern="1200" cap="none" normalizeH="0" baseline="0" dirty="0">
                          <a:ln>
                            <a:noFill/>
                          </a:ln>
                          <a:solidFill>
                            <a:schemeClr val="bg1"/>
                          </a:solidFill>
                          <a:effectLst/>
                          <a:latin typeface="Calibri" panose="020F0502020204030204" pitchFamily="34" charset="0"/>
                          <a:ea typeface="+mn-ea"/>
                          <a:cs typeface="+mn-cs"/>
                        </a:rPr>
                        <a:t>22 (5.7)</a:t>
                      </a:r>
                    </a:p>
                  </a:txBody>
                  <a:tcPr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2000" b="0" i="0" u="none" strike="noStrike" kern="1200" cap="none" normalizeH="0" baseline="0" dirty="0">
                          <a:ln>
                            <a:noFill/>
                          </a:ln>
                          <a:solidFill>
                            <a:schemeClr val="bg1"/>
                          </a:solidFill>
                          <a:effectLst/>
                          <a:latin typeface="Calibri" panose="020F0502020204030204" pitchFamily="34" charset="0"/>
                          <a:ea typeface="+mn-ea"/>
                          <a:cs typeface="+mn-cs"/>
                        </a:rPr>
                        <a:t>10 (2.6)</a:t>
                      </a:r>
                    </a:p>
                  </a:txBody>
                  <a:tcPr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2000" b="0" i="0" u="none" strike="noStrike" kern="1200" cap="none" normalizeH="0" baseline="0" dirty="0">
                          <a:ln>
                            <a:noFill/>
                          </a:ln>
                          <a:solidFill>
                            <a:schemeClr val="bg1"/>
                          </a:solidFill>
                          <a:effectLst/>
                          <a:latin typeface="Calibri" panose="020F0502020204030204" pitchFamily="34" charset="0"/>
                          <a:ea typeface="+mn-ea"/>
                          <a:cs typeface="+mn-cs"/>
                        </a:rPr>
                        <a:t>6 (1.6)</a:t>
                      </a:r>
                    </a:p>
                  </a:txBody>
                  <a:tcPr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extLst>
                  <a:ext uri="{0D108BD9-81ED-4DB2-BD59-A6C34878D82A}">
                    <a16:rowId xmlns:a16="http://schemas.microsoft.com/office/drawing/2014/main" val="2003227741"/>
                  </a:ext>
                </a:extLst>
              </a:tr>
            </a:tbl>
          </a:graphicData>
        </a:graphic>
      </p:graphicFrame>
    </p:spTree>
    <p:extLst>
      <p:ext uri="{BB962C8B-B14F-4D97-AF65-F5344CB8AC3E}">
        <p14:creationId xmlns:p14="http://schemas.microsoft.com/office/powerpoint/2010/main" val="59613496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407738D-BB82-46DC-D713-F9A1759BDD5C}"/>
              </a:ext>
            </a:extLst>
          </p:cNvPr>
          <p:cNvSpPr>
            <a:spLocks noGrp="1"/>
          </p:cNvSpPr>
          <p:nvPr>
            <p:ph type="title"/>
          </p:nvPr>
        </p:nvSpPr>
        <p:spPr/>
        <p:txBody>
          <a:bodyPr/>
          <a:lstStyle/>
          <a:p>
            <a:r>
              <a:rPr lang="en-US" dirty="0"/>
              <a:t>Novel Frontline Strategies for Advanced HCC</a:t>
            </a:r>
          </a:p>
        </p:txBody>
      </p:sp>
    </p:spTree>
    <p:extLst>
      <p:ext uri="{BB962C8B-B14F-4D97-AF65-F5344CB8AC3E}">
        <p14:creationId xmlns:p14="http://schemas.microsoft.com/office/powerpoint/2010/main" val="167158657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122FD0-6E2E-4853-8EBA-906C75AE9067}"/>
              </a:ext>
            </a:extLst>
          </p:cNvPr>
          <p:cNvSpPr>
            <a:spLocks noGrp="1"/>
          </p:cNvSpPr>
          <p:nvPr>
            <p:ph type="title"/>
          </p:nvPr>
        </p:nvSpPr>
        <p:spPr/>
        <p:txBody>
          <a:bodyPr/>
          <a:lstStyle/>
          <a:p>
            <a:r>
              <a:rPr lang="en-US" dirty="0"/>
              <a:t>CheckMate 459: Nivolumab vs Sorafenib as </a:t>
            </a:r>
            <a:br>
              <a:rPr lang="en-US" dirty="0"/>
            </a:br>
            <a:r>
              <a:rPr lang="en-US" dirty="0"/>
              <a:t>First-line Therapy for Advanced HCC </a:t>
            </a:r>
          </a:p>
        </p:txBody>
      </p:sp>
      <p:sp>
        <p:nvSpPr>
          <p:cNvPr id="3" name="Content Placeholder 2">
            <a:extLst>
              <a:ext uri="{FF2B5EF4-FFF2-40B4-BE49-F238E27FC236}">
                <a16:creationId xmlns:a16="http://schemas.microsoft.com/office/drawing/2014/main" id="{4DD1996A-CD81-4AB6-A78F-A4D58F0D02BC}"/>
              </a:ext>
            </a:extLst>
          </p:cNvPr>
          <p:cNvSpPr>
            <a:spLocks noGrp="1"/>
          </p:cNvSpPr>
          <p:nvPr>
            <p:ph idx="1"/>
          </p:nvPr>
        </p:nvSpPr>
        <p:spPr>
          <a:xfrm>
            <a:off x="604675" y="1513047"/>
            <a:ext cx="11048939" cy="4650686"/>
          </a:xfrm>
        </p:spPr>
        <p:txBody>
          <a:bodyPr/>
          <a:lstStyle/>
          <a:p>
            <a:r>
              <a:rPr lang="en-US" sz="2400" dirty="0"/>
              <a:t>International, open-label, randomized phase III trial (minimum follow-up: 22.8 mo)</a:t>
            </a:r>
          </a:p>
          <a:p>
            <a:pPr lvl="1"/>
            <a:r>
              <a:rPr lang="en-US" sz="2200" dirty="0"/>
              <a:t>Phase I/II CheckMate 040 trial demonstrated ORR of 15% to 20% with nivolumab in patients with advanced HCC with Child-Pugh class A/B7, with previous sorafenib allowed</a:t>
            </a:r>
          </a:p>
        </p:txBody>
      </p:sp>
      <p:sp>
        <p:nvSpPr>
          <p:cNvPr id="4" name="Text Box 15">
            <a:extLst>
              <a:ext uri="{FF2B5EF4-FFF2-40B4-BE49-F238E27FC236}">
                <a16:creationId xmlns:a16="http://schemas.microsoft.com/office/drawing/2014/main" id="{73A45A54-78A6-4127-9391-02AAB01A3AC8}"/>
              </a:ext>
            </a:extLst>
          </p:cNvPr>
          <p:cNvSpPr txBox="1">
            <a:spLocks noChangeArrowheads="1"/>
          </p:cNvSpPr>
          <p:nvPr/>
        </p:nvSpPr>
        <p:spPr bwMode="auto">
          <a:xfrm>
            <a:off x="412751" y="6388915"/>
            <a:ext cx="7853362" cy="276999"/>
          </a:xfrm>
          <a:prstGeom prst="rect">
            <a:avLst/>
          </a:prstGeom>
          <a:noFill/>
          <a:ln>
            <a:noFill/>
          </a:ln>
        </p:spPr>
        <p:txBody>
          <a:bodyPr anchor="b">
            <a:spAutoFit/>
          </a:bodyPr>
          <a:lstStyle>
            <a:lvl1pPr>
              <a:defRPr b="1">
                <a:solidFill>
                  <a:schemeClr val="tx1"/>
                </a:solidFill>
                <a:latin typeface="Arial" charset="0"/>
              </a:defRPr>
            </a:lvl1pPr>
            <a:lvl2pPr marL="742950" indent="-285750">
              <a:defRPr b="1">
                <a:solidFill>
                  <a:schemeClr val="tx1"/>
                </a:solidFill>
                <a:latin typeface="Arial" charset="0"/>
              </a:defRPr>
            </a:lvl2pPr>
            <a:lvl3pPr marL="1143000" indent="-228600">
              <a:defRPr b="1">
                <a:solidFill>
                  <a:schemeClr val="tx1"/>
                </a:solidFill>
                <a:latin typeface="Arial" charset="0"/>
              </a:defRPr>
            </a:lvl3pPr>
            <a:lvl4pPr marL="1600200" indent="-228600">
              <a:defRPr b="1">
                <a:solidFill>
                  <a:schemeClr val="tx1"/>
                </a:solidFill>
                <a:latin typeface="Arial" charset="0"/>
              </a:defRPr>
            </a:lvl4pPr>
            <a:lvl5pPr marL="2057400" indent="-22860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defRPr/>
            </a:pPr>
            <a:r>
              <a:rPr kumimoji="0" lang="en-US" altLang="en-US" sz="1200" b="0" i="0" u="none" strike="noStrike" kern="1200" cap="none" spc="-10" normalizeH="0" baseline="0" noProof="0" dirty="0">
                <a:ln>
                  <a:noFill/>
                </a:ln>
                <a:solidFill>
                  <a:srgbClr val="455560"/>
                </a:solidFill>
                <a:effectLst/>
                <a:uLnTx/>
                <a:uFillTx/>
                <a:latin typeface="Calibri" panose="020F0502020204030204" pitchFamily="34" charset="0"/>
                <a:ea typeface="MS PGothic" pitchFamily="34" charset="-128"/>
                <a:cs typeface="Arial" panose="020B0604020202020204" pitchFamily="34" charset="0"/>
              </a:rPr>
              <a:t>Yau. ESMO 2019. Abstr LBA38_PR. NCT02576509. </a:t>
            </a:r>
            <a:r>
              <a:rPr kumimoji="0" lang="en-US" sz="1200" b="0" i="0" u="none" strike="noStrike" kern="1200" cap="none" spc="0" normalizeH="0" baseline="0" noProof="0" dirty="0">
                <a:ln>
                  <a:noFill/>
                </a:ln>
                <a:solidFill>
                  <a:srgbClr val="455560"/>
                </a:solidFill>
                <a:effectLst/>
                <a:uLnTx/>
                <a:uFillTx/>
                <a:latin typeface="Calibri" panose="020F0502020204030204" pitchFamily="34" charset="0"/>
                <a:ea typeface="ＭＳ Ｐゴシック" charset="0"/>
                <a:cs typeface="Arial" panose="020B0604020202020204" pitchFamily="34" charset="0"/>
              </a:rPr>
              <a:t>El-Khoueiry. </a:t>
            </a:r>
            <a:r>
              <a:rPr kumimoji="0" lang="fr-FR" sz="1200" b="0" i="0" u="none" strike="noStrike" kern="1200" cap="none" spc="0" normalizeH="0" baseline="0" noProof="0" dirty="0">
                <a:ln>
                  <a:noFill/>
                </a:ln>
                <a:solidFill>
                  <a:srgbClr val="455560"/>
                </a:solidFill>
                <a:effectLst/>
                <a:uLnTx/>
                <a:uFillTx/>
                <a:latin typeface="Calibri" panose="020F0502020204030204" pitchFamily="34" charset="0"/>
                <a:ea typeface="ＭＳ Ｐゴシック" charset="0"/>
                <a:cs typeface="Arial" panose="020B0604020202020204" pitchFamily="34" charset="0"/>
              </a:rPr>
              <a:t>Lancet. 2017;389:2492. Yau. Lancet Oncol. 2022;23:77.</a:t>
            </a:r>
            <a:r>
              <a:rPr kumimoji="0" lang="en-US" altLang="en-US" sz="1200" b="0" i="0" u="none" strike="noStrike" kern="1200" cap="none" spc="-10" normalizeH="0" baseline="0" noProof="0" dirty="0">
                <a:ln>
                  <a:noFill/>
                </a:ln>
                <a:solidFill>
                  <a:srgbClr val="455560"/>
                </a:solidFill>
                <a:effectLst/>
                <a:uLnTx/>
                <a:uFillTx/>
                <a:latin typeface="Calibri" panose="020F0502020204030204" pitchFamily="34" charset="0"/>
                <a:ea typeface="MS PGothic" pitchFamily="34" charset="-128"/>
                <a:cs typeface="Arial" panose="020B0604020202020204" pitchFamily="34" charset="0"/>
              </a:rPr>
              <a:t> </a:t>
            </a:r>
            <a:endParaRPr kumimoji="0" lang="en-US" altLang="en-US" sz="1200" b="0" i="0" u="none" strike="noStrike" kern="1200" cap="none" spc="0" normalizeH="0" baseline="0" noProof="0" dirty="0">
              <a:ln>
                <a:noFill/>
              </a:ln>
              <a:solidFill>
                <a:srgbClr val="455560"/>
              </a:solidFill>
              <a:effectLst/>
              <a:uLnTx/>
              <a:uFillTx/>
              <a:latin typeface="Calibri" panose="020F0502020204030204" pitchFamily="34" charset="0"/>
              <a:ea typeface="MS PGothic" pitchFamily="34" charset="-128"/>
              <a:cs typeface="Arial" panose="020B0604020202020204" pitchFamily="34" charset="0"/>
            </a:endParaRPr>
          </a:p>
        </p:txBody>
      </p:sp>
      <p:sp>
        <p:nvSpPr>
          <p:cNvPr id="8" name="Content Placeholder 2">
            <a:extLst>
              <a:ext uri="{FF2B5EF4-FFF2-40B4-BE49-F238E27FC236}">
                <a16:creationId xmlns:a16="http://schemas.microsoft.com/office/drawing/2014/main" id="{5BEDBADC-927E-4663-B015-7592A18617B2}"/>
              </a:ext>
            </a:extLst>
          </p:cNvPr>
          <p:cNvSpPr txBox="1">
            <a:spLocks/>
          </p:cNvSpPr>
          <p:nvPr/>
        </p:nvSpPr>
        <p:spPr bwMode="auto">
          <a:xfrm>
            <a:off x="604675" y="4929613"/>
            <a:ext cx="10877529" cy="14901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lnSpc>
                <a:spcPct val="90000"/>
              </a:lnSpc>
              <a:spcBef>
                <a:spcPts val="1000"/>
              </a:spcBef>
              <a:spcAft>
                <a:spcPts val="700"/>
              </a:spcAft>
              <a:buClr>
                <a:schemeClr val="bg1"/>
              </a:buClr>
              <a:buFont typeface="Wingdings" panose="05000000000000000000" pitchFamily="2" charset="2"/>
              <a:buChar char="§"/>
              <a:defRPr sz="2800">
                <a:solidFill>
                  <a:schemeClr val="bg1"/>
                </a:solidFill>
                <a:latin typeface="Calibri" panose="020F0502020204030204" pitchFamily="34" charset="0"/>
                <a:ea typeface="+mn-ea"/>
                <a:cs typeface="+mn-cs"/>
              </a:defRPr>
            </a:lvl1pPr>
            <a:lvl2pPr marL="742950" indent="-285750" algn="l" rtl="0" eaLnBrk="1" fontAlgn="base" hangingPunct="1">
              <a:lnSpc>
                <a:spcPct val="90000"/>
              </a:lnSpc>
              <a:spcBef>
                <a:spcPts val="1000"/>
              </a:spcBef>
              <a:spcAft>
                <a:spcPts val="700"/>
              </a:spcAft>
              <a:buClr>
                <a:schemeClr val="bg1"/>
              </a:buClr>
              <a:buFont typeface="Arial" panose="020B0604020202020204" pitchFamily="34" charset="0"/>
              <a:buChar char="‒"/>
              <a:defRPr sz="2600">
                <a:solidFill>
                  <a:schemeClr val="bg1"/>
                </a:solidFill>
                <a:latin typeface="Calibri" panose="020F0502020204030204" pitchFamily="34" charset="0"/>
              </a:defRPr>
            </a:lvl2pPr>
            <a:lvl3pPr marL="1143000" indent="-228600" algn="l" rtl="0" eaLnBrk="1" fontAlgn="base" hangingPunct="1">
              <a:lnSpc>
                <a:spcPct val="90000"/>
              </a:lnSpc>
              <a:spcBef>
                <a:spcPts val="1000"/>
              </a:spcBef>
              <a:spcAft>
                <a:spcPts val="700"/>
              </a:spcAft>
              <a:buClr>
                <a:schemeClr val="bg1"/>
              </a:buClr>
              <a:buFont typeface="Arial" panose="020B0604020202020204" pitchFamily="34" charset="0"/>
              <a:buChar char="‒"/>
              <a:defRPr sz="2400">
                <a:solidFill>
                  <a:schemeClr val="bg1"/>
                </a:solidFill>
                <a:latin typeface="Calibri" panose="020F0502020204030204" pitchFamily="34" charset="0"/>
              </a:defRPr>
            </a:lvl3pPr>
            <a:lvl4pPr marL="1600200" indent="-228600" algn="l" rtl="0" eaLnBrk="1" fontAlgn="base" hangingPunct="1">
              <a:lnSpc>
                <a:spcPct val="90000"/>
              </a:lnSpc>
              <a:spcBef>
                <a:spcPts val="1000"/>
              </a:spcBef>
              <a:spcAft>
                <a:spcPts val="700"/>
              </a:spcAft>
              <a:buClr>
                <a:schemeClr val="bg1"/>
              </a:buClr>
              <a:buFont typeface="Arial" panose="020B0604020202020204" pitchFamily="34" charset="0"/>
              <a:buChar char="‒"/>
              <a:defRPr sz="2200">
                <a:solidFill>
                  <a:schemeClr val="bg1"/>
                </a:solidFill>
                <a:latin typeface="Calibri" panose="020F0502020204030204" pitchFamily="34" charset="0"/>
              </a:defRPr>
            </a:lvl4pPr>
            <a:lvl5pPr marL="2057400" indent="-228600" algn="l" rtl="0" eaLnBrk="1" fontAlgn="base" hangingPunct="1">
              <a:lnSpc>
                <a:spcPct val="90000"/>
              </a:lnSpc>
              <a:spcBef>
                <a:spcPts val="1000"/>
              </a:spcBef>
              <a:spcAft>
                <a:spcPts val="700"/>
              </a:spcAft>
              <a:buClr>
                <a:schemeClr val="bg1"/>
              </a:buClr>
              <a:buFont typeface="Arial" panose="020B0604020202020204" pitchFamily="34" charset="0"/>
              <a:buChar char="‒"/>
              <a:defRPr sz="2000">
                <a:solidFill>
                  <a:schemeClr val="bg1"/>
                </a:solidFill>
                <a:latin typeface="Calibri" panose="020F0502020204030204" pitchFamily="34" charset="0"/>
              </a:defRPr>
            </a:lvl5pPr>
            <a:lvl6pPr marL="2514600" indent="-228600" algn="l" rtl="0" eaLnBrk="1" fontAlgn="base" hangingPunct="1">
              <a:lnSpc>
                <a:spcPct val="90000"/>
              </a:lnSpc>
              <a:spcBef>
                <a:spcPct val="35000"/>
              </a:spcBef>
              <a:spcAft>
                <a:spcPct val="25000"/>
              </a:spcAft>
              <a:buClr>
                <a:schemeClr val="accent2"/>
              </a:buClr>
              <a:buFont typeface="Arial" charset="0"/>
              <a:buChar char="–"/>
              <a:defRPr sz="1400">
                <a:solidFill>
                  <a:schemeClr val="tx1"/>
                </a:solidFill>
                <a:latin typeface="+mn-lt"/>
              </a:defRPr>
            </a:lvl6pPr>
            <a:lvl7pPr marL="2971800" indent="-228600" algn="l" rtl="0" eaLnBrk="1" fontAlgn="base" hangingPunct="1">
              <a:lnSpc>
                <a:spcPct val="90000"/>
              </a:lnSpc>
              <a:spcBef>
                <a:spcPct val="35000"/>
              </a:spcBef>
              <a:spcAft>
                <a:spcPct val="25000"/>
              </a:spcAft>
              <a:buClr>
                <a:schemeClr val="accent2"/>
              </a:buClr>
              <a:buFont typeface="Arial" charset="0"/>
              <a:buChar char="–"/>
              <a:defRPr sz="1400">
                <a:solidFill>
                  <a:schemeClr val="tx1"/>
                </a:solidFill>
                <a:latin typeface="+mn-lt"/>
              </a:defRPr>
            </a:lvl7pPr>
            <a:lvl8pPr marL="3429000" indent="-228600" algn="l" rtl="0" eaLnBrk="1" fontAlgn="base" hangingPunct="1">
              <a:lnSpc>
                <a:spcPct val="90000"/>
              </a:lnSpc>
              <a:spcBef>
                <a:spcPct val="35000"/>
              </a:spcBef>
              <a:spcAft>
                <a:spcPct val="25000"/>
              </a:spcAft>
              <a:buClr>
                <a:schemeClr val="accent2"/>
              </a:buClr>
              <a:buFont typeface="Arial" charset="0"/>
              <a:buChar char="–"/>
              <a:defRPr sz="1400">
                <a:solidFill>
                  <a:schemeClr val="tx1"/>
                </a:solidFill>
                <a:latin typeface="+mn-lt"/>
              </a:defRPr>
            </a:lvl8pPr>
            <a:lvl9pPr marL="3886200" indent="-228600" algn="l" rtl="0" eaLnBrk="1" fontAlgn="base" hangingPunct="1">
              <a:lnSpc>
                <a:spcPct val="90000"/>
              </a:lnSpc>
              <a:spcBef>
                <a:spcPct val="35000"/>
              </a:spcBef>
              <a:spcAft>
                <a:spcPct val="25000"/>
              </a:spcAft>
              <a:buClr>
                <a:schemeClr val="accent2"/>
              </a:buClr>
              <a:buFont typeface="Arial" charset="0"/>
              <a:buChar char="–"/>
              <a:defRPr sz="1400">
                <a:solidFill>
                  <a:schemeClr val="tx1"/>
                </a:solidFill>
                <a:latin typeface="+mn-lt"/>
              </a:defRPr>
            </a:lvl9pPr>
          </a:lstStyle>
          <a:p>
            <a:pPr marL="342900" marR="0" lvl="0" indent="-342900" algn="l" defTabSz="914400" rtl="0" eaLnBrk="1" fontAlgn="base" latinLnBrk="0" hangingPunct="1">
              <a:lnSpc>
                <a:spcPct val="90000"/>
              </a:lnSpc>
              <a:spcBef>
                <a:spcPts val="1000"/>
              </a:spcBef>
              <a:spcAft>
                <a:spcPts val="700"/>
              </a:spcAft>
              <a:buClr>
                <a:srgbClr val="000000"/>
              </a:buClr>
              <a:buSzTx/>
              <a:buFont typeface="Wingdings" panose="05000000000000000000" pitchFamily="2" charset="2"/>
              <a:buChar char="§"/>
              <a:tabLst/>
              <a:defRPr/>
            </a:pPr>
            <a:r>
              <a:rPr kumimoji="0" lang="en-US" sz="2400" b="0" i="0" u="none" strike="noStrike" kern="0" cap="none" spc="0" normalizeH="0" baseline="0" noProof="0" dirty="0">
                <a:ln>
                  <a:noFill/>
                </a:ln>
                <a:solidFill>
                  <a:srgbClr val="000000"/>
                </a:solidFill>
                <a:effectLst/>
                <a:uLnTx/>
                <a:uFillTx/>
                <a:latin typeface="Calibri" panose="020F0502020204030204" pitchFamily="34" charset="0"/>
              </a:rPr>
              <a:t>Primary endpoint: OS (p</a:t>
            </a:r>
            <a:r>
              <a:rPr kumimoji="0" lang="en-US" sz="2400" b="0" i="0" u="none" strike="noStrike" kern="0" cap="none" spc="0" normalizeH="0" baseline="0" noProof="0" dirty="0">
                <a:ln>
                  <a:noFill/>
                </a:ln>
                <a:solidFill>
                  <a:srgbClr val="000000"/>
                </a:solidFill>
                <a:effectLst/>
                <a:uLnTx/>
                <a:uFillTx/>
                <a:latin typeface="Calibri" panose="020F0502020204030204" pitchFamily="34" charset="0"/>
                <a:ea typeface="MS PGothic" pitchFamily="34" charset="-128"/>
                <a:cs typeface="Arial" panose="020B0604020202020204" pitchFamily="34" charset="0"/>
              </a:rPr>
              <a:t>redefined threshold for statistical significance: HR of 0.84; </a:t>
            </a:r>
            <a:r>
              <a:rPr kumimoji="0" lang="en-US" sz="2400" b="0" i="1" u="none" strike="noStrike" kern="0" cap="none" spc="0" normalizeH="0" baseline="0" noProof="0" dirty="0">
                <a:ln>
                  <a:noFill/>
                </a:ln>
                <a:solidFill>
                  <a:srgbClr val="000000"/>
                </a:solidFill>
                <a:effectLst/>
                <a:uLnTx/>
                <a:uFillTx/>
                <a:latin typeface="Calibri" panose="020F0502020204030204" pitchFamily="34" charset="0"/>
                <a:ea typeface="MS PGothic" pitchFamily="34" charset="-128"/>
                <a:cs typeface="Arial" panose="020B0604020202020204" pitchFamily="34" charset="0"/>
              </a:rPr>
              <a:t>P </a:t>
            </a:r>
            <a:r>
              <a:rPr kumimoji="0" lang="en-US" sz="2400" b="0" i="0" u="none" strike="noStrike" kern="0" cap="none" spc="0" normalizeH="0" baseline="0" noProof="0" dirty="0">
                <a:ln>
                  <a:noFill/>
                </a:ln>
                <a:solidFill>
                  <a:srgbClr val="000000"/>
                </a:solidFill>
                <a:effectLst/>
                <a:uLnTx/>
                <a:uFillTx/>
                <a:latin typeface="Calibri" panose="020F0502020204030204" pitchFamily="34" charset="0"/>
                <a:ea typeface="MS PGothic" pitchFamily="34" charset="-128"/>
                <a:cs typeface="Arial" panose="020B0604020202020204" pitchFamily="34" charset="0"/>
              </a:rPr>
              <a:t>= .0419)</a:t>
            </a:r>
          </a:p>
          <a:p>
            <a:pPr marL="342900" marR="0" lvl="0" indent="-342900" algn="l" defTabSz="914400" rtl="0" eaLnBrk="1" fontAlgn="base" latinLnBrk="0" hangingPunct="1">
              <a:lnSpc>
                <a:spcPct val="90000"/>
              </a:lnSpc>
              <a:spcBef>
                <a:spcPts val="1000"/>
              </a:spcBef>
              <a:spcAft>
                <a:spcPts val="700"/>
              </a:spcAft>
              <a:buClr>
                <a:srgbClr val="000000"/>
              </a:buClr>
              <a:buSzTx/>
              <a:buFont typeface="Wingdings" panose="05000000000000000000" pitchFamily="2" charset="2"/>
              <a:buChar char="§"/>
              <a:tabLst/>
              <a:defRPr/>
            </a:pPr>
            <a:r>
              <a:rPr kumimoji="0" lang="en-US" sz="2400" b="0" i="0" u="none" strike="noStrike" kern="0" cap="none" spc="0" normalizeH="0" baseline="0" noProof="0" dirty="0">
                <a:ln>
                  <a:noFill/>
                </a:ln>
                <a:solidFill>
                  <a:srgbClr val="000000"/>
                </a:solidFill>
                <a:effectLst/>
                <a:uLnTx/>
                <a:uFillTx/>
                <a:latin typeface="Calibri" panose="020F0502020204030204" pitchFamily="34" charset="0"/>
              </a:rPr>
              <a:t>Secondary endpoints: PFS, ORR, association between PD-L1 expression and efficacy</a:t>
            </a:r>
          </a:p>
        </p:txBody>
      </p:sp>
      <p:sp>
        <p:nvSpPr>
          <p:cNvPr id="9" name="Text Box 45">
            <a:extLst>
              <a:ext uri="{FF2B5EF4-FFF2-40B4-BE49-F238E27FC236}">
                <a16:creationId xmlns:a16="http://schemas.microsoft.com/office/drawing/2014/main" id="{DFD5EA4F-8502-4282-A2AE-5069C4D20A36}"/>
              </a:ext>
            </a:extLst>
          </p:cNvPr>
          <p:cNvSpPr txBox="1">
            <a:spLocks noChangeArrowheads="1"/>
          </p:cNvSpPr>
          <p:nvPr/>
        </p:nvSpPr>
        <p:spPr bwMode="auto">
          <a:xfrm>
            <a:off x="538386" y="3094295"/>
            <a:ext cx="4541439" cy="14773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altLang="en-US" sz="1800" b="0" i="0" u="none" strike="noStrike" kern="1200" cap="none" spc="0" normalizeH="0" baseline="0" noProof="0" dirty="0">
                <a:ln>
                  <a:noFill/>
                </a:ln>
                <a:solidFill>
                  <a:srgbClr val="000000"/>
                </a:solidFill>
                <a:effectLst/>
                <a:uLnTx/>
                <a:uFillTx/>
                <a:latin typeface="Calibri" panose="020F0502020204030204" pitchFamily="34" charset="0"/>
                <a:ea typeface="MS PGothic" pitchFamily="34" charset="-128"/>
                <a:cs typeface="Arial" panose="020B0604020202020204" pitchFamily="34" charset="0"/>
              </a:rPr>
              <a:t>Adults with advanced HCC; ineligible for or </a:t>
            </a:r>
            <a:br>
              <a:rPr kumimoji="0" lang="en-GB" altLang="en-US" sz="1800" b="0" i="0" u="none" strike="noStrike" kern="1200" cap="none" spc="0" normalizeH="0" baseline="0" noProof="0" dirty="0">
                <a:ln>
                  <a:noFill/>
                </a:ln>
                <a:solidFill>
                  <a:srgbClr val="000000"/>
                </a:solidFill>
                <a:effectLst/>
                <a:uLnTx/>
                <a:uFillTx/>
                <a:latin typeface="Calibri" panose="020F0502020204030204" pitchFamily="34" charset="0"/>
                <a:ea typeface="MS PGothic" pitchFamily="34" charset="-128"/>
                <a:cs typeface="Arial" panose="020B0604020202020204" pitchFamily="34" charset="0"/>
              </a:rPr>
            </a:br>
            <a:r>
              <a:rPr kumimoji="0" lang="en-GB" altLang="en-US" sz="1800" b="0" i="0" u="none" strike="noStrike" kern="1200" cap="none" spc="0" normalizeH="0" baseline="0" noProof="0" dirty="0">
                <a:ln>
                  <a:noFill/>
                </a:ln>
                <a:solidFill>
                  <a:srgbClr val="000000"/>
                </a:solidFill>
                <a:effectLst/>
                <a:uLnTx/>
                <a:uFillTx/>
                <a:latin typeface="Calibri" panose="020F0502020204030204" pitchFamily="34" charset="0"/>
                <a:ea typeface="MS PGothic" pitchFamily="34" charset="-128"/>
                <a:cs typeface="Arial" panose="020B0604020202020204" pitchFamily="34" charset="0"/>
              </a:rPr>
              <a:t>PD after surgical and/or locoregional therapies; Child-Pugh class A; ECOG PS 0/1; </a:t>
            </a:r>
            <a:br>
              <a:rPr kumimoji="0" lang="en-GB" altLang="en-US" sz="1800" b="0" i="0" u="none" strike="noStrike" kern="1200" cap="none" spc="0" normalizeH="0" baseline="0" noProof="0" dirty="0">
                <a:ln>
                  <a:noFill/>
                </a:ln>
                <a:solidFill>
                  <a:srgbClr val="000000"/>
                </a:solidFill>
                <a:effectLst/>
                <a:uLnTx/>
                <a:uFillTx/>
                <a:latin typeface="Calibri" panose="020F0502020204030204" pitchFamily="34" charset="0"/>
                <a:ea typeface="MS PGothic" pitchFamily="34" charset="-128"/>
                <a:cs typeface="Arial" panose="020B0604020202020204" pitchFamily="34" charset="0"/>
              </a:rPr>
            </a:br>
            <a:r>
              <a:rPr kumimoji="0" lang="en-GB" altLang="en-US" sz="1800" b="0" i="0" u="none" strike="noStrike" kern="1200" cap="none" spc="0" normalizeH="0" baseline="0" noProof="0" dirty="0">
                <a:ln>
                  <a:noFill/>
                </a:ln>
                <a:solidFill>
                  <a:srgbClr val="000000"/>
                </a:solidFill>
                <a:effectLst/>
                <a:uLnTx/>
                <a:uFillTx/>
                <a:latin typeface="Calibri" panose="020F0502020204030204" pitchFamily="34" charset="0"/>
                <a:ea typeface="MS PGothic" pitchFamily="34" charset="-128"/>
                <a:cs typeface="Arial" panose="020B0604020202020204" pitchFamily="34" charset="0"/>
              </a:rPr>
              <a:t>no prior systemic therapy for HCC </a:t>
            </a:r>
            <a:br>
              <a:rPr kumimoji="0" lang="en-GB" altLang="en-US" sz="1800" b="0" i="0" u="none" strike="noStrike" kern="1200" cap="none" spc="0" normalizeH="0" baseline="0" noProof="0" dirty="0">
                <a:ln>
                  <a:noFill/>
                </a:ln>
                <a:solidFill>
                  <a:srgbClr val="000000"/>
                </a:solidFill>
                <a:effectLst/>
                <a:uLnTx/>
                <a:uFillTx/>
                <a:latin typeface="Calibri" panose="020F0502020204030204" pitchFamily="34" charset="0"/>
                <a:ea typeface="MS PGothic" pitchFamily="34" charset="-128"/>
                <a:cs typeface="Arial" panose="020B0604020202020204" pitchFamily="34" charset="0"/>
              </a:rPr>
            </a:br>
            <a:r>
              <a:rPr kumimoji="0" lang="en-GB" altLang="en-US" sz="1800" b="0" i="0" u="none" strike="noStrike" kern="1200" cap="none" spc="0" normalizeH="0" baseline="0" noProof="0" dirty="0">
                <a:ln>
                  <a:noFill/>
                </a:ln>
                <a:solidFill>
                  <a:srgbClr val="000000"/>
                </a:solidFill>
                <a:effectLst/>
                <a:uLnTx/>
                <a:uFillTx/>
                <a:latin typeface="Calibri" panose="020F0502020204030204" pitchFamily="34" charset="0"/>
                <a:ea typeface="MS PGothic" pitchFamily="34" charset="-128"/>
                <a:cs typeface="Arial" panose="020B0604020202020204" pitchFamily="34" charset="0"/>
              </a:rPr>
              <a:t>(N = 743)</a:t>
            </a:r>
            <a:endParaRPr kumimoji="0" lang="en-US" altLang="en-US" sz="1800" b="0" i="0" u="none" strike="noStrike" kern="1200" cap="none" spc="0" normalizeH="0" baseline="0" noProof="0" dirty="0">
              <a:ln>
                <a:noFill/>
              </a:ln>
              <a:solidFill>
                <a:srgbClr val="000000"/>
              </a:solidFill>
              <a:effectLst/>
              <a:uLnTx/>
              <a:uFillTx/>
              <a:latin typeface="Calibri" panose="020F0502020204030204" pitchFamily="34" charset="0"/>
              <a:ea typeface="MS PGothic" pitchFamily="34" charset="-128"/>
              <a:cs typeface="Arial" panose="020B0604020202020204" pitchFamily="34" charset="0"/>
            </a:endParaRPr>
          </a:p>
        </p:txBody>
      </p:sp>
      <p:sp>
        <p:nvSpPr>
          <p:cNvPr id="10" name="Rectangle 46">
            <a:extLst>
              <a:ext uri="{FF2B5EF4-FFF2-40B4-BE49-F238E27FC236}">
                <a16:creationId xmlns:a16="http://schemas.microsoft.com/office/drawing/2014/main" id="{3B8B7F8C-5415-421B-8D32-2F0541542A58}"/>
              </a:ext>
            </a:extLst>
          </p:cNvPr>
          <p:cNvSpPr>
            <a:spLocks noChangeArrowheads="1"/>
          </p:cNvSpPr>
          <p:nvPr/>
        </p:nvSpPr>
        <p:spPr bwMode="auto">
          <a:xfrm>
            <a:off x="9835195" y="3171240"/>
            <a:ext cx="1906191" cy="1323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600" b="0" i="1" u="none" strike="noStrike" kern="1200" cap="none" spc="0" normalizeH="0" baseline="0" noProof="0" dirty="0">
                <a:ln>
                  <a:noFill/>
                </a:ln>
                <a:solidFill>
                  <a:srgbClr val="000000"/>
                </a:solidFill>
                <a:effectLst/>
                <a:uLnTx/>
                <a:uFillTx/>
                <a:latin typeface="Calibri" panose="020F0502020204030204" pitchFamily="34" charset="0"/>
                <a:ea typeface="MS PGothic" pitchFamily="34" charset="-128"/>
                <a:cs typeface="Arial" panose="020B0604020202020204" pitchFamily="34" charset="0"/>
              </a:rPr>
              <a:t>Until PD, unacceptable toxicity, consent withdrawal, </a:t>
            </a:r>
            <a:br>
              <a:rPr kumimoji="0" lang="en-US" altLang="en-US" sz="1600" b="0" i="1" u="none" strike="noStrike" kern="1200" cap="none" spc="0" normalizeH="0" baseline="0" noProof="0" dirty="0">
                <a:ln>
                  <a:noFill/>
                </a:ln>
                <a:solidFill>
                  <a:srgbClr val="000000"/>
                </a:solidFill>
                <a:effectLst/>
                <a:uLnTx/>
                <a:uFillTx/>
                <a:latin typeface="Calibri" panose="020F0502020204030204" pitchFamily="34" charset="0"/>
                <a:ea typeface="MS PGothic" pitchFamily="34" charset="-128"/>
                <a:cs typeface="Arial" panose="020B0604020202020204" pitchFamily="34" charset="0"/>
              </a:rPr>
            </a:br>
            <a:r>
              <a:rPr kumimoji="0" lang="en-US" altLang="en-US" sz="1600" b="0" i="1" u="none" strike="noStrike" kern="1200" cap="none" spc="0" normalizeH="0" baseline="0" noProof="0" dirty="0">
                <a:ln>
                  <a:noFill/>
                </a:ln>
                <a:solidFill>
                  <a:srgbClr val="000000"/>
                </a:solidFill>
                <a:effectLst/>
                <a:uLnTx/>
                <a:uFillTx/>
                <a:latin typeface="Calibri" panose="020F0502020204030204" pitchFamily="34" charset="0"/>
                <a:ea typeface="MS PGothic" pitchFamily="34" charset="-128"/>
                <a:cs typeface="Arial" panose="020B0604020202020204" pitchFamily="34" charset="0"/>
              </a:rPr>
              <a:t>end of study</a:t>
            </a:r>
          </a:p>
        </p:txBody>
      </p:sp>
      <p:grpSp>
        <p:nvGrpSpPr>
          <p:cNvPr id="21" name="Group 20">
            <a:extLst>
              <a:ext uri="{FF2B5EF4-FFF2-40B4-BE49-F238E27FC236}">
                <a16:creationId xmlns:a16="http://schemas.microsoft.com/office/drawing/2014/main" id="{2A421E50-5417-46FA-8770-000DE885B0B9}"/>
              </a:ext>
            </a:extLst>
          </p:cNvPr>
          <p:cNvGrpSpPr/>
          <p:nvPr/>
        </p:nvGrpSpPr>
        <p:grpSpPr>
          <a:xfrm>
            <a:off x="5913459" y="2949198"/>
            <a:ext cx="3415745" cy="1767523"/>
            <a:chOff x="5548313" y="2525713"/>
            <a:chExt cx="2935290" cy="1767523"/>
          </a:xfrm>
        </p:grpSpPr>
        <p:sp>
          <p:nvSpPr>
            <p:cNvPr id="12" name="Rectangle 49">
              <a:extLst>
                <a:ext uri="{FF2B5EF4-FFF2-40B4-BE49-F238E27FC236}">
                  <a16:creationId xmlns:a16="http://schemas.microsoft.com/office/drawing/2014/main" id="{7B228CD0-A727-418E-820C-6380934D23E2}"/>
                </a:ext>
              </a:extLst>
            </p:cNvPr>
            <p:cNvSpPr>
              <a:spLocks noChangeArrowheads="1"/>
            </p:cNvSpPr>
            <p:nvPr/>
          </p:nvSpPr>
          <p:spPr bwMode="auto">
            <a:xfrm>
              <a:off x="5548313" y="2525713"/>
              <a:ext cx="2935290" cy="822960"/>
            </a:xfrm>
            <a:prstGeom prst="rect">
              <a:avLst/>
            </a:prstGeom>
            <a:solidFill>
              <a:schemeClr val="accent1"/>
            </a:solidFill>
            <a:ln>
              <a:noFill/>
            </a:ln>
          </p:spPr>
          <p:txBody>
            <a:bodyPr wrap="square" anchor="ctr" anchorCtr="1"/>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2000" b="1" i="0" u="none" strike="noStrike" kern="1200" cap="none" spc="0" normalizeH="0" baseline="0" noProof="0" dirty="0">
                  <a:ln>
                    <a:noFill/>
                  </a:ln>
                  <a:solidFill>
                    <a:srgbClr val="FFFFFF"/>
                  </a:solidFill>
                  <a:effectLst/>
                  <a:uLnTx/>
                  <a:uFillTx/>
                  <a:latin typeface="Calibri" panose="020F0502020204030204" pitchFamily="34" charset="0"/>
                  <a:ea typeface="MS PGothic" pitchFamily="34" charset="-128"/>
                  <a:cs typeface="Arial" panose="020B0604020202020204" pitchFamily="34" charset="0"/>
                </a:rPr>
                <a:t>Nivolumab</a:t>
              </a:r>
              <a:r>
                <a:rPr kumimoji="0" lang="en-US" altLang="en-US" sz="2000" b="0" i="0" u="none" strike="noStrike" kern="1200" cap="none" spc="0" normalizeH="0" baseline="0" noProof="0" dirty="0">
                  <a:ln>
                    <a:noFill/>
                  </a:ln>
                  <a:solidFill>
                    <a:srgbClr val="FFFFFF"/>
                  </a:solidFill>
                  <a:effectLst/>
                  <a:uLnTx/>
                  <a:uFillTx/>
                  <a:latin typeface="Calibri" panose="020F0502020204030204" pitchFamily="34" charset="0"/>
                  <a:ea typeface="MS PGothic" pitchFamily="34" charset="-128"/>
                  <a:cs typeface="Arial" panose="020B0604020202020204" pitchFamily="34" charset="0"/>
                </a:rPr>
                <a:t> 240 mg IV Q2W</a:t>
              </a:r>
              <a:endParaRPr kumimoji="0" lang="en-US" altLang="en-US" sz="2000" b="1" i="0" u="none" strike="noStrike" kern="1200" cap="none" spc="0" normalizeH="0" baseline="0" noProof="0" dirty="0">
                <a:ln>
                  <a:noFill/>
                </a:ln>
                <a:solidFill>
                  <a:srgbClr val="FFFFFF"/>
                </a:solidFill>
                <a:effectLst/>
                <a:uLnTx/>
                <a:uFillTx/>
                <a:latin typeface="Calibri" panose="020F0502020204030204" pitchFamily="34" charset="0"/>
                <a:ea typeface="MS PGothic" pitchFamily="34" charset="-128"/>
                <a:cs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2000" b="0" i="0" u="none" strike="noStrike" kern="1200" cap="none" spc="0" normalizeH="0" baseline="0" noProof="0" dirty="0">
                  <a:ln>
                    <a:noFill/>
                  </a:ln>
                  <a:solidFill>
                    <a:srgbClr val="FFFFFF"/>
                  </a:solidFill>
                  <a:effectLst/>
                  <a:uLnTx/>
                  <a:uFillTx/>
                  <a:latin typeface="Calibri" panose="020F0502020204030204" pitchFamily="34" charset="0"/>
                  <a:ea typeface="MS PGothic" pitchFamily="34" charset="-128"/>
                  <a:cs typeface="Arial" panose="020B0604020202020204" pitchFamily="34" charset="0"/>
                </a:rPr>
                <a:t>(n = 371)</a:t>
              </a:r>
            </a:p>
          </p:txBody>
        </p:sp>
        <p:sp>
          <p:nvSpPr>
            <p:cNvPr id="13" name="Rectangle 50">
              <a:extLst>
                <a:ext uri="{FF2B5EF4-FFF2-40B4-BE49-F238E27FC236}">
                  <a16:creationId xmlns:a16="http://schemas.microsoft.com/office/drawing/2014/main" id="{FEC21E39-5D9C-4F89-8C77-F6FA2C348016}"/>
                </a:ext>
              </a:extLst>
            </p:cNvPr>
            <p:cNvSpPr>
              <a:spLocks noChangeArrowheads="1"/>
            </p:cNvSpPr>
            <p:nvPr/>
          </p:nvSpPr>
          <p:spPr bwMode="auto">
            <a:xfrm>
              <a:off x="5548313" y="3470276"/>
              <a:ext cx="2935290" cy="822960"/>
            </a:xfrm>
            <a:prstGeom prst="rect">
              <a:avLst/>
            </a:prstGeom>
            <a:solidFill>
              <a:schemeClr val="accent3"/>
            </a:solidFill>
            <a:ln>
              <a:noFill/>
            </a:ln>
          </p:spPr>
          <p:txBody>
            <a:bodyPr wrap="square" anchor="ctr" anchorCtr="1"/>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2000" b="1" i="0" u="none" strike="noStrike" kern="1200" cap="none" spc="0" normalizeH="0" baseline="0" noProof="0" dirty="0">
                  <a:ln>
                    <a:noFill/>
                  </a:ln>
                  <a:solidFill>
                    <a:srgbClr val="FFFFFF"/>
                  </a:solidFill>
                  <a:effectLst/>
                  <a:uLnTx/>
                  <a:uFillTx/>
                  <a:latin typeface="Calibri" panose="020F0502020204030204" pitchFamily="34" charset="0"/>
                  <a:ea typeface="MS PGothic" pitchFamily="34" charset="-128"/>
                  <a:cs typeface="Arial" panose="020B0604020202020204" pitchFamily="34" charset="0"/>
                </a:rPr>
                <a:t>Sorafenib</a:t>
              </a:r>
              <a:r>
                <a:rPr kumimoji="0" lang="en-US" altLang="en-US" sz="2000" b="0" i="0" u="none" strike="noStrike" kern="1200" cap="none" spc="0" normalizeH="0" baseline="0" noProof="0" dirty="0">
                  <a:ln>
                    <a:noFill/>
                  </a:ln>
                  <a:solidFill>
                    <a:srgbClr val="FFFFFF"/>
                  </a:solidFill>
                  <a:effectLst/>
                  <a:uLnTx/>
                  <a:uFillTx/>
                  <a:latin typeface="Calibri" panose="020F0502020204030204" pitchFamily="34" charset="0"/>
                  <a:ea typeface="MS PGothic" pitchFamily="34" charset="-128"/>
                  <a:cs typeface="Arial" panose="020B0604020202020204" pitchFamily="34" charset="0"/>
                </a:rPr>
                <a:t> 400 mg PO BID</a:t>
              </a:r>
              <a:endParaRPr kumimoji="0" lang="en-US" altLang="en-US" sz="2000" b="1" i="0" u="none" strike="noStrike" kern="1200" cap="none" spc="0" normalizeH="0" baseline="0" noProof="0" dirty="0">
                <a:ln>
                  <a:noFill/>
                </a:ln>
                <a:solidFill>
                  <a:srgbClr val="FFFFFF"/>
                </a:solidFill>
                <a:effectLst/>
                <a:uLnTx/>
                <a:uFillTx/>
                <a:latin typeface="Calibri" panose="020F0502020204030204" pitchFamily="34" charset="0"/>
                <a:ea typeface="MS PGothic" pitchFamily="34" charset="-128"/>
                <a:cs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2000" b="0" i="0" u="none" strike="noStrike" kern="1200" cap="none" spc="0" normalizeH="0" baseline="0" noProof="0" dirty="0">
                  <a:ln>
                    <a:noFill/>
                  </a:ln>
                  <a:solidFill>
                    <a:srgbClr val="FFFFFF"/>
                  </a:solidFill>
                  <a:effectLst/>
                  <a:uLnTx/>
                  <a:uFillTx/>
                  <a:latin typeface="Calibri" panose="020F0502020204030204" pitchFamily="34" charset="0"/>
                  <a:ea typeface="MS PGothic" pitchFamily="34" charset="-128"/>
                  <a:cs typeface="Arial" panose="020B0604020202020204" pitchFamily="34" charset="0"/>
                </a:rPr>
                <a:t>(n = 372)</a:t>
              </a:r>
            </a:p>
          </p:txBody>
        </p:sp>
      </p:grpSp>
      <p:sp>
        <p:nvSpPr>
          <p:cNvPr id="15" name="Line 52">
            <a:extLst>
              <a:ext uri="{FF2B5EF4-FFF2-40B4-BE49-F238E27FC236}">
                <a16:creationId xmlns:a16="http://schemas.microsoft.com/office/drawing/2014/main" id="{19C93AFE-4AF7-4059-847B-A06850E154C9}"/>
              </a:ext>
            </a:extLst>
          </p:cNvPr>
          <p:cNvSpPr>
            <a:spLocks noChangeShapeType="1"/>
          </p:cNvSpPr>
          <p:nvPr/>
        </p:nvSpPr>
        <p:spPr bwMode="auto">
          <a:xfrm>
            <a:off x="9355770" y="3832959"/>
            <a:ext cx="479425" cy="0"/>
          </a:xfrm>
          <a:prstGeom prst="line">
            <a:avLst/>
          </a:prstGeom>
          <a:noFill/>
          <a:ln w="28575">
            <a:solidFill>
              <a:schemeClr val="bg1"/>
            </a:solidFill>
            <a:round/>
            <a:headEnd/>
            <a:tailEnd type="triangle" w="med" len="med"/>
          </a:ln>
          <a:extLst>
            <a:ext uri="{909E8E84-426E-40DD-AFC4-6F175D3DCCD1}">
              <a14:hiddenFill xmlns:a14="http://schemas.microsoft.com/office/drawing/2010/main">
                <a:noFill/>
              </a14:hiddenFill>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1" i="0" u="none" strike="noStrike" kern="1200" cap="none" spc="0" normalizeH="0" baseline="0" noProof="0" dirty="0">
              <a:ln>
                <a:noFill/>
              </a:ln>
              <a:solidFill>
                <a:srgbClr val="000000"/>
              </a:solidFill>
              <a:effectLst/>
              <a:uLnTx/>
              <a:uFillTx/>
              <a:latin typeface="Calibri" panose="020F0502020204030204" pitchFamily="34" charset="0"/>
              <a:ea typeface="MS PGothic" pitchFamily="34" charset="-128"/>
              <a:cs typeface="Arial" panose="020B0604020202020204" pitchFamily="34" charset="0"/>
            </a:endParaRPr>
          </a:p>
        </p:txBody>
      </p:sp>
      <p:grpSp>
        <p:nvGrpSpPr>
          <p:cNvPr id="20" name="Group 19">
            <a:extLst>
              <a:ext uri="{FF2B5EF4-FFF2-40B4-BE49-F238E27FC236}">
                <a16:creationId xmlns:a16="http://schemas.microsoft.com/office/drawing/2014/main" id="{8BBD35D2-AFDB-4FB4-85A4-7E81C74C639D}"/>
              </a:ext>
            </a:extLst>
          </p:cNvPr>
          <p:cNvGrpSpPr/>
          <p:nvPr/>
        </p:nvGrpSpPr>
        <p:grpSpPr>
          <a:xfrm>
            <a:off x="5150270" y="3360678"/>
            <a:ext cx="622300" cy="944563"/>
            <a:chOff x="4684713" y="2937193"/>
            <a:chExt cx="622300" cy="944563"/>
          </a:xfrm>
        </p:grpSpPr>
        <p:sp>
          <p:nvSpPr>
            <p:cNvPr id="16" name="Line 53">
              <a:extLst>
                <a:ext uri="{FF2B5EF4-FFF2-40B4-BE49-F238E27FC236}">
                  <a16:creationId xmlns:a16="http://schemas.microsoft.com/office/drawing/2014/main" id="{2EAAC7B0-A67C-40FE-AB45-248E6DF94EE2}"/>
                </a:ext>
              </a:extLst>
            </p:cNvPr>
            <p:cNvSpPr>
              <a:spLocks noChangeShapeType="1"/>
            </p:cNvSpPr>
            <p:nvPr/>
          </p:nvSpPr>
          <p:spPr bwMode="auto">
            <a:xfrm>
              <a:off x="4684713" y="3530919"/>
              <a:ext cx="622300" cy="350837"/>
            </a:xfrm>
            <a:prstGeom prst="line">
              <a:avLst/>
            </a:prstGeom>
            <a:noFill/>
            <a:ln w="28575">
              <a:solidFill>
                <a:schemeClr val="bg1"/>
              </a:solidFill>
              <a:round/>
              <a:headEnd/>
              <a:tailEnd type="triangle" w="med" len="med"/>
            </a:ln>
            <a:extLst>
              <a:ext uri="{909E8E84-426E-40DD-AFC4-6F175D3DCCD1}">
                <a14:hiddenFill xmlns:a14="http://schemas.microsoft.com/office/drawing/2010/main">
                  <a:noFill/>
                </a14:hiddenFill>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1" i="0" u="none" strike="noStrike" kern="1200" cap="none" spc="0" normalizeH="0" baseline="0" noProof="0" dirty="0">
                <a:ln>
                  <a:noFill/>
                </a:ln>
                <a:solidFill>
                  <a:srgbClr val="000000"/>
                </a:solidFill>
                <a:effectLst/>
                <a:uLnTx/>
                <a:uFillTx/>
                <a:latin typeface="Calibri" panose="020F0502020204030204" pitchFamily="34" charset="0"/>
                <a:ea typeface="MS PGothic" pitchFamily="34" charset="-128"/>
                <a:cs typeface="Arial" panose="020B0604020202020204" pitchFamily="34" charset="0"/>
              </a:endParaRPr>
            </a:p>
          </p:txBody>
        </p:sp>
        <p:sp>
          <p:nvSpPr>
            <p:cNvPr id="17" name="Line 54">
              <a:extLst>
                <a:ext uri="{FF2B5EF4-FFF2-40B4-BE49-F238E27FC236}">
                  <a16:creationId xmlns:a16="http://schemas.microsoft.com/office/drawing/2014/main" id="{AF7DDD95-5A2B-4D04-941C-4734B8EEB300}"/>
                </a:ext>
              </a:extLst>
            </p:cNvPr>
            <p:cNvSpPr>
              <a:spLocks noChangeShapeType="1"/>
            </p:cNvSpPr>
            <p:nvPr/>
          </p:nvSpPr>
          <p:spPr bwMode="auto">
            <a:xfrm flipV="1">
              <a:off x="4684713" y="2937193"/>
              <a:ext cx="622300" cy="347662"/>
            </a:xfrm>
            <a:prstGeom prst="line">
              <a:avLst/>
            </a:prstGeom>
            <a:noFill/>
            <a:ln w="28575">
              <a:solidFill>
                <a:schemeClr val="bg1"/>
              </a:solidFill>
              <a:round/>
              <a:headEnd/>
              <a:tailEnd type="triangle" w="med" len="med"/>
            </a:ln>
            <a:extLst>
              <a:ext uri="{909E8E84-426E-40DD-AFC4-6F175D3DCCD1}">
                <a14:hiddenFill xmlns:a14="http://schemas.microsoft.com/office/drawing/2010/main">
                  <a:noFill/>
                </a14:hiddenFill>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1" i="0" u="none" strike="noStrike" kern="1200" cap="none" spc="0" normalizeH="0" baseline="0" noProof="0" dirty="0">
                <a:ln>
                  <a:noFill/>
                </a:ln>
                <a:solidFill>
                  <a:srgbClr val="000000"/>
                </a:solidFill>
                <a:effectLst/>
                <a:uLnTx/>
                <a:uFillTx/>
                <a:latin typeface="Calibri" panose="020F0502020204030204" pitchFamily="34" charset="0"/>
                <a:ea typeface="MS PGothic" pitchFamily="34" charset="-128"/>
                <a:cs typeface="Arial" panose="020B0604020202020204" pitchFamily="34" charset="0"/>
              </a:endParaRPr>
            </a:p>
          </p:txBody>
        </p:sp>
      </p:grpSp>
    </p:spTree>
    <p:extLst>
      <p:ext uri="{BB962C8B-B14F-4D97-AF65-F5344CB8AC3E}">
        <p14:creationId xmlns:p14="http://schemas.microsoft.com/office/powerpoint/2010/main" val="402595581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3E322C-03DC-40AF-848F-60C350D08DA4}"/>
              </a:ext>
            </a:extLst>
          </p:cNvPr>
          <p:cNvSpPr>
            <a:spLocks noGrp="1"/>
          </p:cNvSpPr>
          <p:nvPr>
            <p:ph type="title"/>
          </p:nvPr>
        </p:nvSpPr>
        <p:spPr/>
        <p:txBody>
          <a:bodyPr/>
          <a:lstStyle/>
          <a:p>
            <a:r>
              <a:rPr lang="en-US" sz="3600" dirty="0"/>
              <a:t>CheckMate 459: OS and PFS</a:t>
            </a:r>
            <a:endParaRPr lang="en-GB" sz="3600" dirty="0"/>
          </a:p>
        </p:txBody>
      </p:sp>
      <p:sp>
        <p:nvSpPr>
          <p:cNvPr id="4" name="Content Placeholder 3">
            <a:extLst>
              <a:ext uri="{FF2B5EF4-FFF2-40B4-BE49-F238E27FC236}">
                <a16:creationId xmlns:a16="http://schemas.microsoft.com/office/drawing/2014/main" id="{B237A109-165D-4F58-A000-1C6AD0630784}"/>
              </a:ext>
            </a:extLst>
          </p:cNvPr>
          <p:cNvSpPr>
            <a:spLocks noGrp="1"/>
          </p:cNvSpPr>
          <p:nvPr>
            <p:ph idx="1"/>
          </p:nvPr>
        </p:nvSpPr>
        <p:spPr>
          <a:xfrm>
            <a:off x="604675" y="5243912"/>
            <a:ext cx="10877529" cy="855822"/>
          </a:xfrm>
        </p:spPr>
        <p:txBody>
          <a:bodyPr/>
          <a:lstStyle/>
          <a:p>
            <a:pPr lvl="1">
              <a:spcAft>
                <a:spcPts val="0"/>
              </a:spcAft>
              <a:buClrTx/>
              <a:buFont typeface="Wingdings" panose="05000000000000000000" pitchFamily="2" charset="2"/>
              <a:buChar char="§"/>
            </a:pPr>
            <a:r>
              <a:rPr lang="en-US" sz="2000" dirty="0"/>
              <a:t>Predefined threshold of statistical significance for OS with nivolumab not met, although nivolumab demonstrated clinical benefit</a:t>
            </a:r>
          </a:p>
          <a:p>
            <a:pPr lvl="1">
              <a:spcAft>
                <a:spcPts val="0"/>
              </a:spcAft>
              <a:buClrTx/>
              <a:buFont typeface="Wingdings" panose="05000000000000000000" pitchFamily="2" charset="2"/>
              <a:buChar char="§"/>
            </a:pPr>
            <a:r>
              <a:rPr lang="en-US" sz="2000" dirty="0"/>
              <a:t>ORR: nivolumab, 15%; sorafenib, 7%</a:t>
            </a:r>
            <a:endParaRPr lang="en-US" sz="2000" strike="sngStrike" dirty="0">
              <a:solidFill>
                <a:srgbClr val="FF0000"/>
              </a:solidFill>
            </a:endParaRPr>
          </a:p>
        </p:txBody>
      </p:sp>
      <p:grpSp>
        <p:nvGrpSpPr>
          <p:cNvPr id="5" name="Group 4">
            <a:extLst>
              <a:ext uri="{FF2B5EF4-FFF2-40B4-BE49-F238E27FC236}">
                <a16:creationId xmlns:a16="http://schemas.microsoft.com/office/drawing/2014/main" id="{3AA1A94A-AF2C-4F44-8911-E4122BBBCA0C}"/>
              </a:ext>
            </a:extLst>
          </p:cNvPr>
          <p:cNvGrpSpPr/>
          <p:nvPr/>
        </p:nvGrpSpPr>
        <p:grpSpPr>
          <a:xfrm>
            <a:off x="363827" y="2593473"/>
            <a:ext cx="11243502" cy="2512707"/>
            <a:chOff x="171711" y="2553935"/>
            <a:chExt cx="11667598" cy="2360425"/>
          </a:xfrm>
        </p:grpSpPr>
        <p:sp>
          <p:nvSpPr>
            <p:cNvPr id="470" name="Freeform: Shape 469">
              <a:extLst>
                <a:ext uri="{FF2B5EF4-FFF2-40B4-BE49-F238E27FC236}">
                  <a16:creationId xmlns:a16="http://schemas.microsoft.com/office/drawing/2014/main" id="{3C41175B-0D71-4307-A043-ABE13F39DA34}"/>
                </a:ext>
              </a:extLst>
            </p:cNvPr>
            <p:cNvSpPr/>
            <p:nvPr/>
          </p:nvSpPr>
          <p:spPr>
            <a:xfrm flipH="1">
              <a:off x="2349271" y="3241384"/>
              <a:ext cx="45719" cy="1189348"/>
            </a:xfrm>
            <a:custGeom>
              <a:avLst/>
              <a:gdLst>
                <a:gd name="connsiteX0" fmla="*/ 0 w 0"/>
                <a:gd name="connsiteY0" fmla="*/ 0 h 868844"/>
                <a:gd name="connsiteX1" fmla="*/ 0 w 0"/>
                <a:gd name="connsiteY1" fmla="*/ 872320 h 868844"/>
              </a:gdLst>
              <a:ahLst/>
              <a:cxnLst>
                <a:cxn ang="0">
                  <a:pos x="connsiteX0" y="connsiteY0"/>
                </a:cxn>
                <a:cxn ang="0">
                  <a:pos x="connsiteX1" y="connsiteY1"/>
                </a:cxn>
              </a:cxnLst>
              <a:rect l="l" t="t" r="r" b="b"/>
              <a:pathLst>
                <a:path h="868844">
                  <a:moveTo>
                    <a:pt x="0" y="0"/>
                  </a:moveTo>
                  <a:lnTo>
                    <a:pt x="0" y="872320"/>
                  </a:lnTo>
                </a:path>
              </a:pathLst>
            </a:custGeom>
            <a:ln w="28575" cap="flat">
              <a:solidFill>
                <a:schemeClr val="tx2"/>
              </a:solidFill>
              <a:prstDash val="dash"/>
              <a:miter/>
            </a:ln>
          </p:spPr>
          <p:txBody>
            <a:bodyPr rtlCol="0" anchor="ctr"/>
            <a:lstStyle/>
            <a:p>
              <a:pPr marL="0" marR="0" lvl="0" indent="0" algn="l" defTabSz="457200" rtl="0" eaLnBrk="0" fontAlgn="base" latinLnBrk="0" hangingPunct="0">
                <a:lnSpc>
                  <a:spcPct val="100000"/>
                </a:lnSpc>
                <a:spcBef>
                  <a:spcPct val="0"/>
                </a:spcBef>
                <a:spcAft>
                  <a:spcPct val="0"/>
                </a:spcAft>
                <a:buClrTx/>
                <a:buSzTx/>
                <a:buFontTx/>
                <a:buNone/>
                <a:tabLst/>
                <a:defRPr/>
              </a:pPr>
              <a:endParaRPr kumimoji="0" lang="en-GB" sz="1400" b="0" i="0" u="none" strike="noStrike" kern="1200" cap="none" spc="0" normalizeH="0" baseline="0" noProof="0" dirty="0">
                <a:ln>
                  <a:noFill/>
                </a:ln>
                <a:solidFill>
                  <a:srgbClr val="000000"/>
                </a:solidFill>
                <a:effectLst/>
                <a:uLnTx/>
                <a:uFillTx/>
                <a:latin typeface="Calibri" panose="020F0502020204030204" pitchFamily="34" charset="0"/>
                <a:ea typeface="MS PGothic" panose="020B0600070205080204" pitchFamily="34" charset="-128"/>
                <a:cs typeface="Arial" panose="020B0604020202020204" pitchFamily="34" charset="0"/>
              </a:endParaRPr>
            </a:p>
          </p:txBody>
        </p:sp>
        <p:sp>
          <p:nvSpPr>
            <p:cNvPr id="471" name="Freeform: Shape 470">
              <a:extLst>
                <a:ext uri="{FF2B5EF4-FFF2-40B4-BE49-F238E27FC236}">
                  <a16:creationId xmlns:a16="http://schemas.microsoft.com/office/drawing/2014/main" id="{92D64311-35F0-4C44-AB72-8EA5C1C1DFB7}"/>
                </a:ext>
              </a:extLst>
            </p:cNvPr>
            <p:cNvSpPr/>
            <p:nvPr/>
          </p:nvSpPr>
          <p:spPr>
            <a:xfrm flipH="1">
              <a:off x="3790993" y="3655403"/>
              <a:ext cx="45719" cy="758107"/>
            </a:xfrm>
            <a:custGeom>
              <a:avLst/>
              <a:gdLst>
                <a:gd name="connsiteX0" fmla="*/ 0 w 0"/>
                <a:gd name="connsiteY0" fmla="*/ 0 h 868844"/>
                <a:gd name="connsiteX1" fmla="*/ 0 w 0"/>
                <a:gd name="connsiteY1" fmla="*/ 872320 h 868844"/>
              </a:gdLst>
              <a:ahLst/>
              <a:cxnLst>
                <a:cxn ang="0">
                  <a:pos x="connsiteX0" y="connsiteY0"/>
                </a:cxn>
                <a:cxn ang="0">
                  <a:pos x="connsiteX1" y="connsiteY1"/>
                </a:cxn>
              </a:cxnLst>
              <a:rect l="l" t="t" r="r" b="b"/>
              <a:pathLst>
                <a:path h="868844">
                  <a:moveTo>
                    <a:pt x="0" y="0"/>
                  </a:moveTo>
                  <a:lnTo>
                    <a:pt x="0" y="872320"/>
                  </a:lnTo>
                </a:path>
              </a:pathLst>
            </a:custGeom>
            <a:ln w="28575" cap="flat">
              <a:solidFill>
                <a:schemeClr val="tx2"/>
              </a:solidFill>
              <a:prstDash val="dash"/>
              <a:miter/>
            </a:ln>
          </p:spPr>
          <p:txBody>
            <a:bodyPr rtlCol="0" anchor="ctr"/>
            <a:lstStyle/>
            <a:p>
              <a:pPr marL="0" marR="0" lvl="0" indent="0" algn="l" defTabSz="457200" rtl="0" eaLnBrk="0" fontAlgn="base" latinLnBrk="0" hangingPunct="0">
                <a:lnSpc>
                  <a:spcPct val="100000"/>
                </a:lnSpc>
                <a:spcBef>
                  <a:spcPct val="0"/>
                </a:spcBef>
                <a:spcAft>
                  <a:spcPct val="0"/>
                </a:spcAft>
                <a:buClrTx/>
                <a:buSzTx/>
                <a:buFontTx/>
                <a:buNone/>
                <a:tabLst/>
                <a:defRPr/>
              </a:pPr>
              <a:endParaRPr kumimoji="0" lang="en-GB" sz="1400" b="0" i="0" u="none" strike="noStrike" kern="1200" cap="none" spc="0" normalizeH="0" baseline="0" noProof="0" dirty="0">
                <a:ln>
                  <a:noFill/>
                </a:ln>
                <a:solidFill>
                  <a:srgbClr val="000000"/>
                </a:solidFill>
                <a:effectLst/>
                <a:uLnTx/>
                <a:uFillTx/>
                <a:latin typeface="Calibri" panose="020F0502020204030204" pitchFamily="34" charset="0"/>
                <a:ea typeface="MS PGothic" panose="020B0600070205080204" pitchFamily="34" charset="-128"/>
                <a:cs typeface="Arial" panose="020B0604020202020204" pitchFamily="34" charset="0"/>
              </a:endParaRPr>
            </a:p>
          </p:txBody>
        </p:sp>
        <p:sp>
          <p:nvSpPr>
            <p:cNvPr id="234" name="Rectangle 102">
              <a:extLst>
                <a:ext uri="{FF2B5EF4-FFF2-40B4-BE49-F238E27FC236}">
                  <a16:creationId xmlns:a16="http://schemas.microsoft.com/office/drawing/2014/main" id="{CE6F97D8-F710-4431-A4E9-78B080ED31EC}"/>
                </a:ext>
              </a:extLst>
            </p:cNvPr>
            <p:cNvSpPr>
              <a:spLocks noChangeArrowheads="1"/>
            </p:cNvSpPr>
            <p:nvPr/>
          </p:nvSpPr>
          <p:spPr bwMode="auto">
            <a:xfrm>
              <a:off x="2018013" y="2659664"/>
              <a:ext cx="816122"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400" b="1" i="0" u="none" strike="noStrike" kern="1200" cap="none" spc="0" normalizeH="0" baseline="0" noProof="0" dirty="0">
                  <a:ln>
                    <a:noFill/>
                  </a:ln>
                  <a:solidFill>
                    <a:srgbClr val="000000"/>
                  </a:solidFill>
                  <a:effectLst/>
                  <a:uLnTx/>
                  <a:uFillTx/>
                  <a:latin typeface="Calibri" panose="020F0502020204030204" pitchFamily="34" charset="0"/>
                  <a:ea typeface="MS PGothic" panose="020B0600070205080204" pitchFamily="34" charset="-128"/>
                  <a:cs typeface="Arial" panose="020B0604020202020204" pitchFamily="34" charset="0"/>
                </a:rPr>
                <a:t>12-mo rate</a:t>
              </a:r>
            </a:p>
          </p:txBody>
        </p:sp>
        <p:sp>
          <p:nvSpPr>
            <p:cNvPr id="235" name="Rectangle 28">
              <a:extLst>
                <a:ext uri="{FF2B5EF4-FFF2-40B4-BE49-F238E27FC236}">
                  <a16:creationId xmlns:a16="http://schemas.microsoft.com/office/drawing/2014/main" id="{B7E4C105-9AD1-4506-9067-3BC325D325BF}"/>
                </a:ext>
              </a:extLst>
            </p:cNvPr>
            <p:cNvSpPr>
              <a:spLocks noChangeArrowheads="1"/>
            </p:cNvSpPr>
            <p:nvPr/>
          </p:nvSpPr>
          <p:spPr bwMode="auto">
            <a:xfrm>
              <a:off x="2248941" y="2834152"/>
              <a:ext cx="354264"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457200" rtl="0" eaLnBrk="0" fontAlgn="base" latinLnBrk="0" hangingPunct="0">
                <a:lnSpc>
                  <a:spcPct val="100000"/>
                </a:lnSpc>
                <a:spcBef>
                  <a:spcPct val="0"/>
                </a:spcBef>
                <a:spcAft>
                  <a:spcPct val="0"/>
                </a:spcAft>
                <a:buClrTx/>
                <a:buSzTx/>
                <a:buFontTx/>
                <a:buNone/>
                <a:tabLst/>
                <a:defRPr/>
              </a:pPr>
              <a:r>
                <a:rPr kumimoji="0" lang="en-US" altLang="en-US" sz="1400" b="1" i="0" u="none" strike="noStrike" kern="1200" cap="none" spc="0" normalizeH="0" baseline="0" noProof="0" dirty="0">
                  <a:ln>
                    <a:noFill/>
                  </a:ln>
                  <a:solidFill>
                    <a:srgbClr val="015873"/>
                  </a:solidFill>
                  <a:effectLst/>
                  <a:uLnTx/>
                  <a:uFillTx/>
                  <a:latin typeface="Calibri" panose="020F0502020204030204" pitchFamily="34" charset="0"/>
                  <a:ea typeface="MS PGothic" panose="020B0600070205080204" pitchFamily="34" charset="-128"/>
                  <a:cs typeface="Arial" panose="020B0604020202020204" pitchFamily="34" charset="0"/>
                </a:rPr>
                <a:t>60% </a:t>
              </a:r>
              <a:endParaRPr kumimoji="0" lang="en-US" altLang="en-US" sz="1400" b="1" i="0" u="none" strike="sngStrike" kern="1200" cap="none" spc="0" normalizeH="0" baseline="0" noProof="0" dirty="0">
                <a:ln>
                  <a:noFill/>
                </a:ln>
                <a:solidFill>
                  <a:srgbClr val="015873"/>
                </a:solidFill>
                <a:effectLst/>
                <a:uLnTx/>
                <a:uFillTx/>
                <a:latin typeface="Calibri" panose="020F0502020204030204" pitchFamily="34" charset="0"/>
                <a:ea typeface="MS PGothic" panose="020B0600070205080204" pitchFamily="34" charset="-128"/>
                <a:cs typeface="Arial" panose="020B0604020202020204" pitchFamily="34" charset="0"/>
              </a:endParaRPr>
            </a:p>
          </p:txBody>
        </p:sp>
        <p:sp>
          <p:nvSpPr>
            <p:cNvPr id="236" name="Rectangle 28">
              <a:extLst>
                <a:ext uri="{FF2B5EF4-FFF2-40B4-BE49-F238E27FC236}">
                  <a16:creationId xmlns:a16="http://schemas.microsoft.com/office/drawing/2014/main" id="{81B86DC8-2303-4922-AACA-150B4BA3188F}"/>
                </a:ext>
              </a:extLst>
            </p:cNvPr>
            <p:cNvSpPr>
              <a:spLocks noChangeArrowheads="1"/>
            </p:cNvSpPr>
            <p:nvPr/>
          </p:nvSpPr>
          <p:spPr bwMode="auto">
            <a:xfrm>
              <a:off x="2248941" y="3008641"/>
              <a:ext cx="354264"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457200" rtl="0" eaLnBrk="0" fontAlgn="base" latinLnBrk="0" hangingPunct="0">
                <a:lnSpc>
                  <a:spcPct val="100000"/>
                </a:lnSpc>
                <a:spcBef>
                  <a:spcPct val="0"/>
                </a:spcBef>
                <a:spcAft>
                  <a:spcPct val="0"/>
                </a:spcAft>
                <a:buClrTx/>
                <a:buSzTx/>
                <a:buFontTx/>
                <a:buNone/>
                <a:tabLst/>
                <a:defRPr/>
              </a:pPr>
              <a:r>
                <a:rPr kumimoji="0" lang="en-US" altLang="en-US" sz="1400" b="1" i="0" u="none" strike="noStrike" kern="1200" cap="none" spc="0" normalizeH="0" baseline="0" noProof="0" dirty="0">
                  <a:ln>
                    <a:noFill/>
                  </a:ln>
                  <a:solidFill>
                    <a:srgbClr val="F15922"/>
                  </a:solidFill>
                  <a:effectLst/>
                  <a:uLnTx/>
                  <a:uFillTx/>
                  <a:latin typeface="Calibri" panose="020F0502020204030204" pitchFamily="34" charset="0"/>
                  <a:ea typeface="MS PGothic" panose="020B0600070205080204" pitchFamily="34" charset="-128"/>
                  <a:cs typeface="Arial" panose="020B0604020202020204" pitchFamily="34" charset="0"/>
                </a:rPr>
                <a:t>55% </a:t>
              </a:r>
              <a:endParaRPr kumimoji="0" lang="en-US" altLang="en-US" sz="1400" b="1" i="0" u="none" strike="sngStrike" kern="1200" cap="none" spc="0" normalizeH="0" baseline="0" noProof="0" dirty="0">
                <a:ln>
                  <a:noFill/>
                </a:ln>
                <a:solidFill>
                  <a:srgbClr val="F15922"/>
                </a:solidFill>
                <a:effectLst/>
                <a:uLnTx/>
                <a:uFillTx/>
                <a:latin typeface="Calibri" panose="020F0502020204030204" pitchFamily="34" charset="0"/>
                <a:ea typeface="MS PGothic" panose="020B0600070205080204" pitchFamily="34" charset="-128"/>
                <a:cs typeface="Arial" panose="020B0604020202020204" pitchFamily="34" charset="0"/>
              </a:endParaRPr>
            </a:p>
          </p:txBody>
        </p:sp>
        <p:sp>
          <p:nvSpPr>
            <p:cNvPr id="239" name="Rectangle 102">
              <a:extLst>
                <a:ext uri="{FF2B5EF4-FFF2-40B4-BE49-F238E27FC236}">
                  <a16:creationId xmlns:a16="http://schemas.microsoft.com/office/drawing/2014/main" id="{F7B35279-6A86-4FA4-8A91-F689BAA899F2}"/>
                </a:ext>
              </a:extLst>
            </p:cNvPr>
            <p:cNvSpPr>
              <a:spLocks noChangeArrowheads="1"/>
            </p:cNvSpPr>
            <p:nvPr/>
          </p:nvSpPr>
          <p:spPr bwMode="auto">
            <a:xfrm>
              <a:off x="3461407" y="3111755"/>
              <a:ext cx="816122"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400" b="1" i="0" u="none" strike="noStrike" kern="1200" cap="none" spc="0" normalizeH="0" baseline="0" noProof="0" dirty="0">
                  <a:ln>
                    <a:noFill/>
                  </a:ln>
                  <a:solidFill>
                    <a:srgbClr val="000000"/>
                  </a:solidFill>
                  <a:effectLst/>
                  <a:uLnTx/>
                  <a:uFillTx/>
                  <a:latin typeface="Calibri" panose="020F0502020204030204" pitchFamily="34" charset="0"/>
                  <a:ea typeface="MS PGothic" panose="020B0600070205080204" pitchFamily="34" charset="-128"/>
                  <a:cs typeface="Arial" panose="020B0604020202020204" pitchFamily="34" charset="0"/>
                </a:rPr>
                <a:t>24-mo rate</a:t>
              </a:r>
            </a:p>
          </p:txBody>
        </p:sp>
        <p:sp>
          <p:nvSpPr>
            <p:cNvPr id="240" name="Rectangle 28">
              <a:extLst>
                <a:ext uri="{FF2B5EF4-FFF2-40B4-BE49-F238E27FC236}">
                  <a16:creationId xmlns:a16="http://schemas.microsoft.com/office/drawing/2014/main" id="{CB057F88-2E4F-4349-9469-9D320CAE1DF0}"/>
                </a:ext>
              </a:extLst>
            </p:cNvPr>
            <p:cNvSpPr>
              <a:spLocks noChangeArrowheads="1"/>
            </p:cNvSpPr>
            <p:nvPr/>
          </p:nvSpPr>
          <p:spPr bwMode="auto">
            <a:xfrm>
              <a:off x="3692335" y="3286243"/>
              <a:ext cx="354264"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457200" rtl="0" eaLnBrk="0" fontAlgn="base" latinLnBrk="0" hangingPunct="0">
                <a:lnSpc>
                  <a:spcPct val="100000"/>
                </a:lnSpc>
                <a:spcBef>
                  <a:spcPct val="0"/>
                </a:spcBef>
                <a:spcAft>
                  <a:spcPct val="0"/>
                </a:spcAft>
                <a:buClrTx/>
                <a:buSzTx/>
                <a:buFontTx/>
                <a:buNone/>
                <a:tabLst/>
                <a:defRPr/>
              </a:pPr>
              <a:r>
                <a:rPr kumimoji="0" lang="en-US" altLang="en-US" sz="1400" b="1" i="0" u="none" strike="noStrike" kern="1200" cap="none" spc="0" normalizeH="0" baseline="0" noProof="0" dirty="0">
                  <a:ln>
                    <a:noFill/>
                  </a:ln>
                  <a:solidFill>
                    <a:srgbClr val="015873"/>
                  </a:solidFill>
                  <a:effectLst/>
                  <a:uLnTx/>
                  <a:uFillTx/>
                  <a:latin typeface="Calibri" panose="020F0502020204030204" pitchFamily="34" charset="0"/>
                  <a:ea typeface="MS PGothic" panose="020B0600070205080204" pitchFamily="34" charset="-128"/>
                  <a:cs typeface="Arial" panose="020B0604020202020204" pitchFamily="34" charset="0"/>
                </a:rPr>
                <a:t>37% </a:t>
              </a:r>
              <a:endParaRPr kumimoji="0" lang="en-US" altLang="en-US" sz="1400" b="1" i="0" u="none" strike="sngStrike" kern="1200" cap="none" spc="0" normalizeH="0" baseline="0" noProof="0" dirty="0">
                <a:ln>
                  <a:noFill/>
                </a:ln>
                <a:solidFill>
                  <a:srgbClr val="015873"/>
                </a:solidFill>
                <a:effectLst/>
                <a:uLnTx/>
                <a:uFillTx/>
                <a:latin typeface="Calibri" panose="020F0502020204030204" pitchFamily="34" charset="0"/>
                <a:ea typeface="MS PGothic" panose="020B0600070205080204" pitchFamily="34" charset="-128"/>
                <a:cs typeface="Arial" panose="020B0604020202020204" pitchFamily="34" charset="0"/>
              </a:endParaRPr>
            </a:p>
          </p:txBody>
        </p:sp>
        <p:sp>
          <p:nvSpPr>
            <p:cNvPr id="246" name="Rectangle 28">
              <a:extLst>
                <a:ext uri="{FF2B5EF4-FFF2-40B4-BE49-F238E27FC236}">
                  <a16:creationId xmlns:a16="http://schemas.microsoft.com/office/drawing/2014/main" id="{8ED2C7DA-A201-4D72-B436-C4FE33FC845C}"/>
                </a:ext>
              </a:extLst>
            </p:cNvPr>
            <p:cNvSpPr>
              <a:spLocks noChangeArrowheads="1"/>
            </p:cNvSpPr>
            <p:nvPr/>
          </p:nvSpPr>
          <p:spPr bwMode="auto">
            <a:xfrm>
              <a:off x="3692335" y="3460732"/>
              <a:ext cx="354264"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457200" rtl="0" eaLnBrk="0" fontAlgn="base" latinLnBrk="0" hangingPunct="0">
                <a:lnSpc>
                  <a:spcPct val="100000"/>
                </a:lnSpc>
                <a:spcBef>
                  <a:spcPct val="0"/>
                </a:spcBef>
                <a:spcAft>
                  <a:spcPct val="0"/>
                </a:spcAft>
                <a:buClrTx/>
                <a:buSzTx/>
                <a:buFontTx/>
                <a:buNone/>
                <a:tabLst/>
                <a:defRPr/>
              </a:pPr>
              <a:r>
                <a:rPr kumimoji="0" lang="en-US" altLang="en-US" sz="1400" b="1" i="0" u="none" strike="noStrike" kern="1200" cap="none" spc="0" normalizeH="0" baseline="0" noProof="0" dirty="0">
                  <a:ln>
                    <a:noFill/>
                  </a:ln>
                  <a:solidFill>
                    <a:srgbClr val="F15922"/>
                  </a:solidFill>
                  <a:effectLst/>
                  <a:uLnTx/>
                  <a:uFillTx/>
                  <a:latin typeface="Calibri" panose="020F0502020204030204" pitchFamily="34" charset="0"/>
                  <a:ea typeface="MS PGothic" panose="020B0600070205080204" pitchFamily="34" charset="-128"/>
                  <a:cs typeface="Arial" panose="020B0604020202020204" pitchFamily="34" charset="0"/>
                </a:rPr>
                <a:t>33% </a:t>
              </a:r>
              <a:endParaRPr kumimoji="0" lang="en-US" altLang="en-US" sz="1400" b="1" i="0" u="none" strike="sngStrike" kern="1200" cap="none" spc="0" normalizeH="0" baseline="0" noProof="0" dirty="0">
                <a:ln>
                  <a:noFill/>
                </a:ln>
                <a:solidFill>
                  <a:srgbClr val="F15922"/>
                </a:solidFill>
                <a:effectLst/>
                <a:uLnTx/>
                <a:uFillTx/>
                <a:latin typeface="Calibri" panose="020F0502020204030204" pitchFamily="34" charset="0"/>
                <a:ea typeface="MS PGothic" panose="020B0600070205080204" pitchFamily="34" charset="-128"/>
                <a:cs typeface="Arial" panose="020B0604020202020204" pitchFamily="34" charset="0"/>
              </a:endParaRPr>
            </a:p>
          </p:txBody>
        </p:sp>
        <p:sp>
          <p:nvSpPr>
            <p:cNvPr id="473" name="Line 5">
              <a:extLst>
                <a:ext uri="{FF2B5EF4-FFF2-40B4-BE49-F238E27FC236}">
                  <a16:creationId xmlns:a16="http://schemas.microsoft.com/office/drawing/2014/main" id="{DF0ED277-BA24-4058-90A5-89273D763F01}"/>
                </a:ext>
              </a:extLst>
            </p:cNvPr>
            <p:cNvSpPr>
              <a:spLocks noChangeShapeType="1"/>
            </p:cNvSpPr>
            <p:nvPr/>
          </p:nvSpPr>
          <p:spPr bwMode="auto">
            <a:xfrm flipH="1">
              <a:off x="6674394" y="4404497"/>
              <a:ext cx="4741626" cy="0"/>
            </a:xfrm>
            <a:prstGeom prst="line">
              <a:avLst/>
            </a:prstGeom>
            <a:noFill/>
            <a:ln w="28575">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S PGothic" pitchFamily="34" charset="-128"/>
                <a:cs typeface="Arial" panose="020B0604020202020204" pitchFamily="34" charset="0"/>
              </a:endParaRPr>
            </a:p>
          </p:txBody>
        </p:sp>
        <p:sp>
          <p:nvSpPr>
            <p:cNvPr id="474" name="Line 7">
              <a:extLst>
                <a:ext uri="{FF2B5EF4-FFF2-40B4-BE49-F238E27FC236}">
                  <a16:creationId xmlns:a16="http://schemas.microsoft.com/office/drawing/2014/main" id="{6AD74866-A299-44EE-8B49-53639962C655}"/>
                </a:ext>
              </a:extLst>
            </p:cNvPr>
            <p:cNvSpPr>
              <a:spLocks noChangeShapeType="1"/>
            </p:cNvSpPr>
            <p:nvPr/>
          </p:nvSpPr>
          <p:spPr bwMode="auto">
            <a:xfrm>
              <a:off x="6623874" y="4404497"/>
              <a:ext cx="50520" cy="0"/>
            </a:xfrm>
            <a:prstGeom prst="line">
              <a:avLst/>
            </a:prstGeom>
            <a:noFill/>
            <a:ln w="28575">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S PGothic" pitchFamily="34" charset="-128"/>
                <a:cs typeface="Arial" panose="020B0604020202020204" pitchFamily="34" charset="0"/>
              </a:endParaRPr>
            </a:p>
          </p:txBody>
        </p:sp>
        <p:sp>
          <p:nvSpPr>
            <p:cNvPr id="475" name="Rectangle 8">
              <a:extLst>
                <a:ext uri="{FF2B5EF4-FFF2-40B4-BE49-F238E27FC236}">
                  <a16:creationId xmlns:a16="http://schemas.microsoft.com/office/drawing/2014/main" id="{3DDDC0E9-5985-4E93-ACE3-9CFF9E31B249}"/>
                </a:ext>
              </a:extLst>
            </p:cNvPr>
            <p:cNvSpPr>
              <a:spLocks noChangeArrowheads="1"/>
            </p:cNvSpPr>
            <p:nvPr/>
          </p:nvSpPr>
          <p:spPr bwMode="auto">
            <a:xfrm>
              <a:off x="6628047" y="4460697"/>
              <a:ext cx="91372"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400" b="0" i="0" u="none" strike="noStrike" kern="1200" cap="none" spc="0" normalizeH="0" baseline="0" noProof="0" dirty="0">
                  <a:ln>
                    <a:noFill/>
                  </a:ln>
                  <a:solidFill>
                    <a:srgbClr val="000000"/>
                  </a:solidFill>
                  <a:effectLst/>
                  <a:uLnTx/>
                  <a:uFillTx/>
                  <a:latin typeface="Calibri" panose="020F0502020204030204" pitchFamily="34" charset="0"/>
                  <a:ea typeface="MS PGothic" pitchFamily="34" charset="-128"/>
                  <a:cs typeface="Arial" panose="020B0604020202020204" pitchFamily="34" charset="0"/>
                </a:rPr>
                <a:t>0</a:t>
              </a:r>
            </a:p>
          </p:txBody>
        </p:sp>
        <p:sp>
          <p:nvSpPr>
            <p:cNvPr id="504" name="Line 40">
              <a:extLst>
                <a:ext uri="{FF2B5EF4-FFF2-40B4-BE49-F238E27FC236}">
                  <a16:creationId xmlns:a16="http://schemas.microsoft.com/office/drawing/2014/main" id="{FBB162D1-9B0C-4B26-B7EC-4547EA4A362F}"/>
                </a:ext>
              </a:extLst>
            </p:cNvPr>
            <p:cNvSpPr>
              <a:spLocks noChangeShapeType="1"/>
            </p:cNvSpPr>
            <p:nvPr/>
          </p:nvSpPr>
          <p:spPr bwMode="auto">
            <a:xfrm flipV="1">
              <a:off x="6674394" y="4404497"/>
              <a:ext cx="0" cy="50520"/>
            </a:xfrm>
            <a:prstGeom prst="line">
              <a:avLst/>
            </a:prstGeom>
            <a:noFill/>
            <a:ln w="28575">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S PGothic" pitchFamily="34" charset="-128"/>
                <a:cs typeface="Arial" panose="020B0604020202020204" pitchFamily="34" charset="0"/>
              </a:endParaRPr>
            </a:p>
          </p:txBody>
        </p:sp>
        <p:sp>
          <p:nvSpPr>
            <p:cNvPr id="505" name="Rectangle 41">
              <a:extLst>
                <a:ext uri="{FF2B5EF4-FFF2-40B4-BE49-F238E27FC236}">
                  <a16:creationId xmlns:a16="http://schemas.microsoft.com/office/drawing/2014/main" id="{05A53912-4B52-48CF-9100-71C058F49A2D}"/>
                </a:ext>
              </a:extLst>
            </p:cNvPr>
            <p:cNvSpPr>
              <a:spLocks noChangeArrowheads="1"/>
            </p:cNvSpPr>
            <p:nvPr/>
          </p:nvSpPr>
          <p:spPr bwMode="auto">
            <a:xfrm>
              <a:off x="7006499" y="4460697"/>
              <a:ext cx="91372"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400" b="0" i="0" u="none" strike="noStrike" kern="1200" cap="none" spc="0" normalizeH="0" baseline="0" noProof="0" dirty="0">
                  <a:ln>
                    <a:noFill/>
                  </a:ln>
                  <a:solidFill>
                    <a:srgbClr val="000000"/>
                  </a:solidFill>
                  <a:effectLst/>
                  <a:uLnTx/>
                  <a:uFillTx/>
                  <a:latin typeface="Calibri" panose="020F0502020204030204" pitchFamily="34" charset="0"/>
                  <a:ea typeface="MS PGothic" pitchFamily="34" charset="-128"/>
                  <a:cs typeface="Arial" panose="020B0604020202020204" pitchFamily="34" charset="0"/>
                </a:rPr>
                <a:t>3</a:t>
              </a:r>
            </a:p>
          </p:txBody>
        </p:sp>
        <p:sp>
          <p:nvSpPr>
            <p:cNvPr id="506" name="Line 42">
              <a:extLst>
                <a:ext uri="{FF2B5EF4-FFF2-40B4-BE49-F238E27FC236}">
                  <a16:creationId xmlns:a16="http://schemas.microsoft.com/office/drawing/2014/main" id="{53EE82E9-F735-4C47-900A-CE6996A15025}"/>
                </a:ext>
              </a:extLst>
            </p:cNvPr>
            <p:cNvSpPr>
              <a:spLocks noChangeShapeType="1"/>
            </p:cNvSpPr>
            <p:nvPr/>
          </p:nvSpPr>
          <p:spPr bwMode="auto">
            <a:xfrm flipV="1">
              <a:off x="7049198" y="4404497"/>
              <a:ext cx="0" cy="50520"/>
            </a:xfrm>
            <a:prstGeom prst="line">
              <a:avLst/>
            </a:prstGeom>
            <a:noFill/>
            <a:ln w="28575">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S PGothic" pitchFamily="34" charset="-128"/>
                <a:cs typeface="Arial" panose="020B0604020202020204" pitchFamily="34" charset="0"/>
              </a:endParaRPr>
            </a:p>
          </p:txBody>
        </p:sp>
        <p:sp>
          <p:nvSpPr>
            <p:cNvPr id="507" name="Rectangle 43">
              <a:extLst>
                <a:ext uri="{FF2B5EF4-FFF2-40B4-BE49-F238E27FC236}">
                  <a16:creationId xmlns:a16="http://schemas.microsoft.com/office/drawing/2014/main" id="{557A3552-65B1-48A8-8BCC-82619742CD94}"/>
                </a:ext>
              </a:extLst>
            </p:cNvPr>
            <p:cNvSpPr>
              <a:spLocks noChangeArrowheads="1"/>
            </p:cNvSpPr>
            <p:nvPr/>
          </p:nvSpPr>
          <p:spPr bwMode="auto">
            <a:xfrm>
              <a:off x="7370400" y="4460697"/>
              <a:ext cx="91372"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400" b="0" i="0" u="none" strike="noStrike" kern="1200" cap="none" spc="0" normalizeH="0" baseline="0" noProof="0" dirty="0">
                  <a:ln>
                    <a:noFill/>
                  </a:ln>
                  <a:solidFill>
                    <a:srgbClr val="000000"/>
                  </a:solidFill>
                  <a:effectLst/>
                  <a:uLnTx/>
                  <a:uFillTx/>
                  <a:latin typeface="Calibri" panose="020F0502020204030204" pitchFamily="34" charset="0"/>
                  <a:ea typeface="MS PGothic" pitchFamily="34" charset="-128"/>
                  <a:cs typeface="Arial" panose="020B0604020202020204" pitchFamily="34" charset="0"/>
                </a:rPr>
                <a:t>6</a:t>
              </a:r>
            </a:p>
          </p:txBody>
        </p:sp>
        <p:sp>
          <p:nvSpPr>
            <p:cNvPr id="508" name="Line 44">
              <a:extLst>
                <a:ext uri="{FF2B5EF4-FFF2-40B4-BE49-F238E27FC236}">
                  <a16:creationId xmlns:a16="http://schemas.microsoft.com/office/drawing/2014/main" id="{F760DF63-B185-4803-BF26-55509DF64E1D}"/>
                </a:ext>
              </a:extLst>
            </p:cNvPr>
            <p:cNvSpPr>
              <a:spLocks noChangeShapeType="1"/>
            </p:cNvSpPr>
            <p:nvPr/>
          </p:nvSpPr>
          <p:spPr bwMode="auto">
            <a:xfrm flipV="1">
              <a:off x="7413100" y="4404497"/>
              <a:ext cx="0" cy="50520"/>
            </a:xfrm>
            <a:prstGeom prst="line">
              <a:avLst/>
            </a:prstGeom>
            <a:noFill/>
            <a:ln w="28575">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S PGothic" pitchFamily="34" charset="-128"/>
                <a:cs typeface="Arial" panose="020B0604020202020204" pitchFamily="34" charset="0"/>
              </a:endParaRPr>
            </a:p>
          </p:txBody>
        </p:sp>
        <p:sp>
          <p:nvSpPr>
            <p:cNvPr id="509" name="Rectangle 45">
              <a:extLst>
                <a:ext uri="{FF2B5EF4-FFF2-40B4-BE49-F238E27FC236}">
                  <a16:creationId xmlns:a16="http://schemas.microsoft.com/office/drawing/2014/main" id="{075A4FB7-0A67-49D3-9694-E891ABCF33AC}"/>
                </a:ext>
              </a:extLst>
            </p:cNvPr>
            <p:cNvSpPr>
              <a:spLocks noChangeArrowheads="1"/>
            </p:cNvSpPr>
            <p:nvPr/>
          </p:nvSpPr>
          <p:spPr bwMode="auto">
            <a:xfrm>
              <a:off x="7734303" y="4460697"/>
              <a:ext cx="91372"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400" b="0" i="0" u="none" strike="noStrike" kern="1200" cap="none" spc="0" normalizeH="0" baseline="0" noProof="0" dirty="0">
                  <a:ln>
                    <a:noFill/>
                  </a:ln>
                  <a:solidFill>
                    <a:srgbClr val="000000"/>
                  </a:solidFill>
                  <a:effectLst/>
                  <a:uLnTx/>
                  <a:uFillTx/>
                  <a:latin typeface="Calibri" panose="020F0502020204030204" pitchFamily="34" charset="0"/>
                  <a:ea typeface="MS PGothic" pitchFamily="34" charset="-128"/>
                  <a:cs typeface="Arial" panose="020B0604020202020204" pitchFamily="34" charset="0"/>
                </a:rPr>
                <a:t>9</a:t>
              </a:r>
            </a:p>
          </p:txBody>
        </p:sp>
        <p:sp>
          <p:nvSpPr>
            <p:cNvPr id="510" name="Line 46">
              <a:extLst>
                <a:ext uri="{FF2B5EF4-FFF2-40B4-BE49-F238E27FC236}">
                  <a16:creationId xmlns:a16="http://schemas.microsoft.com/office/drawing/2014/main" id="{9F322B24-D0A5-46A9-93D1-67420B8B3B60}"/>
                </a:ext>
              </a:extLst>
            </p:cNvPr>
            <p:cNvSpPr>
              <a:spLocks noChangeShapeType="1"/>
            </p:cNvSpPr>
            <p:nvPr/>
          </p:nvSpPr>
          <p:spPr bwMode="auto">
            <a:xfrm flipV="1">
              <a:off x="7777002" y="4404497"/>
              <a:ext cx="0" cy="50520"/>
            </a:xfrm>
            <a:prstGeom prst="line">
              <a:avLst/>
            </a:prstGeom>
            <a:noFill/>
            <a:ln w="28575">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S PGothic" pitchFamily="34" charset="-128"/>
                <a:cs typeface="Arial" panose="020B0604020202020204" pitchFamily="34" charset="0"/>
              </a:endParaRPr>
            </a:p>
          </p:txBody>
        </p:sp>
        <p:sp>
          <p:nvSpPr>
            <p:cNvPr id="511" name="Rectangle 47">
              <a:extLst>
                <a:ext uri="{FF2B5EF4-FFF2-40B4-BE49-F238E27FC236}">
                  <a16:creationId xmlns:a16="http://schemas.microsoft.com/office/drawing/2014/main" id="{F7B5EAEF-7C23-41CD-9FCD-6F3B2181103A}"/>
                </a:ext>
              </a:extLst>
            </p:cNvPr>
            <p:cNvSpPr>
              <a:spLocks noChangeArrowheads="1"/>
            </p:cNvSpPr>
            <p:nvPr/>
          </p:nvSpPr>
          <p:spPr bwMode="auto">
            <a:xfrm>
              <a:off x="8052521" y="4460697"/>
              <a:ext cx="182742"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400" b="0" i="0" u="none" strike="noStrike" kern="1200" cap="none" spc="0" normalizeH="0" baseline="0" noProof="0" dirty="0">
                  <a:ln>
                    <a:noFill/>
                  </a:ln>
                  <a:solidFill>
                    <a:srgbClr val="000000"/>
                  </a:solidFill>
                  <a:effectLst/>
                  <a:uLnTx/>
                  <a:uFillTx/>
                  <a:latin typeface="Calibri" panose="020F0502020204030204" pitchFamily="34" charset="0"/>
                  <a:ea typeface="MS PGothic" pitchFamily="34" charset="-128"/>
                  <a:cs typeface="Arial" panose="020B0604020202020204" pitchFamily="34" charset="0"/>
                </a:rPr>
                <a:t>12</a:t>
              </a:r>
            </a:p>
          </p:txBody>
        </p:sp>
        <p:sp>
          <p:nvSpPr>
            <p:cNvPr id="512" name="Line 48">
              <a:extLst>
                <a:ext uri="{FF2B5EF4-FFF2-40B4-BE49-F238E27FC236}">
                  <a16:creationId xmlns:a16="http://schemas.microsoft.com/office/drawing/2014/main" id="{1F1C3CC6-C0A7-4EE9-9011-E6211B83890C}"/>
                </a:ext>
              </a:extLst>
            </p:cNvPr>
            <p:cNvSpPr>
              <a:spLocks noChangeShapeType="1"/>
            </p:cNvSpPr>
            <p:nvPr/>
          </p:nvSpPr>
          <p:spPr bwMode="auto">
            <a:xfrm flipV="1">
              <a:off x="8140904" y="4404497"/>
              <a:ext cx="0" cy="50520"/>
            </a:xfrm>
            <a:prstGeom prst="line">
              <a:avLst/>
            </a:prstGeom>
            <a:noFill/>
            <a:ln w="28575">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S PGothic" pitchFamily="34" charset="-128"/>
                <a:cs typeface="Arial" panose="020B0604020202020204" pitchFamily="34" charset="0"/>
              </a:endParaRPr>
            </a:p>
          </p:txBody>
        </p:sp>
        <p:sp>
          <p:nvSpPr>
            <p:cNvPr id="513" name="Rectangle 49">
              <a:extLst>
                <a:ext uri="{FF2B5EF4-FFF2-40B4-BE49-F238E27FC236}">
                  <a16:creationId xmlns:a16="http://schemas.microsoft.com/office/drawing/2014/main" id="{18F654FF-B977-4971-BE0F-95CD97A0D1F6}"/>
                </a:ext>
              </a:extLst>
            </p:cNvPr>
            <p:cNvSpPr>
              <a:spLocks noChangeArrowheads="1"/>
            </p:cNvSpPr>
            <p:nvPr/>
          </p:nvSpPr>
          <p:spPr bwMode="auto">
            <a:xfrm>
              <a:off x="8416423" y="4460697"/>
              <a:ext cx="182742"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400" b="0" i="0" u="none" strike="noStrike" kern="1200" cap="none" spc="0" normalizeH="0" baseline="0" noProof="0" dirty="0">
                  <a:ln>
                    <a:noFill/>
                  </a:ln>
                  <a:solidFill>
                    <a:srgbClr val="000000"/>
                  </a:solidFill>
                  <a:effectLst/>
                  <a:uLnTx/>
                  <a:uFillTx/>
                  <a:latin typeface="Calibri" panose="020F0502020204030204" pitchFamily="34" charset="0"/>
                  <a:ea typeface="MS PGothic" pitchFamily="34" charset="-128"/>
                  <a:cs typeface="Arial" panose="020B0604020202020204" pitchFamily="34" charset="0"/>
                </a:rPr>
                <a:t>15</a:t>
              </a:r>
            </a:p>
          </p:txBody>
        </p:sp>
        <p:sp>
          <p:nvSpPr>
            <p:cNvPr id="514" name="Line 50">
              <a:extLst>
                <a:ext uri="{FF2B5EF4-FFF2-40B4-BE49-F238E27FC236}">
                  <a16:creationId xmlns:a16="http://schemas.microsoft.com/office/drawing/2014/main" id="{4F51926C-EFB4-4BA4-9007-8FAE578C96F7}"/>
                </a:ext>
              </a:extLst>
            </p:cNvPr>
            <p:cNvSpPr>
              <a:spLocks noChangeShapeType="1"/>
            </p:cNvSpPr>
            <p:nvPr/>
          </p:nvSpPr>
          <p:spPr bwMode="auto">
            <a:xfrm flipV="1">
              <a:off x="8509930" y="4404497"/>
              <a:ext cx="0" cy="50520"/>
            </a:xfrm>
            <a:prstGeom prst="line">
              <a:avLst/>
            </a:prstGeom>
            <a:noFill/>
            <a:ln w="28575">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S PGothic" pitchFamily="34" charset="-128"/>
                <a:cs typeface="Arial" panose="020B0604020202020204" pitchFamily="34" charset="0"/>
              </a:endParaRPr>
            </a:p>
          </p:txBody>
        </p:sp>
        <p:sp>
          <p:nvSpPr>
            <p:cNvPr id="515" name="Rectangle 51">
              <a:extLst>
                <a:ext uri="{FF2B5EF4-FFF2-40B4-BE49-F238E27FC236}">
                  <a16:creationId xmlns:a16="http://schemas.microsoft.com/office/drawing/2014/main" id="{4A110F40-DE6F-420C-90C7-CAB0C191FCE0}"/>
                </a:ext>
              </a:extLst>
            </p:cNvPr>
            <p:cNvSpPr>
              <a:spLocks noChangeArrowheads="1"/>
            </p:cNvSpPr>
            <p:nvPr/>
          </p:nvSpPr>
          <p:spPr bwMode="auto">
            <a:xfrm>
              <a:off x="8780325" y="4460697"/>
              <a:ext cx="182742"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400" b="0" i="0" u="none" strike="noStrike" kern="1200" cap="none" spc="0" normalizeH="0" baseline="0" noProof="0" dirty="0">
                  <a:ln>
                    <a:noFill/>
                  </a:ln>
                  <a:solidFill>
                    <a:srgbClr val="000000"/>
                  </a:solidFill>
                  <a:effectLst/>
                  <a:uLnTx/>
                  <a:uFillTx/>
                  <a:latin typeface="Calibri" panose="020F0502020204030204" pitchFamily="34" charset="0"/>
                  <a:ea typeface="MS PGothic" pitchFamily="34" charset="-128"/>
                  <a:cs typeface="Arial" panose="020B0604020202020204" pitchFamily="34" charset="0"/>
                </a:rPr>
                <a:t>18</a:t>
              </a:r>
            </a:p>
          </p:txBody>
        </p:sp>
        <p:sp>
          <p:nvSpPr>
            <p:cNvPr id="516" name="Line 52">
              <a:extLst>
                <a:ext uri="{FF2B5EF4-FFF2-40B4-BE49-F238E27FC236}">
                  <a16:creationId xmlns:a16="http://schemas.microsoft.com/office/drawing/2014/main" id="{DD79D20A-E826-4E94-8430-854C80F7581B}"/>
                </a:ext>
              </a:extLst>
            </p:cNvPr>
            <p:cNvSpPr>
              <a:spLocks noChangeShapeType="1"/>
            </p:cNvSpPr>
            <p:nvPr/>
          </p:nvSpPr>
          <p:spPr bwMode="auto">
            <a:xfrm flipV="1">
              <a:off x="8873833" y="4404497"/>
              <a:ext cx="0" cy="50520"/>
            </a:xfrm>
            <a:prstGeom prst="line">
              <a:avLst/>
            </a:prstGeom>
            <a:noFill/>
            <a:ln w="28575">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S PGothic" pitchFamily="34" charset="-128"/>
                <a:cs typeface="Arial" panose="020B0604020202020204" pitchFamily="34" charset="0"/>
              </a:endParaRPr>
            </a:p>
          </p:txBody>
        </p:sp>
        <p:sp>
          <p:nvSpPr>
            <p:cNvPr id="517" name="Rectangle 53">
              <a:extLst>
                <a:ext uri="{FF2B5EF4-FFF2-40B4-BE49-F238E27FC236}">
                  <a16:creationId xmlns:a16="http://schemas.microsoft.com/office/drawing/2014/main" id="{C84E1968-9799-405C-AB97-14D856EEFCD0}"/>
                </a:ext>
              </a:extLst>
            </p:cNvPr>
            <p:cNvSpPr>
              <a:spLocks noChangeArrowheads="1"/>
            </p:cNvSpPr>
            <p:nvPr/>
          </p:nvSpPr>
          <p:spPr bwMode="auto">
            <a:xfrm>
              <a:off x="9149352" y="4460697"/>
              <a:ext cx="182742"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400" b="0" i="0" u="none" strike="noStrike" kern="1200" cap="none" spc="0" normalizeH="0" baseline="0" noProof="0" dirty="0">
                  <a:ln>
                    <a:noFill/>
                  </a:ln>
                  <a:solidFill>
                    <a:srgbClr val="000000"/>
                  </a:solidFill>
                  <a:effectLst/>
                  <a:uLnTx/>
                  <a:uFillTx/>
                  <a:latin typeface="Calibri" panose="020F0502020204030204" pitchFamily="34" charset="0"/>
                  <a:ea typeface="MS PGothic" pitchFamily="34" charset="-128"/>
                  <a:cs typeface="Arial" panose="020B0604020202020204" pitchFamily="34" charset="0"/>
                </a:rPr>
                <a:t>21</a:t>
              </a:r>
            </a:p>
          </p:txBody>
        </p:sp>
        <p:sp>
          <p:nvSpPr>
            <p:cNvPr id="518" name="Line 54">
              <a:extLst>
                <a:ext uri="{FF2B5EF4-FFF2-40B4-BE49-F238E27FC236}">
                  <a16:creationId xmlns:a16="http://schemas.microsoft.com/office/drawing/2014/main" id="{FF28022C-1E17-4807-91E8-0A3261723F23}"/>
                </a:ext>
              </a:extLst>
            </p:cNvPr>
            <p:cNvSpPr>
              <a:spLocks noChangeShapeType="1"/>
            </p:cNvSpPr>
            <p:nvPr/>
          </p:nvSpPr>
          <p:spPr bwMode="auto">
            <a:xfrm flipV="1">
              <a:off x="9237734" y="4404497"/>
              <a:ext cx="0" cy="50520"/>
            </a:xfrm>
            <a:prstGeom prst="line">
              <a:avLst/>
            </a:prstGeom>
            <a:noFill/>
            <a:ln w="28575">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S PGothic" pitchFamily="34" charset="-128"/>
                <a:cs typeface="Arial" panose="020B0604020202020204" pitchFamily="34" charset="0"/>
              </a:endParaRPr>
            </a:p>
          </p:txBody>
        </p:sp>
        <p:sp>
          <p:nvSpPr>
            <p:cNvPr id="519" name="Rectangle 55">
              <a:extLst>
                <a:ext uri="{FF2B5EF4-FFF2-40B4-BE49-F238E27FC236}">
                  <a16:creationId xmlns:a16="http://schemas.microsoft.com/office/drawing/2014/main" id="{E0C7B7AB-98AE-497D-80CC-7B564D54A249}"/>
                </a:ext>
              </a:extLst>
            </p:cNvPr>
            <p:cNvSpPr>
              <a:spLocks noChangeArrowheads="1"/>
            </p:cNvSpPr>
            <p:nvPr/>
          </p:nvSpPr>
          <p:spPr bwMode="auto">
            <a:xfrm>
              <a:off x="9513254" y="4460697"/>
              <a:ext cx="182742"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400" b="0" i="0" u="none" strike="noStrike" kern="1200" cap="none" spc="0" normalizeH="0" baseline="0" noProof="0" dirty="0">
                  <a:ln>
                    <a:noFill/>
                  </a:ln>
                  <a:solidFill>
                    <a:srgbClr val="000000"/>
                  </a:solidFill>
                  <a:effectLst/>
                  <a:uLnTx/>
                  <a:uFillTx/>
                  <a:latin typeface="Calibri" panose="020F0502020204030204" pitchFamily="34" charset="0"/>
                  <a:ea typeface="MS PGothic" pitchFamily="34" charset="-128"/>
                  <a:cs typeface="Arial" panose="020B0604020202020204" pitchFamily="34" charset="0"/>
                </a:rPr>
                <a:t>24</a:t>
              </a:r>
            </a:p>
          </p:txBody>
        </p:sp>
        <p:sp>
          <p:nvSpPr>
            <p:cNvPr id="520" name="Line 56">
              <a:extLst>
                <a:ext uri="{FF2B5EF4-FFF2-40B4-BE49-F238E27FC236}">
                  <a16:creationId xmlns:a16="http://schemas.microsoft.com/office/drawing/2014/main" id="{DA73E06D-DAA5-4335-A706-594BA9755EAA}"/>
                </a:ext>
              </a:extLst>
            </p:cNvPr>
            <p:cNvSpPr>
              <a:spLocks noChangeShapeType="1"/>
            </p:cNvSpPr>
            <p:nvPr/>
          </p:nvSpPr>
          <p:spPr bwMode="auto">
            <a:xfrm flipV="1">
              <a:off x="9601636" y="4404497"/>
              <a:ext cx="0" cy="50520"/>
            </a:xfrm>
            <a:prstGeom prst="line">
              <a:avLst/>
            </a:prstGeom>
            <a:noFill/>
            <a:ln w="28575">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S PGothic" pitchFamily="34" charset="-128"/>
                <a:cs typeface="Arial" panose="020B0604020202020204" pitchFamily="34" charset="0"/>
              </a:endParaRPr>
            </a:p>
          </p:txBody>
        </p:sp>
        <p:sp>
          <p:nvSpPr>
            <p:cNvPr id="521" name="Rectangle 57">
              <a:extLst>
                <a:ext uri="{FF2B5EF4-FFF2-40B4-BE49-F238E27FC236}">
                  <a16:creationId xmlns:a16="http://schemas.microsoft.com/office/drawing/2014/main" id="{8B107B2B-7CDE-47DC-AD07-1ED62FE41D77}"/>
                </a:ext>
              </a:extLst>
            </p:cNvPr>
            <p:cNvSpPr>
              <a:spLocks noChangeArrowheads="1"/>
            </p:cNvSpPr>
            <p:nvPr/>
          </p:nvSpPr>
          <p:spPr bwMode="auto">
            <a:xfrm>
              <a:off x="9877156" y="4460697"/>
              <a:ext cx="182742"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400" b="0" i="0" u="none" strike="noStrike" kern="1200" cap="none" spc="0" normalizeH="0" baseline="0" noProof="0" dirty="0">
                  <a:ln>
                    <a:noFill/>
                  </a:ln>
                  <a:solidFill>
                    <a:srgbClr val="000000"/>
                  </a:solidFill>
                  <a:effectLst/>
                  <a:uLnTx/>
                  <a:uFillTx/>
                  <a:latin typeface="Calibri" panose="020F0502020204030204" pitchFamily="34" charset="0"/>
                  <a:ea typeface="MS PGothic" pitchFamily="34" charset="-128"/>
                  <a:cs typeface="Arial" panose="020B0604020202020204" pitchFamily="34" charset="0"/>
                </a:rPr>
                <a:t>27</a:t>
              </a:r>
            </a:p>
          </p:txBody>
        </p:sp>
        <p:sp>
          <p:nvSpPr>
            <p:cNvPr id="522" name="Line 58">
              <a:extLst>
                <a:ext uri="{FF2B5EF4-FFF2-40B4-BE49-F238E27FC236}">
                  <a16:creationId xmlns:a16="http://schemas.microsoft.com/office/drawing/2014/main" id="{D6E3B995-51FE-4A70-9B75-85A8F97BAF32}"/>
                </a:ext>
              </a:extLst>
            </p:cNvPr>
            <p:cNvSpPr>
              <a:spLocks noChangeShapeType="1"/>
            </p:cNvSpPr>
            <p:nvPr/>
          </p:nvSpPr>
          <p:spPr bwMode="auto">
            <a:xfrm flipV="1">
              <a:off x="9965538" y="4404497"/>
              <a:ext cx="0" cy="50520"/>
            </a:xfrm>
            <a:prstGeom prst="line">
              <a:avLst/>
            </a:prstGeom>
            <a:noFill/>
            <a:ln w="28575">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S PGothic" pitchFamily="34" charset="-128"/>
                <a:cs typeface="Arial" panose="020B0604020202020204" pitchFamily="34" charset="0"/>
              </a:endParaRPr>
            </a:p>
          </p:txBody>
        </p:sp>
        <p:sp>
          <p:nvSpPr>
            <p:cNvPr id="523" name="Rectangle 59">
              <a:extLst>
                <a:ext uri="{FF2B5EF4-FFF2-40B4-BE49-F238E27FC236}">
                  <a16:creationId xmlns:a16="http://schemas.microsoft.com/office/drawing/2014/main" id="{116EA596-BB79-4035-B385-F7CA98F071BF}"/>
                </a:ext>
              </a:extLst>
            </p:cNvPr>
            <p:cNvSpPr>
              <a:spLocks noChangeArrowheads="1"/>
            </p:cNvSpPr>
            <p:nvPr/>
          </p:nvSpPr>
          <p:spPr bwMode="auto">
            <a:xfrm>
              <a:off x="10241057" y="4460697"/>
              <a:ext cx="182742"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400" b="0" i="0" u="none" strike="noStrike" kern="1200" cap="none" spc="0" normalizeH="0" baseline="0" noProof="0" dirty="0">
                  <a:ln>
                    <a:noFill/>
                  </a:ln>
                  <a:solidFill>
                    <a:srgbClr val="000000"/>
                  </a:solidFill>
                  <a:effectLst/>
                  <a:uLnTx/>
                  <a:uFillTx/>
                  <a:latin typeface="Calibri" panose="020F0502020204030204" pitchFamily="34" charset="0"/>
                  <a:ea typeface="MS PGothic" pitchFamily="34" charset="-128"/>
                  <a:cs typeface="Arial" panose="020B0604020202020204" pitchFamily="34" charset="0"/>
                </a:rPr>
                <a:t>30</a:t>
              </a:r>
            </a:p>
          </p:txBody>
        </p:sp>
        <p:sp>
          <p:nvSpPr>
            <p:cNvPr id="524" name="Line 60">
              <a:extLst>
                <a:ext uri="{FF2B5EF4-FFF2-40B4-BE49-F238E27FC236}">
                  <a16:creationId xmlns:a16="http://schemas.microsoft.com/office/drawing/2014/main" id="{0E880573-C12A-4937-B0A9-87F1015898AC}"/>
                </a:ext>
              </a:extLst>
            </p:cNvPr>
            <p:cNvSpPr>
              <a:spLocks noChangeShapeType="1"/>
            </p:cNvSpPr>
            <p:nvPr/>
          </p:nvSpPr>
          <p:spPr bwMode="auto">
            <a:xfrm flipV="1">
              <a:off x="10329440" y="4404497"/>
              <a:ext cx="0" cy="50520"/>
            </a:xfrm>
            <a:prstGeom prst="line">
              <a:avLst/>
            </a:prstGeom>
            <a:noFill/>
            <a:ln w="28575">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S PGothic" pitchFamily="34" charset="-128"/>
                <a:cs typeface="Arial" panose="020B0604020202020204" pitchFamily="34" charset="0"/>
              </a:endParaRPr>
            </a:p>
          </p:txBody>
        </p:sp>
        <p:sp>
          <p:nvSpPr>
            <p:cNvPr id="525" name="Rectangle 61">
              <a:extLst>
                <a:ext uri="{FF2B5EF4-FFF2-40B4-BE49-F238E27FC236}">
                  <a16:creationId xmlns:a16="http://schemas.microsoft.com/office/drawing/2014/main" id="{C4C3BAD9-0BB2-4900-A29D-45A8B5608E5B}"/>
                </a:ext>
              </a:extLst>
            </p:cNvPr>
            <p:cNvSpPr>
              <a:spLocks noChangeArrowheads="1"/>
            </p:cNvSpPr>
            <p:nvPr/>
          </p:nvSpPr>
          <p:spPr bwMode="auto">
            <a:xfrm>
              <a:off x="10604960" y="4460697"/>
              <a:ext cx="182742"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400" b="0" i="0" u="none" strike="noStrike" kern="1200" cap="none" spc="0" normalizeH="0" baseline="0" noProof="0" dirty="0">
                  <a:ln>
                    <a:noFill/>
                  </a:ln>
                  <a:solidFill>
                    <a:srgbClr val="000000"/>
                  </a:solidFill>
                  <a:effectLst/>
                  <a:uLnTx/>
                  <a:uFillTx/>
                  <a:latin typeface="Calibri" panose="020F0502020204030204" pitchFamily="34" charset="0"/>
                  <a:ea typeface="MS PGothic" pitchFamily="34" charset="-128"/>
                  <a:cs typeface="Arial" panose="020B0604020202020204" pitchFamily="34" charset="0"/>
                </a:rPr>
                <a:t>33</a:t>
              </a:r>
            </a:p>
          </p:txBody>
        </p:sp>
        <p:sp>
          <p:nvSpPr>
            <p:cNvPr id="526" name="Line 62">
              <a:extLst>
                <a:ext uri="{FF2B5EF4-FFF2-40B4-BE49-F238E27FC236}">
                  <a16:creationId xmlns:a16="http://schemas.microsoft.com/office/drawing/2014/main" id="{F99A74A5-75F9-4293-A19A-77A5BBAB2519}"/>
                </a:ext>
              </a:extLst>
            </p:cNvPr>
            <p:cNvSpPr>
              <a:spLocks noChangeShapeType="1"/>
            </p:cNvSpPr>
            <p:nvPr/>
          </p:nvSpPr>
          <p:spPr bwMode="auto">
            <a:xfrm flipV="1">
              <a:off x="10698468" y="4404497"/>
              <a:ext cx="0" cy="50520"/>
            </a:xfrm>
            <a:prstGeom prst="line">
              <a:avLst/>
            </a:prstGeom>
            <a:noFill/>
            <a:ln w="28575">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S PGothic" pitchFamily="34" charset="-128"/>
                <a:cs typeface="Arial" panose="020B0604020202020204" pitchFamily="34" charset="0"/>
              </a:endParaRPr>
            </a:p>
          </p:txBody>
        </p:sp>
        <p:sp>
          <p:nvSpPr>
            <p:cNvPr id="527" name="Rectangle 63">
              <a:extLst>
                <a:ext uri="{FF2B5EF4-FFF2-40B4-BE49-F238E27FC236}">
                  <a16:creationId xmlns:a16="http://schemas.microsoft.com/office/drawing/2014/main" id="{6E63157E-7AFD-4590-B021-6EAC536D5C74}"/>
                </a:ext>
              </a:extLst>
            </p:cNvPr>
            <p:cNvSpPr>
              <a:spLocks noChangeArrowheads="1"/>
            </p:cNvSpPr>
            <p:nvPr/>
          </p:nvSpPr>
          <p:spPr bwMode="auto">
            <a:xfrm>
              <a:off x="10968861" y="4460697"/>
              <a:ext cx="182742"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400" b="0" i="0" u="none" strike="noStrike" kern="1200" cap="none" spc="0" normalizeH="0" baseline="0" noProof="0" dirty="0">
                  <a:ln>
                    <a:noFill/>
                  </a:ln>
                  <a:solidFill>
                    <a:srgbClr val="000000"/>
                  </a:solidFill>
                  <a:effectLst/>
                  <a:uLnTx/>
                  <a:uFillTx/>
                  <a:latin typeface="Calibri" panose="020F0502020204030204" pitchFamily="34" charset="0"/>
                  <a:ea typeface="MS PGothic" pitchFamily="34" charset="-128"/>
                  <a:cs typeface="Arial" panose="020B0604020202020204" pitchFamily="34" charset="0"/>
                </a:rPr>
                <a:t>36</a:t>
              </a:r>
            </a:p>
          </p:txBody>
        </p:sp>
        <p:sp>
          <p:nvSpPr>
            <p:cNvPr id="528" name="Line 64">
              <a:extLst>
                <a:ext uri="{FF2B5EF4-FFF2-40B4-BE49-F238E27FC236}">
                  <a16:creationId xmlns:a16="http://schemas.microsoft.com/office/drawing/2014/main" id="{EE6EF505-441C-41F2-852D-5A070CA365F7}"/>
                </a:ext>
              </a:extLst>
            </p:cNvPr>
            <p:cNvSpPr>
              <a:spLocks noChangeShapeType="1"/>
            </p:cNvSpPr>
            <p:nvPr/>
          </p:nvSpPr>
          <p:spPr bwMode="auto">
            <a:xfrm flipV="1">
              <a:off x="11062369" y="4404497"/>
              <a:ext cx="0" cy="50520"/>
            </a:xfrm>
            <a:prstGeom prst="line">
              <a:avLst/>
            </a:prstGeom>
            <a:noFill/>
            <a:ln w="28575">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S PGothic" pitchFamily="34" charset="-128"/>
                <a:cs typeface="Arial" panose="020B0604020202020204" pitchFamily="34" charset="0"/>
              </a:endParaRPr>
            </a:p>
          </p:txBody>
        </p:sp>
        <p:sp>
          <p:nvSpPr>
            <p:cNvPr id="529" name="Rectangle 65">
              <a:extLst>
                <a:ext uri="{FF2B5EF4-FFF2-40B4-BE49-F238E27FC236}">
                  <a16:creationId xmlns:a16="http://schemas.microsoft.com/office/drawing/2014/main" id="{1976264F-78AC-4C1F-A5C9-71C34E356646}"/>
                </a:ext>
              </a:extLst>
            </p:cNvPr>
            <p:cNvSpPr>
              <a:spLocks noChangeArrowheads="1"/>
            </p:cNvSpPr>
            <p:nvPr/>
          </p:nvSpPr>
          <p:spPr bwMode="auto">
            <a:xfrm>
              <a:off x="11327638" y="4460697"/>
              <a:ext cx="182742"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400" b="0" i="0" u="none" strike="noStrike" kern="1200" cap="none" spc="0" normalizeH="0" baseline="0" noProof="0" dirty="0">
                  <a:ln>
                    <a:noFill/>
                  </a:ln>
                  <a:solidFill>
                    <a:srgbClr val="000000"/>
                  </a:solidFill>
                  <a:effectLst/>
                  <a:uLnTx/>
                  <a:uFillTx/>
                  <a:latin typeface="Calibri" panose="020F0502020204030204" pitchFamily="34" charset="0"/>
                  <a:ea typeface="MS PGothic" pitchFamily="34" charset="-128"/>
                  <a:cs typeface="Arial" panose="020B0604020202020204" pitchFamily="34" charset="0"/>
                </a:rPr>
                <a:t>39</a:t>
              </a:r>
            </a:p>
          </p:txBody>
        </p:sp>
        <p:sp>
          <p:nvSpPr>
            <p:cNvPr id="530" name="Line 66">
              <a:extLst>
                <a:ext uri="{FF2B5EF4-FFF2-40B4-BE49-F238E27FC236}">
                  <a16:creationId xmlns:a16="http://schemas.microsoft.com/office/drawing/2014/main" id="{E8239D3A-5617-4C5C-8854-EF98F0B81E46}"/>
                </a:ext>
              </a:extLst>
            </p:cNvPr>
            <p:cNvSpPr>
              <a:spLocks noChangeShapeType="1"/>
            </p:cNvSpPr>
            <p:nvPr/>
          </p:nvSpPr>
          <p:spPr bwMode="auto">
            <a:xfrm flipV="1">
              <a:off x="11416021" y="4404497"/>
              <a:ext cx="0" cy="50520"/>
            </a:xfrm>
            <a:prstGeom prst="line">
              <a:avLst/>
            </a:prstGeom>
            <a:noFill/>
            <a:ln w="28575">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S PGothic" pitchFamily="34" charset="-128"/>
                <a:cs typeface="Arial" panose="020B0604020202020204" pitchFamily="34" charset="0"/>
              </a:endParaRPr>
            </a:p>
          </p:txBody>
        </p:sp>
        <p:sp>
          <p:nvSpPr>
            <p:cNvPr id="531" name="Line 70">
              <a:extLst>
                <a:ext uri="{FF2B5EF4-FFF2-40B4-BE49-F238E27FC236}">
                  <a16:creationId xmlns:a16="http://schemas.microsoft.com/office/drawing/2014/main" id="{01444F5D-3B7F-44B4-889D-08DE7060D2B8}"/>
                </a:ext>
              </a:extLst>
            </p:cNvPr>
            <p:cNvSpPr>
              <a:spLocks noChangeShapeType="1"/>
            </p:cNvSpPr>
            <p:nvPr/>
          </p:nvSpPr>
          <p:spPr bwMode="auto">
            <a:xfrm>
              <a:off x="6623874" y="4045679"/>
              <a:ext cx="50520" cy="0"/>
            </a:xfrm>
            <a:prstGeom prst="line">
              <a:avLst/>
            </a:prstGeom>
            <a:noFill/>
            <a:ln w="28575">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S PGothic" pitchFamily="34" charset="-128"/>
                <a:cs typeface="Arial" panose="020B0604020202020204" pitchFamily="34" charset="0"/>
              </a:endParaRPr>
            </a:p>
          </p:txBody>
        </p:sp>
        <p:sp>
          <p:nvSpPr>
            <p:cNvPr id="532" name="Line 74">
              <a:extLst>
                <a:ext uri="{FF2B5EF4-FFF2-40B4-BE49-F238E27FC236}">
                  <a16:creationId xmlns:a16="http://schemas.microsoft.com/office/drawing/2014/main" id="{5C753C2D-DDD3-4E40-9D27-2A1110FD74C3}"/>
                </a:ext>
              </a:extLst>
            </p:cNvPr>
            <p:cNvSpPr>
              <a:spLocks noChangeShapeType="1"/>
            </p:cNvSpPr>
            <p:nvPr/>
          </p:nvSpPr>
          <p:spPr bwMode="auto">
            <a:xfrm>
              <a:off x="6623874" y="3702236"/>
              <a:ext cx="50520" cy="0"/>
            </a:xfrm>
            <a:prstGeom prst="line">
              <a:avLst/>
            </a:prstGeom>
            <a:noFill/>
            <a:ln w="28575">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S PGothic" pitchFamily="34" charset="-128"/>
                <a:cs typeface="Arial" panose="020B0604020202020204" pitchFamily="34" charset="0"/>
              </a:endParaRPr>
            </a:p>
          </p:txBody>
        </p:sp>
        <p:sp>
          <p:nvSpPr>
            <p:cNvPr id="533" name="Line 78">
              <a:extLst>
                <a:ext uri="{FF2B5EF4-FFF2-40B4-BE49-F238E27FC236}">
                  <a16:creationId xmlns:a16="http://schemas.microsoft.com/office/drawing/2014/main" id="{EBDA6E6B-A57D-4681-826B-972C7E239A6F}"/>
                </a:ext>
              </a:extLst>
            </p:cNvPr>
            <p:cNvSpPr>
              <a:spLocks noChangeShapeType="1"/>
            </p:cNvSpPr>
            <p:nvPr/>
          </p:nvSpPr>
          <p:spPr bwMode="auto">
            <a:xfrm>
              <a:off x="6623874" y="3355671"/>
              <a:ext cx="50520" cy="0"/>
            </a:xfrm>
            <a:prstGeom prst="line">
              <a:avLst/>
            </a:prstGeom>
            <a:noFill/>
            <a:ln w="28575">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S PGothic" pitchFamily="34" charset="-128"/>
                <a:cs typeface="Arial" panose="020B0604020202020204" pitchFamily="34" charset="0"/>
              </a:endParaRPr>
            </a:p>
          </p:txBody>
        </p:sp>
        <p:sp>
          <p:nvSpPr>
            <p:cNvPr id="534" name="Line 82">
              <a:extLst>
                <a:ext uri="{FF2B5EF4-FFF2-40B4-BE49-F238E27FC236}">
                  <a16:creationId xmlns:a16="http://schemas.microsoft.com/office/drawing/2014/main" id="{5ED0A842-5706-4043-8E89-1AD96C3E570A}"/>
                </a:ext>
              </a:extLst>
            </p:cNvPr>
            <p:cNvSpPr>
              <a:spLocks noChangeShapeType="1"/>
            </p:cNvSpPr>
            <p:nvPr/>
          </p:nvSpPr>
          <p:spPr bwMode="auto">
            <a:xfrm>
              <a:off x="6623874" y="3009106"/>
              <a:ext cx="50520" cy="0"/>
            </a:xfrm>
            <a:prstGeom prst="line">
              <a:avLst/>
            </a:prstGeom>
            <a:noFill/>
            <a:ln w="28575">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S PGothic" pitchFamily="34" charset="-128"/>
                <a:cs typeface="Arial" panose="020B0604020202020204" pitchFamily="34" charset="0"/>
              </a:endParaRPr>
            </a:p>
          </p:txBody>
        </p:sp>
        <p:sp>
          <p:nvSpPr>
            <p:cNvPr id="535" name="Line 86">
              <a:extLst>
                <a:ext uri="{FF2B5EF4-FFF2-40B4-BE49-F238E27FC236}">
                  <a16:creationId xmlns:a16="http://schemas.microsoft.com/office/drawing/2014/main" id="{DEE5B4C9-BB3A-4ABB-8FB2-C41563F37A61}"/>
                </a:ext>
              </a:extLst>
            </p:cNvPr>
            <p:cNvSpPr>
              <a:spLocks noChangeShapeType="1"/>
            </p:cNvSpPr>
            <p:nvPr/>
          </p:nvSpPr>
          <p:spPr bwMode="auto">
            <a:xfrm>
              <a:off x="6623874" y="2662541"/>
              <a:ext cx="50520" cy="0"/>
            </a:xfrm>
            <a:prstGeom prst="line">
              <a:avLst/>
            </a:prstGeom>
            <a:noFill/>
            <a:ln w="28575">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S PGothic" pitchFamily="34" charset="-128"/>
                <a:cs typeface="Arial" panose="020B0604020202020204" pitchFamily="34" charset="0"/>
              </a:endParaRPr>
            </a:p>
          </p:txBody>
        </p:sp>
        <p:sp>
          <p:nvSpPr>
            <p:cNvPr id="536" name="Line 89">
              <a:extLst>
                <a:ext uri="{FF2B5EF4-FFF2-40B4-BE49-F238E27FC236}">
                  <a16:creationId xmlns:a16="http://schemas.microsoft.com/office/drawing/2014/main" id="{68FD31CE-1386-4DB4-8530-97780A83A646}"/>
                </a:ext>
              </a:extLst>
            </p:cNvPr>
            <p:cNvSpPr>
              <a:spLocks noChangeShapeType="1"/>
            </p:cNvSpPr>
            <p:nvPr/>
          </p:nvSpPr>
          <p:spPr bwMode="auto">
            <a:xfrm flipV="1">
              <a:off x="6674394" y="2656295"/>
              <a:ext cx="0" cy="1748202"/>
            </a:xfrm>
            <a:prstGeom prst="line">
              <a:avLst/>
            </a:prstGeom>
            <a:noFill/>
            <a:ln w="28575">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S PGothic" pitchFamily="34" charset="-128"/>
                <a:cs typeface="Arial" panose="020B0604020202020204" pitchFamily="34" charset="0"/>
              </a:endParaRPr>
            </a:p>
          </p:txBody>
        </p:sp>
        <p:sp>
          <p:nvSpPr>
            <p:cNvPr id="537" name="Freeform 90">
              <a:extLst>
                <a:ext uri="{FF2B5EF4-FFF2-40B4-BE49-F238E27FC236}">
                  <a16:creationId xmlns:a16="http://schemas.microsoft.com/office/drawing/2014/main" id="{D6810B45-F2A9-42E4-8802-977834A811E7}"/>
                </a:ext>
              </a:extLst>
            </p:cNvPr>
            <p:cNvSpPr>
              <a:spLocks/>
            </p:cNvSpPr>
            <p:nvPr/>
          </p:nvSpPr>
          <p:spPr bwMode="auto">
            <a:xfrm>
              <a:off x="6659669" y="2646930"/>
              <a:ext cx="44205" cy="44205"/>
            </a:xfrm>
            <a:prstGeom prst="ellipse">
              <a:avLst/>
            </a:prstGeom>
            <a:noFill/>
            <a:ln w="12700">
              <a:solidFill>
                <a:srgbClr val="F15922"/>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S PGothic" pitchFamily="34" charset="-128"/>
                <a:cs typeface="Arial" panose="020B0604020202020204" pitchFamily="34" charset="0"/>
              </a:endParaRPr>
            </a:p>
          </p:txBody>
        </p:sp>
        <p:sp>
          <p:nvSpPr>
            <p:cNvPr id="538" name="Freeform 91">
              <a:extLst>
                <a:ext uri="{FF2B5EF4-FFF2-40B4-BE49-F238E27FC236}">
                  <a16:creationId xmlns:a16="http://schemas.microsoft.com/office/drawing/2014/main" id="{D0AD2D07-7AAF-4521-91EB-4A40C2E3CA60}"/>
                </a:ext>
              </a:extLst>
            </p:cNvPr>
            <p:cNvSpPr>
              <a:spLocks/>
            </p:cNvSpPr>
            <p:nvPr/>
          </p:nvSpPr>
          <p:spPr bwMode="auto">
            <a:xfrm>
              <a:off x="6726299" y="2656295"/>
              <a:ext cx="44205" cy="44205"/>
            </a:xfrm>
            <a:prstGeom prst="ellipse">
              <a:avLst/>
            </a:prstGeom>
            <a:noFill/>
            <a:ln w="12700">
              <a:solidFill>
                <a:srgbClr val="F15922"/>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S PGothic" pitchFamily="34" charset="-128"/>
                <a:cs typeface="Arial" panose="020B0604020202020204" pitchFamily="34" charset="0"/>
              </a:endParaRPr>
            </a:p>
          </p:txBody>
        </p:sp>
        <p:sp>
          <p:nvSpPr>
            <p:cNvPr id="539" name="Freeform 92">
              <a:extLst>
                <a:ext uri="{FF2B5EF4-FFF2-40B4-BE49-F238E27FC236}">
                  <a16:creationId xmlns:a16="http://schemas.microsoft.com/office/drawing/2014/main" id="{6AAC37A5-FF69-437E-B97B-0F394BC98A4C}"/>
                </a:ext>
              </a:extLst>
            </p:cNvPr>
            <p:cNvSpPr>
              <a:spLocks/>
            </p:cNvSpPr>
            <p:nvPr/>
          </p:nvSpPr>
          <p:spPr bwMode="auto">
            <a:xfrm>
              <a:off x="6782678" y="2687518"/>
              <a:ext cx="44205" cy="44205"/>
            </a:xfrm>
            <a:prstGeom prst="ellipse">
              <a:avLst/>
            </a:prstGeom>
            <a:noFill/>
            <a:ln w="12700">
              <a:solidFill>
                <a:srgbClr val="F15922"/>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S PGothic" pitchFamily="34" charset="-128"/>
                <a:cs typeface="Arial" panose="020B0604020202020204" pitchFamily="34" charset="0"/>
              </a:endParaRPr>
            </a:p>
          </p:txBody>
        </p:sp>
        <p:sp>
          <p:nvSpPr>
            <p:cNvPr id="540" name="Freeform 93">
              <a:extLst>
                <a:ext uri="{FF2B5EF4-FFF2-40B4-BE49-F238E27FC236}">
                  <a16:creationId xmlns:a16="http://schemas.microsoft.com/office/drawing/2014/main" id="{760B0EAA-6CC6-4C1A-A7B1-2B5AA9168A32}"/>
                </a:ext>
              </a:extLst>
            </p:cNvPr>
            <p:cNvSpPr>
              <a:spLocks/>
            </p:cNvSpPr>
            <p:nvPr/>
          </p:nvSpPr>
          <p:spPr bwMode="auto">
            <a:xfrm>
              <a:off x="6798054" y="2693763"/>
              <a:ext cx="44205" cy="44205"/>
            </a:xfrm>
            <a:prstGeom prst="ellipse">
              <a:avLst/>
            </a:prstGeom>
            <a:noFill/>
            <a:ln w="12700">
              <a:solidFill>
                <a:srgbClr val="F15922"/>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S PGothic" pitchFamily="34" charset="-128"/>
                <a:cs typeface="Arial" panose="020B0604020202020204" pitchFamily="34" charset="0"/>
              </a:endParaRPr>
            </a:p>
          </p:txBody>
        </p:sp>
        <p:sp>
          <p:nvSpPr>
            <p:cNvPr id="541" name="Freeform 94">
              <a:extLst>
                <a:ext uri="{FF2B5EF4-FFF2-40B4-BE49-F238E27FC236}">
                  <a16:creationId xmlns:a16="http://schemas.microsoft.com/office/drawing/2014/main" id="{CA3DB838-B516-4CA6-83DD-4309E4D54ACE}"/>
                </a:ext>
              </a:extLst>
            </p:cNvPr>
            <p:cNvSpPr>
              <a:spLocks/>
            </p:cNvSpPr>
            <p:nvPr/>
          </p:nvSpPr>
          <p:spPr bwMode="auto">
            <a:xfrm>
              <a:off x="6849308" y="2815529"/>
              <a:ext cx="44205" cy="44205"/>
            </a:xfrm>
            <a:prstGeom prst="ellipse">
              <a:avLst/>
            </a:prstGeom>
            <a:noFill/>
            <a:ln w="12700">
              <a:solidFill>
                <a:srgbClr val="F15922"/>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S PGothic" pitchFamily="34" charset="-128"/>
                <a:cs typeface="Arial" panose="020B0604020202020204" pitchFamily="34" charset="0"/>
              </a:endParaRPr>
            </a:p>
          </p:txBody>
        </p:sp>
        <p:sp>
          <p:nvSpPr>
            <p:cNvPr id="542" name="Freeform 95">
              <a:extLst>
                <a:ext uri="{FF2B5EF4-FFF2-40B4-BE49-F238E27FC236}">
                  <a16:creationId xmlns:a16="http://schemas.microsoft.com/office/drawing/2014/main" id="{5E74E106-A098-4821-A8FD-049F9B1302D9}"/>
                </a:ext>
              </a:extLst>
            </p:cNvPr>
            <p:cNvSpPr>
              <a:spLocks/>
            </p:cNvSpPr>
            <p:nvPr/>
          </p:nvSpPr>
          <p:spPr bwMode="auto">
            <a:xfrm>
              <a:off x="6869810" y="2956029"/>
              <a:ext cx="44205" cy="44205"/>
            </a:xfrm>
            <a:prstGeom prst="ellipse">
              <a:avLst/>
            </a:prstGeom>
            <a:noFill/>
            <a:ln w="12700">
              <a:solidFill>
                <a:srgbClr val="F15922"/>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S PGothic" pitchFamily="34" charset="-128"/>
                <a:cs typeface="Arial" panose="020B0604020202020204" pitchFamily="34" charset="0"/>
              </a:endParaRPr>
            </a:p>
          </p:txBody>
        </p:sp>
        <p:sp>
          <p:nvSpPr>
            <p:cNvPr id="543" name="Freeform 96">
              <a:extLst>
                <a:ext uri="{FF2B5EF4-FFF2-40B4-BE49-F238E27FC236}">
                  <a16:creationId xmlns:a16="http://schemas.microsoft.com/office/drawing/2014/main" id="{57D0240E-B5AD-4586-BE9D-4A8284A867D7}"/>
                </a:ext>
              </a:extLst>
            </p:cNvPr>
            <p:cNvSpPr>
              <a:spLocks/>
            </p:cNvSpPr>
            <p:nvPr/>
          </p:nvSpPr>
          <p:spPr bwMode="auto">
            <a:xfrm>
              <a:off x="6869810" y="3005983"/>
              <a:ext cx="44205" cy="44205"/>
            </a:xfrm>
            <a:prstGeom prst="ellipse">
              <a:avLst/>
            </a:prstGeom>
            <a:noFill/>
            <a:ln w="12700">
              <a:solidFill>
                <a:srgbClr val="F15922"/>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S PGothic" pitchFamily="34" charset="-128"/>
                <a:cs typeface="Arial" panose="020B0604020202020204" pitchFamily="34" charset="0"/>
              </a:endParaRPr>
            </a:p>
          </p:txBody>
        </p:sp>
        <p:sp>
          <p:nvSpPr>
            <p:cNvPr id="544" name="Freeform 97">
              <a:extLst>
                <a:ext uri="{FF2B5EF4-FFF2-40B4-BE49-F238E27FC236}">
                  <a16:creationId xmlns:a16="http://schemas.microsoft.com/office/drawing/2014/main" id="{EB545063-EC87-41FC-B843-36A6DD417E55}"/>
                </a:ext>
              </a:extLst>
            </p:cNvPr>
            <p:cNvSpPr>
              <a:spLocks/>
            </p:cNvSpPr>
            <p:nvPr/>
          </p:nvSpPr>
          <p:spPr bwMode="auto">
            <a:xfrm>
              <a:off x="6869810" y="3065306"/>
              <a:ext cx="44205" cy="44205"/>
            </a:xfrm>
            <a:prstGeom prst="ellipse">
              <a:avLst/>
            </a:prstGeom>
            <a:noFill/>
            <a:ln w="12700">
              <a:solidFill>
                <a:srgbClr val="F15922"/>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S PGothic" pitchFamily="34" charset="-128"/>
                <a:cs typeface="Arial" panose="020B0604020202020204" pitchFamily="34" charset="0"/>
              </a:endParaRPr>
            </a:p>
          </p:txBody>
        </p:sp>
        <p:sp>
          <p:nvSpPr>
            <p:cNvPr id="545" name="Freeform 98">
              <a:extLst>
                <a:ext uri="{FF2B5EF4-FFF2-40B4-BE49-F238E27FC236}">
                  <a16:creationId xmlns:a16="http://schemas.microsoft.com/office/drawing/2014/main" id="{D5DC3D9E-605B-4266-9C41-9861EE764073}"/>
                </a:ext>
              </a:extLst>
            </p:cNvPr>
            <p:cNvSpPr>
              <a:spLocks/>
            </p:cNvSpPr>
            <p:nvPr/>
          </p:nvSpPr>
          <p:spPr bwMode="auto">
            <a:xfrm>
              <a:off x="6869810" y="3118382"/>
              <a:ext cx="44205" cy="44205"/>
            </a:xfrm>
            <a:prstGeom prst="ellipse">
              <a:avLst/>
            </a:prstGeom>
            <a:noFill/>
            <a:ln w="12700">
              <a:solidFill>
                <a:srgbClr val="F15922"/>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S PGothic" pitchFamily="34" charset="-128"/>
                <a:cs typeface="Arial" panose="020B0604020202020204" pitchFamily="34" charset="0"/>
              </a:endParaRPr>
            </a:p>
          </p:txBody>
        </p:sp>
        <p:sp>
          <p:nvSpPr>
            <p:cNvPr id="546" name="Freeform 99">
              <a:extLst>
                <a:ext uri="{FF2B5EF4-FFF2-40B4-BE49-F238E27FC236}">
                  <a16:creationId xmlns:a16="http://schemas.microsoft.com/office/drawing/2014/main" id="{9DBB48EF-5C1C-41B9-9DFD-5A38542A5FDD}"/>
                </a:ext>
              </a:extLst>
            </p:cNvPr>
            <p:cNvSpPr>
              <a:spLocks/>
            </p:cNvSpPr>
            <p:nvPr/>
          </p:nvSpPr>
          <p:spPr bwMode="auto">
            <a:xfrm>
              <a:off x="6885186" y="3146482"/>
              <a:ext cx="44205" cy="44205"/>
            </a:xfrm>
            <a:prstGeom prst="ellipse">
              <a:avLst/>
            </a:prstGeom>
            <a:noFill/>
            <a:ln w="12700">
              <a:solidFill>
                <a:srgbClr val="F15922"/>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S PGothic" pitchFamily="34" charset="-128"/>
                <a:cs typeface="Arial" panose="020B0604020202020204" pitchFamily="34" charset="0"/>
              </a:endParaRPr>
            </a:p>
          </p:txBody>
        </p:sp>
        <p:sp>
          <p:nvSpPr>
            <p:cNvPr id="547" name="Freeform 100">
              <a:extLst>
                <a:ext uri="{FF2B5EF4-FFF2-40B4-BE49-F238E27FC236}">
                  <a16:creationId xmlns:a16="http://schemas.microsoft.com/office/drawing/2014/main" id="{25EFFCDD-CF4A-4F59-BFA2-A1E480C48BE6}"/>
                </a:ext>
              </a:extLst>
            </p:cNvPr>
            <p:cNvSpPr>
              <a:spLocks/>
            </p:cNvSpPr>
            <p:nvPr/>
          </p:nvSpPr>
          <p:spPr bwMode="auto">
            <a:xfrm>
              <a:off x="6900562" y="3205805"/>
              <a:ext cx="44205" cy="44205"/>
            </a:xfrm>
            <a:prstGeom prst="ellipse">
              <a:avLst/>
            </a:prstGeom>
            <a:noFill/>
            <a:ln w="12700">
              <a:solidFill>
                <a:srgbClr val="F15922"/>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S PGothic" pitchFamily="34" charset="-128"/>
                <a:cs typeface="Arial" panose="020B0604020202020204" pitchFamily="34" charset="0"/>
              </a:endParaRPr>
            </a:p>
          </p:txBody>
        </p:sp>
        <p:sp>
          <p:nvSpPr>
            <p:cNvPr id="548" name="Freeform 101">
              <a:extLst>
                <a:ext uri="{FF2B5EF4-FFF2-40B4-BE49-F238E27FC236}">
                  <a16:creationId xmlns:a16="http://schemas.microsoft.com/office/drawing/2014/main" id="{3A96F259-CC74-44EA-83C6-F8F9725CDA87}"/>
                </a:ext>
              </a:extLst>
            </p:cNvPr>
            <p:cNvSpPr>
              <a:spLocks/>
            </p:cNvSpPr>
            <p:nvPr/>
          </p:nvSpPr>
          <p:spPr bwMode="auto">
            <a:xfrm>
              <a:off x="6910812" y="3224538"/>
              <a:ext cx="44205" cy="44205"/>
            </a:xfrm>
            <a:prstGeom prst="ellipse">
              <a:avLst/>
            </a:prstGeom>
            <a:noFill/>
            <a:ln w="12700">
              <a:solidFill>
                <a:srgbClr val="F15922"/>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S PGothic" pitchFamily="34" charset="-128"/>
                <a:cs typeface="Arial" panose="020B0604020202020204" pitchFamily="34" charset="0"/>
              </a:endParaRPr>
            </a:p>
          </p:txBody>
        </p:sp>
        <p:sp>
          <p:nvSpPr>
            <p:cNvPr id="549" name="Freeform 102">
              <a:extLst>
                <a:ext uri="{FF2B5EF4-FFF2-40B4-BE49-F238E27FC236}">
                  <a16:creationId xmlns:a16="http://schemas.microsoft.com/office/drawing/2014/main" id="{FBA197C5-0875-4974-AB3E-E4E308319843}"/>
                </a:ext>
              </a:extLst>
            </p:cNvPr>
            <p:cNvSpPr>
              <a:spLocks/>
            </p:cNvSpPr>
            <p:nvPr/>
          </p:nvSpPr>
          <p:spPr bwMode="auto">
            <a:xfrm>
              <a:off x="7085075" y="3349426"/>
              <a:ext cx="44205" cy="44205"/>
            </a:xfrm>
            <a:prstGeom prst="ellipse">
              <a:avLst/>
            </a:prstGeom>
            <a:noFill/>
            <a:ln w="12700">
              <a:solidFill>
                <a:srgbClr val="F15922"/>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S PGothic" pitchFamily="34" charset="-128"/>
                <a:cs typeface="Arial" panose="020B0604020202020204" pitchFamily="34" charset="0"/>
              </a:endParaRPr>
            </a:p>
          </p:txBody>
        </p:sp>
        <p:sp>
          <p:nvSpPr>
            <p:cNvPr id="550" name="Freeform 103">
              <a:extLst>
                <a:ext uri="{FF2B5EF4-FFF2-40B4-BE49-F238E27FC236}">
                  <a16:creationId xmlns:a16="http://schemas.microsoft.com/office/drawing/2014/main" id="{545187CF-9FBF-4361-BEC8-58810D68CC26}"/>
                </a:ext>
              </a:extLst>
            </p:cNvPr>
            <p:cNvSpPr>
              <a:spLocks/>
            </p:cNvSpPr>
            <p:nvPr/>
          </p:nvSpPr>
          <p:spPr bwMode="auto">
            <a:xfrm>
              <a:off x="7085075" y="3383771"/>
              <a:ext cx="44205" cy="44205"/>
            </a:xfrm>
            <a:prstGeom prst="ellipse">
              <a:avLst/>
            </a:prstGeom>
            <a:noFill/>
            <a:ln w="12700">
              <a:solidFill>
                <a:srgbClr val="F15922"/>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S PGothic" pitchFamily="34" charset="-128"/>
                <a:cs typeface="Arial" panose="020B0604020202020204" pitchFamily="34" charset="0"/>
              </a:endParaRPr>
            </a:p>
          </p:txBody>
        </p:sp>
        <p:sp>
          <p:nvSpPr>
            <p:cNvPr id="551" name="Freeform 104">
              <a:extLst>
                <a:ext uri="{FF2B5EF4-FFF2-40B4-BE49-F238E27FC236}">
                  <a16:creationId xmlns:a16="http://schemas.microsoft.com/office/drawing/2014/main" id="{9B524F83-6A6A-4D7B-B218-3B482137D8C9}"/>
                </a:ext>
              </a:extLst>
            </p:cNvPr>
            <p:cNvSpPr>
              <a:spLocks/>
            </p:cNvSpPr>
            <p:nvPr/>
          </p:nvSpPr>
          <p:spPr bwMode="auto">
            <a:xfrm>
              <a:off x="7095326" y="3396260"/>
              <a:ext cx="44205" cy="44205"/>
            </a:xfrm>
            <a:prstGeom prst="ellipse">
              <a:avLst/>
            </a:prstGeom>
            <a:noFill/>
            <a:ln w="12700">
              <a:solidFill>
                <a:srgbClr val="F15922"/>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S PGothic" pitchFamily="34" charset="-128"/>
                <a:cs typeface="Arial" panose="020B0604020202020204" pitchFamily="34" charset="0"/>
              </a:endParaRPr>
            </a:p>
          </p:txBody>
        </p:sp>
        <p:sp>
          <p:nvSpPr>
            <p:cNvPr id="552" name="Freeform 105">
              <a:extLst>
                <a:ext uri="{FF2B5EF4-FFF2-40B4-BE49-F238E27FC236}">
                  <a16:creationId xmlns:a16="http://schemas.microsoft.com/office/drawing/2014/main" id="{F3082E3D-D10E-476E-BF32-975B1A63B7AB}"/>
                </a:ext>
              </a:extLst>
            </p:cNvPr>
            <p:cNvSpPr>
              <a:spLocks/>
            </p:cNvSpPr>
            <p:nvPr/>
          </p:nvSpPr>
          <p:spPr bwMode="auto">
            <a:xfrm>
              <a:off x="7100452" y="3449338"/>
              <a:ext cx="44205" cy="44205"/>
            </a:xfrm>
            <a:prstGeom prst="ellipse">
              <a:avLst/>
            </a:prstGeom>
            <a:noFill/>
            <a:ln w="12700">
              <a:solidFill>
                <a:srgbClr val="F15922"/>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S PGothic" pitchFamily="34" charset="-128"/>
                <a:cs typeface="Arial" panose="020B0604020202020204" pitchFamily="34" charset="0"/>
              </a:endParaRPr>
            </a:p>
          </p:txBody>
        </p:sp>
        <p:sp>
          <p:nvSpPr>
            <p:cNvPr id="553" name="Freeform 106">
              <a:extLst>
                <a:ext uri="{FF2B5EF4-FFF2-40B4-BE49-F238E27FC236}">
                  <a16:creationId xmlns:a16="http://schemas.microsoft.com/office/drawing/2014/main" id="{028904BA-313D-4490-99B0-EE90C80C19DF}"/>
                </a:ext>
              </a:extLst>
            </p:cNvPr>
            <p:cNvSpPr>
              <a:spLocks/>
            </p:cNvSpPr>
            <p:nvPr/>
          </p:nvSpPr>
          <p:spPr bwMode="auto">
            <a:xfrm>
              <a:off x="7105577" y="3527392"/>
              <a:ext cx="44205" cy="44205"/>
            </a:xfrm>
            <a:prstGeom prst="ellipse">
              <a:avLst/>
            </a:prstGeom>
            <a:noFill/>
            <a:ln w="12700">
              <a:solidFill>
                <a:srgbClr val="F15922"/>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S PGothic" pitchFamily="34" charset="-128"/>
                <a:cs typeface="Arial" panose="020B0604020202020204" pitchFamily="34" charset="0"/>
              </a:endParaRPr>
            </a:p>
          </p:txBody>
        </p:sp>
        <p:sp>
          <p:nvSpPr>
            <p:cNvPr id="554" name="Freeform 107">
              <a:extLst>
                <a:ext uri="{FF2B5EF4-FFF2-40B4-BE49-F238E27FC236}">
                  <a16:creationId xmlns:a16="http://schemas.microsoft.com/office/drawing/2014/main" id="{CA197DBD-74A4-4E78-9583-ABC837F09D6C}"/>
                </a:ext>
              </a:extLst>
            </p:cNvPr>
            <p:cNvSpPr>
              <a:spLocks/>
            </p:cNvSpPr>
            <p:nvPr/>
          </p:nvSpPr>
          <p:spPr bwMode="auto">
            <a:xfrm>
              <a:off x="7126078" y="3552370"/>
              <a:ext cx="44205" cy="44205"/>
            </a:xfrm>
            <a:prstGeom prst="ellipse">
              <a:avLst/>
            </a:prstGeom>
            <a:noFill/>
            <a:ln w="12700">
              <a:solidFill>
                <a:schemeClr val="accent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S PGothic" pitchFamily="34" charset="-128"/>
                <a:cs typeface="Arial" panose="020B0604020202020204" pitchFamily="34" charset="0"/>
              </a:endParaRPr>
            </a:p>
          </p:txBody>
        </p:sp>
        <p:sp>
          <p:nvSpPr>
            <p:cNvPr id="555" name="Freeform 108">
              <a:extLst>
                <a:ext uri="{FF2B5EF4-FFF2-40B4-BE49-F238E27FC236}">
                  <a16:creationId xmlns:a16="http://schemas.microsoft.com/office/drawing/2014/main" id="{72315E4C-487A-4251-A262-46136C03B0F1}"/>
                </a:ext>
              </a:extLst>
            </p:cNvPr>
            <p:cNvSpPr>
              <a:spLocks/>
            </p:cNvSpPr>
            <p:nvPr/>
          </p:nvSpPr>
          <p:spPr bwMode="auto">
            <a:xfrm>
              <a:off x="7146580" y="3580469"/>
              <a:ext cx="44205" cy="44205"/>
            </a:xfrm>
            <a:prstGeom prst="ellipse">
              <a:avLst/>
            </a:prstGeom>
            <a:noFill/>
            <a:ln w="12700">
              <a:solidFill>
                <a:srgbClr val="F15922"/>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S PGothic" pitchFamily="34" charset="-128"/>
                <a:cs typeface="Arial" panose="020B0604020202020204" pitchFamily="34" charset="0"/>
              </a:endParaRPr>
            </a:p>
          </p:txBody>
        </p:sp>
        <p:sp>
          <p:nvSpPr>
            <p:cNvPr id="556" name="Freeform 109">
              <a:extLst>
                <a:ext uri="{FF2B5EF4-FFF2-40B4-BE49-F238E27FC236}">
                  <a16:creationId xmlns:a16="http://schemas.microsoft.com/office/drawing/2014/main" id="{60737D31-F33F-4D25-A521-438188D9903A}"/>
                </a:ext>
              </a:extLst>
            </p:cNvPr>
            <p:cNvSpPr>
              <a:spLocks/>
            </p:cNvSpPr>
            <p:nvPr/>
          </p:nvSpPr>
          <p:spPr bwMode="auto">
            <a:xfrm>
              <a:off x="7192708" y="3602325"/>
              <a:ext cx="44205" cy="44205"/>
            </a:xfrm>
            <a:prstGeom prst="ellipse">
              <a:avLst/>
            </a:prstGeom>
            <a:noFill/>
            <a:ln w="12700">
              <a:solidFill>
                <a:srgbClr val="F15922"/>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S PGothic" pitchFamily="34" charset="-128"/>
                <a:cs typeface="Arial" panose="020B0604020202020204" pitchFamily="34" charset="0"/>
              </a:endParaRPr>
            </a:p>
          </p:txBody>
        </p:sp>
        <p:sp>
          <p:nvSpPr>
            <p:cNvPr id="557" name="Freeform 110">
              <a:extLst>
                <a:ext uri="{FF2B5EF4-FFF2-40B4-BE49-F238E27FC236}">
                  <a16:creationId xmlns:a16="http://schemas.microsoft.com/office/drawing/2014/main" id="{C202EFE9-C1E3-42CA-94CD-18E4DEC2F3B5}"/>
                </a:ext>
              </a:extLst>
            </p:cNvPr>
            <p:cNvSpPr>
              <a:spLocks/>
            </p:cNvSpPr>
            <p:nvPr/>
          </p:nvSpPr>
          <p:spPr bwMode="auto">
            <a:xfrm>
              <a:off x="7269589" y="3614814"/>
              <a:ext cx="44205" cy="44205"/>
            </a:xfrm>
            <a:prstGeom prst="ellipse">
              <a:avLst/>
            </a:prstGeom>
            <a:noFill/>
            <a:ln w="12700">
              <a:solidFill>
                <a:srgbClr val="F15922"/>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S PGothic" pitchFamily="34" charset="-128"/>
                <a:cs typeface="Arial" panose="020B0604020202020204" pitchFamily="34" charset="0"/>
              </a:endParaRPr>
            </a:p>
          </p:txBody>
        </p:sp>
        <p:sp>
          <p:nvSpPr>
            <p:cNvPr id="558" name="Freeform 111">
              <a:extLst>
                <a:ext uri="{FF2B5EF4-FFF2-40B4-BE49-F238E27FC236}">
                  <a16:creationId xmlns:a16="http://schemas.microsoft.com/office/drawing/2014/main" id="{FDA5FDCA-0935-42B5-9D17-F8B7FB6F965D}"/>
                </a:ext>
              </a:extLst>
            </p:cNvPr>
            <p:cNvSpPr>
              <a:spLocks/>
            </p:cNvSpPr>
            <p:nvPr/>
          </p:nvSpPr>
          <p:spPr bwMode="auto">
            <a:xfrm>
              <a:off x="7284965" y="3614814"/>
              <a:ext cx="44205" cy="44205"/>
            </a:xfrm>
            <a:prstGeom prst="ellipse">
              <a:avLst/>
            </a:prstGeom>
            <a:noFill/>
            <a:ln w="12700">
              <a:solidFill>
                <a:srgbClr val="F15922"/>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S PGothic" pitchFamily="34" charset="-128"/>
                <a:cs typeface="Arial" panose="020B0604020202020204" pitchFamily="34" charset="0"/>
              </a:endParaRPr>
            </a:p>
          </p:txBody>
        </p:sp>
        <p:sp>
          <p:nvSpPr>
            <p:cNvPr id="559" name="Freeform 112">
              <a:extLst>
                <a:ext uri="{FF2B5EF4-FFF2-40B4-BE49-F238E27FC236}">
                  <a16:creationId xmlns:a16="http://schemas.microsoft.com/office/drawing/2014/main" id="{F99147AA-EA7D-4161-8D32-A79D3185D73F}"/>
                </a:ext>
              </a:extLst>
            </p:cNvPr>
            <p:cNvSpPr>
              <a:spLocks/>
            </p:cNvSpPr>
            <p:nvPr/>
          </p:nvSpPr>
          <p:spPr bwMode="auto">
            <a:xfrm>
              <a:off x="7300341" y="3649159"/>
              <a:ext cx="44205" cy="44205"/>
            </a:xfrm>
            <a:prstGeom prst="ellipse">
              <a:avLst/>
            </a:prstGeom>
            <a:noFill/>
            <a:ln w="12700">
              <a:solidFill>
                <a:srgbClr val="F15922"/>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S PGothic" pitchFamily="34" charset="-128"/>
                <a:cs typeface="Arial" panose="020B0604020202020204" pitchFamily="34" charset="0"/>
              </a:endParaRPr>
            </a:p>
          </p:txBody>
        </p:sp>
        <p:sp>
          <p:nvSpPr>
            <p:cNvPr id="560" name="Freeform 113">
              <a:extLst>
                <a:ext uri="{FF2B5EF4-FFF2-40B4-BE49-F238E27FC236}">
                  <a16:creationId xmlns:a16="http://schemas.microsoft.com/office/drawing/2014/main" id="{EE414D2B-8979-4989-B334-AD1F80392EDE}"/>
                </a:ext>
              </a:extLst>
            </p:cNvPr>
            <p:cNvSpPr>
              <a:spLocks/>
            </p:cNvSpPr>
            <p:nvPr/>
          </p:nvSpPr>
          <p:spPr bwMode="auto">
            <a:xfrm>
              <a:off x="7320843" y="3655403"/>
              <a:ext cx="44205" cy="44205"/>
            </a:xfrm>
            <a:prstGeom prst="ellipse">
              <a:avLst/>
            </a:prstGeom>
            <a:noFill/>
            <a:ln w="12700">
              <a:solidFill>
                <a:srgbClr val="F15922"/>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S PGothic" pitchFamily="34" charset="-128"/>
                <a:cs typeface="Arial" panose="020B0604020202020204" pitchFamily="34" charset="0"/>
              </a:endParaRPr>
            </a:p>
          </p:txBody>
        </p:sp>
        <p:sp>
          <p:nvSpPr>
            <p:cNvPr id="561" name="Freeform 114">
              <a:extLst>
                <a:ext uri="{FF2B5EF4-FFF2-40B4-BE49-F238E27FC236}">
                  <a16:creationId xmlns:a16="http://schemas.microsoft.com/office/drawing/2014/main" id="{AE7E2142-9870-4516-8263-D1875A4F0503}"/>
                </a:ext>
              </a:extLst>
            </p:cNvPr>
            <p:cNvSpPr>
              <a:spLocks/>
            </p:cNvSpPr>
            <p:nvPr/>
          </p:nvSpPr>
          <p:spPr bwMode="auto">
            <a:xfrm>
              <a:off x="7320843" y="3664769"/>
              <a:ext cx="44205" cy="44205"/>
            </a:xfrm>
            <a:prstGeom prst="ellipse">
              <a:avLst/>
            </a:prstGeom>
            <a:noFill/>
            <a:ln w="12700">
              <a:solidFill>
                <a:srgbClr val="F15922"/>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S PGothic" pitchFamily="34" charset="-128"/>
                <a:cs typeface="Arial" panose="020B0604020202020204" pitchFamily="34" charset="0"/>
              </a:endParaRPr>
            </a:p>
          </p:txBody>
        </p:sp>
        <p:sp>
          <p:nvSpPr>
            <p:cNvPr id="562" name="Freeform 115">
              <a:extLst>
                <a:ext uri="{FF2B5EF4-FFF2-40B4-BE49-F238E27FC236}">
                  <a16:creationId xmlns:a16="http://schemas.microsoft.com/office/drawing/2014/main" id="{5B360FA0-F339-4BBF-8058-F6996F542C60}"/>
                </a:ext>
              </a:extLst>
            </p:cNvPr>
            <p:cNvSpPr>
              <a:spLocks/>
            </p:cNvSpPr>
            <p:nvPr/>
          </p:nvSpPr>
          <p:spPr bwMode="auto">
            <a:xfrm>
              <a:off x="7325969" y="3714724"/>
              <a:ext cx="44205" cy="44205"/>
            </a:xfrm>
            <a:prstGeom prst="ellipse">
              <a:avLst/>
            </a:prstGeom>
            <a:noFill/>
            <a:ln w="12700">
              <a:solidFill>
                <a:srgbClr val="F15922"/>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S PGothic" pitchFamily="34" charset="-128"/>
                <a:cs typeface="Arial" panose="020B0604020202020204" pitchFamily="34" charset="0"/>
              </a:endParaRPr>
            </a:p>
          </p:txBody>
        </p:sp>
        <p:sp>
          <p:nvSpPr>
            <p:cNvPr id="563" name="Freeform 116">
              <a:extLst>
                <a:ext uri="{FF2B5EF4-FFF2-40B4-BE49-F238E27FC236}">
                  <a16:creationId xmlns:a16="http://schemas.microsoft.com/office/drawing/2014/main" id="{A499DFB5-EB36-4136-AC51-A6B2BC82B0AD}"/>
                </a:ext>
              </a:extLst>
            </p:cNvPr>
            <p:cNvSpPr>
              <a:spLocks/>
            </p:cNvSpPr>
            <p:nvPr/>
          </p:nvSpPr>
          <p:spPr bwMode="auto">
            <a:xfrm>
              <a:off x="7325969" y="3739702"/>
              <a:ext cx="44205" cy="44205"/>
            </a:xfrm>
            <a:prstGeom prst="ellipse">
              <a:avLst/>
            </a:prstGeom>
            <a:noFill/>
            <a:ln w="12700">
              <a:solidFill>
                <a:srgbClr val="F15922"/>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S PGothic" pitchFamily="34" charset="-128"/>
                <a:cs typeface="Arial" panose="020B0604020202020204" pitchFamily="34" charset="0"/>
              </a:endParaRPr>
            </a:p>
          </p:txBody>
        </p:sp>
        <p:sp>
          <p:nvSpPr>
            <p:cNvPr id="564" name="Freeform 117">
              <a:extLst>
                <a:ext uri="{FF2B5EF4-FFF2-40B4-BE49-F238E27FC236}">
                  <a16:creationId xmlns:a16="http://schemas.microsoft.com/office/drawing/2014/main" id="{747D228F-7960-4238-B660-B65AD25A1840}"/>
                </a:ext>
              </a:extLst>
            </p:cNvPr>
            <p:cNvSpPr>
              <a:spLocks/>
            </p:cNvSpPr>
            <p:nvPr/>
          </p:nvSpPr>
          <p:spPr bwMode="auto">
            <a:xfrm>
              <a:off x="7356720" y="3827125"/>
              <a:ext cx="44205" cy="44205"/>
            </a:xfrm>
            <a:prstGeom prst="ellipse">
              <a:avLst/>
            </a:prstGeom>
            <a:noFill/>
            <a:ln w="12700">
              <a:solidFill>
                <a:srgbClr val="F15922"/>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S PGothic" pitchFamily="34" charset="-128"/>
                <a:cs typeface="Arial" panose="020B0604020202020204" pitchFamily="34" charset="0"/>
              </a:endParaRPr>
            </a:p>
          </p:txBody>
        </p:sp>
        <p:sp>
          <p:nvSpPr>
            <p:cNvPr id="565" name="Freeform 118">
              <a:extLst>
                <a:ext uri="{FF2B5EF4-FFF2-40B4-BE49-F238E27FC236}">
                  <a16:creationId xmlns:a16="http://schemas.microsoft.com/office/drawing/2014/main" id="{207A7EF2-3218-4DDA-86C4-74AC9C6E6D69}"/>
                </a:ext>
              </a:extLst>
            </p:cNvPr>
            <p:cNvSpPr>
              <a:spLocks/>
            </p:cNvSpPr>
            <p:nvPr/>
          </p:nvSpPr>
          <p:spPr bwMode="auto">
            <a:xfrm>
              <a:off x="7448977" y="3855224"/>
              <a:ext cx="44205" cy="44205"/>
            </a:xfrm>
            <a:prstGeom prst="ellipse">
              <a:avLst/>
            </a:prstGeom>
            <a:noFill/>
            <a:ln w="12700">
              <a:solidFill>
                <a:srgbClr val="F15922"/>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S PGothic" pitchFamily="34" charset="-128"/>
                <a:cs typeface="Arial" panose="020B0604020202020204" pitchFamily="34" charset="0"/>
              </a:endParaRPr>
            </a:p>
          </p:txBody>
        </p:sp>
        <p:sp>
          <p:nvSpPr>
            <p:cNvPr id="566" name="Freeform 119">
              <a:extLst>
                <a:ext uri="{FF2B5EF4-FFF2-40B4-BE49-F238E27FC236}">
                  <a16:creationId xmlns:a16="http://schemas.microsoft.com/office/drawing/2014/main" id="{4F377B23-43EF-4DD0-8027-8E83BCBBD39B}"/>
                </a:ext>
              </a:extLst>
            </p:cNvPr>
            <p:cNvSpPr>
              <a:spLocks/>
            </p:cNvSpPr>
            <p:nvPr/>
          </p:nvSpPr>
          <p:spPr bwMode="auto">
            <a:xfrm>
              <a:off x="7566861" y="3942646"/>
              <a:ext cx="44205" cy="44205"/>
            </a:xfrm>
            <a:prstGeom prst="ellipse">
              <a:avLst/>
            </a:prstGeom>
            <a:noFill/>
            <a:ln w="12700">
              <a:solidFill>
                <a:srgbClr val="F15922"/>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S PGothic" pitchFamily="34" charset="-128"/>
                <a:cs typeface="Arial" panose="020B0604020202020204" pitchFamily="34" charset="0"/>
              </a:endParaRPr>
            </a:p>
          </p:txBody>
        </p:sp>
        <p:sp>
          <p:nvSpPr>
            <p:cNvPr id="567" name="Freeform 120">
              <a:extLst>
                <a:ext uri="{FF2B5EF4-FFF2-40B4-BE49-F238E27FC236}">
                  <a16:creationId xmlns:a16="http://schemas.microsoft.com/office/drawing/2014/main" id="{A031C485-64AB-4FFD-935E-D69B5D61DEC1}"/>
                </a:ext>
              </a:extLst>
            </p:cNvPr>
            <p:cNvSpPr>
              <a:spLocks/>
            </p:cNvSpPr>
            <p:nvPr/>
          </p:nvSpPr>
          <p:spPr bwMode="auto">
            <a:xfrm>
              <a:off x="7582237" y="3942645"/>
              <a:ext cx="44205" cy="44205"/>
            </a:xfrm>
            <a:prstGeom prst="ellipse">
              <a:avLst/>
            </a:prstGeom>
            <a:noFill/>
            <a:ln w="12700">
              <a:solidFill>
                <a:srgbClr val="F15922"/>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S PGothic" pitchFamily="34" charset="-128"/>
                <a:cs typeface="Arial" panose="020B0604020202020204" pitchFamily="34" charset="0"/>
              </a:endParaRPr>
            </a:p>
          </p:txBody>
        </p:sp>
        <p:sp>
          <p:nvSpPr>
            <p:cNvPr id="568" name="Freeform 121">
              <a:extLst>
                <a:ext uri="{FF2B5EF4-FFF2-40B4-BE49-F238E27FC236}">
                  <a16:creationId xmlns:a16="http://schemas.microsoft.com/office/drawing/2014/main" id="{15F737AB-290D-4C72-920F-0E7878133588}"/>
                </a:ext>
              </a:extLst>
            </p:cNvPr>
            <p:cNvSpPr>
              <a:spLocks/>
            </p:cNvSpPr>
            <p:nvPr/>
          </p:nvSpPr>
          <p:spPr bwMode="auto">
            <a:xfrm>
              <a:off x="7597614" y="3942645"/>
              <a:ext cx="44205" cy="44205"/>
            </a:xfrm>
            <a:prstGeom prst="ellipse">
              <a:avLst/>
            </a:prstGeom>
            <a:noFill/>
            <a:ln w="12700">
              <a:solidFill>
                <a:srgbClr val="F15922"/>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S PGothic" pitchFamily="34" charset="-128"/>
                <a:cs typeface="Arial" panose="020B0604020202020204" pitchFamily="34" charset="0"/>
              </a:endParaRPr>
            </a:p>
          </p:txBody>
        </p:sp>
        <p:sp>
          <p:nvSpPr>
            <p:cNvPr id="569" name="Freeform 122">
              <a:extLst>
                <a:ext uri="{FF2B5EF4-FFF2-40B4-BE49-F238E27FC236}">
                  <a16:creationId xmlns:a16="http://schemas.microsoft.com/office/drawing/2014/main" id="{8A47B80D-D624-44B3-811D-28CE077A3B66}"/>
                </a:ext>
              </a:extLst>
            </p:cNvPr>
            <p:cNvSpPr>
              <a:spLocks/>
            </p:cNvSpPr>
            <p:nvPr/>
          </p:nvSpPr>
          <p:spPr bwMode="auto">
            <a:xfrm>
              <a:off x="7664244" y="3964502"/>
              <a:ext cx="44205" cy="44205"/>
            </a:xfrm>
            <a:prstGeom prst="ellipse">
              <a:avLst/>
            </a:prstGeom>
            <a:noFill/>
            <a:ln w="12700">
              <a:solidFill>
                <a:srgbClr val="F15922"/>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S PGothic" pitchFamily="34" charset="-128"/>
                <a:cs typeface="Arial" panose="020B0604020202020204" pitchFamily="34" charset="0"/>
              </a:endParaRPr>
            </a:p>
          </p:txBody>
        </p:sp>
        <p:sp>
          <p:nvSpPr>
            <p:cNvPr id="570" name="Freeform 123">
              <a:extLst>
                <a:ext uri="{FF2B5EF4-FFF2-40B4-BE49-F238E27FC236}">
                  <a16:creationId xmlns:a16="http://schemas.microsoft.com/office/drawing/2014/main" id="{89637F45-A1C4-431C-BC8B-AED64B85E4F0}"/>
                </a:ext>
              </a:extLst>
            </p:cNvPr>
            <p:cNvSpPr>
              <a:spLocks/>
            </p:cNvSpPr>
            <p:nvPr/>
          </p:nvSpPr>
          <p:spPr bwMode="auto">
            <a:xfrm>
              <a:off x="7725748" y="3989479"/>
              <a:ext cx="44205" cy="44205"/>
            </a:xfrm>
            <a:prstGeom prst="ellipse">
              <a:avLst/>
            </a:prstGeom>
            <a:noFill/>
            <a:ln w="12700">
              <a:solidFill>
                <a:srgbClr val="F15922"/>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S PGothic" pitchFamily="34" charset="-128"/>
                <a:cs typeface="Arial" panose="020B0604020202020204" pitchFamily="34" charset="0"/>
              </a:endParaRPr>
            </a:p>
          </p:txBody>
        </p:sp>
        <p:sp>
          <p:nvSpPr>
            <p:cNvPr id="571" name="Freeform 124">
              <a:extLst>
                <a:ext uri="{FF2B5EF4-FFF2-40B4-BE49-F238E27FC236}">
                  <a16:creationId xmlns:a16="http://schemas.microsoft.com/office/drawing/2014/main" id="{B0AC4650-D30C-4323-AD3C-19438EDAB200}"/>
                </a:ext>
              </a:extLst>
            </p:cNvPr>
            <p:cNvSpPr>
              <a:spLocks/>
            </p:cNvSpPr>
            <p:nvPr/>
          </p:nvSpPr>
          <p:spPr bwMode="auto">
            <a:xfrm>
              <a:off x="7746249" y="4011334"/>
              <a:ext cx="44205" cy="44205"/>
            </a:xfrm>
            <a:prstGeom prst="ellipse">
              <a:avLst/>
            </a:prstGeom>
            <a:noFill/>
            <a:ln w="12700">
              <a:solidFill>
                <a:srgbClr val="F15922"/>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S PGothic" pitchFamily="34" charset="-128"/>
                <a:cs typeface="Arial" panose="020B0604020202020204" pitchFamily="34" charset="0"/>
              </a:endParaRPr>
            </a:p>
          </p:txBody>
        </p:sp>
        <p:sp>
          <p:nvSpPr>
            <p:cNvPr id="572" name="Freeform 125">
              <a:extLst>
                <a:ext uri="{FF2B5EF4-FFF2-40B4-BE49-F238E27FC236}">
                  <a16:creationId xmlns:a16="http://schemas.microsoft.com/office/drawing/2014/main" id="{AC46EAE0-9783-4D90-84D1-35BA9AA84606}"/>
                </a:ext>
              </a:extLst>
            </p:cNvPr>
            <p:cNvSpPr>
              <a:spLocks/>
            </p:cNvSpPr>
            <p:nvPr/>
          </p:nvSpPr>
          <p:spPr bwMode="auto">
            <a:xfrm>
              <a:off x="7879509" y="4061290"/>
              <a:ext cx="44205" cy="44205"/>
            </a:xfrm>
            <a:prstGeom prst="ellipse">
              <a:avLst/>
            </a:prstGeom>
            <a:noFill/>
            <a:ln w="12700">
              <a:solidFill>
                <a:srgbClr val="F15922"/>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S PGothic" pitchFamily="34" charset="-128"/>
                <a:cs typeface="Arial" panose="020B0604020202020204" pitchFamily="34" charset="0"/>
              </a:endParaRPr>
            </a:p>
          </p:txBody>
        </p:sp>
        <p:sp>
          <p:nvSpPr>
            <p:cNvPr id="573" name="Freeform 126">
              <a:extLst>
                <a:ext uri="{FF2B5EF4-FFF2-40B4-BE49-F238E27FC236}">
                  <a16:creationId xmlns:a16="http://schemas.microsoft.com/office/drawing/2014/main" id="{E8DB8934-F6E4-4444-8CA2-B6F96E72D533}"/>
                </a:ext>
              </a:extLst>
            </p:cNvPr>
            <p:cNvSpPr>
              <a:spLocks/>
            </p:cNvSpPr>
            <p:nvPr/>
          </p:nvSpPr>
          <p:spPr bwMode="auto">
            <a:xfrm>
              <a:off x="7966640" y="4083145"/>
              <a:ext cx="44205" cy="44205"/>
            </a:xfrm>
            <a:prstGeom prst="ellipse">
              <a:avLst/>
            </a:prstGeom>
            <a:noFill/>
            <a:ln w="12700">
              <a:solidFill>
                <a:srgbClr val="F15922"/>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S PGothic" pitchFamily="34" charset="-128"/>
                <a:cs typeface="Arial" panose="020B0604020202020204" pitchFamily="34" charset="0"/>
              </a:endParaRPr>
            </a:p>
          </p:txBody>
        </p:sp>
        <p:sp>
          <p:nvSpPr>
            <p:cNvPr id="574" name="Freeform 127">
              <a:extLst>
                <a:ext uri="{FF2B5EF4-FFF2-40B4-BE49-F238E27FC236}">
                  <a16:creationId xmlns:a16="http://schemas.microsoft.com/office/drawing/2014/main" id="{ADF7BCF8-6C1C-4311-BDE2-A9DD7E2E337F}"/>
                </a:ext>
              </a:extLst>
            </p:cNvPr>
            <p:cNvSpPr>
              <a:spLocks/>
            </p:cNvSpPr>
            <p:nvPr/>
          </p:nvSpPr>
          <p:spPr bwMode="auto">
            <a:xfrm>
              <a:off x="8002518" y="4105001"/>
              <a:ext cx="44205" cy="44205"/>
            </a:xfrm>
            <a:prstGeom prst="ellipse">
              <a:avLst/>
            </a:prstGeom>
            <a:noFill/>
            <a:ln w="12700">
              <a:solidFill>
                <a:srgbClr val="F15922"/>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S PGothic" pitchFamily="34" charset="-128"/>
                <a:cs typeface="Arial" panose="020B0604020202020204" pitchFamily="34" charset="0"/>
              </a:endParaRPr>
            </a:p>
          </p:txBody>
        </p:sp>
        <p:sp>
          <p:nvSpPr>
            <p:cNvPr id="575" name="Freeform 128">
              <a:extLst>
                <a:ext uri="{FF2B5EF4-FFF2-40B4-BE49-F238E27FC236}">
                  <a16:creationId xmlns:a16="http://schemas.microsoft.com/office/drawing/2014/main" id="{B43C7648-C728-4076-8E22-57E3C18E556C}"/>
                </a:ext>
              </a:extLst>
            </p:cNvPr>
            <p:cNvSpPr>
              <a:spLocks/>
            </p:cNvSpPr>
            <p:nvPr/>
          </p:nvSpPr>
          <p:spPr bwMode="auto">
            <a:xfrm>
              <a:off x="8320292" y="4158078"/>
              <a:ext cx="44205" cy="44205"/>
            </a:xfrm>
            <a:prstGeom prst="ellipse">
              <a:avLst/>
            </a:prstGeom>
            <a:noFill/>
            <a:ln w="12700">
              <a:solidFill>
                <a:srgbClr val="F15922"/>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S PGothic" pitchFamily="34" charset="-128"/>
                <a:cs typeface="Arial" panose="020B0604020202020204" pitchFamily="34" charset="0"/>
              </a:endParaRPr>
            </a:p>
          </p:txBody>
        </p:sp>
        <p:sp>
          <p:nvSpPr>
            <p:cNvPr id="576" name="Freeform 129">
              <a:extLst>
                <a:ext uri="{FF2B5EF4-FFF2-40B4-BE49-F238E27FC236}">
                  <a16:creationId xmlns:a16="http://schemas.microsoft.com/office/drawing/2014/main" id="{B65B9CDD-2B3A-4B1E-97A3-CF1DDB349B3A}"/>
                </a:ext>
              </a:extLst>
            </p:cNvPr>
            <p:cNvSpPr>
              <a:spLocks/>
            </p:cNvSpPr>
            <p:nvPr/>
          </p:nvSpPr>
          <p:spPr bwMode="auto">
            <a:xfrm>
              <a:off x="8889209" y="4208034"/>
              <a:ext cx="44205" cy="44205"/>
            </a:xfrm>
            <a:prstGeom prst="ellipse">
              <a:avLst/>
            </a:prstGeom>
            <a:noFill/>
            <a:ln w="12700">
              <a:solidFill>
                <a:srgbClr val="F15922"/>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S PGothic" pitchFamily="34" charset="-128"/>
                <a:cs typeface="Arial" panose="020B0604020202020204" pitchFamily="34" charset="0"/>
              </a:endParaRPr>
            </a:p>
          </p:txBody>
        </p:sp>
        <p:sp>
          <p:nvSpPr>
            <p:cNvPr id="577" name="Freeform 130">
              <a:extLst>
                <a:ext uri="{FF2B5EF4-FFF2-40B4-BE49-F238E27FC236}">
                  <a16:creationId xmlns:a16="http://schemas.microsoft.com/office/drawing/2014/main" id="{6AABB76F-BE44-4D63-93DC-1C9A66CFE7B4}"/>
                </a:ext>
              </a:extLst>
            </p:cNvPr>
            <p:cNvSpPr>
              <a:spLocks/>
            </p:cNvSpPr>
            <p:nvPr/>
          </p:nvSpPr>
          <p:spPr bwMode="auto">
            <a:xfrm>
              <a:off x="8914836" y="4208034"/>
              <a:ext cx="44205" cy="44205"/>
            </a:xfrm>
            <a:prstGeom prst="ellipse">
              <a:avLst/>
            </a:prstGeom>
            <a:noFill/>
            <a:ln w="12700">
              <a:solidFill>
                <a:srgbClr val="F15922"/>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S PGothic" pitchFamily="34" charset="-128"/>
                <a:cs typeface="Arial" panose="020B0604020202020204" pitchFamily="34" charset="0"/>
              </a:endParaRPr>
            </a:p>
          </p:txBody>
        </p:sp>
        <p:sp>
          <p:nvSpPr>
            <p:cNvPr id="578" name="Freeform 131">
              <a:extLst>
                <a:ext uri="{FF2B5EF4-FFF2-40B4-BE49-F238E27FC236}">
                  <a16:creationId xmlns:a16="http://schemas.microsoft.com/office/drawing/2014/main" id="{29B5B894-DE42-4BCB-B2A0-1E5EAF531B4B}"/>
                </a:ext>
              </a:extLst>
            </p:cNvPr>
            <p:cNvSpPr>
              <a:spLocks/>
            </p:cNvSpPr>
            <p:nvPr/>
          </p:nvSpPr>
          <p:spPr bwMode="auto">
            <a:xfrm>
              <a:off x="9007092" y="4223645"/>
              <a:ext cx="44205" cy="44205"/>
            </a:xfrm>
            <a:prstGeom prst="ellipse">
              <a:avLst/>
            </a:prstGeom>
            <a:noFill/>
            <a:ln w="12700">
              <a:solidFill>
                <a:srgbClr val="F15922"/>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S PGothic" pitchFamily="34" charset="-128"/>
                <a:cs typeface="Arial" panose="020B0604020202020204" pitchFamily="34" charset="0"/>
              </a:endParaRPr>
            </a:p>
          </p:txBody>
        </p:sp>
        <p:sp>
          <p:nvSpPr>
            <p:cNvPr id="579" name="Freeform 132">
              <a:extLst>
                <a:ext uri="{FF2B5EF4-FFF2-40B4-BE49-F238E27FC236}">
                  <a16:creationId xmlns:a16="http://schemas.microsoft.com/office/drawing/2014/main" id="{84D43D44-6B80-4BBF-8150-5AC5F8C6587A}"/>
                </a:ext>
              </a:extLst>
            </p:cNvPr>
            <p:cNvSpPr>
              <a:spLocks/>
            </p:cNvSpPr>
            <p:nvPr/>
          </p:nvSpPr>
          <p:spPr bwMode="auto">
            <a:xfrm>
              <a:off x="9058346" y="4233011"/>
              <a:ext cx="44205" cy="44205"/>
            </a:xfrm>
            <a:prstGeom prst="ellipse">
              <a:avLst/>
            </a:prstGeom>
            <a:noFill/>
            <a:ln w="12700">
              <a:solidFill>
                <a:srgbClr val="F15922"/>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S PGothic" pitchFamily="34" charset="-128"/>
                <a:cs typeface="Arial" panose="020B0604020202020204" pitchFamily="34" charset="0"/>
              </a:endParaRPr>
            </a:p>
          </p:txBody>
        </p:sp>
        <p:sp>
          <p:nvSpPr>
            <p:cNvPr id="580" name="Freeform 133">
              <a:extLst>
                <a:ext uri="{FF2B5EF4-FFF2-40B4-BE49-F238E27FC236}">
                  <a16:creationId xmlns:a16="http://schemas.microsoft.com/office/drawing/2014/main" id="{9860F4D3-4571-4752-AA57-429E6D2C8F58}"/>
                </a:ext>
              </a:extLst>
            </p:cNvPr>
            <p:cNvSpPr>
              <a:spLocks/>
            </p:cNvSpPr>
            <p:nvPr/>
          </p:nvSpPr>
          <p:spPr bwMode="auto">
            <a:xfrm>
              <a:off x="9314616" y="4245501"/>
              <a:ext cx="44205" cy="44205"/>
            </a:xfrm>
            <a:prstGeom prst="ellipse">
              <a:avLst/>
            </a:prstGeom>
            <a:noFill/>
            <a:ln w="12700">
              <a:solidFill>
                <a:srgbClr val="F15922"/>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S PGothic" pitchFamily="34" charset="-128"/>
                <a:cs typeface="Arial" panose="020B0604020202020204" pitchFamily="34" charset="0"/>
              </a:endParaRPr>
            </a:p>
          </p:txBody>
        </p:sp>
        <p:sp>
          <p:nvSpPr>
            <p:cNvPr id="581" name="Freeform 134">
              <a:extLst>
                <a:ext uri="{FF2B5EF4-FFF2-40B4-BE49-F238E27FC236}">
                  <a16:creationId xmlns:a16="http://schemas.microsoft.com/office/drawing/2014/main" id="{456E8A32-88DD-4798-AC9E-35CDF63762C8}"/>
                </a:ext>
              </a:extLst>
            </p:cNvPr>
            <p:cNvSpPr>
              <a:spLocks/>
            </p:cNvSpPr>
            <p:nvPr/>
          </p:nvSpPr>
          <p:spPr bwMode="auto">
            <a:xfrm>
              <a:off x="9642640" y="4276723"/>
              <a:ext cx="44205" cy="44205"/>
            </a:xfrm>
            <a:prstGeom prst="ellipse">
              <a:avLst/>
            </a:prstGeom>
            <a:noFill/>
            <a:ln w="12700">
              <a:solidFill>
                <a:srgbClr val="F15922"/>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S PGothic" pitchFamily="34" charset="-128"/>
                <a:cs typeface="Arial" panose="020B0604020202020204" pitchFamily="34" charset="0"/>
              </a:endParaRPr>
            </a:p>
          </p:txBody>
        </p:sp>
        <p:sp>
          <p:nvSpPr>
            <p:cNvPr id="582" name="Freeform 135">
              <a:extLst>
                <a:ext uri="{FF2B5EF4-FFF2-40B4-BE49-F238E27FC236}">
                  <a16:creationId xmlns:a16="http://schemas.microsoft.com/office/drawing/2014/main" id="{6EFB9289-5D9B-4004-99AF-CFE021BDC563}"/>
                </a:ext>
              </a:extLst>
            </p:cNvPr>
            <p:cNvSpPr>
              <a:spLocks/>
            </p:cNvSpPr>
            <p:nvPr/>
          </p:nvSpPr>
          <p:spPr bwMode="auto">
            <a:xfrm>
              <a:off x="9658016" y="4276723"/>
              <a:ext cx="44205" cy="44205"/>
            </a:xfrm>
            <a:prstGeom prst="ellipse">
              <a:avLst/>
            </a:prstGeom>
            <a:noFill/>
            <a:ln w="12700">
              <a:solidFill>
                <a:srgbClr val="F15922"/>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S PGothic" pitchFamily="34" charset="-128"/>
                <a:cs typeface="Arial" panose="020B0604020202020204" pitchFamily="34" charset="0"/>
              </a:endParaRPr>
            </a:p>
          </p:txBody>
        </p:sp>
        <p:sp>
          <p:nvSpPr>
            <p:cNvPr id="583" name="Freeform 136">
              <a:extLst>
                <a:ext uri="{FF2B5EF4-FFF2-40B4-BE49-F238E27FC236}">
                  <a16:creationId xmlns:a16="http://schemas.microsoft.com/office/drawing/2014/main" id="{277753B2-4C7C-4899-84F5-E7518DA15681}"/>
                </a:ext>
              </a:extLst>
            </p:cNvPr>
            <p:cNvSpPr>
              <a:spLocks/>
            </p:cNvSpPr>
            <p:nvPr/>
          </p:nvSpPr>
          <p:spPr bwMode="auto">
            <a:xfrm>
              <a:off x="9673392" y="4276723"/>
              <a:ext cx="44205" cy="44205"/>
            </a:xfrm>
            <a:prstGeom prst="ellipse">
              <a:avLst/>
            </a:prstGeom>
            <a:noFill/>
            <a:ln w="12700">
              <a:solidFill>
                <a:srgbClr val="F15922"/>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S PGothic" pitchFamily="34" charset="-128"/>
                <a:cs typeface="Arial" panose="020B0604020202020204" pitchFamily="34" charset="0"/>
              </a:endParaRPr>
            </a:p>
          </p:txBody>
        </p:sp>
        <p:sp>
          <p:nvSpPr>
            <p:cNvPr id="584" name="Freeform 137">
              <a:extLst>
                <a:ext uri="{FF2B5EF4-FFF2-40B4-BE49-F238E27FC236}">
                  <a16:creationId xmlns:a16="http://schemas.microsoft.com/office/drawing/2014/main" id="{07CD7AB4-EC58-4FDD-93A4-2107BB48B2C8}"/>
                </a:ext>
              </a:extLst>
            </p:cNvPr>
            <p:cNvSpPr>
              <a:spLocks/>
            </p:cNvSpPr>
            <p:nvPr/>
          </p:nvSpPr>
          <p:spPr bwMode="auto">
            <a:xfrm>
              <a:off x="10001416" y="4279845"/>
              <a:ext cx="44205" cy="44205"/>
            </a:xfrm>
            <a:prstGeom prst="ellipse">
              <a:avLst/>
            </a:prstGeom>
            <a:noFill/>
            <a:ln w="12700">
              <a:solidFill>
                <a:srgbClr val="F15922"/>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S PGothic" pitchFamily="34" charset="-128"/>
                <a:cs typeface="Arial" panose="020B0604020202020204" pitchFamily="34" charset="0"/>
              </a:endParaRPr>
            </a:p>
          </p:txBody>
        </p:sp>
        <p:sp>
          <p:nvSpPr>
            <p:cNvPr id="585" name="Freeform 138">
              <a:extLst>
                <a:ext uri="{FF2B5EF4-FFF2-40B4-BE49-F238E27FC236}">
                  <a16:creationId xmlns:a16="http://schemas.microsoft.com/office/drawing/2014/main" id="{82201236-AB90-479D-B03C-0ABCF3593940}"/>
                </a:ext>
              </a:extLst>
            </p:cNvPr>
            <p:cNvSpPr>
              <a:spLocks/>
            </p:cNvSpPr>
            <p:nvPr/>
          </p:nvSpPr>
          <p:spPr bwMode="auto">
            <a:xfrm>
              <a:off x="10324315" y="4279845"/>
              <a:ext cx="44205" cy="44205"/>
            </a:xfrm>
            <a:prstGeom prst="ellipse">
              <a:avLst/>
            </a:prstGeom>
            <a:noFill/>
            <a:ln w="12700">
              <a:solidFill>
                <a:srgbClr val="F15922"/>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S PGothic" pitchFamily="34" charset="-128"/>
                <a:cs typeface="Arial" panose="020B0604020202020204" pitchFamily="34" charset="0"/>
              </a:endParaRPr>
            </a:p>
          </p:txBody>
        </p:sp>
        <p:sp>
          <p:nvSpPr>
            <p:cNvPr id="586" name="Freeform 139">
              <a:extLst>
                <a:ext uri="{FF2B5EF4-FFF2-40B4-BE49-F238E27FC236}">
                  <a16:creationId xmlns:a16="http://schemas.microsoft.com/office/drawing/2014/main" id="{733C545E-9621-4680-B5EE-6968F1B8E055}"/>
                </a:ext>
              </a:extLst>
            </p:cNvPr>
            <p:cNvSpPr>
              <a:spLocks/>
            </p:cNvSpPr>
            <p:nvPr/>
          </p:nvSpPr>
          <p:spPr bwMode="auto">
            <a:xfrm>
              <a:off x="10360193" y="4279845"/>
              <a:ext cx="44205" cy="44205"/>
            </a:xfrm>
            <a:prstGeom prst="ellipse">
              <a:avLst/>
            </a:prstGeom>
            <a:noFill/>
            <a:ln w="12700">
              <a:solidFill>
                <a:srgbClr val="F15922"/>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S PGothic" pitchFamily="34" charset="-128"/>
                <a:cs typeface="Arial" panose="020B0604020202020204" pitchFamily="34" charset="0"/>
              </a:endParaRPr>
            </a:p>
          </p:txBody>
        </p:sp>
        <p:sp>
          <p:nvSpPr>
            <p:cNvPr id="587" name="Freeform 140">
              <a:extLst>
                <a:ext uri="{FF2B5EF4-FFF2-40B4-BE49-F238E27FC236}">
                  <a16:creationId xmlns:a16="http://schemas.microsoft.com/office/drawing/2014/main" id="{B2E87A40-B7AF-4BB2-A254-ACA595FEF80F}"/>
                </a:ext>
              </a:extLst>
            </p:cNvPr>
            <p:cNvSpPr>
              <a:spLocks/>
            </p:cNvSpPr>
            <p:nvPr/>
          </p:nvSpPr>
          <p:spPr bwMode="auto">
            <a:xfrm>
              <a:off x="10467826" y="4276722"/>
              <a:ext cx="44205" cy="44205"/>
            </a:xfrm>
            <a:prstGeom prst="ellipse">
              <a:avLst/>
            </a:prstGeom>
            <a:noFill/>
            <a:ln w="12700">
              <a:solidFill>
                <a:srgbClr val="F15922"/>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S PGothic" pitchFamily="34" charset="-128"/>
                <a:cs typeface="Arial" panose="020B0604020202020204" pitchFamily="34" charset="0"/>
              </a:endParaRPr>
            </a:p>
          </p:txBody>
        </p:sp>
        <p:sp>
          <p:nvSpPr>
            <p:cNvPr id="588" name="Freeform 141">
              <a:extLst>
                <a:ext uri="{FF2B5EF4-FFF2-40B4-BE49-F238E27FC236}">
                  <a16:creationId xmlns:a16="http://schemas.microsoft.com/office/drawing/2014/main" id="{73147C81-7E8B-4A08-9BE6-7F6D21EFB63D}"/>
                </a:ext>
              </a:extLst>
            </p:cNvPr>
            <p:cNvSpPr>
              <a:spLocks/>
            </p:cNvSpPr>
            <p:nvPr/>
          </p:nvSpPr>
          <p:spPr bwMode="auto">
            <a:xfrm>
              <a:off x="10508828" y="4276722"/>
              <a:ext cx="44205" cy="44205"/>
            </a:xfrm>
            <a:prstGeom prst="ellipse">
              <a:avLst/>
            </a:prstGeom>
            <a:noFill/>
            <a:ln w="12700">
              <a:solidFill>
                <a:srgbClr val="F15922"/>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S PGothic" pitchFamily="34" charset="-128"/>
                <a:cs typeface="Arial" panose="020B0604020202020204" pitchFamily="34" charset="0"/>
              </a:endParaRPr>
            </a:p>
          </p:txBody>
        </p:sp>
        <p:sp>
          <p:nvSpPr>
            <p:cNvPr id="589" name="Freeform 142">
              <a:extLst>
                <a:ext uri="{FF2B5EF4-FFF2-40B4-BE49-F238E27FC236}">
                  <a16:creationId xmlns:a16="http://schemas.microsoft.com/office/drawing/2014/main" id="{752D6395-B711-470C-A70B-A35C40DDBEFB}"/>
                </a:ext>
              </a:extLst>
            </p:cNvPr>
            <p:cNvSpPr>
              <a:spLocks/>
            </p:cNvSpPr>
            <p:nvPr/>
          </p:nvSpPr>
          <p:spPr bwMode="auto">
            <a:xfrm>
              <a:off x="6680170" y="2662541"/>
              <a:ext cx="4730724" cy="1729703"/>
            </a:xfrm>
            <a:custGeom>
              <a:avLst/>
              <a:gdLst>
                <a:gd name="T0" fmla="*/ 24 w 1846"/>
                <a:gd name="T1" fmla="*/ 14 h 1108"/>
                <a:gd name="T2" fmla="*/ 52 w 1846"/>
                <a:gd name="T3" fmla="*/ 24 h 1108"/>
                <a:gd name="T4" fmla="*/ 60 w 1846"/>
                <a:gd name="T5" fmla="*/ 40 h 1108"/>
                <a:gd name="T6" fmla="*/ 80 w 1846"/>
                <a:gd name="T7" fmla="*/ 64 h 1108"/>
                <a:gd name="T8" fmla="*/ 86 w 1846"/>
                <a:gd name="T9" fmla="*/ 154 h 1108"/>
                <a:gd name="T10" fmla="*/ 96 w 1846"/>
                <a:gd name="T11" fmla="*/ 344 h 1108"/>
                <a:gd name="T12" fmla="*/ 102 w 1846"/>
                <a:gd name="T13" fmla="*/ 364 h 1108"/>
                <a:gd name="T14" fmla="*/ 108 w 1846"/>
                <a:gd name="T15" fmla="*/ 382 h 1108"/>
                <a:gd name="T16" fmla="*/ 120 w 1846"/>
                <a:gd name="T17" fmla="*/ 388 h 1108"/>
                <a:gd name="T18" fmla="*/ 130 w 1846"/>
                <a:gd name="T19" fmla="*/ 402 h 1108"/>
                <a:gd name="T20" fmla="*/ 152 w 1846"/>
                <a:gd name="T21" fmla="*/ 408 h 1108"/>
                <a:gd name="T22" fmla="*/ 156 w 1846"/>
                <a:gd name="T23" fmla="*/ 428 h 1108"/>
                <a:gd name="T24" fmla="*/ 168 w 1846"/>
                <a:gd name="T25" fmla="*/ 440 h 1108"/>
                <a:gd name="T26" fmla="*/ 176 w 1846"/>
                <a:gd name="T27" fmla="*/ 578 h 1108"/>
                <a:gd name="T28" fmla="*/ 194 w 1846"/>
                <a:gd name="T29" fmla="*/ 594 h 1108"/>
                <a:gd name="T30" fmla="*/ 210 w 1846"/>
                <a:gd name="T31" fmla="*/ 616 h 1108"/>
                <a:gd name="T32" fmla="*/ 252 w 1846"/>
                <a:gd name="T33" fmla="*/ 618 h 1108"/>
                <a:gd name="T34" fmla="*/ 256 w 1846"/>
                <a:gd name="T35" fmla="*/ 646 h 1108"/>
                <a:gd name="T36" fmla="*/ 266 w 1846"/>
                <a:gd name="T37" fmla="*/ 666 h 1108"/>
                <a:gd name="T38" fmla="*/ 270 w 1846"/>
                <a:gd name="T39" fmla="*/ 758 h 1108"/>
                <a:gd name="T40" fmla="*/ 290 w 1846"/>
                <a:gd name="T41" fmla="*/ 762 h 1108"/>
                <a:gd name="T42" fmla="*/ 312 w 1846"/>
                <a:gd name="T43" fmla="*/ 778 h 1108"/>
                <a:gd name="T44" fmla="*/ 338 w 1846"/>
                <a:gd name="T45" fmla="*/ 784 h 1108"/>
                <a:gd name="T46" fmla="*/ 348 w 1846"/>
                <a:gd name="T47" fmla="*/ 818 h 1108"/>
                <a:gd name="T48" fmla="*/ 378 w 1846"/>
                <a:gd name="T49" fmla="*/ 834 h 1108"/>
                <a:gd name="T50" fmla="*/ 384 w 1846"/>
                <a:gd name="T51" fmla="*/ 846 h 1108"/>
                <a:gd name="T52" fmla="*/ 416 w 1846"/>
                <a:gd name="T53" fmla="*/ 856 h 1108"/>
                <a:gd name="T54" fmla="*/ 428 w 1846"/>
                <a:gd name="T55" fmla="*/ 878 h 1108"/>
                <a:gd name="T56" fmla="*/ 450 w 1846"/>
                <a:gd name="T57" fmla="*/ 894 h 1108"/>
                <a:gd name="T58" fmla="*/ 470 w 1846"/>
                <a:gd name="T59" fmla="*/ 906 h 1108"/>
                <a:gd name="T60" fmla="*/ 512 w 1846"/>
                <a:gd name="T61" fmla="*/ 912 h 1108"/>
                <a:gd name="T62" fmla="*/ 520 w 1846"/>
                <a:gd name="T63" fmla="*/ 930 h 1108"/>
                <a:gd name="T64" fmla="*/ 536 w 1846"/>
                <a:gd name="T65" fmla="*/ 942 h 1108"/>
                <a:gd name="T66" fmla="*/ 548 w 1846"/>
                <a:gd name="T67" fmla="*/ 954 h 1108"/>
                <a:gd name="T68" fmla="*/ 650 w 1846"/>
                <a:gd name="T69" fmla="*/ 960 h 1108"/>
                <a:gd name="T70" fmla="*/ 698 w 1846"/>
                <a:gd name="T71" fmla="*/ 978 h 1108"/>
                <a:gd name="T72" fmla="*/ 786 w 1846"/>
                <a:gd name="T73" fmla="*/ 984 h 1108"/>
                <a:gd name="T74" fmla="*/ 822 w 1846"/>
                <a:gd name="T75" fmla="*/ 1004 h 1108"/>
                <a:gd name="T76" fmla="*/ 930 w 1846"/>
                <a:gd name="T77" fmla="*/ 1014 h 1108"/>
                <a:gd name="T78" fmla="*/ 1018 w 1846"/>
                <a:gd name="T79" fmla="*/ 1026 h 1108"/>
                <a:gd name="T80" fmla="*/ 1124 w 1846"/>
                <a:gd name="T81" fmla="*/ 1034 h 1108"/>
                <a:gd name="T82" fmla="*/ 1140 w 1846"/>
                <a:gd name="T83" fmla="*/ 1046 h 1108"/>
                <a:gd name="T84" fmla="*/ 1846 w 1846"/>
                <a:gd name="T85" fmla="*/ 1108 h 1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846" h="1108">
                  <a:moveTo>
                    <a:pt x="0" y="0"/>
                  </a:moveTo>
                  <a:lnTo>
                    <a:pt x="24" y="0"/>
                  </a:lnTo>
                  <a:lnTo>
                    <a:pt x="24" y="14"/>
                  </a:lnTo>
                  <a:lnTo>
                    <a:pt x="44" y="14"/>
                  </a:lnTo>
                  <a:lnTo>
                    <a:pt x="44" y="24"/>
                  </a:lnTo>
                  <a:lnTo>
                    <a:pt x="52" y="24"/>
                  </a:lnTo>
                  <a:lnTo>
                    <a:pt x="52" y="32"/>
                  </a:lnTo>
                  <a:lnTo>
                    <a:pt x="60" y="32"/>
                  </a:lnTo>
                  <a:lnTo>
                    <a:pt x="60" y="40"/>
                  </a:lnTo>
                  <a:lnTo>
                    <a:pt x="68" y="40"/>
                  </a:lnTo>
                  <a:lnTo>
                    <a:pt x="68" y="64"/>
                  </a:lnTo>
                  <a:lnTo>
                    <a:pt x="80" y="64"/>
                  </a:lnTo>
                  <a:lnTo>
                    <a:pt x="80" y="108"/>
                  </a:lnTo>
                  <a:lnTo>
                    <a:pt x="86" y="108"/>
                  </a:lnTo>
                  <a:lnTo>
                    <a:pt x="86" y="154"/>
                  </a:lnTo>
                  <a:lnTo>
                    <a:pt x="86" y="318"/>
                  </a:lnTo>
                  <a:lnTo>
                    <a:pt x="96" y="318"/>
                  </a:lnTo>
                  <a:lnTo>
                    <a:pt x="96" y="344"/>
                  </a:lnTo>
                  <a:lnTo>
                    <a:pt x="98" y="344"/>
                  </a:lnTo>
                  <a:lnTo>
                    <a:pt x="98" y="364"/>
                  </a:lnTo>
                  <a:lnTo>
                    <a:pt x="102" y="364"/>
                  </a:lnTo>
                  <a:lnTo>
                    <a:pt x="102" y="374"/>
                  </a:lnTo>
                  <a:lnTo>
                    <a:pt x="108" y="374"/>
                  </a:lnTo>
                  <a:lnTo>
                    <a:pt x="108" y="382"/>
                  </a:lnTo>
                  <a:lnTo>
                    <a:pt x="114" y="382"/>
                  </a:lnTo>
                  <a:lnTo>
                    <a:pt x="114" y="388"/>
                  </a:lnTo>
                  <a:lnTo>
                    <a:pt x="120" y="388"/>
                  </a:lnTo>
                  <a:lnTo>
                    <a:pt x="120" y="394"/>
                  </a:lnTo>
                  <a:lnTo>
                    <a:pt x="130" y="394"/>
                  </a:lnTo>
                  <a:lnTo>
                    <a:pt x="130" y="402"/>
                  </a:lnTo>
                  <a:lnTo>
                    <a:pt x="136" y="402"/>
                  </a:lnTo>
                  <a:lnTo>
                    <a:pt x="136" y="408"/>
                  </a:lnTo>
                  <a:lnTo>
                    <a:pt x="152" y="408"/>
                  </a:lnTo>
                  <a:lnTo>
                    <a:pt x="152" y="424"/>
                  </a:lnTo>
                  <a:lnTo>
                    <a:pt x="156" y="424"/>
                  </a:lnTo>
                  <a:lnTo>
                    <a:pt x="156" y="428"/>
                  </a:lnTo>
                  <a:lnTo>
                    <a:pt x="164" y="428"/>
                  </a:lnTo>
                  <a:lnTo>
                    <a:pt x="164" y="440"/>
                  </a:lnTo>
                  <a:lnTo>
                    <a:pt x="168" y="440"/>
                  </a:lnTo>
                  <a:lnTo>
                    <a:pt x="168" y="476"/>
                  </a:lnTo>
                  <a:lnTo>
                    <a:pt x="176" y="476"/>
                  </a:lnTo>
                  <a:lnTo>
                    <a:pt x="176" y="578"/>
                  </a:lnTo>
                  <a:lnTo>
                    <a:pt x="188" y="578"/>
                  </a:lnTo>
                  <a:lnTo>
                    <a:pt x="188" y="594"/>
                  </a:lnTo>
                  <a:lnTo>
                    <a:pt x="194" y="594"/>
                  </a:lnTo>
                  <a:lnTo>
                    <a:pt x="194" y="604"/>
                  </a:lnTo>
                  <a:lnTo>
                    <a:pt x="210" y="604"/>
                  </a:lnTo>
                  <a:lnTo>
                    <a:pt x="210" y="616"/>
                  </a:lnTo>
                  <a:lnTo>
                    <a:pt x="218" y="616"/>
                  </a:lnTo>
                  <a:lnTo>
                    <a:pt x="218" y="618"/>
                  </a:lnTo>
                  <a:lnTo>
                    <a:pt x="252" y="618"/>
                  </a:lnTo>
                  <a:lnTo>
                    <a:pt x="252" y="638"/>
                  </a:lnTo>
                  <a:lnTo>
                    <a:pt x="256" y="638"/>
                  </a:lnTo>
                  <a:lnTo>
                    <a:pt x="256" y="646"/>
                  </a:lnTo>
                  <a:lnTo>
                    <a:pt x="262" y="646"/>
                  </a:lnTo>
                  <a:lnTo>
                    <a:pt x="262" y="666"/>
                  </a:lnTo>
                  <a:lnTo>
                    <a:pt x="266" y="666"/>
                  </a:lnTo>
                  <a:lnTo>
                    <a:pt x="266" y="698"/>
                  </a:lnTo>
                  <a:lnTo>
                    <a:pt x="270" y="698"/>
                  </a:lnTo>
                  <a:lnTo>
                    <a:pt x="270" y="758"/>
                  </a:lnTo>
                  <a:lnTo>
                    <a:pt x="280" y="758"/>
                  </a:lnTo>
                  <a:lnTo>
                    <a:pt x="280" y="762"/>
                  </a:lnTo>
                  <a:lnTo>
                    <a:pt x="290" y="762"/>
                  </a:lnTo>
                  <a:lnTo>
                    <a:pt x="290" y="768"/>
                  </a:lnTo>
                  <a:lnTo>
                    <a:pt x="312" y="768"/>
                  </a:lnTo>
                  <a:lnTo>
                    <a:pt x="312" y="778"/>
                  </a:lnTo>
                  <a:lnTo>
                    <a:pt x="318" y="778"/>
                  </a:lnTo>
                  <a:lnTo>
                    <a:pt x="318" y="784"/>
                  </a:lnTo>
                  <a:lnTo>
                    <a:pt x="338" y="784"/>
                  </a:lnTo>
                  <a:lnTo>
                    <a:pt x="338" y="804"/>
                  </a:lnTo>
                  <a:lnTo>
                    <a:pt x="348" y="804"/>
                  </a:lnTo>
                  <a:lnTo>
                    <a:pt x="348" y="818"/>
                  </a:lnTo>
                  <a:lnTo>
                    <a:pt x="358" y="818"/>
                  </a:lnTo>
                  <a:lnTo>
                    <a:pt x="358" y="834"/>
                  </a:lnTo>
                  <a:lnTo>
                    <a:pt x="378" y="834"/>
                  </a:lnTo>
                  <a:lnTo>
                    <a:pt x="378" y="838"/>
                  </a:lnTo>
                  <a:lnTo>
                    <a:pt x="384" y="838"/>
                  </a:lnTo>
                  <a:lnTo>
                    <a:pt x="384" y="846"/>
                  </a:lnTo>
                  <a:lnTo>
                    <a:pt x="400" y="846"/>
                  </a:lnTo>
                  <a:lnTo>
                    <a:pt x="400" y="856"/>
                  </a:lnTo>
                  <a:lnTo>
                    <a:pt x="416" y="856"/>
                  </a:lnTo>
                  <a:lnTo>
                    <a:pt x="416" y="872"/>
                  </a:lnTo>
                  <a:lnTo>
                    <a:pt x="428" y="872"/>
                  </a:lnTo>
                  <a:lnTo>
                    <a:pt x="428" y="878"/>
                  </a:lnTo>
                  <a:lnTo>
                    <a:pt x="434" y="878"/>
                  </a:lnTo>
                  <a:lnTo>
                    <a:pt x="434" y="894"/>
                  </a:lnTo>
                  <a:lnTo>
                    <a:pt x="450" y="894"/>
                  </a:lnTo>
                  <a:lnTo>
                    <a:pt x="450" y="902"/>
                  </a:lnTo>
                  <a:lnTo>
                    <a:pt x="470" y="902"/>
                  </a:lnTo>
                  <a:lnTo>
                    <a:pt x="470" y="906"/>
                  </a:lnTo>
                  <a:lnTo>
                    <a:pt x="504" y="906"/>
                  </a:lnTo>
                  <a:lnTo>
                    <a:pt x="504" y="912"/>
                  </a:lnTo>
                  <a:lnTo>
                    <a:pt x="512" y="912"/>
                  </a:lnTo>
                  <a:lnTo>
                    <a:pt x="512" y="920"/>
                  </a:lnTo>
                  <a:lnTo>
                    <a:pt x="520" y="920"/>
                  </a:lnTo>
                  <a:lnTo>
                    <a:pt x="520" y="930"/>
                  </a:lnTo>
                  <a:lnTo>
                    <a:pt x="530" y="930"/>
                  </a:lnTo>
                  <a:lnTo>
                    <a:pt x="530" y="942"/>
                  </a:lnTo>
                  <a:lnTo>
                    <a:pt x="536" y="942"/>
                  </a:lnTo>
                  <a:lnTo>
                    <a:pt x="536" y="946"/>
                  </a:lnTo>
                  <a:lnTo>
                    <a:pt x="548" y="946"/>
                  </a:lnTo>
                  <a:lnTo>
                    <a:pt x="548" y="954"/>
                  </a:lnTo>
                  <a:lnTo>
                    <a:pt x="622" y="954"/>
                  </a:lnTo>
                  <a:lnTo>
                    <a:pt x="622" y="960"/>
                  </a:lnTo>
                  <a:lnTo>
                    <a:pt x="650" y="960"/>
                  </a:lnTo>
                  <a:lnTo>
                    <a:pt x="650" y="972"/>
                  </a:lnTo>
                  <a:lnTo>
                    <a:pt x="698" y="972"/>
                  </a:lnTo>
                  <a:lnTo>
                    <a:pt x="698" y="978"/>
                  </a:lnTo>
                  <a:lnTo>
                    <a:pt x="752" y="978"/>
                  </a:lnTo>
                  <a:lnTo>
                    <a:pt x="752" y="984"/>
                  </a:lnTo>
                  <a:lnTo>
                    <a:pt x="786" y="984"/>
                  </a:lnTo>
                  <a:lnTo>
                    <a:pt x="786" y="998"/>
                  </a:lnTo>
                  <a:lnTo>
                    <a:pt x="822" y="998"/>
                  </a:lnTo>
                  <a:lnTo>
                    <a:pt x="822" y="1004"/>
                  </a:lnTo>
                  <a:lnTo>
                    <a:pt x="922" y="1004"/>
                  </a:lnTo>
                  <a:lnTo>
                    <a:pt x="922" y="1014"/>
                  </a:lnTo>
                  <a:lnTo>
                    <a:pt x="930" y="1014"/>
                  </a:lnTo>
                  <a:lnTo>
                    <a:pt x="930" y="1020"/>
                  </a:lnTo>
                  <a:lnTo>
                    <a:pt x="1018" y="1020"/>
                  </a:lnTo>
                  <a:lnTo>
                    <a:pt x="1018" y="1026"/>
                  </a:lnTo>
                  <a:lnTo>
                    <a:pt x="1048" y="1026"/>
                  </a:lnTo>
                  <a:lnTo>
                    <a:pt x="1048" y="1034"/>
                  </a:lnTo>
                  <a:lnTo>
                    <a:pt x="1124" y="1034"/>
                  </a:lnTo>
                  <a:lnTo>
                    <a:pt x="1124" y="1040"/>
                  </a:lnTo>
                  <a:lnTo>
                    <a:pt x="1140" y="1040"/>
                  </a:lnTo>
                  <a:lnTo>
                    <a:pt x="1140" y="1046"/>
                  </a:lnTo>
                  <a:lnTo>
                    <a:pt x="1556" y="1046"/>
                  </a:lnTo>
                  <a:lnTo>
                    <a:pt x="1556" y="1108"/>
                  </a:lnTo>
                  <a:lnTo>
                    <a:pt x="1846" y="1108"/>
                  </a:lnTo>
                </a:path>
              </a:pathLst>
            </a:custGeom>
            <a:noFill/>
            <a:ln w="19050">
              <a:solidFill>
                <a:srgbClr val="F15922"/>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S PGothic" pitchFamily="34" charset="-128"/>
                <a:cs typeface="Arial" panose="020B0604020202020204" pitchFamily="34" charset="0"/>
              </a:endParaRPr>
            </a:p>
          </p:txBody>
        </p:sp>
        <p:sp>
          <p:nvSpPr>
            <p:cNvPr id="590" name="Freeform 143">
              <a:extLst>
                <a:ext uri="{FF2B5EF4-FFF2-40B4-BE49-F238E27FC236}">
                  <a16:creationId xmlns:a16="http://schemas.microsoft.com/office/drawing/2014/main" id="{A3398524-16AB-4398-8539-A02794F0F112}"/>
                </a:ext>
              </a:extLst>
            </p:cNvPr>
            <p:cNvSpPr>
              <a:spLocks/>
            </p:cNvSpPr>
            <p:nvPr/>
          </p:nvSpPr>
          <p:spPr bwMode="auto">
            <a:xfrm>
              <a:off x="6660929" y="2637562"/>
              <a:ext cx="44205" cy="44205"/>
            </a:xfrm>
            <a:custGeom>
              <a:avLst/>
              <a:gdLst>
                <a:gd name="T0" fmla="*/ 0 w 28"/>
                <a:gd name="T1" fmla="*/ 28 h 28"/>
                <a:gd name="T2" fmla="*/ 14 w 28"/>
                <a:gd name="T3" fmla="*/ 0 h 28"/>
                <a:gd name="T4" fmla="*/ 28 w 28"/>
                <a:gd name="T5" fmla="*/ 28 h 28"/>
                <a:gd name="T6" fmla="*/ 0 w 28"/>
                <a:gd name="T7" fmla="*/ 28 h 28"/>
              </a:gdLst>
              <a:ahLst/>
              <a:cxnLst>
                <a:cxn ang="0">
                  <a:pos x="T0" y="T1"/>
                </a:cxn>
                <a:cxn ang="0">
                  <a:pos x="T2" y="T3"/>
                </a:cxn>
                <a:cxn ang="0">
                  <a:pos x="T4" y="T5"/>
                </a:cxn>
                <a:cxn ang="0">
                  <a:pos x="T6" y="T7"/>
                </a:cxn>
              </a:cxnLst>
              <a:rect l="0" t="0" r="r" b="b"/>
              <a:pathLst>
                <a:path w="28" h="28">
                  <a:moveTo>
                    <a:pt x="0" y="28"/>
                  </a:moveTo>
                  <a:lnTo>
                    <a:pt x="14" y="0"/>
                  </a:lnTo>
                  <a:lnTo>
                    <a:pt x="28" y="28"/>
                  </a:lnTo>
                  <a:lnTo>
                    <a:pt x="0" y="28"/>
                  </a:lnTo>
                  <a:close/>
                </a:path>
              </a:pathLst>
            </a:custGeom>
            <a:noFill/>
            <a:ln w="12700">
              <a:solidFill>
                <a:schemeClr val="accent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S PGothic" pitchFamily="34" charset="-128"/>
                <a:cs typeface="Arial" panose="020B0604020202020204" pitchFamily="34" charset="0"/>
              </a:endParaRPr>
            </a:p>
          </p:txBody>
        </p:sp>
        <p:sp>
          <p:nvSpPr>
            <p:cNvPr id="591" name="Freeform 144">
              <a:extLst>
                <a:ext uri="{FF2B5EF4-FFF2-40B4-BE49-F238E27FC236}">
                  <a16:creationId xmlns:a16="http://schemas.microsoft.com/office/drawing/2014/main" id="{11AB0872-C506-49DA-BE95-32BB1A4B65F7}"/>
                </a:ext>
              </a:extLst>
            </p:cNvPr>
            <p:cNvSpPr>
              <a:spLocks/>
            </p:cNvSpPr>
            <p:nvPr/>
          </p:nvSpPr>
          <p:spPr bwMode="auto">
            <a:xfrm>
              <a:off x="6773687" y="2693762"/>
              <a:ext cx="44205" cy="44205"/>
            </a:xfrm>
            <a:custGeom>
              <a:avLst/>
              <a:gdLst>
                <a:gd name="T0" fmla="*/ 0 w 28"/>
                <a:gd name="T1" fmla="*/ 28 h 28"/>
                <a:gd name="T2" fmla="*/ 14 w 28"/>
                <a:gd name="T3" fmla="*/ 0 h 28"/>
                <a:gd name="T4" fmla="*/ 28 w 28"/>
                <a:gd name="T5" fmla="*/ 28 h 28"/>
                <a:gd name="T6" fmla="*/ 0 w 28"/>
                <a:gd name="T7" fmla="*/ 28 h 28"/>
              </a:gdLst>
              <a:ahLst/>
              <a:cxnLst>
                <a:cxn ang="0">
                  <a:pos x="T0" y="T1"/>
                </a:cxn>
                <a:cxn ang="0">
                  <a:pos x="T2" y="T3"/>
                </a:cxn>
                <a:cxn ang="0">
                  <a:pos x="T4" y="T5"/>
                </a:cxn>
                <a:cxn ang="0">
                  <a:pos x="T6" y="T7"/>
                </a:cxn>
              </a:cxnLst>
              <a:rect l="0" t="0" r="r" b="b"/>
              <a:pathLst>
                <a:path w="28" h="28">
                  <a:moveTo>
                    <a:pt x="0" y="28"/>
                  </a:moveTo>
                  <a:lnTo>
                    <a:pt x="14" y="0"/>
                  </a:lnTo>
                  <a:lnTo>
                    <a:pt x="28" y="28"/>
                  </a:lnTo>
                  <a:lnTo>
                    <a:pt x="0" y="28"/>
                  </a:lnTo>
                  <a:close/>
                </a:path>
              </a:pathLst>
            </a:custGeom>
            <a:noFill/>
            <a:ln w="12700">
              <a:solidFill>
                <a:schemeClr val="accent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S PGothic" pitchFamily="34" charset="-128"/>
                <a:cs typeface="Arial" panose="020B0604020202020204" pitchFamily="34" charset="0"/>
              </a:endParaRPr>
            </a:p>
          </p:txBody>
        </p:sp>
        <p:sp>
          <p:nvSpPr>
            <p:cNvPr id="592" name="Freeform 145">
              <a:extLst>
                <a:ext uri="{FF2B5EF4-FFF2-40B4-BE49-F238E27FC236}">
                  <a16:creationId xmlns:a16="http://schemas.microsoft.com/office/drawing/2014/main" id="{1FDC31D6-89E2-4F91-8810-F1007D404D1F}"/>
                </a:ext>
              </a:extLst>
            </p:cNvPr>
            <p:cNvSpPr>
              <a:spLocks/>
            </p:cNvSpPr>
            <p:nvPr/>
          </p:nvSpPr>
          <p:spPr bwMode="auto">
            <a:xfrm>
              <a:off x="6804439" y="2703129"/>
              <a:ext cx="44205" cy="44205"/>
            </a:xfrm>
            <a:custGeom>
              <a:avLst/>
              <a:gdLst>
                <a:gd name="T0" fmla="*/ 0 w 28"/>
                <a:gd name="T1" fmla="*/ 30 h 30"/>
                <a:gd name="T2" fmla="*/ 14 w 28"/>
                <a:gd name="T3" fmla="*/ 0 h 30"/>
                <a:gd name="T4" fmla="*/ 28 w 28"/>
                <a:gd name="T5" fmla="*/ 30 h 30"/>
                <a:gd name="T6" fmla="*/ 0 w 28"/>
                <a:gd name="T7" fmla="*/ 30 h 30"/>
              </a:gdLst>
              <a:ahLst/>
              <a:cxnLst>
                <a:cxn ang="0">
                  <a:pos x="T0" y="T1"/>
                </a:cxn>
                <a:cxn ang="0">
                  <a:pos x="T2" y="T3"/>
                </a:cxn>
                <a:cxn ang="0">
                  <a:pos x="T4" y="T5"/>
                </a:cxn>
                <a:cxn ang="0">
                  <a:pos x="T6" y="T7"/>
                </a:cxn>
              </a:cxnLst>
              <a:rect l="0" t="0" r="r" b="b"/>
              <a:pathLst>
                <a:path w="28" h="30">
                  <a:moveTo>
                    <a:pt x="0" y="30"/>
                  </a:moveTo>
                  <a:lnTo>
                    <a:pt x="14" y="0"/>
                  </a:lnTo>
                  <a:lnTo>
                    <a:pt x="28" y="30"/>
                  </a:lnTo>
                  <a:lnTo>
                    <a:pt x="0" y="30"/>
                  </a:lnTo>
                  <a:close/>
                </a:path>
              </a:pathLst>
            </a:custGeom>
            <a:noFill/>
            <a:ln w="12700">
              <a:solidFill>
                <a:schemeClr val="accent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S PGothic" pitchFamily="34" charset="-128"/>
                <a:cs typeface="Arial" panose="020B0604020202020204" pitchFamily="34" charset="0"/>
              </a:endParaRPr>
            </a:p>
          </p:txBody>
        </p:sp>
        <p:sp>
          <p:nvSpPr>
            <p:cNvPr id="593" name="Freeform 146">
              <a:extLst>
                <a:ext uri="{FF2B5EF4-FFF2-40B4-BE49-F238E27FC236}">
                  <a16:creationId xmlns:a16="http://schemas.microsoft.com/office/drawing/2014/main" id="{FD172703-0D82-43AB-A58D-9F4DCD614C38}"/>
                </a:ext>
              </a:extLst>
            </p:cNvPr>
            <p:cNvSpPr>
              <a:spLocks/>
            </p:cNvSpPr>
            <p:nvPr/>
          </p:nvSpPr>
          <p:spPr bwMode="auto">
            <a:xfrm>
              <a:off x="6860819" y="2828017"/>
              <a:ext cx="44205" cy="44205"/>
            </a:xfrm>
            <a:custGeom>
              <a:avLst/>
              <a:gdLst>
                <a:gd name="T0" fmla="*/ 0 w 28"/>
                <a:gd name="T1" fmla="*/ 28 h 28"/>
                <a:gd name="T2" fmla="*/ 14 w 28"/>
                <a:gd name="T3" fmla="*/ 0 h 28"/>
                <a:gd name="T4" fmla="*/ 28 w 28"/>
                <a:gd name="T5" fmla="*/ 28 h 28"/>
                <a:gd name="T6" fmla="*/ 0 w 28"/>
                <a:gd name="T7" fmla="*/ 28 h 28"/>
              </a:gdLst>
              <a:ahLst/>
              <a:cxnLst>
                <a:cxn ang="0">
                  <a:pos x="T0" y="T1"/>
                </a:cxn>
                <a:cxn ang="0">
                  <a:pos x="T2" y="T3"/>
                </a:cxn>
                <a:cxn ang="0">
                  <a:pos x="T4" y="T5"/>
                </a:cxn>
                <a:cxn ang="0">
                  <a:pos x="T6" y="T7"/>
                </a:cxn>
              </a:cxnLst>
              <a:rect l="0" t="0" r="r" b="b"/>
              <a:pathLst>
                <a:path w="28" h="28">
                  <a:moveTo>
                    <a:pt x="0" y="28"/>
                  </a:moveTo>
                  <a:lnTo>
                    <a:pt x="14" y="0"/>
                  </a:lnTo>
                  <a:lnTo>
                    <a:pt x="28" y="28"/>
                  </a:lnTo>
                  <a:lnTo>
                    <a:pt x="0" y="28"/>
                  </a:lnTo>
                  <a:close/>
                </a:path>
              </a:pathLst>
            </a:custGeom>
            <a:noFill/>
            <a:ln w="12700">
              <a:solidFill>
                <a:schemeClr val="accent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S PGothic" pitchFamily="34" charset="-128"/>
                <a:cs typeface="Arial" panose="020B0604020202020204" pitchFamily="34" charset="0"/>
              </a:endParaRPr>
            </a:p>
          </p:txBody>
        </p:sp>
        <p:sp>
          <p:nvSpPr>
            <p:cNvPr id="594" name="Freeform 147">
              <a:extLst>
                <a:ext uri="{FF2B5EF4-FFF2-40B4-BE49-F238E27FC236}">
                  <a16:creationId xmlns:a16="http://schemas.microsoft.com/office/drawing/2014/main" id="{BE4A9F50-558A-4B44-98D0-1A01B67DF5A1}"/>
                </a:ext>
              </a:extLst>
            </p:cNvPr>
            <p:cNvSpPr>
              <a:spLocks/>
            </p:cNvSpPr>
            <p:nvPr/>
          </p:nvSpPr>
          <p:spPr bwMode="auto">
            <a:xfrm>
              <a:off x="6860819" y="2840506"/>
              <a:ext cx="44205" cy="44205"/>
            </a:xfrm>
            <a:custGeom>
              <a:avLst/>
              <a:gdLst>
                <a:gd name="T0" fmla="*/ 0 w 28"/>
                <a:gd name="T1" fmla="*/ 28 h 28"/>
                <a:gd name="T2" fmla="*/ 14 w 28"/>
                <a:gd name="T3" fmla="*/ 0 h 28"/>
                <a:gd name="T4" fmla="*/ 28 w 28"/>
                <a:gd name="T5" fmla="*/ 28 h 28"/>
                <a:gd name="T6" fmla="*/ 0 w 28"/>
                <a:gd name="T7" fmla="*/ 28 h 28"/>
              </a:gdLst>
              <a:ahLst/>
              <a:cxnLst>
                <a:cxn ang="0">
                  <a:pos x="T0" y="T1"/>
                </a:cxn>
                <a:cxn ang="0">
                  <a:pos x="T2" y="T3"/>
                </a:cxn>
                <a:cxn ang="0">
                  <a:pos x="T4" y="T5"/>
                </a:cxn>
                <a:cxn ang="0">
                  <a:pos x="T6" y="T7"/>
                </a:cxn>
              </a:cxnLst>
              <a:rect l="0" t="0" r="r" b="b"/>
              <a:pathLst>
                <a:path w="28" h="28">
                  <a:moveTo>
                    <a:pt x="0" y="28"/>
                  </a:moveTo>
                  <a:lnTo>
                    <a:pt x="14" y="0"/>
                  </a:lnTo>
                  <a:lnTo>
                    <a:pt x="28" y="28"/>
                  </a:lnTo>
                  <a:lnTo>
                    <a:pt x="0" y="28"/>
                  </a:lnTo>
                  <a:close/>
                </a:path>
              </a:pathLst>
            </a:custGeom>
            <a:noFill/>
            <a:ln w="12700">
              <a:solidFill>
                <a:schemeClr val="accent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S PGothic" pitchFamily="34" charset="-128"/>
                <a:cs typeface="Arial" panose="020B0604020202020204" pitchFamily="34" charset="0"/>
              </a:endParaRPr>
            </a:p>
          </p:txBody>
        </p:sp>
        <p:sp>
          <p:nvSpPr>
            <p:cNvPr id="595" name="Freeform 148">
              <a:extLst>
                <a:ext uri="{FF2B5EF4-FFF2-40B4-BE49-F238E27FC236}">
                  <a16:creationId xmlns:a16="http://schemas.microsoft.com/office/drawing/2014/main" id="{B7B53E98-30D4-4B18-AD91-9743146C135E}"/>
                </a:ext>
              </a:extLst>
            </p:cNvPr>
            <p:cNvSpPr>
              <a:spLocks/>
            </p:cNvSpPr>
            <p:nvPr/>
          </p:nvSpPr>
          <p:spPr bwMode="auto">
            <a:xfrm>
              <a:off x="6860819" y="2849873"/>
              <a:ext cx="44205" cy="44205"/>
            </a:xfrm>
            <a:custGeom>
              <a:avLst/>
              <a:gdLst>
                <a:gd name="T0" fmla="*/ 0 w 28"/>
                <a:gd name="T1" fmla="*/ 30 h 30"/>
                <a:gd name="T2" fmla="*/ 14 w 28"/>
                <a:gd name="T3" fmla="*/ 0 h 30"/>
                <a:gd name="T4" fmla="*/ 28 w 28"/>
                <a:gd name="T5" fmla="*/ 30 h 30"/>
                <a:gd name="T6" fmla="*/ 0 w 28"/>
                <a:gd name="T7" fmla="*/ 30 h 30"/>
              </a:gdLst>
              <a:ahLst/>
              <a:cxnLst>
                <a:cxn ang="0">
                  <a:pos x="T0" y="T1"/>
                </a:cxn>
                <a:cxn ang="0">
                  <a:pos x="T2" y="T3"/>
                </a:cxn>
                <a:cxn ang="0">
                  <a:pos x="T4" y="T5"/>
                </a:cxn>
                <a:cxn ang="0">
                  <a:pos x="T6" y="T7"/>
                </a:cxn>
              </a:cxnLst>
              <a:rect l="0" t="0" r="r" b="b"/>
              <a:pathLst>
                <a:path w="28" h="30">
                  <a:moveTo>
                    <a:pt x="0" y="30"/>
                  </a:moveTo>
                  <a:lnTo>
                    <a:pt x="14" y="0"/>
                  </a:lnTo>
                  <a:lnTo>
                    <a:pt x="28" y="30"/>
                  </a:lnTo>
                  <a:lnTo>
                    <a:pt x="0" y="30"/>
                  </a:lnTo>
                  <a:close/>
                </a:path>
              </a:pathLst>
            </a:custGeom>
            <a:noFill/>
            <a:ln w="12700">
              <a:solidFill>
                <a:schemeClr val="accent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S PGothic" pitchFamily="34" charset="-128"/>
                <a:cs typeface="Arial" panose="020B0604020202020204" pitchFamily="34" charset="0"/>
              </a:endParaRPr>
            </a:p>
          </p:txBody>
        </p:sp>
        <p:sp>
          <p:nvSpPr>
            <p:cNvPr id="596" name="Freeform 149">
              <a:extLst>
                <a:ext uri="{FF2B5EF4-FFF2-40B4-BE49-F238E27FC236}">
                  <a16:creationId xmlns:a16="http://schemas.microsoft.com/office/drawing/2014/main" id="{50448371-B60D-46A1-A772-56363AE66F77}"/>
                </a:ext>
              </a:extLst>
            </p:cNvPr>
            <p:cNvSpPr>
              <a:spLocks/>
            </p:cNvSpPr>
            <p:nvPr/>
          </p:nvSpPr>
          <p:spPr bwMode="auto">
            <a:xfrm>
              <a:off x="6881320" y="2909194"/>
              <a:ext cx="44205" cy="44205"/>
            </a:xfrm>
            <a:custGeom>
              <a:avLst/>
              <a:gdLst>
                <a:gd name="T0" fmla="*/ 0 w 28"/>
                <a:gd name="T1" fmla="*/ 28 h 28"/>
                <a:gd name="T2" fmla="*/ 14 w 28"/>
                <a:gd name="T3" fmla="*/ 0 h 28"/>
                <a:gd name="T4" fmla="*/ 28 w 28"/>
                <a:gd name="T5" fmla="*/ 28 h 28"/>
                <a:gd name="T6" fmla="*/ 0 w 28"/>
                <a:gd name="T7" fmla="*/ 28 h 28"/>
              </a:gdLst>
              <a:ahLst/>
              <a:cxnLst>
                <a:cxn ang="0">
                  <a:pos x="T0" y="T1"/>
                </a:cxn>
                <a:cxn ang="0">
                  <a:pos x="T2" y="T3"/>
                </a:cxn>
                <a:cxn ang="0">
                  <a:pos x="T4" y="T5"/>
                </a:cxn>
                <a:cxn ang="0">
                  <a:pos x="T6" y="T7"/>
                </a:cxn>
              </a:cxnLst>
              <a:rect l="0" t="0" r="r" b="b"/>
              <a:pathLst>
                <a:path w="28" h="28">
                  <a:moveTo>
                    <a:pt x="0" y="28"/>
                  </a:moveTo>
                  <a:lnTo>
                    <a:pt x="14" y="0"/>
                  </a:lnTo>
                  <a:lnTo>
                    <a:pt x="28" y="28"/>
                  </a:lnTo>
                  <a:lnTo>
                    <a:pt x="0" y="28"/>
                  </a:lnTo>
                  <a:close/>
                </a:path>
              </a:pathLst>
            </a:custGeom>
            <a:noFill/>
            <a:ln w="12700">
              <a:solidFill>
                <a:schemeClr val="accent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S PGothic" pitchFamily="34" charset="-128"/>
                <a:cs typeface="Arial" panose="020B0604020202020204" pitchFamily="34" charset="0"/>
              </a:endParaRPr>
            </a:p>
          </p:txBody>
        </p:sp>
        <p:sp>
          <p:nvSpPr>
            <p:cNvPr id="597" name="Freeform 150">
              <a:extLst>
                <a:ext uri="{FF2B5EF4-FFF2-40B4-BE49-F238E27FC236}">
                  <a16:creationId xmlns:a16="http://schemas.microsoft.com/office/drawing/2014/main" id="{573F4F9F-11EB-4DA5-BBD6-58C6DC1A8BF6}"/>
                </a:ext>
              </a:extLst>
            </p:cNvPr>
            <p:cNvSpPr>
              <a:spLocks/>
            </p:cNvSpPr>
            <p:nvPr/>
          </p:nvSpPr>
          <p:spPr bwMode="auto">
            <a:xfrm>
              <a:off x="6889926" y="3140238"/>
              <a:ext cx="44205" cy="44205"/>
            </a:xfrm>
            <a:custGeom>
              <a:avLst/>
              <a:gdLst>
                <a:gd name="T0" fmla="*/ 0 w 28"/>
                <a:gd name="T1" fmla="*/ 28 h 28"/>
                <a:gd name="T2" fmla="*/ 14 w 28"/>
                <a:gd name="T3" fmla="*/ 0 h 28"/>
                <a:gd name="T4" fmla="*/ 28 w 28"/>
                <a:gd name="T5" fmla="*/ 28 h 28"/>
                <a:gd name="T6" fmla="*/ 0 w 28"/>
                <a:gd name="T7" fmla="*/ 28 h 28"/>
              </a:gdLst>
              <a:ahLst/>
              <a:cxnLst>
                <a:cxn ang="0">
                  <a:pos x="T0" y="T1"/>
                </a:cxn>
                <a:cxn ang="0">
                  <a:pos x="T2" y="T3"/>
                </a:cxn>
                <a:cxn ang="0">
                  <a:pos x="T4" y="T5"/>
                </a:cxn>
                <a:cxn ang="0">
                  <a:pos x="T6" y="T7"/>
                </a:cxn>
              </a:cxnLst>
              <a:rect l="0" t="0" r="r" b="b"/>
              <a:pathLst>
                <a:path w="28" h="28">
                  <a:moveTo>
                    <a:pt x="0" y="28"/>
                  </a:moveTo>
                  <a:lnTo>
                    <a:pt x="14" y="0"/>
                  </a:lnTo>
                  <a:lnTo>
                    <a:pt x="28" y="28"/>
                  </a:lnTo>
                  <a:lnTo>
                    <a:pt x="0" y="28"/>
                  </a:lnTo>
                  <a:close/>
                </a:path>
              </a:pathLst>
            </a:custGeom>
            <a:noFill/>
            <a:ln w="12700">
              <a:solidFill>
                <a:schemeClr val="accent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S PGothic" pitchFamily="34" charset="-128"/>
                <a:cs typeface="Arial" panose="020B0604020202020204" pitchFamily="34" charset="0"/>
              </a:endParaRPr>
            </a:p>
          </p:txBody>
        </p:sp>
        <p:sp>
          <p:nvSpPr>
            <p:cNvPr id="598" name="Freeform 151">
              <a:extLst>
                <a:ext uri="{FF2B5EF4-FFF2-40B4-BE49-F238E27FC236}">
                  <a16:creationId xmlns:a16="http://schemas.microsoft.com/office/drawing/2014/main" id="{26DC6A8E-0DA7-423B-ABEA-02E2B7F69DDE}"/>
                </a:ext>
              </a:extLst>
            </p:cNvPr>
            <p:cNvSpPr>
              <a:spLocks/>
            </p:cNvSpPr>
            <p:nvPr/>
          </p:nvSpPr>
          <p:spPr bwMode="auto">
            <a:xfrm>
              <a:off x="6889926" y="3215171"/>
              <a:ext cx="44205" cy="44205"/>
            </a:xfrm>
            <a:custGeom>
              <a:avLst/>
              <a:gdLst>
                <a:gd name="T0" fmla="*/ 0 w 28"/>
                <a:gd name="T1" fmla="*/ 28 h 28"/>
                <a:gd name="T2" fmla="*/ 14 w 28"/>
                <a:gd name="T3" fmla="*/ 0 h 28"/>
                <a:gd name="T4" fmla="*/ 28 w 28"/>
                <a:gd name="T5" fmla="*/ 28 h 28"/>
                <a:gd name="T6" fmla="*/ 0 w 28"/>
                <a:gd name="T7" fmla="*/ 28 h 28"/>
              </a:gdLst>
              <a:ahLst/>
              <a:cxnLst>
                <a:cxn ang="0">
                  <a:pos x="T0" y="T1"/>
                </a:cxn>
                <a:cxn ang="0">
                  <a:pos x="T2" y="T3"/>
                </a:cxn>
                <a:cxn ang="0">
                  <a:pos x="T4" y="T5"/>
                </a:cxn>
                <a:cxn ang="0">
                  <a:pos x="T6" y="T7"/>
                </a:cxn>
              </a:cxnLst>
              <a:rect l="0" t="0" r="r" b="b"/>
              <a:pathLst>
                <a:path w="28" h="28">
                  <a:moveTo>
                    <a:pt x="0" y="28"/>
                  </a:moveTo>
                  <a:lnTo>
                    <a:pt x="14" y="0"/>
                  </a:lnTo>
                  <a:lnTo>
                    <a:pt x="28" y="28"/>
                  </a:lnTo>
                  <a:lnTo>
                    <a:pt x="0" y="28"/>
                  </a:lnTo>
                  <a:close/>
                </a:path>
              </a:pathLst>
            </a:custGeom>
            <a:noFill/>
            <a:ln w="12700">
              <a:solidFill>
                <a:schemeClr val="accent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S PGothic" pitchFamily="34" charset="-128"/>
                <a:cs typeface="Arial" panose="020B0604020202020204" pitchFamily="34" charset="0"/>
              </a:endParaRPr>
            </a:p>
          </p:txBody>
        </p:sp>
        <p:sp>
          <p:nvSpPr>
            <p:cNvPr id="599" name="Freeform 152">
              <a:extLst>
                <a:ext uri="{FF2B5EF4-FFF2-40B4-BE49-F238E27FC236}">
                  <a16:creationId xmlns:a16="http://schemas.microsoft.com/office/drawing/2014/main" id="{0FC40F5B-A92F-474E-93AE-A1038A8EA2FF}"/>
                </a:ext>
              </a:extLst>
            </p:cNvPr>
            <p:cNvSpPr>
              <a:spLocks/>
            </p:cNvSpPr>
            <p:nvPr/>
          </p:nvSpPr>
          <p:spPr bwMode="auto">
            <a:xfrm>
              <a:off x="6889926" y="3305716"/>
              <a:ext cx="44205" cy="44205"/>
            </a:xfrm>
            <a:custGeom>
              <a:avLst/>
              <a:gdLst>
                <a:gd name="T0" fmla="*/ 0 w 28"/>
                <a:gd name="T1" fmla="*/ 30 h 30"/>
                <a:gd name="T2" fmla="*/ 14 w 28"/>
                <a:gd name="T3" fmla="*/ 0 h 30"/>
                <a:gd name="T4" fmla="*/ 28 w 28"/>
                <a:gd name="T5" fmla="*/ 30 h 30"/>
                <a:gd name="T6" fmla="*/ 0 w 28"/>
                <a:gd name="T7" fmla="*/ 30 h 30"/>
              </a:gdLst>
              <a:ahLst/>
              <a:cxnLst>
                <a:cxn ang="0">
                  <a:pos x="T0" y="T1"/>
                </a:cxn>
                <a:cxn ang="0">
                  <a:pos x="T2" y="T3"/>
                </a:cxn>
                <a:cxn ang="0">
                  <a:pos x="T4" y="T5"/>
                </a:cxn>
                <a:cxn ang="0">
                  <a:pos x="T6" y="T7"/>
                </a:cxn>
              </a:cxnLst>
              <a:rect l="0" t="0" r="r" b="b"/>
              <a:pathLst>
                <a:path w="28" h="30">
                  <a:moveTo>
                    <a:pt x="0" y="30"/>
                  </a:moveTo>
                  <a:lnTo>
                    <a:pt x="14" y="0"/>
                  </a:lnTo>
                  <a:lnTo>
                    <a:pt x="28" y="30"/>
                  </a:lnTo>
                  <a:lnTo>
                    <a:pt x="0" y="30"/>
                  </a:lnTo>
                  <a:close/>
                </a:path>
              </a:pathLst>
            </a:custGeom>
            <a:noFill/>
            <a:ln w="12700">
              <a:solidFill>
                <a:schemeClr val="accent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S PGothic" pitchFamily="34" charset="-128"/>
                <a:cs typeface="Arial" panose="020B0604020202020204" pitchFamily="34" charset="0"/>
              </a:endParaRPr>
            </a:p>
          </p:txBody>
        </p:sp>
        <p:sp>
          <p:nvSpPr>
            <p:cNvPr id="600" name="Freeform 153">
              <a:extLst>
                <a:ext uri="{FF2B5EF4-FFF2-40B4-BE49-F238E27FC236}">
                  <a16:creationId xmlns:a16="http://schemas.microsoft.com/office/drawing/2014/main" id="{182AF2B9-8280-48EE-9668-036F8256A4DC}"/>
                </a:ext>
              </a:extLst>
            </p:cNvPr>
            <p:cNvSpPr>
              <a:spLocks/>
            </p:cNvSpPr>
            <p:nvPr/>
          </p:nvSpPr>
          <p:spPr bwMode="auto">
            <a:xfrm>
              <a:off x="6966807" y="3390014"/>
              <a:ext cx="44205" cy="44205"/>
            </a:xfrm>
            <a:custGeom>
              <a:avLst/>
              <a:gdLst>
                <a:gd name="T0" fmla="*/ 0 w 28"/>
                <a:gd name="T1" fmla="*/ 28 h 28"/>
                <a:gd name="T2" fmla="*/ 14 w 28"/>
                <a:gd name="T3" fmla="*/ 0 h 28"/>
                <a:gd name="T4" fmla="*/ 28 w 28"/>
                <a:gd name="T5" fmla="*/ 28 h 28"/>
                <a:gd name="T6" fmla="*/ 0 w 28"/>
                <a:gd name="T7" fmla="*/ 28 h 28"/>
              </a:gdLst>
              <a:ahLst/>
              <a:cxnLst>
                <a:cxn ang="0">
                  <a:pos x="T0" y="T1"/>
                </a:cxn>
                <a:cxn ang="0">
                  <a:pos x="T2" y="T3"/>
                </a:cxn>
                <a:cxn ang="0">
                  <a:pos x="T4" y="T5"/>
                </a:cxn>
                <a:cxn ang="0">
                  <a:pos x="T6" y="T7"/>
                </a:cxn>
              </a:cxnLst>
              <a:rect l="0" t="0" r="r" b="b"/>
              <a:pathLst>
                <a:path w="28" h="28">
                  <a:moveTo>
                    <a:pt x="0" y="28"/>
                  </a:moveTo>
                  <a:lnTo>
                    <a:pt x="14" y="0"/>
                  </a:lnTo>
                  <a:lnTo>
                    <a:pt x="28" y="28"/>
                  </a:lnTo>
                  <a:lnTo>
                    <a:pt x="0" y="28"/>
                  </a:lnTo>
                  <a:close/>
                </a:path>
              </a:pathLst>
            </a:custGeom>
            <a:noFill/>
            <a:ln w="12700">
              <a:solidFill>
                <a:schemeClr val="accent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S PGothic" pitchFamily="34" charset="-128"/>
                <a:cs typeface="Arial" panose="020B0604020202020204" pitchFamily="34" charset="0"/>
              </a:endParaRPr>
            </a:p>
          </p:txBody>
        </p:sp>
        <p:sp>
          <p:nvSpPr>
            <p:cNvPr id="601" name="Freeform 154">
              <a:extLst>
                <a:ext uri="{FF2B5EF4-FFF2-40B4-BE49-F238E27FC236}">
                  <a16:creationId xmlns:a16="http://schemas.microsoft.com/office/drawing/2014/main" id="{10D19767-CB64-4EE4-9C51-B9F629BB8F51}"/>
                </a:ext>
              </a:extLst>
            </p:cNvPr>
            <p:cNvSpPr>
              <a:spLocks/>
            </p:cNvSpPr>
            <p:nvPr/>
          </p:nvSpPr>
          <p:spPr bwMode="auto">
            <a:xfrm>
              <a:off x="7089816" y="3464948"/>
              <a:ext cx="44205" cy="44205"/>
            </a:xfrm>
            <a:custGeom>
              <a:avLst/>
              <a:gdLst>
                <a:gd name="T0" fmla="*/ 0 w 30"/>
                <a:gd name="T1" fmla="*/ 28 h 28"/>
                <a:gd name="T2" fmla="*/ 16 w 30"/>
                <a:gd name="T3" fmla="*/ 0 h 28"/>
                <a:gd name="T4" fmla="*/ 30 w 30"/>
                <a:gd name="T5" fmla="*/ 28 h 28"/>
                <a:gd name="T6" fmla="*/ 0 w 30"/>
                <a:gd name="T7" fmla="*/ 28 h 28"/>
              </a:gdLst>
              <a:ahLst/>
              <a:cxnLst>
                <a:cxn ang="0">
                  <a:pos x="T0" y="T1"/>
                </a:cxn>
                <a:cxn ang="0">
                  <a:pos x="T2" y="T3"/>
                </a:cxn>
                <a:cxn ang="0">
                  <a:pos x="T4" y="T5"/>
                </a:cxn>
                <a:cxn ang="0">
                  <a:pos x="T6" y="T7"/>
                </a:cxn>
              </a:cxnLst>
              <a:rect l="0" t="0" r="r" b="b"/>
              <a:pathLst>
                <a:path w="30" h="28">
                  <a:moveTo>
                    <a:pt x="0" y="28"/>
                  </a:moveTo>
                  <a:lnTo>
                    <a:pt x="16" y="0"/>
                  </a:lnTo>
                  <a:lnTo>
                    <a:pt x="30" y="28"/>
                  </a:lnTo>
                  <a:lnTo>
                    <a:pt x="0" y="28"/>
                  </a:lnTo>
                  <a:close/>
                </a:path>
              </a:pathLst>
            </a:custGeom>
            <a:noFill/>
            <a:ln w="12700">
              <a:solidFill>
                <a:schemeClr val="accent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S PGothic" pitchFamily="34" charset="-128"/>
                <a:cs typeface="Arial" panose="020B0604020202020204" pitchFamily="34" charset="0"/>
              </a:endParaRPr>
            </a:p>
          </p:txBody>
        </p:sp>
        <p:sp>
          <p:nvSpPr>
            <p:cNvPr id="602" name="Freeform 155">
              <a:extLst>
                <a:ext uri="{FF2B5EF4-FFF2-40B4-BE49-F238E27FC236}">
                  <a16:creationId xmlns:a16="http://schemas.microsoft.com/office/drawing/2014/main" id="{5CDADCAA-4EE0-46FE-968A-A3DDC4D3E824}"/>
                </a:ext>
              </a:extLst>
            </p:cNvPr>
            <p:cNvSpPr>
              <a:spLocks/>
            </p:cNvSpPr>
            <p:nvPr/>
          </p:nvSpPr>
          <p:spPr bwMode="auto">
            <a:xfrm>
              <a:off x="7105192" y="3486803"/>
              <a:ext cx="44205" cy="44205"/>
            </a:xfrm>
            <a:custGeom>
              <a:avLst/>
              <a:gdLst>
                <a:gd name="T0" fmla="*/ 0 w 28"/>
                <a:gd name="T1" fmla="*/ 28 h 28"/>
                <a:gd name="T2" fmla="*/ 14 w 28"/>
                <a:gd name="T3" fmla="*/ 0 h 28"/>
                <a:gd name="T4" fmla="*/ 28 w 28"/>
                <a:gd name="T5" fmla="*/ 28 h 28"/>
                <a:gd name="T6" fmla="*/ 0 w 28"/>
                <a:gd name="T7" fmla="*/ 28 h 28"/>
              </a:gdLst>
              <a:ahLst/>
              <a:cxnLst>
                <a:cxn ang="0">
                  <a:pos x="T0" y="T1"/>
                </a:cxn>
                <a:cxn ang="0">
                  <a:pos x="T2" y="T3"/>
                </a:cxn>
                <a:cxn ang="0">
                  <a:pos x="T4" y="T5"/>
                </a:cxn>
                <a:cxn ang="0">
                  <a:pos x="T6" y="T7"/>
                </a:cxn>
              </a:cxnLst>
              <a:rect l="0" t="0" r="r" b="b"/>
              <a:pathLst>
                <a:path w="28" h="28">
                  <a:moveTo>
                    <a:pt x="0" y="28"/>
                  </a:moveTo>
                  <a:lnTo>
                    <a:pt x="14" y="0"/>
                  </a:lnTo>
                  <a:lnTo>
                    <a:pt x="28" y="28"/>
                  </a:lnTo>
                  <a:lnTo>
                    <a:pt x="0" y="28"/>
                  </a:lnTo>
                  <a:close/>
                </a:path>
              </a:pathLst>
            </a:custGeom>
            <a:noFill/>
            <a:ln w="12700">
              <a:solidFill>
                <a:schemeClr val="accent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S PGothic" pitchFamily="34" charset="-128"/>
                <a:cs typeface="Arial" panose="020B0604020202020204" pitchFamily="34" charset="0"/>
              </a:endParaRPr>
            </a:p>
          </p:txBody>
        </p:sp>
        <p:sp>
          <p:nvSpPr>
            <p:cNvPr id="603" name="Freeform 156">
              <a:extLst>
                <a:ext uri="{FF2B5EF4-FFF2-40B4-BE49-F238E27FC236}">
                  <a16:creationId xmlns:a16="http://schemas.microsoft.com/office/drawing/2014/main" id="{3DE6822F-6757-48ED-ACB8-5E4CC6FC03A2}"/>
                </a:ext>
              </a:extLst>
            </p:cNvPr>
            <p:cNvSpPr>
              <a:spLocks/>
            </p:cNvSpPr>
            <p:nvPr/>
          </p:nvSpPr>
          <p:spPr bwMode="auto">
            <a:xfrm>
              <a:off x="7105192" y="3499292"/>
              <a:ext cx="44205" cy="44205"/>
            </a:xfrm>
            <a:custGeom>
              <a:avLst/>
              <a:gdLst>
                <a:gd name="T0" fmla="*/ 0 w 28"/>
                <a:gd name="T1" fmla="*/ 28 h 28"/>
                <a:gd name="T2" fmla="*/ 14 w 28"/>
                <a:gd name="T3" fmla="*/ 0 h 28"/>
                <a:gd name="T4" fmla="*/ 28 w 28"/>
                <a:gd name="T5" fmla="*/ 28 h 28"/>
                <a:gd name="T6" fmla="*/ 0 w 28"/>
                <a:gd name="T7" fmla="*/ 28 h 28"/>
              </a:gdLst>
              <a:ahLst/>
              <a:cxnLst>
                <a:cxn ang="0">
                  <a:pos x="T0" y="T1"/>
                </a:cxn>
                <a:cxn ang="0">
                  <a:pos x="T2" y="T3"/>
                </a:cxn>
                <a:cxn ang="0">
                  <a:pos x="T4" y="T5"/>
                </a:cxn>
                <a:cxn ang="0">
                  <a:pos x="T6" y="T7"/>
                </a:cxn>
              </a:cxnLst>
              <a:rect l="0" t="0" r="r" b="b"/>
              <a:pathLst>
                <a:path w="28" h="28">
                  <a:moveTo>
                    <a:pt x="0" y="28"/>
                  </a:moveTo>
                  <a:lnTo>
                    <a:pt x="14" y="0"/>
                  </a:lnTo>
                  <a:lnTo>
                    <a:pt x="28" y="28"/>
                  </a:lnTo>
                  <a:lnTo>
                    <a:pt x="0" y="28"/>
                  </a:lnTo>
                  <a:close/>
                </a:path>
              </a:pathLst>
            </a:custGeom>
            <a:noFill/>
            <a:ln w="12700">
              <a:solidFill>
                <a:schemeClr val="accent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S PGothic" pitchFamily="34" charset="-128"/>
                <a:cs typeface="Arial" panose="020B0604020202020204" pitchFamily="34" charset="0"/>
              </a:endParaRPr>
            </a:p>
          </p:txBody>
        </p:sp>
        <p:sp>
          <p:nvSpPr>
            <p:cNvPr id="604" name="Freeform 157">
              <a:extLst>
                <a:ext uri="{FF2B5EF4-FFF2-40B4-BE49-F238E27FC236}">
                  <a16:creationId xmlns:a16="http://schemas.microsoft.com/office/drawing/2014/main" id="{8A9B3AB9-D7B1-45FA-808E-86EF9FBC5313}"/>
                </a:ext>
              </a:extLst>
            </p:cNvPr>
            <p:cNvSpPr>
              <a:spLocks/>
            </p:cNvSpPr>
            <p:nvPr/>
          </p:nvSpPr>
          <p:spPr bwMode="auto">
            <a:xfrm>
              <a:off x="7115443" y="3552370"/>
              <a:ext cx="44205" cy="44205"/>
            </a:xfrm>
            <a:custGeom>
              <a:avLst/>
              <a:gdLst>
                <a:gd name="T0" fmla="*/ 0 w 28"/>
                <a:gd name="T1" fmla="*/ 28 h 28"/>
                <a:gd name="T2" fmla="*/ 14 w 28"/>
                <a:gd name="T3" fmla="*/ 0 h 28"/>
                <a:gd name="T4" fmla="*/ 28 w 28"/>
                <a:gd name="T5" fmla="*/ 28 h 28"/>
                <a:gd name="T6" fmla="*/ 0 w 28"/>
                <a:gd name="T7" fmla="*/ 28 h 28"/>
              </a:gdLst>
              <a:ahLst/>
              <a:cxnLst>
                <a:cxn ang="0">
                  <a:pos x="T0" y="T1"/>
                </a:cxn>
                <a:cxn ang="0">
                  <a:pos x="T2" y="T3"/>
                </a:cxn>
                <a:cxn ang="0">
                  <a:pos x="T4" y="T5"/>
                </a:cxn>
                <a:cxn ang="0">
                  <a:pos x="T6" y="T7"/>
                </a:cxn>
              </a:cxnLst>
              <a:rect l="0" t="0" r="r" b="b"/>
              <a:pathLst>
                <a:path w="28" h="28">
                  <a:moveTo>
                    <a:pt x="0" y="28"/>
                  </a:moveTo>
                  <a:lnTo>
                    <a:pt x="14" y="0"/>
                  </a:lnTo>
                  <a:lnTo>
                    <a:pt x="28" y="28"/>
                  </a:lnTo>
                  <a:lnTo>
                    <a:pt x="0" y="28"/>
                  </a:lnTo>
                  <a:close/>
                </a:path>
              </a:pathLst>
            </a:custGeom>
            <a:noFill/>
            <a:ln w="12700">
              <a:solidFill>
                <a:schemeClr val="accent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S PGothic" pitchFamily="34" charset="-128"/>
                <a:cs typeface="Arial" panose="020B0604020202020204" pitchFamily="34" charset="0"/>
              </a:endParaRPr>
            </a:p>
          </p:txBody>
        </p:sp>
        <p:sp>
          <p:nvSpPr>
            <p:cNvPr id="605" name="Freeform 158">
              <a:extLst>
                <a:ext uri="{FF2B5EF4-FFF2-40B4-BE49-F238E27FC236}">
                  <a16:creationId xmlns:a16="http://schemas.microsoft.com/office/drawing/2014/main" id="{703C7703-DFD1-453D-B3C9-F2921F9D527D}"/>
                </a:ext>
              </a:extLst>
            </p:cNvPr>
            <p:cNvSpPr>
              <a:spLocks/>
            </p:cNvSpPr>
            <p:nvPr/>
          </p:nvSpPr>
          <p:spPr bwMode="auto">
            <a:xfrm>
              <a:off x="7115443" y="3561737"/>
              <a:ext cx="44205" cy="44205"/>
            </a:xfrm>
            <a:custGeom>
              <a:avLst/>
              <a:gdLst>
                <a:gd name="T0" fmla="*/ 0 w 28"/>
                <a:gd name="T1" fmla="*/ 30 h 30"/>
                <a:gd name="T2" fmla="*/ 14 w 28"/>
                <a:gd name="T3" fmla="*/ 0 h 30"/>
                <a:gd name="T4" fmla="*/ 28 w 28"/>
                <a:gd name="T5" fmla="*/ 30 h 30"/>
                <a:gd name="T6" fmla="*/ 0 w 28"/>
                <a:gd name="T7" fmla="*/ 30 h 30"/>
              </a:gdLst>
              <a:ahLst/>
              <a:cxnLst>
                <a:cxn ang="0">
                  <a:pos x="T0" y="T1"/>
                </a:cxn>
                <a:cxn ang="0">
                  <a:pos x="T2" y="T3"/>
                </a:cxn>
                <a:cxn ang="0">
                  <a:pos x="T4" y="T5"/>
                </a:cxn>
                <a:cxn ang="0">
                  <a:pos x="T6" y="T7"/>
                </a:cxn>
              </a:cxnLst>
              <a:rect l="0" t="0" r="r" b="b"/>
              <a:pathLst>
                <a:path w="28" h="30">
                  <a:moveTo>
                    <a:pt x="0" y="30"/>
                  </a:moveTo>
                  <a:lnTo>
                    <a:pt x="14" y="0"/>
                  </a:lnTo>
                  <a:lnTo>
                    <a:pt x="28" y="30"/>
                  </a:lnTo>
                  <a:lnTo>
                    <a:pt x="0" y="30"/>
                  </a:lnTo>
                  <a:close/>
                </a:path>
              </a:pathLst>
            </a:custGeom>
            <a:noFill/>
            <a:ln w="12700">
              <a:solidFill>
                <a:schemeClr val="accent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S PGothic" pitchFamily="34" charset="-128"/>
                <a:cs typeface="Arial" panose="020B0604020202020204" pitchFamily="34" charset="0"/>
              </a:endParaRPr>
            </a:p>
          </p:txBody>
        </p:sp>
        <p:sp>
          <p:nvSpPr>
            <p:cNvPr id="606" name="Freeform 159">
              <a:extLst>
                <a:ext uri="{FF2B5EF4-FFF2-40B4-BE49-F238E27FC236}">
                  <a16:creationId xmlns:a16="http://schemas.microsoft.com/office/drawing/2014/main" id="{2F3AC631-1FD5-4502-8A35-6ADC94E187EC}"/>
                </a:ext>
              </a:extLst>
            </p:cNvPr>
            <p:cNvSpPr>
              <a:spLocks/>
            </p:cNvSpPr>
            <p:nvPr/>
          </p:nvSpPr>
          <p:spPr bwMode="auto">
            <a:xfrm>
              <a:off x="7340960" y="3742824"/>
              <a:ext cx="44205" cy="44205"/>
            </a:xfrm>
            <a:custGeom>
              <a:avLst/>
              <a:gdLst>
                <a:gd name="T0" fmla="*/ 0 w 28"/>
                <a:gd name="T1" fmla="*/ 28 h 28"/>
                <a:gd name="T2" fmla="*/ 14 w 28"/>
                <a:gd name="T3" fmla="*/ 0 h 28"/>
                <a:gd name="T4" fmla="*/ 28 w 28"/>
                <a:gd name="T5" fmla="*/ 28 h 28"/>
                <a:gd name="T6" fmla="*/ 0 w 28"/>
                <a:gd name="T7" fmla="*/ 28 h 28"/>
              </a:gdLst>
              <a:ahLst/>
              <a:cxnLst>
                <a:cxn ang="0">
                  <a:pos x="T0" y="T1"/>
                </a:cxn>
                <a:cxn ang="0">
                  <a:pos x="T2" y="T3"/>
                </a:cxn>
                <a:cxn ang="0">
                  <a:pos x="T4" y="T5"/>
                </a:cxn>
                <a:cxn ang="0">
                  <a:pos x="T6" y="T7"/>
                </a:cxn>
              </a:cxnLst>
              <a:rect l="0" t="0" r="r" b="b"/>
              <a:pathLst>
                <a:path w="28" h="28">
                  <a:moveTo>
                    <a:pt x="0" y="28"/>
                  </a:moveTo>
                  <a:lnTo>
                    <a:pt x="14" y="0"/>
                  </a:lnTo>
                  <a:lnTo>
                    <a:pt x="28" y="28"/>
                  </a:lnTo>
                  <a:lnTo>
                    <a:pt x="0" y="28"/>
                  </a:lnTo>
                  <a:close/>
                </a:path>
              </a:pathLst>
            </a:custGeom>
            <a:noFill/>
            <a:ln w="12700">
              <a:solidFill>
                <a:schemeClr val="accent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S PGothic" pitchFamily="34" charset="-128"/>
                <a:cs typeface="Arial" panose="020B0604020202020204" pitchFamily="34" charset="0"/>
              </a:endParaRPr>
            </a:p>
          </p:txBody>
        </p:sp>
        <p:sp>
          <p:nvSpPr>
            <p:cNvPr id="607" name="Freeform 160">
              <a:extLst>
                <a:ext uri="{FF2B5EF4-FFF2-40B4-BE49-F238E27FC236}">
                  <a16:creationId xmlns:a16="http://schemas.microsoft.com/office/drawing/2014/main" id="{5FCF2B0A-E541-411A-95CE-5ED8DA2D523A}"/>
                </a:ext>
              </a:extLst>
            </p:cNvPr>
            <p:cNvSpPr>
              <a:spLocks/>
            </p:cNvSpPr>
            <p:nvPr/>
          </p:nvSpPr>
          <p:spPr bwMode="auto">
            <a:xfrm>
              <a:off x="7340960" y="3761558"/>
              <a:ext cx="44205" cy="44205"/>
            </a:xfrm>
            <a:custGeom>
              <a:avLst/>
              <a:gdLst>
                <a:gd name="T0" fmla="*/ 0 w 28"/>
                <a:gd name="T1" fmla="*/ 28 h 28"/>
                <a:gd name="T2" fmla="*/ 14 w 28"/>
                <a:gd name="T3" fmla="*/ 0 h 28"/>
                <a:gd name="T4" fmla="*/ 28 w 28"/>
                <a:gd name="T5" fmla="*/ 28 h 28"/>
                <a:gd name="T6" fmla="*/ 0 w 28"/>
                <a:gd name="T7" fmla="*/ 28 h 28"/>
              </a:gdLst>
              <a:ahLst/>
              <a:cxnLst>
                <a:cxn ang="0">
                  <a:pos x="T0" y="T1"/>
                </a:cxn>
                <a:cxn ang="0">
                  <a:pos x="T2" y="T3"/>
                </a:cxn>
                <a:cxn ang="0">
                  <a:pos x="T4" y="T5"/>
                </a:cxn>
                <a:cxn ang="0">
                  <a:pos x="T6" y="T7"/>
                </a:cxn>
              </a:cxnLst>
              <a:rect l="0" t="0" r="r" b="b"/>
              <a:pathLst>
                <a:path w="28" h="28">
                  <a:moveTo>
                    <a:pt x="0" y="28"/>
                  </a:moveTo>
                  <a:lnTo>
                    <a:pt x="14" y="0"/>
                  </a:lnTo>
                  <a:lnTo>
                    <a:pt x="28" y="28"/>
                  </a:lnTo>
                  <a:lnTo>
                    <a:pt x="0" y="28"/>
                  </a:lnTo>
                  <a:close/>
                </a:path>
              </a:pathLst>
            </a:custGeom>
            <a:noFill/>
            <a:ln w="12700">
              <a:solidFill>
                <a:schemeClr val="accent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S PGothic" pitchFamily="34" charset="-128"/>
                <a:cs typeface="Arial" panose="020B0604020202020204" pitchFamily="34" charset="0"/>
              </a:endParaRPr>
            </a:p>
          </p:txBody>
        </p:sp>
        <p:sp>
          <p:nvSpPr>
            <p:cNvPr id="608" name="Freeform 161">
              <a:extLst>
                <a:ext uri="{FF2B5EF4-FFF2-40B4-BE49-F238E27FC236}">
                  <a16:creationId xmlns:a16="http://schemas.microsoft.com/office/drawing/2014/main" id="{90A03188-5ABA-4379-A7BC-61A4A4E57C81}"/>
                </a:ext>
              </a:extLst>
            </p:cNvPr>
            <p:cNvSpPr>
              <a:spLocks/>
            </p:cNvSpPr>
            <p:nvPr/>
          </p:nvSpPr>
          <p:spPr bwMode="auto">
            <a:xfrm>
              <a:off x="7494721" y="3820879"/>
              <a:ext cx="44205" cy="44205"/>
            </a:xfrm>
            <a:custGeom>
              <a:avLst/>
              <a:gdLst>
                <a:gd name="T0" fmla="*/ 0 w 28"/>
                <a:gd name="T1" fmla="*/ 28 h 28"/>
                <a:gd name="T2" fmla="*/ 14 w 28"/>
                <a:gd name="T3" fmla="*/ 0 h 28"/>
                <a:gd name="T4" fmla="*/ 28 w 28"/>
                <a:gd name="T5" fmla="*/ 28 h 28"/>
                <a:gd name="T6" fmla="*/ 0 w 28"/>
                <a:gd name="T7" fmla="*/ 28 h 28"/>
              </a:gdLst>
              <a:ahLst/>
              <a:cxnLst>
                <a:cxn ang="0">
                  <a:pos x="T0" y="T1"/>
                </a:cxn>
                <a:cxn ang="0">
                  <a:pos x="T2" y="T3"/>
                </a:cxn>
                <a:cxn ang="0">
                  <a:pos x="T4" y="T5"/>
                </a:cxn>
                <a:cxn ang="0">
                  <a:pos x="T6" y="T7"/>
                </a:cxn>
              </a:cxnLst>
              <a:rect l="0" t="0" r="r" b="b"/>
              <a:pathLst>
                <a:path w="28" h="28">
                  <a:moveTo>
                    <a:pt x="0" y="28"/>
                  </a:moveTo>
                  <a:lnTo>
                    <a:pt x="14" y="0"/>
                  </a:lnTo>
                  <a:lnTo>
                    <a:pt x="28" y="28"/>
                  </a:lnTo>
                  <a:lnTo>
                    <a:pt x="0" y="28"/>
                  </a:lnTo>
                  <a:close/>
                </a:path>
              </a:pathLst>
            </a:custGeom>
            <a:noFill/>
            <a:ln w="12700">
              <a:solidFill>
                <a:schemeClr val="accent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S PGothic" pitchFamily="34" charset="-128"/>
                <a:cs typeface="Arial" panose="020B0604020202020204" pitchFamily="34" charset="0"/>
              </a:endParaRPr>
            </a:p>
          </p:txBody>
        </p:sp>
        <p:sp>
          <p:nvSpPr>
            <p:cNvPr id="609" name="Freeform 162">
              <a:extLst>
                <a:ext uri="{FF2B5EF4-FFF2-40B4-BE49-F238E27FC236}">
                  <a16:creationId xmlns:a16="http://schemas.microsoft.com/office/drawing/2014/main" id="{461D9AED-CFC2-454B-96B1-AFB1B9B770B2}"/>
                </a:ext>
              </a:extLst>
            </p:cNvPr>
            <p:cNvSpPr>
              <a:spLocks/>
            </p:cNvSpPr>
            <p:nvPr/>
          </p:nvSpPr>
          <p:spPr bwMode="auto">
            <a:xfrm>
              <a:off x="7545975" y="3870834"/>
              <a:ext cx="44205" cy="44205"/>
            </a:xfrm>
            <a:custGeom>
              <a:avLst/>
              <a:gdLst>
                <a:gd name="T0" fmla="*/ 0 w 30"/>
                <a:gd name="T1" fmla="*/ 28 h 28"/>
                <a:gd name="T2" fmla="*/ 14 w 30"/>
                <a:gd name="T3" fmla="*/ 0 h 28"/>
                <a:gd name="T4" fmla="*/ 30 w 30"/>
                <a:gd name="T5" fmla="*/ 28 h 28"/>
                <a:gd name="T6" fmla="*/ 0 w 30"/>
                <a:gd name="T7" fmla="*/ 28 h 28"/>
              </a:gdLst>
              <a:ahLst/>
              <a:cxnLst>
                <a:cxn ang="0">
                  <a:pos x="T0" y="T1"/>
                </a:cxn>
                <a:cxn ang="0">
                  <a:pos x="T2" y="T3"/>
                </a:cxn>
                <a:cxn ang="0">
                  <a:pos x="T4" y="T5"/>
                </a:cxn>
                <a:cxn ang="0">
                  <a:pos x="T6" y="T7"/>
                </a:cxn>
              </a:cxnLst>
              <a:rect l="0" t="0" r="r" b="b"/>
              <a:pathLst>
                <a:path w="30" h="28">
                  <a:moveTo>
                    <a:pt x="0" y="28"/>
                  </a:moveTo>
                  <a:lnTo>
                    <a:pt x="14" y="0"/>
                  </a:lnTo>
                  <a:lnTo>
                    <a:pt x="30" y="28"/>
                  </a:lnTo>
                  <a:lnTo>
                    <a:pt x="0" y="28"/>
                  </a:lnTo>
                  <a:close/>
                </a:path>
              </a:pathLst>
            </a:custGeom>
            <a:noFill/>
            <a:ln w="12700">
              <a:solidFill>
                <a:schemeClr val="accent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S PGothic" pitchFamily="34" charset="-128"/>
                <a:cs typeface="Arial" panose="020B0604020202020204" pitchFamily="34" charset="0"/>
              </a:endParaRPr>
            </a:p>
          </p:txBody>
        </p:sp>
        <p:sp>
          <p:nvSpPr>
            <p:cNvPr id="610" name="Freeform 163">
              <a:extLst>
                <a:ext uri="{FF2B5EF4-FFF2-40B4-BE49-F238E27FC236}">
                  <a16:creationId xmlns:a16="http://schemas.microsoft.com/office/drawing/2014/main" id="{E5B589FD-4869-4906-8D9F-104D5EEC508D}"/>
                </a:ext>
              </a:extLst>
            </p:cNvPr>
            <p:cNvSpPr>
              <a:spLocks/>
            </p:cNvSpPr>
            <p:nvPr/>
          </p:nvSpPr>
          <p:spPr bwMode="auto">
            <a:xfrm>
              <a:off x="7715112" y="3908302"/>
              <a:ext cx="44205" cy="44205"/>
            </a:xfrm>
            <a:custGeom>
              <a:avLst/>
              <a:gdLst>
                <a:gd name="T0" fmla="*/ 0 w 28"/>
                <a:gd name="T1" fmla="*/ 30 h 30"/>
                <a:gd name="T2" fmla="*/ 14 w 28"/>
                <a:gd name="T3" fmla="*/ 0 h 30"/>
                <a:gd name="T4" fmla="*/ 28 w 28"/>
                <a:gd name="T5" fmla="*/ 30 h 30"/>
                <a:gd name="T6" fmla="*/ 0 w 28"/>
                <a:gd name="T7" fmla="*/ 30 h 30"/>
              </a:gdLst>
              <a:ahLst/>
              <a:cxnLst>
                <a:cxn ang="0">
                  <a:pos x="T0" y="T1"/>
                </a:cxn>
                <a:cxn ang="0">
                  <a:pos x="T2" y="T3"/>
                </a:cxn>
                <a:cxn ang="0">
                  <a:pos x="T4" y="T5"/>
                </a:cxn>
                <a:cxn ang="0">
                  <a:pos x="T6" y="T7"/>
                </a:cxn>
              </a:cxnLst>
              <a:rect l="0" t="0" r="r" b="b"/>
              <a:pathLst>
                <a:path w="28" h="30">
                  <a:moveTo>
                    <a:pt x="0" y="30"/>
                  </a:moveTo>
                  <a:lnTo>
                    <a:pt x="14" y="0"/>
                  </a:lnTo>
                  <a:lnTo>
                    <a:pt x="28" y="30"/>
                  </a:lnTo>
                  <a:lnTo>
                    <a:pt x="0" y="30"/>
                  </a:lnTo>
                  <a:close/>
                </a:path>
              </a:pathLst>
            </a:custGeom>
            <a:noFill/>
            <a:ln w="12700">
              <a:solidFill>
                <a:schemeClr val="accent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S PGothic" pitchFamily="34" charset="-128"/>
                <a:cs typeface="Arial" panose="020B0604020202020204" pitchFamily="34" charset="0"/>
              </a:endParaRPr>
            </a:p>
          </p:txBody>
        </p:sp>
        <p:sp>
          <p:nvSpPr>
            <p:cNvPr id="611" name="Freeform 164">
              <a:extLst>
                <a:ext uri="{FF2B5EF4-FFF2-40B4-BE49-F238E27FC236}">
                  <a16:creationId xmlns:a16="http://schemas.microsoft.com/office/drawing/2014/main" id="{E8452426-E6A2-483C-AAEC-4BC7AA290486}"/>
                </a:ext>
              </a:extLst>
            </p:cNvPr>
            <p:cNvSpPr>
              <a:spLocks/>
            </p:cNvSpPr>
            <p:nvPr/>
          </p:nvSpPr>
          <p:spPr bwMode="auto">
            <a:xfrm>
              <a:off x="7776617" y="3917668"/>
              <a:ext cx="44205" cy="44205"/>
            </a:xfrm>
            <a:custGeom>
              <a:avLst/>
              <a:gdLst>
                <a:gd name="T0" fmla="*/ 0 w 28"/>
                <a:gd name="T1" fmla="*/ 28 h 28"/>
                <a:gd name="T2" fmla="*/ 14 w 28"/>
                <a:gd name="T3" fmla="*/ 0 h 28"/>
                <a:gd name="T4" fmla="*/ 28 w 28"/>
                <a:gd name="T5" fmla="*/ 28 h 28"/>
                <a:gd name="T6" fmla="*/ 0 w 28"/>
                <a:gd name="T7" fmla="*/ 28 h 28"/>
              </a:gdLst>
              <a:ahLst/>
              <a:cxnLst>
                <a:cxn ang="0">
                  <a:pos x="T0" y="T1"/>
                </a:cxn>
                <a:cxn ang="0">
                  <a:pos x="T2" y="T3"/>
                </a:cxn>
                <a:cxn ang="0">
                  <a:pos x="T4" y="T5"/>
                </a:cxn>
                <a:cxn ang="0">
                  <a:pos x="T6" y="T7"/>
                </a:cxn>
              </a:cxnLst>
              <a:rect l="0" t="0" r="r" b="b"/>
              <a:pathLst>
                <a:path w="28" h="28">
                  <a:moveTo>
                    <a:pt x="0" y="28"/>
                  </a:moveTo>
                  <a:lnTo>
                    <a:pt x="14" y="0"/>
                  </a:lnTo>
                  <a:lnTo>
                    <a:pt x="28" y="28"/>
                  </a:lnTo>
                  <a:lnTo>
                    <a:pt x="0" y="28"/>
                  </a:lnTo>
                  <a:close/>
                </a:path>
              </a:pathLst>
            </a:custGeom>
            <a:noFill/>
            <a:ln w="12700">
              <a:solidFill>
                <a:schemeClr val="accent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S PGothic" pitchFamily="34" charset="-128"/>
                <a:cs typeface="Arial" panose="020B0604020202020204" pitchFamily="34" charset="0"/>
              </a:endParaRPr>
            </a:p>
          </p:txBody>
        </p:sp>
        <p:sp>
          <p:nvSpPr>
            <p:cNvPr id="612" name="Freeform 165">
              <a:extLst>
                <a:ext uri="{FF2B5EF4-FFF2-40B4-BE49-F238E27FC236}">
                  <a16:creationId xmlns:a16="http://schemas.microsoft.com/office/drawing/2014/main" id="{9B13671B-F666-464B-B515-B02B4F637129}"/>
                </a:ext>
              </a:extLst>
            </p:cNvPr>
            <p:cNvSpPr>
              <a:spLocks/>
            </p:cNvSpPr>
            <p:nvPr/>
          </p:nvSpPr>
          <p:spPr bwMode="auto">
            <a:xfrm>
              <a:off x="7791993" y="3927035"/>
              <a:ext cx="44205" cy="44205"/>
            </a:xfrm>
            <a:custGeom>
              <a:avLst/>
              <a:gdLst>
                <a:gd name="T0" fmla="*/ 0 w 28"/>
                <a:gd name="T1" fmla="*/ 28 h 28"/>
                <a:gd name="T2" fmla="*/ 14 w 28"/>
                <a:gd name="T3" fmla="*/ 0 h 28"/>
                <a:gd name="T4" fmla="*/ 28 w 28"/>
                <a:gd name="T5" fmla="*/ 28 h 28"/>
                <a:gd name="T6" fmla="*/ 0 w 28"/>
                <a:gd name="T7" fmla="*/ 28 h 28"/>
              </a:gdLst>
              <a:ahLst/>
              <a:cxnLst>
                <a:cxn ang="0">
                  <a:pos x="T0" y="T1"/>
                </a:cxn>
                <a:cxn ang="0">
                  <a:pos x="T2" y="T3"/>
                </a:cxn>
                <a:cxn ang="0">
                  <a:pos x="T4" y="T5"/>
                </a:cxn>
                <a:cxn ang="0">
                  <a:pos x="T6" y="T7"/>
                </a:cxn>
              </a:cxnLst>
              <a:rect l="0" t="0" r="r" b="b"/>
              <a:pathLst>
                <a:path w="28" h="28">
                  <a:moveTo>
                    <a:pt x="0" y="28"/>
                  </a:moveTo>
                  <a:lnTo>
                    <a:pt x="14" y="0"/>
                  </a:lnTo>
                  <a:lnTo>
                    <a:pt x="28" y="28"/>
                  </a:lnTo>
                  <a:lnTo>
                    <a:pt x="0" y="28"/>
                  </a:lnTo>
                  <a:close/>
                </a:path>
              </a:pathLst>
            </a:custGeom>
            <a:noFill/>
            <a:ln w="12700">
              <a:solidFill>
                <a:schemeClr val="accent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S PGothic" pitchFamily="34" charset="-128"/>
                <a:cs typeface="Arial" panose="020B0604020202020204" pitchFamily="34" charset="0"/>
              </a:endParaRPr>
            </a:p>
          </p:txBody>
        </p:sp>
        <p:sp>
          <p:nvSpPr>
            <p:cNvPr id="613" name="Freeform 166">
              <a:extLst>
                <a:ext uri="{FF2B5EF4-FFF2-40B4-BE49-F238E27FC236}">
                  <a16:creationId xmlns:a16="http://schemas.microsoft.com/office/drawing/2014/main" id="{DCB25912-D4D1-41FD-B283-0FCC1C06F547}"/>
                </a:ext>
              </a:extLst>
            </p:cNvPr>
            <p:cNvSpPr>
              <a:spLocks/>
            </p:cNvSpPr>
            <p:nvPr/>
          </p:nvSpPr>
          <p:spPr bwMode="auto">
            <a:xfrm>
              <a:off x="7848372" y="3939523"/>
              <a:ext cx="44205" cy="44205"/>
            </a:xfrm>
            <a:custGeom>
              <a:avLst/>
              <a:gdLst>
                <a:gd name="T0" fmla="*/ 0 w 28"/>
                <a:gd name="T1" fmla="*/ 28 h 28"/>
                <a:gd name="T2" fmla="*/ 14 w 28"/>
                <a:gd name="T3" fmla="*/ 0 h 28"/>
                <a:gd name="T4" fmla="*/ 28 w 28"/>
                <a:gd name="T5" fmla="*/ 28 h 28"/>
                <a:gd name="T6" fmla="*/ 0 w 28"/>
                <a:gd name="T7" fmla="*/ 28 h 28"/>
              </a:gdLst>
              <a:ahLst/>
              <a:cxnLst>
                <a:cxn ang="0">
                  <a:pos x="T0" y="T1"/>
                </a:cxn>
                <a:cxn ang="0">
                  <a:pos x="T2" y="T3"/>
                </a:cxn>
                <a:cxn ang="0">
                  <a:pos x="T4" y="T5"/>
                </a:cxn>
                <a:cxn ang="0">
                  <a:pos x="T6" y="T7"/>
                </a:cxn>
              </a:cxnLst>
              <a:rect l="0" t="0" r="r" b="b"/>
              <a:pathLst>
                <a:path w="28" h="28">
                  <a:moveTo>
                    <a:pt x="0" y="28"/>
                  </a:moveTo>
                  <a:lnTo>
                    <a:pt x="14" y="0"/>
                  </a:lnTo>
                  <a:lnTo>
                    <a:pt x="28" y="28"/>
                  </a:lnTo>
                  <a:lnTo>
                    <a:pt x="0" y="28"/>
                  </a:lnTo>
                  <a:close/>
                </a:path>
              </a:pathLst>
            </a:custGeom>
            <a:noFill/>
            <a:ln w="12700">
              <a:solidFill>
                <a:schemeClr val="accent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S PGothic" pitchFamily="34" charset="-128"/>
                <a:cs typeface="Arial" panose="020B0604020202020204" pitchFamily="34" charset="0"/>
              </a:endParaRPr>
            </a:p>
          </p:txBody>
        </p:sp>
        <p:sp>
          <p:nvSpPr>
            <p:cNvPr id="614" name="Freeform 167">
              <a:extLst>
                <a:ext uri="{FF2B5EF4-FFF2-40B4-BE49-F238E27FC236}">
                  <a16:creationId xmlns:a16="http://schemas.microsoft.com/office/drawing/2014/main" id="{DAF11FA2-F366-4AE3-B11F-3C2171D8649B}"/>
                </a:ext>
              </a:extLst>
            </p:cNvPr>
            <p:cNvSpPr>
              <a:spLocks/>
            </p:cNvSpPr>
            <p:nvPr/>
          </p:nvSpPr>
          <p:spPr bwMode="auto">
            <a:xfrm>
              <a:off x="7950880" y="3948890"/>
              <a:ext cx="44205" cy="44205"/>
            </a:xfrm>
            <a:custGeom>
              <a:avLst/>
              <a:gdLst>
                <a:gd name="T0" fmla="*/ 0 w 28"/>
                <a:gd name="T1" fmla="*/ 28 h 28"/>
                <a:gd name="T2" fmla="*/ 14 w 28"/>
                <a:gd name="T3" fmla="*/ 0 h 28"/>
                <a:gd name="T4" fmla="*/ 28 w 28"/>
                <a:gd name="T5" fmla="*/ 28 h 28"/>
                <a:gd name="T6" fmla="*/ 0 w 28"/>
                <a:gd name="T7" fmla="*/ 28 h 28"/>
              </a:gdLst>
              <a:ahLst/>
              <a:cxnLst>
                <a:cxn ang="0">
                  <a:pos x="T0" y="T1"/>
                </a:cxn>
                <a:cxn ang="0">
                  <a:pos x="T2" y="T3"/>
                </a:cxn>
                <a:cxn ang="0">
                  <a:pos x="T4" y="T5"/>
                </a:cxn>
                <a:cxn ang="0">
                  <a:pos x="T6" y="T7"/>
                </a:cxn>
              </a:cxnLst>
              <a:rect l="0" t="0" r="r" b="b"/>
              <a:pathLst>
                <a:path w="28" h="28">
                  <a:moveTo>
                    <a:pt x="0" y="28"/>
                  </a:moveTo>
                  <a:lnTo>
                    <a:pt x="14" y="0"/>
                  </a:lnTo>
                  <a:lnTo>
                    <a:pt x="28" y="28"/>
                  </a:lnTo>
                  <a:lnTo>
                    <a:pt x="0" y="28"/>
                  </a:lnTo>
                  <a:close/>
                </a:path>
              </a:pathLst>
            </a:custGeom>
            <a:noFill/>
            <a:ln w="12700">
              <a:solidFill>
                <a:schemeClr val="accent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S PGothic" pitchFamily="34" charset="-128"/>
                <a:cs typeface="Arial" panose="020B0604020202020204" pitchFamily="34" charset="0"/>
              </a:endParaRPr>
            </a:p>
          </p:txBody>
        </p:sp>
        <p:sp>
          <p:nvSpPr>
            <p:cNvPr id="615" name="Freeform 168">
              <a:extLst>
                <a:ext uri="{FF2B5EF4-FFF2-40B4-BE49-F238E27FC236}">
                  <a16:creationId xmlns:a16="http://schemas.microsoft.com/office/drawing/2014/main" id="{0C1AA0C2-E956-4F46-89F7-7081C26CB97E}"/>
                </a:ext>
              </a:extLst>
            </p:cNvPr>
            <p:cNvSpPr>
              <a:spLocks/>
            </p:cNvSpPr>
            <p:nvPr/>
          </p:nvSpPr>
          <p:spPr bwMode="auto">
            <a:xfrm>
              <a:off x="8278904" y="3995723"/>
              <a:ext cx="44205" cy="44205"/>
            </a:xfrm>
            <a:custGeom>
              <a:avLst/>
              <a:gdLst>
                <a:gd name="T0" fmla="*/ 0 w 28"/>
                <a:gd name="T1" fmla="*/ 28 h 28"/>
                <a:gd name="T2" fmla="*/ 14 w 28"/>
                <a:gd name="T3" fmla="*/ 0 h 28"/>
                <a:gd name="T4" fmla="*/ 28 w 28"/>
                <a:gd name="T5" fmla="*/ 28 h 28"/>
                <a:gd name="T6" fmla="*/ 0 w 28"/>
                <a:gd name="T7" fmla="*/ 28 h 28"/>
              </a:gdLst>
              <a:ahLst/>
              <a:cxnLst>
                <a:cxn ang="0">
                  <a:pos x="T0" y="T1"/>
                </a:cxn>
                <a:cxn ang="0">
                  <a:pos x="T2" y="T3"/>
                </a:cxn>
                <a:cxn ang="0">
                  <a:pos x="T4" y="T5"/>
                </a:cxn>
                <a:cxn ang="0">
                  <a:pos x="T6" y="T7"/>
                </a:cxn>
              </a:cxnLst>
              <a:rect l="0" t="0" r="r" b="b"/>
              <a:pathLst>
                <a:path w="28" h="28">
                  <a:moveTo>
                    <a:pt x="0" y="28"/>
                  </a:moveTo>
                  <a:lnTo>
                    <a:pt x="14" y="0"/>
                  </a:lnTo>
                  <a:lnTo>
                    <a:pt x="28" y="28"/>
                  </a:lnTo>
                  <a:lnTo>
                    <a:pt x="0" y="28"/>
                  </a:lnTo>
                  <a:close/>
                </a:path>
              </a:pathLst>
            </a:custGeom>
            <a:noFill/>
            <a:ln w="12700">
              <a:solidFill>
                <a:schemeClr val="accent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S PGothic" pitchFamily="34" charset="-128"/>
                <a:cs typeface="Arial" panose="020B0604020202020204" pitchFamily="34" charset="0"/>
              </a:endParaRPr>
            </a:p>
          </p:txBody>
        </p:sp>
        <p:sp>
          <p:nvSpPr>
            <p:cNvPr id="616" name="Freeform 169">
              <a:extLst>
                <a:ext uri="{FF2B5EF4-FFF2-40B4-BE49-F238E27FC236}">
                  <a16:creationId xmlns:a16="http://schemas.microsoft.com/office/drawing/2014/main" id="{3D109838-17E5-4091-9FF0-20A5E4BC59CE}"/>
                </a:ext>
              </a:extLst>
            </p:cNvPr>
            <p:cNvSpPr>
              <a:spLocks/>
            </p:cNvSpPr>
            <p:nvPr/>
          </p:nvSpPr>
          <p:spPr bwMode="auto">
            <a:xfrm>
              <a:off x="8396788" y="4030067"/>
              <a:ext cx="44205" cy="44205"/>
            </a:xfrm>
            <a:custGeom>
              <a:avLst/>
              <a:gdLst>
                <a:gd name="T0" fmla="*/ 0 w 30"/>
                <a:gd name="T1" fmla="*/ 28 h 28"/>
                <a:gd name="T2" fmla="*/ 16 w 30"/>
                <a:gd name="T3" fmla="*/ 0 h 28"/>
                <a:gd name="T4" fmla="*/ 30 w 30"/>
                <a:gd name="T5" fmla="*/ 28 h 28"/>
                <a:gd name="T6" fmla="*/ 0 w 30"/>
                <a:gd name="T7" fmla="*/ 28 h 28"/>
              </a:gdLst>
              <a:ahLst/>
              <a:cxnLst>
                <a:cxn ang="0">
                  <a:pos x="T0" y="T1"/>
                </a:cxn>
                <a:cxn ang="0">
                  <a:pos x="T2" y="T3"/>
                </a:cxn>
                <a:cxn ang="0">
                  <a:pos x="T4" y="T5"/>
                </a:cxn>
                <a:cxn ang="0">
                  <a:pos x="T6" y="T7"/>
                </a:cxn>
              </a:cxnLst>
              <a:rect l="0" t="0" r="r" b="b"/>
              <a:pathLst>
                <a:path w="30" h="28">
                  <a:moveTo>
                    <a:pt x="0" y="28"/>
                  </a:moveTo>
                  <a:lnTo>
                    <a:pt x="16" y="0"/>
                  </a:lnTo>
                  <a:lnTo>
                    <a:pt x="30" y="28"/>
                  </a:lnTo>
                  <a:lnTo>
                    <a:pt x="0" y="28"/>
                  </a:lnTo>
                  <a:close/>
                </a:path>
              </a:pathLst>
            </a:custGeom>
            <a:noFill/>
            <a:ln w="12700">
              <a:solidFill>
                <a:schemeClr val="accent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S PGothic" pitchFamily="34" charset="-128"/>
                <a:cs typeface="Arial" panose="020B0604020202020204" pitchFamily="34" charset="0"/>
              </a:endParaRPr>
            </a:p>
          </p:txBody>
        </p:sp>
        <p:sp>
          <p:nvSpPr>
            <p:cNvPr id="617" name="Freeform 170">
              <a:extLst>
                <a:ext uri="{FF2B5EF4-FFF2-40B4-BE49-F238E27FC236}">
                  <a16:creationId xmlns:a16="http://schemas.microsoft.com/office/drawing/2014/main" id="{BB2299B2-B38D-4514-A5F3-C31F3B53F487}"/>
                </a:ext>
              </a:extLst>
            </p:cNvPr>
            <p:cNvSpPr>
              <a:spLocks/>
            </p:cNvSpPr>
            <p:nvPr/>
          </p:nvSpPr>
          <p:spPr bwMode="auto">
            <a:xfrm>
              <a:off x="8545424" y="4036312"/>
              <a:ext cx="44205" cy="44205"/>
            </a:xfrm>
            <a:custGeom>
              <a:avLst/>
              <a:gdLst>
                <a:gd name="T0" fmla="*/ 0 w 30"/>
                <a:gd name="T1" fmla="*/ 28 h 28"/>
                <a:gd name="T2" fmla="*/ 16 w 30"/>
                <a:gd name="T3" fmla="*/ 0 h 28"/>
                <a:gd name="T4" fmla="*/ 30 w 30"/>
                <a:gd name="T5" fmla="*/ 28 h 28"/>
                <a:gd name="T6" fmla="*/ 0 w 30"/>
                <a:gd name="T7" fmla="*/ 28 h 28"/>
              </a:gdLst>
              <a:ahLst/>
              <a:cxnLst>
                <a:cxn ang="0">
                  <a:pos x="T0" y="T1"/>
                </a:cxn>
                <a:cxn ang="0">
                  <a:pos x="T2" y="T3"/>
                </a:cxn>
                <a:cxn ang="0">
                  <a:pos x="T4" y="T5"/>
                </a:cxn>
                <a:cxn ang="0">
                  <a:pos x="T6" y="T7"/>
                </a:cxn>
              </a:cxnLst>
              <a:rect l="0" t="0" r="r" b="b"/>
              <a:pathLst>
                <a:path w="30" h="28">
                  <a:moveTo>
                    <a:pt x="0" y="28"/>
                  </a:moveTo>
                  <a:lnTo>
                    <a:pt x="16" y="0"/>
                  </a:lnTo>
                  <a:lnTo>
                    <a:pt x="30" y="28"/>
                  </a:lnTo>
                  <a:lnTo>
                    <a:pt x="0" y="28"/>
                  </a:lnTo>
                  <a:close/>
                </a:path>
              </a:pathLst>
            </a:custGeom>
            <a:noFill/>
            <a:ln w="12700">
              <a:solidFill>
                <a:schemeClr val="accent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S PGothic" pitchFamily="34" charset="-128"/>
                <a:cs typeface="Arial" panose="020B0604020202020204" pitchFamily="34" charset="0"/>
              </a:endParaRPr>
            </a:p>
          </p:txBody>
        </p:sp>
        <p:sp>
          <p:nvSpPr>
            <p:cNvPr id="618" name="Freeform 171">
              <a:extLst>
                <a:ext uri="{FF2B5EF4-FFF2-40B4-BE49-F238E27FC236}">
                  <a16:creationId xmlns:a16="http://schemas.microsoft.com/office/drawing/2014/main" id="{052C225F-8586-4092-B837-7055C7A4E1E3}"/>
                </a:ext>
              </a:extLst>
            </p:cNvPr>
            <p:cNvSpPr>
              <a:spLocks/>
            </p:cNvSpPr>
            <p:nvPr/>
          </p:nvSpPr>
          <p:spPr bwMode="auto">
            <a:xfrm>
              <a:off x="8637680" y="4039434"/>
              <a:ext cx="44205" cy="44205"/>
            </a:xfrm>
            <a:custGeom>
              <a:avLst/>
              <a:gdLst>
                <a:gd name="T0" fmla="*/ 0 w 28"/>
                <a:gd name="T1" fmla="*/ 28 h 28"/>
                <a:gd name="T2" fmla="*/ 14 w 28"/>
                <a:gd name="T3" fmla="*/ 0 h 28"/>
                <a:gd name="T4" fmla="*/ 28 w 28"/>
                <a:gd name="T5" fmla="*/ 28 h 28"/>
                <a:gd name="T6" fmla="*/ 0 w 28"/>
                <a:gd name="T7" fmla="*/ 28 h 28"/>
              </a:gdLst>
              <a:ahLst/>
              <a:cxnLst>
                <a:cxn ang="0">
                  <a:pos x="T0" y="T1"/>
                </a:cxn>
                <a:cxn ang="0">
                  <a:pos x="T2" y="T3"/>
                </a:cxn>
                <a:cxn ang="0">
                  <a:pos x="T4" y="T5"/>
                </a:cxn>
                <a:cxn ang="0">
                  <a:pos x="T6" y="T7"/>
                </a:cxn>
              </a:cxnLst>
              <a:rect l="0" t="0" r="r" b="b"/>
              <a:pathLst>
                <a:path w="28" h="28">
                  <a:moveTo>
                    <a:pt x="0" y="28"/>
                  </a:moveTo>
                  <a:lnTo>
                    <a:pt x="14" y="0"/>
                  </a:lnTo>
                  <a:lnTo>
                    <a:pt x="28" y="28"/>
                  </a:lnTo>
                  <a:lnTo>
                    <a:pt x="0" y="28"/>
                  </a:lnTo>
                  <a:close/>
                </a:path>
              </a:pathLst>
            </a:custGeom>
            <a:noFill/>
            <a:ln w="12700">
              <a:solidFill>
                <a:schemeClr val="accent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S PGothic" pitchFamily="34" charset="-128"/>
                <a:cs typeface="Arial" panose="020B0604020202020204" pitchFamily="34" charset="0"/>
              </a:endParaRPr>
            </a:p>
          </p:txBody>
        </p:sp>
        <p:sp>
          <p:nvSpPr>
            <p:cNvPr id="619" name="Freeform 172">
              <a:extLst>
                <a:ext uri="{FF2B5EF4-FFF2-40B4-BE49-F238E27FC236}">
                  <a16:creationId xmlns:a16="http://schemas.microsoft.com/office/drawing/2014/main" id="{FB6E386F-FA54-4D1B-A1A4-C3A8DE29646B}"/>
                </a:ext>
              </a:extLst>
            </p:cNvPr>
            <p:cNvSpPr>
              <a:spLocks/>
            </p:cNvSpPr>
            <p:nvPr/>
          </p:nvSpPr>
          <p:spPr bwMode="auto">
            <a:xfrm>
              <a:off x="8668433" y="4048801"/>
              <a:ext cx="44205" cy="44205"/>
            </a:xfrm>
            <a:custGeom>
              <a:avLst/>
              <a:gdLst>
                <a:gd name="T0" fmla="*/ 0 w 28"/>
                <a:gd name="T1" fmla="*/ 30 h 30"/>
                <a:gd name="T2" fmla="*/ 14 w 28"/>
                <a:gd name="T3" fmla="*/ 0 h 30"/>
                <a:gd name="T4" fmla="*/ 28 w 28"/>
                <a:gd name="T5" fmla="*/ 30 h 30"/>
                <a:gd name="T6" fmla="*/ 0 w 28"/>
                <a:gd name="T7" fmla="*/ 30 h 30"/>
              </a:gdLst>
              <a:ahLst/>
              <a:cxnLst>
                <a:cxn ang="0">
                  <a:pos x="T0" y="T1"/>
                </a:cxn>
                <a:cxn ang="0">
                  <a:pos x="T2" y="T3"/>
                </a:cxn>
                <a:cxn ang="0">
                  <a:pos x="T4" y="T5"/>
                </a:cxn>
                <a:cxn ang="0">
                  <a:pos x="T6" y="T7"/>
                </a:cxn>
              </a:cxnLst>
              <a:rect l="0" t="0" r="r" b="b"/>
              <a:pathLst>
                <a:path w="28" h="30">
                  <a:moveTo>
                    <a:pt x="0" y="30"/>
                  </a:moveTo>
                  <a:lnTo>
                    <a:pt x="14" y="0"/>
                  </a:lnTo>
                  <a:lnTo>
                    <a:pt x="28" y="30"/>
                  </a:lnTo>
                  <a:lnTo>
                    <a:pt x="0" y="30"/>
                  </a:lnTo>
                  <a:close/>
                </a:path>
              </a:pathLst>
            </a:custGeom>
            <a:noFill/>
            <a:ln w="12700">
              <a:solidFill>
                <a:schemeClr val="accent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S PGothic" pitchFamily="34" charset="-128"/>
                <a:cs typeface="Arial" panose="020B0604020202020204" pitchFamily="34" charset="0"/>
              </a:endParaRPr>
            </a:p>
          </p:txBody>
        </p:sp>
        <p:sp>
          <p:nvSpPr>
            <p:cNvPr id="620" name="Freeform 173">
              <a:extLst>
                <a:ext uri="{FF2B5EF4-FFF2-40B4-BE49-F238E27FC236}">
                  <a16:creationId xmlns:a16="http://schemas.microsoft.com/office/drawing/2014/main" id="{C3C06760-A1DA-4F68-B22A-2066519558FA}"/>
                </a:ext>
              </a:extLst>
            </p:cNvPr>
            <p:cNvSpPr>
              <a:spLocks/>
            </p:cNvSpPr>
            <p:nvPr/>
          </p:nvSpPr>
          <p:spPr bwMode="auto">
            <a:xfrm>
              <a:off x="8678684" y="4061289"/>
              <a:ext cx="44205" cy="44205"/>
            </a:xfrm>
            <a:custGeom>
              <a:avLst/>
              <a:gdLst>
                <a:gd name="T0" fmla="*/ 0 w 28"/>
                <a:gd name="T1" fmla="*/ 28 h 28"/>
                <a:gd name="T2" fmla="*/ 14 w 28"/>
                <a:gd name="T3" fmla="*/ 0 h 28"/>
                <a:gd name="T4" fmla="*/ 28 w 28"/>
                <a:gd name="T5" fmla="*/ 28 h 28"/>
                <a:gd name="T6" fmla="*/ 0 w 28"/>
                <a:gd name="T7" fmla="*/ 28 h 28"/>
              </a:gdLst>
              <a:ahLst/>
              <a:cxnLst>
                <a:cxn ang="0">
                  <a:pos x="T0" y="T1"/>
                </a:cxn>
                <a:cxn ang="0">
                  <a:pos x="T2" y="T3"/>
                </a:cxn>
                <a:cxn ang="0">
                  <a:pos x="T4" y="T5"/>
                </a:cxn>
                <a:cxn ang="0">
                  <a:pos x="T6" y="T7"/>
                </a:cxn>
              </a:cxnLst>
              <a:rect l="0" t="0" r="r" b="b"/>
              <a:pathLst>
                <a:path w="28" h="28">
                  <a:moveTo>
                    <a:pt x="0" y="28"/>
                  </a:moveTo>
                  <a:lnTo>
                    <a:pt x="14" y="0"/>
                  </a:lnTo>
                  <a:lnTo>
                    <a:pt x="28" y="28"/>
                  </a:lnTo>
                  <a:lnTo>
                    <a:pt x="0" y="28"/>
                  </a:lnTo>
                  <a:close/>
                </a:path>
              </a:pathLst>
            </a:custGeom>
            <a:noFill/>
            <a:ln w="12700">
              <a:solidFill>
                <a:schemeClr val="accent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S PGothic" pitchFamily="34" charset="-128"/>
                <a:cs typeface="Arial" panose="020B0604020202020204" pitchFamily="34" charset="0"/>
              </a:endParaRPr>
            </a:p>
          </p:txBody>
        </p:sp>
        <p:sp>
          <p:nvSpPr>
            <p:cNvPr id="621" name="Freeform 174">
              <a:extLst>
                <a:ext uri="{FF2B5EF4-FFF2-40B4-BE49-F238E27FC236}">
                  <a16:creationId xmlns:a16="http://schemas.microsoft.com/office/drawing/2014/main" id="{C7786CA7-643E-407E-AB6F-B8B6AB1800D3}"/>
                </a:ext>
              </a:extLst>
            </p:cNvPr>
            <p:cNvSpPr>
              <a:spLocks/>
            </p:cNvSpPr>
            <p:nvPr/>
          </p:nvSpPr>
          <p:spPr bwMode="auto">
            <a:xfrm>
              <a:off x="8991332" y="4076900"/>
              <a:ext cx="44205" cy="44205"/>
            </a:xfrm>
            <a:custGeom>
              <a:avLst/>
              <a:gdLst>
                <a:gd name="T0" fmla="*/ 0 w 28"/>
                <a:gd name="T1" fmla="*/ 28 h 28"/>
                <a:gd name="T2" fmla="*/ 14 w 28"/>
                <a:gd name="T3" fmla="*/ 0 h 28"/>
                <a:gd name="T4" fmla="*/ 28 w 28"/>
                <a:gd name="T5" fmla="*/ 28 h 28"/>
                <a:gd name="T6" fmla="*/ 0 w 28"/>
                <a:gd name="T7" fmla="*/ 28 h 28"/>
              </a:gdLst>
              <a:ahLst/>
              <a:cxnLst>
                <a:cxn ang="0">
                  <a:pos x="T0" y="T1"/>
                </a:cxn>
                <a:cxn ang="0">
                  <a:pos x="T2" y="T3"/>
                </a:cxn>
                <a:cxn ang="0">
                  <a:pos x="T4" y="T5"/>
                </a:cxn>
                <a:cxn ang="0">
                  <a:pos x="T6" y="T7"/>
                </a:cxn>
              </a:cxnLst>
              <a:rect l="0" t="0" r="r" b="b"/>
              <a:pathLst>
                <a:path w="28" h="28">
                  <a:moveTo>
                    <a:pt x="0" y="28"/>
                  </a:moveTo>
                  <a:lnTo>
                    <a:pt x="14" y="0"/>
                  </a:lnTo>
                  <a:lnTo>
                    <a:pt x="28" y="28"/>
                  </a:lnTo>
                  <a:lnTo>
                    <a:pt x="0" y="28"/>
                  </a:lnTo>
                  <a:close/>
                </a:path>
              </a:pathLst>
            </a:custGeom>
            <a:noFill/>
            <a:ln w="12700">
              <a:solidFill>
                <a:schemeClr val="accent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S PGothic" pitchFamily="34" charset="-128"/>
                <a:cs typeface="Arial" panose="020B0604020202020204" pitchFamily="34" charset="0"/>
              </a:endParaRPr>
            </a:p>
          </p:txBody>
        </p:sp>
        <p:sp>
          <p:nvSpPr>
            <p:cNvPr id="622" name="Freeform 175">
              <a:extLst>
                <a:ext uri="{FF2B5EF4-FFF2-40B4-BE49-F238E27FC236}">
                  <a16:creationId xmlns:a16="http://schemas.microsoft.com/office/drawing/2014/main" id="{4D1F8208-6C49-449B-82F8-46FDD8B29551}"/>
                </a:ext>
              </a:extLst>
            </p:cNvPr>
            <p:cNvSpPr>
              <a:spLocks/>
            </p:cNvSpPr>
            <p:nvPr/>
          </p:nvSpPr>
          <p:spPr bwMode="auto">
            <a:xfrm>
              <a:off x="9037460" y="4095634"/>
              <a:ext cx="44205" cy="44205"/>
            </a:xfrm>
            <a:custGeom>
              <a:avLst/>
              <a:gdLst>
                <a:gd name="T0" fmla="*/ 0 w 28"/>
                <a:gd name="T1" fmla="*/ 30 h 30"/>
                <a:gd name="T2" fmla="*/ 14 w 28"/>
                <a:gd name="T3" fmla="*/ 0 h 30"/>
                <a:gd name="T4" fmla="*/ 28 w 28"/>
                <a:gd name="T5" fmla="*/ 30 h 30"/>
                <a:gd name="T6" fmla="*/ 0 w 28"/>
                <a:gd name="T7" fmla="*/ 30 h 30"/>
              </a:gdLst>
              <a:ahLst/>
              <a:cxnLst>
                <a:cxn ang="0">
                  <a:pos x="T0" y="T1"/>
                </a:cxn>
                <a:cxn ang="0">
                  <a:pos x="T2" y="T3"/>
                </a:cxn>
                <a:cxn ang="0">
                  <a:pos x="T4" y="T5"/>
                </a:cxn>
                <a:cxn ang="0">
                  <a:pos x="T6" y="T7"/>
                </a:cxn>
              </a:cxnLst>
              <a:rect l="0" t="0" r="r" b="b"/>
              <a:pathLst>
                <a:path w="28" h="30">
                  <a:moveTo>
                    <a:pt x="0" y="30"/>
                  </a:moveTo>
                  <a:lnTo>
                    <a:pt x="14" y="0"/>
                  </a:lnTo>
                  <a:lnTo>
                    <a:pt x="28" y="30"/>
                  </a:lnTo>
                  <a:lnTo>
                    <a:pt x="0" y="30"/>
                  </a:lnTo>
                  <a:close/>
                </a:path>
              </a:pathLst>
            </a:custGeom>
            <a:noFill/>
            <a:ln w="12700">
              <a:solidFill>
                <a:schemeClr val="accent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S PGothic" pitchFamily="34" charset="-128"/>
                <a:cs typeface="Arial" panose="020B0604020202020204" pitchFamily="34" charset="0"/>
              </a:endParaRPr>
            </a:p>
          </p:txBody>
        </p:sp>
        <p:sp>
          <p:nvSpPr>
            <p:cNvPr id="623" name="Freeform 176">
              <a:extLst>
                <a:ext uri="{FF2B5EF4-FFF2-40B4-BE49-F238E27FC236}">
                  <a16:creationId xmlns:a16="http://schemas.microsoft.com/office/drawing/2014/main" id="{DDB4395A-2DCB-4B4D-B848-6FC8F1FC1AE6}"/>
                </a:ext>
              </a:extLst>
            </p:cNvPr>
            <p:cNvSpPr>
              <a:spLocks/>
            </p:cNvSpPr>
            <p:nvPr/>
          </p:nvSpPr>
          <p:spPr bwMode="auto">
            <a:xfrm>
              <a:off x="9057962" y="4095634"/>
              <a:ext cx="44205" cy="44205"/>
            </a:xfrm>
            <a:custGeom>
              <a:avLst/>
              <a:gdLst>
                <a:gd name="T0" fmla="*/ 0 w 28"/>
                <a:gd name="T1" fmla="*/ 30 h 30"/>
                <a:gd name="T2" fmla="*/ 14 w 28"/>
                <a:gd name="T3" fmla="*/ 0 h 30"/>
                <a:gd name="T4" fmla="*/ 28 w 28"/>
                <a:gd name="T5" fmla="*/ 30 h 30"/>
                <a:gd name="T6" fmla="*/ 0 w 28"/>
                <a:gd name="T7" fmla="*/ 30 h 30"/>
              </a:gdLst>
              <a:ahLst/>
              <a:cxnLst>
                <a:cxn ang="0">
                  <a:pos x="T0" y="T1"/>
                </a:cxn>
                <a:cxn ang="0">
                  <a:pos x="T2" y="T3"/>
                </a:cxn>
                <a:cxn ang="0">
                  <a:pos x="T4" y="T5"/>
                </a:cxn>
                <a:cxn ang="0">
                  <a:pos x="T6" y="T7"/>
                </a:cxn>
              </a:cxnLst>
              <a:rect l="0" t="0" r="r" b="b"/>
              <a:pathLst>
                <a:path w="28" h="30">
                  <a:moveTo>
                    <a:pt x="0" y="30"/>
                  </a:moveTo>
                  <a:lnTo>
                    <a:pt x="14" y="0"/>
                  </a:lnTo>
                  <a:lnTo>
                    <a:pt x="28" y="30"/>
                  </a:lnTo>
                  <a:lnTo>
                    <a:pt x="0" y="30"/>
                  </a:lnTo>
                  <a:close/>
                </a:path>
              </a:pathLst>
            </a:custGeom>
            <a:noFill/>
            <a:ln w="12700">
              <a:solidFill>
                <a:schemeClr val="accent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S PGothic" pitchFamily="34" charset="-128"/>
                <a:cs typeface="Arial" panose="020B0604020202020204" pitchFamily="34" charset="0"/>
              </a:endParaRPr>
            </a:p>
          </p:txBody>
        </p:sp>
        <p:sp>
          <p:nvSpPr>
            <p:cNvPr id="624" name="Freeform 177">
              <a:extLst>
                <a:ext uri="{FF2B5EF4-FFF2-40B4-BE49-F238E27FC236}">
                  <a16:creationId xmlns:a16="http://schemas.microsoft.com/office/drawing/2014/main" id="{FC1E6969-D501-43EC-BC79-6CAF108725E7}"/>
                </a:ext>
              </a:extLst>
            </p:cNvPr>
            <p:cNvSpPr>
              <a:spLocks/>
            </p:cNvSpPr>
            <p:nvPr/>
          </p:nvSpPr>
          <p:spPr bwMode="auto">
            <a:xfrm>
              <a:off x="9114341" y="4095634"/>
              <a:ext cx="44205" cy="44205"/>
            </a:xfrm>
            <a:custGeom>
              <a:avLst/>
              <a:gdLst>
                <a:gd name="T0" fmla="*/ 0 w 28"/>
                <a:gd name="T1" fmla="*/ 30 h 30"/>
                <a:gd name="T2" fmla="*/ 14 w 28"/>
                <a:gd name="T3" fmla="*/ 0 h 30"/>
                <a:gd name="T4" fmla="*/ 28 w 28"/>
                <a:gd name="T5" fmla="*/ 30 h 30"/>
                <a:gd name="T6" fmla="*/ 0 w 28"/>
                <a:gd name="T7" fmla="*/ 30 h 30"/>
              </a:gdLst>
              <a:ahLst/>
              <a:cxnLst>
                <a:cxn ang="0">
                  <a:pos x="T0" y="T1"/>
                </a:cxn>
                <a:cxn ang="0">
                  <a:pos x="T2" y="T3"/>
                </a:cxn>
                <a:cxn ang="0">
                  <a:pos x="T4" y="T5"/>
                </a:cxn>
                <a:cxn ang="0">
                  <a:pos x="T6" y="T7"/>
                </a:cxn>
              </a:cxnLst>
              <a:rect l="0" t="0" r="r" b="b"/>
              <a:pathLst>
                <a:path w="28" h="30">
                  <a:moveTo>
                    <a:pt x="0" y="30"/>
                  </a:moveTo>
                  <a:lnTo>
                    <a:pt x="14" y="0"/>
                  </a:lnTo>
                  <a:lnTo>
                    <a:pt x="28" y="30"/>
                  </a:lnTo>
                  <a:lnTo>
                    <a:pt x="0" y="30"/>
                  </a:lnTo>
                  <a:close/>
                </a:path>
              </a:pathLst>
            </a:custGeom>
            <a:noFill/>
            <a:ln w="12700">
              <a:solidFill>
                <a:schemeClr val="accent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S PGothic" pitchFamily="34" charset="-128"/>
                <a:cs typeface="Arial" panose="020B0604020202020204" pitchFamily="34" charset="0"/>
              </a:endParaRPr>
            </a:p>
          </p:txBody>
        </p:sp>
        <p:sp>
          <p:nvSpPr>
            <p:cNvPr id="625" name="Freeform 178">
              <a:extLst>
                <a:ext uri="{FF2B5EF4-FFF2-40B4-BE49-F238E27FC236}">
                  <a16:creationId xmlns:a16="http://schemas.microsoft.com/office/drawing/2014/main" id="{5A1430CF-3DF2-45FD-9E3C-10B260A61ECE}"/>
                </a:ext>
              </a:extLst>
            </p:cNvPr>
            <p:cNvSpPr>
              <a:spLocks/>
            </p:cNvSpPr>
            <p:nvPr/>
          </p:nvSpPr>
          <p:spPr bwMode="auto">
            <a:xfrm>
              <a:off x="9467992" y="4120611"/>
              <a:ext cx="44205" cy="44205"/>
            </a:xfrm>
            <a:custGeom>
              <a:avLst/>
              <a:gdLst>
                <a:gd name="T0" fmla="*/ 0 w 28"/>
                <a:gd name="T1" fmla="*/ 28 h 28"/>
                <a:gd name="T2" fmla="*/ 14 w 28"/>
                <a:gd name="T3" fmla="*/ 0 h 28"/>
                <a:gd name="T4" fmla="*/ 28 w 28"/>
                <a:gd name="T5" fmla="*/ 28 h 28"/>
                <a:gd name="T6" fmla="*/ 0 w 28"/>
                <a:gd name="T7" fmla="*/ 28 h 28"/>
              </a:gdLst>
              <a:ahLst/>
              <a:cxnLst>
                <a:cxn ang="0">
                  <a:pos x="T0" y="T1"/>
                </a:cxn>
                <a:cxn ang="0">
                  <a:pos x="T2" y="T3"/>
                </a:cxn>
                <a:cxn ang="0">
                  <a:pos x="T4" y="T5"/>
                </a:cxn>
                <a:cxn ang="0">
                  <a:pos x="T6" y="T7"/>
                </a:cxn>
              </a:cxnLst>
              <a:rect l="0" t="0" r="r" b="b"/>
              <a:pathLst>
                <a:path w="28" h="28">
                  <a:moveTo>
                    <a:pt x="0" y="28"/>
                  </a:moveTo>
                  <a:lnTo>
                    <a:pt x="14" y="0"/>
                  </a:lnTo>
                  <a:lnTo>
                    <a:pt x="28" y="28"/>
                  </a:lnTo>
                  <a:lnTo>
                    <a:pt x="0" y="28"/>
                  </a:lnTo>
                  <a:close/>
                </a:path>
              </a:pathLst>
            </a:custGeom>
            <a:noFill/>
            <a:ln w="12700">
              <a:solidFill>
                <a:schemeClr val="accent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S PGothic" pitchFamily="34" charset="-128"/>
                <a:cs typeface="Arial" panose="020B0604020202020204" pitchFamily="34" charset="0"/>
              </a:endParaRPr>
            </a:p>
          </p:txBody>
        </p:sp>
        <p:sp>
          <p:nvSpPr>
            <p:cNvPr id="626" name="Freeform 179">
              <a:extLst>
                <a:ext uri="{FF2B5EF4-FFF2-40B4-BE49-F238E27FC236}">
                  <a16:creationId xmlns:a16="http://schemas.microsoft.com/office/drawing/2014/main" id="{9D26CBEB-9868-4652-9E79-56B7CF0CD521}"/>
                </a:ext>
              </a:extLst>
            </p:cNvPr>
            <p:cNvSpPr>
              <a:spLocks/>
            </p:cNvSpPr>
            <p:nvPr/>
          </p:nvSpPr>
          <p:spPr bwMode="auto">
            <a:xfrm>
              <a:off x="9606377" y="4120611"/>
              <a:ext cx="44205" cy="44205"/>
            </a:xfrm>
            <a:custGeom>
              <a:avLst/>
              <a:gdLst>
                <a:gd name="T0" fmla="*/ 0 w 28"/>
                <a:gd name="T1" fmla="*/ 28 h 28"/>
                <a:gd name="T2" fmla="*/ 14 w 28"/>
                <a:gd name="T3" fmla="*/ 0 h 28"/>
                <a:gd name="T4" fmla="*/ 28 w 28"/>
                <a:gd name="T5" fmla="*/ 28 h 28"/>
                <a:gd name="T6" fmla="*/ 0 w 28"/>
                <a:gd name="T7" fmla="*/ 28 h 28"/>
              </a:gdLst>
              <a:ahLst/>
              <a:cxnLst>
                <a:cxn ang="0">
                  <a:pos x="T0" y="T1"/>
                </a:cxn>
                <a:cxn ang="0">
                  <a:pos x="T2" y="T3"/>
                </a:cxn>
                <a:cxn ang="0">
                  <a:pos x="T4" y="T5"/>
                </a:cxn>
                <a:cxn ang="0">
                  <a:pos x="T6" y="T7"/>
                </a:cxn>
              </a:cxnLst>
              <a:rect l="0" t="0" r="r" b="b"/>
              <a:pathLst>
                <a:path w="28" h="28">
                  <a:moveTo>
                    <a:pt x="0" y="28"/>
                  </a:moveTo>
                  <a:lnTo>
                    <a:pt x="14" y="0"/>
                  </a:lnTo>
                  <a:lnTo>
                    <a:pt x="28" y="28"/>
                  </a:lnTo>
                  <a:lnTo>
                    <a:pt x="0" y="28"/>
                  </a:lnTo>
                  <a:close/>
                </a:path>
              </a:pathLst>
            </a:custGeom>
            <a:noFill/>
            <a:ln w="12700">
              <a:solidFill>
                <a:schemeClr val="accent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S PGothic" pitchFamily="34" charset="-128"/>
                <a:cs typeface="Arial" panose="020B0604020202020204" pitchFamily="34" charset="0"/>
              </a:endParaRPr>
            </a:p>
          </p:txBody>
        </p:sp>
        <p:sp>
          <p:nvSpPr>
            <p:cNvPr id="627" name="Freeform 180">
              <a:extLst>
                <a:ext uri="{FF2B5EF4-FFF2-40B4-BE49-F238E27FC236}">
                  <a16:creationId xmlns:a16="http://schemas.microsoft.com/office/drawing/2014/main" id="{EA27F5C5-33E7-4047-A0A4-C2B60D6ED0F2}"/>
                </a:ext>
              </a:extLst>
            </p:cNvPr>
            <p:cNvSpPr>
              <a:spLocks/>
            </p:cNvSpPr>
            <p:nvPr/>
          </p:nvSpPr>
          <p:spPr bwMode="auto">
            <a:xfrm>
              <a:off x="9652506" y="4139345"/>
              <a:ext cx="44205" cy="44205"/>
            </a:xfrm>
            <a:custGeom>
              <a:avLst/>
              <a:gdLst>
                <a:gd name="T0" fmla="*/ 0 w 28"/>
                <a:gd name="T1" fmla="*/ 28 h 28"/>
                <a:gd name="T2" fmla="*/ 14 w 28"/>
                <a:gd name="T3" fmla="*/ 0 h 28"/>
                <a:gd name="T4" fmla="*/ 28 w 28"/>
                <a:gd name="T5" fmla="*/ 28 h 28"/>
                <a:gd name="T6" fmla="*/ 0 w 28"/>
                <a:gd name="T7" fmla="*/ 28 h 28"/>
              </a:gdLst>
              <a:ahLst/>
              <a:cxnLst>
                <a:cxn ang="0">
                  <a:pos x="T0" y="T1"/>
                </a:cxn>
                <a:cxn ang="0">
                  <a:pos x="T2" y="T3"/>
                </a:cxn>
                <a:cxn ang="0">
                  <a:pos x="T4" y="T5"/>
                </a:cxn>
                <a:cxn ang="0">
                  <a:pos x="T6" y="T7"/>
                </a:cxn>
              </a:cxnLst>
              <a:rect l="0" t="0" r="r" b="b"/>
              <a:pathLst>
                <a:path w="28" h="28">
                  <a:moveTo>
                    <a:pt x="0" y="28"/>
                  </a:moveTo>
                  <a:lnTo>
                    <a:pt x="14" y="0"/>
                  </a:lnTo>
                  <a:lnTo>
                    <a:pt x="28" y="28"/>
                  </a:lnTo>
                  <a:lnTo>
                    <a:pt x="0" y="28"/>
                  </a:lnTo>
                  <a:close/>
                </a:path>
              </a:pathLst>
            </a:custGeom>
            <a:noFill/>
            <a:ln w="12700">
              <a:solidFill>
                <a:schemeClr val="accent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S PGothic" pitchFamily="34" charset="-128"/>
                <a:cs typeface="Arial" panose="020B0604020202020204" pitchFamily="34" charset="0"/>
              </a:endParaRPr>
            </a:p>
          </p:txBody>
        </p:sp>
        <p:sp>
          <p:nvSpPr>
            <p:cNvPr id="628" name="Freeform 181">
              <a:extLst>
                <a:ext uri="{FF2B5EF4-FFF2-40B4-BE49-F238E27FC236}">
                  <a16:creationId xmlns:a16="http://schemas.microsoft.com/office/drawing/2014/main" id="{9CEBF420-05CA-4144-BFBD-EE2F5BF8ACA8}"/>
                </a:ext>
              </a:extLst>
            </p:cNvPr>
            <p:cNvSpPr>
              <a:spLocks/>
            </p:cNvSpPr>
            <p:nvPr/>
          </p:nvSpPr>
          <p:spPr bwMode="auto">
            <a:xfrm>
              <a:off x="9678132" y="4145589"/>
              <a:ext cx="44205" cy="44205"/>
            </a:xfrm>
            <a:custGeom>
              <a:avLst/>
              <a:gdLst>
                <a:gd name="T0" fmla="*/ 0 w 28"/>
                <a:gd name="T1" fmla="*/ 28 h 28"/>
                <a:gd name="T2" fmla="*/ 14 w 28"/>
                <a:gd name="T3" fmla="*/ 0 h 28"/>
                <a:gd name="T4" fmla="*/ 28 w 28"/>
                <a:gd name="T5" fmla="*/ 28 h 28"/>
                <a:gd name="T6" fmla="*/ 0 w 28"/>
                <a:gd name="T7" fmla="*/ 28 h 28"/>
              </a:gdLst>
              <a:ahLst/>
              <a:cxnLst>
                <a:cxn ang="0">
                  <a:pos x="T0" y="T1"/>
                </a:cxn>
                <a:cxn ang="0">
                  <a:pos x="T2" y="T3"/>
                </a:cxn>
                <a:cxn ang="0">
                  <a:pos x="T4" y="T5"/>
                </a:cxn>
                <a:cxn ang="0">
                  <a:pos x="T6" y="T7"/>
                </a:cxn>
              </a:cxnLst>
              <a:rect l="0" t="0" r="r" b="b"/>
              <a:pathLst>
                <a:path w="28" h="28">
                  <a:moveTo>
                    <a:pt x="0" y="28"/>
                  </a:moveTo>
                  <a:lnTo>
                    <a:pt x="14" y="0"/>
                  </a:lnTo>
                  <a:lnTo>
                    <a:pt x="28" y="28"/>
                  </a:lnTo>
                  <a:lnTo>
                    <a:pt x="0" y="28"/>
                  </a:lnTo>
                  <a:close/>
                </a:path>
              </a:pathLst>
            </a:custGeom>
            <a:noFill/>
            <a:ln w="12700">
              <a:solidFill>
                <a:schemeClr val="accent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S PGothic" pitchFamily="34" charset="-128"/>
                <a:cs typeface="Arial" panose="020B0604020202020204" pitchFamily="34" charset="0"/>
              </a:endParaRPr>
            </a:p>
          </p:txBody>
        </p:sp>
        <p:sp>
          <p:nvSpPr>
            <p:cNvPr id="629" name="Freeform 182">
              <a:extLst>
                <a:ext uri="{FF2B5EF4-FFF2-40B4-BE49-F238E27FC236}">
                  <a16:creationId xmlns:a16="http://schemas.microsoft.com/office/drawing/2014/main" id="{34DFD256-72F0-4D32-88A1-333D6770F9C3}"/>
                </a:ext>
              </a:extLst>
            </p:cNvPr>
            <p:cNvSpPr>
              <a:spLocks/>
            </p:cNvSpPr>
            <p:nvPr/>
          </p:nvSpPr>
          <p:spPr bwMode="auto">
            <a:xfrm>
              <a:off x="9693508" y="4151833"/>
              <a:ext cx="44205" cy="44205"/>
            </a:xfrm>
            <a:custGeom>
              <a:avLst/>
              <a:gdLst>
                <a:gd name="T0" fmla="*/ 0 w 28"/>
                <a:gd name="T1" fmla="*/ 28 h 28"/>
                <a:gd name="T2" fmla="*/ 14 w 28"/>
                <a:gd name="T3" fmla="*/ 0 h 28"/>
                <a:gd name="T4" fmla="*/ 28 w 28"/>
                <a:gd name="T5" fmla="*/ 28 h 28"/>
                <a:gd name="T6" fmla="*/ 0 w 28"/>
                <a:gd name="T7" fmla="*/ 28 h 28"/>
              </a:gdLst>
              <a:ahLst/>
              <a:cxnLst>
                <a:cxn ang="0">
                  <a:pos x="T0" y="T1"/>
                </a:cxn>
                <a:cxn ang="0">
                  <a:pos x="T2" y="T3"/>
                </a:cxn>
                <a:cxn ang="0">
                  <a:pos x="T4" y="T5"/>
                </a:cxn>
                <a:cxn ang="0">
                  <a:pos x="T6" y="T7"/>
                </a:cxn>
              </a:cxnLst>
              <a:rect l="0" t="0" r="r" b="b"/>
              <a:pathLst>
                <a:path w="28" h="28">
                  <a:moveTo>
                    <a:pt x="0" y="28"/>
                  </a:moveTo>
                  <a:lnTo>
                    <a:pt x="14" y="0"/>
                  </a:lnTo>
                  <a:lnTo>
                    <a:pt x="28" y="28"/>
                  </a:lnTo>
                  <a:lnTo>
                    <a:pt x="0" y="28"/>
                  </a:lnTo>
                  <a:close/>
                </a:path>
              </a:pathLst>
            </a:custGeom>
            <a:noFill/>
            <a:ln w="12700">
              <a:solidFill>
                <a:schemeClr val="accent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S PGothic" pitchFamily="34" charset="-128"/>
                <a:cs typeface="Arial" panose="020B0604020202020204" pitchFamily="34" charset="0"/>
              </a:endParaRPr>
            </a:p>
          </p:txBody>
        </p:sp>
        <p:sp>
          <p:nvSpPr>
            <p:cNvPr id="630" name="Freeform 183">
              <a:extLst>
                <a:ext uri="{FF2B5EF4-FFF2-40B4-BE49-F238E27FC236}">
                  <a16:creationId xmlns:a16="http://schemas.microsoft.com/office/drawing/2014/main" id="{AE25DA01-4940-40F3-B1F5-A05AD18441CC}"/>
                </a:ext>
              </a:extLst>
            </p:cNvPr>
            <p:cNvSpPr>
              <a:spLocks/>
            </p:cNvSpPr>
            <p:nvPr/>
          </p:nvSpPr>
          <p:spPr bwMode="auto">
            <a:xfrm>
              <a:off x="9785765" y="4161201"/>
              <a:ext cx="44205" cy="44205"/>
            </a:xfrm>
            <a:custGeom>
              <a:avLst/>
              <a:gdLst>
                <a:gd name="T0" fmla="*/ 0 w 30"/>
                <a:gd name="T1" fmla="*/ 30 h 30"/>
                <a:gd name="T2" fmla="*/ 14 w 30"/>
                <a:gd name="T3" fmla="*/ 0 h 30"/>
                <a:gd name="T4" fmla="*/ 30 w 30"/>
                <a:gd name="T5" fmla="*/ 30 h 30"/>
                <a:gd name="T6" fmla="*/ 0 w 30"/>
                <a:gd name="T7" fmla="*/ 30 h 30"/>
              </a:gdLst>
              <a:ahLst/>
              <a:cxnLst>
                <a:cxn ang="0">
                  <a:pos x="T0" y="T1"/>
                </a:cxn>
                <a:cxn ang="0">
                  <a:pos x="T2" y="T3"/>
                </a:cxn>
                <a:cxn ang="0">
                  <a:pos x="T4" y="T5"/>
                </a:cxn>
                <a:cxn ang="0">
                  <a:pos x="T6" y="T7"/>
                </a:cxn>
              </a:cxnLst>
              <a:rect l="0" t="0" r="r" b="b"/>
              <a:pathLst>
                <a:path w="30" h="30">
                  <a:moveTo>
                    <a:pt x="0" y="30"/>
                  </a:moveTo>
                  <a:lnTo>
                    <a:pt x="14" y="0"/>
                  </a:lnTo>
                  <a:lnTo>
                    <a:pt x="30" y="30"/>
                  </a:lnTo>
                  <a:lnTo>
                    <a:pt x="0" y="30"/>
                  </a:lnTo>
                  <a:close/>
                </a:path>
              </a:pathLst>
            </a:custGeom>
            <a:noFill/>
            <a:ln w="12700">
              <a:solidFill>
                <a:schemeClr val="accent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S PGothic" pitchFamily="34" charset="-128"/>
                <a:cs typeface="Arial" panose="020B0604020202020204" pitchFamily="34" charset="0"/>
              </a:endParaRPr>
            </a:p>
          </p:txBody>
        </p:sp>
        <p:sp>
          <p:nvSpPr>
            <p:cNvPr id="631" name="Freeform 184">
              <a:extLst>
                <a:ext uri="{FF2B5EF4-FFF2-40B4-BE49-F238E27FC236}">
                  <a16:creationId xmlns:a16="http://schemas.microsoft.com/office/drawing/2014/main" id="{E94F9EB6-27EE-4F06-BFA8-275563D96BD1}"/>
                </a:ext>
              </a:extLst>
            </p:cNvPr>
            <p:cNvSpPr>
              <a:spLocks/>
            </p:cNvSpPr>
            <p:nvPr/>
          </p:nvSpPr>
          <p:spPr bwMode="auto">
            <a:xfrm>
              <a:off x="9847270" y="4161201"/>
              <a:ext cx="44205" cy="44205"/>
            </a:xfrm>
            <a:custGeom>
              <a:avLst/>
              <a:gdLst>
                <a:gd name="T0" fmla="*/ 0 w 28"/>
                <a:gd name="T1" fmla="*/ 30 h 30"/>
                <a:gd name="T2" fmla="*/ 14 w 28"/>
                <a:gd name="T3" fmla="*/ 0 h 30"/>
                <a:gd name="T4" fmla="*/ 28 w 28"/>
                <a:gd name="T5" fmla="*/ 30 h 30"/>
                <a:gd name="T6" fmla="*/ 0 w 28"/>
                <a:gd name="T7" fmla="*/ 30 h 30"/>
              </a:gdLst>
              <a:ahLst/>
              <a:cxnLst>
                <a:cxn ang="0">
                  <a:pos x="T0" y="T1"/>
                </a:cxn>
                <a:cxn ang="0">
                  <a:pos x="T2" y="T3"/>
                </a:cxn>
                <a:cxn ang="0">
                  <a:pos x="T4" y="T5"/>
                </a:cxn>
                <a:cxn ang="0">
                  <a:pos x="T6" y="T7"/>
                </a:cxn>
              </a:cxnLst>
              <a:rect l="0" t="0" r="r" b="b"/>
              <a:pathLst>
                <a:path w="28" h="30">
                  <a:moveTo>
                    <a:pt x="0" y="30"/>
                  </a:moveTo>
                  <a:lnTo>
                    <a:pt x="14" y="0"/>
                  </a:lnTo>
                  <a:lnTo>
                    <a:pt x="28" y="30"/>
                  </a:lnTo>
                  <a:lnTo>
                    <a:pt x="0" y="30"/>
                  </a:lnTo>
                  <a:close/>
                </a:path>
              </a:pathLst>
            </a:custGeom>
            <a:noFill/>
            <a:ln w="12700">
              <a:solidFill>
                <a:schemeClr val="accent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S PGothic" pitchFamily="34" charset="-128"/>
                <a:cs typeface="Arial" panose="020B0604020202020204" pitchFamily="34" charset="0"/>
              </a:endParaRPr>
            </a:p>
          </p:txBody>
        </p:sp>
        <p:sp>
          <p:nvSpPr>
            <p:cNvPr id="632" name="Freeform 185">
              <a:extLst>
                <a:ext uri="{FF2B5EF4-FFF2-40B4-BE49-F238E27FC236}">
                  <a16:creationId xmlns:a16="http://schemas.microsoft.com/office/drawing/2014/main" id="{128A6D0F-1F26-47A2-A685-A718F83FEF96}"/>
                </a:ext>
              </a:extLst>
            </p:cNvPr>
            <p:cNvSpPr>
              <a:spLocks/>
            </p:cNvSpPr>
            <p:nvPr/>
          </p:nvSpPr>
          <p:spPr bwMode="auto">
            <a:xfrm>
              <a:off x="9980530" y="4183055"/>
              <a:ext cx="44205" cy="44205"/>
            </a:xfrm>
            <a:custGeom>
              <a:avLst/>
              <a:gdLst>
                <a:gd name="T0" fmla="*/ 0 w 28"/>
                <a:gd name="T1" fmla="*/ 28 h 28"/>
                <a:gd name="T2" fmla="*/ 14 w 28"/>
                <a:gd name="T3" fmla="*/ 0 h 28"/>
                <a:gd name="T4" fmla="*/ 28 w 28"/>
                <a:gd name="T5" fmla="*/ 28 h 28"/>
                <a:gd name="T6" fmla="*/ 0 w 28"/>
                <a:gd name="T7" fmla="*/ 28 h 28"/>
              </a:gdLst>
              <a:ahLst/>
              <a:cxnLst>
                <a:cxn ang="0">
                  <a:pos x="T0" y="T1"/>
                </a:cxn>
                <a:cxn ang="0">
                  <a:pos x="T2" y="T3"/>
                </a:cxn>
                <a:cxn ang="0">
                  <a:pos x="T4" y="T5"/>
                </a:cxn>
                <a:cxn ang="0">
                  <a:pos x="T6" y="T7"/>
                </a:cxn>
              </a:cxnLst>
              <a:rect l="0" t="0" r="r" b="b"/>
              <a:pathLst>
                <a:path w="28" h="28">
                  <a:moveTo>
                    <a:pt x="0" y="28"/>
                  </a:moveTo>
                  <a:lnTo>
                    <a:pt x="14" y="0"/>
                  </a:lnTo>
                  <a:lnTo>
                    <a:pt x="28" y="28"/>
                  </a:lnTo>
                  <a:lnTo>
                    <a:pt x="0" y="28"/>
                  </a:lnTo>
                  <a:close/>
                </a:path>
              </a:pathLst>
            </a:custGeom>
            <a:noFill/>
            <a:ln w="12700">
              <a:solidFill>
                <a:schemeClr val="accent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S PGothic" pitchFamily="34" charset="-128"/>
                <a:cs typeface="Arial" panose="020B0604020202020204" pitchFamily="34" charset="0"/>
              </a:endParaRPr>
            </a:p>
          </p:txBody>
        </p:sp>
        <p:sp>
          <p:nvSpPr>
            <p:cNvPr id="633" name="Freeform 186">
              <a:extLst>
                <a:ext uri="{FF2B5EF4-FFF2-40B4-BE49-F238E27FC236}">
                  <a16:creationId xmlns:a16="http://schemas.microsoft.com/office/drawing/2014/main" id="{34CF2ED3-4F3B-44F1-8726-FDCAF8121135}"/>
                </a:ext>
              </a:extLst>
            </p:cNvPr>
            <p:cNvSpPr>
              <a:spLocks/>
            </p:cNvSpPr>
            <p:nvPr/>
          </p:nvSpPr>
          <p:spPr bwMode="auto">
            <a:xfrm>
              <a:off x="9995906" y="4183055"/>
              <a:ext cx="44205" cy="44205"/>
            </a:xfrm>
            <a:custGeom>
              <a:avLst/>
              <a:gdLst>
                <a:gd name="T0" fmla="*/ 0 w 28"/>
                <a:gd name="T1" fmla="*/ 28 h 28"/>
                <a:gd name="T2" fmla="*/ 14 w 28"/>
                <a:gd name="T3" fmla="*/ 0 h 28"/>
                <a:gd name="T4" fmla="*/ 28 w 28"/>
                <a:gd name="T5" fmla="*/ 28 h 28"/>
                <a:gd name="T6" fmla="*/ 0 w 28"/>
                <a:gd name="T7" fmla="*/ 28 h 28"/>
              </a:gdLst>
              <a:ahLst/>
              <a:cxnLst>
                <a:cxn ang="0">
                  <a:pos x="T0" y="T1"/>
                </a:cxn>
                <a:cxn ang="0">
                  <a:pos x="T2" y="T3"/>
                </a:cxn>
                <a:cxn ang="0">
                  <a:pos x="T4" y="T5"/>
                </a:cxn>
                <a:cxn ang="0">
                  <a:pos x="T6" y="T7"/>
                </a:cxn>
              </a:cxnLst>
              <a:rect l="0" t="0" r="r" b="b"/>
              <a:pathLst>
                <a:path w="28" h="28">
                  <a:moveTo>
                    <a:pt x="0" y="28"/>
                  </a:moveTo>
                  <a:lnTo>
                    <a:pt x="14" y="0"/>
                  </a:lnTo>
                  <a:lnTo>
                    <a:pt x="28" y="28"/>
                  </a:lnTo>
                  <a:lnTo>
                    <a:pt x="0" y="28"/>
                  </a:lnTo>
                  <a:close/>
                </a:path>
              </a:pathLst>
            </a:custGeom>
            <a:noFill/>
            <a:ln w="12700">
              <a:solidFill>
                <a:schemeClr val="accent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S PGothic" pitchFamily="34" charset="-128"/>
                <a:cs typeface="Arial" panose="020B0604020202020204" pitchFamily="34" charset="0"/>
              </a:endParaRPr>
            </a:p>
          </p:txBody>
        </p:sp>
        <p:sp>
          <p:nvSpPr>
            <p:cNvPr id="634" name="Freeform 187">
              <a:extLst>
                <a:ext uri="{FF2B5EF4-FFF2-40B4-BE49-F238E27FC236}">
                  <a16:creationId xmlns:a16="http://schemas.microsoft.com/office/drawing/2014/main" id="{98122476-9417-4798-A704-EDAFBB1FCDF8}"/>
                </a:ext>
              </a:extLst>
            </p:cNvPr>
            <p:cNvSpPr>
              <a:spLocks/>
            </p:cNvSpPr>
            <p:nvPr/>
          </p:nvSpPr>
          <p:spPr bwMode="auto">
            <a:xfrm>
              <a:off x="10021533" y="4192422"/>
              <a:ext cx="44205" cy="44205"/>
            </a:xfrm>
            <a:custGeom>
              <a:avLst/>
              <a:gdLst>
                <a:gd name="T0" fmla="*/ 0 w 28"/>
                <a:gd name="T1" fmla="*/ 28 h 28"/>
                <a:gd name="T2" fmla="*/ 14 w 28"/>
                <a:gd name="T3" fmla="*/ 0 h 28"/>
                <a:gd name="T4" fmla="*/ 28 w 28"/>
                <a:gd name="T5" fmla="*/ 28 h 28"/>
                <a:gd name="T6" fmla="*/ 0 w 28"/>
                <a:gd name="T7" fmla="*/ 28 h 28"/>
              </a:gdLst>
              <a:ahLst/>
              <a:cxnLst>
                <a:cxn ang="0">
                  <a:pos x="T0" y="T1"/>
                </a:cxn>
                <a:cxn ang="0">
                  <a:pos x="T2" y="T3"/>
                </a:cxn>
                <a:cxn ang="0">
                  <a:pos x="T4" y="T5"/>
                </a:cxn>
                <a:cxn ang="0">
                  <a:pos x="T6" y="T7"/>
                </a:cxn>
              </a:cxnLst>
              <a:rect l="0" t="0" r="r" b="b"/>
              <a:pathLst>
                <a:path w="28" h="28">
                  <a:moveTo>
                    <a:pt x="0" y="28"/>
                  </a:moveTo>
                  <a:lnTo>
                    <a:pt x="14" y="0"/>
                  </a:lnTo>
                  <a:lnTo>
                    <a:pt x="28" y="28"/>
                  </a:lnTo>
                  <a:lnTo>
                    <a:pt x="0" y="28"/>
                  </a:lnTo>
                  <a:close/>
                </a:path>
              </a:pathLst>
            </a:custGeom>
            <a:noFill/>
            <a:ln w="12700">
              <a:solidFill>
                <a:schemeClr val="accent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S PGothic" pitchFamily="34" charset="-128"/>
                <a:cs typeface="Arial" panose="020B0604020202020204" pitchFamily="34" charset="0"/>
              </a:endParaRPr>
            </a:p>
          </p:txBody>
        </p:sp>
        <p:sp>
          <p:nvSpPr>
            <p:cNvPr id="635" name="Freeform 188">
              <a:extLst>
                <a:ext uri="{FF2B5EF4-FFF2-40B4-BE49-F238E27FC236}">
                  <a16:creationId xmlns:a16="http://schemas.microsoft.com/office/drawing/2014/main" id="{1B5D98A3-19D9-4519-89C2-37EA950DA776}"/>
                </a:ext>
              </a:extLst>
            </p:cNvPr>
            <p:cNvSpPr>
              <a:spLocks/>
            </p:cNvSpPr>
            <p:nvPr/>
          </p:nvSpPr>
          <p:spPr bwMode="auto">
            <a:xfrm>
              <a:off x="10159918" y="4204911"/>
              <a:ext cx="44205" cy="44205"/>
            </a:xfrm>
            <a:custGeom>
              <a:avLst/>
              <a:gdLst>
                <a:gd name="T0" fmla="*/ 0 w 28"/>
                <a:gd name="T1" fmla="*/ 28 h 28"/>
                <a:gd name="T2" fmla="*/ 14 w 28"/>
                <a:gd name="T3" fmla="*/ 0 h 28"/>
                <a:gd name="T4" fmla="*/ 28 w 28"/>
                <a:gd name="T5" fmla="*/ 28 h 28"/>
                <a:gd name="T6" fmla="*/ 0 w 28"/>
                <a:gd name="T7" fmla="*/ 28 h 28"/>
              </a:gdLst>
              <a:ahLst/>
              <a:cxnLst>
                <a:cxn ang="0">
                  <a:pos x="T0" y="T1"/>
                </a:cxn>
                <a:cxn ang="0">
                  <a:pos x="T2" y="T3"/>
                </a:cxn>
                <a:cxn ang="0">
                  <a:pos x="T4" y="T5"/>
                </a:cxn>
                <a:cxn ang="0">
                  <a:pos x="T6" y="T7"/>
                </a:cxn>
              </a:cxnLst>
              <a:rect l="0" t="0" r="r" b="b"/>
              <a:pathLst>
                <a:path w="28" h="28">
                  <a:moveTo>
                    <a:pt x="0" y="28"/>
                  </a:moveTo>
                  <a:lnTo>
                    <a:pt x="14" y="0"/>
                  </a:lnTo>
                  <a:lnTo>
                    <a:pt x="28" y="28"/>
                  </a:lnTo>
                  <a:lnTo>
                    <a:pt x="0" y="28"/>
                  </a:lnTo>
                  <a:close/>
                </a:path>
              </a:pathLst>
            </a:custGeom>
            <a:noFill/>
            <a:ln w="12700">
              <a:solidFill>
                <a:schemeClr val="accent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S PGothic" pitchFamily="34" charset="-128"/>
                <a:cs typeface="Arial" panose="020B0604020202020204" pitchFamily="34" charset="0"/>
              </a:endParaRPr>
            </a:p>
          </p:txBody>
        </p:sp>
        <p:sp>
          <p:nvSpPr>
            <p:cNvPr id="636" name="Freeform 189">
              <a:extLst>
                <a:ext uri="{FF2B5EF4-FFF2-40B4-BE49-F238E27FC236}">
                  <a16:creationId xmlns:a16="http://schemas.microsoft.com/office/drawing/2014/main" id="{B68180D6-D476-420D-8632-B239EDD29E5F}"/>
                </a:ext>
              </a:extLst>
            </p:cNvPr>
            <p:cNvSpPr>
              <a:spLocks/>
            </p:cNvSpPr>
            <p:nvPr/>
          </p:nvSpPr>
          <p:spPr bwMode="auto">
            <a:xfrm>
              <a:off x="10313680" y="4220522"/>
              <a:ext cx="44205" cy="44205"/>
            </a:xfrm>
            <a:custGeom>
              <a:avLst/>
              <a:gdLst>
                <a:gd name="T0" fmla="*/ 0 w 28"/>
                <a:gd name="T1" fmla="*/ 28 h 28"/>
                <a:gd name="T2" fmla="*/ 14 w 28"/>
                <a:gd name="T3" fmla="*/ 0 h 28"/>
                <a:gd name="T4" fmla="*/ 28 w 28"/>
                <a:gd name="T5" fmla="*/ 28 h 28"/>
                <a:gd name="T6" fmla="*/ 0 w 28"/>
                <a:gd name="T7" fmla="*/ 28 h 28"/>
              </a:gdLst>
              <a:ahLst/>
              <a:cxnLst>
                <a:cxn ang="0">
                  <a:pos x="T0" y="T1"/>
                </a:cxn>
                <a:cxn ang="0">
                  <a:pos x="T2" y="T3"/>
                </a:cxn>
                <a:cxn ang="0">
                  <a:pos x="T4" y="T5"/>
                </a:cxn>
                <a:cxn ang="0">
                  <a:pos x="T6" y="T7"/>
                </a:cxn>
              </a:cxnLst>
              <a:rect l="0" t="0" r="r" b="b"/>
              <a:pathLst>
                <a:path w="28" h="28">
                  <a:moveTo>
                    <a:pt x="0" y="28"/>
                  </a:moveTo>
                  <a:lnTo>
                    <a:pt x="14" y="0"/>
                  </a:lnTo>
                  <a:lnTo>
                    <a:pt x="28" y="28"/>
                  </a:lnTo>
                  <a:lnTo>
                    <a:pt x="0" y="28"/>
                  </a:lnTo>
                  <a:close/>
                </a:path>
              </a:pathLst>
            </a:custGeom>
            <a:noFill/>
            <a:ln w="12700">
              <a:solidFill>
                <a:schemeClr val="accent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S PGothic" pitchFamily="34" charset="-128"/>
                <a:cs typeface="Arial" panose="020B0604020202020204" pitchFamily="34" charset="0"/>
              </a:endParaRPr>
            </a:p>
          </p:txBody>
        </p:sp>
        <p:sp>
          <p:nvSpPr>
            <p:cNvPr id="637" name="Freeform 190">
              <a:extLst>
                <a:ext uri="{FF2B5EF4-FFF2-40B4-BE49-F238E27FC236}">
                  <a16:creationId xmlns:a16="http://schemas.microsoft.com/office/drawing/2014/main" id="{4DFF3164-768B-4571-BBFD-68B9F35025A3}"/>
                </a:ext>
              </a:extLst>
            </p:cNvPr>
            <p:cNvSpPr>
              <a:spLocks/>
            </p:cNvSpPr>
            <p:nvPr/>
          </p:nvSpPr>
          <p:spPr bwMode="auto">
            <a:xfrm>
              <a:off x="10334181" y="4220522"/>
              <a:ext cx="44205" cy="44205"/>
            </a:xfrm>
            <a:custGeom>
              <a:avLst/>
              <a:gdLst>
                <a:gd name="T0" fmla="*/ 0 w 28"/>
                <a:gd name="T1" fmla="*/ 28 h 28"/>
                <a:gd name="T2" fmla="*/ 14 w 28"/>
                <a:gd name="T3" fmla="*/ 0 h 28"/>
                <a:gd name="T4" fmla="*/ 28 w 28"/>
                <a:gd name="T5" fmla="*/ 28 h 28"/>
                <a:gd name="T6" fmla="*/ 0 w 28"/>
                <a:gd name="T7" fmla="*/ 28 h 28"/>
              </a:gdLst>
              <a:ahLst/>
              <a:cxnLst>
                <a:cxn ang="0">
                  <a:pos x="T0" y="T1"/>
                </a:cxn>
                <a:cxn ang="0">
                  <a:pos x="T2" y="T3"/>
                </a:cxn>
                <a:cxn ang="0">
                  <a:pos x="T4" y="T5"/>
                </a:cxn>
                <a:cxn ang="0">
                  <a:pos x="T6" y="T7"/>
                </a:cxn>
              </a:cxnLst>
              <a:rect l="0" t="0" r="r" b="b"/>
              <a:pathLst>
                <a:path w="28" h="28">
                  <a:moveTo>
                    <a:pt x="0" y="28"/>
                  </a:moveTo>
                  <a:lnTo>
                    <a:pt x="14" y="0"/>
                  </a:lnTo>
                  <a:lnTo>
                    <a:pt x="28" y="28"/>
                  </a:lnTo>
                  <a:lnTo>
                    <a:pt x="0" y="28"/>
                  </a:lnTo>
                  <a:close/>
                </a:path>
              </a:pathLst>
            </a:custGeom>
            <a:noFill/>
            <a:ln w="12700">
              <a:solidFill>
                <a:schemeClr val="accent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S PGothic" pitchFamily="34" charset="-128"/>
                <a:cs typeface="Arial" panose="020B0604020202020204" pitchFamily="34" charset="0"/>
              </a:endParaRPr>
            </a:p>
          </p:txBody>
        </p:sp>
        <p:sp>
          <p:nvSpPr>
            <p:cNvPr id="638" name="Freeform 191">
              <a:extLst>
                <a:ext uri="{FF2B5EF4-FFF2-40B4-BE49-F238E27FC236}">
                  <a16:creationId xmlns:a16="http://schemas.microsoft.com/office/drawing/2014/main" id="{968BA991-8BBA-4923-BAA3-5C738E562714}"/>
                </a:ext>
              </a:extLst>
            </p:cNvPr>
            <p:cNvSpPr>
              <a:spLocks/>
            </p:cNvSpPr>
            <p:nvPr/>
          </p:nvSpPr>
          <p:spPr bwMode="auto">
            <a:xfrm>
              <a:off x="10354682" y="4220522"/>
              <a:ext cx="44205" cy="44205"/>
            </a:xfrm>
            <a:custGeom>
              <a:avLst/>
              <a:gdLst>
                <a:gd name="T0" fmla="*/ 0 w 28"/>
                <a:gd name="T1" fmla="*/ 28 h 28"/>
                <a:gd name="T2" fmla="*/ 14 w 28"/>
                <a:gd name="T3" fmla="*/ 0 h 28"/>
                <a:gd name="T4" fmla="*/ 28 w 28"/>
                <a:gd name="T5" fmla="*/ 28 h 28"/>
                <a:gd name="T6" fmla="*/ 0 w 28"/>
                <a:gd name="T7" fmla="*/ 28 h 28"/>
              </a:gdLst>
              <a:ahLst/>
              <a:cxnLst>
                <a:cxn ang="0">
                  <a:pos x="T0" y="T1"/>
                </a:cxn>
                <a:cxn ang="0">
                  <a:pos x="T2" y="T3"/>
                </a:cxn>
                <a:cxn ang="0">
                  <a:pos x="T4" y="T5"/>
                </a:cxn>
                <a:cxn ang="0">
                  <a:pos x="T6" y="T7"/>
                </a:cxn>
              </a:cxnLst>
              <a:rect l="0" t="0" r="r" b="b"/>
              <a:pathLst>
                <a:path w="28" h="28">
                  <a:moveTo>
                    <a:pt x="0" y="28"/>
                  </a:moveTo>
                  <a:lnTo>
                    <a:pt x="14" y="0"/>
                  </a:lnTo>
                  <a:lnTo>
                    <a:pt x="28" y="28"/>
                  </a:lnTo>
                  <a:lnTo>
                    <a:pt x="0" y="28"/>
                  </a:lnTo>
                  <a:close/>
                </a:path>
              </a:pathLst>
            </a:custGeom>
            <a:noFill/>
            <a:ln w="12700">
              <a:solidFill>
                <a:schemeClr val="accent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S PGothic" pitchFamily="34" charset="-128"/>
                <a:cs typeface="Arial" panose="020B0604020202020204" pitchFamily="34" charset="0"/>
              </a:endParaRPr>
            </a:p>
          </p:txBody>
        </p:sp>
        <p:sp>
          <p:nvSpPr>
            <p:cNvPr id="639" name="Freeform 192">
              <a:extLst>
                <a:ext uri="{FF2B5EF4-FFF2-40B4-BE49-F238E27FC236}">
                  <a16:creationId xmlns:a16="http://schemas.microsoft.com/office/drawing/2014/main" id="{943958B8-4AF1-4ED8-AFE8-278AC76BF1E9}"/>
                </a:ext>
              </a:extLst>
            </p:cNvPr>
            <p:cNvSpPr>
              <a:spLocks/>
            </p:cNvSpPr>
            <p:nvPr/>
          </p:nvSpPr>
          <p:spPr bwMode="auto">
            <a:xfrm>
              <a:off x="10375184" y="4220522"/>
              <a:ext cx="44205" cy="44205"/>
            </a:xfrm>
            <a:custGeom>
              <a:avLst/>
              <a:gdLst>
                <a:gd name="T0" fmla="*/ 0 w 28"/>
                <a:gd name="T1" fmla="*/ 28 h 28"/>
                <a:gd name="T2" fmla="*/ 14 w 28"/>
                <a:gd name="T3" fmla="*/ 0 h 28"/>
                <a:gd name="T4" fmla="*/ 28 w 28"/>
                <a:gd name="T5" fmla="*/ 28 h 28"/>
                <a:gd name="T6" fmla="*/ 0 w 28"/>
                <a:gd name="T7" fmla="*/ 28 h 28"/>
              </a:gdLst>
              <a:ahLst/>
              <a:cxnLst>
                <a:cxn ang="0">
                  <a:pos x="T0" y="T1"/>
                </a:cxn>
                <a:cxn ang="0">
                  <a:pos x="T2" y="T3"/>
                </a:cxn>
                <a:cxn ang="0">
                  <a:pos x="T4" y="T5"/>
                </a:cxn>
                <a:cxn ang="0">
                  <a:pos x="T6" y="T7"/>
                </a:cxn>
              </a:cxnLst>
              <a:rect l="0" t="0" r="r" b="b"/>
              <a:pathLst>
                <a:path w="28" h="28">
                  <a:moveTo>
                    <a:pt x="0" y="28"/>
                  </a:moveTo>
                  <a:lnTo>
                    <a:pt x="14" y="0"/>
                  </a:lnTo>
                  <a:lnTo>
                    <a:pt x="28" y="28"/>
                  </a:lnTo>
                  <a:lnTo>
                    <a:pt x="0" y="28"/>
                  </a:lnTo>
                  <a:close/>
                </a:path>
              </a:pathLst>
            </a:custGeom>
            <a:noFill/>
            <a:ln w="12700">
              <a:solidFill>
                <a:schemeClr val="accent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S PGothic" pitchFamily="34" charset="-128"/>
                <a:cs typeface="Arial" panose="020B0604020202020204" pitchFamily="34" charset="0"/>
              </a:endParaRPr>
            </a:p>
          </p:txBody>
        </p:sp>
        <p:sp>
          <p:nvSpPr>
            <p:cNvPr id="640" name="Freeform 193">
              <a:extLst>
                <a:ext uri="{FF2B5EF4-FFF2-40B4-BE49-F238E27FC236}">
                  <a16:creationId xmlns:a16="http://schemas.microsoft.com/office/drawing/2014/main" id="{748EE4B1-CA77-492E-B469-447B3B1E9CAA}"/>
                </a:ext>
              </a:extLst>
            </p:cNvPr>
            <p:cNvSpPr>
              <a:spLocks/>
            </p:cNvSpPr>
            <p:nvPr/>
          </p:nvSpPr>
          <p:spPr bwMode="auto">
            <a:xfrm>
              <a:off x="10687832" y="4220522"/>
              <a:ext cx="44205" cy="44205"/>
            </a:xfrm>
            <a:custGeom>
              <a:avLst/>
              <a:gdLst>
                <a:gd name="T0" fmla="*/ 0 w 28"/>
                <a:gd name="T1" fmla="*/ 28 h 28"/>
                <a:gd name="T2" fmla="*/ 14 w 28"/>
                <a:gd name="T3" fmla="*/ 0 h 28"/>
                <a:gd name="T4" fmla="*/ 28 w 28"/>
                <a:gd name="T5" fmla="*/ 28 h 28"/>
                <a:gd name="T6" fmla="*/ 0 w 28"/>
                <a:gd name="T7" fmla="*/ 28 h 28"/>
              </a:gdLst>
              <a:ahLst/>
              <a:cxnLst>
                <a:cxn ang="0">
                  <a:pos x="T0" y="T1"/>
                </a:cxn>
                <a:cxn ang="0">
                  <a:pos x="T2" y="T3"/>
                </a:cxn>
                <a:cxn ang="0">
                  <a:pos x="T4" y="T5"/>
                </a:cxn>
                <a:cxn ang="0">
                  <a:pos x="T6" y="T7"/>
                </a:cxn>
              </a:cxnLst>
              <a:rect l="0" t="0" r="r" b="b"/>
              <a:pathLst>
                <a:path w="28" h="28">
                  <a:moveTo>
                    <a:pt x="0" y="28"/>
                  </a:moveTo>
                  <a:lnTo>
                    <a:pt x="14" y="0"/>
                  </a:lnTo>
                  <a:lnTo>
                    <a:pt x="28" y="28"/>
                  </a:lnTo>
                  <a:lnTo>
                    <a:pt x="0" y="28"/>
                  </a:lnTo>
                  <a:close/>
                </a:path>
              </a:pathLst>
            </a:custGeom>
            <a:noFill/>
            <a:ln w="12700">
              <a:solidFill>
                <a:srgbClr val="0065A4"/>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S PGothic" pitchFamily="34" charset="-128"/>
                <a:cs typeface="Arial" panose="020B0604020202020204" pitchFamily="34" charset="0"/>
              </a:endParaRPr>
            </a:p>
          </p:txBody>
        </p:sp>
        <p:sp>
          <p:nvSpPr>
            <p:cNvPr id="641" name="Freeform 194">
              <a:extLst>
                <a:ext uri="{FF2B5EF4-FFF2-40B4-BE49-F238E27FC236}">
                  <a16:creationId xmlns:a16="http://schemas.microsoft.com/office/drawing/2014/main" id="{4CF35456-EE7F-483B-BB8E-7BF6859ECAAE}"/>
                </a:ext>
              </a:extLst>
            </p:cNvPr>
            <p:cNvSpPr>
              <a:spLocks/>
            </p:cNvSpPr>
            <p:nvPr/>
          </p:nvSpPr>
          <p:spPr bwMode="auto">
            <a:xfrm>
              <a:off x="10744211" y="4245501"/>
              <a:ext cx="44205" cy="44205"/>
            </a:xfrm>
            <a:custGeom>
              <a:avLst/>
              <a:gdLst>
                <a:gd name="T0" fmla="*/ 0 w 28"/>
                <a:gd name="T1" fmla="*/ 30 h 30"/>
                <a:gd name="T2" fmla="*/ 14 w 28"/>
                <a:gd name="T3" fmla="*/ 0 h 30"/>
                <a:gd name="T4" fmla="*/ 28 w 28"/>
                <a:gd name="T5" fmla="*/ 30 h 30"/>
                <a:gd name="T6" fmla="*/ 0 w 28"/>
                <a:gd name="T7" fmla="*/ 30 h 30"/>
              </a:gdLst>
              <a:ahLst/>
              <a:cxnLst>
                <a:cxn ang="0">
                  <a:pos x="T0" y="T1"/>
                </a:cxn>
                <a:cxn ang="0">
                  <a:pos x="T2" y="T3"/>
                </a:cxn>
                <a:cxn ang="0">
                  <a:pos x="T4" y="T5"/>
                </a:cxn>
                <a:cxn ang="0">
                  <a:pos x="T6" y="T7"/>
                </a:cxn>
              </a:cxnLst>
              <a:rect l="0" t="0" r="r" b="b"/>
              <a:pathLst>
                <a:path w="28" h="30">
                  <a:moveTo>
                    <a:pt x="0" y="30"/>
                  </a:moveTo>
                  <a:lnTo>
                    <a:pt x="14" y="0"/>
                  </a:lnTo>
                  <a:lnTo>
                    <a:pt x="28" y="30"/>
                  </a:lnTo>
                  <a:lnTo>
                    <a:pt x="0" y="30"/>
                  </a:lnTo>
                  <a:close/>
                </a:path>
              </a:pathLst>
            </a:custGeom>
            <a:noFill/>
            <a:ln w="12700">
              <a:solidFill>
                <a:schemeClr val="accent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S PGothic" pitchFamily="34" charset="-128"/>
                <a:cs typeface="Arial" panose="020B0604020202020204" pitchFamily="34" charset="0"/>
              </a:endParaRPr>
            </a:p>
          </p:txBody>
        </p:sp>
        <p:sp>
          <p:nvSpPr>
            <p:cNvPr id="642" name="Freeform 195">
              <a:extLst>
                <a:ext uri="{FF2B5EF4-FFF2-40B4-BE49-F238E27FC236}">
                  <a16:creationId xmlns:a16="http://schemas.microsoft.com/office/drawing/2014/main" id="{B9FB0DB5-48D5-4819-8228-4871824FD8BA}"/>
                </a:ext>
              </a:extLst>
            </p:cNvPr>
            <p:cNvSpPr>
              <a:spLocks/>
            </p:cNvSpPr>
            <p:nvPr/>
          </p:nvSpPr>
          <p:spPr bwMode="auto">
            <a:xfrm>
              <a:off x="11041484" y="4320432"/>
              <a:ext cx="44205" cy="44205"/>
            </a:xfrm>
            <a:custGeom>
              <a:avLst/>
              <a:gdLst>
                <a:gd name="T0" fmla="*/ 0 w 28"/>
                <a:gd name="T1" fmla="*/ 28 h 28"/>
                <a:gd name="T2" fmla="*/ 14 w 28"/>
                <a:gd name="T3" fmla="*/ 0 h 28"/>
                <a:gd name="T4" fmla="*/ 28 w 28"/>
                <a:gd name="T5" fmla="*/ 28 h 28"/>
                <a:gd name="T6" fmla="*/ 0 w 28"/>
                <a:gd name="T7" fmla="*/ 28 h 28"/>
              </a:gdLst>
              <a:ahLst/>
              <a:cxnLst>
                <a:cxn ang="0">
                  <a:pos x="T0" y="T1"/>
                </a:cxn>
                <a:cxn ang="0">
                  <a:pos x="T2" y="T3"/>
                </a:cxn>
                <a:cxn ang="0">
                  <a:pos x="T4" y="T5"/>
                </a:cxn>
                <a:cxn ang="0">
                  <a:pos x="T6" y="T7"/>
                </a:cxn>
              </a:cxnLst>
              <a:rect l="0" t="0" r="r" b="b"/>
              <a:pathLst>
                <a:path w="28" h="28">
                  <a:moveTo>
                    <a:pt x="0" y="28"/>
                  </a:moveTo>
                  <a:lnTo>
                    <a:pt x="14" y="0"/>
                  </a:lnTo>
                  <a:lnTo>
                    <a:pt x="28" y="28"/>
                  </a:lnTo>
                  <a:lnTo>
                    <a:pt x="0" y="28"/>
                  </a:lnTo>
                  <a:close/>
                </a:path>
              </a:pathLst>
            </a:custGeom>
            <a:noFill/>
            <a:ln w="12700">
              <a:solidFill>
                <a:schemeClr val="accent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S PGothic" pitchFamily="34" charset="-128"/>
                <a:cs typeface="Arial" panose="020B0604020202020204" pitchFamily="34" charset="0"/>
              </a:endParaRPr>
            </a:p>
          </p:txBody>
        </p:sp>
        <p:sp>
          <p:nvSpPr>
            <p:cNvPr id="643" name="Freeform 196">
              <a:extLst>
                <a:ext uri="{FF2B5EF4-FFF2-40B4-BE49-F238E27FC236}">
                  <a16:creationId xmlns:a16="http://schemas.microsoft.com/office/drawing/2014/main" id="{1CB7B0A9-29FB-4654-A037-42874C98F2A1}"/>
                </a:ext>
              </a:extLst>
            </p:cNvPr>
            <p:cNvSpPr>
              <a:spLocks/>
            </p:cNvSpPr>
            <p:nvPr/>
          </p:nvSpPr>
          <p:spPr bwMode="auto">
            <a:xfrm>
              <a:off x="10985104" y="4276722"/>
              <a:ext cx="44205" cy="44205"/>
            </a:xfrm>
            <a:custGeom>
              <a:avLst/>
              <a:gdLst>
                <a:gd name="T0" fmla="*/ 0 w 28"/>
                <a:gd name="T1" fmla="*/ 28 h 28"/>
                <a:gd name="T2" fmla="*/ 14 w 28"/>
                <a:gd name="T3" fmla="*/ 0 h 28"/>
                <a:gd name="T4" fmla="*/ 28 w 28"/>
                <a:gd name="T5" fmla="*/ 28 h 28"/>
                <a:gd name="T6" fmla="*/ 0 w 28"/>
                <a:gd name="T7" fmla="*/ 28 h 28"/>
              </a:gdLst>
              <a:ahLst/>
              <a:cxnLst>
                <a:cxn ang="0">
                  <a:pos x="T0" y="T1"/>
                </a:cxn>
                <a:cxn ang="0">
                  <a:pos x="T2" y="T3"/>
                </a:cxn>
                <a:cxn ang="0">
                  <a:pos x="T4" y="T5"/>
                </a:cxn>
                <a:cxn ang="0">
                  <a:pos x="T6" y="T7"/>
                </a:cxn>
              </a:cxnLst>
              <a:rect l="0" t="0" r="r" b="b"/>
              <a:pathLst>
                <a:path w="28" h="28">
                  <a:moveTo>
                    <a:pt x="0" y="28"/>
                  </a:moveTo>
                  <a:lnTo>
                    <a:pt x="14" y="0"/>
                  </a:lnTo>
                  <a:lnTo>
                    <a:pt x="28" y="28"/>
                  </a:lnTo>
                  <a:lnTo>
                    <a:pt x="0" y="28"/>
                  </a:lnTo>
                  <a:close/>
                </a:path>
              </a:pathLst>
            </a:custGeom>
            <a:noFill/>
            <a:ln w="12700">
              <a:solidFill>
                <a:schemeClr val="accent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S PGothic" pitchFamily="34" charset="-128"/>
                <a:cs typeface="Arial" panose="020B0604020202020204" pitchFamily="34" charset="0"/>
              </a:endParaRPr>
            </a:p>
          </p:txBody>
        </p:sp>
        <p:sp>
          <p:nvSpPr>
            <p:cNvPr id="644" name="Freeform 197">
              <a:extLst>
                <a:ext uri="{FF2B5EF4-FFF2-40B4-BE49-F238E27FC236}">
                  <a16:creationId xmlns:a16="http://schemas.microsoft.com/office/drawing/2014/main" id="{AF35026B-129E-4192-9F3C-D77D740E3FBA}"/>
                </a:ext>
              </a:extLst>
            </p:cNvPr>
            <p:cNvSpPr>
              <a:spLocks/>
            </p:cNvSpPr>
            <p:nvPr/>
          </p:nvSpPr>
          <p:spPr bwMode="auto">
            <a:xfrm>
              <a:off x="6675045" y="2662541"/>
              <a:ext cx="4392449" cy="1679748"/>
            </a:xfrm>
            <a:custGeom>
              <a:avLst/>
              <a:gdLst>
                <a:gd name="T0" fmla="*/ 12 w 1714"/>
                <a:gd name="T1" fmla="*/ 8 h 1076"/>
                <a:gd name="T2" fmla="*/ 36 w 1714"/>
                <a:gd name="T3" fmla="*/ 14 h 1076"/>
                <a:gd name="T4" fmla="*/ 40 w 1714"/>
                <a:gd name="T5" fmla="*/ 28 h 1076"/>
                <a:gd name="T6" fmla="*/ 52 w 1714"/>
                <a:gd name="T7" fmla="*/ 34 h 1076"/>
                <a:gd name="T8" fmla="*/ 68 w 1714"/>
                <a:gd name="T9" fmla="*/ 62 h 1076"/>
                <a:gd name="T10" fmla="*/ 80 w 1714"/>
                <a:gd name="T11" fmla="*/ 70 h 1076"/>
                <a:gd name="T12" fmla="*/ 82 w 1714"/>
                <a:gd name="T13" fmla="*/ 108 h 1076"/>
                <a:gd name="T14" fmla="*/ 88 w 1714"/>
                <a:gd name="T15" fmla="*/ 152 h 1076"/>
                <a:gd name="T16" fmla="*/ 92 w 1714"/>
                <a:gd name="T17" fmla="*/ 320 h 1076"/>
                <a:gd name="T18" fmla="*/ 98 w 1714"/>
                <a:gd name="T19" fmla="*/ 426 h 1076"/>
                <a:gd name="T20" fmla="*/ 100 w 1714"/>
                <a:gd name="T21" fmla="*/ 464 h 1076"/>
                <a:gd name="T22" fmla="*/ 116 w 1714"/>
                <a:gd name="T23" fmla="*/ 472 h 1076"/>
                <a:gd name="T24" fmla="*/ 124 w 1714"/>
                <a:gd name="T25" fmla="*/ 486 h 1076"/>
                <a:gd name="T26" fmla="*/ 140 w 1714"/>
                <a:gd name="T27" fmla="*/ 492 h 1076"/>
                <a:gd name="T28" fmla="*/ 150 w 1714"/>
                <a:gd name="T29" fmla="*/ 500 h 1076"/>
                <a:gd name="T30" fmla="*/ 170 w 1714"/>
                <a:gd name="T31" fmla="*/ 504 h 1076"/>
                <a:gd name="T32" fmla="*/ 174 w 1714"/>
                <a:gd name="T33" fmla="*/ 528 h 1076"/>
                <a:gd name="T34" fmla="*/ 180 w 1714"/>
                <a:gd name="T35" fmla="*/ 554 h 1076"/>
                <a:gd name="T36" fmla="*/ 186 w 1714"/>
                <a:gd name="T37" fmla="*/ 606 h 1076"/>
                <a:gd name="T38" fmla="*/ 190 w 1714"/>
                <a:gd name="T39" fmla="*/ 620 h 1076"/>
                <a:gd name="T40" fmla="*/ 202 w 1714"/>
                <a:gd name="T41" fmla="*/ 628 h 1076"/>
                <a:gd name="T42" fmla="*/ 216 w 1714"/>
                <a:gd name="T43" fmla="*/ 636 h 1076"/>
                <a:gd name="T44" fmla="*/ 244 w 1714"/>
                <a:gd name="T45" fmla="*/ 642 h 1076"/>
                <a:gd name="T46" fmla="*/ 250 w 1714"/>
                <a:gd name="T47" fmla="*/ 654 h 1076"/>
                <a:gd name="T48" fmla="*/ 264 w 1714"/>
                <a:gd name="T49" fmla="*/ 670 h 1076"/>
                <a:gd name="T50" fmla="*/ 266 w 1714"/>
                <a:gd name="T51" fmla="*/ 702 h 1076"/>
                <a:gd name="T52" fmla="*/ 280 w 1714"/>
                <a:gd name="T53" fmla="*/ 722 h 1076"/>
                <a:gd name="T54" fmla="*/ 286 w 1714"/>
                <a:gd name="T55" fmla="*/ 740 h 1076"/>
                <a:gd name="T56" fmla="*/ 310 w 1714"/>
                <a:gd name="T57" fmla="*/ 746 h 1076"/>
                <a:gd name="T58" fmla="*/ 338 w 1714"/>
                <a:gd name="T59" fmla="*/ 764 h 1076"/>
                <a:gd name="T60" fmla="*/ 350 w 1714"/>
                <a:gd name="T61" fmla="*/ 776 h 1076"/>
                <a:gd name="T62" fmla="*/ 356 w 1714"/>
                <a:gd name="T63" fmla="*/ 792 h 1076"/>
                <a:gd name="T64" fmla="*/ 364 w 1714"/>
                <a:gd name="T65" fmla="*/ 800 h 1076"/>
                <a:gd name="T66" fmla="*/ 374 w 1714"/>
                <a:gd name="T67" fmla="*/ 812 h 1076"/>
                <a:gd name="T68" fmla="*/ 436 w 1714"/>
                <a:gd name="T69" fmla="*/ 816 h 1076"/>
                <a:gd name="T70" fmla="*/ 442 w 1714"/>
                <a:gd name="T71" fmla="*/ 824 h 1076"/>
                <a:gd name="T72" fmla="*/ 454 w 1714"/>
                <a:gd name="T73" fmla="*/ 828 h 1076"/>
                <a:gd name="T74" fmla="*/ 466 w 1714"/>
                <a:gd name="T75" fmla="*/ 836 h 1076"/>
                <a:gd name="T76" fmla="*/ 520 w 1714"/>
                <a:gd name="T77" fmla="*/ 840 h 1076"/>
                <a:gd name="T78" fmla="*/ 526 w 1714"/>
                <a:gd name="T79" fmla="*/ 850 h 1076"/>
                <a:gd name="T80" fmla="*/ 568 w 1714"/>
                <a:gd name="T81" fmla="*/ 856 h 1076"/>
                <a:gd name="T82" fmla="*/ 580 w 1714"/>
                <a:gd name="T83" fmla="*/ 864 h 1076"/>
                <a:gd name="T84" fmla="*/ 620 w 1714"/>
                <a:gd name="T85" fmla="*/ 866 h 1076"/>
                <a:gd name="T86" fmla="*/ 648 w 1714"/>
                <a:gd name="T87" fmla="*/ 874 h 1076"/>
                <a:gd name="T88" fmla="*/ 664 w 1714"/>
                <a:gd name="T89" fmla="*/ 880 h 1076"/>
                <a:gd name="T90" fmla="*/ 680 w 1714"/>
                <a:gd name="T91" fmla="*/ 892 h 1076"/>
                <a:gd name="T92" fmla="*/ 756 w 1714"/>
                <a:gd name="T93" fmla="*/ 896 h 1076"/>
                <a:gd name="T94" fmla="*/ 788 w 1714"/>
                <a:gd name="T95" fmla="*/ 908 h 1076"/>
                <a:gd name="T96" fmla="*/ 842 w 1714"/>
                <a:gd name="T97" fmla="*/ 916 h 1076"/>
                <a:gd name="T98" fmla="*/ 882 w 1714"/>
                <a:gd name="T99" fmla="*/ 924 h 1076"/>
                <a:gd name="T100" fmla="*/ 928 w 1714"/>
                <a:gd name="T101" fmla="*/ 930 h 1076"/>
                <a:gd name="T102" fmla="*/ 1000 w 1714"/>
                <a:gd name="T103" fmla="*/ 942 h 1076"/>
                <a:gd name="T104" fmla="*/ 1068 w 1714"/>
                <a:gd name="T105" fmla="*/ 946 h 1076"/>
                <a:gd name="T106" fmla="*/ 1168 w 1714"/>
                <a:gd name="T107" fmla="*/ 958 h 1076"/>
                <a:gd name="T108" fmla="*/ 1184 w 1714"/>
                <a:gd name="T109" fmla="*/ 964 h 1076"/>
                <a:gd name="T110" fmla="*/ 1214 w 1714"/>
                <a:gd name="T111" fmla="*/ 976 h 1076"/>
                <a:gd name="T112" fmla="*/ 1286 w 1714"/>
                <a:gd name="T113" fmla="*/ 982 h 1076"/>
                <a:gd name="T114" fmla="*/ 1310 w 1714"/>
                <a:gd name="T115" fmla="*/ 998 h 1076"/>
                <a:gd name="T116" fmla="*/ 1434 w 1714"/>
                <a:gd name="T117" fmla="*/ 1004 h 1076"/>
                <a:gd name="T118" fmla="*/ 1580 w 1714"/>
                <a:gd name="T119" fmla="*/ 1030 h 1076"/>
                <a:gd name="T120" fmla="*/ 1694 w 1714"/>
                <a:gd name="T121" fmla="*/ 1048 h 10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714" h="1076">
                  <a:moveTo>
                    <a:pt x="0" y="0"/>
                  </a:moveTo>
                  <a:lnTo>
                    <a:pt x="12" y="0"/>
                  </a:lnTo>
                  <a:lnTo>
                    <a:pt x="12" y="8"/>
                  </a:lnTo>
                  <a:lnTo>
                    <a:pt x="26" y="8"/>
                  </a:lnTo>
                  <a:lnTo>
                    <a:pt x="26" y="14"/>
                  </a:lnTo>
                  <a:lnTo>
                    <a:pt x="36" y="14"/>
                  </a:lnTo>
                  <a:lnTo>
                    <a:pt x="36" y="22"/>
                  </a:lnTo>
                  <a:lnTo>
                    <a:pt x="40" y="22"/>
                  </a:lnTo>
                  <a:lnTo>
                    <a:pt x="40" y="28"/>
                  </a:lnTo>
                  <a:lnTo>
                    <a:pt x="46" y="28"/>
                  </a:lnTo>
                  <a:lnTo>
                    <a:pt x="46" y="34"/>
                  </a:lnTo>
                  <a:lnTo>
                    <a:pt x="52" y="34"/>
                  </a:lnTo>
                  <a:lnTo>
                    <a:pt x="52" y="44"/>
                  </a:lnTo>
                  <a:lnTo>
                    <a:pt x="68" y="44"/>
                  </a:lnTo>
                  <a:lnTo>
                    <a:pt x="68" y="62"/>
                  </a:lnTo>
                  <a:lnTo>
                    <a:pt x="76" y="62"/>
                  </a:lnTo>
                  <a:lnTo>
                    <a:pt x="76" y="70"/>
                  </a:lnTo>
                  <a:lnTo>
                    <a:pt x="80" y="70"/>
                  </a:lnTo>
                  <a:lnTo>
                    <a:pt x="80" y="80"/>
                  </a:lnTo>
                  <a:lnTo>
                    <a:pt x="82" y="80"/>
                  </a:lnTo>
                  <a:lnTo>
                    <a:pt x="82" y="108"/>
                  </a:lnTo>
                  <a:lnTo>
                    <a:pt x="86" y="108"/>
                  </a:lnTo>
                  <a:lnTo>
                    <a:pt x="86" y="152"/>
                  </a:lnTo>
                  <a:lnTo>
                    <a:pt x="88" y="152"/>
                  </a:lnTo>
                  <a:lnTo>
                    <a:pt x="88" y="164"/>
                  </a:lnTo>
                  <a:lnTo>
                    <a:pt x="92" y="164"/>
                  </a:lnTo>
                  <a:lnTo>
                    <a:pt x="92" y="320"/>
                  </a:lnTo>
                  <a:lnTo>
                    <a:pt x="94" y="320"/>
                  </a:lnTo>
                  <a:lnTo>
                    <a:pt x="94" y="426"/>
                  </a:lnTo>
                  <a:lnTo>
                    <a:pt x="98" y="426"/>
                  </a:lnTo>
                  <a:lnTo>
                    <a:pt x="98" y="442"/>
                  </a:lnTo>
                  <a:lnTo>
                    <a:pt x="100" y="442"/>
                  </a:lnTo>
                  <a:lnTo>
                    <a:pt x="100" y="464"/>
                  </a:lnTo>
                  <a:lnTo>
                    <a:pt x="110" y="464"/>
                  </a:lnTo>
                  <a:lnTo>
                    <a:pt x="110" y="472"/>
                  </a:lnTo>
                  <a:lnTo>
                    <a:pt x="116" y="472"/>
                  </a:lnTo>
                  <a:lnTo>
                    <a:pt x="116" y="480"/>
                  </a:lnTo>
                  <a:lnTo>
                    <a:pt x="124" y="480"/>
                  </a:lnTo>
                  <a:lnTo>
                    <a:pt x="124" y="486"/>
                  </a:lnTo>
                  <a:lnTo>
                    <a:pt x="136" y="486"/>
                  </a:lnTo>
                  <a:lnTo>
                    <a:pt x="136" y="492"/>
                  </a:lnTo>
                  <a:lnTo>
                    <a:pt x="140" y="492"/>
                  </a:lnTo>
                  <a:lnTo>
                    <a:pt x="140" y="496"/>
                  </a:lnTo>
                  <a:lnTo>
                    <a:pt x="150" y="496"/>
                  </a:lnTo>
                  <a:lnTo>
                    <a:pt x="150" y="500"/>
                  </a:lnTo>
                  <a:lnTo>
                    <a:pt x="166" y="500"/>
                  </a:lnTo>
                  <a:lnTo>
                    <a:pt x="166" y="504"/>
                  </a:lnTo>
                  <a:lnTo>
                    <a:pt x="170" y="504"/>
                  </a:lnTo>
                  <a:lnTo>
                    <a:pt x="170" y="520"/>
                  </a:lnTo>
                  <a:lnTo>
                    <a:pt x="170" y="528"/>
                  </a:lnTo>
                  <a:lnTo>
                    <a:pt x="174" y="528"/>
                  </a:lnTo>
                  <a:lnTo>
                    <a:pt x="174" y="540"/>
                  </a:lnTo>
                  <a:lnTo>
                    <a:pt x="180" y="540"/>
                  </a:lnTo>
                  <a:lnTo>
                    <a:pt x="180" y="554"/>
                  </a:lnTo>
                  <a:lnTo>
                    <a:pt x="182" y="554"/>
                  </a:lnTo>
                  <a:lnTo>
                    <a:pt x="182" y="606"/>
                  </a:lnTo>
                  <a:lnTo>
                    <a:pt x="186" y="606"/>
                  </a:lnTo>
                  <a:lnTo>
                    <a:pt x="186" y="614"/>
                  </a:lnTo>
                  <a:lnTo>
                    <a:pt x="190" y="614"/>
                  </a:lnTo>
                  <a:lnTo>
                    <a:pt x="190" y="620"/>
                  </a:lnTo>
                  <a:lnTo>
                    <a:pt x="194" y="620"/>
                  </a:lnTo>
                  <a:lnTo>
                    <a:pt x="194" y="628"/>
                  </a:lnTo>
                  <a:lnTo>
                    <a:pt x="202" y="628"/>
                  </a:lnTo>
                  <a:lnTo>
                    <a:pt x="202" y="632"/>
                  </a:lnTo>
                  <a:lnTo>
                    <a:pt x="216" y="632"/>
                  </a:lnTo>
                  <a:lnTo>
                    <a:pt x="216" y="636"/>
                  </a:lnTo>
                  <a:lnTo>
                    <a:pt x="236" y="636"/>
                  </a:lnTo>
                  <a:lnTo>
                    <a:pt x="236" y="642"/>
                  </a:lnTo>
                  <a:lnTo>
                    <a:pt x="244" y="642"/>
                  </a:lnTo>
                  <a:lnTo>
                    <a:pt x="244" y="648"/>
                  </a:lnTo>
                  <a:lnTo>
                    <a:pt x="250" y="648"/>
                  </a:lnTo>
                  <a:lnTo>
                    <a:pt x="250" y="654"/>
                  </a:lnTo>
                  <a:lnTo>
                    <a:pt x="258" y="654"/>
                  </a:lnTo>
                  <a:lnTo>
                    <a:pt x="258" y="670"/>
                  </a:lnTo>
                  <a:lnTo>
                    <a:pt x="264" y="670"/>
                  </a:lnTo>
                  <a:lnTo>
                    <a:pt x="264" y="684"/>
                  </a:lnTo>
                  <a:lnTo>
                    <a:pt x="266" y="684"/>
                  </a:lnTo>
                  <a:lnTo>
                    <a:pt x="266" y="702"/>
                  </a:lnTo>
                  <a:lnTo>
                    <a:pt x="272" y="702"/>
                  </a:lnTo>
                  <a:lnTo>
                    <a:pt x="272" y="722"/>
                  </a:lnTo>
                  <a:lnTo>
                    <a:pt x="280" y="722"/>
                  </a:lnTo>
                  <a:lnTo>
                    <a:pt x="280" y="734"/>
                  </a:lnTo>
                  <a:lnTo>
                    <a:pt x="286" y="734"/>
                  </a:lnTo>
                  <a:lnTo>
                    <a:pt x="286" y="740"/>
                  </a:lnTo>
                  <a:lnTo>
                    <a:pt x="296" y="740"/>
                  </a:lnTo>
                  <a:lnTo>
                    <a:pt x="296" y="746"/>
                  </a:lnTo>
                  <a:lnTo>
                    <a:pt x="310" y="746"/>
                  </a:lnTo>
                  <a:lnTo>
                    <a:pt x="310" y="756"/>
                  </a:lnTo>
                  <a:lnTo>
                    <a:pt x="338" y="756"/>
                  </a:lnTo>
                  <a:lnTo>
                    <a:pt x="338" y="764"/>
                  </a:lnTo>
                  <a:lnTo>
                    <a:pt x="342" y="764"/>
                  </a:lnTo>
                  <a:lnTo>
                    <a:pt x="342" y="776"/>
                  </a:lnTo>
                  <a:lnTo>
                    <a:pt x="350" y="776"/>
                  </a:lnTo>
                  <a:lnTo>
                    <a:pt x="350" y="782"/>
                  </a:lnTo>
                  <a:lnTo>
                    <a:pt x="356" y="782"/>
                  </a:lnTo>
                  <a:lnTo>
                    <a:pt x="356" y="792"/>
                  </a:lnTo>
                  <a:lnTo>
                    <a:pt x="360" y="792"/>
                  </a:lnTo>
                  <a:lnTo>
                    <a:pt x="360" y="800"/>
                  </a:lnTo>
                  <a:lnTo>
                    <a:pt x="364" y="800"/>
                  </a:lnTo>
                  <a:lnTo>
                    <a:pt x="364" y="808"/>
                  </a:lnTo>
                  <a:lnTo>
                    <a:pt x="374" y="808"/>
                  </a:lnTo>
                  <a:lnTo>
                    <a:pt x="374" y="812"/>
                  </a:lnTo>
                  <a:lnTo>
                    <a:pt x="400" y="812"/>
                  </a:lnTo>
                  <a:lnTo>
                    <a:pt x="400" y="816"/>
                  </a:lnTo>
                  <a:lnTo>
                    <a:pt x="436" y="816"/>
                  </a:lnTo>
                  <a:lnTo>
                    <a:pt x="436" y="820"/>
                  </a:lnTo>
                  <a:lnTo>
                    <a:pt x="442" y="820"/>
                  </a:lnTo>
                  <a:lnTo>
                    <a:pt x="442" y="824"/>
                  </a:lnTo>
                  <a:lnTo>
                    <a:pt x="448" y="824"/>
                  </a:lnTo>
                  <a:lnTo>
                    <a:pt x="448" y="828"/>
                  </a:lnTo>
                  <a:lnTo>
                    <a:pt x="454" y="828"/>
                  </a:lnTo>
                  <a:lnTo>
                    <a:pt x="454" y="830"/>
                  </a:lnTo>
                  <a:lnTo>
                    <a:pt x="466" y="830"/>
                  </a:lnTo>
                  <a:lnTo>
                    <a:pt x="466" y="836"/>
                  </a:lnTo>
                  <a:lnTo>
                    <a:pt x="508" y="836"/>
                  </a:lnTo>
                  <a:lnTo>
                    <a:pt x="508" y="840"/>
                  </a:lnTo>
                  <a:lnTo>
                    <a:pt x="520" y="840"/>
                  </a:lnTo>
                  <a:lnTo>
                    <a:pt x="520" y="844"/>
                  </a:lnTo>
                  <a:lnTo>
                    <a:pt x="526" y="844"/>
                  </a:lnTo>
                  <a:lnTo>
                    <a:pt x="526" y="850"/>
                  </a:lnTo>
                  <a:lnTo>
                    <a:pt x="538" y="850"/>
                  </a:lnTo>
                  <a:lnTo>
                    <a:pt x="538" y="856"/>
                  </a:lnTo>
                  <a:lnTo>
                    <a:pt x="568" y="856"/>
                  </a:lnTo>
                  <a:lnTo>
                    <a:pt x="568" y="858"/>
                  </a:lnTo>
                  <a:lnTo>
                    <a:pt x="580" y="858"/>
                  </a:lnTo>
                  <a:lnTo>
                    <a:pt x="580" y="864"/>
                  </a:lnTo>
                  <a:lnTo>
                    <a:pt x="610" y="864"/>
                  </a:lnTo>
                  <a:lnTo>
                    <a:pt x="610" y="866"/>
                  </a:lnTo>
                  <a:lnTo>
                    <a:pt x="620" y="866"/>
                  </a:lnTo>
                  <a:lnTo>
                    <a:pt x="620" y="870"/>
                  </a:lnTo>
                  <a:lnTo>
                    <a:pt x="648" y="870"/>
                  </a:lnTo>
                  <a:lnTo>
                    <a:pt x="648" y="874"/>
                  </a:lnTo>
                  <a:lnTo>
                    <a:pt x="656" y="874"/>
                  </a:lnTo>
                  <a:lnTo>
                    <a:pt x="656" y="880"/>
                  </a:lnTo>
                  <a:lnTo>
                    <a:pt x="664" y="880"/>
                  </a:lnTo>
                  <a:lnTo>
                    <a:pt x="664" y="886"/>
                  </a:lnTo>
                  <a:lnTo>
                    <a:pt x="680" y="886"/>
                  </a:lnTo>
                  <a:lnTo>
                    <a:pt x="680" y="892"/>
                  </a:lnTo>
                  <a:lnTo>
                    <a:pt x="704" y="892"/>
                  </a:lnTo>
                  <a:lnTo>
                    <a:pt x="704" y="896"/>
                  </a:lnTo>
                  <a:lnTo>
                    <a:pt x="756" y="896"/>
                  </a:lnTo>
                  <a:lnTo>
                    <a:pt x="756" y="900"/>
                  </a:lnTo>
                  <a:lnTo>
                    <a:pt x="788" y="900"/>
                  </a:lnTo>
                  <a:lnTo>
                    <a:pt x="788" y="908"/>
                  </a:lnTo>
                  <a:lnTo>
                    <a:pt x="808" y="908"/>
                  </a:lnTo>
                  <a:lnTo>
                    <a:pt x="808" y="916"/>
                  </a:lnTo>
                  <a:lnTo>
                    <a:pt x="842" y="916"/>
                  </a:lnTo>
                  <a:lnTo>
                    <a:pt x="842" y="920"/>
                  </a:lnTo>
                  <a:lnTo>
                    <a:pt x="882" y="920"/>
                  </a:lnTo>
                  <a:lnTo>
                    <a:pt x="882" y="924"/>
                  </a:lnTo>
                  <a:lnTo>
                    <a:pt x="920" y="924"/>
                  </a:lnTo>
                  <a:lnTo>
                    <a:pt x="920" y="930"/>
                  </a:lnTo>
                  <a:lnTo>
                    <a:pt x="928" y="930"/>
                  </a:lnTo>
                  <a:lnTo>
                    <a:pt x="928" y="936"/>
                  </a:lnTo>
                  <a:lnTo>
                    <a:pt x="1000" y="936"/>
                  </a:lnTo>
                  <a:lnTo>
                    <a:pt x="1000" y="942"/>
                  </a:lnTo>
                  <a:lnTo>
                    <a:pt x="1046" y="942"/>
                  </a:lnTo>
                  <a:lnTo>
                    <a:pt x="1046" y="946"/>
                  </a:lnTo>
                  <a:lnTo>
                    <a:pt x="1068" y="946"/>
                  </a:lnTo>
                  <a:lnTo>
                    <a:pt x="1068" y="950"/>
                  </a:lnTo>
                  <a:lnTo>
                    <a:pt x="1168" y="950"/>
                  </a:lnTo>
                  <a:lnTo>
                    <a:pt x="1168" y="958"/>
                  </a:lnTo>
                  <a:lnTo>
                    <a:pt x="1174" y="958"/>
                  </a:lnTo>
                  <a:lnTo>
                    <a:pt x="1174" y="964"/>
                  </a:lnTo>
                  <a:lnTo>
                    <a:pt x="1184" y="964"/>
                  </a:lnTo>
                  <a:lnTo>
                    <a:pt x="1184" y="970"/>
                  </a:lnTo>
                  <a:lnTo>
                    <a:pt x="1214" y="970"/>
                  </a:lnTo>
                  <a:lnTo>
                    <a:pt x="1214" y="976"/>
                  </a:lnTo>
                  <a:lnTo>
                    <a:pt x="1252" y="976"/>
                  </a:lnTo>
                  <a:lnTo>
                    <a:pt x="1252" y="982"/>
                  </a:lnTo>
                  <a:lnTo>
                    <a:pt x="1286" y="982"/>
                  </a:lnTo>
                  <a:lnTo>
                    <a:pt x="1286" y="990"/>
                  </a:lnTo>
                  <a:lnTo>
                    <a:pt x="1310" y="990"/>
                  </a:lnTo>
                  <a:lnTo>
                    <a:pt x="1310" y="998"/>
                  </a:lnTo>
                  <a:lnTo>
                    <a:pt x="1338" y="998"/>
                  </a:lnTo>
                  <a:lnTo>
                    <a:pt x="1338" y="1004"/>
                  </a:lnTo>
                  <a:lnTo>
                    <a:pt x="1434" y="1004"/>
                  </a:lnTo>
                  <a:lnTo>
                    <a:pt x="1434" y="1012"/>
                  </a:lnTo>
                  <a:lnTo>
                    <a:pt x="1580" y="1012"/>
                  </a:lnTo>
                  <a:lnTo>
                    <a:pt x="1580" y="1030"/>
                  </a:lnTo>
                  <a:lnTo>
                    <a:pt x="1634" y="1030"/>
                  </a:lnTo>
                  <a:lnTo>
                    <a:pt x="1634" y="1048"/>
                  </a:lnTo>
                  <a:lnTo>
                    <a:pt x="1694" y="1048"/>
                  </a:lnTo>
                  <a:lnTo>
                    <a:pt x="1694" y="1076"/>
                  </a:lnTo>
                  <a:lnTo>
                    <a:pt x="1714" y="1076"/>
                  </a:lnTo>
                </a:path>
              </a:pathLst>
            </a:custGeom>
            <a:noFill/>
            <a:ln w="19050">
              <a:solidFill>
                <a:schemeClr val="accent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S PGothic" pitchFamily="34" charset="-128"/>
                <a:cs typeface="Arial" panose="020B0604020202020204" pitchFamily="34" charset="0"/>
              </a:endParaRPr>
            </a:p>
          </p:txBody>
        </p:sp>
        <p:sp>
          <p:nvSpPr>
            <p:cNvPr id="645" name="Rectangle 88">
              <a:extLst>
                <a:ext uri="{FF2B5EF4-FFF2-40B4-BE49-F238E27FC236}">
                  <a16:creationId xmlns:a16="http://schemas.microsoft.com/office/drawing/2014/main" id="{21C7E96D-BE5B-40F4-A8F7-964227DB21E8}"/>
                </a:ext>
              </a:extLst>
            </p:cNvPr>
            <p:cNvSpPr>
              <a:spLocks noChangeArrowheads="1"/>
            </p:cNvSpPr>
            <p:nvPr/>
          </p:nvSpPr>
          <p:spPr bwMode="auto">
            <a:xfrm>
              <a:off x="8913793" y="4697364"/>
              <a:ext cx="262827" cy="202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en-US" sz="1400" b="1" i="0" u="none" strike="noStrike" kern="0" cap="none" spc="0" normalizeH="0" baseline="0" noProof="0" dirty="0">
                  <a:ln>
                    <a:noFill/>
                  </a:ln>
                  <a:solidFill>
                    <a:srgbClr val="000000"/>
                  </a:solidFill>
                  <a:effectLst/>
                  <a:uLnTx/>
                  <a:uFillTx/>
                  <a:latin typeface="Calibri" panose="020F0502020204030204" pitchFamily="34" charset="0"/>
                  <a:ea typeface="MS PGothic" pitchFamily="34" charset="-128"/>
                  <a:cs typeface="Arial" panose="020B0604020202020204" pitchFamily="34" charset="0"/>
                </a:rPr>
                <a:t>Mo</a:t>
              </a:r>
              <a:endParaRPr kumimoji="0" lang="en-US" altLang="en-US" sz="1400" b="0" i="0" u="none" strike="noStrike" kern="0" cap="none" spc="0" normalizeH="0" baseline="0" noProof="0" dirty="0">
                <a:ln>
                  <a:noFill/>
                </a:ln>
                <a:solidFill>
                  <a:srgbClr val="000000"/>
                </a:solidFill>
                <a:effectLst/>
                <a:uLnTx/>
                <a:uFillTx/>
                <a:latin typeface="Calibri" panose="020F0502020204030204" pitchFamily="34" charset="0"/>
                <a:ea typeface="MS PGothic" pitchFamily="34" charset="-128"/>
                <a:cs typeface="Arial" panose="020B0604020202020204" pitchFamily="34" charset="0"/>
              </a:endParaRPr>
            </a:p>
          </p:txBody>
        </p:sp>
        <p:sp>
          <p:nvSpPr>
            <p:cNvPr id="646" name="Rectangle 87">
              <a:extLst>
                <a:ext uri="{FF2B5EF4-FFF2-40B4-BE49-F238E27FC236}">
                  <a16:creationId xmlns:a16="http://schemas.microsoft.com/office/drawing/2014/main" id="{5E79052A-B8C0-43D0-B01E-E78FA28FD6E6}"/>
                </a:ext>
              </a:extLst>
            </p:cNvPr>
            <p:cNvSpPr>
              <a:spLocks noChangeArrowheads="1"/>
            </p:cNvSpPr>
            <p:nvPr/>
          </p:nvSpPr>
          <p:spPr bwMode="auto">
            <a:xfrm rot="16200000">
              <a:off x="5947442" y="3413365"/>
              <a:ext cx="546625"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en-US" sz="1400" b="1" i="0" u="none" strike="noStrike" kern="0" cap="none" spc="0" normalizeH="0" baseline="0" noProof="0" dirty="0">
                  <a:ln>
                    <a:noFill/>
                  </a:ln>
                  <a:solidFill>
                    <a:srgbClr val="000000"/>
                  </a:solidFill>
                  <a:effectLst/>
                  <a:uLnTx/>
                  <a:uFillTx/>
                  <a:latin typeface="Calibri" panose="020F0502020204030204" pitchFamily="34" charset="0"/>
                  <a:ea typeface="MS PGothic" pitchFamily="34" charset="-128"/>
                  <a:cs typeface="Arial" panose="020B0604020202020204" pitchFamily="34" charset="0"/>
                </a:rPr>
                <a:t>PFS (%)</a:t>
              </a:r>
              <a:endParaRPr kumimoji="0" lang="en-US" altLang="en-US" sz="1400" b="0" i="0" u="none" strike="noStrike" kern="0" cap="none" spc="0" normalizeH="0" baseline="0" noProof="0" dirty="0">
                <a:ln>
                  <a:noFill/>
                </a:ln>
                <a:solidFill>
                  <a:srgbClr val="000000"/>
                </a:solidFill>
                <a:effectLst/>
                <a:uLnTx/>
                <a:uFillTx/>
                <a:latin typeface="Calibri" panose="020F0502020204030204" pitchFamily="34" charset="0"/>
                <a:ea typeface="MS PGothic" pitchFamily="34" charset="-128"/>
                <a:cs typeface="Arial" panose="020B0604020202020204" pitchFamily="34" charset="0"/>
              </a:endParaRPr>
            </a:p>
          </p:txBody>
        </p:sp>
        <p:sp>
          <p:nvSpPr>
            <p:cNvPr id="650" name="Rectangle 6">
              <a:extLst>
                <a:ext uri="{FF2B5EF4-FFF2-40B4-BE49-F238E27FC236}">
                  <a16:creationId xmlns:a16="http://schemas.microsoft.com/office/drawing/2014/main" id="{7835AB32-C02A-41F1-8C44-F2D85DEDE0AF}"/>
                </a:ext>
              </a:extLst>
            </p:cNvPr>
            <p:cNvSpPr>
              <a:spLocks noChangeArrowheads="1"/>
            </p:cNvSpPr>
            <p:nvPr/>
          </p:nvSpPr>
          <p:spPr bwMode="auto">
            <a:xfrm>
              <a:off x="6495533" y="4291666"/>
              <a:ext cx="91372"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en-US" sz="1400" b="0" i="0" u="none" strike="noStrike" kern="0" cap="none" spc="0" normalizeH="0" baseline="0" noProof="0" dirty="0">
                  <a:ln>
                    <a:noFill/>
                  </a:ln>
                  <a:solidFill>
                    <a:srgbClr val="000000"/>
                  </a:solidFill>
                  <a:effectLst/>
                  <a:uLnTx/>
                  <a:uFillTx/>
                  <a:latin typeface="Calibri" panose="020F0502020204030204" pitchFamily="34" charset="0"/>
                  <a:ea typeface="MS PGothic" pitchFamily="34" charset="-128"/>
                  <a:cs typeface="Arial" panose="020B0604020202020204" pitchFamily="34" charset="0"/>
                </a:rPr>
                <a:t>0</a:t>
              </a:r>
            </a:p>
          </p:txBody>
        </p:sp>
        <p:sp>
          <p:nvSpPr>
            <p:cNvPr id="651" name="Rectangle 69">
              <a:extLst>
                <a:ext uri="{FF2B5EF4-FFF2-40B4-BE49-F238E27FC236}">
                  <a16:creationId xmlns:a16="http://schemas.microsoft.com/office/drawing/2014/main" id="{CBB735F3-2B98-49DD-B02D-625FDEE01413}"/>
                </a:ext>
              </a:extLst>
            </p:cNvPr>
            <p:cNvSpPr>
              <a:spLocks noChangeArrowheads="1"/>
            </p:cNvSpPr>
            <p:nvPr/>
          </p:nvSpPr>
          <p:spPr bwMode="auto">
            <a:xfrm>
              <a:off x="6404163" y="3939724"/>
              <a:ext cx="182742"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en-US" sz="1400" b="0" i="0" u="none" strike="noStrike" kern="0" cap="none" spc="0" normalizeH="0" baseline="0" noProof="0" dirty="0">
                  <a:ln>
                    <a:noFill/>
                  </a:ln>
                  <a:solidFill>
                    <a:srgbClr val="000000"/>
                  </a:solidFill>
                  <a:effectLst/>
                  <a:uLnTx/>
                  <a:uFillTx/>
                  <a:latin typeface="Calibri" panose="020F0502020204030204" pitchFamily="34" charset="0"/>
                  <a:ea typeface="MS PGothic" pitchFamily="34" charset="-128"/>
                  <a:cs typeface="Arial" panose="020B0604020202020204" pitchFamily="34" charset="0"/>
                </a:rPr>
                <a:t>20</a:t>
              </a:r>
            </a:p>
          </p:txBody>
        </p:sp>
        <p:sp>
          <p:nvSpPr>
            <p:cNvPr id="652" name="Rectangle 73">
              <a:extLst>
                <a:ext uri="{FF2B5EF4-FFF2-40B4-BE49-F238E27FC236}">
                  <a16:creationId xmlns:a16="http://schemas.microsoft.com/office/drawing/2014/main" id="{DADD4636-BA19-4362-BD86-20640CD3624F}"/>
                </a:ext>
              </a:extLst>
            </p:cNvPr>
            <p:cNvSpPr>
              <a:spLocks noChangeArrowheads="1"/>
            </p:cNvSpPr>
            <p:nvPr/>
          </p:nvSpPr>
          <p:spPr bwMode="auto">
            <a:xfrm>
              <a:off x="6404163" y="3592494"/>
              <a:ext cx="182742"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en-US" sz="1400" b="0" i="0" u="none" strike="noStrike" kern="0" cap="none" spc="0" normalizeH="0" baseline="0" noProof="0" dirty="0">
                  <a:ln>
                    <a:noFill/>
                  </a:ln>
                  <a:solidFill>
                    <a:srgbClr val="000000"/>
                  </a:solidFill>
                  <a:effectLst/>
                  <a:uLnTx/>
                  <a:uFillTx/>
                  <a:latin typeface="Calibri" panose="020F0502020204030204" pitchFamily="34" charset="0"/>
                  <a:ea typeface="MS PGothic" pitchFamily="34" charset="-128"/>
                  <a:cs typeface="Arial" panose="020B0604020202020204" pitchFamily="34" charset="0"/>
                </a:rPr>
                <a:t>40</a:t>
              </a:r>
            </a:p>
          </p:txBody>
        </p:sp>
        <p:sp>
          <p:nvSpPr>
            <p:cNvPr id="653" name="Rectangle 77">
              <a:extLst>
                <a:ext uri="{FF2B5EF4-FFF2-40B4-BE49-F238E27FC236}">
                  <a16:creationId xmlns:a16="http://schemas.microsoft.com/office/drawing/2014/main" id="{2D9B0641-3748-4850-9454-ACDD5022B916}"/>
                </a:ext>
              </a:extLst>
            </p:cNvPr>
            <p:cNvSpPr>
              <a:spLocks noChangeArrowheads="1"/>
            </p:cNvSpPr>
            <p:nvPr/>
          </p:nvSpPr>
          <p:spPr bwMode="auto">
            <a:xfrm>
              <a:off x="6404163" y="3248393"/>
              <a:ext cx="182742"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en-US" sz="1400" b="0" i="0" u="none" strike="noStrike" kern="0" cap="none" spc="0" normalizeH="0" baseline="0" noProof="0" dirty="0">
                  <a:ln>
                    <a:noFill/>
                  </a:ln>
                  <a:solidFill>
                    <a:srgbClr val="000000"/>
                  </a:solidFill>
                  <a:effectLst/>
                  <a:uLnTx/>
                  <a:uFillTx/>
                  <a:latin typeface="Calibri" panose="020F0502020204030204" pitchFamily="34" charset="0"/>
                  <a:ea typeface="MS PGothic" pitchFamily="34" charset="-128"/>
                  <a:cs typeface="Arial" panose="020B0604020202020204" pitchFamily="34" charset="0"/>
                </a:rPr>
                <a:t>60</a:t>
              </a:r>
            </a:p>
          </p:txBody>
        </p:sp>
        <p:sp>
          <p:nvSpPr>
            <p:cNvPr id="654" name="Rectangle 81">
              <a:extLst>
                <a:ext uri="{FF2B5EF4-FFF2-40B4-BE49-F238E27FC236}">
                  <a16:creationId xmlns:a16="http://schemas.microsoft.com/office/drawing/2014/main" id="{6C4A3B66-E21C-4DE2-82A1-8084C3B1836F}"/>
                </a:ext>
              </a:extLst>
            </p:cNvPr>
            <p:cNvSpPr>
              <a:spLocks noChangeArrowheads="1"/>
            </p:cNvSpPr>
            <p:nvPr/>
          </p:nvSpPr>
          <p:spPr bwMode="auto">
            <a:xfrm>
              <a:off x="6404163" y="2901164"/>
              <a:ext cx="182742"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en-US" sz="1400" b="0" i="0" u="none" strike="noStrike" kern="0" cap="none" spc="0" normalizeH="0" baseline="0" noProof="0" dirty="0">
                  <a:ln>
                    <a:noFill/>
                  </a:ln>
                  <a:solidFill>
                    <a:srgbClr val="000000"/>
                  </a:solidFill>
                  <a:effectLst/>
                  <a:uLnTx/>
                  <a:uFillTx/>
                  <a:latin typeface="Calibri" panose="020F0502020204030204" pitchFamily="34" charset="0"/>
                  <a:ea typeface="MS PGothic" pitchFamily="34" charset="-128"/>
                  <a:cs typeface="Arial" panose="020B0604020202020204" pitchFamily="34" charset="0"/>
                </a:rPr>
                <a:t>80</a:t>
              </a:r>
            </a:p>
          </p:txBody>
        </p:sp>
        <p:sp>
          <p:nvSpPr>
            <p:cNvPr id="655" name="Rectangle 85">
              <a:extLst>
                <a:ext uri="{FF2B5EF4-FFF2-40B4-BE49-F238E27FC236}">
                  <a16:creationId xmlns:a16="http://schemas.microsoft.com/office/drawing/2014/main" id="{5955CB2F-FC26-4002-8B8D-80A2E38FDB69}"/>
                </a:ext>
              </a:extLst>
            </p:cNvPr>
            <p:cNvSpPr>
              <a:spLocks noChangeArrowheads="1"/>
            </p:cNvSpPr>
            <p:nvPr/>
          </p:nvSpPr>
          <p:spPr bwMode="auto">
            <a:xfrm>
              <a:off x="6312791" y="2553935"/>
              <a:ext cx="274114"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en-US" sz="1400" b="0" i="0" u="none" strike="noStrike" kern="0" cap="none" spc="0" normalizeH="0" baseline="0" noProof="0" dirty="0">
                  <a:ln>
                    <a:noFill/>
                  </a:ln>
                  <a:solidFill>
                    <a:srgbClr val="000000"/>
                  </a:solidFill>
                  <a:effectLst/>
                  <a:uLnTx/>
                  <a:uFillTx/>
                  <a:latin typeface="Calibri" panose="020F0502020204030204" pitchFamily="34" charset="0"/>
                  <a:ea typeface="MS PGothic" pitchFamily="34" charset="-128"/>
                  <a:cs typeface="Arial" panose="020B0604020202020204" pitchFamily="34" charset="0"/>
                </a:rPr>
                <a:t>100</a:t>
              </a:r>
            </a:p>
          </p:txBody>
        </p:sp>
        <p:sp>
          <p:nvSpPr>
            <p:cNvPr id="656" name="Rectangle 37">
              <a:extLst>
                <a:ext uri="{FF2B5EF4-FFF2-40B4-BE49-F238E27FC236}">
                  <a16:creationId xmlns:a16="http://schemas.microsoft.com/office/drawing/2014/main" id="{6DC2358C-E7D5-4BFA-9E59-5C4CDC618619}"/>
                </a:ext>
              </a:extLst>
            </p:cNvPr>
            <p:cNvSpPr>
              <a:spLocks noChangeArrowheads="1"/>
            </p:cNvSpPr>
            <p:nvPr/>
          </p:nvSpPr>
          <p:spPr bwMode="auto">
            <a:xfrm>
              <a:off x="10600470" y="4039434"/>
              <a:ext cx="815929"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en-US" sz="1400" b="1" i="0" u="none" strike="noStrike" kern="0" cap="none" spc="0" normalizeH="0" baseline="0" noProof="0" dirty="0">
                  <a:ln>
                    <a:noFill/>
                  </a:ln>
                  <a:solidFill>
                    <a:srgbClr val="015873"/>
                  </a:solidFill>
                  <a:effectLst/>
                  <a:uLnTx/>
                  <a:uFillTx/>
                  <a:latin typeface="Calibri" panose="020F0502020204030204" pitchFamily="34" charset="0"/>
                  <a:ea typeface="MS PGothic" pitchFamily="34" charset="-128"/>
                  <a:cs typeface="Arial" panose="020B0604020202020204" pitchFamily="34" charset="0"/>
                </a:rPr>
                <a:t>Nivolumab</a:t>
              </a:r>
            </a:p>
          </p:txBody>
        </p:sp>
        <p:sp>
          <p:nvSpPr>
            <p:cNvPr id="657" name="Rectangle 37">
              <a:extLst>
                <a:ext uri="{FF2B5EF4-FFF2-40B4-BE49-F238E27FC236}">
                  <a16:creationId xmlns:a16="http://schemas.microsoft.com/office/drawing/2014/main" id="{7F11BA14-27DC-41C2-A6FD-986BC8629F17}"/>
                </a:ext>
              </a:extLst>
            </p:cNvPr>
            <p:cNvSpPr>
              <a:spLocks noChangeArrowheads="1"/>
            </p:cNvSpPr>
            <p:nvPr/>
          </p:nvSpPr>
          <p:spPr bwMode="auto">
            <a:xfrm>
              <a:off x="11122766" y="4199716"/>
              <a:ext cx="716543"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en-US" sz="1400" b="1" i="0" u="none" strike="noStrike" kern="0" cap="none" spc="0" normalizeH="0" baseline="0" noProof="0" dirty="0">
                  <a:ln>
                    <a:noFill/>
                  </a:ln>
                  <a:solidFill>
                    <a:srgbClr val="F15922"/>
                  </a:solidFill>
                  <a:effectLst/>
                  <a:uLnTx/>
                  <a:uFillTx/>
                  <a:latin typeface="Calibri" panose="020F0502020204030204" pitchFamily="34" charset="0"/>
                  <a:ea typeface="MS PGothic" pitchFamily="34" charset="-128"/>
                  <a:cs typeface="Arial" panose="020B0604020202020204" pitchFamily="34" charset="0"/>
                </a:rPr>
                <a:t>Sorafenib</a:t>
              </a:r>
            </a:p>
          </p:txBody>
        </p:sp>
        <p:sp>
          <p:nvSpPr>
            <p:cNvPr id="252" name="Freeform: Shape 251">
              <a:extLst>
                <a:ext uri="{FF2B5EF4-FFF2-40B4-BE49-F238E27FC236}">
                  <a16:creationId xmlns:a16="http://schemas.microsoft.com/office/drawing/2014/main" id="{BB6B14C7-47D3-4942-82E2-B5F6546108D8}"/>
                </a:ext>
              </a:extLst>
            </p:cNvPr>
            <p:cNvSpPr/>
            <p:nvPr/>
          </p:nvSpPr>
          <p:spPr>
            <a:xfrm flipH="1">
              <a:off x="8111554" y="3643949"/>
              <a:ext cx="31574" cy="738853"/>
            </a:xfrm>
            <a:custGeom>
              <a:avLst/>
              <a:gdLst>
                <a:gd name="connsiteX0" fmla="*/ 0 w 0"/>
                <a:gd name="connsiteY0" fmla="*/ 0 h 868844"/>
                <a:gd name="connsiteX1" fmla="*/ 0 w 0"/>
                <a:gd name="connsiteY1" fmla="*/ 872320 h 868844"/>
              </a:gdLst>
              <a:ahLst/>
              <a:cxnLst>
                <a:cxn ang="0">
                  <a:pos x="connsiteX0" y="connsiteY0"/>
                </a:cxn>
                <a:cxn ang="0">
                  <a:pos x="connsiteX1" y="connsiteY1"/>
                </a:cxn>
              </a:cxnLst>
              <a:rect l="l" t="t" r="r" b="b"/>
              <a:pathLst>
                <a:path h="868844">
                  <a:moveTo>
                    <a:pt x="0" y="0"/>
                  </a:moveTo>
                  <a:lnTo>
                    <a:pt x="0" y="872320"/>
                  </a:lnTo>
                </a:path>
              </a:pathLst>
            </a:custGeom>
            <a:ln w="28575" cap="flat">
              <a:solidFill>
                <a:schemeClr val="tx2"/>
              </a:solidFill>
              <a:prstDash val="sysDash"/>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400" b="0" i="0" u="none" strike="noStrike" kern="1200" cap="none" spc="0" normalizeH="0" baseline="0" noProof="0" dirty="0">
                <a:ln>
                  <a:noFill/>
                </a:ln>
                <a:solidFill>
                  <a:srgbClr val="000000"/>
                </a:solidFill>
                <a:effectLst/>
                <a:uLnTx/>
                <a:uFillTx/>
                <a:latin typeface="Calibri" panose="020F0502020204030204" pitchFamily="34" charset="0"/>
                <a:ea typeface="MS PGothic" pitchFamily="34" charset="-128"/>
                <a:cs typeface="Arial" panose="020B0604020202020204" pitchFamily="34" charset="0"/>
              </a:endParaRPr>
            </a:p>
          </p:txBody>
        </p:sp>
        <p:sp>
          <p:nvSpPr>
            <p:cNvPr id="472" name="Freeform: Shape 471">
              <a:extLst>
                <a:ext uri="{FF2B5EF4-FFF2-40B4-BE49-F238E27FC236}">
                  <a16:creationId xmlns:a16="http://schemas.microsoft.com/office/drawing/2014/main" id="{38FE3F49-8DFD-4A17-B171-0F197DCD538D}"/>
                </a:ext>
              </a:extLst>
            </p:cNvPr>
            <p:cNvSpPr/>
            <p:nvPr/>
          </p:nvSpPr>
          <p:spPr>
            <a:xfrm flipH="1">
              <a:off x="9572626" y="3642703"/>
              <a:ext cx="31574" cy="740099"/>
            </a:xfrm>
            <a:custGeom>
              <a:avLst/>
              <a:gdLst>
                <a:gd name="connsiteX0" fmla="*/ 0 w 0"/>
                <a:gd name="connsiteY0" fmla="*/ 0 h 868844"/>
                <a:gd name="connsiteX1" fmla="*/ 0 w 0"/>
                <a:gd name="connsiteY1" fmla="*/ 872320 h 868844"/>
              </a:gdLst>
              <a:ahLst/>
              <a:cxnLst>
                <a:cxn ang="0">
                  <a:pos x="connsiteX0" y="connsiteY0"/>
                </a:cxn>
                <a:cxn ang="0">
                  <a:pos x="connsiteX1" y="connsiteY1"/>
                </a:cxn>
              </a:cxnLst>
              <a:rect l="l" t="t" r="r" b="b"/>
              <a:pathLst>
                <a:path h="868844">
                  <a:moveTo>
                    <a:pt x="0" y="0"/>
                  </a:moveTo>
                  <a:lnTo>
                    <a:pt x="0" y="872320"/>
                  </a:lnTo>
                </a:path>
              </a:pathLst>
            </a:custGeom>
            <a:ln w="28575" cap="flat">
              <a:solidFill>
                <a:schemeClr val="tx2"/>
              </a:solidFill>
              <a:prstDash val="sysDash"/>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400" b="0" i="0" u="none" strike="noStrike" kern="1200" cap="none" spc="0" normalizeH="0" baseline="0" noProof="0" dirty="0">
                <a:ln>
                  <a:noFill/>
                </a:ln>
                <a:solidFill>
                  <a:srgbClr val="000000"/>
                </a:solidFill>
                <a:effectLst/>
                <a:uLnTx/>
                <a:uFillTx/>
                <a:latin typeface="Calibri" panose="020F0502020204030204" pitchFamily="34" charset="0"/>
                <a:ea typeface="MS PGothic" pitchFamily="34" charset="-128"/>
                <a:cs typeface="Arial" panose="020B0604020202020204" pitchFamily="34" charset="0"/>
              </a:endParaRPr>
            </a:p>
          </p:txBody>
        </p:sp>
        <p:sp>
          <p:nvSpPr>
            <p:cNvPr id="659" name="Rectangle 102">
              <a:extLst>
                <a:ext uri="{FF2B5EF4-FFF2-40B4-BE49-F238E27FC236}">
                  <a16:creationId xmlns:a16="http://schemas.microsoft.com/office/drawing/2014/main" id="{3B207713-B543-45E8-BB6A-5A21588F7091}"/>
                </a:ext>
              </a:extLst>
            </p:cNvPr>
            <p:cNvSpPr>
              <a:spLocks noChangeArrowheads="1"/>
            </p:cNvSpPr>
            <p:nvPr/>
          </p:nvSpPr>
          <p:spPr bwMode="auto">
            <a:xfrm>
              <a:off x="7741719" y="3070144"/>
              <a:ext cx="816122"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400" b="1" i="0" u="none" strike="noStrike" kern="1200" cap="none" spc="0" normalizeH="0" baseline="0" noProof="0" dirty="0">
                  <a:ln>
                    <a:noFill/>
                  </a:ln>
                  <a:solidFill>
                    <a:srgbClr val="000000"/>
                  </a:solidFill>
                  <a:effectLst/>
                  <a:uLnTx/>
                  <a:uFillTx/>
                  <a:latin typeface="Calibri" panose="020F0502020204030204" pitchFamily="34" charset="0"/>
                  <a:ea typeface="MS PGothic" pitchFamily="34" charset="-128"/>
                  <a:cs typeface="Arial" panose="020B0604020202020204" pitchFamily="34" charset="0"/>
                </a:rPr>
                <a:t>12-mo rate</a:t>
              </a:r>
            </a:p>
          </p:txBody>
        </p:sp>
        <p:sp>
          <p:nvSpPr>
            <p:cNvPr id="660" name="Rectangle 28">
              <a:extLst>
                <a:ext uri="{FF2B5EF4-FFF2-40B4-BE49-F238E27FC236}">
                  <a16:creationId xmlns:a16="http://schemas.microsoft.com/office/drawing/2014/main" id="{31388AEA-0757-4040-BDD4-C17E6113E85F}"/>
                </a:ext>
              </a:extLst>
            </p:cNvPr>
            <p:cNvSpPr>
              <a:spLocks noChangeArrowheads="1"/>
            </p:cNvSpPr>
            <p:nvPr/>
          </p:nvSpPr>
          <p:spPr bwMode="auto">
            <a:xfrm>
              <a:off x="7972647" y="3244632"/>
              <a:ext cx="354264"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400" b="1" i="0" u="none" strike="noStrike" kern="1200" cap="none" spc="0" normalizeH="0" baseline="0" noProof="0" dirty="0">
                  <a:ln>
                    <a:noFill/>
                  </a:ln>
                  <a:solidFill>
                    <a:srgbClr val="015873"/>
                  </a:solidFill>
                  <a:effectLst/>
                  <a:uLnTx/>
                  <a:uFillTx/>
                  <a:latin typeface="Calibri" panose="020F0502020204030204" pitchFamily="34" charset="0"/>
                  <a:ea typeface="MS PGothic" pitchFamily="34" charset="-128"/>
                  <a:cs typeface="Arial" panose="020B0604020202020204" pitchFamily="34" charset="0"/>
                </a:rPr>
                <a:t>22% </a:t>
              </a:r>
              <a:endParaRPr kumimoji="0" lang="en-US" altLang="en-US" sz="1400" b="1" i="0" u="none" strike="sngStrike" kern="1200" cap="none" spc="0" normalizeH="0" baseline="0" noProof="0" dirty="0">
                <a:ln>
                  <a:noFill/>
                </a:ln>
                <a:solidFill>
                  <a:srgbClr val="015873"/>
                </a:solidFill>
                <a:effectLst/>
                <a:uLnTx/>
                <a:uFillTx/>
                <a:latin typeface="Calibri" panose="020F0502020204030204" pitchFamily="34" charset="0"/>
                <a:ea typeface="MS PGothic" pitchFamily="34" charset="-128"/>
                <a:cs typeface="Arial" panose="020B0604020202020204" pitchFamily="34" charset="0"/>
              </a:endParaRPr>
            </a:p>
          </p:txBody>
        </p:sp>
        <p:sp>
          <p:nvSpPr>
            <p:cNvPr id="661" name="Rectangle 28">
              <a:extLst>
                <a:ext uri="{FF2B5EF4-FFF2-40B4-BE49-F238E27FC236}">
                  <a16:creationId xmlns:a16="http://schemas.microsoft.com/office/drawing/2014/main" id="{2CD298D1-C975-43FE-A84A-C0C6453782D3}"/>
                </a:ext>
              </a:extLst>
            </p:cNvPr>
            <p:cNvSpPr>
              <a:spLocks noChangeArrowheads="1"/>
            </p:cNvSpPr>
            <p:nvPr/>
          </p:nvSpPr>
          <p:spPr bwMode="auto">
            <a:xfrm>
              <a:off x="7972647" y="3419121"/>
              <a:ext cx="354264"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400" b="1" i="0" u="none" strike="noStrike" kern="1200" cap="none" spc="0" normalizeH="0" baseline="0" noProof="0" dirty="0">
                  <a:ln>
                    <a:noFill/>
                  </a:ln>
                  <a:solidFill>
                    <a:srgbClr val="F15922"/>
                  </a:solidFill>
                  <a:effectLst/>
                  <a:uLnTx/>
                  <a:uFillTx/>
                  <a:latin typeface="Calibri" panose="020F0502020204030204" pitchFamily="34" charset="0"/>
                  <a:ea typeface="MS PGothic" pitchFamily="34" charset="-128"/>
                  <a:cs typeface="Arial" panose="020B0604020202020204" pitchFamily="34" charset="0"/>
                </a:rPr>
                <a:t>14% </a:t>
              </a:r>
              <a:endParaRPr kumimoji="0" lang="en-US" altLang="en-US" sz="1400" b="1" i="0" u="none" strike="sngStrike" kern="1200" cap="none" spc="0" normalizeH="0" baseline="0" noProof="0" dirty="0">
                <a:ln>
                  <a:noFill/>
                </a:ln>
                <a:solidFill>
                  <a:srgbClr val="F15922"/>
                </a:solidFill>
                <a:effectLst/>
                <a:uLnTx/>
                <a:uFillTx/>
                <a:latin typeface="Calibri" panose="020F0502020204030204" pitchFamily="34" charset="0"/>
                <a:ea typeface="MS PGothic" pitchFamily="34" charset="-128"/>
                <a:cs typeface="Arial" panose="020B0604020202020204" pitchFamily="34" charset="0"/>
              </a:endParaRPr>
            </a:p>
          </p:txBody>
        </p:sp>
        <p:sp>
          <p:nvSpPr>
            <p:cNvPr id="663" name="Rectangle 102">
              <a:extLst>
                <a:ext uri="{FF2B5EF4-FFF2-40B4-BE49-F238E27FC236}">
                  <a16:creationId xmlns:a16="http://schemas.microsoft.com/office/drawing/2014/main" id="{BCE4E1E9-13D8-461F-AC6E-A24CFE901090}"/>
                </a:ext>
              </a:extLst>
            </p:cNvPr>
            <p:cNvSpPr>
              <a:spLocks noChangeArrowheads="1"/>
            </p:cNvSpPr>
            <p:nvPr/>
          </p:nvSpPr>
          <p:spPr bwMode="auto">
            <a:xfrm>
              <a:off x="9210247" y="3079034"/>
              <a:ext cx="816122"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400" b="1" i="0" u="none" strike="noStrike" kern="1200" cap="none" spc="0" normalizeH="0" baseline="0" noProof="0" dirty="0">
                  <a:ln>
                    <a:noFill/>
                  </a:ln>
                  <a:solidFill>
                    <a:srgbClr val="000000"/>
                  </a:solidFill>
                  <a:effectLst/>
                  <a:uLnTx/>
                  <a:uFillTx/>
                  <a:latin typeface="Calibri" panose="020F0502020204030204" pitchFamily="34" charset="0"/>
                  <a:ea typeface="MS PGothic" pitchFamily="34" charset="-128"/>
                  <a:cs typeface="Arial" panose="020B0604020202020204" pitchFamily="34" charset="0"/>
                </a:rPr>
                <a:t>24-mo rate</a:t>
              </a:r>
            </a:p>
          </p:txBody>
        </p:sp>
        <p:sp>
          <p:nvSpPr>
            <p:cNvPr id="664" name="Rectangle 28">
              <a:extLst>
                <a:ext uri="{FF2B5EF4-FFF2-40B4-BE49-F238E27FC236}">
                  <a16:creationId xmlns:a16="http://schemas.microsoft.com/office/drawing/2014/main" id="{1A90C6D7-8F7F-4C44-8FE2-CD6247ECD219}"/>
                </a:ext>
              </a:extLst>
            </p:cNvPr>
            <p:cNvSpPr>
              <a:spLocks noChangeArrowheads="1"/>
            </p:cNvSpPr>
            <p:nvPr/>
          </p:nvSpPr>
          <p:spPr bwMode="auto">
            <a:xfrm>
              <a:off x="9441175" y="3253522"/>
              <a:ext cx="354264"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400" b="1" i="0" u="none" strike="noStrike" kern="1200" cap="none" spc="0" normalizeH="0" baseline="0" noProof="0" dirty="0">
                  <a:ln>
                    <a:noFill/>
                  </a:ln>
                  <a:solidFill>
                    <a:srgbClr val="015873"/>
                  </a:solidFill>
                  <a:effectLst/>
                  <a:uLnTx/>
                  <a:uFillTx/>
                  <a:latin typeface="Calibri" panose="020F0502020204030204" pitchFamily="34" charset="0"/>
                  <a:ea typeface="MS PGothic" pitchFamily="34" charset="-128"/>
                  <a:cs typeface="Arial" panose="020B0604020202020204" pitchFamily="34" charset="0"/>
                </a:rPr>
                <a:t>14% </a:t>
              </a:r>
              <a:endParaRPr kumimoji="0" lang="en-US" altLang="en-US" sz="1400" b="1" i="0" u="none" strike="sngStrike" kern="1200" cap="none" spc="0" normalizeH="0" baseline="0" noProof="0" dirty="0">
                <a:ln>
                  <a:noFill/>
                </a:ln>
                <a:solidFill>
                  <a:srgbClr val="015873"/>
                </a:solidFill>
                <a:effectLst/>
                <a:uLnTx/>
                <a:uFillTx/>
                <a:latin typeface="Calibri" panose="020F0502020204030204" pitchFamily="34" charset="0"/>
                <a:ea typeface="MS PGothic" pitchFamily="34" charset="-128"/>
                <a:cs typeface="Arial" panose="020B0604020202020204" pitchFamily="34" charset="0"/>
              </a:endParaRPr>
            </a:p>
          </p:txBody>
        </p:sp>
        <p:sp>
          <p:nvSpPr>
            <p:cNvPr id="665" name="Rectangle 28">
              <a:extLst>
                <a:ext uri="{FF2B5EF4-FFF2-40B4-BE49-F238E27FC236}">
                  <a16:creationId xmlns:a16="http://schemas.microsoft.com/office/drawing/2014/main" id="{656BE382-9DEE-49F5-8E63-EB1B31175012}"/>
                </a:ext>
              </a:extLst>
            </p:cNvPr>
            <p:cNvSpPr>
              <a:spLocks noChangeArrowheads="1"/>
            </p:cNvSpPr>
            <p:nvPr/>
          </p:nvSpPr>
          <p:spPr bwMode="auto">
            <a:xfrm>
              <a:off x="9486861" y="3428011"/>
              <a:ext cx="262893"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400" b="1" i="0" u="none" strike="noStrike" kern="1200" cap="none" spc="0" normalizeH="0" baseline="0" noProof="0" dirty="0">
                  <a:ln>
                    <a:noFill/>
                  </a:ln>
                  <a:solidFill>
                    <a:srgbClr val="F15922"/>
                  </a:solidFill>
                  <a:effectLst/>
                  <a:uLnTx/>
                  <a:uFillTx/>
                  <a:latin typeface="Calibri" panose="020F0502020204030204" pitchFamily="34" charset="0"/>
                  <a:ea typeface="MS PGothic" pitchFamily="34" charset="-128"/>
                  <a:cs typeface="Arial" panose="020B0604020202020204" pitchFamily="34" charset="0"/>
                </a:rPr>
                <a:t>6% </a:t>
              </a:r>
              <a:endParaRPr kumimoji="0" lang="en-US" altLang="en-US" sz="1400" b="1" i="0" u="none" strike="sngStrike" kern="1200" cap="none" spc="0" normalizeH="0" baseline="0" noProof="0" dirty="0">
                <a:ln>
                  <a:noFill/>
                </a:ln>
                <a:solidFill>
                  <a:srgbClr val="F15922"/>
                </a:solidFill>
                <a:effectLst/>
                <a:uLnTx/>
                <a:uFillTx/>
                <a:latin typeface="Calibri" panose="020F0502020204030204" pitchFamily="34" charset="0"/>
                <a:ea typeface="MS PGothic" pitchFamily="34" charset="-128"/>
                <a:cs typeface="Arial" panose="020B0604020202020204" pitchFamily="34" charset="0"/>
              </a:endParaRPr>
            </a:p>
          </p:txBody>
        </p:sp>
        <p:sp>
          <p:nvSpPr>
            <p:cNvPr id="243" name="AutoShape 3">
              <a:extLst>
                <a:ext uri="{FF2B5EF4-FFF2-40B4-BE49-F238E27FC236}">
                  <a16:creationId xmlns:a16="http://schemas.microsoft.com/office/drawing/2014/main" id="{0AB285CF-B335-4A4E-A63F-15166FA486DD}"/>
                </a:ext>
              </a:extLst>
            </p:cNvPr>
            <p:cNvSpPr>
              <a:spLocks noChangeAspect="1" noChangeArrowheads="1" noTextEdit="1"/>
            </p:cNvSpPr>
            <p:nvPr/>
          </p:nvSpPr>
          <p:spPr bwMode="auto">
            <a:xfrm>
              <a:off x="171711" y="2671015"/>
              <a:ext cx="3216600" cy="2130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0" cap="none" spc="0" normalizeH="0" baseline="0" noProof="0" dirty="0">
                <a:ln>
                  <a:noFill/>
                </a:ln>
                <a:solidFill>
                  <a:srgbClr val="000000"/>
                </a:solidFill>
                <a:effectLst/>
                <a:uLnTx/>
                <a:uFillTx/>
                <a:latin typeface="Calibri" panose="020F0502020204030204" pitchFamily="34" charset="0"/>
                <a:ea typeface="MS PGothic" panose="020B0600070205080204" pitchFamily="34" charset="-128"/>
                <a:cs typeface="Arial" panose="020B0604020202020204" pitchFamily="34" charset="0"/>
              </a:endParaRPr>
            </a:p>
          </p:txBody>
        </p:sp>
        <p:sp>
          <p:nvSpPr>
            <p:cNvPr id="244" name="Line 5">
              <a:extLst>
                <a:ext uri="{FF2B5EF4-FFF2-40B4-BE49-F238E27FC236}">
                  <a16:creationId xmlns:a16="http://schemas.microsoft.com/office/drawing/2014/main" id="{1E6F92CC-6E9D-429F-9A83-71694203A8AC}"/>
                </a:ext>
              </a:extLst>
            </p:cNvPr>
            <p:cNvSpPr>
              <a:spLocks noChangeShapeType="1"/>
            </p:cNvSpPr>
            <p:nvPr/>
          </p:nvSpPr>
          <p:spPr bwMode="auto">
            <a:xfrm flipH="1">
              <a:off x="954762" y="4422121"/>
              <a:ext cx="4720623" cy="0"/>
            </a:xfrm>
            <a:prstGeom prst="line">
              <a:avLst/>
            </a:prstGeom>
            <a:noFill/>
            <a:ln w="28575">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0" cap="none" spc="0" normalizeH="0" baseline="0" noProof="0" dirty="0">
                <a:ln>
                  <a:noFill/>
                </a:ln>
                <a:solidFill>
                  <a:srgbClr val="000000"/>
                </a:solidFill>
                <a:effectLst/>
                <a:uLnTx/>
                <a:uFillTx/>
                <a:latin typeface="Calibri" panose="020F0502020204030204" pitchFamily="34" charset="0"/>
                <a:ea typeface="MS PGothic" panose="020B0600070205080204" pitchFamily="34" charset="-128"/>
                <a:cs typeface="Arial" panose="020B0604020202020204" pitchFamily="34" charset="0"/>
              </a:endParaRPr>
            </a:p>
          </p:txBody>
        </p:sp>
        <p:sp>
          <p:nvSpPr>
            <p:cNvPr id="245" name="Rectangle 6">
              <a:extLst>
                <a:ext uri="{FF2B5EF4-FFF2-40B4-BE49-F238E27FC236}">
                  <a16:creationId xmlns:a16="http://schemas.microsoft.com/office/drawing/2014/main" id="{649ABB10-2969-4C5C-B694-BAAA3D2ACED4}"/>
                </a:ext>
              </a:extLst>
            </p:cNvPr>
            <p:cNvSpPr>
              <a:spLocks noChangeArrowheads="1"/>
            </p:cNvSpPr>
            <p:nvPr/>
          </p:nvSpPr>
          <p:spPr bwMode="auto">
            <a:xfrm>
              <a:off x="779818" y="4320432"/>
              <a:ext cx="91372"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en-US" sz="1400" b="0" i="0" u="none" strike="noStrike" kern="0" cap="none" spc="0" normalizeH="0" baseline="0" noProof="0" dirty="0">
                  <a:ln>
                    <a:noFill/>
                  </a:ln>
                  <a:solidFill>
                    <a:srgbClr val="000000"/>
                  </a:solidFill>
                  <a:effectLst/>
                  <a:uLnTx/>
                  <a:uFillTx/>
                  <a:latin typeface="Calibri" panose="020F0502020204030204" pitchFamily="34" charset="0"/>
                  <a:ea typeface="MS PGothic" panose="020B0600070205080204" pitchFamily="34" charset="-128"/>
                  <a:cs typeface="Arial" panose="020B0604020202020204" pitchFamily="34" charset="0"/>
                </a:rPr>
                <a:t>0</a:t>
              </a:r>
            </a:p>
          </p:txBody>
        </p:sp>
        <p:sp>
          <p:nvSpPr>
            <p:cNvPr id="248" name="Line 7">
              <a:extLst>
                <a:ext uri="{FF2B5EF4-FFF2-40B4-BE49-F238E27FC236}">
                  <a16:creationId xmlns:a16="http://schemas.microsoft.com/office/drawing/2014/main" id="{4E969B56-B535-40B4-B1BE-E80B766FA249}"/>
                </a:ext>
              </a:extLst>
            </p:cNvPr>
            <p:cNvSpPr>
              <a:spLocks noChangeShapeType="1"/>
            </p:cNvSpPr>
            <p:nvPr/>
          </p:nvSpPr>
          <p:spPr bwMode="auto">
            <a:xfrm>
              <a:off x="904242" y="4422121"/>
              <a:ext cx="50520" cy="0"/>
            </a:xfrm>
            <a:prstGeom prst="line">
              <a:avLst/>
            </a:prstGeom>
            <a:noFill/>
            <a:ln w="28575">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0" cap="none" spc="0" normalizeH="0" baseline="0" noProof="0" dirty="0">
                <a:ln>
                  <a:noFill/>
                </a:ln>
                <a:solidFill>
                  <a:srgbClr val="000000"/>
                </a:solidFill>
                <a:effectLst/>
                <a:uLnTx/>
                <a:uFillTx/>
                <a:latin typeface="Calibri" panose="020F0502020204030204" pitchFamily="34" charset="0"/>
                <a:ea typeface="MS PGothic" panose="020B0600070205080204" pitchFamily="34" charset="-128"/>
                <a:cs typeface="Arial" panose="020B0604020202020204" pitchFamily="34" charset="0"/>
              </a:endParaRPr>
            </a:p>
          </p:txBody>
        </p:sp>
        <p:sp>
          <p:nvSpPr>
            <p:cNvPr id="253" name="Rectangle 8">
              <a:extLst>
                <a:ext uri="{FF2B5EF4-FFF2-40B4-BE49-F238E27FC236}">
                  <a16:creationId xmlns:a16="http://schemas.microsoft.com/office/drawing/2014/main" id="{9F675DC8-EB2B-4B20-AF6E-636316B2DBD4}"/>
                </a:ext>
              </a:extLst>
            </p:cNvPr>
            <p:cNvSpPr>
              <a:spLocks noChangeArrowheads="1"/>
            </p:cNvSpPr>
            <p:nvPr/>
          </p:nvSpPr>
          <p:spPr bwMode="auto">
            <a:xfrm>
              <a:off x="914684" y="4477533"/>
              <a:ext cx="91372"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en-US" sz="1400" b="0" i="0" u="none" strike="noStrike" kern="0" cap="none" spc="0" normalizeH="0" baseline="0" noProof="0" dirty="0">
                  <a:ln>
                    <a:noFill/>
                  </a:ln>
                  <a:solidFill>
                    <a:srgbClr val="000000"/>
                  </a:solidFill>
                  <a:effectLst/>
                  <a:uLnTx/>
                  <a:uFillTx/>
                  <a:latin typeface="Calibri" panose="020F0502020204030204" pitchFamily="34" charset="0"/>
                  <a:ea typeface="MS PGothic" panose="020B0600070205080204" pitchFamily="34" charset="-128"/>
                  <a:cs typeface="Arial" panose="020B0604020202020204" pitchFamily="34" charset="0"/>
                </a:rPr>
                <a:t>0</a:t>
              </a:r>
            </a:p>
          </p:txBody>
        </p:sp>
        <p:sp>
          <p:nvSpPr>
            <p:cNvPr id="282" name="Line 40">
              <a:extLst>
                <a:ext uri="{FF2B5EF4-FFF2-40B4-BE49-F238E27FC236}">
                  <a16:creationId xmlns:a16="http://schemas.microsoft.com/office/drawing/2014/main" id="{200EC02E-D1AF-436D-8CAC-0708B1ED4441}"/>
                </a:ext>
              </a:extLst>
            </p:cNvPr>
            <p:cNvSpPr>
              <a:spLocks noChangeShapeType="1"/>
            </p:cNvSpPr>
            <p:nvPr/>
          </p:nvSpPr>
          <p:spPr bwMode="auto">
            <a:xfrm flipV="1">
              <a:off x="955415" y="4421226"/>
              <a:ext cx="0" cy="50520"/>
            </a:xfrm>
            <a:prstGeom prst="line">
              <a:avLst/>
            </a:prstGeom>
            <a:noFill/>
            <a:ln w="28575">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0" cap="none" spc="0" normalizeH="0" baseline="0" noProof="0" dirty="0">
                <a:ln>
                  <a:noFill/>
                </a:ln>
                <a:solidFill>
                  <a:srgbClr val="000000"/>
                </a:solidFill>
                <a:effectLst/>
                <a:uLnTx/>
                <a:uFillTx/>
                <a:latin typeface="Calibri" panose="020F0502020204030204" pitchFamily="34" charset="0"/>
                <a:ea typeface="MS PGothic" panose="020B0600070205080204" pitchFamily="34" charset="-128"/>
                <a:cs typeface="Arial" panose="020B0604020202020204" pitchFamily="34" charset="0"/>
              </a:endParaRPr>
            </a:p>
          </p:txBody>
        </p:sp>
        <p:sp>
          <p:nvSpPr>
            <p:cNvPr id="283" name="Rectangle 41">
              <a:extLst>
                <a:ext uri="{FF2B5EF4-FFF2-40B4-BE49-F238E27FC236}">
                  <a16:creationId xmlns:a16="http://schemas.microsoft.com/office/drawing/2014/main" id="{A45FBDB9-B59F-4225-A116-979FE0DCE91A}"/>
                </a:ext>
              </a:extLst>
            </p:cNvPr>
            <p:cNvSpPr>
              <a:spLocks noChangeArrowheads="1"/>
            </p:cNvSpPr>
            <p:nvPr/>
          </p:nvSpPr>
          <p:spPr bwMode="auto">
            <a:xfrm>
              <a:off x="1276144" y="4477533"/>
              <a:ext cx="91372"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en-US" sz="1400" b="0" i="0" u="none" strike="noStrike" kern="0" cap="none" spc="0" normalizeH="0" baseline="0" noProof="0" dirty="0">
                  <a:ln>
                    <a:noFill/>
                  </a:ln>
                  <a:solidFill>
                    <a:srgbClr val="000000"/>
                  </a:solidFill>
                  <a:effectLst/>
                  <a:uLnTx/>
                  <a:uFillTx/>
                  <a:latin typeface="Calibri" panose="020F0502020204030204" pitchFamily="34" charset="0"/>
                  <a:ea typeface="MS PGothic" panose="020B0600070205080204" pitchFamily="34" charset="-128"/>
                  <a:cs typeface="Arial" panose="020B0604020202020204" pitchFamily="34" charset="0"/>
                </a:rPr>
                <a:t>3</a:t>
              </a:r>
            </a:p>
          </p:txBody>
        </p:sp>
        <p:sp>
          <p:nvSpPr>
            <p:cNvPr id="284" name="Line 42">
              <a:extLst>
                <a:ext uri="{FF2B5EF4-FFF2-40B4-BE49-F238E27FC236}">
                  <a16:creationId xmlns:a16="http://schemas.microsoft.com/office/drawing/2014/main" id="{8EDB36D0-3190-4C7B-B3CB-C3AF42240B6F}"/>
                </a:ext>
              </a:extLst>
            </p:cNvPr>
            <p:cNvSpPr>
              <a:spLocks noChangeShapeType="1"/>
            </p:cNvSpPr>
            <p:nvPr/>
          </p:nvSpPr>
          <p:spPr bwMode="auto">
            <a:xfrm flipV="1">
              <a:off x="1315422" y="4421226"/>
              <a:ext cx="0" cy="50520"/>
            </a:xfrm>
            <a:prstGeom prst="line">
              <a:avLst/>
            </a:prstGeom>
            <a:noFill/>
            <a:ln w="28575">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0" cap="none" spc="0" normalizeH="0" baseline="0" noProof="0" dirty="0">
                <a:ln>
                  <a:noFill/>
                </a:ln>
                <a:solidFill>
                  <a:srgbClr val="000000"/>
                </a:solidFill>
                <a:effectLst/>
                <a:uLnTx/>
                <a:uFillTx/>
                <a:latin typeface="Calibri" panose="020F0502020204030204" pitchFamily="34" charset="0"/>
                <a:ea typeface="MS PGothic" panose="020B0600070205080204" pitchFamily="34" charset="-128"/>
                <a:cs typeface="Arial" panose="020B0604020202020204" pitchFamily="34" charset="0"/>
              </a:endParaRPr>
            </a:p>
          </p:txBody>
        </p:sp>
        <p:sp>
          <p:nvSpPr>
            <p:cNvPr id="285" name="Rectangle 43">
              <a:extLst>
                <a:ext uri="{FF2B5EF4-FFF2-40B4-BE49-F238E27FC236}">
                  <a16:creationId xmlns:a16="http://schemas.microsoft.com/office/drawing/2014/main" id="{6F94BA2A-CBB8-4D05-BE17-908E8CD0FC3F}"/>
                </a:ext>
              </a:extLst>
            </p:cNvPr>
            <p:cNvSpPr>
              <a:spLocks noChangeArrowheads="1"/>
            </p:cNvSpPr>
            <p:nvPr/>
          </p:nvSpPr>
          <p:spPr bwMode="auto">
            <a:xfrm>
              <a:off x="1632733" y="4477533"/>
              <a:ext cx="91372"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en-US" sz="1400" b="0" i="0" u="none" strike="noStrike" kern="0" cap="none" spc="0" normalizeH="0" baseline="0" noProof="0" dirty="0">
                  <a:ln>
                    <a:noFill/>
                  </a:ln>
                  <a:solidFill>
                    <a:srgbClr val="000000"/>
                  </a:solidFill>
                  <a:effectLst/>
                  <a:uLnTx/>
                  <a:uFillTx/>
                  <a:latin typeface="Calibri" panose="020F0502020204030204" pitchFamily="34" charset="0"/>
                  <a:ea typeface="MS PGothic" panose="020B0600070205080204" pitchFamily="34" charset="-128"/>
                  <a:cs typeface="Arial" panose="020B0604020202020204" pitchFamily="34" charset="0"/>
                </a:rPr>
                <a:t>6</a:t>
              </a:r>
            </a:p>
          </p:txBody>
        </p:sp>
        <p:sp>
          <p:nvSpPr>
            <p:cNvPr id="286" name="Line 44">
              <a:extLst>
                <a:ext uri="{FF2B5EF4-FFF2-40B4-BE49-F238E27FC236}">
                  <a16:creationId xmlns:a16="http://schemas.microsoft.com/office/drawing/2014/main" id="{6ED53D0D-6D89-454C-BC05-F550C18B4B2A}"/>
                </a:ext>
              </a:extLst>
            </p:cNvPr>
            <p:cNvSpPr>
              <a:spLocks noChangeShapeType="1"/>
            </p:cNvSpPr>
            <p:nvPr/>
          </p:nvSpPr>
          <p:spPr bwMode="auto">
            <a:xfrm flipV="1">
              <a:off x="1675428" y="4421226"/>
              <a:ext cx="0" cy="50520"/>
            </a:xfrm>
            <a:prstGeom prst="line">
              <a:avLst/>
            </a:prstGeom>
            <a:noFill/>
            <a:ln w="28575">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0" cap="none" spc="0" normalizeH="0" baseline="0" noProof="0" dirty="0">
                <a:ln>
                  <a:noFill/>
                </a:ln>
                <a:solidFill>
                  <a:srgbClr val="000000"/>
                </a:solidFill>
                <a:effectLst/>
                <a:uLnTx/>
                <a:uFillTx/>
                <a:latin typeface="Calibri" panose="020F0502020204030204" pitchFamily="34" charset="0"/>
                <a:ea typeface="MS PGothic" panose="020B0600070205080204" pitchFamily="34" charset="-128"/>
                <a:cs typeface="Arial" panose="020B0604020202020204" pitchFamily="34" charset="0"/>
              </a:endParaRPr>
            </a:p>
          </p:txBody>
        </p:sp>
        <p:sp>
          <p:nvSpPr>
            <p:cNvPr id="287" name="Rectangle 45">
              <a:extLst>
                <a:ext uri="{FF2B5EF4-FFF2-40B4-BE49-F238E27FC236}">
                  <a16:creationId xmlns:a16="http://schemas.microsoft.com/office/drawing/2014/main" id="{15C5B565-D9D7-4052-AE98-E8A24EA23276}"/>
                </a:ext>
              </a:extLst>
            </p:cNvPr>
            <p:cNvSpPr>
              <a:spLocks noChangeArrowheads="1"/>
            </p:cNvSpPr>
            <p:nvPr/>
          </p:nvSpPr>
          <p:spPr bwMode="auto">
            <a:xfrm>
              <a:off x="1987669" y="4477533"/>
              <a:ext cx="91372"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en-US" sz="1400" b="0" i="0" u="none" strike="noStrike" kern="0" cap="none" spc="0" normalizeH="0" baseline="0" noProof="0" dirty="0">
                  <a:ln>
                    <a:noFill/>
                  </a:ln>
                  <a:solidFill>
                    <a:srgbClr val="000000"/>
                  </a:solidFill>
                  <a:effectLst/>
                  <a:uLnTx/>
                  <a:uFillTx/>
                  <a:latin typeface="Calibri" panose="020F0502020204030204" pitchFamily="34" charset="0"/>
                  <a:ea typeface="MS PGothic" panose="020B0600070205080204" pitchFamily="34" charset="-128"/>
                  <a:cs typeface="Arial" panose="020B0604020202020204" pitchFamily="34" charset="0"/>
                </a:rPr>
                <a:t>9</a:t>
              </a:r>
            </a:p>
          </p:txBody>
        </p:sp>
        <p:sp>
          <p:nvSpPr>
            <p:cNvPr id="288" name="Line 46">
              <a:extLst>
                <a:ext uri="{FF2B5EF4-FFF2-40B4-BE49-F238E27FC236}">
                  <a16:creationId xmlns:a16="http://schemas.microsoft.com/office/drawing/2014/main" id="{B77751EB-133E-4B7E-9C02-A1E06E1D0BC6}"/>
                </a:ext>
              </a:extLst>
            </p:cNvPr>
            <p:cNvSpPr>
              <a:spLocks noChangeShapeType="1"/>
            </p:cNvSpPr>
            <p:nvPr/>
          </p:nvSpPr>
          <p:spPr bwMode="auto">
            <a:xfrm flipV="1">
              <a:off x="2035437" y="4421226"/>
              <a:ext cx="0" cy="50520"/>
            </a:xfrm>
            <a:prstGeom prst="line">
              <a:avLst/>
            </a:prstGeom>
            <a:noFill/>
            <a:ln w="28575">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0" cap="none" spc="0" normalizeH="0" baseline="0" noProof="0" dirty="0">
                <a:ln>
                  <a:noFill/>
                </a:ln>
                <a:solidFill>
                  <a:srgbClr val="000000"/>
                </a:solidFill>
                <a:effectLst/>
                <a:uLnTx/>
                <a:uFillTx/>
                <a:latin typeface="Calibri" panose="020F0502020204030204" pitchFamily="34" charset="0"/>
                <a:ea typeface="MS PGothic" panose="020B0600070205080204" pitchFamily="34" charset="-128"/>
                <a:cs typeface="Arial" panose="020B0604020202020204" pitchFamily="34" charset="0"/>
              </a:endParaRPr>
            </a:p>
          </p:txBody>
        </p:sp>
        <p:sp>
          <p:nvSpPr>
            <p:cNvPr id="289" name="Rectangle 47">
              <a:extLst>
                <a:ext uri="{FF2B5EF4-FFF2-40B4-BE49-F238E27FC236}">
                  <a16:creationId xmlns:a16="http://schemas.microsoft.com/office/drawing/2014/main" id="{E72E7310-3C46-4560-88BA-E669C2D7254A}"/>
                </a:ext>
              </a:extLst>
            </p:cNvPr>
            <p:cNvSpPr>
              <a:spLocks noChangeArrowheads="1"/>
            </p:cNvSpPr>
            <p:nvPr/>
          </p:nvSpPr>
          <p:spPr bwMode="auto">
            <a:xfrm>
              <a:off x="2310794" y="4477533"/>
              <a:ext cx="182742"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en-US" sz="1400" b="0" i="0" u="none" strike="noStrike" kern="0" cap="none" spc="0" normalizeH="0" baseline="0" noProof="0" dirty="0">
                  <a:ln>
                    <a:noFill/>
                  </a:ln>
                  <a:solidFill>
                    <a:srgbClr val="000000"/>
                  </a:solidFill>
                  <a:effectLst/>
                  <a:uLnTx/>
                  <a:uFillTx/>
                  <a:latin typeface="Calibri" panose="020F0502020204030204" pitchFamily="34" charset="0"/>
                  <a:ea typeface="MS PGothic" panose="020B0600070205080204" pitchFamily="34" charset="-128"/>
                  <a:cs typeface="Arial" panose="020B0604020202020204" pitchFamily="34" charset="0"/>
                </a:rPr>
                <a:t>12</a:t>
              </a:r>
            </a:p>
          </p:txBody>
        </p:sp>
        <p:sp>
          <p:nvSpPr>
            <p:cNvPr id="290" name="Line 48">
              <a:extLst>
                <a:ext uri="{FF2B5EF4-FFF2-40B4-BE49-F238E27FC236}">
                  <a16:creationId xmlns:a16="http://schemas.microsoft.com/office/drawing/2014/main" id="{1DEDF4C5-62A2-4697-8983-B9C657A118EA}"/>
                </a:ext>
              </a:extLst>
            </p:cNvPr>
            <p:cNvSpPr>
              <a:spLocks noChangeShapeType="1"/>
            </p:cNvSpPr>
            <p:nvPr/>
          </p:nvSpPr>
          <p:spPr bwMode="auto">
            <a:xfrm flipV="1">
              <a:off x="2395444" y="4421226"/>
              <a:ext cx="0" cy="50520"/>
            </a:xfrm>
            <a:prstGeom prst="line">
              <a:avLst/>
            </a:prstGeom>
            <a:noFill/>
            <a:ln w="28575">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0" cap="none" spc="0" normalizeH="0" baseline="0" noProof="0" dirty="0">
                <a:ln>
                  <a:noFill/>
                </a:ln>
                <a:solidFill>
                  <a:srgbClr val="000000"/>
                </a:solidFill>
                <a:effectLst/>
                <a:uLnTx/>
                <a:uFillTx/>
                <a:latin typeface="Calibri" panose="020F0502020204030204" pitchFamily="34" charset="0"/>
                <a:ea typeface="MS PGothic" panose="020B0600070205080204" pitchFamily="34" charset="-128"/>
                <a:cs typeface="Arial" panose="020B0604020202020204" pitchFamily="34" charset="0"/>
              </a:endParaRPr>
            </a:p>
          </p:txBody>
        </p:sp>
        <p:sp>
          <p:nvSpPr>
            <p:cNvPr id="291" name="Rectangle 49">
              <a:extLst>
                <a:ext uri="{FF2B5EF4-FFF2-40B4-BE49-F238E27FC236}">
                  <a16:creationId xmlns:a16="http://schemas.microsoft.com/office/drawing/2014/main" id="{885EFD5C-C689-4B67-8565-9E997B7286EE}"/>
                </a:ext>
              </a:extLst>
            </p:cNvPr>
            <p:cNvSpPr>
              <a:spLocks noChangeArrowheads="1"/>
            </p:cNvSpPr>
            <p:nvPr/>
          </p:nvSpPr>
          <p:spPr bwMode="auto">
            <a:xfrm>
              <a:off x="2670802" y="4477533"/>
              <a:ext cx="182742"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en-US" sz="1400" b="0" i="0" u="none" strike="noStrike" kern="0" cap="none" spc="0" normalizeH="0" baseline="0" noProof="0" dirty="0">
                  <a:ln>
                    <a:noFill/>
                  </a:ln>
                  <a:solidFill>
                    <a:srgbClr val="000000"/>
                  </a:solidFill>
                  <a:effectLst/>
                  <a:uLnTx/>
                  <a:uFillTx/>
                  <a:latin typeface="Calibri" panose="020F0502020204030204" pitchFamily="34" charset="0"/>
                  <a:ea typeface="MS PGothic" panose="020B0600070205080204" pitchFamily="34" charset="-128"/>
                  <a:cs typeface="Arial" panose="020B0604020202020204" pitchFamily="34" charset="0"/>
                </a:rPr>
                <a:t>15</a:t>
              </a:r>
            </a:p>
          </p:txBody>
        </p:sp>
        <p:sp>
          <p:nvSpPr>
            <p:cNvPr id="292" name="Line 50">
              <a:extLst>
                <a:ext uri="{FF2B5EF4-FFF2-40B4-BE49-F238E27FC236}">
                  <a16:creationId xmlns:a16="http://schemas.microsoft.com/office/drawing/2014/main" id="{32B587D0-99A5-4682-B8D2-B50B8DE1390F}"/>
                </a:ext>
              </a:extLst>
            </p:cNvPr>
            <p:cNvSpPr>
              <a:spLocks noChangeShapeType="1"/>
            </p:cNvSpPr>
            <p:nvPr/>
          </p:nvSpPr>
          <p:spPr bwMode="auto">
            <a:xfrm flipV="1">
              <a:off x="2760520" y="4421226"/>
              <a:ext cx="0" cy="50520"/>
            </a:xfrm>
            <a:prstGeom prst="line">
              <a:avLst/>
            </a:prstGeom>
            <a:noFill/>
            <a:ln w="28575">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0" cap="none" spc="0" normalizeH="0" baseline="0" noProof="0" dirty="0">
                <a:ln>
                  <a:noFill/>
                </a:ln>
                <a:solidFill>
                  <a:srgbClr val="000000"/>
                </a:solidFill>
                <a:effectLst/>
                <a:uLnTx/>
                <a:uFillTx/>
                <a:latin typeface="Calibri" panose="020F0502020204030204" pitchFamily="34" charset="0"/>
                <a:ea typeface="MS PGothic" panose="020B0600070205080204" pitchFamily="34" charset="-128"/>
                <a:cs typeface="Arial" panose="020B0604020202020204" pitchFamily="34" charset="0"/>
              </a:endParaRPr>
            </a:p>
          </p:txBody>
        </p:sp>
        <p:sp>
          <p:nvSpPr>
            <p:cNvPr id="293" name="Rectangle 51">
              <a:extLst>
                <a:ext uri="{FF2B5EF4-FFF2-40B4-BE49-F238E27FC236}">
                  <a16:creationId xmlns:a16="http://schemas.microsoft.com/office/drawing/2014/main" id="{CBCFFF2C-EE3A-484C-9749-4361FE867DA6}"/>
                </a:ext>
              </a:extLst>
            </p:cNvPr>
            <p:cNvSpPr>
              <a:spLocks noChangeArrowheads="1"/>
            </p:cNvSpPr>
            <p:nvPr/>
          </p:nvSpPr>
          <p:spPr bwMode="auto">
            <a:xfrm>
              <a:off x="3033342" y="4477533"/>
              <a:ext cx="182742"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en-US" sz="1400" b="0" i="0" u="none" strike="noStrike" kern="0" cap="none" spc="0" normalizeH="0" baseline="0" noProof="0" dirty="0">
                  <a:ln>
                    <a:noFill/>
                  </a:ln>
                  <a:solidFill>
                    <a:srgbClr val="000000"/>
                  </a:solidFill>
                  <a:effectLst/>
                  <a:uLnTx/>
                  <a:uFillTx/>
                  <a:latin typeface="Calibri" panose="020F0502020204030204" pitchFamily="34" charset="0"/>
                  <a:ea typeface="MS PGothic" panose="020B0600070205080204" pitchFamily="34" charset="-128"/>
                  <a:cs typeface="Arial" panose="020B0604020202020204" pitchFamily="34" charset="0"/>
                </a:rPr>
                <a:t>18</a:t>
              </a:r>
            </a:p>
          </p:txBody>
        </p:sp>
        <p:sp>
          <p:nvSpPr>
            <p:cNvPr id="294" name="Line 52">
              <a:extLst>
                <a:ext uri="{FF2B5EF4-FFF2-40B4-BE49-F238E27FC236}">
                  <a16:creationId xmlns:a16="http://schemas.microsoft.com/office/drawing/2014/main" id="{4415E362-14AC-4752-8738-779DD7241924}"/>
                </a:ext>
              </a:extLst>
            </p:cNvPr>
            <p:cNvSpPr>
              <a:spLocks noChangeShapeType="1"/>
            </p:cNvSpPr>
            <p:nvPr/>
          </p:nvSpPr>
          <p:spPr bwMode="auto">
            <a:xfrm flipV="1">
              <a:off x="3120529" y="4421226"/>
              <a:ext cx="0" cy="50520"/>
            </a:xfrm>
            <a:prstGeom prst="line">
              <a:avLst/>
            </a:prstGeom>
            <a:noFill/>
            <a:ln w="28575">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0" cap="none" spc="0" normalizeH="0" baseline="0" noProof="0" dirty="0">
                <a:ln>
                  <a:noFill/>
                </a:ln>
                <a:solidFill>
                  <a:srgbClr val="000000"/>
                </a:solidFill>
                <a:effectLst/>
                <a:uLnTx/>
                <a:uFillTx/>
                <a:latin typeface="Calibri" panose="020F0502020204030204" pitchFamily="34" charset="0"/>
                <a:ea typeface="MS PGothic" panose="020B0600070205080204" pitchFamily="34" charset="-128"/>
                <a:cs typeface="Arial" panose="020B0604020202020204" pitchFamily="34" charset="0"/>
              </a:endParaRPr>
            </a:p>
          </p:txBody>
        </p:sp>
        <p:sp>
          <p:nvSpPr>
            <p:cNvPr id="295" name="Rectangle 53">
              <a:extLst>
                <a:ext uri="{FF2B5EF4-FFF2-40B4-BE49-F238E27FC236}">
                  <a16:creationId xmlns:a16="http://schemas.microsoft.com/office/drawing/2014/main" id="{711FE56C-7D08-4CCA-B2D2-9A234D372D43}"/>
                </a:ext>
              </a:extLst>
            </p:cNvPr>
            <p:cNvSpPr>
              <a:spLocks noChangeArrowheads="1"/>
            </p:cNvSpPr>
            <p:nvPr/>
          </p:nvSpPr>
          <p:spPr bwMode="auto">
            <a:xfrm>
              <a:off x="3395887" y="4477533"/>
              <a:ext cx="182742"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en-US" sz="1400" b="0" i="0" u="none" strike="noStrike" kern="0" cap="none" spc="0" normalizeH="0" baseline="0" noProof="0" dirty="0">
                  <a:ln>
                    <a:noFill/>
                  </a:ln>
                  <a:solidFill>
                    <a:srgbClr val="000000"/>
                  </a:solidFill>
                  <a:effectLst/>
                  <a:uLnTx/>
                  <a:uFillTx/>
                  <a:latin typeface="Calibri" panose="020F0502020204030204" pitchFamily="34" charset="0"/>
                  <a:ea typeface="MS PGothic" panose="020B0600070205080204" pitchFamily="34" charset="-128"/>
                  <a:cs typeface="Arial" panose="020B0604020202020204" pitchFamily="34" charset="0"/>
                </a:rPr>
                <a:t>21</a:t>
              </a:r>
            </a:p>
          </p:txBody>
        </p:sp>
        <p:sp>
          <p:nvSpPr>
            <p:cNvPr id="296" name="Line 54">
              <a:extLst>
                <a:ext uri="{FF2B5EF4-FFF2-40B4-BE49-F238E27FC236}">
                  <a16:creationId xmlns:a16="http://schemas.microsoft.com/office/drawing/2014/main" id="{00CEFF43-7B3D-4134-B18B-F52E9995EB88}"/>
                </a:ext>
              </a:extLst>
            </p:cNvPr>
            <p:cNvSpPr>
              <a:spLocks noChangeShapeType="1"/>
            </p:cNvSpPr>
            <p:nvPr/>
          </p:nvSpPr>
          <p:spPr bwMode="auto">
            <a:xfrm flipV="1">
              <a:off x="3480534" y="4421226"/>
              <a:ext cx="0" cy="50520"/>
            </a:xfrm>
            <a:prstGeom prst="line">
              <a:avLst/>
            </a:prstGeom>
            <a:noFill/>
            <a:ln w="28575">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0" cap="none" spc="0" normalizeH="0" baseline="0" noProof="0" dirty="0">
                <a:ln>
                  <a:noFill/>
                </a:ln>
                <a:solidFill>
                  <a:srgbClr val="000000"/>
                </a:solidFill>
                <a:effectLst/>
                <a:uLnTx/>
                <a:uFillTx/>
                <a:latin typeface="Calibri" panose="020F0502020204030204" pitchFamily="34" charset="0"/>
                <a:ea typeface="MS PGothic" panose="020B0600070205080204" pitchFamily="34" charset="-128"/>
                <a:cs typeface="Arial" panose="020B0604020202020204" pitchFamily="34" charset="0"/>
              </a:endParaRPr>
            </a:p>
          </p:txBody>
        </p:sp>
        <p:sp>
          <p:nvSpPr>
            <p:cNvPr id="297" name="Rectangle 55">
              <a:extLst>
                <a:ext uri="{FF2B5EF4-FFF2-40B4-BE49-F238E27FC236}">
                  <a16:creationId xmlns:a16="http://schemas.microsoft.com/office/drawing/2014/main" id="{EB43C323-ED93-4E03-960E-B4BC820588E0}"/>
                </a:ext>
              </a:extLst>
            </p:cNvPr>
            <p:cNvSpPr>
              <a:spLocks noChangeArrowheads="1"/>
            </p:cNvSpPr>
            <p:nvPr/>
          </p:nvSpPr>
          <p:spPr bwMode="auto">
            <a:xfrm>
              <a:off x="3750823" y="4477533"/>
              <a:ext cx="182742"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en-US" sz="1400" b="0" i="0" u="none" strike="noStrike" kern="0" cap="none" spc="0" normalizeH="0" baseline="0" noProof="0" dirty="0">
                  <a:ln>
                    <a:noFill/>
                  </a:ln>
                  <a:solidFill>
                    <a:srgbClr val="000000"/>
                  </a:solidFill>
                  <a:effectLst/>
                  <a:uLnTx/>
                  <a:uFillTx/>
                  <a:latin typeface="Calibri" panose="020F0502020204030204" pitchFamily="34" charset="0"/>
                  <a:ea typeface="MS PGothic" panose="020B0600070205080204" pitchFamily="34" charset="-128"/>
                  <a:cs typeface="Arial" panose="020B0604020202020204" pitchFamily="34" charset="0"/>
                </a:rPr>
                <a:t>24</a:t>
              </a:r>
            </a:p>
          </p:txBody>
        </p:sp>
        <p:sp>
          <p:nvSpPr>
            <p:cNvPr id="298" name="Line 56">
              <a:extLst>
                <a:ext uri="{FF2B5EF4-FFF2-40B4-BE49-F238E27FC236}">
                  <a16:creationId xmlns:a16="http://schemas.microsoft.com/office/drawing/2014/main" id="{20FAE49B-805E-4D7F-86D7-7E17338D1291}"/>
                </a:ext>
              </a:extLst>
            </p:cNvPr>
            <p:cNvSpPr>
              <a:spLocks noChangeShapeType="1"/>
            </p:cNvSpPr>
            <p:nvPr/>
          </p:nvSpPr>
          <p:spPr bwMode="auto">
            <a:xfrm flipV="1">
              <a:off x="3840542" y="4421226"/>
              <a:ext cx="0" cy="50520"/>
            </a:xfrm>
            <a:prstGeom prst="line">
              <a:avLst/>
            </a:prstGeom>
            <a:noFill/>
            <a:ln w="28575">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0" cap="none" spc="0" normalizeH="0" baseline="0" noProof="0" dirty="0">
                <a:ln>
                  <a:noFill/>
                </a:ln>
                <a:solidFill>
                  <a:srgbClr val="000000"/>
                </a:solidFill>
                <a:effectLst/>
                <a:uLnTx/>
                <a:uFillTx/>
                <a:latin typeface="Calibri" panose="020F0502020204030204" pitchFamily="34" charset="0"/>
                <a:ea typeface="MS PGothic" panose="020B0600070205080204" pitchFamily="34" charset="-128"/>
                <a:cs typeface="Arial" panose="020B0604020202020204" pitchFamily="34" charset="0"/>
              </a:endParaRPr>
            </a:p>
          </p:txBody>
        </p:sp>
        <p:sp>
          <p:nvSpPr>
            <p:cNvPr id="299" name="Rectangle 57">
              <a:extLst>
                <a:ext uri="{FF2B5EF4-FFF2-40B4-BE49-F238E27FC236}">
                  <a16:creationId xmlns:a16="http://schemas.microsoft.com/office/drawing/2014/main" id="{C253206E-A63C-43F0-AC7C-962B92F0B6E6}"/>
                </a:ext>
              </a:extLst>
            </p:cNvPr>
            <p:cNvSpPr>
              <a:spLocks noChangeArrowheads="1"/>
            </p:cNvSpPr>
            <p:nvPr/>
          </p:nvSpPr>
          <p:spPr bwMode="auto">
            <a:xfrm>
              <a:off x="4113363" y="4477533"/>
              <a:ext cx="182742"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en-US" sz="1400" b="0" i="0" u="none" strike="noStrike" kern="0" cap="none" spc="0" normalizeH="0" baseline="0" noProof="0" dirty="0">
                  <a:ln>
                    <a:noFill/>
                  </a:ln>
                  <a:solidFill>
                    <a:srgbClr val="000000"/>
                  </a:solidFill>
                  <a:effectLst/>
                  <a:uLnTx/>
                  <a:uFillTx/>
                  <a:latin typeface="Calibri" panose="020F0502020204030204" pitchFamily="34" charset="0"/>
                  <a:ea typeface="MS PGothic" panose="020B0600070205080204" pitchFamily="34" charset="-128"/>
                  <a:cs typeface="Arial" panose="020B0604020202020204" pitchFamily="34" charset="0"/>
                </a:rPr>
                <a:t>27</a:t>
              </a:r>
            </a:p>
          </p:txBody>
        </p:sp>
        <p:sp>
          <p:nvSpPr>
            <p:cNvPr id="300" name="Line 58">
              <a:extLst>
                <a:ext uri="{FF2B5EF4-FFF2-40B4-BE49-F238E27FC236}">
                  <a16:creationId xmlns:a16="http://schemas.microsoft.com/office/drawing/2014/main" id="{494801A1-5EEF-41BD-85F0-0E85904BE7D0}"/>
                </a:ext>
              </a:extLst>
            </p:cNvPr>
            <p:cNvSpPr>
              <a:spLocks noChangeShapeType="1"/>
            </p:cNvSpPr>
            <p:nvPr/>
          </p:nvSpPr>
          <p:spPr bwMode="auto">
            <a:xfrm flipV="1">
              <a:off x="4200547" y="4421226"/>
              <a:ext cx="0" cy="50520"/>
            </a:xfrm>
            <a:prstGeom prst="line">
              <a:avLst/>
            </a:prstGeom>
            <a:noFill/>
            <a:ln w="28575">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0" cap="none" spc="0" normalizeH="0" baseline="0" noProof="0" dirty="0">
                <a:ln>
                  <a:noFill/>
                </a:ln>
                <a:solidFill>
                  <a:srgbClr val="000000"/>
                </a:solidFill>
                <a:effectLst/>
                <a:uLnTx/>
                <a:uFillTx/>
                <a:latin typeface="Calibri" panose="020F0502020204030204" pitchFamily="34" charset="0"/>
                <a:ea typeface="MS PGothic" panose="020B0600070205080204" pitchFamily="34" charset="-128"/>
                <a:cs typeface="Arial" panose="020B0604020202020204" pitchFamily="34" charset="0"/>
              </a:endParaRPr>
            </a:p>
          </p:txBody>
        </p:sp>
        <p:sp>
          <p:nvSpPr>
            <p:cNvPr id="301" name="Rectangle 59">
              <a:extLst>
                <a:ext uri="{FF2B5EF4-FFF2-40B4-BE49-F238E27FC236}">
                  <a16:creationId xmlns:a16="http://schemas.microsoft.com/office/drawing/2014/main" id="{386A4421-F003-4D29-BE73-3C802E4D80C3}"/>
                </a:ext>
              </a:extLst>
            </p:cNvPr>
            <p:cNvSpPr>
              <a:spLocks noChangeArrowheads="1"/>
            </p:cNvSpPr>
            <p:nvPr/>
          </p:nvSpPr>
          <p:spPr bwMode="auto">
            <a:xfrm>
              <a:off x="4504680" y="4477533"/>
              <a:ext cx="182742"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en-US" sz="1400" b="0" i="0" u="none" strike="noStrike" kern="0" cap="none" spc="0" normalizeH="0" baseline="0" noProof="0" dirty="0">
                  <a:ln>
                    <a:noFill/>
                  </a:ln>
                  <a:solidFill>
                    <a:srgbClr val="000000"/>
                  </a:solidFill>
                  <a:effectLst/>
                  <a:uLnTx/>
                  <a:uFillTx/>
                  <a:latin typeface="Calibri" panose="020F0502020204030204" pitchFamily="34" charset="0"/>
                  <a:ea typeface="MS PGothic" panose="020B0600070205080204" pitchFamily="34" charset="-128"/>
                  <a:cs typeface="Arial" panose="020B0604020202020204" pitchFamily="34" charset="0"/>
                </a:rPr>
                <a:t>30</a:t>
              </a:r>
            </a:p>
          </p:txBody>
        </p:sp>
        <p:sp>
          <p:nvSpPr>
            <p:cNvPr id="302" name="Line 60">
              <a:extLst>
                <a:ext uri="{FF2B5EF4-FFF2-40B4-BE49-F238E27FC236}">
                  <a16:creationId xmlns:a16="http://schemas.microsoft.com/office/drawing/2014/main" id="{971FA7FA-054A-4E21-963E-300AC602B872}"/>
                </a:ext>
              </a:extLst>
            </p:cNvPr>
            <p:cNvSpPr>
              <a:spLocks noChangeShapeType="1"/>
            </p:cNvSpPr>
            <p:nvPr/>
          </p:nvSpPr>
          <p:spPr bwMode="auto">
            <a:xfrm flipV="1">
              <a:off x="4596049" y="4421226"/>
              <a:ext cx="0" cy="50520"/>
            </a:xfrm>
            <a:prstGeom prst="line">
              <a:avLst/>
            </a:prstGeom>
            <a:noFill/>
            <a:ln w="28575">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0" cap="none" spc="0" normalizeH="0" baseline="0" noProof="0" dirty="0">
                <a:ln>
                  <a:noFill/>
                </a:ln>
                <a:solidFill>
                  <a:srgbClr val="000000"/>
                </a:solidFill>
                <a:effectLst/>
                <a:uLnTx/>
                <a:uFillTx/>
                <a:latin typeface="Calibri" panose="020F0502020204030204" pitchFamily="34" charset="0"/>
                <a:ea typeface="MS PGothic" panose="020B0600070205080204" pitchFamily="34" charset="-128"/>
                <a:cs typeface="Arial" panose="020B0604020202020204" pitchFamily="34" charset="0"/>
              </a:endParaRPr>
            </a:p>
          </p:txBody>
        </p:sp>
        <p:sp>
          <p:nvSpPr>
            <p:cNvPr id="303" name="Rectangle 61">
              <a:extLst>
                <a:ext uri="{FF2B5EF4-FFF2-40B4-BE49-F238E27FC236}">
                  <a16:creationId xmlns:a16="http://schemas.microsoft.com/office/drawing/2014/main" id="{B2811CCB-6775-4E4F-95E5-BB1E1746087A}"/>
                </a:ext>
              </a:extLst>
            </p:cNvPr>
            <p:cNvSpPr>
              <a:spLocks noChangeArrowheads="1"/>
            </p:cNvSpPr>
            <p:nvPr/>
          </p:nvSpPr>
          <p:spPr bwMode="auto">
            <a:xfrm>
              <a:off x="4839216" y="4477533"/>
              <a:ext cx="182742"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en-US" sz="1400" b="0" i="0" u="none" strike="noStrike" kern="0" cap="none" spc="0" normalizeH="0" baseline="0" noProof="0" dirty="0">
                  <a:ln>
                    <a:noFill/>
                  </a:ln>
                  <a:solidFill>
                    <a:srgbClr val="000000"/>
                  </a:solidFill>
                  <a:effectLst/>
                  <a:uLnTx/>
                  <a:uFillTx/>
                  <a:latin typeface="Calibri" panose="020F0502020204030204" pitchFamily="34" charset="0"/>
                  <a:ea typeface="MS PGothic" panose="020B0600070205080204" pitchFamily="34" charset="-128"/>
                  <a:cs typeface="Arial" panose="020B0604020202020204" pitchFamily="34" charset="0"/>
                </a:rPr>
                <a:t>33</a:t>
              </a:r>
            </a:p>
          </p:txBody>
        </p:sp>
        <p:sp>
          <p:nvSpPr>
            <p:cNvPr id="304" name="Line 62">
              <a:extLst>
                <a:ext uri="{FF2B5EF4-FFF2-40B4-BE49-F238E27FC236}">
                  <a16:creationId xmlns:a16="http://schemas.microsoft.com/office/drawing/2014/main" id="{6FC1D1EA-79AD-4B2B-8575-12FF1A275D90}"/>
                </a:ext>
              </a:extLst>
            </p:cNvPr>
            <p:cNvSpPr>
              <a:spLocks noChangeShapeType="1"/>
            </p:cNvSpPr>
            <p:nvPr/>
          </p:nvSpPr>
          <p:spPr bwMode="auto">
            <a:xfrm flipV="1">
              <a:off x="4926524" y="4421226"/>
              <a:ext cx="0" cy="50520"/>
            </a:xfrm>
            <a:prstGeom prst="line">
              <a:avLst/>
            </a:prstGeom>
            <a:noFill/>
            <a:ln w="28575">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0" cap="none" spc="0" normalizeH="0" baseline="0" noProof="0" dirty="0">
                <a:ln>
                  <a:noFill/>
                </a:ln>
                <a:solidFill>
                  <a:srgbClr val="000000"/>
                </a:solidFill>
                <a:effectLst/>
                <a:uLnTx/>
                <a:uFillTx/>
                <a:latin typeface="Calibri" panose="020F0502020204030204" pitchFamily="34" charset="0"/>
                <a:ea typeface="MS PGothic" panose="020B0600070205080204" pitchFamily="34" charset="-128"/>
                <a:cs typeface="Arial" panose="020B0604020202020204" pitchFamily="34" charset="0"/>
              </a:endParaRPr>
            </a:p>
          </p:txBody>
        </p:sp>
        <p:sp>
          <p:nvSpPr>
            <p:cNvPr id="305" name="Rectangle 63">
              <a:extLst>
                <a:ext uri="{FF2B5EF4-FFF2-40B4-BE49-F238E27FC236}">
                  <a16:creationId xmlns:a16="http://schemas.microsoft.com/office/drawing/2014/main" id="{53DEAF05-D4AA-4723-8F4B-BFCD5EC7BFC9}"/>
                </a:ext>
              </a:extLst>
            </p:cNvPr>
            <p:cNvSpPr>
              <a:spLocks noChangeArrowheads="1"/>
            </p:cNvSpPr>
            <p:nvPr/>
          </p:nvSpPr>
          <p:spPr bwMode="auto">
            <a:xfrm>
              <a:off x="5224693" y="4477533"/>
              <a:ext cx="182742"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en-US" sz="1400" b="0" i="0" u="none" strike="noStrike" kern="0" cap="none" spc="0" normalizeH="0" baseline="0" noProof="0" dirty="0">
                  <a:ln>
                    <a:noFill/>
                  </a:ln>
                  <a:solidFill>
                    <a:srgbClr val="000000"/>
                  </a:solidFill>
                  <a:effectLst/>
                  <a:uLnTx/>
                  <a:uFillTx/>
                  <a:latin typeface="Calibri" panose="020F0502020204030204" pitchFamily="34" charset="0"/>
                  <a:ea typeface="MS PGothic" panose="020B0600070205080204" pitchFamily="34" charset="-128"/>
                  <a:cs typeface="Arial" panose="020B0604020202020204" pitchFamily="34" charset="0"/>
                </a:rPr>
                <a:t>36</a:t>
              </a:r>
            </a:p>
          </p:txBody>
        </p:sp>
        <p:sp>
          <p:nvSpPr>
            <p:cNvPr id="306" name="Line 64">
              <a:extLst>
                <a:ext uri="{FF2B5EF4-FFF2-40B4-BE49-F238E27FC236}">
                  <a16:creationId xmlns:a16="http://schemas.microsoft.com/office/drawing/2014/main" id="{5130A4C1-3808-4BE3-919E-916449E29EBA}"/>
                </a:ext>
              </a:extLst>
            </p:cNvPr>
            <p:cNvSpPr>
              <a:spLocks noChangeShapeType="1"/>
            </p:cNvSpPr>
            <p:nvPr/>
          </p:nvSpPr>
          <p:spPr bwMode="auto">
            <a:xfrm flipV="1">
              <a:off x="5316063" y="4421226"/>
              <a:ext cx="0" cy="50520"/>
            </a:xfrm>
            <a:prstGeom prst="line">
              <a:avLst/>
            </a:prstGeom>
            <a:noFill/>
            <a:ln w="28575">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0" cap="none" spc="0" normalizeH="0" baseline="0" noProof="0" dirty="0">
                <a:ln>
                  <a:noFill/>
                </a:ln>
                <a:solidFill>
                  <a:srgbClr val="000000"/>
                </a:solidFill>
                <a:effectLst/>
                <a:uLnTx/>
                <a:uFillTx/>
                <a:latin typeface="Calibri" panose="020F0502020204030204" pitchFamily="34" charset="0"/>
                <a:ea typeface="MS PGothic" panose="020B0600070205080204" pitchFamily="34" charset="-128"/>
                <a:cs typeface="Arial" panose="020B0604020202020204" pitchFamily="34" charset="0"/>
              </a:endParaRPr>
            </a:p>
          </p:txBody>
        </p:sp>
        <p:sp>
          <p:nvSpPr>
            <p:cNvPr id="307" name="Rectangle 65">
              <a:extLst>
                <a:ext uri="{FF2B5EF4-FFF2-40B4-BE49-F238E27FC236}">
                  <a16:creationId xmlns:a16="http://schemas.microsoft.com/office/drawing/2014/main" id="{EF086B10-79A2-42F6-BAE6-3D2B7F6B2778}"/>
                </a:ext>
              </a:extLst>
            </p:cNvPr>
            <p:cNvSpPr>
              <a:spLocks noChangeArrowheads="1"/>
            </p:cNvSpPr>
            <p:nvPr/>
          </p:nvSpPr>
          <p:spPr bwMode="auto">
            <a:xfrm>
              <a:off x="5579629" y="4477533"/>
              <a:ext cx="182742"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en-US" sz="1400" b="0" i="0" u="none" strike="noStrike" kern="0" cap="none" spc="0" normalizeH="0" baseline="0" noProof="0" dirty="0">
                  <a:ln>
                    <a:noFill/>
                  </a:ln>
                  <a:solidFill>
                    <a:srgbClr val="000000"/>
                  </a:solidFill>
                  <a:effectLst/>
                  <a:uLnTx/>
                  <a:uFillTx/>
                  <a:latin typeface="Calibri" panose="020F0502020204030204" pitchFamily="34" charset="0"/>
                  <a:ea typeface="MS PGothic" panose="020B0600070205080204" pitchFamily="34" charset="-128"/>
                  <a:cs typeface="Arial" panose="020B0604020202020204" pitchFamily="34" charset="0"/>
                </a:rPr>
                <a:t>39</a:t>
              </a:r>
            </a:p>
          </p:txBody>
        </p:sp>
        <p:sp>
          <p:nvSpPr>
            <p:cNvPr id="308" name="Line 66">
              <a:extLst>
                <a:ext uri="{FF2B5EF4-FFF2-40B4-BE49-F238E27FC236}">
                  <a16:creationId xmlns:a16="http://schemas.microsoft.com/office/drawing/2014/main" id="{F25D6066-139A-4C0E-9C5B-2A68E67DCDA0}"/>
                </a:ext>
              </a:extLst>
            </p:cNvPr>
            <p:cNvSpPr>
              <a:spLocks noChangeShapeType="1"/>
            </p:cNvSpPr>
            <p:nvPr/>
          </p:nvSpPr>
          <p:spPr bwMode="auto">
            <a:xfrm flipV="1">
              <a:off x="5675384" y="4421226"/>
              <a:ext cx="0" cy="50520"/>
            </a:xfrm>
            <a:prstGeom prst="line">
              <a:avLst/>
            </a:prstGeom>
            <a:noFill/>
            <a:ln w="28575">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0" cap="none" spc="0" normalizeH="0" baseline="0" noProof="0" dirty="0">
                <a:ln>
                  <a:noFill/>
                </a:ln>
                <a:solidFill>
                  <a:srgbClr val="000000"/>
                </a:solidFill>
                <a:effectLst/>
                <a:uLnTx/>
                <a:uFillTx/>
                <a:latin typeface="Calibri" panose="020F0502020204030204" pitchFamily="34" charset="0"/>
                <a:ea typeface="MS PGothic" panose="020B0600070205080204" pitchFamily="34" charset="-128"/>
                <a:cs typeface="Arial" panose="020B0604020202020204" pitchFamily="34" charset="0"/>
              </a:endParaRPr>
            </a:p>
          </p:txBody>
        </p:sp>
        <p:sp>
          <p:nvSpPr>
            <p:cNvPr id="309" name="Rectangle 69">
              <a:extLst>
                <a:ext uri="{FF2B5EF4-FFF2-40B4-BE49-F238E27FC236}">
                  <a16:creationId xmlns:a16="http://schemas.microsoft.com/office/drawing/2014/main" id="{9BB97B75-094D-4BDD-8692-DA6A314F0D7F}"/>
                </a:ext>
              </a:extLst>
            </p:cNvPr>
            <p:cNvSpPr>
              <a:spLocks noChangeArrowheads="1"/>
            </p:cNvSpPr>
            <p:nvPr/>
          </p:nvSpPr>
          <p:spPr bwMode="auto">
            <a:xfrm>
              <a:off x="688448" y="3968492"/>
              <a:ext cx="182742"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en-US" sz="1400" b="0" i="0" u="none" strike="noStrike" kern="0" cap="none" spc="0" normalizeH="0" baseline="0" noProof="0" dirty="0">
                  <a:ln>
                    <a:noFill/>
                  </a:ln>
                  <a:solidFill>
                    <a:srgbClr val="000000"/>
                  </a:solidFill>
                  <a:effectLst/>
                  <a:uLnTx/>
                  <a:uFillTx/>
                  <a:latin typeface="Calibri" panose="020F0502020204030204" pitchFamily="34" charset="0"/>
                  <a:ea typeface="MS PGothic" panose="020B0600070205080204" pitchFamily="34" charset="-128"/>
                  <a:cs typeface="Arial" panose="020B0604020202020204" pitchFamily="34" charset="0"/>
                </a:rPr>
                <a:t>20</a:t>
              </a:r>
            </a:p>
          </p:txBody>
        </p:sp>
        <p:sp>
          <p:nvSpPr>
            <p:cNvPr id="310" name="Line 70">
              <a:extLst>
                <a:ext uri="{FF2B5EF4-FFF2-40B4-BE49-F238E27FC236}">
                  <a16:creationId xmlns:a16="http://schemas.microsoft.com/office/drawing/2014/main" id="{0B29FD5B-9A05-420A-BA79-5FFED7982D00}"/>
                </a:ext>
              </a:extLst>
            </p:cNvPr>
            <p:cNvSpPr>
              <a:spLocks noChangeShapeType="1"/>
            </p:cNvSpPr>
            <p:nvPr/>
          </p:nvSpPr>
          <p:spPr bwMode="auto">
            <a:xfrm>
              <a:off x="904242" y="4071073"/>
              <a:ext cx="50520" cy="0"/>
            </a:xfrm>
            <a:prstGeom prst="line">
              <a:avLst/>
            </a:prstGeom>
            <a:noFill/>
            <a:ln w="28575">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0" cap="none" spc="0" normalizeH="0" baseline="0" noProof="0" dirty="0">
                <a:ln>
                  <a:noFill/>
                </a:ln>
                <a:solidFill>
                  <a:srgbClr val="000000"/>
                </a:solidFill>
                <a:effectLst/>
                <a:uLnTx/>
                <a:uFillTx/>
                <a:latin typeface="Calibri" panose="020F0502020204030204" pitchFamily="34" charset="0"/>
                <a:ea typeface="MS PGothic" panose="020B0600070205080204" pitchFamily="34" charset="-128"/>
                <a:cs typeface="Arial" panose="020B0604020202020204" pitchFamily="34" charset="0"/>
              </a:endParaRPr>
            </a:p>
          </p:txBody>
        </p:sp>
        <p:sp>
          <p:nvSpPr>
            <p:cNvPr id="311" name="Rectangle 73">
              <a:extLst>
                <a:ext uri="{FF2B5EF4-FFF2-40B4-BE49-F238E27FC236}">
                  <a16:creationId xmlns:a16="http://schemas.microsoft.com/office/drawing/2014/main" id="{63292C2D-C752-40D2-8BF5-202005FAA675}"/>
                </a:ext>
              </a:extLst>
            </p:cNvPr>
            <p:cNvSpPr>
              <a:spLocks noChangeArrowheads="1"/>
            </p:cNvSpPr>
            <p:nvPr/>
          </p:nvSpPr>
          <p:spPr bwMode="auto">
            <a:xfrm>
              <a:off x="688448" y="3621262"/>
              <a:ext cx="182742"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en-US" sz="1400" b="0" i="0" u="none" strike="noStrike" kern="0" cap="none" spc="0" normalizeH="0" baseline="0" noProof="0" dirty="0">
                  <a:ln>
                    <a:noFill/>
                  </a:ln>
                  <a:solidFill>
                    <a:srgbClr val="000000"/>
                  </a:solidFill>
                  <a:effectLst/>
                  <a:uLnTx/>
                  <a:uFillTx/>
                  <a:latin typeface="Calibri" panose="020F0502020204030204" pitchFamily="34" charset="0"/>
                  <a:ea typeface="MS PGothic" panose="020B0600070205080204" pitchFamily="34" charset="-128"/>
                  <a:cs typeface="Arial" panose="020B0604020202020204" pitchFamily="34" charset="0"/>
                </a:rPr>
                <a:t>40</a:t>
              </a:r>
            </a:p>
          </p:txBody>
        </p:sp>
        <p:sp>
          <p:nvSpPr>
            <p:cNvPr id="312" name="Line 74">
              <a:extLst>
                <a:ext uri="{FF2B5EF4-FFF2-40B4-BE49-F238E27FC236}">
                  <a16:creationId xmlns:a16="http://schemas.microsoft.com/office/drawing/2014/main" id="{9BA348C9-7E3A-46D1-9CB6-0888CE774573}"/>
                </a:ext>
              </a:extLst>
            </p:cNvPr>
            <p:cNvSpPr>
              <a:spLocks noChangeShapeType="1"/>
            </p:cNvSpPr>
            <p:nvPr/>
          </p:nvSpPr>
          <p:spPr bwMode="auto">
            <a:xfrm>
              <a:off x="904242" y="3726973"/>
              <a:ext cx="50520" cy="0"/>
            </a:xfrm>
            <a:prstGeom prst="line">
              <a:avLst/>
            </a:prstGeom>
            <a:noFill/>
            <a:ln w="28575">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0" cap="none" spc="0" normalizeH="0" baseline="0" noProof="0" dirty="0">
                <a:ln>
                  <a:noFill/>
                </a:ln>
                <a:solidFill>
                  <a:srgbClr val="000000"/>
                </a:solidFill>
                <a:effectLst/>
                <a:uLnTx/>
                <a:uFillTx/>
                <a:latin typeface="Calibri" panose="020F0502020204030204" pitchFamily="34" charset="0"/>
                <a:ea typeface="MS PGothic" panose="020B0600070205080204" pitchFamily="34" charset="-128"/>
                <a:cs typeface="Arial" panose="020B0604020202020204" pitchFamily="34" charset="0"/>
              </a:endParaRPr>
            </a:p>
          </p:txBody>
        </p:sp>
        <p:sp>
          <p:nvSpPr>
            <p:cNvPr id="313" name="Rectangle 77">
              <a:extLst>
                <a:ext uri="{FF2B5EF4-FFF2-40B4-BE49-F238E27FC236}">
                  <a16:creationId xmlns:a16="http://schemas.microsoft.com/office/drawing/2014/main" id="{8183E9EB-31A8-4096-8595-38606ED61322}"/>
                </a:ext>
              </a:extLst>
            </p:cNvPr>
            <p:cNvSpPr>
              <a:spLocks noChangeArrowheads="1"/>
            </p:cNvSpPr>
            <p:nvPr/>
          </p:nvSpPr>
          <p:spPr bwMode="auto">
            <a:xfrm>
              <a:off x="688448" y="3277161"/>
              <a:ext cx="182742"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en-US" sz="1400" b="0" i="0" u="none" strike="noStrike" kern="0" cap="none" spc="0" normalizeH="0" baseline="0" noProof="0" dirty="0">
                  <a:ln>
                    <a:noFill/>
                  </a:ln>
                  <a:solidFill>
                    <a:srgbClr val="000000"/>
                  </a:solidFill>
                  <a:effectLst/>
                  <a:uLnTx/>
                  <a:uFillTx/>
                  <a:latin typeface="Calibri" panose="020F0502020204030204" pitchFamily="34" charset="0"/>
                  <a:ea typeface="MS PGothic" panose="020B0600070205080204" pitchFamily="34" charset="-128"/>
                  <a:cs typeface="Arial" panose="020B0604020202020204" pitchFamily="34" charset="0"/>
                </a:rPr>
                <a:t>60</a:t>
              </a:r>
            </a:p>
          </p:txBody>
        </p:sp>
        <p:sp>
          <p:nvSpPr>
            <p:cNvPr id="314" name="Line 78">
              <a:extLst>
                <a:ext uri="{FF2B5EF4-FFF2-40B4-BE49-F238E27FC236}">
                  <a16:creationId xmlns:a16="http://schemas.microsoft.com/office/drawing/2014/main" id="{AF0D0B3F-12BD-480D-A017-57A9A432B3DF}"/>
                </a:ext>
              </a:extLst>
            </p:cNvPr>
            <p:cNvSpPr>
              <a:spLocks noChangeShapeType="1"/>
            </p:cNvSpPr>
            <p:nvPr/>
          </p:nvSpPr>
          <p:spPr bwMode="auto">
            <a:xfrm>
              <a:off x="904242" y="3379744"/>
              <a:ext cx="50520" cy="0"/>
            </a:xfrm>
            <a:prstGeom prst="line">
              <a:avLst/>
            </a:prstGeom>
            <a:noFill/>
            <a:ln w="28575">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0" cap="none" spc="0" normalizeH="0" baseline="0" noProof="0" dirty="0">
                <a:ln>
                  <a:noFill/>
                </a:ln>
                <a:solidFill>
                  <a:srgbClr val="000000"/>
                </a:solidFill>
                <a:effectLst/>
                <a:uLnTx/>
                <a:uFillTx/>
                <a:latin typeface="Calibri" panose="020F0502020204030204" pitchFamily="34" charset="0"/>
                <a:ea typeface="MS PGothic" panose="020B0600070205080204" pitchFamily="34" charset="-128"/>
                <a:cs typeface="Arial" panose="020B0604020202020204" pitchFamily="34" charset="0"/>
              </a:endParaRPr>
            </a:p>
          </p:txBody>
        </p:sp>
        <p:sp>
          <p:nvSpPr>
            <p:cNvPr id="315" name="Rectangle 81">
              <a:extLst>
                <a:ext uri="{FF2B5EF4-FFF2-40B4-BE49-F238E27FC236}">
                  <a16:creationId xmlns:a16="http://schemas.microsoft.com/office/drawing/2014/main" id="{D1397646-4671-4406-B1AE-4AB4CCAA5FC4}"/>
                </a:ext>
              </a:extLst>
            </p:cNvPr>
            <p:cNvSpPr>
              <a:spLocks noChangeArrowheads="1"/>
            </p:cNvSpPr>
            <p:nvPr/>
          </p:nvSpPr>
          <p:spPr bwMode="auto">
            <a:xfrm>
              <a:off x="688448" y="2929933"/>
              <a:ext cx="182742"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en-US" sz="1400" b="0" i="0" u="none" strike="noStrike" kern="0" cap="none" spc="0" normalizeH="0" baseline="0" noProof="0" dirty="0">
                  <a:ln>
                    <a:noFill/>
                  </a:ln>
                  <a:solidFill>
                    <a:srgbClr val="000000"/>
                  </a:solidFill>
                  <a:effectLst/>
                  <a:uLnTx/>
                  <a:uFillTx/>
                  <a:latin typeface="Calibri" panose="020F0502020204030204" pitchFamily="34" charset="0"/>
                  <a:ea typeface="MS PGothic" panose="020B0600070205080204" pitchFamily="34" charset="-128"/>
                  <a:cs typeface="Arial" panose="020B0604020202020204" pitchFamily="34" charset="0"/>
                </a:rPr>
                <a:t>80</a:t>
              </a:r>
            </a:p>
          </p:txBody>
        </p:sp>
        <p:sp>
          <p:nvSpPr>
            <p:cNvPr id="316" name="Line 82">
              <a:extLst>
                <a:ext uri="{FF2B5EF4-FFF2-40B4-BE49-F238E27FC236}">
                  <a16:creationId xmlns:a16="http://schemas.microsoft.com/office/drawing/2014/main" id="{D1AD70E6-4124-4BAF-BA9D-910B98431DDE}"/>
                </a:ext>
              </a:extLst>
            </p:cNvPr>
            <p:cNvSpPr>
              <a:spLocks noChangeShapeType="1"/>
            </p:cNvSpPr>
            <p:nvPr/>
          </p:nvSpPr>
          <p:spPr bwMode="auto">
            <a:xfrm>
              <a:off x="904242" y="3032515"/>
              <a:ext cx="50520" cy="0"/>
            </a:xfrm>
            <a:prstGeom prst="line">
              <a:avLst/>
            </a:prstGeom>
            <a:noFill/>
            <a:ln w="28575">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0" cap="none" spc="0" normalizeH="0" baseline="0" noProof="0" dirty="0">
                <a:ln>
                  <a:noFill/>
                </a:ln>
                <a:solidFill>
                  <a:srgbClr val="000000"/>
                </a:solidFill>
                <a:effectLst/>
                <a:uLnTx/>
                <a:uFillTx/>
                <a:latin typeface="Calibri" panose="020F0502020204030204" pitchFamily="34" charset="0"/>
                <a:ea typeface="MS PGothic" panose="020B0600070205080204" pitchFamily="34" charset="-128"/>
                <a:cs typeface="Arial" panose="020B0604020202020204" pitchFamily="34" charset="0"/>
              </a:endParaRPr>
            </a:p>
          </p:txBody>
        </p:sp>
        <p:sp>
          <p:nvSpPr>
            <p:cNvPr id="317" name="Rectangle 85">
              <a:extLst>
                <a:ext uri="{FF2B5EF4-FFF2-40B4-BE49-F238E27FC236}">
                  <a16:creationId xmlns:a16="http://schemas.microsoft.com/office/drawing/2014/main" id="{32C802E3-3D60-46AF-9C3E-DD657B5A6B55}"/>
                </a:ext>
              </a:extLst>
            </p:cNvPr>
            <p:cNvSpPr>
              <a:spLocks noChangeArrowheads="1"/>
            </p:cNvSpPr>
            <p:nvPr/>
          </p:nvSpPr>
          <p:spPr bwMode="auto">
            <a:xfrm>
              <a:off x="597076" y="2582704"/>
              <a:ext cx="274114"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en-US" sz="1400" b="0" i="0" u="none" strike="noStrike" kern="0" cap="none" spc="0" normalizeH="0" baseline="0" noProof="0" dirty="0">
                  <a:ln>
                    <a:noFill/>
                  </a:ln>
                  <a:solidFill>
                    <a:srgbClr val="000000"/>
                  </a:solidFill>
                  <a:effectLst/>
                  <a:uLnTx/>
                  <a:uFillTx/>
                  <a:latin typeface="Calibri" panose="020F0502020204030204" pitchFamily="34" charset="0"/>
                  <a:ea typeface="MS PGothic" panose="020B0600070205080204" pitchFamily="34" charset="-128"/>
                  <a:cs typeface="Arial" panose="020B0604020202020204" pitchFamily="34" charset="0"/>
                </a:rPr>
                <a:t>100</a:t>
              </a:r>
            </a:p>
          </p:txBody>
        </p:sp>
        <p:sp>
          <p:nvSpPr>
            <p:cNvPr id="318" name="Line 86">
              <a:extLst>
                <a:ext uri="{FF2B5EF4-FFF2-40B4-BE49-F238E27FC236}">
                  <a16:creationId xmlns:a16="http://schemas.microsoft.com/office/drawing/2014/main" id="{8C8F900C-4181-40F7-9C27-394B4F8EDA57}"/>
                </a:ext>
              </a:extLst>
            </p:cNvPr>
            <p:cNvSpPr>
              <a:spLocks noChangeShapeType="1"/>
            </p:cNvSpPr>
            <p:nvPr/>
          </p:nvSpPr>
          <p:spPr bwMode="auto">
            <a:xfrm>
              <a:off x="904242" y="2685287"/>
              <a:ext cx="50520" cy="0"/>
            </a:xfrm>
            <a:prstGeom prst="line">
              <a:avLst/>
            </a:prstGeom>
            <a:noFill/>
            <a:ln w="28575">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0" cap="none" spc="0" normalizeH="0" baseline="0" noProof="0" dirty="0">
                <a:ln>
                  <a:noFill/>
                </a:ln>
                <a:solidFill>
                  <a:srgbClr val="000000"/>
                </a:solidFill>
                <a:effectLst/>
                <a:uLnTx/>
                <a:uFillTx/>
                <a:latin typeface="Calibri" panose="020F0502020204030204" pitchFamily="34" charset="0"/>
                <a:ea typeface="MS PGothic" panose="020B0600070205080204" pitchFamily="34" charset="-128"/>
                <a:cs typeface="Arial" panose="020B0604020202020204" pitchFamily="34" charset="0"/>
              </a:endParaRPr>
            </a:p>
          </p:txBody>
        </p:sp>
        <p:sp>
          <p:nvSpPr>
            <p:cNvPr id="319" name="Rectangle 88">
              <a:extLst>
                <a:ext uri="{FF2B5EF4-FFF2-40B4-BE49-F238E27FC236}">
                  <a16:creationId xmlns:a16="http://schemas.microsoft.com/office/drawing/2014/main" id="{316D6819-6786-4764-BFA5-EAEA5A103114}"/>
                </a:ext>
              </a:extLst>
            </p:cNvPr>
            <p:cNvSpPr>
              <a:spLocks noChangeArrowheads="1"/>
            </p:cNvSpPr>
            <p:nvPr/>
          </p:nvSpPr>
          <p:spPr bwMode="auto">
            <a:xfrm>
              <a:off x="3183659" y="4711973"/>
              <a:ext cx="262827" cy="202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en-US" sz="1400" b="1" i="0" u="none" strike="noStrike" kern="0" cap="none" spc="0" normalizeH="0" baseline="0" noProof="0" dirty="0">
                  <a:ln>
                    <a:noFill/>
                  </a:ln>
                  <a:solidFill>
                    <a:srgbClr val="000000"/>
                  </a:solidFill>
                  <a:effectLst/>
                  <a:uLnTx/>
                  <a:uFillTx/>
                  <a:latin typeface="Calibri" panose="020F0502020204030204" pitchFamily="34" charset="0"/>
                  <a:ea typeface="MS PGothic" panose="020B0600070205080204" pitchFamily="34" charset="-128"/>
                  <a:cs typeface="Arial" panose="020B0604020202020204" pitchFamily="34" charset="0"/>
                </a:rPr>
                <a:t>Mo</a:t>
              </a:r>
              <a:endParaRPr kumimoji="0" lang="en-US" altLang="en-US" sz="1400" b="0" i="0" u="none" strike="noStrike" kern="0" cap="none" spc="0" normalizeH="0" baseline="0" noProof="0" dirty="0">
                <a:ln>
                  <a:noFill/>
                </a:ln>
                <a:solidFill>
                  <a:srgbClr val="000000"/>
                </a:solidFill>
                <a:effectLst/>
                <a:uLnTx/>
                <a:uFillTx/>
                <a:latin typeface="Calibri" panose="020F0502020204030204" pitchFamily="34" charset="0"/>
                <a:ea typeface="MS PGothic" panose="020B0600070205080204" pitchFamily="34" charset="-128"/>
                <a:cs typeface="Arial" panose="020B0604020202020204" pitchFamily="34" charset="0"/>
              </a:endParaRPr>
            </a:p>
          </p:txBody>
        </p:sp>
        <p:sp>
          <p:nvSpPr>
            <p:cNvPr id="320" name="Line 89">
              <a:extLst>
                <a:ext uri="{FF2B5EF4-FFF2-40B4-BE49-F238E27FC236}">
                  <a16:creationId xmlns:a16="http://schemas.microsoft.com/office/drawing/2014/main" id="{5AC1B177-6CF1-4BC4-B8C6-AB84466C5A44}"/>
                </a:ext>
              </a:extLst>
            </p:cNvPr>
            <p:cNvSpPr>
              <a:spLocks noChangeShapeType="1"/>
            </p:cNvSpPr>
            <p:nvPr/>
          </p:nvSpPr>
          <p:spPr bwMode="auto">
            <a:xfrm flipV="1">
              <a:off x="954762" y="2685286"/>
              <a:ext cx="0" cy="1735938"/>
            </a:xfrm>
            <a:prstGeom prst="line">
              <a:avLst/>
            </a:prstGeom>
            <a:noFill/>
            <a:ln w="28575">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0" cap="none" spc="0" normalizeH="0" baseline="0" noProof="0" dirty="0">
                <a:ln>
                  <a:noFill/>
                </a:ln>
                <a:solidFill>
                  <a:srgbClr val="000000"/>
                </a:solidFill>
                <a:effectLst/>
                <a:uLnTx/>
                <a:uFillTx/>
                <a:latin typeface="Calibri" panose="020F0502020204030204" pitchFamily="34" charset="0"/>
                <a:ea typeface="MS PGothic" panose="020B0600070205080204" pitchFamily="34" charset="-128"/>
                <a:cs typeface="Arial" panose="020B0604020202020204" pitchFamily="34" charset="0"/>
              </a:endParaRPr>
            </a:p>
          </p:txBody>
        </p:sp>
        <p:sp>
          <p:nvSpPr>
            <p:cNvPr id="321" name="Freeform 90">
              <a:extLst>
                <a:ext uri="{FF2B5EF4-FFF2-40B4-BE49-F238E27FC236}">
                  <a16:creationId xmlns:a16="http://schemas.microsoft.com/office/drawing/2014/main" id="{A715E07A-ADE5-4C76-86EC-FE379EE23D75}"/>
                </a:ext>
              </a:extLst>
            </p:cNvPr>
            <p:cNvSpPr>
              <a:spLocks/>
            </p:cNvSpPr>
            <p:nvPr/>
          </p:nvSpPr>
          <p:spPr bwMode="auto">
            <a:xfrm>
              <a:off x="930063" y="2675901"/>
              <a:ext cx="4624314" cy="1429582"/>
            </a:xfrm>
            <a:custGeom>
              <a:avLst/>
              <a:gdLst>
                <a:gd name="T0" fmla="*/ 1646 w 1824"/>
                <a:gd name="T1" fmla="*/ 900 h 914"/>
                <a:gd name="T2" fmla="*/ 1524 w 1824"/>
                <a:gd name="T3" fmla="*/ 882 h 914"/>
                <a:gd name="T4" fmla="*/ 1464 w 1824"/>
                <a:gd name="T5" fmla="*/ 862 h 914"/>
                <a:gd name="T6" fmla="*/ 1418 w 1824"/>
                <a:gd name="T7" fmla="*/ 848 h 914"/>
                <a:gd name="T8" fmla="*/ 1364 w 1824"/>
                <a:gd name="T9" fmla="*/ 822 h 914"/>
                <a:gd name="T10" fmla="*/ 1292 w 1824"/>
                <a:gd name="T11" fmla="*/ 804 h 914"/>
                <a:gd name="T12" fmla="*/ 1244 w 1824"/>
                <a:gd name="T13" fmla="*/ 792 h 914"/>
                <a:gd name="T14" fmla="*/ 1186 w 1824"/>
                <a:gd name="T15" fmla="*/ 772 h 914"/>
                <a:gd name="T16" fmla="*/ 1154 w 1824"/>
                <a:gd name="T17" fmla="*/ 760 h 914"/>
                <a:gd name="T18" fmla="*/ 1120 w 1824"/>
                <a:gd name="T19" fmla="*/ 744 h 914"/>
                <a:gd name="T20" fmla="*/ 1076 w 1824"/>
                <a:gd name="T21" fmla="*/ 734 h 914"/>
                <a:gd name="T22" fmla="*/ 1046 w 1824"/>
                <a:gd name="T23" fmla="*/ 716 h 914"/>
                <a:gd name="T24" fmla="*/ 1032 w 1824"/>
                <a:gd name="T25" fmla="*/ 704 h 914"/>
                <a:gd name="T26" fmla="*/ 998 w 1824"/>
                <a:gd name="T27" fmla="*/ 694 h 914"/>
                <a:gd name="T28" fmla="*/ 954 w 1824"/>
                <a:gd name="T29" fmla="*/ 676 h 914"/>
                <a:gd name="T30" fmla="*/ 946 w 1824"/>
                <a:gd name="T31" fmla="*/ 668 h 914"/>
                <a:gd name="T32" fmla="*/ 916 w 1824"/>
                <a:gd name="T33" fmla="*/ 650 h 914"/>
                <a:gd name="T34" fmla="*/ 866 w 1824"/>
                <a:gd name="T35" fmla="*/ 636 h 914"/>
                <a:gd name="T36" fmla="*/ 830 w 1824"/>
                <a:gd name="T37" fmla="*/ 622 h 914"/>
                <a:gd name="T38" fmla="*/ 802 w 1824"/>
                <a:gd name="T39" fmla="*/ 608 h 914"/>
                <a:gd name="T40" fmla="*/ 760 w 1824"/>
                <a:gd name="T41" fmla="*/ 586 h 914"/>
                <a:gd name="T42" fmla="*/ 738 w 1824"/>
                <a:gd name="T43" fmla="*/ 580 h 914"/>
                <a:gd name="T44" fmla="*/ 706 w 1824"/>
                <a:gd name="T45" fmla="*/ 566 h 914"/>
                <a:gd name="T46" fmla="*/ 694 w 1824"/>
                <a:gd name="T47" fmla="*/ 548 h 914"/>
                <a:gd name="T48" fmla="*/ 684 w 1824"/>
                <a:gd name="T49" fmla="*/ 544 h 914"/>
                <a:gd name="T50" fmla="*/ 634 w 1824"/>
                <a:gd name="T51" fmla="*/ 532 h 914"/>
                <a:gd name="T52" fmla="*/ 608 w 1824"/>
                <a:gd name="T53" fmla="*/ 524 h 914"/>
                <a:gd name="T54" fmla="*/ 602 w 1824"/>
                <a:gd name="T55" fmla="*/ 516 h 914"/>
                <a:gd name="T56" fmla="*/ 574 w 1824"/>
                <a:gd name="T57" fmla="*/ 506 h 914"/>
                <a:gd name="T58" fmla="*/ 566 w 1824"/>
                <a:gd name="T59" fmla="*/ 498 h 914"/>
                <a:gd name="T60" fmla="*/ 534 w 1824"/>
                <a:gd name="T61" fmla="*/ 486 h 914"/>
                <a:gd name="T62" fmla="*/ 528 w 1824"/>
                <a:gd name="T63" fmla="*/ 480 h 914"/>
                <a:gd name="T64" fmla="*/ 510 w 1824"/>
                <a:gd name="T65" fmla="*/ 472 h 914"/>
                <a:gd name="T66" fmla="*/ 500 w 1824"/>
                <a:gd name="T67" fmla="*/ 454 h 914"/>
                <a:gd name="T68" fmla="*/ 476 w 1824"/>
                <a:gd name="T69" fmla="*/ 434 h 914"/>
                <a:gd name="T70" fmla="*/ 456 w 1824"/>
                <a:gd name="T71" fmla="*/ 426 h 914"/>
                <a:gd name="T72" fmla="*/ 438 w 1824"/>
                <a:gd name="T73" fmla="*/ 404 h 914"/>
                <a:gd name="T74" fmla="*/ 420 w 1824"/>
                <a:gd name="T75" fmla="*/ 384 h 914"/>
                <a:gd name="T76" fmla="*/ 410 w 1824"/>
                <a:gd name="T77" fmla="*/ 372 h 914"/>
                <a:gd name="T78" fmla="*/ 390 w 1824"/>
                <a:gd name="T79" fmla="*/ 352 h 914"/>
                <a:gd name="T80" fmla="*/ 386 w 1824"/>
                <a:gd name="T81" fmla="*/ 346 h 914"/>
                <a:gd name="T82" fmla="*/ 348 w 1824"/>
                <a:gd name="T83" fmla="*/ 334 h 914"/>
                <a:gd name="T84" fmla="*/ 330 w 1824"/>
                <a:gd name="T85" fmla="*/ 312 h 914"/>
                <a:gd name="T86" fmla="*/ 314 w 1824"/>
                <a:gd name="T87" fmla="*/ 296 h 914"/>
                <a:gd name="T88" fmla="*/ 302 w 1824"/>
                <a:gd name="T89" fmla="*/ 282 h 914"/>
                <a:gd name="T90" fmla="*/ 280 w 1824"/>
                <a:gd name="T91" fmla="*/ 260 h 914"/>
                <a:gd name="T92" fmla="*/ 266 w 1824"/>
                <a:gd name="T93" fmla="*/ 228 h 914"/>
                <a:gd name="T94" fmla="*/ 254 w 1824"/>
                <a:gd name="T95" fmla="*/ 214 h 914"/>
                <a:gd name="T96" fmla="*/ 228 w 1824"/>
                <a:gd name="T97" fmla="*/ 192 h 914"/>
                <a:gd name="T98" fmla="*/ 222 w 1824"/>
                <a:gd name="T99" fmla="*/ 180 h 914"/>
                <a:gd name="T100" fmla="*/ 204 w 1824"/>
                <a:gd name="T101" fmla="*/ 160 h 914"/>
                <a:gd name="T102" fmla="*/ 180 w 1824"/>
                <a:gd name="T103" fmla="*/ 140 h 914"/>
                <a:gd name="T104" fmla="*/ 134 w 1824"/>
                <a:gd name="T105" fmla="*/ 108 h 914"/>
                <a:gd name="T106" fmla="*/ 114 w 1824"/>
                <a:gd name="T107" fmla="*/ 82 h 914"/>
                <a:gd name="T108" fmla="*/ 90 w 1824"/>
                <a:gd name="T109" fmla="*/ 64 h 914"/>
                <a:gd name="T110" fmla="*/ 76 w 1824"/>
                <a:gd name="T111" fmla="*/ 28 h 914"/>
                <a:gd name="T112" fmla="*/ 66 w 1824"/>
                <a:gd name="T113" fmla="*/ 18 h 914"/>
                <a:gd name="T114" fmla="*/ 0 w 1824"/>
                <a:gd name="T115" fmla="*/ 0 h 9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824" h="914">
                  <a:moveTo>
                    <a:pt x="1824" y="914"/>
                  </a:moveTo>
                  <a:lnTo>
                    <a:pt x="1664" y="914"/>
                  </a:lnTo>
                  <a:lnTo>
                    <a:pt x="1664" y="900"/>
                  </a:lnTo>
                  <a:lnTo>
                    <a:pt x="1646" y="900"/>
                  </a:lnTo>
                  <a:lnTo>
                    <a:pt x="1646" y="890"/>
                  </a:lnTo>
                  <a:lnTo>
                    <a:pt x="1552" y="890"/>
                  </a:lnTo>
                  <a:lnTo>
                    <a:pt x="1552" y="882"/>
                  </a:lnTo>
                  <a:lnTo>
                    <a:pt x="1524" y="882"/>
                  </a:lnTo>
                  <a:lnTo>
                    <a:pt x="1524" y="872"/>
                  </a:lnTo>
                  <a:lnTo>
                    <a:pt x="1500" y="872"/>
                  </a:lnTo>
                  <a:lnTo>
                    <a:pt x="1500" y="862"/>
                  </a:lnTo>
                  <a:lnTo>
                    <a:pt x="1464" y="862"/>
                  </a:lnTo>
                  <a:lnTo>
                    <a:pt x="1464" y="856"/>
                  </a:lnTo>
                  <a:lnTo>
                    <a:pt x="1440" y="856"/>
                  </a:lnTo>
                  <a:lnTo>
                    <a:pt x="1440" y="848"/>
                  </a:lnTo>
                  <a:lnTo>
                    <a:pt x="1418" y="848"/>
                  </a:lnTo>
                  <a:lnTo>
                    <a:pt x="1418" y="828"/>
                  </a:lnTo>
                  <a:lnTo>
                    <a:pt x="1384" y="828"/>
                  </a:lnTo>
                  <a:lnTo>
                    <a:pt x="1384" y="822"/>
                  </a:lnTo>
                  <a:lnTo>
                    <a:pt x="1364" y="822"/>
                  </a:lnTo>
                  <a:lnTo>
                    <a:pt x="1364" y="814"/>
                  </a:lnTo>
                  <a:lnTo>
                    <a:pt x="1310" y="814"/>
                  </a:lnTo>
                  <a:lnTo>
                    <a:pt x="1310" y="804"/>
                  </a:lnTo>
                  <a:lnTo>
                    <a:pt x="1292" y="804"/>
                  </a:lnTo>
                  <a:lnTo>
                    <a:pt x="1292" y="798"/>
                  </a:lnTo>
                  <a:lnTo>
                    <a:pt x="1266" y="798"/>
                  </a:lnTo>
                  <a:lnTo>
                    <a:pt x="1266" y="792"/>
                  </a:lnTo>
                  <a:lnTo>
                    <a:pt x="1244" y="792"/>
                  </a:lnTo>
                  <a:lnTo>
                    <a:pt x="1244" y="788"/>
                  </a:lnTo>
                  <a:lnTo>
                    <a:pt x="1214" y="788"/>
                  </a:lnTo>
                  <a:lnTo>
                    <a:pt x="1214" y="772"/>
                  </a:lnTo>
                  <a:lnTo>
                    <a:pt x="1186" y="772"/>
                  </a:lnTo>
                  <a:lnTo>
                    <a:pt x="1186" y="768"/>
                  </a:lnTo>
                  <a:lnTo>
                    <a:pt x="1162" y="768"/>
                  </a:lnTo>
                  <a:lnTo>
                    <a:pt x="1162" y="760"/>
                  </a:lnTo>
                  <a:lnTo>
                    <a:pt x="1154" y="760"/>
                  </a:lnTo>
                  <a:lnTo>
                    <a:pt x="1154" y="750"/>
                  </a:lnTo>
                  <a:lnTo>
                    <a:pt x="1150" y="750"/>
                  </a:lnTo>
                  <a:lnTo>
                    <a:pt x="1150" y="744"/>
                  </a:lnTo>
                  <a:lnTo>
                    <a:pt x="1120" y="744"/>
                  </a:lnTo>
                  <a:lnTo>
                    <a:pt x="1120" y="738"/>
                  </a:lnTo>
                  <a:lnTo>
                    <a:pt x="1106" y="738"/>
                  </a:lnTo>
                  <a:lnTo>
                    <a:pt x="1106" y="734"/>
                  </a:lnTo>
                  <a:lnTo>
                    <a:pt x="1076" y="734"/>
                  </a:lnTo>
                  <a:lnTo>
                    <a:pt x="1076" y="728"/>
                  </a:lnTo>
                  <a:lnTo>
                    <a:pt x="1064" y="728"/>
                  </a:lnTo>
                  <a:lnTo>
                    <a:pt x="1064" y="716"/>
                  </a:lnTo>
                  <a:lnTo>
                    <a:pt x="1046" y="716"/>
                  </a:lnTo>
                  <a:lnTo>
                    <a:pt x="1046" y="708"/>
                  </a:lnTo>
                  <a:lnTo>
                    <a:pt x="1038" y="708"/>
                  </a:lnTo>
                  <a:lnTo>
                    <a:pt x="1038" y="704"/>
                  </a:lnTo>
                  <a:lnTo>
                    <a:pt x="1032" y="704"/>
                  </a:lnTo>
                  <a:lnTo>
                    <a:pt x="1032" y="700"/>
                  </a:lnTo>
                  <a:lnTo>
                    <a:pt x="1008" y="700"/>
                  </a:lnTo>
                  <a:lnTo>
                    <a:pt x="1008" y="694"/>
                  </a:lnTo>
                  <a:lnTo>
                    <a:pt x="998" y="694"/>
                  </a:lnTo>
                  <a:lnTo>
                    <a:pt x="998" y="690"/>
                  </a:lnTo>
                  <a:lnTo>
                    <a:pt x="978" y="690"/>
                  </a:lnTo>
                  <a:lnTo>
                    <a:pt x="978" y="676"/>
                  </a:lnTo>
                  <a:lnTo>
                    <a:pt x="954" y="676"/>
                  </a:lnTo>
                  <a:lnTo>
                    <a:pt x="954" y="672"/>
                  </a:lnTo>
                  <a:lnTo>
                    <a:pt x="952" y="672"/>
                  </a:lnTo>
                  <a:lnTo>
                    <a:pt x="952" y="668"/>
                  </a:lnTo>
                  <a:lnTo>
                    <a:pt x="946" y="668"/>
                  </a:lnTo>
                  <a:lnTo>
                    <a:pt x="946" y="654"/>
                  </a:lnTo>
                  <a:lnTo>
                    <a:pt x="924" y="654"/>
                  </a:lnTo>
                  <a:lnTo>
                    <a:pt x="924" y="650"/>
                  </a:lnTo>
                  <a:lnTo>
                    <a:pt x="916" y="650"/>
                  </a:lnTo>
                  <a:lnTo>
                    <a:pt x="916" y="644"/>
                  </a:lnTo>
                  <a:lnTo>
                    <a:pt x="892" y="644"/>
                  </a:lnTo>
                  <a:lnTo>
                    <a:pt x="892" y="636"/>
                  </a:lnTo>
                  <a:lnTo>
                    <a:pt x="866" y="636"/>
                  </a:lnTo>
                  <a:lnTo>
                    <a:pt x="866" y="626"/>
                  </a:lnTo>
                  <a:lnTo>
                    <a:pt x="840" y="626"/>
                  </a:lnTo>
                  <a:lnTo>
                    <a:pt x="840" y="622"/>
                  </a:lnTo>
                  <a:lnTo>
                    <a:pt x="830" y="622"/>
                  </a:lnTo>
                  <a:lnTo>
                    <a:pt x="830" y="616"/>
                  </a:lnTo>
                  <a:lnTo>
                    <a:pt x="806" y="616"/>
                  </a:lnTo>
                  <a:lnTo>
                    <a:pt x="806" y="608"/>
                  </a:lnTo>
                  <a:lnTo>
                    <a:pt x="802" y="608"/>
                  </a:lnTo>
                  <a:lnTo>
                    <a:pt x="802" y="602"/>
                  </a:lnTo>
                  <a:lnTo>
                    <a:pt x="774" y="602"/>
                  </a:lnTo>
                  <a:lnTo>
                    <a:pt x="774" y="586"/>
                  </a:lnTo>
                  <a:lnTo>
                    <a:pt x="760" y="586"/>
                  </a:lnTo>
                  <a:lnTo>
                    <a:pt x="760" y="582"/>
                  </a:lnTo>
                  <a:lnTo>
                    <a:pt x="754" y="582"/>
                  </a:lnTo>
                  <a:lnTo>
                    <a:pt x="754" y="580"/>
                  </a:lnTo>
                  <a:lnTo>
                    <a:pt x="738" y="580"/>
                  </a:lnTo>
                  <a:lnTo>
                    <a:pt x="738" y="570"/>
                  </a:lnTo>
                  <a:lnTo>
                    <a:pt x="712" y="570"/>
                  </a:lnTo>
                  <a:lnTo>
                    <a:pt x="712" y="566"/>
                  </a:lnTo>
                  <a:lnTo>
                    <a:pt x="706" y="566"/>
                  </a:lnTo>
                  <a:lnTo>
                    <a:pt x="706" y="552"/>
                  </a:lnTo>
                  <a:lnTo>
                    <a:pt x="694" y="552"/>
                  </a:lnTo>
                  <a:lnTo>
                    <a:pt x="694" y="548"/>
                  </a:lnTo>
                  <a:lnTo>
                    <a:pt x="694" y="548"/>
                  </a:lnTo>
                  <a:lnTo>
                    <a:pt x="690" y="548"/>
                  </a:lnTo>
                  <a:lnTo>
                    <a:pt x="690" y="548"/>
                  </a:lnTo>
                  <a:lnTo>
                    <a:pt x="690" y="544"/>
                  </a:lnTo>
                  <a:lnTo>
                    <a:pt x="684" y="544"/>
                  </a:lnTo>
                  <a:lnTo>
                    <a:pt x="684" y="542"/>
                  </a:lnTo>
                  <a:lnTo>
                    <a:pt x="666" y="542"/>
                  </a:lnTo>
                  <a:lnTo>
                    <a:pt x="666" y="532"/>
                  </a:lnTo>
                  <a:lnTo>
                    <a:pt x="634" y="532"/>
                  </a:lnTo>
                  <a:lnTo>
                    <a:pt x="634" y="528"/>
                  </a:lnTo>
                  <a:lnTo>
                    <a:pt x="630" y="528"/>
                  </a:lnTo>
                  <a:lnTo>
                    <a:pt x="630" y="524"/>
                  </a:lnTo>
                  <a:lnTo>
                    <a:pt x="608" y="524"/>
                  </a:lnTo>
                  <a:lnTo>
                    <a:pt x="608" y="520"/>
                  </a:lnTo>
                  <a:lnTo>
                    <a:pt x="606" y="520"/>
                  </a:lnTo>
                  <a:lnTo>
                    <a:pt x="606" y="516"/>
                  </a:lnTo>
                  <a:lnTo>
                    <a:pt x="602" y="516"/>
                  </a:lnTo>
                  <a:lnTo>
                    <a:pt x="602" y="510"/>
                  </a:lnTo>
                  <a:lnTo>
                    <a:pt x="600" y="510"/>
                  </a:lnTo>
                  <a:lnTo>
                    <a:pt x="600" y="506"/>
                  </a:lnTo>
                  <a:lnTo>
                    <a:pt x="574" y="506"/>
                  </a:lnTo>
                  <a:lnTo>
                    <a:pt x="574" y="500"/>
                  </a:lnTo>
                  <a:lnTo>
                    <a:pt x="570" y="500"/>
                  </a:lnTo>
                  <a:lnTo>
                    <a:pt x="570" y="498"/>
                  </a:lnTo>
                  <a:lnTo>
                    <a:pt x="566" y="498"/>
                  </a:lnTo>
                  <a:lnTo>
                    <a:pt x="566" y="494"/>
                  </a:lnTo>
                  <a:lnTo>
                    <a:pt x="556" y="494"/>
                  </a:lnTo>
                  <a:lnTo>
                    <a:pt x="556" y="486"/>
                  </a:lnTo>
                  <a:lnTo>
                    <a:pt x="534" y="486"/>
                  </a:lnTo>
                  <a:lnTo>
                    <a:pt x="534" y="482"/>
                  </a:lnTo>
                  <a:lnTo>
                    <a:pt x="530" y="482"/>
                  </a:lnTo>
                  <a:lnTo>
                    <a:pt x="530" y="480"/>
                  </a:lnTo>
                  <a:lnTo>
                    <a:pt x="528" y="480"/>
                  </a:lnTo>
                  <a:lnTo>
                    <a:pt x="528" y="476"/>
                  </a:lnTo>
                  <a:lnTo>
                    <a:pt x="526" y="476"/>
                  </a:lnTo>
                  <a:lnTo>
                    <a:pt x="526" y="472"/>
                  </a:lnTo>
                  <a:lnTo>
                    <a:pt x="510" y="472"/>
                  </a:lnTo>
                  <a:lnTo>
                    <a:pt x="510" y="460"/>
                  </a:lnTo>
                  <a:lnTo>
                    <a:pt x="506" y="460"/>
                  </a:lnTo>
                  <a:lnTo>
                    <a:pt x="506" y="454"/>
                  </a:lnTo>
                  <a:lnTo>
                    <a:pt x="500" y="454"/>
                  </a:lnTo>
                  <a:lnTo>
                    <a:pt x="500" y="448"/>
                  </a:lnTo>
                  <a:lnTo>
                    <a:pt x="492" y="448"/>
                  </a:lnTo>
                  <a:lnTo>
                    <a:pt x="492" y="434"/>
                  </a:lnTo>
                  <a:lnTo>
                    <a:pt x="476" y="434"/>
                  </a:lnTo>
                  <a:lnTo>
                    <a:pt x="476" y="430"/>
                  </a:lnTo>
                  <a:lnTo>
                    <a:pt x="464" y="430"/>
                  </a:lnTo>
                  <a:lnTo>
                    <a:pt x="464" y="426"/>
                  </a:lnTo>
                  <a:lnTo>
                    <a:pt x="456" y="426"/>
                  </a:lnTo>
                  <a:lnTo>
                    <a:pt x="456" y="410"/>
                  </a:lnTo>
                  <a:lnTo>
                    <a:pt x="442" y="410"/>
                  </a:lnTo>
                  <a:lnTo>
                    <a:pt x="442" y="404"/>
                  </a:lnTo>
                  <a:lnTo>
                    <a:pt x="438" y="404"/>
                  </a:lnTo>
                  <a:lnTo>
                    <a:pt x="438" y="398"/>
                  </a:lnTo>
                  <a:lnTo>
                    <a:pt x="434" y="398"/>
                  </a:lnTo>
                  <a:lnTo>
                    <a:pt x="434" y="384"/>
                  </a:lnTo>
                  <a:lnTo>
                    <a:pt x="420" y="384"/>
                  </a:lnTo>
                  <a:lnTo>
                    <a:pt x="420" y="380"/>
                  </a:lnTo>
                  <a:lnTo>
                    <a:pt x="418" y="380"/>
                  </a:lnTo>
                  <a:lnTo>
                    <a:pt x="418" y="372"/>
                  </a:lnTo>
                  <a:lnTo>
                    <a:pt x="410" y="372"/>
                  </a:lnTo>
                  <a:lnTo>
                    <a:pt x="410" y="356"/>
                  </a:lnTo>
                  <a:lnTo>
                    <a:pt x="394" y="356"/>
                  </a:lnTo>
                  <a:lnTo>
                    <a:pt x="394" y="352"/>
                  </a:lnTo>
                  <a:lnTo>
                    <a:pt x="390" y="352"/>
                  </a:lnTo>
                  <a:lnTo>
                    <a:pt x="390" y="348"/>
                  </a:lnTo>
                  <a:lnTo>
                    <a:pt x="388" y="348"/>
                  </a:lnTo>
                  <a:lnTo>
                    <a:pt x="388" y="346"/>
                  </a:lnTo>
                  <a:lnTo>
                    <a:pt x="386" y="346"/>
                  </a:lnTo>
                  <a:lnTo>
                    <a:pt x="386" y="342"/>
                  </a:lnTo>
                  <a:lnTo>
                    <a:pt x="358" y="342"/>
                  </a:lnTo>
                  <a:lnTo>
                    <a:pt x="358" y="334"/>
                  </a:lnTo>
                  <a:lnTo>
                    <a:pt x="348" y="334"/>
                  </a:lnTo>
                  <a:lnTo>
                    <a:pt x="348" y="324"/>
                  </a:lnTo>
                  <a:lnTo>
                    <a:pt x="340" y="324"/>
                  </a:lnTo>
                  <a:lnTo>
                    <a:pt x="340" y="312"/>
                  </a:lnTo>
                  <a:lnTo>
                    <a:pt x="330" y="312"/>
                  </a:lnTo>
                  <a:lnTo>
                    <a:pt x="330" y="306"/>
                  </a:lnTo>
                  <a:lnTo>
                    <a:pt x="322" y="306"/>
                  </a:lnTo>
                  <a:lnTo>
                    <a:pt x="322" y="296"/>
                  </a:lnTo>
                  <a:lnTo>
                    <a:pt x="314" y="296"/>
                  </a:lnTo>
                  <a:lnTo>
                    <a:pt x="314" y="288"/>
                  </a:lnTo>
                  <a:lnTo>
                    <a:pt x="310" y="288"/>
                  </a:lnTo>
                  <a:lnTo>
                    <a:pt x="310" y="282"/>
                  </a:lnTo>
                  <a:lnTo>
                    <a:pt x="302" y="282"/>
                  </a:lnTo>
                  <a:lnTo>
                    <a:pt x="302" y="274"/>
                  </a:lnTo>
                  <a:lnTo>
                    <a:pt x="288" y="274"/>
                  </a:lnTo>
                  <a:lnTo>
                    <a:pt x="288" y="260"/>
                  </a:lnTo>
                  <a:lnTo>
                    <a:pt x="280" y="260"/>
                  </a:lnTo>
                  <a:lnTo>
                    <a:pt x="280" y="242"/>
                  </a:lnTo>
                  <a:lnTo>
                    <a:pt x="276" y="242"/>
                  </a:lnTo>
                  <a:lnTo>
                    <a:pt x="276" y="228"/>
                  </a:lnTo>
                  <a:lnTo>
                    <a:pt x="266" y="228"/>
                  </a:lnTo>
                  <a:lnTo>
                    <a:pt x="266" y="220"/>
                  </a:lnTo>
                  <a:lnTo>
                    <a:pt x="260" y="220"/>
                  </a:lnTo>
                  <a:lnTo>
                    <a:pt x="260" y="214"/>
                  </a:lnTo>
                  <a:lnTo>
                    <a:pt x="254" y="214"/>
                  </a:lnTo>
                  <a:lnTo>
                    <a:pt x="254" y="212"/>
                  </a:lnTo>
                  <a:lnTo>
                    <a:pt x="240" y="212"/>
                  </a:lnTo>
                  <a:lnTo>
                    <a:pt x="240" y="192"/>
                  </a:lnTo>
                  <a:lnTo>
                    <a:pt x="228" y="192"/>
                  </a:lnTo>
                  <a:lnTo>
                    <a:pt x="228" y="184"/>
                  </a:lnTo>
                  <a:lnTo>
                    <a:pt x="224" y="184"/>
                  </a:lnTo>
                  <a:lnTo>
                    <a:pt x="224" y="180"/>
                  </a:lnTo>
                  <a:lnTo>
                    <a:pt x="222" y="180"/>
                  </a:lnTo>
                  <a:lnTo>
                    <a:pt x="222" y="170"/>
                  </a:lnTo>
                  <a:lnTo>
                    <a:pt x="214" y="170"/>
                  </a:lnTo>
                  <a:lnTo>
                    <a:pt x="214" y="160"/>
                  </a:lnTo>
                  <a:lnTo>
                    <a:pt x="204" y="160"/>
                  </a:lnTo>
                  <a:lnTo>
                    <a:pt x="204" y="150"/>
                  </a:lnTo>
                  <a:lnTo>
                    <a:pt x="190" y="150"/>
                  </a:lnTo>
                  <a:lnTo>
                    <a:pt x="190" y="140"/>
                  </a:lnTo>
                  <a:lnTo>
                    <a:pt x="180" y="140"/>
                  </a:lnTo>
                  <a:lnTo>
                    <a:pt x="180" y="128"/>
                  </a:lnTo>
                  <a:lnTo>
                    <a:pt x="160" y="128"/>
                  </a:lnTo>
                  <a:lnTo>
                    <a:pt x="160" y="108"/>
                  </a:lnTo>
                  <a:lnTo>
                    <a:pt x="134" y="108"/>
                  </a:lnTo>
                  <a:lnTo>
                    <a:pt x="134" y="96"/>
                  </a:lnTo>
                  <a:lnTo>
                    <a:pt x="118" y="96"/>
                  </a:lnTo>
                  <a:lnTo>
                    <a:pt x="118" y="82"/>
                  </a:lnTo>
                  <a:lnTo>
                    <a:pt x="114" y="82"/>
                  </a:lnTo>
                  <a:lnTo>
                    <a:pt x="114" y="74"/>
                  </a:lnTo>
                  <a:lnTo>
                    <a:pt x="102" y="74"/>
                  </a:lnTo>
                  <a:lnTo>
                    <a:pt x="102" y="64"/>
                  </a:lnTo>
                  <a:lnTo>
                    <a:pt x="90" y="64"/>
                  </a:lnTo>
                  <a:lnTo>
                    <a:pt x="90" y="40"/>
                  </a:lnTo>
                  <a:lnTo>
                    <a:pt x="82" y="40"/>
                  </a:lnTo>
                  <a:lnTo>
                    <a:pt x="82" y="28"/>
                  </a:lnTo>
                  <a:lnTo>
                    <a:pt x="76" y="28"/>
                  </a:lnTo>
                  <a:lnTo>
                    <a:pt x="76" y="24"/>
                  </a:lnTo>
                  <a:lnTo>
                    <a:pt x="70" y="24"/>
                  </a:lnTo>
                  <a:lnTo>
                    <a:pt x="70" y="18"/>
                  </a:lnTo>
                  <a:lnTo>
                    <a:pt x="66" y="18"/>
                  </a:lnTo>
                  <a:lnTo>
                    <a:pt x="66" y="10"/>
                  </a:lnTo>
                  <a:lnTo>
                    <a:pt x="42" y="10"/>
                  </a:lnTo>
                  <a:lnTo>
                    <a:pt x="42" y="0"/>
                  </a:lnTo>
                  <a:lnTo>
                    <a:pt x="0" y="0"/>
                  </a:lnTo>
                </a:path>
              </a:pathLst>
            </a:custGeom>
            <a:noFill/>
            <a:ln w="19050">
              <a:solidFill>
                <a:srgbClr val="F15922"/>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0" cap="none" spc="0" normalizeH="0" baseline="0" noProof="0" dirty="0">
                <a:ln>
                  <a:noFill/>
                </a:ln>
                <a:solidFill>
                  <a:srgbClr val="000000"/>
                </a:solidFill>
                <a:effectLst/>
                <a:uLnTx/>
                <a:uFillTx/>
                <a:latin typeface="Calibri" panose="020F0502020204030204" pitchFamily="34" charset="0"/>
                <a:ea typeface="MS PGothic" panose="020B0600070205080204" pitchFamily="34" charset="-128"/>
                <a:cs typeface="Arial" panose="020B0604020202020204" pitchFamily="34" charset="0"/>
              </a:endParaRPr>
            </a:p>
          </p:txBody>
        </p:sp>
        <p:sp>
          <p:nvSpPr>
            <p:cNvPr id="322" name="Freeform 91">
              <a:extLst>
                <a:ext uri="{FF2B5EF4-FFF2-40B4-BE49-F238E27FC236}">
                  <a16:creationId xmlns:a16="http://schemas.microsoft.com/office/drawing/2014/main" id="{4E3D54D2-E93D-4E86-9360-5D53EFA5E811}"/>
                </a:ext>
              </a:extLst>
            </p:cNvPr>
            <p:cNvSpPr>
              <a:spLocks/>
            </p:cNvSpPr>
            <p:nvPr/>
          </p:nvSpPr>
          <p:spPr bwMode="auto">
            <a:xfrm>
              <a:off x="5534094" y="4086715"/>
              <a:ext cx="37890" cy="37890"/>
            </a:xfrm>
            <a:prstGeom prst="ellipse">
              <a:avLst/>
            </a:prstGeom>
            <a:noFill/>
            <a:ln w="12700">
              <a:solidFill>
                <a:srgbClr val="F15922"/>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0" cap="none" spc="0" normalizeH="0" baseline="0" noProof="0" dirty="0">
                <a:ln>
                  <a:noFill/>
                </a:ln>
                <a:solidFill>
                  <a:srgbClr val="000000"/>
                </a:solidFill>
                <a:effectLst/>
                <a:uLnTx/>
                <a:uFillTx/>
                <a:latin typeface="Calibri" panose="020F0502020204030204" pitchFamily="34" charset="0"/>
                <a:ea typeface="MS PGothic" panose="020B0600070205080204" pitchFamily="34" charset="-128"/>
                <a:cs typeface="Arial" panose="020B0604020202020204" pitchFamily="34" charset="0"/>
              </a:endParaRPr>
            </a:p>
          </p:txBody>
        </p:sp>
        <p:sp>
          <p:nvSpPr>
            <p:cNvPr id="323" name="Freeform 92">
              <a:extLst>
                <a:ext uri="{FF2B5EF4-FFF2-40B4-BE49-F238E27FC236}">
                  <a16:creationId xmlns:a16="http://schemas.microsoft.com/office/drawing/2014/main" id="{D69575D0-83B7-48E0-8F83-345F9ECC3BE7}"/>
                </a:ext>
              </a:extLst>
            </p:cNvPr>
            <p:cNvSpPr>
              <a:spLocks/>
            </p:cNvSpPr>
            <p:nvPr/>
          </p:nvSpPr>
          <p:spPr bwMode="auto">
            <a:xfrm>
              <a:off x="5387049" y="4086715"/>
              <a:ext cx="37890" cy="37890"/>
            </a:xfrm>
            <a:prstGeom prst="ellipse">
              <a:avLst/>
            </a:prstGeom>
            <a:noFill/>
            <a:ln w="12700">
              <a:solidFill>
                <a:srgbClr val="F15922"/>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0" cap="none" spc="0" normalizeH="0" baseline="0" noProof="0" dirty="0">
                <a:ln>
                  <a:noFill/>
                </a:ln>
                <a:solidFill>
                  <a:srgbClr val="000000"/>
                </a:solidFill>
                <a:effectLst/>
                <a:uLnTx/>
                <a:uFillTx/>
                <a:latin typeface="Calibri" panose="020F0502020204030204" pitchFamily="34" charset="0"/>
                <a:ea typeface="MS PGothic" panose="020B0600070205080204" pitchFamily="34" charset="-128"/>
                <a:cs typeface="Arial" panose="020B0604020202020204" pitchFamily="34" charset="0"/>
              </a:endParaRPr>
            </a:p>
          </p:txBody>
        </p:sp>
        <p:sp>
          <p:nvSpPr>
            <p:cNvPr id="324" name="Freeform 93">
              <a:extLst>
                <a:ext uri="{FF2B5EF4-FFF2-40B4-BE49-F238E27FC236}">
                  <a16:creationId xmlns:a16="http://schemas.microsoft.com/office/drawing/2014/main" id="{14757793-908C-4BD9-B270-5E629701C663}"/>
                </a:ext>
              </a:extLst>
            </p:cNvPr>
            <p:cNvSpPr>
              <a:spLocks/>
            </p:cNvSpPr>
            <p:nvPr/>
          </p:nvSpPr>
          <p:spPr bwMode="auto">
            <a:xfrm>
              <a:off x="5356625" y="4086715"/>
              <a:ext cx="37890" cy="37890"/>
            </a:xfrm>
            <a:prstGeom prst="ellipse">
              <a:avLst/>
            </a:prstGeom>
            <a:noFill/>
            <a:ln w="12700">
              <a:solidFill>
                <a:srgbClr val="F15922"/>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0" cap="none" spc="0" normalizeH="0" baseline="0" noProof="0" dirty="0">
                <a:ln>
                  <a:noFill/>
                </a:ln>
                <a:solidFill>
                  <a:srgbClr val="000000"/>
                </a:solidFill>
                <a:effectLst/>
                <a:uLnTx/>
                <a:uFillTx/>
                <a:latin typeface="Calibri" panose="020F0502020204030204" pitchFamily="34" charset="0"/>
                <a:ea typeface="MS PGothic" panose="020B0600070205080204" pitchFamily="34" charset="-128"/>
                <a:cs typeface="Arial" panose="020B0604020202020204" pitchFamily="34" charset="0"/>
              </a:endParaRPr>
            </a:p>
          </p:txBody>
        </p:sp>
        <p:sp>
          <p:nvSpPr>
            <p:cNvPr id="325" name="Freeform 94">
              <a:extLst>
                <a:ext uri="{FF2B5EF4-FFF2-40B4-BE49-F238E27FC236}">
                  <a16:creationId xmlns:a16="http://schemas.microsoft.com/office/drawing/2014/main" id="{365A693B-7C17-492E-A186-61542695B355}"/>
                </a:ext>
              </a:extLst>
            </p:cNvPr>
            <p:cNvSpPr>
              <a:spLocks/>
            </p:cNvSpPr>
            <p:nvPr/>
          </p:nvSpPr>
          <p:spPr bwMode="auto">
            <a:xfrm>
              <a:off x="5316062" y="4086715"/>
              <a:ext cx="37890" cy="37890"/>
            </a:xfrm>
            <a:prstGeom prst="ellipse">
              <a:avLst/>
            </a:prstGeom>
            <a:noFill/>
            <a:ln w="12700">
              <a:solidFill>
                <a:srgbClr val="F15922"/>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0" cap="none" spc="0" normalizeH="0" baseline="0" noProof="0" dirty="0">
                <a:ln>
                  <a:noFill/>
                </a:ln>
                <a:solidFill>
                  <a:srgbClr val="000000"/>
                </a:solidFill>
                <a:effectLst/>
                <a:uLnTx/>
                <a:uFillTx/>
                <a:latin typeface="Calibri" panose="020F0502020204030204" pitchFamily="34" charset="0"/>
                <a:ea typeface="MS PGothic" panose="020B0600070205080204" pitchFamily="34" charset="-128"/>
                <a:cs typeface="Arial" panose="020B0604020202020204" pitchFamily="34" charset="0"/>
              </a:endParaRPr>
            </a:p>
          </p:txBody>
        </p:sp>
        <p:sp>
          <p:nvSpPr>
            <p:cNvPr id="326" name="Freeform 95">
              <a:extLst>
                <a:ext uri="{FF2B5EF4-FFF2-40B4-BE49-F238E27FC236}">
                  <a16:creationId xmlns:a16="http://schemas.microsoft.com/office/drawing/2014/main" id="{4F46377D-8ED7-4A59-8A11-D84ADFE6A78C}"/>
                </a:ext>
              </a:extLst>
            </p:cNvPr>
            <p:cNvSpPr>
              <a:spLocks/>
            </p:cNvSpPr>
            <p:nvPr/>
          </p:nvSpPr>
          <p:spPr bwMode="auto">
            <a:xfrm>
              <a:off x="5260286" y="4086715"/>
              <a:ext cx="37890" cy="37890"/>
            </a:xfrm>
            <a:prstGeom prst="ellipse">
              <a:avLst/>
            </a:prstGeom>
            <a:noFill/>
            <a:ln w="12700">
              <a:solidFill>
                <a:srgbClr val="F15922"/>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0" cap="none" spc="0" normalizeH="0" baseline="0" noProof="0" dirty="0">
                <a:ln>
                  <a:noFill/>
                </a:ln>
                <a:solidFill>
                  <a:srgbClr val="000000"/>
                </a:solidFill>
                <a:effectLst/>
                <a:uLnTx/>
                <a:uFillTx/>
                <a:latin typeface="Calibri" panose="020F0502020204030204" pitchFamily="34" charset="0"/>
                <a:ea typeface="MS PGothic" panose="020B0600070205080204" pitchFamily="34" charset="-128"/>
                <a:cs typeface="Arial" panose="020B0604020202020204" pitchFamily="34" charset="0"/>
              </a:endParaRPr>
            </a:p>
          </p:txBody>
        </p:sp>
        <p:sp>
          <p:nvSpPr>
            <p:cNvPr id="327" name="Freeform 96">
              <a:extLst>
                <a:ext uri="{FF2B5EF4-FFF2-40B4-BE49-F238E27FC236}">
                  <a16:creationId xmlns:a16="http://schemas.microsoft.com/office/drawing/2014/main" id="{101AD228-8A24-4EED-9FB5-E66BE70EB542}"/>
                </a:ext>
              </a:extLst>
            </p:cNvPr>
            <p:cNvSpPr>
              <a:spLocks/>
            </p:cNvSpPr>
            <p:nvPr/>
          </p:nvSpPr>
          <p:spPr bwMode="auto">
            <a:xfrm>
              <a:off x="5234933" y="4086715"/>
              <a:ext cx="37890" cy="37890"/>
            </a:xfrm>
            <a:prstGeom prst="ellipse">
              <a:avLst/>
            </a:prstGeom>
            <a:noFill/>
            <a:ln w="12700">
              <a:solidFill>
                <a:srgbClr val="F15922"/>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0" cap="none" spc="0" normalizeH="0" baseline="0" noProof="0" dirty="0">
                <a:ln>
                  <a:noFill/>
                </a:ln>
                <a:solidFill>
                  <a:srgbClr val="000000"/>
                </a:solidFill>
                <a:effectLst/>
                <a:uLnTx/>
                <a:uFillTx/>
                <a:latin typeface="Calibri" panose="020F0502020204030204" pitchFamily="34" charset="0"/>
                <a:ea typeface="MS PGothic" panose="020B0600070205080204" pitchFamily="34" charset="-128"/>
                <a:cs typeface="Arial" panose="020B0604020202020204" pitchFamily="34" charset="0"/>
              </a:endParaRPr>
            </a:p>
          </p:txBody>
        </p:sp>
        <p:sp>
          <p:nvSpPr>
            <p:cNvPr id="328" name="Freeform 97">
              <a:extLst>
                <a:ext uri="{FF2B5EF4-FFF2-40B4-BE49-F238E27FC236}">
                  <a16:creationId xmlns:a16="http://schemas.microsoft.com/office/drawing/2014/main" id="{E3710E33-D81F-456C-A19F-37DA4D5FDBBC}"/>
                </a:ext>
              </a:extLst>
            </p:cNvPr>
            <p:cNvSpPr>
              <a:spLocks/>
            </p:cNvSpPr>
            <p:nvPr/>
          </p:nvSpPr>
          <p:spPr bwMode="auto">
            <a:xfrm>
              <a:off x="5214652" y="4086715"/>
              <a:ext cx="37890" cy="37890"/>
            </a:xfrm>
            <a:prstGeom prst="ellipse">
              <a:avLst/>
            </a:prstGeom>
            <a:noFill/>
            <a:ln w="12700">
              <a:solidFill>
                <a:srgbClr val="F15922"/>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0" cap="none" spc="0" normalizeH="0" baseline="0" noProof="0" dirty="0">
                <a:ln>
                  <a:noFill/>
                </a:ln>
                <a:solidFill>
                  <a:srgbClr val="000000"/>
                </a:solidFill>
                <a:effectLst/>
                <a:uLnTx/>
                <a:uFillTx/>
                <a:latin typeface="Calibri" panose="020F0502020204030204" pitchFamily="34" charset="0"/>
                <a:ea typeface="MS PGothic" panose="020B0600070205080204" pitchFamily="34" charset="-128"/>
                <a:cs typeface="Arial" panose="020B0604020202020204" pitchFamily="34" charset="0"/>
              </a:endParaRPr>
            </a:p>
          </p:txBody>
        </p:sp>
        <p:sp>
          <p:nvSpPr>
            <p:cNvPr id="329" name="Freeform 98">
              <a:extLst>
                <a:ext uri="{FF2B5EF4-FFF2-40B4-BE49-F238E27FC236}">
                  <a16:creationId xmlns:a16="http://schemas.microsoft.com/office/drawing/2014/main" id="{3650636F-B6C6-4E8F-AA33-4AF702EE3EB3}"/>
                </a:ext>
              </a:extLst>
            </p:cNvPr>
            <p:cNvSpPr>
              <a:spLocks/>
            </p:cNvSpPr>
            <p:nvPr/>
          </p:nvSpPr>
          <p:spPr bwMode="auto">
            <a:xfrm>
              <a:off x="5163948" y="4086715"/>
              <a:ext cx="37890" cy="37890"/>
            </a:xfrm>
            <a:prstGeom prst="ellipse">
              <a:avLst/>
            </a:prstGeom>
            <a:noFill/>
            <a:ln w="12700">
              <a:solidFill>
                <a:srgbClr val="F15922"/>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0" cap="none" spc="0" normalizeH="0" baseline="0" noProof="0" dirty="0">
                <a:ln>
                  <a:noFill/>
                </a:ln>
                <a:solidFill>
                  <a:srgbClr val="000000"/>
                </a:solidFill>
                <a:effectLst/>
                <a:uLnTx/>
                <a:uFillTx/>
                <a:latin typeface="Calibri" panose="020F0502020204030204" pitchFamily="34" charset="0"/>
                <a:ea typeface="MS PGothic" panose="020B0600070205080204" pitchFamily="34" charset="-128"/>
                <a:cs typeface="Arial" panose="020B0604020202020204" pitchFamily="34" charset="0"/>
              </a:endParaRPr>
            </a:p>
          </p:txBody>
        </p:sp>
        <p:sp>
          <p:nvSpPr>
            <p:cNvPr id="330" name="Freeform 99">
              <a:extLst>
                <a:ext uri="{FF2B5EF4-FFF2-40B4-BE49-F238E27FC236}">
                  <a16:creationId xmlns:a16="http://schemas.microsoft.com/office/drawing/2014/main" id="{090DBEE6-D034-40BE-81BD-FC668BD00B2F}"/>
                </a:ext>
              </a:extLst>
            </p:cNvPr>
            <p:cNvSpPr>
              <a:spLocks/>
            </p:cNvSpPr>
            <p:nvPr/>
          </p:nvSpPr>
          <p:spPr bwMode="auto">
            <a:xfrm>
              <a:off x="5128453" y="4086715"/>
              <a:ext cx="37890" cy="37890"/>
            </a:xfrm>
            <a:prstGeom prst="ellipse">
              <a:avLst/>
            </a:prstGeom>
            <a:noFill/>
            <a:ln w="12700">
              <a:solidFill>
                <a:srgbClr val="F15922"/>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0" cap="none" spc="0" normalizeH="0" baseline="0" noProof="0" dirty="0">
                <a:ln>
                  <a:noFill/>
                </a:ln>
                <a:solidFill>
                  <a:srgbClr val="000000"/>
                </a:solidFill>
                <a:effectLst/>
                <a:uLnTx/>
                <a:uFillTx/>
                <a:latin typeface="Calibri" panose="020F0502020204030204" pitchFamily="34" charset="0"/>
                <a:ea typeface="MS PGothic" panose="020B0600070205080204" pitchFamily="34" charset="-128"/>
                <a:cs typeface="Arial" panose="020B0604020202020204" pitchFamily="34" charset="0"/>
              </a:endParaRPr>
            </a:p>
          </p:txBody>
        </p:sp>
        <p:sp>
          <p:nvSpPr>
            <p:cNvPr id="331" name="Freeform 100">
              <a:extLst>
                <a:ext uri="{FF2B5EF4-FFF2-40B4-BE49-F238E27FC236}">
                  <a16:creationId xmlns:a16="http://schemas.microsoft.com/office/drawing/2014/main" id="{52D1CF92-118A-4A37-BB27-4B83AB774010}"/>
                </a:ext>
              </a:extLst>
            </p:cNvPr>
            <p:cNvSpPr>
              <a:spLocks/>
            </p:cNvSpPr>
            <p:nvPr/>
          </p:nvSpPr>
          <p:spPr bwMode="auto">
            <a:xfrm>
              <a:off x="5082819" y="4064818"/>
              <a:ext cx="37890" cy="37890"/>
            </a:xfrm>
            <a:prstGeom prst="ellipse">
              <a:avLst/>
            </a:prstGeom>
            <a:noFill/>
            <a:ln w="12700">
              <a:solidFill>
                <a:srgbClr val="F15922"/>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0" cap="none" spc="0" normalizeH="0" baseline="0" noProof="0" dirty="0">
                <a:ln>
                  <a:noFill/>
                </a:ln>
                <a:solidFill>
                  <a:srgbClr val="000000"/>
                </a:solidFill>
                <a:effectLst/>
                <a:uLnTx/>
                <a:uFillTx/>
                <a:latin typeface="Calibri" panose="020F0502020204030204" pitchFamily="34" charset="0"/>
                <a:ea typeface="MS PGothic" panose="020B0600070205080204" pitchFamily="34" charset="-128"/>
                <a:cs typeface="Arial" panose="020B0604020202020204" pitchFamily="34" charset="0"/>
              </a:endParaRPr>
            </a:p>
          </p:txBody>
        </p:sp>
        <p:sp>
          <p:nvSpPr>
            <p:cNvPr id="332" name="Freeform 101">
              <a:extLst>
                <a:ext uri="{FF2B5EF4-FFF2-40B4-BE49-F238E27FC236}">
                  <a16:creationId xmlns:a16="http://schemas.microsoft.com/office/drawing/2014/main" id="{FE150836-B2D4-4C4C-8E0E-238A6376F44F}"/>
                </a:ext>
              </a:extLst>
            </p:cNvPr>
            <p:cNvSpPr>
              <a:spLocks/>
            </p:cNvSpPr>
            <p:nvPr/>
          </p:nvSpPr>
          <p:spPr bwMode="auto">
            <a:xfrm>
              <a:off x="5067606" y="4049177"/>
              <a:ext cx="37890" cy="37890"/>
            </a:xfrm>
            <a:prstGeom prst="ellipse">
              <a:avLst/>
            </a:prstGeom>
            <a:noFill/>
            <a:ln w="12700">
              <a:solidFill>
                <a:srgbClr val="F15922"/>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0" cap="none" spc="0" normalizeH="0" baseline="0" noProof="0" dirty="0">
                <a:ln>
                  <a:noFill/>
                </a:ln>
                <a:solidFill>
                  <a:srgbClr val="000000"/>
                </a:solidFill>
                <a:effectLst/>
                <a:uLnTx/>
                <a:uFillTx/>
                <a:latin typeface="Calibri" panose="020F0502020204030204" pitchFamily="34" charset="0"/>
                <a:ea typeface="MS PGothic" panose="020B0600070205080204" pitchFamily="34" charset="-128"/>
                <a:cs typeface="Arial" panose="020B0604020202020204" pitchFamily="34" charset="0"/>
              </a:endParaRPr>
            </a:p>
          </p:txBody>
        </p:sp>
        <p:sp>
          <p:nvSpPr>
            <p:cNvPr id="333" name="Freeform 102">
              <a:extLst>
                <a:ext uri="{FF2B5EF4-FFF2-40B4-BE49-F238E27FC236}">
                  <a16:creationId xmlns:a16="http://schemas.microsoft.com/office/drawing/2014/main" id="{CBB43D83-E2D6-49BB-907C-0B4BE7EFBBB7}"/>
                </a:ext>
              </a:extLst>
            </p:cNvPr>
            <p:cNvSpPr>
              <a:spLocks/>
            </p:cNvSpPr>
            <p:nvPr/>
          </p:nvSpPr>
          <p:spPr bwMode="auto">
            <a:xfrm>
              <a:off x="5037183" y="4049177"/>
              <a:ext cx="37890" cy="37890"/>
            </a:xfrm>
            <a:prstGeom prst="ellipse">
              <a:avLst/>
            </a:prstGeom>
            <a:noFill/>
            <a:ln w="12700">
              <a:solidFill>
                <a:srgbClr val="F15922"/>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0" cap="none" spc="0" normalizeH="0" baseline="0" noProof="0" dirty="0">
                <a:ln>
                  <a:noFill/>
                </a:ln>
                <a:solidFill>
                  <a:srgbClr val="000000"/>
                </a:solidFill>
                <a:effectLst/>
                <a:uLnTx/>
                <a:uFillTx/>
                <a:latin typeface="Calibri" panose="020F0502020204030204" pitchFamily="34" charset="0"/>
                <a:ea typeface="MS PGothic" panose="020B0600070205080204" pitchFamily="34" charset="-128"/>
                <a:cs typeface="Arial" panose="020B0604020202020204" pitchFamily="34" charset="0"/>
              </a:endParaRPr>
            </a:p>
          </p:txBody>
        </p:sp>
        <p:sp>
          <p:nvSpPr>
            <p:cNvPr id="334" name="Freeform 103">
              <a:extLst>
                <a:ext uri="{FF2B5EF4-FFF2-40B4-BE49-F238E27FC236}">
                  <a16:creationId xmlns:a16="http://schemas.microsoft.com/office/drawing/2014/main" id="{55621E1A-5466-4DDE-BB5F-E52111429068}"/>
                </a:ext>
              </a:extLst>
            </p:cNvPr>
            <p:cNvSpPr>
              <a:spLocks/>
            </p:cNvSpPr>
            <p:nvPr/>
          </p:nvSpPr>
          <p:spPr bwMode="auto">
            <a:xfrm>
              <a:off x="4996619" y="4049177"/>
              <a:ext cx="37890" cy="37890"/>
            </a:xfrm>
            <a:prstGeom prst="ellipse">
              <a:avLst/>
            </a:prstGeom>
            <a:noFill/>
            <a:ln w="12700">
              <a:solidFill>
                <a:srgbClr val="F15922"/>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0" cap="none" spc="0" normalizeH="0" baseline="0" noProof="0" dirty="0">
                <a:ln>
                  <a:noFill/>
                </a:ln>
                <a:solidFill>
                  <a:srgbClr val="000000"/>
                </a:solidFill>
                <a:effectLst/>
                <a:uLnTx/>
                <a:uFillTx/>
                <a:latin typeface="Calibri" panose="020F0502020204030204" pitchFamily="34" charset="0"/>
                <a:ea typeface="MS PGothic" panose="020B0600070205080204" pitchFamily="34" charset="-128"/>
                <a:cs typeface="Arial" panose="020B0604020202020204" pitchFamily="34" charset="0"/>
              </a:endParaRPr>
            </a:p>
          </p:txBody>
        </p:sp>
        <p:sp>
          <p:nvSpPr>
            <p:cNvPr id="335" name="Freeform 104">
              <a:extLst>
                <a:ext uri="{FF2B5EF4-FFF2-40B4-BE49-F238E27FC236}">
                  <a16:creationId xmlns:a16="http://schemas.microsoft.com/office/drawing/2014/main" id="{DEF0BD80-564A-47BC-9D7E-FD2A535DC4D8}"/>
                </a:ext>
              </a:extLst>
            </p:cNvPr>
            <p:cNvSpPr>
              <a:spLocks/>
            </p:cNvSpPr>
            <p:nvPr/>
          </p:nvSpPr>
          <p:spPr bwMode="auto">
            <a:xfrm>
              <a:off x="4981407" y="4049177"/>
              <a:ext cx="37890" cy="37890"/>
            </a:xfrm>
            <a:prstGeom prst="ellipse">
              <a:avLst/>
            </a:prstGeom>
            <a:noFill/>
            <a:ln w="12700">
              <a:solidFill>
                <a:srgbClr val="F15922"/>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0" cap="none" spc="0" normalizeH="0" baseline="0" noProof="0" dirty="0">
                <a:ln>
                  <a:noFill/>
                </a:ln>
                <a:solidFill>
                  <a:srgbClr val="000000"/>
                </a:solidFill>
                <a:effectLst/>
                <a:uLnTx/>
                <a:uFillTx/>
                <a:latin typeface="Calibri" panose="020F0502020204030204" pitchFamily="34" charset="0"/>
                <a:ea typeface="MS PGothic" panose="020B0600070205080204" pitchFamily="34" charset="-128"/>
                <a:cs typeface="Arial" panose="020B0604020202020204" pitchFamily="34" charset="0"/>
              </a:endParaRPr>
            </a:p>
          </p:txBody>
        </p:sp>
        <p:sp>
          <p:nvSpPr>
            <p:cNvPr id="336" name="Freeform 105">
              <a:extLst>
                <a:ext uri="{FF2B5EF4-FFF2-40B4-BE49-F238E27FC236}">
                  <a16:creationId xmlns:a16="http://schemas.microsoft.com/office/drawing/2014/main" id="{8ADFC166-F165-4304-954B-DC124C1C2B96}"/>
                </a:ext>
              </a:extLst>
            </p:cNvPr>
            <p:cNvSpPr>
              <a:spLocks/>
            </p:cNvSpPr>
            <p:nvPr/>
          </p:nvSpPr>
          <p:spPr bwMode="auto">
            <a:xfrm>
              <a:off x="4940843" y="4049177"/>
              <a:ext cx="37890" cy="37890"/>
            </a:xfrm>
            <a:prstGeom prst="ellipse">
              <a:avLst/>
            </a:prstGeom>
            <a:noFill/>
            <a:ln w="12700">
              <a:solidFill>
                <a:srgbClr val="F15922"/>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0" cap="none" spc="0" normalizeH="0" baseline="0" noProof="0" dirty="0">
                <a:ln>
                  <a:noFill/>
                </a:ln>
                <a:solidFill>
                  <a:srgbClr val="000000"/>
                </a:solidFill>
                <a:effectLst/>
                <a:uLnTx/>
                <a:uFillTx/>
                <a:latin typeface="Calibri" panose="020F0502020204030204" pitchFamily="34" charset="0"/>
                <a:ea typeface="MS PGothic" panose="020B0600070205080204" pitchFamily="34" charset="-128"/>
                <a:cs typeface="Arial" panose="020B0604020202020204" pitchFamily="34" charset="0"/>
              </a:endParaRPr>
            </a:p>
          </p:txBody>
        </p:sp>
        <p:sp>
          <p:nvSpPr>
            <p:cNvPr id="337" name="Freeform 106">
              <a:extLst>
                <a:ext uri="{FF2B5EF4-FFF2-40B4-BE49-F238E27FC236}">
                  <a16:creationId xmlns:a16="http://schemas.microsoft.com/office/drawing/2014/main" id="{200DE890-D81A-4729-80AD-8DAFA560CCC3}"/>
                </a:ext>
              </a:extLst>
            </p:cNvPr>
            <p:cNvSpPr>
              <a:spLocks/>
            </p:cNvSpPr>
            <p:nvPr/>
          </p:nvSpPr>
          <p:spPr bwMode="auto">
            <a:xfrm>
              <a:off x="4925631" y="4049177"/>
              <a:ext cx="37890" cy="37890"/>
            </a:xfrm>
            <a:prstGeom prst="ellipse">
              <a:avLst/>
            </a:prstGeom>
            <a:noFill/>
            <a:ln w="12700">
              <a:solidFill>
                <a:srgbClr val="F15922"/>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0" cap="none" spc="0" normalizeH="0" baseline="0" noProof="0" dirty="0">
                <a:ln>
                  <a:noFill/>
                </a:ln>
                <a:solidFill>
                  <a:srgbClr val="000000"/>
                </a:solidFill>
                <a:effectLst/>
                <a:uLnTx/>
                <a:uFillTx/>
                <a:latin typeface="Calibri" panose="020F0502020204030204" pitchFamily="34" charset="0"/>
                <a:ea typeface="MS PGothic" panose="020B0600070205080204" pitchFamily="34" charset="-128"/>
                <a:cs typeface="Arial" panose="020B0604020202020204" pitchFamily="34" charset="0"/>
              </a:endParaRPr>
            </a:p>
          </p:txBody>
        </p:sp>
        <p:sp>
          <p:nvSpPr>
            <p:cNvPr id="338" name="Freeform 107">
              <a:extLst>
                <a:ext uri="{FF2B5EF4-FFF2-40B4-BE49-F238E27FC236}">
                  <a16:creationId xmlns:a16="http://schemas.microsoft.com/office/drawing/2014/main" id="{A2D23769-652E-46F9-B8ED-61C2AE362D1B}"/>
                </a:ext>
              </a:extLst>
            </p:cNvPr>
            <p:cNvSpPr>
              <a:spLocks/>
            </p:cNvSpPr>
            <p:nvPr/>
          </p:nvSpPr>
          <p:spPr bwMode="auto">
            <a:xfrm>
              <a:off x="4905349" y="4049177"/>
              <a:ext cx="37890" cy="37890"/>
            </a:xfrm>
            <a:prstGeom prst="ellipse">
              <a:avLst/>
            </a:prstGeom>
            <a:noFill/>
            <a:ln w="12700">
              <a:solidFill>
                <a:srgbClr val="F15922"/>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0" cap="none" spc="0" normalizeH="0" baseline="0" noProof="0" dirty="0">
                <a:ln>
                  <a:noFill/>
                </a:ln>
                <a:solidFill>
                  <a:srgbClr val="000000"/>
                </a:solidFill>
                <a:effectLst/>
                <a:uLnTx/>
                <a:uFillTx/>
                <a:latin typeface="Calibri" panose="020F0502020204030204" pitchFamily="34" charset="0"/>
                <a:ea typeface="MS PGothic" panose="020B0600070205080204" pitchFamily="34" charset="-128"/>
                <a:cs typeface="Arial" panose="020B0604020202020204" pitchFamily="34" charset="0"/>
              </a:endParaRPr>
            </a:p>
          </p:txBody>
        </p:sp>
        <p:sp>
          <p:nvSpPr>
            <p:cNvPr id="339" name="Freeform 108">
              <a:extLst>
                <a:ext uri="{FF2B5EF4-FFF2-40B4-BE49-F238E27FC236}">
                  <a16:creationId xmlns:a16="http://schemas.microsoft.com/office/drawing/2014/main" id="{CBF20F6C-F206-424A-AA14-C25C9443CC57}"/>
                </a:ext>
              </a:extLst>
            </p:cNvPr>
            <p:cNvSpPr>
              <a:spLocks/>
            </p:cNvSpPr>
            <p:nvPr/>
          </p:nvSpPr>
          <p:spPr bwMode="auto">
            <a:xfrm>
              <a:off x="4844505" y="4049177"/>
              <a:ext cx="37890" cy="37890"/>
            </a:xfrm>
            <a:prstGeom prst="ellipse">
              <a:avLst/>
            </a:prstGeom>
            <a:noFill/>
            <a:ln w="12700">
              <a:solidFill>
                <a:srgbClr val="F15922"/>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0" cap="none" spc="0" normalizeH="0" baseline="0" noProof="0" dirty="0">
                <a:ln>
                  <a:noFill/>
                </a:ln>
                <a:solidFill>
                  <a:srgbClr val="000000"/>
                </a:solidFill>
                <a:effectLst/>
                <a:uLnTx/>
                <a:uFillTx/>
                <a:latin typeface="Calibri" panose="020F0502020204030204" pitchFamily="34" charset="0"/>
                <a:ea typeface="MS PGothic" panose="020B0600070205080204" pitchFamily="34" charset="-128"/>
                <a:cs typeface="Arial" panose="020B0604020202020204" pitchFamily="34" charset="0"/>
              </a:endParaRPr>
            </a:p>
          </p:txBody>
        </p:sp>
        <p:sp>
          <p:nvSpPr>
            <p:cNvPr id="340" name="Freeform 109">
              <a:extLst>
                <a:ext uri="{FF2B5EF4-FFF2-40B4-BE49-F238E27FC236}">
                  <a16:creationId xmlns:a16="http://schemas.microsoft.com/office/drawing/2014/main" id="{D0308BEA-24DF-4AAC-926D-F121C240EA61}"/>
                </a:ext>
              </a:extLst>
            </p:cNvPr>
            <p:cNvSpPr>
              <a:spLocks/>
            </p:cNvSpPr>
            <p:nvPr/>
          </p:nvSpPr>
          <p:spPr bwMode="auto">
            <a:xfrm>
              <a:off x="4814080" y="4036664"/>
              <a:ext cx="37890" cy="37890"/>
            </a:xfrm>
            <a:prstGeom prst="ellipse">
              <a:avLst/>
            </a:prstGeom>
            <a:noFill/>
            <a:ln w="12700">
              <a:solidFill>
                <a:srgbClr val="F15922"/>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0" cap="none" spc="0" normalizeH="0" baseline="0" noProof="0" dirty="0">
                <a:ln>
                  <a:noFill/>
                </a:ln>
                <a:solidFill>
                  <a:srgbClr val="000000"/>
                </a:solidFill>
                <a:effectLst/>
                <a:uLnTx/>
                <a:uFillTx/>
                <a:latin typeface="Calibri" panose="020F0502020204030204" pitchFamily="34" charset="0"/>
                <a:ea typeface="MS PGothic" panose="020B0600070205080204" pitchFamily="34" charset="-128"/>
                <a:cs typeface="Arial" panose="020B0604020202020204" pitchFamily="34" charset="0"/>
              </a:endParaRPr>
            </a:p>
          </p:txBody>
        </p:sp>
        <p:sp>
          <p:nvSpPr>
            <p:cNvPr id="341" name="Freeform 110">
              <a:extLst>
                <a:ext uri="{FF2B5EF4-FFF2-40B4-BE49-F238E27FC236}">
                  <a16:creationId xmlns:a16="http://schemas.microsoft.com/office/drawing/2014/main" id="{6D4B2A73-D8E6-46C4-94F3-C9A81510CE93}"/>
                </a:ext>
              </a:extLst>
            </p:cNvPr>
            <p:cNvSpPr>
              <a:spLocks/>
            </p:cNvSpPr>
            <p:nvPr/>
          </p:nvSpPr>
          <p:spPr bwMode="auto">
            <a:xfrm>
              <a:off x="4783657" y="4036664"/>
              <a:ext cx="37890" cy="37890"/>
            </a:xfrm>
            <a:prstGeom prst="ellipse">
              <a:avLst/>
            </a:prstGeom>
            <a:noFill/>
            <a:ln w="12700">
              <a:solidFill>
                <a:srgbClr val="F15922"/>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0" cap="none" spc="0" normalizeH="0" baseline="0" noProof="0" dirty="0">
                <a:ln>
                  <a:noFill/>
                </a:ln>
                <a:solidFill>
                  <a:srgbClr val="000000"/>
                </a:solidFill>
                <a:effectLst/>
                <a:uLnTx/>
                <a:uFillTx/>
                <a:latin typeface="Calibri" panose="020F0502020204030204" pitchFamily="34" charset="0"/>
                <a:ea typeface="MS PGothic" panose="020B0600070205080204" pitchFamily="34" charset="-128"/>
                <a:cs typeface="Arial" panose="020B0604020202020204" pitchFamily="34" charset="0"/>
              </a:endParaRPr>
            </a:p>
          </p:txBody>
        </p:sp>
        <p:sp>
          <p:nvSpPr>
            <p:cNvPr id="342" name="Freeform 111">
              <a:extLst>
                <a:ext uri="{FF2B5EF4-FFF2-40B4-BE49-F238E27FC236}">
                  <a16:creationId xmlns:a16="http://schemas.microsoft.com/office/drawing/2014/main" id="{150133DE-5F2A-40CA-A8EC-0FA544D281A1}"/>
                </a:ext>
              </a:extLst>
            </p:cNvPr>
            <p:cNvSpPr>
              <a:spLocks/>
            </p:cNvSpPr>
            <p:nvPr/>
          </p:nvSpPr>
          <p:spPr bwMode="auto">
            <a:xfrm>
              <a:off x="4763376" y="4036664"/>
              <a:ext cx="37890" cy="37890"/>
            </a:xfrm>
            <a:prstGeom prst="ellipse">
              <a:avLst/>
            </a:prstGeom>
            <a:noFill/>
            <a:ln w="12700">
              <a:solidFill>
                <a:srgbClr val="F15922"/>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0" cap="none" spc="0" normalizeH="0" baseline="0" noProof="0" dirty="0">
                <a:ln>
                  <a:noFill/>
                </a:ln>
                <a:solidFill>
                  <a:srgbClr val="000000"/>
                </a:solidFill>
                <a:effectLst/>
                <a:uLnTx/>
                <a:uFillTx/>
                <a:latin typeface="Calibri" panose="020F0502020204030204" pitchFamily="34" charset="0"/>
                <a:ea typeface="MS PGothic" panose="020B0600070205080204" pitchFamily="34" charset="-128"/>
                <a:cs typeface="Arial" panose="020B0604020202020204" pitchFamily="34" charset="0"/>
              </a:endParaRPr>
            </a:p>
          </p:txBody>
        </p:sp>
        <p:sp>
          <p:nvSpPr>
            <p:cNvPr id="343" name="Freeform 112">
              <a:extLst>
                <a:ext uri="{FF2B5EF4-FFF2-40B4-BE49-F238E27FC236}">
                  <a16:creationId xmlns:a16="http://schemas.microsoft.com/office/drawing/2014/main" id="{2258F83E-40E0-4F1F-88EB-35EEF424DBD3}"/>
                </a:ext>
              </a:extLst>
            </p:cNvPr>
            <p:cNvSpPr>
              <a:spLocks/>
            </p:cNvSpPr>
            <p:nvPr/>
          </p:nvSpPr>
          <p:spPr bwMode="auto">
            <a:xfrm>
              <a:off x="4748163" y="4036664"/>
              <a:ext cx="37890" cy="37890"/>
            </a:xfrm>
            <a:prstGeom prst="ellipse">
              <a:avLst/>
            </a:prstGeom>
            <a:noFill/>
            <a:ln w="12700">
              <a:solidFill>
                <a:srgbClr val="F15922"/>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0" cap="none" spc="0" normalizeH="0" baseline="0" noProof="0" dirty="0">
                <a:ln>
                  <a:noFill/>
                </a:ln>
                <a:solidFill>
                  <a:srgbClr val="000000"/>
                </a:solidFill>
                <a:effectLst/>
                <a:uLnTx/>
                <a:uFillTx/>
                <a:latin typeface="Calibri" panose="020F0502020204030204" pitchFamily="34" charset="0"/>
                <a:ea typeface="MS PGothic" panose="020B0600070205080204" pitchFamily="34" charset="-128"/>
                <a:cs typeface="Arial" panose="020B0604020202020204" pitchFamily="34" charset="0"/>
              </a:endParaRPr>
            </a:p>
          </p:txBody>
        </p:sp>
        <p:sp>
          <p:nvSpPr>
            <p:cNvPr id="344" name="Freeform 113">
              <a:extLst>
                <a:ext uri="{FF2B5EF4-FFF2-40B4-BE49-F238E27FC236}">
                  <a16:creationId xmlns:a16="http://schemas.microsoft.com/office/drawing/2014/main" id="{DA268CED-DC5C-4D62-AD20-F69C3FEF9BEA}"/>
                </a:ext>
              </a:extLst>
            </p:cNvPr>
            <p:cNvSpPr>
              <a:spLocks/>
            </p:cNvSpPr>
            <p:nvPr/>
          </p:nvSpPr>
          <p:spPr bwMode="auto">
            <a:xfrm>
              <a:off x="4677177" y="4008510"/>
              <a:ext cx="44205" cy="44205"/>
            </a:xfrm>
            <a:prstGeom prst="ellipse">
              <a:avLst/>
            </a:prstGeom>
            <a:noFill/>
            <a:ln w="12700">
              <a:solidFill>
                <a:srgbClr val="F15922"/>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0" cap="none" spc="0" normalizeH="0" baseline="0" noProof="0" dirty="0">
                <a:ln>
                  <a:noFill/>
                </a:ln>
                <a:solidFill>
                  <a:srgbClr val="000000"/>
                </a:solidFill>
                <a:effectLst/>
                <a:uLnTx/>
                <a:uFillTx/>
                <a:latin typeface="Calibri" panose="020F0502020204030204" pitchFamily="34" charset="0"/>
                <a:ea typeface="MS PGothic" panose="020B0600070205080204" pitchFamily="34" charset="-128"/>
                <a:cs typeface="Arial" panose="020B0604020202020204" pitchFamily="34" charset="0"/>
              </a:endParaRPr>
            </a:p>
          </p:txBody>
        </p:sp>
        <p:sp>
          <p:nvSpPr>
            <p:cNvPr id="345" name="Freeform 114">
              <a:extLst>
                <a:ext uri="{FF2B5EF4-FFF2-40B4-BE49-F238E27FC236}">
                  <a16:creationId xmlns:a16="http://schemas.microsoft.com/office/drawing/2014/main" id="{357697D4-D2B3-431A-9D00-15BD3214DD1B}"/>
                </a:ext>
              </a:extLst>
            </p:cNvPr>
            <p:cNvSpPr>
              <a:spLocks/>
            </p:cNvSpPr>
            <p:nvPr/>
          </p:nvSpPr>
          <p:spPr bwMode="auto">
            <a:xfrm>
              <a:off x="4596049" y="3999126"/>
              <a:ext cx="44205" cy="44205"/>
            </a:xfrm>
            <a:prstGeom prst="ellipse">
              <a:avLst/>
            </a:prstGeom>
            <a:noFill/>
            <a:ln w="12700">
              <a:solidFill>
                <a:srgbClr val="F15922"/>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0" cap="none" spc="0" normalizeH="0" baseline="0" noProof="0" dirty="0">
                <a:ln>
                  <a:noFill/>
                </a:ln>
                <a:solidFill>
                  <a:srgbClr val="000000"/>
                </a:solidFill>
                <a:effectLst/>
                <a:uLnTx/>
                <a:uFillTx/>
                <a:latin typeface="Calibri" panose="020F0502020204030204" pitchFamily="34" charset="0"/>
                <a:ea typeface="MS PGothic" panose="020B0600070205080204" pitchFamily="34" charset="-128"/>
                <a:cs typeface="Arial" panose="020B0604020202020204" pitchFamily="34" charset="0"/>
              </a:endParaRPr>
            </a:p>
          </p:txBody>
        </p:sp>
        <p:sp>
          <p:nvSpPr>
            <p:cNvPr id="346" name="Freeform 115">
              <a:extLst>
                <a:ext uri="{FF2B5EF4-FFF2-40B4-BE49-F238E27FC236}">
                  <a16:creationId xmlns:a16="http://schemas.microsoft.com/office/drawing/2014/main" id="{0DF9C717-C1C5-47BD-986D-F70DE79AA50C}"/>
                </a:ext>
              </a:extLst>
            </p:cNvPr>
            <p:cNvSpPr>
              <a:spLocks/>
            </p:cNvSpPr>
            <p:nvPr/>
          </p:nvSpPr>
          <p:spPr bwMode="auto">
            <a:xfrm>
              <a:off x="4631541" y="3999126"/>
              <a:ext cx="44205" cy="44205"/>
            </a:xfrm>
            <a:prstGeom prst="ellipse">
              <a:avLst/>
            </a:prstGeom>
            <a:noFill/>
            <a:ln w="12700">
              <a:solidFill>
                <a:srgbClr val="F15922"/>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0" cap="none" spc="0" normalizeH="0" baseline="0" noProof="0" dirty="0">
                <a:ln>
                  <a:noFill/>
                </a:ln>
                <a:solidFill>
                  <a:srgbClr val="000000"/>
                </a:solidFill>
                <a:effectLst/>
                <a:uLnTx/>
                <a:uFillTx/>
                <a:latin typeface="Calibri" panose="020F0502020204030204" pitchFamily="34" charset="0"/>
                <a:ea typeface="MS PGothic" panose="020B0600070205080204" pitchFamily="34" charset="-128"/>
                <a:cs typeface="Arial" panose="020B0604020202020204" pitchFamily="34" charset="0"/>
              </a:endParaRPr>
            </a:p>
          </p:txBody>
        </p:sp>
        <p:sp>
          <p:nvSpPr>
            <p:cNvPr id="347" name="Freeform 116">
              <a:extLst>
                <a:ext uri="{FF2B5EF4-FFF2-40B4-BE49-F238E27FC236}">
                  <a16:creationId xmlns:a16="http://schemas.microsoft.com/office/drawing/2014/main" id="{FE351A10-C482-444D-8123-FA34B03F9404}"/>
                </a:ext>
              </a:extLst>
            </p:cNvPr>
            <p:cNvSpPr>
              <a:spLocks/>
            </p:cNvSpPr>
            <p:nvPr/>
          </p:nvSpPr>
          <p:spPr bwMode="auto">
            <a:xfrm>
              <a:off x="4550413" y="3999126"/>
              <a:ext cx="44205" cy="44205"/>
            </a:xfrm>
            <a:prstGeom prst="ellipse">
              <a:avLst/>
            </a:prstGeom>
            <a:noFill/>
            <a:ln w="12700">
              <a:solidFill>
                <a:srgbClr val="F15922"/>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0" cap="none" spc="0" normalizeH="0" baseline="0" noProof="0" dirty="0">
                <a:ln>
                  <a:noFill/>
                </a:ln>
                <a:solidFill>
                  <a:srgbClr val="000000"/>
                </a:solidFill>
                <a:effectLst/>
                <a:uLnTx/>
                <a:uFillTx/>
                <a:latin typeface="Calibri" panose="020F0502020204030204" pitchFamily="34" charset="0"/>
                <a:ea typeface="MS PGothic" panose="020B0600070205080204" pitchFamily="34" charset="-128"/>
                <a:cs typeface="Arial" panose="020B0604020202020204" pitchFamily="34" charset="0"/>
              </a:endParaRPr>
            </a:p>
          </p:txBody>
        </p:sp>
        <p:sp>
          <p:nvSpPr>
            <p:cNvPr id="348" name="Freeform 117">
              <a:extLst>
                <a:ext uri="{FF2B5EF4-FFF2-40B4-BE49-F238E27FC236}">
                  <a16:creationId xmlns:a16="http://schemas.microsoft.com/office/drawing/2014/main" id="{A91F14E7-73B1-41BE-9058-9CCC1CBD9AD6}"/>
                </a:ext>
              </a:extLst>
            </p:cNvPr>
            <p:cNvSpPr>
              <a:spLocks/>
            </p:cNvSpPr>
            <p:nvPr/>
          </p:nvSpPr>
          <p:spPr bwMode="auto">
            <a:xfrm>
              <a:off x="4514920" y="3986614"/>
              <a:ext cx="44205" cy="44205"/>
            </a:xfrm>
            <a:prstGeom prst="ellipse">
              <a:avLst/>
            </a:prstGeom>
            <a:noFill/>
            <a:ln w="12700">
              <a:solidFill>
                <a:srgbClr val="F15922"/>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0" cap="none" spc="0" normalizeH="0" baseline="0" noProof="0" dirty="0">
                <a:ln>
                  <a:noFill/>
                </a:ln>
                <a:solidFill>
                  <a:srgbClr val="000000"/>
                </a:solidFill>
                <a:effectLst/>
                <a:uLnTx/>
                <a:uFillTx/>
                <a:latin typeface="Calibri" panose="020F0502020204030204" pitchFamily="34" charset="0"/>
                <a:ea typeface="MS PGothic" panose="020B0600070205080204" pitchFamily="34" charset="-128"/>
                <a:cs typeface="Arial" panose="020B0604020202020204" pitchFamily="34" charset="0"/>
              </a:endParaRPr>
            </a:p>
          </p:txBody>
        </p:sp>
        <p:sp>
          <p:nvSpPr>
            <p:cNvPr id="349" name="Freeform 118">
              <a:extLst>
                <a:ext uri="{FF2B5EF4-FFF2-40B4-BE49-F238E27FC236}">
                  <a16:creationId xmlns:a16="http://schemas.microsoft.com/office/drawing/2014/main" id="{3E9FA5E8-C947-450D-9F3C-BC3EAEFC1D38}"/>
                </a:ext>
              </a:extLst>
            </p:cNvPr>
            <p:cNvSpPr>
              <a:spLocks/>
            </p:cNvSpPr>
            <p:nvPr/>
          </p:nvSpPr>
          <p:spPr bwMode="auto">
            <a:xfrm>
              <a:off x="4499708" y="3977229"/>
              <a:ext cx="44205" cy="44205"/>
            </a:xfrm>
            <a:prstGeom prst="ellipse">
              <a:avLst/>
            </a:prstGeom>
            <a:noFill/>
            <a:ln w="12700">
              <a:solidFill>
                <a:srgbClr val="F15922"/>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0" cap="none" spc="0" normalizeH="0" baseline="0" noProof="0" dirty="0">
                <a:ln>
                  <a:noFill/>
                </a:ln>
                <a:solidFill>
                  <a:srgbClr val="000000"/>
                </a:solidFill>
                <a:effectLst/>
                <a:uLnTx/>
                <a:uFillTx/>
                <a:latin typeface="Calibri" panose="020F0502020204030204" pitchFamily="34" charset="0"/>
                <a:ea typeface="MS PGothic" panose="020B0600070205080204" pitchFamily="34" charset="-128"/>
                <a:cs typeface="Arial" panose="020B0604020202020204" pitchFamily="34" charset="0"/>
              </a:endParaRPr>
            </a:p>
          </p:txBody>
        </p:sp>
        <p:sp>
          <p:nvSpPr>
            <p:cNvPr id="350" name="Freeform 119">
              <a:extLst>
                <a:ext uri="{FF2B5EF4-FFF2-40B4-BE49-F238E27FC236}">
                  <a16:creationId xmlns:a16="http://schemas.microsoft.com/office/drawing/2014/main" id="{863A6194-2E08-4E7E-8D8C-237FAE1F5750}"/>
                </a:ext>
              </a:extLst>
            </p:cNvPr>
            <p:cNvSpPr>
              <a:spLocks/>
            </p:cNvSpPr>
            <p:nvPr/>
          </p:nvSpPr>
          <p:spPr bwMode="auto">
            <a:xfrm>
              <a:off x="4443932" y="3955332"/>
              <a:ext cx="44205" cy="44205"/>
            </a:xfrm>
            <a:prstGeom prst="ellipse">
              <a:avLst/>
            </a:prstGeom>
            <a:noFill/>
            <a:ln w="12700">
              <a:solidFill>
                <a:srgbClr val="F15922"/>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0" cap="none" spc="0" normalizeH="0" baseline="0" noProof="0" dirty="0">
                <a:ln>
                  <a:noFill/>
                </a:ln>
                <a:solidFill>
                  <a:srgbClr val="000000"/>
                </a:solidFill>
                <a:effectLst/>
                <a:uLnTx/>
                <a:uFillTx/>
                <a:latin typeface="Calibri" panose="020F0502020204030204" pitchFamily="34" charset="0"/>
                <a:ea typeface="MS PGothic" panose="020B0600070205080204" pitchFamily="34" charset="-128"/>
                <a:cs typeface="Arial" panose="020B0604020202020204" pitchFamily="34" charset="0"/>
              </a:endParaRPr>
            </a:p>
          </p:txBody>
        </p:sp>
        <p:sp>
          <p:nvSpPr>
            <p:cNvPr id="351" name="Freeform 120">
              <a:extLst>
                <a:ext uri="{FF2B5EF4-FFF2-40B4-BE49-F238E27FC236}">
                  <a16:creationId xmlns:a16="http://schemas.microsoft.com/office/drawing/2014/main" id="{5EABFDBC-022E-4222-9C30-02AFDA9616F1}"/>
                </a:ext>
              </a:extLst>
            </p:cNvPr>
            <p:cNvSpPr>
              <a:spLocks/>
            </p:cNvSpPr>
            <p:nvPr/>
          </p:nvSpPr>
          <p:spPr bwMode="auto">
            <a:xfrm>
              <a:off x="4413508" y="3955330"/>
              <a:ext cx="44205" cy="44205"/>
            </a:xfrm>
            <a:prstGeom prst="ellipse">
              <a:avLst/>
            </a:prstGeom>
            <a:noFill/>
            <a:ln w="12700">
              <a:solidFill>
                <a:srgbClr val="F15922"/>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0" cap="none" spc="0" normalizeH="0" baseline="0" noProof="0" dirty="0">
                <a:ln>
                  <a:noFill/>
                </a:ln>
                <a:solidFill>
                  <a:srgbClr val="000000"/>
                </a:solidFill>
                <a:effectLst/>
                <a:uLnTx/>
                <a:uFillTx/>
                <a:latin typeface="Calibri" panose="020F0502020204030204" pitchFamily="34" charset="0"/>
                <a:ea typeface="MS PGothic" panose="020B0600070205080204" pitchFamily="34" charset="-128"/>
                <a:cs typeface="Arial" panose="020B0604020202020204" pitchFamily="34" charset="0"/>
              </a:endParaRPr>
            </a:p>
          </p:txBody>
        </p:sp>
        <p:sp>
          <p:nvSpPr>
            <p:cNvPr id="352" name="Freeform 121">
              <a:extLst>
                <a:ext uri="{FF2B5EF4-FFF2-40B4-BE49-F238E27FC236}">
                  <a16:creationId xmlns:a16="http://schemas.microsoft.com/office/drawing/2014/main" id="{22FEF295-A0A0-422F-BEA1-4BD2FBF53EB0}"/>
                </a:ext>
              </a:extLst>
            </p:cNvPr>
            <p:cNvSpPr>
              <a:spLocks/>
            </p:cNvSpPr>
            <p:nvPr/>
          </p:nvSpPr>
          <p:spPr bwMode="auto">
            <a:xfrm>
              <a:off x="4398297" y="3945947"/>
              <a:ext cx="44205" cy="44205"/>
            </a:xfrm>
            <a:prstGeom prst="ellipse">
              <a:avLst/>
            </a:prstGeom>
            <a:noFill/>
            <a:ln w="12700">
              <a:solidFill>
                <a:srgbClr val="F15922"/>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0" cap="none" spc="0" normalizeH="0" baseline="0" noProof="0" dirty="0">
                <a:ln>
                  <a:noFill/>
                </a:ln>
                <a:solidFill>
                  <a:srgbClr val="000000"/>
                </a:solidFill>
                <a:effectLst/>
                <a:uLnTx/>
                <a:uFillTx/>
                <a:latin typeface="Calibri" panose="020F0502020204030204" pitchFamily="34" charset="0"/>
                <a:ea typeface="MS PGothic" panose="020B0600070205080204" pitchFamily="34" charset="-128"/>
                <a:cs typeface="Arial" panose="020B0604020202020204" pitchFamily="34" charset="0"/>
              </a:endParaRPr>
            </a:p>
          </p:txBody>
        </p:sp>
        <p:sp>
          <p:nvSpPr>
            <p:cNvPr id="353" name="Freeform 122">
              <a:extLst>
                <a:ext uri="{FF2B5EF4-FFF2-40B4-BE49-F238E27FC236}">
                  <a16:creationId xmlns:a16="http://schemas.microsoft.com/office/drawing/2014/main" id="{BAE1F9B0-0FC6-4749-8290-4B779E6295CA}"/>
                </a:ext>
              </a:extLst>
            </p:cNvPr>
            <p:cNvSpPr>
              <a:spLocks/>
            </p:cNvSpPr>
            <p:nvPr/>
          </p:nvSpPr>
          <p:spPr bwMode="auto">
            <a:xfrm>
              <a:off x="4383087" y="3945947"/>
              <a:ext cx="44205" cy="44205"/>
            </a:xfrm>
            <a:prstGeom prst="ellipse">
              <a:avLst/>
            </a:prstGeom>
            <a:noFill/>
            <a:ln w="12700">
              <a:solidFill>
                <a:srgbClr val="F15922"/>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0" cap="none" spc="0" normalizeH="0" baseline="0" noProof="0" dirty="0">
                <a:ln>
                  <a:noFill/>
                </a:ln>
                <a:solidFill>
                  <a:srgbClr val="000000"/>
                </a:solidFill>
                <a:effectLst/>
                <a:uLnTx/>
                <a:uFillTx/>
                <a:latin typeface="Calibri" panose="020F0502020204030204" pitchFamily="34" charset="0"/>
                <a:ea typeface="MS PGothic" panose="020B0600070205080204" pitchFamily="34" charset="-128"/>
                <a:cs typeface="Arial" panose="020B0604020202020204" pitchFamily="34" charset="0"/>
              </a:endParaRPr>
            </a:p>
          </p:txBody>
        </p:sp>
        <p:sp>
          <p:nvSpPr>
            <p:cNvPr id="354" name="Freeform 123">
              <a:extLst>
                <a:ext uri="{FF2B5EF4-FFF2-40B4-BE49-F238E27FC236}">
                  <a16:creationId xmlns:a16="http://schemas.microsoft.com/office/drawing/2014/main" id="{DC64C0D7-F0AB-4E08-9004-863B16F4B1F7}"/>
                </a:ext>
              </a:extLst>
            </p:cNvPr>
            <p:cNvSpPr>
              <a:spLocks/>
            </p:cNvSpPr>
            <p:nvPr/>
          </p:nvSpPr>
          <p:spPr bwMode="auto">
            <a:xfrm>
              <a:off x="4367874" y="3945947"/>
              <a:ext cx="44205" cy="44205"/>
            </a:xfrm>
            <a:prstGeom prst="ellipse">
              <a:avLst/>
            </a:prstGeom>
            <a:noFill/>
            <a:ln w="12700">
              <a:solidFill>
                <a:srgbClr val="F15922"/>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0" cap="none" spc="0" normalizeH="0" baseline="0" noProof="0" dirty="0">
                <a:ln>
                  <a:noFill/>
                </a:ln>
                <a:solidFill>
                  <a:srgbClr val="000000"/>
                </a:solidFill>
                <a:effectLst/>
                <a:uLnTx/>
                <a:uFillTx/>
                <a:latin typeface="Calibri" panose="020F0502020204030204" pitchFamily="34" charset="0"/>
                <a:ea typeface="MS PGothic" panose="020B0600070205080204" pitchFamily="34" charset="-128"/>
                <a:cs typeface="Arial" panose="020B0604020202020204" pitchFamily="34" charset="0"/>
              </a:endParaRPr>
            </a:p>
          </p:txBody>
        </p:sp>
        <p:sp>
          <p:nvSpPr>
            <p:cNvPr id="355" name="Freeform 124">
              <a:extLst>
                <a:ext uri="{FF2B5EF4-FFF2-40B4-BE49-F238E27FC236}">
                  <a16:creationId xmlns:a16="http://schemas.microsoft.com/office/drawing/2014/main" id="{4A82E97E-CA3A-4725-B9B6-C03E84BBFDB9}"/>
                </a:ext>
              </a:extLst>
            </p:cNvPr>
            <p:cNvSpPr>
              <a:spLocks/>
            </p:cNvSpPr>
            <p:nvPr/>
          </p:nvSpPr>
          <p:spPr bwMode="auto">
            <a:xfrm>
              <a:off x="4337451" y="3933433"/>
              <a:ext cx="44205" cy="44205"/>
            </a:xfrm>
            <a:prstGeom prst="ellipse">
              <a:avLst/>
            </a:prstGeom>
            <a:noFill/>
            <a:ln w="12700">
              <a:solidFill>
                <a:srgbClr val="F15922"/>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0" cap="none" spc="0" normalizeH="0" baseline="0" noProof="0" dirty="0">
                <a:ln>
                  <a:noFill/>
                </a:ln>
                <a:solidFill>
                  <a:srgbClr val="000000"/>
                </a:solidFill>
                <a:effectLst/>
                <a:uLnTx/>
                <a:uFillTx/>
                <a:latin typeface="Calibri" panose="020F0502020204030204" pitchFamily="34" charset="0"/>
                <a:ea typeface="MS PGothic" panose="020B0600070205080204" pitchFamily="34" charset="-128"/>
                <a:cs typeface="Arial" panose="020B0604020202020204" pitchFamily="34" charset="0"/>
              </a:endParaRPr>
            </a:p>
          </p:txBody>
        </p:sp>
        <p:sp>
          <p:nvSpPr>
            <p:cNvPr id="356" name="Freeform 125">
              <a:extLst>
                <a:ext uri="{FF2B5EF4-FFF2-40B4-BE49-F238E27FC236}">
                  <a16:creationId xmlns:a16="http://schemas.microsoft.com/office/drawing/2014/main" id="{F89B2644-3439-44D3-9B9C-394031DC872D}"/>
                </a:ext>
              </a:extLst>
            </p:cNvPr>
            <p:cNvSpPr>
              <a:spLocks/>
            </p:cNvSpPr>
            <p:nvPr/>
          </p:nvSpPr>
          <p:spPr bwMode="auto">
            <a:xfrm>
              <a:off x="4312099" y="3933433"/>
              <a:ext cx="44205" cy="44205"/>
            </a:xfrm>
            <a:prstGeom prst="ellipse">
              <a:avLst/>
            </a:prstGeom>
            <a:noFill/>
            <a:ln w="12700">
              <a:solidFill>
                <a:srgbClr val="F15922"/>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0" cap="none" spc="0" normalizeH="0" baseline="0" noProof="0" dirty="0">
                <a:ln>
                  <a:noFill/>
                </a:ln>
                <a:solidFill>
                  <a:srgbClr val="000000"/>
                </a:solidFill>
                <a:effectLst/>
                <a:uLnTx/>
                <a:uFillTx/>
                <a:latin typeface="Calibri" panose="020F0502020204030204" pitchFamily="34" charset="0"/>
                <a:ea typeface="MS PGothic" panose="020B0600070205080204" pitchFamily="34" charset="-128"/>
                <a:cs typeface="Arial" panose="020B0604020202020204" pitchFamily="34" charset="0"/>
              </a:endParaRPr>
            </a:p>
          </p:txBody>
        </p:sp>
        <p:sp>
          <p:nvSpPr>
            <p:cNvPr id="357" name="Freeform 126">
              <a:extLst>
                <a:ext uri="{FF2B5EF4-FFF2-40B4-BE49-F238E27FC236}">
                  <a16:creationId xmlns:a16="http://schemas.microsoft.com/office/drawing/2014/main" id="{A038346D-F36F-40A0-B5BF-12082CBD86AF}"/>
                </a:ext>
              </a:extLst>
            </p:cNvPr>
            <p:cNvSpPr>
              <a:spLocks/>
            </p:cNvSpPr>
            <p:nvPr/>
          </p:nvSpPr>
          <p:spPr bwMode="auto">
            <a:xfrm>
              <a:off x="4291816" y="3933433"/>
              <a:ext cx="44205" cy="44205"/>
            </a:xfrm>
            <a:prstGeom prst="ellipse">
              <a:avLst/>
            </a:prstGeom>
            <a:noFill/>
            <a:ln w="12700">
              <a:solidFill>
                <a:srgbClr val="F15922"/>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0" cap="none" spc="0" normalizeH="0" baseline="0" noProof="0" dirty="0">
                <a:ln>
                  <a:noFill/>
                </a:ln>
                <a:solidFill>
                  <a:srgbClr val="000000"/>
                </a:solidFill>
                <a:effectLst/>
                <a:uLnTx/>
                <a:uFillTx/>
                <a:latin typeface="Calibri" panose="020F0502020204030204" pitchFamily="34" charset="0"/>
                <a:ea typeface="MS PGothic" panose="020B0600070205080204" pitchFamily="34" charset="-128"/>
                <a:cs typeface="Arial" panose="020B0604020202020204" pitchFamily="34" charset="0"/>
              </a:endParaRPr>
            </a:p>
          </p:txBody>
        </p:sp>
        <p:sp>
          <p:nvSpPr>
            <p:cNvPr id="358" name="Freeform 127">
              <a:extLst>
                <a:ext uri="{FF2B5EF4-FFF2-40B4-BE49-F238E27FC236}">
                  <a16:creationId xmlns:a16="http://schemas.microsoft.com/office/drawing/2014/main" id="{E29E9B0C-EE74-42BF-87F6-10172233388F}"/>
                </a:ext>
              </a:extLst>
            </p:cNvPr>
            <p:cNvSpPr>
              <a:spLocks/>
            </p:cNvSpPr>
            <p:nvPr/>
          </p:nvSpPr>
          <p:spPr bwMode="auto">
            <a:xfrm>
              <a:off x="4271536" y="3933433"/>
              <a:ext cx="44205" cy="44205"/>
            </a:xfrm>
            <a:prstGeom prst="ellipse">
              <a:avLst/>
            </a:prstGeom>
            <a:noFill/>
            <a:ln w="12700">
              <a:solidFill>
                <a:srgbClr val="F15922"/>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0" cap="none" spc="0" normalizeH="0" baseline="0" noProof="0" dirty="0">
                <a:ln>
                  <a:noFill/>
                </a:ln>
                <a:solidFill>
                  <a:srgbClr val="000000"/>
                </a:solidFill>
                <a:effectLst/>
                <a:uLnTx/>
                <a:uFillTx/>
                <a:latin typeface="Calibri" panose="020F0502020204030204" pitchFamily="34" charset="0"/>
                <a:ea typeface="MS PGothic" panose="020B0600070205080204" pitchFamily="34" charset="-128"/>
                <a:cs typeface="Arial" panose="020B0604020202020204" pitchFamily="34" charset="0"/>
              </a:endParaRPr>
            </a:p>
          </p:txBody>
        </p:sp>
        <p:sp>
          <p:nvSpPr>
            <p:cNvPr id="359" name="Freeform 128">
              <a:extLst>
                <a:ext uri="{FF2B5EF4-FFF2-40B4-BE49-F238E27FC236}">
                  <a16:creationId xmlns:a16="http://schemas.microsoft.com/office/drawing/2014/main" id="{A65C7ABA-F5AF-4EFE-8AFA-E1A5D7272A36}"/>
                </a:ext>
              </a:extLst>
            </p:cNvPr>
            <p:cNvSpPr>
              <a:spLocks/>
            </p:cNvSpPr>
            <p:nvPr/>
          </p:nvSpPr>
          <p:spPr bwMode="auto">
            <a:xfrm>
              <a:off x="4251251" y="3933433"/>
              <a:ext cx="44205" cy="44205"/>
            </a:xfrm>
            <a:prstGeom prst="ellipse">
              <a:avLst/>
            </a:prstGeom>
            <a:noFill/>
            <a:ln w="12700">
              <a:solidFill>
                <a:srgbClr val="F15922"/>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0" cap="none" spc="0" normalizeH="0" baseline="0" noProof="0" dirty="0">
                <a:ln>
                  <a:noFill/>
                </a:ln>
                <a:solidFill>
                  <a:srgbClr val="000000"/>
                </a:solidFill>
                <a:effectLst/>
                <a:uLnTx/>
                <a:uFillTx/>
                <a:latin typeface="Calibri" panose="020F0502020204030204" pitchFamily="34" charset="0"/>
                <a:ea typeface="MS PGothic" panose="020B0600070205080204" pitchFamily="34" charset="-128"/>
                <a:cs typeface="Arial" panose="020B0604020202020204" pitchFamily="34" charset="0"/>
              </a:endParaRPr>
            </a:p>
          </p:txBody>
        </p:sp>
        <p:sp>
          <p:nvSpPr>
            <p:cNvPr id="360" name="Freeform 129">
              <a:extLst>
                <a:ext uri="{FF2B5EF4-FFF2-40B4-BE49-F238E27FC236}">
                  <a16:creationId xmlns:a16="http://schemas.microsoft.com/office/drawing/2014/main" id="{2609FB8F-BF7E-4EFE-B7D6-489D536A72D1}"/>
                </a:ext>
              </a:extLst>
            </p:cNvPr>
            <p:cNvSpPr>
              <a:spLocks/>
            </p:cNvSpPr>
            <p:nvPr/>
          </p:nvSpPr>
          <p:spPr bwMode="auto">
            <a:xfrm>
              <a:off x="4225901" y="3917791"/>
              <a:ext cx="44205" cy="44205"/>
            </a:xfrm>
            <a:prstGeom prst="ellipse">
              <a:avLst/>
            </a:prstGeom>
            <a:noFill/>
            <a:ln w="12700">
              <a:solidFill>
                <a:srgbClr val="F15922"/>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0" cap="none" spc="0" normalizeH="0" baseline="0" noProof="0" dirty="0">
                <a:ln>
                  <a:noFill/>
                </a:ln>
                <a:solidFill>
                  <a:srgbClr val="000000"/>
                </a:solidFill>
                <a:effectLst/>
                <a:uLnTx/>
                <a:uFillTx/>
                <a:latin typeface="Calibri" panose="020F0502020204030204" pitchFamily="34" charset="0"/>
                <a:ea typeface="MS PGothic" panose="020B0600070205080204" pitchFamily="34" charset="-128"/>
                <a:cs typeface="Arial" panose="020B0604020202020204" pitchFamily="34" charset="0"/>
              </a:endParaRPr>
            </a:p>
          </p:txBody>
        </p:sp>
        <p:sp>
          <p:nvSpPr>
            <p:cNvPr id="361" name="Freeform 130">
              <a:extLst>
                <a:ext uri="{FF2B5EF4-FFF2-40B4-BE49-F238E27FC236}">
                  <a16:creationId xmlns:a16="http://schemas.microsoft.com/office/drawing/2014/main" id="{DBA15A54-33FA-441B-9BC2-237349010AB2}"/>
                </a:ext>
              </a:extLst>
            </p:cNvPr>
            <p:cNvSpPr>
              <a:spLocks/>
            </p:cNvSpPr>
            <p:nvPr/>
          </p:nvSpPr>
          <p:spPr bwMode="auto">
            <a:xfrm>
              <a:off x="4210688" y="3917791"/>
              <a:ext cx="44205" cy="44205"/>
            </a:xfrm>
            <a:prstGeom prst="ellipse">
              <a:avLst/>
            </a:prstGeom>
            <a:noFill/>
            <a:ln w="12700">
              <a:solidFill>
                <a:srgbClr val="F15922"/>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0" cap="none" spc="0" normalizeH="0" baseline="0" noProof="0" dirty="0">
                <a:ln>
                  <a:noFill/>
                </a:ln>
                <a:solidFill>
                  <a:srgbClr val="000000"/>
                </a:solidFill>
                <a:effectLst/>
                <a:uLnTx/>
                <a:uFillTx/>
                <a:latin typeface="Calibri" panose="020F0502020204030204" pitchFamily="34" charset="0"/>
                <a:ea typeface="MS PGothic" panose="020B0600070205080204" pitchFamily="34" charset="-128"/>
                <a:cs typeface="Arial" panose="020B0604020202020204" pitchFamily="34" charset="0"/>
              </a:endParaRPr>
            </a:p>
          </p:txBody>
        </p:sp>
        <p:sp>
          <p:nvSpPr>
            <p:cNvPr id="362" name="Freeform 131">
              <a:extLst>
                <a:ext uri="{FF2B5EF4-FFF2-40B4-BE49-F238E27FC236}">
                  <a16:creationId xmlns:a16="http://schemas.microsoft.com/office/drawing/2014/main" id="{6E760DE7-2AC2-4C3A-B95F-5FB5C59F9EAE}"/>
                </a:ext>
              </a:extLst>
            </p:cNvPr>
            <p:cNvSpPr>
              <a:spLocks/>
            </p:cNvSpPr>
            <p:nvPr/>
          </p:nvSpPr>
          <p:spPr bwMode="auto">
            <a:xfrm>
              <a:off x="4170125" y="3905280"/>
              <a:ext cx="44205" cy="44205"/>
            </a:xfrm>
            <a:prstGeom prst="ellipse">
              <a:avLst/>
            </a:prstGeom>
            <a:noFill/>
            <a:ln w="12700">
              <a:solidFill>
                <a:srgbClr val="F15922"/>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0" cap="none" spc="0" normalizeH="0" baseline="0" noProof="0" dirty="0">
                <a:ln>
                  <a:noFill/>
                </a:ln>
                <a:solidFill>
                  <a:srgbClr val="000000"/>
                </a:solidFill>
                <a:effectLst/>
                <a:uLnTx/>
                <a:uFillTx/>
                <a:latin typeface="Calibri" panose="020F0502020204030204" pitchFamily="34" charset="0"/>
                <a:ea typeface="MS PGothic" panose="020B0600070205080204" pitchFamily="34" charset="-128"/>
                <a:cs typeface="Arial" panose="020B0604020202020204" pitchFamily="34" charset="0"/>
              </a:endParaRPr>
            </a:p>
          </p:txBody>
        </p:sp>
        <p:sp>
          <p:nvSpPr>
            <p:cNvPr id="363" name="Freeform 132">
              <a:extLst>
                <a:ext uri="{FF2B5EF4-FFF2-40B4-BE49-F238E27FC236}">
                  <a16:creationId xmlns:a16="http://schemas.microsoft.com/office/drawing/2014/main" id="{9AF629AE-087B-4E8C-82D5-E4CEBD8EBDBF}"/>
                </a:ext>
              </a:extLst>
            </p:cNvPr>
            <p:cNvSpPr>
              <a:spLocks/>
            </p:cNvSpPr>
            <p:nvPr/>
          </p:nvSpPr>
          <p:spPr bwMode="auto">
            <a:xfrm>
              <a:off x="4149842" y="3905280"/>
              <a:ext cx="44205" cy="44205"/>
            </a:xfrm>
            <a:prstGeom prst="ellipse">
              <a:avLst/>
            </a:prstGeom>
            <a:noFill/>
            <a:ln w="12700">
              <a:solidFill>
                <a:srgbClr val="F15922"/>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0" cap="none" spc="0" normalizeH="0" baseline="0" noProof="0" dirty="0">
                <a:ln>
                  <a:noFill/>
                </a:ln>
                <a:solidFill>
                  <a:srgbClr val="000000"/>
                </a:solidFill>
                <a:effectLst/>
                <a:uLnTx/>
                <a:uFillTx/>
                <a:latin typeface="Calibri" panose="020F0502020204030204" pitchFamily="34" charset="0"/>
                <a:ea typeface="MS PGothic" panose="020B0600070205080204" pitchFamily="34" charset="-128"/>
                <a:cs typeface="Arial" panose="020B0604020202020204" pitchFamily="34" charset="0"/>
              </a:endParaRPr>
            </a:p>
          </p:txBody>
        </p:sp>
        <p:sp>
          <p:nvSpPr>
            <p:cNvPr id="364" name="Freeform 133">
              <a:extLst>
                <a:ext uri="{FF2B5EF4-FFF2-40B4-BE49-F238E27FC236}">
                  <a16:creationId xmlns:a16="http://schemas.microsoft.com/office/drawing/2014/main" id="{D0DF0F31-044B-4182-A1F4-7E4B88EEBA5B}"/>
                </a:ext>
              </a:extLst>
            </p:cNvPr>
            <p:cNvSpPr>
              <a:spLocks/>
            </p:cNvSpPr>
            <p:nvPr/>
          </p:nvSpPr>
          <p:spPr bwMode="auto">
            <a:xfrm>
              <a:off x="4124489" y="3902152"/>
              <a:ext cx="44205" cy="44205"/>
            </a:xfrm>
            <a:prstGeom prst="ellipse">
              <a:avLst/>
            </a:prstGeom>
            <a:noFill/>
            <a:ln w="12700">
              <a:solidFill>
                <a:srgbClr val="F15922"/>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0" cap="none" spc="0" normalizeH="0" baseline="0" noProof="0" dirty="0">
                <a:ln>
                  <a:noFill/>
                </a:ln>
                <a:solidFill>
                  <a:srgbClr val="000000"/>
                </a:solidFill>
                <a:effectLst/>
                <a:uLnTx/>
                <a:uFillTx/>
                <a:latin typeface="Calibri" panose="020F0502020204030204" pitchFamily="34" charset="0"/>
                <a:ea typeface="MS PGothic" panose="020B0600070205080204" pitchFamily="34" charset="-128"/>
                <a:cs typeface="Arial" panose="020B0604020202020204" pitchFamily="34" charset="0"/>
              </a:endParaRPr>
            </a:p>
          </p:txBody>
        </p:sp>
        <p:sp>
          <p:nvSpPr>
            <p:cNvPr id="365" name="Freeform 134">
              <a:extLst>
                <a:ext uri="{FF2B5EF4-FFF2-40B4-BE49-F238E27FC236}">
                  <a16:creationId xmlns:a16="http://schemas.microsoft.com/office/drawing/2014/main" id="{75BF9921-5C6E-4E53-A35C-1480E55F3E14}"/>
                </a:ext>
              </a:extLst>
            </p:cNvPr>
            <p:cNvSpPr>
              <a:spLocks/>
            </p:cNvSpPr>
            <p:nvPr/>
          </p:nvSpPr>
          <p:spPr bwMode="auto">
            <a:xfrm>
              <a:off x="4104208" y="3899023"/>
              <a:ext cx="44205" cy="44205"/>
            </a:xfrm>
            <a:prstGeom prst="ellipse">
              <a:avLst/>
            </a:prstGeom>
            <a:noFill/>
            <a:ln w="12700">
              <a:solidFill>
                <a:srgbClr val="F15922"/>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0" cap="none" spc="0" normalizeH="0" baseline="0" noProof="0" dirty="0">
                <a:ln>
                  <a:noFill/>
                </a:ln>
                <a:solidFill>
                  <a:srgbClr val="000000"/>
                </a:solidFill>
                <a:effectLst/>
                <a:uLnTx/>
                <a:uFillTx/>
                <a:latin typeface="Calibri" panose="020F0502020204030204" pitchFamily="34" charset="0"/>
                <a:ea typeface="MS PGothic" panose="020B0600070205080204" pitchFamily="34" charset="-128"/>
                <a:cs typeface="Arial" panose="020B0604020202020204" pitchFamily="34" charset="0"/>
              </a:endParaRPr>
            </a:p>
          </p:txBody>
        </p:sp>
        <p:sp>
          <p:nvSpPr>
            <p:cNvPr id="366" name="Freeform 135">
              <a:extLst>
                <a:ext uri="{FF2B5EF4-FFF2-40B4-BE49-F238E27FC236}">
                  <a16:creationId xmlns:a16="http://schemas.microsoft.com/office/drawing/2014/main" id="{3B8677BE-3EB4-4784-B346-E6BA574EE2A9}"/>
                </a:ext>
              </a:extLst>
            </p:cNvPr>
            <p:cNvSpPr>
              <a:spLocks/>
            </p:cNvSpPr>
            <p:nvPr/>
          </p:nvSpPr>
          <p:spPr bwMode="auto">
            <a:xfrm>
              <a:off x="4083926" y="3895895"/>
              <a:ext cx="44205" cy="44205"/>
            </a:xfrm>
            <a:prstGeom prst="ellipse">
              <a:avLst/>
            </a:prstGeom>
            <a:noFill/>
            <a:ln w="12700">
              <a:solidFill>
                <a:srgbClr val="F15922"/>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0" cap="none" spc="0" normalizeH="0" baseline="0" noProof="0" dirty="0">
                <a:ln>
                  <a:noFill/>
                </a:ln>
                <a:solidFill>
                  <a:srgbClr val="000000"/>
                </a:solidFill>
                <a:effectLst/>
                <a:uLnTx/>
                <a:uFillTx/>
                <a:latin typeface="Calibri" panose="020F0502020204030204" pitchFamily="34" charset="0"/>
                <a:ea typeface="MS PGothic" panose="020B0600070205080204" pitchFamily="34" charset="-128"/>
                <a:cs typeface="Arial" panose="020B0604020202020204" pitchFamily="34" charset="0"/>
              </a:endParaRPr>
            </a:p>
          </p:txBody>
        </p:sp>
        <p:sp>
          <p:nvSpPr>
            <p:cNvPr id="367" name="Freeform 136">
              <a:extLst>
                <a:ext uri="{FF2B5EF4-FFF2-40B4-BE49-F238E27FC236}">
                  <a16:creationId xmlns:a16="http://schemas.microsoft.com/office/drawing/2014/main" id="{CAF829E2-C165-4038-A5A0-96CBB12EF81A}"/>
                </a:ext>
              </a:extLst>
            </p:cNvPr>
            <p:cNvSpPr>
              <a:spLocks/>
            </p:cNvSpPr>
            <p:nvPr/>
          </p:nvSpPr>
          <p:spPr bwMode="auto">
            <a:xfrm>
              <a:off x="4038290" y="3889638"/>
              <a:ext cx="44205" cy="44205"/>
            </a:xfrm>
            <a:prstGeom prst="ellipse">
              <a:avLst/>
            </a:prstGeom>
            <a:noFill/>
            <a:ln w="12700">
              <a:solidFill>
                <a:srgbClr val="F15922"/>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0" cap="none" spc="0" normalizeH="0" baseline="0" noProof="0" dirty="0">
                <a:ln>
                  <a:noFill/>
                </a:ln>
                <a:solidFill>
                  <a:srgbClr val="000000"/>
                </a:solidFill>
                <a:effectLst/>
                <a:uLnTx/>
                <a:uFillTx/>
                <a:latin typeface="Calibri" panose="020F0502020204030204" pitchFamily="34" charset="0"/>
                <a:ea typeface="MS PGothic" panose="020B0600070205080204" pitchFamily="34" charset="-128"/>
                <a:cs typeface="Arial" panose="020B0604020202020204" pitchFamily="34" charset="0"/>
              </a:endParaRPr>
            </a:p>
          </p:txBody>
        </p:sp>
        <p:sp>
          <p:nvSpPr>
            <p:cNvPr id="368" name="Freeform 137">
              <a:extLst>
                <a:ext uri="{FF2B5EF4-FFF2-40B4-BE49-F238E27FC236}">
                  <a16:creationId xmlns:a16="http://schemas.microsoft.com/office/drawing/2014/main" id="{775A351E-0B4D-43C9-B97F-93C9C19BF1A2}"/>
                </a:ext>
              </a:extLst>
            </p:cNvPr>
            <p:cNvSpPr>
              <a:spLocks/>
            </p:cNvSpPr>
            <p:nvPr/>
          </p:nvSpPr>
          <p:spPr bwMode="auto">
            <a:xfrm>
              <a:off x="4033220" y="3889638"/>
              <a:ext cx="44205" cy="44205"/>
            </a:xfrm>
            <a:prstGeom prst="ellipse">
              <a:avLst/>
            </a:prstGeom>
            <a:noFill/>
            <a:ln w="12700">
              <a:solidFill>
                <a:srgbClr val="F15922"/>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0" cap="none" spc="0" normalizeH="0" baseline="0" noProof="0" dirty="0">
                <a:ln>
                  <a:noFill/>
                </a:ln>
                <a:solidFill>
                  <a:srgbClr val="000000"/>
                </a:solidFill>
                <a:effectLst/>
                <a:uLnTx/>
                <a:uFillTx/>
                <a:latin typeface="Calibri" panose="020F0502020204030204" pitchFamily="34" charset="0"/>
                <a:ea typeface="MS PGothic" panose="020B0600070205080204" pitchFamily="34" charset="-128"/>
                <a:cs typeface="Arial" panose="020B0604020202020204" pitchFamily="34" charset="0"/>
              </a:endParaRPr>
            </a:p>
          </p:txBody>
        </p:sp>
        <p:sp>
          <p:nvSpPr>
            <p:cNvPr id="369" name="Freeform 138">
              <a:extLst>
                <a:ext uri="{FF2B5EF4-FFF2-40B4-BE49-F238E27FC236}">
                  <a16:creationId xmlns:a16="http://schemas.microsoft.com/office/drawing/2014/main" id="{A02D7ACC-99F9-422A-A7D0-EC7197820334}"/>
                </a:ext>
              </a:extLst>
            </p:cNvPr>
            <p:cNvSpPr>
              <a:spLocks/>
            </p:cNvSpPr>
            <p:nvPr/>
          </p:nvSpPr>
          <p:spPr bwMode="auto">
            <a:xfrm>
              <a:off x="4012938" y="3889638"/>
              <a:ext cx="44205" cy="44205"/>
            </a:xfrm>
            <a:prstGeom prst="ellipse">
              <a:avLst/>
            </a:prstGeom>
            <a:noFill/>
            <a:ln w="12700">
              <a:solidFill>
                <a:srgbClr val="F15922"/>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0" cap="none" spc="0" normalizeH="0" baseline="0" noProof="0" dirty="0">
                <a:ln>
                  <a:noFill/>
                </a:ln>
                <a:solidFill>
                  <a:srgbClr val="000000"/>
                </a:solidFill>
                <a:effectLst/>
                <a:uLnTx/>
                <a:uFillTx/>
                <a:latin typeface="Calibri" panose="020F0502020204030204" pitchFamily="34" charset="0"/>
                <a:ea typeface="MS PGothic" panose="020B0600070205080204" pitchFamily="34" charset="-128"/>
                <a:cs typeface="Arial" panose="020B0604020202020204" pitchFamily="34" charset="0"/>
              </a:endParaRPr>
            </a:p>
          </p:txBody>
        </p:sp>
        <p:sp>
          <p:nvSpPr>
            <p:cNvPr id="370" name="Freeform 139">
              <a:extLst>
                <a:ext uri="{FF2B5EF4-FFF2-40B4-BE49-F238E27FC236}">
                  <a16:creationId xmlns:a16="http://schemas.microsoft.com/office/drawing/2014/main" id="{C7E3BFF5-0C93-46A5-B37B-6AA720802926}"/>
                </a:ext>
              </a:extLst>
            </p:cNvPr>
            <p:cNvSpPr>
              <a:spLocks/>
            </p:cNvSpPr>
            <p:nvPr/>
          </p:nvSpPr>
          <p:spPr bwMode="auto">
            <a:xfrm>
              <a:off x="3992656" y="3889638"/>
              <a:ext cx="44205" cy="44205"/>
            </a:xfrm>
            <a:prstGeom prst="ellipse">
              <a:avLst/>
            </a:prstGeom>
            <a:noFill/>
            <a:ln w="12700">
              <a:solidFill>
                <a:srgbClr val="F15922"/>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0" cap="none" spc="0" normalizeH="0" baseline="0" noProof="0" dirty="0">
                <a:ln>
                  <a:noFill/>
                </a:ln>
                <a:solidFill>
                  <a:srgbClr val="000000"/>
                </a:solidFill>
                <a:effectLst/>
                <a:uLnTx/>
                <a:uFillTx/>
                <a:latin typeface="Calibri" panose="020F0502020204030204" pitchFamily="34" charset="0"/>
                <a:ea typeface="MS PGothic" panose="020B0600070205080204" pitchFamily="34" charset="-128"/>
                <a:cs typeface="Arial" panose="020B0604020202020204" pitchFamily="34" charset="0"/>
              </a:endParaRPr>
            </a:p>
          </p:txBody>
        </p:sp>
        <p:sp>
          <p:nvSpPr>
            <p:cNvPr id="371" name="Freeform 140">
              <a:extLst>
                <a:ext uri="{FF2B5EF4-FFF2-40B4-BE49-F238E27FC236}">
                  <a16:creationId xmlns:a16="http://schemas.microsoft.com/office/drawing/2014/main" id="{66C73A61-C8C3-4FF6-A934-FE96CAC1AB9A}"/>
                </a:ext>
              </a:extLst>
            </p:cNvPr>
            <p:cNvSpPr>
              <a:spLocks/>
            </p:cNvSpPr>
            <p:nvPr/>
          </p:nvSpPr>
          <p:spPr bwMode="auto">
            <a:xfrm>
              <a:off x="3962232" y="3867740"/>
              <a:ext cx="44205" cy="44205"/>
            </a:xfrm>
            <a:prstGeom prst="ellipse">
              <a:avLst/>
            </a:prstGeom>
            <a:noFill/>
            <a:ln w="12700">
              <a:solidFill>
                <a:srgbClr val="F15922"/>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0" cap="none" spc="0" normalizeH="0" baseline="0" noProof="0" dirty="0">
                <a:ln>
                  <a:noFill/>
                </a:ln>
                <a:solidFill>
                  <a:srgbClr val="000000"/>
                </a:solidFill>
                <a:effectLst/>
                <a:uLnTx/>
                <a:uFillTx/>
                <a:latin typeface="Calibri" panose="020F0502020204030204" pitchFamily="34" charset="0"/>
                <a:ea typeface="MS PGothic" panose="020B0600070205080204" pitchFamily="34" charset="-128"/>
                <a:cs typeface="Arial" panose="020B0604020202020204" pitchFamily="34" charset="0"/>
              </a:endParaRPr>
            </a:p>
          </p:txBody>
        </p:sp>
        <p:sp>
          <p:nvSpPr>
            <p:cNvPr id="372" name="Freeform 141">
              <a:extLst>
                <a:ext uri="{FF2B5EF4-FFF2-40B4-BE49-F238E27FC236}">
                  <a16:creationId xmlns:a16="http://schemas.microsoft.com/office/drawing/2014/main" id="{36CAB8AE-5D23-4CC0-8691-2650CFCF386F}"/>
                </a:ext>
              </a:extLst>
            </p:cNvPr>
            <p:cNvSpPr>
              <a:spLocks/>
            </p:cNvSpPr>
            <p:nvPr/>
          </p:nvSpPr>
          <p:spPr bwMode="auto">
            <a:xfrm>
              <a:off x="3896316" y="3858357"/>
              <a:ext cx="44205" cy="44205"/>
            </a:xfrm>
            <a:prstGeom prst="ellipse">
              <a:avLst/>
            </a:prstGeom>
            <a:noFill/>
            <a:ln w="12700">
              <a:solidFill>
                <a:srgbClr val="F15922"/>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0" cap="none" spc="0" normalizeH="0" baseline="0" noProof="0" dirty="0">
                <a:ln>
                  <a:noFill/>
                </a:ln>
                <a:solidFill>
                  <a:srgbClr val="000000"/>
                </a:solidFill>
                <a:effectLst/>
                <a:uLnTx/>
                <a:uFillTx/>
                <a:latin typeface="Calibri" panose="020F0502020204030204" pitchFamily="34" charset="0"/>
                <a:ea typeface="MS PGothic" panose="020B0600070205080204" pitchFamily="34" charset="-128"/>
                <a:cs typeface="Arial" panose="020B0604020202020204" pitchFamily="34" charset="0"/>
              </a:endParaRPr>
            </a:p>
          </p:txBody>
        </p:sp>
        <p:sp>
          <p:nvSpPr>
            <p:cNvPr id="373" name="Freeform 142">
              <a:extLst>
                <a:ext uri="{FF2B5EF4-FFF2-40B4-BE49-F238E27FC236}">
                  <a16:creationId xmlns:a16="http://schemas.microsoft.com/office/drawing/2014/main" id="{A260509C-A122-4548-83FE-1D2F94497B80}"/>
                </a:ext>
              </a:extLst>
            </p:cNvPr>
            <p:cNvSpPr>
              <a:spLocks/>
            </p:cNvSpPr>
            <p:nvPr/>
          </p:nvSpPr>
          <p:spPr bwMode="auto">
            <a:xfrm>
              <a:off x="3799975" y="3820818"/>
              <a:ext cx="44205" cy="44205"/>
            </a:xfrm>
            <a:prstGeom prst="ellipse">
              <a:avLst/>
            </a:prstGeom>
            <a:noFill/>
            <a:ln w="12700">
              <a:solidFill>
                <a:srgbClr val="F15922"/>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0" cap="none" spc="0" normalizeH="0" baseline="0" noProof="0" dirty="0">
                <a:ln>
                  <a:noFill/>
                </a:ln>
                <a:solidFill>
                  <a:srgbClr val="000000"/>
                </a:solidFill>
                <a:effectLst/>
                <a:uLnTx/>
                <a:uFillTx/>
                <a:latin typeface="Calibri" panose="020F0502020204030204" pitchFamily="34" charset="0"/>
                <a:ea typeface="MS PGothic" panose="020B0600070205080204" pitchFamily="34" charset="-128"/>
                <a:cs typeface="Arial" panose="020B0604020202020204" pitchFamily="34" charset="0"/>
              </a:endParaRPr>
            </a:p>
          </p:txBody>
        </p:sp>
        <p:sp>
          <p:nvSpPr>
            <p:cNvPr id="374" name="Freeform 143">
              <a:extLst>
                <a:ext uri="{FF2B5EF4-FFF2-40B4-BE49-F238E27FC236}">
                  <a16:creationId xmlns:a16="http://schemas.microsoft.com/office/drawing/2014/main" id="{E8728A68-B56B-401E-808A-C3A7BE3EE2F5}"/>
                </a:ext>
              </a:extLst>
            </p:cNvPr>
            <p:cNvSpPr>
              <a:spLocks/>
            </p:cNvSpPr>
            <p:nvPr/>
          </p:nvSpPr>
          <p:spPr bwMode="auto">
            <a:xfrm>
              <a:off x="3739131" y="3814561"/>
              <a:ext cx="44205" cy="44205"/>
            </a:xfrm>
            <a:prstGeom prst="ellipse">
              <a:avLst/>
            </a:prstGeom>
            <a:noFill/>
            <a:ln w="12700">
              <a:solidFill>
                <a:srgbClr val="F15922"/>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0" cap="none" spc="0" normalizeH="0" baseline="0" noProof="0" dirty="0">
                <a:ln>
                  <a:noFill/>
                </a:ln>
                <a:solidFill>
                  <a:srgbClr val="000000"/>
                </a:solidFill>
                <a:effectLst/>
                <a:uLnTx/>
                <a:uFillTx/>
                <a:latin typeface="Calibri" panose="020F0502020204030204" pitchFamily="34" charset="0"/>
                <a:ea typeface="MS PGothic" panose="020B0600070205080204" pitchFamily="34" charset="-128"/>
                <a:cs typeface="Arial" panose="020B0604020202020204" pitchFamily="34" charset="0"/>
              </a:endParaRPr>
            </a:p>
          </p:txBody>
        </p:sp>
        <p:sp>
          <p:nvSpPr>
            <p:cNvPr id="375" name="Freeform 144">
              <a:extLst>
                <a:ext uri="{FF2B5EF4-FFF2-40B4-BE49-F238E27FC236}">
                  <a16:creationId xmlns:a16="http://schemas.microsoft.com/office/drawing/2014/main" id="{C5955345-5422-4365-B3EE-46DE03DB4134}"/>
                </a:ext>
              </a:extLst>
            </p:cNvPr>
            <p:cNvSpPr>
              <a:spLocks/>
            </p:cNvSpPr>
            <p:nvPr/>
          </p:nvSpPr>
          <p:spPr bwMode="auto">
            <a:xfrm>
              <a:off x="3424757" y="3736357"/>
              <a:ext cx="44205" cy="44205"/>
            </a:xfrm>
            <a:prstGeom prst="ellipse">
              <a:avLst/>
            </a:prstGeom>
            <a:noFill/>
            <a:ln w="12700">
              <a:solidFill>
                <a:srgbClr val="F15922"/>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0" cap="none" spc="0" normalizeH="0" baseline="0" noProof="0" dirty="0">
                <a:ln>
                  <a:noFill/>
                </a:ln>
                <a:solidFill>
                  <a:srgbClr val="000000"/>
                </a:solidFill>
                <a:effectLst/>
                <a:uLnTx/>
                <a:uFillTx/>
                <a:latin typeface="Calibri" panose="020F0502020204030204" pitchFamily="34" charset="0"/>
                <a:ea typeface="MS PGothic" panose="020B0600070205080204" pitchFamily="34" charset="-128"/>
                <a:cs typeface="Arial" panose="020B0604020202020204" pitchFamily="34" charset="0"/>
              </a:endParaRPr>
            </a:p>
          </p:txBody>
        </p:sp>
        <p:sp>
          <p:nvSpPr>
            <p:cNvPr id="376" name="Freeform 145">
              <a:extLst>
                <a:ext uri="{FF2B5EF4-FFF2-40B4-BE49-F238E27FC236}">
                  <a16:creationId xmlns:a16="http://schemas.microsoft.com/office/drawing/2014/main" id="{A934E60E-F3CC-42C5-8FC8-2FE0CD1ABD8A}"/>
                </a:ext>
              </a:extLst>
            </p:cNvPr>
            <p:cNvSpPr>
              <a:spLocks/>
            </p:cNvSpPr>
            <p:nvPr/>
          </p:nvSpPr>
          <p:spPr bwMode="auto">
            <a:xfrm>
              <a:off x="2197693" y="3392256"/>
              <a:ext cx="44205" cy="44205"/>
            </a:xfrm>
            <a:prstGeom prst="ellipse">
              <a:avLst/>
            </a:prstGeom>
            <a:noFill/>
            <a:ln w="12700">
              <a:solidFill>
                <a:srgbClr val="F15922"/>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0" cap="none" spc="0" normalizeH="0" baseline="0" noProof="0" dirty="0">
                <a:ln>
                  <a:noFill/>
                </a:ln>
                <a:solidFill>
                  <a:srgbClr val="000000"/>
                </a:solidFill>
                <a:effectLst/>
                <a:uLnTx/>
                <a:uFillTx/>
                <a:latin typeface="Calibri" panose="020F0502020204030204" pitchFamily="34" charset="0"/>
                <a:ea typeface="MS PGothic" panose="020B0600070205080204" pitchFamily="34" charset="-128"/>
                <a:cs typeface="Arial" panose="020B0604020202020204" pitchFamily="34" charset="0"/>
              </a:endParaRPr>
            </a:p>
          </p:txBody>
        </p:sp>
        <p:sp>
          <p:nvSpPr>
            <p:cNvPr id="377" name="Freeform 146">
              <a:extLst>
                <a:ext uri="{FF2B5EF4-FFF2-40B4-BE49-F238E27FC236}">
                  <a16:creationId xmlns:a16="http://schemas.microsoft.com/office/drawing/2014/main" id="{CB8DC6E4-7DAB-46AC-8727-2A29F9866698}"/>
                </a:ext>
              </a:extLst>
            </p:cNvPr>
            <p:cNvSpPr>
              <a:spLocks/>
            </p:cNvSpPr>
            <p:nvPr/>
          </p:nvSpPr>
          <p:spPr bwMode="auto">
            <a:xfrm>
              <a:off x="1426975" y="2907386"/>
              <a:ext cx="44205" cy="44205"/>
            </a:xfrm>
            <a:prstGeom prst="ellipse">
              <a:avLst/>
            </a:prstGeom>
            <a:noFill/>
            <a:ln w="12700">
              <a:solidFill>
                <a:srgbClr val="F15922"/>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0" cap="none" spc="0" normalizeH="0" baseline="0" noProof="0" dirty="0">
                <a:ln>
                  <a:noFill/>
                </a:ln>
                <a:solidFill>
                  <a:srgbClr val="000000"/>
                </a:solidFill>
                <a:effectLst/>
                <a:uLnTx/>
                <a:uFillTx/>
                <a:latin typeface="Calibri" panose="020F0502020204030204" pitchFamily="34" charset="0"/>
                <a:ea typeface="MS PGothic" panose="020B0600070205080204" pitchFamily="34" charset="-128"/>
                <a:cs typeface="Arial" panose="020B0604020202020204" pitchFamily="34" charset="0"/>
              </a:endParaRPr>
            </a:p>
          </p:txBody>
        </p:sp>
        <p:sp>
          <p:nvSpPr>
            <p:cNvPr id="378" name="Freeform 147">
              <a:extLst>
                <a:ext uri="{FF2B5EF4-FFF2-40B4-BE49-F238E27FC236}">
                  <a16:creationId xmlns:a16="http://schemas.microsoft.com/office/drawing/2014/main" id="{19BF96A2-3B1E-4749-BE14-425E291A0364}"/>
                </a:ext>
              </a:extLst>
            </p:cNvPr>
            <p:cNvSpPr>
              <a:spLocks/>
            </p:cNvSpPr>
            <p:nvPr/>
          </p:nvSpPr>
          <p:spPr bwMode="auto">
            <a:xfrm>
              <a:off x="1396551" y="2891747"/>
              <a:ext cx="44205" cy="44205"/>
            </a:xfrm>
            <a:prstGeom prst="ellipse">
              <a:avLst/>
            </a:prstGeom>
            <a:noFill/>
            <a:ln w="12700">
              <a:solidFill>
                <a:srgbClr val="F15922"/>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0" cap="none" spc="0" normalizeH="0" baseline="0" noProof="0" dirty="0">
                <a:ln>
                  <a:noFill/>
                </a:ln>
                <a:solidFill>
                  <a:srgbClr val="000000"/>
                </a:solidFill>
                <a:effectLst/>
                <a:uLnTx/>
                <a:uFillTx/>
                <a:latin typeface="Calibri" panose="020F0502020204030204" pitchFamily="34" charset="0"/>
                <a:ea typeface="MS PGothic" panose="020B0600070205080204" pitchFamily="34" charset="-128"/>
                <a:cs typeface="Arial" panose="020B0604020202020204" pitchFamily="34" charset="0"/>
              </a:endParaRPr>
            </a:p>
          </p:txBody>
        </p:sp>
        <p:sp>
          <p:nvSpPr>
            <p:cNvPr id="379" name="Freeform 148">
              <a:extLst>
                <a:ext uri="{FF2B5EF4-FFF2-40B4-BE49-F238E27FC236}">
                  <a16:creationId xmlns:a16="http://schemas.microsoft.com/office/drawing/2014/main" id="{D7F37791-B34D-4271-940E-2A71D97B7EAF}"/>
                </a:ext>
              </a:extLst>
            </p:cNvPr>
            <p:cNvSpPr>
              <a:spLocks/>
            </p:cNvSpPr>
            <p:nvPr/>
          </p:nvSpPr>
          <p:spPr bwMode="auto">
            <a:xfrm>
              <a:off x="1376268" y="2882361"/>
              <a:ext cx="44205" cy="44205"/>
            </a:xfrm>
            <a:prstGeom prst="ellipse">
              <a:avLst/>
            </a:prstGeom>
            <a:noFill/>
            <a:ln w="12700">
              <a:solidFill>
                <a:srgbClr val="F15922"/>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0" cap="none" spc="0" normalizeH="0" baseline="0" noProof="0" dirty="0">
                <a:ln>
                  <a:noFill/>
                </a:ln>
                <a:solidFill>
                  <a:srgbClr val="000000"/>
                </a:solidFill>
                <a:effectLst/>
                <a:uLnTx/>
                <a:uFillTx/>
                <a:latin typeface="Calibri" panose="020F0502020204030204" pitchFamily="34" charset="0"/>
                <a:ea typeface="MS PGothic" panose="020B0600070205080204" pitchFamily="34" charset="-128"/>
                <a:cs typeface="Arial" panose="020B0604020202020204" pitchFamily="34" charset="0"/>
              </a:endParaRPr>
            </a:p>
          </p:txBody>
        </p:sp>
        <p:sp>
          <p:nvSpPr>
            <p:cNvPr id="380" name="Freeform 149">
              <a:extLst>
                <a:ext uri="{FF2B5EF4-FFF2-40B4-BE49-F238E27FC236}">
                  <a16:creationId xmlns:a16="http://schemas.microsoft.com/office/drawing/2014/main" id="{013E3BF0-C944-4C9E-B3FA-A834E2CA0556}"/>
                </a:ext>
              </a:extLst>
            </p:cNvPr>
            <p:cNvSpPr>
              <a:spLocks/>
            </p:cNvSpPr>
            <p:nvPr/>
          </p:nvSpPr>
          <p:spPr bwMode="auto">
            <a:xfrm>
              <a:off x="1284999" y="2829182"/>
              <a:ext cx="44205" cy="44205"/>
            </a:xfrm>
            <a:prstGeom prst="ellipse">
              <a:avLst/>
            </a:prstGeom>
            <a:noFill/>
            <a:ln w="12700">
              <a:solidFill>
                <a:srgbClr val="F15922"/>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0" cap="none" spc="0" normalizeH="0" baseline="0" noProof="0" dirty="0">
                <a:ln>
                  <a:noFill/>
                </a:ln>
                <a:solidFill>
                  <a:srgbClr val="000000"/>
                </a:solidFill>
                <a:effectLst/>
                <a:uLnTx/>
                <a:uFillTx/>
                <a:latin typeface="Calibri" panose="020F0502020204030204" pitchFamily="34" charset="0"/>
                <a:ea typeface="MS PGothic" panose="020B0600070205080204" pitchFamily="34" charset="-128"/>
                <a:cs typeface="Arial" panose="020B0604020202020204" pitchFamily="34" charset="0"/>
              </a:endParaRPr>
            </a:p>
          </p:txBody>
        </p:sp>
        <p:sp>
          <p:nvSpPr>
            <p:cNvPr id="381" name="Freeform 150">
              <a:extLst>
                <a:ext uri="{FF2B5EF4-FFF2-40B4-BE49-F238E27FC236}">
                  <a16:creationId xmlns:a16="http://schemas.microsoft.com/office/drawing/2014/main" id="{FCA4DC7D-9B27-4E36-91A2-8DD9688E6E68}"/>
                </a:ext>
              </a:extLst>
            </p:cNvPr>
            <p:cNvSpPr>
              <a:spLocks/>
            </p:cNvSpPr>
            <p:nvPr/>
          </p:nvSpPr>
          <p:spPr bwMode="auto">
            <a:xfrm>
              <a:off x="1198800" y="2788516"/>
              <a:ext cx="44205" cy="44205"/>
            </a:xfrm>
            <a:prstGeom prst="ellipse">
              <a:avLst/>
            </a:prstGeom>
            <a:noFill/>
            <a:ln w="12700">
              <a:solidFill>
                <a:srgbClr val="F15922"/>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0" cap="none" spc="0" normalizeH="0" baseline="0" noProof="0" dirty="0">
                <a:ln>
                  <a:noFill/>
                </a:ln>
                <a:solidFill>
                  <a:srgbClr val="000000"/>
                </a:solidFill>
                <a:effectLst/>
                <a:uLnTx/>
                <a:uFillTx/>
                <a:latin typeface="Calibri" panose="020F0502020204030204" pitchFamily="34" charset="0"/>
                <a:ea typeface="MS PGothic" panose="020B0600070205080204" pitchFamily="34" charset="-128"/>
                <a:cs typeface="Arial" panose="020B0604020202020204" pitchFamily="34" charset="0"/>
              </a:endParaRPr>
            </a:p>
          </p:txBody>
        </p:sp>
        <p:sp>
          <p:nvSpPr>
            <p:cNvPr id="382" name="Freeform 151">
              <a:extLst>
                <a:ext uri="{FF2B5EF4-FFF2-40B4-BE49-F238E27FC236}">
                  <a16:creationId xmlns:a16="http://schemas.microsoft.com/office/drawing/2014/main" id="{5BB95587-A597-4C54-B912-ADCB58957D1C}"/>
                </a:ext>
              </a:extLst>
            </p:cNvPr>
            <p:cNvSpPr>
              <a:spLocks/>
            </p:cNvSpPr>
            <p:nvPr/>
          </p:nvSpPr>
          <p:spPr bwMode="auto">
            <a:xfrm>
              <a:off x="1143023" y="2757234"/>
              <a:ext cx="44205" cy="44205"/>
            </a:xfrm>
            <a:prstGeom prst="ellipse">
              <a:avLst/>
            </a:prstGeom>
            <a:noFill/>
            <a:ln w="12700">
              <a:solidFill>
                <a:srgbClr val="F15922"/>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0" cap="none" spc="0" normalizeH="0" baseline="0" noProof="0" dirty="0">
                <a:ln>
                  <a:noFill/>
                </a:ln>
                <a:solidFill>
                  <a:srgbClr val="000000"/>
                </a:solidFill>
                <a:effectLst/>
                <a:uLnTx/>
                <a:uFillTx/>
                <a:latin typeface="Calibri" panose="020F0502020204030204" pitchFamily="34" charset="0"/>
                <a:ea typeface="MS PGothic" panose="020B0600070205080204" pitchFamily="34" charset="-128"/>
                <a:cs typeface="Arial" panose="020B0604020202020204" pitchFamily="34" charset="0"/>
              </a:endParaRPr>
            </a:p>
          </p:txBody>
        </p:sp>
        <p:sp>
          <p:nvSpPr>
            <p:cNvPr id="383" name="Freeform 152">
              <a:extLst>
                <a:ext uri="{FF2B5EF4-FFF2-40B4-BE49-F238E27FC236}">
                  <a16:creationId xmlns:a16="http://schemas.microsoft.com/office/drawing/2014/main" id="{3CCB7DEA-1EFD-44E9-A130-A3E7D5816883}"/>
                </a:ext>
              </a:extLst>
            </p:cNvPr>
            <p:cNvSpPr>
              <a:spLocks/>
            </p:cNvSpPr>
            <p:nvPr/>
          </p:nvSpPr>
          <p:spPr bwMode="auto">
            <a:xfrm>
              <a:off x="1097391" y="2704056"/>
              <a:ext cx="44205" cy="44205"/>
            </a:xfrm>
            <a:prstGeom prst="ellipse">
              <a:avLst/>
            </a:prstGeom>
            <a:noFill/>
            <a:ln w="12700">
              <a:solidFill>
                <a:srgbClr val="F15922"/>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0" cap="none" spc="0" normalizeH="0" baseline="0" noProof="0" dirty="0">
                <a:ln>
                  <a:noFill/>
                </a:ln>
                <a:solidFill>
                  <a:srgbClr val="000000"/>
                </a:solidFill>
                <a:effectLst/>
                <a:uLnTx/>
                <a:uFillTx/>
                <a:latin typeface="Calibri" panose="020F0502020204030204" pitchFamily="34" charset="0"/>
                <a:ea typeface="MS PGothic" panose="020B0600070205080204" pitchFamily="34" charset="-128"/>
                <a:cs typeface="Arial" panose="020B0604020202020204" pitchFamily="34" charset="0"/>
              </a:endParaRPr>
            </a:p>
          </p:txBody>
        </p:sp>
        <p:sp>
          <p:nvSpPr>
            <p:cNvPr id="384" name="Freeform 153">
              <a:extLst>
                <a:ext uri="{FF2B5EF4-FFF2-40B4-BE49-F238E27FC236}">
                  <a16:creationId xmlns:a16="http://schemas.microsoft.com/office/drawing/2014/main" id="{CFF9ACCB-4FB0-4FA4-8009-15796CFA5C41}"/>
                </a:ext>
              </a:extLst>
            </p:cNvPr>
            <p:cNvSpPr>
              <a:spLocks/>
            </p:cNvSpPr>
            <p:nvPr/>
          </p:nvSpPr>
          <p:spPr bwMode="auto">
            <a:xfrm>
              <a:off x="1041614" y="2675900"/>
              <a:ext cx="44205" cy="44205"/>
            </a:xfrm>
            <a:prstGeom prst="ellipse">
              <a:avLst/>
            </a:prstGeom>
            <a:noFill/>
            <a:ln w="12700">
              <a:solidFill>
                <a:srgbClr val="F15922"/>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0" cap="none" spc="0" normalizeH="0" baseline="0" noProof="0" dirty="0">
                <a:ln>
                  <a:noFill/>
                </a:ln>
                <a:solidFill>
                  <a:srgbClr val="000000"/>
                </a:solidFill>
                <a:effectLst/>
                <a:uLnTx/>
                <a:uFillTx/>
                <a:latin typeface="Calibri" panose="020F0502020204030204" pitchFamily="34" charset="0"/>
                <a:ea typeface="MS PGothic" panose="020B0600070205080204" pitchFamily="34" charset="-128"/>
                <a:cs typeface="Arial" panose="020B0604020202020204" pitchFamily="34" charset="0"/>
              </a:endParaRPr>
            </a:p>
          </p:txBody>
        </p:sp>
        <p:sp>
          <p:nvSpPr>
            <p:cNvPr id="385" name="Freeform 154">
              <a:extLst>
                <a:ext uri="{FF2B5EF4-FFF2-40B4-BE49-F238E27FC236}">
                  <a16:creationId xmlns:a16="http://schemas.microsoft.com/office/drawing/2014/main" id="{35DB9D02-A816-4714-A097-994280A1C1DD}"/>
                </a:ext>
              </a:extLst>
            </p:cNvPr>
            <p:cNvSpPr>
              <a:spLocks/>
            </p:cNvSpPr>
            <p:nvPr/>
          </p:nvSpPr>
          <p:spPr bwMode="auto">
            <a:xfrm>
              <a:off x="985839" y="2660260"/>
              <a:ext cx="44205" cy="44205"/>
            </a:xfrm>
            <a:prstGeom prst="ellipse">
              <a:avLst/>
            </a:prstGeom>
            <a:noFill/>
            <a:ln w="12700">
              <a:solidFill>
                <a:srgbClr val="F15922"/>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0" cap="none" spc="0" normalizeH="0" baseline="0" noProof="0" dirty="0">
                <a:ln>
                  <a:noFill/>
                </a:ln>
                <a:solidFill>
                  <a:srgbClr val="000000"/>
                </a:solidFill>
                <a:effectLst/>
                <a:uLnTx/>
                <a:uFillTx/>
                <a:latin typeface="Calibri" panose="020F0502020204030204" pitchFamily="34" charset="0"/>
                <a:ea typeface="MS PGothic" panose="020B0600070205080204" pitchFamily="34" charset="-128"/>
                <a:cs typeface="Arial" panose="020B0604020202020204" pitchFamily="34" charset="0"/>
              </a:endParaRPr>
            </a:p>
          </p:txBody>
        </p:sp>
        <p:sp>
          <p:nvSpPr>
            <p:cNvPr id="386" name="Freeform 155">
              <a:extLst>
                <a:ext uri="{FF2B5EF4-FFF2-40B4-BE49-F238E27FC236}">
                  <a16:creationId xmlns:a16="http://schemas.microsoft.com/office/drawing/2014/main" id="{7C148921-321C-47B7-9527-DC5E8B491129}"/>
                </a:ext>
              </a:extLst>
            </p:cNvPr>
            <p:cNvSpPr>
              <a:spLocks/>
            </p:cNvSpPr>
            <p:nvPr/>
          </p:nvSpPr>
          <p:spPr bwMode="auto">
            <a:xfrm>
              <a:off x="940204" y="2660259"/>
              <a:ext cx="44205" cy="44205"/>
            </a:xfrm>
            <a:prstGeom prst="ellipse">
              <a:avLst/>
            </a:prstGeom>
            <a:noFill/>
            <a:ln w="12700">
              <a:solidFill>
                <a:srgbClr val="F15922"/>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0" cap="none" spc="0" normalizeH="0" baseline="0" noProof="0" dirty="0">
                <a:ln>
                  <a:noFill/>
                </a:ln>
                <a:solidFill>
                  <a:srgbClr val="000000"/>
                </a:solidFill>
                <a:effectLst/>
                <a:uLnTx/>
                <a:uFillTx/>
                <a:latin typeface="Calibri" panose="020F0502020204030204" pitchFamily="34" charset="0"/>
                <a:ea typeface="MS PGothic" panose="020B0600070205080204" pitchFamily="34" charset="-128"/>
                <a:cs typeface="Arial" panose="020B0604020202020204" pitchFamily="34" charset="0"/>
              </a:endParaRPr>
            </a:p>
          </p:txBody>
        </p:sp>
        <p:sp>
          <p:nvSpPr>
            <p:cNvPr id="387" name="Freeform 156">
              <a:extLst>
                <a:ext uri="{FF2B5EF4-FFF2-40B4-BE49-F238E27FC236}">
                  <a16:creationId xmlns:a16="http://schemas.microsoft.com/office/drawing/2014/main" id="{E804721B-D125-4BE7-9323-15742B56B46D}"/>
                </a:ext>
              </a:extLst>
            </p:cNvPr>
            <p:cNvSpPr>
              <a:spLocks/>
            </p:cNvSpPr>
            <p:nvPr/>
          </p:nvSpPr>
          <p:spPr bwMode="auto">
            <a:xfrm>
              <a:off x="930063" y="2679031"/>
              <a:ext cx="4680090" cy="1257532"/>
            </a:xfrm>
            <a:custGeom>
              <a:avLst/>
              <a:gdLst>
                <a:gd name="T0" fmla="*/ 46 w 1846"/>
                <a:gd name="T1" fmla="*/ 14 h 804"/>
                <a:gd name="T2" fmla="*/ 76 w 1846"/>
                <a:gd name="T3" fmla="*/ 28 h 804"/>
                <a:gd name="T4" fmla="*/ 90 w 1846"/>
                <a:gd name="T5" fmla="*/ 44 h 804"/>
                <a:gd name="T6" fmla="*/ 108 w 1846"/>
                <a:gd name="T7" fmla="*/ 66 h 804"/>
                <a:gd name="T8" fmla="*/ 124 w 1846"/>
                <a:gd name="T9" fmla="*/ 84 h 804"/>
                <a:gd name="T10" fmla="*/ 144 w 1846"/>
                <a:gd name="T11" fmla="*/ 108 h 804"/>
                <a:gd name="T12" fmla="*/ 178 w 1846"/>
                <a:gd name="T13" fmla="*/ 122 h 804"/>
                <a:gd name="T14" fmla="*/ 194 w 1846"/>
                <a:gd name="T15" fmla="*/ 136 h 804"/>
                <a:gd name="T16" fmla="*/ 214 w 1846"/>
                <a:gd name="T17" fmla="*/ 164 h 804"/>
                <a:gd name="T18" fmla="*/ 232 w 1846"/>
                <a:gd name="T19" fmla="*/ 180 h 804"/>
                <a:gd name="T20" fmla="*/ 240 w 1846"/>
                <a:gd name="T21" fmla="*/ 188 h 804"/>
                <a:gd name="T22" fmla="*/ 248 w 1846"/>
                <a:gd name="T23" fmla="*/ 202 h 804"/>
                <a:gd name="T24" fmla="*/ 264 w 1846"/>
                <a:gd name="T25" fmla="*/ 220 h 804"/>
                <a:gd name="T26" fmla="*/ 272 w 1846"/>
                <a:gd name="T27" fmla="*/ 236 h 804"/>
                <a:gd name="T28" fmla="*/ 286 w 1846"/>
                <a:gd name="T29" fmla="*/ 254 h 804"/>
                <a:gd name="T30" fmla="*/ 312 w 1846"/>
                <a:gd name="T31" fmla="*/ 284 h 804"/>
                <a:gd name="T32" fmla="*/ 324 w 1846"/>
                <a:gd name="T33" fmla="*/ 304 h 804"/>
                <a:gd name="T34" fmla="*/ 340 w 1846"/>
                <a:gd name="T35" fmla="*/ 320 h 804"/>
                <a:gd name="T36" fmla="*/ 358 w 1846"/>
                <a:gd name="T37" fmla="*/ 342 h 804"/>
                <a:gd name="T38" fmla="*/ 370 w 1846"/>
                <a:gd name="T39" fmla="*/ 352 h 804"/>
                <a:gd name="T40" fmla="*/ 392 w 1846"/>
                <a:gd name="T41" fmla="*/ 360 h 804"/>
                <a:gd name="T42" fmla="*/ 418 w 1846"/>
                <a:gd name="T43" fmla="*/ 370 h 804"/>
                <a:gd name="T44" fmla="*/ 448 w 1846"/>
                <a:gd name="T45" fmla="*/ 382 h 804"/>
                <a:gd name="T46" fmla="*/ 478 w 1846"/>
                <a:gd name="T47" fmla="*/ 396 h 804"/>
                <a:gd name="T48" fmla="*/ 504 w 1846"/>
                <a:gd name="T49" fmla="*/ 408 h 804"/>
                <a:gd name="T50" fmla="*/ 522 w 1846"/>
                <a:gd name="T51" fmla="*/ 424 h 804"/>
                <a:gd name="T52" fmla="*/ 542 w 1846"/>
                <a:gd name="T53" fmla="*/ 436 h 804"/>
                <a:gd name="T54" fmla="*/ 570 w 1846"/>
                <a:gd name="T55" fmla="*/ 446 h 804"/>
                <a:gd name="T56" fmla="*/ 600 w 1846"/>
                <a:gd name="T57" fmla="*/ 456 h 804"/>
                <a:gd name="T58" fmla="*/ 610 w 1846"/>
                <a:gd name="T59" fmla="*/ 468 h 804"/>
                <a:gd name="T60" fmla="*/ 646 w 1846"/>
                <a:gd name="T61" fmla="*/ 480 h 804"/>
                <a:gd name="T62" fmla="*/ 668 w 1846"/>
                <a:gd name="T63" fmla="*/ 492 h 804"/>
                <a:gd name="T64" fmla="*/ 690 w 1846"/>
                <a:gd name="T65" fmla="*/ 512 h 804"/>
                <a:gd name="T66" fmla="*/ 716 w 1846"/>
                <a:gd name="T67" fmla="*/ 520 h 804"/>
                <a:gd name="T68" fmla="*/ 756 w 1846"/>
                <a:gd name="T69" fmla="*/ 530 h 804"/>
                <a:gd name="T70" fmla="*/ 770 w 1846"/>
                <a:gd name="T71" fmla="*/ 540 h 804"/>
                <a:gd name="T72" fmla="*/ 786 w 1846"/>
                <a:gd name="T73" fmla="*/ 556 h 804"/>
                <a:gd name="T74" fmla="*/ 808 w 1846"/>
                <a:gd name="T75" fmla="*/ 572 h 804"/>
                <a:gd name="T76" fmla="*/ 832 w 1846"/>
                <a:gd name="T77" fmla="*/ 580 h 804"/>
                <a:gd name="T78" fmla="*/ 842 w 1846"/>
                <a:gd name="T79" fmla="*/ 588 h 804"/>
                <a:gd name="T80" fmla="*/ 868 w 1846"/>
                <a:gd name="T81" fmla="*/ 600 h 804"/>
                <a:gd name="T82" fmla="*/ 878 w 1846"/>
                <a:gd name="T83" fmla="*/ 612 h 804"/>
                <a:gd name="T84" fmla="*/ 926 w 1846"/>
                <a:gd name="T85" fmla="*/ 622 h 804"/>
                <a:gd name="T86" fmla="*/ 952 w 1846"/>
                <a:gd name="T87" fmla="*/ 632 h 804"/>
                <a:gd name="T88" fmla="*/ 982 w 1846"/>
                <a:gd name="T89" fmla="*/ 640 h 804"/>
                <a:gd name="T90" fmla="*/ 1016 w 1846"/>
                <a:gd name="T91" fmla="*/ 652 h 804"/>
                <a:gd name="T92" fmla="*/ 1036 w 1846"/>
                <a:gd name="T93" fmla="*/ 664 h 804"/>
                <a:gd name="T94" fmla="*/ 1054 w 1846"/>
                <a:gd name="T95" fmla="*/ 672 h 804"/>
                <a:gd name="T96" fmla="*/ 1072 w 1846"/>
                <a:gd name="T97" fmla="*/ 684 h 804"/>
                <a:gd name="T98" fmla="*/ 1122 w 1846"/>
                <a:gd name="T99" fmla="*/ 694 h 804"/>
                <a:gd name="T100" fmla="*/ 1160 w 1846"/>
                <a:gd name="T101" fmla="*/ 706 h 804"/>
                <a:gd name="T102" fmla="*/ 1256 w 1846"/>
                <a:gd name="T103" fmla="*/ 716 h 804"/>
                <a:gd name="T104" fmla="*/ 1302 w 1846"/>
                <a:gd name="T105" fmla="*/ 726 h 804"/>
                <a:gd name="T106" fmla="*/ 1342 w 1846"/>
                <a:gd name="T107" fmla="*/ 736 h 804"/>
                <a:gd name="T108" fmla="*/ 1400 w 1846"/>
                <a:gd name="T109" fmla="*/ 746 h 804"/>
                <a:gd name="T110" fmla="*/ 1518 w 1846"/>
                <a:gd name="T111" fmla="*/ 770 h 8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846" h="804">
                  <a:moveTo>
                    <a:pt x="0" y="0"/>
                  </a:moveTo>
                  <a:lnTo>
                    <a:pt x="34" y="0"/>
                  </a:lnTo>
                  <a:lnTo>
                    <a:pt x="34" y="10"/>
                  </a:lnTo>
                  <a:lnTo>
                    <a:pt x="44" y="10"/>
                  </a:lnTo>
                  <a:lnTo>
                    <a:pt x="44" y="14"/>
                  </a:lnTo>
                  <a:lnTo>
                    <a:pt x="46" y="14"/>
                  </a:lnTo>
                  <a:lnTo>
                    <a:pt x="46" y="20"/>
                  </a:lnTo>
                  <a:lnTo>
                    <a:pt x="54" y="20"/>
                  </a:lnTo>
                  <a:lnTo>
                    <a:pt x="54" y="22"/>
                  </a:lnTo>
                  <a:lnTo>
                    <a:pt x="60" y="22"/>
                  </a:lnTo>
                  <a:lnTo>
                    <a:pt x="60" y="28"/>
                  </a:lnTo>
                  <a:lnTo>
                    <a:pt x="76" y="28"/>
                  </a:lnTo>
                  <a:lnTo>
                    <a:pt x="76" y="32"/>
                  </a:lnTo>
                  <a:lnTo>
                    <a:pt x="82" y="32"/>
                  </a:lnTo>
                  <a:lnTo>
                    <a:pt x="82" y="36"/>
                  </a:lnTo>
                  <a:lnTo>
                    <a:pt x="86" y="36"/>
                  </a:lnTo>
                  <a:lnTo>
                    <a:pt x="86" y="44"/>
                  </a:lnTo>
                  <a:lnTo>
                    <a:pt x="90" y="44"/>
                  </a:lnTo>
                  <a:lnTo>
                    <a:pt x="90" y="54"/>
                  </a:lnTo>
                  <a:lnTo>
                    <a:pt x="96" y="54"/>
                  </a:lnTo>
                  <a:lnTo>
                    <a:pt x="96" y="58"/>
                  </a:lnTo>
                  <a:lnTo>
                    <a:pt x="104" y="58"/>
                  </a:lnTo>
                  <a:lnTo>
                    <a:pt x="104" y="66"/>
                  </a:lnTo>
                  <a:lnTo>
                    <a:pt x="108" y="66"/>
                  </a:lnTo>
                  <a:lnTo>
                    <a:pt x="108" y="70"/>
                  </a:lnTo>
                  <a:lnTo>
                    <a:pt x="116" y="70"/>
                  </a:lnTo>
                  <a:lnTo>
                    <a:pt x="116" y="76"/>
                  </a:lnTo>
                  <a:lnTo>
                    <a:pt x="120" y="76"/>
                  </a:lnTo>
                  <a:lnTo>
                    <a:pt x="120" y="84"/>
                  </a:lnTo>
                  <a:lnTo>
                    <a:pt x="124" y="84"/>
                  </a:lnTo>
                  <a:lnTo>
                    <a:pt x="124" y="98"/>
                  </a:lnTo>
                  <a:lnTo>
                    <a:pt x="128" y="98"/>
                  </a:lnTo>
                  <a:lnTo>
                    <a:pt x="128" y="102"/>
                  </a:lnTo>
                  <a:lnTo>
                    <a:pt x="140" y="102"/>
                  </a:lnTo>
                  <a:lnTo>
                    <a:pt x="140" y="108"/>
                  </a:lnTo>
                  <a:lnTo>
                    <a:pt x="144" y="108"/>
                  </a:lnTo>
                  <a:lnTo>
                    <a:pt x="144" y="116"/>
                  </a:lnTo>
                  <a:lnTo>
                    <a:pt x="164" y="116"/>
                  </a:lnTo>
                  <a:lnTo>
                    <a:pt x="164" y="118"/>
                  </a:lnTo>
                  <a:lnTo>
                    <a:pt x="176" y="118"/>
                  </a:lnTo>
                  <a:lnTo>
                    <a:pt x="176" y="122"/>
                  </a:lnTo>
                  <a:lnTo>
                    <a:pt x="178" y="122"/>
                  </a:lnTo>
                  <a:lnTo>
                    <a:pt x="178" y="128"/>
                  </a:lnTo>
                  <a:lnTo>
                    <a:pt x="182" y="128"/>
                  </a:lnTo>
                  <a:lnTo>
                    <a:pt x="182" y="132"/>
                  </a:lnTo>
                  <a:lnTo>
                    <a:pt x="190" y="132"/>
                  </a:lnTo>
                  <a:lnTo>
                    <a:pt x="190" y="136"/>
                  </a:lnTo>
                  <a:lnTo>
                    <a:pt x="194" y="136"/>
                  </a:lnTo>
                  <a:lnTo>
                    <a:pt x="194" y="150"/>
                  </a:lnTo>
                  <a:lnTo>
                    <a:pt x="200" y="150"/>
                  </a:lnTo>
                  <a:lnTo>
                    <a:pt x="200" y="160"/>
                  </a:lnTo>
                  <a:lnTo>
                    <a:pt x="210" y="160"/>
                  </a:lnTo>
                  <a:lnTo>
                    <a:pt x="210" y="164"/>
                  </a:lnTo>
                  <a:lnTo>
                    <a:pt x="214" y="164"/>
                  </a:lnTo>
                  <a:lnTo>
                    <a:pt x="214" y="168"/>
                  </a:lnTo>
                  <a:lnTo>
                    <a:pt x="224" y="168"/>
                  </a:lnTo>
                  <a:lnTo>
                    <a:pt x="224" y="176"/>
                  </a:lnTo>
                  <a:lnTo>
                    <a:pt x="226" y="176"/>
                  </a:lnTo>
                  <a:lnTo>
                    <a:pt x="226" y="180"/>
                  </a:lnTo>
                  <a:lnTo>
                    <a:pt x="232" y="180"/>
                  </a:lnTo>
                  <a:lnTo>
                    <a:pt x="232" y="184"/>
                  </a:lnTo>
                  <a:lnTo>
                    <a:pt x="236" y="184"/>
                  </a:lnTo>
                  <a:lnTo>
                    <a:pt x="236" y="186"/>
                  </a:lnTo>
                  <a:lnTo>
                    <a:pt x="238" y="186"/>
                  </a:lnTo>
                  <a:lnTo>
                    <a:pt x="238" y="188"/>
                  </a:lnTo>
                  <a:lnTo>
                    <a:pt x="240" y="188"/>
                  </a:lnTo>
                  <a:lnTo>
                    <a:pt x="240" y="192"/>
                  </a:lnTo>
                  <a:lnTo>
                    <a:pt x="242" y="192"/>
                  </a:lnTo>
                  <a:lnTo>
                    <a:pt x="242" y="196"/>
                  </a:lnTo>
                  <a:lnTo>
                    <a:pt x="244" y="196"/>
                  </a:lnTo>
                  <a:lnTo>
                    <a:pt x="244" y="202"/>
                  </a:lnTo>
                  <a:lnTo>
                    <a:pt x="248" y="202"/>
                  </a:lnTo>
                  <a:lnTo>
                    <a:pt x="248" y="204"/>
                  </a:lnTo>
                  <a:lnTo>
                    <a:pt x="254" y="204"/>
                  </a:lnTo>
                  <a:lnTo>
                    <a:pt x="254" y="216"/>
                  </a:lnTo>
                  <a:lnTo>
                    <a:pt x="258" y="216"/>
                  </a:lnTo>
                  <a:lnTo>
                    <a:pt x="258" y="220"/>
                  </a:lnTo>
                  <a:lnTo>
                    <a:pt x="264" y="220"/>
                  </a:lnTo>
                  <a:lnTo>
                    <a:pt x="264" y="226"/>
                  </a:lnTo>
                  <a:lnTo>
                    <a:pt x="266" y="226"/>
                  </a:lnTo>
                  <a:lnTo>
                    <a:pt x="266" y="232"/>
                  </a:lnTo>
                  <a:lnTo>
                    <a:pt x="270" y="232"/>
                  </a:lnTo>
                  <a:lnTo>
                    <a:pt x="270" y="236"/>
                  </a:lnTo>
                  <a:lnTo>
                    <a:pt x="272" y="236"/>
                  </a:lnTo>
                  <a:lnTo>
                    <a:pt x="272" y="240"/>
                  </a:lnTo>
                  <a:lnTo>
                    <a:pt x="276" y="240"/>
                  </a:lnTo>
                  <a:lnTo>
                    <a:pt x="276" y="248"/>
                  </a:lnTo>
                  <a:lnTo>
                    <a:pt x="280" y="248"/>
                  </a:lnTo>
                  <a:lnTo>
                    <a:pt x="280" y="254"/>
                  </a:lnTo>
                  <a:lnTo>
                    <a:pt x="286" y="254"/>
                  </a:lnTo>
                  <a:lnTo>
                    <a:pt x="286" y="264"/>
                  </a:lnTo>
                  <a:lnTo>
                    <a:pt x="296" y="264"/>
                  </a:lnTo>
                  <a:lnTo>
                    <a:pt x="296" y="274"/>
                  </a:lnTo>
                  <a:lnTo>
                    <a:pt x="304" y="274"/>
                  </a:lnTo>
                  <a:lnTo>
                    <a:pt x="304" y="284"/>
                  </a:lnTo>
                  <a:lnTo>
                    <a:pt x="312" y="284"/>
                  </a:lnTo>
                  <a:lnTo>
                    <a:pt x="312" y="290"/>
                  </a:lnTo>
                  <a:lnTo>
                    <a:pt x="316" y="290"/>
                  </a:lnTo>
                  <a:lnTo>
                    <a:pt x="316" y="298"/>
                  </a:lnTo>
                  <a:lnTo>
                    <a:pt x="320" y="298"/>
                  </a:lnTo>
                  <a:lnTo>
                    <a:pt x="320" y="304"/>
                  </a:lnTo>
                  <a:lnTo>
                    <a:pt x="324" y="304"/>
                  </a:lnTo>
                  <a:lnTo>
                    <a:pt x="324" y="308"/>
                  </a:lnTo>
                  <a:lnTo>
                    <a:pt x="330" y="308"/>
                  </a:lnTo>
                  <a:lnTo>
                    <a:pt x="330" y="314"/>
                  </a:lnTo>
                  <a:lnTo>
                    <a:pt x="336" y="314"/>
                  </a:lnTo>
                  <a:lnTo>
                    <a:pt x="336" y="320"/>
                  </a:lnTo>
                  <a:lnTo>
                    <a:pt x="340" y="320"/>
                  </a:lnTo>
                  <a:lnTo>
                    <a:pt x="340" y="328"/>
                  </a:lnTo>
                  <a:lnTo>
                    <a:pt x="346" y="328"/>
                  </a:lnTo>
                  <a:lnTo>
                    <a:pt x="346" y="332"/>
                  </a:lnTo>
                  <a:lnTo>
                    <a:pt x="354" y="332"/>
                  </a:lnTo>
                  <a:lnTo>
                    <a:pt x="354" y="342"/>
                  </a:lnTo>
                  <a:lnTo>
                    <a:pt x="358" y="342"/>
                  </a:lnTo>
                  <a:lnTo>
                    <a:pt x="358" y="346"/>
                  </a:lnTo>
                  <a:lnTo>
                    <a:pt x="362" y="346"/>
                  </a:lnTo>
                  <a:lnTo>
                    <a:pt x="362" y="348"/>
                  </a:lnTo>
                  <a:lnTo>
                    <a:pt x="366" y="348"/>
                  </a:lnTo>
                  <a:lnTo>
                    <a:pt x="366" y="352"/>
                  </a:lnTo>
                  <a:lnTo>
                    <a:pt x="370" y="352"/>
                  </a:lnTo>
                  <a:lnTo>
                    <a:pt x="370" y="354"/>
                  </a:lnTo>
                  <a:lnTo>
                    <a:pt x="378" y="354"/>
                  </a:lnTo>
                  <a:lnTo>
                    <a:pt x="378" y="358"/>
                  </a:lnTo>
                  <a:lnTo>
                    <a:pt x="380" y="358"/>
                  </a:lnTo>
                  <a:lnTo>
                    <a:pt x="380" y="360"/>
                  </a:lnTo>
                  <a:lnTo>
                    <a:pt x="392" y="360"/>
                  </a:lnTo>
                  <a:lnTo>
                    <a:pt x="392" y="364"/>
                  </a:lnTo>
                  <a:lnTo>
                    <a:pt x="400" y="364"/>
                  </a:lnTo>
                  <a:lnTo>
                    <a:pt x="400" y="366"/>
                  </a:lnTo>
                  <a:lnTo>
                    <a:pt x="408" y="366"/>
                  </a:lnTo>
                  <a:lnTo>
                    <a:pt x="408" y="370"/>
                  </a:lnTo>
                  <a:lnTo>
                    <a:pt x="418" y="370"/>
                  </a:lnTo>
                  <a:lnTo>
                    <a:pt x="418" y="374"/>
                  </a:lnTo>
                  <a:lnTo>
                    <a:pt x="434" y="374"/>
                  </a:lnTo>
                  <a:lnTo>
                    <a:pt x="434" y="376"/>
                  </a:lnTo>
                  <a:lnTo>
                    <a:pt x="444" y="376"/>
                  </a:lnTo>
                  <a:lnTo>
                    <a:pt x="444" y="382"/>
                  </a:lnTo>
                  <a:lnTo>
                    <a:pt x="448" y="382"/>
                  </a:lnTo>
                  <a:lnTo>
                    <a:pt x="448" y="386"/>
                  </a:lnTo>
                  <a:lnTo>
                    <a:pt x="464" y="386"/>
                  </a:lnTo>
                  <a:lnTo>
                    <a:pt x="464" y="390"/>
                  </a:lnTo>
                  <a:lnTo>
                    <a:pt x="470" y="390"/>
                  </a:lnTo>
                  <a:lnTo>
                    <a:pt x="470" y="396"/>
                  </a:lnTo>
                  <a:lnTo>
                    <a:pt x="478" y="396"/>
                  </a:lnTo>
                  <a:lnTo>
                    <a:pt x="478" y="398"/>
                  </a:lnTo>
                  <a:lnTo>
                    <a:pt x="484" y="398"/>
                  </a:lnTo>
                  <a:lnTo>
                    <a:pt x="484" y="400"/>
                  </a:lnTo>
                  <a:lnTo>
                    <a:pt x="498" y="400"/>
                  </a:lnTo>
                  <a:lnTo>
                    <a:pt x="498" y="408"/>
                  </a:lnTo>
                  <a:lnTo>
                    <a:pt x="504" y="408"/>
                  </a:lnTo>
                  <a:lnTo>
                    <a:pt x="504" y="410"/>
                  </a:lnTo>
                  <a:lnTo>
                    <a:pt x="516" y="410"/>
                  </a:lnTo>
                  <a:lnTo>
                    <a:pt x="516" y="420"/>
                  </a:lnTo>
                  <a:lnTo>
                    <a:pt x="520" y="420"/>
                  </a:lnTo>
                  <a:lnTo>
                    <a:pt x="520" y="424"/>
                  </a:lnTo>
                  <a:lnTo>
                    <a:pt x="522" y="424"/>
                  </a:lnTo>
                  <a:lnTo>
                    <a:pt x="522" y="430"/>
                  </a:lnTo>
                  <a:lnTo>
                    <a:pt x="532" y="430"/>
                  </a:lnTo>
                  <a:lnTo>
                    <a:pt x="532" y="432"/>
                  </a:lnTo>
                  <a:lnTo>
                    <a:pt x="540" y="432"/>
                  </a:lnTo>
                  <a:lnTo>
                    <a:pt x="540" y="436"/>
                  </a:lnTo>
                  <a:lnTo>
                    <a:pt x="542" y="436"/>
                  </a:lnTo>
                  <a:lnTo>
                    <a:pt x="542" y="438"/>
                  </a:lnTo>
                  <a:lnTo>
                    <a:pt x="548" y="438"/>
                  </a:lnTo>
                  <a:lnTo>
                    <a:pt x="548" y="442"/>
                  </a:lnTo>
                  <a:lnTo>
                    <a:pt x="568" y="442"/>
                  </a:lnTo>
                  <a:lnTo>
                    <a:pt x="568" y="446"/>
                  </a:lnTo>
                  <a:lnTo>
                    <a:pt x="570" y="446"/>
                  </a:lnTo>
                  <a:lnTo>
                    <a:pt x="570" y="448"/>
                  </a:lnTo>
                  <a:lnTo>
                    <a:pt x="588" y="448"/>
                  </a:lnTo>
                  <a:lnTo>
                    <a:pt x="588" y="454"/>
                  </a:lnTo>
                  <a:lnTo>
                    <a:pt x="590" y="454"/>
                  </a:lnTo>
                  <a:lnTo>
                    <a:pt x="590" y="456"/>
                  </a:lnTo>
                  <a:lnTo>
                    <a:pt x="600" y="456"/>
                  </a:lnTo>
                  <a:lnTo>
                    <a:pt x="600" y="460"/>
                  </a:lnTo>
                  <a:lnTo>
                    <a:pt x="606" y="460"/>
                  </a:lnTo>
                  <a:lnTo>
                    <a:pt x="606" y="464"/>
                  </a:lnTo>
                  <a:lnTo>
                    <a:pt x="608" y="464"/>
                  </a:lnTo>
                  <a:lnTo>
                    <a:pt x="608" y="468"/>
                  </a:lnTo>
                  <a:lnTo>
                    <a:pt x="610" y="468"/>
                  </a:lnTo>
                  <a:lnTo>
                    <a:pt x="610" y="474"/>
                  </a:lnTo>
                  <a:lnTo>
                    <a:pt x="632" y="474"/>
                  </a:lnTo>
                  <a:lnTo>
                    <a:pt x="632" y="476"/>
                  </a:lnTo>
                  <a:lnTo>
                    <a:pt x="638" y="476"/>
                  </a:lnTo>
                  <a:lnTo>
                    <a:pt x="638" y="480"/>
                  </a:lnTo>
                  <a:lnTo>
                    <a:pt x="646" y="480"/>
                  </a:lnTo>
                  <a:lnTo>
                    <a:pt x="646" y="482"/>
                  </a:lnTo>
                  <a:lnTo>
                    <a:pt x="654" y="482"/>
                  </a:lnTo>
                  <a:lnTo>
                    <a:pt x="654" y="488"/>
                  </a:lnTo>
                  <a:lnTo>
                    <a:pt x="662" y="488"/>
                  </a:lnTo>
                  <a:lnTo>
                    <a:pt x="662" y="492"/>
                  </a:lnTo>
                  <a:lnTo>
                    <a:pt x="668" y="492"/>
                  </a:lnTo>
                  <a:lnTo>
                    <a:pt x="668" y="498"/>
                  </a:lnTo>
                  <a:lnTo>
                    <a:pt x="672" y="498"/>
                  </a:lnTo>
                  <a:lnTo>
                    <a:pt x="672" y="504"/>
                  </a:lnTo>
                  <a:lnTo>
                    <a:pt x="682" y="504"/>
                  </a:lnTo>
                  <a:lnTo>
                    <a:pt x="682" y="512"/>
                  </a:lnTo>
                  <a:lnTo>
                    <a:pt x="690" y="512"/>
                  </a:lnTo>
                  <a:lnTo>
                    <a:pt x="690" y="514"/>
                  </a:lnTo>
                  <a:lnTo>
                    <a:pt x="694" y="514"/>
                  </a:lnTo>
                  <a:lnTo>
                    <a:pt x="694" y="516"/>
                  </a:lnTo>
                  <a:lnTo>
                    <a:pt x="698" y="516"/>
                  </a:lnTo>
                  <a:lnTo>
                    <a:pt x="698" y="520"/>
                  </a:lnTo>
                  <a:lnTo>
                    <a:pt x="716" y="520"/>
                  </a:lnTo>
                  <a:lnTo>
                    <a:pt x="716" y="524"/>
                  </a:lnTo>
                  <a:lnTo>
                    <a:pt x="720" y="524"/>
                  </a:lnTo>
                  <a:lnTo>
                    <a:pt x="720" y="526"/>
                  </a:lnTo>
                  <a:lnTo>
                    <a:pt x="726" y="526"/>
                  </a:lnTo>
                  <a:lnTo>
                    <a:pt x="726" y="530"/>
                  </a:lnTo>
                  <a:lnTo>
                    <a:pt x="756" y="530"/>
                  </a:lnTo>
                  <a:lnTo>
                    <a:pt x="756" y="532"/>
                  </a:lnTo>
                  <a:lnTo>
                    <a:pt x="762" y="532"/>
                  </a:lnTo>
                  <a:lnTo>
                    <a:pt x="762" y="536"/>
                  </a:lnTo>
                  <a:lnTo>
                    <a:pt x="766" y="536"/>
                  </a:lnTo>
                  <a:lnTo>
                    <a:pt x="766" y="540"/>
                  </a:lnTo>
                  <a:lnTo>
                    <a:pt x="770" y="540"/>
                  </a:lnTo>
                  <a:lnTo>
                    <a:pt x="770" y="546"/>
                  </a:lnTo>
                  <a:lnTo>
                    <a:pt x="778" y="546"/>
                  </a:lnTo>
                  <a:lnTo>
                    <a:pt x="778" y="552"/>
                  </a:lnTo>
                  <a:lnTo>
                    <a:pt x="784" y="552"/>
                  </a:lnTo>
                  <a:lnTo>
                    <a:pt x="784" y="556"/>
                  </a:lnTo>
                  <a:lnTo>
                    <a:pt x="786" y="556"/>
                  </a:lnTo>
                  <a:lnTo>
                    <a:pt x="786" y="562"/>
                  </a:lnTo>
                  <a:lnTo>
                    <a:pt x="802" y="562"/>
                  </a:lnTo>
                  <a:lnTo>
                    <a:pt x="802" y="568"/>
                  </a:lnTo>
                  <a:lnTo>
                    <a:pt x="804" y="568"/>
                  </a:lnTo>
                  <a:lnTo>
                    <a:pt x="804" y="572"/>
                  </a:lnTo>
                  <a:lnTo>
                    <a:pt x="808" y="572"/>
                  </a:lnTo>
                  <a:lnTo>
                    <a:pt x="808" y="574"/>
                  </a:lnTo>
                  <a:lnTo>
                    <a:pt x="826" y="574"/>
                  </a:lnTo>
                  <a:lnTo>
                    <a:pt x="826" y="576"/>
                  </a:lnTo>
                  <a:lnTo>
                    <a:pt x="828" y="576"/>
                  </a:lnTo>
                  <a:lnTo>
                    <a:pt x="828" y="580"/>
                  </a:lnTo>
                  <a:lnTo>
                    <a:pt x="832" y="580"/>
                  </a:lnTo>
                  <a:lnTo>
                    <a:pt x="832" y="582"/>
                  </a:lnTo>
                  <a:lnTo>
                    <a:pt x="834" y="582"/>
                  </a:lnTo>
                  <a:lnTo>
                    <a:pt x="834" y="586"/>
                  </a:lnTo>
                  <a:lnTo>
                    <a:pt x="840" y="586"/>
                  </a:lnTo>
                  <a:lnTo>
                    <a:pt x="840" y="588"/>
                  </a:lnTo>
                  <a:lnTo>
                    <a:pt x="842" y="588"/>
                  </a:lnTo>
                  <a:lnTo>
                    <a:pt x="842" y="592"/>
                  </a:lnTo>
                  <a:lnTo>
                    <a:pt x="862" y="592"/>
                  </a:lnTo>
                  <a:lnTo>
                    <a:pt x="862" y="596"/>
                  </a:lnTo>
                  <a:lnTo>
                    <a:pt x="864" y="596"/>
                  </a:lnTo>
                  <a:lnTo>
                    <a:pt x="864" y="600"/>
                  </a:lnTo>
                  <a:lnTo>
                    <a:pt x="868" y="600"/>
                  </a:lnTo>
                  <a:lnTo>
                    <a:pt x="868" y="606"/>
                  </a:lnTo>
                  <a:lnTo>
                    <a:pt x="872" y="606"/>
                  </a:lnTo>
                  <a:lnTo>
                    <a:pt x="872" y="608"/>
                  </a:lnTo>
                  <a:lnTo>
                    <a:pt x="876" y="608"/>
                  </a:lnTo>
                  <a:lnTo>
                    <a:pt x="876" y="612"/>
                  </a:lnTo>
                  <a:lnTo>
                    <a:pt x="878" y="612"/>
                  </a:lnTo>
                  <a:lnTo>
                    <a:pt x="878" y="614"/>
                  </a:lnTo>
                  <a:lnTo>
                    <a:pt x="884" y="614"/>
                  </a:lnTo>
                  <a:lnTo>
                    <a:pt x="884" y="618"/>
                  </a:lnTo>
                  <a:lnTo>
                    <a:pt x="888" y="618"/>
                  </a:lnTo>
                  <a:lnTo>
                    <a:pt x="888" y="622"/>
                  </a:lnTo>
                  <a:lnTo>
                    <a:pt x="926" y="622"/>
                  </a:lnTo>
                  <a:lnTo>
                    <a:pt x="926" y="624"/>
                  </a:lnTo>
                  <a:lnTo>
                    <a:pt x="932" y="624"/>
                  </a:lnTo>
                  <a:lnTo>
                    <a:pt x="932" y="628"/>
                  </a:lnTo>
                  <a:lnTo>
                    <a:pt x="950" y="628"/>
                  </a:lnTo>
                  <a:lnTo>
                    <a:pt x="950" y="632"/>
                  </a:lnTo>
                  <a:lnTo>
                    <a:pt x="952" y="632"/>
                  </a:lnTo>
                  <a:lnTo>
                    <a:pt x="952" y="634"/>
                  </a:lnTo>
                  <a:lnTo>
                    <a:pt x="962" y="634"/>
                  </a:lnTo>
                  <a:lnTo>
                    <a:pt x="962" y="638"/>
                  </a:lnTo>
                  <a:lnTo>
                    <a:pt x="966" y="638"/>
                  </a:lnTo>
                  <a:lnTo>
                    <a:pt x="966" y="640"/>
                  </a:lnTo>
                  <a:lnTo>
                    <a:pt x="982" y="640"/>
                  </a:lnTo>
                  <a:lnTo>
                    <a:pt x="982" y="644"/>
                  </a:lnTo>
                  <a:lnTo>
                    <a:pt x="986" y="644"/>
                  </a:lnTo>
                  <a:lnTo>
                    <a:pt x="986" y="646"/>
                  </a:lnTo>
                  <a:lnTo>
                    <a:pt x="1004" y="646"/>
                  </a:lnTo>
                  <a:lnTo>
                    <a:pt x="1004" y="652"/>
                  </a:lnTo>
                  <a:lnTo>
                    <a:pt x="1016" y="652"/>
                  </a:lnTo>
                  <a:lnTo>
                    <a:pt x="1016" y="654"/>
                  </a:lnTo>
                  <a:lnTo>
                    <a:pt x="1018" y="654"/>
                  </a:lnTo>
                  <a:lnTo>
                    <a:pt x="1018" y="660"/>
                  </a:lnTo>
                  <a:lnTo>
                    <a:pt x="1034" y="660"/>
                  </a:lnTo>
                  <a:lnTo>
                    <a:pt x="1034" y="664"/>
                  </a:lnTo>
                  <a:lnTo>
                    <a:pt x="1036" y="664"/>
                  </a:lnTo>
                  <a:lnTo>
                    <a:pt x="1036" y="666"/>
                  </a:lnTo>
                  <a:lnTo>
                    <a:pt x="1040" y="666"/>
                  </a:lnTo>
                  <a:lnTo>
                    <a:pt x="1040" y="668"/>
                  </a:lnTo>
                  <a:lnTo>
                    <a:pt x="1042" y="668"/>
                  </a:lnTo>
                  <a:lnTo>
                    <a:pt x="1042" y="672"/>
                  </a:lnTo>
                  <a:lnTo>
                    <a:pt x="1054" y="672"/>
                  </a:lnTo>
                  <a:lnTo>
                    <a:pt x="1054" y="674"/>
                  </a:lnTo>
                  <a:lnTo>
                    <a:pt x="1064" y="674"/>
                  </a:lnTo>
                  <a:lnTo>
                    <a:pt x="1064" y="678"/>
                  </a:lnTo>
                  <a:lnTo>
                    <a:pt x="1068" y="678"/>
                  </a:lnTo>
                  <a:lnTo>
                    <a:pt x="1068" y="684"/>
                  </a:lnTo>
                  <a:lnTo>
                    <a:pt x="1072" y="684"/>
                  </a:lnTo>
                  <a:lnTo>
                    <a:pt x="1072" y="688"/>
                  </a:lnTo>
                  <a:lnTo>
                    <a:pt x="1086" y="688"/>
                  </a:lnTo>
                  <a:lnTo>
                    <a:pt x="1086" y="692"/>
                  </a:lnTo>
                  <a:lnTo>
                    <a:pt x="1106" y="692"/>
                  </a:lnTo>
                  <a:lnTo>
                    <a:pt x="1106" y="694"/>
                  </a:lnTo>
                  <a:lnTo>
                    <a:pt x="1122" y="694"/>
                  </a:lnTo>
                  <a:lnTo>
                    <a:pt x="1122" y="700"/>
                  </a:lnTo>
                  <a:lnTo>
                    <a:pt x="1134" y="700"/>
                  </a:lnTo>
                  <a:lnTo>
                    <a:pt x="1134" y="702"/>
                  </a:lnTo>
                  <a:lnTo>
                    <a:pt x="1148" y="702"/>
                  </a:lnTo>
                  <a:lnTo>
                    <a:pt x="1148" y="706"/>
                  </a:lnTo>
                  <a:lnTo>
                    <a:pt x="1160" y="706"/>
                  </a:lnTo>
                  <a:lnTo>
                    <a:pt x="1160" y="710"/>
                  </a:lnTo>
                  <a:lnTo>
                    <a:pt x="1176" y="710"/>
                  </a:lnTo>
                  <a:lnTo>
                    <a:pt x="1176" y="712"/>
                  </a:lnTo>
                  <a:lnTo>
                    <a:pt x="1218" y="712"/>
                  </a:lnTo>
                  <a:lnTo>
                    <a:pt x="1218" y="716"/>
                  </a:lnTo>
                  <a:lnTo>
                    <a:pt x="1256" y="716"/>
                  </a:lnTo>
                  <a:lnTo>
                    <a:pt x="1256" y="720"/>
                  </a:lnTo>
                  <a:lnTo>
                    <a:pt x="1268" y="720"/>
                  </a:lnTo>
                  <a:lnTo>
                    <a:pt x="1268" y="724"/>
                  </a:lnTo>
                  <a:lnTo>
                    <a:pt x="1278" y="724"/>
                  </a:lnTo>
                  <a:lnTo>
                    <a:pt x="1278" y="726"/>
                  </a:lnTo>
                  <a:lnTo>
                    <a:pt x="1302" y="726"/>
                  </a:lnTo>
                  <a:lnTo>
                    <a:pt x="1302" y="730"/>
                  </a:lnTo>
                  <a:lnTo>
                    <a:pt x="1336" y="730"/>
                  </a:lnTo>
                  <a:lnTo>
                    <a:pt x="1336" y="730"/>
                  </a:lnTo>
                  <a:lnTo>
                    <a:pt x="1336" y="736"/>
                  </a:lnTo>
                  <a:lnTo>
                    <a:pt x="1336" y="736"/>
                  </a:lnTo>
                  <a:lnTo>
                    <a:pt x="1342" y="736"/>
                  </a:lnTo>
                  <a:lnTo>
                    <a:pt x="1342" y="738"/>
                  </a:lnTo>
                  <a:lnTo>
                    <a:pt x="1348" y="738"/>
                  </a:lnTo>
                  <a:lnTo>
                    <a:pt x="1348" y="742"/>
                  </a:lnTo>
                  <a:lnTo>
                    <a:pt x="1364" y="742"/>
                  </a:lnTo>
                  <a:lnTo>
                    <a:pt x="1364" y="746"/>
                  </a:lnTo>
                  <a:lnTo>
                    <a:pt x="1400" y="746"/>
                  </a:lnTo>
                  <a:lnTo>
                    <a:pt x="1400" y="752"/>
                  </a:lnTo>
                  <a:lnTo>
                    <a:pt x="1430" y="752"/>
                  </a:lnTo>
                  <a:lnTo>
                    <a:pt x="1430" y="758"/>
                  </a:lnTo>
                  <a:lnTo>
                    <a:pt x="1448" y="758"/>
                  </a:lnTo>
                  <a:lnTo>
                    <a:pt x="1448" y="770"/>
                  </a:lnTo>
                  <a:lnTo>
                    <a:pt x="1518" y="770"/>
                  </a:lnTo>
                  <a:lnTo>
                    <a:pt x="1518" y="776"/>
                  </a:lnTo>
                  <a:lnTo>
                    <a:pt x="1744" y="776"/>
                  </a:lnTo>
                  <a:lnTo>
                    <a:pt x="1744" y="804"/>
                  </a:lnTo>
                  <a:lnTo>
                    <a:pt x="1846" y="804"/>
                  </a:lnTo>
                </a:path>
              </a:pathLst>
            </a:custGeom>
            <a:noFill/>
            <a:ln w="19050">
              <a:solidFill>
                <a:schemeClr val="accent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0" cap="none" spc="0" normalizeH="0" baseline="0" noProof="0" dirty="0">
                <a:ln>
                  <a:noFill/>
                </a:ln>
                <a:solidFill>
                  <a:srgbClr val="000000"/>
                </a:solidFill>
                <a:effectLst/>
                <a:uLnTx/>
                <a:uFillTx/>
                <a:latin typeface="Calibri" panose="020F0502020204030204" pitchFamily="34" charset="0"/>
                <a:ea typeface="MS PGothic" panose="020B0600070205080204" pitchFamily="34" charset="-128"/>
                <a:cs typeface="Arial" panose="020B0604020202020204" pitchFamily="34" charset="0"/>
              </a:endParaRPr>
            </a:p>
          </p:txBody>
        </p:sp>
        <p:sp>
          <p:nvSpPr>
            <p:cNvPr id="388" name="Freeform 157">
              <a:extLst>
                <a:ext uri="{FF2B5EF4-FFF2-40B4-BE49-F238E27FC236}">
                  <a16:creationId xmlns:a16="http://schemas.microsoft.com/office/drawing/2014/main" id="{5330F7BE-25C4-4840-BA5D-719B8E7D977B}"/>
                </a:ext>
              </a:extLst>
            </p:cNvPr>
            <p:cNvSpPr>
              <a:spLocks/>
            </p:cNvSpPr>
            <p:nvPr/>
          </p:nvSpPr>
          <p:spPr bwMode="auto">
            <a:xfrm>
              <a:off x="5586015" y="3911536"/>
              <a:ext cx="44205" cy="43795"/>
            </a:xfrm>
            <a:custGeom>
              <a:avLst/>
              <a:gdLst>
                <a:gd name="T0" fmla="*/ 0 w 28"/>
                <a:gd name="T1" fmla="*/ 28 h 28"/>
                <a:gd name="T2" fmla="*/ 14 w 28"/>
                <a:gd name="T3" fmla="*/ 0 h 28"/>
                <a:gd name="T4" fmla="*/ 28 w 28"/>
                <a:gd name="T5" fmla="*/ 28 h 28"/>
                <a:gd name="T6" fmla="*/ 0 w 28"/>
                <a:gd name="T7" fmla="*/ 28 h 28"/>
              </a:gdLst>
              <a:ahLst/>
              <a:cxnLst>
                <a:cxn ang="0">
                  <a:pos x="T0" y="T1"/>
                </a:cxn>
                <a:cxn ang="0">
                  <a:pos x="T2" y="T3"/>
                </a:cxn>
                <a:cxn ang="0">
                  <a:pos x="T4" y="T5"/>
                </a:cxn>
                <a:cxn ang="0">
                  <a:pos x="T6" y="T7"/>
                </a:cxn>
              </a:cxnLst>
              <a:rect l="0" t="0" r="r" b="b"/>
              <a:pathLst>
                <a:path w="28" h="28">
                  <a:moveTo>
                    <a:pt x="0" y="28"/>
                  </a:moveTo>
                  <a:lnTo>
                    <a:pt x="14" y="0"/>
                  </a:lnTo>
                  <a:lnTo>
                    <a:pt x="28" y="28"/>
                  </a:lnTo>
                  <a:lnTo>
                    <a:pt x="0" y="28"/>
                  </a:lnTo>
                  <a:close/>
                </a:path>
              </a:pathLst>
            </a:custGeom>
            <a:noFill/>
            <a:ln w="12700">
              <a:solidFill>
                <a:schemeClr val="accent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0" cap="none" spc="0" normalizeH="0" baseline="0" noProof="0" dirty="0">
                <a:ln>
                  <a:noFill/>
                </a:ln>
                <a:solidFill>
                  <a:srgbClr val="000000"/>
                </a:solidFill>
                <a:effectLst/>
                <a:uLnTx/>
                <a:uFillTx/>
                <a:latin typeface="Calibri" panose="020F0502020204030204" pitchFamily="34" charset="0"/>
                <a:ea typeface="MS PGothic" panose="020B0600070205080204" pitchFamily="34" charset="-128"/>
                <a:cs typeface="Arial" panose="020B0604020202020204" pitchFamily="34" charset="0"/>
              </a:endParaRPr>
            </a:p>
          </p:txBody>
        </p:sp>
        <p:sp>
          <p:nvSpPr>
            <p:cNvPr id="389" name="Freeform 158">
              <a:extLst>
                <a:ext uri="{FF2B5EF4-FFF2-40B4-BE49-F238E27FC236}">
                  <a16:creationId xmlns:a16="http://schemas.microsoft.com/office/drawing/2014/main" id="{E45F031B-D699-4D89-91C7-9BAF446281F8}"/>
                </a:ext>
              </a:extLst>
            </p:cNvPr>
            <p:cNvSpPr>
              <a:spLocks/>
            </p:cNvSpPr>
            <p:nvPr/>
          </p:nvSpPr>
          <p:spPr bwMode="auto">
            <a:xfrm>
              <a:off x="5530239" y="3911536"/>
              <a:ext cx="44205" cy="43795"/>
            </a:xfrm>
            <a:custGeom>
              <a:avLst/>
              <a:gdLst>
                <a:gd name="T0" fmla="*/ 0 w 28"/>
                <a:gd name="T1" fmla="*/ 28 h 28"/>
                <a:gd name="T2" fmla="*/ 14 w 28"/>
                <a:gd name="T3" fmla="*/ 0 h 28"/>
                <a:gd name="T4" fmla="*/ 28 w 28"/>
                <a:gd name="T5" fmla="*/ 28 h 28"/>
                <a:gd name="T6" fmla="*/ 0 w 28"/>
                <a:gd name="T7" fmla="*/ 28 h 28"/>
              </a:gdLst>
              <a:ahLst/>
              <a:cxnLst>
                <a:cxn ang="0">
                  <a:pos x="T0" y="T1"/>
                </a:cxn>
                <a:cxn ang="0">
                  <a:pos x="T2" y="T3"/>
                </a:cxn>
                <a:cxn ang="0">
                  <a:pos x="T4" y="T5"/>
                </a:cxn>
                <a:cxn ang="0">
                  <a:pos x="T6" y="T7"/>
                </a:cxn>
              </a:cxnLst>
              <a:rect l="0" t="0" r="r" b="b"/>
              <a:pathLst>
                <a:path w="28" h="28">
                  <a:moveTo>
                    <a:pt x="0" y="28"/>
                  </a:moveTo>
                  <a:lnTo>
                    <a:pt x="14" y="0"/>
                  </a:lnTo>
                  <a:lnTo>
                    <a:pt x="28" y="28"/>
                  </a:lnTo>
                  <a:lnTo>
                    <a:pt x="0" y="28"/>
                  </a:lnTo>
                  <a:close/>
                </a:path>
              </a:pathLst>
            </a:custGeom>
            <a:noFill/>
            <a:ln w="12700">
              <a:solidFill>
                <a:schemeClr val="accent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0" cap="none" spc="0" normalizeH="0" baseline="0" noProof="0" dirty="0">
                <a:ln>
                  <a:noFill/>
                </a:ln>
                <a:solidFill>
                  <a:srgbClr val="000000"/>
                </a:solidFill>
                <a:effectLst/>
                <a:uLnTx/>
                <a:uFillTx/>
                <a:latin typeface="Calibri" panose="020F0502020204030204" pitchFamily="34" charset="0"/>
                <a:ea typeface="MS PGothic" panose="020B0600070205080204" pitchFamily="34" charset="-128"/>
                <a:cs typeface="Arial" panose="020B0604020202020204" pitchFamily="34" charset="0"/>
              </a:endParaRPr>
            </a:p>
          </p:txBody>
        </p:sp>
        <p:sp>
          <p:nvSpPr>
            <p:cNvPr id="390" name="Freeform 159">
              <a:extLst>
                <a:ext uri="{FF2B5EF4-FFF2-40B4-BE49-F238E27FC236}">
                  <a16:creationId xmlns:a16="http://schemas.microsoft.com/office/drawing/2014/main" id="{8993F761-1401-4686-BD84-40FB44EEC1DA}"/>
                </a:ext>
              </a:extLst>
            </p:cNvPr>
            <p:cNvSpPr>
              <a:spLocks/>
            </p:cNvSpPr>
            <p:nvPr/>
          </p:nvSpPr>
          <p:spPr bwMode="auto">
            <a:xfrm>
              <a:off x="5515029" y="3911536"/>
              <a:ext cx="44205" cy="43795"/>
            </a:xfrm>
            <a:custGeom>
              <a:avLst/>
              <a:gdLst>
                <a:gd name="T0" fmla="*/ 0 w 28"/>
                <a:gd name="T1" fmla="*/ 28 h 28"/>
                <a:gd name="T2" fmla="*/ 14 w 28"/>
                <a:gd name="T3" fmla="*/ 0 h 28"/>
                <a:gd name="T4" fmla="*/ 28 w 28"/>
                <a:gd name="T5" fmla="*/ 28 h 28"/>
                <a:gd name="T6" fmla="*/ 0 w 28"/>
                <a:gd name="T7" fmla="*/ 28 h 28"/>
              </a:gdLst>
              <a:ahLst/>
              <a:cxnLst>
                <a:cxn ang="0">
                  <a:pos x="T0" y="T1"/>
                </a:cxn>
                <a:cxn ang="0">
                  <a:pos x="T2" y="T3"/>
                </a:cxn>
                <a:cxn ang="0">
                  <a:pos x="T4" y="T5"/>
                </a:cxn>
                <a:cxn ang="0">
                  <a:pos x="T6" y="T7"/>
                </a:cxn>
              </a:cxnLst>
              <a:rect l="0" t="0" r="r" b="b"/>
              <a:pathLst>
                <a:path w="28" h="28">
                  <a:moveTo>
                    <a:pt x="0" y="28"/>
                  </a:moveTo>
                  <a:lnTo>
                    <a:pt x="14" y="0"/>
                  </a:lnTo>
                  <a:lnTo>
                    <a:pt x="28" y="28"/>
                  </a:lnTo>
                  <a:lnTo>
                    <a:pt x="0" y="28"/>
                  </a:lnTo>
                  <a:close/>
                </a:path>
              </a:pathLst>
            </a:custGeom>
            <a:noFill/>
            <a:ln w="12700">
              <a:solidFill>
                <a:schemeClr val="accent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0" cap="none" spc="0" normalizeH="0" baseline="0" noProof="0" dirty="0">
                <a:ln>
                  <a:noFill/>
                </a:ln>
                <a:solidFill>
                  <a:srgbClr val="000000"/>
                </a:solidFill>
                <a:effectLst/>
                <a:uLnTx/>
                <a:uFillTx/>
                <a:latin typeface="Calibri" panose="020F0502020204030204" pitchFamily="34" charset="0"/>
                <a:ea typeface="MS PGothic" panose="020B0600070205080204" pitchFamily="34" charset="-128"/>
                <a:cs typeface="Arial" panose="020B0604020202020204" pitchFamily="34" charset="0"/>
              </a:endParaRPr>
            </a:p>
          </p:txBody>
        </p:sp>
        <p:sp>
          <p:nvSpPr>
            <p:cNvPr id="391" name="Freeform 160">
              <a:extLst>
                <a:ext uri="{FF2B5EF4-FFF2-40B4-BE49-F238E27FC236}">
                  <a16:creationId xmlns:a16="http://schemas.microsoft.com/office/drawing/2014/main" id="{6C574B47-5E78-419F-A7B5-7DE516163FEA}"/>
                </a:ext>
              </a:extLst>
            </p:cNvPr>
            <p:cNvSpPr>
              <a:spLocks/>
            </p:cNvSpPr>
            <p:nvPr/>
          </p:nvSpPr>
          <p:spPr bwMode="auto">
            <a:xfrm>
              <a:off x="5489675" y="3911536"/>
              <a:ext cx="44205" cy="43795"/>
            </a:xfrm>
            <a:custGeom>
              <a:avLst/>
              <a:gdLst>
                <a:gd name="T0" fmla="*/ 0 w 28"/>
                <a:gd name="T1" fmla="*/ 28 h 28"/>
                <a:gd name="T2" fmla="*/ 14 w 28"/>
                <a:gd name="T3" fmla="*/ 0 h 28"/>
                <a:gd name="T4" fmla="*/ 28 w 28"/>
                <a:gd name="T5" fmla="*/ 28 h 28"/>
                <a:gd name="T6" fmla="*/ 0 w 28"/>
                <a:gd name="T7" fmla="*/ 28 h 28"/>
              </a:gdLst>
              <a:ahLst/>
              <a:cxnLst>
                <a:cxn ang="0">
                  <a:pos x="T0" y="T1"/>
                </a:cxn>
                <a:cxn ang="0">
                  <a:pos x="T2" y="T3"/>
                </a:cxn>
                <a:cxn ang="0">
                  <a:pos x="T4" y="T5"/>
                </a:cxn>
                <a:cxn ang="0">
                  <a:pos x="T6" y="T7"/>
                </a:cxn>
              </a:cxnLst>
              <a:rect l="0" t="0" r="r" b="b"/>
              <a:pathLst>
                <a:path w="28" h="28">
                  <a:moveTo>
                    <a:pt x="0" y="28"/>
                  </a:moveTo>
                  <a:lnTo>
                    <a:pt x="14" y="0"/>
                  </a:lnTo>
                  <a:lnTo>
                    <a:pt x="28" y="28"/>
                  </a:lnTo>
                  <a:lnTo>
                    <a:pt x="0" y="28"/>
                  </a:lnTo>
                  <a:close/>
                </a:path>
              </a:pathLst>
            </a:custGeom>
            <a:noFill/>
            <a:ln w="12700">
              <a:solidFill>
                <a:schemeClr val="accent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0" cap="none" spc="0" normalizeH="0" baseline="0" noProof="0" dirty="0">
                <a:ln>
                  <a:noFill/>
                </a:ln>
                <a:solidFill>
                  <a:srgbClr val="000000"/>
                </a:solidFill>
                <a:effectLst/>
                <a:uLnTx/>
                <a:uFillTx/>
                <a:latin typeface="Calibri" panose="020F0502020204030204" pitchFamily="34" charset="0"/>
                <a:ea typeface="MS PGothic" panose="020B0600070205080204" pitchFamily="34" charset="-128"/>
                <a:cs typeface="Arial" panose="020B0604020202020204" pitchFamily="34" charset="0"/>
              </a:endParaRPr>
            </a:p>
          </p:txBody>
        </p:sp>
        <p:sp>
          <p:nvSpPr>
            <p:cNvPr id="392" name="Freeform 161">
              <a:extLst>
                <a:ext uri="{FF2B5EF4-FFF2-40B4-BE49-F238E27FC236}">
                  <a16:creationId xmlns:a16="http://schemas.microsoft.com/office/drawing/2014/main" id="{79165B37-3806-471E-A2EA-34D5FBB6BF1C}"/>
                </a:ext>
              </a:extLst>
            </p:cNvPr>
            <p:cNvSpPr>
              <a:spLocks/>
            </p:cNvSpPr>
            <p:nvPr/>
          </p:nvSpPr>
          <p:spPr bwMode="auto">
            <a:xfrm>
              <a:off x="5474463" y="3911536"/>
              <a:ext cx="44205" cy="43795"/>
            </a:xfrm>
            <a:custGeom>
              <a:avLst/>
              <a:gdLst>
                <a:gd name="T0" fmla="*/ 0 w 28"/>
                <a:gd name="T1" fmla="*/ 28 h 28"/>
                <a:gd name="T2" fmla="*/ 14 w 28"/>
                <a:gd name="T3" fmla="*/ 0 h 28"/>
                <a:gd name="T4" fmla="*/ 28 w 28"/>
                <a:gd name="T5" fmla="*/ 28 h 28"/>
                <a:gd name="T6" fmla="*/ 0 w 28"/>
                <a:gd name="T7" fmla="*/ 28 h 28"/>
              </a:gdLst>
              <a:ahLst/>
              <a:cxnLst>
                <a:cxn ang="0">
                  <a:pos x="T0" y="T1"/>
                </a:cxn>
                <a:cxn ang="0">
                  <a:pos x="T2" y="T3"/>
                </a:cxn>
                <a:cxn ang="0">
                  <a:pos x="T4" y="T5"/>
                </a:cxn>
                <a:cxn ang="0">
                  <a:pos x="T6" y="T7"/>
                </a:cxn>
              </a:cxnLst>
              <a:rect l="0" t="0" r="r" b="b"/>
              <a:pathLst>
                <a:path w="28" h="28">
                  <a:moveTo>
                    <a:pt x="0" y="28"/>
                  </a:moveTo>
                  <a:lnTo>
                    <a:pt x="14" y="0"/>
                  </a:lnTo>
                  <a:lnTo>
                    <a:pt x="28" y="28"/>
                  </a:lnTo>
                  <a:lnTo>
                    <a:pt x="0" y="28"/>
                  </a:lnTo>
                  <a:close/>
                </a:path>
              </a:pathLst>
            </a:custGeom>
            <a:noFill/>
            <a:ln w="12700">
              <a:solidFill>
                <a:schemeClr val="accent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0" cap="none" spc="0" normalizeH="0" baseline="0" noProof="0" dirty="0">
                <a:ln>
                  <a:noFill/>
                </a:ln>
                <a:solidFill>
                  <a:srgbClr val="000000"/>
                </a:solidFill>
                <a:effectLst/>
                <a:uLnTx/>
                <a:uFillTx/>
                <a:latin typeface="Calibri" panose="020F0502020204030204" pitchFamily="34" charset="0"/>
                <a:ea typeface="MS PGothic" panose="020B0600070205080204" pitchFamily="34" charset="-128"/>
                <a:cs typeface="Arial" panose="020B0604020202020204" pitchFamily="34" charset="0"/>
              </a:endParaRPr>
            </a:p>
          </p:txBody>
        </p:sp>
        <p:sp>
          <p:nvSpPr>
            <p:cNvPr id="393" name="Freeform 162">
              <a:extLst>
                <a:ext uri="{FF2B5EF4-FFF2-40B4-BE49-F238E27FC236}">
                  <a16:creationId xmlns:a16="http://schemas.microsoft.com/office/drawing/2014/main" id="{D499E569-ACE3-425A-BEEF-ABF31DFF7B85}"/>
                </a:ext>
              </a:extLst>
            </p:cNvPr>
            <p:cNvSpPr>
              <a:spLocks/>
            </p:cNvSpPr>
            <p:nvPr/>
          </p:nvSpPr>
          <p:spPr bwMode="auto">
            <a:xfrm>
              <a:off x="5459252" y="3911536"/>
              <a:ext cx="44205" cy="43795"/>
            </a:xfrm>
            <a:custGeom>
              <a:avLst/>
              <a:gdLst>
                <a:gd name="T0" fmla="*/ 0 w 28"/>
                <a:gd name="T1" fmla="*/ 28 h 28"/>
                <a:gd name="T2" fmla="*/ 14 w 28"/>
                <a:gd name="T3" fmla="*/ 0 h 28"/>
                <a:gd name="T4" fmla="*/ 28 w 28"/>
                <a:gd name="T5" fmla="*/ 28 h 28"/>
                <a:gd name="T6" fmla="*/ 0 w 28"/>
                <a:gd name="T7" fmla="*/ 28 h 28"/>
              </a:gdLst>
              <a:ahLst/>
              <a:cxnLst>
                <a:cxn ang="0">
                  <a:pos x="T0" y="T1"/>
                </a:cxn>
                <a:cxn ang="0">
                  <a:pos x="T2" y="T3"/>
                </a:cxn>
                <a:cxn ang="0">
                  <a:pos x="T4" y="T5"/>
                </a:cxn>
                <a:cxn ang="0">
                  <a:pos x="T6" y="T7"/>
                </a:cxn>
              </a:cxnLst>
              <a:rect l="0" t="0" r="r" b="b"/>
              <a:pathLst>
                <a:path w="28" h="28">
                  <a:moveTo>
                    <a:pt x="0" y="28"/>
                  </a:moveTo>
                  <a:lnTo>
                    <a:pt x="14" y="0"/>
                  </a:lnTo>
                  <a:lnTo>
                    <a:pt x="28" y="28"/>
                  </a:lnTo>
                  <a:lnTo>
                    <a:pt x="0" y="28"/>
                  </a:lnTo>
                  <a:close/>
                </a:path>
              </a:pathLst>
            </a:custGeom>
            <a:noFill/>
            <a:ln w="12700">
              <a:solidFill>
                <a:schemeClr val="accent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0" cap="none" spc="0" normalizeH="0" baseline="0" noProof="0" dirty="0">
                <a:ln>
                  <a:noFill/>
                </a:ln>
                <a:solidFill>
                  <a:srgbClr val="000000"/>
                </a:solidFill>
                <a:effectLst/>
                <a:uLnTx/>
                <a:uFillTx/>
                <a:latin typeface="Calibri" panose="020F0502020204030204" pitchFamily="34" charset="0"/>
                <a:ea typeface="MS PGothic" panose="020B0600070205080204" pitchFamily="34" charset="-128"/>
                <a:cs typeface="Arial" panose="020B0604020202020204" pitchFamily="34" charset="0"/>
              </a:endParaRPr>
            </a:p>
          </p:txBody>
        </p:sp>
        <p:sp>
          <p:nvSpPr>
            <p:cNvPr id="394" name="Freeform 163">
              <a:extLst>
                <a:ext uri="{FF2B5EF4-FFF2-40B4-BE49-F238E27FC236}">
                  <a16:creationId xmlns:a16="http://schemas.microsoft.com/office/drawing/2014/main" id="{68C90B4D-003D-4891-A439-5F80CF44C66B}"/>
                </a:ext>
              </a:extLst>
            </p:cNvPr>
            <p:cNvSpPr>
              <a:spLocks/>
            </p:cNvSpPr>
            <p:nvPr/>
          </p:nvSpPr>
          <p:spPr bwMode="auto">
            <a:xfrm>
              <a:off x="5433900" y="3911536"/>
              <a:ext cx="44205" cy="43795"/>
            </a:xfrm>
            <a:custGeom>
              <a:avLst/>
              <a:gdLst>
                <a:gd name="T0" fmla="*/ 0 w 28"/>
                <a:gd name="T1" fmla="*/ 28 h 28"/>
                <a:gd name="T2" fmla="*/ 14 w 28"/>
                <a:gd name="T3" fmla="*/ 0 h 28"/>
                <a:gd name="T4" fmla="*/ 28 w 28"/>
                <a:gd name="T5" fmla="*/ 28 h 28"/>
                <a:gd name="T6" fmla="*/ 0 w 28"/>
                <a:gd name="T7" fmla="*/ 28 h 28"/>
              </a:gdLst>
              <a:ahLst/>
              <a:cxnLst>
                <a:cxn ang="0">
                  <a:pos x="T0" y="T1"/>
                </a:cxn>
                <a:cxn ang="0">
                  <a:pos x="T2" y="T3"/>
                </a:cxn>
                <a:cxn ang="0">
                  <a:pos x="T4" y="T5"/>
                </a:cxn>
                <a:cxn ang="0">
                  <a:pos x="T6" y="T7"/>
                </a:cxn>
              </a:cxnLst>
              <a:rect l="0" t="0" r="r" b="b"/>
              <a:pathLst>
                <a:path w="28" h="28">
                  <a:moveTo>
                    <a:pt x="0" y="28"/>
                  </a:moveTo>
                  <a:lnTo>
                    <a:pt x="14" y="0"/>
                  </a:lnTo>
                  <a:lnTo>
                    <a:pt x="28" y="28"/>
                  </a:lnTo>
                  <a:lnTo>
                    <a:pt x="0" y="28"/>
                  </a:lnTo>
                  <a:close/>
                </a:path>
              </a:pathLst>
            </a:custGeom>
            <a:noFill/>
            <a:ln w="12700">
              <a:solidFill>
                <a:schemeClr val="accent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0" cap="none" spc="0" normalizeH="0" baseline="0" noProof="0" dirty="0">
                <a:ln>
                  <a:noFill/>
                </a:ln>
                <a:solidFill>
                  <a:srgbClr val="000000"/>
                </a:solidFill>
                <a:effectLst/>
                <a:uLnTx/>
                <a:uFillTx/>
                <a:latin typeface="Calibri" panose="020F0502020204030204" pitchFamily="34" charset="0"/>
                <a:ea typeface="MS PGothic" panose="020B0600070205080204" pitchFamily="34" charset="-128"/>
                <a:cs typeface="Arial" panose="020B0604020202020204" pitchFamily="34" charset="0"/>
              </a:endParaRPr>
            </a:p>
          </p:txBody>
        </p:sp>
        <p:sp>
          <p:nvSpPr>
            <p:cNvPr id="395" name="Freeform 164">
              <a:extLst>
                <a:ext uri="{FF2B5EF4-FFF2-40B4-BE49-F238E27FC236}">
                  <a16:creationId xmlns:a16="http://schemas.microsoft.com/office/drawing/2014/main" id="{DA3D5D1C-BBB3-49A8-9C75-78C391765133}"/>
                </a:ext>
              </a:extLst>
            </p:cNvPr>
            <p:cNvSpPr>
              <a:spLocks/>
            </p:cNvSpPr>
            <p:nvPr/>
          </p:nvSpPr>
          <p:spPr bwMode="auto">
            <a:xfrm>
              <a:off x="5408547" y="3911536"/>
              <a:ext cx="44205" cy="43795"/>
            </a:xfrm>
            <a:custGeom>
              <a:avLst/>
              <a:gdLst>
                <a:gd name="T0" fmla="*/ 0 w 28"/>
                <a:gd name="T1" fmla="*/ 28 h 28"/>
                <a:gd name="T2" fmla="*/ 14 w 28"/>
                <a:gd name="T3" fmla="*/ 0 h 28"/>
                <a:gd name="T4" fmla="*/ 28 w 28"/>
                <a:gd name="T5" fmla="*/ 28 h 28"/>
                <a:gd name="T6" fmla="*/ 0 w 28"/>
                <a:gd name="T7" fmla="*/ 28 h 28"/>
              </a:gdLst>
              <a:ahLst/>
              <a:cxnLst>
                <a:cxn ang="0">
                  <a:pos x="T0" y="T1"/>
                </a:cxn>
                <a:cxn ang="0">
                  <a:pos x="T2" y="T3"/>
                </a:cxn>
                <a:cxn ang="0">
                  <a:pos x="T4" y="T5"/>
                </a:cxn>
                <a:cxn ang="0">
                  <a:pos x="T6" y="T7"/>
                </a:cxn>
              </a:cxnLst>
              <a:rect l="0" t="0" r="r" b="b"/>
              <a:pathLst>
                <a:path w="28" h="28">
                  <a:moveTo>
                    <a:pt x="0" y="28"/>
                  </a:moveTo>
                  <a:lnTo>
                    <a:pt x="14" y="0"/>
                  </a:lnTo>
                  <a:lnTo>
                    <a:pt x="28" y="28"/>
                  </a:lnTo>
                  <a:lnTo>
                    <a:pt x="0" y="28"/>
                  </a:lnTo>
                  <a:close/>
                </a:path>
              </a:pathLst>
            </a:custGeom>
            <a:noFill/>
            <a:ln w="12700">
              <a:solidFill>
                <a:schemeClr val="accent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0" cap="none" spc="0" normalizeH="0" baseline="0" noProof="0" dirty="0">
                <a:ln>
                  <a:noFill/>
                </a:ln>
                <a:solidFill>
                  <a:srgbClr val="000000"/>
                </a:solidFill>
                <a:effectLst/>
                <a:uLnTx/>
                <a:uFillTx/>
                <a:latin typeface="Calibri" panose="020F0502020204030204" pitchFamily="34" charset="0"/>
                <a:ea typeface="MS PGothic" panose="020B0600070205080204" pitchFamily="34" charset="-128"/>
                <a:cs typeface="Arial" panose="020B0604020202020204" pitchFamily="34" charset="0"/>
              </a:endParaRPr>
            </a:p>
          </p:txBody>
        </p:sp>
        <p:sp>
          <p:nvSpPr>
            <p:cNvPr id="396" name="Freeform 165">
              <a:extLst>
                <a:ext uri="{FF2B5EF4-FFF2-40B4-BE49-F238E27FC236}">
                  <a16:creationId xmlns:a16="http://schemas.microsoft.com/office/drawing/2014/main" id="{C7158B01-3615-4EFD-8158-01E376B0FC78}"/>
                </a:ext>
              </a:extLst>
            </p:cNvPr>
            <p:cNvSpPr>
              <a:spLocks/>
            </p:cNvSpPr>
            <p:nvPr/>
          </p:nvSpPr>
          <p:spPr bwMode="auto">
            <a:xfrm>
              <a:off x="5388265" y="3911536"/>
              <a:ext cx="44205" cy="43795"/>
            </a:xfrm>
            <a:custGeom>
              <a:avLst/>
              <a:gdLst>
                <a:gd name="T0" fmla="*/ 0 w 28"/>
                <a:gd name="T1" fmla="*/ 28 h 28"/>
                <a:gd name="T2" fmla="*/ 14 w 28"/>
                <a:gd name="T3" fmla="*/ 0 h 28"/>
                <a:gd name="T4" fmla="*/ 28 w 28"/>
                <a:gd name="T5" fmla="*/ 28 h 28"/>
                <a:gd name="T6" fmla="*/ 0 w 28"/>
                <a:gd name="T7" fmla="*/ 28 h 28"/>
              </a:gdLst>
              <a:ahLst/>
              <a:cxnLst>
                <a:cxn ang="0">
                  <a:pos x="T0" y="T1"/>
                </a:cxn>
                <a:cxn ang="0">
                  <a:pos x="T2" y="T3"/>
                </a:cxn>
                <a:cxn ang="0">
                  <a:pos x="T4" y="T5"/>
                </a:cxn>
                <a:cxn ang="0">
                  <a:pos x="T6" y="T7"/>
                </a:cxn>
              </a:cxnLst>
              <a:rect l="0" t="0" r="r" b="b"/>
              <a:pathLst>
                <a:path w="28" h="28">
                  <a:moveTo>
                    <a:pt x="0" y="28"/>
                  </a:moveTo>
                  <a:lnTo>
                    <a:pt x="14" y="0"/>
                  </a:lnTo>
                  <a:lnTo>
                    <a:pt x="28" y="28"/>
                  </a:lnTo>
                  <a:lnTo>
                    <a:pt x="0" y="28"/>
                  </a:lnTo>
                  <a:close/>
                </a:path>
              </a:pathLst>
            </a:custGeom>
            <a:noFill/>
            <a:ln w="12700">
              <a:solidFill>
                <a:schemeClr val="accent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0" cap="none" spc="0" normalizeH="0" baseline="0" noProof="0" dirty="0">
                <a:ln>
                  <a:noFill/>
                </a:ln>
                <a:solidFill>
                  <a:srgbClr val="000000"/>
                </a:solidFill>
                <a:effectLst/>
                <a:uLnTx/>
                <a:uFillTx/>
                <a:latin typeface="Calibri" panose="020F0502020204030204" pitchFamily="34" charset="0"/>
                <a:ea typeface="MS PGothic" panose="020B0600070205080204" pitchFamily="34" charset="-128"/>
                <a:cs typeface="Arial" panose="020B0604020202020204" pitchFamily="34" charset="0"/>
              </a:endParaRPr>
            </a:p>
          </p:txBody>
        </p:sp>
        <p:sp>
          <p:nvSpPr>
            <p:cNvPr id="397" name="Freeform 166">
              <a:extLst>
                <a:ext uri="{FF2B5EF4-FFF2-40B4-BE49-F238E27FC236}">
                  <a16:creationId xmlns:a16="http://schemas.microsoft.com/office/drawing/2014/main" id="{08CEECFB-4A6B-4905-A830-317D55C645B2}"/>
                </a:ext>
              </a:extLst>
            </p:cNvPr>
            <p:cNvSpPr>
              <a:spLocks/>
            </p:cNvSpPr>
            <p:nvPr/>
          </p:nvSpPr>
          <p:spPr bwMode="auto">
            <a:xfrm>
              <a:off x="5378124" y="3911536"/>
              <a:ext cx="44205" cy="43795"/>
            </a:xfrm>
            <a:custGeom>
              <a:avLst/>
              <a:gdLst>
                <a:gd name="T0" fmla="*/ 0 w 28"/>
                <a:gd name="T1" fmla="*/ 28 h 28"/>
                <a:gd name="T2" fmla="*/ 14 w 28"/>
                <a:gd name="T3" fmla="*/ 0 h 28"/>
                <a:gd name="T4" fmla="*/ 28 w 28"/>
                <a:gd name="T5" fmla="*/ 28 h 28"/>
                <a:gd name="T6" fmla="*/ 0 w 28"/>
                <a:gd name="T7" fmla="*/ 28 h 28"/>
              </a:gdLst>
              <a:ahLst/>
              <a:cxnLst>
                <a:cxn ang="0">
                  <a:pos x="T0" y="T1"/>
                </a:cxn>
                <a:cxn ang="0">
                  <a:pos x="T2" y="T3"/>
                </a:cxn>
                <a:cxn ang="0">
                  <a:pos x="T4" y="T5"/>
                </a:cxn>
                <a:cxn ang="0">
                  <a:pos x="T6" y="T7"/>
                </a:cxn>
              </a:cxnLst>
              <a:rect l="0" t="0" r="r" b="b"/>
              <a:pathLst>
                <a:path w="28" h="28">
                  <a:moveTo>
                    <a:pt x="0" y="28"/>
                  </a:moveTo>
                  <a:lnTo>
                    <a:pt x="14" y="0"/>
                  </a:lnTo>
                  <a:lnTo>
                    <a:pt x="28" y="28"/>
                  </a:lnTo>
                  <a:lnTo>
                    <a:pt x="0" y="28"/>
                  </a:lnTo>
                  <a:close/>
                </a:path>
              </a:pathLst>
            </a:custGeom>
            <a:noFill/>
            <a:ln w="12700">
              <a:solidFill>
                <a:schemeClr val="accent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0" cap="none" spc="0" normalizeH="0" baseline="0" noProof="0" dirty="0">
                <a:ln>
                  <a:noFill/>
                </a:ln>
                <a:solidFill>
                  <a:srgbClr val="000000"/>
                </a:solidFill>
                <a:effectLst/>
                <a:uLnTx/>
                <a:uFillTx/>
                <a:latin typeface="Calibri" panose="020F0502020204030204" pitchFamily="34" charset="0"/>
                <a:ea typeface="MS PGothic" panose="020B0600070205080204" pitchFamily="34" charset="-128"/>
                <a:cs typeface="Arial" panose="020B0604020202020204" pitchFamily="34" charset="0"/>
              </a:endParaRPr>
            </a:p>
          </p:txBody>
        </p:sp>
        <p:sp>
          <p:nvSpPr>
            <p:cNvPr id="398" name="Freeform 167">
              <a:extLst>
                <a:ext uri="{FF2B5EF4-FFF2-40B4-BE49-F238E27FC236}">
                  <a16:creationId xmlns:a16="http://schemas.microsoft.com/office/drawing/2014/main" id="{9EF5EFFB-19A5-4148-AEA5-9EDE303C4879}"/>
                </a:ext>
              </a:extLst>
            </p:cNvPr>
            <p:cNvSpPr>
              <a:spLocks/>
            </p:cNvSpPr>
            <p:nvPr/>
          </p:nvSpPr>
          <p:spPr bwMode="auto">
            <a:xfrm>
              <a:off x="5336343" y="3911536"/>
              <a:ext cx="76058" cy="43795"/>
            </a:xfrm>
            <a:custGeom>
              <a:avLst/>
              <a:gdLst>
                <a:gd name="T0" fmla="*/ 0 w 30"/>
                <a:gd name="T1" fmla="*/ 28 h 28"/>
                <a:gd name="T2" fmla="*/ 16 w 30"/>
                <a:gd name="T3" fmla="*/ 0 h 28"/>
                <a:gd name="T4" fmla="*/ 30 w 30"/>
                <a:gd name="T5" fmla="*/ 28 h 28"/>
                <a:gd name="T6" fmla="*/ 0 w 30"/>
                <a:gd name="T7" fmla="*/ 28 h 28"/>
              </a:gdLst>
              <a:ahLst/>
              <a:cxnLst>
                <a:cxn ang="0">
                  <a:pos x="T0" y="T1"/>
                </a:cxn>
                <a:cxn ang="0">
                  <a:pos x="T2" y="T3"/>
                </a:cxn>
                <a:cxn ang="0">
                  <a:pos x="T4" y="T5"/>
                </a:cxn>
                <a:cxn ang="0">
                  <a:pos x="T6" y="T7"/>
                </a:cxn>
              </a:cxnLst>
              <a:rect l="0" t="0" r="r" b="b"/>
              <a:pathLst>
                <a:path w="30" h="28">
                  <a:moveTo>
                    <a:pt x="0" y="28"/>
                  </a:moveTo>
                  <a:lnTo>
                    <a:pt x="16" y="0"/>
                  </a:lnTo>
                  <a:lnTo>
                    <a:pt x="30" y="28"/>
                  </a:lnTo>
                  <a:lnTo>
                    <a:pt x="0" y="28"/>
                  </a:lnTo>
                  <a:close/>
                </a:path>
              </a:pathLst>
            </a:custGeom>
            <a:noFill/>
            <a:ln w="12700">
              <a:solidFill>
                <a:schemeClr val="accent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0" cap="none" spc="0" normalizeH="0" baseline="0" noProof="0" dirty="0">
                <a:ln>
                  <a:noFill/>
                </a:ln>
                <a:solidFill>
                  <a:srgbClr val="000000"/>
                </a:solidFill>
                <a:effectLst/>
                <a:uLnTx/>
                <a:uFillTx/>
                <a:latin typeface="Calibri" panose="020F0502020204030204" pitchFamily="34" charset="0"/>
                <a:ea typeface="MS PGothic" panose="020B0600070205080204" pitchFamily="34" charset="-128"/>
                <a:cs typeface="Arial" panose="020B0604020202020204" pitchFamily="34" charset="0"/>
              </a:endParaRPr>
            </a:p>
          </p:txBody>
        </p:sp>
        <p:sp>
          <p:nvSpPr>
            <p:cNvPr id="399" name="Freeform 168">
              <a:extLst>
                <a:ext uri="{FF2B5EF4-FFF2-40B4-BE49-F238E27FC236}">
                  <a16:creationId xmlns:a16="http://schemas.microsoft.com/office/drawing/2014/main" id="{847B9E71-F439-4EB0-B782-81B11B5706BA}"/>
                </a:ext>
              </a:extLst>
            </p:cNvPr>
            <p:cNvSpPr>
              <a:spLocks/>
            </p:cNvSpPr>
            <p:nvPr/>
          </p:nvSpPr>
          <p:spPr bwMode="auto">
            <a:xfrm>
              <a:off x="5317277" y="3867741"/>
              <a:ext cx="44205" cy="43795"/>
            </a:xfrm>
            <a:custGeom>
              <a:avLst/>
              <a:gdLst>
                <a:gd name="T0" fmla="*/ 0 w 28"/>
                <a:gd name="T1" fmla="*/ 28 h 28"/>
                <a:gd name="T2" fmla="*/ 14 w 28"/>
                <a:gd name="T3" fmla="*/ 0 h 28"/>
                <a:gd name="T4" fmla="*/ 28 w 28"/>
                <a:gd name="T5" fmla="*/ 28 h 28"/>
                <a:gd name="T6" fmla="*/ 0 w 28"/>
                <a:gd name="T7" fmla="*/ 28 h 28"/>
              </a:gdLst>
              <a:ahLst/>
              <a:cxnLst>
                <a:cxn ang="0">
                  <a:pos x="T0" y="T1"/>
                </a:cxn>
                <a:cxn ang="0">
                  <a:pos x="T2" y="T3"/>
                </a:cxn>
                <a:cxn ang="0">
                  <a:pos x="T4" y="T5"/>
                </a:cxn>
                <a:cxn ang="0">
                  <a:pos x="T6" y="T7"/>
                </a:cxn>
              </a:cxnLst>
              <a:rect l="0" t="0" r="r" b="b"/>
              <a:pathLst>
                <a:path w="28" h="28">
                  <a:moveTo>
                    <a:pt x="0" y="28"/>
                  </a:moveTo>
                  <a:lnTo>
                    <a:pt x="14" y="0"/>
                  </a:lnTo>
                  <a:lnTo>
                    <a:pt x="28" y="28"/>
                  </a:lnTo>
                  <a:lnTo>
                    <a:pt x="0" y="28"/>
                  </a:lnTo>
                  <a:close/>
                </a:path>
              </a:pathLst>
            </a:custGeom>
            <a:noFill/>
            <a:ln w="12700">
              <a:solidFill>
                <a:schemeClr val="accent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0" cap="none" spc="0" normalizeH="0" baseline="0" noProof="0" dirty="0">
                <a:ln>
                  <a:noFill/>
                </a:ln>
                <a:solidFill>
                  <a:srgbClr val="000000"/>
                </a:solidFill>
                <a:effectLst/>
                <a:uLnTx/>
                <a:uFillTx/>
                <a:latin typeface="Calibri" panose="020F0502020204030204" pitchFamily="34" charset="0"/>
                <a:ea typeface="MS PGothic" panose="020B0600070205080204" pitchFamily="34" charset="-128"/>
                <a:cs typeface="Arial" panose="020B0604020202020204" pitchFamily="34" charset="0"/>
              </a:endParaRPr>
            </a:p>
          </p:txBody>
        </p:sp>
        <p:sp>
          <p:nvSpPr>
            <p:cNvPr id="400" name="Freeform 169">
              <a:extLst>
                <a:ext uri="{FF2B5EF4-FFF2-40B4-BE49-F238E27FC236}">
                  <a16:creationId xmlns:a16="http://schemas.microsoft.com/office/drawing/2014/main" id="{E35F78B1-5B72-48E1-8AC2-8314D9F6EA3C}"/>
                </a:ext>
              </a:extLst>
            </p:cNvPr>
            <p:cNvSpPr>
              <a:spLocks/>
            </p:cNvSpPr>
            <p:nvPr/>
          </p:nvSpPr>
          <p:spPr bwMode="auto">
            <a:xfrm>
              <a:off x="5302067" y="3867741"/>
              <a:ext cx="44205" cy="43795"/>
            </a:xfrm>
            <a:custGeom>
              <a:avLst/>
              <a:gdLst>
                <a:gd name="T0" fmla="*/ 0 w 28"/>
                <a:gd name="T1" fmla="*/ 28 h 28"/>
                <a:gd name="T2" fmla="*/ 14 w 28"/>
                <a:gd name="T3" fmla="*/ 0 h 28"/>
                <a:gd name="T4" fmla="*/ 28 w 28"/>
                <a:gd name="T5" fmla="*/ 28 h 28"/>
                <a:gd name="T6" fmla="*/ 0 w 28"/>
                <a:gd name="T7" fmla="*/ 28 h 28"/>
              </a:gdLst>
              <a:ahLst/>
              <a:cxnLst>
                <a:cxn ang="0">
                  <a:pos x="T0" y="T1"/>
                </a:cxn>
                <a:cxn ang="0">
                  <a:pos x="T2" y="T3"/>
                </a:cxn>
                <a:cxn ang="0">
                  <a:pos x="T4" y="T5"/>
                </a:cxn>
                <a:cxn ang="0">
                  <a:pos x="T6" y="T7"/>
                </a:cxn>
              </a:cxnLst>
              <a:rect l="0" t="0" r="r" b="b"/>
              <a:pathLst>
                <a:path w="28" h="28">
                  <a:moveTo>
                    <a:pt x="0" y="28"/>
                  </a:moveTo>
                  <a:lnTo>
                    <a:pt x="14" y="0"/>
                  </a:lnTo>
                  <a:lnTo>
                    <a:pt x="28" y="28"/>
                  </a:lnTo>
                  <a:lnTo>
                    <a:pt x="0" y="28"/>
                  </a:lnTo>
                  <a:close/>
                </a:path>
              </a:pathLst>
            </a:custGeom>
            <a:noFill/>
            <a:ln w="12700">
              <a:solidFill>
                <a:schemeClr val="accent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0" cap="none" spc="0" normalizeH="0" baseline="0" noProof="0" dirty="0">
                <a:ln>
                  <a:noFill/>
                </a:ln>
                <a:solidFill>
                  <a:srgbClr val="000000"/>
                </a:solidFill>
                <a:effectLst/>
                <a:uLnTx/>
                <a:uFillTx/>
                <a:latin typeface="Calibri" panose="020F0502020204030204" pitchFamily="34" charset="0"/>
                <a:ea typeface="MS PGothic" panose="020B0600070205080204" pitchFamily="34" charset="-128"/>
                <a:cs typeface="Arial" panose="020B0604020202020204" pitchFamily="34" charset="0"/>
              </a:endParaRPr>
            </a:p>
          </p:txBody>
        </p:sp>
        <p:sp>
          <p:nvSpPr>
            <p:cNvPr id="401" name="Freeform 170">
              <a:extLst>
                <a:ext uri="{FF2B5EF4-FFF2-40B4-BE49-F238E27FC236}">
                  <a16:creationId xmlns:a16="http://schemas.microsoft.com/office/drawing/2014/main" id="{1F16C218-7236-4BDC-BDBD-0C7D4D228B19}"/>
                </a:ext>
              </a:extLst>
            </p:cNvPr>
            <p:cNvSpPr>
              <a:spLocks/>
            </p:cNvSpPr>
            <p:nvPr/>
          </p:nvSpPr>
          <p:spPr bwMode="auto">
            <a:xfrm>
              <a:off x="5271643" y="3867741"/>
              <a:ext cx="44205" cy="43795"/>
            </a:xfrm>
            <a:custGeom>
              <a:avLst/>
              <a:gdLst>
                <a:gd name="T0" fmla="*/ 0 w 28"/>
                <a:gd name="T1" fmla="*/ 28 h 28"/>
                <a:gd name="T2" fmla="*/ 14 w 28"/>
                <a:gd name="T3" fmla="*/ 0 h 28"/>
                <a:gd name="T4" fmla="*/ 28 w 28"/>
                <a:gd name="T5" fmla="*/ 28 h 28"/>
                <a:gd name="T6" fmla="*/ 0 w 28"/>
                <a:gd name="T7" fmla="*/ 28 h 28"/>
              </a:gdLst>
              <a:ahLst/>
              <a:cxnLst>
                <a:cxn ang="0">
                  <a:pos x="T0" y="T1"/>
                </a:cxn>
                <a:cxn ang="0">
                  <a:pos x="T2" y="T3"/>
                </a:cxn>
                <a:cxn ang="0">
                  <a:pos x="T4" y="T5"/>
                </a:cxn>
                <a:cxn ang="0">
                  <a:pos x="T6" y="T7"/>
                </a:cxn>
              </a:cxnLst>
              <a:rect l="0" t="0" r="r" b="b"/>
              <a:pathLst>
                <a:path w="28" h="28">
                  <a:moveTo>
                    <a:pt x="0" y="28"/>
                  </a:moveTo>
                  <a:lnTo>
                    <a:pt x="14" y="0"/>
                  </a:lnTo>
                  <a:lnTo>
                    <a:pt x="28" y="28"/>
                  </a:lnTo>
                  <a:lnTo>
                    <a:pt x="0" y="28"/>
                  </a:lnTo>
                  <a:close/>
                </a:path>
              </a:pathLst>
            </a:custGeom>
            <a:noFill/>
            <a:ln w="12700">
              <a:solidFill>
                <a:schemeClr val="accent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0" cap="none" spc="0" normalizeH="0" baseline="0" noProof="0" dirty="0">
                <a:ln>
                  <a:noFill/>
                </a:ln>
                <a:solidFill>
                  <a:srgbClr val="000000"/>
                </a:solidFill>
                <a:effectLst/>
                <a:uLnTx/>
                <a:uFillTx/>
                <a:latin typeface="Calibri" panose="020F0502020204030204" pitchFamily="34" charset="0"/>
                <a:ea typeface="MS PGothic" panose="020B0600070205080204" pitchFamily="34" charset="-128"/>
                <a:cs typeface="Arial" panose="020B0604020202020204" pitchFamily="34" charset="0"/>
              </a:endParaRPr>
            </a:p>
          </p:txBody>
        </p:sp>
        <p:sp>
          <p:nvSpPr>
            <p:cNvPr id="402" name="Freeform 171">
              <a:extLst>
                <a:ext uri="{FF2B5EF4-FFF2-40B4-BE49-F238E27FC236}">
                  <a16:creationId xmlns:a16="http://schemas.microsoft.com/office/drawing/2014/main" id="{EF11CC72-CBF8-4121-A5BE-9BA6FC2E83E2}"/>
                </a:ext>
              </a:extLst>
            </p:cNvPr>
            <p:cNvSpPr>
              <a:spLocks/>
            </p:cNvSpPr>
            <p:nvPr/>
          </p:nvSpPr>
          <p:spPr bwMode="auto">
            <a:xfrm>
              <a:off x="5246290" y="3867741"/>
              <a:ext cx="44205" cy="43795"/>
            </a:xfrm>
            <a:custGeom>
              <a:avLst/>
              <a:gdLst>
                <a:gd name="T0" fmla="*/ 0 w 28"/>
                <a:gd name="T1" fmla="*/ 28 h 28"/>
                <a:gd name="T2" fmla="*/ 14 w 28"/>
                <a:gd name="T3" fmla="*/ 0 h 28"/>
                <a:gd name="T4" fmla="*/ 28 w 28"/>
                <a:gd name="T5" fmla="*/ 28 h 28"/>
                <a:gd name="T6" fmla="*/ 0 w 28"/>
                <a:gd name="T7" fmla="*/ 28 h 28"/>
              </a:gdLst>
              <a:ahLst/>
              <a:cxnLst>
                <a:cxn ang="0">
                  <a:pos x="T0" y="T1"/>
                </a:cxn>
                <a:cxn ang="0">
                  <a:pos x="T2" y="T3"/>
                </a:cxn>
                <a:cxn ang="0">
                  <a:pos x="T4" y="T5"/>
                </a:cxn>
                <a:cxn ang="0">
                  <a:pos x="T6" y="T7"/>
                </a:cxn>
              </a:cxnLst>
              <a:rect l="0" t="0" r="r" b="b"/>
              <a:pathLst>
                <a:path w="28" h="28">
                  <a:moveTo>
                    <a:pt x="0" y="28"/>
                  </a:moveTo>
                  <a:lnTo>
                    <a:pt x="14" y="0"/>
                  </a:lnTo>
                  <a:lnTo>
                    <a:pt x="28" y="28"/>
                  </a:lnTo>
                  <a:lnTo>
                    <a:pt x="0" y="28"/>
                  </a:lnTo>
                  <a:close/>
                </a:path>
              </a:pathLst>
            </a:custGeom>
            <a:noFill/>
            <a:ln w="12700">
              <a:solidFill>
                <a:schemeClr val="accent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0" cap="none" spc="0" normalizeH="0" baseline="0" noProof="0" dirty="0">
                <a:ln>
                  <a:noFill/>
                </a:ln>
                <a:solidFill>
                  <a:srgbClr val="000000"/>
                </a:solidFill>
                <a:effectLst/>
                <a:uLnTx/>
                <a:uFillTx/>
                <a:latin typeface="Calibri" panose="020F0502020204030204" pitchFamily="34" charset="0"/>
                <a:ea typeface="MS PGothic" panose="020B0600070205080204" pitchFamily="34" charset="-128"/>
                <a:cs typeface="Arial" panose="020B0604020202020204" pitchFamily="34" charset="0"/>
              </a:endParaRPr>
            </a:p>
          </p:txBody>
        </p:sp>
        <p:sp>
          <p:nvSpPr>
            <p:cNvPr id="403" name="Freeform 172">
              <a:extLst>
                <a:ext uri="{FF2B5EF4-FFF2-40B4-BE49-F238E27FC236}">
                  <a16:creationId xmlns:a16="http://schemas.microsoft.com/office/drawing/2014/main" id="{F6DF18A2-CBA2-4AC1-BF3F-9547B981BF26}"/>
                </a:ext>
              </a:extLst>
            </p:cNvPr>
            <p:cNvSpPr>
              <a:spLocks/>
            </p:cNvSpPr>
            <p:nvPr/>
          </p:nvSpPr>
          <p:spPr bwMode="auto">
            <a:xfrm>
              <a:off x="5236149" y="3867741"/>
              <a:ext cx="44205" cy="43795"/>
            </a:xfrm>
            <a:custGeom>
              <a:avLst/>
              <a:gdLst>
                <a:gd name="T0" fmla="*/ 0 w 28"/>
                <a:gd name="T1" fmla="*/ 28 h 28"/>
                <a:gd name="T2" fmla="*/ 14 w 28"/>
                <a:gd name="T3" fmla="*/ 0 h 28"/>
                <a:gd name="T4" fmla="*/ 28 w 28"/>
                <a:gd name="T5" fmla="*/ 28 h 28"/>
                <a:gd name="T6" fmla="*/ 0 w 28"/>
                <a:gd name="T7" fmla="*/ 28 h 28"/>
              </a:gdLst>
              <a:ahLst/>
              <a:cxnLst>
                <a:cxn ang="0">
                  <a:pos x="T0" y="T1"/>
                </a:cxn>
                <a:cxn ang="0">
                  <a:pos x="T2" y="T3"/>
                </a:cxn>
                <a:cxn ang="0">
                  <a:pos x="T4" y="T5"/>
                </a:cxn>
                <a:cxn ang="0">
                  <a:pos x="T6" y="T7"/>
                </a:cxn>
              </a:cxnLst>
              <a:rect l="0" t="0" r="r" b="b"/>
              <a:pathLst>
                <a:path w="28" h="28">
                  <a:moveTo>
                    <a:pt x="0" y="28"/>
                  </a:moveTo>
                  <a:lnTo>
                    <a:pt x="14" y="0"/>
                  </a:lnTo>
                  <a:lnTo>
                    <a:pt x="28" y="28"/>
                  </a:lnTo>
                  <a:lnTo>
                    <a:pt x="0" y="28"/>
                  </a:lnTo>
                  <a:close/>
                </a:path>
              </a:pathLst>
            </a:custGeom>
            <a:noFill/>
            <a:ln w="12700">
              <a:solidFill>
                <a:schemeClr val="accent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0" cap="none" spc="0" normalizeH="0" baseline="0" noProof="0" dirty="0">
                <a:ln>
                  <a:noFill/>
                </a:ln>
                <a:solidFill>
                  <a:srgbClr val="000000"/>
                </a:solidFill>
                <a:effectLst/>
                <a:uLnTx/>
                <a:uFillTx/>
                <a:latin typeface="Calibri" panose="020F0502020204030204" pitchFamily="34" charset="0"/>
                <a:ea typeface="MS PGothic" panose="020B0600070205080204" pitchFamily="34" charset="-128"/>
                <a:cs typeface="Arial" panose="020B0604020202020204" pitchFamily="34" charset="0"/>
              </a:endParaRPr>
            </a:p>
          </p:txBody>
        </p:sp>
        <p:sp>
          <p:nvSpPr>
            <p:cNvPr id="404" name="Freeform 173">
              <a:extLst>
                <a:ext uri="{FF2B5EF4-FFF2-40B4-BE49-F238E27FC236}">
                  <a16:creationId xmlns:a16="http://schemas.microsoft.com/office/drawing/2014/main" id="{E55A1D52-F51B-42C5-B7E5-CCEEDFDCDB0C}"/>
                </a:ext>
              </a:extLst>
            </p:cNvPr>
            <p:cNvSpPr>
              <a:spLocks/>
            </p:cNvSpPr>
            <p:nvPr/>
          </p:nvSpPr>
          <p:spPr bwMode="auto">
            <a:xfrm>
              <a:off x="5220938" y="3867741"/>
              <a:ext cx="44205" cy="43795"/>
            </a:xfrm>
            <a:custGeom>
              <a:avLst/>
              <a:gdLst>
                <a:gd name="T0" fmla="*/ 0 w 28"/>
                <a:gd name="T1" fmla="*/ 28 h 28"/>
                <a:gd name="T2" fmla="*/ 14 w 28"/>
                <a:gd name="T3" fmla="*/ 0 h 28"/>
                <a:gd name="T4" fmla="*/ 28 w 28"/>
                <a:gd name="T5" fmla="*/ 28 h 28"/>
                <a:gd name="T6" fmla="*/ 0 w 28"/>
                <a:gd name="T7" fmla="*/ 28 h 28"/>
              </a:gdLst>
              <a:ahLst/>
              <a:cxnLst>
                <a:cxn ang="0">
                  <a:pos x="T0" y="T1"/>
                </a:cxn>
                <a:cxn ang="0">
                  <a:pos x="T2" y="T3"/>
                </a:cxn>
                <a:cxn ang="0">
                  <a:pos x="T4" y="T5"/>
                </a:cxn>
                <a:cxn ang="0">
                  <a:pos x="T6" y="T7"/>
                </a:cxn>
              </a:cxnLst>
              <a:rect l="0" t="0" r="r" b="b"/>
              <a:pathLst>
                <a:path w="28" h="28">
                  <a:moveTo>
                    <a:pt x="0" y="28"/>
                  </a:moveTo>
                  <a:lnTo>
                    <a:pt x="14" y="0"/>
                  </a:lnTo>
                  <a:lnTo>
                    <a:pt x="28" y="28"/>
                  </a:lnTo>
                  <a:lnTo>
                    <a:pt x="0" y="28"/>
                  </a:lnTo>
                  <a:close/>
                </a:path>
              </a:pathLst>
            </a:custGeom>
            <a:noFill/>
            <a:ln w="12700">
              <a:solidFill>
                <a:schemeClr val="accent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0" cap="none" spc="0" normalizeH="0" baseline="0" noProof="0" dirty="0">
                <a:ln>
                  <a:noFill/>
                </a:ln>
                <a:solidFill>
                  <a:srgbClr val="000000"/>
                </a:solidFill>
                <a:effectLst/>
                <a:uLnTx/>
                <a:uFillTx/>
                <a:latin typeface="Calibri" panose="020F0502020204030204" pitchFamily="34" charset="0"/>
                <a:ea typeface="MS PGothic" panose="020B0600070205080204" pitchFamily="34" charset="-128"/>
                <a:cs typeface="Arial" panose="020B0604020202020204" pitchFamily="34" charset="0"/>
              </a:endParaRPr>
            </a:p>
          </p:txBody>
        </p:sp>
        <p:sp>
          <p:nvSpPr>
            <p:cNvPr id="405" name="Freeform 174">
              <a:extLst>
                <a:ext uri="{FF2B5EF4-FFF2-40B4-BE49-F238E27FC236}">
                  <a16:creationId xmlns:a16="http://schemas.microsoft.com/office/drawing/2014/main" id="{72959C74-F691-49A2-B109-608CF4F3F4BF}"/>
                </a:ext>
              </a:extLst>
            </p:cNvPr>
            <p:cNvSpPr>
              <a:spLocks/>
            </p:cNvSpPr>
            <p:nvPr/>
          </p:nvSpPr>
          <p:spPr bwMode="auto">
            <a:xfrm>
              <a:off x="5160092" y="3867741"/>
              <a:ext cx="44205" cy="43795"/>
            </a:xfrm>
            <a:custGeom>
              <a:avLst/>
              <a:gdLst>
                <a:gd name="T0" fmla="*/ 0 w 28"/>
                <a:gd name="T1" fmla="*/ 28 h 28"/>
                <a:gd name="T2" fmla="*/ 14 w 28"/>
                <a:gd name="T3" fmla="*/ 0 h 28"/>
                <a:gd name="T4" fmla="*/ 28 w 28"/>
                <a:gd name="T5" fmla="*/ 28 h 28"/>
                <a:gd name="T6" fmla="*/ 0 w 28"/>
                <a:gd name="T7" fmla="*/ 28 h 28"/>
              </a:gdLst>
              <a:ahLst/>
              <a:cxnLst>
                <a:cxn ang="0">
                  <a:pos x="T0" y="T1"/>
                </a:cxn>
                <a:cxn ang="0">
                  <a:pos x="T2" y="T3"/>
                </a:cxn>
                <a:cxn ang="0">
                  <a:pos x="T4" y="T5"/>
                </a:cxn>
                <a:cxn ang="0">
                  <a:pos x="T6" y="T7"/>
                </a:cxn>
              </a:cxnLst>
              <a:rect l="0" t="0" r="r" b="b"/>
              <a:pathLst>
                <a:path w="28" h="28">
                  <a:moveTo>
                    <a:pt x="0" y="28"/>
                  </a:moveTo>
                  <a:lnTo>
                    <a:pt x="14" y="0"/>
                  </a:lnTo>
                  <a:lnTo>
                    <a:pt x="28" y="28"/>
                  </a:lnTo>
                  <a:lnTo>
                    <a:pt x="0" y="28"/>
                  </a:lnTo>
                  <a:close/>
                </a:path>
              </a:pathLst>
            </a:custGeom>
            <a:noFill/>
            <a:ln w="12700">
              <a:solidFill>
                <a:schemeClr val="accent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0" cap="none" spc="0" normalizeH="0" baseline="0" noProof="0" dirty="0">
                <a:ln>
                  <a:noFill/>
                </a:ln>
                <a:solidFill>
                  <a:srgbClr val="000000"/>
                </a:solidFill>
                <a:effectLst/>
                <a:uLnTx/>
                <a:uFillTx/>
                <a:latin typeface="Calibri" panose="020F0502020204030204" pitchFamily="34" charset="0"/>
                <a:ea typeface="MS PGothic" panose="020B0600070205080204" pitchFamily="34" charset="-128"/>
                <a:cs typeface="Arial" panose="020B0604020202020204" pitchFamily="34" charset="0"/>
              </a:endParaRPr>
            </a:p>
          </p:txBody>
        </p:sp>
        <p:sp>
          <p:nvSpPr>
            <p:cNvPr id="406" name="Freeform 175">
              <a:extLst>
                <a:ext uri="{FF2B5EF4-FFF2-40B4-BE49-F238E27FC236}">
                  <a16:creationId xmlns:a16="http://schemas.microsoft.com/office/drawing/2014/main" id="{40D23380-299C-4896-8B89-C3825B31DECD}"/>
                </a:ext>
              </a:extLst>
            </p:cNvPr>
            <p:cNvSpPr>
              <a:spLocks/>
            </p:cNvSpPr>
            <p:nvPr/>
          </p:nvSpPr>
          <p:spPr bwMode="auto">
            <a:xfrm>
              <a:off x="5119529" y="3867741"/>
              <a:ext cx="44205" cy="43795"/>
            </a:xfrm>
            <a:custGeom>
              <a:avLst/>
              <a:gdLst>
                <a:gd name="T0" fmla="*/ 0 w 30"/>
                <a:gd name="T1" fmla="*/ 28 h 28"/>
                <a:gd name="T2" fmla="*/ 16 w 30"/>
                <a:gd name="T3" fmla="*/ 0 h 28"/>
                <a:gd name="T4" fmla="*/ 30 w 30"/>
                <a:gd name="T5" fmla="*/ 28 h 28"/>
                <a:gd name="T6" fmla="*/ 0 w 30"/>
                <a:gd name="T7" fmla="*/ 28 h 28"/>
              </a:gdLst>
              <a:ahLst/>
              <a:cxnLst>
                <a:cxn ang="0">
                  <a:pos x="T0" y="T1"/>
                </a:cxn>
                <a:cxn ang="0">
                  <a:pos x="T2" y="T3"/>
                </a:cxn>
                <a:cxn ang="0">
                  <a:pos x="T4" y="T5"/>
                </a:cxn>
                <a:cxn ang="0">
                  <a:pos x="T6" y="T7"/>
                </a:cxn>
              </a:cxnLst>
              <a:rect l="0" t="0" r="r" b="b"/>
              <a:pathLst>
                <a:path w="30" h="28">
                  <a:moveTo>
                    <a:pt x="0" y="28"/>
                  </a:moveTo>
                  <a:lnTo>
                    <a:pt x="16" y="0"/>
                  </a:lnTo>
                  <a:lnTo>
                    <a:pt x="30" y="28"/>
                  </a:lnTo>
                  <a:lnTo>
                    <a:pt x="0" y="28"/>
                  </a:lnTo>
                  <a:close/>
                </a:path>
              </a:pathLst>
            </a:custGeom>
            <a:noFill/>
            <a:ln w="12700">
              <a:solidFill>
                <a:schemeClr val="accent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0" cap="none" spc="0" normalizeH="0" baseline="0" noProof="0" dirty="0">
                <a:ln>
                  <a:noFill/>
                </a:ln>
                <a:solidFill>
                  <a:srgbClr val="000000"/>
                </a:solidFill>
                <a:effectLst/>
                <a:uLnTx/>
                <a:uFillTx/>
                <a:latin typeface="Calibri" panose="020F0502020204030204" pitchFamily="34" charset="0"/>
                <a:ea typeface="MS PGothic" panose="020B0600070205080204" pitchFamily="34" charset="-128"/>
                <a:cs typeface="Arial" panose="020B0604020202020204" pitchFamily="34" charset="0"/>
              </a:endParaRPr>
            </a:p>
          </p:txBody>
        </p:sp>
        <p:sp>
          <p:nvSpPr>
            <p:cNvPr id="407" name="Freeform 176">
              <a:extLst>
                <a:ext uri="{FF2B5EF4-FFF2-40B4-BE49-F238E27FC236}">
                  <a16:creationId xmlns:a16="http://schemas.microsoft.com/office/drawing/2014/main" id="{3BBFD470-37E6-49BF-8F93-86D454C80301}"/>
                </a:ext>
              </a:extLst>
            </p:cNvPr>
            <p:cNvSpPr>
              <a:spLocks/>
            </p:cNvSpPr>
            <p:nvPr/>
          </p:nvSpPr>
          <p:spPr bwMode="auto">
            <a:xfrm>
              <a:off x="5104316" y="3867741"/>
              <a:ext cx="44205" cy="43795"/>
            </a:xfrm>
            <a:custGeom>
              <a:avLst/>
              <a:gdLst>
                <a:gd name="T0" fmla="*/ 0 w 28"/>
                <a:gd name="T1" fmla="*/ 28 h 28"/>
                <a:gd name="T2" fmla="*/ 14 w 28"/>
                <a:gd name="T3" fmla="*/ 0 h 28"/>
                <a:gd name="T4" fmla="*/ 28 w 28"/>
                <a:gd name="T5" fmla="*/ 28 h 28"/>
                <a:gd name="T6" fmla="*/ 0 w 28"/>
                <a:gd name="T7" fmla="*/ 28 h 28"/>
              </a:gdLst>
              <a:ahLst/>
              <a:cxnLst>
                <a:cxn ang="0">
                  <a:pos x="T0" y="T1"/>
                </a:cxn>
                <a:cxn ang="0">
                  <a:pos x="T2" y="T3"/>
                </a:cxn>
                <a:cxn ang="0">
                  <a:pos x="T4" y="T5"/>
                </a:cxn>
                <a:cxn ang="0">
                  <a:pos x="T6" y="T7"/>
                </a:cxn>
              </a:cxnLst>
              <a:rect l="0" t="0" r="r" b="b"/>
              <a:pathLst>
                <a:path w="28" h="28">
                  <a:moveTo>
                    <a:pt x="0" y="28"/>
                  </a:moveTo>
                  <a:lnTo>
                    <a:pt x="14" y="0"/>
                  </a:lnTo>
                  <a:lnTo>
                    <a:pt x="28" y="28"/>
                  </a:lnTo>
                  <a:lnTo>
                    <a:pt x="0" y="28"/>
                  </a:lnTo>
                  <a:close/>
                </a:path>
              </a:pathLst>
            </a:custGeom>
            <a:noFill/>
            <a:ln w="12700">
              <a:solidFill>
                <a:schemeClr val="accent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0" cap="none" spc="0" normalizeH="0" baseline="0" noProof="0" dirty="0">
                <a:ln>
                  <a:noFill/>
                </a:ln>
                <a:solidFill>
                  <a:srgbClr val="000000"/>
                </a:solidFill>
                <a:effectLst/>
                <a:uLnTx/>
                <a:uFillTx/>
                <a:latin typeface="Calibri" panose="020F0502020204030204" pitchFamily="34" charset="0"/>
                <a:ea typeface="MS PGothic" panose="020B0600070205080204" pitchFamily="34" charset="-128"/>
                <a:cs typeface="Arial" panose="020B0604020202020204" pitchFamily="34" charset="0"/>
              </a:endParaRPr>
            </a:p>
          </p:txBody>
        </p:sp>
        <p:sp>
          <p:nvSpPr>
            <p:cNvPr id="408" name="Freeform 177">
              <a:extLst>
                <a:ext uri="{FF2B5EF4-FFF2-40B4-BE49-F238E27FC236}">
                  <a16:creationId xmlns:a16="http://schemas.microsoft.com/office/drawing/2014/main" id="{E83822DB-8CA7-4699-8636-A02ED52C1E18}"/>
                </a:ext>
              </a:extLst>
            </p:cNvPr>
            <p:cNvSpPr>
              <a:spLocks/>
            </p:cNvSpPr>
            <p:nvPr/>
          </p:nvSpPr>
          <p:spPr bwMode="auto">
            <a:xfrm>
              <a:off x="5089105" y="3867741"/>
              <a:ext cx="44205" cy="43795"/>
            </a:xfrm>
            <a:custGeom>
              <a:avLst/>
              <a:gdLst>
                <a:gd name="T0" fmla="*/ 0 w 28"/>
                <a:gd name="T1" fmla="*/ 28 h 28"/>
                <a:gd name="T2" fmla="*/ 14 w 28"/>
                <a:gd name="T3" fmla="*/ 0 h 28"/>
                <a:gd name="T4" fmla="*/ 28 w 28"/>
                <a:gd name="T5" fmla="*/ 28 h 28"/>
                <a:gd name="T6" fmla="*/ 0 w 28"/>
                <a:gd name="T7" fmla="*/ 28 h 28"/>
              </a:gdLst>
              <a:ahLst/>
              <a:cxnLst>
                <a:cxn ang="0">
                  <a:pos x="T0" y="T1"/>
                </a:cxn>
                <a:cxn ang="0">
                  <a:pos x="T2" y="T3"/>
                </a:cxn>
                <a:cxn ang="0">
                  <a:pos x="T4" y="T5"/>
                </a:cxn>
                <a:cxn ang="0">
                  <a:pos x="T6" y="T7"/>
                </a:cxn>
              </a:cxnLst>
              <a:rect l="0" t="0" r="r" b="b"/>
              <a:pathLst>
                <a:path w="28" h="28">
                  <a:moveTo>
                    <a:pt x="0" y="28"/>
                  </a:moveTo>
                  <a:lnTo>
                    <a:pt x="14" y="0"/>
                  </a:lnTo>
                  <a:lnTo>
                    <a:pt x="28" y="28"/>
                  </a:lnTo>
                  <a:lnTo>
                    <a:pt x="0" y="28"/>
                  </a:lnTo>
                  <a:close/>
                </a:path>
              </a:pathLst>
            </a:custGeom>
            <a:noFill/>
            <a:ln w="12700">
              <a:solidFill>
                <a:schemeClr val="accent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0" cap="none" spc="0" normalizeH="0" baseline="0" noProof="0" dirty="0">
                <a:ln>
                  <a:noFill/>
                </a:ln>
                <a:solidFill>
                  <a:srgbClr val="000000"/>
                </a:solidFill>
                <a:effectLst/>
                <a:uLnTx/>
                <a:uFillTx/>
                <a:latin typeface="Calibri" panose="020F0502020204030204" pitchFamily="34" charset="0"/>
                <a:ea typeface="MS PGothic" panose="020B0600070205080204" pitchFamily="34" charset="-128"/>
                <a:cs typeface="Arial" panose="020B0604020202020204" pitchFamily="34" charset="0"/>
              </a:endParaRPr>
            </a:p>
          </p:txBody>
        </p:sp>
        <p:sp>
          <p:nvSpPr>
            <p:cNvPr id="409" name="Freeform 178">
              <a:extLst>
                <a:ext uri="{FF2B5EF4-FFF2-40B4-BE49-F238E27FC236}">
                  <a16:creationId xmlns:a16="http://schemas.microsoft.com/office/drawing/2014/main" id="{4E3B9A7B-A1A6-482A-8C56-241176A229F5}"/>
                </a:ext>
              </a:extLst>
            </p:cNvPr>
            <p:cNvSpPr>
              <a:spLocks/>
            </p:cNvSpPr>
            <p:nvPr/>
          </p:nvSpPr>
          <p:spPr bwMode="auto">
            <a:xfrm>
              <a:off x="5073896" y="3867741"/>
              <a:ext cx="44205" cy="43795"/>
            </a:xfrm>
            <a:custGeom>
              <a:avLst/>
              <a:gdLst>
                <a:gd name="T0" fmla="*/ 0 w 28"/>
                <a:gd name="T1" fmla="*/ 28 h 28"/>
                <a:gd name="T2" fmla="*/ 14 w 28"/>
                <a:gd name="T3" fmla="*/ 0 h 28"/>
                <a:gd name="T4" fmla="*/ 28 w 28"/>
                <a:gd name="T5" fmla="*/ 28 h 28"/>
                <a:gd name="T6" fmla="*/ 0 w 28"/>
                <a:gd name="T7" fmla="*/ 28 h 28"/>
              </a:gdLst>
              <a:ahLst/>
              <a:cxnLst>
                <a:cxn ang="0">
                  <a:pos x="T0" y="T1"/>
                </a:cxn>
                <a:cxn ang="0">
                  <a:pos x="T2" y="T3"/>
                </a:cxn>
                <a:cxn ang="0">
                  <a:pos x="T4" y="T5"/>
                </a:cxn>
                <a:cxn ang="0">
                  <a:pos x="T6" y="T7"/>
                </a:cxn>
              </a:cxnLst>
              <a:rect l="0" t="0" r="r" b="b"/>
              <a:pathLst>
                <a:path w="28" h="28">
                  <a:moveTo>
                    <a:pt x="0" y="28"/>
                  </a:moveTo>
                  <a:lnTo>
                    <a:pt x="14" y="0"/>
                  </a:lnTo>
                  <a:lnTo>
                    <a:pt x="28" y="28"/>
                  </a:lnTo>
                  <a:lnTo>
                    <a:pt x="0" y="28"/>
                  </a:lnTo>
                  <a:close/>
                </a:path>
              </a:pathLst>
            </a:custGeom>
            <a:noFill/>
            <a:ln w="12700">
              <a:solidFill>
                <a:schemeClr val="accent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0" cap="none" spc="0" normalizeH="0" baseline="0" noProof="0" dirty="0">
                <a:ln>
                  <a:noFill/>
                </a:ln>
                <a:solidFill>
                  <a:srgbClr val="000000"/>
                </a:solidFill>
                <a:effectLst/>
                <a:uLnTx/>
                <a:uFillTx/>
                <a:latin typeface="Calibri" panose="020F0502020204030204" pitchFamily="34" charset="0"/>
                <a:ea typeface="MS PGothic" panose="020B0600070205080204" pitchFamily="34" charset="-128"/>
                <a:cs typeface="Arial" panose="020B0604020202020204" pitchFamily="34" charset="0"/>
              </a:endParaRPr>
            </a:p>
          </p:txBody>
        </p:sp>
        <p:sp>
          <p:nvSpPr>
            <p:cNvPr id="410" name="Freeform 179">
              <a:extLst>
                <a:ext uri="{FF2B5EF4-FFF2-40B4-BE49-F238E27FC236}">
                  <a16:creationId xmlns:a16="http://schemas.microsoft.com/office/drawing/2014/main" id="{53830A91-0B5D-40CF-A404-D01A49E23027}"/>
                </a:ext>
              </a:extLst>
            </p:cNvPr>
            <p:cNvSpPr>
              <a:spLocks/>
            </p:cNvSpPr>
            <p:nvPr/>
          </p:nvSpPr>
          <p:spPr bwMode="auto">
            <a:xfrm>
              <a:off x="5033330" y="3867741"/>
              <a:ext cx="44205" cy="43795"/>
            </a:xfrm>
            <a:custGeom>
              <a:avLst/>
              <a:gdLst>
                <a:gd name="T0" fmla="*/ 0 w 28"/>
                <a:gd name="T1" fmla="*/ 28 h 28"/>
                <a:gd name="T2" fmla="*/ 14 w 28"/>
                <a:gd name="T3" fmla="*/ 0 h 28"/>
                <a:gd name="T4" fmla="*/ 28 w 28"/>
                <a:gd name="T5" fmla="*/ 28 h 28"/>
                <a:gd name="T6" fmla="*/ 0 w 28"/>
                <a:gd name="T7" fmla="*/ 28 h 28"/>
              </a:gdLst>
              <a:ahLst/>
              <a:cxnLst>
                <a:cxn ang="0">
                  <a:pos x="T0" y="T1"/>
                </a:cxn>
                <a:cxn ang="0">
                  <a:pos x="T2" y="T3"/>
                </a:cxn>
                <a:cxn ang="0">
                  <a:pos x="T4" y="T5"/>
                </a:cxn>
                <a:cxn ang="0">
                  <a:pos x="T6" y="T7"/>
                </a:cxn>
              </a:cxnLst>
              <a:rect l="0" t="0" r="r" b="b"/>
              <a:pathLst>
                <a:path w="28" h="28">
                  <a:moveTo>
                    <a:pt x="0" y="28"/>
                  </a:moveTo>
                  <a:lnTo>
                    <a:pt x="14" y="0"/>
                  </a:lnTo>
                  <a:lnTo>
                    <a:pt x="28" y="28"/>
                  </a:lnTo>
                  <a:lnTo>
                    <a:pt x="0" y="28"/>
                  </a:lnTo>
                  <a:close/>
                </a:path>
              </a:pathLst>
            </a:custGeom>
            <a:noFill/>
            <a:ln w="12700">
              <a:solidFill>
                <a:schemeClr val="accent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0" cap="none" spc="0" normalizeH="0" baseline="0" noProof="0" dirty="0">
                <a:ln>
                  <a:noFill/>
                </a:ln>
                <a:solidFill>
                  <a:srgbClr val="000000"/>
                </a:solidFill>
                <a:effectLst/>
                <a:uLnTx/>
                <a:uFillTx/>
                <a:latin typeface="Calibri" panose="020F0502020204030204" pitchFamily="34" charset="0"/>
                <a:ea typeface="MS PGothic" panose="020B0600070205080204" pitchFamily="34" charset="-128"/>
                <a:cs typeface="Arial" panose="020B0604020202020204" pitchFamily="34" charset="0"/>
              </a:endParaRPr>
            </a:p>
          </p:txBody>
        </p:sp>
        <p:sp>
          <p:nvSpPr>
            <p:cNvPr id="411" name="Freeform 180">
              <a:extLst>
                <a:ext uri="{FF2B5EF4-FFF2-40B4-BE49-F238E27FC236}">
                  <a16:creationId xmlns:a16="http://schemas.microsoft.com/office/drawing/2014/main" id="{5EE48377-44E6-454C-8D7E-E750FECDDC9A}"/>
                </a:ext>
              </a:extLst>
            </p:cNvPr>
            <p:cNvSpPr>
              <a:spLocks/>
            </p:cNvSpPr>
            <p:nvPr/>
          </p:nvSpPr>
          <p:spPr bwMode="auto">
            <a:xfrm>
              <a:off x="5018119" y="3867741"/>
              <a:ext cx="44205" cy="43795"/>
            </a:xfrm>
            <a:custGeom>
              <a:avLst/>
              <a:gdLst>
                <a:gd name="T0" fmla="*/ 0 w 28"/>
                <a:gd name="T1" fmla="*/ 28 h 28"/>
                <a:gd name="T2" fmla="*/ 14 w 28"/>
                <a:gd name="T3" fmla="*/ 0 h 28"/>
                <a:gd name="T4" fmla="*/ 28 w 28"/>
                <a:gd name="T5" fmla="*/ 28 h 28"/>
                <a:gd name="T6" fmla="*/ 0 w 28"/>
                <a:gd name="T7" fmla="*/ 28 h 28"/>
              </a:gdLst>
              <a:ahLst/>
              <a:cxnLst>
                <a:cxn ang="0">
                  <a:pos x="T0" y="T1"/>
                </a:cxn>
                <a:cxn ang="0">
                  <a:pos x="T2" y="T3"/>
                </a:cxn>
                <a:cxn ang="0">
                  <a:pos x="T4" y="T5"/>
                </a:cxn>
                <a:cxn ang="0">
                  <a:pos x="T6" y="T7"/>
                </a:cxn>
              </a:cxnLst>
              <a:rect l="0" t="0" r="r" b="b"/>
              <a:pathLst>
                <a:path w="28" h="28">
                  <a:moveTo>
                    <a:pt x="0" y="28"/>
                  </a:moveTo>
                  <a:lnTo>
                    <a:pt x="14" y="0"/>
                  </a:lnTo>
                  <a:lnTo>
                    <a:pt x="28" y="28"/>
                  </a:lnTo>
                  <a:lnTo>
                    <a:pt x="0" y="28"/>
                  </a:lnTo>
                  <a:close/>
                </a:path>
              </a:pathLst>
            </a:custGeom>
            <a:noFill/>
            <a:ln w="12700">
              <a:solidFill>
                <a:schemeClr val="accent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0" cap="none" spc="0" normalizeH="0" baseline="0" noProof="0" dirty="0">
                <a:ln>
                  <a:noFill/>
                </a:ln>
                <a:solidFill>
                  <a:srgbClr val="000000"/>
                </a:solidFill>
                <a:effectLst/>
                <a:uLnTx/>
                <a:uFillTx/>
                <a:latin typeface="Calibri" panose="020F0502020204030204" pitchFamily="34" charset="0"/>
                <a:ea typeface="MS PGothic" panose="020B0600070205080204" pitchFamily="34" charset="-128"/>
                <a:cs typeface="Arial" panose="020B0604020202020204" pitchFamily="34" charset="0"/>
              </a:endParaRPr>
            </a:p>
          </p:txBody>
        </p:sp>
        <p:sp>
          <p:nvSpPr>
            <p:cNvPr id="412" name="Freeform 181">
              <a:extLst>
                <a:ext uri="{FF2B5EF4-FFF2-40B4-BE49-F238E27FC236}">
                  <a16:creationId xmlns:a16="http://schemas.microsoft.com/office/drawing/2014/main" id="{1546B81C-1926-4045-8ADB-0FB49802010D}"/>
                </a:ext>
              </a:extLst>
            </p:cNvPr>
            <p:cNvSpPr>
              <a:spLocks/>
            </p:cNvSpPr>
            <p:nvPr/>
          </p:nvSpPr>
          <p:spPr bwMode="auto">
            <a:xfrm>
              <a:off x="4972482" y="3867741"/>
              <a:ext cx="44205" cy="43795"/>
            </a:xfrm>
            <a:custGeom>
              <a:avLst/>
              <a:gdLst>
                <a:gd name="T0" fmla="*/ 0 w 28"/>
                <a:gd name="T1" fmla="*/ 28 h 28"/>
                <a:gd name="T2" fmla="*/ 14 w 28"/>
                <a:gd name="T3" fmla="*/ 0 h 28"/>
                <a:gd name="T4" fmla="*/ 28 w 28"/>
                <a:gd name="T5" fmla="*/ 28 h 28"/>
                <a:gd name="T6" fmla="*/ 0 w 28"/>
                <a:gd name="T7" fmla="*/ 28 h 28"/>
              </a:gdLst>
              <a:ahLst/>
              <a:cxnLst>
                <a:cxn ang="0">
                  <a:pos x="T0" y="T1"/>
                </a:cxn>
                <a:cxn ang="0">
                  <a:pos x="T2" y="T3"/>
                </a:cxn>
                <a:cxn ang="0">
                  <a:pos x="T4" y="T5"/>
                </a:cxn>
                <a:cxn ang="0">
                  <a:pos x="T6" y="T7"/>
                </a:cxn>
              </a:cxnLst>
              <a:rect l="0" t="0" r="r" b="b"/>
              <a:pathLst>
                <a:path w="28" h="28">
                  <a:moveTo>
                    <a:pt x="0" y="28"/>
                  </a:moveTo>
                  <a:lnTo>
                    <a:pt x="14" y="0"/>
                  </a:lnTo>
                  <a:lnTo>
                    <a:pt x="28" y="28"/>
                  </a:lnTo>
                  <a:lnTo>
                    <a:pt x="0" y="28"/>
                  </a:lnTo>
                  <a:close/>
                </a:path>
              </a:pathLst>
            </a:custGeom>
            <a:noFill/>
            <a:ln w="12700">
              <a:solidFill>
                <a:schemeClr val="accent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0" cap="none" spc="0" normalizeH="0" baseline="0" noProof="0" dirty="0">
                <a:ln>
                  <a:noFill/>
                </a:ln>
                <a:solidFill>
                  <a:srgbClr val="000000"/>
                </a:solidFill>
                <a:effectLst/>
                <a:uLnTx/>
                <a:uFillTx/>
                <a:latin typeface="Calibri" panose="020F0502020204030204" pitchFamily="34" charset="0"/>
                <a:ea typeface="MS PGothic" panose="020B0600070205080204" pitchFamily="34" charset="-128"/>
                <a:cs typeface="Arial" panose="020B0604020202020204" pitchFamily="34" charset="0"/>
              </a:endParaRPr>
            </a:p>
          </p:txBody>
        </p:sp>
        <p:sp>
          <p:nvSpPr>
            <p:cNvPr id="413" name="Freeform 182">
              <a:extLst>
                <a:ext uri="{FF2B5EF4-FFF2-40B4-BE49-F238E27FC236}">
                  <a16:creationId xmlns:a16="http://schemas.microsoft.com/office/drawing/2014/main" id="{A72EF3A7-D5E1-4C83-B936-44788DAB02C9}"/>
                </a:ext>
              </a:extLst>
            </p:cNvPr>
            <p:cNvSpPr>
              <a:spLocks/>
            </p:cNvSpPr>
            <p:nvPr/>
          </p:nvSpPr>
          <p:spPr bwMode="auto">
            <a:xfrm>
              <a:off x="4952202" y="3867741"/>
              <a:ext cx="44205" cy="43795"/>
            </a:xfrm>
            <a:custGeom>
              <a:avLst/>
              <a:gdLst>
                <a:gd name="T0" fmla="*/ 0 w 28"/>
                <a:gd name="T1" fmla="*/ 28 h 28"/>
                <a:gd name="T2" fmla="*/ 14 w 28"/>
                <a:gd name="T3" fmla="*/ 0 h 28"/>
                <a:gd name="T4" fmla="*/ 28 w 28"/>
                <a:gd name="T5" fmla="*/ 28 h 28"/>
                <a:gd name="T6" fmla="*/ 0 w 28"/>
                <a:gd name="T7" fmla="*/ 28 h 28"/>
              </a:gdLst>
              <a:ahLst/>
              <a:cxnLst>
                <a:cxn ang="0">
                  <a:pos x="T0" y="T1"/>
                </a:cxn>
                <a:cxn ang="0">
                  <a:pos x="T2" y="T3"/>
                </a:cxn>
                <a:cxn ang="0">
                  <a:pos x="T4" y="T5"/>
                </a:cxn>
                <a:cxn ang="0">
                  <a:pos x="T6" y="T7"/>
                </a:cxn>
              </a:cxnLst>
              <a:rect l="0" t="0" r="r" b="b"/>
              <a:pathLst>
                <a:path w="28" h="28">
                  <a:moveTo>
                    <a:pt x="0" y="28"/>
                  </a:moveTo>
                  <a:lnTo>
                    <a:pt x="14" y="0"/>
                  </a:lnTo>
                  <a:lnTo>
                    <a:pt x="28" y="28"/>
                  </a:lnTo>
                  <a:lnTo>
                    <a:pt x="0" y="28"/>
                  </a:lnTo>
                  <a:close/>
                </a:path>
              </a:pathLst>
            </a:custGeom>
            <a:noFill/>
            <a:ln w="12700">
              <a:solidFill>
                <a:schemeClr val="accent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0" cap="none" spc="0" normalizeH="0" baseline="0" noProof="0" dirty="0">
                <a:ln>
                  <a:noFill/>
                </a:ln>
                <a:solidFill>
                  <a:srgbClr val="000000"/>
                </a:solidFill>
                <a:effectLst/>
                <a:uLnTx/>
                <a:uFillTx/>
                <a:latin typeface="Calibri" panose="020F0502020204030204" pitchFamily="34" charset="0"/>
                <a:ea typeface="MS PGothic" panose="020B0600070205080204" pitchFamily="34" charset="-128"/>
                <a:cs typeface="Arial" panose="020B0604020202020204" pitchFamily="34" charset="0"/>
              </a:endParaRPr>
            </a:p>
          </p:txBody>
        </p:sp>
        <p:sp>
          <p:nvSpPr>
            <p:cNvPr id="414" name="Freeform 183">
              <a:extLst>
                <a:ext uri="{FF2B5EF4-FFF2-40B4-BE49-F238E27FC236}">
                  <a16:creationId xmlns:a16="http://schemas.microsoft.com/office/drawing/2014/main" id="{76E4D6AF-E82F-4D0E-A8E9-5799B83B2121}"/>
                </a:ext>
              </a:extLst>
            </p:cNvPr>
            <p:cNvSpPr>
              <a:spLocks/>
            </p:cNvSpPr>
            <p:nvPr/>
          </p:nvSpPr>
          <p:spPr bwMode="auto">
            <a:xfrm>
              <a:off x="4911637" y="3867741"/>
              <a:ext cx="44205" cy="43795"/>
            </a:xfrm>
            <a:custGeom>
              <a:avLst/>
              <a:gdLst>
                <a:gd name="T0" fmla="*/ 0 w 28"/>
                <a:gd name="T1" fmla="*/ 28 h 28"/>
                <a:gd name="T2" fmla="*/ 14 w 28"/>
                <a:gd name="T3" fmla="*/ 0 h 28"/>
                <a:gd name="T4" fmla="*/ 28 w 28"/>
                <a:gd name="T5" fmla="*/ 28 h 28"/>
                <a:gd name="T6" fmla="*/ 0 w 28"/>
                <a:gd name="T7" fmla="*/ 28 h 28"/>
              </a:gdLst>
              <a:ahLst/>
              <a:cxnLst>
                <a:cxn ang="0">
                  <a:pos x="T0" y="T1"/>
                </a:cxn>
                <a:cxn ang="0">
                  <a:pos x="T2" y="T3"/>
                </a:cxn>
                <a:cxn ang="0">
                  <a:pos x="T4" y="T5"/>
                </a:cxn>
                <a:cxn ang="0">
                  <a:pos x="T6" y="T7"/>
                </a:cxn>
              </a:cxnLst>
              <a:rect l="0" t="0" r="r" b="b"/>
              <a:pathLst>
                <a:path w="28" h="28">
                  <a:moveTo>
                    <a:pt x="0" y="28"/>
                  </a:moveTo>
                  <a:lnTo>
                    <a:pt x="14" y="0"/>
                  </a:lnTo>
                  <a:lnTo>
                    <a:pt x="28" y="28"/>
                  </a:lnTo>
                  <a:lnTo>
                    <a:pt x="0" y="28"/>
                  </a:lnTo>
                  <a:close/>
                </a:path>
              </a:pathLst>
            </a:custGeom>
            <a:noFill/>
            <a:ln w="12700">
              <a:solidFill>
                <a:schemeClr val="accent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0" cap="none" spc="0" normalizeH="0" baseline="0" noProof="0" dirty="0">
                <a:ln>
                  <a:noFill/>
                </a:ln>
                <a:solidFill>
                  <a:srgbClr val="000000"/>
                </a:solidFill>
                <a:effectLst/>
                <a:uLnTx/>
                <a:uFillTx/>
                <a:latin typeface="Calibri" panose="020F0502020204030204" pitchFamily="34" charset="0"/>
                <a:ea typeface="MS PGothic" panose="020B0600070205080204" pitchFamily="34" charset="-128"/>
                <a:cs typeface="Arial" panose="020B0604020202020204" pitchFamily="34" charset="0"/>
              </a:endParaRPr>
            </a:p>
          </p:txBody>
        </p:sp>
        <p:sp>
          <p:nvSpPr>
            <p:cNvPr id="415" name="Freeform 184">
              <a:extLst>
                <a:ext uri="{FF2B5EF4-FFF2-40B4-BE49-F238E27FC236}">
                  <a16:creationId xmlns:a16="http://schemas.microsoft.com/office/drawing/2014/main" id="{8C01BC4E-4002-4C03-BD0B-0E94423017E9}"/>
                </a:ext>
              </a:extLst>
            </p:cNvPr>
            <p:cNvSpPr>
              <a:spLocks/>
            </p:cNvSpPr>
            <p:nvPr/>
          </p:nvSpPr>
          <p:spPr bwMode="auto">
            <a:xfrm>
              <a:off x="4881215" y="3867741"/>
              <a:ext cx="44205" cy="43795"/>
            </a:xfrm>
            <a:custGeom>
              <a:avLst/>
              <a:gdLst>
                <a:gd name="T0" fmla="*/ 0 w 30"/>
                <a:gd name="T1" fmla="*/ 28 h 28"/>
                <a:gd name="T2" fmla="*/ 14 w 30"/>
                <a:gd name="T3" fmla="*/ 0 h 28"/>
                <a:gd name="T4" fmla="*/ 30 w 30"/>
                <a:gd name="T5" fmla="*/ 28 h 28"/>
                <a:gd name="T6" fmla="*/ 0 w 30"/>
                <a:gd name="T7" fmla="*/ 28 h 28"/>
              </a:gdLst>
              <a:ahLst/>
              <a:cxnLst>
                <a:cxn ang="0">
                  <a:pos x="T0" y="T1"/>
                </a:cxn>
                <a:cxn ang="0">
                  <a:pos x="T2" y="T3"/>
                </a:cxn>
                <a:cxn ang="0">
                  <a:pos x="T4" y="T5"/>
                </a:cxn>
                <a:cxn ang="0">
                  <a:pos x="T6" y="T7"/>
                </a:cxn>
              </a:cxnLst>
              <a:rect l="0" t="0" r="r" b="b"/>
              <a:pathLst>
                <a:path w="30" h="28">
                  <a:moveTo>
                    <a:pt x="0" y="28"/>
                  </a:moveTo>
                  <a:lnTo>
                    <a:pt x="14" y="0"/>
                  </a:lnTo>
                  <a:lnTo>
                    <a:pt x="30" y="28"/>
                  </a:lnTo>
                  <a:lnTo>
                    <a:pt x="0" y="28"/>
                  </a:lnTo>
                  <a:close/>
                </a:path>
              </a:pathLst>
            </a:custGeom>
            <a:noFill/>
            <a:ln w="12700">
              <a:solidFill>
                <a:schemeClr val="accent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0" cap="none" spc="0" normalizeH="0" baseline="0" noProof="0" dirty="0">
                <a:ln>
                  <a:noFill/>
                </a:ln>
                <a:solidFill>
                  <a:srgbClr val="000000"/>
                </a:solidFill>
                <a:effectLst/>
                <a:uLnTx/>
                <a:uFillTx/>
                <a:latin typeface="Calibri" panose="020F0502020204030204" pitchFamily="34" charset="0"/>
                <a:ea typeface="MS PGothic" panose="020B0600070205080204" pitchFamily="34" charset="-128"/>
                <a:cs typeface="Arial" panose="020B0604020202020204" pitchFamily="34" charset="0"/>
              </a:endParaRPr>
            </a:p>
          </p:txBody>
        </p:sp>
        <p:sp>
          <p:nvSpPr>
            <p:cNvPr id="416" name="Freeform 185">
              <a:extLst>
                <a:ext uri="{FF2B5EF4-FFF2-40B4-BE49-F238E27FC236}">
                  <a16:creationId xmlns:a16="http://schemas.microsoft.com/office/drawing/2014/main" id="{3A38D625-7BA9-46D1-9D63-C0BFBA3E800F}"/>
                </a:ext>
              </a:extLst>
            </p:cNvPr>
            <p:cNvSpPr>
              <a:spLocks/>
            </p:cNvSpPr>
            <p:nvPr/>
          </p:nvSpPr>
          <p:spPr bwMode="auto">
            <a:xfrm>
              <a:off x="4860932" y="3867741"/>
              <a:ext cx="44205" cy="43795"/>
            </a:xfrm>
            <a:custGeom>
              <a:avLst/>
              <a:gdLst>
                <a:gd name="T0" fmla="*/ 0 w 30"/>
                <a:gd name="T1" fmla="*/ 28 h 28"/>
                <a:gd name="T2" fmla="*/ 14 w 30"/>
                <a:gd name="T3" fmla="*/ 0 h 28"/>
                <a:gd name="T4" fmla="*/ 30 w 30"/>
                <a:gd name="T5" fmla="*/ 28 h 28"/>
                <a:gd name="T6" fmla="*/ 0 w 30"/>
                <a:gd name="T7" fmla="*/ 28 h 28"/>
              </a:gdLst>
              <a:ahLst/>
              <a:cxnLst>
                <a:cxn ang="0">
                  <a:pos x="T0" y="T1"/>
                </a:cxn>
                <a:cxn ang="0">
                  <a:pos x="T2" y="T3"/>
                </a:cxn>
                <a:cxn ang="0">
                  <a:pos x="T4" y="T5"/>
                </a:cxn>
                <a:cxn ang="0">
                  <a:pos x="T6" y="T7"/>
                </a:cxn>
              </a:cxnLst>
              <a:rect l="0" t="0" r="r" b="b"/>
              <a:pathLst>
                <a:path w="30" h="28">
                  <a:moveTo>
                    <a:pt x="0" y="28"/>
                  </a:moveTo>
                  <a:lnTo>
                    <a:pt x="14" y="0"/>
                  </a:lnTo>
                  <a:lnTo>
                    <a:pt x="30" y="28"/>
                  </a:lnTo>
                  <a:lnTo>
                    <a:pt x="0" y="28"/>
                  </a:lnTo>
                  <a:close/>
                </a:path>
              </a:pathLst>
            </a:custGeom>
            <a:noFill/>
            <a:ln w="12700">
              <a:solidFill>
                <a:schemeClr val="accent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0" cap="none" spc="0" normalizeH="0" baseline="0" noProof="0" dirty="0">
                <a:ln>
                  <a:noFill/>
                </a:ln>
                <a:solidFill>
                  <a:srgbClr val="000000"/>
                </a:solidFill>
                <a:effectLst/>
                <a:uLnTx/>
                <a:uFillTx/>
                <a:latin typeface="Calibri" panose="020F0502020204030204" pitchFamily="34" charset="0"/>
                <a:ea typeface="MS PGothic" panose="020B0600070205080204" pitchFamily="34" charset="-128"/>
                <a:cs typeface="Arial" panose="020B0604020202020204" pitchFamily="34" charset="0"/>
              </a:endParaRPr>
            </a:p>
          </p:txBody>
        </p:sp>
        <p:sp>
          <p:nvSpPr>
            <p:cNvPr id="417" name="Freeform 186">
              <a:extLst>
                <a:ext uri="{FF2B5EF4-FFF2-40B4-BE49-F238E27FC236}">
                  <a16:creationId xmlns:a16="http://schemas.microsoft.com/office/drawing/2014/main" id="{581A9858-9DE9-4EE3-BA32-1C1D16468696}"/>
                </a:ext>
              </a:extLst>
            </p:cNvPr>
            <p:cNvSpPr>
              <a:spLocks/>
            </p:cNvSpPr>
            <p:nvPr/>
          </p:nvSpPr>
          <p:spPr bwMode="auto">
            <a:xfrm>
              <a:off x="4840650" y="3867741"/>
              <a:ext cx="44205" cy="43795"/>
            </a:xfrm>
            <a:custGeom>
              <a:avLst/>
              <a:gdLst>
                <a:gd name="T0" fmla="*/ 0 w 30"/>
                <a:gd name="T1" fmla="*/ 28 h 28"/>
                <a:gd name="T2" fmla="*/ 14 w 30"/>
                <a:gd name="T3" fmla="*/ 0 h 28"/>
                <a:gd name="T4" fmla="*/ 30 w 30"/>
                <a:gd name="T5" fmla="*/ 28 h 28"/>
                <a:gd name="T6" fmla="*/ 0 w 30"/>
                <a:gd name="T7" fmla="*/ 28 h 28"/>
              </a:gdLst>
              <a:ahLst/>
              <a:cxnLst>
                <a:cxn ang="0">
                  <a:pos x="T0" y="T1"/>
                </a:cxn>
                <a:cxn ang="0">
                  <a:pos x="T2" y="T3"/>
                </a:cxn>
                <a:cxn ang="0">
                  <a:pos x="T4" y="T5"/>
                </a:cxn>
                <a:cxn ang="0">
                  <a:pos x="T6" y="T7"/>
                </a:cxn>
              </a:cxnLst>
              <a:rect l="0" t="0" r="r" b="b"/>
              <a:pathLst>
                <a:path w="30" h="28">
                  <a:moveTo>
                    <a:pt x="0" y="28"/>
                  </a:moveTo>
                  <a:lnTo>
                    <a:pt x="14" y="0"/>
                  </a:lnTo>
                  <a:lnTo>
                    <a:pt x="30" y="28"/>
                  </a:lnTo>
                  <a:lnTo>
                    <a:pt x="0" y="28"/>
                  </a:lnTo>
                  <a:close/>
                </a:path>
              </a:pathLst>
            </a:custGeom>
            <a:noFill/>
            <a:ln w="12700">
              <a:solidFill>
                <a:schemeClr val="accent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0" cap="none" spc="0" normalizeH="0" baseline="0" noProof="0" dirty="0">
                <a:ln>
                  <a:noFill/>
                </a:ln>
                <a:solidFill>
                  <a:srgbClr val="000000"/>
                </a:solidFill>
                <a:effectLst/>
                <a:uLnTx/>
                <a:uFillTx/>
                <a:latin typeface="Calibri" panose="020F0502020204030204" pitchFamily="34" charset="0"/>
                <a:ea typeface="MS PGothic" panose="020B0600070205080204" pitchFamily="34" charset="-128"/>
                <a:cs typeface="Arial" panose="020B0604020202020204" pitchFamily="34" charset="0"/>
              </a:endParaRPr>
            </a:p>
          </p:txBody>
        </p:sp>
        <p:sp>
          <p:nvSpPr>
            <p:cNvPr id="418" name="Freeform 187">
              <a:extLst>
                <a:ext uri="{FF2B5EF4-FFF2-40B4-BE49-F238E27FC236}">
                  <a16:creationId xmlns:a16="http://schemas.microsoft.com/office/drawing/2014/main" id="{67D992AE-9398-4CA9-9490-0607BFE5C245}"/>
                </a:ext>
              </a:extLst>
            </p:cNvPr>
            <p:cNvSpPr>
              <a:spLocks/>
            </p:cNvSpPr>
            <p:nvPr/>
          </p:nvSpPr>
          <p:spPr bwMode="auto">
            <a:xfrm>
              <a:off x="4810226" y="3867741"/>
              <a:ext cx="44205" cy="43795"/>
            </a:xfrm>
            <a:custGeom>
              <a:avLst/>
              <a:gdLst>
                <a:gd name="T0" fmla="*/ 0 w 28"/>
                <a:gd name="T1" fmla="*/ 28 h 28"/>
                <a:gd name="T2" fmla="*/ 14 w 28"/>
                <a:gd name="T3" fmla="*/ 0 h 28"/>
                <a:gd name="T4" fmla="*/ 28 w 28"/>
                <a:gd name="T5" fmla="*/ 28 h 28"/>
                <a:gd name="T6" fmla="*/ 0 w 28"/>
                <a:gd name="T7" fmla="*/ 28 h 28"/>
              </a:gdLst>
              <a:ahLst/>
              <a:cxnLst>
                <a:cxn ang="0">
                  <a:pos x="T0" y="T1"/>
                </a:cxn>
                <a:cxn ang="0">
                  <a:pos x="T2" y="T3"/>
                </a:cxn>
                <a:cxn ang="0">
                  <a:pos x="T4" y="T5"/>
                </a:cxn>
                <a:cxn ang="0">
                  <a:pos x="T6" y="T7"/>
                </a:cxn>
              </a:cxnLst>
              <a:rect l="0" t="0" r="r" b="b"/>
              <a:pathLst>
                <a:path w="28" h="28">
                  <a:moveTo>
                    <a:pt x="0" y="28"/>
                  </a:moveTo>
                  <a:lnTo>
                    <a:pt x="14" y="0"/>
                  </a:lnTo>
                  <a:lnTo>
                    <a:pt x="28" y="28"/>
                  </a:lnTo>
                  <a:lnTo>
                    <a:pt x="0" y="28"/>
                  </a:lnTo>
                  <a:close/>
                </a:path>
              </a:pathLst>
            </a:custGeom>
            <a:noFill/>
            <a:ln w="12700">
              <a:solidFill>
                <a:schemeClr val="accent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0" cap="none" spc="0" normalizeH="0" baseline="0" noProof="0" dirty="0">
                <a:ln>
                  <a:noFill/>
                </a:ln>
                <a:solidFill>
                  <a:srgbClr val="000000"/>
                </a:solidFill>
                <a:effectLst/>
                <a:uLnTx/>
                <a:uFillTx/>
                <a:latin typeface="Calibri" panose="020F0502020204030204" pitchFamily="34" charset="0"/>
                <a:ea typeface="MS PGothic" panose="020B0600070205080204" pitchFamily="34" charset="-128"/>
                <a:cs typeface="Arial" panose="020B0604020202020204" pitchFamily="34" charset="0"/>
              </a:endParaRPr>
            </a:p>
          </p:txBody>
        </p:sp>
        <p:sp>
          <p:nvSpPr>
            <p:cNvPr id="419" name="Freeform 188">
              <a:extLst>
                <a:ext uri="{FF2B5EF4-FFF2-40B4-BE49-F238E27FC236}">
                  <a16:creationId xmlns:a16="http://schemas.microsoft.com/office/drawing/2014/main" id="{BF29F565-0632-41BD-AD80-100357C733C3}"/>
                </a:ext>
              </a:extLst>
            </p:cNvPr>
            <p:cNvSpPr>
              <a:spLocks/>
            </p:cNvSpPr>
            <p:nvPr/>
          </p:nvSpPr>
          <p:spPr bwMode="auto">
            <a:xfrm>
              <a:off x="4800086" y="3867741"/>
              <a:ext cx="44205" cy="43795"/>
            </a:xfrm>
            <a:custGeom>
              <a:avLst/>
              <a:gdLst>
                <a:gd name="T0" fmla="*/ 0 w 28"/>
                <a:gd name="T1" fmla="*/ 28 h 28"/>
                <a:gd name="T2" fmla="*/ 14 w 28"/>
                <a:gd name="T3" fmla="*/ 0 h 28"/>
                <a:gd name="T4" fmla="*/ 28 w 28"/>
                <a:gd name="T5" fmla="*/ 28 h 28"/>
                <a:gd name="T6" fmla="*/ 0 w 28"/>
                <a:gd name="T7" fmla="*/ 28 h 28"/>
              </a:gdLst>
              <a:ahLst/>
              <a:cxnLst>
                <a:cxn ang="0">
                  <a:pos x="T0" y="T1"/>
                </a:cxn>
                <a:cxn ang="0">
                  <a:pos x="T2" y="T3"/>
                </a:cxn>
                <a:cxn ang="0">
                  <a:pos x="T4" y="T5"/>
                </a:cxn>
                <a:cxn ang="0">
                  <a:pos x="T6" y="T7"/>
                </a:cxn>
              </a:cxnLst>
              <a:rect l="0" t="0" r="r" b="b"/>
              <a:pathLst>
                <a:path w="28" h="28">
                  <a:moveTo>
                    <a:pt x="0" y="28"/>
                  </a:moveTo>
                  <a:lnTo>
                    <a:pt x="14" y="0"/>
                  </a:lnTo>
                  <a:lnTo>
                    <a:pt x="28" y="28"/>
                  </a:lnTo>
                  <a:lnTo>
                    <a:pt x="0" y="28"/>
                  </a:lnTo>
                  <a:close/>
                </a:path>
              </a:pathLst>
            </a:custGeom>
            <a:noFill/>
            <a:ln w="12700">
              <a:solidFill>
                <a:schemeClr val="accent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0" cap="none" spc="0" normalizeH="0" baseline="0" noProof="0" dirty="0">
                <a:ln>
                  <a:noFill/>
                </a:ln>
                <a:solidFill>
                  <a:srgbClr val="000000"/>
                </a:solidFill>
                <a:effectLst/>
                <a:uLnTx/>
                <a:uFillTx/>
                <a:latin typeface="Calibri" panose="020F0502020204030204" pitchFamily="34" charset="0"/>
                <a:ea typeface="MS PGothic" panose="020B0600070205080204" pitchFamily="34" charset="-128"/>
                <a:cs typeface="Arial" panose="020B0604020202020204" pitchFamily="34" charset="0"/>
              </a:endParaRPr>
            </a:p>
          </p:txBody>
        </p:sp>
        <p:sp>
          <p:nvSpPr>
            <p:cNvPr id="420" name="Freeform 189">
              <a:extLst>
                <a:ext uri="{FF2B5EF4-FFF2-40B4-BE49-F238E27FC236}">
                  <a16:creationId xmlns:a16="http://schemas.microsoft.com/office/drawing/2014/main" id="{AED27AD0-AC4B-49F4-9267-3995B74D9541}"/>
                </a:ext>
              </a:extLst>
            </p:cNvPr>
            <p:cNvSpPr>
              <a:spLocks/>
            </p:cNvSpPr>
            <p:nvPr/>
          </p:nvSpPr>
          <p:spPr bwMode="auto">
            <a:xfrm>
              <a:off x="4758306" y="3867742"/>
              <a:ext cx="70987" cy="43795"/>
            </a:xfrm>
            <a:custGeom>
              <a:avLst/>
              <a:gdLst>
                <a:gd name="T0" fmla="*/ 0 w 28"/>
                <a:gd name="T1" fmla="*/ 28 h 28"/>
                <a:gd name="T2" fmla="*/ 14 w 28"/>
                <a:gd name="T3" fmla="*/ 0 h 28"/>
                <a:gd name="T4" fmla="*/ 28 w 28"/>
                <a:gd name="T5" fmla="*/ 28 h 28"/>
                <a:gd name="T6" fmla="*/ 0 w 28"/>
                <a:gd name="T7" fmla="*/ 28 h 28"/>
              </a:gdLst>
              <a:ahLst/>
              <a:cxnLst>
                <a:cxn ang="0">
                  <a:pos x="T0" y="T1"/>
                </a:cxn>
                <a:cxn ang="0">
                  <a:pos x="T2" y="T3"/>
                </a:cxn>
                <a:cxn ang="0">
                  <a:pos x="T4" y="T5"/>
                </a:cxn>
                <a:cxn ang="0">
                  <a:pos x="T6" y="T7"/>
                </a:cxn>
              </a:cxnLst>
              <a:rect l="0" t="0" r="r" b="b"/>
              <a:pathLst>
                <a:path w="28" h="28">
                  <a:moveTo>
                    <a:pt x="0" y="28"/>
                  </a:moveTo>
                  <a:lnTo>
                    <a:pt x="14" y="0"/>
                  </a:lnTo>
                  <a:lnTo>
                    <a:pt x="28" y="28"/>
                  </a:lnTo>
                  <a:lnTo>
                    <a:pt x="0" y="28"/>
                  </a:lnTo>
                  <a:close/>
                </a:path>
              </a:pathLst>
            </a:custGeom>
            <a:noFill/>
            <a:ln w="12700">
              <a:solidFill>
                <a:schemeClr val="accent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0" cap="none" spc="0" normalizeH="0" baseline="0" noProof="0" dirty="0">
                <a:ln>
                  <a:noFill/>
                </a:ln>
                <a:solidFill>
                  <a:srgbClr val="000000"/>
                </a:solidFill>
                <a:effectLst/>
                <a:uLnTx/>
                <a:uFillTx/>
                <a:latin typeface="Calibri" panose="020F0502020204030204" pitchFamily="34" charset="0"/>
                <a:ea typeface="MS PGothic" panose="020B0600070205080204" pitchFamily="34" charset="-128"/>
                <a:cs typeface="Arial" panose="020B0604020202020204" pitchFamily="34" charset="0"/>
              </a:endParaRPr>
            </a:p>
          </p:txBody>
        </p:sp>
        <p:sp>
          <p:nvSpPr>
            <p:cNvPr id="421" name="Freeform 190">
              <a:extLst>
                <a:ext uri="{FF2B5EF4-FFF2-40B4-BE49-F238E27FC236}">
                  <a16:creationId xmlns:a16="http://schemas.microsoft.com/office/drawing/2014/main" id="{8893B817-ACB5-4B31-A9FE-15E72FEC0934}"/>
                </a:ext>
              </a:extLst>
            </p:cNvPr>
            <p:cNvSpPr>
              <a:spLocks/>
            </p:cNvSpPr>
            <p:nvPr/>
          </p:nvSpPr>
          <p:spPr bwMode="auto">
            <a:xfrm>
              <a:off x="4722812" y="3855229"/>
              <a:ext cx="70987" cy="46922"/>
            </a:xfrm>
            <a:custGeom>
              <a:avLst/>
              <a:gdLst>
                <a:gd name="T0" fmla="*/ 0 w 28"/>
                <a:gd name="T1" fmla="*/ 30 h 30"/>
                <a:gd name="T2" fmla="*/ 14 w 28"/>
                <a:gd name="T3" fmla="*/ 0 h 30"/>
                <a:gd name="T4" fmla="*/ 28 w 28"/>
                <a:gd name="T5" fmla="*/ 30 h 30"/>
                <a:gd name="T6" fmla="*/ 0 w 28"/>
                <a:gd name="T7" fmla="*/ 30 h 30"/>
              </a:gdLst>
              <a:ahLst/>
              <a:cxnLst>
                <a:cxn ang="0">
                  <a:pos x="T0" y="T1"/>
                </a:cxn>
                <a:cxn ang="0">
                  <a:pos x="T2" y="T3"/>
                </a:cxn>
                <a:cxn ang="0">
                  <a:pos x="T4" y="T5"/>
                </a:cxn>
                <a:cxn ang="0">
                  <a:pos x="T6" y="T7"/>
                </a:cxn>
              </a:cxnLst>
              <a:rect l="0" t="0" r="r" b="b"/>
              <a:pathLst>
                <a:path w="28" h="30">
                  <a:moveTo>
                    <a:pt x="0" y="30"/>
                  </a:moveTo>
                  <a:lnTo>
                    <a:pt x="14" y="0"/>
                  </a:lnTo>
                  <a:lnTo>
                    <a:pt x="28" y="30"/>
                  </a:lnTo>
                  <a:lnTo>
                    <a:pt x="0" y="30"/>
                  </a:lnTo>
                  <a:close/>
                </a:path>
              </a:pathLst>
            </a:custGeom>
            <a:noFill/>
            <a:ln w="12700">
              <a:solidFill>
                <a:schemeClr val="accent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0" cap="none" spc="0" normalizeH="0" baseline="0" noProof="0" dirty="0">
                <a:ln>
                  <a:noFill/>
                </a:ln>
                <a:solidFill>
                  <a:srgbClr val="000000"/>
                </a:solidFill>
                <a:effectLst/>
                <a:uLnTx/>
                <a:uFillTx/>
                <a:latin typeface="Calibri" panose="020F0502020204030204" pitchFamily="34" charset="0"/>
                <a:ea typeface="MS PGothic" panose="020B0600070205080204" pitchFamily="34" charset="-128"/>
                <a:cs typeface="Arial" panose="020B0604020202020204" pitchFamily="34" charset="0"/>
              </a:endParaRPr>
            </a:p>
          </p:txBody>
        </p:sp>
        <p:sp>
          <p:nvSpPr>
            <p:cNvPr id="422" name="Freeform 191">
              <a:extLst>
                <a:ext uri="{FF2B5EF4-FFF2-40B4-BE49-F238E27FC236}">
                  <a16:creationId xmlns:a16="http://schemas.microsoft.com/office/drawing/2014/main" id="{5220D484-78CE-41A1-A204-12D63B6C061E}"/>
                </a:ext>
              </a:extLst>
            </p:cNvPr>
            <p:cNvSpPr>
              <a:spLocks/>
            </p:cNvSpPr>
            <p:nvPr/>
          </p:nvSpPr>
          <p:spPr bwMode="auto">
            <a:xfrm>
              <a:off x="4703745" y="3855229"/>
              <a:ext cx="44205" cy="46922"/>
            </a:xfrm>
            <a:custGeom>
              <a:avLst/>
              <a:gdLst>
                <a:gd name="T0" fmla="*/ 0 w 30"/>
                <a:gd name="T1" fmla="*/ 30 h 30"/>
                <a:gd name="T2" fmla="*/ 16 w 30"/>
                <a:gd name="T3" fmla="*/ 0 h 30"/>
                <a:gd name="T4" fmla="*/ 30 w 30"/>
                <a:gd name="T5" fmla="*/ 30 h 30"/>
                <a:gd name="T6" fmla="*/ 0 w 30"/>
                <a:gd name="T7" fmla="*/ 30 h 30"/>
              </a:gdLst>
              <a:ahLst/>
              <a:cxnLst>
                <a:cxn ang="0">
                  <a:pos x="T0" y="T1"/>
                </a:cxn>
                <a:cxn ang="0">
                  <a:pos x="T2" y="T3"/>
                </a:cxn>
                <a:cxn ang="0">
                  <a:pos x="T4" y="T5"/>
                </a:cxn>
                <a:cxn ang="0">
                  <a:pos x="T6" y="T7"/>
                </a:cxn>
              </a:cxnLst>
              <a:rect l="0" t="0" r="r" b="b"/>
              <a:pathLst>
                <a:path w="30" h="30">
                  <a:moveTo>
                    <a:pt x="0" y="30"/>
                  </a:moveTo>
                  <a:lnTo>
                    <a:pt x="16" y="0"/>
                  </a:lnTo>
                  <a:lnTo>
                    <a:pt x="30" y="30"/>
                  </a:lnTo>
                  <a:lnTo>
                    <a:pt x="0" y="30"/>
                  </a:lnTo>
                  <a:close/>
                </a:path>
              </a:pathLst>
            </a:custGeom>
            <a:noFill/>
            <a:ln w="12700">
              <a:solidFill>
                <a:schemeClr val="accent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0" cap="none" spc="0" normalizeH="0" baseline="0" noProof="0" dirty="0">
                <a:ln>
                  <a:noFill/>
                </a:ln>
                <a:solidFill>
                  <a:srgbClr val="000000"/>
                </a:solidFill>
                <a:effectLst/>
                <a:uLnTx/>
                <a:uFillTx/>
                <a:latin typeface="Calibri" panose="020F0502020204030204" pitchFamily="34" charset="0"/>
                <a:ea typeface="MS PGothic" panose="020B0600070205080204" pitchFamily="34" charset="-128"/>
                <a:cs typeface="Arial" panose="020B0604020202020204" pitchFamily="34" charset="0"/>
              </a:endParaRPr>
            </a:p>
          </p:txBody>
        </p:sp>
        <p:sp>
          <p:nvSpPr>
            <p:cNvPr id="423" name="Freeform 192">
              <a:extLst>
                <a:ext uri="{FF2B5EF4-FFF2-40B4-BE49-F238E27FC236}">
                  <a16:creationId xmlns:a16="http://schemas.microsoft.com/office/drawing/2014/main" id="{B54EC3EB-27BB-4214-968C-46E88AB8FE67}"/>
                </a:ext>
              </a:extLst>
            </p:cNvPr>
            <p:cNvSpPr>
              <a:spLocks/>
            </p:cNvSpPr>
            <p:nvPr/>
          </p:nvSpPr>
          <p:spPr bwMode="auto">
            <a:xfrm>
              <a:off x="4693605" y="3855229"/>
              <a:ext cx="44205" cy="46922"/>
            </a:xfrm>
            <a:custGeom>
              <a:avLst/>
              <a:gdLst>
                <a:gd name="T0" fmla="*/ 0 w 28"/>
                <a:gd name="T1" fmla="*/ 30 h 30"/>
                <a:gd name="T2" fmla="*/ 14 w 28"/>
                <a:gd name="T3" fmla="*/ 0 h 30"/>
                <a:gd name="T4" fmla="*/ 28 w 28"/>
                <a:gd name="T5" fmla="*/ 30 h 30"/>
                <a:gd name="T6" fmla="*/ 0 w 28"/>
                <a:gd name="T7" fmla="*/ 30 h 30"/>
              </a:gdLst>
              <a:ahLst/>
              <a:cxnLst>
                <a:cxn ang="0">
                  <a:pos x="T0" y="T1"/>
                </a:cxn>
                <a:cxn ang="0">
                  <a:pos x="T2" y="T3"/>
                </a:cxn>
                <a:cxn ang="0">
                  <a:pos x="T4" y="T5"/>
                </a:cxn>
                <a:cxn ang="0">
                  <a:pos x="T6" y="T7"/>
                </a:cxn>
              </a:cxnLst>
              <a:rect l="0" t="0" r="r" b="b"/>
              <a:pathLst>
                <a:path w="28" h="30">
                  <a:moveTo>
                    <a:pt x="0" y="30"/>
                  </a:moveTo>
                  <a:lnTo>
                    <a:pt x="14" y="0"/>
                  </a:lnTo>
                  <a:lnTo>
                    <a:pt x="28" y="30"/>
                  </a:lnTo>
                  <a:lnTo>
                    <a:pt x="0" y="30"/>
                  </a:lnTo>
                  <a:close/>
                </a:path>
              </a:pathLst>
            </a:custGeom>
            <a:noFill/>
            <a:ln w="12700">
              <a:solidFill>
                <a:schemeClr val="accent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0" cap="none" spc="0" normalizeH="0" baseline="0" noProof="0" dirty="0">
                <a:ln>
                  <a:noFill/>
                </a:ln>
                <a:solidFill>
                  <a:srgbClr val="000000"/>
                </a:solidFill>
                <a:effectLst/>
                <a:uLnTx/>
                <a:uFillTx/>
                <a:latin typeface="Calibri" panose="020F0502020204030204" pitchFamily="34" charset="0"/>
                <a:ea typeface="MS PGothic" panose="020B0600070205080204" pitchFamily="34" charset="-128"/>
                <a:cs typeface="Arial" panose="020B0604020202020204" pitchFamily="34" charset="0"/>
              </a:endParaRPr>
            </a:p>
          </p:txBody>
        </p:sp>
        <p:sp>
          <p:nvSpPr>
            <p:cNvPr id="424" name="Freeform 193">
              <a:extLst>
                <a:ext uri="{FF2B5EF4-FFF2-40B4-BE49-F238E27FC236}">
                  <a16:creationId xmlns:a16="http://schemas.microsoft.com/office/drawing/2014/main" id="{3B8AFA9F-5A52-4E03-B2FC-5C4F5A13C70E}"/>
                </a:ext>
              </a:extLst>
            </p:cNvPr>
            <p:cNvSpPr>
              <a:spLocks/>
            </p:cNvSpPr>
            <p:nvPr/>
          </p:nvSpPr>
          <p:spPr bwMode="auto">
            <a:xfrm>
              <a:off x="4653040" y="3855229"/>
              <a:ext cx="44205" cy="46922"/>
            </a:xfrm>
            <a:custGeom>
              <a:avLst/>
              <a:gdLst>
                <a:gd name="T0" fmla="*/ 0 w 28"/>
                <a:gd name="T1" fmla="*/ 30 h 30"/>
                <a:gd name="T2" fmla="*/ 14 w 28"/>
                <a:gd name="T3" fmla="*/ 0 h 30"/>
                <a:gd name="T4" fmla="*/ 28 w 28"/>
                <a:gd name="T5" fmla="*/ 30 h 30"/>
                <a:gd name="T6" fmla="*/ 0 w 28"/>
                <a:gd name="T7" fmla="*/ 30 h 30"/>
              </a:gdLst>
              <a:ahLst/>
              <a:cxnLst>
                <a:cxn ang="0">
                  <a:pos x="T0" y="T1"/>
                </a:cxn>
                <a:cxn ang="0">
                  <a:pos x="T2" y="T3"/>
                </a:cxn>
                <a:cxn ang="0">
                  <a:pos x="T4" y="T5"/>
                </a:cxn>
                <a:cxn ang="0">
                  <a:pos x="T6" y="T7"/>
                </a:cxn>
              </a:cxnLst>
              <a:rect l="0" t="0" r="r" b="b"/>
              <a:pathLst>
                <a:path w="28" h="30">
                  <a:moveTo>
                    <a:pt x="0" y="30"/>
                  </a:moveTo>
                  <a:lnTo>
                    <a:pt x="14" y="0"/>
                  </a:lnTo>
                  <a:lnTo>
                    <a:pt x="28" y="30"/>
                  </a:lnTo>
                  <a:lnTo>
                    <a:pt x="0" y="30"/>
                  </a:lnTo>
                  <a:close/>
                </a:path>
              </a:pathLst>
            </a:custGeom>
            <a:noFill/>
            <a:ln w="12700">
              <a:solidFill>
                <a:schemeClr val="accent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0" cap="none" spc="0" normalizeH="0" baseline="0" noProof="0" dirty="0">
                <a:ln>
                  <a:noFill/>
                </a:ln>
                <a:solidFill>
                  <a:srgbClr val="000000"/>
                </a:solidFill>
                <a:effectLst/>
                <a:uLnTx/>
                <a:uFillTx/>
                <a:latin typeface="Calibri" panose="020F0502020204030204" pitchFamily="34" charset="0"/>
                <a:ea typeface="MS PGothic" panose="020B0600070205080204" pitchFamily="34" charset="-128"/>
                <a:cs typeface="Arial" panose="020B0604020202020204" pitchFamily="34" charset="0"/>
              </a:endParaRPr>
            </a:p>
          </p:txBody>
        </p:sp>
        <p:sp>
          <p:nvSpPr>
            <p:cNvPr id="425" name="Freeform 194">
              <a:extLst>
                <a:ext uri="{FF2B5EF4-FFF2-40B4-BE49-F238E27FC236}">
                  <a16:creationId xmlns:a16="http://schemas.microsoft.com/office/drawing/2014/main" id="{ECBEF80D-705C-43D7-8AE8-53439823A0F8}"/>
                </a:ext>
              </a:extLst>
            </p:cNvPr>
            <p:cNvSpPr>
              <a:spLocks/>
            </p:cNvSpPr>
            <p:nvPr/>
          </p:nvSpPr>
          <p:spPr bwMode="auto">
            <a:xfrm>
              <a:off x="4637829" y="3855229"/>
              <a:ext cx="44205" cy="46922"/>
            </a:xfrm>
            <a:custGeom>
              <a:avLst/>
              <a:gdLst>
                <a:gd name="T0" fmla="*/ 0 w 28"/>
                <a:gd name="T1" fmla="*/ 30 h 30"/>
                <a:gd name="T2" fmla="*/ 14 w 28"/>
                <a:gd name="T3" fmla="*/ 0 h 30"/>
                <a:gd name="T4" fmla="*/ 28 w 28"/>
                <a:gd name="T5" fmla="*/ 30 h 30"/>
                <a:gd name="T6" fmla="*/ 0 w 28"/>
                <a:gd name="T7" fmla="*/ 30 h 30"/>
              </a:gdLst>
              <a:ahLst/>
              <a:cxnLst>
                <a:cxn ang="0">
                  <a:pos x="T0" y="T1"/>
                </a:cxn>
                <a:cxn ang="0">
                  <a:pos x="T2" y="T3"/>
                </a:cxn>
                <a:cxn ang="0">
                  <a:pos x="T4" y="T5"/>
                </a:cxn>
                <a:cxn ang="0">
                  <a:pos x="T6" y="T7"/>
                </a:cxn>
              </a:cxnLst>
              <a:rect l="0" t="0" r="r" b="b"/>
              <a:pathLst>
                <a:path w="28" h="30">
                  <a:moveTo>
                    <a:pt x="0" y="30"/>
                  </a:moveTo>
                  <a:lnTo>
                    <a:pt x="14" y="0"/>
                  </a:lnTo>
                  <a:lnTo>
                    <a:pt x="28" y="30"/>
                  </a:lnTo>
                  <a:lnTo>
                    <a:pt x="0" y="30"/>
                  </a:lnTo>
                  <a:close/>
                </a:path>
              </a:pathLst>
            </a:custGeom>
            <a:noFill/>
            <a:ln w="12700">
              <a:solidFill>
                <a:schemeClr val="accent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0" cap="none" spc="0" normalizeH="0" baseline="0" noProof="0" dirty="0">
                <a:ln>
                  <a:noFill/>
                </a:ln>
                <a:solidFill>
                  <a:srgbClr val="000000"/>
                </a:solidFill>
                <a:effectLst/>
                <a:uLnTx/>
                <a:uFillTx/>
                <a:latin typeface="Calibri" panose="020F0502020204030204" pitchFamily="34" charset="0"/>
                <a:ea typeface="MS PGothic" panose="020B0600070205080204" pitchFamily="34" charset="-128"/>
                <a:cs typeface="Arial" panose="020B0604020202020204" pitchFamily="34" charset="0"/>
              </a:endParaRPr>
            </a:p>
          </p:txBody>
        </p:sp>
        <p:sp>
          <p:nvSpPr>
            <p:cNvPr id="426" name="Freeform 195">
              <a:extLst>
                <a:ext uri="{FF2B5EF4-FFF2-40B4-BE49-F238E27FC236}">
                  <a16:creationId xmlns:a16="http://schemas.microsoft.com/office/drawing/2014/main" id="{05784912-5BAA-47B0-8967-93E4D6236A68}"/>
                </a:ext>
              </a:extLst>
            </p:cNvPr>
            <p:cNvSpPr>
              <a:spLocks/>
            </p:cNvSpPr>
            <p:nvPr/>
          </p:nvSpPr>
          <p:spPr bwMode="auto">
            <a:xfrm>
              <a:off x="4622618" y="3855229"/>
              <a:ext cx="44205" cy="46922"/>
            </a:xfrm>
            <a:custGeom>
              <a:avLst/>
              <a:gdLst>
                <a:gd name="T0" fmla="*/ 0 w 28"/>
                <a:gd name="T1" fmla="*/ 30 h 30"/>
                <a:gd name="T2" fmla="*/ 14 w 28"/>
                <a:gd name="T3" fmla="*/ 0 h 30"/>
                <a:gd name="T4" fmla="*/ 28 w 28"/>
                <a:gd name="T5" fmla="*/ 30 h 30"/>
                <a:gd name="T6" fmla="*/ 0 w 28"/>
                <a:gd name="T7" fmla="*/ 30 h 30"/>
              </a:gdLst>
              <a:ahLst/>
              <a:cxnLst>
                <a:cxn ang="0">
                  <a:pos x="T0" y="T1"/>
                </a:cxn>
                <a:cxn ang="0">
                  <a:pos x="T2" y="T3"/>
                </a:cxn>
                <a:cxn ang="0">
                  <a:pos x="T4" y="T5"/>
                </a:cxn>
                <a:cxn ang="0">
                  <a:pos x="T6" y="T7"/>
                </a:cxn>
              </a:cxnLst>
              <a:rect l="0" t="0" r="r" b="b"/>
              <a:pathLst>
                <a:path w="28" h="30">
                  <a:moveTo>
                    <a:pt x="0" y="30"/>
                  </a:moveTo>
                  <a:lnTo>
                    <a:pt x="14" y="0"/>
                  </a:lnTo>
                  <a:lnTo>
                    <a:pt x="28" y="30"/>
                  </a:lnTo>
                  <a:lnTo>
                    <a:pt x="0" y="30"/>
                  </a:lnTo>
                  <a:close/>
                </a:path>
              </a:pathLst>
            </a:custGeom>
            <a:noFill/>
            <a:ln w="12700">
              <a:solidFill>
                <a:schemeClr val="accent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0" cap="none" spc="0" normalizeH="0" baseline="0" noProof="0" dirty="0">
                <a:ln>
                  <a:noFill/>
                </a:ln>
                <a:solidFill>
                  <a:srgbClr val="000000"/>
                </a:solidFill>
                <a:effectLst/>
                <a:uLnTx/>
                <a:uFillTx/>
                <a:latin typeface="Calibri" panose="020F0502020204030204" pitchFamily="34" charset="0"/>
                <a:ea typeface="MS PGothic" panose="020B0600070205080204" pitchFamily="34" charset="-128"/>
                <a:cs typeface="Arial" panose="020B0604020202020204" pitchFamily="34" charset="0"/>
              </a:endParaRPr>
            </a:p>
          </p:txBody>
        </p:sp>
        <p:sp>
          <p:nvSpPr>
            <p:cNvPr id="427" name="Freeform 196">
              <a:extLst>
                <a:ext uri="{FF2B5EF4-FFF2-40B4-BE49-F238E27FC236}">
                  <a16:creationId xmlns:a16="http://schemas.microsoft.com/office/drawing/2014/main" id="{E4B75EC4-B0AD-4EAD-8757-990BD74BD5D7}"/>
                </a:ext>
              </a:extLst>
            </p:cNvPr>
            <p:cNvSpPr>
              <a:spLocks/>
            </p:cNvSpPr>
            <p:nvPr/>
          </p:nvSpPr>
          <p:spPr bwMode="auto">
            <a:xfrm>
              <a:off x="4576984" y="3855229"/>
              <a:ext cx="44205" cy="46922"/>
            </a:xfrm>
            <a:custGeom>
              <a:avLst/>
              <a:gdLst>
                <a:gd name="T0" fmla="*/ 0 w 28"/>
                <a:gd name="T1" fmla="*/ 30 h 30"/>
                <a:gd name="T2" fmla="*/ 14 w 28"/>
                <a:gd name="T3" fmla="*/ 0 h 30"/>
                <a:gd name="T4" fmla="*/ 28 w 28"/>
                <a:gd name="T5" fmla="*/ 30 h 30"/>
                <a:gd name="T6" fmla="*/ 0 w 28"/>
                <a:gd name="T7" fmla="*/ 30 h 30"/>
              </a:gdLst>
              <a:ahLst/>
              <a:cxnLst>
                <a:cxn ang="0">
                  <a:pos x="T0" y="T1"/>
                </a:cxn>
                <a:cxn ang="0">
                  <a:pos x="T2" y="T3"/>
                </a:cxn>
                <a:cxn ang="0">
                  <a:pos x="T4" y="T5"/>
                </a:cxn>
                <a:cxn ang="0">
                  <a:pos x="T6" y="T7"/>
                </a:cxn>
              </a:cxnLst>
              <a:rect l="0" t="0" r="r" b="b"/>
              <a:pathLst>
                <a:path w="28" h="30">
                  <a:moveTo>
                    <a:pt x="0" y="30"/>
                  </a:moveTo>
                  <a:lnTo>
                    <a:pt x="14" y="0"/>
                  </a:lnTo>
                  <a:lnTo>
                    <a:pt x="28" y="30"/>
                  </a:lnTo>
                  <a:lnTo>
                    <a:pt x="0" y="30"/>
                  </a:lnTo>
                  <a:close/>
                </a:path>
              </a:pathLst>
            </a:custGeom>
            <a:noFill/>
            <a:ln w="12700">
              <a:solidFill>
                <a:schemeClr val="accent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0" cap="none" spc="0" normalizeH="0" baseline="0" noProof="0" dirty="0">
                <a:ln>
                  <a:noFill/>
                </a:ln>
                <a:solidFill>
                  <a:srgbClr val="000000"/>
                </a:solidFill>
                <a:effectLst/>
                <a:uLnTx/>
                <a:uFillTx/>
                <a:latin typeface="Calibri" panose="020F0502020204030204" pitchFamily="34" charset="0"/>
                <a:ea typeface="MS PGothic" panose="020B0600070205080204" pitchFamily="34" charset="-128"/>
                <a:cs typeface="Arial" panose="020B0604020202020204" pitchFamily="34" charset="0"/>
              </a:endParaRPr>
            </a:p>
          </p:txBody>
        </p:sp>
        <p:sp>
          <p:nvSpPr>
            <p:cNvPr id="428" name="Freeform 197">
              <a:extLst>
                <a:ext uri="{FF2B5EF4-FFF2-40B4-BE49-F238E27FC236}">
                  <a16:creationId xmlns:a16="http://schemas.microsoft.com/office/drawing/2014/main" id="{EA72936D-564B-4D27-BF2A-4317DD1DE1E4}"/>
                </a:ext>
              </a:extLst>
            </p:cNvPr>
            <p:cNvSpPr>
              <a:spLocks/>
            </p:cNvSpPr>
            <p:nvPr/>
          </p:nvSpPr>
          <p:spPr bwMode="auto">
            <a:xfrm>
              <a:off x="4531349" y="3836458"/>
              <a:ext cx="44205" cy="46922"/>
            </a:xfrm>
            <a:custGeom>
              <a:avLst/>
              <a:gdLst>
                <a:gd name="T0" fmla="*/ 0 w 28"/>
                <a:gd name="T1" fmla="*/ 30 h 30"/>
                <a:gd name="T2" fmla="*/ 14 w 28"/>
                <a:gd name="T3" fmla="*/ 0 h 30"/>
                <a:gd name="T4" fmla="*/ 28 w 28"/>
                <a:gd name="T5" fmla="*/ 30 h 30"/>
                <a:gd name="T6" fmla="*/ 0 w 28"/>
                <a:gd name="T7" fmla="*/ 30 h 30"/>
              </a:gdLst>
              <a:ahLst/>
              <a:cxnLst>
                <a:cxn ang="0">
                  <a:pos x="T0" y="T1"/>
                </a:cxn>
                <a:cxn ang="0">
                  <a:pos x="T2" y="T3"/>
                </a:cxn>
                <a:cxn ang="0">
                  <a:pos x="T4" y="T5"/>
                </a:cxn>
                <a:cxn ang="0">
                  <a:pos x="T6" y="T7"/>
                </a:cxn>
              </a:cxnLst>
              <a:rect l="0" t="0" r="r" b="b"/>
              <a:pathLst>
                <a:path w="28" h="30">
                  <a:moveTo>
                    <a:pt x="0" y="30"/>
                  </a:moveTo>
                  <a:lnTo>
                    <a:pt x="14" y="0"/>
                  </a:lnTo>
                  <a:lnTo>
                    <a:pt x="28" y="30"/>
                  </a:lnTo>
                  <a:lnTo>
                    <a:pt x="0" y="30"/>
                  </a:lnTo>
                  <a:close/>
                </a:path>
              </a:pathLst>
            </a:custGeom>
            <a:noFill/>
            <a:ln w="12700">
              <a:solidFill>
                <a:schemeClr val="accent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0" cap="none" spc="0" normalizeH="0" baseline="0" noProof="0" dirty="0">
                <a:ln>
                  <a:noFill/>
                </a:ln>
                <a:solidFill>
                  <a:srgbClr val="000000"/>
                </a:solidFill>
                <a:effectLst/>
                <a:uLnTx/>
                <a:uFillTx/>
                <a:latin typeface="Calibri" panose="020F0502020204030204" pitchFamily="34" charset="0"/>
                <a:ea typeface="MS PGothic" panose="020B0600070205080204" pitchFamily="34" charset="-128"/>
                <a:cs typeface="Arial" panose="020B0604020202020204" pitchFamily="34" charset="0"/>
              </a:endParaRPr>
            </a:p>
          </p:txBody>
        </p:sp>
        <p:sp>
          <p:nvSpPr>
            <p:cNvPr id="429" name="Freeform 198">
              <a:extLst>
                <a:ext uri="{FF2B5EF4-FFF2-40B4-BE49-F238E27FC236}">
                  <a16:creationId xmlns:a16="http://schemas.microsoft.com/office/drawing/2014/main" id="{4EB12B24-B558-4A5C-ACFC-AB57F5B4AA43}"/>
                </a:ext>
              </a:extLst>
            </p:cNvPr>
            <p:cNvSpPr>
              <a:spLocks/>
            </p:cNvSpPr>
            <p:nvPr/>
          </p:nvSpPr>
          <p:spPr bwMode="auto">
            <a:xfrm>
              <a:off x="4511066" y="3827076"/>
              <a:ext cx="44205" cy="46922"/>
            </a:xfrm>
            <a:custGeom>
              <a:avLst/>
              <a:gdLst>
                <a:gd name="T0" fmla="*/ 0 w 28"/>
                <a:gd name="T1" fmla="*/ 30 h 30"/>
                <a:gd name="T2" fmla="*/ 14 w 28"/>
                <a:gd name="T3" fmla="*/ 0 h 30"/>
                <a:gd name="T4" fmla="*/ 28 w 28"/>
                <a:gd name="T5" fmla="*/ 30 h 30"/>
                <a:gd name="T6" fmla="*/ 0 w 28"/>
                <a:gd name="T7" fmla="*/ 30 h 30"/>
              </a:gdLst>
              <a:ahLst/>
              <a:cxnLst>
                <a:cxn ang="0">
                  <a:pos x="T0" y="T1"/>
                </a:cxn>
                <a:cxn ang="0">
                  <a:pos x="T2" y="T3"/>
                </a:cxn>
                <a:cxn ang="0">
                  <a:pos x="T4" y="T5"/>
                </a:cxn>
                <a:cxn ang="0">
                  <a:pos x="T6" y="T7"/>
                </a:cxn>
              </a:cxnLst>
              <a:rect l="0" t="0" r="r" b="b"/>
              <a:pathLst>
                <a:path w="28" h="30">
                  <a:moveTo>
                    <a:pt x="0" y="30"/>
                  </a:moveTo>
                  <a:lnTo>
                    <a:pt x="14" y="0"/>
                  </a:lnTo>
                  <a:lnTo>
                    <a:pt x="28" y="30"/>
                  </a:lnTo>
                  <a:lnTo>
                    <a:pt x="0" y="30"/>
                  </a:lnTo>
                  <a:close/>
                </a:path>
              </a:pathLst>
            </a:custGeom>
            <a:noFill/>
            <a:ln w="12700">
              <a:solidFill>
                <a:schemeClr val="accent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0" cap="none" spc="0" normalizeH="0" baseline="0" noProof="0" dirty="0">
                <a:ln>
                  <a:noFill/>
                </a:ln>
                <a:solidFill>
                  <a:srgbClr val="000000"/>
                </a:solidFill>
                <a:effectLst/>
                <a:uLnTx/>
                <a:uFillTx/>
                <a:latin typeface="Calibri" panose="020F0502020204030204" pitchFamily="34" charset="0"/>
                <a:ea typeface="MS PGothic" panose="020B0600070205080204" pitchFamily="34" charset="-128"/>
                <a:cs typeface="Arial" panose="020B0604020202020204" pitchFamily="34" charset="0"/>
              </a:endParaRPr>
            </a:p>
          </p:txBody>
        </p:sp>
        <p:sp>
          <p:nvSpPr>
            <p:cNvPr id="430" name="Freeform 199">
              <a:extLst>
                <a:ext uri="{FF2B5EF4-FFF2-40B4-BE49-F238E27FC236}">
                  <a16:creationId xmlns:a16="http://schemas.microsoft.com/office/drawing/2014/main" id="{CD31FEBF-1ECB-4EB0-8514-9B330E3C22F3}"/>
                </a:ext>
              </a:extLst>
            </p:cNvPr>
            <p:cNvSpPr>
              <a:spLocks/>
            </p:cNvSpPr>
            <p:nvPr/>
          </p:nvSpPr>
          <p:spPr bwMode="auto">
            <a:xfrm>
              <a:off x="4495855" y="3827076"/>
              <a:ext cx="44205" cy="46922"/>
            </a:xfrm>
            <a:custGeom>
              <a:avLst/>
              <a:gdLst>
                <a:gd name="T0" fmla="*/ 0 w 28"/>
                <a:gd name="T1" fmla="*/ 30 h 30"/>
                <a:gd name="T2" fmla="*/ 14 w 28"/>
                <a:gd name="T3" fmla="*/ 0 h 30"/>
                <a:gd name="T4" fmla="*/ 28 w 28"/>
                <a:gd name="T5" fmla="*/ 30 h 30"/>
                <a:gd name="T6" fmla="*/ 0 w 28"/>
                <a:gd name="T7" fmla="*/ 30 h 30"/>
              </a:gdLst>
              <a:ahLst/>
              <a:cxnLst>
                <a:cxn ang="0">
                  <a:pos x="T0" y="T1"/>
                </a:cxn>
                <a:cxn ang="0">
                  <a:pos x="T2" y="T3"/>
                </a:cxn>
                <a:cxn ang="0">
                  <a:pos x="T4" y="T5"/>
                </a:cxn>
                <a:cxn ang="0">
                  <a:pos x="T6" y="T7"/>
                </a:cxn>
              </a:cxnLst>
              <a:rect l="0" t="0" r="r" b="b"/>
              <a:pathLst>
                <a:path w="28" h="30">
                  <a:moveTo>
                    <a:pt x="0" y="30"/>
                  </a:moveTo>
                  <a:lnTo>
                    <a:pt x="14" y="0"/>
                  </a:lnTo>
                  <a:lnTo>
                    <a:pt x="28" y="30"/>
                  </a:lnTo>
                  <a:lnTo>
                    <a:pt x="0" y="30"/>
                  </a:lnTo>
                  <a:close/>
                </a:path>
              </a:pathLst>
            </a:custGeom>
            <a:noFill/>
            <a:ln w="12700">
              <a:solidFill>
                <a:schemeClr val="accent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0" cap="none" spc="0" normalizeH="0" baseline="0" noProof="0" dirty="0">
                <a:ln>
                  <a:noFill/>
                </a:ln>
                <a:solidFill>
                  <a:srgbClr val="000000"/>
                </a:solidFill>
                <a:effectLst/>
                <a:uLnTx/>
                <a:uFillTx/>
                <a:latin typeface="Calibri" panose="020F0502020204030204" pitchFamily="34" charset="0"/>
                <a:ea typeface="MS PGothic" panose="020B0600070205080204" pitchFamily="34" charset="-128"/>
                <a:cs typeface="Arial" panose="020B0604020202020204" pitchFamily="34" charset="0"/>
              </a:endParaRPr>
            </a:p>
          </p:txBody>
        </p:sp>
        <p:sp>
          <p:nvSpPr>
            <p:cNvPr id="431" name="Freeform 200">
              <a:extLst>
                <a:ext uri="{FF2B5EF4-FFF2-40B4-BE49-F238E27FC236}">
                  <a16:creationId xmlns:a16="http://schemas.microsoft.com/office/drawing/2014/main" id="{6CBE70B2-F064-4069-A088-52BC548A4FD5}"/>
                </a:ext>
              </a:extLst>
            </p:cNvPr>
            <p:cNvSpPr>
              <a:spLocks/>
            </p:cNvSpPr>
            <p:nvPr/>
          </p:nvSpPr>
          <p:spPr bwMode="auto">
            <a:xfrm>
              <a:off x="4475574" y="3827076"/>
              <a:ext cx="44205" cy="46922"/>
            </a:xfrm>
            <a:custGeom>
              <a:avLst/>
              <a:gdLst>
                <a:gd name="T0" fmla="*/ 0 w 30"/>
                <a:gd name="T1" fmla="*/ 30 h 30"/>
                <a:gd name="T2" fmla="*/ 16 w 30"/>
                <a:gd name="T3" fmla="*/ 0 h 30"/>
                <a:gd name="T4" fmla="*/ 30 w 30"/>
                <a:gd name="T5" fmla="*/ 30 h 30"/>
                <a:gd name="T6" fmla="*/ 0 w 30"/>
                <a:gd name="T7" fmla="*/ 30 h 30"/>
              </a:gdLst>
              <a:ahLst/>
              <a:cxnLst>
                <a:cxn ang="0">
                  <a:pos x="T0" y="T1"/>
                </a:cxn>
                <a:cxn ang="0">
                  <a:pos x="T2" y="T3"/>
                </a:cxn>
                <a:cxn ang="0">
                  <a:pos x="T4" y="T5"/>
                </a:cxn>
                <a:cxn ang="0">
                  <a:pos x="T6" y="T7"/>
                </a:cxn>
              </a:cxnLst>
              <a:rect l="0" t="0" r="r" b="b"/>
              <a:pathLst>
                <a:path w="30" h="30">
                  <a:moveTo>
                    <a:pt x="0" y="30"/>
                  </a:moveTo>
                  <a:lnTo>
                    <a:pt x="16" y="0"/>
                  </a:lnTo>
                  <a:lnTo>
                    <a:pt x="30" y="30"/>
                  </a:lnTo>
                  <a:lnTo>
                    <a:pt x="0" y="30"/>
                  </a:lnTo>
                  <a:close/>
                </a:path>
              </a:pathLst>
            </a:custGeom>
            <a:noFill/>
            <a:ln w="12700">
              <a:solidFill>
                <a:schemeClr val="accent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0" cap="none" spc="0" normalizeH="0" baseline="0" noProof="0" dirty="0">
                <a:ln>
                  <a:noFill/>
                </a:ln>
                <a:solidFill>
                  <a:srgbClr val="000000"/>
                </a:solidFill>
                <a:effectLst/>
                <a:uLnTx/>
                <a:uFillTx/>
                <a:latin typeface="Calibri" panose="020F0502020204030204" pitchFamily="34" charset="0"/>
                <a:ea typeface="MS PGothic" panose="020B0600070205080204" pitchFamily="34" charset="-128"/>
                <a:cs typeface="Arial" panose="020B0604020202020204" pitchFamily="34" charset="0"/>
              </a:endParaRPr>
            </a:p>
          </p:txBody>
        </p:sp>
        <p:sp>
          <p:nvSpPr>
            <p:cNvPr id="432" name="Freeform 201">
              <a:extLst>
                <a:ext uri="{FF2B5EF4-FFF2-40B4-BE49-F238E27FC236}">
                  <a16:creationId xmlns:a16="http://schemas.microsoft.com/office/drawing/2014/main" id="{CF501F00-1F5E-4042-B01C-9B279F4890F8}"/>
                </a:ext>
              </a:extLst>
            </p:cNvPr>
            <p:cNvSpPr>
              <a:spLocks/>
            </p:cNvSpPr>
            <p:nvPr/>
          </p:nvSpPr>
          <p:spPr bwMode="auto">
            <a:xfrm>
              <a:off x="4440080" y="3823946"/>
              <a:ext cx="44205" cy="43795"/>
            </a:xfrm>
            <a:custGeom>
              <a:avLst/>
              <a:gdLst>
                <a:gd name="T0" fmla="*/ 0 w 30"/>
                <a:gd name="T1" fmla="*/ 28 h 28"/>
                <a:gd name="T2" fmla="*/ 16 w 30"/>
                <a:gd name="T3" fmla="*/ 0 h 28"/>
                <a:gd name="T4" fmla="*/ 30 w 30"/>
                <a:gd name="T5" fmla="*/ 28 h 28"/>
                <a:gd name="T6" fmla="*/ 0 w 30"/>
                <a:gd name="T7" fmla="*/ 28 h 28"/>
              </a:gdLst>
              <a:ahLst/>
              <a:cxnLst>
                <a:cxn ang="0">
                  <a:pos x="T0" y="T1"/>
                </a:cxn>
                <a:cxn ang="0">
                  <a:pos x="T2" y="T3"/>
                </a:cxn>
                <a:cxn ang="0">
                  <a:pos x="T4" y="T5"/>
                </a:cxn>
                <a:cxn ang="0">
                  <a:pos x="T6" y="T7"/>
                </a:cxn>
              </a:cxnLst>
              <a:rect l="0" t="0" r="r" b="b"/>
              <a:pathLst>
                <a:path w="30" h="28">
                  <a:moveTo>
                    <a:pt x="0" y="28"/>
                  </a:moveTo>
                  <a:lnTo>
                    <a:pt x="16" y="0"/>
                  </a:lnTo>
                  <a:lnTo>
                    <a:pt x="30" y="28"/>
                  </a:lnTo>
                  <a:lnTo>
                    <a:pt x="0" y="28"/>
                  </a:lnTo>
                  <a:close/>
                </a:path>
              </a:pathLst>
            </a:custGeom>
            <a:noFill/>
            <a:ln w="12700">
              <a:solidFill>
                <a:schemeClr val="accent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0" cap="none" spc="0" normalizeH="0" baseline="0" noProof="0" dirty="0">
                <a:ln>
                  <a:noFill/>
                </a:ln>
                <a:solidFill>
                  <a:srgbClr val="000000"/>
                </a:solidFill>
                <a:effectLst/>
                <a:uLnTx/>
                <a:uFillTx/>
                <a:latin typeface="Calibri" panose="020F0502020204030204" pitchFamily="34" charset="0"/>
                <a:ea typeface="MS PGothic" panose="020B0600070205080204" pitchFamily="34" charset="-128"/>
                <a:cs typeface="Arial" panose="020B0604020202020204" pitchFamily="34" charset="0"/>
              </a:endParaRPr>
            </a:p>
          </p:txBody>
        </p:sp>
        <p:sp>
          <p:nvSpPr>
            <p:cNvPr id="433" name="Freeform 202">
              <a:extLst>
                <a:ext uri="{FF2B5EF4-FFF2-40B4-BE49-F238E27FC236}">
                  <a16:creationId xmlns:a16="http://schemas.microsoft.com/office/drawing/2014/main" id="{198EBE85-2E1E-4CA4-B227-2656FE8FBAE1}"/>
                </a:ext>
              </a:extLst>
            </p:cNvPr>
            <p:cNvSpPr>
              <a:spLocks/>
            </p:cNvSpPr>
            <p:nvPr/>
          </p:nvSpPr>
          <p:spPr bwMode="auto">
            <a:xfrm>
              <a:off x="4424869" y="3823946"/>
              <a:ext cx="44205" cy="43795"/>
            </a:xfrm>
            <a:custGeom>
              <a:avLst/>
              <a:gdLst>
                <a:gd name="T0" fmla="*/ 0 w 28"/>
                <a:gd name="T1" fmla="*/ 28 h 28"/>
                <a:gd name="T2" fmla="*/ 14 w 28"/>
                <a:gd name="T3" fmla="*/ 0 h 28"/>
                <a:gd name="T4" fmla="*/ 28 w 28"/>
                <a:gd name="T5" fmla="*/ 28 h 28"/>
                <a:gd name="T6" fmla="*/ 0 w 28"/>
                <a:gd name="T7" fmla="*/ 28 h 28"/>
              </a:gdLst>
              <a:ahLst/>
              <a:cxnLst>
                <a:cxn ang="0">
                  <a:pos x="T0" y="T1"/>
                </a:cxn>
                <a:cxn ang="0">
                  <a:pos x="T2" y="T3"/>
                </a:cxn>
                <a:cxn ang="0">
                  <a:pos x="T4" y="T5"/>
                </a:cxn>
                <a:cxn ang="0">
                  <a:pos x="T6" y="T7"/>
                </a:cxn>
              </a:cxnLst>
              <a:rect l="0" t="0" r="r" b="b"/>
              <a:pathLst>
                <a:path w="28" h="28">
                  <a:moveTo>
                    <a:pt x="0" y="28"/>
                  </a:moveTo>
                  <a:lnTo>
                    <a:pt x="14" y="0"/>
                  </a:lnTo>
                  <a:lnTo>
                    <a:pt x="28" y="28"/>
                  </a:lnTo>
                  <a:lnTo>
                    <a:pt x="0" y="28"/>
                  </a:lnTo>
                  <a:close/>
                </a:path>
              </a:pathLst>
            </a:custGeom>
            <a:noFill/>
            <a:ln w="12700">
              <a:solidFill>
                <a:schemeClr val="accent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0" cap="none" spc="0" normalizeH="0" baseline="0" noProof="0" dirty="0">
                <a:ln>
                  <a:noFill/>
                </a:ln>
                <a:solidFill>
                  <a:srgbClr val="000000"/>
                </a:solidFill>
                <a:effectLst/>
                <a:uLnTx/>
                <a:uFillTx/>
                <a:latin typeface="Calibri" panose="020F0502020204030204" pitchFamily="34" charset="0"/>
                <a:ea typeface="MS PGothic" panose="020B0600070205080204" pitchFamily="34" charset="-128"/>
                <a:cs typeface="Arial" panose="020B0604020202020204" pitchFamily="34" charset="0"/>
              </a:endParaRPr>
            </a:p>
          </p:txBody>
        </p:sp>
        <p:sp>
          <p:nvSpPr>
            <p:cNvPr id="434" name="Freeform 203">
              <a:extLst>
                <a:ext uri="{FF2B5EF4-FFF2-40B4-BE49-F238E27FC236}">
                  <a16:creationId xmlns:a16="http://schemas.microsoft.com/office/drawing/2014/main" id="{8CED6C34-C500-4C85-B585-8A4A613260FE}"/>
                </a:ext>
              </a:extLst>
            </p:cNvPr>
            <p:cNvSpPr>
              <a:spLocks/>
            </p:cNvSpPr>
            <p:nvPr/>
          </p:nvSpPr>
          <p:spPr bwMode="auto">
            <a:xfrm>
              <a:off x="4389375" y="3823946"/>
              <a:ext cx="44205" cy="43795"/>
            </a:xfrm>
            <a:custGeom>
              <a:avLst/>
              <a:gdLst>
                <a:gd name="T0" fmla="*/ 0 w 28"/>
                <a:gd name="T1" fmla="*/ 28 h 28"/>
                <a:gd name="T2" fmla="*/ 14 w 28"/>
                <a:gd name="T3" fmla="*/ 0 h 28"/>
                <a:gd name="T4" fmla="*/ 28 w 28"/>
                <a:gd name="T5" fmla="*/ 28 h 28"/>
                <a:gd name="T6" fmla="*/ 0 w 28"/>
                <a:gd name="T7" fmla="*/ 28 h 28"/>
              </a:gdLst>
              <a:ahLst/>
              <a:cxnLst>
                <a:cxn ang="0">
                  <a:pos x="T0" y="T1"/>
                </a:cxn>
                <a:cxn ang="0">
                  <a:pos x="T2" y="T3"/>
                </a:cxn>
                <a:cxn ang="0">
                  <a:pos x="T4" y="T5"/>
                </a:cxn>
                <a:cxn ang="0">
                  <a:pos x="T6" y="T7"/>
                </a:cxn>
              </a:cxnLst>
              <a:rect l="0" t="0" r="r" b="b"/>
              <a:pathLst>
                <a:path w="28" h="28">
                  <a:moveTo>
                    <a:pt x="0" y="28"/>
                  </a:moveTo>
                  <a:lnTo>
                    <a:pt x="14" y="0"/>
                  </a:lnTo>
                  <a:lnTo>
                    <a:pt x="28" y="28"/>
                  </a:lnTo>
                  <a:lnTo>
                    <a:pt x="0" y="28"/>
                  </a:lnTo>
                  <a:close/>
                </a:path>
              </a:pathLst>
            </a:custGeom>
            <a:noFill/>
            <a:ln w="12700">
              <a:solidFill>
                <a:schemeClr val="accent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0" cap="none" spc="0" normalizeH="0" baseline="0" noProof="0" dirty="0">
                <a:ln>
                  <a:noFill/>
                </a:ln>
                <a:solidFill>
                  <a:srgbClr val="000000"/>
                </a:solidFill>
                <a:effectLst/>
                <a:uLnTx/>
                <a:uFillTx/>
                <a:latin typeface="Calibri" panose="020F0502020204030204" pitchFamily="34" charset="0"/>
                <a:ea typeface="MS PGothic" panose="020B0600070205080204" pitchFamily="34" charset="-128"/>
                <a:cs typeface="Arial" panose="020B0604020202020204" pitchFamily="34" charset="0"/>
              </a:endParaRPr>
            </a:p>
          </p:txBody>
        </p:sp>
        <p:sp>
          <p:nvSpPr>
            <p:cNvPr id="435" name="Freeform 204">
              <a:extLst>
                <a:ext uri="{FF2B5EF4-FFF2-40B4-BE49-F238E27FC236}">
                  <a16:creationId xmlns:a16="http://schemas.microsoft.com/office/drawing/2014/main" id="{95E6AF04-1557-4D23-8614-0DAACFF51237}"/>
                </a:ext>
              </a:extLst>
            </p:cNvPr>
            <p:cNvSpPr>
              <a:spLocks/>
            </p:cNvSpPr>
            <p:nvPr/>
          </p:nvSpPr>
          <p:spPr bwMode="auto">
            <a:xfrm>
              <a:off x="4374162" y="3823946"/>
              <a:ext cx="44205" cy="43795"/>
            </a:xfrm>
            <a:custGeom>
              <a:avLst/>
              <a:gdLst>
                <a:gd name="T0" fmla="*/ 0 w 28"/>
                <a:gd name="T1" fmla="*/ 28 h 28"/>
                <a:gd name="T2" fmla="*/ 14 w 28"/>
                <a:gd name="T3" fmla="*/ 0 h 28"/>
                <a:gd name="T4" fmla="*/ 28 w 28"/>
                <a:gd name="T5" fmla="*/ 28 h 28"/>
                <a:gd name="T6" fmla="*/ 0 w 28"/>
                <a:gd name="T7" fmla="*/ 28 h 28"/>
              </a:gdLst>
              <a:ahLst/>
              <a:cxnLst>
                <a:cxn ang="0">
                  <a:pos x="T0" y="T1"/>
                </a:cxn>
                <a:cxn ang="0">
                  <a:pos x="T2" y="T3"/>
                </a:cxn>
                <a:cxn ang="0">
                  <a:pos x="T4" y="T5"/>
                </a:cxn>
                <a:cxn ang="0">
                  <a:pos x="T6" y="T7"/>
                </a:cxn>
              </a:cxnLst>
              <a:rect l="0" t="0" r="r" b="b"/>
              <a:pathLst>
                <a:path w="28" h="28">
                  <a:moveTo>
                    <a:pt x="0" y="28"/>
                  </a:moveTo>
                  <a:lnTo>
                    <a:pt x="14" y="0"/>
                  </a:lnTo>
                  <a:lnTo>
                    <a:pt x="28" y="28"/>
                  </a:lnTo>
                  <a:lnTo>
                    <a:pt x="0" y="28"/>
                  </a:lnTo>
                  <a:close/>
                </a:path>
              </a:pathLst>
            </a:custGeom>
            <a:noFill/>
            <a:ln w="12700">
              <a:solidFill>
                <a:schemeClr val="accent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0" cap="none" spc="0" normalizeH="0" baseline="0" noProof="0" dirty="0">
                <a:ln>
                  <a:noFill/>
                </a:ln>
                <a:solidFill>
                  <a:srgbClr val="000000"/>
                </a:solidFill>
                <a:effectLst/>
                <a:uLnTx/>
                <a:uFillTx/>
                <a:latin typeface="Calibri" panose="020F0502020204030204" pitchFamily="34" charset="0"/>
                <a:ea typeface="MS PGothic" panose="020B0600070205080204" pitchFamily="34" charset="-128"/>
                <a:cs typeface="Arial" panose="020B0604020202020204" pitchFamily="34" charset="0"/>
              </a:endParaRPr>
            </a:p>
          </p:txBody>
        </p:sp>
        <p:sp>
          <p:nvSpPr>
            <p:cNvPr id="436" name="Freeform 206">
              <a:extLst>
                <a:ext uri="{FF2B5EF4-FFF2-40B4-BE49-F238E27FC236}">
                  <a16:creationId xmlns:a16="http://schemas.microsoft.com/office/drawing/2014/main" id="{89D6DCA3-80E9-4A04-935B-C935217393F3}"/>
                </a:ext>
              </a:extLst>
            </p:cNvPr>
            <p:cNvSpPr>
              <a:spLocks/>
            </p:cNvSpPr>
            <p:nvPr/>
          </p:nvSpPr>
          <p:spPr bwMode="auto">
            <a:xfrm>
              <a:off x="4342524" y="3814561"/>
              <a:ext cx="70987" cy="46922"/>
            </a:xfrm>
            <a:custGeom>
              <a:avLst/>
              <a:gdLst>
                <a:gd name="T0" fmla="*/ 0 w 28"/>
                <a:gd name="T1" fmla="*/ 30 h 30"/>
                <a:gd name="T2" fmla="*/ 14 w 28"/>
                <a:gd name="T3" fmla="*/ 0 h 30"/>
                <a:gd name="T4" fmla="*/ 28 w 28"/>
                <a:gd name="T5" fmla="*/ 30 h 30"/>
                <a:gd name="T6" fmla="*/ 0 w 28"/>
                <a:gd name="T7" fmla="*/ 30 h 30"/>
              </a:gdLst>
              <a:ahLst/>
              <a:cxnLst>
                <a:cxn ang="0">
                  <a:pos x="T0" y="T1"/>
                </a:cxn>
                <a:cxn ang="0">
                  <a:pos x="T2" y="T3"/>
                </a:cxn>
                <a:cxn ang="0">
                  <a:pos x="T4" y="T5"/>
                </a:cxn>
                <a:cxn ang="0">
                  <a:pos x="T6" y="T7"/>
                </a:cxn>
              </a:cxnLst>
              <a:rect l="0" t="0" r="r" b="b"/>
              <a:pathLst>
                <a:path w="28" h="30">
                  <a:moveTo>
                    <a:pt x="0" y="30"/>
                  </a:moveTo>
                  <a:lnTo>
                    <a:pt x="14" y="0"/>
                  </a:lnTo>
                  <a:lnTo>
                    <a:pt x="28" y="30"/>
                  </a:lnTo>
                  <a:lnTo>
                    <a:pt x="0" y="30"/>
                  </a:lnTo>
                  <a:close/>
                </a:path>
              </a:pathLst>
            </a:custGeom>
            <a:noFill/>
            <a:ln w="12700">
              <a:solidFill>
                <a:schemeClr val="accent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0" cap="none" spc="0" normalizeH="0" baseline="0" noProof="0" dirty="0">
                <a:ln>
                  <a:noFill/>
                </a:ln>
                <a:solidFill>
                  <a:srgbClr val="000000"/>
                </a:solidFill>
                <a:effectLst/>
                <a:uLnTx/>
                <a:uFillTx/>
                <a:latin typeface="Calibri" panose="020F0502020204030204" pitchFamily="34" charset="0"/>
                <a:ea typeface="MS PGothic" panose="020B0600070205080204" pitchFamily="34" charset="-128"/>
                <a:cs typeface="Arial" panose="020B0604020202020204" pitchFamily="34" charset="0"/>
              </a:endParaRPr>
            </a:p>
          </p:txBody>
        </p:sp>
        <p:sp>
          <p:nvSpPr>
            <p:cNvPr id="437" name="Freeform 207">
              <a:extLst>
                <a:ext uri="{FF2B5EF4-FFF2-40B4-BE49-F238E27FC236}">
                  <a16:creationId xmlns:a16="http://schemas.microsoft.com/office/drawing/2014/main" id="{02DC3CF9-FBA6-4524-A1C7-F8C3BD2BDDE4}"/>
                </a:ext>
              </a:extLst>
            </p:cNvPr>
            <p:cNvSpPr>
              <a:spLocks/>
            </p:cNvSpPr>
            <p:nvPr/>
          </p:nvSpPr>
          <p:spPr bwMode="auto">
            <a:xfrm>
              <a:off x="4318388" y="3808305"/>
              <a:ext cx="44205" cy="43795"/>
            </a:xfrm>
            <a:custGeom>
              <a:avLst/>
              <a:gdLst>
                <a:gd name="T0" fmla="*/ 0 w 28"/>
                <a:gd name="T1" fmla="*/ 28 h 28"/>
                <a:gd name="T2" fmla="*/ 14 w 28"/>
                <a:gd name="T3" fmla="*/ 0 h 28"/>
                <a:gd name="T4" fmla="*/ 28 w 28"/>
                <a:gd name="T5" fmla="*/ 28 h 28"/>
                <a:gd name="T6" fmla="*/ 0 w 28"/>
                <a:gd name="T7" fmla="*/ 28 h 28"/>
              </a:gdLst>
              <a:ahLst/>
              <a:cxnLst>
                <a:cxn ang="0">
                  <a:pos x="T0" y="T1"/>
                </a:cxn>
                <a:cxn ang="0">
                  <a:pos x="T2" y="T3"/>
                </a:cxn>
                <a:cxn ang="0">
                  <a:pos x="T4" y="T5"/>
                </a:cxn>
                <a:cxn ang="0">
                  <a:pos x="T6" y="T7"/>
                </a:cxn>
              </a:cxnLst>
              <a:rect l="0" t="0" r="r" b="b"/>
              <a:pathLst>
                <a:path w="28" h="28">
                  <a:moveTo>
                    <a:pt x="0" y="28"/>
                  </a:moveTo>
                  <a:lnTo>
                    <a:pt x="14" y="0"/>
                  </a:lnTo>
                  <a:lnTo>
                    <a:pt x="28" y="28"/>
                  </a:lnTo>
                  <a:lnTo>
                    <a:pt x="0" y="28"/>
                  </a:lnTo>
                  <a:close/>
                </a:path>
              </a:pathLst>
            </a:custGeom>
            <a:noFill/>
            <a:ln w="12700">
              <a:solidFill>
                <a:schemeClr val="accent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0" cap="none" spc="0" normalizeH="0" baseline="0" noProof="0" dirty="0">
                <a:ln>
                  <a:noFill/>
                </a:ln>
                <a:solidFill>
                  <a:srgbClr val="000000"/>
                </a:solidFill>
                <a:effectLst/>
                <a:uLnTx/>
                <a:uFillTx/>
                <a:latin typeface="Calibri" panose="020F0502020204030204" pitchFamily="34" charset="0"/>
                <a:ea typeface="MS PGothic" panose="020B0600070205080204" pitchFamily="34" charset="-128"/>
                <a:cs typeface="Arial" panose="020B0604020202020204" pitchFamily="34" charset="0"/>
              </a:endParaRPr>
            </a:p>
          </p:txBody>
        </p:sp>
        <p:sp>
          <p:nvSpPr>
            <p:cNvPr id="438" name="Freeform 208">
              <a:extLst>
                <a:ext uri="{FF2B5EF4-FFF2-40B4-BE49-F238E27FC236}">
                  <a16:creationId xmlns:a16="http://schemas.microsoft.com/office/drawing/2014/main" id="{158CF7C4-A583-4760-A372-2E9E0C86E2D6}"/>
                </a:ext>
              </a:extLst>
            </p:cNvPr>
            <p:cNvSpPr>
              <a:spLocks/>
            </p:cNvSpPr>
            <p:nvPr/>
          </p:nvSpPr>
          <p:spPr bwMode="auto">
            <a:xfrm>
              <a:off x="4298104" y="3808305"/>
              <a:ext cx="44205" cy="43795"/>
            </a:xfrm>
            <a:custGeom>
              <a:avLst/>
              <a:gdLst>
                <a:gd name="T0" fmla="*/ 0 w 28"/>
                <a:gd name="T1" fmla="*/ 28 h 28"/>
                <a:gd name="T2" fmla="*/ 14 w 28"/>
                <a:gd name="T3" fmla="*/ 0 h 28"/>
                <a:gd name="T4" fmla="*/ 28 w 28"/>
                <a:gd name="T5" fmla="*/ 28 h 28"/>
                <a:gd name="T6" fmla="*/ 0 w 28"/>
                <a:gd name="T7" fmla="*/ 28 h 28"/>
              </a:gdLst>
              <a:ahLst/>
              <a:cxnLst>
                <a:cxn ang="0">
                  <a:pos x="T0" y="T1"/>
                </a:cxn>
                <a:cxn ang="0">
                  <a:pos x="T2" y="T3"/>
                </a:cxn>
                <a:cxn ang="0">
                  <a:pos x="T4" y="T5"/>
                </a:cxn>
                <a:cxn ang="0">
                  <a:pos x="T6" y="T7"/>
                </a:cxn>
              </a:cxnLst>
              <a:rect l="0" t="0" r="r" b="b"/>
              <a:pathLst>
                <a:path w="28" h="28">
                  <a:moveTo>
                    <a:pt x="0" y="28"/>
                  </a:moveTo>
                  <a:lnTo>
                    <a:pt x="14" y="0"/>
                  </a:lnTo>
                  <a:lnTo>
                    <a:pt x="28" y="28"/>
                  </a:lnTo>
                  <a:lnTo>
                    <a:pt x="0" y="28"/>
                  </a:lnTo>
                  <a:close/>
                </a:path>
              </a:pathLst>
            </a:custGeom>
            <a:noFill/>
            <a:ln w="12700">
              <a:solidFill>
                <a:schemeClr val="accent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0" cap="none" spc="0" normalizeH="0" baseline="0" noProof="0" dirty="0">
                <a:ln>
                  <a:noFill/>
                </a:ln>
                <a:solidFill>
                  <a:srgbClr val="000000"/>
                </a:solidFill>
                <a:effectLst/>
                <a:uLnTx/>
                <a:uFillTx/>
                <a:latin typeface="Calibri" panose="020F0502020204030204" pitchFamily="34" charset="0"/>
                <a:ea typeface="MS PGothic" panose="020B0600070205080204" pitchFamily="34" charset="-128"/>
                <a:cs typeface="Arial" panose="020B0604020202020204" pitchFamily="34" charset="0"/>
              </a:endParaRPr>
            </a:p>
          </p:txBody>
        </p:sp>
        <p:sp>
          <p:nvSpPr>
            <p:cNvPr id="439" name="Freeform 209">
              <a:extLst>
                <a:ext uri="{FF2B5EF4-FFF2-40B4-BE49-F238E27FC236}">
                  <a16:creationId xmlns:a16="http://schemas.microsoft.com/office/drawing/2014/main" id="{35639578-5496-48E7-95F2-7D61346CB32A}"/>
                </a:ext>
              </a:extLst>
            </p:cNvPr>
            <p:cNvSpPr>
              <a:spLocks/>
            </p:cNvSpPr>
            <p:nvPr/>
          </p:nvSpPr>
          <p:spPr bwMode="auto">
            <a:xfrm>
              <a:off x="4272751" y="3795792"/>
              <a:ext cx="44205" cy="43795"/>
            </a:xfrm>
            <a:custGeom>
              <a:avLst/>
              <a:gdLst>
                <a:gd name="T0" fmla="*/ 0 w 28"/>
                <a:gd name="T1" fmla="*/ 28 h 28"/>
                <a:gd name="T2" fmla="*/ 14 w 28"/>
                <a:gd name="T3" fmla="*/ 0 h 28"/>
                <a:gd name="T4" fmla="*/ 28 w 28"/>
                <a:gd name="T5" fmla="*/ 28 h 28"/>
                <a:gd name="T6" fmla="*/ 0 w 28"/>
                <a:gd name="T7" fmla="*/ 28 h 28"/>
              </a:gdLst>
              <a:ahLst/>
              <a:cxnLst>
                <a:cxn ang="0">
                  <a:pos x="T0" y="T1"/>
                </a:cxn>
                <a:cxn ang="0">
                  <a:pos x="T2" y="T3"/>
                </a:cxn>
                <a:cxn ang="0">
                  <a:pos x="T4" y="T5"/>
                </a:cxn>
                <a:cxn ang="0">
                  <a:pos x="T6" y="T7"/>
                </a:cxn>
              </a:cxnLst>
              <a:rect l="0" t="0" r="r" b="b"/>
              <a:pathLst>
                <a:path w="28" h="28">
                  <a:moveTo>
                    <a:pt x="0" y="28"/>
                  </a:moveTo>
                  <a:lnTo>
                    <a:pt x="14" y="0"/>
                  </a:lnTo>
                  <a:lnTo>
                    <a:pt x="28" y="28"/>
                  </a:lnTo>
                  <a:lnTo>
                    <a:pt x="0" y="28"/>
                  </a:lnTo>
                  <a:close/>
                </a:path>
              </a:pathLst>
            </a:custGeom>
            <a:noFill/>
            <a:ln w="12700">
              <a:solidFill>
                <a:schemeClr val="accent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0" cap="none" spc="0" normalizeH="0" baseline="0" noProof="0" dirty="0">
                <a:ln>
                  <a:noFill/>
                </a:ln>
                <a:solidFill>
                  <a:srgbClr val="000000"/>
                </a:solidFill>
                <a:effectLst/>
                <a:uLnTx/>
                <a:uFillTx/>
                <a:latin typeface="Calibri" panose="020F0502020204030204" pitchFamily="34" charset="0"/>
                <a:ea typeface="MS PGothic" panose="020B0600070205080204" pitchFamily="34" charset="-128"/>
                <a:cs typeface="Arial" panose="020B0604020202020204" pitchFamily="34" charset="0"/>
              </a:endParaRPr>
            </a:p>
          </p:txBody>
        </p:sp>
        <p:sp>
          <p:nvSpPr>
            <p:cNvPr id="440" name="Freeform 210">
              <a:extLst>
                <a:ext uri="{FF2B5EF4-FFF2-40B4-BE49-F238E27FC236}">
                  <a16:creationId xmlns:a16="http://schemas.microsoft.com/office/drawing/2014/main" id="{00A0310A-66D6-43AF-A42E-F4648C79C92F}"/>
                </a:ext>
              </a:extLst>
            </p:cNvPr>
            <p:cNvSpPr>
              <a:spLocks/>
            </p:cNvSpPr>
            <p:nvPr/>
          </p:nvSpPr>
          <p:spPr bwMode="auto">
            <a:xfrm>
              <a:off x="4247400" y="3795792"/>
              <a:ext cx="44205" cy="43795"/>
            </a:xfrm>
            <a:custGeom>
              <a:avLst/>
              <a:gdLst>
                <a:gd name="T0" fmla="*/ 0 w 28"/>
                <a:gd name="T1" fmla="*/ 28 h 28"/>
                <a:gd name="T2" fmla="*/ 14 w 28"/>
                <a:gd name="T3" fmla="*/ 0 h 28"/>
                <a:gd name="T4" fmla="*/ 28 w 28"/>
                <a:gd name="T5" fmla="*/ 28 h 28"/>
                <a:gd name="T6" fmla="*/ 0 w 28"/>
                <a:gd name="T7" fmla="*/ 28 h 28"/>
              </a:gdLst>
              <a:ahLst/>
              <a:cxnLst>
                <a:cxn ang="0">
                  <a:pos x="T0" y="T1"/>
                </a:cxn>
                <a:cxn ang="0">
                  <a:pos x="T2" y="T3"/>
                </a:cxn>
                <a:cxn ang="0">
                  <a:pos x="T4" y="T5"/>
                </a:cxn>
                <a:cxn ang="0">
                  <a:pos x="T6" y="T7"/>
                </a:cxn>
              </a:cxnLst>
              <a:rect l="0" t="0" r="r" b="b"/>
              <a:pathLst>
                <a:path w="28" h="28">
                  <a:moveTo>
                    <a:pt x="0" y="28"/>
                  </a:moveTo>
                  <a:lnTo>
                    <a:pt x="14" y="0"/>
                  </a:lnTo>
                  <a:lnTo>
                    <a:pt x="28" y="28"/>
                  </a:lnTo>
                  <a:lnTo>
                    <a:pt x="0" y="28"/>
                  </a:lnTo>
                  <a:close/>
                </a:path>
              </a:pathLst>
            </a:custGeom>
            <a:noFill/>
            <a:ln w="12700">
              <a:solidFill>
                <a:schemeClr val="accent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0" cap="none" spc="0" normalizeH="0" baseline="0" noProof="0" dirty="0">
                <a:ln>
                  <a:noFill/>
                </a:ln>
                <a:solidFill>
                  <a:srgbClr val="000000"/>
                </a:solidFill>
                <a:effectLst/>
                <a:uLnTx/>
                <a:uFillTx/>
                <a:latin typeface="Calibri" panose="020F0502020204030204" pitchFamily="34" charset="0"/>
                <a:ea typeface="MS PGothic" panose="020B0600070205080204" pitchFamily="34" charset="-128"/>
                <a:cs typeface="Arial" panose="020B0604020202020204" pitchFamily="34" charset="0"/>
              </a:endParaRPr>
            </a:p>
          </p:txBody>
        </p:sp>
        <p:sp>
          <p:nvSpPr>
            <p:cNvPr id="441" name="Freeform 211">
              <a:extLst>
                <a:ext uri="{FF2B5EF4-FFF2-40B4-BE49-F238E27FC236}">
                  <a16:creationId xmlns:a16="http://schemas.microsoft.com/office/drawing/2014/main" id="{E746ED44-F399-4777-95D9-C4176BEB0D36}"/>
                </a:ext>
              </a:extLst>
            </p:cNvPr>
            <p:cNvSpPr>
              <a:spLocks/>
            </p:cNvSpPr>
            <p:nvPr/>
          </p:nvSpPr>
          <p:spPr bwMode="auto">
            <a:xfrm>
              <a:off x="4227118" y="3795792"/>
              <a:ext cx="44205" cy="43795"/>
            </a:xfrm>
            <a:custGeom>
              <a:avLst/>
              <a:gdLst>
                <a:gd name="T0" fmla="*/ 0 w 28"/>
                <a:gd name="T1" fmla="*/ 28 h 28"/>
                <a:gd name="T2" fmla="*/ 14 w 28"/>
                <a:gd name="T3" fmla="*/ 0 h 28"/>
                <a:gd name="T4" fmla="*/ 28 w 28"/>
                <a:gd name="T5" fmla="*/ 28 h 28"/>
                <a:gd name="T6" fmla="*/ 0 w 28"/>
                <a:gd name="T7" fmla="*/ 28 h 28"/>
              </a:gdLst>
              <a:ahLst/>
              <a:cxnLst>
                <a:cxn ang="0">
                  <a:pos x="T0" y="T1"/>
                </a:cxn>
                <a:cxn ang="0">
                  <a:pos x="T2" y="T3"/>
                </a:cxn>
                <a:cxn ang="0">
                  <a:pos x="T4" y="T5"/>
                </a:cxn>
                <a:cxn ang="0">
                  <a:pos x="T6" y="T7"/>
                </a:cxn>
              </a:cxnLst>
              <a:rect l="0" t="0" r="r" b="b"/>
              <a:pathLst>
                <a:path w="28" h="28">
                  <a:moveTo>
                    <a:pt x="0" y="28"/>
                  </a:moveTo>
                  <a:lnTo>
                    <a:pt x="14" y="0"/>
                  </a:lnTo>
                  <a:lnTo>
                    <a:pt x="28" y="28"/>
                  </a:lnTo>
                  <a:lnTo>
                    <a:pt x="0" y="28"/>
                  </a:lnTo>
                  <a:close/>
                </a:path>
              </a:pathLst>
            </a:custGeom>
            <a:noFill/>
            <a:ln w="12700">
              <a:solidFill>
                <a:schemeClr val="accent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0" cap="none" spc="0" normalizeH="0" baseline="0" noProof="0" dirty="0">
                <a:ln>
                  <a:noFill/>
                </a:ln>
                <a:solidFill>
                  <a:srgbClr val="000000"/>
                </a:solidFill>
                <a:effectLst/>
                <a:uLnTx/>
                <a:uFillTx/>
                <a:latin typeface="Calibri" panose="020F0502020204030204" pitchFamily="34" charset="0"/>
                <a:ea typeface="MS PGothic" panose="020B0600070205080204" pitchFamily="34" charset="-128"/>
                <a:cs typeface="Arial" panose="020B0604020202020204" pitchFamily="34" charset="0"/>
              </a:endParaRPr>
            </a:p>
          </p:txBody>
        </p:sp>
        <p:sp>
          <p:nvSpPr>
            <p:cNvPr id="442" name="Freeform 212">
              <a:extLst>
                <a:ext uri="{FF2B5EF4-FFF2-40B4-BE49-F238E27FC236}">
                  <a16:creationId xmlns:a16="http://schemas.microsoft.com/office/drawing/2014/main" id="{C341A0D2-26F3-4586-86C5-FCC1ABD0CEFA}"/>
                </a:ext>
              </a:extLst>
            </p:cNvPr>
            <p:cNvSpPr>
              <a:spLocks/>
            </p:cNvSpPr>
            <p:nvPr/>
          </p:nvSpPr>
          <p:spPr bwMode="auto">
            <a:xfrm>
              <a:off x="4171342" y="3792665"/>
              <a:ext cx="44205" cy="43795"/>
            </a:xfrm>
            <a:custGeom>
              <a:avLst/>
              <a:gdLst>
                <a:gd name="T0" fmla="*/ 0 w 28"/>
                <a:gd name="T1" fmla="*/ 28 h 28"/>
                <a:gd name="T2" fmla="*/ 14 w 28"/>
                <a:gd name="T3" fmla="*/ 0 h 28"/>
                <a:gd name="T4" fmla="*/ 28 w 28"/>
                <a:gd name="T5" fmla="*/ 28 h 28"/>
                <a:gd name="T6" fmla="*/ 0 w 28"/>
                <a:gd name="T7" fmla="*/ 28 h 28"/>
              </a:gdLst>
              <a:ahLst/>
              <a:cxnLst>
                <a:cxn ang="0">
                  <a:pos x="T0" y="T1"/>
                </a:cxn>
                <a:cxn ang="0">
                  <a:pos x="T2" y="T3"/>
                </a:cxn>
                <a:cxn ang="0">
                  <a:pos x="T4" y="T5"/>
                </a:cxn>
                <a:cxn ang="0">
                  <a:pos x="T6" y="T7"/>
                </a:cxn>
              </a:cxnLst>
              <a:rect l="0" t="0" r="r" b="b"/>
              <a:pathLst>
                <a:path w="28" h="28">
                  <a:moveTo>
                    <a:pt x="0" y="28"/>
                  </a:moveTo>
                  <a:lnTo>
                    <a:pt x="14" y="0"/>
                  </a:lnTo>
                  <a:lnTo>
                    <a:pt x="28" y="28"/>
                  </a:lnTo>
                  <a:lnTo>
                    <a:pt x="0" y="28"/>
                  </a:lnTo>
                  <a:close/>
                </a:path>
              </a:pathLst>
            </a:custGeom>
            <a:noFill/>
            <a:ln w="12700">
              <a:solidFill>
                <a:schemeClr val="accent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0" cap="none" spc="0" normalizeH="0" baseline="0" noProof="0" dirty="0">
                <a:ln>
                  <a:noFill/>
                </a:ln>
                <a:solidFill>
                  <a:srgbClr val="000000"/>
                </a:solidFill>
                <a:effectLst/>
                <a:uLnTx/>
                <a:uFillTx/>
                <a:latin typeface="Calibri" panose="020F0502020204030204" pitchFamily="34" charset="0"/>
                <a:ea typeface="MS PGothic" panose="020B0600070205080204" pitchFamily="34" charset="-128"/>
                <a:cs typeface="Arial" panose="020B0604020202020204" pitchFamily="34" charset="0"/>
              </a:endParaRPr>
            </a:p>
          </p:txBody>
        </p:sp>
        <p:sp>
          <p:nvSpPr>
            <p:cNvPr id="443" name="Freeform 213">
              <a:extLst>
                <a:ext uri="{FF2B5EF4-FFF2-40B4-BE49-F238E27FC236}">
                  <a16:creationId xmlns:a16="http://schemas.microsoft.com/office/drawing/2014/main" id="{3109CA68-59C2-492F-A934-9F301D686EDA}"/>
                </a:ext>
              </a:extLst>
            </p:cNvPr>
            <p:cNvSpPr>
              <a:spLocks/>
            </p:cNvSpPr>
            <p:nvPr/>
          </p:nvSpPr>
          <p:spPr bwMode="auto">
            <a:xfrm>
              <a:off x="4151061" y="3792665"/>
              <a:ext cx="44205" cy="43795"/>
            </a:xfrm>
            <a:custGeom>
              <a:avLst/>
              <a:gdLst>
                <a:gd name="T0" fmla="*/ 0 w 28"/>
                <a:gd name="T1" fmla="*/ 28 h 28"/>
                <a:gd name="T2" fmla="*/ 14 w 28"/>
                <a:gd name="T3" fmla="*/ 0 h 28"/>
                <a:gd name="T4" fmla="*/ 28 w 28"/>
                <a:gd name="T5" fmla="*/ 28 h 28"/>
                <a:gd name="T6" fmla="*/ 0 w 28"/>
                <a:gd name="T7" fmla="*/ 28 h 28"/>
              </a:gdLst>
              <a:ahLst/>
              <a:cxnLst>
                <a:cxn ang="0">
                  <a:pos x="T0" y="T1"/>
                </a:cxn>
                <a:cxn ang="0">
                  <a:pos x="T2" y="T3"/>
                </a:cxn>
                <a:cxn ang="0">
                  <a:pos x="T4" y="T5"/>
                </a:cxn>
                <a:cxn ang="0">
                  <a:pos x="T6" y="T7"/>
                </a:cxn>
              </a:cxnLst>
              <a:rect l="0" t="0" r="r" b="b"/>
              <a:pathLst>
                <a:path w="28" h="28">
                  <a:moveTo>
                    <a:pt x="0" y="28"/>
                  </a:moveTo>
                  <a:lnTo>
                    <a:pt x="14" y="0"/>
                  </a:lnTo>
                  <a:lnTo>
                    <a:pt x="28" y="28"/>
                  </a:lnTo>
                  <a:lnTo>
                    <a:pt x="0" y="28"/>
                  </a:lnTo>
                  <a:close/>
                </a:path>
              </a:pathLst>
            </a:custGeom>
            <a:noFill/>
            <a:ln w="12700">
              <a:solidFill>
                <a:schemeClr val="accent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0" cap="none" spc="0" normalizeH="0" baseline="0" noProof="0" dirty="0">
                <a:ln>
                  <a:noFill/>
                </a:ln>
                <a:solidFill>
                  <a:srgbClr val="000000"/>
                </a:solidFill>
                <a:effectLst/>
                <a:uLnTx/>
                <a:uFillTx/>
                <a:latin typeface="Calibri" panose="020F0502020204030204" pitchFamily="34" charset="0"/>
                <a:ea typeface="MS PGothic" panose="020B0600070205080204" pitchFamily="34" charset="-128"/>
                <a:cs typeface="Arial" panose="020B0604020202020204" pitchFamily="34" charset="0"/>
              </a:endParaRPr>
            </a:p>
          </p:txBody>
        </p:sp>
        <p:sp>
          <p:nvSpPr>
            <p:cNvPr id="444" name="Freeform 214">
              <a:extLst>
                <a:ext uri="{FF2B5EF4-FFF2-40B4-BE49-F238E27FC236}">
                  <a16:creationId xmlns:a16="http://schemas.microsoft.com/office/drawing/2014/main" id="{37B83649-E439-4423-B2EB-20A132222FD4}"/>
                </a:ext>
              </a:extLst>
            </p:cNvPr>
            <p:cNvSpPr>
              <a:spLocks/>
            </p:cNvSpPr>
            <p:nvPr/>
          </p:nvSpPr>
          <p:spPr bwMode="auto">
            <a:xfrm>
              <a:off x="4191624" y="3792666"/>
              <a:ext cx="44205" cy="43795"/>
            </a:xfrm>
            <a:custGeom>
              <a:avLst/>
              <a:gdLst>
                <a:gd name="T0" fmla="*/ 0 w 28"/>
                <a:gd name="T1" fmla="*/ 28 h 28"/>
                <a:gd name="T2" fmla="*/ 14 w 28"/>
                <a:gd name="T3" fmla="*/ 0 h 28"/>
                <a:gd name="T4" fmla="*/ 28 w 28"/>
                <a:gd name="T5" fmla="*/ 28 h 28"/>
                <a:gd name="T6" fmla="*/ 0 w 28"/>
                <a:gd name="T7" fmla="*/ 28 h 28"/>
              </a:gdLst>
              <a:ahLst/>
              <a:cxnLst>
                <a:cxn ang="0">
                  <a:pos x="T0" y="T1"/>
                </a:cxn>
                <a:cxn ang="0">
                  <a:pos x="T2" y="T3"/>
                </a:cxn>
                <a:cxn ang="0">
                  <a:pos x="T4" y="T5"/>
                </a:cxn>
                <a:cxn ang="0">
                  <a:pos x="T6" y="T7"/>
                </a:cxn>
              </a:cxnLst>
              <a:rect l="0" t="0" r="r" b="b"/>
              <a:pathLst>
                <a:path w="28" h="28">
                  <a:moveTo>
                    <a:pt x="0" y="28"/>
                  </a:moveTo>
                  <a:lnTo>
                    <a:pt x="14" y="0"/>
                  </a:lnTo>
                  <a:lnTo>
                    <a:pt x="28" y="28"/>
                  </a:lnTo>
                  <a:lnTo>
                    <a:pt x="0" y="28"/>
                  </a:lnTo>
                  <a:close/>
                </a:path>
              </a:pathLst>
            </a:custGeom>
            <a:noFill/>
            <a:ln w="12700">
              <a:solidFill>
                <a:schemeClr val="accent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0" cap="none" spc="0" normalizeH="0" baseline="0" noProof="0" dirty="0">
                <a:ln>
                  <a:noFill/>
                </a:ln>
                <a:solidFill>
                  <a:srgbClr val="000000"/>
                </a:solidFill>
                <a:effectLst/>
                <a:uLnTx/>
                <a:uFillTx/>
                <a:latin typeface="Calibri" panose="020F0502020204030204" pitchFamily="34" charset="0"/>
                <a:ea typeface="MS PGothic" panose="020B0600070205080204" pitchFamily="34" charset="-128"/>
                <a:cs typeface="Arial" panose="020B0604020202020204" pitchFamily="34" charset="0"/>
              </a:endParaRPr>
            </a:p>
          </p:txBody>
        </p:sp>
        <p:sp>
          <p:nvSpPr>
            <p:cNvPr id="445" name="Freeform 215">
              <a:extLst>
                <a:ext uri="{FF2B5EF4-FFF2-40B4-BE49-F238E27FC236}">
                  <a16:creationId xmlns:a16="http://schemas.microsoft.com/office/drawing/2014/main" id="{6A3BA6DF-49C2-4167-B4C2-C02DDEAFB18D}"/>
                </a:ext>
              </a:extLst>
            </p:cNvPr>
            <p:cNvSpPr>
              <a:spLocks/>
            </p:cNvSpPr>
            <p:nvPr/>
          </p:nvSpPr>
          <p:spPr bwMode="auto">
            <a:xfrm>
              <a:off x="4130779" y="3783280"/>
              <a:ext cx="44205" cy="43795"/>
            </a:xfrm>
            <a:custGeom>
              <a:avLst/>
              <a:gdLst>
                <a:gd name="T0" fmla="*/ 0 w 28"/>
                <a:gd name="T1" fmla="*/ 28 h 28"/>
                <a:gd name="T2" fmla="*/ 14 w 28"/>
                <a:gd name="T3" fmla="*/ 0 h 28"/>
                <a:gd name="T4" fmla="*/ 28 w 28"/>
                <a:gd name="T5" fmla="*/ 28 h 28"/>
                <a:gd name="T6" fmla="*/ 0 w 28"/>
                <a:gd name="T7" fmla="*/ 28 h 28"/>
              </a:gdLst>
              <a:ahLst/>
              <a:cxnLst>
                <a:cxn ang="0">
                  <a:pos x="T0" y="T1"/>
                </a:cxn>
                <a:cxn ang="0">
                  <a:pos x="T2" y="T3"/>
                </a:cxn>
                <a:cxn ang="0">
                  <a:pos x="T4" y="T5"/>
                </a:cxn>
                <a:cxn ang="0">
                  <a:pos x="T6" y="T7"/>
                </a:cxn>
              </a:cxnLst>
              <a:rect l="0" t="0" r="r" b="b"/>
              <a:pathLst>
                <a:path w="28" h="28">
                  <a:moveTo>
                    <a:pt x="0" y="28"/>
                  </a:moveTo>
                  <a:lnTo>
                    <a:pt x="14" y="0"/>
                  </a:lnTo>
                  <a:lnTo>
                    <a:pt x="28" y="28"/>
                  </a:lnTo>
                  <a:lnTo>
                    <a:pt x="0" y="28"/>
                  </a:lnTo>
                  <a:close/>
                </a:path>
              </a:pathLst>
            </a:custGeom>
            <a:noFill/>
            <a:ln w="12700">
              <a:solidFill>
                <a:schemeClr val="accent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0" cap="none" spc="0" normalizeH="0" baseline="0" noProof="0" dirty="0">
                <a:ln>
                  <a:noFill/>
                </a:ln>
                <a:solidFill>
                  <a:srgbClr val="000000"/>
                </a:solidFill>
                <a:effectLst/>
                <a:uLnTx/>
                <a:uFillTx/>
                <a:latin typeface="Calibri" panose="020F0502020204030204" pitchFamily="34" charset="0"/>
                <a:ea typeface="MS PGothic" panose="020B0600070205080204" pitchFamily="34" charset="-128"/>
                <a:cs typeface="Arial" panose="020B0604020202020204" pitchFamily="34" charset="0"/>
              </a:endParaRPr>
            </a:p>
          </p:txBody>
        </p:sp>
        <p:sp>
          <p:nvSpPr>
            <p:cNvPr id="446" name="Freeform 216">
              <a:extLst>
                <a:ext uri="{FF2B5EF4-FFF2-40B4-BE49-F238E27FC236}">
                  <a16:creationId xmlns:a16="http://schemas.microsoft.com/office/drawing/2014/main" id="{FAD2BEE9-5825-4CAE-BE16-CFABCF9CAACE}"/>
                </a:ext>
              </a:extLst>
            </p:cNvPr>
            <p:cNvSpPr>
              <a:spLocks/>
            </p:cNvSpPr>
            <p:nvPr/>
          </p:nvSpPr>
          <p:spPr bwMode="auto">
            <a:xfrm>
              <a:off x="4075003" y="3770767"/>
              <a:ext cx="44205" cy="43795"/>
            </a:xfrm>
            <a:custGeom>
              <a:avLst/>
              <a:gdLst>
                <a:gd name="T0" fmla="*/ 0 w 28"/>
                <a:gd name="T1" fmla="*/ 28 h 28"/>
                <a:gd name="T2" fmla="*/ 14 w 28"/>
                <a:gd name="T3" fmla="*/ 0 h 28"/>
                <a:gd name="T4" fmla="*/ 28 w 28"/>
                <a:gd name="T5" fmla="*/ 28 h 28"/>
                <a:gd name="T6" fmla="*/ 0 w 28"/>
                <a:gd name="T7" fmla="*/ 28 h 28"/>
              </a:gdLst>
              <a:ahLst/>
              <a:cxnLst>
                <a:cxn ang="0">
                  <a:pos x="T0" y="T1"/>
                </a:cxn>
                <a:cxn ang="0">
                  <a:pos x="T2" y="T3"/>
                </a:cxn>
                <a:cxn ang="0">
                  <a:pos x="T4" y="T5"/>
                </a:cxn>
                <a:cxn ang="0">
                  <a:pos x="T6" y="T7"/>
                </a:cxn>
              </a:cxnLst>
              <a:rect l="0" t="0" r="r" b="b"/>
              <a:pathLst>
                <a:path w="28" h="28">
                  <a:moveTo>
                    <a:pt x="0" y="28"/>
                  </a:moveTo>
                  <a:lnTo>
                    <a:pt x="14" y="0"/>
                  </a:lnTo>
                  <a:lnTo>
                    <a:pt x="28" y="28"/>
                  </a:lnTo>
                  <a:lnTo>
                    <a:pt x="0" y="28"/>
                  </a:lnTo>
                  <a:close/>
                </a:path>
              </a:pathLst>
            </a:custGeom>
            <a:noFill/>
            <a:ln w="12700">
              <a:solidFill>
                <a:schemeClr val="accent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0" cap="none" spc="0" normalizeH="0" baseline="0" noProof="0" dirty="0">
                <a:ln>
                  <a:noFill/>
                </a:ln>
                <a:solidFill>
                  <a:srgbClr val="000000"/>
                </a:solidFill>
                <a:effectLst/>
                <a:uLnTx/>
                <a:uFillTx/>
                <a:latin typeface="Calibri" panose="020F0502020204030204" pitchFamily="34" charset="0"/>
                <a:ea typeface="MS PGothic" panose="020B0600070205080204" pitchFamily="34" charset="-128"/>
                <a:cs typeface="Arial" panose="020B0604020202020204" pitchFamily="34" charset="0"/>
              </a:endParaRPr>
            </a:p>
          </p:txBody>
        </p:sp>
        <p:sp>
          <p:nvSpPr>
            <p:cNvPr id="447" name="Freeform 217">
              <a:extLst>
                <a:ext uri="{FF2B5EF4-FFF2-40B4-BE49-F238E27FC236}">
                  <a16:creationId xmlns:a16="http://schemas.microsoft.com/office/drawing/2014/main" id="{DDA83465-C2E9-4632-BA89-CED70CEBE8ED}"/>
                </a:ext>
              </a:extLst>
            </p:cNvPr>
            <p:cNvSpPr>
              <a:spLocks/>
            </p:cNvSpPr>
            <p:nvPr/>
          </p:nvSpPr>
          <p:spPr bwMode="auto">
            <a:xfrm>
              <a:off x="4039508" y="3770767"/>
              <a:ext cx="44205" cy="43795"/>
            </a:xfrm>
            <a:custGeom>
              <a:avLst/>
              <a:gdLst>
                <a:gd name="T0" fmla="*/ 0 w 28"/>
                <a:gd name="T1" fmla="*/ 28 h 28"/>
                <a:gd name="T2" fmla="*/ 14 w 28"/>
                <a:gd name="T3" fmla="*/ 0 h 28"/>
                <a:gd name="T4" fmla="*/ 28 w 28"/>
                <a:gd name="T5" fmla="*/ 28 h 28"/>
                <a:gd name="T6" fmla="*/ 0 w 28"/>
                <a:gd name="T7" fmla="*/ 28 h 28"/>
              </a:gdLst>
              <a:ahLst/>
              <a:cxnLst>
                <a:cxn ang="0">
                  <a:pos x="T0" y="T1"/>
                </a:cxn>
                <a:cxn ang="0">
                  <a:pos x="T2" y="T3"/>
                </a:cxn>
                <a:cxn ang="0">
                  <a:pos x="T4" y="T5"/>
                </a:cxn>
                <a:cxn ang="0">
                  <a:pos x="T6" y="T7"/>
                </a:cxn>
              </a:cxnLst>
              <a:rect l="0" t="0" r="r" b="b"/>
              <a:pathLst>
                <a:path w="28" h="28">
                  <a:moveTo>
                    <a:pt x="0" y="28"/>
                  </a:moveTo>
                  <a:lnTo>
                    <a:pt x="14" y="0"/>
                  </a:lnTo>
                  <a:lnTo>
                    <a:pt x="28" y="28"/>
                  </a:lnTo>
                  <a:lnTo>
                    <a:pt x="0" y="28"/>
                  </a:lnTo>
                  <a:close/>
                </a:path>
              </a:pathLst>
            </a:custGeom>
            <a:noFill/>
            <a:ln w="12700">
              <a:solidFill>
                <a:schemeClr val="accent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0" cap="none" spc="0" normalizeH="0" baseline="0" noProof="0" dirty="0">
                <a:ln>
                  <a:noFill/>
                </a:ln>
                <a:solidFill>
                  <a:srgbClr val="000000"/>
                </a:solidFill>
                <a:effectLst/>
                <a:uLnTx/>
                <a:uFillTx/>
                <a:latin typeface="Calibri" panose="020F0502020204030204" pitchFamily="34" charset="0"/>
                <a:ea typeface="MS PGothic" panose="020B0600070205080204" pitchFamily="34" charset="-128"/>
                <a:cs typeface="Arial" panose="020B0604020202020204" pitchFamily="34" charset="0"/>
              </a:endParaRPr>
            </a:p>
          </p:txBody>
        </p:sp>
        <p:sp>
          <p:nvSpPr>
            <p:cNvPr id="448" name="Freeform 218">
              <a:extLst>
                <a:ext uri="{FF2B5EF4-FFF2-40B4-BE49-F238E27FC236}">
                  <a16:creationId xmlns:a16="http://schemas.microsoft.com/office/drawing/2014/main" id="{38670434-5FDB-48FD-9972-2370B13C00EC}"/>
                </a:ext>
              </a:extLst>
            </p:cNvPr>
            <p:cNvSpPr>
              <a:spLocks/>
            </p:cNvSpPr>
            <p:nvPr/>
          </p:nvSpPr>
          <p:spPr bwMode="auto">
            <a:xfrm>
              <a:off x="4024299" y="3770767"/>
              <a:ext cx="44205" cy="43795"/>
            </a:xfrm>
            <a:custGeom>
              <a:avLst/>
              <a:gdLst>
                <a:gd name="T0" fmla="*/ 0 w 28"/>
                <a:gd name="T1" fmla="*/ 28 h 28"/>
                <a:gd name="T2" fmla="*/ 14 w 28"/>
                <a:gd name="T3" fmla="*/ 0 h 28"/>
                <a:gd name="T4" fmla="*/ 28 w 28"/>
                <a:gd name="T5" fmla="*/ 28 h 28"/>
                <a:gd name="T6" fmla="*/ 0 w 28"/>
                <a:gd name="T7" fmla="*/ 28 h 28"/>
              </a:gdLst>
              <a:ahLst/>
              <a:cxnLst>
                <a:cxn ang="0">
                  <a:pos x="T0" y="T1"/>
                </a:cxn>
                <a:cxn ang="0">
                  <a:pos x="T2" y="T3"/>
                </a:cxn>
                <a:cxn ang="0">
                  <a:pos x="T4" y="T5"/>
                </a:cxn>
                <a:cxn ang="0">
                  <a:pos x="T6" y="T7"/>
                </a:cxn>
              </a:cxnLst>
              <a:rect l="0" t="0" r="r" b="b"/>
              <a:pathLst>
                <a:path w="28" h="28">
                  <a:moveTo>
                    <a:pt x="0" y="28"/>
                  </a:moveTo>
                  <a:lnTo>
                    <a:pt x="14" y="0"/>
                  </a:lnTo>
                  <a:lnTo>
                    <a:pt x="28" y="28"/>
                  </a:lnTo>
                  <a:lnTo>
                    <a:pt x="0" y="28"/>
                  </a:lnTo>
                  <a:close/>
                </a:path>
              </a:pathLst>
            </a:custGeom>
            <a:noFill/>
            <a:ln w="12700">
              <a:solidFill>
                <a:schemeClr val="accent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0" cap="none" spc="0" normalizeH="0" baseline="0" noProof="0" dirty="0">
                <a:ln>
                  <a:noFill/>
                </a:ln>
                <a:solidFill>
                  <a:srgbClr val="000000"/>
                </a:solidFill>
                <a:effectLst/>
                <a:uLnTx/>
                <a:uFillTx/>
                <a:latin typeface="Calibri" panose="020F0502020204030204" pitchFamily="34" charset="0"/>
                <a:ea typeface="MS PGothic" panose="020B0600070205080204" pitchFamily="34" charset="-128"/>
                <a:cs typeface="Arial" panose="020B0604020202020204" pitchFamily="34" charset="0"/>
              </a:endParaRPr>
            </a:p>
          </p:txBody>
        </p:sp>
        <p:sp>
          <p:nvSpPr>
            <p:cNvPr id="449" name="Freeform 219">
              <a:extLst>
                <a:ext uri="{FF2B5EF4-FFF2-40B4-BE49-F238E27FC236}">
                  <a16:creationId xmlns:a16="http://schemas.microsoft.com/office/drawing/2014/main" id="{9AD59422-4071-4812-8F5B-629AE4FDABA7}"/>
                </a:ext>
              </a:extLst>
            </p:cNvPr>
            <p:cNvSpPr>
              <a:spLocks/>
            </p:cNvSpPr>
            <p:nvPr/>
          </p:nvSpPr>
          <p:spPr bwMode="auto">
            <a:xfrm>
              <a:off x="4009086" y="3770768"/>
              <a:ext cx="44205" cy="43795"/>
            </a:xfrm>
            <a:custGeom>
              <a:avLst/>
              <a:gdLst>
                <a:gd name="T0" fmla="*/ 0 w 28"/>
                <a:gd name="T1" fmla="*/ 28 h 28"/>
                <a:gd name="T2" fmla="*/ 14 w 28"/>
                <a:gd name="T3" fmla="*/ 0 h 28"/>
                <a:gd name="T4" fmla="*/ 28 w 28"/>
                <a:gd name="T5" fmla="*/ 28 h 28"/>
                <a:gd name="T6" fmla="*/ 0 w 28"/>
                <a:gd name="T7" fmla="*/ 28 h 28"/>
              </a:gdLst>
              <a:ahLst/>
              <a:cxnLst>
                <a:cxn ang="0">
                  <a:pos x="T0" y="T1"/>
                </a:cxn>
                <a:cxn ang="0">
                  <a:pos x="T2" y="T3"/>
                </a:cxn>
                <a:cxn ang="0">
                  <a:pos x="T4" y="T5"/>
                </a:cxn>
                <a:cxn ang="0">
                  <a:pos x="T6" y="T7"/>
                </a:cxn>
              </a:cxnLst>
              <a:rect l="0" t="0" r="r" b="b"/>
              <a:pathLst>
                <a:path w="28" h="28">
                  <a:moveTo>
                    <a:pt x="0" y="28"/>
                  </a:moveTo>
                  <a:lnTo>
                    <a:pt x="14" y="0"/>
                  </a:lnTo>
                  <a:lnTo>
                    <a:pt x="28" y="28"/>
                  </a:lnTo>
                  <a:lnTo>
                    <a:pt x="0" y="28"/>
                  </a:lnTo>
                  <a:close/>
                </a:path>
              </a:pathLst>
            </a:custGeom>
            <a:noFill/>
            <a:ln w="12700">
              <a:solidFill>
                <a:schemeClr val="accent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0" cap="none" spc="0" normalizeH="0" baseline="0" noProof="0" dirty="0">
                <a:ln>
                  <a:noFill/>
                </a:ln>
                <a:solidFill>
                  <a:srgbClr val="000000"/>
                </a:solidFill>
                <a:effectLst/>
                <a:uLnTx/>
                <a:uFillTx/>
                <a:latin typeface="Calibri" panose="020F0502020204030204" pitchFamily="34" charset="0"/>
                <a:ea typeface="MS PGothic" panose="020B0600070205080204" pitchFamily="34" charset="-128"/>
                <a:cs typeface="Arial" panose="020B0604020202020204" pitchFamily="34" charset="0"/>
              </a:endParaRPr>
            </a:p>
          </p:txBody>
        </p:sp>
        <p:sp>
          <p:nvSpPr>
            <p:cNvPr id="450" name="Freeform 220">
              <a:extLst>
                <a:ext uri="{FF2B5EF4-FFF2-40B4-BE49-F238E27FC236}">
                  <a16:creationId xmlns:a16="http://schemas.microsoft.com/office/drawing/2014/main" id="{446B11FF-99D1-48BD-A8AE-239C1A79DACE}"/>
                </a:ext>
              </a:extLst>
            </p:cNvPr>
            <p:cNvSpPr>
              <a:spLocks/>
            </p:cNvSpPr>
            <p:nvPr/>
          </p:nvSpPr>
          <p:spPr bwMode="auto">
            <a:xfrm>
              <a:off x="3968523" y="3767639"/>
              <a:ext cx="44205" cy="43795"/>
            </a:xfrm>
            <a:custGeom>
              <a:avLst/>
              <a:gdLst>
                <a:gd name="T0" fmla="*/ 0 w 28"/>
                <a:gd name="T1" fmla="*/ 28 h 28"/>
                <a:gd name="T2" fmla="*/ 14 w 28"/>
                <a:gd name="T3" fmla="*/ 0 h 28"/>
                <a:gd name="T4" fmla="*/ 28 w 28"/>
                <a:gd name="T5" fmla="*/ 28 h 28"/>
                <a:gd name="T6" fmla="*/ 0 w 28"/>
                <a:gd name="T7" fmla="*/ 28 h 28"/>
              </a:gdLst>
              <a:ahLst/>
              <a:cxnLst>
                <a:cxn ang="0">
                  <a:pos x="T0" y="T1"/>
                </a:cxn>
                <a:cxn ang="0">
                  <a:pos x="T2" y="T3"/>
                </a:cxn>
                <a:cxn ang="0">
                  <a:pos x="T4" y="T5"/>
                </a:cxn>
                <a:cxn ang="0">
                  <a:pos x="T6" y="T7"/>
                </a:cxn>
              </a:cxnLst>
              <a:rect l="0" t="0" r="r" b="b"/>
              <a:pathLst>
                <a:path w="28" h="28">
                  <a:moveTo>
                    <a:pt x="0" y="28"/>
                  </a:moveTo>
                  <a:lnTo>
                    <a:pt x="14" y="0"/>
                  </a:lnTo>
                  <a:lnTo>
                    <a:pt x="28" y="28"/>
                  </a:lnTo>
                  <a:lnTo>
                    <a:pt x="0" y="28"/>
                  </a:lnTo>
                  <a:close/>
                </a:path>
              </a:pathLst>
            </a:custGeom>
            <a:noFill/>
            <a:ln w="12700">
              <a:solidFill>
                <a:schemeClr val="accent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0" cap="none" spc="0" normalizeH="0" baseline="0" noProof="0" dirty="0">
                <a:ln>
                  <a:noFill/>
                </a:ln>
                <a:solidFill>
                  <a:srgbClr val="000000"/>
                </a:solidFill>
                <a:effectLst/>
                <a:uLnTx/>
                <a:uFillTx/>
                <a:latin typeface="Calibri" panose="020F0502020204030204" pitchFamily="34" charset="0"/>
                <a:ea typeface="MS PGothic" panose="020B0600070205080204" pitchFamily="34" charset="-128"/>
                <a:cs typeface="Arial" panose="020B0604020202020204" pitchFamily="34" charset="0"/>
              </a:endParaRPr>
            </a:p>
          </p:txBody>
        </p:sp>
        <p:sp>
          <p:nvSpPr>
            <p:cNvPr id="451" name="Freeform 221">
              <a:extLst>
                <a:ext uri="{FF2B5EF4-FFF2-40B4-BE49-F238E27FC236}">
                  <a16:creationId xmlns:a16="http://schemas.microsoft.com/office/drawing/2014/main" id="{6C54352F-45CF-4F5F-B27A-9C356FE0DE09}"/>
                </a:ext>
              </a:extLst>
            </p:cNvPr>
            <p:cNvSpPr>
              <a:spLocks/>
            </p:cNvSpPr>
            <p:nvPr/>
          </p:nvSpPr>
          <p:spPr bwMode="auto">
            <a:xfrm>
              <a:off x="3948240" y="3767639"/>
              <a:ext cx="44205" cy="43795"/>
            </a:xfrm>
            <a:custGeom>
              <a:avLst/>
              <a:gdLst>
                <a:gd name="T0" fmla="*/ 0 w 28"/>
                <a:gd name="T1" fmla="*/ 28 h 28"/>
                <a:gd name="T2" fmla="*/ 14 w 28"/>
                <a:gd name="T3" fmla="*/ 0 h 28"/>
                <a:gd name="T4" fmla="*/ 28 w 28"/>
                <a:gd name="T5" fmla="*/ 28 h 28"/>
                <a:gd name="T6" fmla="*/ 0 w 28"/>
                <a:gd name="T7" fmla="*/ 28 h 28"/>
              </a:gdLst>
              <a:ahLst/>
              <a:cxnLst>
                <a:cxn ang="0">
                  <a:pos x="T0" y="T1"/>
                </a:cxn>
                <a:cxn ang="0">
                  <a:pos x="T2" y="T3"/>
                </a:cxn>
                <a:cxn ang="0">
                  <a:pos x="T4" y="T5"/>
                </a:cxn>
                <a:cxn ang="0">
                  <a:pos x="T6" y="T7"/>
                </a:cxn>
              </a:cxnLst>
              <a:rect l="0" t="0" r="r" b="b"/>
              <a:pathLst>
                <a:path w="28" h="28">
                  <a:moveTo>
                    <a:pt x="0" y="28"/>
                  </a:moveTo>
                  <a:lnTo>
                    <a:pt x="14" y="0"/>
                  </a:lnTo>
                  <a:lnTo>
                    <a:pt x="28" y="28"/>
                  </a:lnTo>
                  <a:lnTo>
                    <a:pt x="0" y="28"/>
                  </a:lnTo>
                  <a:close/>
                </a:path>
              </a:pathLst>
            </a:custGeom>
            <a:noFill/>
            <a:ln w="12700">
              <a:solidFill>
                <a:schemeClr val="accent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0" cap="none" spc="0" normalizeH="0" baseline="0" noProof="0" dirty="0">
                <a:ln>
                  <a:noFill/>
                </a:ln>
                <a:solidFill>
                  <a:srgbClr val="000000"/>
                </a:solidFill>
                <a:effectLst/>
                <a:uLnTx/>
                <a:uFillTx/>
                <a:latin typeface="Calibri" panose="020F0502020204030204" pitchFamily="34" charset="0"/>
                <a:ea typeface="MS PGothic" panose="020B0600070205080204" pitchFamily="34" charset="-128"/>
                <a:cs typeface="Arial" panose="020B0604020202020204" pitchFamily="34" charset="0"/>
              </a:endParaRPr>
            </a:p>
          </p:txBody>
        </p:sp>
        <p:sp>
          <p:nvSpPr>
            <p:cNvPr id="452" name="Freeform 222">
              <a:extLst>
                <a:ext uri="{FF2B5EF4-FFF2-40B4-BE49-F238E27FC236}">
                  <a16:creationId xmlns:a16="http://schemas.microsoft.com/office/drawing/2014/main" id="{70BB4F0C-DF71-4D6D-8358-468142382256}"/>
                </a:ext>
              </a:extLst>
            </p:cNvPr>
            <p:cNvSpPr>
              <a:spLocks/>
            </p:cNvSpPr>
            <p:nvPr/>
          </p:nvSpPr>
          <p:spPr bwMode="auto">
            <a:xfrm>
              <a:off x="3603444" y="3714459"/>
              <a:ext cx="44205" cy="43795"/>
            </a:xfrm>
            <a:custGeom>
              <a:avLst/>
              <a:gdLst>
                <a:gd name="T0" fmla="*/ 0 w 28"/>
                <a:gd name="T1" fmla="*/ 28 h 28"/>
                <a:gd name="T2" fmla="*/ 14 w 28"/>
                <a:gd name="T3" fmla="*/ 0 h 28"/>
                <a:gd name="T4" fmla="*/ 28 w 28"/>
                <a:gd name="T5" fmla="*/ 28 h 28"/>
                <a:gd name="T6" fmla="*/ 0 w 28"/>
                <a:gd name="T7" fmla="*/ 28 h 28"/>
              </a:gdLst>
              <a:ahLst/>
              <a:cxnLst>
                <a:cxn ang="0">
                  <a:pos x="T0" y="T1"/>
                </a:cxn>
                <a:cxn ang="0">
                  <a:pos x="T2" y="T3"/>
                </a:cxn>
                <a:cxn ang="0">
                  <a:pos x="T4" y="T5"/>
                </a:cxn>
                <a:cxn ang="0">
                  <a:pos x="T6" y="T7"/>
                </a:cxn>
              </a:cxnLst>
              <a:rect l="0" t="0" r="r" b="b"/>
              <a:pathLst>
                <a:path w="28" h="28">
                  <a:moveTo>
                    <a:pt x="0" y="28"/>
                  </a:moveTo>
                  <a:lnTo>
                    <a:pt x="14" y="0"/>
                  </a:lnTo>
                  <a:lnTo>
                    <a:pt x="28" y="28"/>
                  </a:lnTo>
                  <a:lnTo>
                    <a:pt x="0" y="28"/>
                  </a:lnTo>
                  <a:close/>
                </a:path>
              </a:pathLst>
            </a:custGeom>
            <a:noFill/>
            <a:ln w="12700">
              <a:solidFill>
                <a:schemeClr val="accent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0" cap="none" spc="0" normalizeH="0" baseline="0" noProof="0" dirty="0">
                <a:ln>
                  <a:noFill/>
                </a:ln>
                <a:solidFill>
                  <a:srgbClr val="000000"/>
                </a:solidFill>
                <a:effectLst/>
                <a:uLnTx/>
                <a:uFillTx/>
                <a:latin typeface="Calibri" panose="020F0502020204030204" pitchFamily="34" charset="0"/>
                <a:ea typeface="MS PGothic" panose="020B0600070205080204" pitchFamily="34" charset="-128"/>
                <a:cs typeface="Arial" panose="020B0604020202020204" pitchFamily="34" charset="0"/>
              </a:endParaRPr>
            </a:p>
          </p:txBody>
        </p:sp>
        <p:sp>
          <p:nvSpPr>
            <p:cNvPr id="453" name="Freeform 223">
              <a:extLst>
                <a:ext uri="{FF2B5EF4-FFF2-40B4-BE49-F238E27FC236}">
                  <a16:creationId xmlns:a16="http://schemas.microsoft.com/office/drawing/2014/main" id="{63E6A834-4341-4318-9B24-44B41948E18C}"/>
                </a:ext>
              </a:extLst>
            </p:cNvPr>
            <p:cNvSpPr>
              <a:spLocks/>
            </p:cNvSpPr>
            <p:nvPr/>
          </p:nvSpPr>
          <p:spPr bwMode="auto">
            <a:xfrm>
              <a:off x="2087359" y="3264000"/>
              <a:ext cx="44205" cy="43795"/>
            </a:xfrm>
            <a:custGeom>
              <a:avLst/>
              <a:gdLst>
                <a:gd name="T0" fmla="*/ 0 w 30"/>
                <a:gd name="T1" fmla="*/ 28 h 28"/>
                <a:gd name="T2" fmla="*/ 14 w 30"/>
                <a:gd name="T3" fmla="*/ 0 h 28"/>
                <a:gd name="T4" fmla="*/ 30 w 30"/>
                <a:gd name="T5" fmla="*/ 28 h 28"/>
                <a:gd name="T6" fmla="*/ 0 w 30"/>
                <a:gd name="T7" fmla="*/ 28 h 28"/>
              </a:gdLst>
              <a:ahLst/>
              <a:cxnLst>
                <a:cxn ang="0">
                  <a:pos x="T0" y="T1"/>
                </a:cxn>
                <a:cxn ang="0">
                  <a:pos x="T2" y="T3"/>
                </a:cxn>
                <a:cxn ang="0">
                  <a:pos x="T4" y="T5"/>
                </a:cxn>
                <a:cxn ang="0">
                  <a:pos x="T6" y="T7"/>
                </a:cxn>
              </a:cxnLst>
              <a:rect l="0" t="0" r="r" b="b"/>
              <a:pathLst>
                <a:path w="30" h="28">
                  <a:moveTo>
                    <a:pt x="0" y="28"/>
                  </a:moveTo>
                  <a:lnTo>
                    <a:pt x="14" y="0"/>
                  </a:lnTo>
                  <a:lnTo>
                    <a:pt x="30" y="28"/>
                  </a:lnTo>
                  <a:lnTo>
                    <a:pt x="0" y="28"/>
                  </a:lnTo>
                  <a:close/>
                </a:path>
              </a:pathLst>
            </a:custGeom>
            <a:noFill/>
            <a:ln w="12700">
              <a:solidFill>
                <a:schemeClr val="accent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0" cap="none" spc="0" normalizeH="0" baseline="0" noProof="0" dirty="0">
                <a:ln>
                  <a:noFill/>
                </a:ln>
                <a:solidFill>
                  <a:srgbClr val="000000"/>
                </a:solidFill>
                <a:effectLst/>
                <a:uLnTx/>
                <a:uFillTx/>
                <a:latin typeface="Calibri" panose="020F0502020204030204" pitchFamily="34" charset="0"/>
                <a:ea typeface="MS PGothic" panose="020B0600070205080204" pitchFamily="34" charset="-128"/>
                <a:cs typeface="Arial" panose="020B0604020202020204" pitchFamily="34" charset="0"/>
              </a:endParaRPr>
            </a:p>
          </p:txBody>
        </p:sp>
        <p:sp>
          <p:nvSpPr>
            <p:cNvPr id="454" name="Freeform 224">
              <a:extLst>
                <a:ext uri="{FF2B5EF4-FFF2-40B4-BE49-F238E27FC236}">
                  <a16:creationId xmlns:a16="http://schemas.microsoft.com/office/drawing/2014/main" id="{2B98ED5C-08DD-407A-802E-BFC94242238C}"/>
                </a:ext>
              </a:extLst>
            </p:cNvPr>
            <p:cNvSpPr>
              <a:spLocks/>
            </p:cNvSpPr>
            <p:nvPr/>
          </p:nvSpPr>
          <p:spPr bwMode="auto">
            <a:xfrm>
              <a:off x="1757775" y="3154513"/>
              <a:ext cx="44205" cy="43795"/>
            </a:xfrm>
            <a:custGeom>
              <a:avLst/>
              <a:gdLst>
                <a:gd name="T0" fmla="*/ 0 w 28"/>
                <a:gd name="T1" fmla="*/ 28 h 28"/>
                <a:gd name="T2" fmla="*/ 14 w 28"/>
                <a:gd name="T3" fmla="*/ 0 h 28"/>
                <a:gd name="T4" fmla="*/ 28 w 28"/>
                <a:gd name="T5" fmla="*/ 28 h 28"/>
                <a:gd name="T6" fmla="*/ 0 w 28"/>
                <a:gd name="T7" fmla="*/ 28 h 28"/>
              </a:gdLst>
              <a:ahLst/>
              <a:cxnLst>
                <a:cxn ang="0">
                  <a:pos x="T0" y="T1"/>
                </a:cxn>
                <a:cxn ang="0">
                  <a:pos x="T2" y="T3"/>
                </a:cxn>
                <a:cxn ang="0">
                  <a:pos x="T4" y="T5"/>
                </a:cxn>
                <a:cxn ang="0">
                  <a:pos x="T6" y="T7"/>
                </a:cxn>
              </a:cxnLst>
              <a:rect l="0" t="0" r="r" b="b"/>
              <a:pathLst>
                <a:path w="28" h="28">
                  <a:moveTo>
                    <a:pt x="0" y="28"/>
                  </a:moveTo>
                  <a:lnTo>
                    <a:pt x="14" y="0"/>
                  </a:lnTo>
                  <a:lnTo>
                    <a:pt x="28" y="28"/>
                  </a:lnTo>
                  <a:lnTo>
                    <a:pt x="0" y="28"/>
                  </a:lnTo>
                  <a:close/>
                </a:path>
              </a:pathLst>
            </a:custGeom>
            <a:noFill/>
            <a:ln w="12700">
              <a:solidFill>
                <a:schemeClr val="accent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0" cap="none" spc="0" normalizeH="0" baseline="0" noProof="0" dirty="0">
                <a:ln>
                  <a:noFill/>
                </a:ln>
                <a:solidFill>
                  <a:srgbClr val="000000"/>
                </a:solidFill>
                <a:effectLst/>
                <a:uLnTx/>
                <a:uFillTx/>
                <a:latin typeface="Calibri" panose="020F0502020204030204" pitchFamily="34" charset="0"/>
                <a:ea typeface="MS PGothic" panose="020B0600070205080204" pitchFamily="34" charset="-128"/>
                <a:cs typeface="Arial" panose="020B0604020202020204" pitchFamily="34" charset="0"/>
              </a:endParaRPr>
            </a:p>
          </p:txBody>
        </p:sp>
        <p:sp>
          <p:nvSpPr>
            <p:cNvPr id="455" name="Freeform 225">
              <a:extLst>
                <a:ext uri="{FF2B5EF4-FFF2-40B4-BE49-F238E27FC236}">
                  <a16:creationId xmlns:a16="http://schemas.microsoft.com/office/drawing/2014/main" id="{B40D3BD0-A687-4FF2-AF24-84A810706021}"/>
                </a:ext>
              </a:extLst>
            </p:cNvPr>
            <p:cNvSpPr>
              <a:spLocks/>
            </p:cNvSpPr>
            <p:nvPr/>
          </p:nvSpPr>
          <p:spPr bwMode="auto">
            <a:xfrm>
              <a:off x="1707071" y="3120102"/>
              <a:ext cx="44205" cy="43795"/>
            </a:xfrm>
            <a:custGeom>
              <a:avLst/>
              <a:gdLst>
                <a:gd name="T0" fmla="*/ 0 w 28"/>
                <a:gd name="T1" fmla="*/ 28 h 28"/>
                <a:gd name="T2" fmla="*/ 14 w 28"/>
                <a:gd name="T3" fmla="*/ 0 h 28"/>
                <a:gd name="T4" fmla="*/ 28 w 28"/>
                <a:gd name="T5" fmla="*/ 28 h 28"/>
                <a:gd name="T6" fmla="*/ 0 w 28"/>
                <a:gd name="T7" fmla="*/ 28 h 28"/>
              </a:gdLst>
              <a:ahLst/>
              <a:cxnLst>
                <a:cxn ang="0">
                  <a:pos x="T0" y="T1"/>
                </a:cxn>
                <a:cxn ang="0">
                  <a:pos x="T2" y="T3"/>
                </a:cxn>
                <a:cxn ang="0">
                  <a:pos x="T4" y="T5"/>
                </a:cxn>
                <a:cxn ang="0">
                  <a:pos x="T6" y="T7"/>
                </a:cxn>
              </a:cxnLst>
              <a:rect l="0" t="0" r="r" b="b"/>
              <a:pathLst>
                <a:path w="28" h="28">
                  <a:moveTo>
                    <a:pt x="0" y="28"/>
                  </a:moveTo>
                  <a:lnTo>
                    <a:pt x="14" y="0"/>
                  </a:lnTo>
                  <a:lnTo>
                    <a:pt x="28" y="28"/>
                  </a:lnTo>
                  <a:lnTo>
                    <a:pt x="0" y="28"/>
                  </a:lnTo>
                  <a:close/>
                </a:path>
              </a:pathLst>
            </a:custGeom>
            <a:noFill/>
            <a:ln w="12700">
              <a:solidFill>
                <a:schemeClr val="accent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0" cap="none" spc="0" normalizeH="0" baseline="0" noProof="0" dirty="0">
                <a:ln>
                  <a:noFill/>
                </a:ln>
                <a:solidFill>
                  <a:srgbClr val="000000"/>
                </a:solidFill>
                <a:effectLst/>
                <a:uLnTx/>
                <a:uFillTx/>
                <a:latin typeface="Calibri" panose="020F0502020204030204" pitchFamily="34" charset="0"/>
                <a:ea typeface="MS PGothic" panose="020B0600070205080204" pitchFamily="34" charset="-128"/>
                <a:cs typeface="Arial" panose="020B0604020202020204" pitchFamily="34" charset="0"/>
              </a:endParaRPr>
            </a:p>
          </p:txBody>
        </p:sp>
        <p:sp>
          <p:nvSpPr>
            <p:cNvPr id="456" name="Freeform 226">
              <a:extLst>
                <a:ext uri="{FF2B5EF4-FFF2-40B4-BE49-F238E27FC236}">
                  <a16:creationId xmlns:a16="http://schemas.microsoft.com/office/drawing/2014/main" id="{6F13FB06-4F28-439D-A753-D7FC5A823A0F}"/>
                </a:ext>
              </a:extLst>
            </p:cNvPr>
            <p:cNvSpPr>
              <a:spLocks/>
            </p:cNvSpPr>
            <p:nvPr/>
          </p:nvSpPr>
          <p:spPr bwMode="auto">
            <a:xfrm>
              <a:off x="1605661" y="3032513"/>
              <a:ext cx="44205" cy="43795"/>
            </a:xfrm>
            <a:custGeom>
              <a:avLst/>
              <a:gdLst>
                <a:gd name="T0" fmla="*/ 0 w 28"/>
                <a:gd name="T1" fmla="*/ 28 h 28"/>
                <a:gd name="T2" fmla="*/ 14 w 28"/>
                <a:gd name="T3" fmla="*/ 0 h 28"/>
                <a:gd name="T4" fmla="*/ 28 w 28"/>
                <a:gd name="T5" fmla="*/ 28 h 28"/>
                <a:gd name="T6" fmla="*/ 0 w 28"/>
                <a:gd name="T7" fmla="*/ 28 h 28"/>
              </a:gdLst>
              <a:ahLst/>
              <a:cxnLst>
                <a:cxn ang="0">
                  <a:pos x="T0" y="T1"/>
                </a:cxn>
                <a:cxn ang="0">
                  <a:pos x="T2" y="T3"/>
                </a:cxn>
                <a:cxn ang="0">
                  <a:pos x="T4" y="T5"/>
                </a:cxn>
                <a:cxn ang="0">
                  <a:pos x="T6" y="T7"/>
                </a:cxn>
              </a:cxnLst>
              <a:rect l="0" t="0" r="r" b="b"/>
              <a:pathLst>
                <a:path w="28" h="28">
                  <a:moveTo>
                    <a:pt x="0" y="28"/>
                  </a:moveTo>
                  <a:lnTo>
                    <a:pt x="14" y="0"/>
                  </a:lnTo>
                  <a:lnTo>
                    <a:pt x="28" y="28"/>
                  </a:lnTo>
                  <a:lnTo>
                    <a:pt x="0" y="28"/>
                  </a:lnTo>
                  <a:close/>
                </a:path>
              </a:pathLst>
            </a:custGeom>
            <a:noFill/>
            <a:ln w="12700">
              <a:solidFill>
                <a:schemeClr val="accent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0" cap="none" spc="0" normalizeH="0" baseline="0" noProof="0" dirty="0">
                <a:ln>
                  <a:noFill/>
                </a:ln>
                <a:solidFill>
                  <a:srgbClr val="000000"/>
                </a:solidFill>
                <a:effectLst/>
                <a:uLnTx/>
                <a:uFillTx/>
                <a:latin typeface="Calibri" panose="020F0502020204030204" pitchFamily="34" charset="0"/>
                <a:ea typeface="MS PGothic" panose="020B0600070205080204" pitchFamily="34" charset="-128"/>
                <a:cs typeface="Arial" panose="020B0604020202020204" pitchFamily="34" charset="0"/>
              </a:endParaRPr>
            </a:p>
          </p:txBody>
        </p:sp>
        <p:sp>
          <p:nvSpPr>
            <p:cNvPr id="457" name="Freeform 227">
              <a:extLst>
                <a:ext uri="{FF2B5EF4-FFF2-40B4-BE49-F238E27FC236}">
                  <a16:creationId xmlns:a16="http://schemas.microsoft.com/office/drawing/2014/main" id="{F7ADF857-7E39-4E0C-8655-FC6E9FA8AC1C}"/>
                </a:ext>
              </a:extLst>
            </p:cNvPr>
            <p:cNvSpPr>
              <a:spLocks/>
            </p:cNvSpPr>
            <p:nvPr/>
          </p:nvSpPr>
          <p:spPr bwMode="auto">
            <a:xfrm>
              <a:off x="1549885" y="2982460"/>
              <a:ext cx="44205" cy="46922"/>
            </a:xfrm>
            <a:custGeom>
              <a:avLst/>
              <a:gdLst>
                <a:gd name="T0" fmla="*/ 0 w 28"/>
                <a:gd name="T1" fmla="*/ 30 h 30"/>
                <a:gd name="T2" fmla="*/ 14 w 28"/>
                <a:gd name="T3" fmla="*/ 0 h 30"/>
                <a:gd name="T4" fmla="*/ 28 w 28"/>
                <a:gd name="T5" fmla="*/ 30 h 30"/>
                <a:gd name="T6" fmla="*/ 0 w 28"/>
                <a:gd name="T7" fmla="*/ 30 h 30"/>
              </a:gdLst>
              <a:ahLst/>
              <a:cxnLst>
                <a:cxn ang="0">
                  <a:pos x="T0" y="T1"/>
                </a:cxn>
                <a:cxn ang="0">
                  <a:pos x="T2" y="T3"/>
                </a:cxn>
                <a:cxn ang="0">
                  <a:pos x="T4" y="T5"/>
                </a:cxn>
                <a:cxn ang="0">
                  <a:pos x="T6" y="T7"/>
                </a:cxn>
              </a:cxnLst>
              <a:rect l="0" t="0" r="r" b="b"/>
              <a:pathLst>
                <a:path w="28" h="30">
                  <a:moveTo>
                    <a:pt x="0" y="30"/>
                  </a:moveTo>
                  <a:lnTo>
                    <a:pt x="14" y="0"/>
                  </a:lnTo>
                  <a:lnTo>
                    <a:pt x="28" y="30"/>
                  </a:lnTo>
                  <a:lnTo>
                    <a:pt x="0" y="30"/>
                  </a:lnTo>
                  <a:close/>
                </a:path>
              </a:pathLst>
            </a:custGeom>
            <a:noFill/>
            <a:ln w="12700">
              <a:solidFill>
                <a:schemeClr val="accent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0" cap="none" spc="0" normalizeH="0" baseline="0" noProof="0" dirty="0">
                <a:ln>
                  <a:noFill/>
                </a:ln>
                <a:solidFill>
                  <a:srgbClr val="000000"/>
                </a:solidFill>
                <a:effectLst/>
                <a:uLnTx/>
                <a:uFillTx/>
                <a:latin typeface="Calibri" panose="020F0502020204030204" pitchFamily="34" charset="0"/>
                <a:ea typeface="MS PGothic" panose="020B0600070205080204" pitchFamily="34" charset="-128"/>
                <a:cs typeface="Arial" panose="020B0604020202020204" pitchFamily="34" charset="0"/>
              </a:endParaRPr>
            </a:p>
          </p:txBody>
        </p:sp>
        <p:sp>
          <p:nvSpPr>
            <p:cNvPr id="458" name="Freeform 228">
              <a:extLst>
                <a:ext uri="{FF2B5EF4-FFF2-40B4-BE49-F238E27FC236}">
                  <a16:creationId xmlns:a16="http://schemas.microsoft.com/office/drawing/2014/main" id="{6DB64F36-3D3B-4426-B528-62F6D0FCA1B4}"/>
                </a:ext>
              </a:extLst>
            </p:cNvPr>
            <p:cNvSpPr>
              <a:spLocks/>
            </p:cNvSpPr>
            <p:nvPr/>
          </p:nvSpPr>
          <p:spPr bwMode="auto">
            <a:xfrm>
              <a:off x="1524532" y="2963693"/>
              <a:ext cx="44205" cy="43795"/>
            </a:xfrm>
            <a:custGeom>
              <a:avLst/>
              <a:gdLst>
                <a:gd name="T0" fmla="*/ 0 w 28"/>
                <a:gd name="T1" fmla="*/ 28 h 28"/>
                <a:gd name="T2" fmla="*/ 14 w 28"/>
                <a:gd name="T3" fmla="*/ 0 h 28"/>
                <a:gd name="T4" fmla="*/ 28 w 28"/>
                <a:gd name="T5" fmla="*/ 28 h 28"/>
                <a:gd name="T6" fmla="*/ 0 w 28"/>
                <a:gd name="T7" fmla="*/ 28 h 28"/>
              </a:gdLst>
              <a:ahLst/>
              <a:cxnLst>
                <a:cxn ang="0">
                  <a:pos x="T0" y="T1"/>
                </a:cxn>
                <a:cxn ang="0">
                  <a:pos x="T2" y="T3"/>
                </a:cxn>
                <a:cxn ang="0">
                  <a:pos x="T4" y="T5"/>
                </a:cxn>
                <a:cxn ang="0">
                  <a:pos x="T6" y="T7"/>
                </a:cxn>
              </a:cxnLst>
              <a:rect l="0" t="0" r="r" b="b"/>
              <a:pathLst>
                <a:path w="28" h="28">
                  <a:moveTo>
                    <a:pt x="0" y="28"/>
                  </a:moveTo>
                  <a:lnTo>
                    <a:pt x="14" y="0"/>
                  </a:lnTo>
                  <a:lnTo>
                    <a:pt x="28" y="28"/>
                  </a:lnTo>
                  <a:lnTo>
                    <a:pt x="0" y="28"/>
                  </a:lnTo>
                  <a:close/>
                </a:path>
              </a:pathLst>
            </a:custGeom>
            <a:noFill/>
            <a:ln w="12700">
              <a:solidFill>
                <a:schemeClr val="accent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0" cap="none" spc="0" normalizeH="0" baseline="0" noProof="0" dirty="0">
                <a:ln>
                  <a:noFill/>
                </a:ln>
                <a:solidFill>
                  <a:srgbClr val="000000"/>
                </a:solidFill>
                <a:effectLst/>
                <a:uLnTx/>
                <a:uFillTx/>
                <a:latin typeface="Calibri" panose="020F0502020204030204" pitchFamily="34" charset="0"/>
                <a:ea typeface="MS PGothic" panose="020B0600070205080204" pitchFamily="34" charset="-128"/>
                <a:cs typeface="Arial" panose="020B0604020202020204" pitchFamily="34" charset="0"/>
              </a:endParaRPr>
            </a:p>
          </p:txBody>
        </p:sp>
        <p:sp>
          <p:nvSpPr>
            <p:cNvPr id="459" name="Freeform 229">
              <a:extLst>
                <a:ext uri="{FF2B5EF4-FFF2-40B4-BE49-F238E27FC236}">
                  <a16:creationId xmlns:a16="http://schemas.microsoft.com/office/drawing/2014/main" id="{4BB87D82-8E88-4918-BFFD-3254D060F398}"/>
                </a:ext>
              </a:extLst>
            </p:cNvPr>
            <p:cNvSpPr>
              <a:spLocks/>
            </p:cNvSpPr>
            <p:nvPr/>
          </p:nvSpPr>
          <p:spPr bwMode="auto">
            <a:xfrm>
              <a:off x="1306501" y="2835436"/>
              <a:ext cx="44205" cy="43795"/>
            </a:xfrm>
            <a:custGeom>
              <a:avLst/>
              <a:gdLst>
                <a:gd name="T0" fmla="*/ 0 w 28"/>
                <a:gd name="T1" fmla="*/ 28 h 28"/>
                <a:gd name="T2" fmla="*/ 14 w 28"/>
                <a:gd name="T3" fmla="*/ 0 h 28"/>
                <a:gd name="T4" fmla="*/ 28 w 28"/>
                <a:gd name="T5" fmla="*/ 28 h 28"/>
                <a:gd name="T6" fmla="*/ 0 w 28"/>
                <a:gd name="T7" fmla="*/ 28 h 28"/>
              </a:gdLst>
              <a:ahLst/>
              <a:cxnLst>
                <a:cxn ang="0">
                  <a:pos x="T0" y="T1"/>
                </a:cxn>
                <a:cxn ang="0">
                  <a:pos x="T2" y="T3"/>
                </a:cxn>
                <a:cxn ang="0">
                  <a:pos x="T4" y="T5"/>
                </a:cxn>
                <a:cxn ang="0">
                  <a:pos x="T6" y="T7"/>
                </a:cxn>
              </a:cxnLst>
              <a:rect l="0" t="0" r="r" b="b"/>
              <a:pathLst>
                <a:path w="28" h="28">
                  <a:moveTo>
                    <a:pt x="0" y="28"/>
                  </a:moveTo>
                  <a:lnTo>
                    <a:pt x="14" y="0"/>
                  </a:lnTo>
                  <a:lnTo>
                    <a:pt x="28" y="28"/>
                  </a:lnTo>
                  <a:lnTo>
                    <a:pt x="0" y="28"/>
                  </a:lnTo>
                  <a:close/>
                </a:path>
              </a:pathLst>
            </a:custGeom>
            <a:noFill/>
            <a:ln w="12700">
              <a:solidFill>
                <a:schemeClr val="accent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0" cap="none" spc="0" normalizeH="0" baseline="0" noProof="0" dirty="0">
                <a:ln>
                  <a:noFill/>
                </a:ln>
                <a:solidFill>
                  <a:srgbClr val="000000"/>
                </a:solidFill>
                <a:effectLst/>
                <a:uLnTx/>
                <a:uFillTx/>
                <a:latin typeface="Calibri" panose="020F0502020204030204" pitchFamily="34" charset="0"/>
                <a:ea typeface="MS PGothic" panose="020B0600070205080204" pitchFamily="34" charset="-128"/>
                <a:cs typeface="Arial" panose="020B0604020202020204" pitchFamily="34" charset="0"/>
              </a:endParaRPr>
            </a:p>
          </p:txBody>
        </p:sp>
        <p:sp>
          <p:nvSpPr>
            <p:cNvPr id="460" name="Freeform 230">
              <a:extLst>
                <a:ext uri="{FF2B5EF4-FFF2-40B4-BE49-F238E27FC236}">
                  <a16:creationId xmlns:a16="http://schemas.microsoft.com/office/drawing/2014/main" id="{ED9015F7-2F68-4B19-A87B-86BC740A22F8}"/>
                </a:ext>
              </a:extLst>
            </p:cNvPr>
            <p:cNvSpPr>
              <a:spLocks/>
            </p:cNvSpPr>
            <p:nvPr/>
          </p:nvSpPr>
          <p:spPr bwMode="auto">
            <a:xfrm>
              <a:off x="1255797" y="2819792"/>
              <a:ext cx="44205" cy="43795"/>
            </a:xfrm>
            <a:custGeom>
              <a:avLst/>
              <a:gdLst>
                <a:gd name="T0" fmla="*/ 0 w 28"/>
                <a:gd name="T1" fmla="*/ 28 h 28"/>
                <a:gd name="T2" fmla="*/ 14 w 28"/>
                <a:gd name="T3" fmla="*/ 0 h 28"/>
                <a:gd name="T4" fmla="*/ 28 w 28"/>
                <a:gd name="T5" fmla="*/ 28 h 28"/>
                <a:gd name="T6" fmla="*/ 0 w 28"/>
                <a:gd name="T7" fmla="*/ 28 h 28"/>
              </a:gdLst>
              <a:ahLst/>
              <a:cxnLst>
                <a:cxn ang="0">
                  <a:pos x="T0" y="T1"/>
                </a:cxn>
                <a:cxn ang="0">
                  <a:pos x="T2" y="T3"/>
                </a:cxn>
                <a:cxn ang="0">
                  <a:pos x="T4" y="T5"/>
                </a:cxn>
                <a:cxn ang="0">
                  <a:pos x="T6" y="T7"/>
                </a:cxn>
              </a:cxnLst>
              <a:rect l="0" t="0" r="r" b="b"/>
              <a:pathLst>
                <a:path w="28" h="28">
                  <a:moveTo>
                    <a:pt x="0" y="28"/>
                  </a:moveTo>
                  <a:lnTo>
                    <a:pt x="14" y="0"/>
                  </a:lnTo>
                  <a:lnTo>
                    <a:pt x="28" y="28"/>
                  </a:lnTo>
                  <a:lnTo>
                    <a:pt x="0" y="28"/>
                  </a:lnTo>
                  <a:close/>
                </a:path>
              </a:pathLst>
            </a:custGeom>
            <a:noFill/>
            <a:ln w="12700">
              <a:solidFill>
                <a:schemeClr val="accent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0" cap="none" spc="0" normalizeH="0" baseline="0" noProof="0" dirty="0">
                <a:ln>
                  <a:noFill/>
                </a:ln>
                <a:solidFill>
                  <a:srgbClr val="000000"/>
                </a:solidFill>
                <a:effectLst/>
                <a:uLnTx/>
                <a:uFillTx/>
                <a:latin typeface="Calibri" panose="020F0502020204030204" pitchFamily="34" charset="0"/>
                <a:ea typeface="MS PGothic" panose="020B0600070205080204" pitchFamily="34" charset="-128"/>
                <a:cs typeface="Arial" panose="020B0604020202020204" pitchFamily="34" charset="0"/>
              </a:endParaRPr>
            </a:p>
          </p:txBody>
        </p:sp>
        <p:sp>
          <p:nvSpPr>
            <p:cNvPr id="461" name="Freeform 231">
              <a:extLst>
                <a:ext uri="{FF2B5EF4-FFF2-40B4-BE49-F238E27FC236}">
                  <a16:creationId xmlns:a16="http://schemas.microsoft.com/office/drawing/2014/main" id="{FBDB1F47-1637-499A-9418-988C4EF26764}"/>
                </a:ext>
              </a:extLst>
            </p:cNvPr>
            <p:cNvSpPr>
              <a:spLocks/>
            </p:cNvSpPr>
            <p:nvPr/>
          </p:nvSpPr>
          <p:spPr bwMode="auto">
            <a:xfrm>
              <a:off x="1098608" y="2700924"/>
              <a:ext cx="44205" cy="43795"/>
            </a:xfrm>
            <a:custGeom>
              <a:avLst/>
              <a:gdLst>
                <a:gd name="T0" fmla="*/ 0 w 28"/>
                <a:gd name="T1" fmla="*/ 28 h 28"/>
                <a:gd name="T2" fmla="*/ 14 w 28"/>
                <a:gd name="T3" fmla="*/ 0 h 28"/>
                <a:gd name="T4" fmla="*/ 28 w 28"/>
                <a:gd name="T5" fmla="*/ 28 h 28"/>
                <a:gd name="T6" fmla="*/ 0 w 28"/>
                <a:gd name="T7" fmla="*/ 28 h 28"/>
              </a:gdLst>
              <a:ahLst/>
              <a:cxnLst>
                <a:cxn ang="0">
                  <a:pos x="T0" y="T1"/>
                </a:cxn>
                <a:cxn ang="0">
                  <a:pos x="T2" y="T3"/>
                </a:cxn>
                <a:cxn ang="0">
                  <a:pos x="T4" y="T5"/>
                </a:cxn>
                <a:cxn ang="0">
                  <a:pos x="T6" y="T7"/>
                </a:cxn>
              </a:cxnLst>
              <a:rect l="0" t="0" r="r" b="b"/>
              <a:pathLst>
                <a:path w="28" h="28">
                  <a:moveTo>
                    <a:pt x="0" y="28"/>
                  </a:moveTo>
                  <a:lnTo>
                    <a:pt x="14" y="0"/>
                  </a:lnTo>
                  <a:lnTo>
                    <a:pt x="28" y="28"/>
                  </a:lnTo>
                  <a:lnTo>
                    <a:pt x="0" y="28"/>
                  </a:lnTo>
                  <a:close/>
                </a:path>
              </a:pathLst>
            </a:custGeom>
            <a:noFill/>
            <a:ln w="12700">
              <a:solidFill>
                <a:schemeClr val="accent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0" cap="none" spc="0" normalizeH="0" baseline="0" noProof="0" dirty="0">
                <a:ln>
                  <a:noFill/>
                </a:ln>
                <a:solidFill>
                  <a:srgbClr val="000000"/>
                </a:solidFill>
                <a:effectLst/>
                <a:uLnTx/>
                <a:uFillTx/>
                <a:latin typeface="Calibri" panose="020F0502020204030204" pitchFamily="34" charset="0"/>
                <a:ea typeface="MS PGothic" panose="020B0600070205080204" pitchFamily="34" charset="-128"/>
                <a:cs typeface="Arial" panose="020B0604020202020204" pitchFamily="34" charset="0"/>
              </a:endParaRPr>
            </a:p>
          </p:txBody>
        </p:sp>
        <p:sp>
          <p:nvSpPr>
            <p:cNvPr id="462" name="Freeform 232">
              <a:extLst>
                <a:ext uri="{FF2B5EF4-FFF2-40B4-BE49-F238E27FC236}">
                  <a16:creationId xmlns:a16="http://schemas.microsoft.com/office/drawing/2014/main" id="{7BB0DFBC-6B25-43F1-B27B-39D20137FE9E}"/>
                </a:ext>
              </a:extLst>
            </p:cNvPr>
            <p:cNvSpPr>
              <a:spLocks/>
            </p:cNvSpPr>
            <p:nvPr/>
          </p:nvSpPr>
          <p:spPr bwMode="auto">
            <a:xfrm>
              <a:off x="1068188" y="2694675"/>
              <a:ext cx="44205" cy="43795"/>
            </a:xfrm>
            <a:custGeom>
              <a:avLst/>
              <a:gdLst>
                <a:gd name="T0" fmla="*/ 0 w 30"/>
                <a:gd name="T1" fmla="*/ 28 h 28"/>
                <a:gd name="T2" fmla="*/ 16 w 30"/>
                <a:gd name="T3" fmla="*/ 0 h 28"/>
                <a:gd name="T4" fmla="*/ 30 w 30"/>
                <a:gd name="T5" fmla="*/ 28 h 28"/>
                <a:gd name="T6" fmla="*/ 0 w 30"/>
                <a:gd name="T7" fmla="*/ 28 h 28"/>
              </a:gdLst>
              <a:ahLst/>
              <a:cxnLst>
                <a:cxn ang="0">
                  <a:pos x="T0" y="T1"/>
                </a:cxn>
                <a:cxn ang="0">
                  <a:pos x="T2" y="T3"/>
                </a:cxn>
                <a:cxn ang="0">
                  <a:pos x="T4" y="T5"/>
                </a:cxn>
                <a:cxn ang="0">
                  <a:pos x="T6" y="T7"/>
                </a:cxn>
              </a:cxnLst>
              <a:rect l="0" t="0" r="r" b="b"/>
              <a:pathLst>
                <a:path w="30" h="28">
                  <a:moveTo>
                    <a:pt x="0" y="28"/>
                  </a:moveTo>
                  <a:lnTo>
                    <a:pt x="16" y="0"/>
                  </a:lnTo>
                  <a:lnTo>
                    <a:pt x="30" y="28"/>
                  </a:lnTo>
                  <a:lnTo>
                    <a:pt x="0" y="28"/>
                  </a:lnTo>
                  <a:close/>
                </a:path>
              </a:pathLst>
            </a:custGeom>
            <a:noFill/>
            <a:ln w="12700">
              <a:solidFill>
                <a:schemeClr val="accent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0" cap="none" spc="0" normalizeH="0" baseline="0" noProof="0" dirty="0">
                <a:ln>
                  <a:noFill/>
                </a:ln>
                <a:solidFill>
                  <a:srgbClr val="000000"/>
                </a:solidFill>
                <a:effectLst/>
                <a:uLnTx/>
                <a:uFillTx/>
                <a:latin typeface="Calibri" panose="020F0502020204030204" pitchFamily="34" charset="0"/>
                <a:ea typeface="MS PGothic" panose="020B0600070205080204" pitchFamily="34" charset="-128"/>
                <a:cs typeface="Arial" panose="020B0604020202020204" pitchFamily="34" charset="0"/>
              </a:endParaRPr>
            </a:p>
          </p:txBody>
        </p:sp>
        <p:sp>
          <p:nvSpPr>
            <p:cNvPr id="463" name="Freeform 233">
              <a:extLst>
                <a:ext uri="{FF2B5EF4-FFF2-40B4-BE49-F238E27FC236}">
                  <a16:creationId xmlns:a16="http://schemas.microsoft.com/office/drawing/2014/main" id="{CE3D7F74-A0A7-4944-9FC4-E81243A65D75}"/>
                </a:ext>
              </a:extLst>
            </p:cNvPr>
            <p:cNvSpPr>
              <a:spLocks/>
            </p:cNvSpPr>
            <p:nvPr/>
          </p:nvSpPr>
          <p:spPr bwMode="auto">
            <a:xfrm>
              <a:off x="938626" y="2653998"/>
              <a:ext cx="44205" cy="43795"/>
            </a:xfrm>
            <a:prstGeom prst="flowChartExtract">
              <a:avLst/>
            </a:prstGeom>
            <a:noFill/>
            <a:ln w="12700">
              <a:solidFill>
                <a:schemeClr val="accent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0" cap="none" spc="0" normalizeH="0" baseline="0" noProof="0" dirty="0">
                <a:ln>
                  <a:noFill/>
                </a:ln>
                <a:solidFill>
                  <a:srgbClr val="000000"/>
                </a:solidFill>
                <a:effectLst/>
                <a:uLnTx/>
                <a:uFillTx/>
                <a:latin typeface="Calibri" panose="020F0502020204030204" pitchFamily="34" charset="0"/>
                <a:ea typeface="MS PGothic" panose="020B0600070205080204" pitchFamily="34" charset="-128"/>
                <a:cs typeface="Arial" panose="020B0604020202020204" pitchFamily="34" charset="0"/>
              </a:endParaRPr>
            </a:p>
          </p:txBody>
        </p:sp>
        <p:sp>
          <p:nvSpPr>
            <p:cNvPr id="467" name="Rectangle 87">
              <a:extLst>
                <a:ext uri="{FF2B5EF4-FFF2-40B4-BE49-F238E27FC236}">
                  <a16:creationId xmlns:a16="http://schemas.microsoft.com/office/drawing/2014/main" id="{B38CBF6F-4FE9-4FAE-AE5E-A277C11D6095}"/>
                </a:ext>
              </a:extLst>
            </p:cNvPr>
            <p:cNvSpPr>
              <a:spLocks noChangeArrowheads="1"/>
            </p:cNvSpPr>
            <p:nvPr/>
          </p:nvSpPr>
          <p:spPr bwMode="auto">
            <a:xfrm rot="16200000">
              <a:off x="268869" y="3445533"/>
              <a:ext cx="490520"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en-US" sz="1400" b="1" i="0" u="none" strike="noStrike" kern="0" cap="none" spc="0" normalizeH="0" baseline="0" noProof="0" dirty="0">
                  <a:ln>
                    <a:noFill/>
                  </a:ln>
                  <a:solidFill>
                    <a:srgbClr val="000000"/>
                  </a:solidFill>
                  <a:effectLst/>
                  <a:uLnTx/>
                  <a:uFillTx/>
                  <a:latin typeface="Calibri" panose="020F0502020204030204" pitchFamily="34" charset="0"/>
                  <a:ea typeface="MS PGothic" panose="020B0600070205080204" pitchFamily="34" charset="-128"/>
                  <a:cs typeface="Arial" panose="020B0604020202020204" pitchFamily="34" charset="0"/>
                </a:rPr>
                <a:t>OS (%)</a:t>
              </a:r>
              <a:endParaRPr kumimoji="0" lang="en-US" altLang="en-US" sz="1400" b="0" i="0" u="none" strike="noStrike" kern="0" cap="none" spc="0" normalizeH="0" baseline="0" noProof="0" dirty="0">
                <a:ln>
                  <a:noFill/>
                </a:ln>
                <a:solidFill>
                  <a:srgbClr val="000000"/>
                </a:solidFill>
                <a:effectLst/>
                <a:uLnTx/>
                <a:uFillTx/>
                <a:latin typeface="Calibri" panose="020F0502020204030204" pitchFamily="34" charset="0"/>
                <a:ea typeface="MS PGothic" panose="020B0600070205080204" pitchFamily="34" charset="-128"/>
                <a:cs typeface="Arial" panose="020B0604020202020204" pitchFamily="34" charset="0"/>
              </a:endParaRPr>
            </a:p>
          </p:txBody>
        </p:sp>
        <p:sp>
          <p:nvSpPr>
            <p:cNvPr id="468" name="Rectangle 37">
              <a:extLst>
                <a:ext uri="{FF2B5EF4-FFF2-40B4-BE49-F238E27FC236}">
                  <a16:creationId xmlns:a16="http://schemas.microsoft.com/office/drawing/2014/main" id="{177D2099-88CD-49AE-9283-13D0455DE970}"/>
                </a:ext>
              </a:extLst>
            </p:cNvPr>
            <p:cNvSpPr>
              <a:spLocks noChangeArrowheads="1"/>
            </p:cNvSpPr>
            <p:nvPr/>
          </p:nvSpPr>
          <p:spPr bwMode="auto">
            <a:xfrm>
              <a:off x="5138902" y="3636206"/>
              <a:ext cx="815929"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en-US" sz="1400" b="1" i="0" u="none" strike="noStrike" kern="0" cap="none" spc="0" normalizeH="0" baseline="0" noProof="0" dirty="0">
                  <a:ln>
                    <a:noFill/>
                  </a:ln>
                  <a:solidFill>
                    <a:srgbClr val="015873"/>
                  </a:solidFill>
                  <a:effectLst/>
                  <a:uLnTx/>
                  <a:uFillTx/>
                  <a:latin typeface="Calibri" panose="020F0502020204030204" pitchFamily="34" charset="0"/>
                  <a:ea typeface="MS PGothic" panose="020B0600070205080204" pitchFamily="34" charset="-128"/>
                  <a:cs typeface="Arial" panose="020B0604020202020204" pitchFamily="34" charset="0"/>
                </a:rPr>
                <a:t>Nivolumab</a:t>
              </a:r>
            </a:p>
          </p:txBody>
        </p:sp>
        <p:sp>
          <p:nvSpPr>
            <p:cNvPr id="469" name="Rectangle 37">
              <a:extLst>
                <a:ext uri="{FF2B5EF4-FFF2-40B4-BE49-F238E27FC236}">
                  <a16:creationId xmlns:a16="http://schemas.microsoft.com/office/drawing/2014/main" id="{3B1176AE-1F5C-42E2-8396-7DCEA674A367}"/>
                </a:ext>
              </a:extLst>
            </p:cNvPr>
            <p:cNvSpPr>
              <a:spLocks noChangeArrowheads="1"/>
            </p:cNvSpPr>
            <p:nvPr/>
          </p:nvSpPr>
          <p:spPr bwMode="auto">
            <a:xfrm>
              <a:off x="5145691" y="4189794"/>
              <a:ext cx="716543"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en-US" sz="1400" b="1" i="0" u="none" strike="noStrike" kern="0" cap="none" spc="0" normalizeH="0" baseline="0" noProof="0" dirty="0">
                  <a:ln>
                    <a:noFill/>
                  </a:ln>
                  <a:solidFill>
                    <a:srgbClr val="F15922"/>
                  </a:solidFill>
                  <a:effectLst/>
                  <a:uLnTx/>
                  <a:uFillTx/>
                  <a:latin typeface="Calibri" panose="020F0502020204030204" pitchFamily="34" charset="0"/>
                  <a:ea typeface="MS PGothic" panose="020B0600070205080204" pitchFamily="34" charset="-128"/>
                  <a:cs typeface="Arial" panose="020B0604020202020204" pitchFamily="34" charset="0"/>
                </a:rPr>
                <a:t>Sorafenib</a:t>
              </a:r>
            </a:p>
          </p:txBody>
        </p:sp>
      </p:grpSp>
      <p:sp>
        <p:nvSpPr>
          <p:cNvPr id="489" name="Text Box 15">
            <a:extLst>
              <a:ext uri="{FF2B5EF4-FFF2-40B4-BE49-F238E27FC236}">
                <a16:creationId xmlns:a16="http://schemas.microsoft.com/office/drawing/2014/main" id="{221648A7-0B4F-46B0-8EEE-F3800CB00621}"/>
              </a:ext>
            </a:extLst>
          </p:cNvPr>
          <p:cNvSpPr txBox="1">
            <a:spLocks noChangeArrowheads="1"/>
          </p:cNvSpPr>
          <p:nvPr/>
        </p:nvSpPr>
        <p:spPr bwMode="auto">
          <a:xfrm>
            <a:off x="412751" y="6388915"/>
            <a:ext cx="7853362" cy="276999"/>
          </a:xfrm>
          <a:prstGeom prst="rect">
            <a:avLst/>
          </a:prstGeom>
          <a:noFill/>
          <a:ln>
            <a:noFill/>
          </a:ln>
        </p:spPr>
        <p:txBody>
          <a:bodyPr anchor="b">
            <a:spAutoFit/>
          </a:bodyPr>
          <a:lstStyle>
            <a:lvl1pPr>
              <a:defRPr b="1">
                <a:solidFill>
                  <a:schemeClr val="tx1"/>
                </a:solidFill>
                <a:latin typeface="Arial" charset="0"/>
              </a:defRPr>
            </a:lvl1pPr>
            <a:lvl2pPr marL="742950" indent="-285750">
              <a:defRPr b="1">
                <a:solidFill>
                  <a:schemeClr val="tx1"/>
                </a:solidFill>
                <a:latin typeface="Arial" charset="0"/>
              </a:defRPr>
            </a:lvl2pPr>
            <a:lvl3pPr marL="1143000" indent="-228600">
              <a:defRPr b="1">
                <a:solidFill>
                  <a:schemeClr val="tx1"/>
                </a:solidFill>
                <a:latin typeface="Arial" charset="0"/>
              </a:defRPr>
            </a:lvl3pPr>
            <a:lvl4pPr marL="1600200" indent="-228600">
              <a:defRPr b="1">
                <a:solidFill>
                  <a:schemeClr val="tx1"/>
                </a:solidFill>
                <a:latin typeface="Arial" charset="0"/>
              </a:defRPr>
            </a:lvl4pPr>
            <a:lvl5pPr marL="2057400" indent="-22860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200" b="0" i="0" u="none" strike="noStrike" kern="1200" cap="none" spc="-10" normalizeH="0" baseline="0" noProof="0" dirty="0">
                <a:ln>
                  <a:noFill/>
                </a:ln>
                <a:solidFill>
                  <a:srgbClr val="455560"/>
                </a:solidFill>
                <a:effectLst/>
                <a:uLnTx/>
                <a:uFillTx/>
                <a:latin typeface="Calibri" panose="020F0502020204030204" pitchFamily="34" charset="0"/>
                <a:ea typeface="MS PGothic" pitchFamily="34" charset="-128"/>
                <a:cs typeface="Arial" panose="020B0604020202020204" pitchFamily="34" charset="0"/>
              </a:rPr>
              <a:t>Yau. ESMO 2019. Abstr LBA38_PR. </a:t>
            </a:r>
            <a:r>
              <a:rPr kumimoji="0" lang="fr-FR" sz="1200" b="0" i="0" u="none" strike="noStrike" kern="1200" cap="none" spc="0" normalizeH="0" baseline="0" noProof="0" dirty="0">
                <a:ln>
                  <a:noFill/>
                </a:ln>
                <a:solidFill>
                  <a:srgbClr val="455560"/>
                </a:solidFill>
                <a:effectLst/>
                <a:uLnTx/>
                <a:uFillTx/>
                <a:latin typeface="Calibri" panose="020F0502020204030204" pitchFamily="34" charset="0"/>
                <a:ea typeface="ＭＳ Ｐゴシック" charset="0"/>
                <a:cs typeface="Arial" panose="020B0604020202020204" pitchFamily="34" charset="0"/>
              </a:rPr>
              <a:t>Yau. Lancet Oncol. 2022;23:77.</a:t>
            </a:r>
            <a:r>
              <a:rPr kumimoji="0" lang="en-US" altLang="en-US" sz="1200" b="0" i="0" u="none" strike="noStrike" kern="1200" cap="none" spc="-10" normalizeH="0" baseline="0" noProof="0" dirty="0">
                <a:ln>
                  <a:noFill/>
                </a:ln>
                <a:solidFill>
                  <a:srgbClr val="455560"/>
                </a:solidFill>
                <a:effectLst/>
                <a:uLnTx/>
                <a:uFillTx/>
                <a:latin typeface="Calibri" panose="020F0502020204030204" pitchFamily="34" charset="0"/>
                <a:ea typeface="MS PGothic" pitchFamily="34" charset="-128"/>
                <a:cs typeface="Arial" panose="020B0604020202020204" pitchFamily="34" charset="0"/>
              </a:rPr>
              <a:t> </a:t>
            </a:r>
            <a:endParaRPr kumimoji="0" lang="en-US" altLang="en-US" sz="1200" b="0" i="0" u="none" strike="noStrike" kern="1200" cap="none" spc="0" normalizeH="0" baseline="0" noProof="0" dirty="0">
              <a:ln>
                <a:noFill/>
              </a:ln>
              <a:solidFill>
                <a:srgbClr val="455560"/>
              </a:solidFill>
              <a:effectLst/>
              <a:uLnTx/>
              <a:uFillTx/>
              <a:latin typeface="Calibri" panose="020F0502020204030204" pitchFamily="34" charset="0"/>
              <a:ea typeface="MS PGothic" pitchFamily="34" charset="-128"/>
              <a:cs typeface="Arial" panose="020B0604020202020204" pitchFamily="34" charset="0"/>
            </a:endParaRPr>
          </a:p>
        </p:txBody>
      </p:sp>
      <p:grpSp>
        <p:nvGrpSpPr>
          <p:cNvPr id="490" name="Group 489">
            <a:extLst>
              <a:ext uri="{FF2B5EF4-FFF2-40B4-BE49-F238E27FC236}">
                <a16:creationId xmlns:a16="http://schemas.microsoft.com/office/drawing/2014/main" id="{9D8D06AD-A28A-4401-AA03-11D12F3F2BBB}"/>
              </a:ext>
            </a:extLst>
          </p:cNvPr>
          <p:cNvGrpSpPr/>
          <p:nvPr/>
        </p:nvGrpSpPr>
        <p:grpSpPr>
          <a:xfrm>
            <a:off x="3120428" y="1484241"/>
            <a:ext cx="3632103" cy="1482408"/>
            <a:chOff x="3120428" y="1484241"/>
            <a:chExt cx="3632103" cy="1482408"/>
          </a:xfrm>
        </p:grpSpPr>
        <p:sp>
          <p:nvSpPr>
            <p:cNvPr id="491" name="TextBox 60">
              <a:extLst>
                <a:ext uri="{FF2B5EF4-FFF2-40B4-BE49-F238E27FC236}">
                  <a16:creationId xmlns:a16="http://schemas.microsoft.com/office/drawing/2014/main" id="{DCA01366-B2FC-4BDB-A4E4-D14FC8A1A7AB}"/>
                </a:ext>
              </a:extLst>
            </p:cNvPr>
            <p:cNvSpPr txBox="1">
              <a:spLocks noChangeArrowheads="1"/>
            </p:cNvSpPr>
            <p:nvPr/>
          </p:nvSpPr>
          <p:spPr bwMode="auto">
            <a:xfrm>
              <a:off x="3288926" y="1484241"/>
              <a:ext cx="299276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en-US" sz="1800" b="1" i="0" u="none" strike="noStrike" kern="1200" cap="none" spc="0" normalizeH="0" baseline="0" noProof="0" dirty="0">
                  <a:ln>
                    <a:noFill/>
                  </a:ln>
                  <a:solidFill>
                    <a:srgbClr val="000000"/>
                  </a:solidFill>
                  <a:effectLst/>
                  <a:uLnTx/>
                  <a:uFillTx/>
                  <a:latin typeface="Calibri" panose="020F0502020204030204" pitchFamily="34" charset="0"/>
                  <a:ea typeface="MS PGothic" pitchFamily="34" charset="-128"/>
                  <a:cs typeface="Arial" panose="020B0604020202020204" pitchFamily="34" charset="0"/>
                </a:rPr>
                <a:t>Median OS, Mo (95% CI)</a:t>
              </a:r>
            </a:p>
          </p:txBody>
        </p:sp>
        <p:sp>
          <p:nvSpPr>
            <p:cNvPr id="492" name="TextBox 97">
              <a:extLst>
                <a:ext uri="{FF2B5EF4-FFF2-40B4-BE49-F238E27FC236}">
                  <a16:creationId xmlns:a16="http://schemas.microsoft.com/office/drawing/2014/main" id="{0D11854A-5238-4A9B-B1A9-AEBC3C37159A}"/>
                </a:ext>
              </a:extLst>
            </p:cNvPr>
            <p:cNvSpPr txBox="1">
              <a:spLocks noChangeArrowheads="1"/>
            </p:cNvSpPr>
            <p:nvPr/>
          </p:nvSpPr>
          <p:spPr bwMode="auto">
            <a:xfrm>
              <a:off x="3288926" y="1749812"/>
              <a:ext cx="1535532"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S PGothic" pitchFamily="34" charset="-128"/>
                  <a:cs typeface="Arial" pitchFamily="34" charset="0"/>
                </a:rPr>
                <a:t>Nivolumab</a:t>
              </a:r>
              <a:endParaRPr kumimoji="0" lang="de-DE" altLang="x-none" sz="1800" b="0" i="0" u="none" strike="noStrike" kern="1200" cap="none" spc="0" normalizeH="0" baseline="0" noProof="0">
                <a:ln>
                  <a:noFill/>
                </a:ln>
                <a:solidFill>
                  <a:srgbClr val="000000"/>
                </a:solidFill>
                <a:effectLst/>
                <a:uLnTx/>
                <a:uFillTx/>
                <a:latin typeface="Calibri" panose="020F0502020204030204" pitchFamily="34" charset="0"/>
                <a:ea typeface="MS PGothic" charset="-128"/>
                <a:cs typeface="Arial" panose="020B0604020202020204"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800" b="0" i="0" u="none" strike="noStrike" kern="1200" cap="none" spc="0" normalizeH="0" baseline="0" noProof="0" dirty="0">
                  <a:ln>
                    <a:noFill/>
                  </a:ln>
                  <a:solidFill>
                    <a:srgbClr val="000000"/>
                  </a:solidFill>
                  <a:effectLst/>
                  <a:uLnTx/>
                  <a:uFillTx/>
                  <a:latin typeface="Calibri" panose="020F0502020204030204" pitchFamily="34" charset="0"/>
                  <a:ea typeface="MS PGothic" pitchFamily="34" charset="-128"/>
                  <a:cs typeface="Arial" pitchFamily="34" charset="0"/>
                </a:rPr>
                <a:t>Sorafenib</a:t>
              </a:r>
            </a:p>
          </p:txBody>
        </p:sp>
        <p:sp>
          <p:nvSpPr>
            <p:cNvPr id="493" name="TextBox 98">
              <a:extLst>
                <a:ext uri="{FF2B5EF4-FFF2-40B4-BE49-F238E27FC236}">
                  <a16:creationId xmlns:a16="http://schemas.microsoft.com/office/drawing/2014/main" id="{1DAAE265-F484-4669-93CF-B82F93E31B90}"/>
                </a:ext>
              </a:extLst>
            </p:cNvPr>
            <p:cNvSpPr txBox="1">
              <a:spLocks noChangeArrowheads="1"/>
            </p:cNvSpPr>
            <p:nvPr/>
          </p:nvSpPr>
          <p:spPr bwMode="auto">
            <a:xfrm>
              <a:off x="4738827" y="1741713"/>
              <a:ext cx="1756706"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800" b="0" i="0" u="none" strike="noStrike" kern="1200" cap="none" spc="0" normalizeH="0" baseline="0" noProof="0" dirty="0">
                  <a:ln>
                    <a:noFill/>
                  </a:ln>
                  <a:solidFill>
                    <a:srgbClr val="000000"/>
                  </a:solidFill>
                  <a:effectLst/>
                  <a:uLnTx/>
                  <a:uFillTx/>
                  <a:latin typeface="Calibri" panose="020F0502020204030204" pitchFamily="34" charset="0"/>
                  <a:ea typeface="MS PGothic" pitchFamily="34" charset="-128"/>
                  <a:cs typeface="Arial" pitchFamily="34" charset="0"/>
                </a:rPr>
                <a:t>16.4 </a:t>
              </a: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S PGothic" pitchFamily="34" charset="-128"/>
                  <a:cs typeface="Arial" pitchFamily="34" charset="0"/>
                </a:rPr>
                <a:t>(13.9-18.4)</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800" b="0" i="0" u="none" strike="noStrike" kern="1200" cap="none" spc="0" normalizeH="0" baseline="0" noProof="0" dirty="0">
                  <a:ln>
                    <a:noFill/>
                  </a:ln>
                  <a:solidFill>
                    <a:srgbClr val="000000"/>
                  </a:solidFill>
                  <a:effectLst/>
                  <a:uLnTx/>
                  <a:uFillTx/>
                  <a:latin typeface="Calibri" panose="020F0502020204030204" pitchFamily="34" charset="0"/>
                  <a:ea typeface="MS PGothic" pitchFamily="34" charset="-128"/>
                  <a:cs typeface="Arial" pitchFamily="34" charset="0"/>
                </a:rPr>
                <a:t>14.7 (11.9-17.2)</a:t>
              </a: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1200" cap="none" spc="0" normalizeH="0" baseline="0" noProof="0" dirty="0">
                <a:ln>
                  <a:noFill/>
                </a:ln>
                <a:solidFill>
                  <a:srgbClr val="000000"/>
                </a:solidFill>
                <a:effectLst/>
                <a:uLnTx/>
                <a:uFillTx/>
                <a:latin typeface="Calibri" panose="020F0502020204030204" pitchFamily="34" charset="0"/>
                <a:ea typeface="MS PGothic" pitchFamily="34" charset="-128"/>
                <a:cs typeface="Arial" pitchFamily="34" charset="0"/>
              </a:endParaRPr>
            </a:p>
          </p:txBody>
        </p:sp>
        <p:sp>
          <p:nvSpPr>
            <p:cNvPr id="494" name="TextBox 99">
              <a:extLst>
                <a:ext uri="{FF2B5EF4-FFF2-40B4-BE49-F238E27FC236}">
                  <a16:creationId xmlns:a16="http://schemas.microsoft.com/office/drawing/2014/main" id="{58050778-542D-4D09-A19B-E0321E2721EF}"/>
                </a:ext>
              </a:extLst>
            </p:cNvPr>
            <p:cNvSpPr txBox="1">
              <a:spLocks noChangeArrowheads="1"/>
            </p:cNvSpPr>
            <p:nvPr/>
          </p:nvSpPr>
          <p:spPr bwMode="auto">
            <a:xfrm>
              <a:off x="3310283" y="2320318"/>
              <a:ext cx="3442248"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x-none" sz="1800" b="0" i="0" u="none" strike="noStrike" kern="1200" cap="none" spc="0" normalizeH="0" baseline="0" noProof="0" dirty="0">
                  <a:ln>
                    <a:noFill/>
                  </a:ln>
                  <a:solidFill>
                    <a:srgbClr val="000000"/>
                  </a:solidFill>
                  <a:effectLst/>
                  <a:uLnTx/>
                  <a:uFillTx/>
                  <a:latin typeface="Calibri" panose="020F0502020204030204" pitchFamily="34" charset="0"/>
                  <a:ea typeface="MS PGothic" charset="-128"/>
                  <a:cs typeface="Arial" panose="020B0604020202020204" pitchFamily="34" charset="0"/>
                </a:rPr>
                <a:t>HR: </a:t>
              </a: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S PGothic" pitchFamily="34" charset="-128"/>
                  <a:cs typeface="Arial" pitchFamily="34" charset="0"/>
                </a:rPr>
                <a:t>0.85 </a:t>
              </a:r>
              <a:r>
                <a:rPr kumimoji="0" lang="en-US" altLang="x-none" sz="1800" b="0" i="0" u="none" strike="noStrike" kern="1200" cap="none" spc="0" normalizeH="0" baseline="0" noProof="0" dirty="0">
                  <a:ln>
                    <a:noFill/>
                  </a:ln>
                  <a:solidFill>
                    <a:srgbClr val="000000"/>
                  </a:solidFill>
                  <a:effectLst/>
                  <a:uLnTx/>
                  <a:uFillTx/>
                  <a:latin typeface="Calibri" panose="020F0502020204030204" pitchFamily="34" charset="0"/>
                  <a:ea typeface="MS PGothic" charset="-128"/>
                  <a:cs typeface="Arial" panose="020B0604020202020204" pitchFamily="34" charset="0"/>
                </a:rPr>
                <a:t>(95% CI: </a:t>
              </a: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S PGothic" pitchFamily="34" charset="-128"/>
                  <a:cs typeface="Arial" pitchFamily="34" charset="0"/>
                </a:rPr>
                <a:t>0.72-1.02</a:t>
              </a:r>
              <a:r>
                <a:rPr kumimoji="0" lang="en-US" altLang="x-none" sz="1800" b="0" i="0" u="none" strike="noStrike" kern="1200" cap="none" spc="0" normalizeH="0" baseline="0" noProof="0" dirty="0">
                  <a:ln>
                    <a:noFill/>
                  </a:ln>
                  <a:solidFill>
                    <a:srgbClr val="000000"/>
                  </a:solidFill>
                  <a:effectLst/>
                  <a:uLnTx/>
                  <a:uFillTx/>
                  <a:latin typeface="Calibri" panose="020F0502020204030204" pitchFamily="34" charset="0"/>
                  <a:ea typeface="MS PGothic" charset="-128"/>
                  <a:cs typeface="Arial" panose="020B0604020202020204" pitchFamily="34" charset="0"/>
                </a:rPr>
                <a:t>; </a:t>
              </a:r>
              <a:br>
                <a:rPr kumimoji="0" lang="en-US" altLang="x-none" sz="1800" b="0" i="0" u="none" strike="noStrike" kern="1200" cap="none" spc="0" normalizeH="0" baseline="0" noProof="0" dirty="0">
                  <a:ln>
                    <a:noFill/>
                  </a:ln>
                  <a:solidFill>
                    <a:srgbClr val="000000"/>
                  </a:solidFill>
                  <a:effectLst/>
                  <a:uLnTx/>
                  <a:uFillTx/>
                  <a:latin typeface="Calibri" panose="020F0502020204030204" pitchFamily="34" charset="0"/>
                  <a:ea typeface="MS PGothic" charset="-128"/>
                  <a:cs typeface="Arial" panose="020B0604020202020204" pitchFamily="34" charset="0"/>
                </a:rPr>
              </a:br>
              <a:r>
                <a:rPr kumimoji="0" lang="en-US" altLang="x-none" sz="1800" b="0" i="1" u="none" strike="noStrike" kern="1200" cap="none" spc="0" normalizeH="0" baseline="0" noProof="0" dirty="0">
                  <a:ln>
                    <a:noFill/>
                  </a:ln>
                  <a:solidFill>
                    <a:srgbClr val="000000"/>
                  </a:solidFill>
                  <a:effectLst/>
                  <a:uLnTx/>
                  <a:uFillTx/>
                  <a:latin typeface="Calibri" panose="020F0502020204030204" pitchFamily="34" charset="0"/>
                  <a:ea typeface="MS PGothic" charset="-128"/>
                  <a:cs typeface="Arial" panose="020B0604020202020204" pitchFamily="34" charset="0"/>
                </a:rPr>
                <a:t>P</a:t>
              </a:r>
              <a:r>
                <a:rPr kumimoji="0" lang="en-US" altLang="x-none" sz="1800" b="0" i="0" u="none" strike="noStrike" kern="1200" cap="none" spc="0" normalizeH="0" baseline="0" noProof="0" dirty="0">
                  <a:ln>
                    <a:noFill/>
                  </a:ln>
                  <a:solidFill>
                    <a:srgbClr val="000000"/>
                  </a:solidFill>
                  <a:effectLst/>
                  <a:uLnTx/>
                  <a:uFillTx/>
                  <a:latin typeface="Calibri" panose="020F0502020204030204" pitchFamily="34" charset="0"/>
                  <a:ea typeface="MS PGothic" charset="-128"/>
                  <a:cs typeface="Arial" panose="020B0604020202020204" pitchFamily="34" charset="0"/>
                </a:rPr>
                <a:t> </a:t>
              </a:r>
              <a:r>
                <a:rPr kumimoji="0" lang="en-US" altLang="x-none" sz="1800" b="0" i="0" u="none" strike="noStrike" kern="1200" cap="none" spc="0" normalizeH="0" baseline="0" noProof="0" dirty="0">
                  <a:ln>
                    <a:noFill/>
                  </a:ln>
                  <a:solidFill>
                    <a:srgbClr val="000000"/>
                  </a:solidFill>
                  <a:effectLst/>
                  <a:uLnTx/>
                  <a:uFillTx/>
                  <a:latin typeface="Calibri" panose="020F0502020204030204" pitchFamily="34" charset="0"/>
                  <a:ea typeface="MS PGothic" pitchFamily="34" charset="-128"/>
                  <a:cs typeface="Arial" pitchFamily="34" charset="0"/>
                </a:rPr>
                <a:t>=</a:t>
              </a: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S PGothic" pitchFamily="34" charset="-128"/>
                  <a:cs typeface="Arial" panose="020B0604020202020204" pitchFamily="34" charset="0"/>
                </a:rPr>
                <a:t> .075</a:t>
              </a:r>
              <a:r>
                <a:rPr kumimoji="0" lang="en-US" altLang="x-none" sz="1800" b="0" i="0" u="none" strike="noStrike" kern="1200" cap="none" spc="0" normalizeH="0" baseline="0" noProof="0" dirty="0">
                  <a:ln>
                    <a:noFill/>
                  </a:ln>
                  <a:solidFill>
                    <a:srgbClr val="000000"/>
                  </a:solidFill>
                  <a:effectLst/>
                  <a:uLnTx/>
                  <a:uFillTx/>
                  <a:latin typeface="Calibri" panose="020F0502020204030204" pitchFamily="34" charset="0"/>
                  <a:ea typeface="MS PGothic" charset="-128"/>
                  <a:cs typeface="Arial" panose="020B0604020202020204" pitchFamily="34" charset="0"/>
                </a:rPr>
                <a:t>)</a:t>
              </a:r>
              <a:endParaRPr kumimoji="0" lang="en-US" altLang="en-US" sz="1800" b="0" i="0" u="none" strike="noStrike" kern="1200" cap="none" spc="0" normalizeH="0" baseline="0" noProof="0" dirty="0">
                <a:ln>
                  <a:noFill/>
                </a:ln>
                <a:solidFill>
                  <a:srgbClr val="000000"/>
                </a:solidFill>
                <a:effectLst/>
                <a:uLnTx/>
                <a:uFillTx/>
                <a:latin typeface="Calibri" panose="020F0502020204030204" pitchFamily="34" charset="0"/>
                <a:ea typeface="MS PGothic" pitchFamily="34" charset="-128"/>
                <a:cs typeface="Arial" panose="020B0604020202020204" pitchFamily="34" charset="0"/>
              </a:endParaRPr>
            </a:p>
          </p:txBody>
        </p:sp>
        <p:cxnSp>
          <p:nvCxnSpPr>
            <p:cNvPr id="495" name="Straight Connector 321535">
              <a:extLst>
                <a:ext uri="{FF2B5EF4-FFF2-40B4-BE49-F238E27FC236}">
                  <a16:creationId xmlns:a16="http://schemas.microsoft.com/office/drawing/2014/main" id="{21AF3400-6F84-4DAA-BD4C-6D2925F9F9A9}"/>
                </a:ext>
              </a:extLst>
            </p:cNvPr>
            <p:cNvCxnSpPr>
              <a:cxnSpLocks noChangeShapeType="1"/>
            </p:cNvCxnSpPr>
            <p:nvPr/>
          </p:nvCxnSpPr>
          <p:spPr bwMode="auto">
            <a:xfrm>
              <a:off x="3120428" y="1921858"/>
              <a:ext cx="203971" cy="0"/>
            </a:xfrm>
            <a:prstGeom prst="line">
              <a:avLst/>
            </a:prstGeom>
            <a:noFill/>
            <a:ln w="28575" algn="ctr">
              <a:solidFill>
                <a:schemeClr val="accent1"/>
              </a:solidFill>
              <a:round/>
              <a:headEnd/>
              <a:tailEnd/>
            </a:ln>
            <a:extLst>
              <a:ext uri="{909E8E84-426E-40DD-AFC4-6F175D3DCCD1}">
                <a14:hiddenFill xmlns:a14="http://schemas.microsoft.com/office/drawing/2010/main">
                  <a:noFill/>
                </a14:hiddenFill>
              </a:ext>
            </a:extLst>
          </p:spPr>
        </p:cxnSp>
        <p:cxnSp>
          <p:nvCxnSpPr>
            <p:cNvPr id="496" name="Straight Connector 495">
              <a:extLst>
                <a:ext uri="{FF2B5EF4-FFF2-40B4-BE49-F238E27FC236}">
                  <a16:creationId xmlns:a16="http://schemas.microsoft.com/office/drawing/2014/main" id="{B20CA7B2-BCBC-45AF-BDDF-590D1D7292EE}"/>
                </a:ext>
              </a:extLst>
            </p:cNvPr>
            <p:cNvCxnSpPr/>
            <p:nvPr/>
          </p:nvCxnSpPr>
          <p:spPr bwMode="auto">
            <a:xfrm>
              <a:off x="3120428" y="2220631"/>
              <a:ext cx="203971" cy="0"/>
            </a:xfrm>
            <a:prstGeom prst="line">
              <a:avLst/>
            </a:prstGeom>
            <a:noFill/>
            <a:ln w="28575" cap="flat" cmpd="sng" algn="ctr">
              <a:solidFill>
                <a:schemeClr val="accent3"/>
              </a:solidFill>
              <a:prstDash val="solid"/>
              <a:round/>
              <a:headEnd type="none" w="med" len="med"/>
              <a:tailEnd type="none" w="med" len="med"/>
            </a:ln>
            <a:effectLst/>
          </p:spPr>
        </p:cxnSp>
      </p:grpSp>
      <p:grpSp>
        <p:nvGrpSpPr>
          <p:cNvPr id="497" name="Group 496">
            <a:extLst>
              <a:ext uri="{FF2B5EF4-FFF2-40B4-BE49-F238E27FC236}">
                <a16:creationId xmlns:a16="http://schemas.microsoft.com/office/drawing/2014/main" id="{CCAEC067-6E1B-4575-B395-0468A59489D1}"/>
              </a:ext>
            </a:extLst>
          </p:cNvPr>
          <p:cNvGrpSpPr/>
          <p:nvPr/>
        </p:nvGrpSpPr>
        <p:grpSpPr>
          <a:xfrm>
            <a:off x="8497628" y="1497477"/>
            <a:ext cx="3632103" cy="1205409"/>
            <a:chOff x="3120428" y="1484241"/>
            <a:chExt cx="3632103" cy="1205409"/>
          </a:xfrm>
        </p:grpSpPr>
        <p:sp>
          <p:nvSpPr>
            <p:cNvPr id="498" name="TextBox 60">
              <a:extLst>
                <a:ext uri="{FF2B5EF4-FFF2-40B4-BE49-F238E27FC236}">
                  <a16:creationId xmlns:a16="http://schemas.microsoft.com/office/drawing/2014/main" id="{3330FB24-9318-4AD4-A4AB-CAD48BEDEB2B}"/>
                </a:ext>
              </a:extLst>
            </p:cNvPr>
            <p:cNvSpPr txBox="1">
              <a:spLocks noChangeArrowheads="1"/>
            </p:cNvSpPr>
            <p:nvPr/>
          </p:nvSpPr>
          <p:spPr bwMode="auto">
            <a:xfrm>
              <a:off x="3288926" y="1484241"/>
              <a:ext cx="271370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en-US" sz="1800" b="1" i="0" u="none" strike="noStrike" kern="1200" cap="none" spc="0" normalizeH="0" baseline="0" noProof="0" dirty="0">
                  <a:ln>
                    <a:noFill/>
                  </a:ln>
                  <a:solidFill>
                    <a:srgbClr val="000000"/>
                  </a:solidFill>
                  <a:effectLst/>
                  <a:uLnTx/>
                  <a:uFillTx/>
                  <a:latin typeface="Calibri" panose="020F0502020204030204" pitchFamily="34" charset="0"/>
                  <a:ea typeface="MS PGothic" pitchFamily="34" charset="-128"/>
                  <a:cs typeface="Arial" panose="020B0604020202020204" pitchFamily="34" charset="0"/>
                </a:rPr>
                <a:t>Median PFS, Mo (95% CI)</a:t>
              </a:r>
            </a:p>
          </p:txBody>
        </p:sp>
        <p:sp>
          <p:nvSpPr>
            <p:cNvPr id="499" name="TextBox 97">
              <a:extLst>
                <a:ext uri="{FF2B5EF4-FFF2-40B4-BE49-F238E27FC236}">
                  <a16:creationId xmlns:a16="http://schemas.microsoft.com/office/drawing/2014/main" id="{015AC268-4D9C-4A91-A0D9-5992EE1C669F}"/>
                </a:ext>
              </a:extLst>
            </p:cNvPr>
            <p:cNvSpPr txBox="1">
              <a:spLocks noChangeArrowheads="1"/>
            </p:cNvSpPr>
            <p:nvPr/>
          </p:nvSpPr>
          <p:spPr bwMode="auto">
            <a:xfrm>
              <a:off x="3288926" y="1749812"/>
              <a:ext cx="1535532"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S PGothic" pitchFamily="34" charset="-128"/>
                  <a:cs typeface="Arial" pitchFamily="34" charset="0"/>
                </a:rPr>
                <a:t>Nivolumab</a:t>
              </a:r>
              <a:endParaRPr kumimoji="0" lang="de-DE" altLang="x-none" sz="1800" b="0" i="0" u="none" strike="noStrike" kern="1200" cap="none" spc="0" normalizeH="0" baseline="0" noProof="0">
                <a:ln>
                  <a:noFill/>
                </a:ln>
                <a:solidFill>
                  <a:srgbClr val="000000"/>
                </a:solidFill>
                <a:effectLst/>
                <a:uLnTx/>
                <a:uFillTx/>
                <a:latin typeface="Calibri" panose="020F0502020204030204" pitchFamily="34" charset="0"/>
                <a:ea typeface="MS PGothic" charset="-128"/>
                <a:cs typeface="Arial" panose="020B0604020202020204"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800" b="0" i="0" u="none" strike="noStrike" kern="1200" cap="none" spc="0" normalizeH="0" baseline="0" noProof="0" dirty="0">
                  <a:ln>
                    <a:noFill/>
                  </a:ln>
                  <a:solidFill>
                    <a:srgbClr val="000000"/>
                  </a:solidFill>
                  <a:effectLst/>
                  <a:uLnTx/>
                  <a:uFillTx/>
                  <a:latin typeface="Calibri" panose="020F0502020204030204" pitchFamily="34" charset="0"/>
                  <a:ea typeface="MS PGothic" pitchFamily="34" charset="-128"/>
                  <a:cs typeface="Arial" pitchFamily="34" charset="0"/>
                </a:rPr>
                <a:t>Sorafenib</a:t>
              </a:r>
            </a:p>
          </p:txBody>
        </p:sp>
        <p:sp>
          <p:nvSpPr>
            <p:cNvPr id="500" name="TextBox 98">
              <a:extLst>
                <a:ext uri="{FF2B5EF4-FFF2-40B4-BE49-F238E27FC236}">
                  <a16:creationId xmlns:a16="http://schemas.microsoft.com/office/drawing/2014/main" id="{505A8171-D5EC-45EC-9FB1-04F07DEBD068}"/>
                </a:ext>
              </a:extLst>
            </p:cNvPr>
            <p:cNvSpPr txBox="1">
              <a:spLocks noChangeArrowheads="1"/>
            </p:cNvSpPr>
            <p:nvPr/>
          </p:nvSpPr>
          <p:spPr bwMode="auto">
            <a:xfrm>
              <a:off x="4738827" y="1741713"/>
              <a:ext cx="1756706"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800" b="0" i="0" u="none" strike="noStrike" kern="1200" cap="none" spc="0" normalizeH="0" baseline="0" noProof="0" dirty="0">
                  <a:ln>
                    <a:noFill/>
                  </a:ln>
                  <a:solidFill>
                    <a:srgbClr val="000000"/>
                  </a:solidFill>
                  <a:effectLst/>
                  <a:uLnTx/>
                  <a:uFillTx/>
                  <a:latin typeface="Calibri" panose="020F0502020204030204" pitchFamily="34" charset="0"/>
                  <a:ea typeface="MS PGothic" pitchFamily="34" charset="-128"/>
                  <a:cs typeface="Arial" pitchFamily="34" charset="0"/>
                </a:rPr>
                <a:t>3.7 (3.1-3.9)</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800" b="0" i="0" u="none" strike="noStrike" kern="1200" cap="none" spc="0" normalizeH="0" baseline="0" noProof="0" dirty="0">
                  <a:ln>
                    <a:noFill/>
                  </a:ln>
                  <a:solidFill>
                    <a:srgbClr val="000000"/>
                  </a:solidFill>
                  <a:effectLst/>
                  <a:uLnTx/>
                  <a:uFillTx/>
                  <a:latin typeface="Calibri" panose="020F0502020204030204" pitchFamily="34" charset="0"/>
                  <a:ea typeface="MS PGothic" pitchFamily="34" charset="-128"/>
                  <a:cs typeface="Arial" pitchFamily="34" charset="0"/>
                </a:rPr>
                <a:t>3.8 (3.7-4.5)</a:t>
              </a: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1200" cap="none" spc="0" normalizeH="0" baseline="0" noProof="0" dirty="0">
                <a:ln>
                  <a:noFill/>
                </a:ln>
                <a:solidFill>
                  <a:srgbClr val="000000"/>
                </a:solidFill>
                <a:effectLst/>
                <a:uLnTx/>
                <a:uFillTx/>
                <a:latin typeface="Calibri" panose="020F0502020204030204" pitchFamily="34" charset="0"/>
                <a:ea typeface="MS PGothic" pitchFamily="34" charset="-128"/>
                <a:cs typeface="Arial" pitchFamily="34" charset="0"/>
              </a:endParaRPr>
            </a:p>
          </p:txBody>
        </p:sp>
        <p:sp>
          <p:nvSpPr>
            <p:cNvPr id="501" name="TextBox 99">
              <a:extLst>
                <a:ext uri="{FF2B5EF4-FFF2-40B4-BE49-F238E27FC236}">
                  <a16:creationId xmlns:a16="http://schemas.microsoft.com/office/drawing/2014/main" id="{FFF3BB1F-8872-45F5-94F0-0C5805E004F4}"/>
                </a:ext>
              </a:extLst>
            </p:cNvPr>
            <p:cNvSpPr txBox="1">
              <a:spLocks noChangeArrowheads="1"/>
            </p:cNvSpPr>
            <p:nvPr/>
          </p:nvSpPr>
          <p:spPr bwMode="auto">
            <a:xfrm>
              <a:off x="3310283" y="2320318"/>
              <a:ext cx="344224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x-none" sz="1800" b="0" i="0" u="none" strike="noStrike" kern="1200" cap="none" spc="0" normalizeH="0" baseline="0" noProof="0" dirty="0">
                  <a:ln>
                    <a:noFill/>
                  </a:ln>
                  <a:solidFill>
                    <a:srgbClr val="000000"/>
                  </a:solidFill>
                  <a:effectLst/>
                  <a:uLnTx/>
                  <a:uFillTx/>
                  <a:latin typeface="Calibri" panose="020F0502020204030204" pitchFamily="34" charset="0"/>
                  <a:ea typeface="MS PGothic" charset="-128"/>
                  <a:cs typeface="Arial" panose="020B0604020202020204" pitchFamily="34" charset="0"/>
                </a:rPr>
                <a:t>HR: </a:t>
              </a: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S PGothic" pitchFamily="34" charset="-128"/>
                  <a:cs typeface="Arial" pitchFamily="34" charset="0"/>
                </a:rPr>
                <a:t>0.93 </a:t>
              </a:r>
              <a:r>
                <a:rPr kumimoji="0" lang="en-US" altLang="x-none" sz="1800" b="0" i="0" u="none" strike="noStrike" kern="1200" cap="none" spc="0" normalizeH="0" baseline="0" noProof="0" dirty="0">
                  <a:ln>
                    <a:noFill/>
                  </a:ln>
                  <a:solidFill>
                    <a:srgbClr val="000000"/>
                  </a:solidFill>
                  <a:effectLst/>
                  <a:uLnTx/>
                  <a:uFillTx/>
                  <a:latin typeface="Calibri" panose="020F0502020204030204" pitchFamily="34" charset="0"/>
                  <a:ea typeface="MS PGothic" charset="-128"/>
                  <a:cs typeface="Arial" panose="020B0604020202020204" pitchFamily="34" charset="0"/>
                </a:rPr>
                <a:t>(95% CI: </a:t>
              </a: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S PGothic" pitchFamily="34" charset="-128"/>
                  <a:cs typeface="Arial" pitchFamily="34" charset="0"/>
                </a:rPr>
                <a:t>0.79-1.10)</a:t>
              </a:r>
              <a:endParaRPr kumimoji="0" lang="en-US" altLang="en-US" sz="1800" b="0" i="0" u="none" strike="noStrike" kern="1200" cap="none" spc="0" normalizeH="0" baseline="0" noProof="0" dirty="0">
                <a:ln>
                  <a:noFill/>
                </a:ln>
                <a:solidFill>
                  <a:srgbClr val="000000"/>
                </a:solidFill>
                <a:effectLst/>
                <a:uLnTx/>
                <a:uFillTx/>
                <a:latin typeface="Calibri" panose="020F0502020204030204" pitchFamily="34" charset="0"/>
                <a:ea typeface="MS PGothic" pitchFamily="34" charset="-128"/>
                <a:cs typeface="Arial" panose="020B0604020202020204" pitchFamily="34" charset="0"/>
              </a:endParaRPr>
            </a:p>
          </p:txBody>
        </p:sp>
        <p:cxnSp>
          <p:nvCxnSpPr>
            <p:cNvPr id="502" name="Straight Connector 321535">
              <a:extLst>
                <a:ext uri="{FF2B5EF4-FFF2-40B4-BE49-F238E27FC236}">
                  <a16:creationId xmlns:a16="http://schemas.microsoft.com/office/drawing/2014/main" id="{C7339E4D-6324-4F9D-9321-7489E141EF0A}"/>
                </a:ext>
              </a:extLst>
            </p:cNvPr>
            <p:cNvCxnSpPr>
              <a:cxnSpLocks noChangeShapeType="1"/>
            </p:cNvCxnSpPr>
            <p:nvPr/>
          </p:nvCxnSpPr>
          <p:spPr bwMode="auto">
            <a:xfrm>
              <a:off x="3120428" y="1921858"/>
              <a:ext cx="203971" cy="0"/>
            </a:xfrm>
            <a:prstGeom prst="line">
              <a:avLst/>
            </a:prstGeom>
            <a:noFill/>
            <a:ln w="28575" algn="ctr">
              <a:solidFill>
                <a:schemeClr val="accent1"/>
              </a:solidFill>
              <a:round/>
              <a:headEnd/>
              <a:tailEnd/>
            </a:ln>
            <a:extLst>
              <a:ext uri="{909E8E84-426E-40DD-AFC4-6F175D3DCCD1}">
                <a14:hiddenFill xmlns:a14="http://schemas.microsoft.com/office/drawing/2010/main">
                  <a:noFill/>
                </a14:hiddenFill>
              </a:ext>
            </a:extLst>
          </p:spPr>
        </p:cxnSp>
        <p:cxnSp>
          <p:nvCxnSpPr>
            <p:cNvPr id="503" name="Straight Connector 502">
              <a:extLst>
                <a:ext uri="{FF2B5EF4-FFF2-40B4-BE49-F238E27FC236}">
                  <a16:creationId xmlns:a16="http://schemas.microsoft.com/office/drawing/2014/main" id="{E81BEBE9-C997-4260-8793-2973BE4A8111}"/>
                </a:ext>
              </a:extLst>
            </p:cNvPr>
            <p:cNvCxnSpPr/>
            <p:nvPr/>
          </p:nvCxnSpPr>
          <p:spPr bwMode="auto">
            <a:xfrm>
              <a:off x="3120428" y="2220631"/>
              <a:ext cx="203971" cy="0"/>
            </a:xfrm>
            <a:prstGeom prst="line">
              <a:avLst/>
            </a:prstGeom>
            <a:noFill/>
            <a:ln w="28575" cap="flat" cmpd="sng" algn="ctr">
              <a:solidFill>
                <a:schemeClr val="accent3"/>
              </a:solidFill>
              <a:prstDash val="solid"/>
              <a:round/>
              <a:headEnd type="none" w="med" len="med"/>
              <a:tailEnd type="none" w="med" len="med"/>
            </a:ln>
            <a:effectLst/>
          </p:spPr>
        </p:cxnSp>
      </p:grpSp>
    </p:spTree>
    <p:extLst>
      <p:ext uri="{BB962C8B-B14F-4D97-AF65-F5344CB8AC3E}">
        <p14:creationId xmlns:p14="http://schemas.microsoft.com/office/powerpoint/2010/main" val="35375910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592FAA7-16F2-B543-A4D3-E3485D6BC92C}"/>
              </a:ext>
            </a:extLst>
          </p:cNvPr>
          <p:cNvSpPr>
            <a:spLocks noGrp="1"/>
          </p:cNvSpPr>
          <p:nvPr>
            <p:ph type="title"/>
          </p:nvPr>
        </p:nvSpPr>
        <p:spPr/>
        <p:txBody>
          <a:bodyPr/>
          <a:lstStyle/>
          <a:p>
            <a:r>
              <a:rPr lang="en-US" dirty="0"/>
              <a:t>CheckMate 9DW: Nivolumab + Ipilimumab vs Sorafenib or Lenvatinib as First-line Treatment for Advanced HCC</a:t>
            </a:r>
          </a:p>
        </p:txBody>
      </p:sp>
      <p:sp>
        <p:nvSpPr>
          <p:cNvPr id="14" name="Content Placeholder 3">
            <a:extLst>
              <a:ext uri="{FF2B5EF4-FFF2-40B4-BE49-F238E27FC236}">
                <a16:creationId xmlns:a16="http://schemas.microsoft.com/office/drawing/2014/main" id="{BFBDF7FA-6B76-F94F-9D39-69E06844F040}"/>
              </a:ext>
            </a:extLst>
          </p:cNvPr>
          <p:cNvSpPr>
            <a:spLocks noGrp="1"/>
          </p:cNvSpPr>
          <p:nvPr>
            <p:ph idx="1"/>
          </p:nvPr>
        </p:nvSpPr>
        <p:spPr/>
        <p:txBody>
          <a:bodyPr/>
          <a:lstStyle/>
          <a:p>
            <a:r>
              <a:rPr lang="en-US" dirty="0">
                <a:cs typeface="Calibri" panose="020F0502020204030204" pitchFamily="34" charset="0"/>
              </a:rPr>
              <a:t>Multicenter, randomized, open-label phase III trial </a:t>
            </a:r>
          </a:p>
          <a:p>
            <a:endParaRPr lang="en-US" dirty="0">
              <a:cs typeface="Calibri" panose="020F0502020204030204" pitchFamily="34" charset="0"/>
            </a:endParaRPr>
          </a:p>
          <a:p>
            <a:endParaRPr lang="en-US" dirty="0">
              <a:cs typeface="Calibri" panose="020F0502020204030204" pitchFamily="34" charset="0"/>
            </a:endParaRPr>
          </a:p>
          <a:p>
            <a:endParaRPr lang="en-US" dirty="0">
              <a:cs typeface="Calibri" panose="020F0502020204030204" pitchFamily="34" charset="0"/>
            </a:endParaRPr>
          </a:p>
          <a:p>
            <a:endParaRPr lang="en-US" dirty="0">
              <a:cs typeface="Calibri" panose="020F0502020204030204" pitchFamily="34" charset="0"/>
            </a:endParaRPr>
          </a:p>
        </p:txBody>
      </p:sp>
      <p:sp>
        <p:nvSpPr>
          <p:cNvPr id="9" name="Text Box 11">
            <a:extLst>
              <a:ext uri="{FF2B5EF4-FFF2-40B4-BE49-F238E27FC236}">
                <a16:creationId xmlns:a16="http://schemas.microsoft.com/office/drawing/2014/main" id="{C14E8D84-3731-6B41-8E56-56ADEF872AFF}"/>
              </a:ext>
            </a:extLst>
          </p:cNvPr>
          <p:cNvSpPr txBox="1">
            <a:spLocks noChangeArrowheads="1"/>
          </p:cNvSpPr>
          <p:nvPr/>
        </p:nvSpPr>
        <p:spPr bwMode="auto">
          <a:xfrm>
            <a:off x="427039" y="6393210"/>
            <a:ext cx="801052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b">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 typeface="Wingdings" panose="05000000000000000000" pitchFamily="2" charset="2"/>
              <a:buNone/>
              <a:tabLst/>
              <a:defRPr/>
            </a:pPr>
            <a:r>
              <a:rPr kumimoji="0" lang="en-US" altLang="en-US" sz="1200" b="0" i="0" u="none" strike="noStrike" kern="1200" cap="none" spc="0" normalizeH="0" baseline="0" noProof="0" dirty="0">
                <a:ln>
                  <a:noFill/>
                </a:ln>
                <a:solidFill>
                  <a:srgbClr val="455560"/>
                </a:solidFill>
                <a:effectLst/>
                <a:uLnTx/>
                <a:uFillTx/>
                <a:latin typeface="Calibri" panose="020F0502020204030204" pitchFamily="34" charset="0"/>
                <a:ea typeface="MS PGothic" pitchFamily="34" charset="-128"/>
                <a:cs typeface="Arial" pitchFamily="34" charset="0"/>
              </a:rPr>
              <a:t>NCT04039607.</a:t>
            </a:r>
          </a:p>
        </p:txBody>
      </p:sp>
      <p:sp>
        <p:nvSpPr>
          <p:cNvPr id="15" name="Rectangle 14">
            <a:extLst>
              <a:ext uri="{FF2B5EF4-FFF2-40B4-BE49-F238E27FC236}">
                <a16:creationId xmlns:a16="http://schemas.microsoft.com/office/drawing/2014/main" id="{94FFBF40-0743-8D43-8283-608E911156B4}"/>
              </a:ext>
            </a:extLst>
          </p:cNvPr>
          <p:cNvSpPr>
            <a:spLocks noChangeArrowheads="1"/>
          </p:cNvSpPr>
          <p:nvPr/>
        </p:nvSpPr>
        <p:spPr bwMode="auto">
          <a:xfrm>
            <a:off x="1450454" y="2411273"/>
            <a:ext cx="3002280" cy="1930242"/>
          </a:xfrm>
          <a:prstGeom prst="rect">
            <a:avLst/>
          </a:prstGeom>
          <a:noFill/>
          <a:ln>
            <a:noFill/>
            <a:headEnd/>
            <a:tailEnd/>
          </a:ln>
          <a:effectLst/>
        </p:spPr>
        <p:style>
          <a:lnRef idx="2">
            <a:schemeClr val="accent6">
              <a:shade val="50000"/>
            </a:schemeClr>
          </a:lnRef>
          <a:fillRef idx="1">
            <a:schemeClr val="accent6"/>
          </a:fillRef>
          <a:effectRef idx="0">
            <a:schemeClr val="accent6"/>
          </a:effectRef>
          <a:fontRef idx="minor">
            <a:schemeClr val="lt1"/>
          </a:fontRef>
        </p:style>
        <p:txBody>
          <a:bodyPr lIns="91440" tIns="34277" rIns="91440" bIns="34277" anchor="ctr"/>
          <a:lstStyle>
            <a:lvl1pPr marL="228600" indent="-228600">
              <a:defRPr>
                <a:solidFill>
                  <a:schemeClr val="tx1"/>
                </a:solidFill>
                <a:latin typeface="Arial Narrow" pitchFamily="34" charset="0"/>
              </a:defRPr>
            </a:lvl1pPr>
            <a:lvl2pPr marL="742950" indent="-285750">
              <a:defRPr>
                <a:solidFill>
                  <a:schemeClr val="tx1"/>
                </a:solidFill>
                <a:latin typeface="Arial Narrow" pitchFamily="34" charset="0"/>
              </a:defRPr>
            </a:lvl2pPr>
            <a:lvl3pPr marL="1143000" indent="-228600">
              <a:defRPr>
                <a:solidFill>
                  <a:schemeClr val="tx1"/>
                </a:solidFill>
                <a:latin typeface="Arial Narrow" pitchFamily="34" charset="0"/>
              </a:defRPr>
            </a:lvl3pPr>
            <a:lvl4pPr marL="1600200" indent="-228600">
              <a:defRPr>
                <a:solidFill>
                  <a:schemeClr val="tx1"/>
                </a:solidFill>
                <a:latin typeface="Arial Narrow" pitchFamily="34" charset="0"/>
              </a:defRPr>
            </a:lvl4pPr>
            <a:lvl5pPr marL="2057400" indent="-228600">
              <a:defRPr>
                <a:solidFill>
                  <a:schemeClr val="tx1"/>
                </a:solidFill>
                <a:latin typeface="Arial Narrow" pitchFamily="34" charset="0"/>
              </a:defRPr>
            </a:lvl5pPr>
            <a:lvl6pPr marL="2514600" indent="-228600" fontAlgn="base">
              <a:spcBef>
                <a:spcPct val="0"/>
              </a:spcBef>
              <a:spcAft>
                <a:spcPct val="0"/>
              </a:spcAft>
              <a:defRPr>
                <a:solidFill>
                  <a:schemeClr val="tx1"/>
                </a:solidFill>
                <a:latin typeface="Arial Narrow" pitchFamily="34" charset="0"/>
              </a:defRPr>
            </a:lvl6pPr>
            <a:lvl7pPr marL="2971800" indent="-228600" fontAlgn="base">
              <a:spcBef>
                <a:spcPct val="0"/>
              </a:spcBef>
              <a:spcAft>
                <a:spcPct val="0"/>
              </a:spcAft>
              <a:defRPr>
                <a:solidFill>
                  <a:schemeClr val="tx1"/>
                </a:solidFill>
                <a:latin typeface="Arial Narrow" pitchFamily="34" charset="0"/>
              </a:defRPr>
            </a:lvl7pPr>
            <a:lvl8pPr marL="3429000" indent="-228600" fontAlgn="base">
              <a:spcBef>
                <a:spcPct val="0"/>
              </a:spcBef>
              <a:spcAft>
                <a:spcPct val="0"/>
              </a:spcAft>
              <a:defRPr>
                <a:solidFill>
                  <a:schemeClr val="tx1"/>
                </a:solidFill>
                <a:latin typeface="Arial Narrow" pitchFamily="34" charset="0"/>
              </a:defRPr>
            </a:lvl8pPr>
            <a:lvl9pPr marL="3886200" indent="-228600" fontAlgn="base">
              <a:spcBef>
                <a:spcPct val="0"/>
              </a:spcBef>
              <a:spcAft>
                <a:spcPct val="0"/>
              </a:spcAft>
              <a:defRPr>
                <a:solidFill>
                  <a:schemeClr val="tx1"/>
                </a:solidFill>
                <a:latin typeface="Arial Narrow" pitchFamily="34" charset="0"/>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en-US" sz="1800" b="0" i="0" u="none" strike="noStrike" kern="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Patients with advanced HCC; no previous systemic therapy;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en-US" sz="1800" b="0" i="0" u="none" strike="noStrike" kern="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Child-Pugh 5 or 6;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en-US" sz="1800" b="0" i="0" u="none" strike="noStrike" kern="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ECOG PS ≤1</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en-US" sz="1800" b="0" i="0" u="none" strike="noStrike" kern="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(planned N = 1084)</a:t>
            </a:r>
          </a:p>
        </p:txBody>
      </p:sp>
      <p:sp>
        <p:nvSpPr>
          <p:cNvPr id="20" name="Rectangle 49">
            <a:extLst>
              <a:ext uri="{FF2B5EF4-FFF2-40B4-BE49-F238E27FC236}">
                <a16:creationId xmlns:a16="http://schemas.microsoft.com/office/drawing/2014/main" id="{65A2C87C-BE7A-BC49-A75E-74B373DB0440}"/>
              </a:ext>
            </a:extLst>
          </p:cNvPr>
          <p:cNvSpPr>
            <a:spLocks noChangeArrowheads="1"/>
          </p:cNvSpPr>
          <p:nvPr/>
        </p:nvSpPr>
        <p:spPr bwMode="auto">
          <a:xfrm>
            <a:off x="5302158" y="2511759"/>
            <a:ext cx="4087411" cy="812373"/>
          </a:xfrm>
          <a:prstGeom prst="rect">
            <a:avLst/>
          </a:prstGeom>
          <a:solidFill>
            <a:schemeClr val="accent1"/>
          </a:solidFill>
          <a:ln>
            <a:noFill/>
          </a:ln>
        </p:spPr>
        <p:txBody>
          <a:bodyPr wrap="none" anchor="ctr" anchorCtr="1"/>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 typeface="Wingdings" panose="05000000000000000000" pitchFamily="2" charset="2"/>
              <a:buNone/>
              <a:tabLst/>
              <a:defRPr/>
            </a:pPr>
            <a:r>
              <a:rPr kumimoji="0" lang="en-US" sz="2000" b="1" i="0" u="none" strike="noStrike" kern="1200" cap="none" spc="0" normalizeH="0" baseline="0" noProof="0" dirty="0">
                <a:ln>
                  <a:noFill/>
                </a:ln>
                <a:solidFill>
                  <a:srgbClr val="FFFFFF"/>
                </a:solidFill>
                <a:effectLst/>
                <a:uLnTx/>
                <a:uFillTx/>
                <a:latin typeface="Calibri" panose="020F0502020204030204" pitchFamily="34" charset="0"/>
                <a:ea typeface="MS PGothic" pitchFamily="34" charset="-128"/>
                <a:cs typeface="Arial" charset="0"/>
              </a:rPr>
              <a:t>Nivolumab + Ipilimumab </a:t>
            </a:r>
            <a:endParaRPr kumimoji="0" lang="en-US" sz="2000" b="0" i="0" u="none" strike="noStrike" kern="1200" cap="none" spc="0" normalizeH="0" baseline="0" noProof="0" dirty="0">
              <a:ln>
                <a:noFill/>
              </a:ln>
              <a:solidFill>
                <a:srgbClr val="FFFFFF"/>
              </a:solidFill>
              <a:effectLst/>
              <a:uLnTx/>
              <a:uFillTx/>
              <a:latin typeface="Calibri" panose="020F0502020204030204" pitchFamily="34" charset="0"/>
              <a:ea typeface="MS PGothic" pitchFamily="34" charset="-128"/>
              <a:cs typeface="Arial" charset="0"/>
            </a:endParaRPr>
          </a:p>
        </p:txBody>
      </p:sp>
      <p:sp>
        <p:nvSpPr>
          <p:cNvPr id="21" name="Rectangle 50">
            <a:extLst>
              <a:ext uri="{FF2B5EF4-FFF2-40B4-BE49-F238E27FC236}">
                <a16:creationId xmlns:a16="http://schemas.microsoft.com/office/drawing/2014/main" id="{B1442CD8-EE7C-1445-8B1E-F40A7C6022A0}"/>
              </a:ext>
            </a:extLst>
          </p:cNvPr>
          <p:cNvSpPr>
            <a:spLocks noChangeArrowheads="1"/>
          </p:cNvSpPr>
          <p:nvPr/>
        </p:nvSpPr>
        <p:spPr bwMode="auto">
          <a:xfrm>
            <a:off x="5302158" y="3441512"/>
            <a:ext cx="4087411" cy="812372"/>
          </a:xfrm>
          <a:prstGeom prst="rect">
            <a:avLst/>
          </a:prstGeom>
          <a:solidFill>
            <a:schemeClr va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nchorCtr="1"/>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 typeface="Wingdings" panose="05000000000000000000" pitchFamily="2" charset="2"/>
              <a:buNone/>
              <a:tabLst/>
              <a:defRPr/>
            </a:pPr>
            <a:r>
              <a:rPr kumimoji="0" lang="en-US" altLang="en-US" sz="2000" b="1" i="0" u="none" strike="noStrike" kern="0" cap="none" spc="0" normalizeH="0" baseline="0" noProof="0" dirty="0">
                <a:ln>
                  <a:noFill/>
                </a:ln>
                <a:solidFill>
                  <a:prstClr val="white"/>
                </a:solidFill>
                <a:effectLst/>
                <a:uLnTx/>
                <a:uFillTx/>
                <a:latin typeface="Calibri" panose="020F0502020204030204" pitchFamily="34" charset="0"/>
                <a:ea typeface="MS PGothic" pitchFamily="34" charset="-128"/>
                <a:cs typeface="Calibri" panose="020F0502020204030204" pitchFamily="34" charset="0"/>
              </a:rPr>
              <a:t>Sorafenib or Lenvatinib</a:t>
            </a:r>
            <a:endParaRPr kumimoji="0" lang="en-US" altLang="en-US" sz="2000" b="1" i="0" u="none" strike="noStrike" kern="1200" cap="none" spc="0" normalizeH="0" baseline="0" noProof="0" dirty="0">
              <a:ln>
                <a:noFill/>
              </a:ln>
              <a:solidFill>
                <a:srgbClr val="FFFFFF"/>
              </a:solidFill>
              <a:effectLst/>
              <a:uLnTx/>
              <a:uFillTx/>
              <a:latin typeface="Calibri" panose="020F0502020204030204" pitchFamily="34" charset="0"/>
              <a:ea typeface="MS PGothic" panose="020B0600070205080204" pitchFamily="34" charset="-128"/>
              <a:cs typeface="Arial" panose="020B0604020202020204" pitchFamily="34" charset="0"/>
            </a:endParaRPr>
          </a:p>
        </p:txBody>
      </p:sp>
      <p:sp>
        <p:nvSpPr>
          <p:cNvPr id="22" name="Line 53">
            <a:extLst>
              <a:ext uri="{FF2B5EF4-FFF2-40B4-BE49-F238E27FC236}">
                <a16:creationId xmlns:a16="http://schemas.microsoft.com/office/drawing/2014/main" id="{127ADF75-5EF9-BA40-95FF-109B1BD05B5B}"/>
              </a:ext>
            </a:extLst>
          </p:cNvPr>
          <p:cNvSpPr>
            <a:spLocks noChangeShapeType="1"/>
          </p:cNvSpPr>
          <p:nvPr/>
        </p:nvSpPr>
        <p:spPr bwMode="auto">
          <a:xfrm>
            <a:off x="4554434" y="3505214"/>
            <a:ext cx="622300" cy="350838"/>
          </a:xfrm>
          <a:prstGeom prst="line">
            <a:avLst/>
          </a:prstGeom>
          <a:noFill/>
          <a:ln w="28575">
            <a:solidFill>
              <a:schemeClr val="bg1"/>
            </a:solidFill>
            <a:round/>
            <a:headEnd/>
            <a:tailEnd type="triangle" w="med" len="med"/>
          </a:ln>
          <a:extLst>
            <a:ext uri="{909E8E84-426E-40DD-AFC4-6F175D3DCCD1}">
              <a14:hiddenFill xmlns:a14="http://schemas.microsoft.com/office/drawing/2010/main">
                <a:noFill/>
              </a14:hiddenFill>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600" b="1" i="0" u="none" strike="noStrike" kern="1200" cap="none" spc="0" normalizeH="0" baseline="0" noProof="0" dirty="0">
              <a:ln>
                <a:noFill/>
              </a:ln>
              <a:solidFill>
                <a:srgbClr val="000000"/>
              </a:solidFill>
              <a:effectLst/>
              <a:uLnTx/>
              <a:uFillTx/>
              <a:latin typeface="Calibri" panose="020F0502020204030204" pitchFamily="34" charset="0"/>
              <a:ea typeface="MS PGothic" panose="020B0600070205080204" pitchFamily="34" charset="-128"/>
              <a:cs typeface="Arial" panose="020B0604020202020204" pitchFamily="34" charset="0"/>
            </a:endParaRPr>
          </a:p>
        </p:txBody>
      </p:sp>
      <p:sp>
        <p:nvSpPr>
          <p:cNvPr id="23" name="Line 54">
            <a:extLst>
              <a:ext uri="{FF2B5EF4-FFF2-40B4-BE49-F238E27FC236}">
                <a16:creationId xmlns:a16="http://schemas.microsoft.com/office/drawing/2014/main" id="{C4F0C9B4-7FD7-8C44-92D2-C60F18F020D7}"/>
              </a:ext>
            </a:extLst>
          </p:cNvPr>
          <p:cNvSpPr>
            <a:spLocks noChangeShapeType="1"/>
          </p:cNvSpPr>
          <p:nvPr/>
        </p:nvSpPr>
        <p:spPr bwMode="auto">
          <a:xfrm flipV="1">
            <a:off x="4572344" y="2858364"/>
            <a:ext cx="622300" cy="347663"/>
          </a:xfrm>
          <a:prstGeom prst="line">
            <a:avLst/>
          </a:prstGeom>
          <a:noFill/>
          <a:ln w="28575">
            <a:solidFill>
              <a:schemeClr val="bg1"/>
            </a:solidFill>
            <a:round/>
            <a:headEnd/>
            <a:tailEnd type="triangle" w="med" len="med"/>
          </a:ln>
          <a:extLst>
            <a:ext uri="{909E8E84-426E-40DD-AFC4-6F175D3DCCD1}">
              <a14:hiddenFill xmlns:a14="http://schemas.microsoft.com/office/drawing/2010/main">
                <a:noFill/>
              </a14:hiddenFill>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600" b="1" i="0" u="none" strike="noStrike" kern="1200" cap="none" spc="0" normalizeH="0" baseline="0" noProof="0" dirty="0">
              <a:ln>
                <a:noFill/>
              </a:ln>
              <a:solidFill>
                <a:srgbClr val="000000"/>
              </a:solidFill>
              <a:effectLst/>
              <a:uLnTx/>
              <a:uFillTx/>
              <a:latin typeface="Calibri" panose="020F0502020204030204" pitchFamily="34" charset="0"/>
              <a:ea typeface="MS PGothic" panose="020B0600070205080204" pitchFamily="34" charset="-128"/>
              <a:cs typeface="Arial" panose="020B0604020202020204" pitchFamily="34" charset="0"/>
            </a:endParaRPr>
          </a:p>
        </p:txBody>
      </p:sp>
      <p:sp>
        <p:nvSpPr>
          <p:cNvPr id="18" name="Content Placeholder 2">
            <a:extLst>
              <a:ext uri="{FF2B5EF4-FFF2-40B4-BE49-F238E27FC236}">
                <a16:creationId xmlns:a16="http://schemas.microsoft.com/office/drawing/2014/main" id="{DBCC6FDE-96A3-437C-93AC-53437484A5D3}"/>
              </a:ext>
            </a:extLst>
          </p:cNvPr>
          <p:cNvSpPr txBox="1">
            <a:spLocks/>
          </p:cNvSpPr>
          <p:nvPr/>
        </p:nvSpPr>
        <p:spPr bwMode="auto">
          <a:xfrm>
            <a:off x="604675" y="4775804"/>
            <a:ext cx="10877529" cy="8686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lnSpc>
                <a:spcPct val="90000"/>
              </a:lnSpc>
              <a:spcBef>
                <a:spcPts val="1000"/>
              </a:spcBef>
              <a:spcAft>
                <a:spcPts val="700"/>
              </a:spcAft>
              <a:buClr>
                <a:schemeClr val="bg1"/>
              </a:buClr>
              <a:buFont typeface="Wingdings" panose="05000000000000000000" pitchFamily="2" charset="2"/>
              <a:buChar char="§"/>
              <a:defRPr sz="2800">
                <a:solidFill>
                  <a:schemeClr val="bg1"/>
                </a:solidFill>
                <a:latin typeface="Calibri" panose="020F0502020204030204" pitchFamily="34" charset="0"/>
                <a:ea typeface="+mn-ea"/>
                <a:cs typeface="+mn-cs"/>
              </a:defRPr>
            </a:lvl1pPr>
            <a:lvl2pPr marL="742950" indent="-285750" algn="l" rtl="0" eaLnBrk="1" fontAlgn="base" hangingPunct="1">
              <a:lnSpc>
                <a:spcPct val="90000"/>
              </a:lnSpc>
              <a:spcBef>
                <a:spcPts val="1000"/>
              </a:spcBef>
              <a:spcAft>
                <a:spcPts val="700"/>
              </a:spcAft>
              <a:buClr>
                <a:schemeClr val="bg1"/>
              </a:buClr>
              <a:buFont typeface="Arial" panose="020B0604020202020204" pitchFamily="34" charset="0"/>
              <a:buChar char="‒"/>
              <a:defRPr sz="2600">
                <a:solidFill>
                  <a:schemeClr val="bg1"/>
                </a:solidFill>
                <a:latin typeface="Calibri" panose="020F0502020204030204" pitchFamily="34" charset="0"/>
              </a:defRPr>
            </a:lvl2pPr>
            <a:lvl3pPr marL="1143000" indent="-228600" algn="l" rtl="0" eaLnBrk="1" fontAlgn="base" hangingPunct="1">
              <a:lnSpc>
                <a:spcPct val="90000"/>
              </a:lnSpc>
              <a:spcBef>
                <a:spcPts val="1000"/>
              </a:spcBef>
              <a:spcAft>
                <a:spcPts val="700"/>
              </a:spcAft>
              <a:buClr>
                <a:schemeClr val="bg1"/>
              </a:buClr>
              <a:buFont typeface="Arial" panose="020B0604020202020204" pitchFamily="34" charset="0"/>
              <a:buChar char="‒"/>
              <a:defRPr sz="2400">
                <a:solidFill>
                  <a:schemeClr val="bg1"/>
                </a:solidFill>
                <a:latin typeface="Calibri" panose="020F0502020204030204" pitchFamily="34" charset="0"/>
              </a:defRPr>
            </a:lvl3pPr>
            <a:lvl4pPr marL="1600200" indent="-228600" algn="l" rtl="0" eaLnBrk="1" fontAlgn="base" hangingPunct="1">
              <a:lnSpc>
                <a:spcPct val="90000"/>
              </a:lnSpc>
              <a:spcBef>
                <a:spcPts val="1000"/>
              </a:spcBef>
              <a:spcAft>
                <a:spcPts val="700"/>
              </a:spcAft>
              <a:buClr>
                <a:schemeClr val="bg1"/>
              </a:buClr>
              <a:buFont typeface="Arial" panose="020B0604020202020204" pitchFamily="34" charset="0"/>
              <a:buChar char="‒"/>
              <a:defRPr sz="2200">
                <a:solidFill>
                  <a:schemeClr val="bg1"/>
                </a:solidFill>
                <a:latin typeface="Calibri" panose="020F0502020204030204" pitchFamily="34" charset="0"/>
              </a:defRPr>
            </a:lvl4pPr>
            <a:lvl5pPr marL="2057400" indent="-228600" algn="l" rtl="0" eaLnBrk="1" fontAlgn="base" hangingPunct="1">
              <a:lnSpc>
                <a:spcPct val="90000"/>
              </a:lnSpc>
              <a:spcBef>
                <a:spcPts val="1000"/>
              </a:spcBef>
              <a:spcAft>
                <a:spcPts val="700"/>
              </a:spcAft>
              <a:buClr>
                <a:schemeClr val="bg1"/>
              </a:buClr>
              <a:buFont typeface="Arial" panose="020B0604020202020204" pitchFamily="34" charset="0"/>
              <a:buChar char="‒"/>
              <a:defRPr sz="2000">
                <a:solidFill>
                  <a:schemeClr val="bg1"/>
                </a:solidFill>
                <a:latin typeface="Calibri" panose="020F0502020204030204" pitchFamily="34" charset="0"/>
              </a:defRPr>
            </a:lvl5pPr>
            <a:lvl6pPr marL="2514600" indent="-228600" algn="l" rtl="0" eaLnBrk="1" fontAlgn="base" hangingPunct="1">
              <a:lnSpc>
                <a:spcPct val="90000"/>
              </a:lnSpc>
              <a:spcBef>
                <a:spcPct val="35000"/>
              </a:spcBef>
              <a:spcAft>
                <a:spcPct val="25000"/>
              </a:spcAft>
              <a:buClr>
                <a:schemeClr val="accent2"/>
              </a:buClr>
              <a:buFont typeface="Arial" charset="0"/>
              <a:buChar char="–"/>
              <a:defRPr sz="1400">
                <a:solidFill>
                  <a:schemeClr val="tx1"/>
                </a:solidFill>
                <a:latin typeface="+mn-lt"/>
              </a:defRPr>
            </a:lvl6pPr>
            <a:lvl7pPr marL="2971800" indent="-228600" algn="l" rtl="0" eaLnBrk="1" fontAlgn="base" hangingPunct="1">
              <a:lnSpc>
                <a:spcPct val="90000"/>
              </a:lnSpc>
              <a:spcBef>
                <a:spcPct val="35000"/>
              </a:spcBef>
              <a:spcAft>
                <a:spcPct val="25000"/>
              </a:spcAft>
              <a:buClr>
                <a:schemeClr val="accent2"/>
              </a:buClr>
              <a:buFont typeface="Arial" charset="0"/>
              <a:buChar char="–"/>
              <a:defRPr sz="1400">
                <a:solidFill>
                  <a:schemeClr val="tx1"/>
                </a:solidFill>
                <a:latin typeface="+mn-lt"/>
              </a:defRPr>
            </a:lvl7pPr>
            <a:lvl8pPr marL="3429000" indent="-228600" algn="l" rtl="0" eaLnBrk="1" fontAlgn="base" hangingPunct="1">
              <a:lnSpc>
                <a:spcPct val="90000"/>
              </a:lnSpc>
              <a:spcBef>
                <a:spcPct val="35000"/>
              </a:spcBef>
              <a:spcAft>
                <a:spcPct val="25000"/>
              </a:spcAft>
              <a:buClr>
                <a:schemeClr val="accent2"/>
              </a:buClr>
              <a:buFont typeface="Arial" charset="0"/>
              <a:buChar char="–"/>
              <a:defRPr sz="1400">
                <a:solidFill>
                  <a:schemeClr val="tx1"/>
                </a:solidFill>
                <a:latin typeface="+mn-lt"/>
              </a:defRPr>
            </a:lvl8pPr>
            <a:lvl9pPr marL="3886200" indent="-228600" algn="l" rtl="0" eaLnBrk="1" fontAlgn="base" hangingPunct="1">
              <a:lnSpc>
                <a:spcPct val="90000"/>
              </a:lnSpc>
              <a:spcBef>
                <a:spcPct val="35000"/>
              </a:spcBef>
              <a:spcAft>
                <a:spcPct val="25000"/>
              </a:spcAft>
              <a:buClr>
                <a:schemeClr val="accent2"/>
              </a:buClr>
              <a:buFont typeface="Arial" charset="0"/>
              <a:buChar char="–"/>
              <a:defRPr sz="1400">
                <a:solidFill>
                  <a:schemeClr val="tx1"/>
                </a:solidFill>
                <a:latin typeface="+mn-lt"/>
              </a:defRPr>
            </a:lvl9pPr>
          </a:lstStyle>
          <a:p>
            <a:pPr marL="342900" marR="0" lvl="0" indent="-342900" algn="l" defTabSz="914400" rtl="0" eaLnBrk="1" fontAlgn="base" latinLnBrk="0" hangingPunct="1">
              <a:lnSpc>
                <a:spcPct val="90000"/>
              </a:lnSpc>
              <a:spcBef>
                <a:spcPts val="1000"/>
              </a:spcBef>
              <a:spcAft>
                <a:spcPts val="700"/>
              </a:spcAft>
              <a:buClr>
                <a:srgbClr val="000000"/>
              </a:buClr>
              <a:buSzTx/>
              <a:buFont typeface="Wingdings" panose="05000000000000000000" pitchFamily="2" charset="2"/>
              <a:buChar char="§"/>
              <a:tabLst/>
              <a:defRPr/>
            </a:pPr>
            <a:r>
              <a:rPr kumimoji="0" lang="en-US" sz="28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Primary endpoints: OS</a:t>
            </a:r>
          </a:p>
          <a:p>
            <a:pPr marL="342900" marR="0" lvl="0" indent="-342900" algn="l" defTabSz="914400" rtl="0" eaLnBrk="1" fontAlgn="base" latinLnBrk="0" hangingPunct="1">
              <a:lnSpc>
                <a:spcPct val="90000"/>
              </a:lnSpc>
              <a:spcBef>
                <a:spcPts val="1000"/>
              </a:spcBef>
              <a:spcAft>
                <a:spcPts val="700"/>
              </a:spcAft>
              <a:buClr>
                <a:srgbClr val="000000"/>
              </a:buClr>
              <a:buSzTx/>
              <a:buFont typeface="Wingdings" panose="05000000000000000000" pitchFamily="2" charset="2"/>
              <a:buChar char="§"/>
              <a:tabLst/>
              <a:defRPr/>
            </a:pPr>
            <a:r>
              <a:rPr kumimoji="0" lang="en-US" sz="28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Secondary endpoints: ORR, DoR, TTSD</a:t>
            </a:r>
            <a:endParaRPr kumimoji="0" lang="en-US" sz="2800" b="0" i="0" u="none" strike="noStrike" kern="0" cap="none" spc="0" normalizeH="0" baseline="0" noProof="0" dirty="0">
              <a:ln>
                <a:noFill/>
              </a:ln>
              <a:solidFill>
                <a:srgbClr val="000000"/>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8684936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4">
            <a:extLst>
              <a:ext uri="{FF2B5EF4-FFF2-40B4-BE49-F238E27FC236}">
                <a16:creationId xmlns:a16="http://schemas.microsoft.com/office/drawing/2014/main" id="{627830F4-E071-4AE8-8343-0B4C4AA4AAAE}"/>
              </a:ext>
            </a:extLst>
          </p:cNvPr>
          <p:cNvSpPr>
            <a:spLocks noGrp="1" noChangeArrowheads="1"/>
          </p:cNvSpPr>
          <p:nvPr>
            <p:ph idx="1"/>
          </p:nvPr>
        </p:nvSpPr>
        <p:spPr/>
        <p:txBody>
          <a:bodyPr/>
          <a:lstStyle/>
          <a:p>
            <a:pPr marL="346075" indent="-346075">
              <a:buSzPts val="2400"/>
              <a:defRPr/>
            </a:pPr>
            <a:r>
              <a:rPr lang="en-US" altLang="en-US" dirty="0"/>
              <a:t>Please feel free to use and share some or all of these slides in your noncommercial presentations to colleagues or patients</a:t>
            </a:r>
          </a:p>
          <a:p>
            <a:pPr marL="346075" indent="-346075">
              <a:buSzPts val="2400"/>
              <a:defRPr/>
            </a:pPr>
            <a:r>
              <a:rPr lang="en-US" altLang="en-US" dirty="0"/>
              <a:t>When using our slides, please retain the source attribution:</a:t>
            </a:r>
            <a:br>
              <a:rPr lang="en-US" altLang="en-US" dirty="0"/>
            </a:br>
            <a:br>
              <a:rPr lang="en-US" altLang="en-US" dirty="0"/>
            </a:br>
            <a:endParaRPr lang="en-US" altLang="en-US" dirty="0"/>
          </a:p>
          <a:p>
            <a:pPr eaLnBrk="1" hangingPunct="1">
              <a:defRPr/>
            </a:pPr>
            <a:endParaRPr lang="en-US" altLang="en-US" sz="2000" dirty="0"/>
          </a:p>
          <a:p>
            <a:pPr eaLnBrk="1" hangingPunct="1">
              <a:defRPr/>
            </a:pPr>
            <a:r>
              <a:rPr lang="en-GB" dirty="0"/>
              <a:t>These slides may not be published, posted online, or used in commercial presentations without permission. </a:t>
            </a:r>
            <a:r>
              <a:rPr lang="en-US" dirty="0"/>
              <a:t>Please contact </a:t>
            </a:r>
            <a:r>
              <a:rPr lang="en-US" dirty="0">
                <a:hlinkClick r:id="rId3"/>
              </a:rPr>
              <a:t>permissions@clinicaloptions.com</a:t>
            </a:r>
            <a:r>
              <a:rPr lang="en-US" dirty="0"/>
              <a:t> for details</a:t>
            </a:r>
          </a:p>
        </p:txBody>
      </p:sp>
      <p:sp>
        <p:nvSpPr>
          <p:cNvPr id="36866" name="Rectangle 2">
            <a:extLst>
              <a:ext uri="{FF2B5EF4-FFF2-40B4-BE49-F238E27FC236}">
                <a16:creationId xmlns:a16="http://schemas.microsoft.com/office/drawing/2014/main" id="{FE1ADE93-F242-493E-A0A5-BCE8366B9801}"/>
              </a:ext>
            </a:extLst>
          </p:cNvPr>
          <p:cNvSpPr>
            <a:spLocks noGrp="1" noChangeArrowheads="1"/>
          </p:cNvSpPr>
          <p:nvPr>
            <p:ph type="title"/>
          </p:nvPr>
        </p:nvSpPr>
        <p:spPr/>
        <p:txBody>
          <a:bodyPr/>
          <a:lstStyle/>
          <a:p>
            <a:pPr eaLnBrk="1" hangingPunct="1"/>
            <a:r>
              <a:rPr lang="en-US" altLang="en-US" dirty="0"/>
              <a:t>About These Slides</a:t>
            </a:r>
          </a:p>
        </p:txBody>
      </p:sp>
      <p:grpSp>
        <p:nvGrpSpPr>
          <p:cNvPr id="7" name="Group 6">
            <a:extLst>
              <a:ext uri="{FF2B5EF4-FFF2-40B4-BE49-F238E27FC236}">
                <a16:creationId xmlns:a16="http://schemas.microsoft.com/office/drawing/2014/main" id="{13E224FD-C927-4EDF-9BB4-96EBF76A22D9}"/>
              </a:ext>
            </a:extLst>
          </p:cNvPr>
          <p:cNvGrpSpPr/>
          <p:nvPr/>
        </p:nvGrpSpPr>
        <p:grpSpPr>
          <a:xfrm>
            <a:off x="4156075" y="3332497"/>
            <a:ext cx="3479671" cy="613720"/>
            <a:chOff x="4156075" y="3332497"/>
            <a:chExt cx="3479671" cy="613720"/>
          </a:xfrm>
        </p:grpSpPr>
        <p:pic>
          <p:nvPicPr>
            <p:cNvPr id="8" name="Picture 7" descr="Icon&#10;&#10;Description automatically generated">
              <a:extLst>
                <a:ext uri="{FF2B5EF4-FFF2-40B4-BE49-F238E27FC236}">
                  <a16:creationId xmlns:a16="http://schemas.microsoft.com/office/drawing/2014/main" id="{9E34FEE4-F9F9-4459-A7E6-C1A99CD2988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714132" y="3332497"/>
              <a:ext cx="795528" cy="275490"/>
            </a:xfrm>
            <a:prstGeom prst="rect">
              <a:avLst/>
            </a:prstGeom>
          </p:spPr>
        </p:pic>
        <p:sp>
          <p:nvSpPr>
            <p:cNvPr id="11" name="Rectangle 7">
              <a:extLst>
                <a:ext uri="{FF2B5EF4-FFF2-40B4-BE49-F238E27FC236}">
                  <a16:creationId xmlns:a16="http://schemas.microsoft.com/office/drawing/2014/main" id="{C088BEA5-FC90-4DD6-A5B2-8FECE2031CAB}"/>
                </a:ext>
              </a:extLst>
            </p:cNvPr>
            <p:cNvSpPr>
              <a:spLocks noChangeArrowheads="1"/>
            </p:cNvSpPr>
            <p:nvPr/>
          </p:nvSpPr>
          <p:spPr bwMode="auto">
            <a:xfrm>
              <a:off x="4156075" y="3546107"/>
              <a:ext cx="3479671"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2000" b="0" i="0" u="none" strike="noStrike" kern="1200" cap="none" spc="0" normalizeH="0" baseline="0" noProof="0" dirty="0">
                  <a:ln>
                    <a:noFill/>
                  </a:ln>
                  <a:solidFill>
                    <a:srgbClr val="455560"/>
                  </a:solidFill>
                  <a:effectLst/>
                  <a:uLnTx/>
                  <a:uFillTx/>
                  <a:latin typeface="Calibri" panose="020F0502020204030204" pitchFamily="34" charset="0"/>
                  <a:ea typeface="+mn-ea"/>
                  <a:cs typeface="Arial" panose="020B0604020202020204" pitchFamily="34" charset="0"/>
                </a:rPr>
                <a:t>Slide credit: </a:t>
              </a:r>
              <a:r>
                <a:rPr kumimoji="0" lang="en-US" altLang="en-US" sz="2000" b="0" i="0" u="none" strike="noStrike" kern="1200" cap="none" spc="0" normalizeH="0" baseline="0" noProof="0" dirty="0">
                  <a:ln>
                    <a:noFill/>
                  </a:ln>
                  <a:solidFill>
                    <a:srgbClr val="455560"/>
                  </a:solidFill>
                  <a:effectLst/>
                  <a:uLnTx/>
                  <a:uFillTx/>
                  <a:latin typeface="Calibri" panose="020F0502020204030204" pitchFamily="34" charset="0"/>
                  <a:ea typeface="+mn-ea"/>
                  <a:cs typeface="Arial" panose="020B0604020202020204" pitchFamily="34" charset="0"/>
                  <a:hlinkClick r:id="rId5"/>
                </a:rPr>
                <a:t>clinicaloptions.com</a:t>
              </a:r>
              <a:endParaRPr kumimoji="0" lang="en-US" altLang="en-US" sz="2000" b="0" i="0" u="none" strike="noStrike" kern="1200" cap="none" spc="0" normalizeH="0" baseline="0" noProof="0" dirty="0">
                <a:ln>
                  <a:noFill/>
                </a:ln>
                <a:solidFill>
                  <a:srgbClr val="455560"/>
                </a:solidFill>
                <a:effectLst/>
                <a:uLnTx/>
                <a:uFillTx/>
                <a:latin typeface="Calibri" panose="020F0502020204030204" pitchFamily="34" charset="0"/>
                <a:ea typeface="+mn-ea"/>
                <a:cs typeface="Arial" panose="020B0604020202020204" pitchFamily="34" charset="0"/>
              </a:endParaRPr>
            </a:p>
          </p:txBody>
        </p:sp>
      </p:gr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5" name="Straight Arrow Connector 24"/>
          <p:cNvCxnSpPr/>
          <p:nvPr/>
        </p:nvCxnSpPr>
        <p:spPr>
          <a:xfrm flipV="1">
            <a:off x="4200642" y="3840534"/>
            <a:ext cx="617030" cy="1149"/>
          </a:xfrm>
          <a:prstGeom prst="straightConnector1">
            <a:avLst/>
          </a:prstGeom>
          <a:ln w="25400">
            <a:solidFill>
              <a:schemeClr val="tx1"/>
            </a:solidFill>
            <a:headEnd type="none" w="med" len="med"/>
            <a:tailEnd type="triangle" w="med" len="med"/>
          </a:ln>
          <a:effectLst/>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p>
            <a:r>
              <a:rPr lang="en-US" b="1" dirty="0"/>
              <a:t>COSMIC-312: Cabozantinib ± Atezolizumab </a:t>
            </a:r>
            <a:br>
              <a:rPr lang="en-US" b="1" dirty="0"/>
            </a:br>
            <a:r>
              <a:rPr lang="en-US" b="1" dirty="0"/>
              <a:t>vs Sorafenib in Advanced HCC</a:t>
            </a:r>
          </a:p>
        </p:txBody>
      </p:sp>
      <p:sp>
        <p:nvSpPr>
          <p:cNvPr id="9" name="Content Placeholder 8">
            <a:extLst>
              <a:ext uri="{FF2B5EF4-FFF2-40B4-BE49-F238E27FC236}">
                <a16:creationId xmlns:a16="http://schemas.microsoft.com/office/drawing/2014/main" id="{A34EA6C0-FFAE-964F-A337-A3114AAA1499}"/>
              </a:ext>
            </a:extLst>
          </p:cNvPr>
          <p:cNvSpPr>
            <a:spLocks noGrp="1"/>
          </p:cNvSpPr>
          <p:nvPr>
            <p:ph idx="1"/>
          </p:nvPr>
        </p:nvSpPr>
        <p:spPr/>
        <p:txBody>
          <a:bodyPr/>
          <a:lstStyle/>
          <a:p>
            <a:r>
              <a:rPr lang="en-US" sz="2400" dirty="0"/>
              <a:t>Multicenter, randomized, open-label phase III trial</a:t>
            </a:r>
          </a:p>
        </p:txBody>
      </p:sp>
      <p:sp>
        <p:nvSpPr>
          <p:cNvPr id="3" name="Rectangle 2"/>
          <p:cNvSpPr/>
          <p:nvPr/>
        </p:nvSpPr>
        <p:spPr>
          <a:xfrm>
            <a:off x="83510" y="2599820"/>
            <a:ext cx="3037092" cy="1779592"/>
          </a:xfrm>
          <a:prstGeom prst="rect">
            <a:avLst/>
          </a:prstGeom>
          <a:noFill/>
          <a:ln>
            <a:noFill/>
            <a:headEnd/>
            <a:tailEnd/>
          </a:ln>
          <a:effectLst/>
        </p:spPr>
        <p:style>
          <a:lnRef idx="1">
            <a:schemeClr val="accent2"/>
          </a:lnRef>
          <a:fillRef idx="3">
            <a:schemeClr val="accent2"/>
          </a:fillRef>
          <a:effectRef idx="2">
            <a:schemeClr val="accent2"/>
          </a:effectRef>
          <a:fontRef idx="minor">
            <a:schemeClr val="lt1"/>
          </a:fontRef>
        </p:style>
        <p:txBody>
          <a:bodyPr lIns="91440" tIns="91438" rIns="91438" bIns="91438" anchor="ctr"/>
          <a:lstStyle/>
          <a:p>
            <a:pPr marL="0" marR="0" lvl="0" indent="0" algn="ctr" defTabSz="914400" rtl="0" eaLnBrk="1" fontAlgn="auto" latinLnBrk="0" hangingPunct="1">
              <a:lnSpc>
                <a:spcPct val="100000"/>
              </a:lnSpc>
              <a:spcBef>
                <a:spcPts val="0"/>
              </a:spcBef>
              <a:spcAft>
                <a:spcPts val="0"/>
              </a:spcAft>
              <a:buClr>
                <a:prstClr val="white"/>
              </a:buClr>
              <a:buSzTx/>
              <a:buFontTx/>
              <a:buNone/>
              <a:tabLst/>
              <a:defRPr/>
            </a:pP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Patients with HCC not amenable to curative treatment; no prior systemic therapy; BCLC stage B or C; Child-Pugh A; ECOG PS </a:t>
            </a:r>
            <a:r>
              <a:rPr kumimoji="0" lang="en-US" altLang="en-US" sz="1800" b="0" i="0" u="none" strike="noStrike" kern="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a:t>
            </a: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1</a:t>
            </a:r>
          </a:p>
          <a:p>
            <a:pPr marL="0" marR="0" lvl="0" indent="0" algn="ctr" defTabSz="914400" rtl="0" eaLnBrk="1" fontAlgn="auto" latinLnBrk="0" hangingPunct="1">
              <a:lnSpc>
                <a:spcPct val="100000"/>
              </a:lnSpc>
              <a:spcBef>
                <a:spcPts val="0"/>
              </a:spcBef>
              <a:spcAft>
                <a:spcPts val="0"/>
              </a:spcAft>
              <a:buClr>
                <a:prstClr val="white"/>
              </a:buClr>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(N = 837)</a:t>
            </a:r>
          </a:p>
        </p:txBody>
      </p:sp>
      <p:sp>
        <p:nvSpPr>
          <p:cNvPr id="17" name="Text Box 11">
            <a:extLst>
              <a:ext uri="{FF2B5EF4-FFF2-40B4-BE49-F238E27FC236}">
                <a16:creationId xmlns:a16="http://schemas.microsoft.com/office/drawing/2014/main" id="{5B9A93D5-AFA8-B346-9BA5-B17A3A585B6C}"/>
              </a:ext>
            </a:extLst>
          </p:cNvPr>
          <p:cNvSpPr txBox="1">
            <a:spLocks noChangeArrowheads="1"/>
          </p:cNvSpPr>
          <p:nvPr/>
        </p:nvSpPr>
        <p:spPr bwMode="auto">
          <a:xfrm>
            <a:off x="427039" y="6398654"/>
            <a:ext cx="801052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b">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 typeface="Wingdings" panose="05000000000000000000" pitchFamily="2" charset="2"/>
              <a:buNone/>
              <a:tabLst/>
              <a:defRPr/>
            </a:pPr>
            <a:r>
              <a:rPr kumimoji="0" lang="en-US" altLang="en-US" sz="1200" b="0" i="0" u="none" strike="noStrike" kern="1200" cap="none" spc="0" normalizeH="0" baseline="0" noProof="0" dirty="0">
                <a:ln>
                  <a:noFill/>
                </a:ln>
                <a:solidFill>
                  <a:srgbClr val="455560"/>
                </a:solidFill>
                <a:effectLst/>
                <a:uLnTx/>
                <a:uFillTx/>
                <a:latin typeface="Calibri" panose="020F0502020204030204" pitchFamily="34" charset="0"/>
                <a:ea typeface="MS PGothic" pitchFamily="34" charset="-128"/>
                <a:cs typeface="Arial" panose="020B0604020202020204" pitchFamily="34" charset="0"/>
              </a:rPr>
              <a:t>Kelley. ESMO Virtual Plenary 2021. Kelley. Lancet Oncol. 2022;23:995.</a:t>
            </a:r>
          </a:p>
        </p:txBody>
      </p:sp>
      <p:sp>
        <p:nvSpPr>
          <p:cNvPr id="22" name="Rectangle 49">
            <a:extLst>
              <a:ext uri="{FF2B5EF4-FFF2-40B4-BE49-F238E27FC236}">
                <a16:creationId xmlns:a16="http://schemas.microsoft.com/office/drawing/2014/main" id="{D91694F7-53C8-3E45-893D-3AB070C7907A}"/>
              </a:ext>
            </a:extLst>
          </p:cNvPr>
          <p:cNvSpPr>
            <a:spLocks noChangeArrowheads="1"/>
          </p:cNvSpPr>
          <p:nvPr/>
        </p:nvSpPr>
        <p:spPr bwMode="auto">
          <a:xfrm>
            <a:off x="3873636" y="2136769"/>
            <a:ext cx="6658370" cy="807842"/>
          </a:xfrm>
          <a:prstGeom prst="rect">
            <a:avLst/>
          </a:prstGeom>
          <a:solidFill>
            <a:schemeClr val="accent1"/>
          </a:solidFill>
          <a:ln>
            <a:noFill/>
          </a:ln>
        </p:spPr>
        <p:txBody>
          <a:bodyPr wrap="none" anchor="ctr" anchorCtr="1"/>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 typeface="Wingdings" panose="05000000000000000000" pitchFamily="2" charset="2"/>
              <a:buNone/>
              <a:tabLst/>
              <a:defRPr/>
            </a:pPr>
            <a:r>
              <a:rPr kumimoji="0" lang="en-US" altLang="en-US" sz="2000" b="1" i="0" u="none" strike="noStrike" kern="0" cap="none" spc="0" normalizeH="0" baseline="0" noProof="0" dirty="0">
                <a:ln>
                  <a:noFill/>
                </a:ln>
                <a:solidFill>
                  <a:prstClr val="white"/>
                </a:solidFill>
                <a:effectLst/>
                <a:uLnTx/>
                <a:uFillTx/>
                <a:latin typeface="Calibri" panose="020F0502020204030204" pitchFamily="34" charset="0"/>
                <a:ea typeface="MS PGothic" pitchFamily="34" charset="-128"/>
                <a:cs typeface="Calibri" panose="020F0502020204030204" pitchFamily="34" charset="0"/>
              </a:rPr>
              <a:t>Cabozantinib </a:t>
            </a:r>
            <a:r>
              <a:rPr kumimoji="0" lang="en-US" altLang="en-US" sz="2000" b="0" i="0" u="none" strike="noStrike" kern="0" cap="none" spc="0" normalizeH="0" baseline="0" noProof="0" dirty="0">
                <a:ln>
                  <a:noFill/>
                </a:ln>
                <a:solidFill>
                  <a:prstClr val="white"/>
                </a:solidFill>
                <a:effectLst/>
                <a:uLnTx/>
                <a:uFillTx/>
                <a:latin typeface="Calibri" panose="020F0502020204030204" pitchFamily="34" charset="0"/>
                <a:ea typeface="MS PGothic" pitchFamily="34" charset="-128"/>
                <a:cs typeface="Calibri" panose="020F0502020204030204" pitchFamily="34" charset="0"/>
              </a:rPr>
              <a:t>40 mg PO QD + </a:t>
            </a:r>
            <a:r>
              <a:rPr kumimoji="0" lang="en-US" altLang="en-US" sz="2000" b="1" i="0" u="none" strike="noStrike" kern="0" cap="none" spc="0" normalizeH="0" baseline="0" noProof="0" dirty="0">
                <a:ln>
                  <a:noFill/>
                </a:ln>
                <a:solidFill>
                  <a:prstClr val="white"/>
                </a:solidFill>
                <a:effectLst/>
                <a:uLnTx/>
                <a:uFillTx/>
                <a:latin typeface="Calibri" panose="020F0502020204030204" pitchFamily="34" charset="0"/>
                <a:ea typeface="MS PGothic" pitchFamily="34" charset="-128"/>
                <a:cs typeface="Calibri" panose="020F0502020204030204" pitchFamily="34" charset="0"/>
              </a:rPr>
              <a:t>Atezolizumab </a:t>
            </a:r>
            <a:r>
              <a:rPr kumimoji="0" lang="en-US" altLang="en-US" sz="2000" b="0" i="0" u="none" strike="noStrike" kern="0" cap="none" spc="0" normalizeH="0" baseline="0" noProof="0" dirty="0">
                <a:ln>
                  <a:noFill/>
                </a:ln>
                <a:solidFill>
                  <a:prstClr val="white"/>
                </a:solidFill>
                <a:effectLst/>
                <a:uLnTx/>
                <a:uFillTx/>
                <a:latin typeface="Calibri" panose="020F0502020204030204" pitchFamily="34" charset="0"/>
                <a:ea typeface="MS PGothic" pitchFamily="34" charset="-128"/>
                <a:cs typeface="Calibri" panose="020F0502020204030204" pitchFamily="34" charset="0"/>
              </a:rPr>
              <a:t>1200 mg IV Q3W</a:t>
            </a:r>
          </a:p>
          <a:p>
            <a:pPr marL="0" marR="0" lvl="0" indent="0" algn="ctr" defTabSz="914400" rtl="0" eaLnBrk="0" fontAlgn="base" latinLnBrk="0" hangingPunct="0">
              <a:lnSpc>
                <a:spcPct val="100000"/>
              </a:lnSpc>
              <a:spcBef>
                <a:spcPct val="0"/>
              </a:spcBef>
              <a:spcAft>
                <a:spcPct val="0"/>
              </a:spcAft>
              <a:buClrTx/>
              <a:buSzTx/>
              <a:buFont typeface="Wingdings" panose="05000000000000000000" pitchFamily="2" charset="2"/>
              <a:buNone/>
              <a:tabLst/>
              <a:defRPr/>
            </a:pPr>
            <a:r>
              <a:rPr kumimoji="0" lang="en-US" altLang="en-US" sz="2000" b="0" i="0" u="none" strike="noStrike" kern="0" cap="none" spc="0" normalizeH="0" baseline="0" noProof="0" dirty="0">
                <a:ln>
                  <a:noFill/>
                </a:ln>
                <a:solidFill>
                  <a:prstClr val="white"/>
                </a:solidFill>
                <a:effectLst/>
                <a:uLnTx/>
                <a:uFillTx/>
                <a:latin typeface="Calibri" panose="020F0502020204030204" pitchFamily="34" charset="0"/>
                <a:ea typeface="MS PGothic" pitchFamily="34" charset="-128"/>
                <a:cs typeface="Calibri" panose="020F0502020204030204" pitchFamily="34" charset="0"/>
              </a:rPr>
              <a:t>(n = 432)</a:t>
            </a:r>
            <a:endParaRPr kumimoji="0" lang="en-US" altLang="en-US" sz="2000" b="0" i="0" u="none" strike="noStrike" kern="1200" cap="none" spc="0" normalizeH="0" baseline="0" noProof="0" dirty="0">
              <a:ln>
                <a:noFill/>
              </a:ln>
              <a:solidFill>
                <a:srgbClr val="FFFFFF"/>
              </a:solidFill>
              <a:effectLst/>
              <a:uLnTx/>
              <a:uFillTx/>
              <a:latin typeface="Calibri" panose="020F0502020204030204" pitchFamily="34" charset="0"/>
              <a:ea typeface="MS PGothic" panose="020B0600070205080204" pitchFamily="34" charset="-128"/>
              <a:cs typeface="Arial" panose="020B0604020202020204" pitchFamily="34" charset="0"/>
            </a:endParaRPr>
          </a:p>
        </p:txBody>
      </p:sp>
      <p:sp>
        <p:nvSpPr>
          <p:cNvPr id="24" name="Rectangle 50">
            <a:extLst>
              <a:ext uri="{FF2B5EF4-FFF2-40B4-BE49-F238E27FC236}">
                <a16:creationId xmlns:a16="http://schemas.microsoft.com/office/drawing/2014/main" id="{C4DB3C29-096B-4540-9DBB-419DB899009D}"/>
              </a:ext>
            </a:extLst>
          </p:cNvPr>
          <p:cNvSpPr>
            <a:spLocks noChangeArrowheads="1"/>
          </p:cNvSpPr>
          <p:nvPr/>
        </p:nvSpPr>
        <p:spPr bwMode="auto">
          <a:xfrm>
            <a:off x="3873633" y="3021502"/>
            <a:ext cx="6658370" cy="807841"/>
          </a:xfrm>
          <a:prstGeom prst="rect">
            <a:avLst/>
          </a:prstGeom>
          <a:solidFill>
            <a:schemeClr va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nchorCtr="1"/>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 typeface="Wingdings" panose="05000000000000000000" pitchFamily="2" charset="2"/>
              <a:buNone/>
              <a:tabLst/>
              <a:defRPr/>
            </a:pPr>
            <a:r>
              <a:rPr kumimoji="0" lang="en-US" altLang="en-US" sz="2000" b="1" i="0" u="none" strike="noStrike" kern="0" cap="none" spc="0" normalizeH="0" baseline="0" noProof="0" dirty="0">
                <a:ln>
                  <a:noFill/>
                </a:ln>
                <a:solidFill>
                  <a:prstClr val="white"/>
                </a:solidFill>
                <a:effectLst/>
                <a:uLnTx/>
                <a:uFillTx/>
                <a:latin typeface="Calibri" panose="020F0502020204030204" pitchFamily="34" charset="0"/>
                <a:ea typeface="MS PGothic" pitchFamily="34" charset="-128"/>
                <a:cs typeface="Calibri" panose="020F0502020204030204" pitchFamily="34" charset="0"/>
              </a:rPr>
              <a:t>Sorafenib </a:t>
            </a:r>
            <a:r>
              <a:rPr kumimoji="0" lang="en-US" altLang="en-US" sz="2000" b="0" i="0" u="none" strike="noStrike" kern="0" cap="none" spc="0" normalizeH="0" baseline="0" noProof="0" dirty="0">
                <a:ln>
                  <a:noFill/>
                </a:ln>
                <a:solidFill>
                  <a:prstClr val="white"/>
                </a:solidFill>
                <a:effectLst/>
                <a:uLnTx/>
                <a:uFillTx/>
                <a:latin typeface="Calibri" panose="020F0502020204030204" pitchFamily="34" charset="0"/>
                <a:ea typeface="MS PGothic" pitchFamily="34" charset="-128"/>
                <a:cs typeface="Calibri" panose="020F0502020204030204" pitchFamily="34" charset="0"/>
              </a:rPr>
              <a:t>400 mg PO BD</a:t>
            </a:r>
            <a:br>
              <a:rPr kumimoji="0" lang="en-US" altLang="en-US" sz="2000" b="0" i="0" u="none" strike="noStrike" kern="0" cap="none" spc="0" normalizeH="0" baseline="0" noProof="0" dirty="0">
                <a:ln>
                  <a:noFill/>
                </a:ln>
                <a:solidFill>
                  <a:prstClr val="white"/>
                </a:solidFill>
                <a:effectLst/>
                <a:uLnTx/>
                <a:uFillTx/>
                <a:latin typeface="Calibri" panose="020F0502020204030204" pitchFamily="34" charset="0"/>
                <a:ea typeface="MS PGothic" pitchFamily="34" charset="-128"/>
                <a:cs typeface="Calibri" panose="020F0502020204030204" pitchFamily="34" charset="0"/>
              </a:rPr>
            </a:br>
            <a:r>
              <a:rPr kumimoji="0" lang="en-US" altLang="en-US" sz="2000" b="0" i="0" u="none" strike="noStrike" kern="0" cap="none" spc="0" normalizeH="0" baseline="0" noProof="0" dirty="0">
                <a:ln>
                  <a:noFill/>
                </a:ln>
                <a:solidFill>
                  <a:prstClr val="white"/>
                </a:solidFill>
                <a:effectLst/>
                <a:uLnTx/>
                <a:uFillTx/>
                <a:latin typeface="Calibri" panose="020F0502020204030204" pitchFamily="34" charset="0"/>
                <a:ea typeface="MS PGothic" pitchFamily="34" charset="-128"/>
                <a:cs typeface="Calibri" panose="020F0502020204030204" pitchFamily="34" charset="0"/>
              </a:rPr>
              <a:t>(n = 217)</a:t>
            </a:r>
            <a:endParaRPr kumimoji="0" lang="en-US" altLang="en-US" sz="2000" b="0" i="0" u="none" strike="noStrike" kern="1200" cap="none" spc="0" normalizeH="0" baseline="0" noProof="0" dirty="0">
              <a:ln>
                <a:noFill/>
              </a:ln>
              <a:solidFill>
                <a:srgbClr val="FFFFFF"/>
              </a:solidFill>
              <a:effectLst/>
              <a:uLnTx/>
              <a:uFillTx/>
              <a:latin typeface="Calibri" panose="020F0502020204030204" pitchFamily="34" charset="0"/>
              <a:ea typeface="MS PGothic" panose="020B0600070205080204" pitchFamily="34" charset="-128"/>
              <a:cs typeface="Arial" panose="020B0604020202020204" pitchFamily="34" charset="0"/>
            </a:endParaRPr>
          </a:p>
        </p:txBody>
      </p:sp>
      <p:sp>
        <p:nvSpPr>
          <p:cNvPr id="26" name="Line 53">
            <a:extLst>
              <a:ext uri="{FF2B5EF4-FFF2-40B4-BE49-F238E27FC236}">
                <a16:creationId xmlns:a16="http://schemas.microsoft.com/office/drawing/2014/main" id="{7C77F841-CF46-4144-80F2-5116576B6D73}"/>
              </a:ext>
            </a:extLst>
          </p:cNvPr>
          <p:cNvSpPr>
            <a:spLocks noChangeShapeType="1"/>
          </p:cNvSpPr>
          <p:nvPr/>
        </p:nvSpPr>
        <p:spPr bwMode="auto">
          <a:xfrm>
            <a:off x="3120602" y="3987655"/>
            <a:ext cx="622300" cy="350838"/>
          </a:xfrm>
          <a:prstGeom prst="line">
            <a:avLst/>
          </a:prstGeom>
          <a:noFill/>
          <a:ln w="28575">
            <a:solidFill>
              <a:schemeClr val="bg1"/>
            </a:solidFill>
            <a:round/>
            <a:headEnd/>
            <a:tailEnd type="triangle" w="med" len="med"/>
          </a:ln>
          <a:extLst>
            <a:ext uri="{909E8E84-426E-40DD-AFC4-6F175D3DCCD1}">
              <a14:hiddenFill xmlns:a14="http://schemas.microsoft.com/office/drawing/2010/main">
                <a:noFill/>
              </a14:hiddenFill>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600" b="1" i="0" u="none" strike="noStrike" kern="1200" cap="none" spc="0" normalizeH="0" baseline="0" noProof="0" dirty="0">
              <a:ln>
                <a:noFill/>
              </a:ln>
              <a:solidFill>
                <a:srgbClr val="000000"/>
              </a:solidFill>
              <a:effectLst/>
              <a:uLnTx/>
              <a:uFillTx/>
              <a:latin typeface="Calibri" panose="020F0502020204030204" pitchFamily="34" charset="0"/>
              <a:ea typeface="MS PGothic" panose="020B0600070205080204" pitchFamily="34" charset="-128"/>
              <a:cs typeface="Arial" panose="020B0604020202020204" pitchFamily="34" charset="0"/>
            </a:endParaRPr>
          </a:p>
        </p:txBody>
      </p:sp>
      <p:sp>
        <p:nvSpPr>
          <p:cNvPr id="27" name="Line 54">
            <a:extLst>
              <a:ext uri="{FF2B5EF4-FFF2-40B4-BE49-F238E27FC236}">
                <a16:creationId xmlns:a16="http://schemas.microsoft.com/office/drawing/2014/main" id="{F3757DEB-144D-FB45-B44E-D4C0726DA15F}"/>
              </a:ext>
            </a:extLst>
          </p:cNvPr>
          <p:cNvSpPr>
            <a:spLocks noChangeShapeType="1"/>
          </p:cNvSpPr>
          <p:nvPr/>
        </p:nvSpPr>
        <p:spPr bwMode="auto">
          <a:xfrm flipV="1">
            <a:off x="3120602" y="2599820"/>
            <a:ext cx="622300" cy="347663"/>
          </a:xfrm>
          <a:prstGeom prst="line">
            <a:avLst/>
          </a:prstGeom>
          <a:noFill/>
          <a:ln w="28575">
            <a:solidFill>
              <a:schemeClr val="bg1"/>
            </a:solidFill>
            <a:round/>
            <a:headEnd/>
            <a:tailEnd type="triangle" w="med" len="med"/>
          </a:ln>
          <a:extLst>
            <a:ext uri="{909E8E84-426E-40DD-AFC4-6F175D3DCCD1}">
              <a14:hiddenFill xmlns:a14="http://schemas.microsoft.com/office/drawing/2010/main">
                <a:noFill/>
              </a14:hiddenFill>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600" b="1" i="0" u="none" strike="noStrike" kern="1200" cap="none" spc="0" normalizeH="0" baseline="0" noProof="0" dirty="0">
              <a:ln>
                <a:noFill/>
              </a:ln>
              <a:solidFill>
                <a:srgbClr val="000000"/>
              </a:solidFill>
              <a:effectLst/>
              <a:uLnTx/>
              <a:uFillTx/>
              <a:latin typeface="Calibri" panose="020F0502020204030204" pitchFamily="34" charset="0"/>
              <a:ea typeface="MS PGothic" panose="020B0600070205080204" pitchFamily="34" charset="-128"/>
              <a:cs typeface="Arial" panose="020B0604020202020204" pitchFamily="34" charset="0"/>
            </a:endParaRPr>
          </a:p>
        </p:txBody>
      </p:sp>
      <p:sp>
        <p:nvSpPr>
          <p:cNvPr id="28" name="Rectangle 50">
            <a:extLst>
              <a:ext uri="{FF2B5EF4-FFF2-40B4-BE49-F238E27FC236}">
                <a16:creationId xmlns:a16="http://schemas.microsoft.com/office/drawing/2014/main" id="{F0B2CFA0-FEA8-6E41-ACDC-7011CEC1D7E8}"/>
              </a:ext>
            </a:extLst>
          </p:cNvPr>
          <p:cNvSpPr>
            <a:spLocks noChangeArrowheads="1"/>
          </p:cNvSpPr>
          <p:nvPr/>
        </p:nvSpPr>
        <p:spPr bwMode="auto">
          <a:xfrm>
            <a:off x="3873632" y="3934572"/>
            <a:ext cx="6658370" cy="807841"/>
          </a:xfrm>
          <a:prstGeom prst="rect">
            <a:avLst/>
          </a:prstGeom>
          <a:solidFill>
            <a:schemeClr val="accent2"/>
          </a:solidFill>
          <a:ln>
            <a:noFill/>
          </a:ln>
        </p:spPr>
        <p:txBody>
          <a:bodyPr wrap="none" anchor="ctr" anchorCtr="1"/>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 typeface="Wingdings" panose="05000000000000000000" pitchFamily="2" charset="2"/>
              <a:buNone/>
              <a:tabLst/>
              <a:defRPr/>
            </a:pPr>
            <a:r>
              <a:rPr kumimoji="0" lang="en-US" altLang="en-US" sz="2000" b="1" i="0" u="none" strike="noStrike" kern="0" cap="none" spc="0" normalizeH="0" baseline="0" noProof="0" dirty="0">
                <a:ln>
                  <a:noFill/>
                </a:ln>
                <a:solidFill>
                  <a:prstClr val="white"/>
                </a:solidFill>
                <a:effectLst/>
                <a:uLnTx/>
                <a:uFillTx/>
                <a:latin typeface="Calibri" panose="020F0502020204030204" pitchFamily="34" charset="0"/>
                <a:ea typeface="MS PGothic" pitchFamily="34" charset="-128"/>
                <a:cs typeface="Calibri" panose="020F0502020204030204" pitchFamily="34" charset="0"/>
              </a:rPr>
              <a:t>Cabozantinib </a:t>
            </a:r>
            <a:r>
              <a:rPr kumimoji="0" lang="en-US" altLang="en-US" sz="2000" b="0" i="0" u="none" strike="noStrike" kern="0" cap="none" spc="0" normalizeH="0" baseline="0" noProof="0" dirty="0">
                <a:ln>
                  <a:noFill/>
                </a:ln>
                <a:solidFill>
                  <a:prstClr val="white"/>
                </a:solidFill>
                <a:effectLst/>
                <a:uLnTx/>
                <a:uFillTx/>
                <a:latin typeface="Calibri" panose="020F0502020204030204" pitchFamily="34" charset="0"/>
                <a:ea typeface="MS PGothic" pitchFamily="34" charset="-128"/>
                <a:cs typeface="Calibri" panose="020F0502020204030204" pitchFamily="34" charset="0"/>
              </a:rPr>
              <a:t>60 mg PO QD</a:t>
            </a:r>
          </a:p>
          <a:p>
            <a:pPr marL="0" marR="0" lvl="0" indent="0" algn="ctr" defTabSz="914400" rtl="0" eaLnBrk="0" fontAlgn="base" latinLnBrk="0" hangingPunct="0">
              <a:lnSpc>
                <a:spcPct val="100000"/>
              </a:lnSpc>
              <a:spcBef>
                <a:spcPct val="0"/>
              </a:spcBef>
              <a:spcAft>
                <a:spcPct val="0"/>
              </a:spcAft>
              <a:buClrTx/>
              <a:buSzTx/>
              <a:buFont typeface="Wingdings" panose="05000000000000000000" pitchFamily="2" charset="2"/>
              <a:buNone/>
              <a:tabLst/>
              <a:defRPr/>
            </a:pPr>
            <a:r>
              <a:rPr kumimoji="0" lang="en-US" altLang="en-US" sz="2000" b="0" i="0" u="none" strike="noStrike" kern="0" cap="none" spc="0" normalizeH="0" baseline="0" noProof="0" dirty="0">
                <a:ln>
                  <a:noFill/>
                </a:ln>
                <a:solidFill>
                  <a:prstClr val="white"/>
                </a:solidFill>
                <a:effectLst/>
                <a:uLnTx/>
                <a:uFillTx/>
                <a:latin typeface="Calibri" panose="020F0502020204030204" pitchFamily="34" charset="0"/>
                <a:ea typeface="MS PGothic" pitchFamily="34" charset="-128"/>
                <a:cs typeface="Calibri" panose="020F0502020204030204" pitchFamily="34" charset="0"/>
              </a:rPr>
              <a:t>(n = 188) </a:t>
            </a:r>
            <a:endParaRPr kumimoji="0" lang="en-US" altLang="en-US" sz="2000" b="0" i="0" u="none" strike="noStrike" kern="1200" cap="none" spc="0" normalizeH="0" baseline="0" noProof="0" dirty="0">
              <a:ln>
                <a:noFill/>
              </a:ln>
              <a:solidFill>
                <a:srgbClr val="FFFFFF"/>
              </a:solidFill>
              <a:effectLst/>
              <a:uLnTx/>
              <a:uFillTx/>
              <a:latin typeface="Calibri" panose="020F0502020204030204" pitchFamily="34" charset="0"/>
              <a:ea typeface="MS PGothic" panose="020B0600070205080204" pitchFamily="34" charset="-128"/>
              <a:cs typeface="Arial" panose="020B0604020202020204" pitchFamily="34" charset="0"/>
            </a:endParaRPr>
          </a:p>
        </p:txBody>
      </p:sp>
      <p:cxnSp>
        <p:nvCxnSpPr>
          <p:cNvPr id="5" name="Straight Arrow Connector 4">
            <a:extLst>
              <a:ext uri="{FF2B5EF4-FFF2-40B4-BE49-F238E27FC236}">
                <a16:creationId xmlns:a16="http://schemas.microsoft.com/office/drawing/2014/main" id="{2A0602DC-C046-4F42-BCB2-58CAB291FCC9}"/>
              </a:ext>
            </a:extLst>
          </p:cNvPr>
          <p:cNvCxnSpPr/>
          <p:nvPr/>
        </p:nvCxnSpPr>
        <p:spPr bwMode="auto">
          <a:xfrm>
            <a:off x="3120602" y="3489616"/>
            <a:ext cx="622300" cy="0"/>
          </a:xfrm>
          <a:prstGeom prst="straightConnector1">
            <a:avLst/>
          </a:prstGeom>
          <a:noFill/>
          <a:ln w="28575" cap="flat" cmpd="sng" algn="ctr">
            <a:solidFill>
              <a:schemeClr val="bg1"/>
            </a:solidFill>
            <a:prstDash val="solid"/>
            <a:round/>
            <a:headEnd type="none" w="med" len="med"/>
            <a:tailEnd type="triangle"/>
          </a:ln>
          <a:effectLst/>
        </p:spPr>
      </p:cxnSp>
      <p:sp>
        <p:nvSpPr>
          <p:cNvPr id="19" name="Rectangle 18">
            <a:extLst>
              <a:ext uri="{FF2B5EF4-FFF2-40B4-BE49-F238E27FC236}">
                <a16:creationId xmlns:a16="http://schemas.microsoft.com/office/drawing/2014/main" id="{F68EE55E-1707-4FFE-BD82-5321B63B9072}"/>
              </a:ext>
            </a:extLst>
          </p:cNvPr>
          <p:cNvSpPr/>
          <p:nvPr/>
        </p:nvSpPr>
        <p:spPr>
          <a:xfrm>
            <a:off x="10633820" y="2536775"/>
            <a:ext cx="1474670" cy="1777294"/>
          </a:xfrm>
          <a:prstGeom prst="rect">
            <a:avLst/>
          </a:prstGeom>
          <a:noFill/>
          <a:ln>
            <a:noFill/>
            <a:headEnd/>
            <a:tailEnd/>
          </a:ln>
          <a:effectLst/>
        </p:spPr>
        <p:style>
          <a:lnRef idx="1">
            <a:schemeClr val="accent2"/>
          </a:lnRef>
          <a:fillRef idx="3">
            <a:schemeClr val="accent2"/>
          </a:fillRef>
          <a:effectRef idx="2">
            <a:schemeClr val="accent2"/>
          </a:effectRef>
          <a:fontRef idx="minor">
            <a:schemeClr val="lt1"/>
          </a:fontRef>
        </p:style>
        <p:txBody>
          <a:bodyPr lIns="91440" tIns="91438" rIns="91438" bIns="91438" anchor="ctr"/>
          <a:lstStyle/>
          <a:p>
            <a:pPr marL="0" marR="0" lvl="0" indent="0" algn="ctr" defTabSz="914400" rtl="0" eaLnBrk="1" fontAlgn="auto" latinLnBrk="0" hangingPunct="1">
              <a:lnSpc>
                <a:spcPct val="100000"/>
              </a:lnSpc>
              <a:spcBef>
                <a:spcPts val="0"/>
              </a:spcBef>
              <a:spcAft>
                <a:spcPts val="0"/>
              </a:spcAft>
              <a:buClr>
                <a:prstClr val="white"/>
              </a:buClr>
              <a:buSzTx/>
              <a:buFontTx/>
              <a:buNone/>
              <a:tabLst/>
              <a:defRPr/>
            </a:pPr>
            <a:r>
              <a:rPr kumimoji="0" lang="en-US" sz="1800" b="0" i="1"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Treatment until clinical benefit lost or intolerance</a:t>
            </a:r>
            <a:endPar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23" name="Content Placeholder 8">
            <a:extLst>
              <a:ext uri="{FF2B5EF4-FFF2-40B4-BE49-F238E27FC236}">
                <a16:creationId xmlns:a16="http://schemas.microsoft.com/office/drawing/2014/main" id="{17DC078D-855C-4B36-BA39-E9601E5303DA}"/>
              </a:ext>
            </a:extLst>
          </p:cNvPr>
          <p:cNvSpPr txBox="1">
            <a:spLocks/>
          </p:cNvSpPr>
          <p:nvPr/>
        </p:nvSpPr>
        <p:spPr bwMode="auto">
          <a:xfrm>
            <a:off x="604675" y="4912889"/>
            <a:ext cx="11273396" cy="14224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lnSpc>
                <a:spcPct val="90000"/>
              </a:lnSpc>
              <a:spcBef>
                <a:spcPts val="1000"/>
              </a:spcBef>
              <a:spcAft>
                <a:spcPts val="700"/>
              </a:spcAft>
              <a:buClr>
                <a:schemeClr val="bg1"/>
              </a:buClr>
              <a:buFont typeface="Wingdings" panose="05000000000000000000" pitchFamily="2" charset="2"/>
              <a:buChar char="§"/>
              <a:defRPr sz="2800">
                <a:solidFill>
                  <a:schemeClr val="bg1"/>
                </a:solidFill>
                <a:latin typeface="Calibri" panose="020F0502020204030204" pitchFamily="34" charset="0"/>
                <a:ea typeface="+mn-ea"/>
                <a:cs typeface="+mn-cs"/>
              </a:defRPr>
            </a:lvl1pPr>
            <a:lvl2pPr marL="742950" indent="-285750" algn="l" rtl="0" eaLnBrk="1" fontAlgn="base" hangingPunct="1">
              <a:lnSpc>
                <a:spcPct val="90000"/>
              </a:lnSpc>
              <a:spcBef>
                <a:spcPts val="1000"/>
              </a:spcBef>
              <a:spcAft>
                <a:spcPts val="700"/>
              </a:spcAft>
              <a:buClr>
                <a:schemeClr val="bg1"/>
              </a:buClr>
              <a:buFont typeface="Arial" panose="020B0604020202020204" pitchFamily="34" charset="0"/>
              <a:buChar char="‒"/>
              <a:defRPr sz="2600">
                <a:solidFill>
                  <a:schemeClr val="bg1"/>
                </a:solidFill>
                <a:latin typeface="Calibri" panose="020F0502020204030204" pitchFamily="34" charset="0"/>
              </a:defRPr>
            </a:lvl2pPr>
            <a:lvl3pPr marL="1143000" indent="-228600" algn="l" rtl="0" eaLnBrk="1" fontAlgn="base" hangingPunct="1">
              <a:lnSpc>
                <a:spcPct val="90000"/>
              </a:lnSpc>
              <a:spcBef>
                <a:spcPts val="1000"/>
              </a:spcBef>
              <a:spcAft>
                <a:spcPts val="700"/>
              </a:spcAft>
              <a:buClr>
                <a:schemeClr val="bg1"/>
              </a:buClr>
              <a:buFont typeface="Arial" panose="020B0604020202020204" pitchFamily="34" charset="0"/>
              <a:buChar char="‒"/>
              <a:defRPr sz="2400">
                <a:solidFill>
                  <a:schemeClr val="bg1"/>
                </a:solidFill>
                <a:latin typeface="Calibri" panose="020F0502020204030204" pitchFamily="34" charset="0"/>
              </a:defRPr>
            </a:lvl3pPr>
            <a:lvl4pPr marL="1600200" indent="-228600" algn="l" rtl="0" eaLnBrk="1" fontAlgn="base" hangingPunct="1">
              <a:lnSpc>
                <a:spcPct val="90000"/>
              </a:lnSpc>
              <a:spcBef>
                <a:spcPts val="1000"/>
              </a:spcBef>
              <a:spcAft>
                <a:spcPts val="700"/>
              </a:spcAft>
              <a:buClr>
                <a:schemeClr val="bg1"/>
              </a:buClr>
              <a:buFont typeface="Arial" panose="020B0604020202020204" pitchFamily="34" charset="0"/>
              <a:buChar char="‒"/>
              <a:defRPr sz="2200">
                <a:solidFill>
                  <a:schemeClr val="bg1"/>
                </a:solidFill>
                <a:latin typeface="Calibri" panose="020F0502020204030204" pitchFamily="34" charset="0"/>
              </a:defRPr>
            </a:lvl4pPr>
            <a:lvl5pPr marL="2057400" indent="-228600" algn="l" rtl="0" eaLnBrk="1" fontAlgn="base" hangingPunct="1">
              <a:lnSpc>
                <a:spcPct val="90000"/>
              </a:lnSpc>
              <a:spcBef>
                <a:spcPts val="1000"/>
              </a:spcBef>
              <a:spcAft>
                <a:spcPts val="700"/>
              </a:spcAft>
              <a:buClr>
                <a:schemeClr val="bg1"/>
              </a:buClr>
              <a:buFont typeface="Arial" panose="020B0604020202020204" pitchFamily="34" charset="0"/>
              <a:buChar char="‒"/>
              <a:defRPr sz="2000">
                <a:solidFill>
                  <a:schemeClr val="bg1"/>
                </a:solidFill>
                <a:latin typeface="Calibri" panose="020F0502020204030204" pitchFamily="34" charset="0"/>
              </a:defRPr>
            </a:lvl5pPr>
            <a:lvl6pPr marL="2514600" indent="-228600" algn="l" rtl="0" eaLnBrk="1" fontAlgn="base" hangingPunct="1">
              <a:lnSpc>
                <a:spcPct val="90000"/>
              </a:lnSpc>
              <a:spcBef>
                <a:spcPct val="35000"/>
              </a:spcBef>
              <a:spcAft>
                <a:spcPct val="25000"/>
              </a:spcAft>
              <a:buClr>
                <a:schemeClr val="accent2"/>
              </a:buClr>
              <a:buFont typeface="Arial" charset="0"/>
              <a:buChar char="–"/>
              <a:defRPr sz="1400">
                <a:solidFill>
                  <a:schemeClr val="tx1"/>
                </a:solidFill>
                <a:latin typeface="+mn-lt"/>
              </a:defRPr>
            </a:lvl6pPr>
            <a:lvl7pPr marL="2971800" indent="-228600" algn="l" rtl="0" eaLnBrk="1" fontAlgn="base" hangingPunct="1">
              <a:lnSpc>
                <a:spcPct val="90000"/>
              </a:lnSpc>
              <a:spcBef>
                <a:spcPct val="35000"/>
              </a:spcBef>
              <a:spcAft>
                <a:spcPct val="25000"/>
              </a:spcAft>
              <a:buClr>
                <a:schemeClr val="accent2"/>
              </a:buClr>
              <a:buFont typeface="Arial" charset="0"/>
              <a:buChar char="–"/>
              <a:defRPr sz="1400">
                <a:solidFill>
                  <a:schemeClr val="tx1"/>
                </a:solidFill>
                <a:latin typeface="+mn-lt"/>
              </a:defRPr>
            </a:lvl7pPr>
            <a:lvl8pPr marL="3429000" indent="-228600" algn="l" rtl="0" eaLnBrk="1" fontAlgn="base" hangingPunct="1">
              <a:lnSpc>
                <a:spcPct val="90000"/>
              </a:lnSpc>
              <a:spcBef>
                <a:spcPct val="35000"/>
              </a:spcBef>
              <a:spcAft>
                <a:spcPct val="25000"/>
              </a:spcAft>
              <a:buClr>
                <a:schemeClr val="accent2"/>
              </a:buClr>
              <a:buFont typeface="Arial" charset="0"/>
              <a:buChar char="–"/>
              <a:defRPr sz="1400">
                <a:solidFill>
                  <a:schemeClr val="tx1"/>
                </a:solidFill>
                <a:latin typeface="+mn-lt"/>
              </a:defRPr>
            </a:lvl8pPr>
            <a:lvl9pPr marL="3886200" indent="-228600" algn="l" rtl="0" eaLnBrk="1" fontAlgn="base" hangingPunct="1">
              <a:lnSpc>
                <a:spcPct val="90000"/>
              </a:lnSpc>
              <a:spcBef>
                <a:spcPct val="35000"/>
              </a:spcBef>
              <a:spcAft>
                <a:spcPct val="25000"/>
              </a:spcAft>
              <a:buClr>
                <a:schemeClr val="accent2"/>
              </a:buClr>
              <a:buFont typeface="Arial" charset="0"/>
              <a:buChar char="–"/>
              <a:defRPr sz="1400">
                <a:solidFill>
                  <a:schemeClr val="tx1"/>
                </a:solidFill>
                <a:latin typeface="+mn-lt"/>
              </a:defRPr>
            </a:lvl9pPr>
          </a:lstStyle>
          <a:p>
            <a:pPr marL="342900" marR="0" lvl="0" indent="-342900" algn="l" defTabSz="914400" rtl="0" eaLnBrk="1" fontAlgn="base" latinLnBrk="0" hangingPunct="1">
              <a:lnSpc>
                <a:spcPct val="90000"/>
              </a:lnSpc>
              <a:spcBef>
                <a:spcPts val="1000"/>
              </a:spcBef>
              <a:spcAft>
                <a:spcPts val="700"/>
              </a:spcAft>
              <a:buClr>
                <a:srgbClr val="000000"/>
              </a:buClr>
              <a:buSzTx/>
              <a:buFont typeface="Wingdings" panose="05000000000000000000" pitchFamily="2" charset="2"/>
              <a:buChar char="§"/>
              <a:tabLst/>
              <a:defRPr/>
            </a:pPr>
            <a:r>
              <a:rPr kumimoji="0" lang="en-US" sz="2400" b="0" i="0" u="none" strike="noStrike" kern="0" cap="none" spc="0" normalizeH="0" baseline="0" noProof="0" dirty="0">
                <a:ln>
                  <a:noFill/>
                </a:ln>
                <a:solidFill>
                  <a:srgbClr val="000000"/>
                </a:solidFill>
                <a:effectLst/>
                <a:uLnTx/>
                <a:uFillTx/>
                <a:latin typeface="Calibri" panose="020F0502020204030204" pitchFamily="34" charset="0"/>
                <a:ea typeface="+mn-ea"/>
                <a:cs typeface="+mn-cs"/>
              </a:rPr>
              <a:t>Primary endpoints: PFS (cabozantinib + atezolizumab vs sorafenib) in first 372 patients randomized to cabozantinib + atezolizumab or sorafenib (PITT); OS in ITT</a:t>
            </a:r>
          </a:p>
          <a:p>
            <a:pPr marL="342900" marR="0" lvl="0" indent="-342900" algn="l" defTabSz="914400" rtl="0" eaLnBrk="1" fontAlgn="base" latinLnBrk="0" hangingPunct="1">
              <a:lnSpc>
                <a:spcPct val="90000"/>
              </a:lnSpc>
              <a:spcBef>
                <a:spcPts val="1000"/>
              </a:spcBef>
              <a:spcAft>
                <a:spcPts val="700"/>
              </a:spcAft>
              <a:buClr>
                <a:srgbClr val="000000"/>
              </a:buClr>
              <a:buSzTx/>
              <a:buFont typeface="Wingdings" panose="05000000000000000000" pitchFamily="2" charset="2"/>
              <a:buChar char="§"/>
              <a:tabLst/>
              <a:defRPr/>
            </a:pPr>
            <a:r>
              <a:rPr kumimoji="0" lang="en-US" sz="2400" b="0" i="0" u="none" strike="noStrike" kern="0" cap="none" spc="0" normalizeH="0" baseline="0" noProof="0" dirty="0">
                <a:ln>
                  <a:noFill/>
                </a:ln>
                <a:solidFill>
                  <a:srgbClr val="000000"/>
                </a:solidFill>
                <a:effectLst/>
                <a:uLnTx/>
                <a:uFillTx/>
                <a:latin typeface="Calibri" panose="020F0502020204030204" pitchFamily="34" charset="0"/>
                <a:ea typeface="+mn-ea"/>
                <a:cs typeface="+mn-cs"/>
              </a:rPr>
              <a:t>Secondary endpoints: PFS (cabozantinib vs sorafenib), ORR, TTP, DoR, safety</a:t>
            </a:r>
          </a:p>
        </p:txBody>
      </p:sp>
    </p:spTree>
    <p:extLst>
      <p:ext uri="{BB962C8B-B14F-4D97-AF65-F5344CB8AC3E}">
        <p14:creationId xmlns:p14="http://schemas.microsoft.com/office/powerpoint/2010/main" val="401172965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COSMIC-312: Final PFS and Interim OS With Cabozantinib + Atezolizumab vs Sorafenib  </a:t>
            </a:r>
          </a:p>
        </p:txBody>
      </p:sp>
      <p:sp>
        <p:nvSpPr>
          <p:cNvPr id="5" name="Content Placeholder 4">
            <a:extLst>
              <a:ext uri="{FF2B5EF4-FFF2-40B4-BE49-F238E27FC236}">
                <a16:creationId xmlns:a16="http://schemas.microsoft.com/office/drawing/2014/main" id="{012BE7C3-019E-B547-B495-81D69EACE846}"/>
              </a:ext>
            </a:extLst>
          </p:cNvPr>
          <p:cNvSpPr>
            <a:spLocks noGrp="1"/>
          </p:cNvSpPr>
          <p:nvPr>
            <p:ph idx="4294967295"/>
          </p:nvPr>
        </p:nvSpPr>
        <p:spPr>
          <a:xfrm>
            <a:off x="0" y="6011863"/>
            <a:ext cx="10877550" cy="382587"/>
          </a:xfrm>
        </p:spPr>
        <p:txBody>
          <a:bodyPr/>
          <a:lstStyle/>
          <a:p>
            <a:r>
              <a:rPr lang="en-US" altLang="en-US" sz="2000" dirty="0"/>
              <a:t>ORR: </a:t>
            </a:r>
            <a:r>
              <a:rPr lang="en-US" sz="2000" dirty="0"/>
              <a:t>cabozantinib + atezolizumab</a:t>
            </a:r>
            <a:r>
              <a:rPr lang="en-US" altLang="en-US" sz="2000" dirty="0"/>
              <a:t>, 11%; sorafenib, 4%</a:t>
            </a:r>
          </a:p>
          <a:p>
            <a:endParaRPr lang="en-US" sz="2000" dirty="0"/>
          </a:p>
        </p:txBody>
      </p:sp>
      <p:sp>
        <p:nvSpPr>
          <p:cNvPr id="17" name="Text Box 11">
            <a:extLst>
              <a:ext uri="{FF2B5EF4-FFF2-40B4-BE49-F238E27FC236}">
                <a16:creationId xmlns:a16="http://schemas.microsoft.com/office/drawing/2014/main" id="{5B9A93D5-AFA8-B346-9BA5-B17A3A585B6C}"/>
              </a:ext>
            </a:extLst>
          </p:cNvPr>
          <p:cNvSpPr txBox="1">
            <a:spLocks noChangeArrowheads="1"/>
          </p:cNvSpPr>
          <p:nvPr/>
        </p:nvSpPr>
        <p:spPr bwMode="auto">
          <a:xfrm>
            <a:off x="444819" y="6398290"/>
            <a:ext cx="801052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b">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 typeface="Wingdings" panose="05000000000000000000" pitchFamily="2" charset="2"/>
              <a:buNone/>
              <a:tabLst/>
              <a:defRPr/>
            </a:pPr>
            <a:r>
              <a:rPr kumimoji="0" lang="en-US" altLang="en-US" sz="1200" b="0" i="0" u="none" strike="noStrike" kern="1200" cap="none" spc="0" normalizeH="0" baseline="0" noProof="0" dirty="0">
                <a:ln>
                  <a:noFill/>
                </a:ln>
                <a:solidFill>
                  <a:srgbClr val="455560"/>
                </a:solidFill>
                <a:effectLst/>
                <a:uLnTx/>
                <a:uFillTx/>
                <a:latin typeface="Calibri" panose="020F0502020204030204" pitchFamily="34" charset="0"/>
                <a:ea typeface="MS PGothic" pitchFamily="34" charset="-128"/>
                <a:cs typeface="Arial" panose="020B0604020202020204" pitchFamily="34" charset="0"/>
              </a:rPr>
              <a:t>Kelley. ESMO Virtual Plenary 2021. Kelley. Lancet Oncol. 2022;23:995.</a:t>
            </a:r>
          </a:p>
        </p:txBody>
      </p:sp>
      <p:sp>
        <p:nvSpPr>
          <p:cNvPr id="29" name="Text Box 11">
            <a:extLst>
              <a:ext uri="{FF2B5EF4-FFF2-40B4-BE49-F238E27FC236}">
                <a16:creationId xmlns:a16="http://schemas.microsoft.com/office/drawing/2014/main" id="{6561C440-7ADE-48E0-85C0-5B57534D8F23}"/>
              </a:ext>
            </a:extLst>
          </p:cNvPr>
          <p:cNvSpPr txBox="1">
            <a:spLocks noChangeArrowheads="1"/>
          </p:cNvSpPr>
          <p:nvPr/>
        </p:nvSpPr>
        <p:spPr bwMode="auto">
          <a:xfrm>
            <a:off x="601820" y="5631169"/>
            <a:ext cx="4059691"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nchor="b">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 typeface="Wingdings" panose="05000000000000000000" pitchFamily="2" charset="2"/>
              <a:buNone/>
              <a:tabLst/>
              <a:defRPr/>
            </a:pPr>
            <a:r>
              <a:rPr kumimoji="0" lang="en-US" altLang="en-US" sz="1400" b="0" i="0" u="none" strike="noStrike" kern="1200" cap="none" spc="0" normalizeH="0" baseline="0" noProof="0" dirty="0">
                <a:ln>
                  <a:noFill/>
                </a:ln>
                <a:solidFill>
                  <a:srgbClr val="000000"/>
                </a:solidFill>
                <a:effectLst/>
                <a:uLnTx/>
                <a:uFillTx/>
                <a:latin typeface="Calibri" panose="020F0502020204030204" pitchFamily="34" charset="0"/>
                <a:ea typeface="MS PGothic" pitchFamily="34" charset="-128"/>
                <a:cs typeface="Arial" panose="020B0604020202020204" pitchFamily="34" charset="0"/>
              </a:rPr>
              <a:t>Median follow-up: 15.8 mo (range: 12.8-27.0)</a:t>
            </a:r>
          </a:p>
        </p:txBody>
      </p:sp>
      <p:sp>
        <p:nvSpPr>
          <p:cNvPr id="30" name="Text Box 11">
            <a:extLst>
              <a:ext uri="{FF2B5EF4-FFF2-40B4-BE49-F238E27FC236}">
                <a16:creationId xmlns:a16="http://schemas.microsoft.com/office/drawing/2014/main" id="{FDCBD66B-90D6-4A45-A571-19983432991A}"/>
              </a:ext>
            </a:extLst>
          </p:cNvPr>
          <p:cNvSpPr txBox="1">
            <a:spLocks noChangeArrowheads="1"/>
          </p:cNvSpPr>
          <p:nvPr/>
        </p:nvSpPr>
        <p:spPr bwMode="auto">
          <a:xfrm>
            <a:off x="6249921" y="5642934"/>
            <a:ext cx="4059691"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nchor="b">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 typeface="Wingdings" panose="05000000000000000000" pitchFamily="2" charset="2"/>
              <a:buNone/>
              <a:tabLst/>
              <a:defRPr/>
            </a:pPr>
            <a:r>
              <a:rPr kumimoji="0" lang="en-US" altLang="en-US" sz="1400" b="0" i="0" u="none" strike="noStrike" kern="1200" cap="none" spc="0" normalizeH="0" baseline="0" noProof="0" dirty="0">
                <a:ln>
                  <a:noFill/>
                </a:ln>
                <a:solidFill>
                  <a:srgbClr val="000000"/>
                </a:solidFill>
                <a:effectLst/>
                <a:uLnTx/>
                <a:uFillTx/>
                <a:latin typeface="Calibri" panose="020F0502020204030204" pitchFamily="34" charset="0"/>
                <a:ea typeface="MS PGothic" pitchFamily="34" charset="-128"/>
                <a:cs typeface="Arial" panose="020B0604020202020204" pitchFamily="34" charset="0"/>
              </a:rPr>
              <a:t>Median follow-up: 13.3 mo (range: 10.5-16.0)</a:t>
            </a:r>
          </a:p>
        </p:txBody>
      </p:sp>
      <p:grpSp>
        <p:nvGrpSpPr>
          <p:cNvPr id="4" name="Group 3">
            <a:extLst>
              <a:ext uri="{FF2B5EF4-FFF2-40B4-BE49-F238E27FC236}">
                <a16:creationId xmlns:a16="http://schemas.microsoft.com/office/drawing/2014/main" id="{99C8D103-963C-4975-8ABB-0EB21B4B01B2}"/>
              </a:ext>
            </a:extLst>
          </p:cNvPr>
          <p:cNvGrpSpPr/>
          <p:nvPr/>
        </p:nvGrpSpPr>
        <p:grpSpPr>
          <a:xfrm>
            <a:off x="631746" y="1578386"/>
            <a:ext cx="476413" cy="3643625"/>
            <a:chOff x="631746" y="1578386"/>
            <a:chExt cx="476413" cy="3643625"/>
          </a:xfrm>
        </p:grpSpPr>
        <p:sp>
          <p:nvSpPr>
            <p:cNvPr id="3" name="TextBox 2">
              <a:extLst>
                <a:ext uri="{FF2B5EF4-FFF2-40B4-BE49-F238E27FC236}">
                  <a16:creationId xmlns:a16="http://schemas.microsoft.com/office/drawing/2014/main" id="{3CAFC173-4D71-4675-91CE-4A6654E85F10}"/>
                </a:ext>
              </a:extLst>
            </p:cNvPr>
            <p:cNvSpPr txBox="1"/>
            <p:nvPr/>
          </p:nvSpPr>
          <p:spPr bwMode="auto">
            <a:xfrm>
              <a:off x="806473" y="4852679"/>
              <a:ext cx="30168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r" defTabSz="914400" rtl="0" eaLnBrk="1" fontAlgn="auto" latinLnBrk="0" hangingPunct="1">
                <a:lnSpc>
                  <a:spcPct val="100000"/>
                </a:lnSpc>
                <a:spcBef>
                  <a:spcPct val="50000"/>
                </a:spcBef>
                <a:spcAft>
                  <a:spcPct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0</a:t>
              </a:r>
            </a:p>
          </p:txBody>
        </p:sp>
        <p:sp>
          <p:nvSpPr>
            <p:cNvPr id="13" name="TextBox 12">
              <a:extLst>
                <a:ext uri="{FF2B5EF4-FFF2-40B4-BE49-F238E27FC236}">
                  <a16:creationId xmlns:a16="http://schemas.microsoft.com/office/drawing/2014/main" id="{6F8603E6-C649-42AA-A88C-37177E1AB857}"/>
                </a:ext>
              </a:extLst>
            </p:cNvPr>
            <p:cNvSpPr txBox="1"/>
            <p:nvPr/>
          </p:nvSpPr>
          <p:spPr bwMode="auto">
            <a:xfrm>
              <a:off x="631746" y="4206801"/>
              <a:ext cx="47641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r" defTabSz="914400" rtl="0" eaLnBrk="1" fontAlgn="auto" latinLnBrk="0" hangingPunct="1">
                <a:lnSpc>
                  <a:spcPct val="100000"/>
                </a:lnSpc>
                <a:spcBef>
                  <a:spcPct val="50000"/>
                </a:spcBef>
                <a:spcAft>
                  <a:spcPct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0.2</a:t>
              </a:r>
            </a:p>
          </p:txBody>
        </p:sp>
        <p:sp>
          <p:nvSpPr>
            <p:cNvPr id="14" name="TextBox 13">
              <a:extLst>
                <a:ext uri="{FF2B5EF4-FFF2-40B4-BE49-F238E27FC236}">
                  <a16:creationId xmlns:a16="http://schemas.microsoft.com/office/drawing/2014/main" id="{D8542C0E-ABC1-4620-B96D-560DF9E2A6B7}"/>
                </a:ext>
              </a:extLst>
            </p:cNvPr>
            <p:cNvSpPr txBox="1"/>
            <p:nvPr/>
          </p:nvSpPr>
          <p:spPr bwMode="auto">
            <a:xfrm>
              <a:off x="631746" y="3568136"/>
              <a:ext cx="47641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r" defTabSz="914400" rtl="0" eaLnBrk="1" fontAlgn="auto" latinLnBrk="0" hangingPunct="1">
                <a:lnSpc>
                  <a:spcPct val="100000"/>
                </a:lnSpc>
                <a:spcBef>
                  <a:spcPct val="50000"/>
                </a:spcBef>
                <a:spcAft>
                  <a:spcPct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0.4</a:t>
              </a:r>
            </a:p>
          </p:txBody>
        </p:sp>
        <p:sp>
          <p:nvSpPr>
            <p:cNvPr id="15" name="TextBox 14">
              <a:extLst>
                <a:ext uri="{FF2B5EF4-FFF2-40B4-BE49-F238E27FC236}">
                  <a16:creationId xmlns:a16="http://schemas.microsoft.com/office/drawing/2014/main" id="{9A788CD3-07BA-450E-BB85-46C06D7CF490}"/>
                </a:ext>
              </a:extLst>
            </p:cNvPr>
            <p:cNvSpPr txBox="1"/>
            <p:nvPr/>
          </p:nvSpPr>
          <p:spPr bwMode="auto">
            <a:xfrm>
              <a:off x="631746" y="2903208"/>
              <a:ext cx="47641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r" defTabSz="914400" rtl="0" eaLnBrk="1" fontAlgn="auto" latinLnBrk="0" hangingPunct="1">
                <a:lnSpc>
                  <a:spcPct val="100000"/>
                </a:lnSpc>
                <a:spcBef>
                  <a:spcPct val="50000"/>
                </a:spcBef>
                <a:spcAft>
                  <a:spcPct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0.6</a:t>
              </a:r>
            </a:p>
          </p:txBody>
        </p:sp>
        <p:sp>
          <p:nvSpPr>
            <p:cNvPr id="16" name="TextBox 15">
              <a:extLst>
                <a:ext uri="{FF2B5EF4-FFF2-40B4-BE49-F238E27FC236}">
                  <a16:creationId xmlns:a16="http://schemas.microsoft.com/office/drawing/2014/main" id="{C05D6C18-97A4-452D-A54D-EB976709CA73}"/>
                </a:ext>
              </a:extLst>
            </p:cNvPr>
            <p:cNvSpPr txBox="1"/>
            <p:nvPr/>
          </p:nvSpPr>
          <p:spPr bwMode="auto">
            <a:xfrm>
              <a:off x="631746" y="2236964"/>
              <a:ext cx="47641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r" defTabSz="914400" rtl="0" eaLnBrk="1" fontAlgn="auto" latinLnBrk="0" hangingPunct="1">
                <a:lnSpc>
                  <a:spcPct val="100000"/>
                </a:lnSpc>
                <a:spcBef>
                  <a:spcPct val="50000"/>
                </a:spcBef>
                <a:spcAft>
                  <a:spcPct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0.8</a:t>
              </a:r>
            </a:p>
          </p:txBody>
        </p:sp>
        <p:sp>
          <p:nvSpPr>
            <p:cNvPr id="19" name="TextBox 18">
              <a:extLst>
                <a:ext uri="{FF2B5EF4-FFF2-40B4-BE49-F238E27FC236}">
                  <a16:creationId xmlns:a16="http://schemas.microsoft.com/office/drawing/2014/main" id="{20F386E3-A687-469E-B8FA-D139A02773E3}"/>
                </a:ext>
              </a:extLst>
            </p:cNvPr>
            <p:cNvSpPr txBox="1"/>
            <p:nvPr/>
          </p:nvSpPr>
          <p:spPr bwMode="auto">
            <a:xfrm>
              <a:off x="631747" y="1578386"/>
              <a:ext cx="47641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r" defTabSz="914400" rtl="0" eaLnBrk="1" fontAlgn="auto" latinLnBrk="0" hangingPunct="1">
                <a:lnSpc>
                  <a:spcPct val="100000"/>
                </a:lnSpc>
                <a:spcBef>
                  <a:spcPct val="50000"/>
                </a:spcBef>
                <a:spcAft>
                  <a:spcPct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1.0</a:t>
              </a:r>
            </a:p>
          </p:txBody>
        </p:sp>
      </p:grpSp>
      <p:sp>
        <p:nvSpPr>
          <p:cNvPr id="6" name="TextBox 5">
            <a:extLst>
              <a:ext uri="{FF2B5EF4-FFF2-40B4-BE49-F238E27FC236}">
                <a16:creationId xmlns:a16="http://schemas.microsoft.com/office/drawing/2014/main" id="{297E1E07-047D-48D4-941A-E9CD36637C95}"/>
              </a:ext>
            </a:extLst>
          </p:cNvPr>
          <p:cNvSpPr txBox="1"/>
          <p:nvPr/>
        </p:nvSpPr>
        <p:spPr bwMode="auto">
          <a:xfrm rot="16200000">
            <a:off x="-373780" y="3273405"/>
            <a:ext cx="186679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800" b="1"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Probability of PFS</a:t>
            </a:r>
          </a:p>
        </p:txBody>
      </p:sp>
      <p:sp>
        <p:nvSpPr>
          <p:cNvPr id="22" name="TextBox 21">
            <a:extLst>
              <a:ext uri="{FF2B5EF4-FFF2-40B4-BE49-F238E27FC236}">
                <a16:creationId xmlns:a16="http://schemas.microsoft.com/office/drawing/2014/main" id="{44E591A5-A732-4B98-BA64-FCEDEADC8B16}"/>
              </a:ext>
            </a:extLst>
          </p:cNvPr>
          <p:cNvSpPr txBox="1"/>
          <p:nvPr/>
        </p:nvSpPr>
        <p:spPr bwMode="auto">
          <a:xfrm>
            <a:off x="3146129" y="5321100"/>
            <a:ext cx="51007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800" b="1"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Mo</a:t>
            </a:r>
          </a:p>
        </p:txBody>
      </p:sp>
      <p:grpSp>
        <p:nvGrpSpPr>
          <p:cNvPr id="9" name="Group 8">
            <a:extLst>
              <a:ext uri="{FF2B5EF4-FFF2-40B4-BE49-F238E27FC236}">
                <a16:creationId xmlns:a16="http://schemas.microsoft.com/office/drawing/2014/main" id="{2B63E814-F196-4E50-A667-F64CB399923B}"/>
              </a:ext>
            </a:extLst>
          </p:cNvPr>
          <p:cNvGrpSpPr/>
          <p:nvPr/>
        </p:nvGrpSpPr>
        <p:grpSpPr>
          <a:xfrm>
            <a:off x="961233" y="5074259"/>
            <a:ext cx="4969139" cy="369332"/>
            <a:chOff x="961233" y="5125059"/>
            <a:chExt cx="4969139" cy="369332"/>
          </a:xfrm>
        </p:grpSpPr>
        <p:sp>
          <p:nvSpPr>
            <p:cNvPr id="8" name="TextBox 7">
              <a:extLst>
                <a:ext uri="{FF2B5EF4-FFF2-40B4-BE49-F238E27FC236}">
                  <a16:creationId xmlns:a16="http://schemas.microsoft.com/office/drawing/2014/main" id="{0371AD8A-7602-4AE2-AF5F-4C5CD6B72CEA}"/>
                </a:ext>
              </a:extLst>
            </p:cNvPr>
            <p:cNvSpPr txBox="1"/>
            <p:nvPr/>
          </p:nvSpPr>
          <p:spPr bwMode="auto">
            <a:xfrm>
              <a:off x="961233" y="5125059"/>
              <a:ext cx="30168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0</a:t>
              </a:r>
            </a:p>
          </p:txBody>
        </p:sp>
        <p:sp>
          <p:nvSpPr>
            <p:cNvPr id="23" name="TextBox 22">
              <a:extLst>
                <a:ext uri="{FF2B5EF4-FFF2-40B4-BE49-F238E27FC236}">
                  <a16:creationId xmlns:a16="http://schemas.microsoft.com/office/drawing/2014/main" id="{71FFF7C5-21EC-45B0-BB35-0BC7F012AE80}"/>
                </a:ext>
              </a:extLst>
            </p:cNvPr>
            <p:cNvSpPr txBox="1"/>
            <p:nvPr/>
          </p:nvSpPr>
          <p:spPr bwMode="auto">
            <a:xfrm>
              <a:off x="1614729" y="5125059"/>
              <a:ext cx="30168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3</a:t>
              </a:r>
            </a:p>
          </p:txBody>
        </p:sp>
        <p:sp>
          <p:nvSpPr>
            <p:cNvPr id="24" name="TextBox 23">
              <a:extLst>
                <a:ext uri="{FF2B5EF4-FFF2-40B4-BE49-F238E27FC236}">
                  <a16:creationId xmlns:a16="http://schemas.microsoft.com/office/drawing/2014/main" id="{197DAA5B-F48D-414A-B76B-EF38F208FB8E}"/>
                </a:ext>
              </a:extLst>
            </p:cNvPr>
            <p:cNvSpPr txBox="1"/>
            <p:nvPr/>
          </p:nvSpPr>
          <p:spPr bwMode="auto">
            <a:xfrm>
              <a:off x="2279111" y="5125059"/>
              <a:ext cx="30168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6</a:t>
              </a:r>
            </a:p>
          </p:txBody>
        </p:sp>
        <p:sp>
          <p:nvSpPr>
            <p:cNvPr id="25" name="TextBox 24">
              <a:extLst>
                <a:ext uri="{FF2B5EF4-FFF2-40B4-BE49-F238E27FC236}">
                  <a16:creationId xmlns:a16="http://schemas.microsoft.com/office/drawing/2014/main" id="{A0EF6190-C4B3-4BC2-96DB-FDC51172C558}"/>
                </a:ext>
              </a:extLst>
            </p:cNvPr>
            <p:cNvSpPr txBox="1"/>
            <p:nvPr/>
          </p:nvSpPr>
          <p:spPr bwMode="auto">
            <a:xfrm>
              <a:off x="2932607" y="5125059"/>
              <a:ext cx="30168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9</a:t>
              </a:r>
            </a:p>
          </p:txBody>
        </p:sp>
        <p:sp>
          <p:nvSpPr>
            <p:cNvPr id="26" name="TextBox 25">
              <a:extLst>
                <a:ext uri="{FF2B5EF4-FFF2-40B4-BE49-F238E27FC236}">
                  <a16:creationId xmlns:a16="http://schemas.microsoft.com/office/drawing/2014/main" id="{984B6E6F-C3B0-4492-8D97-680B9FAA3832}"/>
                </a:ext>
              </a:extLst>
            </p:cNvPr>
            <p:cNvSpPr txBox="1"/>
            <p:nvPr/>
          </p:nvSpPr>
          <p:spPr bwMode="auto">
            <a:xfrm>
              <a:off x="3540294" y="5125059"/>
              <a:ext cx="41870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12</a:t>
              </a:r>
            </a:p>
          </p:txBody>
        </p:sp>
        <p:sp>
          <p:nvSpPr>
            <p:cNvPr id="27" name="TextBox 26">
              <a:extLst>
                <a:ext uri="{FF2B5EF4-FFF2-40B4-BE49-F238E27FC236}">
                  <a16:creationId xmlns:a16="http://schemas.microsoft.com/office/drawing/2014/main" id="{0FC752E4-9E29-4A14-BBDF-1F114532BAF1}"/>
                </a:ext>
              </a:extLst>
            </p:cNvPr>
            <p:cNvSpPr txBox="1"/>
            <p:nvPr/>
          </p:nvSpPr>
          <p:spPr bwMode="auto">
            <a:xfrm>
              <a:off x="4193790" y="5125059"/>
              <a:ext cx="41870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15</a:t>
              </a:r>
            </a:p>
          </p:txBody>
        </p:sp>
        <p:sp>
          <p:nvSpPr>
            <p:cNvPr id="28" name="TextBox 27">
              <a:extLst>
                <a:ext uri="{FF2B5EF4-FFF2-40B4-BE49-F238E27FC236}">
                  <a16:creationId xmlns:a16="http://schemas.microsoft.com/office/drawing/2014/main" id="{12A52CAA-BC50-4F39-8F6A-399DBFA703F1}"/>
                </a:ext>
              </a:extLst>
            </p:cNvPr>
            <p:cNvSpPr txBox="1"/>
            <p:nvPr/>
          </p:nvSpPr>
          <p:spPr bwMode="auto">
            <a:xfrm>
              <a:off x="4858172" y="5125059"/>
              <a:ext cx="41870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18</a:t>
              </a:r>
            </a:p>
          </p:txBody>
        </p:sp>
        <p:sp>
          <p:nvSpPr>
            <p:cNvPr id="31" name="TextBox 30">
              <a:extLst>
                <a:ext uri="{FF2B5EF4-FFF2-40B4-BE49-F238E27FC236}">
                  <a16:creationId xmlns:a16="http://schemas.microsoft.com/office/drawing/2014/main" id="{F7278B31-D63D-44FB-87DA-F71F8289379D}"/>
                </a:ext>
              </a:extLst>
            </p:cNvPr>
            <p:cNvSpPr txBox="1"/>
            <p:nvPr/>
          </p:nvSpPr>
          <p:spPr bwMode="auto">
            <a:xfrm>
              <a:off x="5511668" y="5125059"/>
              <a:ext cx="41870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21</a:t>
              </a:r>
            </a:p>
          </p:txBody>
        </p:sp>
      </p:grpSp>
      <p:sp>
        <p:nvSpPr>
          <p:cNvPr id="10" name="Freeform: Shape 9">
            <a:extLst>
              <a:ext uri="{FF2B5EF4-FFF2-40B4-BE49-F238E27FC236}">
                <a16:creationId xmlns:a16="http://schemas.microsoft.com/office/drawing/2014/main" id="{5E21E1DD-1289-4061-8AD2-3913E8B89357}"/>
              </a:ext>
            </a:extLst>
          </p:cNvPr>
          <p:cNvSpPr/>
          <p:nvPr/>
        </p:nvSpPr>
        <p:spPr bwMode="auto">
          <a:xfrm>
            <a:off x="1117600" y="1765300"/>
            <a:ext cx="4597400" cy="3289300"/>
          </a:xfrm>
          <a:custGeom>
            <a:avLst/>
            <a:gdLst>
              <a:gd name="connsiteX0" fmla="*/ 0 w 4597400"/>
              <a:gd name="connsiteY0" fmla="*/ 0 h 3289300"/>
              <a:gd name="connsiteX1" fmla="*/ 0 w 4597400"/>
              <a:gd name="connsiteY1" fmla="*/ 3289300 h 3289300"/>
              <a:gd name="connsiteX2" fmla="*/ 4597400 w 4597400"/>
              <a:gd name="connsiteY2" fmla="*/ 3289300 h 3289300"/>
            </a:gdLst>
            <a:ahLst/>
            <a:cxnLst>
              <a:cxn ang="0">
                <a:pos x="connsiteX0" y="connsiteY0"/>
              </a:cxn>
              <a:cxn ang="0">
                <a:pos x="connsiteX1" y="connsiteY1"/>
              </a:cxn>
              <a:cxn ang="0">
                <a:pos x="connsiteX2" y="connsiteY2"/>
              </a:cxn>
            </a:cxnLst>
            <a:rect l="l" t="t" r="r" b="b"/>
            <a:pathLst>
              <a:path w="4597400" h="3289300">
                <a:moveTo>
                  <a:pt x="0" y="0"/>
                </a:moveTo>
                <a:lnTo>
                  <a:pt x="0" y="3289300"/>
                </a:lnTo>
                <a:lnTo>
                  <a:pt x="4597400" y="3289300"/>
                </a:lnTo>
              </a:path>
            </a:pathLst>
          </a:custGeom>
          <a:noFill/>
          <a:ln w="28575">
            <a:solidFill>
              <a:schemeClr val="bg1"/>
            </a:solidFill>
            <a:miter lim="800000"/>
            <a:headEnd/>
            <a:tailEnd/>
          </a:ln>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Arial"/>
              <a:ea typeface="+mn-ea"/>
              <a:cs typeface="Arial" panose="020B0604020202020204" pitchFamily="34" charset="0"/>
            </a:endParaRPr>
          </a:p>
        </p:txBody>
      </p:sp>
      <p:grpSp>
        <p:nvGrpSpPr>
          <p:cNvPr id="38" name="Group 37">
            <a:extLst>
              <a:ext uri="{FF2B5EF4-FFF2-40B4-BE49-F238E27FC236}">
                <a16:creationId xmlns:a16="http://schemas.microsoft.com/office/drawing/2014/main" id="{4027CEF0-E38F-41B4-B55D-D08E6D19FFD8}"/>
              </a:ext>
            </a:extLst>
          </p:cNvPr>
          <p:cNvGrpSpPr/>
          <p:nvPr/>
        </p:nvGrpSpPr>
        <p:grpSpPr>
          <a:xfrm>
            <a:off x="1028699" y="1765300"/>
            <a:ext cx="88901" cy="3286568"/>
            <a:chOff x="880570" y="1765300"/>
            <a:chExt cx="764697" cy="3286568"/>
          </a:xfrm>
        </p:grpSpPr>
        <p:cxnSp>
          <p:nvCxnSpPr>
            <p:cNvPr id="32" name="Straight Connector 31">
              <a:extLst>
                <a:ext uri="{FF2B5EF4-FFF2-40B4-BE49-F238E27FC236}">
                  <a16:creationId xmlns:a16="http://schemas.microsoft.com/office/drawing/2014/main" id="{46379E29-AD47-463A-8C00-1F60F6F47461}"/>
                </a:ext>
              </a:extLst>
            </p:cNvPr>
            <p:cNvCxnSpPr>
              <a:cxnSpLocks/>
            </p:cNvCxnSpPr>
            <p:nvPr/>
          </p:nvCxnSpPr>
          <p:spPr bwMode="auto">
            <a:xfrm>
              <a:off x="880570" y="1765300"/>
              <a:ext cx="764697" cy="0"/>
            </a:xfrm>
            <a:prstGeom prst="line">
              <a:avLst/>
            </a:prstGeom>
            <a:noFill/>
            <a:ln w="28575" cap="flat" cmpd="sng" algn="ctr">
              <a:solidFill>
                <a:schemeClr val="bg1"/>
              </a:solidFill>
              <a:prstDash val="solid"/>
              <a:round/>
              <a:headEnd type="none" w="med" len="med"/>
              <a:tailEnd type="none" w="med" len="med"/>
            </a:ln>
            <a:effectLst/>
          </p:spPr>
        </p:cxnSp>
        <p:cxnSp>
          <p:nvCxnSpPr>
            <p:cNvPr id="33" name="Straight Connector 32">
              <a:extLst>
                <a:ext uri="{FF2B5EF4-FFF2-40B4-BE49-F238E27FC236}">
                  <a16:creationId xmlns:a16="http://schemas.microsoft.com/office/drawing/2014/main" id="{566E4C26-BCE0-48E9-8806-58AA0D5ECB84}"/>
                </a:ext>
              </a:extLst>
            </p:cNvPr>
            <p:cNvCxnSpPr>
              <a:cxnSpLocks/>
            </p:cNvCxnSpPr>
            <p:nvPr/>
          </p:nvCxnSpPr>
          <p:spPr bwMode="auto">
            <a:xfrm>
              <a:off x="880570" y="2422614"/>
              <a:ext cx="764697" cy="0"/>
            </a:xfrm>
            <a:prstGeom prst="line">
              <a:avLst/>
            </a:prstGeom>
            <a:noFill/>
            <a:ln w="28575" cap="flat" cmpd="sng" algn="ctr">
              <a:solidFill>
                <a:schemeClr val="bg1"/>
              </a:solidFill>
              <a:prstDash val="solid"/>
              <a:round/>
              <a:headEnd type="none" w="med" len="med"/>
              <a:tailEnd type="none" w="med" len="med"/>
            </a:ln>
            <a:effectLst/>
          </p:spPr>
        </p:cxnSp>
        <p:cxnSp>
          <p:nvCxnSpPr>
            <p:cNvPr id="34" name="Straight Connector 33">
              <a:extLst>
                <a:ext uri="{FF2B5EF4-FFF2-40B4-BE49-F238E27FC236}">
                  <a16:creationId xmlns:a16="http://schemas.microsoft.com/office/drawing/2014/main" id="{F579A5AA-78F3-42F2-A20F-CAEDB4950F23}"/>
                </a:ext>
              </a:extLst>
            </p:cNvPr>
            <p:cNvCxnSpPr>
              <a:cxnSpLocks/>
            </p:cNvCxnSpPr>
            <p:nvPr/>
          </p:nvCxnSpPr>
          <p:spPr bwMode="auto">
            <a:xfrm>
              <a:off x="880570" y="3079928"/>
              <a:ext cx="764697" cy="0"/>
            </a:xfrm>
            <a:prstGeom prst="line">
              <a:avLst/>
            </a:prstGeom>
            <a:noFill/>
            <a:ln w="28575" cap="flat" cmpd="sng" algn="ctr">
              <a:solidFill>
                <a:schemeClr val="bg1"/>
              </a:solidFill>
              <a:prstDash val="solid"/>
              <a:round/>
              <a:headEnd type="none" w="med" len="med"/>
              <a:tailEnd type="none" w="med" len="med"/>
            </a:ln>
            <a:effectLst/>
          </p:spPr>
        </p:cxnSp>
        <p:cxnSp>
          <p:nvCxnSpPr>
            <p:cNvPr id="35" name="Straight Connector 34">
              <a:extLst>
                <a:ext uri="{FF2B5EF4-FFF2-40B4-BE49-F238E27FC236}">
                  <a16:creationId xmlns:a16="http://schemas.microsoft.com/office/drawing/2014/main" id="{FB929155-F9B0-4AF1-8C5C-BC31D46718DF}"/>
                </a:ext>
              </a:extLst>
            </p:cNvPr>
            <p:cNvCxnSpPr>
              <a:cxnSpLocks/>
            </p:cNvCxnSpPr>
            <p:nvPr/>
          </p:nvCxnSpPr>
          <p:spPr bwMode="auto">
            <a:xfrm>
              <a:off x="880570" y="3737242"/>
              <a:ext cx="764697" cy="0"/>
            </a:xfrm>
            <a:prstGeom prst="line">
              <a:avLst/>
            </a:prstGeom>
            <a:noFill/>
            <a:ln w="28575" cap="flat" cmpd="sng" algn="ctr">
              <a:solidFill>
                <a:schemeClr val="bg1"/>
              </a:solidFill>
              <a:prstDash val="solid"/>
              <a:round/>
              <a:headEnd type="none" w="med" len="med"/>
              <a:tailEnd type="none" w="med" len="med"/>
            </a:ln>
            <a:effectLst/>
          </p:spPr>
        </p:cxnSp>
        <p:cxnSp>
          <p:nvCxnSpPr>
            <p:cNvPr id="36" name="Straight Connector 35">
              <a:extLst>
                <a:ext uri="{FF2B5EF4-FFF2-40B4-BE49-F238E27FC236}">
                  <a16:creationId xmlns:a16="http://schemas.microsoft.com/office/drawing/2014/main" id="{0B36622B-5F68-4FBC-A4DD-80C05882C1E3}"/>
                </a:ext>
              </a:extLst>
            </p:cNvPr>
            <p:cNvCxnSpPr>
              <a:cxnSpLocks/>
            </p:cNvCxnSpPr>
            <p:nvPr/>
          </p:nvCxnSpPr>
          <p:spPr bwMode="auto">
            <a:xfrm>
              <a:off x="880570" y="4394556"/>
              <a:ext cx="764697" cy="0"/>
            </a:xfrm>
            <a:prstGeom prst="line">
              <a:avLst/>
            </a:prstGeom>
            <a:noFill/>
            <a:ln w="28575" cap="flat" cmpd="sng" algn="ctr">
              <a:solidFill>
                <a:schemeClr val="bg1"/>
              </a:solidFill>
              <a:prstDash val="solid"/>
              <a:round/>
              <a:headEnd type="none" w="med" len="med"/>
              <a:tailEnd type="none" w="med" len="med"/>
            </a:ln>
            <a:effectLst/>
          </p:spPr>
        </p:cxnSp>
        <p:cxnSp>
          <p:nvCxnSpPr>
            <p:cNvPr id="37" name="Straight Connector 36">
              <a:extLst>
                <a:ext uri="{FF2B5EF4-FFF2-40B4-BE49-F238E27FC236}">
                  <a16:creationId xmlns:a16="http://schemas.microsoft.com/office/drawing/2014/main" id="{2E02F484-F0EB-4146-BD0E-4DD5F4F5487D}"/>
                </a:ext>
              </a:extLst>
            </p:cNvPr>
            <p:cNvCxnSpPr>
              <a:cxnSpLocks/>
            </p:cNvCxnSpPr>
            <p:nvPr/>
          </p:nvCxnSpPr>
          <p:spPr bwMode="auto">
            <a:xfrm>
              <a:off x="880570" y="5051868"/>
              <a:ext cx="764697" cy="0"/>
            </a:xfrm>
            <a:prstGeom prst="line">
              <a:avLst/>
            </a:prstGeom>
            <a:noFill/>
            <a:ln w="28575" cap="flat" cmpd="sng" algn="ctr">
              <a:solidFill>
                <a:schemeClr val="bg1"/>
              </a:solidFill>
              <a:prstDash val="solid"/>
              <a:round/>
              <a:headEnd type="none" w="med" len="med"/>
              <a:tailEnd type="none" w="med" len="med"/>
            </a:ln>
            <a:effectLst/>
          </p:spPr>
        </p:cxnSp>
      </p:grpSp>
      <p:grpSp>
        <p:nvGrpSpPr>
          <p:cNvPr id="39" name="Group 38">
            <a:extLst>
              <a:ext uri="{FF2B5EF4-FFF2-40B4-BE49-F238E27FC236}">
                <a16:creationId xmlns:a16="http://schemas.microsoft.com/office/drawing/2014/main" id="{8A17DBE6-3D7E-43BB-8A7B-7880279BCFCD}"/>
              </a:ext>
            </a:extLst>
          </p:cNvPr>
          <p:cNvGrpSpPr/>
          <p:nvPr/>
        </p:nvGrpSpPr>
        <p:grpSpPr>
          <a:xfrm rot="5400000">
            <a:off x="3372421" y="2800926"/>
            <a:ext cx="91635" cy="4593519"/>
            <a:chOff x="880570" y="458349"/>
            <a:chExt cx="764699" cy="4593519"/>
          </a:xfrm>
        </p:grpSpPr>
        <p:cxnSp>
          <p:nvCxnSpPr>
            <p:cNvPr id="40" name="Straight Connector 39">
              <a:extLst>
                <a:ext uri="{FF2B5EF4-FFF2-40B4-BE49-F238E27FC236}">
                  <a16:creationId xmlns:a16="http://schemas.microsoft.com/office/drawing/2014/main" id="{285E58C5-1AC1-496F-AF00-26B961B5F041}"/>
                </a:ext>
              </a:extLst>
            </p:cNvPr>
            <p:cNvCxnSpPr>
              <a:cxnSpLocks/>
            </p:cNvCxnSpPr>
            <p:nvPr/>
          </p:nvCxnSpPr>
          <p:spPr bwMode="auto">
            <a:xfrm>
              <a:off x="880570" y="1765300"/>
              <a:ext cx="764697" cy="0"/>
            </a:xfrm>
            <a:prstGeom prst="line">
              <a:avLst/>
            </a:prstGeom>
            <a:noFill/>
            <a:ln w="28575" cap="flat" cmpd="sng" algn="ctr">
              <a:solidFill>
                <a:schemeClr val="bg1"/>
              </a:solidFill>
              <a:prstDash val="solid"/>
              <a:round/>
              <a:headEnd type="none" w="med" len="med"/>
              <a:tailEnd type="none" w="med" len="med"/>
            </a:ln>
            <a:effectLst/>
          </p:spPr>
        </p:cxnSp>
        <p:cxnSp>
          <p:nvCxnSpPr>
            <p:cNvPr id="41" name="Straight Connector 40">
              <a:extLst>
                <a:ext uri="{FF2B5EF4-FFF2-40B4-BE49-F238E27FC236}">
                  <a16:creationId xmlns:a16="http://schemas.microsoft.com/office/drawing/2014/main" id="{E17DDD22-D4D9-4C23-97A8-2D4F120941AD}"/>
                </a:ext>
              </a:extLst>
            </p:cNvPr>
            <p:cNvCxnSpPr>
              <a:cxnSpLocks/>
            </p:cNvCxnSpPr>
            <p:nvPr/>
          </p:nvCxnSpPr>
          <p:spPr bwMode="auto">
            <a:xfrm>
              <a:off x="880570" y="2422614"/>
              <a:ext cx="764697" cy="0"/>
            </a:xfrm>
            <a:prstGeom prst="line">
              <a:avLst/>
            </a:prstGeom>
            <a:noFill/>
            <a:ln w="28575" cap="flat" cmpd="sng" algn="ctr">
              <a:solidFill>
                <a:schemeClr val="bg1"/>
              </a:solidFill>
              <a:prstDash val="solid"/>
              <a:round/>
              <a:headEnd type="none" w="med" len="med"/>
              <a:tailEnd type="none" w="med" len="med"/>
            </a:ln>
            <a:effectLst/>
          </p:spPr>
        </p:cxnSp>
        <p:cxnSp>
          <p:nvCxnSpPr>
            <p:cNvPr id="42" name="Straight Connector 41">
              <a:extLst>
                <a:ext uri="{FF2B5EF4-FFF2-40B4-BE49-F238E27FC236}">
                  <a16:creationId xmlns:a16="http://schemas.microsoft.com/office/drawing/2014/main" id="{5DD6774E-4848-4736-A52C-C9B7C5BB8776}"/>
                </a:ext>
              </a:extLst>
            </p:cNvPr>
            <p:cNvCxnSpPr>
              <a:cxnSpLocks/>
            </p:cNvCxnSpPr>
            <p:nvPr/>
          </p:nvCxnSpPr>
          <p:spPr bwMode="auto">
            <a:xfrm>
              <a:off x="880570" y="3079928"/>
              <a:ext cx="764697" cy="0"/>
            </a:xfrm>
            <a:prstGeom prst="line">
              <a:avLst/>
            </a:prstGeom>
            <a:noFill/>
            <a:ln w="28575" cap="flat" cmpd="sng" algn="ctr">
              <a:solidFill>
                <a:schemeClr val="bg1"/>
              </a:solidFill>
              <a:prstDash val="solid"/>
              <a:round/>
              <a:headEnd type="none" w="med" len="med"/>
              <a:tailEnd type="none" w="med" len="med"/>
            </a:ln>
            <a:effectLst/>
          </p:spPr>
        </p:cxnSp>
        <p:cxnSp>
          <p:nvCxnSpPr>
            <p:cNvPr id="43" name="Straight Connector 42">
              <a:extLst>
                <a:ext uri="{FF2B5EF4-FFF2-40B4-BE49-F238E27FC236}">
                  <a16:creationId xmlns:a16="http://schemas.microsoft.com/office/drawing/2014/main" id="{D25C490C-934C-430F-8149-804F0336AD60}"/>
                </a:ext>
              </a:extLst>
            </p:cNvPr>
            <p:cNvCxnSpPr>
              <a:cxnSpLocks/>
            </p:cNvCxnSpPr>
            <p:nvPr/>
          </p:nvCxnSpPr>
          <p:spPr bwMode="auto">
            <a:xfrm>
              <a:off x="880570" y="3737242"/>
              <a:ext cx="764697" cy="0"/>
            </a:xfrm>
            <a:prstGeom prst="line">
              <a:avLst/>
            </a:prstGeom>
            <a:noFill/>
            <a:ln w="28575" cap="flat" cmpd="sng" algn="ctr">
              <a:solidFill>
                <a:schemeClr val="bg1"/>
              </a:solidFill>
              <a:prstDash val="solid"/>
              <a:round/>
              <a:headEnd type="none" w="med" len="med"/>
              <a:tailEnd type="none" w="med" len="med"/>
            </a:ln>
            <a:effectLst/>
          </p:spPr>
        </p:cxnSp>
        <p:cxnSp>
          <p:nvCxnSpPr>
            <p:cNvPr id="44" name="Straight Connector 43">
              <a:extLst>
                <a:ext uri="{FF2B5EF4-FFF2-40B4-BE49-F238E27FC236}">
                  <a16:creationId xmlns:a16="http://schemas.microsoft.com/office/drawing/2014/main" id="{A00BA467-BAFB-462C-8501-6CEADBF7A0BD}"/>
                </a:ext>
              </a:extLst>
            </p:cNvPr>
            <p:cNvCxnSpPr>
              <a:cxnSpLocks/>
            </p:cNvCxnSpPr>
            <p:nvPr/>
          </p:nvCxnSpPr>
          <p:spPr bwMode="auto">
            <a:xfrm>
              <a:off x="880570" y="4394556"/>
              <a:ext cx="764697" cy="0"/>
            </a:xfrm>
            <a:prstGeom prst="line">
              <a:avLst/>
            </a:prstGeom>
            <a:noFill/>
            <a:ln w="28575" cap="flat" cmpd="sng" algn="ctr">
              <a:solidFill>
                <a:schemeClr val="bg1"/>
              </a:solidFill>
              <a:prstDash val="solid"/>
              <a:round/>
              <a:headEnd type="none" w="med" len="med"/>
              <a:tailEnd type="none" w="med" len="med"/>
            </a:ln>
            <a:effectLst/>
          </p:spPr>
        </p:cxnSp>
        <p:cxnSp>
          <p:nvCxnSpPr>
            <p:cNvPr id="45" name="Straight Connector 44">
              <a:extLst>
                <a:ext uri="{FF2B5EF4-FFF2-40B4-BE49-F238E27FC236}">
                  <a16:creationId xmlns:a16="http://schemas.microsoft.com/office/drawing/2014/main" id="{84B16E68-E0EB-4147-8DA6-4FB38BB78876}"/>
                </a:ext>
              </a:extLst>
            </p:cNvPr>
            <p:cNvCxnSpPr>
              <a:cxnSpLocks/>
            </p:cNvCxnSpPr>
            <p:nvPr/>
          </p:nvCxnSpPr>
          <p:spPr bwMode="auto">
            <a:xfrm>
              <a:off x="880570" y="5051868"/>
              <a:ext cx="764697" cy="0"/>
            </a:xfrm>
            <a:prstGeom prst="line">
              <a:avLst/>
            </a:prstGeom>
            <a:noFill/>
            <a:ln w="28575" cap="flat" cmpd="sng" algn="ctr">
              <a:solidFill>
                <a:schemeClr val="bg1"/>
              </a:solidFill>
              <a:prstDash val="solid"/>
              <a:round/>
              <a:headEnd type="none" w="med" len="med"/>
              <a:tailEnd type="none" w="med" len="med"/>
            </a:ln>
            <a:effectLst/>
          </p:spPr>
        </p:cxnSp>
        <p:cxnSp>
          <p:nvCxnSpPr>
            <p:cNvPr id="46" name="Straight Connector 45">
              <a:extLst>
                <a:ext uri="{FF2B5EF4-FFF2-40B4-BE49-F238E27FC236}">
                  <a16:creationId xmlns:a16="http://schemas.microsoft.com/office/drawing/2014/main" id="{F880D15D-AE46-43D4-887D-8BC2CA9CF53F}"/>
                </a:ext>
              </a:extLst>
            </p:cNvPr>
            <p:cNvCxnSpPr>
              <a:cxnSpLocks/>
            </p:cNvCxnSpPr>
            <p:nvPr/>
          </p:nvCxnSpPr>
          <p:spPr bwMode="auto">
            <a:xfrm>
              <a:off x="880571" y="1105824"/>
              <a:ext cx="764697" cy="0"/>
            </a:xfrm>
            <a:prstGeom prst="line">
              <a:avLst/>
            </a:prstGeom>
            <a:noFill/>
            <a:ln w="28575" cap="flat" cmpd="sng" algn="ctr">
              <a:solidFill>
                <a:schemeClr val="bg1"/>
              </a:solidFill>
              <a:prstDash val="solid"/>
              <a:round/>
              <a:headEnd type="none" w="med" len="med"/>
              <a:tailEnd type="none" w="med" len="med"/>
            </a:ln>
            <a:effectLst/>
          </p:spPr>
        </p:cxnSp>
        <p:cxnSp>
          <p:nvCxnSpPr>
            <p:cNvPr id="47" name="Straight Connector 46">
              <a:extLst>
                <a:ext uri="{FF2B5EF4-FFF2-40B4-BE49-F238E27FC236}">
                  <a16:creationId xmlns:a16="http://schemas.microsoft.com/office/drawing/2014/main" id="{96F9B1E8-7C19-470F-B911-E1C316AC84DC}"/>
                </a:ext>
              </a:extLst>
            </p:cNvPr>
            <p:cNvCxnSpPr>
              <a:cxnSpLocks/>
            </p:cNvCxnSpPr>
            <p:nvPr/>
          </p:nvCxnSpPr>
          <p:spPr bwMode="auto">
            <a:xfrm>
              <a:off x="880572" y="458349"/>
              <a:ext cx="764697" cy="0"/>
            </a:xfrm>
            <a:prstGeom prst="line">
              <a:avLst/>
            </a:prstGeom>
            <a:noFill/>
            <a:ln w="28575" cap="flat" cmpd="sng" algn="ctr">
              <a:solidFill>
                <a:schemeClr val="bg1"/>
              </a:solidFill>
              <a:prstDash val="solid"/>
              <a:round/>
              <a:headEnd type="none" w="med" len="med"/>
              <a:tailEnd type="none" w="med" len="med"/>
            </a:ln>
            <a:effectLst/>
          </p:spPr>
        </p:cxnSp>
      </p:grpSp>
      <p:graphicFrame>
        <p:nvGraphicFramePr>
          <p:cNvPr id="48" name="Table 48">
            <a:extLst>
              <a:ext uri="{FF2B5EF4-FFF2-40B4-BE49-F238E27FC236}">
                <a16:creationId xmlns:a16="http://schemas.microsoft.com/office/drawing/2014/main" id="{2E53B9B6-C239-45EA-97A5-20E066A8089F}"/>
              </a:ext>
            </a:extLst>
          </p:cNvPr>
          <p:cNvGraphicFramePr>
            <a:graphicFrameLocks noGrp="1"/>
          </p:cNvGraphicFramePr>
          <p:nvPr/>
        </p:nvGraphicFramePr>
        <p:xfrm>
          <a:off x="2289017" y="1528034"/>
          <a:ext cx="3663765" cy="1352182"/>
        </p:xfrm>
        <a:graphic>
          <a:graphicData uri="http://schemas.openxmlformats.org/drawingml/2006/table">
            <a:tbl>
              <a:tblPr firstRow="1" bandRow="1">
                <a:tableStyleId>{5C22544A-7EE6-4342-B048-85BDC9FD1C3A}</a:tableStyleId>
              </a:tblPr>
              <a:tblGrid>
                <a:gridCol w="1827467">
                  <a:extLst>
                    <a:ext uri="{9D8B030D-6E8A-4147-A177-3AD203B41FA5}">
                      <a16:colId xmlns:a16="http://schemas.microsoft.com/office/drawing/2014/main" val="1811694301"/>
                    </a:ext>
                  </a:extLst>
                </a:gridCol>
                <a:gridCol w="1155700">
                  <a:extLst>
                    <a:ext uri="{9D8B030D-6E8A-4147-A177-3AD203B41FA5}">
                      <a16:colId xmlns:a16="http://schemas.microsoft.com/office/drawing/2014/main" val="3509579737"/>
                    </a:ext>
                  </a:extLst>
                </a:gridCol>
                <a:gridCol w="680598">
                  <a:extLst>
                    <a:ext uri="{9D8B030D-6E8A-4147-A177-3AD203B41FA5}">
                      <a16:colId xmlns:a16="http://schemas.microsoft.com/office/drawing/2014/main" val="631841907"/>
                    </a:ext>
                  </a:extLst>
                </a:gridCol>
              </a:tblGrid>
              <a:tr h="309766">
                <a:tc>
                  <a:txBody>
                    <a:bodyPr/>
                    <a:lstStyle/>
                    <a:p>
                      <a:pPr>
                        <a:lnSpc>
                          <a:spcPct val="90000"/>
                        </a:lnSpc>
                      </a:pPr>
                      <a:r>
                        <a:rPr lang="en-US" sz="1400" dirty="0">
                          <a:solidFill>
                            <a:schemeClr val="bg1"/>
                          </a:solidFill>
                          <a:latin typeface="Calibri" panose="020F0502020204030204" pitchFamily="34" charset="0"/>
                          <a:cs typeface="Calibri" panose="020F0502020204030204" pitchFamily="34" charset="0"/>
                        </a:rPr>
                        <a:t>PITT Population</a:t>
                      </a:r>
                    </a:p>
                  </a:txBody>
                  <a:tcPr anchor="ctr">
                    <a:lnB w="12700" cap="flat" cmpd="sng" algn="ctr">
                      <a:solidFill>
                        <a:schemeClr val="bg1"/>
                      </a:solidFill>
                      <a:prstDash val="solid"/>
                      <a:round/>
                      <a:headEnd type="none" w="med" len="med"/>
                      <a:tailEnd type="none" w="med" len="med"/>
                    </a:lnB>
                    <a:noFill/>
                  </a:tcPr>
                </a:tc>
                <a:tc>
                  <a:txBody>
                    <a:bodyPr/>
                    <a:lstStyle/>
                    <a:p>
                      <a:pPr algn="ctr">
                        <a:lnSpc>
                          <a:spcPct val="90000"/>
                        </a:lnSpc>
                      </a:pPr>
                      <a:r>
                        <a:rPr lang="en-US" sz="1400" dirty="0">
                          <a:solidFill>
                            <a:schemeClr val="bg1"/>
                          </a:solidFill>
                          <a:latin typeface="Calibri" panose="020F0502020204030204" pitchFamily="34" charset="0"/>
                          <a:cs typeface="Calibri" panose="020F0502020204030204" pitchFamily="34" charset="0"/>
                        </a:rPr>
                        <a:t>Median PFS, Mo (99% CI)</a:t>
                      </a:r>
                    </a:p>
                  </a:txBody>
                  <a:tcPr anchor="ctr">
                    <a:lnB w="12700" cap="flat" cmpd="sng" algn="ctr">
                      <a:solidFill>
                        <a:schemeClr val="bg1"/>
                      </a:solidFill>
                      <a:prstDash val="solid"/>
                      <a:round/>
                      <a:headEnd type="none" w="med" len="med"/>
                      <a:tailEnd type="none" w="med" len="med"/>
                    </a:lnB>
                    <a:noFill/>
                  </a:tcPr>
                </a:tc>
                <a:tc>
                  <a:txBody>
                    <a:bodyPr/>
                    <a:lstStyle/>
                    <a:p>
                      <a:pPr algn="ctr">
                        <a:lnSpc>
                          <a:spcPct val="90000"/>
                        </a:lnSpc>
                      </a:pPr>
                      <a:r>
                        <a:rPr lang="en-US" sz="1400" dirty="0">
                          <a:solidFill>
                            <a:schemeClr val="bg1"/>
                          </a:solidFill>
                          <a:latin typeface="Calibri" panose="020F0502020204030204" pitchFamily="34" charset="0"/>
                          <a:cs typeface="Calibri" panose="020F0502020204030204" pitchFamily="34" charset="0"/>
                        </a:rPr>
                        <a:t>No. of Events</a:t>
                      </a:r>
                    </a:p>
                  </a:txBody>
                  <a:tcPr anchor="ctr">
                    <a:lnB w="12700" cap="flat" cmpd="sng" algn="ctr">
                      <a:solidFill>
                        <a:schemeClr val="bg1"/>
                      </a:solidFill>
                      <a:prstDash val="solid"/>
                      <a:round/>
                      <a:headEnd type="none" w="med" len="med"/>
                      <a:tailEnd type="none" w="med" len="med"/>
                    </a:lnB>
                    <a:noFill/>
                  </a:tcPr>
                </a:tc>
                <a:extLst>
                  <a:ext uri="{0D108BD9-81ED-4DB2-BD59-A6C34878D82A}">
                    <a16:rowId xmlns:a16="http://schemas.microsoft.com/office/drawing/2014/main" val="2052239158"/>
                  </a:ext>
                </a:extLst>
              </a:tr>
              <a:tr h="309766">
                <a:tc>
                  <a:txBody>
                    <a:bodyPr/>
                    <a:lstStyle/>
                    <a:p>
                      <a:pPr>
                        <a:lnSpc>
                          <a:spcPct val="90000"/>
                        </a:lnSpc>
                      </a:pPr>
                      <a:r>
                        <a:rPr lang="en-US" sz="1400" dirty="0">
                          <a:solidFill>
                            <a:schemeClr val="accent1"/>
                          </a:solidFill>
                          <a:latin typeface="Calibri" panose="020F0502020204030204" pitchFamily="34" charset="0"/>
                          <a:cs typeface="Calibri" panose="020F0502020204030204" pitchFamily="34" charset="0"/>
                        </a:rPr>
                        <a:t>Cabo + atezo (n = 250)</a:t>
                      </a:r>
                    </a:p>
                  </a:txBody>
                  <a:tcPr anchor="ctr">
                    <a:lnT w="12700" cap="flat" cmpd="sng" algn="ctr">
                      <a:solidFill>
                        <a:schemeClr val="bg1"/>
                      </a:solidFill>
                      <a:prstDash val="solid"/>
                      <a:round/>
                      <a:headEnd type="none" w="med" len="med"/>
                      <a:tailEnd type="none" w="med" len="med"/>
                    </a:lnT>
                    <a:lnB w="12700" cmpd="sng">
                      <a:noFill/>
                    </a:lnB>
                    <a:noFill/>
                  </a:tcPr>
                </a:tc>
                <a:tc>
                  <a:txBody>
                    <a:bodyPr/>
                    <a:lstStyle/>
                    <a:p>
                      <a:pPr algn="ctr">
                        <a:lnSpc>
                          <a:spcPct val="90000"/>
                        </a:lnSpc>
                      </a:pPr>
                      <a:r>
                        <a:rPr lang="en-US" sz="1400" dirty="0">
                          <a:solidFill>
                            <a:schemeClr val="accent1"/>
                          </a:solidFill>
                          <a:latin typeface="Calibri" panose="020F0502020204030204" pitchFamily="34" charset="0"/>
                          <a:cs typeface="Calibri" panose="020F0502020204030204" pitchFamily="34" charset="0"/>
                        </a:rPr>
                        <a:t>6.8 (5.6-8.3)</a:t>
                      </a:r>
                    </a:p>
                  </a:txBody>
                  <a:tcPr anchor="ctr">
                    <a:lnT w="12700" cap="flat" cmpd="sng" algn="ctr">
                      <a:solidFill>
                        <a:schemeClr val="bg1"/>
                      </a:solidFill>
                      <a:prstDash val="solid"/>
                      <a:round/>
                      <a:headEnd type="none" w="med" len="med"/>
                      <a:tailEnd type="none" w="med" len="med"/>
                    </a:lnT>
                    <a:lnB w="12700" cmpd="sng">
                      <a:noFill/>
                    </a:lnB>
                    <a:noFill/>
                  </a:tcPr>
                </a:tc>
                <a:tc>
                  <a:txBody>
                    <a:bodyPr/>
                    <a:lstStyle/>
                    <a:p>
                      <a:pPr algn="ctr">
                        <a:lnSpc>
                          <a:spcPct val="90000"/>
                        </a:lnSpc>
                      </a:pPr>
                      <a:r>
                        <a:rPr lang="en-US" sz="1400" dirty="0">
                          <a:solidFill>
                            <a:schemeClr val="accent1"/>
                          </a:solidFill>
                          <a:latin typeface="Calibri" panose="020F0502020204030204" pitchFamily="34" charset="0"/>
                          <a:cs typeface="Calibri" panose="020F0502020204030204" pitchFamily="34" charset="0"/>
                        </a:rPr>
                        <a:t>174</a:t>
                      </a:r>
                    </a:p>
                  </a:txBody>
                  <a:tcPr anchor="ctr">
                    <a:lnT w="12700" cap="flat" cmpd="sng" algn="ctr">
                      <a:solidFill>
                        <a:schemeClr val="bg1"/>
                      </a:solidFill>
                      <a:prstDash val="solid"/>
                      <a:round/>
                      <a:headEnd type="none" w="med" len="med"/>
                      <a:tailEnd type="none" w="med" len="med"/>
                    </a:lnT>
                    <a:lnB w="12700" cmpd="sng">
                      <a:noFill/>
                    </a:lnB>
                    <a:noFill/>
                  </a:tcPr>
                </a:tc>
                <a:extLst>
                  <a:ext uri="{0D108BD9-81ED-4DB2-BD59-A6C34878D82A}">
                    <a16:rowId xmlns:a16="http://schemas.microsoft.com/office/drawing/2014/main" val="2088262953"/>
                  </a:ext>
                </a:extLst>
              </a:tr>
              <a:tr h="188554">
                <a:tc>
                  <a:txBody>
                    <a:bodyPr/>
                    <a:lstStyle/>
                    <a:p>
                      <a:pPr>
                        <a:lnSpc>
                          <a:spcPct val="90000"/>
                        </a:lnSpc>
                      </a:pPr>
                      <a:r>
                        <a:rPr lang="en-US" sz="1400" dirty="0">
                          <a:solidFill>
                            <a:schemeClr val="accent3"/>
                          </a:solidFill>
                          <a:latin typeface="Calibri" panose="020F0502020204030204" pitchFamily="34" charset="0"/>
                          <a:cs typeface="Calibri" panose="020F0502020204030204" pitchFamily="34" charset="0"/>
                        </a:rPr>
                        <a:t>Sorafenib (n = 122)</a:t>
                      </a:r>
                    </a:p>
                  </a:txBody>
                  <a:tcPr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90000"/>
                        </a:lnSpc>
                      </a:pPr>
                      <a:r>
                        <a:rPr lang="en-US" sz="1400" dirty="0">
                          <a:solidFill>
                            <a:schemeClr val="accent3"/>
                          </a:solidFill>
                          <a:latin typeface="Calibri" panose="020F0502020204030204" pitchFamily="34" charset="0"/>
                          <a:cs typeface="Calibri" panose="020F0502020204030204" pitchFamily="34" charset="0"/>
                        </a:rPr>
                        <a:t>4.2 (2.8-7.0)</a:t>
                      </a:r>
                    </a:p>
                  </a:txBody>
                  <a:tcPr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90000"/>
                        </a:lnSpc>
                      </a:pPr>
                      <a:r>
                        <a:rPr lang="en-US" sz="1400" dirty="0">
                          <a:solidFill>
                            <a:schemeClr val="accent3"/>
                          </a:solidFill>
                          <a:latin typeface="Calibri" panose="020F0502020204030204" pitchFamily="34" charset="0"/>
                          <a:cs typeface="Calibri" panose="020F0502020204030204" pitchFamily="34" charset="0"/>
                        </a:rPr>
                        <a:t>78</a:t>
                      </a:r>
                    </a:p>
                  </a:txBody>
                  <a:tcPr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27620001"/>
                  </a:ext>
                </a:extLst>
              </a:tr>
              <a:tr h="188554">
                <a:tc gridSpan="3">
                  <a:txBody>
                    <a:bodyPr/>
                    <a:lstStyle/>
                    <a:p>
                      <a:pPr>
                        <a:lnSpc>
                          <a:spcPct val="90000"/>
                        </a:lnSpc>
                      </a:pPr>
                      <a:r>
                        <a:rPr lang="en-US" sz="1400" b="1" dirty="0">
                          <a:solidFill>
                            <a:schemeClr val="bg1"/>
                          </a:solidFill>
                          <a:latin typeface="Calibri" panose="020F0502020204030204" pitchFamily="34" charset="0"/>
                          <a:cs typeface="Calibri" panose="020F0502020204030204" pitchFamily="34" charset="0"/>
                        </a:rPr>
                        <a:t>HR: 0.63 (99% CI: 0.44-0.91; </a:t>
                      </a:r>
                      <a:r>
                        <a:rPr lang="en-US" sz="1400" b="1" i="1" dirty="0">
                          <a:solidFill>
                            <a:schemeClr val="bg1"/>
                          </a:solidFill>
                          <a:latin typeface="Calibri" panose="020F0502020204030204" pitchFamily="34" charset="0"/>
                          <a:cs typeface="Calibri" panose="020F0502020204030204" pitchFamily="34" charset="0"/>
                        </a:rPr>
                        <a:t>P </a:t>
                      </a:r>
                      <a:r>
                        <a:rPr lang="en-US" sz="1400" b="1" dirty="0">
                          <a:solidFill>
                            <a:schemeClr val="bg1"/>
                          </a:solidFill>
                          <a:latin typeface="Calibri" panose="020F0502020204030204" pitchFamily="34" charset="0"/>
                          <a:cs typeface="Calibri" panose="020F0502020204030204" pitchFamily="34" charset="0"/>
                        </a:rPr>
                        <a:t>= .0012)</a:t>
                      </a:r>
                    </a:p>
                  </a:txBody>
                  <a:tcPr anchor="ctr">
                    <a:lnT w="12700" cap="flat" cmpd="sng" algn="ctr">
                      <a:noFill/>
                      <a:prstDash val="solid"/>
                      <a:round/>
                      <a:headEnd type="none" w="med" len="med"/>
                      <a:tailEnd type="none" w="med" len="med"/>
                    </a:lnT>
                    <a:noFill/>
                  </a:tcPr>
                </a:tc>
                <a:tc hMerge="1">
                  <a:txBody>
                    <a:bodyPr/>
                    <a:lstStyle/>
                    <a:p>
                      <a:endParaRPr lang="en-US" sz="1400" dirty="0">
                        <a:latin typeface="Calibri" panose="020F0502020204030204" pitchFamily="34" charset="0"/>
                        <a:cs typeface="Calibri" panose="020F0502020204030204" pitchFamily="34" charset="0"/>
                      </a:endParaRPr>
                    </a:p>
                  </a:txBody>
                  <a:tcPr/>
                </a:tc>
                <a:tc hMerge="1">
                  <a:txBody>
                    <a:bodyPr/>
                    <a:lstStyle/>
                    <a:p>
                      <a:endParaRPr lang="en-US" sz="14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1453326815"/>
                  </a:ext>
                </a:extLst>
              </a:tr>
            </a:tbl>
          </a:graphicData>
        </a:graphic>
      </p:graphicFrame>
      <p:sp>
        <p:nvSpPr>
          <p:cNvPr id="49" name="Freeform: Shape 48">
            <a:extLst>
              <a:ext uri="{FF2B5EF4-FFF2-40B4-BE49-F238E27FC236}">
                <a16:creationId xmlns:a16="http://schemas.microsoft.com/office/drawing/2014/main" id="{318521BF-9DA3-429E-B910-4573315DAA5E}"/>
              </a:ext>
            </a:extLst>
          </p:cNvPr>
          <p:cNvSpPr/>
          <p:nvPr/>
        </p:nvSpPr>
        <p:spPr bwMode="auto">
          <a:xfrm>
            <a:off x="1123950" y="1765300"/>
            <a:ext cx="3670300" cy="3060700"/>
          </a:xfrm>
          <a:custGeom>
            <a:avLst/>
            <a:gdLst>
              <a:gd name="connsiteX0" fmla="*/ 0 w 3670300"/>
              <a:gd name="connsiteY0" fmla="*/ 0 h 3060700"/>
              <a:gd name="connsiteX1" fmla="*/ 88900 w 3670300"/>
              <a:gd name="connsiteY1" fmla="*/ 0 h 3060700"/>
              <a:gd name="connsiteX2" fmla="*/ 88900 w 3670300"/>
              <a:gd name="connsiteY2" fmla="*/ 44450 h 3060700"/>
              <a:gd name="connsiteX3" fmla="*/ 146050 w 3670300"/>
              <a:gd name="connsiteY3" fmla="*/ 44450 h 3060700"/>
              <a:gd name="connsiteX4" fmla="*/ 146050 w 3670300"/>
              <a:gd name="connsiteY4" fmla="*/ 63500 h 3060700"/>
              <a:gd name="connsiteX5" fmla="*/ 203200 w 3670300"/>
              <a:gd name="connsiteY5" fmla="*/ 63500 h 3060700"/>
              <a:gd name="connsiteX6" fmla="*/ 203200 w 3670300"/>
              <a:gd name="connsiteY6" fmla="*/ 88900 h 3060700"/>
              <a:gd name="connsiteX7" fmla="*/ 222250 w 3670300"/>
              <a:gd name="connsiteY7" fmla="*/ 88900 h 3060700"/>
              <a:gd name="connsiteX8" fmla="*/ 222250 w 3670300"/>
              <a:gd name="connsiteY8" fmla="*/ 127000 h 3060700"/>
              <a:gd name="connsiteX9" fmla="*/ 241300 w 3670300"/>
              <a:gd name="connsiteY9" fmla="*/ 107950 h 3060700"/>
              <a:gd name="connsiteX10" fmla="*/ 241300 w 3670300"/>
              <a:gd name="connsiteY10" fmla="*/ 146050 h 3060700"/>
              <a:gd name="connsiteX11" fmla="*/ 247650 w 3670300"/>
              <a:gd name="connsiteY11" fmla="*/ 146050 h 3060700"/>
              <a:gd name="connsiteX12" fmla="*/ 247650 w 3670300"/>
              <a:gd name="connsiteY12" fmla="*/ 260350 h 3060700"/>
              <a:gd name="connsiteX13" fmla="*/ 266700 w 3670300"/>
              <a:gd name="connsiteY13" fmla="*/ 260350 h 3060700"/>
              <a:gd name="connsiteX14" fmla="*/ 266700 w 3670300"/>
              <a:gd name="connsiteY14" fmla="*/ 393700 h 3060700"/>
              <a:gd name="connsiteX15" fmla="*/ 285750 w 3670300"/>
              <a:gd name="connsiteY15" fmla="*/ 393700 h 3060700"/>
              <a:gd name="connsiteX16" fmla="*/ 285750 w 3670300"/>
              <a:gd name="connsiteY16" fmla="*/ 476250 h 3060700"/>
              <a:gd name="connsiteX17" fmla="*/ 292100 w 3670300"/>
              <a:gd name="connsiteY17" fmla="*/ 482600 h 3060700"/>
              <a:gd name="connsiteX18" fmla="*/ 292100 w 3670300"/>
              <a:gd name="connsiteY18" fmla="*/ 584200 h 3060700"/>
              <a:gd name="connsiteX19" fmla="*/ 304800 w 3670300"/>
              <a:gd name="connsiteY19" fmla="*/ 584200 h 3060700"/>
              <a:gd name="connsiteX20" fmla="*/ 304800 w 3670300"/>
              <a:gd name="connsiteY20" fmla="*/ 704850 h 3060700"/>
              <a:gd name="connsiteX21" fmla="*/ 317500 w 3670300"/>
              <a:gd name="connsiteY21" fmla="*/ 704850 h 3060700"/>
              <a:gd name="connsiteX22" fmla="*/ 317500 w 3670300"/>
              <a:gd name="connsiteY22" fmla="*/ 749300 h 3060700"/>
              <a:gd name="connsiteX23" fmla="*/ 342900 w 3670300"/>
              <a:gd name="connsiteY23" fmla="*/ 749300 h 3060700"/>
              <a:gd name="connsiteX24" fmla="*/ 342900 w 3670300"/>
              <a:gd name="connsiteY24" fmla="*/ 812800 h 3060700"/>
              <a:gd name="connsiteX25" fmla="*/ 355600 w 3670300"/>
              <a:gd name="connsiteY25" fmla="*/ 812800 h 3060700"/>
              <a:gd name="connsiteX26" fmla="*/ 355600 w 3670300"/>
              <a:gd name="connsiteY26" fmla="*/ 844550 h 3060700"/>
              <a:gd name="connsiteX27" fmla="*/ 368300 w 3670300"/>
              <a:gd name="connsiteY27" fmla="*/ 844550 h 3060700"/>
              <a:gd name="connsiteX28" fmla="*/ 368300 w 3670300"/>
              <a:gd name="connsiteY28" fmla="*/ 869950 h 3060700"/>
              <a:gd name="connsiteX29" fmla="*/ 539750 w 3670300"/>
              <a:gd name="connsiteY29" fmla="*/ 869950 h 3060700"/>
              <a:gd name="connsiteX30" fmla="*/ 539750 w 3670300"/>
              <a:gd name="connsiteY30" fmla="*/ 933450 h 3060700"/>
              <a:gd name="connsiteX31" fmla="*/ 565150 w 3670300"/>
              <a:gd name="connsiteY31" fmla="*/ 933450 h 3060700"/>
              <a:gd name="connsiteX32" fmla="*/ 565150 w 3670300"/>
              <a:gd name="connsiteY32" fmla="*/ 1035050 h 3060700"/>
              <a:gd name="connsiteX33" fmla="*/ 577850 w 3670300"/>
              <a:gd name="connsiteY33" fmla="*/ 1035050 h 3060700"/>
              <a:gd name="connsiteX34" fmla="*/ 577850 w 3670300"/>
              <a:gd name="connsiteY34" fmla="*/ 1104900 h 3060700"/>
              <a:gd name="connsiteX35" fmla="*/ 596900 w 3670300"/>
              <a:gd name="connsiteY35" fmla="*/ 1104900 h 3060700"/>
              <a:gd name="connsiteX36" fmla="*/ 596900 w 3670300"/>
              <a:gd name="connsiteY36" fmla="*/ 1168400 h 3060700"/>
              <a:gd name="connsiteX37" fmla="*/ 609600 w 3670300"/>
              <a:gd name="connsiteY37" fmla="*/ 1181100 h 3060700"/>
              <a:gd name="connsiteX38" fmla="*/ 609600 w 3670300"/>
              <a:gd name="connsiteY38" fmla="*/ 1270000 h 3060700"/>
              <a:gd name="connsiteX39" fmla="*/ 615950 w 3670300"/>
              <a:gd name="connsiteY39" fmla="*/ 1270000 h 3060700"/>
              <a:gd name="connsiteX40" fmla="*/ 615950 w 3670300"/>
              <a:gd name="connsiteY40" fmla="*/ 1358900 h 3060700"/>
              <a:gd name="connsiteX41" fmla="*/ 628650 w 3670300"/>
              <a:gd name="connsiteY41" fmla="*/ 1358900 h 3060700"/>
              <a:gd name="connsiteX42" fmla="*/ 647700 w 3670300"/>
              <a:gd name="connsiteY42" fmla="*/ 1377950 h 3060700"/>
              <a:gd name="connsiteX43" fmla="*/ 711200 w 3670300"/>
              <a:gd name="connsiteY43" fmla="*/ 1377950 h 3060700"/>
              <a:gd name="connsiteX44" fmla="*/ 711200 w 3670300"/>
              <a:gd name="connsiteY44" fmla="*/ 1435100 h 3060700"/>
              <a:gd name="connsiteX45" fmla="*/ 711200 w 3670300"/>
              <a:gd name="connsiteY45" fmla="*/ 1435100 h 3060700"/>
              <a:gd name="connsiteX46" fmla="*/ 762000 w 3670300"/>
              <a:gd name="connsiteY46" fmla="*/ 1435100 h 3060700"/>
              <a:gd name="connsiteX47" fmla="*/ 762000 w 3670300"/>
              <a:gd name="connsiteY47" fmla="*/ 1466850 h 3060700"/>
              <a:gd name="connsiteX48" fmla="*/ 793750 w 3670300"/>
              <a:gd name="connsiteY48" fmla="*/ 1466850 h 3060700"/>
              <a:gd name="connsiteX49" fmla="*/ 793750 w 3670300"/>
              <a:gd name="connsiteY49" fmla="*/ 1504950 h 3060700"/>
              <a:gd name="connsiteX50" fmla="*/ 850900 w 3670300"/>
              <a:gd name="connsiteY50" fmla="*/ 1504950 h 3060700"/>
              <a:gd name="connsiteX51" fmla="*/ 850900 w 3670300"/>
              <a:gd name="connsiteY51" fmla="*/ 1549400 h 3060700"/>
              <a:gd name="connsiteX52" fmla="*/ 869950 w 3670300"/>
              <a:gd name="connsiteY52" fmla="*/ 1549400 h 3060700"/>
              <a:gd name="connsiteX53" fmla="*/ 869950 w 3670300"/>
              <a:gd name="connsiteY53" fmla="*/ 1587500 h 3060700"/>
              <a:gd name="connsiteX54" fmla="*/ 895350 w 3670300"/>
              <a:gd name="connsiteY54" fmla="*/ 1587500 h 3060700"/>
              <a:gd name="connsiteX55" fmla="*/ 876300 w 3670300"/>
              <a:gd name="connsiteY55" fmla="*/ 1606550 h 3060700"/>
              <a:gd name="connsiteX56" fmla="*/ 914400 w 3670300"/>
              <a:gd name="connsiteY56" fmla="*/ 1606550 h 3060700"/>
              <a:gd name="connsiteX57" fmla="*/ 914400 w 3670300"/>
              <a:gd name="connsiteY57" fmla="*/ 1701800 h 3060700"/>
              <a:gd name="connsiteX58" fmla="*/ 914400 w 3670300"/>
              <a:gd name="connsiteY58" fmla="*/ 1701800 h 3060700"/>
              <a:gd name="connsiteX59" fmla="*/ 914400 w 3670300"/>
              <a:gd name="connsiteY59" fmla="*/ 1758950 h 3060700"/>
              <a:gd name="connsiteX60" fmla="*/ 1003300 w 3670300"/>
              <a:gd name="connsiteY60" fmla="*/ 1758950 h 3060700"/>
              <a:gd name="connsiteX61" fmla="*/ 1003300 w 3670300"/>
              <a:gd name="connsiteY61" fmla="*/ 1778000 h 3060700"/>
              <a:gd name="connsiteX62" fmla="*/ 1130300 w 3670300"/>
              <a:gd name="connsiteY62" fmla="*/ 1778000 h 3060700"/>
              <a:gd name="connsiteX63" fmla="*/ 1130300 w 3670300"/>
              <a:gd name="connsiteY63" fmla="*/ 1828800 h 3060700"/>
              <a:gd name="connsiteX64" fmla="*/ 1231900 w 3670300"/>
              <a:gd name="connsiteY64" fmla="*/ 1828800 h 3060700"/>
              <a:gd name="connsiteX65" fmla="*/ 1231900 w 3670300"/>
              <a:gd name="connsiteY65" fmla="*/ 1873250 h 3060700"/>
              <a:gd name="connsiteX66" fmla="*/ 1231900 w 3670300"/>
              <a:gd name="connsiteY66" fmla="*/ 1924050 h 3060700"/>
              <a:gd name="connsiteX67" fmla="*/ 1250950 w 3670300"/>
              <a:gd name="connsiteY67" fmla="*/ 1924050 h 3060700"/>
              <a:gd name="connsiteX68" fmla="*/ 1250950 w 3670300"/>
              <a:gd name="connsiteY68" fmla="*/ 1974850 h 3060700"/>
              <a:gd name="connsiteX69" fmla="*/ 1524000 w 3670300"/>
              <a:gd name="connsiteY69" fmla="*/ 1974850 h 3060700"/>
              <a:gd name="connsiteX70" fmla="*/ 1524000 w 3670300"/>
              <a:gd name="connsiteY70" fmla="*/ 2108200 h 3060700"/>
              <a:gd name="connsiteX71" fmla="*/ 1625600 w 3670300"/>
              <a:gd name="connsiteY71" fmla="*/ 2108200 h 3060700"/>
              <a:gd name="connsiteX72" fmla="*/ 1625600 w 3670300"/>
              <a:gd name="connsiteY72" fmla="*/ 2152650 h 3060700"/>
              <a:gd name="connsiteX73" fmla="*/ 1828800 w 3670300"/>
              <a:gd name="connsiteY73" fmla="*/ 2152650 h 3060700"/>
              <a:gd name="connsiteX74" fmla="*/ 1828800 w 3670300"/>
              <a:gd name="connsiteY74" fmla="*/ 2247900 h 3060700"/>
              <a:gd name="connsiteX75" fmla="*/ 1847850 w 3670300"/>
              <a:gd name="connsiteY75" fmla="*/ 2247900 h 3060700"/>
              <a:gd name="connsiteX76" fmla="*/ 1847850 w 3670300"/>
              <a:gd name="connsiteY76" fmla="*/ 2317750 h 3060700"/>
              <a:gd name="connsiteX77" fmla="*/ 1936750 w 3670300"/>
              <a:gd name="connsiteY77" fmla="*/ 2317750 h 3060700"/>
              <a:gd name="connsiteX78" fmla="*/ 1936750 w 3670300"/>
              <a:gd name="connsiteY78" fmla="*/ 2330450 h 3060700"/>
              <a:gd name="connsiteX79" fmla="*/ 2051050 w 3670300"/>
              <a:gd name="connsiteY79" fmla="*/ 2330450 h 3060700"/>
              <a:gd name="connsiteX80" fmla="*/ 2051050 w 3670300"/>
              <a:gd name="connsiteY80" fmla="*/ 2374900 h 3060700"/>
              <a:gd name="connsiteX81" fmla="*/ 2076450 w 3670300"/>
              <a:gd name="connsiteY81" fmla="*/ 2374900 h 3060700"/>
              <a:gd name="connsiteX82" fmla="*/ 2076450 w 3670300"/>
              <a:gd name="connsiteY82" fmla="*/ 2413000 h 3060700"/>
              <a:gd name="connsiteX83" fmla="*/ 2101850 w 3670300"/>
              <a:gd name="connsiteY83" fmla="*/ 2438400 h 3060700"/>
              <a:gd name="connsiteX84" fmla="*/ 2101850 w 3670300"/>
              <a:gd name="connsiteY84" fmla="*/ 2476500 h 3060700"/>
              <a:gd name="connsiteX85" fmla="*/ 2120900 w 3670300"/>
              <a:gd name="connsiteY85" fmla="*/ 2476500 h 3060700"/>
              <a:gd name="connsiteX86" fmla="*/ 2120900 w 3670300"/>
              <a:gd name="connsiteY86" fmla="*/ 2546350 h 3060700"/>
              <a:gd name="connsiteX87" fmla="*/ 2184400 w 3670300"/>
              <a:gd name="connsiteY87" fmla="*/ 2546350 h 3060700"/>
              <a:gd name="connsiteX88" fmla="*/ 2184400 w 3670300"/>
              <a:gd name="connsiteY88" fmla="*/ 2590800 h 3060700"/>
              <a:gd name="connsiteX89" fmla="*/ 2400300 w 3670300"/>
              <a:gd name="connsiteY89" fmla="*/ 2590800 h 3060700"/>
              <a:gd name="connsiteX90" fmla="*/ 2400300 w 3670300"/>
              <a:gd name="connsiteY90" fmla="*/ 2647950 h 3060700"/>
              <a:gd name="connsiteX91" fmla="*/ 2463800 w 3670300"/>
              <a:gd name="connsiteY91" fmla="*/ 2647950 h 3060700"/>
              <a:gd name="connsiteX92" fmla="*/ 2463800 w 3670300"/>
              <a:gd name="connsiteY92" fmla="*/ 2705100 h 3060700"/>
              <a:gd name="connsiteX93" fmla="*/ 2705100 w 3670300"/>
              <a:gd name="connsiteY93" fmla="*/ 2705100 h 3060700"/>
              <a:gd name="connsiteX94" fmla="*/ 2705100 w 3670300"/>
              <a:gd name="connsiteY94" fmla="*/ 2768600 h 3060700"/>
              <a:gd name="connsiteX95" fmla="*/ 2749550 w 3670300"/>
              <a:gd name="connsiteY95" fmla="*/ 2768600 h 3060700"/>
              <a:gd name="connsiteX96" fmla="*/ 2749550 w 3670300"/>
              <a:gd name="connsiteY96" fmla="*/ 2825750 h 3060700"/>
              <a:gd name="connsiteX97" fmla="*/ 3619500 w 3670300"/>
              <a:gd name="connsiteY97" fmla="*/ 2825750 h 3060700"/>
              <a:gd name="connsiteX98" fmla="*/ 3619500 w 3670300"/>
              <a:gd name="connsiteY98" fmla="*/ 3060700 h 3060700"/>
              <a:gd name="connsiteX99" fmla="*/ 3670300 w 3670300"/>
              <a:gd name="connsiteY99" fmla="*/ 3060700 h 3060700"/>
              <a:gd name="connsiteX0" fmla="*/ 0 w 3670300"/>
              <a:gd name="connsiteY0" fmla="*/ 0 h 3060700"/>
              <a:gd name="connsiteX1" fmla="*/ 88900 w 3670300"/>
              <a:gd name="connsiteY1" fmla="*/ 0 h 3060700"/>
              <a:gd name="connsiteX2" fmla="*/ 88900 w 3670300"/>
              <a:gd name="connsiteY2" fmla="*/ 44450 h 3060700"/>
              <a:gd name="connsiteX3" fmla="*/ 146050 w 3670300"/>
              <a:gd name="connsiteY3" fmla="*/ 44450 h 3060700"/>
              <a:gd name="connsiteX4" fmla="*/ 146050 w 3670300"/>
              <a:gd name="connsiteY4" fmla="*/ 63500 h 3060700"/>
              <a:gd name="connsiteX5" fmla="*/ 203200 w 3670300"/>
              <a:gd name="connsiteY5" fmla="*/ 63500 h 3060700"/>
              <a:gd name="connsiteX6" fmla="*/ 203200 w 3670300"/>
              <a:gd name="connsiteY6" fmla="*/ 88900 h 3060700"/>
              <a:gd name="connsiteX7" fmla="*/ 222250 w 3670300"/>
              <a:gd name="connsiteY7" fmla="*/ 88900 h 3060700"/>
              <a:gd name="connsiteX8" fmla="*/ 222250 w 3670300"/>
              <a:gd name="connsiteY8" fmla="*/ 127000 h 3060700"/>
              <a:gd name="connsiteX9" fmla="*/ 241300 w 3670300"/>
              <a:gd name="connsiteY9" fmla="*/ 107950 h 3060700"/>
              <a:gd name="connsiteX10" fmla="*/ 241300 w 3670300"/>
              <a:gd name="connsiteY10" fmla="*/ 146050 h 3060700"/>
              <a:gd name="connsiteX11" fmla="*/ 247650 w 3670300"/>
              <a:gd name="connsiteY11" fmla="*/ 146050 h 3060700"/>
              <a:gd name="connsiteX12" fmla="*/ 247650 w 3670300"/>
              <a:gd name="connsiteY12" fmla="*/ 260350 h 3060700"/>
              <a:gd name="connsiteX13" fmla="*/ 266700 w 3670300"/>
              <a:gd name="connsiteY13" fmla="*/ 260350 h 3060700"/>
              <a:gd name="connsiteX14" fmla="*/ 266700 w 3670300"/>
              <a:gd name="connsiteY14" fmla="*/ 393700 h 3060700"/>
              <a:gd name="connsiteX15" fmla="*/ 285750 w 3670300"/>
              <a:gd name="connsiteY15" fmla="*/ 393700 h 3060700"/>
              <a:gd name="connsiteX16" fmla="*/ 285750 w 3670300"/>
              <a:gd name="connsiteY16" fmla="*/ 476250 h 3060700"/>
              <a:gd name="connsiteX17" fmla="*/ 292100 w 3670300"/>
              <a:gd name="connsiteY17" fmla="*/ 482600 h 3060700"/>
              <a:gd name="connsiteX18" fmla="*/ 292100 w 3670300"/>
              <a:gd name="connsiteY18" fmla="*/ 584200 h 3060700"/>
              <a:gd name="connsiteX19" fmla="*/ 304800 w 3670300"/>
              <a:gd name="connsiteY19" fmla="*/ 584200 h 3060700"/>
              <a:gd name="connsiteX20" fmla="*/ 304800 w 3670300"/>
              <a:gd name="connsiteY20" fmla="*/ 704850 h 3060700"/>
              <a:gd name="connsiteX21" fmla="*/ 317500 w 3670300"/>
              <a:gd name="connsiteY21" fmla="*/ 704850 h 3060700"/>
              <a:gd name="connsiteX22" fmla="*/ 317500 w 3670300"/>
              <a:gd name="connsiteY22" fmla="*/ 749300 h 3060700"/>
              <a:gd name="connsiteX23" fmla="*/ 342900 w 3670300"/>
              <a:gd name="connsiteY23" fmla="*/ 749300 h 3060700"/>
              <a:gd name="connsiteX24" fmla="*/ 342900 w 3670300"/>
              <a:gd name="connsiteY24" fmla="*/ 812800 h 3060700"/>
              <a:gd name="connsiteX25" fmla="*/ 355600 w 3670300"/>
              <a:gd name="connsiteY25" fmla="*/ 812800 h 3060700"/>
              <a:gd name="connsiteX26" fmla="*/ 355600 w 3670300"/>
              <a:gd name="connsiteY26" fmla="*/ 844550 h 3060700"/>
              <a:gd name="connsiteX27" fmla="*/ 368300 w 3670300"/>
              <a:gd name="connsiteY27" fmla="*/ 844550 h 3060700"/>
              <a:gd name="connsiteX28" fmla="*/ 368300 w 3670300"/>
              <a:gd name="connsiteY28" fmla="*/ 869950 h 3060700"/>
              <a:gd name="connsiteX29" fmla="*/ 539750 w 3670300"/>
              <a:gd name="connsiteY29" fmla="*/ 869950 h 3060700"/>
              <a:gd name="connsiteX30" fmla="*/ 539750 w 3670300"/>
              <a:gd name="connsiteY30" fmla="*/ 933450 h 3060700"/>
              <a:gd name="connsiteX31" fmla="*/ 565150 w 3670300"/>
              <a:gd name="connsiteY31" fmla="*/ 933450 h 3060700"/>
              <a:gd name="connsiteX32" fmla="*/ 565150 w 3670300"/>
              <a:gd name="connsiteY32" fmla="*/ 1035050 h 3060700"/>
              <a:gd name="connsiteX33" fmla="*/ 577850 w 3670300"/>
              <a:gd name="connsiteY33" fmla="*/ 1035050 h 3060700"/>
              <a:gd name="connsiteX34" fmla="*/ 577850 w 3670300"/>
              <a:gd name="connsiteY34" fmla="*/ 1104900 h 3060700"/>
              <a:gd name="connsiteX35" fmla="*/ 596900 w 3670300"/>
              <a:gd name="connsiteY35" fmla="*/ 1104900 h 3060700"/>
              <a:gd name="connsiteX36" fmla="*/ 596900 w 3670300"/>
              <a:gd name="connsiteY36" fmla="*/ 1168400 h 3060700"/>
              <a:gd name="connsiteX37" fmla="*/ 609600 w 3670300"/>
              <a:gd name="connsiteY37" fmla="*/ 1181100 h 3060700"/>
              <a:gd name="connsiteX38" fmla="*/ 609600 w 3670300"/>
              <a:gd name="connsiteY38" fmla="*/ 1270000 h 3060700"/>
              <a:gd name="connsiteX39" fmla="*/ 615950 w 3670300"/>
              <a:gd name="connsiteY39" fmla="*/ 1270000 h 3060700"/>
              <a:gd name="connsiteX40" fmla="*/ 615950 w 3670300"/>
              <a:gd name="connsiteY40" fmla="*/ 1358900 h 3060700"/>
              <a:gd name="connsiteX41" fmla="*/ 628650 w 3670300"/>
              <a:gd name="connsiteY41" fmla="*/ 1358900 h 3060700"/>
              <a:gd name="connsiteX42" fmla="*/ 647700 w 3670300"/>
              <a:gd name="connsiteY42" fmla="*/ 1377950 h 3060700"/>
              <a:gd name="connsiteX43" fmla="*/ 711200 w 3670300"/>
              <a:gd name="connsiteY43" fmla="*/ 1377950 h 3060700"/>
              <a:gd name="connsiteX44" fmla="*/ 711200 w 3670300"/>
              <a:gd name="connsiteY44" fmla="*/ 1435100 h 3060700"/>
              <a:gd name="connsiteX45" fmla="*/ 711200 w 3670300"/>
              <a:gd name="connsiteY45" fmla="*/ 1435100 h 3060700"/>
              <a:gd name="connsiteX46" fmla="*/ 762000 w 3670300"/>
              <a:gd name="connsiteY46" fmla="*/ 1435100 h 3060700"/>
              <a:gd name="connsiteX47" fmla="*/ 762000 w 3670300"/>
              <a:gd name="connsiteY47" fmla="*/ 1466850 h 3060700"/>
              <a:gd name="connsiteX48" fmla="*/ 793750 w 3670300"/>
              <a:gd name="connsiteY48" fmla="*/ 1466850 h 3060700"/>
              <a:gd name="connsiteX49" fmla="*/ 793750 w 3670300"/>
              <a:gd name="connsiteY49" fmla="*/ 1504950 h 3060700"/>
              <a:gd name="connsiteX50" fmla="*/ 850900 w 3670300"/>
              <a:gd name="connsiteY50" fmla="*/ 1504950 h 3060700"/>
              <a:gd name="connsiteX51" fmla="*/ 850900 w 3670300"/>
              <a:gd name="connsiteY51" fmla="*/ 1549400 h 3060700"/>
              <a:gd name="connsiteX52" fmla="*/ 869950 w 3670300"/>
              <a:gd name="connsiteY52" fmla="*/ 1549400 h 3060700"/>
              <a:gd name="connsiteX53" fmla="*/ 869950 w 3670300"/>
              <a:gd name="connsiteY53" fmla="*/ 1587500 h 3060700"/>
              <a:gd name="connsiteX54" fmla="*/ 895350 w 3670300"/>
              <a:gd name="connsiteY54" fmla="*/ 1587500 h 3060700"/>
              <a:gd name="connsiteX55" fmla="*/ 876300 w 3670300"/>
              <a:gd name="connsiteY55" fmla="*/ 1606550 h 3060700"/>
              <a:gd name="connsiteX56" fmla="*/ 914400 w 3670300"/>
              <a:gd name="connsiteY56" fmla="*/ 1606550 h 3060700"/>
              <a:gd name="connsiteX57" fmla="*/ 914400 w 3670300"/>
              <a:gd name="connsiteY57" fmla="*/ 1701800 h 3060700"/>
              <a:gd name="connsiteX58" fmla="*/ 914400 w 3670300"/>
              <a:gd name="connsiteY58" fmla="*/ 1701800 h 3060700"/>
              <a:gd name="connsiteX59" fmla="*/ 914400 w 3670300"/>
              <a:gd name="connsiteY59" fmla="*/ 1758950 h 3060700"/>
              <a:gd name="connsiteX60" fmla="*/ 1003300 w 3670300"/>
              <a:gd name="connsiteY60" fmla="*/ 1758950 h 3060700"/>
              <a:gd name="connsiteX61" fmla="*/ 1003300 w 3670300"/>
              <a:gd name="connsiteY61" fmla="*/ 1778000 h 3060700"/>
              <a:gd name="connsiteX62" fmla="*/ 1130300 w 3670300"/>
              <a:gd name="connsiteY62" fmla="*/ 1778000 h 3060700"/>
              <a:gd name="connsiteX63" fmla="*/ 1130300 w 3670300"/>
              <a:gd name="connsiteY63" fmla="*/ 1828800 h 3060700"/>
              <a:gd name="connsiteX64" fmla="*/ 1231900 w 3670300"/>
              <a:gd name="connsiteY64" fmla="*/ 1828800 h 3060700"/>
              <a:gd name="connsiteX65" fmla="*/ 1231900 w 3670300"/>
              <a:gd name="connsiteY65" fmla="*/ 1873250 h 3060700"/>
              <a:gd name="connsiteX66" fmla="*/ 1231900 w 3670300"/>
              <a:gd name="connsiteY66" fmla="*/ 1924050 h 3060700"/>
              <a:gd name="connsiteX67" fmla="*/ 1250950 w 3670300"/>
              <a:gd name="connsiteY67" fmla="*/ 1924050 h 3060700"/>
              <a:gd name="connsiteX68" fmla="*/ 1250950 w 3670300"/>
              <a:gd name="connsiteY68" fmla="*/ 1974850 h 3060700"/>
              <a:gd name="connsiteX69" fmla="*/ 1524000 w 3670300"/>
              <a:gd name="connsiteY69" fmla="*/ 1974850 h 3060700"/>
              <a:gd name="connsiteX70" fmla="*/ 1524000 w 3670300"/>
              <a:gd name="connsiteY70" fmla="*/ 2108200 h 3060700"/>
              <a:gd name="connsiteX71" fmla="*/ 1625600 w 3670300"/>
              <a:gd name="connsiteY71" fmla="*/ 2108200 h 3060700"/>
              <a:gd name="connsiteX72" fmla="*/ 1625600 w 3670300"/>
              <a:gd name="connsiteY72" fmla="*/ 2152650 h 3060700"/>
              <a:gd name="connsiteX73" fmla="*/ 1828800 w 3670300"/>
              <a:gd name="connsiteY73" fmla="*/ 2152650 h 3060700"/>
              <a:gd name="connsiteX74" fmla="*/ 1828800 w 3670300"/>
              <a:gd name="connsiteY74" fmla="*/ 2247900 h 3060700"/>
              <a:gd name="connsiteX75" fmla="*/ 1847850 w 3670300"/>
              <a:gd name="connsiteY75" fmla="*/ 2247900 h 3060700"/>
              <a:gd name="connsiteX76" fmla="*/ 1847850 w 3670300"/>
              <a:gd name="connsiteY76" fmla="*/ 2317750 h 3060700"/>
              <a:gd name="connsiteX77" fmla="*/ 1936750 w 3670300"/>
              <a:gd name="connsiteY77" fmla="*/ 2317750 h 3060700"/>
              <a:gd name="connsiteX78" fmla="*/ 1936750 w 3670300"/>
              <a:gd name="connsiteY78" fmla="*/ 2330450 h 3060700"/>
              <a:gd name="connsiteX79" fmla="*/ 2051050 w 3670300"/>
              <a:gd name="connsiteY79" fmla="*/ 2330450 h 3060700"/>
              <a:gd name="connsiteX80" fmla="*/ 2051050 w 3670300"/>
              <a:gd name="connsiteY80" fmla="*/ 2374900 h 3060700"/>
              <a:gd name="connsiteX81" fmla="*/ 2076450 w 3670300"/>
              <a:gd name="connsiteY81" fmla="*/ 2374900 h 3060700"/>
              <a:gd name="connsiteX82" fmla="*/ 2076450 w 3670300"/>
              <a:gd name="connsiteY82" fmla="*/ 2413000 h 3060700"/>
              <a:gd name="connsiteX83" fmla="*/ 2101850 w 3670300"/>
              <a:gd name="connsiteY83" fmla="*/ 2438400 h 3060700"/>
              <a:gd name="connsiteX84" fmla="*/ 2101850 w 3670300"/>
              <a:gd name="connsiteY84" fmla="*/ 2476500 h 3060700"/>
              <a:gd name="connsiteX85" fmla="*/ 2120900 w 3670300"/>
              <a:gd name="connsiteY85" fmla="*/ 2476500 h 3060700"/>
              <a:gd name="connsiteX86" fmla="*/ 2120900 w 3670300"/>
              <a:gd name="connsiteY86" fmla="*/ 2546350 h 3060700"/>
              <a:gd name="connsiteX87" fmla="*/ 2184400 w 3670300"/>
              <a:gd name="connsiteY87" fmla="*/ 2546350 h 3060700"/>
              <a:gd name="connsiteX88" fmla="*/ 2184400 w 3670300"/>
              <a:gd name="connsiteY88" fmla="*/ 2590800 h 3060700"/>
              <a:gd name="connsiteX89" fmla="*/ 2400300 w 3670300"/>
              <a:gd name="connsiteY89" fmla="*/ 2590800 h 3060700"/>
              <a:gd name="connsiteX90" fmla="*/ 2400300 w 3670300"/>
              <a:gd name="connsiteY90" fmla="*/ 2647950 h 3060700"/>
              <a:gd name="connsiteX91" fmla="*/ 2463800 w 3670300"/>
              <a:gd name="connsiteY91" fmla="*/ 2647950 h 3060700"/>
              <a:gd name="connsiteX92" fmla="*/ 2463800 w 3670300"/>
              <a:gd name="connsiteY92" fmla="*/ 2705100 h 3060700"/>
              <a:gd name="connsiteX93" fmla="*/ 2683934 w 3670300"/>
              <a:gd name="connsiteY93" fmla="*/ 2700867 h 3060700"/>
              <a:gd name="connsiteX94" fmla="*/ 2705100 w 3670300"/>
              <a:gd name="connsiteY94" fmla="*/ 2768600 h 3060700"/>
              <a:gd name="connsiteX95" fmla="*/ 2749550 w 3670300"/>
              <a:gd name="connsiteY95" fmla="*/ 2768600 h 3060700"/>
              <a:gd name="connsiteX96" fmla="*/ 2749550 w 3670300"/>
              <a:gd name="connsiteY96" fmla="*/ 2825750 h 3060700"/>
              <a:gd name="connsiteX97" fmla="*/ 3619500 w 3670300"/>
              <a:gd name="connsiteY97" fmla="*/ 2825750 h 3060700"/>
              <a:gd name="connsiteX98" fmla="*/ 3619500 w 3670300"/>
              <a:gd name="connsiteY98" fmla="*/ 3060700 h 3060700"/>
              <a:gd name="connsiteX99" fmla="*/ 3670300 w 3670300"/>
              <a:gd name="connsiteY99" fmla="*/ 3060700 h 3060700"/>
              <a:gd name="connsiteX0" fmla="*/ 0 w 3670300"/>
              <a:gd name="connsiteY0" fmla="*/ 0 h 3060700"/>
              <a:gd name="connsiteX1" fmla="*/ 88900 w 3670300"/>
              <a:gd name="connsiteY1" fmla="*/ 0 h 3060700"/>
              <a:gd name="connsiteX2" fmla="*/ 88900 w 3670300"/>
              <a:gd name="connsiteY2" fmla="*/ 44450 h 3060700"/>
              <a:gd name="connsiteX3" fmla="*/ 146050 w 3670300"/>
              <a:gd name="connsiteY3" fmla="*/ 44450 h 3060700"/>
              <a:gd name="connsiteX4" fmla="*/ 146050 w 3670300"/>
              <a:gd name="connsiteY4" fmla="*/ 63500 h 3060700"/>
              <a:gd name="connsiteX5" fmla="*/ 203200 w 3670300"/>
              <a:gd name="connsiteY5" fmla="*/ 63500 h 3060700"/>
              <a:gd name="connsiteX6" fmla="*/ 203200 w 3670300"/>
              <a:gd name="connsiteY6" fmla="*/ 88900 h 3060700"/>
              <a:gd name="connsiteX7" fmla="*/ 222250 w 3670300"/>
              <a:gd name="connsiteY7" fmla="*/ 88900 h 3060700"/>
              <a:gd name="connsiteX8" fmla="*/ 222250 w 3670300"/>
              <a:gd name="connsiteY8" fmla="*/ 127000 h 3060700"/>
              <a:gd name="connsiteX9" fmla="*/ 241300 w 3670300"/>
              <a:gd name="connsiteY9" fmla="*/ 107950 h 3060700"/>
              <a:gd name="connsiteX10" fmla="*/ 241300 w 3670300"/>
              <a:gd name="connsiteY10" fmla="*/ 146050 h 3060700"/>
              <a:gd name="connsiteX11" fmla="*/ 247650 w 3670300"/>
              <a:gd name="connsiteY11" fmla="*/ 146050 h 3060700"/>
              <a:gd name="connsiteX12" fmla="*/ 247650 w 3670300"/>
              <a:gd name="connsiteY12" fmla="*/ 260350 h 3060700"/>
              <a:gd name="connsiteX13" fmla="*/ 266700 w 3670300"/>
              <a:gd name="connsiteY13" fmla="*/ 260350 h 3060700"/>
              <a:gd name="connsiteX14" fmla="*/ 266700 w 3670300"/>
              <a:gd name="connsiteY14" fmla="*/ 393700 h 3060700"/>
              <a:gd name="connsiteX15" fmla="*/ 285750 w 3670300"/>
              <a:gd name="connsiteY15" fmla="*/ 393700 h 3060700"/>
              <a:gd name="connsiteX16" fmla="*/ 285750 w 3670300"/>
              <a:gd name="connsiteY16" fmla="*/ 476250 h 3060700"/>
              <a:gd name="connsiteX17" fmla="*/ 292100 w 3670300"/>
              <a:gd name="connsiteY17" fmla="*/ 482600 h 3060700"/>
              <a:gd name="connsiteX18" fmla="*/ 292100 w 3670300"/>
              <a:gd name="connsiteY18" fmla="*/ 584200 h 3060700"/>
              <a:gd name="connsiteX19" fmla="*/ 304800 w 3670300"/>
              <a:gd name="connsiteY19" fmla="*/ 584200 h 3060700"/>
              <a:gd name="connsiteX20" fmla="*/ 304800 w 3670300"/>
              <a:gd name="connsiteY20" fmla="*/ 704850 h 3060700"/>
              <a:gd name="connsiteX21" fmla="*/ 317500 w 3670300"/>
              <a:gd name="connsiteY21" fmla="*/ 704850 h 3060700"/>
              <a:gd name="connsiteX22" fmla="*/ 317500 w 3670300"/>
              <a:gd name="connsiteY22" fmla="*/ 749300 h 3060700"/>
              <a:gd name="connsiteX23" fmla="*/ 342900 w 3670300"/>
              <a:gd name="connsiteY23" fmla="*/ 749300 h 3060700"/>
              <a:gd name="connsiteX24" fmla="*/ 342900 w 3670300"/>
              <a:gd name="connsiteY24" fmla="*/ 812800 h 3060700"/>
              <a:gd name="connsiteX25" fmla="*/ 355600 w 3670300"/>
              <a:gd name="connsiteY25" fmla="*/ 812800 h 3060700"/>
              <a:gd name="connsiteX26" fmla="*/ 355600 w 3670300"/>
              <a:gd name="connsiteY26" fmla="*/ 844550 h 3060700"/>
              <a:gd name="connsiteX27" fmla="*/ 368300 w 3670300"/>
              <a:gd name="connsiteY27" fmla="*/ 844550 h 3060700"/>
              <a:gd name="connsiteX28" fmla="*/ 368300 w 3670300"/>
              <a:gd name="connsiteY28" fmla="*/ 869950 h 3060700"/>
              <a:gd name="connsiteX29" fmla="*/ 539750 w 3670300"/>
              <a:gd name="connsiteY29" fmla="*/ 869950 h 3060700"/>
              <a:gd name="connsiteX30" fmla="*/ 539750 w 3670300"/>
              <a:gd name="connsiteY30" fmla="*/ 933450 h 3060700"/>
              <a:gd name="connsiteX31" fmla="*/ 565150 w 3670300"/>
              <a:gd name="connsiteY31" fmla="*/ 933450 h 3060700"/>
              <a:gd name="connsiteX32" fmla="*/ 565150 w 3670300"/>
              <a:gd name="connsiteY32" fmla="*/ 1035050 h 3060700"/>
              <a:gd name="connsiteX33" fmla="*/ 577850 w 3670300"/>
              <a:gd name="connsiteY33" fmla="*/ 1035050 h 3060700"/>
              <a:gd name="connsiteX34" fmla="*/ 577850 w 3670300"/>
              <a:gd name="connsiteY34" fmla="*/ 1104900 h 3060700"/>
              <a:gd name="connsiteX35" fmla="*/ 596900 w 3670300"/>
              <a:gd name="connsiteY35" fmla="*/ 1104900 h 3060700"/>
              <a:gd name="connsiteX36" fmla="*/ 596900 w 3670300"/>
              <a:gd name="connsiteY36" fmla="*/ 1168400 h 3060700"/>
              <a:gd name="connsiteX37" fmla="*/ 609600 w 3670300"/>
              <a:gd name="connsiteY37" fmla="*/ 1181100 h 3060700"/>
              <a:gd name="connsiteX38" fmla="*/ 609600 w 3670300"/>
              <a:gd name="connsiteY38" fmla="*/ 1270000 h 3060700"/>
              <a:gd name="connsiteX39" fmla="*/ 615950 w 3670300"/>
              <a:gd name="connsiteY39" fmla="*/ 1270000 h 3060700"/>
              <a:gd name="connsiteX40" fmla="*/ 615950 w 3670300"/>
              <a:gd name="connsiteY40" fmla="*/ 1358900 h 3060700"/>
              <a:gd name="connsiteX41" fmla="*/ 628650 w 3670300"/>
              <a:gd name="connsiteY41" fmla="*/ 1358900 h 3060700"/>
              <a:gd name="connsiteX42" fmla="*/ 647700 w 3670300"/>
              <a:gd name="connsiteY42" fmla="*/ 1377950 h 3060700"/>
              <a:gd name="connsiteX43" fmla="*/ 711200 w 3670300"/>
              <a:gd name="connsiteY43" fmla="*/ 1377950 h 3060700"/>
              <a:gd name="connsiteX44" fmla="*/ 711200 w 3670300"/>
              <a:gd name="connsiteY44" fmla="*/ 1435100 h 3060700"/>
              <a:gd name="connsiteX45" fmla="*/ 711200 w 3670300"/>
              <a:gd name="connsiteY45" fmla="*/ 1435100 h 3060700"/>
              <a:gd name="connsiteX46" fmla="*/ 762000 w 3670300"/>
              <a:gd name="connsiteY46" fmla="*/ 1435100 h 3060700"/>
              <a:gd name="connsiteX47" fmla="*/ 762000 w 3670300"/>
              <a:gd name="connsiteY47" fmla="*/ 1466850 h 3060700"/>
              <a:gd name="connsiteX48" fmla="*/ 793750 w 3670300"/>
              <a:gd name="connsiteY48" fmla="*/ 1466850 h 3060700"/>
              <a:gd name="connsiteX49" fmla="*/ 793750 w 3670300"/>
              <a:gd name="connsiteY49" fmla="*/ 1504950 h 3060700"/>
              <a:gd name="connsiteX50" fmla="*/ 850900 w 3670300"/>
              <a:gd name="connsiteY50" fmla="*/ 1504950 h 3060700"/>
              <a:gd name="connsiteX51" fmla="*/ 850900 w 3670300"/>
              <a:gd name="connsiteY51" fmla="*/ 1549400 h 3060700"/>
              <a:gd name="connsiteX52" fmla="*/ 869950 w 3670300"/>
              <a:gd name="connsiteY52" fmla="*/ 1549400 h 3060700"/>
              <a:gd name="connsiteX53" fmla="*/ 869950 w 3670300"/>
              <a:gd name="connsiteY53" fmla="*/ 1587500 h 3060700"/>
              <a:gd name="connsiteX54" fmla="*/ 895350 w 3670300"/>
              <a:gd name="connsiteY54" fmla="*/ 1587500 h 3060700"/>
              <a:gd name="connsiteX55" fmla="*/ 876300 w 3670300"/>
              <a:gd name="connsiteY55" fmla="*/ 1606550 h 3060700"/>
              <a:gd name="connsiteX56" fmla="*/ 914400 w 3670300"/>
              <a:gd name="connsiteY56" fmla="*/ 1606550 h 3060700"/>
              <a:gd name="connsiteX57" fmla="*/ 914400 w 3670300"/>
              <a:gd name="connsiteY57" fmla="*/ 1701800 h 3060700"/>
              <a:gd name="connsiteX58" fmla="*/ 914400 w 3670300"/>
              <a:gd name="connsiteY58" fmla="*/ 1701800 h 3060700"/>
              <a:gd name="connsiteX59" fmla="*/ 914400 w 3670300"/>
              <a:gd name="connsiteY59" fmla="*/ 1758950 h 3060700"/>
              <a:gd name="connsiteX60" fmla="*/ 1003300 w 3670300"/>
              <a:gd name="connsiteY60" fmla="*/ 1758950 h 3060700"/>
              <a:gd name="connsiteX61" fmla="*/ 1003300 w 3670300"/>
              <a:gd name="connsiteY61" fmla="*/ 1778000 h 3060700"/>
              <a:gd name="connsiteX62" fmla="*/ 1130300 w 3670300"/>
              <a:gd name="connsiteY62" fmla="*/ 1778000 h 3060700"/>
              <a:gd name="connsiteX63" fmla="*/ 1130300 w 3670300"/>
              <a:gd name="connsiteY63" fmla="*/ 1828800 h 3060700"/>
              <a:gd name="connsiteX64" fmla="*/ 1231900 w 3670300"/>
              <a:gd name="connsiteY64" fmla="*/ 1828800 h 3060700"/>
              <a:gd name="connsiteX65" fmla="*/ 1231900 w 3670300"/>
              <a:gd name="connsiteY65" fmla="*/ 1873250 h 3060700"/>
              <a:gd name="connsiteX66" fmla="*/ 1231900 w 3670300"/>
              <a:gd name="connsiteY66" fmla="*/ 1924050 h 3060700"/>
              <a:gd name="connsiteX67" fmla="*/ 1250950 w 3670300"/>
              <a:gd name="connsiteY67" fmla="*/ 1924050 h 3060700"/>
              <a:gd name="connsiteX68" fmla="*/ 1250950 w 3670300"/>
              <a:gd name="connsiteY68" fmla="*/ 1974850 h 3060700"/>
              <a:gd name="connsiteX69" fmla="*/ 1524000 w 3670300"/>
              <a:gd name="connsiteY69" fmla="*/ 1974850 h 3060700"/>
              <a:gd name="connsiteX70" fmla="*/ 1524000 w 3670300"/>
              <a:gd name="connsiteY70" fmla="*/ 2108200 h 3060700"/>
              <a:gd name="connsiteX71" fmla="*/ 1625600 w 3670300"/>
              <a:gd name="connsiteY71" fmla="*/ 2108200 h 3060700"/>
              <a:gd name="connsiteX72" fmla="*/ 1625600 w 3670300"/>
              <a:gd name="connsiteY72" fmla="*/ 2152650 h 3060700"/>
              <a:gd name="connsiteX73" fmla="*/ 1828800 w 3670300"/>
              <a:gd name="connsiteY73" fmla="*/ 2152650 h 3060700"/>
              <a:gd name="connsiteX74" fmla="*/ 1828800 w 3670300"/>
              <a:gd name="connsiteY74" fmla="*/ 2247900 h 3060700"/>
              <a:gd name="connsiteX75" fmla="*/ 1847850 w 3670300"/>
              <a:gd name="connsiteY75" fmla="*/ 2247900 h 3060700"/>
              <a:gd name="connsiteX76" fmla="*/ 1847850 w 3670300"/>
              <a:gd name="connsiteY76" fmla="*/ 2317750 h 3060700"/>
              <a:gd name="connsiteX77" fmla="*/ 1936750 w 3670300"/>
              <a:gd name="connsiteY77" fmla="*/ 2317750 h 3060700"/>
              <a:gd name="connsiteX78" fmla="*/ 1936750 w 3670300"/>
              <a:gd name="connsiteY78" fmla="*/ 2330450 h 3060700"/>
              <a:gd name="connsiteX79" fmla="*/ 2051050 w 3670300"/>
              <a:gd name="connsiteY79" fmla="*/ 2330450 h 3060700"/>
              <a:gd name="connsiteX80" fmla="*/ 2051050 w 3670300"/>
              <a:gd name="connsiteY80" fmla="*/ 2374900 h 3060700"/>
              <a:gd name="connsiteX81" fmla="*/ 2076450 w 3670300"/>
              <a:gd name="connsiteY81" fmla="*/ 2374900 h 3060700"/>
              <a:gd name="connsiteX82" fmla="*/ 2076450 w 3670300"/>
              <a:gd name="connsiteY82" fmla="*/ 2413000 h 3060700"/>
              <a:gd name="connsiteX83" fmla="*/ 2101850 w 3670300"/>
              <a:gd name="connsiteY83" fmla="*/ 2438400 h 3060700"/>
              <a:gd name="connsiteX84" fmla="*/ 2101850 w 3670300"/>
              <a:gd name="connsiteY84" fmla="*/ 2476500 h 3060700"/>
              <a:gd name="connsiteX85" fmla="*/ 2120900 w 3670300"/>
              <a:gd name="connsiteY85" fmla="*/ 2476500 h 3060700"/>
              <a:gd name="connsiteX86" fmla="*/ 2120900 w 3670300"/>
              <a:gd name="connsiteY86" fmla="*/ 2546350 h 3060700"/>
              <a:gd name="connsiteX87" fmla="*/ 2184400 w 3670300"/>
              <a:gd name="connsiteY87" fmla="*/ 2546350 h 3060700"/>
              <a:gd name="connsiteX88" fmla="*/ 2184400 w 3670300"/>
              <a:gd name="connsiteY88" fmla="*/ 2590800 h 3060700"/>
              <a:gd name="connsiteX89" fmla="*/ 2400300 w 3670300"/>
              <a:gd name="connsiteY89" fmla="*/ 2590800 h 3060700"/>
              <a:gd name="connsiteX90" fmla="*/ 2400300 w 3670300"/>
              <a:gd name="connsiteY90" fmla="*/ 2647950 h 3060700"/>
              <a:gd name="connsiteX91" fmla="*/ 2463800 w 3670300"/>
              <a:gd name="connsiteY91" fmla="*/ 2647950 h 3060700"/>
              <a:gd name="connsiteX92" fmla="*/ 2463800 w 3670300"/>
              <a:gd name="connsiteY92" fmla="*/ 2705100 h 3060700"/>
              <a:gd name="connsiteX93" fmla="*/ 2683934 w 3670300"/>
              <a:gd name="connsiteY93" fmla="*/ 2700867 h 3060700"/>
              <a:gd name="connsiteX94" fmla="*/ 2681816 w 3670300"/>
              <a:gd name="connsiteY94" fmla="*/ 2768600 h 3060700"/>
              <a:gd name="connsiteX95" fmla="*/ 2749550 w 3670300"/>
              <a:gd name="connsiteY95" fmla="*/ 2768600 h 3060700"/>
              <a:gd name="connsiteX96" fmla="*/ 2749550 w 3670300"/>
              <a:gd name="connsiteY96" fmla="*/ 2825750 h 3060700"/>
              <a:gd name="connsiteX97" fmla="*/ 3619500 w 3670300"/>
              <a:gd name="connsiteY97" fmla="*/ 2825750 h 3060700"/>
              <a:gd name="connsiteX98" fmla="*/ 3619500 w 3670300"/>
              <a:gd name="connsiteY98" fmla="*/ 3060700 h 3060700"/>
              <a:gd name="connsiteX99" fmla="*/ 3670300 w 3670300"/>
              <a:gd name="connsiteY99" fmla="*/ 3060700 h 3060700"/>
              <a:gd name="connsiteX0" fmla="*/ 0 w 3670300"/>
              <a:gd name="connsiteY0" fmla="*/ 0 h 3060700"/>
              <a:gd name="connsiteX1" fmla="*/ 88900 w 3670300"/>
              <a:gd name="connsiteY1" fmla="*/ 0 h 3060700"/>
              <a:gd name="connsiteX2" fmla="*/ 88900 w 3670300"/>
              <a:gd name="connsiteY2" fmla="*/ 44450 h 3060700"/>
              <a:gd name="connsiteX3" fmla="*/ 146050 w 3670300"/>
              <a:gd name="connsiteY3" fmla="*/ 44450 h 3060700"/>
              <a:gd name="connsiteX4" fmla="*/ 146050 w 3670300"/>
              <a:gd name="connsiteY4" fmla="*/ 63500 h 3060700"/>
              <a:gd name="connsiteX5" fmla="*/ 203200 w 3670300"/>
              <a:gd name="connsiteY5" fmla="*/ 63500 h 3060700"/>
              <a:gd name="connsiteX6" fmla="*/ 203200 w 3670300"/>
              <a:gd name="connsiteY6" fmla="*/ 88900 h 3060700"/>
              <a:gd name="connsiteX7" fmla="*/ 222250 w 3670300"/>
              <a:gd name="connsiteY7" fmla="*/ 88900 h 3060700"/>
              <a:gd name="connsiteX8" fmla="*/ 222250 w 3670300"/>
              <a:gd name="connsiteY8" fmla="*/ 127000 h 3060700"/>
              <a:gd name="connsiteX9" fmla="*/ 241300 w 3670300"/>
              <a:gd name="connsiteY9" fmla="*/ 107950 h 3060700"/>
              <a:gd name="connsiteX10" fmla="*/ 241300 w 3670300"/>
              <a:gd name="connsiteY10" fmla="*/ 146050 h 3060700"/>
              <a:gd name="connsiteX11" fmla="*/ 247650 w 3670300"/>
              <a:gd name="connsiteY11" fmla="*/ 146050 h 3060700"/>
              <a:gd name="connsiteX12" fmla="*/ 247650 w 3670300"/>
              <a:gd name="connsiteY12" fmla="*/ 260350 h 3060700"/>
              <a:gd name="connsiteX13" fmla="*/ 266700 w 3670300"/>
              <a:gd name="connsiteY13" fmla="*/ 260350 h 3060700"/>
              <a:gd name="connsiteX14" fmla="*/ 266700 w 3670300"/>
              <a:gd name="connsiteY14" fmla="*/ 393700 h 3060700"/>
              <a:gd name="connsiteX15" fmla="*/ 285750 w 3670300"/>
              <a:gd name="connsiteY15" fmla="*/ 393700 h 3060700"/>
              <a:gd name="connsiteX16" fmla="*/ 285750 w 3670300"/>
              <a:gd name="connsiteY16" fmla="*/ 476250 h 3060700"/>
              <a:gd name="connsiteX17" fmla="*/ 292100 w 3670300"/>
              <a:gd name="connsiteY17" fmla="*/ 482600 h 3060700"/>
              <a:gd name="connsiteX18" fmla="*/ 292100 w 3670300"/>
              <a:gd name="connsiteY18" fmla="*/ 584200 h 3060700"/>
              <a:gd name="connsiteX19" fmla="*/ 304800 w 3670300"/>
              <a:gd name="connsiteY19" fmla="*/ 584200 h 3060700"/>
              <a:gd name="connsiteX20" fmla="*/ 304800 w 3670300"/>
              <a:gd name="connsiteY20" fmla="*/ 704850 h 3060700"/>
              <a:gd name="connsiteX21" fmla="*/ 317500 w 3670300"/>
              <a:gd name="connsiteY21" fmla="*/ 704850 h 3060700"/>
              <a:gd name="connsiteX22" fmla="*/ 317500 w 3670300"/>
              <a:gd name="connsiteY22" fmla="*/ 749300 h 3060700"/>
              <a:gd name="connsiteX23" fmla="*/ 342900 w 3670300"/>
              <a:gd name="connsiteY23" fmla="*/ 749300 h 3060700"/>
              <a:gd name="connsiteX24" fmla="*/ 342900 w 3670300"/>
              <a:gd name="connsiteY24" fmla="*/ 812800 h 3060700"/>
              <a:gd name="connsiteX25" fmla="*/ 355600 w 3670300"/>
              <a:gd name="connsiteY25" fmla="*/ 812800 h 3060700"/>
              <a:gd name="connsiteX26" fmla="*/ 355600 w 3670300"/>
              <a:gd name="connsiteY26" fmla="*/ 844550 h 3060700"/>
              <a:gd name="connsiteX27" fmla="*/ 368300 w 3670300"/>
              <a:gd name="connsiteY27" fmla="*/ 844550 h 3060700"/>
              <a:gd name="connsiteX28" fmla="*/ 368300 w 3670300"/>
              <a:gd name="connsiteY28" fmla="*/ 869950 h 3060700"/>
              <a:gd name="connsiteX29" fmla="*/ 539750 w 3670300"/>
              <a:gd name="connsiteY29" fmla="*/ 869950 h 3060700"/>
              <a:gd name="connsiteX30" fmla="*/ 539750 w 3670300"/>
              <a:gd name="connsiteY30" fmla="*/ 933450 h 3060700"/>
              <a:gd name="connsiteX31" fmla="*/ 565150 w 3670300"/>
              <a:gd name="connsiteY31" fmla="*/ 933450 h 3060700"/>
              <a:gd name="connsiteX32" fmla="*/ 565150 w 3670300"/>
              <a:gd name="connsiteY32" fmla="*/ 1035050 h 3060700"/>
              <a:gd name="connsiteX33" fmla="*/ 577850 w 3670300"/>
              <a:gd name="connsiteY33" fmla="*/ 1035050 h 3060700"/>
              <a:gd name="connsiteX34" fmla="*/ 577850 w 3670300"/>
              <a:gd name="connsiteY34" fmla="*/ 1104900 h 3060700"/>
              <a:gd name="connsiteX35" fmla="*/ 596900 w 3670300"/>
              <a:gd name="connsiteY35" fmla="*/ 1104900 h 3060700"/>
              <a:gd name="connsiteX36" fmla="*/ 596900 w 3670300"/>
              <a:gd name="connsiteY36" fmla="*/ 1168400 h 3060700"/>
              <a:gd name="connsiteX37" fmla="*/ 609600 w 3670300"/>
              <a:gd name="connsiteY37" fmla="*/ 1181100 h 3060700"/>
              <a:gd name="connsiteX38" fmla="*/ 609600 w 3670300"/>
              <a:gd name="connsiteY38" fmla="*/ 1270000 h 3060700"/>
              <a:gd name="connsiteX39" fmla="*/ 615950 w 3670300"/>
              <a:gd name="connsiteY39" fmla="*/ 1270000 h 3060700"/>
              <a:gd name="connsiteX40" fmla="*/ 615950 w 3670300"/>
              <a:gd name="connsiteY40" fmla="*/ 1358900 h 3060700"/>
              <a:gd name="connsiteX41" fmla="*/ 628650 w 3670300"/>
              <a:gd name="connsiteY41" fmla="*/ 1358900 h 3060700"/>
              <a:gd name="connsiteX42" fmla="*/ 647700 w 3670300"/>
              <a:gd name="connsiteY42" fmla="*/ 1377950 h 3060700"/>
              <a:gd name="connsiteX43" fmla="*/ 711200 w 3670300"/>
              <a:gd name="connsiteY43" fmla="*/ 1377950 h 3060700"/>
              <a:gd name="connsiteX44" fmla="*/ 711200 w 3670300"/>
              <a:gd name="connsiteY44" fmla="*/ 1435100 h 3060700"/>
              <a:gd name="connsiteX45" fmla="*/ 711200 w 3670300"/>
              <a:gd name="connsiteY45" fmla="*/ 1435100 h 3060700"/>
              <a:gd name="connsiteX46" fmla="*/ 762000 w 3670300"/>
              <a:gd name="connsiteY46" fmla="*/ 1435100 h 3060700"/>
              <a:gd name="connsiteX47" fmla="*/ 762000 w 3670300"/>
              <a:gd name="connsiteY47" fmla="*/ 1466850 h 3060700"/>
              <a:gd name="connsiteX48" fmla="*/ 793750 w 3670300"/>
              <a:gd name="connsiteY48" fmla="*/ 1466850 h 3060700"/>
              <a:gd name="connsiteX49" fmla="*/ 793750 w 3670300"/>
              <a:gd name="connsiteY49" fmla="*/ 1504950 h 3060700"/>
              <a:gd name="connsiteX50" fmla="*/ 850900 w 3670300"/>
              <a:gd name="connsiteY50" fmla="*/ 1504950 h 3060700"/>
              <a:gd name="connsiteX51" fmla="*/ 850900 w 3670300"/>
              <a:gd name="connsiteY51" fmla="*/ 1549400 h 3060700"/>
              <a:gd name="connsiteX52" fmla="*/ 869950 w 3670300"/>
              <a:gd name="connsiteY52" fmla="*/ 1549400 h 3060700"/>
              <a:gd name="connsiteX53" fmla="*/ 869950 w 3670300"/>
              <a:gd name="connsiteY53" fmla="*/ 1587500 h 3060700"/>
              <a:gd name="connsiteX54" fmla="*/ 895350 w 3670300"/>
              <a:gd name="connsiteY54" fmla="*/ 1587500 h 3060700"/>
              <a:gd name="connsiteX55" fmla="*/ 876300 w 3670300"/>
              <a:gd name="connsiteY55" fmla="*/ 1606550 h 3060700"/>
              <a:gd name="connsiteX56" fmla="*/ 914400 w 3670300"/>
              <a:gd name="connsiteY56" fmla="*/ 1606550 h 3060700"/>
              <a:gd name="connsiteX57" fmla="*/ 914400 w 3670300"/>
              <a:gd name="connsiteY57" fmla="*/ 1701800 h 3060700"/>
              <a:gd name="connsiteX58" fmla="*/ 914400 w 3670300"/>
              <a:gd name="connsiteY58" fmla="*/ 1701800 h 3060700"/>
              <a:gd name="connsiteX59" fmla="*/ 914400 w 3670300"/>
              <a:gd name="connsiteY59" fmla="*/ 1758950 h 3060700"/>
              <a:gd name="connsiteX60" fmla="*/ 1003300 w 3670300"/>
              <a:gd name="connsiteY60" fmla="*/ 1758950 h 3060700"/>
              <a:gd name="connsiteX61" fmla="*/ 1003300 w 3670300"/>
              <a:gd name="connsiteY61" fmla="*/ 1778000 h 3060700"/>
              <a:gd name="connsiteX62" fmla="*/ 1130300 w 3670300"/>
              <a:gd name="connsiteY62" fmla="*/ 1778000 h 3060700"/>
              <a:gd name="connsiteX63" fmla="*/ 1130300 w 3670300"/>
              <a:gd name="connsiteY63" fmla="*/ 1828800 h 3060700"/>
              <a:gd name="connsiteX64" fmla="*/ 1231900 w 3670300"/>
              <a:gd name="connsiteY64" fmla="*/ 1828800 h 3060700"/>
              <a:gd name="connsiteX65" fmla="*/ 1231900 w 3670300"/>
              <a:gd name="connsiteY65" fmla="*/ 1873250 h 3060700"/>
              <a:gd name="connsiteX66" fmla="*/ 1231900 w 3670300"/>
              <a:gd name="connsiteY66" fmla="*/ 1924050 h 3060700"/>
              <a:gd name="connsiteX67" fmla="*/ 1250950 w 3670300"/>
              <a:gd name="connsiteY67" fmla="*/ 1924050 h 3060700"/>
              <a:gd name="connsiteX68" fmla="*/ 1250950 w 3670300"/>
              <a:gd name="connsiteY68" fmla="*/ 1974850 h 3060700"/>
              <a:gd name="connsiteX69" fmla="*/ 1524000 w 3670300"/>
              <a:gd name="connsiteY69" fmla="*/ 1974850 h 3060700"/>
              <a:gd name="connsiteX70" fmla="*/ 1524000 w 3670300"/>
              <a:gd name="connsiteY70" fmla="*/ 2108200 h 3060700"/>
              <a:gd name="connsiteX71" fmla="*/ 1625600 w 3670300"/>
              <a:gd name="connsiteY71" fmla="*/ 2108200 h 3060700"/>
              <a:gd name="connsiteX72" fmla="*/ 1625600 w 3670300"/>
              <a:gd name="connsiteY72" fmla="*/ 2152650 h 3060700"/>
              <a:gd name="connsiteX73" fmla="*/ 1828800 w 3670300"/>
              <a:gd name="connsiteY73" fmla="*/ 2152650 h 3060700"/>
              <a:gd name="connsiteX74" fmla="*/ 1828800 w 3670300"/>
              <a:gd name="connsiteY74" fmla="*/ 2247900 h 3060700"/>
              <a:gd name="connsiteX75" fmla="*/ 1847850 w 3670300"/>
              <a:gd name="connsiteY75" fmla="*/ 2247900 h 3060700"/>
              <a:gd name="connsiteX76" fmla="*/ 1847850 w 3670300"/>
              <a:gd name="connsiteY76" fmla="*/ 2317750 h 3060700"/>
              <a:gd name="connsiteX77" fmla="*/ 1936750 w 3670300"/>
              <a:gd name="connsiteY77" fmla="*/ 2317750 h 3060700"/>
              <a:gd name="connsiteX78" fmla="*/ 1936750 w 3670300"/>
              <a:gd name="connsiteY78" fmla="*/ 2330450 h 3060700"/>
              <a:gd name="connsiteX79" fmla="*/ 2051050 w 3670300"/>
              <a:gd name="connsiteY79" fmla="*/ 2330450 h 3060700"/>
              <a:gd name="connsiteX80" fmla="*/ 2051050 w 3670300"/>
              <a:gd name="connsiteY80" fmla="*/ 2374900 h 3060700"/>
              <a:gd name="connsiteX81" fmla="*/ 2076450 w 3670300"/>
              <a:gd name="connsiteY81" fmla="*/ 2374900 h 3060700"/>
              <a:gd name="connsiteX82" fmla="*/ 2076450 w 3670300"/>
              <a:gd name="connsiteY82" fmla="*/ 2413000 h 3060700"/>
              <a:gd name="connsiteX83" fmla="*/ 2101850 w 3670300"/>
              <a:gd name="connsiteY83" fmla="*/ 2438400 h 3060700"/>
              <a:gd name="connsiteX84" fmla="*/ 2101850 w 3670300"/>
              <a:gd name="connsiteY84" fmla="*/ 2476500 h 3060700"/>
              <a:gd name="connsiteX85" fmla="*/ 2120900 w 3670300"/>
              <a:gd name="connsiteY85" fmla="*/ 2476500 h 3060700"/>
              <a:gd name="connsiteX86" fmla="*/ 2120900 w 3670300"/>
              <a:gd name="connsiteY86" fmla="*/ 2546350 h 3060700"/>
              <a:gd name="connsiteX87" fmla="*/ 2184400 w 3670300"/>
              <a:gd name="connsiteY87" fmla="*/ 2546350 h 3060700"/>
              <a:gd name="connsiteX88" fmla="*/ 2184400 w 3670300"/>
              <a:gd name="connsiteY88" fmla="*/ 2590800 h 3060700"/>
              <a:gd name="connsiteX89" fmla="*/ 2400300 w 3670300"/>
              <a:gd name="connsiteY89" fmla="*/ 2590800 h 3060700"/>
              <a:gd name="connsiteX90" fmla="*/ 2400300 w 3670300"/>
              <a:gd name="connsiteY90" fmla="*/ 2647950 h 3060700"/>
              <a:gd name="connsiteX91" fmla="*/ 2463800 w 3670300"/>
              <a:gd name="connsiteY91" fmla="*/ 2647950 h 3060700"/>
              <a:gd name="connsiteX92" fmla="*/ 2463800 w 3670300"/>
              <a:gd name="connsiteY92" fmla="*/ 2705100 h 3060700"/>
              <a:gd name="connsiteX93" fmla="*/ 2683934 w 3670300"/>
              <a:gd name="connsiteY93" fmla="*/ 2700867 h 3060700"/>
              <a:gd name="connsiteX94" fmla="*/ 2681816 w 3670300"/>
              <a:gd name="connsiteY94" fmla="*/ 2768600 h 3060700"/>
              <a:gd name="connsiteX95" fmla="*/ 2736850 w 3670300"/>
              <a:gd name="connsiteY95" fmla="*/ 2764366 h 3060700"/>
              <a:gd name="connsiteX96" fmla="*/ 2749550 w 3670300"/>
              <a:gd name="connsiteY96" fmla="*/ 2825750 h 3060700"/>
              <a:gd name="connsiteX97" fmla="*/ 3619500 w 3670300"/>
              <a:gd name="connsiteY97" fmla="*/ 2825750 h 3060700"/>
              <a:gd name="connsiteX98" fmla="*/ 3619500 w 3670300"/>
              <a:gd name="connsiteY98" fmla="*/ 3060700 h 3060700"/>
              <a:gd name="connsiteX99" fmla="*/ 3670300 w 3670300"/>
              <a:gd name="connsiteY99" fmla="*/ 3060700 h 3060700"/>
              <a:gd name="connsiteX0" fmla="*/ 0 w 3670300"/>
              <a:gd name="connsiteY0" fmla="*/ 0 h 3060700"/>
              <a:gd name="connsiteX1" fmla="*/ 88900 w 3670300"/>
              <a:gd name="connsiteY1" fmla="*/ 0 h 3060700"/>
              <a:gd name="connsiteX2" fmla="*/ 88900 w 3670300"/>
              <a:gd name="connsiteY2" fmla="*/ 44450 h 3060700"/>
              <a:gd name="connsiteX3" fmla="*/ 146050 w 3670300"/>
              <a:gd name="connsiteY3" fmla="*/ 44450 h 3060700"/>
              <a:gd name="connsiteX4" fmla="*/ 146050 w 3670300"/>
              <a:gd name="connsiteY4" fmla="*/ 63500 h 3060700"/>
              <a:gd name="connsiteX5" fmla="*/ 203200 w 3670300"/>
              <a:gd name="connsiteY5" fmla="*/ 63500 h 3060700"/>
              <a:gd name="connsiteX6" fmla="*/ 203200 w 3670300"/>
              <a:gd name="connsiteY6" fmla="*/ 88900 h 3060700"/>
              <a:gd name="connsiteX7" fmla="*/ 222250 w 3670300"/>
              <a:gd name="connsiteY7" fmla="*/ 88900 h 3060700"/>
              <a:gd name="connsiteX8" fmla="*/ 222250 w 3670300"/>
              <a:gd name="connsiteY8" fmla="*/ 127000 h 3060700"/>
              <a:gd name="connsiteX9" fmla="*/ 241300 w 3670300"/>
              <a:gd name="connsiteY9" fmla="*/ 107950 h 3060700"/>
              <a:gd name="connsiteX10" fmla="*/ 241300 w 3670300"/>
              <a:gd name="connsiteY10" fmla="*/ 146050 h 3060700"/>
              <a:gd name="connsiteX11" fmla="*/ 247650 w 3670300"/>
              <a:gd name="connsiteY11" fmla="*/ 146050 h 3060700"/>
              <a:gd name="connsiteX12" fmla="*/ 247650 w 3670300"/>
              <a:gd name="connsiteY12" fmla="*/ 260350 h 3060700"/>
              <a:gd name="connsiteX13" fmla="*/ 266700 w 3670300"/>
              <a:gd name="connsiteY13" fmla="*/ 260350 h 3060700"/>
              <a:gd name="connsiteX14" fmla="*/ 266700 w 3670300"/>
              <a:gd name="connsiteY14" fmla="*/ 393700 h 3060700"/>
              <a:gd name="connsiteX15" fmla="*/ 285750 w 3670300"/>
              <a:gd name="connsiteY15" fmla="*/ 393700 h 3060700"/>
              <a:gd name="connsiteX16" fmla="*/ 285750 w 3670300"/>
              <a:gd name="connsiteY16" fmla="*/ 476250 h 3060700"/>
              <a:gd name="connsiteX17" fmla="*/ 292100 w 3670300"/>
              <a:gd name="connsiteY17" fmla="*/ 482600 h 3060700"/>
              <a:gd name="connsiteX18" fmla="*/ 292100 w 3670300"/>
              <a:gd name="connsiteY18" fmla="*/ 584200 h 3060700"/>
              <a:gd name="connsiteX19" fmla="*/ 304800 w 3670300"/>
              <a:gd name="connsiteY19" fmla="*/ 584200 h 3060700"/>
              <a:gd name="connsiteX20" fmla="*/ 304800 w 3670300"/>
              <a:gd name="connsiteY20" fmla="*/ 704850 h 3060700"/>
              <a:gd name="connsiteX21" fmla="*/ 317500 w 3670300"/>
              <a:gd name="connsiteY21" fmla="*/ 704850 h 3060700"/>
              <a:gd name="connsiteX22" fmla="*/ 317500 w 3670300"/>
              <a:gd name="connsiteY22" fmla="*/ 749300 h 3060700"/>
              <a:gd name="connsiteX23" fmla="*/ 342900 w 3670300"/>
              <a:gd name="connsiteY23" fmla="*/ 749300 h 3060700"/>
              <a:gd name="connsiteX24" fmla="*/ 342900 w 3670300"/>
              <a:gd name="connsiteY24" fmla="*/ 812800 h 3060700"/>
              <a:gd name="connsiteX25" fmla="*/ 355600 w 3670300"/>
              <a:gd name="connsiteY25" fmla="*/ 812800 h 3060700"/>
              <a:gd name="connsiteX26" fmla="*/ 355600 w 3670300"/>
              <a:gd name="connsiteY26" fmla="*/ 844550 h 3060700"/>
              <a:gd name="connsiteX27" fmla="*/ 368300 w 3670300"/>
              <a:gd name="connsiteY27" fmla="*/ 844550 h 3060700"/>
              <a:gd name="connsiteX28" fmla="*/ 368300 w 3670300"/>
              <a:gd name="connsiteY28" fmla="*/ 869950 h 3060700"/>
              <a:gd name="connsiteX29" fmla="*/ 539750 w 3670300"/>
              <a:gd name="connsiteY29" fmla="*/ 869950 h 3060700"/>
              <a:gd name="connsiteX30" fmla="*/ 539750 w 3670300"/>
              <a:gd name="connsiteY30" fmla="*/ 933450 h 3060700"/>
              <a:gd name="connsiteX31" fmla="*/ 565150 w 3670300"/>
              <a:gd name="connsiteY31" fmla="*/ 933450 h 3060700"/>
              <a:gd name="connsiteX32" fmla="*/ 565150 w 3670300"/>
              <a:gd name="connsiteY32" fmla="*/ 1035050 h 3060700"/>
              <a:gd name="connsiteX33" fmla="*/ 577850 w 3670300"/>
              <a:gd name="connsiteY33" fmla="*/ 1035050 h 3060700"/>
              <a:gd name="connsiteX34" fmla="*/ 577850 w 3670300"/>
              <a:gd name="connsiteY34" fmla="*/ 1104900 h 3060700"/>
              <a:gd name="connsiteX35" fmla="*/ 596900 w 3670300"/>
              <a:gd name="connsiteY35" fmla="*/ 1104900 h 3060700"/>
              <a:gd name="connsiteX36" fmla="*/ 596900 w 3670300"/>
              <a:gd name="connsiteY36" fmla="*/ 1168400 h 3060700"/>
              <a:gd name="connsiteX37" fmla="*/ 609600 w 3670300"/>
              <a:gd name="connsiteY37" fmla="*/ 1181100 h 3060700"/>
              <a:gd name="connsiteX38" fmla="*/ 609600 w 3670300"/>
              <a:gd name="connsiteY38" fmla="*/ 1270000 h 3060700"/>
              <a:gd name="connsiteX39" fmla="*/ 615950 w 3670300"/>
              <a:gd name="connsiteY39" fmla="*/ 1270000 h 3060700"/>
              <a:gd name="connsiteX40" fmla="*/ 615950 w 3670300"/>
              <a:gd name="connsiteY40" fmla="*/ 1358900 h 3060700"/>
              <a:gd name="connsiteX41" fmla="*/ 628650 w 3670300"/>
              <a:gd name="connsiteY41" fmla="*/ 1358900 h 3060700"/>
              <a:gd name="connsiteX42" fmla="*/ 647700 w 3670300"/>
              <a:gd name="connsiteY42" fmla="*/ 1377950 h 3060700"/>
              <a:gd name="connsiteX43" fmla="*/ 711200 w 3670300"/>
              <a:gd name="connsiteY43" fmla="*/ 1377950 h 3060700"/>
              <a:gd name="connsiteX44" fmla="*/ 711200 w 3670300"/>
              <a:gd name="connsiteY44" fmla="*/ 1435100 h 3060700"/>
              <a:gd name="connsiteX45" fmla="*/ 711200 w 3670300"/>
              <a:gd name="connsiteY45" fmla="*/ 1435100 h 3060700"/>
              <a:gd name="connsiteX46" fmla="*/ 762000 w 3670300"/>
              <a:gd name="connsiteY46" fmla="*/ 1435100 h 3060700"/>
              <a:gd name="connsiteX47" fmla="*/ 762000 w 3670300"/>
              <a:gd name="connsiteY47" fmla="*/ 1466850 h 3060700"/>
              <a:gd name="connsiteX48" fmla="*/ 793750 w 3670300"/>
              <a:gd name="connsiteY48" fmla="*/ 1466850 h 3060700"/>
              <a:gd name="connsiteX49" fmla="*/ 793750 w 3670300"/>
              <a:gd name="connsiteY49" fmla="*/ 1504950 h 3060700"/>
              <a:gd name="connsiteX50" fmla="*/ 850900 w 3670300"/>
              <a:gd name="connsiteY50" fmla="*/ 1504950 h 3060700"/>
              <a:gd name="connsiteX51" fmla="*/ 850900 w 3670300"/>
              <a:gd name="connsiteY51" fmla="*/ 1549400 h 3060700"/>
              <a:gd name="connsiteX52" fmla="*/ 869950 w 3670300"/>
              <a:gd name="connsiteY52" fmla="*/ 1549400 h 3060700"/>
              <a:gd name="connsiteX53" fmla="*/ 869950 w 3670300"/>
              <a:gd name="connsiteY53" fmla="*/ 1587500 h 3060700"/>
              <a:gd name="connsiteX54" fmla="*/ 895350 w 3670300"/>
              <a:gd name="connsiteY54" fmla="*/ 1587500 h 3060700"/>
              <a:gd name="connsiteX55" fmla="*/ 876300 w 3670300"/>
              <a:gd name="connsiteY55" fmla="*/ 1606550 h 3060700"/>
              <a:gd name="connsiteX56" fmla="*/ 914400 w 3670300"/>
              <a:gd name="connsiteY56" fmla="*/ 1606550 h 3060700"/>
              <a:gd name="connsiteX57" fmla="*/ 914400 w 3670300"/>
              <a:gd name="connsiteY57" fmla="*/ 1701800 h 3060700"/>
              <a:gd name="connsiteX58" fmla="*/ 914400 w 3670300"/>
              <a:gd name="connsiteY58" fmla="*/ 1701800 h 3060700"/>
              <a:gd name="connsiteX59" fmla="*/ 914400 w 3670300"/>
              <a:gd name="connsiteY59" fmla="*/ 1758950 h 3060700"/>
              <a:gd name="connsiteX60" fmla="*/ 1003300 w 3670300"/>
              <a:gd name="connsiteY60" fmla="*/ 1758950 h 3060700"/>
              <a:gd name="connsiteX61" fmla="*/ 1003300 w 3670300"/>
              <a:gd name="connsiteY61" fmla="*/ 1778000 h 3060700"/>
              <a:gd name="connsiteX62" fmla="*/ 1130300 w 3670300"/>
              <a:gd name="connsiteY62" fmla="*/ 1778000 h 3060700"/>
              <a:gd name="connsiteX63" fmla="*/ 1130300 w 3670300"/>
              <a:gd name="connsiteY63" fmla="*/ 1828800 h 3060700"/>
              <a:gd name="connsiteX64" fmla="*/ 1231900 w 3670300"/>
              <a:gd name="connsiteY64" fmla="*/ 1828800 h 3060700"/>
              <a:gd name="connsiteX65" fmla="*/ 1231900 w 3670300"/>
              <a:gd name="connsiteY65" fmla="*/ 1873250 h 3060700"/>
              <a:gd name="connsiteX66" fmla="*/ 1231900 w 3670300"/>
              <a:gd name="connsiteY66" fmla="*/ 1924050 h 3060700"/>
              <a:gd name="connsiteX67" fmla="*/ 1250950 w 3670300"/>
              <a:gd name="connsiteY67" fmla="*/ 1924050 h 3060700"/>
              <a:gd name="connsiteX68" fmla="*/ 1250950 w 3670300"/>
              <a:gd name="connsiteY68" fmla="*/ 1974850 h 3060700"/>
              <a:gd name="connsiteX69" fmla="*/ 1524000 w 3670300"/>
              <a:gd name="connsiteY69" fmla="*/ 1974850 h 3060700"/>
              <a:gd name="connsiteX70" fmla="*/ 1524000 w 3670300"/>
              <a:gd name="connsiteY70" fmla="*/ 2108200 h 3060700"/>
              <a:gd name="connsiteX71" fmla="*/ 1625600 w 3670300"/>
              <a:gd name="connsiteY71" fmla="*/ 2108200 h 3060700"/>
              <a:gd name="connsiteX72" fmla="*/ 1625600 w 3670300"/>
              <a:gd name="connsiteY72" fmla="*/ 2152650 h 3060700"/>
              <a:gd name="connsiteX73" fmla="*/ 1828800 w 3670300"/>
              <a:gd name="connsiteY73" fmla="*/ 2152650 h 3060700"/>
              <a:gd name="connsiteX74" fmla="*/ 1828800 w 3670300"/>
              <a:gd name="connsiteY74" fmla="*/ 2247900 h 3060700"/>
              <a:gd name="connsiteX75" fmla="*/ 1847850 w 3670300"/>
              <a:gd name="connsiteY75" fmla="*/ 2247900 h 3060700"/>
              <a:gd name="connsiteX76" fmla="*/ 1847850 w 3670300"/>
              <a:gd name="connsiteY76" fmla="*/ 2317750 h 3060700"/>
              <a:gd name="connsiteX77" fmla="*/ 1936750 w 3670300"/>
              <a:gd name="connsiteY77" fmla="*/ 2317750 h 3060700"/>
              <a:gd name="connsiteX78" fmla="*/ 1936750 w 3670300"/>
              <a:gd name="connsiteY78" fmla="*/ 2330450 h 3060700"/>
              <a:gd name="connsiteX79" fmla="*/ 2051050 w 3670300"/>
              <a:gd name="connsiteY79" fmla="*/ 2330450 h 3060700"/>
              <a:gd name="connsiteX80" fmla="*/ 2051050 w 3670300"/>
              <a:gd name="connsiteY80" fmla="*/ 2374900 h 3060700"/>
              <a:gd name="connsiteX81" fmla="*/ 2076450 w 3670300"/>
              <a:gd name="connsiteY81" fmla="*/ 2374900 h 3060700"/>
              <a:gd name="connsiteX82" fmla="*/ 2076450 w 3670300"/>
              <a:gd name="connsiteY82" fmla="*/ 2413000 h 3060700"/>
              <a:gd name="connsiteX83" fmla="*/ 2101850 w 3670300"/>
              <a:gd name="connsiteY83" fmla="*/ 2438400 h 3060700"/>
              <a:gd name="connsiteX84" fmla="*/ 2101850 w 3670300"/>
              <a:gd name="connsiteY84" fmla="*/ 2476500 h 3060700"/>
              <a:gd name="connsiteX85" fmla="*/ 2120900 w 3670300"/>
              <a:gd name="connsiteY85" fmla="*/ 2476500 h 3060700"/>
              <a:gd name="connsiteX86" fmla="*/ 2120900 w 3670300"/>
              <a:gd name="connsiteY86" fmla="*/ 2546350 h 3060700"/>
              <a:gd name="connsiteX87" fmla="*/ 2184400 w 3670300"/>
              <a:gd name="connsiteY87" fmla="*/ 2546350 h 3060700"/>
              <a:gd name="connsiteX88" fmla="*/ 2184400 w 3670300"/>
              <a:gd name="connsiteY88" fmla="*/ 2590800 h 3060700"/>
              <a:gd name="connsiteX89" fmla="*/ 2400300 w 3670300"/>
              <a:gd name="connsiteY89" fmla="*/ 2590800 h 3060700"/>
              <a:gd name="connsiteX90" fmla="*/ 2400300 w 3670300"/>
              <a:gd name="connsiteY90" fmla="*/ 2647950 h 3060700"/>
              <a:gd name="connsiteX91" fmla="*/ 2463800 w 3670300"/>
              <a:gd name="connsiteY91" fmla="*/ 2647950 h 3060700"/>
              <a:gd name="connsiteX92" fmla="*/ 2463800 w 3670300"/>
              <a:gd name="connsiteY92" fmla="*/ 2705100 h 3060700"/>
              <a:gd name="connsiteX93" fmla="*/ 2683934 w 3670300"/>
              <a:gd name="connsiteY93" fmla="*/ 2700867 h 3060700"/>
              <a:gd name="connsiteX94" fmla="*/ 2681816 w 3670300"/>
              <a:gd name="connsiteY94" fmla="*/ 2768600 h 3060700"/>
              <a:gd name="connsiteX95" fmla="*/ 2736850 w 3670300"/>
              <a:gd name="connsiteY95" fmla="*/ 2764366 h 3060700"/>
              <a:gd name="connsiteX96" fmla="*/ 2734734 w 3670300"/>
              <a:gd name="connsiteY96" fmla="*/ 2825750 h 3060700"/>
              <a:gd name="connsiteX97" fmla="*/ 3619500 w 3670300"/>
              <a:gd name="connsiteY97" fmla="*/ 2825750 h 3060700"/>
              <a:gd name="connsiteX98" fmla="*/ 3619500 w 3670300"/>
              <a:gd name="connsiteY98" fmla="*/ 3060700 h 3060700"/>
              <a:gd name="connsiteX99" fmla="*/ 3670300 w 3670300"/>
              <a:gd name="connsiteY99" fmla="*/ 3060700 h 3060700"/>
              <a:gd name="connsiteX0" fmla="*/ 0 w 3670300"/>
              <a:gd name="connsiteY0" fmla="*/ 0 h 3060700"/>
              <a:gd name="connsiteX1" fmla="*/ 88900 w 3670300"/>
              <a:gd name="connsiteY1" fmla="*/ 0 h 3060700"/>
              <a:gd name="connsiteX2" fmla="*/ 88900 w 3670300"/>
              <a:gd name="connsiteY2" fmla="*/ 44450 h 3060700"/>
              <a:gd name="connsiteX3" fmla="*/ 146050 w 3670300"/>
              <a:gd name="connsiteY3" fmla="*/ 44450 h 3060700"/>
              <a:gd name="connsiteX4" fmla="*/ 146050 w 3670300"/>
              <a:gd name="connsiteY4" fmla="*/ 63500 h 3060700"/>
              <a:gd name="connsiteX5" fmla="*/ 203200 w 3670300"/>
              <a:gd name="connsiteY5" fmla="*/ 63500 h 3060700"/>
              <a:gd name="connsiteX6" fmla="*/ 203200 w 3670300"/>
              <a:gd name="connsiteY6" fmla="*/ 88900 h 3060700"/>
              <a:gd name="connsiteX7" fmla="*/ 222250 w 3670300"/>
              <a:gd name="connsiteY7" fmla="*/ 88900 h 3060700"/>
              <a:gd name="connsiteX8" fmla="*/ 222250 w 3670300"/>
              <a:gd name="connsiteY8" fmla="*/ 127000 h 3060700"/>
              <a:gd name="connsiteX9" fmla="*/ 241300 w 3670300"/>
              <a:gd name="connsiteY9" fmla="*/ 107950 h 3060700"/>
              <a:gd name="connsiteX10" fmla="*/ 241300 w 3670300"/>
              <a:gd name="connsiteY10" fmla="*/ 146050 h 3060700"/>
              <a:gd name="connsiteX11" fmla="*/ 247650 w 3670300"/>
              <a:gd name="connsiteY11" fmla="*/ 146050 h 3060700"/>
              <a:gd name="connsiteX12" fmla="*/ 247650 w 3670300"/>
              <a:gd name="connsiteY12" fmla="*/ 260350 h 3060700"/>
              <a:gd name="connsiteX13" fmla="*/ 266700 w 3670300"/>
              <a:gd name="connsiteY13" fmla="*/ 260350 h 3060700"/>
              <a:gd name="connsiteX14" fmla="*/ 266700 w 3670300"/>
              <a:gd name="connsiteY14" fmla="*/ 393700 h 3060700"/>
              <a:gd name="connsiteX15" fmla="*/ 285750 w 3670300"/>
              <a:gd name="connsiteY15" fmla="*/ 393700 h 3060700"/>
              <a:gd name="connsiteX16" fmla="*/ 285750 w 3670300"/>
              <a:gd name="connsiteY16" fmla="*/ 476250 h 3060700"/>
              <a:gd name="connsiteX17" fmla="*/ 292100 w 3670300"/>
              <a:gd name="connsiteY17" fmla="*/ 482600 h 3060700"/>
              <a:gd name="connsiteX18" fmla="*/ 292100 w 3670300"/>
              <a:gd name="connsiteY18" fmla="*/ 584200 h 3060700"/>
              <a:gd name="connsiteX19" fmla="*/ 304800 w 3670300"/>
              <a:gd name="connsiteY19" fmla="*/ 584200 h 3060700"/>
              <a:gd name="connsiteX20" fmla="*/ 304800 w 3670300"/>
              <a:gd name="connsiteY20" fmla="*/ 704850 h 3060700"/>
              <a:gd name="connsiteX21" fmla="*/ 317500 w 3670300"/>
              <a:gd name="connsiteY21" fmla="*/ 704850 h 3060700"/>
              <a:gd name="connsiteX22" fmla="*/ 317500 w 3670300"/>
              <a:gd name="connsiteY22" fmla="*/ 749300 h 3060700"/>
              <a:gd name="connsiteX23" fmla="*/ 342900 w 3670300"/>
              <a:gd name="connsiteY23" fmla="*/ 749300 h 3060700"/>
              <a:gd name="connsiteX24" fmla="*/ 342900 w 3670300"/>
              <a:gd name="connsiteY24" fmla="*/ 812800 h 3060700"/>
              <a:gd name="connsiteX25" fmla="*/ 355600 w 3670300"/>
              <a:gd name="connsiteY25" fmla="*/ 812800 h 3060700"/>
              <a:gd name="connsiteX26" fmla="*/ 355600 w 3670300"/>
              <a:gd name="connsiteY26" fmla="*/ 844550 h 3060700"/>
              <a:gd name="connsiteX27" fmla="*/ 368300 w 3670300"/>
              <a:gd name="connsiteY27" fmla="*/ 844550 h 3060700"/>
              <a:gd name="connsiteX28" fmla="*/ 368300 w 3670300"/>
              <a:gd name="connsiteY28" fmla="*/ 869950 h 3060700"/>
              <a:gd name="connsiteX29" fmla="*/ 539750 w 3670300"/>
              <a:gd name="connsiteY29" fmla="*/ 869950 h 3060700"/>
              <a:gd name="connsiteX30" fmla="*/ 539750 w 3670300"/>
              <a:gd name="connsiteY30" fmla="*/ 933450 h 3060700"/>
              <a:gd name="connsiteX31" fmla="*/ 565150 w 3670300"/>
              <a:gd name="connsiteY31" fmla="*/ 933450 h 3060700"/>
              <a:gd name="connsiteX32" fmla="*/ 565150 w 3670300"/>
              <a:gd name="connsiteY32" fmla="*/ 1035050 h 3060700"/>
              <a:gd name="connsiteX33" fmla="*/ 577850 w 3670300"/>
              <a:gd name="connsiteY33" fmla="*/ 1035050 h 3060700"/>
              <a:gd name="connsiteX34" fmla="*/ 577850 w 3670300"/>
              <a:gd name="connsiteY34" fmla="*/ 1104900 h 3060700"/>
              <a:gd name="connsiteX35" fmla="*/ 596900 w 3670300"/>
              <a:gd name="connsiteY35" fmla="*/ 1104900 h 3060700"/>
              <a:gd name="connsiteX36" fmla="*/ 596900 w 3670300"/>
              <a:gd name="connsiteY36" fmla="*/ 1168400 h 3060700"/>
              <a:gd name="connsiteX37" fmla="*/ 609600 w 3670300"/>
              <a:gd name="connsiteY37" fmla="*/ 1181100 h 3060700"/>
              <a:gd name="connsiteX38" fmla="*/ 609600 w 3670300"/>
              <a:gd name="connsiteY38" fmla="*/ 1270000 h 3060700"/>
              <a:gd name="connsiteX39" fmla="*/ 615950 w 3670300"/>
              <a:gd name="connsiteY39" fmla="*/ 1270000 h 3060700"/>
              <a:gd name="connsiteX40" fmla="*/ 615950 w 3670300"/>
              <a:gd name="connsiteY40" fmla="*/ 1358900 h 3060700"/>
              <a:gd name="connsiteX41" fmla="*/ 628650 w 3670300"/>
              <a:gd name="connsiteY41" fmla="*/ 1358900 h 3060700"/>
              <a:gd name="connsiteX42" fmla="*/ 647700 w 3670300"/>
              <a:gd name="connsiteY42" fmla="*/ 1377950 h 3060700"/>
              <a:gd name="connsiteX43" fmla="*/ 711200 w 3670300"/>
              <a:gd name="connsiteY43" fmla="*/ 1377950 h 3060700"/>
              <a:gd name="connsiteX44" fmla="*/ 711200 w 3670300"/>
              <a:gd name="connsiteY44" fmla="*/ 1435100 h 3060700"/>
              <a:gd name="connsiteX45" fmla="*/ 711200 w 3670300"/>
              <a:gd name="connsiteY45" fmla="*/ 1435100 h 3060700"/>
              <a:gd name="connsiteX46" fmla="*/ 762000 w 3670300"/>
              <a:gd name="connsiteY46" fmla="*/ 1435100 h 3060700"/>
              <a:gd name="connsiteX47" fmla="*/ 762000 w 3670300"/>
              <a:gd name="connsiteY47" fmla="*/ 1466850 h 3060700"/>
              <a:gd name="connsiteX48" fmla="*/ 793750 w 3670300"/>
              <a:gd name="connsiteY48" fmla="*/ 1466850 h 3060700"/>
              <a:gd name="connsiteX49" fmla="*/ 793750 w 3670300"/>
              <a:gd name="connsiteY49" fmla="*/ 1504950 h 3060700"/>
              <a:gd name="connsiteX50" fmla="*/ 850900 w 3670300"/>
              <a:gd name="connsiteY50" fmla="*/ 1504950 h 3060700"/>
              <a:gd name="connsiteX51" fmla="*/ 850900 w 3670300"/>
              <a:gd name="connsiteY51" fmla="*/ 1549400 h 3060700"/>
              <a:gd name="connsiteX52" fmla="*/ 869950 w 3670300"/>
              <a:gd name="connsiteY52" fmla="*/ 1549400 h 3060700"/>
              <a:gd name="connsiteX53" fmla="*/ 869950 w 3670300"/>
              <a:gd name="connsiteY53" fmla="*/ 1587500 h 3060700"/>
              <a:gd name="connsiteX54" fmla="*/ 895350 w 3670300"/>
              <a:gd name="connsiteY54" fmla="*/ 1587500 h 3060700"/>
              <a:gd name="connsiteX55" fmla="*/ 876300 w 3670300"/>
              <a:gd name="connsiteY55" fmla="*/ 1606550 h 3060700"/>
              <a:gd name="connsiteX56" fmla="*/ 914400 w 3670300"/>
              <a:gd name="connsiteY56" fmla="*/ 1606550 h 3060700"/>
              <a:gd name="connsiteX57" fmla="*/ 914400 w 3670300"/>
              <a:gd name="connsiteY57" fmla="*/ 1701800 h 3060700"/>
              <a:gd name="connsiteX58" fmla="*/ 914400 w 3670300"/>
              <a:gd name="connsiteY58" fmla="*/ 1701800 h 3060700"/>
              <a:gd name="connsiteX59" fmla="*/ 914400 w 3670300"/>
              <a:gd name="connsiteY59" fmla="*/ 1758950 h 3060700"/>
              <a:gd name="connsiteX60" fmla="*/ 1003300 w 3670300"/>
              <a:gd name="connsiteY60" fmla="*/ 1758950 h 3060700"/>
              <a:gd name="connsiteX61" fmla="*/ 1003300 w 3670300"/>
              <a:gd name="connsiteY61" fmla="*/ 1778000 h 3060700"/>
              <a:gd name="connsiteX62" fmla="*/ 1130300 w 3670300"/>
              <a:gd name="connsiteY62" fmla="*/ 1778000 h 3060700"/>
              <a:gd name="connsiteX63" fmla="*/ 1130300 w 3670300"/>
              <a:gd name="connsiteY63" fmla="*/ 1828800 h 3060700"/>
              <a:gd name="connsiteX64" fmla="*/ 1231900 w 3670300"/>
              <a:gd name="connsiteY64" fmla="*/ 1828800 h 3060700"/>
              <a:gd name="connsiteX65" fmla="*/ 1231900 w 3670300"/>
              <a:gd name="connsiteY65" fmla="*/ 1873250 h 3060700"/>
              <a:gd name="connsiteX66" fmla="*/ 1231900 w 3670300"/>
              <a:gd name="connsiteY66" fmla="*/ 1924050 h 3060700"/>
              <a:gd name="connsiteX67" fmla="*/ 1250950 w 3670300"/>
              <a:gd name="connsiteY67" fmla="*/ 1924050 h 3060700"/>
              <a:gd name="connsiteX68" fmla="*/ 1250950 w 3670300"/>
              <a:gd name="connsiteY68" fmla="*/ 1974850 h 3060700"/>
              <a:gd name="connsiteX69" fmla="*/ 1524000 w 3670300"/>
              <a:gd name="connsiteY69" fmla="*/ 1974850 h 3060700"/>
              <a:gd name="connsiteX70" fmla="*/ 1524000 w 3670300"/>
              <a:gd name="connsiteY70" fmla="*/ 2108200 h 3060700"/>
              <a:gd name="connsiteX71" fmla="*/ 1625600 w 3670300"/>
              <a:gd name="connsiteY71" fmla="*/ 2108200 h 3060700"/>
              <a:gd name="connsiteX72" fmla="*/ 1625600 w 3670300"/>
              <a:gd name="connsiteY72" fmla="*/ 2152650 h 3060700"/>
              <a:gd name="connsiteX73" fmla="*/ 1828800 w 3670300"/>
              <a:gd name="connsiteY73" fmla="*/ 2152650 h 3060700"/>
              <a:gd name="connsiteX74" fmla="*/ 1828800 w 3670300"/>
              <a:gd name="connsiteY74" fmla="*/ 2247900 h 3060700"/>
              <a:gd name="connsiteX75" fmla="*/ 1847850 w 3670300"/>
              <a:gd name="connsiteY75" fmla="*/ 2247900 h 3060700"/>
              <a:gd name="connsiteX76" fmla="*/ 1847850 w 3670300"/>
              <a:gd name="connsiteY76" fmla="*/ 2317750 h 3060700"/>
              <a:gd name="connsiteX77" fmla="*/ 1936750 w 3670300"/>
              <a:gd name="connsiteY77" fmla="*/ 2317750 h 3060700"/>
              <a:gd name="connsiteX78" fmla="*/ 1936750 w 3670300"/>
              <a:gd name="connsiteY78" fmla="*/ 2330450 h 3060700"/>
              <a:gd name="connsiteX79" fmla="*/ 2051050 w 3670300"/>
              <a:gd name="connsiteY79" fmla="*/ 2330450 h 3060700"/>
              <a:gd name="connsiteX80" fmla="*/ 2051050 w 3670300"/>
              <a:gd name="connsiteY80" fmla="*/ 2374900 h 3060700"/>
              <a:gd name="connsiteX81" fmla="*/ 2076450 w 3670300"/>
              <a:gd name="connsiteY81" fmla="*/ 2374900 h 3060700"/>
              <a:gd name="connsiteX82" fmla="*/ 2076450 w 3670300"/>
              <a:gd name="connsiteY82" fmla="*/ 2413000 h 3060700"/>
              <a:gd name="connsiteX83" fmla="*/ 2101850 w 3670300"/>
              <a:gd name="connsiteY83" fmla="*/ 2438400 h 3060700"/>
              <a:gd name="connsiteX84" fmla="*/ 2101850 w 3670300"/>
              <a:gd name="connsiteY84" fmla="*/ 2476500 h 3060700"/>
              <a:gd name="connsiteX85" fmla="*/ 2120900 w 3670300"/>
              <a:gd name="connsiteY85" fmla="*/ 2476500 h 3060700"/>
              <a:gd name="connsiteX86" fmla="*/ 2120900 w 3670300"/>
              <a:gd name="connsiteY86" fmla="*/ 2546350 h 3060700"/>
              <a:gd name="connsiteX87" fmla="*/ 2184400 w 3670300"/>
              <a:gd name="connsiteY87" fmla="*/ 2546350 h 3060700"/>
              <a:gd name="connsiteX88" fmla="*/ 2184400 w 3670300"/>
              <a:gd name="connsiteY88" fmla="*/ 2590800 h 3060700"/>
              <a:gd name="connsiteX89" fmla="*/ 2400300 w 3670300"/>
              <a:gd name="connsiteY89" fmla="*/ 2590800 h 3060700"/>
              <a:gd name="connsiteX90" fmla="*/ 2400300 w 3670300"/>
              <a:gd name="connsiteY90" fmla="*/ 2647950 h 3060700"/>
              <a:gd name="connsiteX91" fmla="*/ 2463800 w 3670300"/>
              <a:gd name="connsiteY91" fmla="*/ 2647950 h 3060700"/>
              <a:gd name="connsiteX92" fmla="*/ 2463800 w 3670300"/>
              <a:gd name="connsiteY92" fmla="*/ 2705100 h 3060700"/>
              <a:gd name="connsiteX93" fmla="*/ 2683934 w 3670300"/>
              <a:gd name="connsiteY93" fmla="*/ 2700867 h 3060700"/>
              <a:gd name="connsiteX94" fmla="*/ 2681816 w 3670300"/>
              <a:gd name="connsiteY94" fmla="*/ 2768600 h 3060700"/>
              <a:gd name="connsiteX95" fmla="*/ 2734733 w 3670300"/>
              <a:gd name="connsiteY95" fmla="*/ 2774949 h 3060700"/>
              <a:gd name="connsiteX96" fmla="*/ 2734734 w 3670300"/>
              <a:gd name="connsiteY96" fmla="*/ 2825750 h 3060700"/>
              <a:gd name="connsiteX97" fmla="*/ 3619500 w 3670300"/>
              <a:gd name="connsiteY97" fmla="*/ 2825750 h 3060700"/>
              <a:gd name="connsiteX98" fmla="*/ 3619500 w 3670300"/>
              <a:gd name="connsiteY98" fmla="*/ 3060700 h 3060700"/>
              <a:gd name="connsiteX99" fmla="*/ 3670300 w 3670300"/>
              <a:gd name="connsiteY99" fmla="*/ 3060700 h 3060700"/>
              <a:gd name="connsiteX0" fmla="*/ 0 w 3670300"/>
              <a:gd name="connsiteY0" fmla="*/ 0 h 3060700"/>
              <a:gd name="connsiteX1" fmla="*/ 88900 w 3670300"/>
              <a:gd name="connsiteY1" fmla="*/ 0 h 3060700"/>
              <a:gd name="connsiteX2" fmla="*/ 88900 w 3670300"/>
              <a:gd name="connsiteY2" fmla="*/ 44450 h 3060700"/>
              <a:gd name="connsiteX3" fmla="*/ 146050 w 3670300"/>
              <a:gd name="connsiteY3" fmla="*/ 44450 h 3060700"/>
              <a:gd name="connsiteX4" fmla="*/ 146050 w 3670300"/>
              <a:gd name="connsiteY4" fmla="*/ 63500 h 3060700"/>
              <a:gd name="connsiteX5" fmla="*/ 203200 w 3670300"/>
              <a:gd name="connsiteY5" fmla="*/ 63500 h 3060700"/>
              <a:gd name="connsiteX6" fmla="*/ 203200 w 3670300"/>
              <a:gd name="connsiteY6" fmla="*/ 88900 h 3060700"/>
              <a:gd name="connsiteX7" fmla="*/ 222250 w 3670300"/>
              <a:gd name="connsiteY7" fmla="*/ 88900 h 3060700"/>
              <a:gd name="connsiteX8" fmla="*/ 222250 w 3670300"/>
              <a:gd name="connsiteY8" fmla="*/ 127000 h 3060700"/>
              <a:gd name="connsiteX9" fmla="*/ 241300 w 3670300"/>
              <a:gd name="connsiteY9" fmla="*/ 107950 h 3060700"/>
              <a:gd name="connsiteX10" fmla="*/ 241300 w 3670300"/>
              <a:gd name="connsiteY10" fmla="*/ 146050 h 3060700"/>
              <a:gd name="connsiteX11" fmla="*/ 247650 w 3670300"/>
              <a:gd name="connsiteY11" fmla="*/ 146050 h 3060700"/>
              <a:gd name="connsiteX12" fmla="*/ 247650 w 3670300"/>
              <a:gd name="connsiteY12" fmla="*/ 260350 h 3060700"/>
              <a:gd name="connsiteX13" fmla="*/ 266700 w 3670300"/>
              <a:gd name="connsiteY13" fmla="*/ 260350 h 3060700"/>
              <a:gd name="connsiteX14" fmla="*/ 266700 w 3670300"/>
              <a:gd name="connsiteY14" fmla="*/ 393700 h 3060700"/>
              <a:gd name="connsiteX15" fmla="*/ 285750 w 3670300"/>
              <a:gd name="connsiteY15" fmla="*/ 393700 h 3060700"/>
              <a:gd name="connsiteX16" fmla="*/ 285750 w 3670300"/>
              <a:gd name="connsiteY16" fmla="*/ 476250 h 3060700"/>
              <a:gd name="connsiteX17" fmla="*/ 292100 w 3670300"/>
              <a:gd name="connsiteY17" fmla="*/ 482600 h 3060700"/>
              <a:gd name="connsiteX18" fmla="*/ 292100 w 3670300"/>
              <a:gd name="connsiteY18" fmla="*/ 584200 h 3060700"/>
              <a:gd name="connsiteX19" fmla="*/ 304800 w 3670300"/>
              <a:gd name="connsiteY19" fmla="*/ 584200 h 3060700"/>
              <a:gd name="connsiteX20" fmla="*/ 304800 w 3670300"/>
              <a:gd name="connsiteY20" fmla="*/ 704850 h 3060700"/>
              <a:gd name="connsiteX21" fmla="*/ 317500 w 3670300"/>
              <a:gd name="connsiteY21" fmla="*/ 704850 h 3060700"/>
              <a:gd name="connsiteX22" fmla="*/ 317500 w 3670300"/>
              <a:gd name="connsiteY22" fmla="*/ 749300 h 3060700"/>
              <a:gd name="connsiteX23" fmla="*/ 342900 w 3670300"/>
              <a:gd name="connsiteY23" fmla="*/ 749300 h 3060700"/>
              <a:gd name="connsiteX24" fmla="*/ 342900 w 3670300"/>
              <a:gd name="connsiteY24" fmla="*/ 812800 h 3060700"/>
              <a:gd name="connsiteX25" fmla="*/ 355600 w 3670300"/>
              <a:gd name="connsiteY25" fmla="*/ 812800 h 3060700"/>
              <a:gd name="connsiteX26" fmla="*/ 355600 w 3670300"/>
              <a:gd name="connsiteY26" fmla="*/ 844550 h 3060700"/>
              <a:gd name="connsiteX27" fmla="*/ 368300 w 3670300"/>
              <a:gd name="connsiteY27" fmla="*/ 844550 h 3060700"/>
              <a:gd name="connsiteX28" fmla="*/ 368300 w 3670300"/>
              <a:gd name="connsiteY28" fmla="*/ 869950 h 3060700"/>
              <a:gd name="connsiteX29" fmla="*/ 539750 w 3670300"/>
              <a:gd name="connsiteY29" fmla="*/ 869950 h 3060700"/>
              <a:gd name="connsiteX30" fmla="*/ 539750 w 3670300"/>
              <a:gd name="connsiteY30" fmla="*/ 933450 h 3060700"/>
              <a:gd name="connsiteX31" fmla="*/ 565150 w 3670300"/>
              <a:gd name="connsiteY31" fmla="*/ 933450 h 3060700"/>
              <a:gd name="connsiteX32" fmla="*/ 565150 w 3670300"/>
              <a:gd name="connsiteY32" fmla="*/ 1035050 h 3060700"/>
              <a:gd name="connsiteX33" fmla="*/ 577850 w 3670300"/>
              <a:gd name="connsiteY33" fmla="*/ 1035050 h 3060700"/>
              <a:gd name="connsiteX34" fmla="*/ 577850 w 3670300"/>
              <a:gd name="connsiteY34" fmla="*/ 1104900 h 3060700"/>
              <a:gd name="connsiteX35" fmla="*/ 596900 w 3670300"/>
              <a:gd name="connsiteY35" fmla="*/ 1104900 h 3060700"/>
              <a:gd name="connsiteX36" fmla="*/ 596900 w 3670300"/>
              <a:gd name="connsiteY36" fmla="*/ 1168400 h 3060700"/>
              <a:gd name="connsiteX37" fmla="*/ 609600 w 3670300"/>
              <a:gd name="connsiteY37" fmla="*/ 1181100 h 3060700"/>
              <a:gd name="connsiteX38" fmla="*/ 609600 w 3670300"/>
              <a:gd name="connsiteY38" fmla="*/ 1270000 h 3060700"/>
              <a:gd name="connsiteX39" fmla="*/ 615950 w 3670300"/>
              <a:gd name="connsiteY39" fmla="*/ 1270000 h 3060700"/>
              <a:gd name="connsiteX40" fmla="*/ 615950 w 3670300"/>
              <a:gd name="connsiteY40" fmla="*/ 1358900 h 3060700"/>
              <a:gd name="connsiteX41" fmla="*/ 628650 w 3670300"/>
              <a:gd name="connsiteY41" fmla="*/ 1358900 h 3060700"/>
              <a:gd name="connsiteX42" fmla="*/ 647700 w 3670300"/>
              <a:gd name="connsiteY42" fmla="*/ 1377950 h 3060700"/>
              <a:gd name="connsiteX43" fmla="*/ 711200 w 3670300"/>
              <a:gd name="connsiteY43" fmla="*/ 1377950 h 3060700"/>
              <a:gd name="connsiteX44" fmla="*/ 711200 w 3670300"/>
              <a:gd name="connsiteY44" fmla="*/ 1435100 h 3060700"/>
              <a:gd name="connsiteX45" fmla="*/ 711200 w 3670300"/>
              <a:gd name="connsiteY45" fmla="*/ 1435100 h 3060700"/>
              <a:gd name="connsiteX46" fmla="*/ 762000 w 3670300"/>
              <a:gd name="connsiteY46" fmla="*/ 1435100 h 3060700"/>
              <a:gd name="connsiteX47" fmla="*/ 762000 w 3670300"/>
              <a:gd name="connsiteY47" fmla="*/ 1466850 h 3060700"/>
              <a:gd name="connsiteX48" fmla="*/ 793750 w 3670300"/>
              <a:gd name="connsiteY48" fmla="*/ 1466850 h 3060700"/>
              <a:gd name="connsiteX49" fmla="*/ 793750 w 3670300"/>
              <a:gd name="connsiteY49" fmla="*/ 1504950 h 3060700"/>
              <a:gd name="connsiteX50" fmla="*/ 850900 w 3670300"/>
              <a:gd name="connsiteY50" fmla="*/ 1504950 h 3060700"/>
              <a:gd name="connsiteX51" fmla="*/ 850900 w 3670300"/>
              <a:gd name="connsiteY51" fmla="*/ 1549400 h 3060700"/>
              <a:gd name="connsiteX52" fmla="*/ 869950 w 3670300"/>
              <a:gd name="connsiteY52" fmla="*/ 1549400 h 3060700"/>
              <a:gd name="connsiteX53" fmla="*/ 869950 w 3670300"/>
              <a:gd name="connsiteY53" fmla="*/ 1587500 h 3060700"/>
              <a:gd name="connsiteX54" fmla="*/ 895350 w 3670300"/>
              <a:gd name="connsiteY54" fmla="*/ 1587500 h 3060700"/>
              <a:gd name="connsiteX55" fmla="*/ 876300 w 3670300"/>
              <a:gd name="connsiteY55" fmla="*/ 1606550 h 3060700"/>
              <a:gd name="connsiteX56" fmla="*/ 914400 w 3670300"/>
              <a:gd name="connsiteY56" fmla="*/ 1606550 h 3060700"/>
              <a:gd name="connsiteX57" fmla="*/ 914400 w 3670300"/>
              <a:gd name="connsiteY57" fmla="*/ 1701800 h 3060700"/>
              <a:gd name="connsiteX58" fmla="*/ 914400 w 3670300"/>
              <a:gd name="connsiteY58" fmla="*/ 1701800 h 3060700"/>
              <a:gd name="connsiteX59" fmla="*/ 914400 w 3670300"/>
              <a:gd name="connsiteY59" fmla="*/ 1758950 h 3060700"/>
              <a:gd name="connsiteX60" fmla="*/ 1003300 w 3670300"/>
              <a:gd name="connsiteY60" fmla="*/ 1758950 h 3060700"/>
              <a:gd name="connsiteX61" fmla="*/ 1003300 w 3670300"/>
              <a:gd name="connsiteY61" fmla="*/ 1778000 h 3060700"/>
              <a:gd name="connsiteX62" fmla="*/ 1130300 w 3670300"/>
              <a:gd name="connsiteY62" fmla="*/ 1778000 h 3060700"/>
              <a:gd name="connsiteX63" fmla="*/ 1130300 w 3670300"/>
              <a:gd name="connsiteY63" fmla="*/ 1828800 h 3060700"/>
              <a:gd name="connsiteX64" fmla="*/ 1231900 w 3670300"/>
              <a:gd name="connsiteY64" fmla="*/ 1828800 h 3060700"/>
              <a:gd name="connsiteX65" fmla="*/ 1231900 w 3670300"/>
              <a:gd name="connsiteY65" fmla="*/ 1873250 h 3060700"/>
              <a:gd name="connsiteX66" fmla="*/ 1231900 w 3670300"/>
              <a:gd name="connsiteY66" fmla="*/ 1924050 h 3060700"/>
              <a:gd name="connsiteX67" fmla="*/ 1250950 w 3670300"/>
              <a:gd name="connsiteY67" fmla="*/ 1924050 h 3060700"/>
              <a:gd name="connsiteX68" fmla="*/ 1250950 w 3670300"/>
              <a:gd name="connsiteY68" fmla="*/ 1974850 h 3060700"/>
              <a:gd name="connsiteX69" fmla="*/ 1524000 w 3670300"/>
              <a:gd name="connsiteY69" fmla="*/ 1974850 h 3060700"/>
              <a:gd name="connsiteX70" fmla="*/ 1524000 w 3670300"/>
              <a:gd name="connsiteY70" fmla="*/ 2108200 h 3060700"/>
              <a:gd name="connsiteX71" fmla="*/ 1625600 w 3670300"/>
              <a:gd name="connsiteY71" fmla="*/ 2108200 h 3060700"/>
              <a:gd name="connsiteX72" fmla="*/ 1625600 w 3670300"/>
              <a:gd name="connsiteY72" fmla="*/ 2152650 h 3060700"/>
              <a:gd name="connsiteX73" fmla="*/ 1828800 w 3670300"/>
              <a:gd name="connsiteY73" fmla="*/ 2152650 h 3060700"/>
              <a:gd name="connsiteX74" fmla="*/ 1828800 w 3670300"/>
              <a:gd name="connsiteY74" fmla="*/ 2247900 h 3060700"/>
              <a:gd name="connsiteX75" fmla="*/ 1847850 w 3670300"/>
              <a:gd name="connsiteY75" fmla="*/ 2247900 h 3060700"/>
              <a:gd name="connsiteX76" fmla="*/ 1847850 w 3670300"/>
              <a:gd name="connsiteY76" fmla="*/ 2317750 h 3060700"/>
              <a:gd name="connsiteX77" fmla="*/ 1936750 w 3670300"/>
              <a:gd name="connsiteY77" fmla="*/ 2317750 h 3060700"/>
              <a:gd name="connsiteX78" fmla="*/ 1936750 w 3670300"/>
              <a:gd name="connsiteY78" fmla="*/ 2330450 h 3060700"/>
              <a:gd name="connsiteX79" fmla="*/ 2051050 w 3670300"/>
              <a:gd name="connsiteY79" fmla="*/ 2330450 h 3060700"/>
              <a:gd name="connsiteX80" fmla="*/ 2051050 w 3670300"/>
              <a:gd name="connsiteY80" fmla="*/ 2374900 h 3060700"/>
              <a:gd name="connsiteX81" fmla="*/ 2076450 w 3670300"/>
              <a:gd name="connsiteY81" fmla="*/ 2374900 h 3060700"/>
              <a:gd name="connsiteX82" fmla="*/ 2076450 w 3670300"/>
              <a:gd name="connsiteY82" fmla="*/ 2413000 h 3060700"/>
              <a:gd name="connsiteX83" fmla="*/ 2101850 w 3670300"/>
              <a:gd name="connsiteY83" fmla="*/ 2438400 h 3060700"/>
              <a:gd name="connsiteX84" fmla="*/ 2101850 w 3670300"/>
              <a:gd name="connsiteY84" fmla="*/ 2476500 h 3060700"/>
              <a:gd name="connsiteX85" fmla="*/ 2120900 w 3670300"/>
              <a:gd name="connsiteY85" fmla="*/ 2476500 h 3060700"/>
              <a:gd name="connsiteX86" fmla="*/ 2120900 w 3670300"/>
              <a:gd name="connsiteY86" fmla="*/ 2546350 h 3060700"/>
              <a:gd name="connsiteX87" fmla="*/ 2184400 w 3670300"/>
              <a:gd name="connsiteY87" fmla="*/ 2546350 h 3060700"/>
              <a:gd name="connsiteX88" fmla="*/ 2184400 w 3670300"/>
              <a:gd name="connsiteY88" fmla="*/ 2590800 h 3060700"/>
              <a:gd name="connsiteX89" fmla="*/ 2400300 w 3670300"/>
              <a:gd name="connsiteY89" fmla="*/ 2590800 h 3060700"/>
              <a:gd name="connsiteX90" fmla="*/ 2400300 w 3670300"/>
              <a:gd name="connsiteY90" fmla="*/ 2647950 h 3060700"/>
              <a:gd name="connsiteX91" fmla="*/ 2463800 w 3670300"/>
              <a:gd name="connsiteY91" fmla="*/ 2647950 h 3060700"/>
              <a:gd name="connsiteX92" fmla="*/ 2463800 w 3670300"/>
              <a:gd name="connsiteY92" fmla="*/ 2705100 h 3060700"/>
              <a:gd name="connsiteX93" fmla="*/ 2683934 w 3670300"/>
              <a:gd name="connsiteY93" fmla="*/ 2700867 h 3060700"/>
              <a:gd name="connsiteX94" fmla="*/ 2681816 w 3670300"/>
              <a:gd name="connsiteY94" fmla="*/ 2768600 h 3060700"/>
              <a:gd name="connsiteX95" fmla="*/ 2734733 w 3670300"/>
              <a:gd name="connsiteY95" fmla="*/ 2766483 h 3060700"/>
              <a:gd name="connsiteX96" fmla="*/ 2734734 w 3670300"/>
              <a:gd name="connsiteY96" fmla="*/ 2825750 h 3060700"/>
              <a:gd name="connsiteX97" fmla="*/ 3619500 w 3670300"/>
              <a:gd name="connsiteY97" fmla="*/ 2825750 h 3060700"/>
              <a:gd name="connsiteX98" fmla="*/ 3619500 w 3670300"/>
              <a:gd name="connsiteY98" fmla="*/ 3060700 h 3060700"/>
              <a:gd name="connsiteX99" fmla="*/ 3670300 w 3670300"/>
              <a:gd name="connsiteY99" fmla="*/ 3060700 h 3060700"/>
              <a:gd name="connsiteX0" fmla="*/ 0 w 3670300"/>
              <a:gd name="connsiteY0" fmla="*/ 0 h 3060700"/>
              <a:gd name="connsiteX1" fmla="*/ 88900 w 3670300"/>
              <a:gd name="connsiteY1" fmla="*/ 0 h 3060700"/>
              <a:gd name="connsiteX2" fmla="*/ 88900 w 3670300"/>
              <a:gd name="connsiteY2" fmla="*/ 44450 h 3060700"/>
              <a:gd name="connsiteX3" fmla="*/ 146050 w 3670300"/>
              <a:gd name="connsiteY3" fmla="*/ 44450 h 3060700"/>
              <a:gd name="connsiteX4" fmla="*/ 146050 w 3670300"/>
              <a:gd name="connsiteY4" fmla="*/ 63500 h 3060700"/>
              <a:gd name="connsiteX5" fmla="*/ 203200 w 3670300"/>
              <a:gd name="connsiteY5" fmla="*/ 63500 h 3060700"/>
              <a:gd name="connsiteX6" fmla="*/ 203200 w 3670300"/>
              <a:gd name="connsiteY6" fmla="*/ 88900 h 3060700"/>
              <a:gd name="connsiteX7" fmla="*/ 222250 w 3670300"/>
              <a:gd name="connsiteY7" fmla="*/ 88900 h 3060700"/>
              <a:gd name="connsiteX8" fmla="*/ 222250 w 3670300"/>
              <a:gd name="connsiteY8" fmla="*/ 127000 h 3060700"/>
              <a:gd name="connsiteX9" fmla="*/ 241300 w 3670300"/>
              <a:gd name="connsiteY9" fmla="*/ 107950 h 3060700"/>
              <a:gd name="connsiteX10" fmla="*/ 241300 w 3670300"/>
              <a:gd name="connsiteY10" fmla="*/ 146050 h 3060700"/>
              <a:gd name="connsiteX11" fmla="*/ 247650 w 3670300"/>
              <a:gd name="connsiteY11" fmla="*/ 146050 h 3060700"/>
              <a:gd name="connsiteX12" fmla="*/ 247650 w 3670300"/>
              <a:gd name="connsiteY12" fmla="*/ 260350 h 3060700"/>
              <a:gd name="connsiteX13" fmla="*/ 266700 w 3670300"/>
              <a:gd name="connsiteY13" fmla="*/ 260350 h 3060700"/>
              <a:gd name="connsiteX14" fmla="*/ 266700 w 3670300"/>
              <a:gd name="connsiteY14" fmla="*/ 393700 h 3060700"/>
              <a:gd name="connsiteX15" fmla="*/ 285750 w 3670300"/>
              <a:gd name="connsiteY15" fmla="*/ 393700 h 3060700"/>
              <a:gd name="connsiteX16" fmla="*/ 285750 w 3670300"/>
              <a:gd name="connsiteY16" fmla="*/ 476250 h 3060700"/>
              <a:gd name="connsiteX17" fmla="*/ 292100 w 3670300"/>
              <a:gd name="connsiteY17" fmla="*/ 482600 h 3060700"/>
              <a:gd name="connsiteX18" fmla="*/ 292100 w 3670300"/>
              <a:gd name="connsiteY18" fmla="*/ 584200 h 3060700"/>
              <a:gd name="connsiteX19" fmla="*/ 304800 w 3670300"/>
              <a:gd name="connsiteY19" fmla="*/ 584200 h 3060700"/>
              <a:gd name="connsiteX20" fmla="*/ 304800 w 3670300"/>
              <a:gd name="connsiteY20" fmla="*/ 704850 h 3060700"/>
              <a:gd name="connsiteX21" fmla="*/ 317500 w 3670300"/>
              <a:gd name="connsiteY21" fmla="*/ 704850 h 3060700"/>
              <a:gd name="connsiteX22" fmla="*/ 317500 w 3670300"/>
              <a:gd name="connsiteY22" fmla="*/ 749300 h 3060700"/>
              <a:gd name="connsiteX23" fmla="*/ 342900 w 3670300"/>
              <a:gd name="connsiteY23" fmla="*/ 749300 h 3060700"/>
              <a:gd name="connsiteX24" fmla="*/ 342900 w 3670300"/>
              <a:gd name="connsiteY24" fmla="*/ 812800 h 3060700"/>
              <a:gd name="connsiteX25" fmla="*/ 355600 w 3670300"/>
              <a:gd name="connsiteY25" fmla="*/ 812800 h 3060700"/>
              <a:gd name="connsiteX26" fmla="*/ 355600 w 3670300"/>
              <a:gd name="connsiteY26" fmla="*/ 844550 h 3060700"/>
              <a:gd name="connsiteX27" fmla="*/ 368300 w 3670300"/>
              <a:gd name="connsiteY27" fmla="*/ 844550 h 3060700"/>
              <a:gd name="connsiteX28" fmla="*/ 368300 w 3670300"/>
              <a:gd name="connsiteY28" fmla="*/ 869950 h 3060700"/>
              <a:gd name="connsiteX29" fmla="*/ 539750 w 3670300"/>
              <a:gd name="connsiteY29" fmla="*/ 869950 h 3060700"/>
              <a:gd name="connsiteX30" fmla="*/ 539750 w 3670300"/>
              <a:gd name="connsiteY30" fmla="*/ 933450 h 3060700"/>
              <a:gd name="connsiteX31" fmla="*/ 565150 w 3670300"/>
              <a:gd name="connsiteY31" fmla="*/ 933450 h 3060700"/>
              <a:gd name="connsiteX32" fmla="*/ 565150 w 3670300"/>
              <a:gd name="connsiteY32" fmla="*/ 1035050 h 3060700"/>
              <a:gd name="connsiteX33" fmla="*/ 577850 w 3670300"/>
              <a:gd name="connsiteY33" fmla="*/ 1035050 h 3060700"/>
              <a:gd name="connsiteX34" fmla="*/ 577850 w 3670300"/>
              <a:gd name="connsiteY34" fmla="*/ 1104900 h 3060700"/>
              <a:gd name="connsiteX35" fmla="*/ 596900 w 3670300"/>
              <a:gd name="connsiteY35" fmla="*/ 1104900 h 3060700"/>
              <a:gd name="connsiteX36" fmla="*/ 596900 w 3670300"/>
              <a:gd name="connsiteY36" fmla="*/ 1168400 h 3060700"/>
              <a:gd name="connsiteX37" fmla="*/ 609600 w 3670300"/>
              <a:gd name="connsiteY37" fmla="*/ 1181100 h 3060700"/>
              <a:gd name="connsiteX38" fmla="*/ 609600 w 3670300"/>
              <a:gd name="connsiteY38" fmla="*/ 1270000 h 3060700"/>
              <a:gd name="connsiteX39" fmla="*/ 615950 w 3670300"/>
              <a:gd name="connsiteY39" fmla="*/ 1270000 h 3060700"/>
              <a:gd name="connsiteX40" fmla="*/ 615950 w 3670300"/>
              <a:gd name="connsiteY40" fmla="*/ 1358900 h 3060700"/>
              <a:gd name="connsiteX41" fmla="*/ 628650 w 3670300"/>
              <a:gd name="connsiteY41" fmla="*/ 1358900 h 3060700"/>
              <a:gd name="connsiteX42" fmla="*/ 647700 w 3670300"/>
              <a:gd name="connsiteY42" fmla="*/ 1377950 h 3060700"/>
              <a:gd name="connsiteX43" fmla="*/ 711200 w 3670300"/>
              <a:gd name="connsiteY43" fmla="*/ 1377950 h 3060700"/>
              <a:gd name="connsiteX44" fmla="*/ 711200 w 3670300"/>
              <a:gd name="connsiteY44" fmla="*/ 1435100 h 3060700"/>
              <a:gd name="connsiteX45" fmla="*/ 711200 w 3670300"/>
              <a:gd name="connsiteY45" fmla="*/ 1435100 h 3060700"/>
              <a:gd name="connsiteX46" fmla="*/ 762000 w 3670300"/>
              <a:gd name="connsiteY46" fmla="*/ 1435100 h 3060700"/>
              <a:gd name="connsiteX47" fmla="*/ 762000 w 3670300"/>
              <a:gd name="connsiteY47" fmla="*/ 1466850 h 3060700"/>
              <a:gd name="connsiteX48" fmla="*/ 793750 w 3670300"/>
              <a:gd name="connsiteY48" fmla="*/ 1466850 h 3060700"/>
              <a:gd name="connsiteX49" fmla="*/ 793750 w 3670300"/>
              <a:gd name="connsiteY49" fmla="*/ 1504950 h 3060700"/>
              <a:gd name="connsiteX50" fmla="*/ 850900 w 3670300"/>
              <a:gd name="connsiteY50" fmla="*/ 1504950 h 3060700"/>
              <a:gd name="connsiteX51" fmla="*/ 850900 w 3670300"/>
              <a:gd name="connsiteY51" fmla="*/ 1549400 h 3060700"/>
              <a:gd name="connsiteX52" fmla="*/ 869950 w 3670300"/>
              <a:gd name="connsiteY52" fmla="*/ 1549400 h 3060700"/>
              <a:gd name="connsiteX53" fmla="*/ 869950 w 3670300"/>
              <a:gd name="connsiteY53" fmla="*/ 1587500 h 3060700"/>
              <a:gd name="connsiteX54" fmla="*/ 895350 w 3670300"/>
              <a:gd name="connsiteY54" fmla="*/ 1587500 h 3060700"/>
              <a:gd name="connsiteX55" fmla="*/ 876300 w 3670300"/>
              <a:gd name="connsiteY55" fmla="*/ 1606550 h 3060700"/>
              <a:gd name="connsiteX56" fmla="*/ 914400 w 3670300"/>
              <a:gd name="connsiteY56" fmla="*/ 1606550 h 3060700"/>
              <a:gd name="connsiteX57" fmla="*/ 914400 w 3670300"/>
              <a:gd name="connsiteY57" fmla="*/ 1701800 h 3060700"/>
              <a:gd name="connsiteX58" fmla="*/ 914400 w 3670300"/>
              <a:gd name="connsiteY58" fmla="*/ 1701800 h 3060700"/>
              <a:gd name="connsiteX59" fmla="*/ 914400 w 3670300"/>
              <a:gd name="connsiteY59" fmla="*/ 1758950 h 3060700"/>
              <a:gd name="connsiteX60" fmla="*/ 1003300 w 3670300"/>
              <a:gd name="connsiteY60" fmla="*/ 1758950 h 3060700"/>
              <a:gd name="connsiteX61" fmla="*/ 1003300 w 3670300"/>
              <a:gd name="connsiteY61" fmla="*/ 1778000 h 3060700"/>
              <a:gd name="connsiteX62" fmla="*/ 1130300 w 3670300"/>
              <a:gd name="connsiteY62" fmla="*/ 1778000 h 3060700"/>
              <a:gd name="connsiteX63" fmla="*/ 1130300 w 3670300"/>
              <a:gd name="connsiteY63" fmla="*/ 1828800 h 3060700"/>
              <a:gd name="connsiteX64" fmla="*/ 1231900 w 3670300"/>
              <a:gd name="connsiteY64" fmla="*/ 1828800 h 3060700"/>
              <a:gd name="connsiteX65" fmla="*/ 1231900 w 3670300"/>
              <a:gd name="connsiteY65" fmla="*/ 1873250 h 3060700"/>
              <a:gd name="connsiteX66" fmla="*/ 1231900 w 3670300"/>
              <a:gd name="connsiteY66" fmla="*/ 1924050 h 3060700"/>
              <a:gd name="connsiteX67" fmla="*/ 1250950 w 3670300"/>
              <a:gd name="connsiteY67" fmla="*/ 1924050 h 3060700"/>
              <a:gd name="connsiteX68" fmla="*/ 1250950 w 3670300"/>
              <a:gd name="connsiteY68" fmla="*/ 1974850 h 3060700"/>
              <a:gd name="connsiteX69" fmla="*/ 1524000 w 3670300"/>
              <a:gd name="connsiteY69" fmla="*/ 1974850 h 3060700"/>
              <a:gd name="connsiteX70" fmla="*/ 1524000 w 3670300"/>
              <a:gd name="connsiteY70" fmla="*/ 2108200 h 3060700"/>
              <a:gd name="connsiteX71" fmla="*/ 1625600 w 3670300"/>
              <a:gd name="connsiteY71" fmla="*/ 2108200 h 3060700"/>
              <a:gd name="connsiteX72" fmla="*/ 1625600 w 3670300"/>
              <a:gd name="connsiteY72" fmla="*/ 2152650 h 3060700"/>
              <a:gd name="connsiteX73" fmla="*/ 1828800 w 3670300"/>
              <a:gd name="connsiteY73" fmla="*/ 2152650 h 3060700"/>
              <a:gd name="connsiteX74" fmla="*/ 1828800 w 3670300"/>
              <a:gd name="connsiteY74" fmla="*/ 2247900 h 3060700"/>
              <a:gd name="connsiteX75" fmla="*/ 1847850 w 3670300"/>
              <a:gd name="connsiteY75" fmla="*/ 2247900 h 3060700"/>
              <a:gd name="connsiteX76" fmla="*/ 1847850 w 3670300"/>
              <a:gd name="connsiteY76" fmla="*/ 2317750 h 3060700"/>
              <a:gd name="connsiteX77" fmla="*/ 1936750 w 3670300"/>
              <a:gd name="connsiteY77" fmla="*/ 2317750 h 3060700"/>
              <a:gd name="connsiteX78" fmla="*/ 1936750 w 3670300"/>
              <a:gd name="connsiteY78" fmla="*/ 2330450 h 3060700"/>
              <a:gd name="connsiteX79" fmla="*/ 2051050 w 3670300"/>
              <a:gd name="connsiteY79" fmla="*/ 2330450 h 3060700"/>
              <a:gd name="connsiteX80" fmla="*/ 2051050 w 3670300"/>
              <a:gd name="connsiteY80" fmla="*/ 2374900 h 3060700"/>
              <a:gd name="connsiteX81" fmla="*/ 2076450 w 3670300"/>
              <a:gd name="connsiteY81" fmla="*/ 2374900 h 3060700"/>
              <a:gd name="connsiteX82" fmla="*/ 2076450 w 3670300"/>
              <a:gd name="connsiteY82" fmla="*/ 2413000 h 3060700"/>
              <a:gd name="connsiteX83" fmla="*/ 2101850 w 3670300"/>
              <a:gd name="connsiteY83" fmla="*/ 2438400 h 3060700"/>
              <a:gd name="connsiteX84" fmla="*/ 2101850 w 3670300"/>
              <a:gd name="connsiteY84" fmla="*/ 2476500 h 3060700"/>
              <a:gd name="connsiteX85" fmla="*/ 2120900 w 3670300"/>
              <a:gd name="connsiteY85" fmla="*/ 2476500 h 3060700"/>
              <a:gd name="connsiteX86" fmla="*/ 2120900 w 3670300"/>
              <a:gd name="connsiteY86" fmla="*/ 2546350 h 3060700"/>
              <a:gd name="connsiteX87" fmla="*/ 2184400 w 3670300"/>
              <a:gd name="connsiteY87" fmla="*/ 2546350 h 3060700"/>
              <a:gd name="connsiteX88" fmla="*/ 2184400 w 3670300"/>
              <a:gd name="connsiteY88" fmla="*/ 2590800 h 3060700"/>
              <a:gd name="connsiteX89" fmla="*/ 2400300 w 3670300"/>
              <a:gd name="connsiteY89" fmla="*/ 2590800 h 3060700"/>
              <a:gd name="connsiteX90" fmla="*/ 2400300 w 3670300"/>
              <a:gd name="connsiteY90" fmla="*/ 2647950 h 3060700"/>
              <a:gd name="connsiteX91" fmla="*/ 2463800 w 3670300"/>
              <a:gd name="connsiteY91" fmla="*/ 2647950 h 3060700"/>
              <a:gd name="connsiteX92" fmla="*/ 2463800 w 3670300"/>
              <a:gd name="connsiteY92" fmla="*/ 2705100 h 3060700"/>
              <a:gd name="connsiteX93" fmla="*/ 2683934 w 3670300"/>
              <a:gd name="connsiteY93" fmla="*/ 2700867 h 3060700"/>
              <a:gd name="connsiteX94" fmla="*/ 2681816 w 3670300"/>
              <a:gd name="connsiteY94" fmla="*/ 2760133 h 3060700"/>
              <a:gd name="connsiteX95" fmla="*/ 2734733 w 3670300"/>
              <a:gd name="connsiteY95" fmla="*/ 2766483 h 3060700"/>
              <a:gd name="connsiteX96" fmla="*/ 2734734 w 3670300"/>
              <a:gd name="connsiteY96" fmla="*/ 2825750 h 3060700"/>
              <a:gd name="connsiteX97" fmla="*/ 3619500 w 3670300"/>
              <a:gd name="connsiteY97" fmla="*/ 2825750 h 3060700"/>
              <a:gd name="connsiteX98" fmla="*/ 3619500 w 3670300"/>
              <a:gd name="connsiteY98" fmla="*/ 3060700 h 3060700"/>
              <a:gd name="connsiteX99" fmla="*/ 3670300 w 3670300"/>
              <a:gd name="connsiteY99" fmla="*/ 3060700 h 3060700"/>
              <a:gd name="connsiteX0" fmla="*/ 0 w 3670300"/>
              <a:gd name="connsiteY0" fmla="*/ 0 h 3060700"/>
              <a:gd name="connsiteX1" fmla="*/ 88900 w 3670300"/>
              <a:gd name="connsiteY1" fmla="*/ 0 h 3060700"/>
              <a:gd name="connsiteX2" fmla="*/ 88900 w 3670300"/>
              <a:gd name="connsiteY2" fmla="*/ 44450 h 3060700"/>
              <a:gd name="connsiteX3" fmla="*/ 146050 w 3670300"/>
              <a:gd name="connsiteY3" fmla="*/ 44450 h 3060700"/>
              <a:gd name="connsiteX4" fmla="*/ 146050 w 3670300"/>
              <a:gd name="connsiteY4" fmla="*/ 63500 h 3060700"/>
              <a:gd name="connsiteX5" fmla="*/ 203200 w 3670300"/>
              <a:gd name="connsiteY5" fmla="*/ 63500 h 3060700"/>
              <a:gd name="connsiteX6" fmla="*/ 203200 w 3670300"/>
              <a:gd name="connsiteY6" fmla="*/ 88900 h 3060700"/>
              <a:gd name="connsiteX7" fmla="*/ 222250 w 3670300"/>
              <a:gd name="connsiteY7" fmla="*/ 88900 h 3060700"/>
              <a:gd name="connsiteX8" fmla="*/ 222250 w 3670300"/>
              <a:gd name="connsiteY8" fmla="*/ 127000 h 3060700"/>
              <a:gd name="connsiteX9" fmla="*/ 241300 w 3670300"/>
              <a:gd name="connsiteY9" fmla="*/ 107950 h 3060700"/>
              <a:gd name="connsiteX10" fmla="*/ 241300 w 3670300"/>
              <a:gd name="connsiteY10" fmla="*/ 146050 h 3060700"/>
              <a:gd name="connsiteX11" fmla="*/ 247650 w 3670300"/>
              <a:gd name="connsiteY11" fmla="*/ 146050 h 3060700"/>
              <a:gd name="connsiteX12" fmla="*/ 247650 w 3670300"/>
              <a:gd name="connsiteY12" fmla="*/ 260350 h 3060700"/>
              <a:gd name="connsiteX13" fmla="*/ 266700 w 3670300"/>
              <a:gd name="connsiteY13" fmla="*/ 260350 h 3060700"/>
              <a:gd name="connsiteX14" fmla="*/ 266700 w 3670300"/>
              <a:gd name="connsiteY14" fmla="*/ 393700 h 3060700"/>
              <a:gd name="connsiteX15" fmla="*/ 285750 w 3670300"/>
              <a:gd name="connsiteY15" fmla="*/ 393700 h 3060700"/>
              <a:gd name="connsiteX16" fmla="*/ 285750 w 3670300"/>
              <a:gd name="connsiteY16" fmla="*/ 476250 h 3060700"/>
              <a:gd name="connsiteX17" fmla="*/ 292100 w 3670300"/>
              <a:gd name="connsiteY17" fmla="*/ 482600 h 3060700"/>
              <a:gd name="connsiteX18" fmla="*/ 292100 w 3670300"/>
              <a:gd name="connsiteY18" fmla="*/ 584200 h 3060700"/>
              <a:gd name="connsiteX19" fmla="*/ 304800 w 3670300"/>
              <a:gd name="connsiteY19" fmla="*/ 584200 h 3060700"/>
              <a:gd name="connsiteX20" fmla="*/ 304800 w 3670300"/>
              <a:gd name="connsiteY20" fmla="*/ 704850 h 3060700"/>
              <a:gd name="connsiteX21" fmla="*/ 317500 w 3670300"/>
              <a:gd name="connsiteY21" fmla="*/ 704850 h 3060700"/>
              <a:gd name="connsiteX22" fmla="*/ 317500 w 3670300"/>
              <a:gd name="connsiteY22" fmla="*/ 749300 h 3060700"/>
              <a:gd name="connsiteX23" fmla="*/ 342900 w 3670300"/>
              <a:gd name="connsiteY23" fmla="*/ 749300 h 3060700"/>
              <a:gd name="connsiteX24" fmla="*/ 342900 w 3670300"/>
              <a:gd name="connsiteY24" fmla="*/ 812800 h 3060700"/>
              <a:gd name="connsiteX25" fmla="*/ 355600 w 3670300"/>
              <a:gd name="connsiteY25" fmla="*/ 812800 h 3060700"/>
              <a:gd name="connsiteX26" fmla="*/ 355600 w 3670300"/>
              <a:gd name="connsiteY26" fmla="*/ 844550 h 3060700"/>
              <a:gd name="connsiteX27" fmla="*/ 368300 w 3670300"/>
              <a:gd name="connsiteY27" fmla="*/ 844550 h 3060700"/>
              <a:gd name="connsiteX28" fmla="*/ 368300 w 3670300"/>
              <a:gd name="connsiteY28" fmla="*/ 869950 h 3060700"/>
              <a:gd name="connsiteX29" fmla="*/ 539750 w 3670300"/>
              <a:gd name="connsiteY29" fmla="*/ 869950 h 3060700"/>
              <a:gd name="connsiteX30" fmla="*/ 539750 w 3670300"/>
              <a:gd name="connsiteY30" fmla="*/ 933450 h 3060700"/>
              <a:gd name="connsiteX31" fmla="*/ 565150 w 3670300"/>
              <a:gd name="connsiteY31" fmla="*/ 933450 h 3060700"/>
              <a:gd name="connsiteX32" fmla="*/ 565150 w 3670300"/>
              <a:gd name="connsiteY32" fmla="*/ 1035050 h 3060700"/>
              <a:gd name="connsiteX33" fmla="*/ 577850 w 3670300"/>
              <a:gd name="connsiteY33" fmla="*/ 1035050 h 3060700"/>
              <a:gd name="connsiteX34" fmla="*/ 577850 w 3670300"/>
              <a:gd name="connsiteY34" fmla="*/ 1104900 h 3060700"/>
              <a:gd name="connsiteX35" fmla="*/ 596900 w 3670300"/>
              <a:gd name="connsiteY35" fmla="*/ 1104900 h 3060700"/>
              <a:gd name="connsiteX36" fmla="*/ 596900 w 3670300"/>
              <a:gd name="connsiteY36" fmla="*/ 1168400 h 3060700"/>
              <a:gd name="connsiteX37" fmla="*/ 609600 w 3670300"/>
              <a:gd name="connsiteY37" fmla="*/ 1181100 h 3060700"/>
              <a:gd name="connsiteX38" fmla="*/ 609600 w 3670300"/>
              <a:gd name="connsiteY38" fmla="*/ 1270000 h 3060700"/>
              <a:gd name="connsiteX39" fmla="*/ 615950 w 3670300"/>
              <a:gd name="connsiteY39" fmla="*/ 1270000 h 3060700"/>
              <a:gd name="connsiteX40" fmla="*/ 615950 w 3670300"/>
              <a:gd name="connsiteY40" fmla="*/ 1358900 h 3060700"/>
              <a:gd name="connsiteX41" fmla="*/ 628650 w 3670300"/>
              <a:gd name="connsiteY41" fmla="*/ 1358900 h 3060700"/>
              <a:gd name="connsiteX42" fmla="*/ 647700 w 3670300"/>
              <a:gd name="connsiteY42" fmla="*/ 1377950 h 3060700"/>
              <a:gd name="connsiteX43" fmla="*/ 711200 w 3670300"/>
              <a:gd name="connsiteY43" fmla="*/ 1377950 h 3060700"/>
              <a:gd name="connsiteX44" fmla="*/ 711200 w 3670300"/>
              <a:gd name="connsiteY44" fmla="*/ 1435100 h 3060700"/>
              <a:gd name="connsiteX45" fmla="*/ 711200 w 3670300"/>
              <a:gd name="connsiteY45" fmla="*/ 1435100 h 3060700"/>
              <a:gd name="connsiteX46" fmla="*/ 762000 w 3670300"/>
              <a:gd name="connsiteY46" fmla="*/ 1435100 h 3060700"/>
              <a:gd name="connsiteX47" fmla="*/ 762000 w 3670300"/>
              <a:gd name="connsiteY47" fmla="*/ 1466850 h 3060700"/>
              <a:gd name="connsiteX48" fmla="*/ 793750 w 3670300"/>
              <a:gd name="connsiteY48" fmla="*/ 1466850 h 3060700"/>
              <a:gd name="connsiteX49" fmla="*/ 793750 w 3670300"/>
              <a:gd name="connsiteY49" fmla="*/ 1504950 h 3060700"/>
              <a:gd name="connsiteX50" fmla="*/ 850900 w 3670300"/>
              <a:gd name="connsiteY50" fmla="*/ 1504950 h 3060700"/>
              <a:gd name="connsiteX51" fmla="*/ 850900 w 3670300"/>
              <a:gd name="connsiteY51" fmla="*/ 1549400 h 3060700"/>
              <a:gd name="connsiteX52" fmla="*/ 869950 w 3670300"/>
              <a:gd name="connsiteY52" fmla="*/ 1549400 h 3060700"/>
              <a:gd name="connsiteX53" fmla="*/ 869950 w 3670300"/>
              <a:gd name="connsiteY53" fmla="*/ 1587500 h 3060700"/>
              <a:gd name="connsiteX54" fmla="*/ 895350 w 3670300"/>
              <a:gd name="connsiteY54" fmla="*/ 1587500 h 3060700"/>
              <a:gd name="connsiteX55" fmla="*/ 876300 w 3670300"/>
              <a:gd name="connsiteY55" fmla="*/ 1606550 h 3060700"/>
              <a:gd name="connsiteX56" fmla="*/ 914400 w 3670300"/>
              <a:gd name="connsiteY56" fmla="*/ 1606550 h 3060700"/>
              <a:gd name="connsiteX57" fmla="*/ 914400 w 3670300"/>
              <a:gd name="connsiteY57" fmla="*/ 1701800 h 3060700"/>
              <a:gd name="connsiteX58" fmla="*/ 914400 w 3670300"/>
              <a:gd name="connsiteY58" fmla="*/ 1701800 h 3060700"/>
              <a:gd name="connsiteX59" fmla="*/ 914400 w 3670300"/>
              <a:gd name="connsiteY59" fmla="*/ 1758950 h 3060700"/>
              <a:gd name="connsiteX60" fmla="*/ 1003300 w 3670300"/>
              <a:gd name="connsiteY60" fmla="*/ 1758950 h 3060700"/>
              <a:gd name="connsiteX61" fmla="*/ 1003300 w 3670300"/>
              <a:gd name="connsiteY61" fmla="*/ 1778000 h 3060700"/>
              <a:gd name="connsiteX62" fmla="*/ 1130300 w 3670300"/>
              <a:gd name="connsiteY62" fmla="*/ 1778000 h 3060700"/>
              <a:gd name="connsiteX63" fmla="*/ 1130300 w 3670300"/>
              <a:gd name="connsiteY63" fmla="*/ 1828800 h 3060700"/>
              <a:gd name="connsiteX64" fmla="*/ 1231900 w 3670300"/>
              <a:gd name="connsiteY64" fmla="*/ 1828800 h 3060700"/>
              <a:gd name="connsiteX65" fmla="*/ 1231900 w 3670300"/>
              <a:gd name="connsiteY65" fmla="*/ 1873250 h 3060700"/>
              <a:gd name="connsiteX66" fmla="*/ 1231900 w 3670300"/>
              <a:gd name="connsiteY66" fmla="*/ 1924050 h 3060700"/>
              <a:gd name="connsiteX67" fmla="*/ 1250950 w 3670300"/>
              <a:gd name="connsiteY67" fmla="*/ 1924050 h 3060700"/>
              <a:gd name="connsiteX68" fmla="*/ 1250950 w 3670300"/>
              <a:gd name="connsiteY68" fmla="*/ 1974850 h 3060700"/>
              <a:gd name="connsiteX69" fmla="*/ 1524000 w 3670300"/>
              <a:gd name="connsiteY69" fmla="*/ 1974850 h 3060700"/>
              <a:gd name="connsiteX70" fmla="*/ 1524000 w 3670300"/>
              <a:gd name="connsiteY70" fmla="*/ 2108200 h 3060700"/>
              <a:gd name="connsiteX71" fmla="*/ 1625600 w 3670300"/>
              <a:gd name="connsiteY71" fmla="*/ 2108200 h 3060700"/>
              <a:gd name="connsiteX72" fmla="*/ 1625600 w 3670300"/>
              <a:gd name="connsiteY72" fmla="*/ 2152650 h 3060700"/>
              <a:gd name="connsiteX73" fmla="*/ 1828800 w 3670300"/>
              <a:gd name="connsiteY73" fmla="*/ 2152650 h 3060700"/>
              <a:gd name="connsiteX74" fmla="*/ 1828800 w 3670300"/>
              <a:gd name="connsiteY74" fmla="*/ 2247900 h 3060700"/>
              <a:gd name="connsiteX75" fmla="*/ 1847850 w 3670300"/>
              <a:gd name="connsiteY75" fmla="*/ 2247900 h 3060700"/>
              <a:gd name="connsiteX76" fmla="*/ 1847850 w 3670300"/>
              <a:gd name="connsiteY76" fmla="*/ 2317750 h 3060700"/>
              <a:gd name="connsiteX77" fmla="*/ 1936750 w 3670300"/>
              <a:gd name="connsiteY77" fmla="*/ 2317750 h 3060700"/>
              <a:gd name="connsiteX78" fmla="*/ 1936750 w 3670300"/>
              <a:gd name="connsiteY78" fmla="*/ 2330450 h 3060700"/>
              <a:gd name="connsiteX79" fmla="*/ 2051050 w 3670300"/>
              <a:gd name="connsiteY79" fmla="*/ 2330450 h 3060700"/>
              <a:gd name="connsiteX80" fmla="*/ 2051050 w 3670300"/>
              <a:gd name="connsiteY80" fmla="*/ 2374900 h 3060700"/>
              <a:gd name="connsiteX81" fmla="*/ 2076450 w 3670300"/>
              <a:gd name="connsiteY81" fmla="*/ 2374900 h 3060700"/>
              <a:gd name="connsiteX82" fmla="*/ 2076450 w 3670300"/>
              <a:gd name="connsiteY82" fmla="*/ 2413000 h 3060700"/>
              <a:gd name="connsiteX83" fmla="*/ 2101850 w 3670300"/>
              <a:gd name="connsiteY83" fmla="*/ 2438400 h 3060700"/>
              <a:gd name="connsiteX84" fmla="*/ 2101850 w 3670300"/>
              <a:gd name="connsiteY84" fmla="*/ 2476500 h 3060700"/>
              <a:gd name="connsiteX85" fmla="*/ 2120900 w 3670300"/>
              <a:gd name="connsiteY85" fmla="*/ 2476500 h 3060700"/>
              <a:gd name="connsiteX86" fmla="*/ 2120900 w 3670300"/>
              <a:gd name="connsiteY86" fmla="*/ 2546350 h 3060700"/>
              <a:gd name="connsiteX87" fmla="*/ 2184400 w 3670300"/>
              <a:gd name="connsiteY87" fmla="*/ 2546350 h 3060700"/>
              <a:gd name="connsiteX88" fmla="*/ 2184400 w 3670300"/>
              <a:gd name="connsiteY88" fmla="*/ 2590800 h 3060700"/>
              <a:gd name="connsiteX89" fmla="*/ 2400300 w 3670300"/>
              <a:gd name="connsiteY89" fmla="*/ 2590800 h 3060700"/>
              <a:gd name="connsiteX90" fmla="*/ 2400300 w 3670300"/>
              <a:gd name="connsiteY90" fmla="*/ 2647950 h 3060700"/>
              <a:gd name="connsiteX91" fmla="*/ 2463800 w 3670300"/>
              <a:gd name="connsiteY91" fmla="*/ 2647950 h 3060700"/>
              <a:gd name="connsiteX92" fmla="*/ 2463800 w 3670300"/>
              <a:gd name="connsiteY92" fmla="*/ 2705100 h 3060700"/>
              <a:gd name="connsiteX93" fmla="*/ 2683934 w 3670300"/>
              <a:gd name="connsiteY93" fmla="*/ 2700867 h 3060700"/>
              <a:gd name="connsiteX94" fmla="*/ 2681816 w 3670300"/>
              <a:gd name="connsiteY94" fmla="*/ 2760133 h 3060700"/>
              <a:gd name="connsiteX95" fmla="*/ 2732616 w 3670300"/>
              <a:gd name="connsiteY95" fmla="*/ 2760133 h 3060700"/>
              <a:gd name="connsiteX96" fmla="*/ 2734734 w 3670300"/>
              <a:gd name="connsiteY96" fmla="*/ 2825750 h 3060700"/>
              <a:gd name="connsiteX97" fmla="*/ 3619500 w 3670300"/>
              <a:gd name="connsiteY97" fmla="*/ 2825750 h 3060700"/>
              <a:gd name="connsiteX98" fmla="*/ 3619500 w 3670300"/>
              <a:gd name="connsiteY98" fmla="*/ 3060700 h 3060700"/>
              <a:gd name="connsiteX99" fmla="*/ 3670300 w 3670300"/>
              <a:gd name="connsiteY99" fmla="*/ 3060700 h 3060700"/>
              <a:gd name="connsiteX0" fmla="*/ 0 w 3670300"/>
              <a:gd name="connsiteY0" fmla="*/ 0 h 3060700"/>
              <a:gd name="connsiteX1" fmla="*/ 88900 w 3670300"/>
              <a:gd name="connsiteY1" fmla="*/ 0 h 3060700"/>
              <a:gd name="connsiteX2" fmla="*/ 88900 w 3670300"/>
              <a:gd name="connsiteY2" fmla="*/ 44450 h 3060700"/>
              <a:gd name="connsiteX3" fmla="*/ 146050 w 3670300"/>
              <a:gd name="connsiteY3" fmla="*/ 44450 h 3060700"/>
              <a:gd name="connsiteX4" fmla="*/ 146050 w 3670300"/>
              <a:gd name="connsiteY4" fmla="*/ 63500 h 3060700"/>
              <a:gd name="connsiteX5" fmla="*/ 203200 w 3670300"/>
              <a:gd name="connsiteY5" fmla="*/ 63500 h 3060700"/>
              <a:gd name="connsiteX6" fmla="*/ 203200 w 3670300"/>
              <a:gd name="connsiteY6" fmla="*/ 88900 h 3060700"/>
              <a:gd name="connsiteX7" fmla="*/ 222250 w 3670300"/>
              <a:gd name="connsiteY7" fmla="*/ 88900 h 3060700"/>
              <a:gd name="connsiteX8" fmla="*/ 222250 w 3670300"/>
              <a:gd name="connsiteY8" fmla="*/ 127000 h 3060700"/>
              <a:gd name="connsiteX9" fmla="*/ 241300 w 3670300"/>
              <a:gd name="connsiteY9" fmla="*/ 107950 h 3060700"/>
              <a:gd name="connsiteX10" fmla="*/ 241300 w 3670300"/>
              <a:gd name="connsiteY10" fmla="*/ 146050 h 3060700"/>
              <a:gd name="connsiteX11" fmla="*/ 247650 w 3670300"/>
              <a:gd name="connsiteY11" fmla="*/ 146050 h 3060700"/>
              <a:gd name="connsiteX12" fmla="*/ 247650 w 3670300"/>
              <a:gd name="connsiteY12" fmla="*/ 260350 h 3060700"/>
              <a:gd name="connsiteX13" fmla="*/ 266700 w 3670300"/>
              <a:gd name="connsiteY13" fmla="*/ 260350 h 3060700"/>
              <a:gd name="connsiteX14" fmla="*/ 266700 w 3670300"/>
              <a:gd name="connsiteY14" fmla="*/ 393700 h 3060700"/>
              <a:gd name="connsiteX15" fmla="*/ 285750 w 3670300"/>
              <a:gd name="connsiteY15" fmla="*/ 393700 h 3060700"/>
              <a:gd name="connsiteX16" fmla="*/ 285750 w 3670300"/>
              <a:gd name="connsiteY16" fmla="*/ 476250 h 3060700"/>
              <a:gd name="connsiteX17" fmla="*/ 292100 w 3670300"/>
              <a:gd name="connsiteY17" fmla="*/ 482600 h 3060700"/>
              <a:gd name="connsiteX18" fmla="*/ 292100 w 3670300"/>
              <a:gd name="connsiteY18" fmla="*/ 584200 h 3060700"/>
              <a:gd name="connsiteX19" fmla="*/ 304800 w 3670300"/>
              <a:gd name="connsiteY19" fmla="*/ 584200 h 3060700"/>
              <a:gd name="connsiteX20" fmla="*/ 304800 w 3670300"/>
              <a:gd name="connsiteY20" fmla="*/ 704850 h 3060700"/>
              <a:gd name="connsiteX21" fmla="*/ 317500 w 3670300"/>
              <a:gd name="connsiteY21" fmla="*/ 704850 h 3060700"/>
              <a:gd name="connsiteX22" fmla="*/ 317500 w 3670300"/>
              <a:gd name="connsiteY22" fmla="*/ 749300 h 3060700"/>
              <a:gd name="connsiteX23" fmla="*/ 342900 w 3670300"/>
              <a:gd name="connsiteY23" fmla="*/ 749300 h 3060700"/>
              <a:gd name="connsiteX24" fmla="*/ 342900 w 3670300"/>
              <a:gd name="connsiteY24" fmla="*/ 812800 h 3060700"/>
              <a:gd name="connsiteX25" fmla="*/ 355600 w 3670300"/>
              <a:gd name="connsiteY25" fmla="*/ 812800 h 3060700"/>
              <a:gd name="connsiteX26" fmla="*/ 355600 w 3670300"/>
              <a:gd name="connsiteY26" fmla="*/ 844550 h 3060700"/>
              <a:gd name="connsiteX27" fmla="*/ 368300 w 3670300"/>
              <a:gd name="connsiteY27" fmla="*/ 844550 h 3060700"/>
              <a:gd name="connsiteX28" fmla="*/ 368300 w 3670300"/>
              <a:gd name="connsiteY28" fmla="*/ 869950 h 3060700"/>
              <a:gd name="connsiteX29" fmla="*/ 539750 w 3670300"/>
              <a:gd name="connsiteY29" fmla="*/ 869950 h 3060700"/>
              <a:gd name="connsiteX30" fmla="*/ 539750 w 3670300"/>
              <a:gd name="connsiteY30" fmla="*/ 933450 h 3060700"/>
              <a:gd name="connsiteX31" fmla="*/ 565150 w 3670300"/>
              <a:gd name="connsiteY31" fmla="*/ 933450 h 3060700"/>
              <a:gd name="connsiteX32" fmla="*/ 565150 w 3670300"/>
              <a:gd name="connsiteY32" fmla="*/ 1035050 h 3060700"/>
              <a:gd name="connsiteX33" fmla="*/ 577850 w 3670300"/>
              <a:gd name="connsiteY33" fmla="*/ 1035050 h 3060700"/>
              <a:gd name="connsiteX34" fmla="*/ 577850 w 3670300"/>
              <a:gd name="connsiteY34" fmla="*/ 1104900 h 3060700"/>
              <a:gd name="connsiteX35" fmla="*/ 596900 w 3670300"/>
              <a:gd name="connsiteY35" fmla="*/ 1104900 h 3060700"/>
              <a:gd name="connsiteX36" fmla="*/ 596900 w 3670300"/>
              <a:gd name="connsiteY36" fmla="*/ 1168400 h 3060700"/>
              <a:gd name="connsiteX37" fmla="*/ 609600 w 3670300"/>
              <a:gd name="connsiteY37" fmla="*/ 1181100 h 3060700"/>
              <a:gd name="connsiteX38" fmla="*/ 609600 w 3670300"/>
              <a:gd name="connsiteY38" fmla="*/ 1270000 h 3060700"/>
              <a:gd name="connsiteX39" fmla="*/ 615950 w 3670300"/>
              <a:gd name="connsiteY39" fmla="*/ 1270000 h 3060700"/>
              <a:gd name="connsiteX40" fmla="*/ 615950 w 3670300"/>
              <a:gd name="connsiteY40" fmla="*/ 1358900 h 3060700"/>
              <a:gd name="connsiteX41" fmla="*/ 628650 w 3670300"/>
              <a:gd name="connsiteY41" fmla="*/ 1358900 h 3060700"/>
              <a:gd name="connsiteX42" fmla="*/ 647700 w 3670300"/>
              <a:gd name="connsiteY42" fmla="*/ 1377950 h 3060700"/>
              <a:gd name="connsiteX43" fmla="*/ 711200 w 3670300"/>
              <a:gd name="connsiteY43" fmla="*/ 1377950 h 3060700"/>
              <a:gd name="connsiteX44" fmla="*/ 711200 w 3670300"/>
              <a:gd name="connsiteY44" fmla="*/ 1435100 h 3060700"/>
              <a:gd name="connsiteX45" fmla="*/ 711200 w 3670300"/>
              <a:gd name="connsiteY45" fmla="*/ 1435100 h 3060700"/>
              <a:gd name="connsiteX46" fmla="*/ 762000 w 3670300"/>
              <a:gd name="connsiteY46" fmla="*/ 1435100 h 3060700"/>
              <a:gd name="connsiteX47" fmla="*/ 762000 w 3670300"/>
              <a:gd name="connsiteY47" fmla="*/ 1466850 h 3060700"/>
              <a:gd name="connsiteX48" fmla="*/ 793750 w 3670300"/>
              <a:gd name="connsiteY48" fmla="*/ 1466850 h 3060700"/>
              <a:gd name="connsiteX49" fmla="*/ 793750 w 3670300"/>
              <a:gd name="connsiteY49" fmla="*/ 1504950 h 3060700"/>
              <a:gd name="connsiteX50" fmla="*/ 850900 w 3670300"/>
              <a:gd name="connsiteY50" fmla="*/ 1504950 h 3060700"/>
              <a:gd name="connsiteX51" fmla="*/ 850900 w 3670300"/>
              <a:gd name="connsiteY51" fmla="*/ 1549400 h 3060700"/>
              <a:gd name="connsiteX52" fmla="*/ 869950 w 3670300"/>
              <a:gd name="connsiteY52" fmla="*/ 1549400 h 3060700"/>
              <a:gd name="connsiteX53" fmla="*/ 869950 w 3670300"/>
              <a:gd name="connsiteY53" fmla="*/ 1587500 h 3060700"/>
              <a:gd name="connsiteX54" fmla="*/ 895350 w 3670300"/>
              <a:gd name="connsiteY54" fmla="*/ 1587500 h 3060700"/>
              <a:gd name="connsiteX55" fmla="*/ 876300 w 3670300"/>
              <a:gd name="connsiteY55" fmla="*/ 1606550 h 3060700"/>
              <a:gd name="connsiteX56" fmla="*/ 914400 w 3670300"/>
              <a:gd name="connsiteY56" fmla="*/ 1606550 h 3060700"/>
              <a:gd name="connsiteX57" fmla="*/ 914400 w 3670300"/>
              <a:gd name="connsiteY57" fmla="*/ 1701800 h 3060700"/>
              <a:gd name="connsiteX58" fmla="*/ 914400 w 3670300"/>
              <a:gd name="connsiteY58" fmla="*/ 1701800 h 3060700"/>
              <a:gd name="connsiteX59" fmla="*/ 914400 w 3670300"/>
              <a:gd name="connsiteY59" fmla="*/ 1758950 h 3060700"/>
              <a:gd name="connsiteX60" fmla="*/ 1003300 w 3670300"/>
              <a:gd name="connsiteY60" fmla="*/ 1758950 h 3060700"/>
              <a:gd name="connsiteX61" fmla="*/ 1003300 w 3670300"/>
              <a:gd name="connsiteY61" fmla="*/ 1778000 h 3060700"/>
              <a:gd name="connsiteX62" fmla="*/ 1130300 w 3670300"/>
              <a:gd name="connsiteY62" fmla="*/ 1778000 h 3060700"/>
              <a:gd name="connsiteX63" fmla="*/ 1130300 w 3670300"/>
              <a:gd name="connsiteY63" fmla="*/ 1828800 h 3060700"/>
              <a:gd name="connsiteX64" fmla="*/ 1231900 w 3670300"/>
              <a:gd name="connsiteY64" fmla="*/ 1828800 h 3060700"/>
              <a:gd name="connsiteX65" fmla="*/ 1231900 w 3670300"/>
              <a:gd name="connsiteY65" fmla="*/ 1873250 h 3060700"/>
              <a:gd name="connsiteX66" fmla="*/ 1231900 w 3670300"/>
              <a:gd name="connsiteY66" fmla="*/ 1924050 h 3060700"/>
              <a:gd name="connsiteX67" fmla="*/ 1250950 w 3670300"/>
              <a:gd name="connsiteY67" fmla="*/ 1924050 h 3060700"/>
              <a:gd name="connsiteX68" fmla="*/ 1250950 w 3670300"/>
              <a:gd name="connsiteY68" fmla="*/ 1974850 h 3060700"/>
              <a:gd name="connsiteX69" fmla="*/ 1524000 w 3670300"/>
              <a:gd name="connsiteY69" fmla="*/ 1974850 h 3060700"/>
              <a:gd name="connsiteX70" fmla="*/ 1524000 w 3670300"/>
              <a:gd name="connsiteY70" fmla="*/ 2108200 h 3060700"/>
              <a:gd name="connsiteX71" fmla="*/ 1625600 w 3670300"/>
              <a:gd name="connsiteY71" fmla="*/ 2108200 h 3060700"/>
              <a:gd name="connsiteX72" fmla="*/ 1625600 w 3670300"/>
              <a:gd name="connsiteY72" fmla="*/ 2152650 h 3060700"/>
              <a:gd name="connsiteX73" fmla="*/ 1828800 w 3670300"/>
              <a:gd name="connsiteY73" fmla="*/ 2152650 h 3060700"/>
              <a:gd name="connsiteX74" fmla="*/ 1828800 w 3670300"/>
              <a:gd name="connsiteY74" fmla="*/ 2247900 h 3060700"/>
              <a:gd name="connsiteX75" fmla="*/ 1847850 w 3670300"/>
              <a:gd name="connsiteY75" fmla="*/ 2247900 h 3060700"/>
              <a:gd name="connsiteX76" fmla="*/ 1847850 w 3670300"/>
              <a:gd name="connsiteY76" fmla="*/ 2317750 h 3060700"/>
              <a:gd name="connsiteX77" fmla="*/ 1936750 w 3670300"/>
              <a:gd name="connsiteY77" fmla="*/ 2317750 h 3060700"/>
              <a:gd name="connsiteX78" fmla="*/ 1936750 w 3670300"/>
              <a:gd name="connsiteY78" fmla="*/ 2330450 h 3060700"/>
              <a:gd name="connsiteX79" fmla="*/ 2051050 w 3670300"/>
              <a:gd name="connsiteY79" fmla="*/ 2330450 h 3060700"/>
              <a:gd name="connsiteX80" fmla="*/ 2051050 w 3670300"/>
              <a:gd name="connsiteY80" fmla="*/ 2374900 h 3060700"/>
              <a:gd name="connsiteX81" fmla="*/ 2076450 w 3670300"/>
              <a:gd name="connsiteY81" fmla="*/ 2374900 h 3060700"/>
              <a:gd name="connsiteX82" fmla="*/ 2076450 w 3670300"/>
              <a:gd name="connsiteY82" fmla="*/ 2413000 h 3060700"/>
              <a:gd name="connsiteX83" fmla="*/ 2101850 w 3670300"/>
              <a:gd name="connsiteY83" fmla="*/ 2438400 h 3060700"/>
              <a:gd name="connsiteX84" fmla="*/ 2101850 w 3670300"/>
              <a:gd name="connsiteY84" fmla="*/ 2476500 h 3060700"/>
              <a:gd name="connsiteX85" fmla="*/ 2120900 w 3670300"/>
              <a:gd name="connsiteY85" fmla="*/ 2476500 h 3060700"/>
              <a:gd name="connsiteX86" fmla="*/ 2120900 w 3670300"/>
              <a:gd name="connsiteY86" fmla="*/ 2546350 h 3060700"/>
              <a:gd name="connsiteX87" fmla="*/ 2184400 w 3670300"/>
              <a:gd name="connsiteY87" fmla="*/ 2546350 h 3060700"/>
              <a:gd name="connsiteX88" fmla="*/ 2184400 w 3670300"/>
              <a:gd name="connsiteY88" fmla="*/ 2590800 h 3060700"/>
              <a:gd name="connsiteX89" fmla="*/ 2400300 w 3670300"/>
              <a:gd name="connsiteY89" fmla="*/ 2590800 h 3060700"/>
              <a:gd name="connsiteX90" fmla="*/ 2400300 w 3670300"/>
              <a:gd name="connsiteY90" fmla="*/ 2647950 h 3060700"/>
              <a:gd name="connsiteX91" fmla="*/ 2463800 w 3670300"/>
              <a:gd name="connsiteY91" fmla="*/ 2647950 h 3060700"/>
              <a:gd name="connsiteX92" fmla="*/ 2463800 w 3670300"/>
              <a:gd name="connsiteY92" fmla="*/ 2705100 h 3060700"/>
              <a:gd name="connsiteX93" fmla="*/ 2683934 w 3670300"/>
              <a:gd name="connsiteY93" fmla="*/ 2700867 h 3060700"/>
              <a:gd name="connsiteX94" fmla="*/ 2681816 w 3670300"/>
              <a:gd name="connsiteY94" fmla="*/ 2760133 h 3060700"/>
              <a:gd name="connsiteX95" fmla="*/ 2732616 w 3670300"/>
              <a:gd name="connsiteY95" fmla="*/ 2760133 h 3060700"/>
              <a:gd name="connsiteX96" fmla="*/ 2734734 w 3670300"/>
              <a:gd name="connsiteY96" fmla="*/ 2825750 h 3060700"/>
              <a:gd name="connsiteX97" fmla="*/ 3627966 w 3670300"/>
              <a:gd name="connsiteY97" fmla="*/ 2825750 h 3060700"/>
              <a:gd name="connsiteX98" fmla="*/ 3619500 w 3670300"/>
              <a:gd name="connsiteY98" fmla="*/ 3060700 h 3060700"/>
              <a:gd name="connsiteX99" fmla="*/ 3670300 w 3670300"/>
              <a:gd name="connsiteY99" fmla="*/ 3060700 h 3060700"/>
              <a:gd name="connsiteX0" fmla="*/ 0 w 3670300"/>
              <a:gd name="connsiteY0" fmla="*/ 0 h 3060700"/>
              <a:gd name="connsiteX1" fmla="*/ 88900 w 3670300"/>
              <a:gd name="connsiteY1" fmla="*/ 0 h 3060700"/>
              <a:gd name="connsiteX2" fmla="*/ 88900 w 3670300"/>
              <a:gd name="connsiteY2" fmla="*/ 44450 h 3060700"/>
              <a:gd name="connsiteX3" fmla="*/ 146050 w 3670300"/>
              <a:gd name="connsiteY3" fmla="*/ 44450 h 3060700"/>
              <a:gd name="connsiteX4" fmla="*/ 146050 w 3670300"/>
              <a:gd name="connsiteY4" fmla="*/ 63500 h 3060700"/>
              <a:gd name="connsiteX5" fmla="*/ 203200 w 3670300"/>
              <a:gd name="connsiteY5" fmla="*/ 63500 h 3060700"/>
              <a:gd name="connsiteX6" fmla="*/ 203200 w 3670300"/>
              <a:gd name="connsiteY6" fmla="*/ 88900 h 3060700"/>
              <a:gd name="connsiteX7" fmla="*/ 222250 w 3670300"/>
              <a:gd name="connsiteY7" fmla="*/ 88900 h 3060700"/>
              <a:gd name="connsiteX8" fmla="*/ 222250 w 3670300"/>
              <a:gd name="connsiteY8" fmla="*/ 127000 h 3060700"/>
              <a:gd name="connsiteX9" fmla="*/ 241300 w 3670300"/>
              <a:gd name="connsiteY9" fmla="*/ 107950 h 3060700"/>
              <a:gd name="connsiteX10" fmla="*/ 241300 w 3670300"/>
              <a:gd name="connsiteY10" fmla="*/ 146050 h 3060700"/>
              <a:gd name="connsiteX11" fmla="*/ 247650 w 3670300"/>
              <a:gd name="connsiteY11" fmla="*/ 146050 h 3060700"/>
              <a:gd name="connsiteX12" fmla="*/ 247650 w 3670300"/>
              <a:gd name="connsiteY12" fmla="*/ 260350 h 3060700"/>
              <a:gd name="connsiteX13" fmla="*/ 266700 w 3670300"/>
              <a:gd name="connsiteY13" fmla="*/ 260350 h 3060700"/>
              <a:gd name="connsiteX14" fmla="*/ 266700 w 3670300"/>
              <a:gd name="connsiteY14" fmla="*/ 393700 h 3060700"/>
              <a:gd name="connsiteX15" fmla="*/ 285750 w 3670300"/>
              <a:gd name="connsiteY15" fmla="*/ 393700 h 3060700"/>
              <a:gd name="connsiteX16" fmla="*/ 285750 w 3670300"/>
              <a:gd name="connsiteY16" fmla="*/ 476250 h 3060700"/>
              <a:gd name="connsiteX17" fmla="*/ 292100 w 3670300"/>
              <a:gd name="connsiteY17" fmla="*/ 482600 h 3060700"/>
              <a:gd name="connsiteX18" fmla="*/ 292100 w 3670300"/>
              <a:gd name="connsiteY18" fmla="*/ 584200 h 3060700"/>
              <a:gd name="connsiteX19" fmla="*/ 304800 w 3670300"/>
              <a:gd name="connsiteY19" fmla="*/ 584200 h 3060700"/>
              <a:gd name="connsiteX20" fmla="*/ 304800 w 3670300"/>
              <a:gd name="connsiteY20" fmla="*/ 704850 h 3060700"/>
              <a:gd name="connsiteX21" fmla="*/ 317500 w 3670300"/>
              <a:gd name="connsiteY21" fmla="*/ 704850 h 3060700"/>
              <a:gd name="connsiteX22" fmla="*/ 317500 w 3670300"/>
              <a:gd name="connsiteY22" fmla="*/ 749300 h 3060700"/>
              <a:gd name="connsiteX23" fmla="*/ 342900 w 3670300"/>
              <a:gd name="connsiteY23" fmla="*/ 749300 h 3060700"/>
              <a:gd name="connsiteX24" fmla="*/ 342900 w 3670300"/>
              <a:gd name="connsiteY24" fmla="*/ 812800 h 3060700"/>
              <a:gd name="connsiteX25" fmla="*/ 355600 w 3670300"/>
              <a:gd name="connsiteY25" fmla="*/ 812800 h 3060700"/>
              <a:gd name="connsiteX26" fmla="*/ 355600 w 3670300"/>
              <a:gd name="connsiteY26" fmla="*/ 844550 h 3060700"/>
              <a:gd name="connsiteX27" fmla="*/ 368300 w 3670300"/>
              <a:gd name="connsiteY27" fmla="*/ 844550 h 3060700"/>
              <a:gd name="connsiteX28" fmla="*/ 368300 w 3670300"/>
              <a:gd name="connsiteY28" fmla="*/ 869950 h 3060700"/>
              <a:gd name="connsiteX29" fmla="*/ 539750 w 3670300"/>
              <a:gd name="connsiteY29" fmla="*/ 869950 h 3060700"/>
              <a:gd name="connsiteX30" fmla="*/ 539750 w 3670300"/>
              <a:gd name="connsiteY30" fmla="*/ 933450 h 3060700"/>
              <a:gd name="connsiteX31" fmla="*/ 565150 w 3670300"/>
              <a:gd name="connsiteY31" fmla="*/ 933450 h 3060700"/>
              <a:gd name="connsiteX32" fmla="*/ 565150 w 3670300"/>
              <a:gd name="connsiteY32" fmla="*/ 1035050 h 3060700"/>
              <a:gd name="connsiteX33" fmla="*/ 577850 w 3670300"/>
              <a:gd name="connsiteY33" fmla="*/ 1035050 h 3060700"/>
              <a:gd name="connsiteX34" fmla="*/ 577850 w 3670300"/>
              <a:gd name="connsiteY34" fmla="*/ 1104900 h 3060700"/>
              <a:gd name="connsiteX35" fmla="*/ 596900 w 3670300"/>
              <a:gd name="connsiteY35" fmla="*/ 1104900 h 3060700"/>
              <a:gd name="connsiteX36" fmla="*/ 596900 w 3670300"/>
              <a:gd name="connsiteY36" fmla="*/ 1168400 h 3060700"/>
              <a:gd name="connsiteX37" fmla="*/ 609600 w 3670300"/>
              <a:gd name="connsiteY37" fmla="*/ 1181100 h 3060700"/>
              <a:gd name="connsiteX38" fmla="*/ 609600 w 3670300"/>
              <a:gd name="connsiteY38" fmla="*/ 1270000 h 3060700"/>
              <a:gd name="connsiteX39" fmla="*/ 615950 w 3670300"/>
              <a:gd name="connsiteY39" fmla="*/ 1270000 h 3060700"/>
              <a:gd name="connsiteX40" fmla="*/ 615950 w 3670300"/>
              <a:gd name="connsiteY40" fmla="*/ 1358900 h 3060700"/>
              <a:gd name="connsiteX41" fmla="*/ 628650 w 3670300"/>
              <a:gd name="connsiteY41" fmla="*/ 1358900 h 3060700"/>
              <a:gd name="connsiteX42" fmla="*/ 647700 w 3670300"/>
              <a:gd name="connsiteY42" fmla="*/ 1377950 h 3060700"/>
              <a:gd name="connsiteX43" fmla="*/ 711200 w 3670300"/>
              <a:gd name="connsiteY43" fmla="*/ 1377950 h 3060700"/>
              <a:gd name="connsiteX44" fmla="*/ 711200 w 3670300"/>
              <a:gd name="connsiteY44" fmla="*/ 1435100 h 3060700"/>
              <a:gd name="connsiteX45" fmla="*/ 711200 w 3670300"/>
              <a:gd name="connsiteY45" fmla="*/ 1435100 h 3060700"/>
              <a:gd name="connsiteX46" fmla="*/ 762000 w 3670300"/>
              <a:gd name="connsiteY46" fmla="*/ 1435100 h 3060700"/>
              <a:gd name="connsiteX47" fmla="*/ 762000 w 3670300"/>
              <a:gd name="connsiteY47" fmla="*/ 1466850 h 3060700"/>
              <a:gd name="connsiteX48" fmla="*/ 793750 w 3670300"/>
              <a:gd name="connsiteY48" fmla="*/ 1466850 h 3060700"/>
              <a:gd name="connsiteX49" fmla="*/ 793750 w 3670300"/>
              <a:gd name="connsiteY49" fmla="*/ 1504950 h 3060700"/>
              <a:gd name="connsiteX50" fmla="*/ 850900 w 3670300"/>
              <a:gd name="connsiteY50" fmla="*/ 1504950 h 3060700"/>
              <a:gd name="connsiteX51" fmla="*/ 850900 w 3670300"/>
              <a:gd name="connsiteY51" fmla="*/ 1549400 h 3060700"/>
              <a:gd name="connsiteX52" fmla="*/ 869950 w 3670300"/>
              <a:gd name="connsiteY52" fmla="*/ 1549400 h 3060700"/>
              <a:gd name="connsiteX53" fmla="*/ 869950 w 3670300"/>
              <a:gd name="connsiteY53" fmla="*/ 1587500 h 3060700"/>
              <a:gd name="connsiteX54" fmla="*/ 895350 w 3670300"/>
              <a:gd name="connsiteY54" fmla="*/ 1587500 h 3060700"/>
              <a:gd name="connsiteX55" fmla="*/ 876300 w 3670300"/>
              <a:gd name="connsiteY55" fmla="*/ 1606550 h 3060700"/>
              <a:gd name="connsiteX56" fmla="*/ 914400 w 3670300"/>
              <a:gd name="connsiteY56" fmla="*/ 1606550 h 3060700"/>
              <a:gd name="connsiteX57" fmla="*/ 914400 w 3670300"/>
              <a:gd name="connsiteY57" fmla="*/ 1701800 h 3060700"/>
              <a:gd name="connsiteX58" fmla="*/ 914400 w 3670300"/>
              <a:gd name="connsiteY58" fmla="*/ 1701800 h 3060700"/>
              <a:gd name="connsiteX59" fmla="*/ 914400 w 3670300"/>
              <a:gd name="connsiteY59" fmla="*/ 1758950 h 3060700"/>
              <a:gd name="connsiteX60" fmla="*/ 1003300 w 3670300"/>
              <a:gd name="connsiteY60" fmla="*/ 1758950 h 3060700"/>
              <a:gd name="connsiteX61" fmla="*/ 1003300 w 3670300"/>
              <a:gd name="connsiteY61" fmla="*/ 1778000 h 3060700"/>
              <a:gd name="connsiteX62" fmla="*/ 1130300 w 3670300"/>
              <a:gd name="connsiteY62" fmla="*/ 1778000 h 3060700"/>
              <a:gd name="connsiteX63" fmla="*/ 1130300 w 3670300"/>
              <a:gd name="connsiteY63" fmla="*/ 1828800 h 3060700"/>
              <a:gd name="connsiteX64" fmla="*/ 1231900 w 3670300"/>
              <a:gd name="connsiteY64" fmla="*/ 1828800 h 3060700"/>
              <a:gd name="connsiteX65" fmla="*/ 1231900 w 3670300"/>
              <a:gd name="connsiteY65" fmla="*/ 1873250 h 3060700"/>
              <a:gd name="connsiteX66" fmla="*/ 1231900 w 3670300"/>
              <a:gd name="connsiteY66" fmla="*/ 1924050 h 3060700"/>
              <a:gd name="connsiteX67" fmla="*/ 1250950 w 3670300"/>
              <a:gd name="connsiteY67" fmla="*/ 1924050 h 3060700"/>
              <a:gd name="connsiteX68" fmla="*/ 1250950 w 3670300"/>
              <a:gd name="connsiteY68" fmla="*/ 1974850 h 3060700"/>
              <a:gd name="connsiteX69" fmla="*/ 1524000 w 3670300"/>
              <a:gd name="connsiteY69" fmla="*/ 1974850 h 3060700"/>
              <a:gd name="connsiteX70" fmla="*/ 1524000 w 3670300"/>
              <a:gd name="connsiteY70" fmla="*/ 2108200 h 3060700"/>
              <a:gd name="connsiteX71" fmla="*/ 1625600 w 3670300"/>
              <a:gd name="connsiteY71" fmla="*/ 2108200 h 3060700"/>
              <a:gd name="connsiteX72" fmla="*/ 1625600 w 3670300"/>
              <a:gd name="connsiteY72" fmla="*/ 2152650 h 3060700"/>
              <a:gd name="connsiteX73" fmla="*/ 1828800 w 3670300"/>
              <a:gd name="connsiteY73" fmla="*/ 2152650 h 3060700"/>
              <a:gd name="connsiteX74" fmla="*/ 1828800 w 3670300"/>
              <a:gd name="connsiteY74" fmla="*/ 2247900 h 3060700"/>
              <a:gd name="connsiteX75" fmla="*/ 1847850 w 3670300"/>
              <a:gd name="connsiteY75" fmla="*/ 2247900 h 3060700"/>
              <a:gd name="connsiteX76" fmla="*/ 1847850 w 3670300"/>
              <a:gd name="connsiteY76" fmla="*/ 2317750 h 3060700"/>
              <a:gd name="connsiteX77" fmla="*/ 1936750 w 3670300"/>
              <a:gd name="connsiteY77" fmla="*/ 2317750 h 3060700"/>
              <a:gd name="connsiteX78" fmla="*/ 1936750 w 3670300"/>
              <a:gd name="connsiteY78" fmla="*/ 2330450 h 3060700"/>
              <a:gd name="connsiteX79" fmla="*/ 2051050 w 3670300"/>
              <a:gd name="connsiteY79" fmla="*/ 2330450 h 3060700"/>
              <a:gd name="connsiteX80" fmla="*/ 2051050 w 3670300"/>
              <a:gd name="connsiteY80" fmla="*/ 2374900 h 3060700"/>
              <a:gd name="connsiteX81" fmla="*/ 2076450 w 3670300"/>
              <a:gd name="connsiteY81" fmla="*/ 2374900 h 3060700"/>
              <a:gd name="connsiteX82" fmla="*/ 2076450 w 3670300"/>
              <a:gd name="connsiteY82" fmla="*/ 2413000 h 3060700"/>
              <a:gd name="connsiteX83" fmla="*/ 2101850 w 3670300"/>
              <a:gd name="connsiteY83" fmla="*/ 2438400 h 3060700"/>
              <a:gd name="connsiteX84" fmla="*/ 2101850 w 3670300"/>
              <a:gd name="connsiteY84" fmla="*/ 2476500 h 3060700"/>
              <a:gd name="connsiteX85" fmla="*/ 2120900 w 3670300"/>
              <a:gd name="connsiteY85" fmla="*/ 2476500 h 3060700"/>
              <a:gd name="connsiteX86" fmla="*/ 2120900 w 3670300"/>
              <a:gd name="connsiteY86" fmla="*/ 2546350 h 3060700"/>
              <a:gd name="connsiteX87" fmla="*/ 2184400 w 3670300"/>
              <a:gd name="connsiteY87" fmla="*/ 2546350 h 3060700"/>
              <a:gd name="connsiteX88" fmla="*/ 2184400 w 3670300"/>
              <a:gd name="connsiteY88" fmla="*/ 2590800 h 3060700"/>
              <a:gd name="connsiteX89" fmla="*/ 2400300 w 3670300"/>
              <a:gd name="connsiteY89" fmla="*/ 2590800 h 3060700"/>
              <a:gd name="connsiteX90" fmla="*/ 2400300 w 3670300"/>
              <a:gd name="connsiteY90" fmla="*/ 2647950 h 3060700"/>
              <a:gd name="connsiteX91" fmla="*/ 2463800 w 3670300"/>
              <a:gd name="connsiteY91" fmla="*/ 2647950 h 3060700"/>
              <a:gd name="connsiteX92" fmla="*/ 2463800 w 3670300"/>
              <a:gd name="connsiteY92" fmla="*/ 2705100 h 3060700"/>
              <a:gd name="connsiteX93" fmla="*/ 2683934 w 3670300"/>
              <a:gd name="connsiteY93" fmla="*/ 2700867 h 3060700"/>
              <a:gd name="connsiteX94" fmla="*/ 2681816 w 3670300"/>
              <a:gd name="connsiteY94" fmla="*/ 2760133 h 3060700"/>
              <a:gd name="connsiteX95" fmla="*/ 2732616 w 3670300"/>
              <a:gd name="connsiteY95" fmla="*/ 2760133 h 3060700"/>
              <a:gd name="connsiteX96" fmla="*/ 2734734 w 3670300"/>
              <a:gd name="connsiteY96" fmla="*/ 2825750 h 3060700"/>
              <a:gd name="connsiteX97" fmla="*/ 3627966 w 3670300"/>
              <a:gd name="connsiteY97" fmla="*/ 2825750 h 3060700"/>
              <a:gd name="connsiteX98" fmla="*/ 3627967 w 3670300"/>
              <a:gd name="connsiteY98" fmla="*/ 3060700 h 3060700"/>
              <a:gd name="connsiteX99" fmla="*/ 3670300 w 3670300"/>
              <a:gd name="connsiteY99" fmla="*/ 3060700 h 3060700"/>
              <a:gd name="connsiteX0" fmla="*/ 0 w 3670300"/>
              <a:gd name="connsiteY0" fmla="*/ 0 h 3060700"/>
              <a:gd name="connsiteX1" fmla="*/ 88900 w 3670300"/>
              <a:gd name="connsiteY1" fmla="*/ 0 h 3060700"/>
              <a:gd name="connsiteX2" fmla="*/ 88900 w 3670300"/>
              <a:gd name="connsiteY2" fmla="*/ 44450 h 3060700"/>
              <a:gd name="connsiteX3" fmla="*/ 146050 w 3670300"/>
              <a:gd name="connsiteY3" fmla="*/ 44450 h 3060700"/>
              <a:gd name="connsiteX4" fmla="*/ 146050 w 3670300"/>
              <a:gd name="connsiteY4" fmla="*/ 63500 h 3060700"/>
              <a:gd name="connsiteX5" fmla="*/ 203200 w 3670300"/>
              <a:gd name="connsiteY5" fmla="*/ 63500 h 3060700"/>
              <a:gd name="connsiteX6" fmla="*/ 203200 w 3670300"/>
              <a:gd name="connsiteY6" fmla="*/ 88900 h 3060700"/>
              <a:gd name="connsiteX7" fmla="*/ 222250 w 3670300"/>
              <a:gd name="connsiteY7" fmla="*/ 88900 h 3060700"/>
              <a:gd name="connsiteX8" fmla="*/ 222250 w 3670300"/>
              <a:gd name="connsiteY8" fmla="*/ 127000 h 3060700"/>
              <a:gd name="connsiteX9" fmla="*/ 241300 w 3670300"/>
              <a:gd name="connsiteY9" fmla="*/ 107950 h 3060700"/>
              <a:gd name="connsiteX10" fmla="*/ 241300 w 3670300"/>
              <a:gd name="connsiteY10" fmla="*/ 146050 h 3060700"/>
              <a:gd name="connsiteX11" fmla="*/ 247650 w 3670300"/>
              <a:gd name="connsiteY11" fmla="*/ 146050 h 3060700"/>
              <a:gd name="connsiteX12" fmla="*/ 247650 w 3670300"/>
              <a:gd name="connsiteY12" fmla="*/ 260350 h 3060700"/>
              <a:gd name="connsiteX13" fmla="*/ 266700 w 3670300"/>
              <a:gd name="connsiteY13" fmla="*/ 260350 h 3060700"/>
              <a:gd name="connsiteX14" fmla="*/ 266700 w 3670300"/>
              <a:gd name="connsiteY14" fmla="*/ 393700 h 3060700"/>
              <a:gd name="connsiteX15" fmla="*/ 285750 w 3670300"/>
              <a:gd name="connsiteY15" fmla="*/ 393700 h 3060700"/>
              <a:gd name="connsiteX16" fmla="*/ 285750 w 3670300"/>
              <a:gd name="connsiteY16" fmla="*/ 476250 h 3060700"/>
              <a:gd name="connsiteX17" fmla="*/ 292100 w 3670300"/>
              <a:gd name="connsiteY17" fmla="*/ 482600 h 3060700"/>
              <a:gd name="connsiteX18" fmla="*/ 292100 w 3670300"/>
              <a:gd name="connsiteY18" fmla="*/ 584200 h 3060700"/>
              <a:gd name="connsiteX19" fmla="*/ 304800 w 3670300"/>
              <a:gd name="connsiteY19" fmla="*/ 584200 h 3060700"/>
              <a:gd name="connsiteX20" fmla="*/ 304800 w 3670300"/>
              <a:gd name="connsiteY20" fmla="*/ 704850 h 3060700"/>
              <a:gd name="connsiteX21" fmla="*/ 317500 w 3670300"/>
              <a:gd name="connsiteY21" fmla="*/ 704850 h 3060700"/>
              <a:gd name="connsiteX22" fmla="*/ 317500 w 3670300"/>
              <a:gd name="connsiteY22" fmla="*/ 749300 h 3060700"/>
              <a:gd name="connsiteX23" fmla="*/ 342900 w 3670300"/>
              <a:gd name="connsiteY23" fmla="*/ 749300 h 3060700"/>
              <a:gd name="connsiteX24" fmla="*/ 342900 w 3670300"/>
              <a:gd name="connsiteY24" fmla="*/ 812800 h 3060700"/>
              <a:gd name="connsiteX25" fmla="*/ 355600 w 3670300"/>
              <a:gd name="connsiteY25" fmla="*/ 812800 h 3060700"/>
              <a:gd name="connsiteX26" fmla="*/ 355600 w 3670300"/>
              <a:gd name="connsiteY26" fmla="*/ 844550 h 3060700"/>
              <a:gd name="connsiteX27" fmla="*/ 368300 w 3670300"/>
              <a:gd name="connsiteY27" fmla="*/ 844550 h 3060700"/>
              <a:gd name="connsiteX28" fmla="*/ 368300 w 3670300"/>
              <a:gd name="connsiteY28" fmla="*/ 869950 h 3060700"/>
              <a:gd name="connsiteX29" fmla="*/ 539750 w 3670300"/>
              <a:gd name="connsiteY29" fmla="*/ 869950 h 3060700"/>
              <a:gd name="connsiteX30" fmla="*/ 539750 w 3670300"/>
              <a:gd name="connsiteY30" fmla="*/ 933450 h 3060700"/>
              <a:gd name="connsiteX31" fmla="*/ 565150 w 3670300"/>
              <a:gd name="connsiteY31" fmla="*/ 933450 h 3060700"/>
              <a:gd name="connsiteX32" fmla="*/ 565150 w 3670300"/>
              <a:gd name="connsiteY32" fmla="*/ 1035050 h 3060700"/>
              <a:gd name="connsiteX33" fmla="*/ 577850 w 3670300"/>
              <a:gd name="connsiteY33" fmla="*/ 1035050 h 3060700"/>
              <a:gd name="connsiteX34" fmla="*/ 577850 w 3670300"/>
              <a:gd name="connsiteY34" fmla="*/ 1104900 h 3060700"/>
              <a:gd name="connsiteX35" fmla="*/ 596900 w 3670300"/>
              <a:gd name="connsiteY35" fmla="*/ 1104900 h 3060700"/>
              <a:gd name="connsiteX36" fmla="*/ 596900 w 3670300"/>
              <a:gd name="connsiteY36" fmla="*/ 1168400 h 3060700"/>
              <a:gd name="connsiteX37" fmla="*/ 609600 w 3670300"/>
              <a:gd name="connsiteY37" fmla="*/ 1181100 h 3060700"/>
              <a:gd name="connsiteX38" fmla="*/ 609600 w 3670300"/>
              <a:gd name="connsiteY38" fmla="*/ 1270000 h 3060700"/>
              <a:gd name="connsiteX39" fmla="*/ 615950 w 3670300"/>
              <a:gd name="connsiteY39" fmla="*/ 1270000 h 3060700"/>
              <a:gd name="connsiteX40" fmla="*/ 615950 w 3670300"/>
              <a:gd name="connsiteY40" fmla="*/ 1358900 h 3060700"/>
              <a:gd name="connsiteX41" fmla="*/ 628650 w 3670300"/>
              <a:gd name="connsiteY41" fmla="*/ 1358900 h 3060700"/>
              <a:gd name="connsiteX42" fmla="*/ 647700 w 3670300"/>
              <a:gd name="connsiteY42" fmla="*/ 1377950 h 3060700"/>
              <a:gd name="connsiteX43" fmla="*/ 711200 w 3670300"/>
              <a:gd name="connsiteY43" fmla="*/ 1377950 h 3060700"/>
              <a:gd name="connsiteX44" fmla="*/ 711200 w 3670300"/>
              <a:gd name="connsiteY44" fmla="*/ 1435100 h 3060700"/>
              <a:gd name="connsiteX45" fmla="*/ 711200 w 3670300"/>
              <a:gd name="connsiteY45" fmla="*/ 1435100 h 3060700"/>
              <a:gd name="connsiteX46" fmla="*/ 762000 w 3670300"/>
              <a:gd name="connsiteY46" fmla="*/ 1435100 h 3060700"/>
              <a:gd name="connsiteX47" fmla="*/ 762000 w 3670300"/>
              <a:gd name="connsiteY47" fmla="*/ 1466850 h 3060700"/>
              <a:gd name="connsiteX48" fmla="*/ 793750 w 3670300"/>
              <a:gd name="connsiteY48" fmla="*/ 1466850 h 3060700"/>
              <a:gd name="connsiteX49" fmla="*/ 793750 w 3670300"/>
              <a:gd name="connsiteY49" fmla="*/ 1504950 h 3060700"/>
              <a:gd name="connsiteX50" fmla="*/ 850900 w 3670300"/>
              <a:gd name="connsiteY50" fmla="*/ 1504950 h 3060700"/>
              <a:gd name="connsiteX51" fmla="*/ 850900 w 3670300"/>
              <a:gd name="connsiteY51" fmla="*/ 1549400 h 3060700"/>
              <a:gd name="connsiteX52" fmla="*/ 869950 w 3670300"/>
              <a:gd name="connsiteY52" fmla="*/ 1549400 h 3060700"/>
              <a:gd name="connsiteX53" fmla="*/ 869950 w 3670300"/>
              <a:gd name="connsiteY53" fmla="*/ 1587500 h 3060700"/>
              <a:gd name="connsiteX54" fmla="*/ 895350 w 3670300"/>
              <a:gd name="connsiteY54" fmla="*/ 1587500 h 3060700"/>
              <a:gd name="connsiteX55" fmla="*/ 876300 w 3670300"/>
              <a:gd name="connsiteY55" fmla="*/ 1606550 h 3060700"/>
              <a:gd name="connsiteX56" fmla="*/ 914400 w 3670300"/>
              <a:gd name="connsiteY56" fmla="*/ 1606550 h 3060700"/>
              <a:gd name="connsiteX57" fmla="*/ 914400 w 3670300"/>
              <a:gd name="connsiteY57" fmla="*/ 1701800 h 3060700"/>
              <a:gd name="connsiteX58" fmla="*/ 914400 w 3670300"/>
              <a:gd name="connsiteY58" fmla="*/ 1701800 h 3060700"/>
              <a:gd name="connsiteX59" fmla="*/ 914400 w 3670300"/>
              <a:gd name="connsiteY59" fmla="*/ 1758950 h 3060700"/>
              <a:gd name="connsiteX60" fmla="*/ 1003300 w 3670300"/>
              <a:gd name="connsiteY60" fmla="*/ 1758950 h 3060700"/>
              <a:gd name="connsiteX61" fmla="*/ 1003300 w 3670300"/>
              <a:gd name="connsiteY61" fmla="*/ 1778000 h 3060700"/>
              <a:gd name="connsiteX62" fmla="*/ 1130300 w 3670300"/>
              <a:gd name="connsiteY62" fmla="*/ 1778000 h 3060700"/>
              <a:gd name="connsiteX63" fmla="*/ 1130300 w 3670300"/>
              <a:gd name="connsiteY63" fmla="*/ 1828800 h 3060700"/>
              <a:gd name="connsiteX64" fmla="*/ 1231900 w 3670300"/>
              <a:gd name="connsiteY64" fmla="*/ 1828800 h 3060700"/>
              <a:gd name="connsiteX65" fmla="*/ 1231900 w 3670300"/>
              <a:gd name="connsiteY65" fmla="*/ 1873250 h 3060700"/>
              <a:gd name="connsiteX66" fmla="*/ 1231900 w 3670300"/>
              <a:gd name="connsiteY66" fmla="*/ 1924050 h 3060700"/>
              <a:gd name="connsiteX67" fmla="*/ 1250950 w 3670300"/>
              <a:gd name="connsiteY67" fmla="*/ 1924050 h 3060700"/>
              <a:gd name="connsiteX68" fmla="*/ 1250950 w 3670300"/>
              <a:gd name="connsiteY68" fmla="*/ 1974850 h 3060700"/>
              <a:gd name="connsiteX69" fmla="*/ 1524000 w 3670300"/>
              <a:gd name="connsiteY69" fmla="*/ 1974850 h 3060700"/>
              <a:gd name="connsiteX70" fmla="*/ 1524000 w 3670300"/>
              <a:gd name="connsiteY70" fmla="*/ 2108200 h 3060700"/>
              <a:gd name="connsiteX71" fmla="*/ 1625600 w 3670300"/>
              <a:gd name="connsiteY71" fmla="*/ 2108200 h 3060700"/>
              <a:gd name="connsiteX72" fmla="*/ 1625600 w 3670300"/>
              <a:gd name="connsiteY72" fmla="*/ 2152650 h 3060700"/>
              <a:gd name="connsiteX73" fmla="*/ 1828800 w 3670300"/>
              <a:gd name="connsiteY73" fmla="*/ 2152650 h 3060700"/>
              <a:gd name="connsiteX74" fmla="*/ 1828800 w 3670300"/>
              <a:gd name="connsiteY74" fmla="*/ 2247900 h 3060700"/>
              <a:gd name="connsiteX75" fmla="*/ 1847850 w 3670300"/>
              <a:gd name="connsiteY75" fmla="*/ 2247900 h 3060700"/>
              <a:gd name="connsiteX76" fmla="*/ 1847850 w 3670300"/>
              <a:gd name="connsiteY76" fmla="*/ 2317750 h 3060700"/>
              <a:gd name="connsiteX77" fmla="*/ 1936750 w 3670300"/>
              <a:gd name="connsiteY77" fmla="*/ 2317750 h 3060700"/>
              <a:gd name="connsiteX78" fmla="*/ 1936750 w 3670300"/>
              <a:gd name="connsiteY78" fmla="*/ 2330450 h 3060700"/>
              <a:gd name="connsiteX79" fmla="*/ 2051050 w 3670300"/>
              <a:gd name="connsiteY79" fmla="*/ 2330450 h 3060700"/>
              <a:gd name="connsiteX80" fmla="*/ 2051050 w 3670300"/>
              <a:gd name="connsiteY80" fmla="*/ 2374900 h 3060700"/>
              <a:gd name="connsiteX81" fmla="*/ 2076450 w 3670300"/>
              <a:gd name="connsiteY81" fmla="*/ 2374900 h 3060700"/>
              <a:gd name="connsiteX82" fmla="*/ 2076450 w 3670300"/>
              <a:gd name="connsiteY82" fmla="*/ 2413000 h 3060700"/>
              <a:gd name="connsiteX83" fmla="*/ 2101850 w 3670300"/>
              <a:gd name="connsiteY83" fmla="*/ 2438400 h 3060700"/>
              <a:gd name="connsiteX84" fmla="*/ 2101850 w 3670300"/>
              <a:gd name="connsiteY84" fmla="*/ 2476500 h 3060700"/>
              <a:gd name="connsiteX85" fmla="*/ 2120900 w 3670300"/>
              <a:gd name="connsiteY85" fmla="*/ 2476500 h 3060700"/>
              <a:gd name="connsiteX86" fmla="*/ 2120900 w 3670300"/>
              <a:gd name="connsiteY86" fmla="*/ 2546350 h 3060700"/>
              <a:gd name="connsiteX87" fmla="*/ 2184400 w 3670300"/>
              <a:gd name="connsiteY87" fmla="*/ 2546350 h 3060700"/>
              <a:gd name="connsiteX88" fmla="*/ 2182283 w 3670300"/>
              <a:gd name="connsiteY88" fmla="*/ 2605617 h 3060700"/>
              <a:gd name="connsiteX89" fmla="*/ 2400300 w 3670300"/>
              <a:gd name="connsiteY89" fmla="*/ 2590800 h 3060700"/>
              <a:gd name="connsiteX90" fmla="*/ 2400300 w 3670300"/>
              <a:gd name="connsiteY90" fmla="*/ 2647950 h 3060700"/>
              <a:gd name="connsiteX91" fmla="*/ 2463800 w 3670300"/>
              <a:gd name="connsiteY91" fmla="*/ 2647950 h 3060700"/>
              <a:gd name="connsiteX92" fmla="*/ 2463800 w 3670300"/>
              <a:gd name="connsiteY92" fmla="*/ 2705100 h 3060700"/>
              <a:gd name="connsiteX93" fmla="*/ 2683934 w 3670300"/>
              <a:gd name="connsiteY93" fmla="*/ 2700867 h 3060700"/>
              <a:gd name="connsiteX94" fmla="*/ 2681816 w 3670300"/>
              <a:gd name="connsiteY94" fmla="*/ 2760133 h 3060700"/>
              <a:gd name="connsiteX95" fmla="*/ 2732616 w 3670300"/>
              <a:gd name="connsiteY95" fmla="*/ 2760133 h 3060700"/>
              <a:gd name="connsiteX96" fmla="*/ 2734734 w 3670300"/>
              <a:gd name="connsiteY96" fmla="*/ 2825750 h 3060700"/>
              <a:gd name="connsiteX97" fmla="*/ 3627966 w 3670300"/>
              <a:gd name="connsiteY97" fmla="*/ 2825750 h 3060700"/>
              <a:gd name="connsiteX98" fmla="*/ 3627967 w 3670300"/>
              <a:gd name="connsiteY98" fmla="*/ 3060700 h 3060700"/>
              <a:gd name="connsiteX99" fmla="*/ 3670300 w 3670300"/>
              <a:gd name="connsiteY99" fmla="*/ 3060700 h 3060700"/>
              <a:gd name="connsiteX0" fmla="*/ 0 w 3670300"/>
              <a:gd name="connsiteY0" fmla="*/ 0 h 3060700"/>
              <a:gd name="connsiteX1" fmla="*/ 88900 w 3670300"/>
              <a:gd name="connsiteY1" fmla="*/ 0 h 3060700"/>
              <a:gd name="connsiteX2" fmla="*/ 88900 w 3670300"/>
              <a:gd name="connsiteY2" fmla="*/ 44450 h 3060700"/>
              <a:gd name="connsiteX3" fmla="*/ 146050 w 3670300"/>
              <a:gd name="connsiteY3" fmla="*/ 44450 h 3060700"/>
              <a:gd name="connsiteX4" fmla="*/ 146050 w 3670300"/>
              <a:gd name="connsiteY4" fmla="*/ 63500 h 3060700"/>
              <a:gd name="connsiteX5" fmla="*/ 203200 w 3670300"/>
              <a:gd name="connsiteY5" fmla="*/ 63500 h 3060700"/>
              <a:gd name="connsiteX6" fmla="*/ 203200 w 3670300"/>
              <a:gd name="connsiteY6" fmla="*/ 88900 h 3060700"/>
              <a:gd name="connsiteX7" fmla="*/ 222250 w 3670300"/>
              <a:gd name="connsiteY7" fmla="*/ 88900 h 3060700"/>
              <a:gd name="connsiteX8" fmla="*/ 222250 w 3670300"/>
              <a:gd name="connsiteY8" fmla="*/ 127000 h 3060700"/>
              <a:gd name="connsiteX9" fmla="*/ 241300 w 3670300"/>
              <a:gd name="connsiteY9" fmla="*/ 107950 h 3060700"/>
              <a:gd name="connsiteX10" fmla="*/ 241300 w 3670300"/>
              <a:gd name="connsiteY10" fmla="*/ 146050 h 3060700"/>
              <a:gd name="connsiteX11" fmla="*/ 247650 w 3670300"/>
              <a:gd name="connsiteY11" fmla="*/ 146050 h 3060700"/>
              <a:gd name="connsiteX12" fmla="*/ 247650 w 3670300"/>
              <a:gd name="connsiteY12" fmla="*/ 260350 h 3060700"/>
              <a:gd name="connsiteX13" fmla="*/ 266700 w 3670300"/>
              <a:gd name="connsiteY13" fmla="*/ 260350 h 3060700"/>
              <a:gd name="connsiteX14" fmla="*/ 266700 w 3670300"/>
              <a:gd name="connsiteY14" fmla="*/ 393700 h 3060700"/>
              <a:gd name="connsiteX15" fmla="*/ 285750 w 3670300"/>
              <a:gd name="connsiteY15" fmla="*/ 393700 h 3060700"/>
              <a:gd name="connsiteX16" fmla="*/ 285750 w 3670300"/>
              <a:gd name="connsiteY16" fmla="*/ 476250 h 3060700"/>
              <a:gd name="connsiteX17" fmla="*/ 292100 w 3670300"/>
              <a:gd name="connsiteY17" fmla="*/ 482600 h 3060700"/>
              <a:gd name="connsiteX18" fmla="*/ 292100 w 3670300"/>
              <a:gd name="connsiteY18" fmla="*/ 584200 h 3060700"/>
              <a:gd name="connsiteX19" fmla="*/ 304800 w 3670300"/>
              <a:gd name="connsiteY19" fmla="*/ 584200 h 3060700"/>
              <a:gd name="connsiteX20" fmla="*/ 304800 w 3670300"/>
              <a:gd name="connsiteY20" fmla="*/ 704850 h 3060700"/>
              <a:gd name="connsiteX21" fmla="*/ 317500 w 3670300"/>
              <a:gd name="connsiteY21" fmla="*/ 704850 h 3060700"/>
              <a:gd name="connsiteX22" fmla="*/ 317500 w 3670300"/>
              <a:gd name="connsiteY22" fmla="*/ 749300 h 3060700"/>
              <a:gd name="connsiteX23" fmla="*/ 342900 w 3670300"/>
              <a:gd name="connsiteY23" fmla="*/ 749300 h 3060700"/>
              <a:gd name="connsiteX24" fmla="*/ 342900 w 3670300"/>
              <a:gd name="connsiteY24" fmla="*/ 812800 h 3060700"/>
              <a:gd name="connsiteX25" fmla="*/ 355600 w 3670300"/>
              <a:gd name="connsiteY25" fmla="*/ 812800 h 3060700"/>
              <a:gd name="connsiteX26" fmla="*/ 355600 w 3670300"/>
              <a:gd name="connsiteY26" fmla="*/ 844550 h 3060700"/>
              <a:gd name="connsiteX27" fmla="*/ 368300 w 3670300"/>
              <a:gd name="connsiteY27" fmla="*/ 844550 h 3060700"/>
              <a:gd name="connsiteX28" fmla="*/ 368300 w 3670300"/>
              <a:gd name="connsiteY28" fmla="*/ 869950 h 3060700"/>
              <a:gd name="connsiteX29" fmla="*/ 539750 w 3670300"/>
              <a:gd name="connsiteY29" fmla="*/ 869950 h 3060700"/>
              <a:gd name="connsiteX30" fmla="*/ 539750 w 3670300"/>
              <a:gd name="connsiteY30" fmla="*/ 933450 h 3060700"/>
              <a:gd name="connsiteX31" fmla="*/ 565150 w 3670300"/>
              <a:gd name="connsiteY31" fmla="*/ 933450 h 3060700"/>
              <a:gd name="connsiteX32" fmla="*/ 565150 w 3670300"/>
              <a:gd name="connsiteY32" fmla="*/ 1035050 h 3060700"/>
              <a:gd name="connsiteX33" fmla="*/ 577850 w 3670300"/>
              <a:gd name="connsiteY33" fmla="*/ 1035050 h 3060700"/>
              <a:gd name="connsiteX34" fmla="*/ 577850 w 3670300"/>
              <a:gd name="connsiteY34" fmla="*/ 1104900 h 3060700"/>
              <a:gd name="connsiteX35" fmla="*/ 596900 w 3670300"/>
              <a:gd name="connsiteY35" fmla="*/ 1104900 h 3060700"/>
              <a:gd name="connsiteX36" fmla="*/ 596900 w 3670300"/>
              <a:gd name="connsiteY36" fmla="*/ 1168400 h 3060700"/>
              <a:gd name="connsiteX37" fmla="*/ 609600 w 3670300"/>
              <a:gd name="connsiteY37" fmla="*/ 1181100 h 3060700"/>
              <a:gd name="connsiteX38" fmla="*/ 609600 w 3670300"/>
              <a:gd name="connsiteY38" fmla="*/ 1270000 h 3060700"/>
              <a:gd name="connsiteX39" fmla="*/ 615950 w 3670300"/>
              <a:gd name="connsiteY39" fmla="*/ 1270000 h 3060700"/>
              <a:gd name="connsiteX40" fmla="*/ 615950 w 3670300"/>
              <a:gd name="connsiteY40" fmla="*/ 1358900 h 3060700"/>
              <a:gd name="connsiteX41" fmla="*/ 628650 w 3670300"/>
              <a:gd name="connsiteY41" fmla="*/ 1358900 h 3060700"/>
              <a:gd name="connsiteX42" fmla="*/ 647700 w 3670300"/>
              <a:gd name="connsiteY42" fmla="*/ 1377950 h 3060700"/>
              <a:gd name="connsiteX43" fmla="*/ 711200 w 3670300"/>
              <a:gd name="connsiteY43" fmla="*/ 1377950 h 3060700"/>
              <a:gd name="connsiteX44" fmla="*/ 711200 w 3670300"/>
              <a:gd name="connsiteY44" fmla="*/ 1435100 h 3060700"/>
              <a:gd name="connsiteX45" fmla="*/ 711200 w 3670300"/>
              <a:gd name="connsiteY45" fmla="*/ 1435100 h 3060700"/>
              <a:gd name="connsiteX46" fmla="*/ 762000 w 3670300"/>
              <a:gd name="connsiteY46" fmla="*/ 1435100 h 3060700"/>
              <a:gd name="connsiteX47" fmla="*/ 762000 w 3670300"/>
              <a:gd name="connsiteY47" fmla="*/ 1466850 h 3060700"/>
              <a:gd name="connsiteX48" fmla="*/ 793750 w 3670300"/>
              <a:gd name="connsiteY48" fmla="*/ 1466850 h 3060700"/>
              <a:gd name="connsiteX49" fmla="*/ 793750 w 3670300"/>
              <a:gd name="connsiteY49" fmla="*/ 1504950 h 3060700"/>
              <a:gd name="connsiteX50" fmla="*/ 850900 w 3670300"/>
              <a:gd name="connsiteY50" fmla="*/ 1504950 h 3060700"/>
              <a:gd name="connsiteX51" fmla="*/ 850900 w 3670300"/>
              <a:gd name="connsiteY51" fmla="*/ 1549400 h 3060700"/>
              <a:gd name="connsiteX52" fmla="*/ 869950 w 3670300"/>
              <a:gd name="connsiteY52" fmla="*/ 1549400 h 3060700"/>
              <a:gd name="connsiteX53" fmla="*/ 869950 w 3670300"/>
              <a:gd name="connsiteY53" fmla="*/ 1587500 h 3060700"/>
              <a:gd name="connsiteX54" fmla="*/ 895350 w 3670300"/>
              <a:gd name="connsiteY54" fmla="*/ 1587500 h 3060700"/>
              <a:gd name="connsiteX55" fmla="*/ 876300 w 3670300"/>
              <a:gd name="connsiteY55" fmla="*/ 1606550 h 3060700"/>
              <a:gd name="connsiteX56" fmla="*/ 914400 w 3670300"/>
              <a:gd name="connsiteY56" fmla="*/ 1606550 h 3060700"/>
              <a:gd name="connsiteX57" fmla="*/ 914400 w 3670300"/>
              <a:gd name="connsiteY57" fmla="*/ 1701800 h 3060700"/>
              <a:gd name="connsiteX58" fmla="*/ 914400 w 3670300"/>
              <a:gd name="connsiteY58" fmla="*/ 1701800 h 3060700"/>
              <a:gd name="connsiteX59" fmla="*/ 914400 w 3670300"/>
              <a:gd name="connsiteY59" fmla="*/ 1758950 h 3060700"/>
              <a:gd name="connsiteX60" fmla="*/ 1003300 w 3670300"/>
              <a:gd name="connsiteY60" fmla="*/ 1758950 h 3060700"/>
              <a:gd name="connsiteX61" fmla="*/ 1003300 w 3670300"/>
              <a:gd name="connsiteY61" fmla="*/ 1778000 h 3060700"/>
              <a:gd name="connsiteX62" fmla="*/ 1130300 w 3670300"/>
              <a:gd name="connsiteY62" fmla="*/ 1778000 h 3060700"/>
              <a:gd name="connsiteX63" fmla="*/ 1130300 w 3670300"/>
              <a:gd name="connsiteY63" fmla="*/ 1828800 h 3060700"/>
              <a:gd name="connsiteX64" fmla="*/ 1231900 w 3670300"/>
              <a:gd name="connsiteY64" fmla="*/ 1828800 h 3060700"/>
              <a:gd name="connsiteX65" fmla="*/ 1231900 w 3670300"/>
              <a:gd name="connsiteY65" fmla="*/ 1873250 h 3060700"/>
              <a:gd name="connsiteX66" fmla="*/ 1231900 w 3670300"/>
              <a:gd name="connsiteY66" fmla="*/ 1924050 h 3060700"/>
              <a:gd name="connsiteX67" fmla="*/ 1250950 w 3670300"/>
              <a:gd name="connsiteY67" fmla="*/ 1924050 h 3060700"/>
              <a:gd name="connsiteX68" fmla="*/ 1250950 w 3670300"/>
              <a:gd name="connsiteY68" fmla="*/ 1974850 h 3060700"/>
              <a:gd name="connsiteX69" fmla="*/ 1524000 w 3670300"/>
              <a:gd name="connsiteY69" fmla="*/ 1974850 h 3060700"/>
              <a:gd name="connsiteX70" fmla="*/ 1524000 w 3670300"/>
              <a:gd name="connsiteY70" fmla="*/ 2108200 h 3060700"/>
              <a:gd name="connsiteX71" fmla="*/ 1625600 w 3670300"/>
              <a:gd name="connsiteY71" fmla="*/ 2108200 h 3060700"/>
              <a:gd name="connsiteX72" fmla="*/ 1625600 w 3670300"/>
              <a:gd name="connsiteY72" fmla="*/ 2152650 h 3060700"/>
              <a:gd name="connsiteX73" fmla="*/ 1828800 w 3670300"/>
              <a:gd name="connsiteY73" fmla="*/ 2152650 h 3060700"/>
              <a:gd name="connsiteX74" fmla="*/ 1828800 w 3670300"/>
              <a:gd name="connsiteY74" fmla="*/ 2247900 h 3060700"/>
              <a:gd name="connsiteX75" fmla="*/ 1847850 w 3670300"/>
              <a:gd name="connsiteY75" fmla="*/ 2247900 h 3060700"/>
              <a:gd name="connsiteX76" fmla="*/ 1847850 w 3670300"/>
              <a:gd name="connsiteY76" fmla="*/ 2317750 h 3060700"/>
              <a:gd name="connsiteX77" fmla="*/ 1936750 w 3670300"/>
              <a:gd name="connsiteY77" fmla="*/ 2317750 h 3060700"/>
              <a:gd name="connsiteX78" fmla="*/ 1936750 w 3670300"/>
              <a:gd name="connsiteY78" fmla="*/ 2330450 h 3060700"/>
              <a:gd name="connsiteX79" fmla="*/ 2051050 w 3670300"/>
              <a:gd name="connsiteY79" fmla="*/ 2330450 h 3060700"/>
              <a:gd name="connsiteX80" fmla="*/ 2051050 w 3670300"/>
              <a:gd name="connsiteY80" fmla="*/ 2374900 h 3060700"/>
              <a:gd name="connsiteX81" fmla="*/ 2076450 w 3670300"/>
              <a:gd name="connsiteY81" fmla="*/ 2374900 h 3060700"/>
              <a:gd name="connsiteX82" fmla="*/ 2076450 w 3670300"/>
              <a:gd name="connsiteY82" fmla="*/ 2413000 h 3060700"/>
              <a:gd name="connsiteX83" fmla="*/ 2101850 w 3670300"/>
              <a:gd name="connsiteY83" fmla="*/ 2438400 h 3060700"/>
              <a:gd name="connsiteX84" fmla="*/ 2101850 w 3670300"/>
              <a:gd name="connsiteY84" fmla="*/ 2476500 h 3060700"/>
              <a:gd name="connsiteX85" fmla="*/ 2120900 w 3670300"/>
              <a:gd name="connsiteY85" fmla="*/ 2476500 h 3060700"/>
              <a:gd name="connsiteX86" fmla="*/ 2120900 w 3670300"/>
              <a:gd name="connsiteY86" fmla="*/ 2546350 h 3060700"/>
              <a:gd name="connsiteX87" fmla="*/ 2184400 w 3670300"/>
              <a:gd name="connsiteY87" fmla="*/ 2546350 h 3060700"/>
              <a:gd name="connsiteX88" fmla="*/ 2182283 w 3670300"/>
              <a:gd name="connsiteY88" fmla="*/ 2605617 h 3060700"/>
              <a:gd name="connsiteX89" fmla="*/ 2400300 w 3670300"/>
              <a:gd name="connsiteY89" fmla="*/ 2597150 h 3060700"/>
              <a:gd name="connsiteX90" fmla="*/ 2400300 w 3670300"/>
              <a:gd name="connsiteY90" fmla="*/ 2647950 h 3060700"/>
              <a:gd name="connsiteX91" fmla="*/ 2463800 w 3670300"/>
              <a:gd name="connsiteY91" fmla="*/ 2647950 h 3060700"/>
              <a:gd name="connsiteX92" fmla="*/ 2463800 w 3670300"/>
              <a:gd name="connsiteY92" fmla="*/ 2705100 h 3060700"/>
              <a:gd name="connsiteX93" fmla="*/ 2683934 w 3670300"/>
              <a:gd name="connsiteY93" fmla="*/ 2700867 h 3060700"/>
              <a:gd name="connsiteX94" fmla="*/ 2681816 w 3670300"/>
              <a:gd name="connsiteY94" fmla="*/ 2760133 h 3060700"/>
              <a:gd name="connsiteX95" fmla="*/ 2732616 w 3670300"/>
              <a:gd name="connsiteY95" fmla="*/ 2760133 h 3060700"/>
              <a:gd name="connsiteX96" fmla="*/ 2734734 w 3670300"/>
              <a:gd name="connsiteY96" fmla="*/ 2825750 h 3060700"/>
              <a:gd name="connsiteX97" fmla="*/ 3627966 w 3670300"/>
              <a:gd name="connsiteY97" fmla="*/ 2825750 h 3060700"/>
              <a:gd name="connsiteX98" fmla="*/ 3627967 w 3670300"/>
              <a:gd name="connsiteY98" fmla="*/ 3060700 h 3060700"/>
              <a:gd name="connsiteX99" fmla="*/ 3670300 w 3670300"/>
              <a:gd name="connsiteY99" fmla="*/ 3060700 h 3060700"/>
              <a:gd name="connsiteX0" fmla="*/ 0 w 3670300"/>
              <a:gd name="connsiteY0" fmla="*/ 0 h 3060700"/>
              <a:gd name="connsiteX1" fmla="*/ 88900 w 3670300"/>
              <a:gd name="connsiteY1" fmla="*/ 0 h 3060700"/>
              <a:gd name="connsiteX2" fmla="*/ 88900 w 3670300"/>
              <a:gd name="connsiteY2" fmla="*/ 44450 h 3060700"/>
              <a:gd name="connsiteX3" fmla="*/ 146050 w 3670300"/>
              <a:gd name="connsiteY3" fmla="*/ 44450 h 3060700"/>
              <a:gd name="connsiteX4" fmla="*/ 146050 w 3670300"/>
              <a:gd name="connsiteY4" fmla="*/ 63500 h 3060700"/>
              <a:gd name="connsiteX5" fmla="*/ 203200 w 3670300"/>
              <a:gd name="connsiteY5" fmla="*/ 63500 h 3060700"/>
              <a:gd name="connsiteX6" fmla="*/ 203200 w 3670300"/>
              <a:gd name="connsiteY6" fmla="*/ 88900 h 3060700"/>
              <a:gd name="connsiteX7" fmla="*/ 222250 w 3670300"/>
              <a:gd name="connsiteY7" fmla="*/ 88900 h 3060700"/>
              <a:gd name="connsiteX8" fmla="*/ 222250 w 3670300"/>
              <a:gd name="connsiteY8" fmla="*/ 127000 h 3060700"/>
              <a:gd name="connsiteX9" fmla="*/ 241300 w 3670300"/>
              <a:gd name="connsiteY9" fmla="*/ 107950 h 3060700"/>
              <a:gd name="connsiteX10" fmla="*/ 241300 w 3670300"/>
              <a:gd name="connsiteY10" fmla="*/ 146050 h 3060700"/>
              <a:gd name="connsiteX11" fmla="*/ 247650 w 3670300"/>
              <a:gd name="connsiteY11" fmla="*/ 146050 h 3060700"/>
              <a:gd name="connsiteX12" fmla="*/ 247650 w 3670300"/>
              <a:gd name="connsiteY12" fmla="*/ 260350 h 3060700"/>
              <a:gd name="connsiteX13" fmla="*/ 266700 w 3670300"/>
              <a:gd name="connsiteY13" fmla="*/ 260350 h 3060700"/>
              <a:gd name="connsiteX14" fmla="*/ 266700 w 3670300"/>
              <a:gd name="connsiteY14" fmla="*/ 393700 h 3060700"/>
              <a:gd name="connsiteX15" fmla="*/ 285750 w 3670300"/>
              <a:gd name="connsiteY15" fmla="*/ 393700 h 3060700"/>
              <a:gd name="connsiteX16" fmla="*/ 285750 w 3670300"/>
              <a:gd name="connsiteY16" fmla="*/ 476250 h 3060700"/>
              <a:gd name="connsiteX17" fmla="*/ 292100 w 3670300"/>
              <a:gd name="connsiteY17" fmla="*/ 482600 h 3060700"/>
              <a:gd name="connsiteX18" fmla="*/ 292100 w 3670300"/>
              <a:gd name="connsiteY18" fmla="*/ 584200 h 3060700"/>
              <a:gd name="connsiteX19" fmla="*/ 304800 w 3670300"/>
              <a:gd name="connsiteY19" fmla="*/ 584200 h 3060700"/>
              <a:gd name="connsiteX20" fmla="*/ 304800 w 3670300"/>
              <a:gd name="connsiteY20" fmla="*/ 704850 h 3060700"/>
              <a:gd name="connsiteX21" fmla="*/ 317500 w 3670300"/>
              <a:gd name="connsiteY21" fmla="*/ 704850 h 3060700"/>
              <a:gd name="connsiteX22" fmla="*/ 317500 w 3670300"/>
              <a:gd name="connsiteY22" fmla="*/ 749300 h 3060700"/>
              <a:gd name="connsiteX23" fmla="*/ 342900 w 3670300"/>
              <a:gd name="connsiteY23" fmla="*/ 749300 h 3060700"/>
              <a:gd name="connsiteX24" fmla="*/ 342900 w 3670300"/>
              <a:gd name="connsiteY24" fmla="*/ 812800 h 3060700"/>
              <a:gd name="connsiteX25" fmla="*/ 355600 w 3670300"/>
              <a:gd name="connsiteY25" fmla="*/ 812800 h 3060700"/>
              <a:gd name="connsiteX26" fmla="*/ 355600 w 3670300"/>
              <a:gd name="connsiteY26" fmla="*/ 844550 h 3060700"/>
              <a:gd name="connsiteX27" fmla="*/ 368300 w 3670300"/>
              <a:gd name="connsiteY27" fmla="*/ 844550 h 3060700"/>
              <a:gd name="connsiteX28" fmla="*/ 368300 w 3670300"/>
              <a:gd name="connsiteY28" fmla="*/ 869950 h 3060700"/>
              <a:gd name="connsiteX29" fmla="*/ 539750 w 3670300"/>
              <a:gd name="connsiteY29" fmla="*/ 869950 h 3060700"/>
              <a:gd name="connsiteX30" fmla="*/ 539750 w 3670300"/>
              <a:gd name="connsiteY30" fmla="*/ 933450 h 3060700"/>
              <a:gd name="connsiteX31" fmla="*/ 565150 w 3670300"/>
              <a:gd name="connsiteY31" fmla="*/ 933450 h 3060700"/>
              <a:gd name="connsiteX32" fmla="*/ 565150 w 3670300"/>
              <a:gd name="connsiteY32" fmla="*/ 1035050 h 3060700"/>
              <a:gd name="connsiteX33" fmla="*/ 577850 w 3670300"/>
              <a:gd name="connsiteY33" fmla="*/ 1035050 h 3060700"/>
              <a:gd name="connsiteX34" fmla="*/ 577850 w 3670300"/>
              <a:gd name="connsiteY34" fmla="*/ 1104900 h 3060700"/>
              <a:gd name="connsiteX35" fmla="*/ 596900 w 3670300"/>
              <a:gd name="connsiteY35" fmla="*/ 1104900 h 3060700"/>
              <a:gd name="connsiteX36" fmla="*/ 596900 w 3670300"/>
              <a:gd name="connsiteY36" fmla="*/ 1168400 h 3060700"/>
              <a:gd name="connsiteX37" fmla="*/ 609600 w 3670300"/>
              <a:gd name="connsiteY37" fmla="*/ 1181100 h 3060700"/>
              <a:gd name="connsiteX38" fmla="*/ 609600 w 3670300"/>
              <a:gd name="connsiteY38" fmla="*/ 1270000 h 3060700"/>
              <a:gd name="connsiteX39" fmla="*/ 615950 w 3670300"/>
              <a:gd name="connsiteY39" fmla="*/ 1270000 h 3060700"/>
              <a:gd name="connsiteX40" fmla="*/ 615950 w 3670300"/>
              <a:gd name="connsiteY40" fmla="*/ 1358900 h 3060700"/>
              <a:gd name="connsiteX41" fmla="*/ 628650 w 3670300"/>
              <a:gd name="connsiteY41" fmla="*/ 1358900 h 3060700"/>
              <a:gd name="connsiteX42" fmla="*/ 647700 w 3670300"/>
              <a:gd name="connsiteY42" fmla="*/ 1377950 h 3060700"/>
              <a:gd name="connsiteX43" fmla="*/ 711200 w 3670300"/>
              <a:gd name="connsiteY43" fmla="*/ 1377950 h 3060700"/>
              <a:gd name="connsiteX44" fmla="*/ 711200 w 3670300"/>
              <a:gd name="connsiteY44" fmla="*/ 1435100 h 3060700"/>
              <a:gd name="connsiteX45" fmla="*/ 711200 w 3670300"/>
              <a:gd name="connsiteY45" fmla="*/ 1435100 h 3060700"/>
              <a:gd name="connsiteX46" fmla="*/ 762000 w 3670300"/>
              <a:gd name="connsiteY46" fmla="*/ 1435100 h 3060700"/>
              <a:gd name="connsiteX47" fmla="*/ 762000 w 3670300"/>
              <a:gd name="connsiteY47" fmla="*/ 1466850 h 3060700"/>
              <a:gd name="connsiteX48" fmla="*/ 793750 w 3670300"/>
              <a:gd name="connsiteY48" fmla="*/ 1466850 h 3060700"/>
              <a:gd name="connsiteX49" fmla="*/ 793750 w 3670300"/>
              <a:gd name="connsiteY49" fmla="*/ 1504950 h 3060700"/>
              <a:gd name="connsiteX50" fmla="*/ 850900 w 3670300"/>
              <a:gd name="connsiteY50" fmla="*/ 1504950 h 3060700"/>
              <a:gd name="connsiteX51" fmla="*/ 850900 w 3670300"/>
              <a:gd name="connsiteY51" fmla="*/ 1549400 h 3060700"/>
              <a:gd name="connsiteX52" fmla="*/ 869950 w 3670300"/>
              <a:gd name="connsiteY52" fmla="*/ 1549400 h 3060700"/>
              <a:gd name="connsiteX53" fmla="*/ 869950 w 3670300"/>
              <a:gd name="connsiteY53" fmla="*/ 1587500 h 3060700"/>
              <a:gd name="connsiteX54" fmla="*/ 895350 w 3670300"/>
              <a:gd name="connsiteY54" fmla="*/ 1587500 h 3060700"/>
              <a:gd name="connsiteX55" fmla="*/ 876300 w 3670300"/>
              <a:gd name="connsiteY55" fmla="*/ 1606550 h 3060700"/>
              <a:gd name="connsiteX56" fmla="*/ 914400 w 3670300"/>
              <a:gd name="connsiteY56" fmla="*/ 1606550 h 3060700"/>
              <a:gd name="connsiteX57" fmla="*/ 914400 w 3670300"/>
              <a:gd name="connsiteY57" fmla="*/ 1701800 h 3060700"/>
              <a:gd name="connsiteX58" fmla="*/ 914400 w 3670300"/>
              <a:gd name="connsiteY58" fmla="*/ 1701800 h 3060700"/>
              <a:gd name="connsiteX59" fmla="*/ 914400 w 3670300"/>
              <a:gd name="connsiteY59" fmla="*/ 1758950 h 3060700"/>
              <a:gd name="connsiteX60" fmla="*/ 1003300 w 3670300"/>
              <a:gd name="connsiteY60" fmla="*/ 1758950 h 3060700"/>
              <a:gd name="connsiteX61" fmla="*/ 1003300 w 3670300"/>
              <a:gd name="connsiteY61" fmla="*/ 1778000 h 3060700"/>
              <a:gd name="connsiteX62" fmla="*/ 1130300 w 3670300"/>
              <a:gd name="connsiteY62" fmla="*/ 1778000 h 3060700"/>
              <a:gd name="connsiteX63" fmla="*/ 1130300 w 3670300"/>
              <a:gd name="connsiteY63" fmla="*/ 1828800 h 3060700"/>
              <a:gd name="connsiteX64" fmla="*/ 1231900 w 3670300"/>
              <a:gd name="connsiteY64" fmla="*/ 1828800 h 3060700"/>
              <a:gd name="connsiteX65" fmla="*/ 1231900 w 3670300"/>
              <a:gd name="connsiteY65" fmla="*/ 1873250 h 3060700"/>
              <a:gd name="connsiteX66" fmla="*/ 1231900 w 3670300"/>
              <a:gd name="connsiteY66" fmla="*/ 1924050 h 3060700"/>
              <a:gd name="connsiteX67" fmla="*/ 1250950 w 3670300"/>
              <a:gd name="connsiteY67" fmla="*/ 1924050 h 3060700"/>
              <a:gd name="connsiteX68" fmla="*/ 1250950 w 3670300"/>
              <a:gd name="connsiteY68" fmla="*/ 1974850 h 3060700"/>
              <a:gd name="connsiteX69" fmla="*/ 1524000 w 3670300"/>
              <a:gd name="connsiteY69" fmla="*/ 1974850 h 3060700"/>
              <a:gd name="connsiteX70" fmla="*/ 1524000 w 3670300"/>
              <a:gd name="connsiteY70" fmla="*/ 2108200 h 3060700"/>
              <a:gd name="connsiteX71" fmla="*/ 1625600 w 3670300"/>
              <a:gd name="connsiteY71" fmla="*/ 2108200 h 3060700"/>
              <a:gd name="connsiteX72" fmla="*/ 1625600 w 3670300"/>
              <a:gd name="connsiteY72" fmla="*/ 2152650 h 3060700"/>
              <a:gd name="connsiteX73" fmla="*/ 1828800 w 3670300"/>
              <a:gd name="connsiteY73" fmla="*/ 2152650 h 3060700"/>
              <a:gd name="connsiteX74" fmla="*/ 1828800 w 3670300"/>
              <a:gd name="connsiteY74" fmla="*/ 2247900 h 3060700"/>
              <a:gd name="connsiteX75" fmla="*/ 1847850 w 3670300"/>
              <a:gd name="connsiteY75" fmla="*/ 2247900 h 3060700"/>
              <a:gd name="connsiteX76" fmla="*/ 1847850 w 3670300"/>
              <a:gd name="connsiteY76" fmla="*/ 2317750 h 3060700"/>
              <a:gd name="connsiteX77" fmla="*/ 1936750 w 3670300"/>
              <a:gd name="connsiteY77" fmla="*/ 2317750 h 3060700"/>
              <a:gd name="connsiteX78" fmla="*/ 1936750 w 3670300"/>
              <a:gd name="connsiteY78" fmla="*/ 2330450 h 3060700"/>
              <a:gd name="connsiteX79" fmla="*/ 2051050 w 3670300"/>
              <a:gd name="connsiteY79" fmla="*/ 2330450 h 3060700"/>
              <a:gd name="connsiteX80" fmla="*/ 2051050 w 3670300"/>
              <a:gd name="connsiteY80" fmla="*/ 2374900 h 3060700"/>
              <a:gd name="connsiteX81" fmla="*/ 2076450 w 3670300"/>
              <a:gd name="connsiteY81" fmla="*/ 2374900 h 3060700"/>
              <a:gd name="connsiteX82" fmla="*/ 2076450 w 3670300"/>
              <a:gd name="connsiteY82" fmla="*/ 2413000 h 3060700"/>
              <a:gd name="connsiteX83" fmla="*/ 2101850 w 3670300"/>
              <a:gd name="connsiteY83" fmla="*/ 2438400 h 3060700"/>
              <a:gd name="connsiteX84" fmla="*/ 2101850 w 3670300"/>
              <a:gd name="connsiteY84" fmla="*/ 2476500 h 3060700"/>
              <a:gd name="connsiteX85" fmla="*/ 2120900 w 3670300"/>
              <a:gd name="connsiteY85" fmla="*/ 2476500 h 3060700"/>
              <a:gd name="connsiteX86" fmla="*/ 2120900 w 3670300"/>
              <a:gd name="connsiteY86" fmla="*/ 2546350 h 3060700"/>
              <a:gd name="connsiteX87" fmla="*/ 2184400 w 3670300"/>
              <a:gd name="connsiteY87" fmla="*/ 2546350 h 3060700"/>
              <a:gd name="connsiteX88" fmla="*/ 2182283 w 3670300"/>
              <a:gd name="connsiteY88" fmla="*/ 2605617 h 3060700"/>
              <a:gd name="connsiteX89" fmla="*/ 2400300 w 3670300"/>
              <a:gd name="connsiteY89" fmla="*/ 2599266 h 3060700"/>
              <a:gd name="connsiteX90" fmla="*/ 2400300 w 3670300"/>
              <a:gd name="connsiteY90" fmla="*/ 2647950 h 3060700"/>
              <a:gd name="connsiteX91" fmla="*/ 2463800 w 3670300"/>
              <a:gd name="connsiteY91" fmla="*/ 2647950 h 3060700"/>
              <a:gd name="connsiteX92" fmla="*/ 2463800 w 3670300"/>
              <a:gd name="connsiteY92" fmla="*/ 2705100 h 3060700"/>
              <a:gd name="connsiteX93" fmla="*/ 2683934 w 3670300"/>
              <a:gd name="connsiteY93" fmla="*/ 2700867 h 3060700"/>
              <a:gd name="connsiteX94" fmla="*/ 2681816 w 3670300"/>
              <a:gd name="connsiteY94" fmla="*/ 2760133 h 3060700"/>
              <a:gd name="connsiteX95" fmla="*/ 2732616 w 3670300"/>
              <a:gd name="connsiteY95" fmla="*/ 2760133 h 3060700"/>
              <a:gd name="connsiteX96" fmla="*/ 2734734 w 3670300"/>
              <a:gd name="connsiteY96" fmla="*/ 2825750 h 3060700"/>
              <a:gd name="connsiteX97" fmla="*/ 3627966 w 3670300"/>
              <a:gd name="connsiteY97" fmla="*/ 2825750 h 3060700"/>
              <a:gd name="connsiteX98" fmla="*/ 3627967 w 3670300"/>
              <a:gd name="connsiteY98" fmla="*/ 3060700 h 3060700"/>
              <a:gd name="connsiteX99" fmla="*/ 3670300 w 3670300"/>
              <a:gd name="connsiteY99" fmla="*/ 3060700 h 3060700"/>
              <a:gd name="connsiteX0" fmla="*/ 0 w 3670300"/>
              <a:gd name="connsiteY0" fmla="*/ 0 h 3060700"/>
              <a:gd name="connsiteX1" fmla="*/ 88900 w 3670300"/>
              <a:gd name="connsiteY1" fmla="*/ 0 h 3060700"/>
              <a:gd name="connsiteX2" fmla="*/ 88900 w 3670300"/>
              <a:gd name="connsiteY2" fmla="*/ 44450 h 3060700"/>
              <a:gd name="connsiteX3" fmla="*/ 146050 w 3670300"/>
              <a:gd name="connsiteY3" fmla="*/ 44450 h 3060700"/>
              <a:gd name="connsiteX4" fmla="*/ 146050 w 3670300"/>
              <a:gd name="connsiteY4" fmla="*/ 63500 h 3060700"/>
              <a:gd name="connsiteX5" fmla="*/ 203200 w 3670300"/>
              <a:gd name="connsiteY5" fmla="*/ 63500 h 3060700"/>
              <a:gd name="connsiteX6" fmla="*/ 203200 w 3670300"/>
              <a:gd name="connsiteY6" fmla="*/ 88900 h 3060700"/>
              <a:gd name="connsiteX7" fmla="*/ 222250 w 3670300"/>
              <a:gd name="connsiteY7" fmla="*/ 88900 h 3060700"/>
              <a:gd name="connsiteX8" fmla="*/ 222250 w 3670300"/>
              <a:gd name="connsiteY8" fmla="*/ 127000 h 3060700"/>
              <a:gd name="connsiteX9" fmla="*/ 241300 w 3670300"/>
              <a:gd name="connsiteY9" fmla="*/ 107950 h 3060700"/>
              <a:gd name="connsiteX10" fmla="*/ 241300 w 3670300"/>
              <a:gd name="connsiteY10" fmla="*/ 146050 h 3060700"/>
              <a:gd name="connsiteX11" fmla="*/ 247650 w 3670300"/>
              <a:gd name="connsiteY11" fmla="*/ 146050 h 3060700"/>
              <a:gd name="connsiteX12" fmla="*/ 247650 w 3670300"/>
              <a:gd name="connsiteY12" fmla="*/ 260350 h 3060700"/>
              <a:gd name="connsiteX13" fmla="*/ 266700 w 3670300"/>
              <a:gd name="connsiteY13" fmla="*/ 260350 h 3060700"/>
              <a:gd name="connsiteX14" fmla="*/ 266700 w 3670300"/>
              <a:gd name="connsiteY14" fmla="*/ 393700 h 3060700"/>
              <a:gd name="connsiteX15" fmla="*/ 285750 w 3670300"/>
              <a:gd name="connsiteY15" fmla="*/ 393700 h 3060700"/>
              <a:gd name="connsiteX16" fmla="*/ 285750 w 3670300"/>
              <a:gd name="connsiteY16" fmla="*/ 476250 h 3060700"/>
              <a:gd name="connsiteX17" fmla="*/ 292100 w 3670300"/>
              <a:gd name="connsiteY17" fmla="*/ 482600 h 3060700"/>
              <a:gd name="connsiteX18" fmla="*/ 292100 w 3670300"/>
              <a:gd name="connsiteY18" fmla="*/ 584200 h 3060700"/>
              <a:gd name="connsiteX19" fmla="*/ 304800 w 3670300"/>
              <a:gd name="connsiteY19" fmla="*/ 584200 h 3060700"/>
              <a:gd name="connsiteX20" fmla="*/ 304800 w 3670300"/>
              <a:gd name="connsiteY20" fmla="*/ 704850 h 3060700"/>
              <a:gd name="connsiteX21" fmla="*/ 317500 w 3670300"/>
              <a:gd name="connsiteY21" fmla="*/ 704850 h 3060700"/>
              <a:gd name="connsiteX22" fmla="*/ 317500 w 3670300"/>
              <a:gd name="connsiteY22" fmla="*/ 749300 h 3060700"/>
              <a:gd name="connsiteX23" fmla="*/ 342900 w 3670300"/>
              <a:gd name="connsiteY23" fmla="*/ 749300 h 3060700"/>
              <a:gd name="connsiteX24" fmla="*/ 342900 w 3670300"/>
              <a:gd name="connsiteY24" fmla="*/ 812800 h 3060700"/>
              <a:gd name="connsiteX25" fmla="*/ 355600 w 3670300"/>
              <a:gd name="connsiteY25" fmla="*/ 812800 h 3060700"/>
              <a:gd name="connsiteX26" fmla="*/ 355600 w 3670300"/>
              <a:gd name="connsiteY26" fmla="*/ 844550 h 3060700"/>
              <a:gd name="connsiteX27" fmla="*/ 368300 w 3670300"/>
              <a:gd name="connsiteY27" fmla="*/ 844550 h 3060700"/>
              <a:gd name="connsiteX28" fmla="*/ 368300 w 3670300"/>
              <a:gd name="connsiteY28" fmla="*/ 869950 h 3060700"/>
              <a:gd name="connsiteX29" fmla="*/ 539750 w 3670300"/>
              <a:gd name="connsiteY29" fmla="*/ 869950 h 3060700"/>
              <a:gd name="connsiteX30" fmla="*/ 539750 w 3670300"/>
              <a:gd name="connsiteY30" fmla="*/ 933450 h 3060700"/>
              <a:gd name="connsiteX31" fmla="*/ 565150 w 3670300"/>
              <a:gd name="connsiteY31" fmla="*/ 933450 h 3060700"/>
              <a:gd name="connsiteX32" fmla="*/ 565150 w 3670300"/>
              <a:gd name="connsiteY32" fmla="*/ 1035050 h 3060700"/>
              <a:gd name="connsiteX33" fmla="*/ 577850 w 3670300"/>
              <a:gd name="connsiteY33" fmla="*/ 1035050 h 3060700"/>
              <a:gd name="connsiteX34" fmla="*/ 577850 w 3670300"/>
              <a:gd name="connsiteY34" fmla="*/ 1104900 h 3060700"/>
              <a:gd name="connsiteX35" fmla="*/ 596900 w 3670300"/>
              <a:gd name="connsiteY35" fmla="*/ 1104900 h 3060700"/>
              <a:gd name="connsiteX36" fmla="*/ 596900 w 3670300"/>
              <a:gd name="connsiteY36" fmla="*/ 1168400 h 3060700"/>
              <a:gd name="connsiteX37" fmla="*/ 609600 w 3670300"/>
              <a:gd name="connsiteY37" fmla="*/ 1181100 h 3060700"/>
              <a:gd name="connsiteX38" fmla="*/ 609600 w 3670300"/>
              <a:gd name="connsiteY38" fmla="*/ 1270000 h 3060700"/>
              <a:gd name="connsiteX39" fmla="*/ 615950 w 3670300"/>
              <a:gd name="connsiteY39" fmla="*/ 1270000 h 3060700"/>
              <a:gd name="connsiteX40" fmla="*/ 615950 w 3670300"/>
              <a:gd name="connsiteY40" fmla="*/ 1358900 h 3060700"/>
              <a:gd name="connsiteX41" fmla="*/ 628650 w 3670300"/>
              <a:gd name="connsiteY41" fmla="*/ 1358900 h 3060700"/>
              <a:gd name="connsiteX42" fmla="*/ 647700 w 3670300"/>
              <a:gd name="connsiteY42" fmla="*/ 1377950 h 3060700"/>
              <a:gd name="connsiteX43" fmla="*/ 711200 w 3670300"/>
              <a:gd name="connsiteY43" fmla="*/ 1377950 h 3060700"/>
              <a:gd name="connsiteX44" fmla="*/ 711200 w 3670300"/>
              <a:gd name="connsiteY44" fmla="*/ 1435100 h 3060700"/>
              <a:gd name="connsiteX45" fmla="*/ 711200 w 3670300"/>
              <a:gd name="connsiteY45" fmla="*/ 1435100 h 3060700"/>
              <a:gd name="connsiteX46" fmla="*/ 762000 w 3670300"/>
              <a:gd name="connsiteY46" fmla="*/ 1435100 h 3060700"/>
              <a:gd name="connsiteX47" fmla="*/ 762000 w 3670300"/>
              <a:gd name="connsiteY47" fmla="*/ 1466850 h 3060700"/>
              <a:gd name="connsiteX48" fmla="*/ 793750 w 3670300"/>
              <a:gd name="connsiteY48" fmla="*/ 1466850 h 3060700"/>
              <a:gd name="connsiteX49" fmla="*/ 793750 w 3670300"/>
              <a:gd name="connsiteY49" fmla="*/ 1504950 h 3060700"/>
              <a:gd name="connsiteX50" fmla="*/ 850900 w 3670300"/>
              <a:gd name="connsiteY50" fmla="*/ 1504950 h 3060700"/>
              <a:gd name="connsiteX51" fmla="*/ 850900 w 3670300"/>
              <a:gd name="connsiteY51" fmla="*/ 1549400 h 3060700"/>
              <a:gd name="connsiteX52" fmla="*/ 869950 w 3670300"/>
              <a:gd name="connsiteY52" fmla="*/ 1549400 h 3060700"/>
              <a:gd name="connsiteX53" fmla="*/ 869950 w 3670300"/>
              <a:gd name="connsiteY53" fmla="*/ 1587500 h 3060700"/>
              <a:gd name="connsiteX54" fmla="*/ 895350 w 3670300"/>
              <a:gd name="connsiteY54" fmla="*/ 1587500 h 3060700"/>
              <a:gd name="connsiteX55" fmla="*/ 876300 w 3670300"/>
              <a:gd name="connsiteY55" fmla="*/ 1606550 h 3060700"/>
              <a:gd name="connsiteX56" fmla="*/ 914400 w 3670300"/>
              <a:gd name="connsiteY56" fmla="*/ 1606550 h 3060700"/>
              <a:gd name="connsiteX57" fmla="*/ 914400 w 3670300"/>
              <a:gd name="connsiteY57" fmla="*/ 1701800 h 3060700"/>
              <a:gd name="connsiteX58" fmla="*/ 914400 w 3670300"/>
              <a:gd name="connsiteY58" fmla="*/ 1701800 h 3060700"/>
              <a:gd name="connsiteX59" fmla="*/ 914400 w 3670300"/>
              <a:gd name="connsiteY59" fmla="*/ 1758950 h 3060700"/>
              <a:gd name="connsiteX60" fmla="*/ 1003300 w 3670300"/>
              <a:gd name="connsiteY60" fmla="*/ 1758950 h 3060700"/>
              <a:gd name="connsiteX61" fmla="*/ 1003300 w 3670300"/>
              <a:gd name="connsiteY61" fmla="*/ 1778000 h 3060700"/>
              <a:gd name="connsiteX62" fmla="*/ 1130300 w 3670300"/>
              <a:gd name="connsiteY62" fmla="*/ 1778000 h 3060700"/>
              <a:gd name="connsiteX63" fmla="*/ 1130300 w 3670300"/>
              <a:gd name="connsiteY63" fmla="*/ 1828800 h 3060700"/>
              <a:gd name="connsiteX64" fmla="*/ 1231900 w 3670300"/>
              <a:gd name="connsiteY64" fmla="*/ 1828800 h 3060700"/>
              <a:gd name="connsiteX65" fmla="*/ 1231900 w 3670300"/>
              <a:gd name="connsiteY65" fmla="*/ 1873250 h 3060700"/>
              <a:gd name="connsiteX66" fmla="*/ 1231900 w 3670300"/>
              <a:gd name="connsiteY66" fmla="*/ 1924050 h 3060700"/>
              <a:gd name="connsiteX67" fmla="*/ 1250950 w 3670300"/>
              <a:gd name="connsiteY67" fmla="*/ 1924050 h 3060700"/>
              <a:gd name="connsiteX68" fmla="*/ 1250950 w 3670300"/>
              <a:gd name="connsiteY68" fmla="*/ 1974850 h 3060700"/>
              <a:gd name="connsiteX69" fmla="*/ 1524000 w 3670300"/>
              <a:gd name="connsiteY69" fmla="*/ 1974850 h 3060700"/>
              <a:gd name="connsiteX70" fmla="*/ 1524000 w 3670300"/>
              <a:gd name="connsiteY70" fmla="*/ 2108200 h 3060700"/>
              <a:gd name="connsiteX71" fmla="*/ 1625600 w 3670300"/>
              <a:gd name="connsiteY71" fmla="*/ 2108200 h 3060700"/>
              <a:gd name="connsiteX72" fmla="*/ 1625600 w 3670300"/>
              <a:gd name="connsiteY72" fmla="*/ 2152650 h 3060700"/>
              <a:gd name="connsiteX73" fmla="*/ 1828800 w 3670300"/>
              <a:gd name="connsiteY73" fmla="*/ 2152650 h 3060700"/>
              <a:gd name="connsiteX74" fmla="*/ 1828800 w 3670300"/>
              <a:gd name="connsiteY74" fmla="*/ 2247900 h 3060700"/>
              <a:gd name="connsiteX75" fmla="*/ 1847850 w 3670300"/>
              <a:gd name="connsiteY75" fmla="*/ 2247900 h 3060700"/>
              <a:gd name="connsiteX76" fmla="*/ 1847850 w 3670300"/>
              <a:gd name="connsiteY76" fmla="*/ 2317750 h 3060700"/>
              <a:gd name="connsiteX77" fmla="*/ 1936750 w 3670300"/>
              <a:gd name="connsiteY77" fmla="*/ 2317750 h 3060700"/>
              <a:gd name="connsiteX78" fmla="*/ 1936750 w 3670300"/>
              <a:gd name="connsiteY78" fmla="*/ 2330450 h 3060700"/>
              <a:gd name="connsiteX79" fmla="*/ 2051050 w 3670300"/>
              <a:gd name="connsiteY79" fmla="*/ 2330450 h 3060700"/>
              <a:gd name="connsiteX80" fmla="*/ 2051050 w 3670300"/>
              <a:gd name="connsiteY80" fmla="*/ 2374900 h 3060700"/>
              <a:gd name="connsiteX81" fmla="*/ 2076450 w 3670300"/>
              <a:gd name="connsiteY81" fmla="*/ 2374900 h 3060700"/>
              <a:gd name="connsiteX82" fmla="*/ 2076450 w 3670300"/>
              <a:gd name="connsiteY82" fmla="*/ 2413000 h 3060700"/>
              <a:gd name="connsiteX83" fmla="*/ 2101850 w 3670300"/>
              <a:gd name="connsiteY83" fmla="*/ 2438400 h 3060700"/>
              <a:gd name="connsiteX84" fmla="*/ 2101850 w 3670300"/>
              <a:gd name="connsiteY84" fmla="*/ 2476500 h 3060700"/>
              <a:gd name="connsiteX85" fmla="*/ 2120900 w 3670300"/>
              <a:gd name="connsiteY85" fmla="*/ 2476500 h 3060700"/>
              <a:gd name="connsiteX86" fmla="*/ 2120900 w 3670300"/>
              <a:gd name="connsiteY86" fmla="*/ 2546350 h 3060700"/>
              <a:gd name="connsiteX87" fmla="*/ 2184400 w 3670300"/>
              <a:gd name="connsiteY87" fmla="*/ 2546350 h 3060700"/>
              <a:gd name="connsiteX88" fmla="*/ 2182283 w 3670300"/>
              <a:gd name="connsiteY88" fmla="*/ 2605617 h 3060700"/>
              <a:gd name="connsiteX89" fmla="*/ 2400300 w 3670300"/>
              <a:gd name="connsiteY89" fmla="*/ 2605616 h 3060700"/>
              <a:gd name="connsiteX90" fmla="*/ 2400300 w 3670300"/>
              <a:gd name="connsiteY90" fmla="*/ 2647950 h 3060700"/>
              <a:gd name="connsiteX91" fmla="*/ 2463800 w 3670300"/>
              <a:gd name="connsiteY91" fmla="*/ 2647950 h 3060700"/>
              <a:gd name="connsiteX92" fmla="*/ 2463800 w 3670300"/>
              <a:gd name="connsiteY92" fmla="*/ 2705100 h 3060700"/>
              <a:gd name="connsiteX93" fmla="*/ 2683934 w 3670300"/>
              <a:gd name="connsiteY93" fmla="*/ 2700867 h 3060700"/>
              <a:gd name="connsiteX94" fmla="*/ 2681816 w 3670300"/>
              <a:gd name="connsiteY94" fmla="*/ 2760133 h 3060700"/>
              <a:gd name="connsiteX95" fmla="*/ 2732616 w 3670300"/>
              <a:gd name="connsiteY95" fmla="*/ 2760133 h 3060700"/>
              <a:gd name="connsiteX96" fmla="*/ 2734734 w 3670300"/>
              <a:gd name="connsiteY96" fmla="*/ 2825750 h 3060700"/>
              <a:gd name="connsiteX97" fmla="*/ 3627966 w 3670300"/>
              <a:gd name="connsiteY97" fmla="*/ 2825750 h 3060700"/>
              <a:gd name="connsiteX98" fmla="*/ 3627967 w 3670300"/>
              <a:gd name="connsiteY98" fmla="*/ 3060700 h 3060700"/>
              <a:gd name="connsiteX99" fmla="*/ 3670300 w 3670300"/>
              <a:gd name="connsiteY99" fmla="*/ 3060700 h 3060700"/>
              <a:gd name="connsiteX0" fmla="*/ 0 w 3670300"/>
              <a:gd name="connsiteY0" fmla="*/ 0 h 3060700"/>
              <a:gd name="connsiteX1" fmla="*/ 88900 w 3670300"/>
              <a:gd name="connsiteY1" fmla="*/ 0 h 3060700"/>
              <a:gd name="connsiteX2" fmla="*/ 88900 w 3670300"/>
              <a:gd name="connsiteY2" fmla="*/ 44450 h 3060700"/>
              <a:gd name="connsiteX3" fmla="*/ 146050 w 3670300"/>
              <a:gd name="connsiteY3" fmla="*/ 44450 h 3060700"/>
              <a:gd name="connsiteX4" fmla="*/ 146050 w 3670300"/>
              <a:gd name="connsiteY4" fmla="*/ 63500 h 3060700"/>
              <a:gd name="connsiteX5" fmla="*/ 203200 w 3670300"/>
              <a:gd name="connsiteY5" fmla="*/ 63500 h 3060700"/>
              <a:gd name="connsiteX6" fmla="*/ 203200 w 3670300"/>
              <a:gd name="connsiteY6" fmla="*/ 88900 h 3060700"/>
              <a:gd name="connsiteX7" fmla="*/ 222250 w 3670300"/>
              <a:gd name="connsiteY7" fmla="*/ 88900 h 3060700"/>
              <a:gd name="connsiteX8" fmla="*/ 222250 w 3670300"/>
              <a:gd name="connsiteY8" fmla="*/ 127000 h 3060700"/>
              <a:gd name="connsiteX9" fmla="*/ 241300 w 3670300"/>
              <a:gd name="connsiteY9" fmla="*/ 107950 h 3060700"/>
              <a:gd name="connsiteX10" fmla="*/ 241300 w 3670300"/>
              <a:gd name="connsiteY10" fmla="*/ 146050 h 3060700"/>
              <a:gd name="connsiteX11" fmla="*/ 247650 w 3670300"/>
              <a:gd name="connsiteY11" fmla="*/ 146050 h 3060700"/>
              <a:gd name="connsiteX12" fmla="*/ 247650 w 3670300"/>
              <a:gd name="connsiteY12" fmla="*/ 260350 h 3060700"/>
              <a:gd name="connsiteX13" fmla="*/ 266700 w 3670300"/>
              <a:gd name="connsiteY13" fmla="*/ 260350 h 3060700"/>
              <a:gd name="connsiteX14" fmla="*/ 266700 w 3670300"/>
              <a:gd name="connsiteY14" fmla="*/ 393700 h 3060700"/>
              <a:gd name="connsiteX15" fmla="*/ 285750 w 3670300"/>
              <a:gd name="connsiteY15" fmla="*/ 393700 h 3060700"/>
              <a:gd name="connsiteX16" fmla="*/ 285750 w 3670300"/>
              <a:gd name="connsiteY16" fmla="*/ 476250 h 3060700"/>
              <a:gd name="connsiteX17" fmla="*/ 292100 w 3670300"/>
              <a:gd name="connsiteY17" fmla="*/ 482600 h 3060700"/>
              <a:gd name="connsiteX18" fmla="*/ 292100 w 3670300"/>
              <a:gd name="connsiteY18" fmla="*/ 584200 h 3060700"/>
              <a:gd name="connsiteX19" fmla="*/ 304800 w 3670300"/>
              <a:gd name="connsiteY19" fmla="*/ 584200 h 3060700"/>
              <a:gd name="connsiteX20" fmla="*/ 304800 w 3670300"/>
              <a:gd name="connsiteY20" fmla="*/ 704850 h 3060700"/>
              <a:gd name="connsiteX21" fmla="*/ 317500 w 3670300"/>
              <a:gd name="connsiteY21" fmla="*/ 704850 h 3060700"/>
              <a:gd name="connsiteX22" fmla="*/ 317500 w 3670300"/>
              <a:gd name="connsiteY22" fmla="*/ 749300 h 3060700"/>
              <a:gd name="connsiteX23" fmla="*/ 342900 w 3670300"/>
              <a:gd name="connsiteY23" fmla="*/ 749300 h 3060700"/>
              <a:gd name="connsiteX24" fmla="*/ 342900 w 3670300"/>
              <a:gd name="connsiteY24" fmla="*/ 812800 h 3060700"/>
              <a:gd name="connsiteX25" fmla="*/ 355600 w 3670300"/>
              <a:gd name="connsiteY25" fmla="*/ 812800 h 3060700"/>
              <a:gd name="connsiteX26" fmla="*/ 355600 w 3670300"/>
              <a:gd name="connsiteY26" fmla="*/ 844550 h 3060700"/>
              <a:gd name="connsiteX27" fmla="*/ 368300 w 3670300"/>
              <a:gd name="connsiteY27" fmla="*/ 844550 h 3060700"/>
              <a:gd name="connsiteX28" fmla="*/ 368300 w 3670300"/>
              <a:gd name="connsiteY28" fmla="*/ 869950 h 3060700"/>
              <a:gd name="connsiteX29" fmla="*/ 539750 w 3670300"/>
              <a:gd name="connsiteY29" fmla="*/ 869950 h 3060700"/>
              <a:gd name="connsiteX30" fmla="*/ 539750 w 3670300"/>
              <a:gd name="connsiteY30" fmla="*/ 933450 h 3060700"/>
              <a:gd name="connsiteX31" fmla="*/ 565150 w 3670300"/>
              <a:gd name="connsiteY31" fmla="*/ 933450 h 3060700"/>
              <a:gd name="connsiteX32" fmla="*/ 565150 w 3670300"/>
              <a:gd name="connsiteY32" fmla="*/ 1035050 h 3060700"/>
              <a:gd name="connsiteX33" fmla="*/ 577850 w 3670300"/>
              <a:gd name="connsiteY33" fmla="*/ 1035050 h 3060700"/>
              <a:gd name="connsiteX34" fmla="*/ 577850 w 3670300"/>
              <a:gd name="connsiteY34" fmla="*/ 1104900 h 3060700"/>
              <a:gd name="connsiteX35" fmla="*/ 596900 w 3670300"/>
              <a:gd name="connsiteY35" fmla="*/ 1104900 h 3060700"/>
              <a:gd name="connsiteX36" fmla="*/ 596900 w 3670300"/>
              <a:gd name="connsiteY36" fmla="*/ 1168400 h 3060700"/>
              <a:gd name="connsiteX37" fmla="*/ 609600 w 3670300"/>
              <a:gd name="connsiteY37" fmla="*/ 1181100 h 3060700"/>
              <a:gd name="connsiteX38" fmla="*/ 609600 w 3670300"/>
              <a:gd name="connsiteY38" fmla="*/ 1270000 h 3060700"/>
              <a:gd name="connsiteX39" fmla="*/ 615950 w 3670300"/>
              <a:gd name="connsiteY39" fmla="*/ 1270000 h 3060700"/>
              <a:gd name="connsiteX40" fmla="*/ 615950 w 3670300"/>
              <a:gd name="connsiteY40" fmla="*/ 1358900 h 3060700"/>
              <a:gd name="connsiteX41" fmla="*/ 628650 w 3670300"/>
              <a:gd name="connsiteY41" fmla="*/ 1358900 h 3060700"/>
              <a:gd name="connsiteX42" fmla="*/ 647700 w 3670300"/>
              <a:gd name="connsiteY42" fmla="*/ 1377950 h 3060700"/>
              <a:gd name="connsiteX43" fmla="*/ 711200 w 3670300"/>
              <a:gd name="connsiteY43" fmla="*/ 1377950 h 3060700"/>
              <a:gd name="connsiteX44" fmla="*/ 711200 w 3670300"/>
              <a:gd name="connsiteY44" fmla="*/ 1435100 h 3060700"/>
              <a:gd name="connsiteX45" fmla="*/ 711200 w 3670300"/>
              <a:gd name="connsiteY45" fmla="*/ 1435100 h 3060700"/>
              <a:gd name="connsiteX46" fmla="*/ 762000 w 3670300"/>
              <a:gd name="connsiteY46" fmla="*/ 1435100 h 3060700"/>
              <a:gd name="connsiteX47" fmla="*/ 762000 w 3670300"/>
              <a:gd name="connsiteY47" fmla="*/ 1466850 h 3060700"/>
              <a:gd name="connsiteX48" fmla="*/ 793750 w 3670300"/>
              <a:gd name="connsiteY48" fmla="*/ 1466850 h 3060700"/>
              <a:gd name="connsiteX49" fmla="*/ 793750 w 3670300"/>
              <a:gd name="connsiteY49" fmla="*/ 1504950 h 3060700"/>
              <a:gd name="connsiteX50" fmla="*/ 850900 w 3670300"/>
              <a:gd name="connsiteY50" fmla="*/ 1504950 h 3060700"/>
              <a:gd name="connsiteX51" fmla="*/ 850900 w 3670300"/>
              <a:gd name="connsiteY51" fmla="*/ 1549400 h 3060700"/>
              <a:gd name="connsiteX52" fmla="*/ 869950 w 3670300"/>
              <a:gd name="connsiteY52" fmla="*/ 1549400 h 3060700"/>
              <a:gd name="connsiteX53" fmla="*/ 869950 w 3670300"/>
              <a:gd name="connsiteY53" fmla="*/ 1587500 h 3060700"/>
              <a:gd name="connsiteX54" fmla="*/ 895350 w 3670300"/>
              <a:gd name="connsiteY54" fmla="*/ 1587500 h 3060700"/>
              <a:gd name="connsiteX55" fmla="*/ 876300 w 3670300"/>
              <a:gd name="connsiteY55" fmla="*/ 1606550 h 3060700"/>
              <a:gd name="connsiteX56" fmla="*/ 914400 w 3670300"/>
              <a:gd name="connsiteY56" fmla="*/ 1606550 h 3060700"/>
              <a:gd name="connsiteX57" fmla="*/ 914400 w 3670300"/>
              <a:gd name="connsiteY57" fmla="*/ 1701800 h 3060700"/>
              <a:gd name="connsiteX58" fmla="*/ 914400 w 3670300"/>
              <a:gd name="connsiteY58" fmla="*/ 1701800 h 3060700"/>
              <a:gd name="connsiteX59" fmla="*/ 914400 w 3670300"/>
              <a:gd name="connsiteY59" fmla="*/ 1758950 h 3060700"/>
              <a:gd name="connsiteX60" fmla="*/ 1003300 w 3670300"/>
              <a:gd name="connsiteY60" fmla="*/ 1758950 h 3060700"/>
              <a:gd name="connsiteX61" fmla="*/ 1003300 w 3670300"/>
              <a:gd name="connsiteY61" fmla="*/ 1778000 h 3060700"/>
              <a:gd name="connsiteX62" fmla="*/ 1130300 w 3670300"/>
              <a:gd name="connsiteY62" fmla="*/ 1778000 h 3060700"/>
              <a:gd name="connsiteX63" fmla="*/ 1130300 w 3670300"/>
              <a:gd name="connsiteY63" fmla="*/ 1828800 h 3060700"/>
              <a:gd name="connsiteX64" fmla="*/ 1231900 w 3670300"/>
              <a:gd name="connsiteY64" fmla="*/ 1828800 h 3060700"/>
              <a:gd name="connsiteX65" fmla="*/ 1231900 w 3670300"/>
              <a:gd name="connsiteY65" fmla="*/ 1873250 h 3060700"/>
              <a:gd name="connsiteX66" fmla="*/ 1231900 w 3670300"/>
              <a:gd name="connsiteY66" fmla="*/ 1924050 h 3060700"/>
              <a:gd name="connsiteX67" fmla="*/ 1250950 w 3670300"/>
              <a:gd name="connsiteY67" fmla="*/ 1924050 h 3060700"/>
              <a:gd name="connsiteX68" fmla="*/ 1250950 w 3670300"/>
              <a:gd name="connsiteY68" fmla="*/ 1974850 h 3060700"/>
              <a:gd name="connsiteX69" fmla="*/ 1524000 w 3670300"/>
              <a:gd name="connsiteY69" fmla="*/ 1974850 h 3060700"/>
              <a:gd name="connsiteX70" fmla="*/ 1524000 w 3670300"/>
              <a:gd name="connsiteY70" fmla="*/ 2108200 h 3060700"/>
              <a:gd name="connsiteX71" fmla="*/ 1625600 w 3670300"/>
              <a:gd name="connsiteY71" fmla="*/ 2108200 h 3060700"/>
              <a:gd name="connsiteX72" fmla="*/ 1625600 w 3670300"/>
              <a:gd name="connsiteY72" fmla="*/ 2152650 h 3060700"/>
              <a:gd name="connsiteX73" fmla="*/ 1828800 w 3670300"/>
              <a:gd name="connsiteY73" fmla="*/ 2152650 h 3060700"/>
              <a:gd name="connsiteX74" fmla="*/ 1828800 w 3670300"/>
              <a:gd name="connsiteY74" fmla="*/ 2247900 h 3060700"/>
              <a:gd name="connsiteX75" fmla="*/ 1847850 w 3670300"/>
              <a:gd name="connsiteY75" fmla="*/ 2247900 h 3060700"/>
              <a:gd name="connsiteX76" fmla="*/ 1847850 w 3670300"/>
              <a:gd name="connsiteY76" fmla="*/ 2317750 h 3060700"/>
              <a:gd name="connsiteX77" fmla="*/ 1936750 w 3670300"/>
              <a:gd name="connsiteY77" fmla="*/ 2317750 h 3060700"/>
              <a:gd name="connsiteX78" fmla="*/ 1936750 w 3670300"/>
              <a:gd name="connsiteY78" fmla="*/ 2330450 h 3060700"/>
              <a:gd name="connsiteX79" fmla="*/ 2051050 w 3670300"/>
              <a:gd name="connsiteY79" fmla="*/ 2330450 h 3060700"/>
              <a:gd name="connsiteX80" fmla="*/ 2051050 w 3670300"/>
              <a:gd name="connsiteY80" fmla="*/ 2374900 h 3060700"/>
              <a:gd name="connsiteX81" fmla="*/ 2076450 w 3670300"/>
              <a:gd name="connsiteY81" fmla="*/ 2374900 h 3060700"/>
              <a:gd name="connsiteX82" fmla="*/ 2076450 w 3670300"/>
              <a:gd name="connsiteY82" fmla="*/ 2440517 h 3060700"/>
              <a:gd name="connsiteX83" fmla="*/ 2101850 w 3670300"/>
              <a:gd name="connsiteY83" fmla="*/ 2438400 h 3060700"/>
              <a:gd name="connsiteX84" fmla="*/ 2101850 w 3670300"/>
              <a:gd name="connsiteY84" fmla="*/ 2476500 h 3060700"/>
              <a:gd name="connsiteX85" fmla="*/ 2120900 w 3670300"/>
              <a:gd name="connsiteY85" fmla="*/ 2476500 h 3060700"/>
              <a:gd name="connsiteX86" fmla="*/ 2120900 w 3670300"/>
              <a:gd name="connsiteY86" fmla="*/ 2546350 h 3060700"/>
              <a:gd name="connsiteX87" fmla="*/ 2184400 w 3670300"/>
              <a:gd name="connsiteY87" fmla="*/ 2546350 h 3060700"/>
              <a:gd name="connsiteX88" fmla="*/ 2182283 w 3670300"/>
              <a:gd name="connsiteY88" fmla="*/ 2605617 h 3060700"/>
              <a:gd name="connsiteX89" fmla="*/ 2400300 w 3670300"/>
              <a:gd name="connsiteY89" fmla="*/ 2605616 h 3060700"/>
              <a:gd name="connsiteX90" fmla="*/ 2400300 w 3670300"/>
              <a:gd name="connsiteY90" fmla="*/ 2647950 h 3060700"/>
              <a:gd name="connsiteX91" fmla="*/ 2463800 w 3670300"/>
              <a:gd name="connsiteY91" fmla="*/ 2647950 h 3060700"/>
              <a:gd name="connsiteX92" fmla="*/ 2463800 w 3670300"/>
              <a:gd name="connsiteY92" fmla="*/ 2705100 h 3060700"/>
              <a:gd name="connsiteX93" fmla="*/ 2683934 w 3670300"/>
              <a:gd name="connsiteY93" fmla="*/ 2700867 h 3060700"/>
              <a:gd name="connsiteX94" fmla="*/ 2681816 w 3670300"/>
              <a:gd name="connsiteY94" fmla="*/ 2760133 h 3060700"/>
              <a:gd name="connsiteX95" fmla="*/ 2732616 w 3670300"/>
              <a:gd name="connsiteY95" fmla="*/ 2760133 h 3060700"/>
              <a:gd name="connsiteX96" fmla="*/ 2734734 w 3670300"/>
              <a:gd name="connsiteY96" fmla="*/ 2825750 h 3060700"/>
              <a:gd name="connsiteX97" fmla="*/ 3627966 w 3670300"/>
              <a:gd name="connsiteY97" fmla="*/ 2825750 h 3060700"/>
              <a:gd name="connsiteX98" fmla="*/ 3627967 w 3670300"/>
              <a:gd name="connsiteY98" fmla="*/ 3060700 h 3060700"/>
              <a:gd name="connsiteX99" fmla="*/ 3670300 w 3670300"/>
              <a:gd name="connsiteY99" fmla="*/ 3060700 h 3060700"/>
              <a:gd name="connsiteX0" fmla="*/ 0 w 3670300"/>
              <a:gd name="connsiteY0" fmla="*/ 0 h 3060700"/>
              <a:gd name="connsiteX1" fmla="*/ 88900 w 3670300"/>
              <a:gd name="connsiteY1" fmla="*/ 0 h 3060700"/>
              <a:gd name="connsiteX2" fmla="*/ 88900 w 3670300"/>
              <a:gd name="connsiteY2" fmla="*/ 44450 h 3060700"/>
              <a:gd name="connsiteX3" fmla="*/ 146050 w 3670300"/>
              <a:gd name="connsiteY3" fmla="*/ 44450 h 3060700"/>
              <a:gd name="connsiteX4" fmla="*/ 146050 w 3670300"/>
              <a:gd name="connsiteY4" fmla="*/ 63500 h 3060700"/>
              <a:gd name="connsiteX5" fmla="*/ 203200 w 3670300"/>
              <a:gd name="connsiteY5" fmla="*/ 63500 h 3060700"/>
              <a:gd name="connsiteX6" fmla="*/ 203200 w 3670300"/>
              <a:gd name="connsiteY6" fmla="*/ 88900 h 3060700"/>
              <a:gd name="connsiteX7" fmla="*/ 222250 w 3670300"/>
              <a:gd name="connsiteY7" fmla="*/ 88900 h 3060700"/>
              <a:gd name="connsiteX8" fmla="*/ 222250 w 3670300"/>
              <a:gd name="connsiteY8" fmla="*/ 127000 h 3060700"/>
              <a:gd name="connsiteX9" fmla="*/ 241300 w 3670300"/>
              <a:gd name="connsiteY9" fmla="*/ 107950 h 3060700"/>
              <a:gd name="connsiteX10" fmla="*/ 241300 w 3670300"/>
              <a:gd name="connsiteY10" fmla="*/ 146050 h 3060700"/>
              <a:gd name="connsiteX11" fmla="*/ 247650 w 3670300"/>
              <a:gd name="connsiteY11" fmla="*/ 146050 h 3060700"/>
              <a:gd name="connsiteX12" fmla="*/ 247650 w 3670300"/>
              <a:gd name="connsiteY12" fmla="*/ 260350 h 3060700"/>
              <a:gd name="connsiteX13" fmla="*/ 266700 w 3670300"/>
              <a:gd name="connsiteY13" fmla="*/ 260350 h 3060700"/>
              <a:gd name="connsiteX14" fmla="*/ 266700 w 3670300"/>
              <a:gd name="connsiteY14" fmla="*/ 393700 h 3060700"/>
              <a:gd name="connsiteX15" fmla="*/ 285750 w 3670300"/>
              <a:gd name="connsiteY15" fmla="*/ 393700 h 3060700"/>
              <a:gd name="connsiteX16" fmla="*/ 285750 w 3670300"/>
              <a:gd name="connsiteY16" fmla="*/ 476250 h 3060700"/>
              <a:gd name="connsiteX17" fmla="*/ 292100 w 3670300"/>
              <a:gd name="connsiteY17" fmla="*/ 482600 h 3060700"/>
              <a:gd name="connsiteX18" fmla="*/ 292100 w 3670300"/>
              <a:gd name="connsiteY18" fmla="*/ 584200 h 3060700"/>
              <a:gd name="connsiteX19" fmla="*/ 304800 w 3670300"/>
              <a:gd name="connsiteY19" fmla="*/ 584200 h 3060700"/>
              <a:gd name="connsiteX20" fmla="*/ 304800 w 3670300"/>
              <a:gd name="connsiteY20" fmla="*/ 704850 h 3060700"/>
              <a:gd name="connsiteX21" fmla="*/ 317500 w 3670300"/>
              <a:gd name="connsiteY21" fmla="*/ 704850 h 3060700"/>
              <a:gd name="connsiteX22" fmla="*/ 317500 w 3670300"/>
              <a:gd name="connsiteY22" fmla="*/ 749300 h 3060700"/>
              <a:gd name="connsiteX23" fmla="*/ 342900 w 3670300"/>
              <a:gd name="connsiteY23" fmla="*/ 749300 h 3060700"/>
              <a:gd name="connsiteX24" fmla="*/ 342900 w 3670300"/>
              <a:gd name="connsiteY24" fmla="*/ 812800 h 3060700"/>
              <a:gd name="connsiteX25" fmla="*/ 355600 w 3670300"/>
              <a:gd name="connsiteY25" fmla="*/ 812800 h 3060700"/>
              <a:gd name="connsiteX26" fmla="*/ 355600 w 3670300"/>
              <a:gd name="connsiteY26" fmla="*/ 844550 h 3060700"/>
              <a:gd name="connsiteX27" fmla="*/ 368300 w 3670300"/>
              <a:gd name="connsiteY27" fmla="*/ 844550 h 3060700"/>
              <a:gd name="connsiteX28" fmla="*/ 368300 w 3670300"/>
              <a:gd name="connsiteY28" fmla="*/ 869950 h 3060700"/>
              <a:gd name="connsiteX29" fmla="*/ 539750 w 3670300"/>
              <a:gd name="connsiteY29" fmla="*/ 869950 h 3060700"/>
              <a:gd name="connsiteX30" fmla="*/ 539750 w 3670300"/>
              <a:gd name="connsiteY30" fmla="*/ 933450 h 3060700"/>
              <a:gd name="connsiteX31" fmla="*/ 565150 w 3670300"/>
              <a:gd name="connsiteY31" fmla="*/ 933450 h 3060700"/>
              <a:gd name="connsiteX32" fmla="*/ 565150 w 3670300"/>
              <a:gd name="connsiteY32" fmla="*/ 1035050 h 3060700"/>
              <a:gd name="connsiteX33" fmla="*/ 577850 w 3670300"/>
              <a:gd name="connsiteY33" fmla="*/ 1035050 h 3060700"/>
              <a:gd name="connsiteX34" fmla="*/ 577850 w 3670300"/>
              <a:gd name="connsiteY34" fmla="*/ 1104900 h 3060700"/>
              <a:gd name="connsiteX35" fmla="*/ 596900 w 3670300"/>
              <a:gd name="connsiteY35" fmla="*/ 1104900 h 3060700"/>
              <a:gd name="connsiteX36" fmla="*/ 596900 w 3670300"/>
              <a:gd name="connsiteY36" fmla="*/ 1168400 h 3060700"/>
              <a:gd name="connsiteX37" fmla="*/ 609600 w 3670300"/>
              <a:gd name="connsiteY37" fmla="*/ 1181100 h 3060700"/>
              <a:gd name="connsiteX38" fmla="*/ 609600 w 3670300"/>
              <a:gd name="connsiteY38" fmla="*/ 1270000 h 3060700"/>
              <a:gd name="connsiteX39" fmla="*/ 615950 w 3670300"/>
              <a:gd name="connsiteY39" fmla="*/ 1270000 h 3060700"/>
              <a:gd name="connsiteX40" fmla="*/ 615950 w 3670300"/>
              <a:gd name="connsiteY40" fmla="*/ 1358900 h 3060700"/>
              <a:gd name="connsiteX41" fmla="*/ 628650 w 3670300"/>
              <a:gd name="connsiteY41" fmla="*/ 1358900 h 3060700"/>
              <a:gd name="connsiteX42" fmla="*/ 647700 w 3670300"/>
              <a:gd name="connsiteY42" fmla="*/ 1377950 h 3060700"/>
              <a:gd name="connsiteX43" fmla="*/ 711200 w 3670300"/>
              <a:gd name="connsiteY43" fmla="*/ 1377950 h 3060700"/>
              <a:gd name="connsiteX44" fmla="*/ 711200 w 3670300"/>
              <a:gd name="connsiteY44" fmla="*/ 1435100 h 3060700"/>
              <a:gd name="connsiteX45" fmla="*/ 711200 w 3670300"/>
              <a:gd name="connsiteY45" fmla="*/ 1435100 h 3060700"/>
              <a:gd name="connsiteX46" fmla="*/ 762000 w 3670300"/>
              <a:gd name="connsiteY46" fmla="*/ 1435100 h 3060700"/>
              <a:gd name="connsiteX47" fmla="*/ 762000 w 3670300"/>
              <a:gd name="connsiteY47" fmla="*/ 1466850 h 3060700"/>
              <a:gd name="connsiteX48" fmla="*/ 793750 w 3670300"/>
              <a:gd name="connsiteY48" fmla="*/ 1466850 h 3060700"/>
              <a:gd name="connsiteX49" fmla="*/ 793750 w 3670300"/>
              <a:gd name="connsiteY49" fmla="*/ 1504950 h 3060700"/>
              <a:gd name="connsiteX50" fmla="*/ 850900 w 3670300"/>
              <a:gd name="connsiteY50" fmla="*/ 1504950 h 3060700"/>
              <a:gd name="connsiteX51" fmla="*/ 850900 w 3670300"/>
              <a:gd name="connsiteY51" fmla="*/ 1549400 h 3060700"/>
              <a:gd name="connsiteX52" fmla="*/ 869950 w 3670300"/>
              <a:gd name="connsiteY52" fmla="*/ 1549400 h 3060700"/>
              <a:gd name="connsiteX53" fmla="*/ 869950 w 3670300"/>
              <a:gd name="connsiteY53" fmla="*/ 1587500 h 3060700"/>
              <a:gd name="connsiteX54" fmla="*/ 895350 w 3670300"/>
              <a:gd name="connsiteY54" fmla="*/ 1587500 h 3060700"/>
              <a:gd name="connsiteX55" fmla="*/ 876300 w 3670300"/>
              <a:gd name="connsiteY55" fmla="*/ 1606550 h 3060700"/>
              <a:gd name="connsiteX56" fmla="*/ 914400 w 3670300"/>
              <a:gd name="connsiteY56" fmla="*/ 1606550 h 3060700"/>
              <a:gd name="connsiteX57" fmla="*/ 914400 w 3670300"/>
              <a:gd name="connsiteY57" fmla="*/ 1701800 h 3060700"/>
              <a:gd name="connsiteX58" fmla="*/ 914400 w 3670300"/>
              <a:gd name="connsiteY58" fmla="*/ 1701800 h 3060700"/>
              <a:gd name="connsiteX59" fmla="*/ 914400 w 3670300"/>
              <a:gd name="connsiteY59" fmla="*/ 1758950 h 3060700"/>
              <a:gd name="connsiteX60" fmla="*/ 1003300 w 3670300"/>
              <a:gd name="connsiteY60" fmla="*/ 1758950 h 3060700"/>
              <a:gd name="connsiteX61" fmla="*/ 1003300 w 3670300"/>
              <a:gd name="connsiteY61" fmla="*/ 1778000 h 3060700"/>
              <a:gd name="connsiteX62" fmla="*/ 1130300 w 3670300"/>
              <a:gd name="connsiteY62" fmla="*/ 1778000 h 3060700"/>
              <a:gd name="connsiteX63" fmla="*/ 1130300 w 3670300"/>
              <a:gd name="connsiteY63" fmla="*/ 1828800 h 3060700"/>
              <a:gd name="connsiteX64" fmla="*/ 1231900 w 3670300"/>
              <a:gd name="connsiteY64" fmla="*/ 1828800 h 3060700"/>
              <a:gd name="connsiteX65" fmla="*/ 1231900 w 3670300"/>
              <a:gd name="connsiteY65" fmla="*/ 1873250 h 3060700"/>
              <a:gd name="connsiteX66" fmla="*/ 1231900 w 3670300"/>
              <a:gd name="connsiteY66" fmla="*/ 1924050 h 3060700"/>
              <a:gd name="connsiteX67" fmla="*/ 1250950 w 3670300"/>
              <a:gd name="connsiteY67" fmla="*/ 1924050 h 3060700"/>
              <a:gd name="connsiteX68" fmla="*/ 1250950 w 3670300"/>
              <a:gd name="connsiteY68" fmla="*/ 1974850 h 3060700"/>
              <a:gd name="connsiteX69" fmla="*/ 1524000 w 3670300"/>
              <a:gd name="connsiteY69" fmla="*/ 1974850 h 3060700"/>
              <a:gd name="connsiteX70" fmla="*/ 1524000 w 3670300"/>
              <a:gd name="connsiteY70" fmla="*/ 2108200 h 3060700"/>
              <a:gd name="connsiteX71" fmla="*/ 1625600 w 3670300"/>
              <a:gd name="connsiteY71" fmla="*/ 2108200 h 3060700"/>
              <a:gd name="connsiteX72" fmla="*/ 1625600 w 3670300"/>
              <a:gd name="connsiteY72" fmla="*/ 2152650 h 3060700"/>
              <a:gd name="connsiteX73" fmla="*/ 1828800 w 3670300"/>
              <a:gd name="connsiteY73" fmla="*/ 2152650 h 3060700"/>
              <a:gd name="connsiteX74" fmla="*/ 1828800 w 3670300"/>
              <a:gd name="connsiteY74" fmla="*/ 2247900 h 3060700"/>
              <a:gd name="connsiteX75" fmla="*/ 1847850 w 3670300"/>
              <a:gd name="connsiteY75" fmla="*/ 2247900 h 3060700"/>
              <a:gd name="connsiteX76" fmla="*/ 1847850 w 3670300"/>
              <a:gd name="connsiteY76" fmla="*/ 2317750 h 3060700"/>
              <a:gd name="connsiteX77" fmla="*/ 1936750 w 3670300"/>
              <a:gd name="connsiteY77" fmla="*/ 2317750 h 3060700"/>
              <a:gd name="connsiteX78" fmla="*/ 1940983 w 3670300"/>
              <a:gd name="connsiteY78" fmla="*/ 2347383 h 3060700"/>
              <a:gd name="connsiteX79" fmla="*/ 2051050 w 3670300"/>
              <a:gd name="connsiteY79" fmla="*/ 2330450 h 3060700"/>
              <a:gd name="connsiteX80" fmla="*/ 2051050 w 3670300"/>
              <a:gd name="connsiteY80" fmla="*/ 2374900 h 3060700"/>
              <a:gd name="connsiteX81" fmla="*/ 2076450 w 3670300"/>
              <a:gd name="connsiteY81" fmla="*/ 2374900 h 3060700"/>
              <a:gd name="connsiteX82" fmla="*/ 2076450 w 3670300"/>
              <a:gd name="connsiteY82" fmla="*/ 2440517 h 3060700"/>
              <a:gd name="connsiteX83" fmla="*/ 2101850 w 3670300"/>
              <a:gd name="connsiteY83" fmla="*/ 2438400 h 3060700"/>
              <a:gd name="connsiteX84" fmla="*/ 2101850 w 3670300"/>
              <a:gd name="connsiteY84" fmla="*/ 2476500 h 3060700"/>
              <a:gd name="connsiteX85" fmla="*/ 2120900 w 3670300"/>
              <a:gd name="connsiteY85" fmla="*/ 2476500 h 3060700"/>
              <a:gd name="connsiteX86" fmla="*/ 2120900 w 3670300"/>
              <a:gd name="connsiteY86" fmla="*/ 2546350 h 3060700"/>
              <a:gd name="connsiteX87" fmla="*/ 2184400 w 3670300"/>
              <a:gd name="connsiteY87" fmla="*/ 2546350 h 3060700"/>
              <a:gd name="connsiteX88" fmla="*/ 2182283 w 3670300"/>
              <a:gd name="connsiteY88" fmla="*/ 2605617 h 3060700"/>
              <a:gd name="connsiteX89" fmla="*/ 2400300 w 3670300"/>
              <a:gd name="connsiteY89" fmla="*/ 2605616 h 3060700"/>
              <a:gd name="connsiteX90" fmla="*/ 2400300 w 3670300"/>
              <a:gd name="connsiteY90" fmla="*/ 2647950 h 3060700"/>
              <a:gd name="connsiteX91" fmla="*/ 2463800 w 3670300"/>
              <a:gd name="connsiteY91" fmla="*/ 2647950 h 3060700"/>
              <a:gd name="connsiteX92" fmla="*/ 2463800 w 3670300"/>
              <a:gd name="connsiteY92" fmla="*/ 2705100 h 3060700"/>
              <a:gd name="connsiteX93" fmla="*/ 2683934 w 3670300"/>
              <a:gd name="connsiteY93" fmla="*/ 2700867 h 3060700"/>
              <a:gd name="connsiteX94" fmla="*/ 2681816 w 3670300"/>
              <a:gd name="connsiteY94" fmla="*/ 2760133 h 3060700"/>
              <a:gd name="connsiteX95" fmla="*/ 2732616 w 3670300"/>
              <a:gd name="connsiteY95" fmla="*/ 2760133 h 3060700"/>
              <a:gd name="connsiteX96" fmla="*/ 2734734 w 3670300"/>
              <a:gd name="connsiteY96" fmla="*/ 2825750 h 3060700"/>
              <a:gd name="connsiteX97" fmla="*/ 3627966 w 3670300"/>
              <a:gd name="connsiteY97" fmla="*/ 2825750 h 3060700"/>
              <a:gd name="connsiteX98" fmla="*/ 3627967 w 3670300"/>
              <a:gd name="connsiteY98" fmla="*/ 3060700 h 3060700"/>
              <a:gd name="connsiteX99" fmla="*/ 3670300 w 3670300"/>
              <a:gd name="connsiteY99" fmla="*/ 3060700 h 3060700"/>
              <a:gd name="connsiteX0" fmla="*/ 0 w 3670300"/>
              <a:gd name="connsiteY0" fmla="*/ 0 h 3060700"/>
              <a:gd name="connsiteX1" fmla="*/ 88900 w 3670300"/>
              <a:gd name="connsiteY1" fmla="*/ 0 h 3060700"/>
              <a:gd name="connsiteX2" fmla="*/ 88900 w 3670300"/>
              <a:gd name="connsiteY2" fmla="*/ 44450 h 3060700"/>
              <a:gd name="connsiteX3" fmla="*/ 146050 w 3670300"/>
              <a:gd name="connsiteY3" fmla="*/ 44450 h 3060700"/>
              <a:gd name="connsiteX4" fmla="*/ 146050 w 3670300"/>
              <a:gd name="connsiteY4" fmla="*/ 63500 h 3060700"/>
              <a:gd name="connsiteX5" fmla="*/ 203200 w 3670300"/>
              <a:gd name="connsiteY5" fmla="*/ 63500 h 3060700"/>
              <a:gd name="connsiteX6" fmla="*/ 203200 w 3670300"/>
              <a:gd name="connsiteY6" fmla="*/ 88900 h 3060700"/>
              <a:gd name="connsiteX7" fmla="*/ 222250 w 3670300"/>
              <a:gd name="connsiteY7" fmla="*/ 88900 h 3060700"/>
              <a:gd name="connsiteX8" fmla="*/ 222250 w 3670300"/>
              <a:gd name="connsiteY8" fmla="*/ 127000 h 3060700"/>
              <a:gd name="connsiteX9" fmla="*/ 241300 w 3670300"/>
              <a:gd name="connsiteY9" fmla="*/ 107950 h 3060700"/>
              <a:gd name="connsiteX10" fmla="*/ 241300 w 3670300"/>
              <a:gd name="connsiteY10" fmla="*/ 146050 h 3060700"/>
              <a:gd name="connsiteX11" fmla="*/ 247650 w 3670300"/>
              <a:gd name="connsiteY11" fmla="*/ 146050 h 3060700"/>
              <a:gd name="connsiteX12" fmla="*/ 247650 w 3670300"/>
              <a:gd name="connsiteY12" fmla="*/ 260350 h 3060700"/>
              <a:gd name="connsiteX13" fmla="*/ 266700 w 3670300"/>
              <a:gd name="connsiteY13" fmla="*/ 260350 h 3060700"/>
              <a:gd name="connsiteX14" fmla="*/ 266700 w 3670300"/>
              <a:gd name="connsiteY14" fmla="*/ 393700 h 3060700"/>
              <a:gd name="connsiteX15" fmla="*/ 285750 w 3670300"/>
              <a:gd name="connsiteY15" fmla="*/ 393700 h 3060700"/>
              <a:gd name="connsiteX16" fmla="*/ 285750 w 3670300"/>
              <a:gd name="connsiteY16" fmla="*/ 476250 h 3060700"/>
              <a:gd name="connsiteX17" fmla="*/ 292100 w 3670300"/>
              <a:gd name="connsiteY17" fmla="*/ 482600 h 3060700"/>
              <a:gd name="connsiteX18" fmla="*/ 292100 w 3670300"/>
              <a:gd name="connsiteY18" fmla="*/ 584200 h 3060700"/>
              <a:gd name="connsiteX19" fmla="*/ 304800 w 3670300"/>
              <a:gd name="connsiteY19" fmla="*/ 584200 h 3060700"/>
              <a:gd name="connsiteX20" fmla="*/ 304800 w 3670300"/>
              <a:gd name="connsiteY20" fmla="*/ 704850 h 3060700"/>
              <a:gd name="connsiteX21" fmla="*/ 317500 w 3670300"/>
              <a:gd name="connsiteY21" fmla="*/ 704850 h 3060700"/>
              <a:gd name="connsiteX22" fmla="*/ 317500 w 3670300"/>
              <a:gd name="connsiteY22" fmla="*/ 749300 h 3060700"/>
              <a:gd name="connsiteX23" fmla="*/ 342900 w 3670300"/>
              <a:gd name="connsiteY23" fmla="*/ 749300 h 3060700"/>
              <a:gd name="connsiteX24" fmla="*/ 342900 w 3670300"/>
              <a:gd name="connsiteY24" fmla="*/ 812800 h 3060700"/>
              <a:gd name="connsiteX25" fmla="*/ 355600 w 3670300"/>
              <a:gd name="connsiteY25" fmla="*/ 812800 h 3060700"/>
              <a:gd name="connsiteX26" fmla="*/ 355600 w 3670300"/>
              <a:gd name="connsiteY26" fmla="*/ 844550 h 3060700"/>
              <a:gd name="connsiteX27" fmla="*/ 368300 w 3670300"/>
              <a:gd name="connsiteY27" fmla="*/ 844550 h 3060700"/>
              <a:gd name="connsiteX28" fmla="*/ 368300 w 3670300"/>
              <a:gd name="connsiteY28" fmla="*/ 869950 h 3060700"/>
              <a:gd name="connsiteX29" fmla="*/ 539750 w 3670300"/>
              <a:gd name="connsiteY29" fmla="*/ 869950 h 3060700"/>
              <a:gd name="connsiteX30" fmla="*/ 539750 w 3670300"/>
              <a:gd name="connsiteY30" fmla="*/ 933450 h 3060700"/>
              <a:gd name="connsiteX31" fmla="*/ 565150 w 3670300"/>
              <a:gd name="connsiteY31" fmla="*/ 933450 h 3060700"/>
              <a:gd name="connsiteX32" fmla="*/ 565150 w 3670300"/>
              <a:gd name="connsiteY32" fmla="*/ 1035050 h 3060700"/>
              <a:gd name="connsiteX33" fmla="*/ 577850 w 3670300"/>
              <a:gd name="connsiteY33" fmla="*/ 1035050 h 3060700"/>
              <a:gd name="connsiteX34" fmla="*/ 577850 w 3670300"/>
              <a:gd name="connsiteY34" fmla="*/ 1104900 h 3060700"/>
              <a:gd name="connsiteX35" fmla="*/ 596900 w 3670300"/>
              <a:gd name="connsiteY35" fmla="*/ 1104900 h 3060700"/>
              <a:gd name="connsiteX36" fmla="*/ 596900 w 3670300"/>
              <a:gd name="connsiteY36" fmla="*/ 1168400 h 3060700"/>
              <a:gd name="connsiteX37" fmla="*/ 609600 w 3670300"/>
              <a:gd name="connsiteY37" fmla="*/ 1181100 h 3060700"/>
              <a:gd name="connsiteX38" fmla="*/ 609600 w 3670300"/>
              <a:gd name="connsiteY38" fmla="*/ 1270000 h 3060700"/>
              <a:gd name="connsiteX39" fmla="*/ 615950 w 3670300"/>
              <a:gd name="connsiteY39" fmla="*/ 1270000 h 3060700"/>
              <a:gd name="connsiteX40" fmla="*/ 615950 w 3670300"/>
              <a:gd name="connsiteY40" fmla="*/ 1358900 h 3060700"/>
              <a:gd name="connsiteX41" fmla="*/ 628650 w 3670300"/>
              <a:gd name="connsiteY41" fmla="*/ 1358900 h 3060700"/>
              <a:gd name="connsiteX42" fmla="*/ 647700 w 3670300"/>
              <a:gd name="connsiteY42" fmla="*/ 1377950 h 3060700"/>
              <a:gd name="connsiteX43" fmla="*/ 711200 w 3670300"/>
              <a:gd name="connsiteY43" fmla="*/ 1377950 h 3060700"/>
              <a:gd name="connsiteX44" fmla="*/ 711200 w 3670300"/>
              <a:gd name="connsiteY44" fmla="*/ 1435100 h 3060700"/>
              <a:gd name="connsiteX45" fmla="*/ 711200 w 3670300"/>
              <a:gd name="connsiteY45" fmla="*/ 1435100 h 3060700"/>
              <a:gd name="connsiteX46" fmla="*/ 762000 w 3670300"/>
              <a:gd name="connsiteY46" fmla="*/ 1435100 h 3060700"/>
              <a:gd name="connsiteX47" fmla="*/ 762000 w 3670300"/>
              <a:gd name="connsiteY47" fmla="*/ 1466850 h 3060700"/>
              <a:gd name="connsiteX48" fmla="*/ 793750 w 3670300"/>
              <a:gd name="connsiteY48" fmla="*/ 1466850 h 3060700"/>
              <a:gd name="connsiteX49" fmla="*/ 793750 w 3670300"/>
              <a:gd name="connsiteY49" fmla="*/ 1504950 h 3060700"/>
              <a:gd name="connsiteX50" fmla="*/ 850900 w 3670300"/>
              <a:gd name="connsiteY50" fmla="*/ 1504950 h 3060700"/>
              <a:gd name="connsiteX51" fmla="*/ 850900 w 3670300"/>
              <a:gd name="connsiteY51" fmla="*/ 1549400 h 3060700"/>
              <a:gd name="connsiteX52" fmla="*/ 869950 w 3670300"/>
              <a:gd name="connsiteY52" fmla="*/ 1549400 h 3060700"/>
              <a:gd name="connsiteX53" fmla="*/ 869950 w 3670300"/>
              <a:gd name="connsiteY53" fmla="*/ 1587500 h 3060700"/>
              <a:gd name="connsiteX54" fmla="*/ 895350 w 3670300"/>
              <a:gd name="connsiteY54" fmla="*/ 1587500 h 3060700"/>
              <a:gd name="connsiteX55" fmla="*/ 876300 w 3670300"/>
              <a:gd name="connsiteY55" fmla="*/ 1606550 h 3060700"/>
              <a:gd name="connsiteX56" fmla="*/ 914400 w 3670300"/>
              <a:gd name="connsiteY56" fmla="*/ 1606550 h 3060700"/>
              <a:gd name="connsiteX57" fmla="*/ 914400 w 3670300"/>
              <a:gd name="connsiteY57" fmla="*/ 1701800 h 3060700"/>
              <a:gd name="connsiteX58" fmla="*/ 914400 w 3670300"/>
              <a:gd name="connsiteY58" fmla="*/ 1701800 h 3060700"/>
              <a:gd name="connsiteX59" fmla="*/ 914400 w 3670300"/>
              <a:gd name="connsiteY59" fmla="*/ 1758950 h 3060700"/>
              <a:gd name="connsiteX60" fmla="*/ 1003300 w 3670300"/>
              <a:gd name="connsiteY60" fmla="*/ 1758950 h 3060700"/>
              <a:gd name="connsiteX61" fmla="*/ 1003300 w 3670300"/>
              <a:gd name="connsiteY61" fmla="*/ 1778000 h 3060700"/>
              <a:gd name="connsiteX62" fmla="*/ 1130300 w 3670300"/>
              <a:gd name="connsiteY62" fmla="*/ 1778000 h 3060700"/>
              <a:gd name="connsiteX63" fmla="*/ 1130300 w 3670300"/>
              <a:gd name="connsiteY63" fmla="*/ 1828800 h 3060700"/>
              <a:gd name="connsiteX64" fmla="*/ 1231900 w 3670300"/>
              <a:gd name="connsiteY64" fmla="*/ 1828800 h 3060700"/>
              <a:gd name="connsiteX65" fmla="*/ 1231900 w 3670300"/>
              <a:gd name="connsiteY65" fmla="*/ 1873250 h 3060700"/>
              <a:gd name="connsiteX66" fmla="*/ 1231900 w 3670300"/>
              <a:gd name="connsiteY66" fmla="*/ 1924050 h 3060700"/>
              <a:gd name="connsiteX67" fmla="*/ 1250950 w 3670300"/>
              <a:gd name="connsiteY67" fmla="*/ 1924050 h 3060700"/>
              <a:gd name="connsiteX68" fmla="*/ 1250950 w 3670300"/>
              <a:gd name="connsiteY68" fmla="*/ 1974850 h 3060700"/>
              <a:gd name="connsiteX69" fmla="*/ 1524000 w 3670300"/>
              <a:gd name="connsiteY69" fmla="*/ 1974850 h 3060700"/>
              <a:gd name="connsiteX70" fmla="*/ 1524000 w 3670300"/>
              <a:gd name="connsiteY70" fmla="*/ 2108200 h 3060700"/>
              <a:gd name="connsiteX71" fmla="*/ 1625600 w 3670300"/>
              <a:gd name="connsiteY71" fmla="*/ 2108200 h 3060700"/>
              <a:gd name="connsiteX72" fmla="*/ 1625600 w 3670300"/>
              <a:gd name="connsiteY72" fmla="*/ 2152650 h 3060700"/>
              <a:gd name="connsiteX73" fmla="*/ 1828800 w 3670300"/>
              <a:gd name="connsiteY73" fmla="*/ 2152650 h 3060700"/>
              <a:gd name="connsiteX74" fmla="*/ 1828800 w 3670300"/>
              <a:gd name="connsiteY74" fmla="*/ 2247900 h 3060700"/>
              <a:gd name="connsiteX75" fmla="*/ 1847850 w 3670300"/>
              <a:gd name="connsiteY75" fmla="*/ 2247900 h 3060700"/>
              <a:gd name="connsiteX76" fmla="*/ 1847850 w 3670300"/>
              <a:gd name="connsiteY76" fmla="*/ 2317750 h 3060700"/>
              <a:gd name="connsiteX77" fmla="*/ 1936750 w 3670300"/>
              <a:gd name="connsiteY77" fmla="*/ 2317750 h 3060700"/>
              <a:gd name="connsiteX78" fmla="*/ 1940983 w 3670300"/>
              <a:gd name="connsiteY78" fmla="*/ 2347383 h 3060700"/>
              <a:gd name="connsiteX79" fmla="*/ 2055283 w 3670300"/>
              <a:gd name="connsiteY79" fmla="*/ 2349500 h 3060700"/>
              <a:gd name="connsiteX80" fmla="*/ 2051050 w 3670300"/>
              <a:gd name="connsiteY80" fmla="*/ 2374900 h 3060700"/>
              <a:gd name="connsiteX81" fmla="*/ 2076450 w 3670300"/>
              <a:gd name="connsiteY81" fmla="*/ 2374900 h 3060700"/>
              <a:gd name="connsiteX82" fmla="*/ 2076450 w 3670300"/>
              <a:gd name="connsiteY82" fmla="*/ 2440517 h 3060700"/>
              <a:gd name="connsiteX83" fmla="*/ 2101850 w 3670300"/>
              <a:gd name="connsiteY83" fmla="*/ 2438400 h 3060700"/>
              <a:gd name="connsiteX84" fmla="*/ 2101850 w 3670300"/>
              <a:gd name="connsiteY84" fmla="*/ 2476500 h 3060700"/>
              <a:gd name="connsiteX85" fmla="*/ 2120900 w 3670300"/>
              <a:gd name="connsiteY85" fmla="*/ 2476500 h 3060700"/>
              <a:gd name="connsiteX86" fmla="*/ 2120900 w 3670300"/>
              <a:gd name="connsiteY86" fmla="*/ 2546350 h 3060700"/>
              <a:gd name="connsiteX87" fmla="*/ 2184400 w 3670300"/>
              <a:gd name="connsiteY87" fmla="*/ 2546350 h 3060700"/>
              <a:gd name="connsiteX88" fmla="*/ 2182283 w 3670300"/>
              <a:gd name="connsiteY88" fmla="*/ 2605617 h 3060700"/>
              <a:gd name="connsiteX89" fmla="*/ 2400300 w 3670300"/>
              <a:gd name="connsiteY89" fmla="*/ 2605616 h 3060700"/>
              <a:gd name="connsiteX90" fmla="*/ 2400300 w 3670300"/>
              <a:gd name="connsiteY90" fmla="*/ 2647950 h 3060700"/>
              <a:gd name="connsiteX91" fmla="*/ 2463800 w 3670300"/>
              <a:gd name="connsiteY91" fmla="*/ 2647950 h 3060700"/>
              <a:gd name="connsiteX92" fmla="*/ 2463800 w 3670300"/>
              <a:gd name="connsiteY92" fmla="*/ 2705100 h 3060700"/>
              <a:gd name="connsiteX93" fmla="*/ 2683934 w 3670300"/>
              <a:gd name="connsiteY93" fmla="*/ 2700867 h 3060700"/>
              <a:gd name="connsiteX94" fmla="*/ 2681816 w 3670300"/>
              <a:gd name="connsiteY94" fmla="*/ 2760133 h 3060700"/>
              <a:gd name="connsiteX95" fmla="*/ 2732616 w 3670300"/>
              <a:gd name="connsiteY95" fmla="*/ 2760133 h 3060700"/>
              <a:gd name="connsiteX96" fmla="*/ 2734734 w 3670300"/>
              <a:gd name="connsiteY96" fmla="*/ 2825750 h 3060700"/>
              <a:gd name="connsiteX97" fmla="*/ 3627966 w 3670300"/>
              <a:gd name="connsiteY97" fmla="*/ 2825750 h 3060700"/>
              <a:gd name="connsiteX98" fmla="*/ 3627967 w 3670300"/>
              <a:gd name="connsiteY98" fmla="*/ 3060700 h 3060700"/>
              <a:gd name="connsiteX99" fmla="*/ 3670300 w 3670300"/>
              <a:gd name="connsiteY99" fmla="*/ 3060700 h 3060700"/>
              <a:gd name="connsiteX0" fmla="*/ 0 w 3670300"/>
              <a:gd name="connsiteY0" fmla="*/ 0 h 3060700"/>
              <a:gd name="connsiteX1" fmla="*/ 88900 w 3670300"/>
              <a:gd name="connsiteY1" fmla="*/ 0 h 3060700"/>
              <a:gd name="connsiteX2" fmla="*/ 88900 w 3670300"/>
              <a:gd name="connsiteY2" fmla="*/ 44450 h 3060700"/>
              <a:gd name="connsiteX3" fmla="*/ 146050 w 3670300"/>
              <a:gd name="connsiteY3" fmla="*/ 44450 h 3060700"/>
              <a:gd name="connsiteX4" fmla="*/ 146050 w 3670300"/>
              <a:gd name="connsiteY4" fmla="*/ 63500 h 3060700"/>
              <a:gd name="connsiteX5" fmla="*/ 203200 w 3670300"/>
              <a:gd name="connsiteY5" fmla="*/ 63500 h 3060700"/>
              <a:gd name="connsiteX6" fmla="*/ 203200 w 3670300"/>
              <a:gd name="connsiteY6" fmla="*/ 88900 h 3060700"/>
              <a:gd name="connsiteX7" fmla="*/ 222250 w 3670300"/>
              <a:gd name="connsiteY7" fmla="*/ 88900 h 3060700"/>
              <a:gd name="connsiteX8" fmla="*/ 222250 w 3670300"/>
              <a:gd name="connsiteY8" fmla="*/ 127000 h 3060700"/>
              <a:gd name="connsiteX9" fmla="*/ 241300 w 3670300"/>
              <a:gd name="connsiteY9" fmla="*/ 107950 h 3060700"/>
              <a:gd name="connsiteX10" fmla="*/ 241300 w 3670300"/>
              <a:gd name="connsiteY10" fmla="*/ 146050 h 3060700"/>
              <a:gd name="connsiteX11" fmla="*/ 247650 w 3670300"/>
              <a:gd name="connsiteY11" fmla="*/ 146050 h 3060700"/>
              <a:gd name="connsiteX12" fmla="*/ 247650 w 3670300"/>
              <a:gd name="connsiteY12" fmla="*/ 260350 h 3060700"/>
              <a:gd name="connsiteX13" fmla="*/ 266700 w 3670300"/>
              <a:gd name="connsiteY13" fmla="*/ 260350 h 3060700"/>
              <a:gd name="connsiteX14" fmla="*/ 266700 w 3670300"/>
              <a:gd name="connsiteY14" fmla="*/ 393700 h 3060700"/>
              <a:gd name="connsiteX15" fmla="*/ 285750 w 3670300"/>
              <a:gd name="connsiteY15" fmla="*/ 393700 h 3060700"/>
              <a:gd name="connsiteX16" fmla="*/ 285750 w 3670300"/>
              <a:gd name="connsiteY16" fmla="*/ 476250 h 3060700"/>
              <a:gd name="connsiteX17" fmla="*/ 292100 w 3670300"/>
              <a:gd name="connsiteY17" fmla="*/ 482600 h 3060700"/>
              <a:gd name="connsiteX18" fmla="*/ 292100 w 3670300"/>
              <a:gd name="connsiteY18" fmla="*/ 584200 h 3060700"/>
              <a:gd name="connsiteX19" fmla="*/ 304800 w 3670300"/>
              <a:gd name="connsiteY19" fmla="*/ 584200 h 3060700"/>
              <a:gd name="connsiteX20" fmla="*/ 304800 w 3670300"/>
              <a:gd name="connsiteY20" fmla="*/ 704850 h 3060700"/>
              <a:gd name="connsiteX21" fmla="*/ 317500 w 3670300"/>
              <a:gd name="connsiteY21" fmla="*/ 704850 h 3060700"/>
              <a:gd name="connsiteX22" fmla="*/ 317500 w 3670300"/>
              <a:gd name="connsiteY22" fmla="*/ 749300 h 3060700"/>
              <a:gd name="connsiteX23" fmla="*/ 342900 w 3670300"/>
              <a:gd name="connsiteY23" fmla="*/ 749300 h 3060700"/>
              <a:gd name="connsiteX24" fmla="*/ 342900 w 3670300"/>
              <a:gd name="connsiteY24" fmla="*/ 812800 h 3060700"/>
              <a:gd name="connsiteX25" fmla="*/ 355600 w 3670300"/>
              <a:gd name="connsiteY25" fmla="*/ 812800 h 3060700"/>
              <a:gd name="connsiteX26" fmla="*/ 355600 w 3670300"/>
              <a:gd name="connsiteY26" fmla="*/ 844550 h 3060700"/>
              <a:gd name="connsiteX27" fmla="*/ 368300 w 3670300"/>
              <a:gd name="connsiteY27" fmla="*/ 844550 h 3060700"/>
              <a:gd name="connsiteX28" fmla="*/ 368300 w 3670300"/>
              <a:gd name="connsiteY28" fmla="*/ 869950 h 3060700"/>
              <a:gd name="connsiteX29" fmla="*/ 539750 w 3670300"/>
              <a:gd name="connsiteY29" fmla="*/ 869950 h 3060700"/>
              <a:gd name="connsiteX30" fmla="*/ 539750 w 3670300"/>
              <a:gd name="connsiteY30" fmla="*/ 933450 h 3060700"/>
              <a:gd name="connsiteX31" fmla="*/ 565150 w 3670300"/>
              <a:gd name="connsiteY31" fmla="*/ 933450 h 3060700"/>
              <a:gd name="connsiteX32" fmla="*/ 565150 w 3670300"/>
              <a:gd name="connsiteY32" fmla="*/ 1035050 h 3060700"/>
              <a:gd name="connsiteX33" fmla="*/ 577850 w 3670300"/>
              <a:gd name="connsiteY33" fmla="*/ 1035050 h 3060700"/>
              <a:gd name="connsiteX34" fmla="*/ 577850 w 3670300"/>
              <a:gd name="connsiteY34" fmla="*/ 1104900 h 3060700"/>
              <a:gd name="connsiteX35" fmla="*/ 596900 w 3670300"/>
              <a:gd name="connsiteY35" fmla="*/ 1104900 h 3060700"/>
              <a:gd name="connsiteX36" fmla="*/ 596900 w 3670300"/>
              <a:gd name="connsiteY36" fmla="*/ 1168400 h 3060700"/>
              <a:gd name="connsiteX37" fmla="*/ 609600 w 3670300"/>
              <a:gd name="connsiteY37" fmla="*/ 1181100 h 3060700"/>
              <a:gd name="connsiteX38" fmla="*/ 609600 w 3670300"/>
              <a:gd name="connsiteY38" fmla="*/ 1270000 h 3060700"/>
              <a:gd name="connsiteX39" fmla="*/ 615950 w 3670300"/>
              <a:gd name="connsiteY39" fmla="*/ 1270000 h 3060700"/>
              <a:gd name="connsiteX40" fmla="*/ 615950 w 3670300"/>
              <a:gd name="connsiteY40" fmla="*/ 1358900 h 3060700"/>
              <a:gd name="connsiteX41" fmla="*/ 628650 w 3670300"/>
              <a:gd name="connsiteY41" fmla="*/ 1358900 h 3060700"/>
              <a:gd name="connsiteX42" fmla="*/ 647700 w 3670300"/>
              <a:gd name="connsiteY42" fmla="*/ 1377950 h 3060700"/>
              <a:gd name="connsiteX43" fmla="*/ 711200 w 3670300"/>
              <a:gd name="connsiteY43" fmla="*/ 1377950 h 3060700"/>
              <a:gd name="connsiteX44" fmla="*/ 711200 w 3670300"/>
              <a:gd name="connsiteY44" fmla="*/ 1435100 h 3060700"/>
              <a:gd name="connsiteX45" fmla="*/ 711200 w 3670300"/>
              <a:gd name="connsiteY45" fmla="*/ 1435100 h 3060700"/>
              <a:gd name="connsiteX46" fmla="*/ 762000 w 3670300"/>
              <a:gd name="connsiteY46" fmla="*/ 1435100 h 3060700"/>
              <a:gd name="connsiteX47" fmla="*/ 762000 w 3670300"/>
              <a:gd name="connsiteY47" fmla="*/ 1466850 h 3060700"/>
              <a:gd name="connsiteX48" fmla="*/ 793750 w 3670300"/>
              <a:gd name="connsiteY48" fmla="*/ 1466850 h 3060700"/>
              <a:gd name="connsiteX49" fmla="*/ 793750 w 3670300"/>
              <a:gd name="connsiteY49" fmla="*/ 1504950 h 3060700"/>
              <a:gd name="connsiteX50" fmla="*/ 850900 w 3670300"/>
              <a:gd name="connsiteY50" fmla="*/ 1504950 h 3060700"/>
              <a:gd name="connsiteX51" fmla="*/ 850900 w 3670300"/>
              <a:gd name="connsiteY51" fmla="*/ 1549400 h 3060700"/>
              <a:gd name="connsiteX52" fmla="*/ 869950 w 3670300"/>
              <a:gd name="connsiteY52" fmla="*/ 1549400 h 3060700"/>
              <a:gd name="connsiteX53" fmla="*/ 869950 w 3670300"/>
              <a:gd name="connsiteY53" fmla="*/ 1587500 h 3060700"/>
              <a:gd name="connsiteX54" fmla="*/ 895350 w 3670300"/>
              <a:gd name="connsiteY54" fmla="*/ 1587500 h 3060700"/>
              <a:gd name="connsiteX55" fmla="*/ 876300 w 3670300"/>
              <a:gd name="connsiteY55" fmla="*/ 1606550 h 3060700"/>
              <a:gd name="connsiteX56" fmla="*/ 914400 w 3670300"/>
              <a:gd name="connsiteY56" fmla="*/ 1606550 h 3060700"/>
              <a:gd name="connsiteX57" fmla="*/ 914400 w 3670300"/>
              <a:gd name="connsiteY57" fmla="*/ 1701800 h 3060700"/>
              <a:gd name="connsiteX58" fmla="*/ 914400 w 3670300"/>
              <a:gd name="connsiteY58" fmla="*/ 1701800 h 3060700"/>
              <a:gd name="connsiteX59" fmla="*/ 914400 w 3670300"/>
              <a:gd name="connsiteY59" fmla="*/ 1758950 h 3060700"/>
              <a:gd name="connsiteX60" fmla="*/ 1003300 w 3670300"/>
              <a:gd name="connsiteY60" fmla="*/ 1758950 h 3060700"/>
              <a:gd name="connsiteX61" fmla="*/ 1003300 w 3670300"/>
              <a:gd name="connsiteY61" fmla="*/ 1778000 h 3060700"/>
              <a:gd name="connsiteX62" fmla="*/ 1130300 w 3670300"/>
              <a:gd name="connsiteY62" fmla="*/ 1778000 h 3060700"/>
              <a:gd name="connsiteX63" fmla="*/ 1130300 w 3670300"/>
              <a:gd name="connsiteY63" fmla="*/ 1828800 h 3060700"/>
              <a:gd name="connsiteX64" fmla="*/ 1231900 w 3670300"/>
              <a:gd name="connsiteY64" fmla="*/ 1828800 h 3060700"/>
              <a:gd name="connsiteX65" fmla="*/ 1231900 w 3670300"/>
              <a:gd name="connsiteY65" fmla="*/ 1873250 h 3060700"/>
              <a:gd name="connsiteX66" fmla="*/ 1231900 w 3670300"/>
              <a:gd name="connsiteY66" fmla="*/ 1924050 h 3060700"/>
              <a:gd name="connsiteX67" fmla="*/ 1250950 w 3670300"/>
              <a:gd name="connsiteY67" fmla="*/ 1924050 h 3060700"/>
              <a:gd name="connsiteX68" fmla="*/ 1250950 w 3670300"/>
              <a:gd name="connsiteY68" fmla="*/ 1974850 h 3060700"/>
              <a:gd name="connsiteX69" fmla="*/ 1524000 w 3670300"/>
              <a:gd name="connsiteY69" fmla="*/ 1974850 h 3060700"/>
              <a:gd name="connsiteX70" fmla="*/ 1524000 w 3670300"/>
              <a:gd name="connsiteY70" fmla="*/ 2108200 h 3060700"/>
              <a:gd name="connsiteX71" fmla="*/ 1625600 w 3670300"/>
              <a:gd name="connsiteY71" fmla="*/ 2108200 h 3060700"/>
              <a:gd name="connsiteX72" fmla="*/ 1625600 w 3670300"/>
              <a:gd name="connsiteY72" fmla="*/ 2152650 h 3060700"/>
              <a:gd name="connsiteX73" fmla="*/ 1828800 w 3670300"/>
              <a:gd name="connsiteY73" fmla="*/ 2152650 h 3060700"/>
              <a:gd name="connsiteX74" fmla="*/ 1828800 w 3670300"/>
              <a:gd name="connsiteY74" fmla="*/ 2247900 h 3060700"/>
              <a:gd name="connsiteX75" fmla="*/ 1847850 w 3670300"/>
              <a:gd name="connsiteY75" fmla="*/ 2247900 h 3060700"/>
              <a:gd name="connsiteX76" fmla="*/ 1847850 w 3670300"/>
              <a:gd name="connsiteY76" fmla="*/ 2317750 h 3060700"/>
              <a:gd name="connsiteX77" fmla="*/ 1928284 w 3670300"/>
              <a:gd name="connsiteY77" fmla="*/ 2281767 h 3060700"/>
              <a:gd name="connsiteX78" fmla="*/ 1940983 w 3670300"/>
              <a:gd name="connsiteY78" fmla="*/ 2347383 h 3060700"/>
              <a:gd name="connsiteX79" fmla="*/ 2055283 w 3670300"/>
              <a:gd name="connsiteY79" fmla="*/ 2349500 h 3060700"/>
              <a:gd name="connsiteX80" fmla="*/ 2051050 w 3670300"/>
              <a:gd name="connsiteY80" fmla="*/ 2374900 h 3060700"/>
              <a:gd name="connsiteX81" fmla="*/ 2076450 w 3670300"/>
              <a:gd name="connsiteY81" fmla="*/ 2374900 h 3060700"/>
              <a:gd name="connsiteX82" fmla="*/ 2076450 w 3670300"/>
              <a:gd name="connsiteY82" fmla="*/ 2440517 h 3060700"/>
              <a:gd name="connsiteX83" fmla="*/ 2101850 w 3670300"/>
              <a:gd name="connsiteY83" fmla="*/ 2438400 h 3060700"/>
              <a:gd name="connsiteX84" fmla="*/ 2101850 w 3670300"/>
              <a:gd name="connsiteY84" fmla="*/ 2476500 h 3060700"/>
              <a:gd name="connsiteX85" fmla="*/ 2120900 w 3670300"/>
              <a:gd name="connsiteY85" fmla="*/ 2476500 h 3060700"/>
              <a:gd name="connsiteX86" fmla="*/ 2120900 w 3670300"/>
              <a:gd name="connsiteY86" fmla="*/ 2546350 h 3060700"/>
              <a:gd name="connsiteX87" fmla="*/ 2184400 w 3670300"/>
              <a:gd name="connsiteY87" fmla="*/ 2546350 h 3060700"/>
              <a:gd name="connsiteX88" fmla="*/ 2182283 w 3670300"/>
              <a:gd name="connsiteY88" fmla="*/ 2605617 h 3060700"/>
              <a:gd name="connsiteX89" fmla="*/ 2400300 w 3670300"/>
              <a:gd name="connsiteY89" fmla="*/ 2605616 h 3060700"/>
              <a:gd name="connsiteX90" fmla="*/ 2400300 w 3670300"/>
              <a:gd name="connsiteY90" fmla="*/ 2647950 h 3060700"/>
              <a:gd name="connsiteX91" fmla="*/ 2463800 w 3670300"/>
              <a:gd name="connsiteY91" fmla="*/ 2647950 h 3060700"/>
              <a:gd name="connsiteX92" fmla="*/ 2463800 w 3670300"/>
              <a:gd name="connsiteY92" fmla="*/ 2705100 h 3060700"/>
              <a:gd name="connsiteX93" fmla="*/ 2683934 w 3670300"/>
              <a:gd name="connsiteY93" fmla="*/ 2700867 h 3060700"/>
              <a:gd name="connsiteX94" fmla="*/ 2681816 w 3670300"/>
              <a:gd name="connsiteY94" fmla="*/ 2760133 h 3060700"/>
              <a:gd name="connsiteX95" fmla="*/ 2732616 w 3670300"/>
              <a:gd name="connsiteY95" fmla="*/ 2760133 h 3060700"/>
              <a:gd name="connsiteX96" fmla="*/ 2734734 w 3670300"/>
              <a:gd name="connsiteY96" fmla="*/ 2825750 h 3060700"/>
              <a:gd name="connsiteX97" fmla="*/ 3627966 w 3670300"/>
              <a:gd name="connsiteY97" fmla="*/ 2825750 h 3060700"/>
              <a:gd name="connsiteX98" fmla="*/ 3627967 w 3670300"/>
              <a:gd name="connsiteY98" fmla="*/ 3060700 h 3060700"/>
              <a:gd name="connsiteX99" fmla="*/ 3670300 w 3670300"/>
              <a:gd name="connsiteY99" fmla="*/ 3060700 h 3060700"/>
              <a:gd name="connsiteX0" fmla="*/ 0 w 3670300"/>
              <a:gd name="connsiteY0" fmla="*/ 0 h 3060700"/>
              <a:gd name="connsiteX1" fmla="*/ 88900 w 3670300"/>
              <a:gd name="connsiteY1" fmla="*/ 0 h 3060700"/>
              <a:gd name="connsiteX2" fmla="*/ 88900 w 3670300"/>
              <a:gd name="connsiteY2" fmla="*/ 44450 h 3060700"/>
              <a:gd name="connsiteX3" fmla="*/ 146050 w 3670300"/>
              <a:gd name="connsiteY3" fmla="*/ 44450 h 3060700"/>
              <a:gd name="connsiteX4" fmla="*/ 146050 w 3670300"/>
              <a:gd name="connsiteY4" fmla="*/ 63500 h 3060700"/>
              <a:gd name="connsiteX5" fmla="*/ 203200 w 3670300"/>
              <a:gd name="connsiteY5" fmla="*/ 63500 h 3060700"/>
              <a:gd name="connsiteX6" fmla="*/ 203200 w 3670300"/>
              <a:gd name="connsiteY6" fmla="*/ 88900 h 3060700"/>
              <a:gd name="connsiteX7" fmla="*/ 222250 w 3670300"/>
              <a:gd name="connsiteY7" fmla="*/ 88900 h 3060700"/>
              <a:gd name="connsiteX8" fmla="*/ 222250 w 3670300"/>
              <a:gd name="connsiteY8" fmla="*/ 127000 h 3060700"/>
              <a:gd name="connsiteX9" fmla="*/ 241300 w 3670300"/>
              <a:gd name="connsiteY9" fmla="*/ 107950 h 3060700"/>
              <a:gd name="connsiteX10" fmla="*/ 241300 w 3670300"/>
              <a:gd name="connsiteY10" fmla="*/ 146050 h 3060700"/>
              <a:gd name="connsiteX11" fmla="*/ 247650 w 3670300"/>
              <a:gd name="connsiteY11" fmla="*/ 146050 h 3060700"/>
              <a:gd name="connsiteX12" fmla="*/ 247650 w 3670300"/>
              <a:gd name="connsiteY12" fmla="*/ 260350 h 3060700"/>
              <a:gd name="connsiteX13" fmla="*/ 266700 w 3670300"/>
              <a:gd name="connsiteY13" fmla="*/ 260350 h 3060700"/>
              <a:gd name="connsiteX14" fmla="*/ 266700 w 3670300"/>
              <a:gd name="connsiteY14" fmla="*/ 393700 h 3060700"/>
              <a:gd name="connsiteX15" fmla="*/ 285750 w 3670300"/>
              <a:gd name="connsiteY15" fmla="*/ 393700 h 3060700"/>
              <a:gd name="connsiteX16" fmla="*/ 285750 w 3670300"/>
              <a:gd name="connsiteY16" fmla="*/ 476250 h 3060700"/>
              <a:gd name="connsiteX17" fmla="*/ 292100 w 3670300"/>
              <a:gd name="connsiteY17" fmla="*/ 482600 h 3060700"/>
              <a:gd name="connsiteX18" fmla="*/ 292100 w 3670300"/>
              <a:gd name="connsiteY18" fmla="*/ 584200 h 3060700"/>
              <a:gd name="connsiteX19" fmla="*/ 304800 w 3670300"/>
              <a:gd name="connsiteY19" fmla="*/ 584200 h 3060700"/>
              <a:gd name="connsiteX20" fmla="*/ 304800 w 3670300"/>
              <a:gd name="connsiteY20" fmla="*/ 704850 h 3060700"/>
              <a:gd name="connsiteX21" fmla="*/ 317500 w 3670300"/>
              <a:gd name="connsiteY21" fmla="*/ 704850 h 3060700"/>
              <a:gd name="connsiteX22" fmla="*/ 317500 w 3670300"/>
              <a:gd name="connsiteY22" fmla="*/ 749300 h 3060700"/>
              <a:gd name="connsiteX23" fmla="*/ 342900 w 3670300"/>
              <a:gd name="connsiteY23" fmla="*/ 749300 h 3060700"/>
              <a:gd name="connsiteX24" fmla="*/ 342900 w 3670300"/>
              <a:gd name="connsiteY24" fmla="*/ 812800 h 3060700"/>
              <a:gd name="connsiteX25" fmla="*/ 355600 w 3670300"/>
              <a:gd name="connsiteY25" fmla="*/ 812800 h 3060700"/>
              <a:gd name="connsiteX26" fmla="*/ 355600 w 3670300"/>
              <a:gd name="connsiteY26" fmla="*/ 844550 h 3060700"/>
              <a:gd name="connsiteX27" fmla="*/ 368300 w 3670300"/>
              <a:gd name="connsiteY27" fmla="*/ 844550 h 3060700"/>
              <a:gd name="connsiteX28" fmla="*/ 368300 w 3670300"/>
              <a:gd name="connsiteY28" fmla="*/ 869950 h 3060700"/>
              <a:gd name="connsiteX29" fmla="*/ 539750 w 3670300"/>
              <a:gd name="connsiteY29" fmla="*/ 869950 h 3060700"/>
              <a:gd name="connsiteX30" fmla="*/ 539750 w 3670300"/>
              <a:gd name="connsiteY30" fmla="*/ 933450 h 3060700"/>
              <a:gd name="connsiteX31" fmla="*/ 565150 w 3670300"/>
              <a:gd name="connsiteY31" fmla="*/ 933450 h 3060700"/>
              <a:gd name="connsiteX32" fmla="*/ 565150 w 3670300"/>
              <a:gd name="connsiteY32" fmla="*/ 1035050 h 3060700"/>
              <a:gd name="connsiteX33" fmla="*/ 577850 w 3670300"/>
              <a:gd name="connsiteY33" fmla="*/ 1035050 h 3060700"/>
              <a:gd name="connsiteX34" fmla="*/ 577850 w 3670300"/>
              <a:gd name="connsiteY34" fmla="*/ 1104900 h 3060700"/>
              <a:gd name="connsiteX35" fmla="*/ 596900 w 3670300"/>
              <a:gd name="connsiteY35" fmla="*/ 1104900 h 3060700"/>
              <a:gd name="connsiteX36" fmla="*/ 596900 w 3670300"/>
              <a:gd name="connsiteY36" fmla="*/ 1168400 h 3060700"/>
              <a:gd name="connsiteX37" fmla="*/ 609600 w 3670300"/>
              <a:gd name="connsiteY37" fmla="*/ 1181100 h 3060700"/>
              <a:gd name="connsiteX38" fmla="*/ 609600 w 3670300"/>
              <a:gd name="connsiteY38" fmla="*/ 1270000 h 3060700"/>
              <a:gd name="connsiteX39" fmla="*/ 615950 w 3670300"/>
              <a:gd name="connsiteY39" fmla="*/ 1270000 h 3060700"/>
              <a:gd name="connsiteX40" fmla="*/ 615950 w 3670300"/>
              <a:gd name="connsiteY40" fmla="*/ 1358900 h 3060700"/>
              <a:gd name="connsiteX41" fmla="*/ 628650 w 3670300"/>
              <a:gd name="connsiteY41" fmla="*/ 1358900 h 3060700"/>
              <a:gd name="connsiteX42" fmla="*/ 647700 w 3670300"/>
              <a:gd name="connsiteY42" fmla="*/ 1377950 h 3060700"/>
              <a:gd name="connsiteX43" fmla="*/ 711200 w 3670300"/>
              <a:gd name="connsiteY43" fmla="*/ 1377950 h 3060700"/>
              <a:gd name="connsiteX44" fmla="*/ 711200 w 3670300"/>
              <a:gd name="connsiteY44" fmla="*/ 1435100 h 3060700"/>
              <a:gd name="connsiteX45" fmla="*/ 711200 w 3670300"/>
              <a:gd name="connsiteY45" fmla="*/ 1435100 h 3060700"/>
              <a:gd name="connsiteX46" fmla="*/ 762000 w 3670300"/>
              <a:gd name="connsiteY46" fmla="*/ 1435100 h 3060700"/>
              <a:gd name="connsiteX47" fmla="*/ 762000 w 3670300"/>
              <a:gd name="connsiteY47" fmla="*/ 1466850 h 3060700"/>
              <a:gd name="connsiteX48" fmla="*/ 793750 w 3670300"/>
              <a:gd name="connsiteY48" fmla="*/ 1466850 h 3060700"/>
              <a:gd name="connsiteX49" fmla="*/ 793750 w 3670300"/>
              <a:gd name="connsiteY49" fmla="*/ 1504950 h 3060700"/>
              <a:gd name="connsiteX50" fmla="*/ 850900 w 3670300"/>
              <a:gd name="connsiteY50" fmla="*/ 1504950 h 3060700"/>
              <a:gd name="connsiteX51" fmla="*/ 850900 w 3670300"/>
              <a:gd name="connsiteY51" fmla="*/ 1549400 h 3060700"/>
              <a:gd name="connsiteX52" fmla="*/ 869950 w 3670300"/>
              <a:gd name="connsiteY52" fmla="*/ 1549400 h 3060700"/>
              <a:gd name="connsiteX53" fmla="*/ 869950 w 3670300"/>
              <a:gd name="connsiteY53" fmla="*/ 1587500 h 3060700"/>
              <a:gd name="connsiteX54" fmla="*/ 895350 w 3670300"/>
              <a:gd name="connsiteY54" fmla="*/ 1587500 h 3060700"/>
              <a:gd name="connsiteX55" fmla="*/ 876300 w 3670300"/>
              <a:gd name="connsiteY55" fmla="*/ 1606550 h 3060700"/>
              <a:gd name="connsiteX56" fmla="*/ 914400 w 3670300"/>
              <a:gd name="connsiteY56" fmla="*/ 1606550 h 3060700"/>
              <a:gd name="connsiteX57" fmla="*/ 914400 w 3670300"/>
              <a:gd name="connsiteY57" fmla="*/ 1701800 h 3060700"/>
              <a:gd name="connsiteX58" fmla="*/ 914400 w 3670300"/>
              <a:gd name="connsiteY58" fmla="*/ 1701800 h 3060700"/>
              <a:gd name="connsiteX59" fmla="*/ 914400 w 3670300"/>
              <a:gd name="connsiteY59" fmla="*/ 1758950 h 3060700"/>
              <a:gd name="connsiteX60" fmla="*/ 1003300 w 3670300"/>
              <a:gd name="connsiteY60" fmla="*/ 1758950 h 3060700"/>
              <a:gd name="connsiteX61" fmla="*/ 1003300 w 3670300"/>
              <a:gd name="connsiteY61" fmla="*/ 1778000 h 3060700"/>
              <a:gd name="connsiteX62" fmla="*/ 1130300 w 3670300"/>
              <a:gd name="connsiteY62" fmla="*/ 1778000 h 3060700"/>
              <a:gd name="connsiteX63" fmla="*/ 1130300 w 3670300"/>
              <a:gd name="connsiteY63" fmla="*/ 1828800 h 3060700"/>
              <a:gd name="connsiteX64" fmla="*/ 1231900 w 3670300"/>
              <a:gd name="connsiteY64" fmla="*/ 1828800 h 3060700"/>
              <a:gd name="connsiteX65" fmla="*/ 1231900 w 3670300"/>
              <a:gd name="connsiteY65" fmla="*/ 1873250 h 3060700"/>
              <a:gd name="connsiteX66" fmla="*/ 1231900 w 3670300"/>
              <a:gd name="connsiteY66" fmla="*/ 1924050 h 3060700"/>
              <a:gd name="connsiteX67" fmla="*/ 1250950 w 3670300"/>
              <a:gd name="connsiteY67" fmla="*/ 1924050 h 3060700"/>
              <a:gd name="connsiteX68" fmla="*/ 1250950 w 3670300"/>
              <a:gd name="connsiteY68" fmla="*/ 1974850 h 3060700"/>
              <a:gd name="connsiteX69" fmla="*/ 1524000 w 3670300"/>
              <a:gd name="connsiteY69" fmla="*/ 1974850 h 3060700"/>
              <a:gd name="connsiteX70" fmla="*/ 1524000 w 3670300"/>
              <a:gd name="connsiteY70" fmla="*/ 2108200 h 3060700"/>
              <a:gd name="connsiteX71" fmla="*/ 1625600 w 3670300"/>
              <a:gd name="connsiteY71" fmla="*/ 2108200 h 3060700"/>
              <a:gd name="connsiteX72" fmla="*/ 1625600 w 3670300"/>
              <a:gd name="connsiteY72" fmla="*/ 2152650 h 3060700"/>
              <a:gd name="connsiteX73" fmla="*/ 1828800 w 3670300"/>
              <a:gd name="connsiteY73" fmla="*/ 2152650 h 3060700"/>
              <a:gd name="connsiteX74" fmla="*/ 1828800 w 3670300"/>
              <a:gd name="connsiteY74" fmla="*/ 2247900 h 3060700"/>
              <a:gd name="connsiteX75" fmla="*/ 1847850 w 3670300"/>
              <a:gd name="connsiteY75" fmla="*/ 2247900 h 3060700"/>
              <a:gd name="connsiteX76" fmla="*/ 1843617 w 3670300"/>
              <a:gd name="connsiteY76" fmla="*/ 2311400 h 3060700"/>
              <a:gd name="connsiteX77" fmla="*/ 1928284 w 3670300"/>
              <a:gd name="connsiteY77" fmla="*/ 2281767 h 3060700"/>
              <a:gd name="connsiteX78" fmla="*/ 1940983 w 3670300"/>
              <a:gd name="connsiteY78" fmla="*/ 2347383 h 3060700"/>
              <a:gd name="connsiteX79" fmla="*/ 2055283 w 3670300"/>
              <a:gd name="connsiteY79" fmla="*/ 2349500 h 3060700"/>
              <a:gd name="connsiteX80" fmla="*/ 2051050 w 3670300"/>
              <a:gd name="connsiteY80" fmla="*/ 2374900 h 3060700"/>
              <a:gd name="connsiteX81" fmla="*/ 2076450 w 3670300"/>
              <a:gd name="connsiteY81" fmla="*/ 2374900 h 3060700"/>
              <a:gd name="connsiteX82" fmla="*/ 2076450 w 3670300"/>
              <a:gd name="connsiteY82" fmla="*/ 2440517 h 3060700"/>
              <a:gd name="connsiteX83" fmla="*/ 2101850 w 3670300"/>
              <a:gd name="connsiteY83" fmla="*/ 2438400 h 3060700"/>
              <a:gd name="connsiteX84" fmla="*/ 2101850 w 3670300"/>
              <a:gd name="connsiteY84" fmla="*/ 2476500 h 3060700"/>
              <a:gd name="connsiteX85" fmla="*/ 2120900 w 3670300"/>
              <a:gd name="connsiteY85" fmla="*/ 2476500 h 3060700"/>
              <a:gd name="connsiteX86" fmla="*/ 2120900 w 3670300"/>
              <a:gd name="connsiteY86" fmla="*/ 2546350 h 3060700"/>
              <a:gd name="connsiteX87" fmla="*/ 2184400 w 3670300"/>
              <a:gd name="connsiteY87" fmla="*/ 2546350 h 3060700"/>
              <a:gd name="connsiteX88" fmla="*/ 2182283 w 3670300"/>
              <a:gd name="connsiteY88" fmla="*/ 2605617 h 3060700"/>
              <a:gd name="connsiteX89" fmla="*/ 2400300 w 3670300"/>
              <a:gd name="connsiteY89" fmla="*/ 2605616 h 3060700"/>
              <a:gd name="connsiteX90" fmla="*/ 2400300 w 3670300"/>
              <a:gd name="connsiteY90" fmla="*/ 2647950 h 3060700"/>
              <a:gd name="connsiteX91" fmla="*/ 2463800 w 3670300"/>
              <a:gd name="connsiteY91" fmla="*/ 2647950 h 3060700"/>
              <a:gd name="connsiteX92" fmla="*/ 2463800 w 3670300"/>
              <a:gd name="connsiteY92" fmla="*/ 2705100 h 3060700"/>
              <a:gd name="connsiteX93" fmla="*/ 2683934 w 3670300"/>
              <a:gd name="connsiteY93" fmla="*/ 2700867 h 3060700"/>
              <a:gd name="connsiteX94" fmla="*/ 2681816 w 3670300"/>
              <a:gd name="connsiteY94" fmla="*/ 2760133 h 3060700"/>
              <a:gd name="connsiteX95" fmla="*/ 2732616 w 3670300"/>
              <a:gd name="connsiteY95" fmla="*/ 2760133 h 3060700"/>
              <a:gd name="connsiteX96" fmla="*/ 2734734 w 3670300"/>
              <a:gd name="connsiteY96" fmla="*/ 2825750 h 3060700"/>
              <a:gd name="connsiteX97" fmla="*/ 3627966 w 3670300"/>
              <a:gd name="connsiteY97" fmla="*/ 2825750 h 3060700"/>
              <a:gd name="connsiteX98" fmla="*/ 3627967 w 3670300"/>
              <a:gd name="connsiteY98" fmla="*/ 3060700 h 3060700"/>
              <a:gd name="connsiteX99" fmla="*/ 3670300 w 3670300"/>
              <a:gd name="connsiteY99" fmla="*/ 3060700 h 3060700"/>
              <a:gd name="connsiteX0" fmla="*/ 0 w 3670300"/>
              <a:gd name="connsiteY0" fmla="*/ 0 h 3060700"/>
              <a:gd name="connsiteX1" fmla="*/ 88900 w 3670300"/>
              <a:gd name="connsiteY1" fmla="*/ 0 h 3060700"/>
              <a:gd name="connsiteX2" fmla="*/ 88900 w 3670300"/>
              <a:gd name="connsiteY2" fmla="*/ 44450 h 3060700"/>
              <a:gd name="connsiteX3" fmla="*/ 146050 w 3670300"/>
              <a:gd name="connsiteY3" fmla="*/ 44450 h 3060700"/>
              <a:gd name="connsiteX4" fmla="*/ 146050 w 3670300"/>
              <a:gd name="connsiteY4" fmla="*/ 63500 h 3060700"/>
              <a:gd name="connsiteX5" fmla="*/ 203200 w 3670300"/>
              <a:gd name="connsiteY5" fmla="*/ 63500 h 3060700"/>
              <a:gd name="connsiteX6" fmla="*/ 203200 w 3670300"/>
              <a:gd name="connsiteY6" fmla="*/ 88900 h 3060700"/>
              <a:gd name="connsiteX7" fmla="*/ 222250 w 3670300"/>
              <a:gd name="connsiteY7" fmla="*/ 88900 h 3060700"/>
              <a:gd name="connsiteX8" fmla="*/ 222250 w 3670300"/>
              <a:gd name="connsiteY8" fmla="*/ 127000 h 3060700"/>
              <a:gd name="connsiteX9" fmla="*/ 241300 w 3670300"/>
              <a:gd name="connsiteY9" fmla="*/ 107950 h 3060700"/>
              <a:gd name="connsiteX10" fmla="*/ 241300 w 3670300"/>
              <a:gd name="connsiteY10" fmla="*/ 146050 h 3060700"/>
              <a:gd name="connsiteX11" fmla="*/ 247650 w 3670300"/>
              <a:gd name="connsiteY11" fmla="*/ 146050 h 3060700"/>
              <a:gd name="connsiteX12" fmla="*/ 247650 w 3670300"/>
              <a:gd name="connsiteY12" fmla="*/ 260350 h 3060700"/>
              <a:gd name="connsiteX13" fmla="*/ 266700 w 3670300"/>
              <a:gd name="connsiteY13" fmla="*/ 260350 h 3060700"/>
              <a:gd name="connsiteX14" fmla="*/ 266700 w 3670300"/>
              <a:gd name="connsiteY14" fmla="*/ 393700 h 3060700"/>
              <a:gd name="connsiteX15" fmla="*/ 285750 w 3670300"/>
              <a:gd name="connsiteY15" fmla="*/ 393700 h 3060700"/>
              <a:gd name="connsiteX16" fmla="*/ 285750 w 3670300"/>
              <a:gd name="connsiteY16" fmla="*/ 476250 h 3060700"/>
              <a:gd name="connsiteX17" fmla="*/ 292100 w 3670300"/>
              <a:gd name="connsiteY17" fmla="*/ 482600 h 3060700"/>
              <a:gd name="connsiteX18" fmla="*/ 292100 w 3670300"/>
              <a:gd name="connsiteY18" fmla="*/ 584200 h 3060700"/>
              <a:gd name="connsiteX19" fmla="*/ 304800 w 3670300"/>
              <a:gd name="connsiteY19" fmla="*/ 584200 h 3060700"/>
              <a:gd name="connsiteX20" fmla="*/ 304800 w 3670300"/>
              <a:gd name="connsiteY20" fmla="*/ 704850 h 3060700"/>
              <a:gd name="connsiteX21" fmla="*/ 317500 w 3670300"/>
              <a:gd name="connsiteY21" fmla="*/ 704850 h 3060700"/>
              <a:gd name="connsiteX22" fmla="*/ 317500 w 3670300"/>
              <a:gd name="connsiteY22" fmla="*/ 749300 h 3060700"/>
              <a:gd name="connsiteX23" fmla="*/ 342900 w 3670300"/>
              <a:gd name="connsiteY23" fmla="*/ 749300 h 3060700"/>
              <a:gd name="connsiteX24" fmla="*/ 342900 w 3670300"/>
              <a:gd name="connsiteY24" fmla="*/ 812800 h 3060700"/>
              <a:gd name="connsiteX25" fmla="*/ 355600 w 3670300"/>
              <a:gd name="connsiteY25" fmla="*/ 812800 h 3060700"/>
              <a:gd name="connsiteX26" fmla="*/ 355600 w 3670300"/>
              <a:gd name="connsiteY26" fmla="*/ 844550 h 3060700"/>
              <a:gd name="connsiteX27" fmla="*/ 368300 w 3670300"/>
              <a:gd name="connsiteY27" fmla="*/ 844550 h 3060700"/>
              <a:gd name="connsiteX28" fmla="*/ 368300 w 3670300"/>
              <a:gd name="connsiteY28" fmla="*/ 869950 h 3060700"/>
              <a:gd name="connsiteX29" fmla="*/ 539750 w 3670300"/>
              <a:gd name="connsiteY29" fmla="*/ 869950 h 3060700"/>
              <a:gd name="connsiteX30" fmla="*/ 539750 w 3670300"/>
              <a:gd name="connsiteY30" fmla="*/ 933450 h 3060700"/>
              <a:gd name="connsiteX31" fmla="*/ 565150 w 3670300"/>
              <a:gd name="connsiteY31" fmla="*/ 933450 h 3060700"/>
              <a:gd name="connsiteX32" fmla="*/ 565150 w 3670300"/>
              <a:gd name="connsiteY32" fmla="*/ 1035050 h 3060700"/>
              <a:gd name="connsiteX33" fmla="*/ 577850 w 3670300"/>
              <a:gd name="connsiteY33" fmla="*/ 1035050 h 3060700"/>
              <a:gd name="connsiteX34" fmla="*/ 577850 w 3670300"/>
              <a:gd name="connsiteY34" fmla="*/ 1104900 h 3060700"/>
              <a:gd name="connsiteX35" fmla="*/ 596900 w 3670300"/>
              <a:gd name="connsiteY35" fmla="*/ 1104900 h 3060700"/>
              <a:gd name="connsiteX36" fmla="*/ 596900 w 3670300"/>
              <a:gd name="connsiteY36" fmla="*/ 1168400 h 3060700"/>
              <a:gd name="connsiteX37" fmla="*/ 609600 w 3670300"/>
              <a:gd name="connsiteY37" fmla="*/ 1181100 h 3060700"/>
              <a:gd name="connsiteX38" fmla="*/ 609600 w 3670300"/>
              <a:gd name="connsiteY38" fmla="*/ 1270000 h 3060700"/>
              <a:gd name="connsiteX39" fmla="*/ 615950 w 3670300"/>
              <a:gd name="connsiteY39" fmla="*/ 1270000 h 3060700"/>
              <a:gd name="connsiteX40" fmla="*/ 615950 w 3670300"/>
              <a:gd name="connsiteY40" fmla="*/ 1358900 h 3060700"/>
              <a:gd name="connsiteX41" fmla="*/ 628650 w 3670300"/>
              <a:gd name="connsiteY41" fmla="*/ 1358900 h 3060700"/>
              <a:gd name="connsiteX42" fmla="*/ 647700 w 3670300"/>
              <a:gd name="connsiteY42" fmla="*/ 1377950 h 3060700"/>
              <a:gd name="connsiteX43" fmla="*/ 711200 w 3670300"/>
              <a:gd name="connsiteY43" fmla="*/ 1377950 h 3060700"/>
              <a:gd name="connsiteX44" fmla="*/ 711200 w 3670300"/>
              <a:gd name="connsiteY44" fmla="*/ 1435100 h 3060700"/>
              <a:gd name="connsiteX45" fmla="*/ 711200 w 3670300"/>
              <a:gd name="connsiteY45" fmla="*/ 1435100 h 3060700"/>
              <a:gd name="connsiteX46" fmla="*/ 762000 w 3670300"/>
              <a:gd name="connsiteY46" fmla="*/ 1435100 h 3060700"/>
              <a:gd name="connsiteX47" fmla="*/ 762000 w 3670300"/>
              <a:gd name="connsiteY47" fmla="*/ 1466850 h 3060700"/>
              <a:gd name="connsiteX48" fmla="*/ 793750 w 3670300"/>
              <a:gd name="connsiteY48" fmla="*/ 1466850 h 3060700"/>
              <a:gd name="connsiteX49" fmla="*/ 793750 w 3670300"/>
              <a:gd name="connsiteY49" fmla="*/ 1504950 h 3060700"/>
              <a:gd name="connsiteX50" fmla="*/ 850900 w 3670300"/>
              <a:gd name="connsiteY50" fmla="*/ 1504950 h 3060700"/>
              <a:gd name="connsiteX51" fmla="*/ 850900 w 3670300"/>
              <a:gd name="connsiteY51" fmla="*/ 1549400 h 3060700"/>
              <a:gd name="connsiteX52" fmla="*/ 869950 w 3670300"/>
              <a:gd name="connsiteY52" fmla="*/ 1549400 h 3060700"/>
              <a:gd name="connsiteX53" fmla="*/ 869950 w 3670300"/>
              <a:gd name="connsiteY53" fmla="*/ 1587500 h 3060700"/>
              <a:gd name="connsiteX54" fmla="*/ 895350 w 3670300"/>
              <a:gd name="connsiteY54" fmla="*/ 1587500 h 3060700"/>
              <a:gd name="connsiteX55" fmla="*/ 876300 w 3670300"/>
              <a:gd name="connsiteY55" fmla="*/ 1606550 h 3060700"/>
              <a:gd name="connsiteX56" fmla="*/ 914400 w 3670300"/>
              <a:gd name="connsiteY56" fmla="*/ 1606550 h 3060700"/>
              <a:gd name="connsiteX57" fmla="*/ 914400 w 3670300"/>
              <a:gd name="connsiteY57" fmla="*/ 1701800 h 3060700"/>
              <a:gd name="connsiteX58" fmla="*/ 914400 w 3670300"/>
              <a:gd name="connsiteY58" fmla="*/ 1701800 h 3060700"/>
              <a:gd name="connsiteX59" fmla="*/ 914400 w 3670300"/>
              <a:gd name="connsiteY59" fmla="*/ 1758950 h 3060700"/>
              <a:gd name="connsiteX60" fmla="*/ 1003300 w 3670300"/>
              <a:gd name="connsiteY60" fmla="*/ 1758950 h 3060700"/>
              <a:gd name="connsiteX61" fmla="*/ 1003300 w 3670300"/>
              <a:gd name="connsiteY61" fmla="*/ 1778000 h 3060700"/>
              <a:gd name="connsiteX62" fmla="*/ 1130300 w 3670300"/>
              <a:gd name="connsiteY62" fmla="*/ 1778000 h 3060700"/>
              <a:gd name="connsiteX63" fmla="*/ 1130300 w 3670300"/>
              <a:gd name="connsiteY63" fmla="*/ 1828800 h 3060700"/>
              <a:gd name="connsiteX64" fmla="*/ 1231900 w 3670300"/>
              <a:gd name="connsiteY64" fmla="*/ 1828800 h 3060700"/>
              <a:gd name="connsiteX65" fmla="*/ 1231900 w 3670300"/>
              <a:gd name="connsiteY65" fmla="*/ 1873250 h 3060700"/>
              <a:gd name="connsiteX66" fmla="*/ 1231900 w 3670300"/>
              <a:gd name="connsiteY66" fmla="*/ 1924050 h 3060700"/>
              <a:gd name="connsiteX67" fmla="*/ 1250950 w 3670300"/>
              <a:gd name="connsiteY67" fmla="*/ 1924050 h 3060700"/>
              <a:gd name="connsiteX68" fmla="*/ 1250950 w 3670300"/>
              <a:gd name="connsiteY68" fmla="*/ 1974850 h 3060700"/>
              <a:gd name="connsiteX69" fmla="*/ 1524000 w 3670300"/>
              <a:gd name="connsiteY69" fmla="*/ 1974850 h 3060700"/>
              <a:gd name="connsiteX70" fmla="*/ 1524000 w 3670300"/>
              <a:gd name="connsiteY70" fmla="*/ 2108200 h 3060700"/>
              <a:gd name="connsiteX71" fmla="*/ 1625600 w 3670300"/>
              <a:gd name="connsiteY71" fmla="*/ 2108200 h 3060700"/>
              <a:gd name="connsiteX72" fmla="*/ 1625600 w 3670300"/>
              <a:gd name="connsiteY72" fmla="*/ 2152650 h 3060700"/>
              <a:gd name="connsiteX73" fmla="*/ 1828800 w 3670300"/>
              <a:gd name="connsiteY73" fmla="*/ 2152650 h 3060700"/>
              <a:gd name="connsiteX74" fmla="*/ 1828800 w 3670300"/>
              <a:gd name="connsiteY74" fmla="*/ 2247900 h 3060700"/>
              <a:gd name="connsiteX75" fmla="*/ 1847850 w 3670300"/>
              <a:gd name="connsiteY75" fmla="*/ 2247900 h 3060700"/>
              <a:gd name="connsiteX76" fmla="*/ 1847850 w 3670300"/>
              <a:gd name="connsiteY76" fmla="*/ 2294467 h 3060700"/>
              <a:gd name="connsiteX77" fmla="*/ 1928284 w 3670300"/>
              <a:gd name="connsiteY77" fmla="*/ 2281767 h 3060700"/>
              <a:gd name="connsiteX78" fmla="*/ 1940983 w 3670300"/>
              <a:gd name="connsiteY78" fmla="*/ 2347383 h 3060700"/>
              <a:gd name="connsiteX79" fmla="*/ 2055283 w 3670300"/>
              <a:gd name="connsiteY79" fmla="*/ 2349500 h 3060700"/>
              <a:gd name="connsiteX80" fmla="*/ 2051050 w 3670300"/>
              <a:gd name="connsiteY80" fmla="*/ 2374900 h 3060700"/>
              <a:gd name="connsiteX81" fmla="*/ 2076450 w 3670300"/>
              <a:gd name="connsiteY81" fmla="*/ 2374900 h 3060700"/>
              <a:gd name="connsiteX82" fmla="*/ 2076450 w 3670300"/>
              <a:gd name="connsiteY82" fmla="*/ 2440517 h 3060700"/>
              <a:gd name="connsiteX83" fmla="*/ 2101850 w 3670300"/>
              <a:gd name="connsiteY83" fmla="*/ 2438400 h 3060700"/>
              <a:gd name="connsiteX84" fmla="*/ 2101850 w 3670300"/>
              <a:gd name="connsiteY84" fmla="*/ 2476500 h 3060700"/>
              <a:gd name="connsiteX85" fmla="*/ 2120900 w 3670300"/>
              <a:gd name="connsiteY85" fmla="*/ 2476500 h 3060700"/>
              <a:gd name="connsiteX86" fmla="*/ 2120900 w 3670300"/>
              <a:gd name="connsiteY86" fmla="*/ 2546350 h 3060700"/>
              <a:gd name="connsiteX87" fmla="*/ 2184400 w 3670300"/>
              <a:gd name="connsiteY87" fmla="*/ 2546350 h 3060700"/>
              <a:gd name="connsiteX88" fmla="*/ 2182283 w 3670300"/>
              <a:gd name="connsiteY88" fmla="*/ 2605617 h 3060700"/>
              <a:gd name="connsiteX89" fmla="*/ 2400300 w 3670300"/>
              <a:gd name="connsiteY89" fmla="*/ 2605616 h 3060700"/>
              <a:gd name="connsiteX90" fmla="*/ 2400300 w 3670300"/>
              <a:gd name="connsiteY90" fmla="*/ 2647950 h 3060700"/>
              <a:gd name="connsiteX91" fmla="*/ 2463800 w 3670300"/>
              <a:gd name="connsiteY91" fmla="*/ 2647950 h 3060700"/>
              <a:gd name="connsiteX92" fmla="*/ 2463800 w 3670300"/>
              <a:gd name="connsiteY92" fmla="*/ 2705100 h 3060700"/>
              <a:gd name="connsiteX93" fmla="*/ 2683934 w 3670300"/>
              <a:gd name="connsiteY93" fmla="*/ 2700867 h 3060700"/>
              <a:gd name="connsiteX94" fmla="*/ 2681816 w 3670300"/>
              <a:gd name="connsiteY94" fmla="*/ 2760133 h 3060700"/>
              <a:gd name="connsiteX95" fmla="*/ 2732616 w 3670300"/>
              <a:gd name="connsiteY95" fmla="*/ 2760133 h 3060700"/>
              <a:gd name="connsiteX96" fmla="*/ 2734734 w 3670300"/>
              <a:gd name="connsiteY96" fmla="*/ 2825750 h 3060700"/>
              <a:gd name="connsiteX97" fmla="*/ 3627966 w 3670300"/>
              <a:gd name="connsiteY97" fmla="*/ 2825750 h 3060700"/>
              <a:gd name="connsiteX98" fmla="*/ 3627967 w 3670300"/>
              <a:gd name="connsiteY98" fmla="*/ 3060700 h 3060700"/>
              <a:gd name="connsiteX99" fmla="*/ 3670300 w 3670300"/>
              <a:gd name="connsiteY99" fmla="*/ 3060700 h 3060700"/>
              <a:gd name="connsiteX0" fmla="*/ 0 w 3670300"/>
              <a:gd name="connsiteY0" fmla="*/ 0 h 3060700"/>
              <a:gd name="connsiteX1" fmla="*/ 88900 w 3670300"/>
              <a:gd name="connsiteY1" fmla="*/ 0 h 3060700"/>
              <a:gd name="connsiteX2" fmla="*/ 88900 w 3670300"/>
              <a:gd name="connsiteY2" fmla="*/ 44450 h 3060700"/>
              <a:gd name="connsiteX3" fmla="*/ 146050 w 3670300"/>
              <a:gd name="connsiteY3" fmla="*/ 44450 h 3060700"/>
              <a:gd name="connsiteX4" fmla="*/ 146050 w 3670300"/>
              <a:gd name="connsiteY4" fmla="*/ 63500 h 3060700"/>
              <a:gd name="connsiteX5" fmla="*/ 203200 w 3670300"/>
              <a:gd name="connsiteY5" fmla="*/ 63500 h 3060700"/>
              <a:gd name="connsiteX6" fmla="*/ 203200 w 3670300"/>
              <a:gd name="connsiteY6" fmla="*/ 88900 h 3060700"/>
              <a:gd name="connsiteX7" fmla="*/ 222250 w 3670300"/>
              <a:gd name="connsiteY7" fmla="*/ 88900 h 3060700"/>
              <a:gd name="connsiteX8" fmla="*/ 222250 w 3670300"/>
              <a:gd name="connsiteY8" fmla="*/ 127000 h 3060700"/>
              <a:gd name="connsiteX9" fmla="*/ 241300 w 3670300"/>
              <a:gd name="connsiteY9" fmla="*/ 107950 h 3060700"/>
              <a:gd name="connsiteX10" fmla="*/ 241300 w 3670300"/>
              <a:gd name="connsiteY10" fmla="*/ 146050 h 3060700"/>
              <a:gd name="connsiteX11" fmla="*/ 247650 w 3670300"/>
              <a:gd name="connsiteY11" fmla="*/ 146050 h 3060700"/>
              <a:gd name="connsiteX12" fmla="*/ 247650 w 3670300"/>
              <a:gd name="connsiteY12" fmla="*/ 260350 h 3060700"/>
              <a:gd name="connsiteX13" fmla="*/ 266700 w 3670300"/>
              <a:gd name="connsiteY13" fmla="*/ 260350 h 3060700"/>
              <a:gd name="connsiteX14" fmla="*/ 266700 w 3670300"/>
              <a:gd name="connsiteY14" fmla="*/ 393700 h 3060700"/>
              <a:gd name="connsiteX15" fmla="*/ 285750 w 3670300"/>
              <a:gd name="connsiteY15" fmla="*/ 393700 h 3060700"/>
              <a:gd name="connsiteX16" fmla="*/ 285750 w 3670300"/>
              <a:gd name="connsiteY16" fmla="*/ 476250 h 3060700"/>
              <a:gd name="connsiteX17" fmla="*/ 292100 w 3670300"/>
              <a:gd name="connsiteY17" fmla="*/ 482600 h 3060700"/>
              <a:gd name="connsiteX18" fmla="*/ 292100 w 3670300"/>
              <a:gd name="connsiteY18" fmla="*/ 584200 h 3060700"/>
              <a:gd name="connsiteX19" fmla="*/ 304800 w 3670300"/>
              <a:gd name="connsiteY19" fmla="*/ 584200 h 3060700"/>
              <a:gd name="connsiteX20" fmla="*/ 304800 w 3670300"/>
              <a:gd name="connsiteY20" fmla="*/ 704850 h 3060700"/>
              <a:gd name="connsiteX21" fmla="*/ 317500 w 3670300"/>
              <a:gd name="connsiteY21" fmla="*/ 704850 h 3060700"/>
              <a:gd name="connsiteX22" fmla="*/ 317500 w 3670300"/>
              <a:gd name="connsiteY22" fmla="*/ 749300 h 3060700"/>
              <a:gd name="connsiteX23" fmla="*/ 342900 w 3670300"/>
              <a:gd name="connsiteY23" fmla="*/ 749300 h 3060700"/>
              <a:gd name="connsiteX24" fmla="*/ 342900 w 3670300"/>
              <a:gd name="connsiteY24" fmla="*/ 812800 h 3060700"/>
              <a:gd name="connsiteX25" fmla="*/ 355600 w 3670300"/>
              <a:gd name="connsiteY25" fmla="*/ 812800 h 3060700"/>
              <a:gd name="connsiteX26" fmla="*/ 355600 w 3670300"/>
              <a:gd name="connsiteY26" fmla="*/ 844550 h 3060700"/>
              <a:gd name="connsiteX27" fmla="*/ 368300 w 3670300"/>
              <a:gd name="connsiteY27" fmla="*/ 844550 h 3060700"/>
              <a:gd name="connsiteX28" fmla="*/ 368300 w 3670300"/>
              <a:gd name="connsiteY28" fmla="*/ 869950 h 3060700"/>
              <a:gd name="connsiteX29" fmla="*/ 539750 w 3670300"/>
              <a:gd name="connsiteY29" fmla="*/ 869950 h 3060700"/>
              <a:gd name="connsiteX30" fmla="*/ 539750 w 3670300"/>
              <a:gd name="connsiteY30" fmla="*/ 933450 h 3060700"/>
              <a:gd name="connsiteX31" fmla="*/ 565150 w 3670300"/>
              <a:gd name="connsiteY31" fmla="*/ 933450 h 3060700"/>
              <a:gd name="connsiteX32" fmla="*/ 565150 w 3670300"/>
              <a:gd name="connsiteY32" fmla="*/ 1035050 h 3060700"/>
              <a:gd name="connsiteX33" fmla="*/ 577850 w 3670300"/>
              <a:gd name="connsiteY33" fmla="*/ 1035050 h 3060700"/>
              <a:gd name="connsiteX34" fmla="*/ 577850 w 3670300"/>
              <a:gd name="connsiteY34" fmla="*/ 1104900 h 3060700"/>
              <a:gd name="connsiteX35" fmla="*/ 596900 w 3670300"/>
              <a:gd name="connsiteY35" fmla="*/ 1104900 h 3060700"/>
              <a:gd name="connsiteX36" fmla="*/ 596900 w 3670300"/>
              <a:gd name="connsiteY36" fmla="*/ 1168400 h 3060700"/>
              <a:gd name="connsiteX37" fmla="*/ 609600 w 3670300"/>
              <a:gd name="connsiteY37" fmla="*/ 1181100 h 3060700"/>
              <a:gd name="connsiteX38" fmla="*/ 609600 w 3670300"/>
              <a:gd name="connsiteY38" fmla="*/ 1270000 h 3060700"/>
              <a:gd name="connsiteX39" fmla="*/ 615950 w 3670300"/>
              <a:gd name="connsiteY39" fmla="*/ 1270000 h 3060700"/>
              <a:gd name="connsiteX40" fmla="*/ 615950 w 3670300"/>
              <a:gd name="connsiteY40" fmla="*/ 1358900 h 3060700"/>
              <a:gd name="connsiteX41" fmla="*/ 628650 w 3670300"/>
              <a:gd name="connsiteY41" fmla="*/ 1358900 h 3060700"/>
              <a:gd name="connsiteX42" fmla="*/ 647700 w 3670300"/>
              <a:gd name="connsiteY42" fmla="*/ 1377950 h 3060700"/>
              <a:gd name="connsiteX43" fmla="*/ 711200 w 3670300"/>
              <a:gd name="connsiteY43" fmla="*/ 1377950 h 3060700"/>
              <a:gd name="connsiteX44" fmla="*/ 711200 w 3670300"/>
              <a:gd name="connsiteY44" fmla="*/ 1435100 h 3060700"/>
              <a:gd name="connsiteX45" fmla="*/ 711200 w 3670300"/>
              <a:gd name="connsiteY45" fmla="*/ 1435100 h 3060700"/>
              <a:gd name="connsiteX46" fmla="*/ 762000 w 3670300"/>
              <a:gd name="connsiteY46" fmla="*/ 1435100 h 3060700"/>
              <a:gd name="connsiteX47" fmla="*/ 762000 w 3670300"/>
              <a:gd name="connsiteY47" fmla="*/ 1466850 h 3060700"/>
              <a:gd name="connsiteX48" fmla="*/ 793750 w 3670300"/>
              <a:gd name="connsiteY48" fmla="*/ 1466850 h 3060700"/>
              <a:gd name="connsiteX49" fmla="*/ 793750 w 3670300"/>
              <a:gd name="connsiteY49" fmla="*/ 1504950 h 3060700"/>
              <a:gd name="connsiteX50" fmla="*/ 850900 w 3670300"/>
              <a:gd name="connsiteY50" fmla="*/ 1504950 h 3060700"/>
              <a:gd name="connsiteX51" fmla="*/ 850900 w 3670300"/>
              <a:gd name="connsiteY51" fmla="*/ 1549400 h 3060700"/>
              <a:gd name="connsiteX52" fmla="*/ 869950 w 3670300"/>
              <a:gd name="connsiteY52" fmla="*/ 1549400 h 3060700"/>
              <a:gd name="connsiteX53" fmla="*/ 869950 w 3670300"/>
              <a:gd name="connsiteY53" fmla="*/ 1587500 h 3060700"/>
              <a:gd name="connsiteX54" fmla="*/ 895350 w 3670300"/>
              <a:gd name="connsiteY54" fmla="*/ 1587500 h 3060700"/>
              <a:gd name="connsiteX55" fmla="*/ 876300 w 3670300"/>
              <a:gd name="connsiteY55" fmla="*/ 1606550 h 3060700"/>
              <a:gd name="connsiteX56" fmla="*/ 914400 w 3670300"/>
              <a:gd name="connsiteY56" fmla="*/ 1606550 h 3060700"/>
              <a:gd name="connsiteX57" fmla="*/ 914400 w 3670300"/>
              <a:gd name="connsiteY57" fmla="*/ 1701800 h 3060700"/>
              <a:gd name="connsiteX58" fmla="*/ 914400 w 3670300"/>
              <a:gd name="connsiteY58" fmla="*/ 1701800 h 3060700"/>
              <a:gd name="connsiteX59" fmla="*/ 914400 w 3670300"/>
              <a:gd name="connsiteY59" fmla="*/ 1758950 h 3060700"/>
              <a:gd name="connsiteX60" fmla="*/ 1003300 w 3670300"/>
              <a:gd name="connsiteY60" fmla="*/ 1758950 h 3060700"/>
              <a:gd name="connsiteX61" fmla="*/ 1003300 w 3670300"/>
              <a:gd name="connsiteY61" fmla="*/ 1778000 h 3060700"/>
              <a:gd name="connsiteX62" fmla="*/ 1130300 w 3670300"/>
              <a:gd name="connsiteY62" fmla="*/ 1778000 h 3060700"/>
              <a:gd name="connsiteX63" fmla="*/ 1130300 w 3670300"/>
              <a:gd name="connsiteY63" fmla="*/ 1828800 h 3060700"/>
              <a:gd name="connsiteX64" fmla="*/ 1231900 w 3670300"/>
              <a:gd name="connsiteY64" fmla="*/ 1828800 h 3060700"/>
              <a:gd name="connsiteX65" fmla="*/ 1231900 w 3670300"/>
              <a:gd name="connsiteY65" fmla="*/ 1873250 h 3060700"/>
              <a:gd name="connsiteX66" fmla="*/ 1231900 w 3670300"/>
              <a:gd name="connsiteY66" fmla="*/ 1924050 h 3060700"/>
              <a:gd name="connsiteX67" fmla="*/ 1250950 w 3670300"/>
              <a:gd name="connsiteY67" fmla="*/ 1924050 h 3060700"/>
              <a:gd name="connsiteX68" fmla="*/ 1250950 w 3670300"/>
              <a:gd name="connsiteY68" fmla="*/ 1974850 h 3060700"/>
              <a:gd name="connsiteX69" fmla="*/ 1524000 w 3670300"/>
              <a:gd name="connsiteY69" fmla="*/ 1974850 h 3060700"/>
              <a:gd name="connsiteX70" fmla="*/ 1524000 w 3670300"/>
              <a:gd name="connsiteY70" fmla="*/ 2108200 h 3060700"/>
              <a:gd name="connsiteX71" fmla="*/ 1625600 w 3670300"/>
              <a:gd name="connsiteY71" fmla="*/ 2108200 h 3060700"/>
              <a:gd name="connsiteX72" fmla="*/ 1625600 w 3670300"/>
              <a:gd name="connsiteY72" fmla="*/ 2152650 h 3060700"/>
              <a:gd name="connsiteX73" fmla="*/ 1828800 w 3670300"/>
              <a:gd name="connsiteY73" fmla="*/ 2152650 h 3060700"/>
              <a:gd name="connsiteX74" fmla="*/ 1828800 w 3670300"/>
              <a:gd name="connsiteY74" fmla="*/ 2247900 h 3060700"/>
              <a:gd name="connsiteX75" fmla="*/ 1847850 w 3670300"/>
              <a:gd name="connsiteY75" fmla="*/ 2247900 h 3060700"/>
              <a:gd name="connsiteX76" fmla="*/ 1847850 w 3670300"/>
              <a:gd name="connsiteY76" fmla="*/ 2294467 h 3060700"/>
              <a:gd name="connsiteX77" fmla="*/ 1921934 w 3670300"/>
              <a:gd name="connsiteY77" fmla="*/ 2292350 h 3060700"/>
              <a:gd name="connsiteX78" fmla="*/ 1940983 w 3670300"/>
              <a:gd name="connsiteY78" fmla="*/ 2347383 h 3060700"/>
              <a:gd name="connsiteX79" fmla="*/ 2055283 w 3670300"/>
              <a:gd name="connsiteY79" fmla="*/ 2349500 h 3060700"/>
              <a:gd name="connsiteX80" fmla="*/ 2051050 w 3670300"/>
              <a:gd name="connsiteY80" fmla="*/ 2374900 h 3060700"/>
              <a:gd name="connsiteX81" fmla="*/ 2076450 w 3670300"/>
              <a:gd name="connsiteY81" fmla="*/ 2374900 h 3060700"/>
              <a:gd name="connsiteX82" fmla="*/ 2076450 w 3670300"/>
              <a:gd name="connsiteY82" fmla="*/ 2440517 h 3060700"/>
              <a:gd name="connsiteX83" fmla="*/ 2101850 w 3670300"/>
              <a:gd name="connsiteY83" fmla="*/ 2438400 h 3060700"/>
              <a:gd name="connsiteX84" fmla="*/ 2101850 w 3670300"/>
              <a:gd name="connsiteY84" fmla="*/ 2476500 h 3060700"/>
              <a:gd name="connsiteX85" fmla="*/ 2120900 w 3670300"/>
              <a:gd name="connsiteY85" fmla="*/ 2476500 h 3060700"/>
              <a:gd name="connsiteX86" fmla="*/ 2120900 w 3670300"/>
              <a:gd name="connsiteY86" fmla="*/ 2546350 h 3060700"/>
              <a:gd name="connsiteX87" fmla="*/ 2184400 w 3670300"/>
              <a:gd name="connsiteY87" fmla="*/ 2546350 h 3060700"/>
              <a:gd name="connsiteX88" fmla="*/ 2182283 w 3670300"/>
              <a:gd name="connsiteY88" fmla="*/ 2605617 h 3060700"/>
              <a:gd name="connsiteX89" fmla="*/ 2400300 w 3670300"/>
              <a:gd name="connsiteY89" fmla="*/ 2605616 h 3060700"/>
              <a:gd name="connsiteX90" fmla="*/ 2400300 w 3670300"/>
              <a:gd name="connsiteY90" fmla="*/ 2647950 h 3060700"/>
              <a:gd name="connsiteX91" fmla="*/ 2463800 w 3670300"/>
              <a:gd name="connsiteY91" fmla="*/ 2647950 h 3060700"/>
              <a:gd name="connsiteX92" fmla="*/ 2463800 w 3670300"/>
              <a:gd name="connsiteY92" fmla="*/ 2705100 h 3060700"/>
              <a:gd name="connsiteX93" fmla="*/ 2683934 w 3670300"/>
              <a:gd name="connsiteY93" fmla="*/ 2700867 h 3060700"/>
              <a:gd name="connsiteX94" fmla="*/ 2681816 w 3670300"/>
              <a:gd name="connsiteY94" fmla="*/ 2760133 h 3060700"/>
              <a:gd name="connsiteX95" fmla="*/ 2732616 w 3670300"/>
              <a:gd name="connsiteY95" fmla="*/ 2760133 h 3060700"/>
              <a:gd name="connsiteX96" fmla="*/ 2734734 w 3670300"/>
              <a:gd name="connsiteY96" fmla="*/ 2825750 h 3060700"/>
              <a:gd name="connsiteX97" fmla="*/ 3627966 w 3670300"/>
              <a:gd name="connsiteY97" fmla="*/ 2825750 h 3060700"/>
              <a:gd name="connsiteX98" fmla="*/ 3627967 w 3670300"/>
              <a:gd name="connsiteY98" fmla="*/ 3060700 h 3060700"/>
              <a:gd name="connsiteX99" fmla="*/ 3670300 w 3670300"/>
              <a:gd name="connsiteY99" fmla="*/ 3060700 h 3060700"/>
              <a:gd name="connsiteX0" fmla="*/ 0 w 3670300"/>
              <a:gd name="connsiteY0" fmla="*/ 0 h 3060700"/>
              <a:gd name="connsiteX1" fmla="*/ 88900 w 3670300"/>
              <a:gd name="connsiteY1" fmla="*/ 0 h 3060700"/>
              <a:gd name="connsiteX2" fmla="*/ 88900 w 3670300"/>
              <a:gd name="connsiteY2" fmla="*/ 44450 h 3060700"/>
              <a:gd name="connsiteX3" fmla="*/ 146050 w 3670300"/>
              <a:gd name="connsiteY3" fmla="*/ 44450 h 3060700"/>
              <a:gd name="connsiteX4" fmla="*/ 146050 w 3670300"/>
              <a:gd name="connsiteY4" fmla="*/ 63500 h 3060700"/>
              <a:gd name="connsiteX5" fmla="*/ 203200 w 3670300"/>
              <a:gd name="connsiteY5" fmla="*/ 63500 h 3060700"/>
              <a:gd name="connsiteX6" fmla="*/ 203200 w 3670300"/>
              <a:gd name="connsiteY6" fmla="*/ 88900 h 3060700"/>
              <a:gd name="connsiteX7" fmla="*/ 222250 w 3670300"/>
              <a:gd name="connsiteY7" fmla="*/ 88900 h 3060700"/>
              <a:gd name="connsiteX8" fmla="*/ 222250 w 3670300"/>
              <a:gd name="connsiteY8" fmla="*/ 127000 h 3060700"/>
              <a:gd name="connsiteX9" fmla="*/ 241300 w 3670300"/>
              <a:gd name="connsiteY9" fmla="*/ 107950 h 3060700"/>
              <a:gd name="connsiteX10" fmla="*/ 241300 w 3670300"/>
              <a:gd name="connsiteY10" fmla="*/ 146050 h 3060700"/>
              <a:gd name="connsiteX11" fmla="*/ 247650 w 3670300"/>
              <a:gd name="connsiteY11" fmla="*/ 146050 h 3060700"/>
              <a:gd name="connsiteX12" fmla="*/ 247650 w 3670300"/>
              <a:gd name="connsiteY12" fmla="*/ 260350 h 3060700"/>
              <a:gd name="connsiteX13" fmla="*/ 266700 w 3670300"/>
              <a:gd name="connsiteY13" fmla="*/ 260350 h 3060700"/>
              <a:gd name="connsiteX14" fmla="*/ 266700 w 3670300"/>
              <a:gd name="connsiteY14" fmla="*/ 393700 h 3060700"/>
              <a:gd name="connsiteX15" fmla="*/ 285750 w 3670300"/>
              <a:gd name="connsiteY15" fmla="*/ 393700 h 3060700"/>
              <a:gd name="connsiteX16" fmla="*/ 285750 w 3670300"/>
              <a:gd name="connsiteY16" fmla="*/ 476250 h 3060700"/>
              <a:gd name="connsiteX17" fmla="*/ 292100 w 3670300"/>
              <a:gd name="connsiteY17" fmla="*/ 482600 h 3060700"/>
              <a:gd name="connsiteX18" fmla="*/ 292100 w 3670300"/>
              <a:gd name="connsiteY18" fmla="*/ 584200 h 3060700"/>
              <a:gd name="connsiteX19" fmla="*/ 304800 w 3670300"/>
              <a:gd name="connsiteY19" fmla="*/ 584200 h 3060700"/>
              <a:gd name="connsiteX20" fmla="*/ 304800 w 3670300"/>
              <a:gd name="connsiteY20" fmla="*/ 704850 h 3060700"/>
              <a:gd name="connsiteX21" fmla="*/ 317500 w 3670300"/>
              <a:gd name="connsiteY21" fmla="*/ 704850 h 3060700"/>
              <a:gd name="connsiteX22" fmla="*/ 317500 w 3670300"/>
              <a:gd name="connsiteY22" fmla="*/ 749300 h 3060700"/>
              <a:gd name="connsiteX23" fmla="*/ 342900 w 3670300"/>
              <a:gd name="connsiteY23" fmla="*/ 749300 h 3060700"/>
              <a:gd name="connsiteX24" fmla="*/ 342900 w 3670300"/>
              <a:gd name="connsiteY24" fmla="*/ 812800 h 3060700"/>
              <a:gd name="connsiteX25" fmla="*/ 355600 w 3670300"/>
              <a:gd name="connsiteY25" fmla="*/ 812800 h 3060700"/>
              <a:gd name="connsiteX26" fmla="*/ 355600 w 3670300"/>
              <a:gd name="connsiteY26" fmla="*/ 844550 h 3060700"/>
              <a:gd name="connsiteX27" fmla="*/ 368300 w 3670300"/>
              <a:gd name="connsiteY27" fmla="*/ 844550 h 3060700"/>
              <a:gd name="connsiteX28" fmla="*/ 368300 w 3670300"/>
              <a:gd name="connsiteY28" fmla="*/ 869950 h 3060700"/>
              <a:gd name="connsiteX29" fmla="*/ 539750 w 3670300"/>
              <a:gd name="connsiteY29" fmla="*/ 869950 h 3060700"/>
              <a:gd name="connsiteX30" fmla="*/ 539750 w 3670300"/>
              <a:gd name="connsiteY30" fmla="*/ 933450 h 3060700"/>
              <a:gd name="connsiteX31" fmla="*/ 565150 w 3670300"/>
              <a:gd name="connsiteY31" fmla="*/ 933450 h 3060700"/>
              <a:gd name="connsiteX32" fmla="*/ 565150 w 3670300"/>
              <a:gd name="connsiteY32" fmla="*/ 1035050 h 3060700"/>
              <a:gd name="connsiteX33" fmla="*/ 577850 w 3670300"/>
              <a:gd name="connsiteY33" fmla="*/ 1035050 h 3060700"/>
              <a:gd name="connsiteX34" fmla="*/ 577850 w 3670300"/>
              <a:gd name="connsiteY34" fmla="*/ 1104900 h 3060700"/>
              <a:gd name="connsiteX35" fmla="*/ 596900 w 3670300"/>
              <a:gd name="connsiteY35" fmla="*/ 1104900 h 3060700"/>
              <a:gd name="connsiteX36" fmla="*/ 596900 w 3670300"/>
              <a:gd name="connsiteY36" fmla="*/ 1168400 h 3060700"/>
              <a:gd name="connsiteX37" fmla="*/ 609600 w 3670300"/>
              <a:gd name="connsiteY37" fmla="*/ 1181100 h 3060700"/>
              <a:gd name="connsiteX38" fmla="*/ 609600 w 3670300"/>
              <a:gd name="connsiteY38" fmla="*/ 1270000 h 3060700"/>
              <a:gd name="connsiteX39" fmla="*/ 615950 w 3670300"/>
              <a:gd name="connsiteY39" fmla="*/ 1270000 h 3060700"/>
              <a:gd name="connsiteX40" fmla="*/ 615950 w 3670300"/>
              <a:gd name="connsiteY40" fmla="*/ 1358900 h 3060700"/>
              <a:gd name="connsiteX41" fmla="*/ 628650 w 3670300"/>
              <a:gd name="connsiteY41" fmla="*/ 1358900 h 3060700"/>
              <a:gd name="connsiteX42" fmla="*/ 647700 w 3670300"/>
              <a:gd name="connsiteY42" fmla="*/ 1377950 h 3060700"/>
              <a:gd name="connsiteX43" fmla="*/ 711200 w 3670300"/>
              <a:gd name="connsiteY43" fmla="*/ 1377950 h 3060700"/>
              <a:gd name="connsiteX44" fmla="*/ 711200 w 3670300"/>
              <a:gd name="connsiteY44" fmla="*/ 1435100 h 3060700"/>
              <a:gd name="connsiteX45" fmla="*/ 711200 w 3670300"/>
              <a:gd name="connsiteY45" fmla="*/ 1435100 h 3060700"/>
              <a:gd name="connsiteX46" fmla="*/ 762000 w 3670300"/>
              <a:gd name="connsiteY46" fmla="*/ 1435100 h 3060700"/>
              <a:gd name="connsiteX47" fmla="*/ 762000 w 3670300"/>
              <a:gd name="connsiteY47" fmla="*/ 1466850 h 3060700"/>
              <a:gd name="connsiteX48" fmla="*/ 793750 w 3670300"/>
              <a:gd name="connsiteY48" fmla="*/ 1466850 h 3060700"/>
              <a:gd name="connsiteX49" fmla="*/ 793750 w 3670300"/>
              <a:gd name="connsiteY49" fmla="*/ 1504950 h 3060700"/>
              <a:gd name="connsiteX50" fmla="*/ 850900 w 3670300"/>
              <a:gd name="connsiteY50" fmla="*/ 1504950 h 3060700"/>
              <a:gd name="connsiteX51" fmla="*/ 850900 w 3670300"/>
              <a:gd name="connsiteY51" fmla="*/ 1549400 h 3060700"/>
              <a:gd name="connsiteX52" fmla="*/ 869950 w 3670300"/>
              <a:gd name="connsiteY52" fmla="*/ 1549400 h 3060700"/>
              <a:gd name="connsiteX53" fmla="*/ 869950 w 3670300"/>
              <a:gd name="connsiteY53" fmla="*/ 1587500 h 3060700"/>
              <a:gd name="connsiteX54" fmla="*/ 895350 w 3670300"/>
              <a:gd name="connsiteY54" fmla="*/ 1587500 h 3060700"/>
              <a:gd name="connsiteX55" fmla="*/ 876300 w 3670300"/>
              <a:gd name="connsiteY55" fmla="*/ 1606550 h 3060700"/>
              <a:gd name="connsiteX56" fmla="*/ 914400 w 3670300"/>
              <a:gd name="connsiteY56" fmla="*/ 1606550 h 3060700"/>
              <a:gd name="connsiteX57" fmla="*/ 914400 w 3670300"/>
              <a:gd name="connsiteY57" fmla="*/ 1701800 h 3060700"/>
              <a:gd name="connsiteX58" fmla="*/ 914400 w 3670300"/>
              <a:gd name="connsiteY58" fmla="*/ 1701800 h 3060700"/>
              <a:gd name="connsiteX59" fmla="*/ 914400 w 3670300"/>
              <a:gd name="connsiteY59" fmla="*/ 1758950 h 3060700"/>
              <a:gd name="connsiteX60" fmla="*/ 1003300 w 3670300"/>
              <a:gd name="connsiteY60" fmla="*/ 1758950 h 3060700"/>
              <a:gd name="connsiteX61" fmla="*/ 1003300 w 3670300"/>
              <a:gd name="connsiteY61" fmla="*/ 1778000 h 3060700"/>
              <a:gd name="connsiteX62" fmla="*/ 1130300 w 3670300"/>
              <a:gd name="connsiteY62" fmla="*/ 1778000 h 3060700"/>
              <a:gd name="connsiteX63" fmla="*/ 1130300 w 3670300"/>
              <a:gd name="connsiteY63" fmla="*/ 1828800 h 3060700"/>
              <a:gd name="connsiteX64" fmla="*/ 1231900 w 3670300"/>
              <a:gd name="connsiteY64" fmla="*/ 1828800 h 3060700"/>
              <a:gd name="connsiteX65" fmla="*/ 1231900 w 3670300"/>
              <a:gd name="connsiteY65" fmla="*/ 1873250 h 3060700"/>
              <a:gd name="connsiteX66" fmla="*/ 1231900 w 3670300"/>
              <a:gd name="connsiteY66" fmla="*/ 1924050 h 3060700"/>
              <a:gd name="connsiteX67" fmla="*/ 1250950 w 3670300"/>
              <a:gd name="connsiteY67" fmla="*/ 1924050 h 3060700"/>
              <a:gd name="connsiteX68" fmla="*/ 1250950 w 3670300"/>
              <a:gd name="connsiteY68" fmla="*/ 1974850 h 3060700"/>
              <a:gd name="connsiteX69" fmla="*/ 1524000 w 3670300"/>
              <a:gd name="connsiteY69" fmla="*/ 1974850 h 3060700"/>
              <a:gd name="connsiteX70" fmla="*/ 1524000 w 3670300"/>
              <a:gd name="connsiteY70" fmla="*/ 2108200 h 3060700"/>
              <a:gd name="connsiteX71" fmla="*/ 1625600 w 3670300"/>
              <a:gd name="connsiteY71" fmla="*/ 2108200 h 3060700"/>
              <a:gd name="connsiteX72" fmla="*/ 1625600 w 3670300"/>
              <a:gd name="connsiteY72" fmla="*/ 2152650 h 3060700"/>
              <a:gd name="connsiteX73" fmla="*/ 1828800 w 3670300"/>
              <a:gd name="connsiteY73" fmla="*/ 2152650 h 3060700"/>
              <a:gd name="connsiteX74" fmla="*/ 1828800 w 3670300"/>
              <a:gd name="connsiteY74" fmla="*/ 2247900 h 3060700"/>
              <a:gd name="connsiteX75" fmla="*/ 1847850 w 3670300"/>
              <a:gd name="connsiteY75" fmla="*/ 2247900 h 3060700"/>
              <a:gd name="connsiteX76" fmla="*/ 1847850 w 3670300"/>
              <a:gd name="connsiteY76" fmla="*/ 2294467 h 3060700"/>
              <a:gd name="connsiteX77" fmla="*/ 1928284 w 3670300"/>
              <a:gd name="connsiteY77" fmla="*/ 2296584 h 3060700"/>
              <a:gd name="connsiteX78" fmla="*/ 1940983 w 3670300"/>
              <a:gd name="connsiteY78" fmla="*/ 2347383 h 3060700"/>
              <a:gd name="connsiteX79" fmla="*/ 2055283 w 3670300"/>
              <a:gd name="connsiteY79" fmla="*/ 2349500 h 3060700"/>
              <a:gd name="connsiteX80" fmla="*/ 2051050 w 3670300"/>
              <a:gd name="connsiteY80" fmla="*/ 2374900 h 3060700"/>
              <a:gd name="connsiteX81" fmla="*/ 2076450 w 3670300"/>
              <a:gd name="connsiteY81" fmla="*/ 2374900 h 3060700"/>
              <a:gd name="connsiteX82" fmla="*/ 2076450 w 3670300"/>
              <a:gd name="connsiteY82" fmla="*/ 2440517 h 3060700"/>
              <a:gd name="connsiteX83" fmla="*/ 2101850 w 3670300"/>
              <a:gd name="connsiteY83" fmla="*/ 2438400 h 3060700"/>
              <a:gd name="connsiteX84" fmla="*/ 2101850 w 3670300"/>
              <a:gd name="connsiteY84" fmla="*/ 2476500 h 3060700"/>
              <a:gd name="connsiteX85" fmla="*/ 2120900 w 3670300"/>
              <a:gd name="connsiteY85" fmla="*/ 2476500 h 3060700"/>
              <a:gd name="connsiteX86" fmla="*/ 2120900 w 3670300"/>
              <a:gd name="connsiteY86" fmla="*/ 2546350 h 3060700"/>
              <a:gd name="connsiteX87" fmla="*/ 2184400 w 3670300"/>
              <a:gd name="connsiteY87" fmla="*/ 2546350 h 3060700"/>
              <a:gd name="connsiteX88" fmla="*/ 2182283 w 3670300"/>
              <a:gd name="connsiteY88" fmla="*/ 2605617 h 3060700"/>
              <a:gd name="connsiteX89" fmla="*/ 2400300 w 3670300"/>
              <a:gd name="connsiteY89" fmla="*/ 2605616 h 3060700"/>
              <a:gd name="connsiteX90" fmla="*/ 2400300 w 3670300"/>
              <a:gd name="connsiteY90" fmla="*/ 2647950 h 3060700"/>
              <a:gd name="connsiteX91" fmla="*/ 2463800 w 3670300"/>
              <a:gd name="connsiteY91" fmla="*/ 2647950 h 3060700"/>
              <a:gd name="connsiteX92" fmla="*/ 2463800 w 3670300"/>
              <a:gd name="connsiteY92" fmla="*/ 2705100 h 3060700"/>
              <a:gd name="connsiteX93" fmla="*/ 2683934 w 3670300"/>
              <a:gd name="connsiteY93" fmla="*/ 2700867 h 3060700"/>
              <a:gd name="connsiteX94" fmla="*/ 2681816 w 3670300"/>
              <a:gd name="connsiteY94" fmla="*/ 2760133 h 3060700"/>
              <a:gd name="connsiteX95" fmla="*/ 2732616 w 3670300"/>
              <a:gd name="connsiteY95" fmla="*/ 2760133 h 3060700"/>
              <a:gd name="connsiteX96" fmla="*/ 2734734 w 3670300"/>
              <a:gd name="connsiteY96" fmla="*/ 2825750 h 3060700"/>
              <a:gd name="connsiteX97" fmla="*/ 3627966 w 3670300"/>
              <a:gd name="connsiteY97" fmla="*/ 2825750 h 3060700"/>
              <a:gd name="connsiteX98" fmla="*/ 3627967 w 3670300"/>
              <a:gd name="connsiteY98" fmla="*/ 3060700 h 3060700"/>
              <a:gd name="connsiteX99" fmla="*/ 3670300 w 3670300"/>
              <a:gd name="connsiteY99" fmla="*/ 3060700 h 3060700"/>
              <a:gd name="connsiteX0" fmla="*/ 0 w 3670300"/>
              <a:gd name="connsiteY0" fmla="*/ 0 h 3060700"/>
              <a:gd name="connsiteX1" fmla="*/ 88900 w 3670300"/>
              <a:gd name="connsiteY1" fmla="*/ 0 h 3060700"/>
              <a:gd name="connsiteX2" fmla="*/ 88900 w 3670300"/>
              <a:gd name="connsiteY2" fmla="*/ 44450 h 3060700"/>
              <a:gd name="connsiteX3" fmla="*/ 146050 w 3670300"/>
              <a:gd name="connsiteY3" fmla="*/ 44450 h 3060700"/>
              <a:gd name="connsiteX4" fmla="*/ 146050 w 3670300"/>
              <a:gd name="connsiteY4" fmla="*/ 63500 h 3060700"/>
              <a:gd name="connsiteX5" fmla="*/ 203200 w 3670300"/>
              <a:gd name="connsiteY5" fmla="*/ 63500 h 3060700"/>
              <a:gd name="connsiteX6" fmla="*/ 203200 w 3670300"/>
              <a:gd name="connsiteY6" fmla="*/ 88900 h 3060700"/>
              <a:gd name="connsiteX7" fmla="*/ 222250 w 3670300"/>
              <a:gd name="connsiteY7" fmla="*/ 88900 h 3060700"/>
              <a:gd name="connsiteX8" fmla="*/ 222250 w 3670300"/>
              <a:gd name="connsiteY8" fmla="*/ 127000 h 3060700"/>
              <a:gd name="connsiteX9" fmla="*/ 241300 w 3670300"/>
              <a:gd name="connsiteY9" fmla="*/ 107950 h 3060700"/>
              <a:gd name="connsiteX10" fmla="*/ 241300 w 3670300"/>
              <a:gd name="connsiteY10" fmla="*/ 146050 h 3060700"/>
              <a:gd name="connsiteX11" fmla="*/ 247650 w 3670300"/>
              <a:gd name="connsiteY11" fmla="*/ 146050 h 3060700"/>
              <a:gd name="connsiteX12" fmla="*/ 247650 w 3670300"/>
              <a:gd name="connsiteY12" fmla="*/ 260350 h 3060700"/>
              <a:gd name="connsiteX13" fmla="*/ 266700 w 3670300"/>
              <a:gd name="connsiteY13" fmla="*/ 260350 h 3060700"/>
              <a:gd name="connsiteX14" fmla="*/ 266700 w 3670300"/>
              <a:gd name="connsiteY14" fmla="*/ 393700 h 3060700"/>
              <a:gd name="connsiteX15" fmla="*/ 285750 w 3670300"/>
              <a:gd name="connsiteY15" fmla="*/ 393700 h 3060700"/>
              <a:gd name="connsiteX16" fmla="*/ 285750 w 3670300"/>
              <a:gd name="connsiteY16" fmla="*/ 476250 h 3060700"/>
              <a:gd name="connsiteX17" fmla="*/ 292100 w 3670300"/>
              <a:gd name="connsiteY17" fmla="*/ 482600 h 3060700"/>
              <a:gd name="connsiteX18" fmla="*/ 292100 w 3670300"/>
              <a:gd name="connsiteY18" fmla="*/ 584200 h 3060700"/>
              <a:gd name="connsiteX19" fmla="*/ 304800 w 3670300"/>
              <a:gd name="connsiteY19" fmla="*/ 584200 h 3060700"/>
              <a:gd name="connsiteX20" fmla="*/ 304800 w 3670300"/>
              <a:gd name="connsiteY20" fmla="*/ 704850 h 3060700"/>
              <a:gd name="connsiteX21" fmla="*/ 317500 w 3670300"/>
              <a:gd name="connsiteY21" fmla="*/ 704850 h 3060700"/>
              <a:gd name="connsiteX22" fmla="*/ 317500 w 3670300"/>
              <a:gd name="connsiteY22" fmla="*/ 749300 h 3060700"/>
              <a:gd name="connsiteX23" fmla="*/ 342900 w 3670300"/>
              <a:gd name="connsiteY23" fmla="*/ 749300 h 3060700"/>
              <a:gd name="connsiteX24" fmla="*/ 342900 w 3670300"/>
              <a:gd name="connsiteY24" fmla="*/ 812800 h 3060700"/>
              <a:gd name="connsiteX25" fmla="*/ 355600 w 3670300"/>
              <a:gd name="connsiteY25" fmla="*/ 812800 h 3060700"/>
              <a:gd name="connsiteX26" fmla="*/ 355600 w 3670300"/>
              <a:gd name="connsiteY26" fmla="*/ 844550 h 3060700"/>
              <a:gd name="connsiteX27" fmla="*/ 368300 w 3670300"/>
              <a:gd name="connsiteY27" fmla="*/ 844550 h 3060700"/>
              <a:gd name="connsiteX28" fmla="*/ 368300 w 3670300"/>
              <a:gd name="connsiteY28" fmla="*/ 869950 h 3060700"/>
              <a:gd name="connsiteX29" fmla="*/ 539750 w 3670300"/>
              <a:gd name="connsiteY29" fmla="*/ 869950 h 3060700"/>
              <a:gd name="connsiteX30" fmla="*/ 539750 w 3670300"/>
              <a:gd name="connsiteY30" fmla="*/ 933450 h 3060700"/>
              <a:gd name="connsiteX31" fmla="*/ 565150 w 3670300"/>
              <a:gd name="connsiteY31" fmla="*/ 933450 h 3060700"/>
              <a:gd name="connsiteX32" fmla="*/ 565150 w 3670300"/>
              <a:gd name="connsiteY32" fmla="*/ 1035050 h 3060700"/>
              <a:gd name="connsiteX33" fmla="*/ 577850 w 3670300"/>
              <a:gd name="connsiteY33" fmla="*/ 1035050 h 3060700"/>
              <a:gd name="connsiteX34" fmla="*/ 577850 w 3670300"/>
              <a:gd name="connsiteY34" fmla="*/ 1104900 h 3060700"/>
              <a:gd name="connsiteX35" fmla="*/ 596900 w 3670300"/>
              <a:gd name="connsiteY35" fmla="*/ 1104900 h 3060700"/>
              <a:gd name="connsiteX36" fmla="*/ 596900 w 3670300"/>
              <a:gd name="connsiteY36" fmla="*/ 1168400 h 3060700"/>
              <a:gd name="connsiteX37" fmla="*/ 609600 w 3670300"/>
              <a:gd name="connsiteY37" fmla="*/ 1181100 h 3060700"/>
              <a:gd name="connsiteX38" fmla="*/ 609600 w 3670300"/>
              <a:gd name="connsiteY38" fmla="*/ 1270000 h 3060700"/>
              <a:gd name="connsiteX39" fmla="*/ 615950 w 3670300"/>
              <a:gd name="connsiteY39" fmla="*/ 1270000 h 3060700"/>
              <a:gd name="connsiteX40" fmla="*/ 615950 w 3670300"/>
              <a:gd name="connsiteY40" fmla="*/ 1358900 h 3060700"/>
              <a:gd name="connsiteX41" fmla="*/ 628650 w 3670300"/>
              <a:gd name="connsiteY41" fmla="*/ 1358900 h 3060700"/>
              <a:gd name="connsiteX42" fmla="*/ 647700 w 3670300"/>
              <a:gd name="connsiteY42" fmla="*/ 1377950 h 3060700"/>
              <a:gd name="connsiteX43" fmla="*/ 711200 w 3670300"/>
              <a:gd name="connsiteY43" fmla="*/ 1377950 h 3060700"/>
              <a:gd name="connsiteX44" fmla="*/ 711200 w 3670300"/>
              <a:gd name="connsiteY44" fmla="*/ 1435100 h 3060700"/>
              <a:gd name="connsiteX45" fmla="*/ 711200 w 3670300"/>
              <a:gd name="connsiteY45" fmla="*/ 1435100 h 3060700"/>
              <a:gd name="connsiteX46" fmla="*/ 762000 w 3670300"/>
              <a:gd name="connsiteY46" fmla="*/ 1435100 h 3060700"/>
              <a:gd name="connsiteX47" fmla="*/ 762000 w 3670300"/>
              <a:gd name="connsiteY47" fmla="*/ 1466850 h 3060700"/>
              <a:gd name="connsiteX48" fmla="*/ 793750 w 3670300"/>
              <a:gd name="connsiteY48" fmla="*/ 1466850 h 3060700"/>
              <a:gd name="connsiteX49" fmla="*/ 793750 w 3670300"/>
              <a:gd name="connsiteY49" fmla="*/ 1504950 h 3060700"/>
              <a:gd name="connsiteX50" fmla="*/ 850900 w 3670300"/>
              <a:gd name="connsiteY50" fmla="*/ 1504950 h 3060700"/>
              <a:gd name="connsiteX51" fmla="*/ 850900 w 3670300"/>
              <a:gd name="connsiteY51" fmla="*/ 1549400 h 3060700"/>
              <a:gd name="connsiteX52" fmla="*/ 869950 w 3670300"/>
              <a:gd name="connsiteY52" fmla="*/ 1549400 h 3060700"/>
              <a:gd name="connsiteX53" fmla="*/ 869950 w 3670300"/>
              <a:gd name="connsiteY53" fmla="*/ 1587500 h 3060700"/>
              <a:gd name="connsiteX54" fmla="*/ 895350 w 3670300"/>
              <a:gd name="connsiteY54" fmla="*/ 1587500 h 3060700"/>
              <a:gd name="connsiteX55" fmla="*/ 876300 w 3670300"/>
              <a:gd name="connsiteY55" fmla="*/ 1606550 h 3060700"/>
              <a:gd name="connsiteX56" fmla="*/ 914400 w 3670300"/>
              <a:gd name="connsiteY56" fmla="*/ 1606550 h 3060700"/>
              <a:gd name="connsiteX57" fmla="*/ 914400 w 3670300"/>
              <a:gd name="connsiteY57" fmla="*/ 1701800 h 3060700"/>
              <a:gd name="connsiteX58" fmla="*/ 914400 w 3670300"/>
              <a:gd name="connsiteY58" fmla="*/ 1701800 h 3060700"/>
              <a:gd name="connsiteX59" fmla="*/ 914400 w 3670300"/>
              <a:gd name="connsiteY59" fmla="*/ 1758950 h 3060700"/>
              <a:gd name="connsiteX60" fmla="*/ 1003300 w 3670300"/>
              <a:gd name="connsiteY60" fmla="*/ 1758950 h 3060700"/>
              <a:gd name="connsiteX61" fmla="*/ 1003300 w 3670300"/>
              <a:gd name="connsiteY61" fmla="*/ 1778000 h 3060700"/>
              <a:gd name="connsiteX62" fmla="*/ 1130300 w 3670300"/>
              <a:gd name="connsiteY62" fmla="*/ 1778000 h 3060700"/>
              <a:gd name="connsiteX63" fmla="*/ 1130300 w 3670300"/>
              <a:gd name="connsiteY63" fmla="*/ 1828800 h 3060700"/>
              <a:gd name="connsiteX64" fmla="*/ 1214967 w 3670300"/>
              <a:gd name="connsiteY64" fmla="*/ 1828800 h 3060700"/>
              <a:gd name="connsiteX65" fmla="*/ 1231900 w 3670300"/>
              <a:gd name="connsiteY65" fmla="*/ 1873250 h 3060700"/>
              <a:gd name="connsiteX66" fmla="*/ 1231900 w 3670300"/>
              <a:gd name="connsiteY66" fmla="*/ 1924050 h 3060700"/>
              <a:gd name="connsiteX67" fmla="*/ 1250950 w 3670300"/>
              <a:gd name="connsiteY67" fmla="*/ 1924050 h 3060700"/>
              <a:gd name="connsiteX68" fmla="*/ 1250950 w 3670300"/>
              <a:gd name="connsiteY68" fmla="*/ 1974850 h 3060700"/>
              <a:gd name="connsiteX69" fmla="*/ 1524000 w 3670300"/>
              <a:gd name="connsiteY69" fmla="*/ 1974850 h 3060700"/>
              <a:gd name="connsiteX70" fmla="*/ 1524000 w 3670300"/>
              <a:gd name="connsiteY70" fmla="*/ 2108200 h 3060700"/>
              <a:gd name="connsiteX71" fmla="*/ 1625600 w 3670300"/>
              <a:gd name="connsiteY71" fmla="*/ 2108200 h 3060700"/>
              <a:gd name="connsiteX72" fmla="*/ 1625600 w 3670300"/>
              <a:gd name="connsiteY72" fmla="*/ 2152650 h 3060700"/>
              <a:gd name="connsiteX73" fmla="*/ 1828800 w 3670300"/>
              <a:gd name="connsiteY73" fmla="*/ 2152650 h 3060700"/>
              <a:gd name="connsiteX74" fmla="*/ 1828800 w 3670300"/>
              <a:gd name="connsiteY74" fmla="*/ 2247900 h 3060700"/>
              <a:gd name="connsiteX75" fmla="*/ 1847850 w 3670300"/>
              <a:gd name="connsiteY75" fmla="*/ 2247900 h 3060700"/>
              <a:gd name="connsiteX76" fmla="*/ 1847850 w 3670300"/>
              <a:gd name="connsiteY76" fmla="*/ 2294467 h 3060700"/>
              <a:gd name="connsiteX77" fmla="*/ 1928284 w 3670300"/>
              <a:gd name="connsiteY77" fmla="*/ 2296584 h 3060700"/>
              <a:gd name="connsiteX78" fmla="*/ 1940983 w 3670300"/>
              <a:gd name="connsiteY78" fmla="*/ 2347383 h 3060700"/>
              <a:gd name="connsiteX79" fmla="*/ 2055283 w 3670300"/>
              <a:gd name="connsiteY79" fmla="*/ 2349500 h 3060700"/>
              <a:gd name="connsiteX80" fmla="*/ 2051050 w 3670300"/>
              <a:gd name="connsiteY80" fmla="*/ 2374900 h 3060700"/>
              <a:gd name="connsiteX81" fmla="*/ 2076450 w 3670300"/>
              <a:gd name="connsiteY81" fmla="*/ 2374900 h 3060700"/>
              <a:gd name="connsiteX82" fmla="*/ 2076450 w 3670300"/>
              <a:gd name="connsiteY82" fmla="*/ 2440517 h 3060700"/>
              <a:gd name="connsiteX83" fmla="*/ 2101850 w 3670300"/>
              <a:gd name="connsiteY83" fmla="*/ 2438400 h 3060700"/>
              <a:gd name="connsiteX84" fmla="*/ 2101850 w 3670300"/>
              <a:gd name="connsiteY84" fmla="*/ 2476500 h 3060700"/>
              <a:gd name="connsiteX85" fmla="*/ 2120900 w 3670300"/>
              <a:gd name="connsiteY85" fmla="*/ 2476500 h 3060700"/>
              <a:gd name="connsiteX86" fmla="*/ 2120900 w 3670300"/>
              <a:gd name="connsiteY86" fmla="*/ 2546350 h 3060700"/>
              <a:gd name="connsiteX87" fmla="*/ 2184400 w 3670300"/>
              <a:gd name="connsiteY87" fmla="*/ 2546350 h 3060700"/>
              <a:gd name="connsiteX88" fmla="*/ 2182283 w 3670300"/>
              <a:gd name="connsiteY88" fmla="*/ 2605617 h 3060700"/>
              <a:gd name="connsiteX89" fmla="*/ 2400300 w 3670300"/>
              <a:gd name="connsiteY89" fmla="*/ 2605616 h 3060700"/>
              <a:gd name="connsiteX90" fmla="*/ 2400300 w 3670300"/>
              <a:gd name="connsiteY90" fmla="*/ 2647950 h 3060700"/>
              <a:gd name="connsiteX91" fmla="*/ 2463800 w 3670300"/>
              <a:gd name="connsiteY91" fmla="*/ 2647950 h 3060700"/>
              <a:gd name="connsiteX92" fmla="*/ 2463800 w 3670300"/>
              <a:gd name="connsiteY92" fmla="*/ 2705100 h 3060700"/>
              <a:gd name="connsiteX93" fmla="*/ 2683934 w 3670300"/>
              <a:gd name="connsiteY93" fmla="*/ 2700867 h 3060700"/>
              <a:gd name="connsiteX94" fmla="*/ 2681816 w 3670300"/>
              <a:gd name="connsiteY94" fmla="*/ 2760133 h 3060700"/>
              <a:gd name="connsiteX95" fmla="*/ 2732616 w 3670300"/>
              <a:gd name="connsiteY95" fmla="*/ 2760133 h 3060700"/>
              <a:gd name="connsiteX96" fmla="*/ 2734734 w 3670300"/>
              <a:gd name="connsiteY96" fmla="*/ 2825750 h 3060700"/>
              <a:gd name="connsiteX97" fmla="*/ 3627966 w 3670300"/>
              <a:gd name="connsiteY97" fmla="*/ 2825750 h 3060700"/>
              <a:gd name="connsiteX98" fmla="*/ 3627967 w 3670300"/>
              <a:gd name="connsiteY98" fmla="*/ 3060700 h 3060700"/>
              <a:gd name="connsiteX99" fmla="*/ 3670300 w 3670300"/>
              <a:gd name="connsiteY99" fmla="*/ 3060700 h 3060700"/>
              <a:gd name="connsiteX0" fmla="*/ 0 w 3670300"/>
              <a:gd name="connsiteY0" fmla="*/ 0 h 3060700"/>
              <a:gd name="connsiteX1" fmla="*/ 88900 w 3670300"/>
              <a:gd name="connsiteY1" fmla="*/ 0 h 3060700"/>
              <a:gd name="connsiteX2" fmla="*/ 88900 w 3670300"/>
              <a:gd name="connsiteY2" fmla="*/ 44450 h 3060700"/>
              <a:gd name="connsiteX3" fmla="*/ 146050 w 3670300"/>
              <a:gd name="connsiteY3" fmla="*/ 44450 h 3060700"/>
              <a:gd name="connsiteX4" fmla="*/ 146050 w 3670300"/>
              <a:gd name="connsiteY4" fmla="*/ 63500 h 3060700"/>
              <a:gd name="connsiteX5" fmla="*/ 203200 w 3670300"/>
              <a:gd name="connsiteY5" fmla="*/ 63500 h 3060700"/>
              <a:gd name="connsiteX6" fmla="*/ 203200 w 3670300"/>
              <a:gd name="connsiteY6" fmla="*/ 88900 h 3060700"/>
              <a:gd name="connsiteX7" fmla="*/ 222250 w 3670300"/>
              <a:gd name="connsiteY7" fmla="*/ 88900 h 3060700"/>
              <a:gd name="connsiteX8" fmla="*/ 222250 w 3670300"/>
              <a:gd name="connsiteY8" fmla="*/ 127000 h 3060700"/>
              <a:gd name="connsiteX9" fmla="*/ 241300 w 3670300"/>
              <a:gd name="connsiteY9" fmla="*/ 107950 h 3060700"/>
              <a:gd name="connsiteX10" fmla="*/ 241300 w 3670300"/>
              <a:gd name="connsiteY10" fmla="*/ 146050 h 3060700"/>
              <a:gd name="connsiteX11" fmla="*/ 247650 w 3670300"/>
              <a:gd name="connsiteY11" fmla="*/ 146050 h 3060700"/>
              <a:gd name="connsiteX12" fmla="*/ 247650 w 3670300"/>
              <a:gd name="connsiteY12" fmla="*/ 260350 h 3060700"/>
              <a:gd name="connsiteX13" fmla="*/ 266700 w 3670300"/>
              <a:gd name="connsiteY13" fmla="*/ 260350 h 3060700"/>
              <a:gd name="connsiteX14" fmla="*/ 266700 w 3670300"/>
              <a:gd name="connsiteY14" fmla="*/ 393700 h 3060700"/>
              <a:gd name="connsiteX15" fmla="*/ 285750 w 3670300"/>
              <a:gd name="connsiteY15" fmla="*/ 393700 h 3060700"/>
              <a:gd name="connsiteX16" fmla="*/ 285750 w 3670300"/>
              <a:gd name="connsiteY16" fmla="*/ 476250 h 3060700"/>
              <a:gd name="connsiteX17" fmla="*/ 292100 w 3670300"/>
              <a:gd name="connsiteY17" fmla="*/ 482600 h 3060700"/>
              <a:gd name="connsiteX18" fmla="*/ 292100 w 3670300"/>
              <a:gd name="connsiteY18" fmla="*/ 584200 h 3060700"/>
              <a:gd name="connsiteX19" fmla="*/ 304800 w 3670300"/>
              <a:gd name="connsiteY19" fmla="*/ 584200 h 3060700"/>
              <a:gd name="connsiteX20" fmla="*/ 304800 w 3670300"/>
              <a:gd name="connsiteY20" fmla="*/ 704850 h 3060700"/>
              <a:gd name="connsiteX21" fmla="*/ 317500 w 3670300"/>
              <a:gd name="connsiteY21" fmla="*/ 704850 h 3060700"/>
              <a:gd name="connsiteX22" fmla="*/ 317500 w 3670300"/>
              <a:gd name="connsiteY22" fmla="*/ 749300 h 3060700"/>
              <a:gd name="connsiteX23" fmla="*/ 342900 w 3670300"/>
              <a:gd name="connsiteY23" fmla="*/ 749300 h 3060700"/>
              <a:gd name="connsiteX24" fmla="*/ 342900 w 3670300"/>
              <a:gd name="connsiteY24" fmla="*/ 812800 h 3060700"/>
              <a:gd name="connsiteX25" fmla="*/ 355600 w 3670300"/>
              <a:gd name="connsiteY25" fmla="*/ 812800 h 3060700"/>
              <a:gd name="connsiteX26" fmla="*/ 355600 w 3670300"/>
              <a:gd name="connsiteY26" fmla="*/ 844550 h 3060700"/>
              <a:gd name="connsiteX27" fmla="*/ 368300 w 3670300"/>
              <a:gd name="connsiteY27" fmla="*/ 844550 h 3060700"/>
              <a:gd name="connsiteX28" fmla="*/ 368300 w 3670300"/>
              <a:gd name="connsiteY28" fmla="*/ 869950 h 3060700"/>
              <a:gd name="connsiteX29" fmla="*/ 539750 w 3670300"/>
              <a:gd name="connsiteY29" fmla="*/ 869950 h 3060700"/>
              <a:gd name="connsiteX30" fmla="*/ 539750 w 3670300"/>
              <a:gd name="connsiteY30" fmla="*/ 933450 h 3060700"/>
              <a:gd name="connsiteX31" fmla="*/ 565150 w 3670300"/>
              <a:gd name="connsiteY31" fmla="*/ 933450 h 3060700"/>
              <a:gd name="connsiteX32" fmla="*/ 565150 w 3670300"/>
              <a:gd name="connsiteY32" fmla="*/ 1035050 h 3060700"/>
              <a:gd name="connsiteX33" fmla="*/ 577850 w 3670300"/>
              <a:gd name="connsiteY33" fmla="*/ 1035050 h 3060700"/>
              <a:gd name="connsiteX34" fmla="*/ 577850 w 3670300"/>
              <a:gd name="connsiteY34" fmla="*/ 1104900 h 3060700"/>
              <a:gd name="connsiteX35" fmla="*/ 596900 w 3670300"/>
              <a:gd name="connsiteY35" fmla="*/ 1104900 h 3060700"/>
              <a:gd name="connsiteX36" fmla="*/ 596900 w 3670300"/>
              <a:gd name="connsiteY36" fmla="*/ 1168400 h 3060700"/>
              <a:gd name="connsiteX37" fmla="*/ 609600 w 3670300"/>
              <a:gd name="connsiteY37" fmla="*/ 1181100 h 3060700"/>
              <a:gd name="connsiteX38" fmla="*/ 609600 w 3670300"/>
              <a:gd name="connsiteY38" fmla="*/ 1270000 h 3060700"/>
              <a:gd name="connsiteX39" fmla="*/ 615950 w 3670300"/>
              <a:gd name="connsiteY39" fmla="*/ 1270000 h 3060700"/>
              <a:gd name="connsiteX40" fmla="*/ 615950 w 3670300"/>
              <a:gd name="connsiteY40" fmla="*/ 1358900 h 3060700"/>
              <a:gd name="connsiteX41" fmla="*/ 628650 w 3670300"/>
              <a:gd name="connsiteY41" fmla="*/ 1358900 h 3060700"/>
              <a:gd name="connsiteX42" fmla="*/ 647700 w 3670300"/>
              <a:gd name="connsiteY42" fmla="*/ 1377950 h 3060700"/>
              <a:gd name="connsiteX43" fmla="*/ 711200 w 3670300"/>
              <a:gd name="connsiteY43" fmla="*/ 1377950 h 3060700"/>
              <a:gd name="connsiteX44" fmla="*/ 711200 w 3670300"/>
              <a:gd name="connsiteY44" fmla="*/ 1435100 h 3060700"/>
              <a:gd name="connsiteX45" fmla="*/ 711200 w 3670300"/>
              <a:gd name="connsiteY45" fmla="*/ 1435100 h 3060700"/>
              <a:gd name="connsiteX46" fmla="*/ 762000 w 3670300"/>
              <a:gd name="connsiteY46" fmla="*/ 1435100 h 3060700"/>
              <a:gd name="connsiteX47" fmla="*/ 762000 w 3670300"/>
              <a:gd name="connsiteY47" fmla="*/ 1466850 h 3060700"/>
              <a:gd name="connsiteX48" fmla="*/ 793750 w 3670300"/>
              <a:gd name="connsiteY48" fmla="*/ 1466850 h 3060700"/>
              <a:gd name="connsiteX49" fmla="*/ 793750 w 3670300"/>
              <a:gd name="connsiteY49" fmla="*/ 1504950 h 3060700"/>
              <a:gd name="connsiteX50" fmla="*/ 850900 w 3670300"/>
              <a:gd name="connsiteY50" fmla="*/ 1504950 h 3060700"/>
              <a:gd name="connsiteX51" fmla="*/ 850900 w 3670300"/>
              <a:gd name="connsiteY51" fmla="*/ 1549400 h 3060700"/>
              <a:gd name="connsiteX52" fmla="*/ 869950 w 3670300"/>
              <a:gd name="connsiteY52" fmla="*/ 1549400 h 3060700"/>
              <a:gd name="connsiteX53" fmla="*/ 869950 w 3670300"/>
              <a:gd name="connsiteY53" fmla="*/ 1587500 h 3060700"/>
              <a:gd name="connsiteX54" fmla="*/ 895350 w 3670300"/>
              <a:gd name="connsiteY54" fmla="*/ 1587500 h 3060700"/>
              <a:gd name="connsiteX55" fmla="*/ 876300 w 3670300"/>
              <a:gd name="connsiteY55" fmla="*/ 1606550 h 3060700"/>
              <a:gd name="connsiteX56" fmla="*/ 914400 w 3670300"/>
              <a:gd name="connsiteY56" fmla="*/ 1606550 h 3060700"/>
              <a:gd name="connsiteX57" fmla="*/ 914400 w 3670300"/>
              <a:gd name="connsiteY57" fmla="*/ 1701800 h 3060700"/>
              <a:gd name="connsiteX58" fmla="*/ 914400 w 3670300"/>
              <a:gd name="connsiteY58" fmla="*/ 1701800 h 3060700"/>
              <a:gd name="connsiteX59" fmla="*/ 914400 w 3670300"/>
              <a:gd name="connsiteY59" fmla="*/ 1758950 h 3060700"/>
              <a:gd name="connsiteX60" fmla="*/ 1003300 w 3670300"/>
              <a:gd name="connsiteY60" fmla="*/ 1758950 h 3060700"/>
              <a:gd name="connsiteX61" fmla="*/ 1003300 w 3670300"/>
              <a:gd name="connsiteY61" fmla="*/ 1778000 h 3060700"/>
              <a:gd name="connsiteX62" fmla="*/ 1130300 w 3670300"/>
              <a:gd name="connsiteY62" fmla="*/ 1778000 h 3060700"/>
              <a:gd name="connsiteX63" fmla="*/ 1130300 w 3670300"/>
              <a:gd name="connsiteY63" fmla="*/ 1828800 h 3060700"/>
              <a:gd name="connsiteX64" fmla="*/ 1214967 w 3670300"/>
              <a:gd name="connsiteY64" fmla="*/ 1828800 h 3060700"/>
              <a:gd name="connsiteX65" fmla="*/ 1219200 w 3670300"/>
              <a:gd name="connsiteY65" fmla="*/ 1869016 h 3060700"/>
              <a:gd name="connsiteX66" fmla="*/ 1231900 w 3670300"/>
              <a:gd name="connsiteY66" fmla="*/ 1924050 h 3060700"/>
              <a:gd name="connsiteX67" fmla="*/ 1250950 w 3670300"/>
              <a:gd name="connsiteY67" fmla="*/ 1924050 h 3060700"/>
              <a:gd name="connsiteX68" fmla="*/ 1250950 w 3670300"/>
              <a:gd name="connsiteY68" fmla="*/ 1974850 h 3060700"/>
              <a:gd name="connsiteX69" fmla="*/ 1524000 w 3670300"/>
              <a:gd name="connsiteY69" fmla="*/ 1974850 h 3060700"/>
              <a:gd name="connsiteX70" fmla="*/ 1524000 w 3670300"/>
              <a:gd name="connsiteY70" fmla="*/ 2108200 h 3060700"/>
              <a:gd name="connsiteX71" fmla="*/ 1625600 w 3670300"/>
              <a:gd name="connsiteY71" fmla="*/ 2108200 h 3060700"/>
              <a:gd name="connsiteX72" fmla="*/ 1625600 w 3670300"/>
              <a:gd name="connsiteY72" fmla="*/ 2152650 h 3060700"/>
              <a:gd name="connsiteX73" fmla="*/ 1828800 w 3670300"/>
              <a:gd name="connsiteY73" fmla="*/ 2152650 h 3060700"/>
              <a:gd name="connsiteX74" fmla="*/ 1828800 w 3670300"/>
              <a:gd name="connsiteY74" fmla="*/ 2247900 h 3060700"/>
              <a:gd name="connsiteX75" fmla="*/ 1847850 w 3670300"/>
              <a:gd name="connsiteY75" fmla="*/ 2247900 h 3060700"/>
              <a:gd name="connsiteX76" fmla="*/ 1847850 w 3670300"/>
              <a:gd name="connsiteY76" fmla="*/ 2294467 h 3060700"/>
              <a:gd name="connsiteX77" fmla="*/ 1928284 w 3670300"/>
              <a:gd name="connsiteY77" fmla="*/ 2296584 h 3060700"/>
              <a:gd name="connsiteX78" fmla="*/ 1940983 w 3670300"/>
              <a:gd name="connsiteY78" fmla="*/ 2347383 h 3060700"/>
              <a:gd name="connsiteX79" fmla="*/ 2055283 w 3670300"/>
              <a:gd name="connsiteY79" fmla="*/ 2349500 h 3060700"/>
              <a:gd name="connsiteX80" fmla="*/ 2051050 w 3670300"/>
              <a:gd name="connsiteY80" fmla="*/ 2374900 h 3060700"/>
              <a:gd name="connsiteX81" fmla="*/ 2076450 w 3670300"/>
              <a:gd name="connsiteY81" fmla="*/ 2374900 h 3060700"/>
              <a:gd name="connsiteX82" fmla="*/ 2076450 w 3670300"/>
              <a:gd name="connsiteY82" fmla="*/ 2440517 h 3060700"/>
              <a:gd name="connsiteX83" fmla="*/ 2101850 w 3670300"/>
              <a:gd name="connsiteY83" fmla="*/ 2438400 h 3060700"/>
              <a:gd name="connsiteX84" fmla="*/ 2101850 w 3670300"/>
              <a:gd name="connsiteY84" fmla="*/ 2476500 h 3060700"/>
              <a:gd name="connsiteX85" fmla="*/ 2120900 w 3670300"/>
              <a:gd name="connsiteY85" fmla="*/ 2476500 h 3060700"/>
              <a:gd name="connsiteX86" fmla="*/ 2120900 w 3670300"/>
              <a:gd name="connsiteY86" fmla="*/ 2546350 h 3060700"/>
              <a:gd name="connsiteX87" fmla="*/ 2184400 w 3670300"/>
              <a:gd name="connsiteY87" fmla="*/ 2546350 h 3060700"/>
              <a:gd name="connsiteX88" fmla="*/ 2182283 w 3670300"/>
              <a:gd name="connsiteY88" fmla="*/ 2605617 h 3060700"/>
              <a:gd name="connsiteX89" fmla="*/ 2400300 w 3670300"/>
              <a:gd name="connsiteY89" fmla="*/ 2605616 h 3060700"/>
              <a:gd name="connsiteX90" fmla="*/ 2400300 w 3670300"/>
              <a:gd name="connsiteY90" fmla="*/ 2647950 h 3060700"/>
              <a:gd name="connsiteX91" fmla="*/ 2463800 w 3670300"/>
              <a:gd name="connsiteY91" fmla="*/ 2647950 h 3060700"/>
              <a:gd name="connsiteX92" fmla="*/ 2463800 w 3670300"/>
              <a:gd name="connsiteY92" fmla="*/ 2705100 h 3060700"/>
              <a:gd name="connsiteX93" fmla="*/ 2683934 w 3670300"/>
              <a:gd name="connsiteY93" fmla="*/ 2700867 h 3060700"/>
              <a:gd name="connsiteX94" fmla="*/ 2681816 w 3670300"/>
              <a:gd name="connsiteY94" fmla="*/ 2760133 h 3060700"/>
              <a:gd name="connsiteX95" fmla="*/ 2732616 w 3670300"/>
              <a:gd name="connsiteY95" fmla="*/ 2760133 h 3060700"/>
              <a:gd name="connsiteX96" fmla="*/ 2734734 w 3670300"/>
              <a:gd name="connsiteY96" fmla="*/ 2825750 h 3060700"/>
              <a:gd name="connsiteX97" fmla="*/ 3627966 w 3670300"/>
              <a:gd name="connsiteY97" fmla="*/ 2825750 h 3060700"/>
              <a:gd name="connsiteX98" fmla="*/ 3627967 w 3670300"/>
              <a:gd name="connsiteY98" fmla="*/ 3060700 h 3060700"/>
              <a:gd name="connsiteX99" fmla="*/ 3670300 w 3670300"/>
              <a:gd name="connsiteY99" fmla="*/ 3060700 h 3060700"/>
              <a:gd name="connsiteX0" fmla="*/ 0 w 3670300"/>
              <a:gd name="connsiteY0" fmla="*/ 0 h 3060700"/>
              <a:gd name="connsiteX1" fmla="*/ 88900 w 3670300"/>
              <a:gd name="connsiteY1" fmla="*/ 0 h 3060700"/>
              <a:gd name="connsiteX2" fmla="*/ 88900 w 3670300"/>
              <a:gd name="connsiteY2" fmla="*/ 44450 h 3060700"/>
              <a:gd name="connsiteX3" fmla="*/ 146050 w 3670300"/>
              <a:gd name="connsiteY3" fmla="*/ 44450 h 3060700"/>
              <a:gd name="connsiteX4" fmla="*/ 146050 w 3670300"/>
              <a:gd name="connsiteY4" fmla="*/ 63500 h 3060700"/>
              <a:gd name="connsiteX5" fmla="*/ 203200 w 3670300"/>
              <a:gd name="connsiteY5" fmla="*/ 63500 h 3060700"/>
              <a:gd name="connsiteX6" fmla="*/ 203200 w 3670300"/>
              <a:gd name="connsiteY6" fmla="*/ 88900 h 3060700"/>
              <a:gd name="connsiteX7" fmla="*/ 222250 w 3670300"/>
              <a:gd name="connsiteY7" fmla="*/ 88900 h 3060700"/>
              <a:gd name="connsiteX8" fmla="*/ 222250 w 3670300"/>
              <a:gd name="connsiteY8" fmla="*/ 127000 h 3060700"/>
              <a:gd name="connsiteX9" fmla="*/ 241300 w 3670300"/>
              <a:gd name="connsiteY9" fmla="*/ 107950 h 3060700"/>
              <a:gd name="connsiteX10" fmla="*/ 241300 w 3670300"/>
              <a:gd name="connsiteY10" fmla="*/ 146050 h 3060700"/>
              <a:gd name="connsiteX11" fmla="*/ 247650 w 3670300"/>
              <a:gd name="connsiteY11" fmla="*/ 146050 h 3060700"/>
              <a:gd name="connsiteX12" fmla="*/ 247650 w 3670300"/>
              <a:gd name="connsiteY12" fmla="*/ 260350 h 3060700"/>
              <a:gd name="connsiteX13" fmla="*/ 266700 w 3670300"/>
              <a:gd name="connsiteY13" fmla="*/ 260350 h 3060700"/>
              <a:gd name="connsiteX14" fmla="*/ 266700 w 3670300"/>
              <a:gd name="connsiteY14" fmla="*/ 393700 h 3060700"/>
              <a:gd name="connsiteX15" fmla="*/ 285750 w 3670300"/>
              <a:gd name="connsiteY15" fmla="*/ 393700 h 3060700"/>
              <a:gd name="connsiteX16" fmla="*/ 285750 w 3670300"/>
              <a:gd name="connsiteY16" fmla="*/ 476250 h 3060700"/>
              <a:gd name="connsiteX17" fmla="*/ 292100 w 3670300"/>
              <a:gd name="connsiteY17" fmla="*/ 482600 h 3060700"/>
              <a:gd name="connsiteX18" fmla="*/ 292100 w 3670300"/>
              <a:gd name="connsiteY18" fmla="*/ 584200 h 3060700"/>
              <a:gd name="connsiteX19" fmla="*/ 304800 w 3670300"/>
              <a:gd name="connsiteY19" fmla="*/ 584200 h 3060700"/>
              <a:gd name="connsiteX20" fmla="*/ 304800 w 3670300"/>
              <a:gd name="connsiteY20" fmla="*/ 704850 h 3060700"/>
              <a:gd name="connsiteX21" fmla="*/ 317500 w 3670300"/>
              <a:gd name="connsiteY21" fmla="*/ 704850 h 3060700"/>
              <a:gd name="connsiteX22" fmla="*/ 317500 w 3670300"/>
              <a:gd name="connsiteY22" fmla="*/ 749300 h 3060700"/>
              <a:gd name="connsiteX23" fmla="*/ 342900 w 3670300"/>
              <a:gd name="connsiteY23" fmla="*/ 749300 h 3060700"/>
              <a:gd name="connsiteX24" fmla="*/ 342900 w 3670300"/>
              <a:gd name="connsiteY24" fmla="*/ 812800 h 3060700"/>
              <a:gd name="connsiteX25" fmla="*/ 355600 w 3670300"/>
              <a:gd name="connsiteY25" fmla="*/ 812800 h 3060700"/>
              <a:gd name="connsiteX26" fmla="*/ 355600 w 3670300"/>
              <a:gd name="connsiteY26" fmla="*/ 844550 h 3060700"/>
              <a:gd name="connsiteX27" fmla="*/ 368300 w 3670300"/>
              <a:gd name="connsiteY27" fmla="*/ 844550 h 3060700"/>
              <a:gd name="connsiteX28" fmla="*/ 368300 w 3670300"/>
              <a:gd name="connsiteY28" fmla="*/ 869950 h 3060700"/>
              <a:gd name="connsiteX29" fmla="*/ 539750 w 3670300"/>
              <a:gd name="connsiteY29" fmla="*/ 869950 h 3060700"/>
              <a:gd name="connsiteX30" fmla="*/ 539750 w 3670300"/>
              <a:gd name="connsiteY30" fmla="*/ 933450 h 3060700"/>
              <a:gd name="connsiteX31" fmla="*/ 565150 w 3670300"/>
              <a:gd name="connsiteY31" fmla="*/ 933450 h 3060700"/>
              <a:gd name="connsiteX32" fmla="*/ 565150 w 3670300"/>
              <a:gd name="connsiteY32" fmla="*/ 1035050 h 3060700"/>
              <a:gd name="connsiteX33" fmla="*/ 577850 w 3670300"/>
              <a:gd name="connsiteY33" fmla="*/ 1035050 h 3060700"/>
              <a:gd name="connsiteX34" fmla="*/ 577850 w 3670300"/>
              <a:gd name="connsiteY34" fmla="*/ 1104900 h 3060700"/>
              <a:gd name="connsiteX35" fmla="*/ 596900 w 3670300"/>
              <a:gd name="connsiteY35" fmla="*/ 1104900 h 3060700"/>
              <a:gd name="connsiteX36" fmla="*/ 596900 w 3670300"/>
              <a:gd name="connsiteY36" fmla="*/ 1168400 h 3060700"/>
              <a:gd name="connsiteX37" fmla="*/ 609600 w 3670300"/>
              <a:gd name="connsiteY37" fmla="*/ 1181100 h 3060700"/>
              <a:gd name="connsiteX38" fmla="*/ 609600 w 3670300"/>
              <a:gd name="connsiteY38" fmla="*/ 1270000 h 3060700"/>
              <a:gd name="connsiteX39" fmla="*/ 615950 w 3670300"/>
              <a:gd name="connsiteY39" fmla="*/ 1270000 h 3060700"/>
              <a:gd name="connsiteX40" fmla="*/ 615950 w 3670300"/>
              <a:gd name="connsiteY40" fmla="*/ 1358900 h 3060700"/>
              <a:gd name="connsiteX41" fmla="*/ 628650 w 3670300"/>
              <a:gd name="connsiteY41" fmla="*/ 1358900 h 3060700"/>
              <a:gd name="connsiteX42" fmla="*/ 647700 w 3670300"/>
              <a:gd name="connsiteY42" fmla="*/ 1377950 h 3060700"/>
              <a:gd name="connsiteX43" fmla="*/ 711200 w 3670300"/>
              <a:gd name="connsiteY43" fmla="*/ 1377950 h 3060700"/>
              <a:gd name="connsiteX44" fmla="*/ 711200 w 3670300"/>
              <a:gd name="connsiteY44" fmla="*/ 1435100 h 3060700"/>
              <a:gd name="connsiteX45" fmla="*/ 711200 w 3670300"/>
              <a:gd name="connsiteY45" fmla="*/ 1435100 h 3060700"/>
              <a:gd name="connsiteX46" fmla="*/ 762000 w 3670300"/>
              <a:gd name="connsiteY46" fmla="*/ 1435100 h 3060700"/>
              <a:gd name="connsiteX47" fmla="*/ 762000 w 3670300"/>
              <a:gd name="connsiteY47" fmla="*/ 1466850 h 3060700"/>
              <a:gd name="connsiteX48" fmla="*/ 793750 w 3670300"/>
              <a:gd name="connsiteY48" fmla="*/ 1466850 h 3060700"/>
              <a:gd name="connsiteX49" fmla="*/ 793750 w 3670300"/>
              <a:gd name="connsiteY49" fmla="*/ 1504950 h 3060700"/>
              <a:gd name="connsiteX50" fmla="*/ 850900 w 3670300"/>
              <a:gd name="connsiteY50" fmla="*/ 1504950 h 3060700"/>
              <a:gd name="connsiteX51" fmla="*/ 850900 w 3670300"/>
              <a:gd name="connsiteY51" fmla="*/ 1549400 h 3060700"/>
              <a:gd name="connsiteX52" fmla="*/ 869950 w 3670300"/>
              <a:gd name="connsiteY52" fmla="*/ 1549400 h 3060700"/>
              <a:gd name="connsiteX53" fmla="*/ 869950 w 3670300"/>
              <a:gd name="connsiteY53" fmla="*/ 1587500 h 3060700"/>
              <a:gd name="connsiteX54" fmla="*/ 895350 w 3670300"/>
              <a:gd name="connsiteY54" fmla="*/ 1587500 h 3060700"/>
              <a:gd name="connsiteX55" fmla="*/ 876300 w 3670300"/>
              <a:gd name="connsiteY55" fmla="*/ 1606550 h 3060700"/>
              <a:gd name="connsiteX56" fmla="*/ 914400 w 3670300"/>
              <a:gd name="connsiteY56" fmla="*/ 1606550 h 3060700"/>
              <a:gd name="connsiteX57" fmla="*/ 914400 w 3670300"/>
              <a:gd name="connsiteY57" fmla="*/ 1701800 h 3060700"/>
              <a:gd name="connsiteX58" fmla="*/ 914400 w 3670300"/>
              <a:gd name="connsiteY58" fmla="*/ 1701800 h 3060700"/>
              <a:gd name="connsiteX59" fmla="*/ 914400 w 3670300"/>
              <a:gd name="connsiteY59" fmla="*/ 1758950 h 3060700"/>
              <a:gd name="connsiteX60" fmla="*/ 1003300 w 3670300"/>
              <a:gd name="connsiteY60" fmla="*/ 1758950 h 3060700"/>
              <a:gd name="connsiteX61" fmla="*/ 1003300 w 3670300"/>
              <a:gd name="connsiteY61" fmla="*/ 1778000 h 3060700"/>
              <a:gd name="connsiteX62" fmla="*/ 1130300 w 3670300"/>
              <a:gd name="connsiteY62" fmla="*/ 1778000 h 3060700"/>
              <a:gd name="connsiteX63" fmla="*/ 1130300 w 3670300"/>
              <a:gd name="connsiteY63" fmla="*/ 1828800 h 3060700"/>
              <a:gd name="connsiteX64" fmla="*/ 1214967 w 3670300"/>
              <a:gd name="connsiteY64" fmla="*/ 1828800 h 3060700"/>
              <a:gd name="connsiteX65" fmla="*/ 1219200 w 3670300"/>
              <a:gd name="connsiteY65" fmla="*/ 1869016 h 3060700"/>
              <a:gd name="connsiteX66" fmla="*/ 1212850 w 3670300"/>
              <a:gd name="connsiteY66" fmla="*/ 1924050 h 3060700"/>
              <a:gd name="connsiteX67" fmla="*/ 1250950 w 3670300"/>
              <a:gd name="connsiteY67" fmla="*/ 1924050 h 3060700"/>
              <a:gd name="connsiteX68" fmla="*/ 1250950 w 3670300"/>
              <a:gd name="connsiteY68" fmla="*/ 1974850 h 3060700"/>
              <a:gd name="connsiteX69" fmla="*/ 1524000 w 3670300"/>
              <a:gd name="connsiteY69" fmla="*/ 1974850 h 3060700"/>
              <a:gd name="connsiteX70" fmla="*/ 1524000 w 3670300"/>
              <a:gd name="connsiteY70" fmla="*/ 2108200 h 3060700"/>
              <a:gd name="connsiteX71" fmla="*/ 1625600 w 3670300"/>
              <a:gd name="connsiteY71" fmla="*/ 2108200 h 3060700"/>
              <a:gd name="connsiteX72" fmla="*/ 1625600 w 3670300"/>
              <a:gd name="connsiteY72" fmla="*/ 2152650 h 3060700"/>
              <a:gd name="connsiteX73" fmla="*/ 1828800 w 3670300"/>
              <a:gd name="connsiteY73" fmla="*/ 2152650 h 3060700"/>
              <a:gd name="connsiteX74" fmla="*/ 1828800 w 3670300"/>
              <a:gd name="connsiteY74" fmla="*/ 2247900 h 3060700"/>
              <a:gd name="connsiteX75" fmla="*/ 1847850 w 3670300"/>
              <a:gd name="connsiteY75" fmla="*/ 2247900 h 3060700"/>
              <a:gd name="connsiteX76" fmla="*/ 1847850 w 3670300"/>
              <a:gd name="connsiteY76" fmla="*/ 2294467 h 3060700"/>
              <a:gd name="connsiteX77" fmla="*/ 1928284 w 3670300"/>
              <a:gd name="connsiteY77" fmla="*/ 2296584 h 3060700"/>
              <a:gd name="connsiteX78" fmla="*/ 1940983 w 3670300"/>
              <a:gd name="connsiteY78" fmla="*/ 2347383 h 3060700"/>
              <a:gd name="connsiteX79" fmla="*/ 2055283 w 3670300"/>
              <a:gd name="connsiteY79" fmla="*/ 2349500 h 3060700"/>
              <a:gd name="connsiteX80" fmla="*/ 2051050 w 3670300"/>
              <a:gd name="connsiteY80" fmla="*/ 2374900 h 3060700"/>
              <a:gd name="connsiteX81" fmla="*/ 2076450 w 3670300"/>
              <a:gd name="connsiteY81" fmla="*/ 2374900 h 3060700"/>
              <a:gd name="connsiteX82" fmla="*/ 2076450 w 3670300"/>
              <a:gd name="connsiteY82" fmla="*/ 2440517 h 3060700"/>
              <a:gd name="connsiteX83" fmla="*/ 2101850 w 3670300"/>
              <a:gd name="connsiteY83" fmla="*/ 2438400 h 3060700"/>
              <a:gd name="connsiteX84" fmla="*/ 2101850 w 3670300"/>
              <a:gd name="connsiteY84" fmla="*/ 2476500 h 3060700"/>
              <a:gd name="connsiteX85" fmla="*/ 2120900 w 3670300"/>
              <a:gd name="connsiteY85" fmla="*/ 2476500 h 3060700"/>
              <a:gd name="connsiteX86" fmla="*/ 2120900 w 3670300"/>
              <a:gd name="connsiteY86" fmla="*/ 2546350 h 3060700"/>
              <a:gd name="connsiteX87" fmla="*/ 2184400 w 3670300"/>
              <a:gd name="connsiteY87" fmla="*/ 2546350 h 3060700"/>
              <a:gd name="connsiteX88" fmla="*/ 2182283 w 3670300"/>
              <a:gd name="connsiteY88" fmla="*/ 2605617 h 3060700"/>
              <a:gd name="connsiteX89" fmla="*/ 2400300 w 3670300"/>
              <a:gd name="connsiteY89" fmla="*/ 2605616 h 3060700"/>
              <a:gd name="connsiteX90" fmla="*/ 2400300 w 3670300"/>
              <a:gd name="connsiteY90" fmla="*/ 2647950 h 3060700"/>
              <a:gd name="connsiteX91" fmla="*/ 2463800 w 3670300"/>
              <a:gd name="connsiteY91" fmla="*/ 2647950 h 3060700"/>
              <a:gd name="connsiteX92" fmla="*/ 2463800 w 3670300"/>
              <a:gd name="connsiteY92" fmla="*/ 2705100 h 3060700"/>
              <a:gd name="connsiteX93" fmla="*/ 2683934 w 3670300"/>
              <a:gd name="connsiteY93" fmla="*/ 2700867 h 3060700"/>
              <a:gd name="connsiteX94" fmla="*/ 2681816 w 3670300"/>
              <a:gd name="connsiteY94" fmla="*/ 2760133 h 3060700"/>
              <a:gd name="connsiteX95" fmla="*/ 2732616 w 3670300"/>
              <a:gd name="connsiteY95" fmla="*/ 2760133 h 3060700"/>
              <a:gd name="connsiteX96" fmla="*/ 2734734 w 3670300"/>
              <a:gd name="connsiteY96" fmla="*/ 2825750 h 3060700"/>
              <a:gd name="connsiteX97" fmla="*/ 3627966 w 3670300"/>
              <a:gd name="connsiteY97" fmla="*/ 2825750 h 3060700"/>
              <a:gd name="connsiteX98" fmla="*/ 3627967 w 3670300"/>
              <a:gd name="connsiteY98" fmla="*/ 3060700 h 3060700"/>
              <a:gd name="connsiteX99" fmla="*/ 3670300 w 3670300"/>
              <a:gd name="connsiteY99" fmla="*/ 3060700 h 3060700"/>
              <a:gd name="connsiteX0" fmla="*/ 0 w 3670300"/>
              <a:gd name="connsiteY0" fmla="*/ 0 h 3060700"/>
              <a:gd name="connsiteX1" fmla="*/ 88900 w 3670300"/>
              <a:gd name="connsiteY1" fmla="*/ 0 h 3060700"/>
              <a:gd name="connsiteX2" fmla="*/ 88900 w 3670300"/>
              <a:gd name="connsiteY2" fmla="*/ 44450 h 3060700"/>
              <a:gd name="connsiteX3" fmla="*/ 146050 w 3670300"/>
              <a:gd name="connsiteY3" fmla="*/ 44450 h 3060700"/>
              <a:gd name="connsiteX4" fmla="*/ 146050 w 3670300"/>
              <a:gd name="connsiteY4" fmla="*/ 63500 h 3060700"/>
              <a:gd name="connsiteX5" fmla="*/ 203200 w 3670300"/>
              <a:gd name="connsiteY5" fmla="*/ 63500 h 3060700"/>
              <a:gd name="connsiteX6" fmla="*/ 203200 w 3670300"/>
              <a:gd name="connsiteY6" fmla="*/ 88900 h 3060700"/>
              <a:gd name="connsiteX7" fmla="*/ 222250 w 3670300"/>
              <a:gd name="connsiteY7" fmla="*/ 88900 h 3060700"/>
              <a:gd name="connsiteX8" fmla="*/ 222250 w 3670300"/>
              <a:gd name="connsiteY8" fmla="*/ 127000 h 3060700"/>
              <a:gd name="connsiteX9" fmla="*/ 241300 w 3670300"/>
              <a:gd name="connsiteY9" fmla="*/ 107950 h 3060700"/>
              <a:gd name="connsiteX10" fmla="*/ 241300 w 3670300"/>
              <a:gd name="connsiteY10" fmla="*/ 146050 h 3060700"/>
              <a:gd name="connsiteX11" fmla="*/ 247650 w 3670300"/>
              <a:gd name="connsiteY11" fmla="*/ 146050 h 3060700"/>
              <a:gd name="connsiteX12" fmla="*/ 247650 w 3670300"/>
              <a:gd name="connsiteY12" fmla="*/ 260350 h 3060700"/>
              <a:gd name="connsiteX13" fmla="*/ 266700 w 3670300"/>
              <a:gd name="connsiteY13" fmla="*/ 260350 h 3060700"/>
              <a:gd name="connsiteX14" fmla="*/ 266700 w 3670300"/>
              <a:gd name="connsiteY14" fmla="*/ 393700 h 3060700"/>
              <a:gd name="connsiteX15" fmla="*/ 285750 w 3670300"/>
              <a:gd name="connsiteY15" fmla="*/ 393700 h 3060700"/>
              <a:gd name="connsiteX16" fmla="*/ 285750 w 3670300"/>
              <a:gd name="connsiteY16" fmla="*/ 476250 h 3060700"/>
              <a:gd name="connsiteX17" fmla="*/ 292100 w 3670300"/>
              <a:gd name="connsiteY17" fmla="*/ 482600 h 3060700"/>
              <a:gd name="connsiteX18" fmla="*/ 292100 w 3670300"/>
              <a:gd name="connsiteY18" fmla="*/ 584200 h 3060700"/>
              <a:gd name="connsiteX19" fmla="*/ 304800 w 3670300"/>
              <a:gd name="connsiteY19" fmla="*/ 584200 h 3060700"/>
              <a:gd name="connsiteX20" fmla="*/ 304800 w 3670300"/>
              <a:gd name="connsiteY20" fmla="*/ 704850 h 3060700"/>
              <a:gd name="connsiteX21" fmla="*/ 317500 w 3670300"/>
              <a:gd name="connsiteY21" fmla="*/ 704850 h 3060700"/>
              <a:gd name="connsiteX22" fmla="*/ 317500 w 3670300"/>
              <a:gd name="connsiteY22" fmla="*/ 749300 h 3060700"/>
              <a:gd name="connsiteX23" fmla="*/ 342900 w 3670300"/>
              <a:gd name="connsiteY23" fmla="*/ 749300 h 3060700"/>
              <a:gd name="connsiteX24" fmla="*/ 342900 w 3670300"/>
              <a:gd name="connsiteY24" fmla="*/ 812800 h 3060700"/>
              <a:gd name="connsiteX25" fmla="*/ 355600 w 3670300"/>
              <a:gd name="connsiteY25" fmla="*/ 812800 h 3060700"/>
              <a:gd name="connsiteX26" fmla="*/ 355600 w 3670300"/>
              <a:gd name="connsiteY26" fmla="*/ 844550 h 3060700"/>
              <a:gd name="connsiteX27" fmla="*/ 368300 w 3670300"/>
              <a:gd name="connsiteY27" fmla="*/ 844550 h 3060700"/>
              <a:gd name="connsiteX28" fmla="*/ 368300 w 3670300"/>
              <a:gd name="connsiteY28" fmla="*/ 869950 h 3060700"/>
              <a:gd name="connsiteX29" fmla="*/ 539750 w 3670300"/>
              <a:gd name="connsiteY29" fmla="*/ 869950 h 3060700"/>
              <a:gd name="connsiteX30" fmla="*/ 539750 w 3670300"/>
              <a:gd name="connsiteY30" fmla="*/ 933450 h 3060700"/>
              <a:gd name="connsiteX31" fmla="*/ 565150 w 3670300"/>
              <a:gd name="connsiteY31" fmla="*/ 933450 h 3060700"/>
              <a:gd name="connsiteX32" fmla="*/ 565150 w 3670300"/>
              <a:gd name="connsiteY32" fmla="*/ 1035050 h 3060700"/>
              <a:gd name="connsiteX33" fmla="*/ 577850 w 3670300"/>
              <a:gd name="connsiteY33" fmla="*/ 1035050 h 3060700"/>
              <a:gd name="connsiteX34" fmla="*/ 577850 w 3670300"/>
              <a:gd name="connsiteY34" fmla="*/ 1104900 h 3060700"/>
              <a:gd name="connsiteX35" fmla="*/ 596900 w 3670300"/>
              <a:gd name="connsiteY35" fmla="*/ 1104900 h 3060700"/>
              <a:gd name="connsiteX36" fmla="*/ 596900 w 3670300"/>
              <a:gd name="connsiteY36" fmla="*/ 1168400 h 3060700"/>
              <a:gd name="connsiteX37" fmla="*/ 609600 w 3670300"/>
              <a:gd name="connsiteY37" fmla="*/ 1181100 h 3060700"/>
              <a:gd name="connsiteX38" fmla="*/ 609600 w 3670300"/>
              <a:gd name="connsiteY38" fmla="*/ 1270000 h 3060700"/>
              <a:gd name="connsiteX39" fmla="*/ 615950 w 3670300"/>
              <a:gd name="connsiteY39" fmla="*/ 1270000 h 3060700"/>
              <a:gd name="connsiteX40" fmla="*/ 615950 w 3670300"/>
              <a:gd name="connsiteY40" fmla="*/ 1358900 h 3060700"/>
              <a:gd name="connsiteX41" fmla="*/ 628650 w 3670300"/>
              <a:gd name="connsiteY41" fmla="*/ 1358900 h 3060700"/>
              <a:gd name="connsiteX42" fmla="*/ 647700 w 3670300"/>
              <a:gd name="connsiteY42" fmla="*/ 1377950 h 3060700"/>
              <a:gd name="connsiteX43" fmla="*/ 711200 w 3670300"/>
              <a:gd name="connsiteY43" fmla="*/ 1377950 h 3060700"/>
              <a:gd name="connsiteX44" fmla="*/ 711200 w 3670300"/>
              <a:gd name="connsiteY44" fmla="*/ 1435100 h 3060700"/>
              <a:gd name="connsiteX45" fmla="*/ 711200 w 3670300"/>
              <a:gd name="connsiteY45" fmla="*/ 1435100 h 3060700"/>
              <a:gd name="connsiteX46" fmla="*/ 762000 w 3670300"/>
              <a:gd name="connsiteY46" fmla="*/ 1435100 h 3060700"/>
              <a:gd name="connsiteX47" fmla="*/ 762000 w 3670300"/>
              <a:gd name="connsiteY47" fmla="*/ 1466850 h 3060700"/>
              <a:gd name="connsiteX48" fmla="*/ 793750 w 3670300"/>
              <a:gd name="connsiteY48" fmla="*/ 1466850 h 3060700"/>
              <a:gd name="connsiteX49" fmla="*/ 793750 w 3670300"/>
              <a:gd name="connsiteY49" fmla="*/ 1504950 h 3060700"/>
              <a:gd name="connsiteX50" fmla="*/ 850900 w 3670300"/>
              <a:gd name="connsiteY50" fmla="*/ 1504950 h 3060700"/>
              <a:gd name="connsiteX51" fmla="*/ 850900 w 3670300"/>
              <a:gd name="connsiteY51" fmla="*/ 1549400 h 3060700"/>
              <a:gd name="connsiteX52" fmla="*/ 869950 w 3670300"/>
              <a:gd name="connsiteY52" fmla="*/ 1549400 h 3060700"/>
              <a:gd name="connsiteX53" fmla="*/ 869950 w 3670300"/>
              <a:gd name="connsiteY53" fmla="*/ 1587500 h 3060700"/>
              <a:gd name="connsiteX54" fmla="*/ 895350 w 3670300"/>
              <a:gd name="connsiteY54" fmla="*/ 1587500 h 3060700"/>
              <a:gd name="connsiteX55" fmla="*/ 876300 w 3670300"/>
              <a:gd name="connsiteY55" fmla="*/ 1606550 h 3060700"/>
              <a:gd name="connsiteX56" fmla="*/ 914400 w 3670300"/>
              <a:gd name="connsiteY56" fmla="*/ 1606550 h 3060700"/>
              <a:gd name="connsiteX57" fmla="*/ 914400 w 3670300"/>
              <a:gd name="connsiteY57" fmla="*/ 1701800 h 3060700"/>
              <a:gd name="connsiteX58" fmla="*/ 914400 w 3670300"/>
              <a:gd name="connsiteY58" fmla="*/ 1701800 h 3060700"/>
              <a:gd name="connsiteX59" fmla="*/ 914400 w 3670300"/>
              <a:gd name="connsiteY59" fmla="*/ 1758950 h 3060700"/>
              <a:gd name="connsiteX60" fmla="*/ 1003300 w 3670300"/>
              <a:gd name="connsiteY60" fmla="*/ 1758950 h 3060700"/>
              <a:gd name="connsiteX61" fmla="*/ 1003300 w 3670300"/>
              <a:gd name="connsiteY61" fmla="*/ 1778000 h 3060700"/>
              <a:gd name="connsiteX62" fmla="*/ 1130300 w 3670300"/>
              <a:gd name="connsiteY62" fmla="*/ 1778000 h 3060700"/>
              <a:gd name="connsiteX63" fmla="*/ 1130300 w 3670300"/>
              <a:gd name="connsiteY63" fmla="*/ 1828800 h 3060700"/>
              <a:gd name="connsiteX64" fmla="*/ 1214967 w 3670300"/>
              <a:gd name="connsiteY64" fmla="*/ 1828800 h 3060700"/>
              <a:gd name="connsiteX65" fmla="*/ 1219200 w 3670300"/>
              <a:gd name="connsiteY65" fmla="*/ 1869016 h 3060700"/>
              <a:gd name="connsiteX66" fmla="*/ 1212850 w 3670300"/>
              <a:gd name="connsiteY66" fmla="*/ 1924050 h 3060700"/>
              <a:gd name="connsiteX67" fmla="*/ 1250950 w 3670300"/>
              <a:gd name="connsiteY67" fmla="*/ 1924050 h 3060700"/>
              <a:gd name="connsiteX68" fmla="*/ 1250950 w 3670300"/>
              <a:gd name="connsiteY68" fmla="*/ 1974850 h 3060700"/>
              <a:gd name="connsiteX69" fmla="*/ 1524000 w 3670300"/>
              <a:gd name="connsiteY69" fmla="*/ 1974850 h 3060700"/>
              <a:gd name="connsiteX70" fmla="*/ 1524000 w 3670300"/>
              <a:gd name="connsiteY70" fmla="*/ 2108200 h 3060700"/>
              <a:gd name="connsiteX71" fmla="*/ 1625600 w 3670300"/>
              <a:gd name="connsiteY71" fmla="*/ 2108200 h 3060700"/>
              <a:gd name="connsiteX72" fmla="*/ 1625600 w 3670300"/>
              <a:gd name="connsiteY72" fmla="*/ 2152650 h 3060700"/>
              <a:gd name="connsiteX73" fmla="*/ 1828800 w 3670300"/>
              <a:gd name="connsiteY73" fmla="*/ 2152650 h 3060700"/>
              <a:gd name="connsiteX74" fmla="*/ 1828800 w 3670300"/>
              <a:gd name="connsiteY74" fmla="*/ 2247900 h 3060700"/>
              <a:gd name="connsiteX75" fmla="*/ 1847850 w 3670300"/>
              <a:gd name="connsiteY75" fmla="*/ 2247900 h 3060700"/>
              <a:gd name="connsiteX76" fmla="*/ 1847850 w 3670300"/>
              <a:gd name="connsiteY76" fmla="*/ 2294467 h 3060700"/>
              <a:gd name="connsiteX77" fmla="*/ 1928284 w 3670300"/>
              <a:gd name="connsiteY77" fmla="*/ 2296584 h 3060700"/>
              <a:gd name="connsiteX78" fmla="*/ 1940983 w 3670300"/>
              <a:gd name="connsiteY78" fmla="*/ 2347383 h 3060700"/>
              <a:gd name="connsiteX79" fmla="*/ 2055283 w 3670300"/>
              <a:gd name="connsiteY79" fmla="*/ 2349500 h 3060700"/>
              <a:gd name="connsiteX80" fmla="*/ 2051050 w 3670300"/>
              <a:gd name="connsiteY80" fmla="*/ 2374900 h 3060700"/>
              <a:gd name="connsiteX81" fmla="*/ 2076450 w 3670300"/>
              <a:gd name="connsiteY81" fmla="*/ 2374900 h 3060700"/>
              <a:gd name="connsiteX82" fmla="*/ 2076450 w 3670300"/>
              <a:gd name="connsiteY82" fmla="*/ 2440517 h 3060700"/>
              <a:gd name="connsiteX83" fmla="*/ 2101850 w 3670300"/>
              <a:gd name="connsiteY83" fmla="*/ 2438400 h 3060700"/>
              <a:gd name="connsiteX84" fmla="*/ 2101850 w 3670300"/>
              <a:gd name="connsiteY84" fmla="*/ 2476500 h 3060700"/>
              <a:gd name="connsiteX85" fmla="*/ 2120900 w 3670300"/>
              <a:gd name="connsiteY85" fmla="*/ 2476500 h 3060700"/>
              <a:gd name="connsiteX86" fmla="*/ 2120900 w 3670300"/>
              <a:gd name="connsiteY86" fmla="*/ 2546350 h 3060700"/>
              <a:gd name="connsiteX87" fmla="*/ 2184400 w 3670300"/>
              <a:gd name="connsiteY87" fmla="*/ 2546350 h 3060700"/>
              <a:gd name="connsiteX88" fmla="*/ 2182283 w 3670300"/>
              <a:gd name="connsiteY88" fmla="*/ 2605617 h 3060700"/>
              <a:gd name="connsiteX89" fmla="*/ 2400300 w 3670300"/>
              <a:gd name="connsiteY89" fmla="*/ 2605616 h 3060700"/>
              <a:gd name="connsiteX90" fmla="*/ 2400300 w 3670300"/>
              <a:gd name="connsiteY90" fmla="*/ 2647950 h 3060700"/>
              <a:gd name="connsiteX91" fmla="*/ 2463800 w 3670300"/>
              <a:gd name="connsiteY91" fmla="*/ 2647950 h 3060700"/>
              <a:gd name="connsiteX92" fmla="*/ 2463800 w 3670300"/>
              <a:gd name="connsiteY92" fmla="*/ 2705100 h 3060700"/>
              <a:gd name="connsiteX93" fmla="*/ 2683934 w 3670300"/>
              <a:gd name="connsiteY93" fmla="*/ 2700867 h 3060700"/>
              <a:gd name="connsiteX94" fmla="*/ 2681816 w 3670300"/>
              <a:gd name="connsiteY94" fmla="*/ 2760133 h 3060700"/>
              <a:gd name="connsiteX95" fmla="*/ 2732616 w 3670300"/>
              <a:gd name="connsiteY95" fmla="*/ 2760133 h 3060700"/>
              <a:gd name="connsiteX96" fmla="*/ 2734734 w 3670300"/>
              <a:gd name="connsiteY96" fmla="*/ 2825750 h 3060700"/>
              <a:gd name="connsiteX97" fmla="*/ 3627966 w 3670300"/>
              <a:gd name="connsiteY97" fmla="*/ 2825750 h 3060700"/>
              <a:gd name="connsiteX98" fmla="*/ 3627967 w 3670300"/>
              <a:gd name="connsiteY98" fmla="*/ 3060700 h 3060700"/>
              <a:gd name="connsiteX99" fmla="*/ 3670300 w 3670300"/>
              <a:gd name="connsiteY99" fmla="*/ 3060700 h 3060700"/>
              <a:gd name="connsiteX0" fmla="*/ 0 w 3670300"/>
              <a:gd name="connsiteY0" fmla="*/ 0 h 3060700"/>
              <a:gd name="connsiteX1" fmla="*/ 88900 w 3670300"/>
              <a:gd name="connsiteY1" fmla="*/ 0 h 3060700"/>
              <a:gd name="connsiteX2" fmla="*/ 88900 w 3670300"/>
              <a:gd name="connsiteY2" fmla="*/ 44450 h 3060700"/>
              <a:gd name="connsiteX3" fmla="*/ 146050 w 3670300"/>
              <a:gd name="connsiteY3" fmla="*/ 44450 h 3060700"/>
              <a:gd name="connsiteX4" fmla="*/ 146050 w 3670300"/>
              <a:gd name="connsiteY4" fmla="*/ 63500 h 3060700"/>
              <a:gd name="connsiteX5" fmla="*/ 203200 w 3670300"/>
              <a:gd name="connsiteY5" fmla="*/ 63500 h 3060700"/>
              <a:gd name="connsiteX6" fmla="*/ 203200 w 3670300"/>
              <a:gd name="connsiteY6" fmla="*/ 88900 h 3060700"/>
              <a:gd name="connsiteX7" fmla="*/ 222250 w 3670300"/>
              <a:gd name="connsiteY7" fmla="*/ 88900 h 3060700"/>
              <a:gd name="connsiteX8" fmla="*/ 222250 w 3670300"/>
              <a:gd name="connsiteY8" fmla="*/ 127000 h 3060700"/>
              <a:gd name="connsiteX9" fmla="*/ 241300 w 3670300"/>
              <a:gd name="connsiteY9" fmla="*/ 107950 h 3060700"/>
              <a:gd name="connsiteX10" fmla="*/ 241300 w 3670300"/>
              <a:gd name="connsiteY10" fmla="*/ 146050 h 3060700"/>
              <a:gd name="connsiteX11" fmla="*/ 247650 w 3670300"/>
              <a:gd name="connsiteY11" fmla="*/ 146050 h 3060700"/>
              <a:gd name="connsiteX12" fmla="*/ 247650 w 3670300"/>
              <a:gd name="connsiteY12" fmla="*/ 260350 h 3060700"/>
              <a:gd name="connsiteX13" fmla="*/ 266700 w 3670300"/>
              <a:gd name="connsiteY13" fmla="*/ 260350 h 3060700"/>
              <a:gd name="connsiteX14" fmla="*/ 266700 w 3670300"/>
              <a:gd name="connsiteY14" fmla="*/ 393700 h 3060700"/>
              <a:gd name="connsiteX15" fmla="*/ 285750 w 3670300"/>
              <a:gd name="connsiteY15" fmla="*/ 393700 h 3060700"/>
              <a:gd name="connsiteX16" fmla="*/ 285750 w 3670300"/>
              <a:gd name="connsiteY16" fmla="*/ 476250 h 3060700"/>
              <a:gd name="connsiteX17" fmla="*/ 292100 w 3670300"/>
              <a:gd name="connsiteY17" fmla="*/ 482600 h 3060700"/>
              <a:gd name="connsiteX18" fmla="*/ 292100 w 3670300"/>
              <a:gd name="connsiteY18" fmla="*/ 584200 h 3060700"/>
              <a:gd name="connsiteX19" fmla="*/ 304800 w 3670300"/>
              <a:gd name="connsiteY19" fmla="*/ 584200 h 3060700"/>
              <a:gd name="connsiteX20" fmla="*/ 304800 w 3670300"/>
              <a:gd name="connsiteY20" fmla="*/ 704850 h 3060700"/>
              <a:gd name="connsiteX21" fmla="*/ 317500 w 3670300"/>
              <a:gd name="connsiteY21" fmla="*/ 704850 h 3060700"/>
              <a:gd name="connsiteX22" fmla="*/ 317500 w 3670300"/>
              <a:gd name="connsiteY22" fmla="*/ 749300 h 3060700"/>
              <a:gd name="connsiteX23" fmla="*/ 342900 w 3670300"/>
              <a:gd name="connsiteY23" fmla="*/ 749300 h 3060700"/>
              <a:gd name="connsiteX24" fmla="*/ 342900 w 3670300"/>
              <a:gd name="connsiteY24" fmla="*/ 812800 h 3060700"/>
              <a:gd name="connsiteX25" fmla="*/ 355600 w 3670300"/>
              <a:gd name="connsiteY25" fmla="*/ 812800 h 3060700"/>
              <a:gd name="connsiteX26" fmla="*/ 355600 w 3670300"/>
              <a:gd name="connsiteY26" fmla="*/ 844550 h 3060700"/>
              <a:gd name="connsiteX27" fmla="*/ 368300 w 3670300"/>
              <a:gd name="connsiteY27" fmla="*/ 844550 h 3060700"/>
              <a:gd name="connsiteX28" fmla="*/ 368300 w 3670300"/>
              <a:gd name="connsiteY28" fmla="*/ 869950 h 3060700"/>
              <a:gd name="connsiteX29" fmla="*/ 539750 w 3670300"/>
              <a:gd name="connsiteY29" fmla="*/ 869950 h 3060700"/>
              <a:gd name="connsiteX30" fmla="*/ 539750 w 3670300"/>
              <a:gd name="connsiteY30" fmla="*/ 933450 h 3060700"/>
              <a:gd name="connsiteX31" fmla="*/ 565150 w 3670300"/>
              <a:gd name="connsiteY31" fmla="*/ 933450 h 3060700"/>
              <a:gd name="connsiteX32" fmla="*/ 565150 w 3670300"/>
              <a:gd name="connsiteY32" fmla="*/ 1035050 h 3060700"/>
              <a:gd name="connsiteX33" fmla="*/ 577850 w 3670300"/>
              <a:gd name="connsiteY33" fmla="*/ 1035050 h 3060700"/>
              <a:gd name="connsiteX34" fmla="*/ 577850 w 3670300"/>
              <a:gd name="connsiteY34" fmla="*/ 1104900 h 3060700"/>
              <a:gd name="connsiteX35" fmla="*/ 596900 w 3670300"/>
              <a:gd name="connsiteY35" fmla="*/ 1104900 h 3060700"/>
              <a:gd name="connsiteX36" fmla="*/ 596900 w 3670300"/>
              <a:gd name="connsiteY36" fmla="*/ 1168400 h 3060700"/>
              <a:gd name="connsiteX37" fmla="*/ 609600 w 3670300"/>
              <a:gd name="connsiteY37" fmla="*/ 1181100 h 3060700"/>
              <a:gd name="connsiteX38" fmla="*/ 609600 w 3670300"/>
              <a:gd name="connsiteY38" fmla="*/ 1270000 h 3060700"/>
              <a:gd name="connsiteX39" fmla="*/ 615950 w 3670300"/>
              <a:gd name="connsiteY39" fmla="*/ 1270000 h 3060700"/>
              <a:gd name="connsiteX40" fmla="*/ 615950 w 3670300"/>
              <a:gd name="connsiteY40" fmla="*/ 1358900 h 3060700"/>
              <a:gd name="connsiteX41" fmla="*/ 628650 w 3670300"/>
              <a:gd name="connsiteY41" fmla="*/ 1358900 h 3060700"/>
              <a:gd name="connsiteX42" fmla="*/ 647700 w 3670300"/>
              <a:gd name="connsiteY42" fmla="*/ 1377950 h 3060700"/>
              <a:gd name="connsiteX43" fmla="*/ 711200 w 3670300"/>
              <a:gd name="connsiteY43" fmla="*/ 1377950 h 3060700"/>
              <a:gd name="connsiteX44" fmla="*/ 711200 w 3670300"/>
              <a:gd name="connsiteY44" fmla="*/ 1435100 h 3060700"/>
              <a:gd name="connsiteX45" fmla="*/ 711200 w 3670300"/>
              <a:gd name="connsiteY45" fmla="*/ 1435100 h 3060700"/>
              <a:gd name="connsiteX46" fmla="*/ 762000 w 3670300"/>
              <a:gd name="connsiteY46" fmla="*/ 1435100 h 3060700"/>
              <a:gd name="connsiteX47" fmla="*/ 762000 w 3670300"/>
              <a:gd name="connsiteY47" fmla="*/ 1466850 h 3060700"/>
              <a:gd name="connsiteX48" fmla="*/ 793750 w 3670300"/>
              <a:gd name="connsiteY48" fmla="*/ 1466850 h 3060700"/>
              <a:gd name="connsiteX49" fmla="*/ 793750 w 3670300"/>
              <a:gd name="connsiteY49" fmla="*/ 1504950 h 3060700"/>
              <a:gd name="connsiteX50" fmla="*/ 850900 w 3670300"/>
              <a:gd name="connsiteY50" fmla="*/ 1504950 h 3060700"/>
              <a:gd name="connsiteX51" fmla="*/ 850900 w 3670300"/>
              <a:gd name="connsiteY51" fmla="*/ 1549400 h 3060700"/>
              <a:gd name="connsiteX52" fmla="*/ 869950 w 3670300"/>
              <a:gd name="connsiteY52" fmla="*/ 1549400 h 3060700"/>
              <a:gd name="connsiteX53" fmla="*/ 869950 w 3670300"/>
              <a:gd name="connsiteY53" fmla="*/ 1587500 h 3060700"/>
              <a:gd name="connsiteX54" fmla="*/ 895350 w 3670300"/>
              <a:gd name="connsiteY54" fmla="*/ 1587500 h 3060700"/>
              <a:gd name="connsiteX55" fmla="*/ 876300 w 3670300"/>
              <a:gd name="connsiteY55" fmla="*/ 1606550 h 3060700"/>
              <a:gd name="connsiteX56" fmla="*/ 914400 w 3670300"/>
              <a:gd name="connsiteY56" fmla="*/ 1606550 h 3060700"/>
              <a:gd name="connsiteX57" fmla="*/ 914400 w 3670300"/>
              <a:gd name="connsiteY57" fmla="*/ 1701800 h 3060700"/>
              <a:gd name="connsiteX58" fmla="*/ 914400 w 3670300"/>
              <a:gd name="connsiteY58" fmla="*/ 1701800 h 3060700"/>
              <a:gd name="connsiteX59" fmla="*/ 914400 w 3670300"/>
              <a:gd name="connsiteY59" fmla="*/ 1758950 h 3060700"/>
              <a:gd name="connsiteX60" fmla="*/ 1003300 w 3670300"/>
              <a:gd name="connsiteY60" fmla="*/ 1758950 h 3060700"/>
              <a:gd name="connsiteX61" fmla="*/ 1003300 w 3670300"/>
              <a:gd name="connsiteY61" fmla="*/ 1778000 h 3060700"/>
              <a:gd name="connsiteX62" fmla="*/ 1130300 w 3670300"/>
              <a:gd name="connsiteY62" fmla="*/ 1778000 h 3060700"/>
              <a:gd name="connsiteX63" fmla="*/ 1130300 w 3670300"/>
              <a:gd name="connsiteY63" fmla="*/ 1828800 h 3060700"/>
              <a:gd name="connsiteX64" fmla="*/ 1214967 w 3670300"/>
              <a:gd name="connsiteY64" fmla="*/ 1828800 h 3060700"/>
              <a:gd name="connsiteX65" fmla="*/ 1219200 w 3670300"/>
              <a:gd name="connsiteY65" fmla="*/ 1869016 h 3060700"/>
              <a:gd name="connsiteX66" fmla="*/ 1219200 w 3670300"/>
              <a:gd name="connsiteY66" fmla="*/ 1924050 h 3060700"/>
              <a:gd name="connsiteX67" fmla="*/ 1250950 w 3670300"/>
              <a:gd name="connsiteY67" fmla="*/ 1924050 h 3060700"/>
              <a:gd name="connsiteX68" fmla="*/ 1250950 w 3670300"/>
              <a:gd name="connsiteY68" fmla="*/ 1974850 h 3060700"/>
              <a:gd name="connsiteX69" fmla="*/ 1524000 w 3670300"/>
              <a:gd name="connsiteY69" fmla="*/ 1974850 h 3060700"/>
              <a:gd name="connsiteX70" fmla="*/ 1524000 w 3670300"/>
              <a:gd name="connsiteY70" fmla="*/ 2108200 h 3060700"/>
              <a:gd name="connsiteX71" fmla="*/ 1625600 w 3670300"/>
              <a:gd name="connsiteY71" fmla="*/ 2108200 h 3060700"/>
              <a:gd name="connsiteX72" fmla="*/ 1625600 w 3670300"/>
              <a:gd name="connsiteY72" fmla="*/ 2152650 h 3060700"/>
              <a:gd name="connsiteX73" fmla="*/ 1828800 w 3670300"/>
              <a:gd name="connsiteY73" fmla="*/ 2152650 h 3060700"/>
              <a:gd name="connsiteX74" fmla="*/ 1828800 w 3670300"/>
              <a:gd name="connsiteY74" fmla="*/ 2247900 h 3060700"/>
              <a:gd name="connsiteX75" fmla="*/ 1847850 w 3670300"/>
              <a:gd name="connsiteY75" fmla="*/ 2247900 h 3060700"/>
              <a:gd name="connsiteX76" fmla="*/ 1847850 w 3670300"/>
              <a:gd name="connsiteY76" fmla="*/ 2294467 h 3060700"/>
              <a:gd name="connsiteX77" fmla="*/ 1928284 w 3670300"/>
              <a:gd name="connsiteY77" fmla="*/ 2296584 h 3060700"/>
              <a:gd name="connsiteX78" fmla="*/ 1940983 w 3670300"/>
              <a:gd name="connsiteY78" fmla="*/ 2347383 h 3060700"/>
              <a:gd name="connsiteX79" fmla="*/ 2055283 w 3670300"/>
              <a:gd name="connsiteY79" fmla="*/ 2349500 h 3060700"/>
              <a:gd name="connsiteX80" fmla="*/ 2051050 w 3670300"/>
              <a:gd name="connsiteY80" fmla="*/ 2374900 h 3060700"/>
              <a:gd name="connsiteX81" fmla="*/ 2076450 w 3670300"/>
              <a:gd name="connsiteY81" fmla="*/ 2374900 h 3060700"/>
              <a:gd name="connsiteX82" fmla="*/ 2076450 w 3670300"/>
              <a:gd name="connsiteY82" fmla="*/ 2440517 h 3060700"/>
              <a:gd name="connsiteX83" fmla="*/ 2101850 w 3670300"/>
              <a:gd name="connsiteY83" fmla="*/ 2438400 h 3060700"/>
              <a:gd name="connsiteX84" fmla="*/ 2101850 w 3670300"/>
              <a:gd name="connsiteY84" fmla="*/ 2476500 h 3060700"/>
              <a:gd name="connsiteX85" fmla="*/ 2120900 w 3670300"/>
              <a:gd name="connsiteY85" fmla="*/ 2476500 h 3060700"/>
              <a:gd name="connsiteX86" fmla="*/ 2120900 w 3670300"/>
              <a:gd name="connsiteY86" fmla="*/ 2546350 h 3060700"/>
              <a:gd name="connsiteX87" fmla="*/ 2184400 w 3670300"/>
              <a:gd name="connsiteY87" fmla="*/ 2546350 h 3060700"/>
              <a:gd name="connsiteX88" fmla="*/ 2182283 w 3670300"/>
              <a:gd name="connsiteY88" fmla="*/ 2605617 h 3060700"/>
              <a:gd name="connsiteX89" fmla="*/ 2400300 w 3670300"/>
              <a:gd name="connsiteY89" fmla="*/ 2605616 h 3060700"/>
              <a:gd name="connsiteX90" fmla="*/ 2400300 w 3670300"/>
              <a:gd name="connsiteY90" fmla="*/ 2647950 h 3060700"/>
              <a:gd name="connsiteX91" fmla="*/ 2463800 w 3670300"/>
              <a:gd name="connsiteY91" fmla="*/ 2647950 h 3060700"/>
              <a:gd name="connsiteX92" fmla="*/ 2463800 w 3670300"/>
              <a:gd name="connsiteY92" fmla="*/ 2705100 h 3060700"/>
              <a:gd name="connsiteX93" fmla="*/ 2683934 w 3670300"/>
              <a:gd name="connsiteY93" fmla="*/ 2700867 h 3060700"/>
              <a:gd name="connsiteX94" fmla="*/ 2681816 w 3670300"/>
              <a:gd name="connsiteY94" fmla="*/ 2760133 h 3060700"/>
              <a:gd name="connsiteX95" fmla="*/ 2732616 w 3670300"/>
              <a:gd name="connsiteY95" fmla="*/ 2760133 h 3060700"/>
              <a:gd name="connsiteX96" fmla="*/ 2734734 w 3670300"/>
              <a:gd name="connsiteY96" fmla="*/ 2825750 h 3060700"/>
              <a:gd name="connsiteX97" fmla="*/ 3627966 w 3670300"/>
              <a:gd name="connsiteY97" fmla="*/ 2825750 h 3060700"/>
              <a:gd name="connsiteX98" fmla="*/ 3627967 w 3670300"/>
              <a:gd name="connsiteY98" fmla="*/ 3060700 h 3060700"/>
              <a:gd name="connsiteX99" fmla="*/ 3670300 w 3670300"/>
              <a:gd name="connsiteY99" fmla="*/ 3060700 h 3060700"/>
              <a:gd name="connsiteX0" fmla="*/ 0 w 3670300"/>
              <a:gd name="connsiteY0" fmla="*/ 0 h 3060700"/>
              <a:gd name="connsiteX1" fmla="*/ 88900 w 3670300"/>
              <a:gd name="connsiteY1" fmla="*/ 0 h 3060700"/>
              <a:gd name="connsiteX2" fmla="*/ 88900 w 3670300"/>
              <a:gd name="connsiteY2" fmla="*/ 44450 h 3060700"/>
              <a:gd name="connsiteX3" fmla="*/ 146050 w 3670300"/>
              <a:gd name="connsiteY3" fmla="*/ 44450 h 3060700"/>
              <a:gd name="connsiteX4" fmla="*/ 146050 w 3670300"/>
              <a:gd name="connsiteY4" fmla="*/ 63500 h 3060700"/>
              <a:gd name="connsiteX5" fmla="*/ 203200 w 3670300"/>
              <a:gd name="connsiteY5" fmla="*/ 63500 h 3060700"/>
              <a:gd name="connsiteX6" fmla="*/ 203200 w 3670300"/>
              <a:gd name="connsiteY6" fmla="*/ 88900 h 3060700"/>
              <a:gd name="connsiteX7" fmla="*/ 222250 w 3670300"/>
              <a:gd name="connsiteY7" fmla="*/ 88900 h 3060700"/>
              <a:gd name="connsiteX8" fmla="*/ 222250 w 3670300"/>
              <a:gd name="connsiteY8" fmla="*/ 127000 h 3060700"/>
              <a:gd name="connsiteX9" fmla="*/ 241300 w 3670300"/>
              <a:gd name="connsiteY9" fmla="*/ 107950 h 3060700"/>
              <a:gd name="connsiteX10" fmla="*/ 241300 w 3670300"/>
              <a:gd name="connsiteY10" fmla="*/ 146050 h 3060700"/>
              <a:gd name="connsiteX11" fmla="*/ 247650 w 3670300"/>
              <a:gd name="connsiteY11" fmla="*/ 146050 h 3060700"/>
              <a:gd name="connsiteX12" fmla="*/ 247650 w 3670300"/>
              <a:gd name="connsiteY12" fmla="*/ 260350 h 3060700"/>
              <a:gd name="connsiteX13" fmla="*/ 266700 w 3670300"/>
              <a:gd name="connsiteY13" fmla="*/ 260350 h 3060700"/>
              <a:gd name="connsiteX14" fmla="*/ 266700 w 3670300"/>
              <a:gd name="connsiteY14" fmla="*/ 393700 h 3060700"/>
              <a:gd name="connsiteX15" fmla="*/ 285750 w 3670300"/>
              <a:gd name="connsiteY15" fmla="*/ 393700 h 3060700"/>
              <a:gd name="connsiteX16" fmla="*/ 285750 w 3670300"/>
              <a:gd name="connsiteY16" fmla="*/ 476250 h 3060700"/>
              <a:gd name="connsiteX17" fmla="*/ 292100 w 3670300"/>
              <a:gd name="connsiteY17" fmla="*/ 482600 h 3060700"/>
              <a:gd name="connsiteX18" fmla="*/ 292100 w 3670300"/>
              <a:gd name="connsiteY18" fmla="*/ 584200 h 3060700"/>
              <a:gd name="connsiteX19" fmla="*/ 304800 w 3670300"/>
              <a:gd name="connsiteY19" fmla="*/ 584200 h 3060700"/>
              <a:gd name="connsiteX20" fmla="*/ 304800 w 3670300"/>
              <a:gd name="connsiteY20" fmla="*/ 704850 h 3060700"/>
              <a:gd name="connsiteX21" fmla="*/ 317500 w 3670300"/>
              <a:gd name="connsiteY21" fmla="*/ 704850 h 3060700"/>
              <a:gd name="connsiteX22" fmla="*/ 317500 w 3670300"/>
              <a:gd name="connsiteY22" fmla="*/ 749300 h 3060700"/>
              <a:gd name="connsiteX23" fmla="*/ 342900 w 3670300"/>
              <a:gd name="connsiteY23" fmla="*/ 749300 h 3060700"/>
              <a:gd name="connsiteX24" fmla="*/ 342900 w 3670300"/>
              <a:gd name="connsiteY24" fmla="*/ 812800 h 3060700"/>
              <a:gd name="connsiteX25" fmla="*/ 355600 w 3670300"/>
              <a:gd name="connsiteY25" fmla="*/ 812800 h 3060700"/>
              <a:gd name="connsiteX26" fmla="*/ 355600 w 3670300"/>
              <a:gd name="connsiteY26" fmla="*/ 844550 h 3060700"/>
              <a:gd name="connsiteX27" fmla="*/ 368300 w 3670300"/>
              <a:gd name="connsiteY27" fmla="*/ 844550 h 3060700"/>
              <a:gd name="connsiteX28" fmla="*/ 368300 w 3670300"/>
              <a:gd name="connsiteY28" fmla="*/ 869950 h 3060700"/>
              <a:gd name="connsiteX29" fmla="*/ 539750 w 3670300"/>
              <a:gd name="connsiteY29" fmla="*/ 869950 h 3060700"/>
              <a:gd name="connsiteX30" fmla="*/ 539750 w 3670300"/>
              <a:gd name="connsiteY30" fmla="*/ 933450 h 3060700"/>
              <a:gd name="connsiteX31" fmla="*/ 565150 w 3670300"/>
              <a:gd name="connsiteY31" fmla="*/ 933450 h 3060700"/>
              <a:gd name="connsiteX32" fmla="*/ 565150 w 3670300"/>
              <a:gd name="connsiteY32" fmla="*/ 1035050 h 3060700"/>
              <a:gd name="connsiteX33" fmla="*/ 577850 w 3670300"/>
              <a:gd name="connsiteY33" fmla="*/ 1035050 h 3060700"/>
              <a:gd name="connsiteX34" fmla="*/ 577850 w 3670300"/>
              <a:gd name="connsiteY34" fmla="*/ 1104900 h 3060700"/>
              <a:gd name="connsiteX35" fmla="*/ 596900 w 3670300"/>
              <a:gd name="connsiteY35" fmla="*/ 1104900 h 3060700"/>
              <a:gd name="connsiteX36" fmla="*/ 596900 w 3670300"/>
              <a:gd name="connsiteY36" fmla="*/ 1168400 h 3060700"/>
              <a:gd name="connsiteX37" fmla="*/ 609600 w 3670300"/>
              <a:gd name="connsiteY37" fmla="*/ 1181100 h 3060700"/>
              <a:gd name="connsiteX38" fmla="*/ 609600 w 3670300"/>
              <a:gd name="connsiteY38" fmla="*/ 1270000 h 3060700"/>
              <a:gd name="connsiteX39" fmla="*/ 615950 w 3670300"/>
              <a:gd name="connsiteY39" fmla="*/ 1270000 h 3060700"/>
              <a:gd name="connsiteX40" fmla="*/ 615950 w 3670300"/>
              <a:gd name="connsiteY40" fmla="*/ 1358900 h 3060700"/>
              <a:gd name="connsiteX41" fmla="*/ 628650 w 3670300"/>
              <a:gd name="connsiteY41" fmla="*/ 1358900 h 3060700"/>
              <a:gd name="connsiteX42" fmla="*/ 647700 w 3670300"/>
              <a:gd name="connsiteY42" fmla="*/ 1377950 h 3060700"/>
              <a:gd name="connsiteX43" fmla="*/ 711200 w 3670300"/>
              <a:gd name="connsiteY43" fmla="*/ 1377950 h 3060700"/>
              <a:gd name="connsiteX44" fmla="*/ 711200 w 3670300"/>
              <a:gd name="connsiteY44" fmla="*/ 1435100 h 3060700"/>
              <a:gd name="connsiteX45" fmla="*/ 711200 w 3670300"/>
              <a:gd name="connsiteY45" fmla="*/ 1435100 h 3060700"/>
              <a:gd name="connsiteX46" fmla="*/ 762000 w 3670300"/>
              <a:gd name="connsiteY46" fmla="*/ 1435100 h 3060700"/>
              <a:gd name="connsiteX47" fmla="*/ 762000 w 3670300"/>
              <a:gd name="connsiteY47" fmla="*/ 1466850 h 3060700"/>
              <a:gd name="connsiteX48" fmla="*/ 793750 w 3670300"/>
              <a:gd name="connsiteY48" fmla="*/ 1466850 h 3060700"/>
              <a:gd name="connsiteX49" fmla="*/ 793750 w 3670300"/>
              <a:gd name="connsiteY49" fmla="*/ 1504950 h 3060700"/>
              <a:gd name="connsiteX50" fmla="*/ 850900 w 3670300"/>
              <a:gd name="connsiteY50" fmla="*/ 1504950 h 3060700"/>
              <a:gd name="connsiteX51" fmla="*/ 850900 w 3670300"/>
              <a:gd name="connsiteY51" fmla="*/ 1549400 h 3060700"/>
              <a:gd name="connsiteX52" fmla="*/ 869950 w 3670300"/>
              <a:gd name="connsiteY52" fmla="*/ 1549400 h 3060700"/>
              <a:gd name="connsiteX53" fmla="*/ 869950 w 3670300"/>
              <a:gd name="connsiteY53" fmla="*/ 1587500 h 3060700"/>
              <a:gd name="connsiteX54" fmla="*/ 895350 w 3670300"/>
              <a:gd name="connsiteY54" fmla="*/ 1587500 h 3060700"/>
              <a:gd name="connsiteX55" fmla="*/ 876300 w 3670300"/>
              <a:gd name="connsiteY55" fmla="*/ 1606550 h 3060700"/>
              <a:gd name="connsiteX56" fmla="*/ 914400 w 3670300"/>
              <a:gd name="connsiteY56" fmla="*/ 1606550 h 3060700"/>
              <a:gd name="connsiteX57" fmla="*/ 914400 w 3670300"/>
              <a:gd name="connsiteY57" fmla="*/ 1701800 h 3060700"/>
              <a:gd name="connsiteX58" fmla="*/ 914400 w 3670300"/>
              <a:gd name="connsiteY58" fmla="*/ 1701800 h 3060700"/>
              <a:gd name="connsiteX59" fmla="*/ 914400 w 3670300"/>
              <a:gd name="connsiteY59" fmla="*/ 1758950 h 3060700"/>
              <a:gd name="connsiteX60" fmla="*/ 1003300 w 3670300"/>
              <a:gd name="connsiteY60" fmla="*/ 1758950 h 3060700"/>
              <a:gd name="connsiteX61" fmla="*/ 1003300 w 3670300"/>
              <a:gd name="connsiteY61" fmla="*/ 1778000 h 3060700"/>
              <a:gd name="connsiteX62" fmla="*/ 1130300 w 3670300"/>
              <a:gd name="connsiteY62" fmla="*/ 1778000 h 3060700"/>
              <a:gd name="connsiteX63" fmla="*/ 1130300 w 3670300"/>
              <a:gd name="connsiteY63" fmla="*/ 1828800 h 3060700"/>
              <a:gd name="connsiteX64" fmla="*/ 1214967 w 3670300"/>
              <a:gd name="connsiteY64" fmla="*/ 1828800 h 3060700"/>
              <a:gd name="connsiteX65" fmla="*/ 1217083 w 3670300"/>
              <a:gd name="connsiteY65" fmla="*/ 1875366 h 3060700"/>
              <a:gd name="connsiteX66" fmla="*/ 1219200 w 3670300"/>
              <a:gd name="connsiteY66" fmla="*/ 1924050 h 3060700"/>
              <a:gd name="connsiteX67" fmla="*/ 1250950 w 3670300"/>
              <a:gd name="connsiteY67" fmla="*/ 1924050 h 3060700"/>
              <a:gd name="connsiteX68" fmla="*/ 1250950 w 3670300"/>
              <a:gd name="connsiteY68" fmla="*/ 1974850 h 3060700"/>
              <a:gd name="connsiteX69" fmla="*/ 1524000 w 3670300"/>
              <a:gd name="connsiteY69" fmla="*/ 1974850 h 3060700"/>
              <a:gd name="connsiteX70" fmla="*/ 1524000 w 3670300"/>
              <a:gd name="connsiteY70" fmla="*/ 2108200 h 3060700"/>
              <a:gd name="connsiteX71" fmla="*/ 1625600 w 3670300"/>
              <a:gd name="connsiteY71" fmla="*/ 2108200 h 3060700"/>
              <a:gd name="connsiteX72" fmla="*/ 1625600 w 3670300"/>
              <a:gd name="connsiteY72" fmla="*/ 2152650 h 3060700"/>
              <a:gd name="connsiteX73" fmla="*/ 1828800 w 3670300"/>
              <a:gd name="connsiteY73" fmla="*/ 2152650 h 3060700"/>
              <a:gd name="connsiteX74" fmla="*/ 1828800 w 3670300"/>
              <a:gd name="connsiteY74" fmla="*/ 2247900 h 3060700"/>
              <a:gd name="connsiteX75" fmla="*/ 1847850 w 3670300"/>
              <a:gd name="connsiteY75" fmla="*/ 2247900 h 3060700"/>
              <a:gd name="connsiteX76" fmla="*/ 1847850 w 3670300"/>
              <a:gd name="connsiteY76" fmla="*/ 2294467 h 3060700"/>
              <a:gd name="connsiteX77" fmla="*/ 1928284 w 3670300"/>
              <a:gd name="connsiteY77" fmla="*/ 2296584 h 3060700"/>
              <a:gd name="connsiteX78" fmla="*/ 1940983 w 3670300"/>
              <a:gd name="connsiteY78" fmla="*/ 2347383 h 3060700"/>
              <a:gd name="connsiteX79" fmla="*/ 2055283 w 3670300"/>
              <a:gd name="connsiteY79" fmla="*/ 2349500 h 3060700"/>
              <a:gd name="connsiteX80" fmla="*/ 2051050 w 3670300"/>
              <a:gd name="connsiteY80" fmla="*/ 2374900 h 3060700"/>
              <a:gd name="connsiteX81" fmla="*/ 2076450 w 3670300"/>
              <a:gd name="connsiteY81" fmla="*/ 2374900 h 3060700"/>
              <a:gd name="connsiteX82" fmla="*/ 2076450 w 3670300"/>
              <a:gd name="connsiteY82" fmla="*/ 2440517 h 3060700"/>
              <a:gd name="connsiteX83" fmla="*/ 2101850 w 3670300"/>
              <a:gd name="connsiteY83" fmla="*/ 2438400 h 3060700"/>
              <a:gd name="connsiteX84" fmla="*/ 2101850 w 3670300"/>
              <a:gd name="connsiteY84" fmla="*/ 2476500 h 3060700"/>
              <a:gd name="connsiteX85" fmla="*/ 2120900 w 3670300"/>
              <a:gd name="connsiteY85" fmla="*/ 2476500 h 3060700"/>
              <a:gd name="connsiteX86" fmla="*/ 2120900 w 3670300"/>
              <a:gd name="connsiteY86" fmla="*/ 2546350 h 3060700"/>
              <a:gd name="connsiteX87" fmla="*/ 2184400 w 3670300"/>
              <a:gd name="connsiteY87" fmla="*/ 2546350 h 3060700"/>
              <a:gd name="connsiteX88" fmla="*/ 2182283 w 3670300"/>
              <a:gd name="connsiteY88" fmla="*/ 2605617 h 3060700"/>
              <a:gd name="connsiteX89" fmla="*/ 2400300 w 3670300"/>
              <a:gd name="connsiteY89" fmla="*/ 2605616 h 3060700"/>
              <a:gd name="connsiteX90" fmla="*/ 2400300 w 3670300"/>
              <a:gd name="connsiteY90" fmla="*/ 2647950 h 3060700"/>
              <a:gd name="connsiteX91" fmla="*/ 2463800 w 3670300"/>
              <a:gd name="connsiteY91" fmla="*/ 2647950 h 3060700"/>
              <a:gd name="connsiteX92" fmla="*/ 2463800 w 3670300"/>
              <a:gd name="connsiteY92" fmla="*/ 2705100 h 3060700"/>
              <a:gd name="connsiteX93" fmla="*/ 2683934 w 3670300"/>
              <a:gd name="connsiteY93" fmla="*/ 2700867 h 3060700"/>
              <a:gd name="connsiteX94" fmla="*/ 2681816 w 3670300"/>
              <a:gd name="connsiteY94" fmla="*/ 2760133 h 3060700"/>
              <a:gd name="connsiteX95" fmla="*/ 2732616 w 3670300"/>
              <a:gd name="connsiteY95" fmla="*/ 2760133 h 3060700"/>
              <a:gd name="connsiteX96" fmla="*/ 2734734 w 3670300"/>
              <a:gd name="connsiteY96" fmla="*/ 2825750 h 3060700"/>
              <a:gd name="connsiteX97" fmla="*/ 3627966 w 3670300"/>
              <a:gd name="connsiteY97" fmla="*/ 2825750 h 3060700"/>
              <a:gd name="connsiteX98" fmla="*/ 3627967 w 3670300"/>
              <a:gd name="connsiteY98" fmla="*/ 3060700 h 3060700"/>
              <a:gd name="connsiteX99" fmla="*/ 3670300 w 3670300"/>
              <a:gd name="connsiteY99" fmla="*/ 3060700 h 3060700"/>
              <a:gd name="connsiteX0" fmla="*/ 0 w 3670300"/>
              <a:gd name="connsiteY0" fmla="*/ 0 h 3060700"/>
              <a:gd name="connsiteX1" fmla="*/ 88900 w 3670300"/>
              <a:gd name="connsiteY1" fmla="*/ 0 h 3060700"/>
              <a:gd name="connsiteX2" fmla="*/ 88900 w 3670300"/>
              <a:gd name="connsiteY2" fmla="*/ 44450 h 3060700"/>
              <a:gd name="connsiteX3" fmla="*/ 146050 w 3670300"/>
              <a:gd name="connsiteY3" fmla="*/ 44450 h 3060700"/>
              <a:gd name="connsiteX4" fmla="*/ 146050 w 3670300"/>
              <a:gd name="connsiteY4" fmla="*/ 63500 h 3060700"/>
              <a:gd name="connsiteX5" fmla="*/ 203200 w 3670300"/>
              <a:gd name="connsiteY5" fmla="*/ 63500 h 3060700"/>
              <a:gd name="connsiteX6" fmla="*/ 203200 w 3670300"/>
              <a:gd name="connsiteY6" fmla="*/ 88900 h 3060700"/>
              <a:gd name="connsiteX7" fmla="*/ 222250 w 3670300"/>
              <a:gd name="connsiteY7" fmla="*/ 88900 h 3060700"/>
              <a:gd name="connsiteX8" fmla="*/ 222250 w 3670300"/>
              <a:gd name="connsiteY8" fmla="*/ 127000 h 3060700"/>
              <a:gd name="connsiteX9" fmla="*/ 241300 w 3670300"/>
              <a:gd name="connsiteY9" fmla="*/ 107950 h 3060700"/>
              <a:gd name="connsiteX10" fmla="*/ 241300 w 3670300"/>
              <a:gd name="connsiteY10" fmla="*/ 146050 h 3060700"/>
              <a:gd name="connsiteX11" fmla="*/ 247650 w 3670300"/>
              <a:gd name="connsiteY11" fmla="*/ 146050 h 3060700"/>
              <a:gd name="connsiteX12" fmla="*/ 247650 w 3670300"/>
              <a:gd name="connsiteY12" fmla="*/ 260350 h 3060700"/>
              <a:gd name="connsiteX13" fmla="*/ 266700 w 3670300"/>
              <a:gd name="connsiteY13" fmla="*/ 260350 h 3060700"/>
              <a:gd name="connsiteX14" fmla="*/ 266700 w 3670300"/>
              <a:gd name="connsiteY14" fmla="*/ 393700 h 3060700"/>
              <a:gd name="connsiteX15" fmla="*/ 285750 w 3670300"/>
              <a:gd name="connsiteY15" fmla="*/ 393700 h 3060700"/>
              <a:gd name="connsiteX16" fmla="*/ 285750 w 3670300"/>
              <a:gd name="connsiteY16" fmla="*/ 476250 h 3060700"/>
              <a:gd name="connsiteX17" fmla="*/ 292100 w 3670300"/>
              <a:gd name="connsiteY17" fmla="*/ 482600 h 3060700"/>
              <a:gd name="connsiteX18" fmla="*/ 292100 w 3670300"/>
              <a:gd name="connsiteY18" fmla="*/ 584200 h 3060700"/>
              <a:gd name="connsiteX19" fmla="*/ 304800 w 3670300"/>
              <a:gd name="connsiteY19" fmla="*/ 584200 h 3060700"/>
              <a:gd name="connsiteX20" fmla="*/ 304800 w 3670300"/>
              <a:gd name="connsiteY20" fmla="*/ 704850 h 3060700"/>
              <a:gd name="connsiteX21" fmla="*/ 317500 w 3670300"/>
              <a:gd name="connsiteY21" fmla="*/ 704850 h 3060700"/>
              <a:gd name="connsiteX22" fmla="*/ 317500 w 3670300"/>
              <a:gd name="connsiteY22" fmla="*/ 749300 h 3060700"/>
              <a:gd name="connsiteX23" fmla="*/ 342900 w 3670300"/>
              <a:gd name="connsiteY23" fmla="*/ 749300 h 3060700"/>
              <a:gd name="connsiteX24" fmla="*/ 342900 w 3670300"/>
              <a:gd name="connsiteY24" fmla="*/ 812800 h 3060700"/>
              <a:gd name="connsiteX25" fmla="*/ 355600 w 3670300"/>
              <a:gd name="connsiteY25" fmla="*/ 812800 h 3060700"/>
              <a:gd name="connsiteX26" fmla="*/ 355600 w 3670300"/>
              <a:gd name="connsiteY26" fmla="*/ 844550 h 3060700"/>
              <a:gd name="connsiteX27" fmla="*/ 368300 w 3670300"/>
              <a:gd name="connsiteY27" fmla="*/ 844550 h 3060700"/>
              <a:gd name="connsiteX28" fmla="*/ 368300 w 3670300"/>
              <a:gd name="connsiteY28" fmla="*/ 869950 h 3060700"/>
              <a:gd name="connsiteX29" fmla="*/ 539750 w 3670300"/>
              <a:gd name="connsiteY29" fmla="*/ 869950 h 3060700"/>
              <a:gd name="connsiteX30" fmla="*/ 539750 w 3670300"/>
              <a:gd name="connsiteY30" fmla="*/ 933450 h 3060700"/>
              <a:gd name="connsiteX31" fmla="*/ 565150 w 3670300"/>
              <a:gd name="connsiteY31" fmla="*/ 933450 h 3060700"/>
              <a:gd name="connsiteX32" fmla="*/ 565150 w 3670300"/>
              <a:gd name="connsiteY32" fmla="*/ 1035050 h 3060700"/>
              <a:gd name="connsiteX33" fmla="*/ 577850 w 3670300"/>
              <a:gd name="connsiteY33" fmla="*/ 1035050 h 3060700"/>
              <a:gd name="connsiteX34" fmla="*/ 577850 w 3670300"/>
              <a:gd name="connsiteY34" fmla="*/ 1104900 h 3060700"/>
              <a:gd name="connsiteX35" fmla="*/ 596900 w 3670300"/>
              <a:gd name="connsiteY35" fmla="*/ 1104900 h 3060700"/>
              <a:gd name="connsiteX36" fmla="*/ 596900 w 3670300"/>
              <a:gd name="connsiteY36" fmla="*/ 1168400 h 3060700"/>
              <a:gd name="connsiteX37" fmla="*/ 609600 w 3670300"/>
              <a:gd name="connsiteY37" fmla="*/ 1181100 h 3060700"/>
              <a:gd name="connsiteX38" fmla="*/ 609600 w 3670300"/>
              <a:gd name="connsiteY38" fmla="*/ 1270000 h 3060700"/>
              <a:gd name="connsiteX39" fmla="*/ 615950 w 3670300"/>
              <a:gd name="connsiteY39" fmla="*/ 1270000 h 3060700"/>
              <a:gd name="connsiteX40" fmla="*/ 615950 w 3670300"/>
              <a:gd name="connsiteY40" fmla="*/ 1358900 h 3060700"/>
              <a:gd name="connsiteX41" fmla="*/ 628650 w 3670300"/>
              <a:gd name="connsiteY41" fmla="*/ 1358900 h 3060700"/>
              <a:gd name="connsiteX42" fmla="*/ 647700 w 3670300"/>
              <a:gd name="connsiteY42" fmla="*/ 1377950 h 3060700"/>
              <a:gd name="connsiteX43" fmla="*/ 711200 w 3670300"/>
              <a:gd name="connsiteY43" fmla="*/ 1377950 h 3060700"/>
              <a:gd name="connsiteX44" fmla="*/ 711200 w 3670300"/>
              <a:gd name="connsiteY44" fmla="*/ 1435100 h 3060700"/>
              <a:gd name="connsiteX45" fmla="*/ 711200 w 3670300"/>
              <a:gd name="connsiteY45" fmla="*/ 1435100 h 3060700"/>
              <a:gd name="connsiteX46" fmla="*/ 762000 w 3670300"/>
              <a:gd name="connsiteY46" fmla="*/ 1435100 h 3060700"/>
              <a:gd name="connsiteX47" fmla="*/ 762000 w 3670300"/>
              <a:gd name="connsiteY47" fmla="*/ 1466850 h 3060700"/>
              <a:gd name="connsiteX48" fmla="*/ 793750 w 3670300"/>
              <a:gd name="connsiteY48" fmla="*/ 1466850 h 3060700"/>
              <a:gd name="connsiteX49" fmla="*/ 793750 w 3670300"/>
              <a:gd name="connsiteY49" fmla="*/ 1504950 h 3060700"/>
              <a:gd name="connsiteX50" fmla="*/ 850900 w 3670300"/>
              <a:gd name="connsiteY50" fmla="*/ 1504950 h 3060700"/>
              <a:gd name="connsiteX51" fmla="*/ 850900 w 3670300"/>
              <a:gd name="connsiteY51" fmla="*/ 1549400 h 3060700"/>
              <a:gd name="connsiteX52" fmla="*/ 869950 w 3670300"/>
              <a:gd name="connsiteY52" fmla="*/ 1549400 h 3060700"/>
              <a:gd name="connsiteX53" fmla="*/ 869950 w 3670300"/>
              <a:gd name="connsiteY53" fmla="*/ 1587500 h 3060700"/>
              <a:gd name="connsiteX54" fmla="*/ 895350 w 3670300"/>
              <a:gd name="connsiteY54" fmla="*/ 1587500 h 3060700"/>
              <a:gd name="connsiteX55" fmla="*/ 876300 w 3670300"/>
              <a:gd name="connsiteY55" fmla="*/ 1606550 h 3060700"/>
              <a:gd name="connsiteX56" fmla="*/ 914400 w 3670300"/>
              <a:gd name="connsiteY56" fmla="*/ 1606550 h 3060700"/>
              <a:gd name="connsiteX57" fmla="*/ 914400 w 3670300"/>
              <a:gd name="connsiteY57" fmla="*/ 1701800 h 3060700"/>
              <a:gd name="connsiteX58" fmla="*/ 933450 w 3670300"/>
              <a:gd name="connsiteY58" fmla="*/ 1699683 h 3060700"/>
              <a:gd name="connsiteX59" fmla="*/ 914400 w 3670300"/>
              <a:gd name="connsiteY59" fmla="*/ 1758950 h 3060700"/>
              <a:gd name="connsiteX60" fmla="*/ 1003300 w 3670300"/>
              <a:gd name="connsiteY60" fmla="*/ 1758950 h 3060700"/>
              <a:gd name="connsiteX61" fmla="*/ 1003300 w 3670300"/>
              <a:gd name="connsiteY61" fmla="*/ 1778000 h 3060700"/>
              <a:gd name="connsiteX62" fmla="*/ 1130300 w 3670300"/>
              <a:gd name="connsiteY62" fmla="*/ 1778000 h 3060700"/>
              <a:gd name="connsiteX63" fmla="*/ 1130300 w 3670300"/>
              <a:gd name="connsiteY63" fmla="*/ 1828800 h 3060700"/>
              <a:gd name="connsiteX64" fmla="*/ 1214967 w 3670300"/>
              <a:gd name="connsiteY64" fmla="*/ 1828800 h 3060700"/>
              <a:gd name="connsiteX65" fmla="*/ 1217083 w 3670300"/>
              <a:gd name="connsiteY65" fmla="*/ 1875366 h 3060700"/>
              <a:gd name="connsiteX66" fmla="*/ 1219200 w 3670300"/>
              <a:gd name="connsiteY66" fmla="*/ 1924050 h 3060700"/>
              <a:gd name="connsiteX67" fmla="*/ 1250950 w 3670300"/>
              <a:gd name="connsiteY67" fmla="*/ 1924050 h 3060700"/>
              <a:gd name="connsiteX68" fmla="*/ 1250950 w 3670300"/>
              <a:gd name="connsiteY68" fmla="*/ 1974850 h 3060700"/>
              <a:gd name="connsiteX69" fmla="*/ 1524000 w 3670300"/>
              <a:gd name="connsiteY69" fmla="*/ 1974850 h 3060700"/>
              <a:gd name="connsiteX70" fmla="*/ 1524000 w 3670300"/>
              <a:gd name="connsiteY70" fmla="*/ 2108200 h 3060700"/>
              <a:gd name="connsiteX71" fmla="*/ 1625600 w 3670300"/>
              <a:gd name="connsiteY71" fmla="*/ 2108200 h 3060700"/>
              <a:gd name="connsiteX72" fmla="*/ 1625600 w 3670300"/>
              <a:gd name="connsiteY72" fmla="*/ 2152650 h 3060700"/>
              <a:gd name="connsiteX73" fmla="*/ 1828800 w 3670300"/>
              <a:gd name="connsiteY73" fmla="*/ 2152650 h 3060700"/>
              <a:gd name="connsiteX74" fmla="*/ 1828800 w 3670300"/>
              <a:gd name="connsiteY74" fmla="*/ 2247900 h 3060700"/>
              <a:gd name="connsiteX75" fmla="*/ 1847850 w 3670300"/>
              <a:gd name="connsiteY75" fmla="*/ 2247900 h 3060700"/>
              <a:gd name="connsiteX76" fmla="*/ 1847850 w 3670300"/>
              <a:gd name="connsiteY76" fmla="*/ 2294467 h 3060700"/>
              <a:gd name="connsiteX77" fmla="*/ 1928284 w 3670300"/>
              <a:gd name="connsiteY77" fmla="*/ 2296584 h 3060700"/>
              <a:gd name="connsiteX78" fmla="*/ 1940983 w 3670300"/>
              <a:gd name="connsiteY78" fmla="*/ 2347383 h 3060700"/>
              <a:gd name="connsiteX79" fmla="*/ 2055283 w 3670300"/>
              <a:gd name="connsiteY79" fmla="*/ 2349500 h 3060700"/>
              <a:gd name="connsiteX80" fmla="*/ 2051050 w 3670300"/>
              <a:gd name="connsiteY80" fmla="*/ 2374900 h 3060700"/>
              <a:gd name="connsiteX81" fmla="*/ 2076450 w 3670300"/>
              <a:gd name="connsiteY81" fmla="*/ 2374900 h 3060700"/>
              <a:gd name="connsiteX82" fmla="*/ 2076450 w 3670300"/>
              <a:gd name="connsiteY82" fmla="*/ 2440517 h 3060700"/>
              <a:gd name="connsiteX83" fmla="*/ 2101850 w 3670300"/>
              <a:gd name="connsiteY83" fmla="*/ 2438400 h 3060700"/>
              <a:gd name="connsiteX84" fmla="*/ 2101850 w 3670300"/>
              <a:gd name="connsiteY84" fmla="*/ 2476500 h 3060700"/>
              <a:gd name="connsiteX85" fmla="*/ 2120900 w 3670300"/>
              <a:gd name="connsiteY85" fmla="*/ 2476500 h 3060700"/>
              <a:gd name="connsiteX86" fmla="*/ 2120900 w 3670300"/>
              <a:gd name="connsiteY86" fmla="*/ 2546350 h 3060700"/>
              <a:gd name="connsiteX87" fmla="*/ 2184400 w 3670300"/>
              <a:gd name="connsiteY87" fmla="*/ 2546350 h 3060700"/>
              <a:gd name="connsiteX88" fmla="*/ 2182283 w 3670300"/>
              <a:gd name="connsiteY88" fmla="*/ 2605617 h 3060700"/>
              <a:gd name="connsiteX89" fmla="*/ 2400300 w 3670300"/>
              <a:gd name="connsiteY89" fmla="*/ 2605616 h 3060700"/>
              <a:gd name="connsiteX90" fmla="*/ 2400300 w 3670300"/>
              <a:gd name="connsiteY90" fmla="*/ 2647950 h 3060700"/>
              <a:gd name="connsiteX91" fmla="*/ 2463800 w 3670300"/>
              <a:gd name="connsiteY91" fmla="*/ 2647950 h 3060700"/>
              <a:gd name="connsiteX92" fmla="*/ 2463800 w 3670300"/>
              <a:gd name="connsiteY92" fmla="*/ 2705100 h 3060700"/>
              <a:gd name="connsiteX93" fmla="*/ 2683934 w 3670300"/>
              <a:gd name="connsiteY93" fmla="*/ 2700867 h 3060700"/>
              <a:gd name="connsiteX94" fmla="*/ 2681816 w 3670300"/>
              <a:gd name="connsiteY94" fmla="*/ 2760133 h 3060700"/>
              <a:gd name="connsiteX95" fmla="*/ 2732616 w 3670300"/>
              <a:gd name="connsiteY95" fmla="*/ 2760133 h 3060700"/>
              <a:gd name="connsiteX96" fmla="*/ 2734734 w 3670300"/>
              <a:gd name="connsiteY96" fmla="*/ 2825750 h 3060700"/>
              <a:gd name="connsiteX97" fmla="*/ 3627966 w 3670300"/>
              <a:gd name="connsiteY97" fmla="*/ 2825750 h 3060700"/>
              <a:gd name="connsiteX98" fmla="*/ 3627967 w 3670300"/>
              <a:gd name="connsiteY98" fmla="*/ 3060700 h 3060700"/>
              <a:gd name="connsiteX99" fmla="*/ 3670300 w 3670300"/>
              <a:gd name="connsiteY99" fmla="*/ 3060700 h 3060700"/>
              <a:gd name="connsiteX0" fmla="*/ 0 w 3670300"/>
              <a:gd name="connsiteY0" fmla="*/ 0 h 3060700"/>
              <a:gd name="connsiteX1" fmla="*/ 88900 w 3670300"/>
              <a:gd name="connsiteY1" fmla="*/ 0 h 3060700"/>
              <a:gd name="connsiteX2" fmla="*/ 88900 w 3670300"/>
              <a:gd name="connsiteY2" fmla="*/ 44450 h 3060700"/>
              <a:gd name="connsiteX3" fmla="*/ 146050 w 3670300"/>
              <a:gd name="connsiteY3" fmla="*/ 44450 h 3060700"/>
              <a:gd name="connsiteX4" fmla="*/ 146050 w 3670300"/>
              <a:gd name="connsiteY4" fmla="*/ 63500 h 3060700"/>
              <a:gd name="connsiteX5" fmla="*/ 203200 w 3670300"/>
              <a:gd name="connsiteY5" fmla="*/ 63500 h 3060700"/>
              <a:gd name="connsiteX6" fmla="*/ 203200 w 3670300"/>
              <a:gd name="connsiteY6" fmla="*/ 88900 h 3060700"/>
              <a:gd name="connsiteX7" fmla="*/ 222250 w 3670300"/>
              <a:gd name="connsiteY7" fmla="*/ 88900 h 3060700"/>
              <a:gd name="connsiteX8" fmla="*/ 222250 w 3670300"/>
              <a:gd name="connsiteY8" fmla="*/ 127000 h 3060700"/>
              <a:gd name="connsiteX9" fmla="*/ 241300 w 3670300"/>
              <a:gd name="connsiteY9" fmla="*/ 107950 h 3060700"/>
              <a:gd name="connsiteX10" fmla="*/ 241300 w 3670300"/>
              <a:gd name="connsiteY10" fmla="*/ 146050 h 3060700"/>
              <a:gd name="connsiteX11" fmla="*/ 247650 w 3670300"/>
              <a:gd name="connsiteY11" fmla="*/ 146050 h 3060700"/>
              <a:gd name="connsiteX12" fmla="*/ 247650 w 3670300"/>
              <a:gd name="connsiteY12" fmla="*/ 260350 h 3060700"/>
              <a:gd name="connsiteX13" fmla="*/ 266700 w 3670300"/>
              <a:gd name="connsiteY13" fmla="*/ 260350 h 3060700"/>
              <a:gd name="connsiteX14" fmla="*/ 266700 w 3670300"/>
              <a:gd name="connsiteY14" fmla="*/ 393700 h 3060700"/>
              <a:gd name="connsiteX15" fmla="*/ 285750 w 3670300"/>
              <a:gd name="connsiteY15" fmla="*/ 393700 h 3060700"/>
              <a:gd name="connsiteX16" fmla="*/ 285750 w 3670300"/>
              <a:gd name="connsiteY16" fmla="*/ 476250 h 3060700"/>
              <a:gd name="connsiteX17" fmla="*/ 292100 w 3670300"/>
              <a:gd name="connsiteY17" fmla="*/ 482600 h 3060700"/>
              <a:gd name="connsiteX18" fmla="*/ 292100 w 3670300"/>
              <a:gd name="connsiteY18" fmla="*/ 584200 h 3060700"/>
              <a:gd name="connsiteX19" fmla="*/ 304800 w 3670300"/>
              <a:gd name="connsiteY19" fmla="*/ 584200 h 3060700"/>
              <a:gd name="connsiteX20" fmla="*/ 304800 w 3670300"/>
              <a:gd name="connsiteY20" fmla="*/ 704850 h 3060700"/>
              <a:gd name="connsiteX21" fmla="*/ 317500 w 3670300"/>
              <a:gd name="connsiteY21" fmla="*/ 704850 h 3060700"/>
              <a:gd name="connsiteX22" fmla="*/ 317500 w 3670300"/>
              <a:gd name="connsiteY22" fmla="*/ 749300 h 3060700"/>
              <a:gd name="connsiteX23" fmla="*/ 342900 w 3670300"/>
              <a:gd name="connsiteY23" fmla="*/ 749300 h 3060700"/>
              <a:gd name="connsiteX24" fmla="*/ 342900 w 3670300"/>
              <a:gd name="connsiteY24" fmla="*/ 812800 h 3060700"/>
              <a:gd name="connsiteX25" fmla="*/ 355600 w 3670300"/>
              <a:gd name="connsiteY25" fmla="*/ 812800 h 3060700"/>
              <a:gd name="connsiteX26" fmla="*/ 355600 w 3670300"/>
              <a:gd name="connsiteY26" fmla="*/ 844550 h 3060700"/>
              <a:gd name="connsiteX27" fmla="*/ 368300 w 3670300"/>
              <a:gd name="connsiteY27" fmla="*/ 844550 h 3060700"/>
              <a:gd name="connsiteX28" fmla="*/ 368300 w 3670300"/>
              <a:gd name="connsiteY28" fmla="*/ 869950 h 3060700"/>
              <a:gd name="connsiteX29" fmla="*/ 539750 w 3670300"/>
              <a:gd name="connsiteY29" fmla="*/ 869950 h 3060700"/>
              <a:gd name="connsiteX30" fmla="*/ 539750 w 3670300"/>
              <a:gd name="connsiteY30" fmla="*/ 933450 h 3060700"/>
              <a:gd name="connsiteX31" fmla="*/ 565150 w 3670300"/>
              <a:gd name="connsiteY31" fmla="*/ 933450 h 3060700"/>
              <a:gd name="connsiteX32" fmla="*/ 565150 w 3670300"/>
              <a:gd name="connsiteY32" fmla="*/ 1035050 h 3060700"/>
              <a:gd name="connsiteX33" fmla="*/ 577850 w 3670300"/>
              <a:gd name="connsiteY33" fmla="*/ 1035050 h 3060700"/>
              <a:gd name="connsiteX34" fmla="*/ 577850 w 3670300"/>
              <a:gd name="connsiteY34" fmla="*/ 1104900 h 3060700"/>
              <a:gd name="connsiteX35" fmla="*/ 596900 w 3670300"/>
              <a:gd name="connsiteY35" fmla="*/ 1104900 h 3060700"/>
              <a:gd name="connsiteX36" fmla="*/ 596900 w 3670300"/>
              <a:gd name="connsiteY36" fmla="*/ 1168400 h 3060700"/>
              <a:gd name="connsiteX37" fmla="*/ 609600 w 3670300"/>
              <a:gd name="connsiteY37" fmla="*/ 1181100 h 3060700"/>
              <a:gd name="connsiteX38" fmla="*/ 609600 w 3670300"/>
              <a:gd name="connsiteY38" fmla="*/ 1270000 h 3060700"/>
              <a:gd name="connsiteX39" fmla="*/ 615950 w 3670300"/>
              <a:gd name="connsiteY39" fmla="*/ 1270000 h 3060700"/>
              <a:gd name="connsiteX40" fmla="*/ 615950 w 3670300"/>
              <a:gd name="connsiteY40" fmla="*/ 1358900 h 3060700"/>
              <a:gd name="connsiteX41" fmla="*/ 628650 w 3670300"/>
              <a:gd name="connsiteY41" fmla="*/ 1358900 h 3060700"/>
              <a:gd name="connsiteX42" fmla="*/ 647700 w 3670300"/>
              <a:gd name="connsiteY42" fmla="*/ 1377950 h 3060700"/>
              <a:gd name="connsiteX43" fmla="*/ 711200 w 3670300"/>
              <a:gd name="connsiteY43" fmla="*/ 1377950 h 3060700"/>
              <a:gd name="connsiteX44" fmla="*/ 711200 w 3670300"/>
              <a:gd name="connsiteY44" fmla="*/ 1435100 h 3060700"/>
              <a:gd name="connsiteX45" fmla="*/ 711200 w 3670300"/>
              <a:gd name="connsiteY45" fmla="*/ 1435100 h 3060700"/>
              <a:gd name="connsiteX46" fmla="*/ 762000 w 3670300"/>
              <a:gd name="connsiteY46" fmla="*/ 1435100 h 3060700"/>
              <a:gd name="connsiteX47" fmla="*/ 762000 w 3670300"/>
              <a:gd name="connsiteY47" fmla="*/ 1466850 h 3060700"/>
              <a:gd name="connsiteX48" fmla="*/ 793750 w 3670300"/>
              <a:gd name="connsiteY48" fmla="*/ 1466850 h 3060700"/>
              <a:gd name="connsiteX49" fmla="*/ 793750 w 3670300"/>
              <a:gd name="connsiteY49" fmla="*/ 1504950 h 3060700"/>
              <a:gd name="connsiteX50" fmla="*/ 850900 w 3670300"/>
              <a:gd name="connsiteY50" fmla="*/ 1504950 h 3060700"/>
              <a:gd name="connsiteX51" fmla="*/ 850900 w 3670300"/>
              <a:gd name="connsiteY51" fmla="*/ 1549400 h 3060700"/>
              <a:gd name="connsiteX52" fmla="*/ 869950 w 3670300"/>
              <a:gd name="connsiteY52" fmla="*/ 1549400 h 3060700"/>
              <a:gd name="connsiteX53" fmla="*/ 869950 w 3670300"/>
              <a:gd name="connsiteY53" fmla="*/ 1587500 h 3060700"/>
              <a:gd name="connsiteX54" fmla="*/ 895350 w 3670300"/>
              <a:gd name="connsiteY54" fmla="*/ 1587500 h 3060700"/>
              <a:gd name="connsiteX55" fmla="*/ 876300 w 3670300"/>
              <a:gd name="connsiteY55" fmla="*/ 1606550 h 3060700"/>
              <a:gd name="connsiteX56" fmla="*/ 914400 w 3670300"/>
              <a:gd name="connsiteY56" fmla="*/ 1606550 h 3060700"/>
              <a:gd name="connsiteX57" fmla="*/ 914400 w 3670300"/>
              <a:gd name="connsiteY57" fmla="*/ 1701800 h 3060700"/>
              <a:gd name="connsiteX58" fmla="*/ 933450 w 3670300"/>
              <a:gd name="connsiteY58" fmla="*/ 1699683 h 3060700"/>
              <a:gd name="connsiteX59" fmla="*/ 931334 w 3670300"/>
              <a:gd name="connsiteY59" fmla="*/ 1761067 h 3060700"/>
              <a:gd name="connsiteX60" fmla="*/ 1003300 w 3670300"/>
              <a:gd name="connsiteY60" fmla="*/ 1758950 h 3060700"/>
              <a:gd name="connsiteX61" fmla="*/ 1003300 w 3670300"/>
              <a:gd name="connsiteY61" fmla="*/ 1778000 h 3060700"/>
              <a:gd name="connsiteX62" fmla="*/ 1130300 w 3670300"/>
              <a:gd name="connsiteY62" fmla="*/ 1778000 h 3060700"/>
              <a:gd name="connsiteX63" fmla="*/ 1130300 w 3670300"/>
              <a:gd name="connsiteY63" fmla="*/ 1828800 h 3060700"/>
              <a:gd name="connsiteX64" fmla="*/ 1214967 w 3670300"/>
              <a:gd name="connsiteY64" fmla="*/ 1828800 h 3060700"/>
              <a:gd name="connsiteX65" fmla="*/ 1217083 w 3670300"/>
              <a:gd name="connsiteY65" fmla="*/ 1875366 h 3060700"/>
              <a:gd name="connsiteX66" fmla="*/ 1219200 w 3670300"/>
              <a:gd name="connsiteY66" fmla="*/ 1924050 h 3060700"/>
              <a:gd name="connsiteX67" fmla="*/ 1250950 w 3670300"/>
              <a:gd name="connsiteY67" fmla="*/ 1924050 h 3060700"/>
              <a:gd name="connsiteX68" fmla="*/ 1250950 w 3670300"/>
              <a:gd name="connsiteY68" fmla="*/ 1974850 h 3060700"/>
              <a:gd name="connsiteX69" fmla="*/ 1524000 w 3670300"/>
              <a:gd name="connsiteY69" fmla="*/ 1974850 h 3060700"/>
              <a:gd name="connsiteX70" fmla="*/ 1524000 w 3670300"/>
              <a:gd name="connsiteY70" fmla="*/ 2108200 h 3060700"/>
              <a:gd name="connsiteX71" fmla="*/ 1625600 w 3670300"/>
              <a:gd name="connsiteY71" fmla="*/ 2108200 h 3060700"/>
              <a:gd name="connsiteX72" fmla="*/ 1625600 w 3670300"/>
              <a:gd name="connsiteY72" fmla="*/ 2152650 h 3060700"/>
              <a:gd name="connsiteX73" fmla="*/ 1828800 w 3670300"/>
              <a:gd name="connsiteY73" fmla="*/ 2152650 h 3060700"/>
              <a:gd name="connsiteX74" fmla="*/ 1828800 w 3670300"/>
              <a:gd name="connsiteY74" fmla="*/ 2247900 h 3060700"/>
              <a:gd name="connsiteX75" fmla="*/ 1847850 w 3670300"/>
              <a:gd name="connsiteY75" fmla="*/ 2247900 h 3060700"/>
              <a:gd name="connsiteX76" fmla="*/ 1847850 w 3670300"/>
              <a:gd name="connsiteY76" fmla="*/ 2294467 h 3060700"/>
              <a:gd name="connsiteX77" fmla="*/ 1928284 w 3670300"/>
              <a:gd name="connsiteY77" fmla="*/ 2296584 h 3060700"/>
              <a:gd name="connsiteX78" fmla="*/ 1940983 w 3670300"/>
              <a:gd name="connsiteY78" fmla="*/ 2347383 h 3060700"/>
              <a:gd name="connsiteX79" fmla="*/ 2055283 w 3670300"/>
              <a:gd name="connsiteY79" fmla="*/ 2349500 h 3060700"/>
              <a:gd name="connsiteX80" fmla="*/ 2051050 w 3670300"/>
              <a:gd name="connsiteY80" fmla="*/ 2374900 h 3060700"/>
              <a:gd name="connsiteX81" fmla="*/ 2076450 w 3670300"/>
              <a:gd name="connsiteY81" fmla="*/ 2374900 h 3060700"/>
              <a:gd name="connsiteX82" fmla="*/ 2076450 w 3670300"/>
              <a:gd name="connsiteY82" fmla="*/ 2440517 h 3060700"/>
              <a:gd name="connsiteX83" fmla="*/ 2101850 w 3670300"/>
              <a:gd name="connsiteY83" fmla="*/ 2438400 h 3060700"/>
              <a:gd name="connsiteX84" fmla="*/ 2101850 w 3670300"/>
              <a:gd name="connsiteY84" fmla="*/ 2476500 h 3060700"/>
              <a:gd name="connsiteX85" fmla="*/ 2120900 w 3670300"/>
              <a:gd name="connsiteY85" fmla="*/ 2476500 h 3060700"/>
              <a:gd name="connsiteX86" fmla="*/ 2120900 w 3670300"/>
              <a:gd name="connsiteY86" fmla="*/ 2546350 h 3060700"/>
              <a:gd name="connsiteX87" fmla="*/ 2184400 w 3670300"/>
              <a:gd name="connsiteY87" fmla="*/ 2546350 h 3060700"/>
              <a:gd name="connsiteX88" fmla="*/ 2182283 w 3670300"/>
              <a:gd name="connsiteY88" fmla="*/ 2605617 h 3060700"/>
              <a:gd name="connsiteX89" fmla="*/ 2400300 w 3670300"/>
              <a:gd name="connsiteY89" fmla="*/ 2605616 h 3060700"/>
              <a:gd name="connsiteX90" fmla="*/ 2400300 w 3670300"/>
              <a:gd name="connsiteY90" fmla="*/ 2647950 h 3060700"/>
              <a:gd name="connsiteX91" fmla="*/ 2463800 w 3670300"/>
              <a:gd name="connsiteY91" fmla="*/ 2647950 h 3060700"/>
              <a:gd name="connsiteX92" fmla="*/ 2463800 w 3670300"/>
              <a:gd name="connsiteY92" fmla="*/ 2705100 h 3060700"/>
              <a:gd name="connsiteX93" fmla="*/ 2683934 w 3670300"/>
              <a:gd name="connsiteY93" fmla="*/ 2700867 h 3060700"/>
              <a:gd name="connsiteX94" fmla="*/ 2681816 w 3670300"/>
              <a:gd name="connsiteY94" fmla="*/ 2760133 h 3060700"/>
              <a:gd name="connsiteX95" fmla="*/ 2732616 w 3670300"/>
              <a:gd name="connsiteY95" fmla="*/ 2760133 h 3060700"/>
              <a:gd name="connsiteX96" fmla="*/ 2734734 w 3670300"/>
              <a:gd name="connsiteY96" fmla="*/ 2825750 h 3060700"/>
              <a:gd name="connsiteX97" fmla="*/ 3627966 w 3670300"/>
              <a:gd name="connsiteY97" fmla="*/ 2825750 h 3060700"/>
              <a:gd name="connsiteX98" fmla="*/ 3627967 w 3670300"/>
              <a:gd name="connsiteY98" fmla="*/ 3060700 h 3060700"/>
              <a:gd name="connsiteX99" fmla="*/ 3670300 w 3670300"/>
              <a:gd name="connsiteY99" fmla="*/ 3060700 h 3060700"/>
              <a:gd name="connsiteX0" fmla="*/ 0 w 3670300"/>
              <a:gd name="connsiteY0" fmla="*/ 0 h 3060700"/>
              <a:gd name="connsiteX1" fmla="*/ 88900 w 3670300"/>
              <a:gd name="connsiteY1" fmla="*/ 0 h 3060700"/>
              <a:gd name="connsiteX2" fmla="*/ 88900 w 3670300"/>
              <a:gd name="connsiteY2" fmla="*/ 44450 h 3060700"/>
              <a:gd name="connsiteX3" fmla="*/ 146050 w 3670300"/>
              <a:gd name="connsiteY3" fmla="*/ 44450 h 3060700"/>
              <a:gd name="connsiteX4" fmla="*/ 146050 w 3670300"/>
              <a:gd name="connsiteY4" fmla="*/ 63500 h 3060700"/>
              <a:gd name="connsiteX5" fmla="*/ 203200 w 3670300"/>
              <a:gd name="connsiteY5" fmla="*/ 63500 h 3060700"/>
              <a:gd name="connsiteX6" fmla="*/ 203200 w 3670300"/>
              <a:gd name="connsiteY6" fmla="*/ 88900 h 3060700"/>
              <a:gd name="connsiteX7" fmla="*/ 222250 w 3670300"/>
              <a:gd name="connsiteY7" fmla="*/ 88900 h 3060700"/>
              <a:gd name="connsiteX8" fmla="*/ 222250 w 3670300"/>
              <a:gd name="connsiteY8" fmla="*/ 127000 h 3060700"/>
              <a:gd name="connsiteX9" fmla="*/ 241300 w 3670300"/>
              <a:gd name="connsiteY9" fmla="*/ 107950 h 3060700"/>
              <a:gd name="connsiteX10" fmla="*/ 241300 w 3670300"/>
              <a:gd name="connsiteY10" fmla="*/ 146050 h 3060700"/>
              <a:gd name="connsiteX11" fmla="*/ 247650 w 3670300"/>
              <a:gd name="connsiteY11" fmla="*/ 146050 h 3060700"/>
              <a:gd name="connsiteX12" fmla="*/ 247650 w 3670300"/>
              <a:gd name="connsiteY12" fmla="*/ 260350 h 3060700"/>
              <a:gd name="connsiteX13" fmla="*/ 266700 w 3670300"/>
              <a:gd name="connsiteY13" fmla="*/ 260350 h 3060700"/>
              <a:gd name="connsiteX14" fmla="*/ 266700 w 3670300"/>
              <a:gd name="connsiteY14" fmla="*/ 393700 h 3060700"/>
              <a:gd name="connsiteX15" fmla="*/ 285750 w 3670300"/>
              <a:gd name="connsiteY15" fmla="*/ 393700 h 3060700"/>
              <a:gd name="connsiteX16" fmla="*/ 285750 w 3670300"/>
              <a:gd name="connsiteY16" fmla="*/ 476250 h 3060700"/>
              <a:gd name="connsiteX17" fmla="*/ 292100 w 3670300"/>
              <a:gd name="connsiteY17" fmla="*/ 482600 h 3060700"/>
              <a:gd name="connsiteX18" fmla="*/ 292100 w 3670300"/>
              <a:gd name="connsiteY18" fmla="*/ 584200 h 3060700"/>
              <a:gd name="connsiteX19" fmla="*/ 304800 w 3670300"/>
              <a:gd name="connsiteY19" fmla="*/ 584200 h 3060700"/>
              <a:gd name="connsiteX20" fmla="*/ 304800 w 3670300"/>
              <a:gd name="connsiteY20" fmla="*/ 704850 h 3060700"/>
              <a:gd name="connsiteX21" fmla="*/ 317500 w 3670300"/>
              <a:gd name="connsiteY21" fmla="*/ 704850 h 3060700"/>
              <a:gd name="connsiteX22" fmla="*/ 317500 w 3670300"/>
              <a:gd name="connsiteY22" fmla="*/ 749300 h 3060700"/>
              <a:gd name="connsiteX23" fmla="*/ 342900 w 3670300"/>
              <a:gd name="connsiteY23" fmla="*/ 749300 h 3060700"/>
              <a:gd name="connsiteX24" fmla="*/ 342900 w 3670300"/>
              <a:gd name="connsiteY24" fmla="*/ 812800 h 3060700"/>
              <a:gd name="connsiteX25" fmla="*/ 355600 w 3670300"/>
              <a:gd name="connsiteY25" fmla="*/ 812800 h 3060700"/>
              <a:gd name="connsiteX26" fmla="*/ 355600 w 3670300"/>
              <a:gd name="connsiteY26" fmla="*/ 844550 h 3060700"/>
              <a:gd name="connsiteX27" fmla="*/ 368300 w 3670300"/>
              <a:gd name="connsiteY27" fmla="*/ 844550 h 3060700"/>
              <a:gd name="connsiteX28" fmla="*/ 368300 w 3670300"/>
              <a:gd name="connsiteY28" fmla="*/ 869950 h 3060700"/>
              <a:gd name="connsiteX29" fmla="*/ 539750 w 3670300"/>
              <a:gd name="connsiteY29" fmla="*/ 869950 h 3060700"/>
              <a:gd name="connsiteX30" fmla="*/ 539750 w 3670300"/>
              <a:gd name="connsiteY30" fmla="*/ 933450 h 3060700"/>
              <a:gd name="connsiteX31" fmla="*/ 565150 w 3670300"/>
              <a:gd name="connsiteY31" fmla="*/ 933450 h 3060700"/>
              <a:gd name="connsiteX32" fmla="*/ 565150 w 3670300"/>
              <a:gd name="connsiteY32" fmla="*/ 1035050 h 3060700"/>
              <a:gd name="connsiteX33" fmla="*/ 577850 w 3670300"/>
              <a:gd name="connsiteY33" fmla="*/ 1035050 h 3060700"/>
              <a:gd name="connsiteX34" fmla="*/ 577850 w 3670300"/>
              <a:gd name="connsiteY34" fmla="*/ 1104900 h 3060700"/>
              <a:gd name="connsiteX35" fmla="*/ 596900 w 3670300"/>
              <a:gd name="connsiteY35" fmla="*/ 1104900 h 3060700"/>
              <a:gd name="connsiteX36" fmla="*/ 596900 w 3670300"/>
              <a:gd name="connsiteY36" fmla="*/ 1168400 h 3060700"/>
              <a:gd name="connsiteX37" fmla="*/ 609600 w 3670300"/>
              <a:gd name="connsiteY37" fmla="*/ 1181100 h 3060700"/>
              <a:gd name="connsiteX38" fmla="*/ 609600 w 3670300"/>
              <a:gd name="connsiteY38" fmla="*/ 1270000 h 3060700"/>
              <a:gd name="connsiteX39" fmla="*/ 615950 w 3670300"/>
              <a:gd name="connsiteY39" fmla="*/ 1270000 h 3060700"/>
              <a:gd name="connsiteX40" fmla="*/ 615950 w 3670300"/>
              <a:gd name="connsiteY40" fmla="*/ 1358900 h 3060700"/>
              <a:gd name="connsiteX41" fmla="*/ 628650 w 3670300"/>
              <a:gd name="connsiteY41" fmla="*/ 1358900 h 3060700"/>
              <a:gd name="connsiteX42" fmla="*/ 647700 w 3670300"/>
              <a:gd name="connsiteY42" fmla="*/ 1377950 h 3060700"/>
              <a:gd name="connsiteX43" fmla="*/ 711200 w 3670300"/>
              <a:gd name="connsiteY43" fmla="*/ 1377950 h 3060700"/>
              <a:gd name="connsiteX44" fmla="*/ 711200 w 3670300"/>
              <a:gd name="connsiteY44" fmla="*/ 1435100 h 3060700"/>
              <a:gd name="connsiteX45" fmla="*/ 711200 w 3670300"/>
              <a:gd name="connsiteY45" fmla="*/ 1435100 h 3060700"/>
              <a:gd name="connsiteX46" fmla="*/ 762000 w 3670300"/>
              <a:gd name="connsiteY46" fmla="*/ 1435100 h 3060700"/>
              <a:gd name="connsiteX47" fmla="*/ 762000 w 3670300"/>
              <a:gd name="connsiteY47" fmla="*/ 1466850 h 3060700"/>
              <a:gd name="connsiteX48" fmla="*/ 793750 w 3670300"/>
              <a:gd name="connsiteY48" fmla="*/ 1466850 h 3060700"/>
              <a:gd name="connsiteX49" fmla="*/ 793750 w 3670300"/>
              <a:gd name="connsiteY49" fmla="*/ 1504950 h 3060700"/>
              <a:gd name="connsiteX50" fmla="*/ 850900 w 3670300"/>
              <a:gd name="connsiteY50" fmla="*/ 1504950 h 3060700"/>
              <a:gd name="connsiteX51" fmla="*/ 850900 w 3670300"/>
              <a:gd name="connsiteY51" fmla="*/ 1549400 h 3060700"/>
              <a:gd name="connsiteX52" fmla="*/ 869950 w 3670300"/>
              <a:gd name="connsiteY52" fmla="*/ 1549400 h 3060700"/>
              <a:gd name="connsiteX53" fmla="*/ 869950 w 3670300"/>
              <a:gd name="connsiteY53" fmla="*/ 1587500 h 3060700"/>
              <a:gd name="connsiteX54" fmla="*/ 895350 w 3670300"/>
              <a:gd name="connsiteY54" fmla="*/ 1587500 h 3060700"/>
              <a:gd name="connsiteX55" fmla="*/ 876300 w 3670300"/>
              <a:gd name="connsiteY55" fmla="*/ 1606550 h 3060700"/>
              <a:gd name="connsiteX56" fmla="*/ 914400 w 3670300"/>
              <a:gd name="connsiteY56" fmla="*/ 1606550 h 3060700"/>
              <a:gd name="connsiteX57" fmla="*/ 914400 w 3670300"/>
              <a:gd name="connsiteY57" fmla="*/ 1701800 h 3060700"/>
              <a:gd name="connsiteX58" fmla="*/ 933450 w 3670300"/>
              <a:gd name="connsiteY58" fmla="*/ 1699683 h 3060700"/>
              <a:gd name="connsiteX59" fmla="*/ 931334 w 3670300"/>
              <a:gd name="connsiteY59" fmla="*/ 1761067 h 3060700"/>
              <a:gd name="connsiteX60" fmla="*/ 1003300 w 3670300"/>
              <a:gd name="connsiteY60" fmla="*/ 1748366 h 3060700"/>
              <a:gd name="connsiteX61" fmla="*/ 1003300 w 3670300"/>
              <a:gd name="connsiteY61" fmla="*/ 1778000 h 3060700"/>
              <a:gd name="connsiteX62" fmla="*/ 1130300 w 3670300"/>
              <a:gd name="connsiteY62" fmla="*/ 1778000 h 3060700"/>
              <a:gd name="connsiteX63" fmla="*/ 1130300 w 3670300"/>
              <a:gd name="connsiteY63" fmla="*/ 1828800 h 3060700"/>
              <a:gd name="connsiteX64" fmla="*/ 1214967 w 3670300"/>
              <a:gd name="connsiteY64" fmla="*/ 1828800 h 3060700"/>
              <a:gd name="connsiteX65" fmla="*/ 1217083 w 3670300"/>
              <a:gd name="connsiteY65" fmla="*/ 1875366 h 3060700"/>
              <a:gd name="connsiteX66" fmla="*/ 1219200 w 3670300"/>
              <a:gd name="connsiteY66" fmla="*/ 1924050 h 3060700"/>
              <a:gd name="connsiteX67" fmla="*/ 1250950 w 3670300"/>
              <a:gd name="connsiteY67" fmla="*/ 1924050 h 3060700"/>
              <a:gd name="connsiteX68" fmla="*/ 1250950 w 3670300"/>
              <a:gd name="connsiteY68" fmla="*/ 1974850 h 3060700"/>
              <a:gd name="connsiteX69" fmla="*/ 1524000 w 3670300"/>
              <a:gd name="connsiteY69" fmla="*/ 1974850 h 3060700"/>
              <a:gd name="connsiteX70" fmla="*/ 1524000 w 3670300"/>
              <a:gd name="connsiteY70" fmla="*/ 2108200 h 3060700"/>
              <a:gd name="connsiteX71" fmla="*/ 1625600 w 3670300"/>
              <a:gd name="connsiteY71" fmla="*/ 2108200 h 3060700"/>
              <a:gd name="connsiteX72" fmla="*/ 1625600 w 3670300"/>
              <a:gd name="connsiteY72" fmla="*/ 2152650 h 3060700"/>
              <a:gd name="connsiteX73" fmla="*/ 1828800 w 3670300"/>
              <a:gd name="connsiteY73" fmla="*/ 2152650 h 3060700"/>
              <a:gd name="connsiteX74" fmla="*/ 1828800 w 3670300"/>
              <a:gd name="connsiteY74" fmla="*/ 2247900 h 3060700"/>
              <a:gd name="connsiteX75" fmla="*/ 1847850 w 3670300"/>
              <a:gd name="connsiteY75" fmla="*/ 2247900 h 3060700"/>
              <a:gd name="connsiteX76" fmla="*/ 1847850 w 3670300"/>
              <a:gd name="connsiteY76" fmla="*/ 2294467 h 3060700"/>
              <a:gd name="connsiteX77" fmla="*/ 1928284 w 3670300"/>
              <a:gd name="connsiteY77" fmla="*/ 2296584 h 3060700"/>
              <a:gd name="connsiteX78" fmla="*/ 1940983 w 3670300"/>
              <a:gd name="connsiteY78" fmla="*/ 2347383 h 3060700"/>
              <a:gd name="connsiteX79" fmla="*/ 2055283 w 3670300"/>
              <a:gd name="connsiteY79" fmla="*/ 2349500 h 3060700"/>
              <a:gd name="connsiteX80" fmla="*/ 2051050 w 3670300"/>
              <a:gd name="connsiteY80" fmla="*/ 2374900 h 3060700"/>
              <a:gd name="connsiteX81" fmla="*/ 2076450 w 3670300"/>
              <a:gd name="connsiteY81" fmla="*/ 2374900 h 3060700"/>
              <a:gd name="connsiteX82" fmla="*/ 2076450 w 3670300"/>
              <a:gd name="connsiteY82" fmla="*/ 2440517 h 3060700"/>
              <a:gd name="connsiteX83" fmla="*/ 2101850 w 3670300"/>
              <a:gd name="connsiteY83" fmla="*/ 2438400 h 3060700"/>
              <a:gd name="connsiteX84" fmla="*/ 2101850 w 3670300"/>
              <a:gd name="connsiteY84" fmla="*/ 2476500 h 3060700"/>
              <a:gd name="connsiteX85" fmla="*/ 2120900 w 3670300"/>
              <a:gd name="connsiteY85" fmla="*/ 2476500 h 3060700"/>
              <a:gd name="connsiteX86" fmla="*/ 2120900 w 3670300"/>
              <a:gd name="connsiteY86" fmla="*/ 2546350 h 3060700"/>
              <a:gd name="connsiteX87" fmla="*/ 2184400 w 3670300"/>
              <a:gd name="connsiteY87" fmla="*/ 2546350 h 3060700"/>
              <a:gd name="connsiteX88" fmla="*/ 2182283 w 3670300"/>
              <a:gd name="connsiteY88" fmla="*/ 2605617 h 3060700"/>
              <a:gd name="connsiteX89" fmla="*/ 2400300 w 3670300"/>
              <a:gd name="connsiteY89" fmla="*/ 2605616 h 3060700"/>
              <a:gd name="connsiteX90" fmla="*/ 2400300 w 3670300"/>
              <a:gd name="connsiteY90" fmla="*/ 2647950 h 3060700"/>
              <a:gd name="connsiteX91" fmla="*/ 2463800 w 3670300"/>
              <a:gd name="connsiteY91" fmla="*/ 2647950 h 3060700"/>
              <a:gd name="connsiteX92" fmla="*/ 2463800 w 3670300"/>
              <a:gd name="connsiteY92" fmla="*/ 2705100 h 3060700"/>
              <a:gd name="connsiteX93" fmla="*/ 2683934 w 3670300"/>
              <a:gd name="connsiteY93" fmla="*/ 2700867 h 3060700"/>
              <a:gd name="connsiteX94" fmla="*/ 2681816 w 3670300"/>
              <a:gd name="connsiteY94" fmla="*/ 2760133 h 3060700"/>
              <a:gd name="connsiteX95" fmla="*/ 2732616 w 3670300"/>
              <a:gd name="connsiteY95" fmla="*/ 2760133 h 3060700"/>
              <a:gd name="connsiteX96" fmla="*/ 2734734 w 3670300"/>
              <a:gd name="connsiteY96" fmla="*/ 2825750 h 3060700"/>
              <a:gd name="connsiteX97" fmla="*/ 3627966 w 3670300"/>
              <a:gd name="connsiteY97" fmla="*/ 2825750 h 3060700"/>
              <a:gd name="connsiteX98" fmla="*/ 3627967 w 3670300"/>
              <a:gd name="connsiteY98" fmla="*/ 3060700 h 3060700"/>
              <a:gd name="connsiteX99" fmla="*/ 3670300 w 3670300"/>
              <a:gd name="connsiteY99" fmla="*/ 3060700 h 3060700"/>
              <a:gd name="connsiteX0" fmla="*/ 0 w 3670300"/>
              <a:gd name="connsiteY0" fmla="*/ 0 h 3060700"/>
              <a:gd name="connsiteX1" fmla="*/ 88900 w 3670300"/>
              <a:gd name="connsiteY1" fmla="*/ 0 h 3060700"/>
              <a:gd name="connsiteX2" fmla="*/ 88900 w 3670300"/>
              <a:gd name="connsiteY2" fmla="*/ 44450 h 3060700"/>
              <a:gd name="connsiteX3" fmla="*/ 146050 w 3670300"/>
              <a:gd name="connsiteY3" fmla="*/ 44450 h 3060700"/>
              <a:gd name="connsiteX4" fmla="*/ 146050 w 3670300"/>
              <a:gd name="connsiteY4" fmla="*/ 63500 h 3060700"/>
              <a:gd name="connsiteX5" fmla="*/ 203200 w 3670300"/>
              <a:gd name="connsiteY5" fmla="*/ 63500 h 3060700"/>
              <a:gd name="connsiteX6" fmla="*/ 203200 w 3670300"/>
              <a:gd name="connsiteY6" fmla="*/ 88900 h 3060700"/>
              <a:gd name="connsiteX7" fmla="*/ 222250 w 3670300"/>
              <a:gd name="connsiteY7" fmla="*/ 88900 h 3060700"/>
              <a:gd name="connsiteX8" fmla="*/ 222250 w 3670300"/>
              <a:gd name="connsiteY8" fmla="*/ 127000 h 3060700"/>
              <a:gd name="connsiteX9" fmla="*/ 241300 w 3670300"/>
              <a:gd name="connsiteY9" fmla="*/ 107950 h 3060700"/>
              <a:gd name="connsiteX10" fmla="*/ 241300 w 3670300"/>
              <a:gd name="connsiteY10" fmla="*/ 146050 h 3060700"/>
              <a:gd name="connsiteX11" fmla="*/ 247650 w 3670300"/>
              <a:gd name="connsiteY11" fmla="*/ 146050 h 3060700"/>
              <a:gd name="connsiteX12" fmla="*/ 247650 w 3670300"/>
              <a:gd name="connsiteY12" fmla="*/ 260350 h 3060700"/>
              <a:gd name="connsiteX13" fmla="*/ 266700 w 3670300"/>
              <a:gd name="connsiteY13" fmla="*/ 260350 h 3060700"/>
              <a:gd name="connsiteX14" fmla="*/ 266700 w 3670300"/>
              <a:gd name="connsiteY14" fmla="*/ 393700 h 3060700"/>
              <a:gd name="connsiteX15" fmla="*/ 285750 w 3670300"/>
              <a:gd name="connsiteY15" fmla="*/ 393700 h 3060700"/>
              <a:gd name="connsiteX16" fmla="*/ 285750 w 3670300"/>
              <a:gd name="connsiteY16" fmla="*/ 476250 h 3060700"/>
              <a:gd name="connsiteX17" fmla="*/ 292100 w 3670300"/>
              <a:gd name="connsiteY17" fmla="*/ 482600 h 3060700"/>
              <a:gd name="connsiteX18" fmla="*/ 292100 w 3670300"/>
              <a:gd name="connsiteY18" fmla="*/ 584200 h 3060700"/>
              <a:gd name="connsiteX19" fmla="*/ 304800 w 3670300"/>
              <a:gd name="connsiteY19" fmla="*/ 584200 h 3060700"/>
              <a:gd name="connsiteX20" fmla="*/ 304800 w 3670300"/>
              <a:gd name="connsiteY20" fmla="*/ 704850 h 3060700"/>
              <a:gd name="connsiteX21" fmla="*/ 317500 w 3670300"/>
              <a:gd name="connsiteY21" fmla="*/ 704850 h 3060700"/>
              <a:gd name="connsiteX22" fmla="*/ 317500 w 3670300"/>
              <a:gd name="connsiteY22" fmla="*/ 749300 h 3060700"/>
              <a:gd name="connsiteX23" fmla="*/ 342900 w 3670300"/>
              <a:gd name="connsiteY23" fmla="*/ 749300 h 3060700"/>
              <a:gd name="connsiteX24" fmla="*/ 342900 w 3670300"/>
              <a:gd name="connsiteY24" fmla="*/ 812800 h 3060700"/>
              <a:gd name="connsiteX25" fmla="*/ 355600 w 3670300"/>
              <a:gd name="connsiteY25" fmla="*/ 812800 h 3060700"/>
              <a:gd name="connsiteX26" fmla="*/ 355600 w 3670300"/>
              <a:gd name="connsiteY26" fmla="*/ 844550 h 3060700"/>
              <a:gd name="connsiteX27" fmla="*/ 368300 w 3670300"/>
              <a:gd name="connsiteY27" fmla="*/ 844550 h 3060700"/>
              <a:gd name="connsiteX28" fmla="*/ 368300 w 3670300"/>
              <a:gd name="connsiteY28" fmla="*/ 869950 h 3060700"/>
              <a:gd name="connsiteX29" fmla="*/ 539750 w 3670300"/>
              <a:gd name="connsiteY29" fmla="*/ 869950 h 3060700"/>
              <a:gd name="connsiteX30" fmla="*/ 539750 w 3670300"/>
              <a:gd name="connsiteY30" fmla="*/ 933450 h 3060700"/>
              <a:gd name="connsiteX31" fmla="*/ 565150 w 3670300"/>
              <a:gd name="connsiteY31" fmla="*/ 933450 h 3060700"/>
              <a:gd name="connsiteX32" fmla="*/ 565150 w 3670300"/>
              <a:gd name="connsiteY32" fmla="*/ 1035050 h 3060700"/>
              <a:gd name="connsiteX33" fmla="*/ 577850 w 3670300"/>
              <a:gd name="connsiteY33" fmla="*/ 1035050 h 3060700"/>
              <a:gd name="connsiteX34" fmla="*/ 577850 w 3670300"/>
              <a:gd name="connsiteY34" fmla="*/ 1104900 h 3060700"/>
              <a:gd name="connsiteX35" fmla="*/ 596900 w 3670300"/>
              <a:gd name="connsiteY35" fmla="*/ 1104900 h 3060700"/>
              <a:gd name="connsiteX36" fmla="*/ 596900 w 3670300"/>
              <a:gd name="connsiteY36" fmla="*/ 1168400 h 3060700"/>
              <a:gd name="connsiteX37" fmla="*/ 609600 w 3670300"/>
              <a:gd name="connsiteY37" fmla="*/ 1181100 h 3060700"/>
              <a:gd name="connsiteX38" fmla="*/ 609600 w 3670300"/>
              <a:gd name="connsiteY38" fmla="*/ 1270000 h 3060700"/>
              <a:gd name="connsiteX39" fmla="*/ 615950 w 3670300"/>
              <a:gd name="connsiteY39" fmla="*/ 1270000 h 3060700"/>
              <a:gd name="connsiteX40" fmla="*/ 615950 w 3670300"/>
              <a:gd name="connsiteY40" fmla="*/ 1358900 h 3060700"/>
              <a:gd name="connsiteX41" fmla="*/ 628650 w 3670300"/>
              <a:gd name="connsiteY41" fmla="*/ 1358900 h 3060700"/>
              <a:gd name="connsiteX42" fmla="*/ 647700 w 3670300"/>
              <a:gd name="connsiteY42" fmla="*/ 1377950 h 3060700"/>
              <a:gd name="connsiteX43" fmla="*/ 711200 w 3670300"/>
              <a:gd name="connsiteY43" fmla="*/ 1377950 h 3060700"/>
              <a:gd name="connsiteX44" fmla="*/ 711200 w 3670300"/>
              <a:gd name="connsiteY44" fmla="*/ 1435100 h 3060700"/>
              <a:gd name="connsiteX45" fmla="*/ 711200 w 3670300"/>
              <a:gd name="connsiteY45" fmla="*/ 1435100 h 3060700"/>
              <a:gd name="connsiteX46" fmla="*/ 762000 w 3670300"/>
              <a:gd name="connsiteY46" fmla="*/ 1435100 h 3060700"/>
              <a:gd name="connsiteX47" fmla="*/ 762000 w 3670300"/>
              <a:gd name="connsiteY47" fmla="*/ 1466850 h 3060700"/>
              <a:gd name="connsiteX48" fmla="*/ 793750 w 3670300"/>
              <a:gd name="connsiteY48" fmla="*/ 1466850 h 3060700"/>
              <a:gd name="connsiteX49" fmla="*/ 793750 w 3670300"/>
              <a:gd name="connsiteY49" fmla="*/ 1504950 h 3060700"/>
              <a:gd name="connsiteX50" fmla="*/ 850900 w 3670300"/>
              <a:gd name="connsiteY50" fmla="*/ 1504950 h 3060700"/>
              <a:gd name="connsiteX51" fmla="*/ 850900 w 3670300"/>
              <a:gd name="connsiteY51" fmla="*/ 1549400 h 3060700"/>
              <a:gd name="connsiteX52" fmla="*/ 869950 w 3670300"/>
              <a:gd name="connsiteY52" fmla="*/ 1549400 h 3060700"/>
              <a:gd name="connsiteX53" fmla="*/ 869950 w 3670300"/>
              <a:gd name="connsiteY53" fmla="*/ 1587500 h 3060700"/>
              <a:gd name="connsiteX54" fmla="*/ 895350 w 3670300"/>
              <a:gd name="connsiteY54" fmla="*/ 1587500 h 3060700"/>
              <a:gd name="connsiteX55" fmla="*/ 876300 w 3670300"/>
              <a:gd name="connsiteY55" fmla="*/ 1606550 h 3060700"/>
              <a:gd name="connsiteX56" fmla="*/ 914400 w 3670300"/>
              <a:gd name="connsiteY56" fmla="*/ 1606550 h 3060700"/>
              <a:gd name="connsiteX57" fmla="*/ 914400 w 3670300"/>
              <a:gd name="connsiteY57" fmla="*/ 1701800 h 3060700"/>
              <a:gd name="connsiteX58" fmla="*/ 933450 w 3670300"/>
              <a:gd name="connsiteY58" fmla="*/ 1699683 h 3060700"/>
              <a:gd name="connsiteX59" fmla="*/ 931334 w 3670300"/>
              <a:gd name="connsiteY59" fmla="*/ 1754717 h 3060700"/>
              <a:gd name="connsiteX60" fmla="*/ 1003300 w 3670300"/>
              <a:gd name="connsiteY60" fmla="*/ 1748366 h 3060700"/>
              <a:gd name="connsiteX61" fmla="*/ 1003300 w 3670300"/>
              <a:gd name="connsiteY61" fmla="*/ 1778000 h 3060700"/>
              <a:gd name="connsiteX62" fmla="*/ 1130300 w 3670300"/>
              <a:gd name="connsiteY62" fmla="*/ 1778000 h 3060700"/>
              <a:gd name="connsiteX63" fmla="*/ 1130300 w 3670300"/>
              <a:gd name="connsiteY63" fmla="*/ 1828800 h 3060700"/>
              <a:gd name="connsiteX64" fmla="*/ 1214967 w 3670300"/>
              <a:gd name="connsiteY64" fmla="*/ 1828800 h 3060700"/>
              <a:gd name="connsiteX65" fmla="*/ 1217083 w 3670300"/>
              <a:gd name="connsiteY65" fmla="*/ 1875366 h 3060700"/>
              <a:gd name="connsiteX66" fmla="*/ 1219200 w 3670300"/>
              <a:gd name="connsiteY66" fmla="*/ 1924050 h 3060700"/>
              <a:gd name="connsiteX67" fmla="*/ 1250950 w 3670300"/>
              <a:gd name="connsiteY67" fmla="*/ 1924050 h 3060700"/>
              <a:gd name="connsiteX68" fmla="*/ 1250950 w 3670300"/>
              <a:gd name="connsiteY68" fmla="*/ 1974850 h 3060700"/>
              <a:gd name="connsiteX69" fmla="*/ 1524000 w 3670300"/>
              <a:gd name="connsiteY69" fmla="*/ 1974850 h 3060700"/>
              <a:gd name="connsiteX70" fmla="*/ 1524000 w 3670300"/>
              <a:gd name="connsiteY70" fmla="*/ 2108200 h 3060700"/>
              <a:gd name="connsiteX71" fmla="*/ 1625600 w 3670300"/>
              <a:gd name="connsiteY71" fmla="*/ 2108200 h 3060700"/>
              <a:gd name="connsiteX72" fmla="*/ 1625600 w 3670300"/>
              <a:gd name="connsiteY72" fmla="*/ 2152650 h 3060700"/>
              <a:gd name="connsiteX73" fmla="*/ 1828800 w 3670300"/>
              <a:gd name="connsiteY73" fmla="*/ 2152650 h 3060700"/>
              <a:gd name="connsiteX74" fmla="*/ 1828800 w 3670300"/>
              <a:gd name="connsiteY74" fmla="*/ 2247900 h 3060700"/>
              <a:gd name="connsiteX75" fmla="*/ 1847850 w 3670300"/>
              <a:gd name="connsiteY75" fmla="*/ 2247900 h 3060700"/>
              <a:gd name="connsiteX76" fmla="*/ 1847850 w 3670300"/>
              <a:gd name="connsiteY76" fmla="*/ 2294467 h 3060700"/>
              <a:gd name="connsiteX77" fmla="*/ 1928284 w 3670300"/>
              <a:gd name="connsiteY77" fmla="*/ 2296584 h 3060700"/>
              <a:gd name="connsiteX78" fmla="*/ 1940983 w 3670300"/>
              <a:gd name="connsiteY78" fmla="*/ 2347383 h 3060700"/>
              <a:gd name="connsiteX79" fmla="*/ 2055283 w 3670300"/>
              <a:gd name="connsiteY79" fmla="*/ 2349500 h 3060700"/>
              <a:gd name="connsiteX80" fmla="*/ 2051050 w 3670300"/>
              <a:gd name="connsiteY80" fmla="*/ 2374900 h 3060700"/>
              <a:gd name="connsiteX81" fmla="*/ 2076450 w 3670300"/>
              <a:gd name="connsiteY81" fmla="*/ 2374900 h 3060700"/>
              <a:gd name="connsiteX82" fmla="*/ 2076450 w 3670300"/>
              <a:gd name="connsiteY82" fmla="*/ 2440517 h 3060700"/>
              <a:gd name="connsiteX83" fmla="*/ 2101850 w 3670300"/>
              <a:gd name="connsiteY83" fmla="*/ 2438400 h 3060700"/>
              <a:gd name="connsiteX84" fmla="*/ 2101850 w 3670300"/>
              <a:gd name="connsiteY84" fmla="*/ 2476500 h 3060700"/>
              <a:gd name="connsiteX85" fmla="*/ 2120900 w 3670300"/>
              <a:gd name="connsiteY85" fmla="*/ 2476500 h 3060700"/>
              <a:gd name="connsiteX86" fmla="*/ 2120900 w 3670300"/>
              <a:gd name="connsiteY86" fmla="*/ 2546350 h 3060700"/>
              <a:gd name="connsiteX87" fmla="*/ 2184400 w 3670300"/>
              <a:gd name="connsiteY87" fmla="*/ 2546350 h 3060700"/>
              <a:gd name="connsiteX88" fmla="*/ 2182283 w 3670300"/>
              <a:gd name="connsiteY88" fmla="*/ 2605617 h 3060700"/>
              <a:gd name="connsiteX89" fmla="*/ 2400300 w 3670300"/>
              <a:gd name="connsiteY89" fmla="*/ 2605616 h 3060700"/>
              <a:gd name="connsiteX90" fmla="*/ 2400300 w 3670300"/>
              <a:gd name="connsiteY90" fmla="*/ 2647950 h 3060700"/>
              <a:gd name="connsiteX91" fmla="*/ 2463800 w 3670300"/>
              <a:gd name="connsiteY91" fmla="*/ 2647950 h 3060700"/>
              <a:gd name="connsiteX92" fmla="*/ 2463800 w 3670300"/>
              <a:gd name="connsiteY92" fmla="*/ 2705100 h 3060700"/>
              <a:gd name="connsiteX93" fmla="*/ 2683934 w 3670300"/>
              <a:gd name="connsiteY93" fmla="*/ 2700867 h 3060700"/>
              <a:gd name="connsiteX94" fmla="*/ 2681816 w 3670300"/>
              <a:gd name="connsiteY94" fmla="*/ 2760133 h 3060700"/>
              <a:gd name="connsiteX95" fmla="*/ 2732616 w 3670300"/>
              <a:gd name="connsiteY95" fmla="*/ 2760133 h 3060700"/>
              <a:gd name="connsiteX96" fmla="*/ 2734734 w 3670300"/>
              <a:gd name="connsiteY96" fmla="*/ 2825750 h 3060700"/>
              <a:gd name="connsiteX97" fmla="*/ 3627966 w 3670300"/>
              <a:gd name="connsiteY97" fmla="*/ 2825750 h 3060700"/>
              <a:gd name="connsiteX98" fmla="*/ 3627967 w 3670300"/>
              <a:gd name="connsiteY98" fmla="*/ 3060700 h 3060700"/>
              <a:gd name="connsiteX99" fmla="*/ 3670300 w 3670300"/>
              <a:gd name="connsiteY99" fmla="*/ 3060700 h 3060700"/>
              <a:gd name="connsiteX0" fmla="*/ 0 w 3670300"/>
              <a:gd name="connsiteY0" fmla="*/ 0 h 3060700"/>
              <a:gd name="connsiteX1" fmla="*/ 88900 w 3670300"/>
              <a:gd name="connsiteY1" fmla="*/ 0 h 3060700"/>
              <a:gd name="connsiteX2" fmla="*/ 88900 w 3670300"/>
              <a:gd name="connsiteY2" fmla="*/ 44450 h 3060700"/>
              <a:gd name="connsiteX3" fmla="*/ 146050 w 3670300"/>
              <a:gd name="connsiteY3" fmla="*/ 44450 h 3060700"/>
              <a:gd name="connsiteX4" fmla="*/ 146050 w 3670300"/>
              <a:gd name="connsiteY4" fmla="*/ 63500 h 3060700"/>
              <a:gd name="connsiteX5" fmla="*/ 203200 w 3670300"/>
              <a:gd name="connsiteY5" fmla="*/ 63500 h 3060700"/>
              <a:gd name="connsiteX6" fmla="*/ 203200 w 3670300"/>
              <a:gd name="connsiteY6" fmla="*/ 88900 h 3060700"/>
              <a:gd name="connsiteX7" fmla="*/ 222250 w 3670300"/>
              <a:gd name="connsiteY7" fmla="*/ 88900 h 3060700"/>
              <a:gd name="connsiteX8" fmla="*/ 222250 w 3670300"/>
              <a:gd name="connsiteY8" fmla="*/ 127000 h 3060700"/>
              <a:gd name="connsiteX9" fmla="*/ 241300 w 3670300"/>
              <a:gd name="connsiteY9" fmla="*/ 107950 h 3060700"/>
              <a:gd name="connsiteX10" fmla="*/ 241300 w 3670300"/>
              <a:gd name="connsiteY10" fmla="*/ 146050 h 3060700"/>
              <a:gd name="connsiteX11" fmla="*/ 247650 w 3670300"/>
              <a:gd name="connsiteY11" fmla="*/ 146050 h 3060700"/>
              <a:gd name="connsiteX12" fmla="*/ 247650 w 3670300"/>
              <a:gd name="connsiteY12" fmla="*/ 260350 h 3060700"/>
              <a:gd name="connsiteX13" fmla="*/ 266700 w 3670300"/>
              <a:gd name="connsiteY13" fmla="*/ 260350 h 3060700"/>
              <a:gd name="connsiteX14" fmla="*/ 266700 w 3670300"/>
              <a:gd name="connsiteY14" fmla="*/ 393700 h 3060700"/>
              <a:gd name="connsiteX15" fmla="*/ 285750 w 3670300"/>
              <a:gd name="connsiteY15" fmla="*/ 393700 h 3060700"/>
              <a:gd name="connsiteX16" fmla="*/ 285750 w 3670300"/>
              <a:gd name="connsiteY16" fmla="*/ 476250 h 3060700"/>
              <a:gd name="connsiteX17" fmla="*/ 292100 w 3670300"/>
              <a:gd name="connsiteY17" fmla="*/ 482600 h 3060700"/>
              <a:gd name="connsiteX18" fmla="*/ 292100 w 3670300"/>
              <a:gd name="connsiteY18" fmla="*/ 584200 h 3060700"/>
              <a:gd name="connsiteX19" fmla="*/ 304800 w 3670300"/>
              <a:gd name="connsiteY19" fmla="*/ 584200 h 3060700"/>
              <a:gd name="connsiteX20" fmla="*/ 304800 w 3670300"/>
              <a:gd name="connsiteY20" fmla="*/ 704850 h 3060700"/>
              <a:gd name="connsiteX21" fmla="*/ 317500 w 3670300"/>
              <a:gd name="connsiteY21" fmla="*/ 704850 h 3060700"/>
              <a:gd name="connsiteX22" fmla="*/ 317500 w 3670300"/>
              <a:gd name="connsiteY22" fmla="*/ 749300 h 3060700"/>
              <a:gd name="connsiteX23" fmla="*/ 342900 w 3670300"/>
              <a:gd name="connsiteY23" fmla="*/ 749300 h 3060700"/>
              <a:gd name="connsiteX24" fmla="*/ 342900 w 3670300"/>
              <a:gd name="connsiteY24" fmla="*/ 812800 h 3060700"/>
              <a:gd name="connsiteX25" fmla="*/ 355600 w 3670300"/>
              <a:gd name="connsiteY25" fmla="*/ 812800 h 3060700"/>
              <a:gd name="connsiteX26" fmla="*/ 355600 w 3670300"/>
              <a:gd name="connsiteY26" fmla="*/ 844550 h 3060700"/>
              <a:gd name="connsiteX27" fmla="*/ 368300 w 3670300"/>
              <a:gd name="connsiteY27" fmla="*/ 844550 h 3060700"/>
              <a:gd name="connsiteX28" fmla="*/ 368300 w 3670300"/>
              <a:gd name="connsiteY28" fmla="*/ 869950 h 3060700"/>
              <a:gd name="connsiteX29" fmla="*/ 539750 w 3670300"/>
              <a:gd name="connsiteY29" fmla="*/ 869950 h 3060700"/>
              <a:gd name="connsiteX30" fmla="*/ 539750 w 3670300"/>
              <a:gd name="connsiteY30" fmla="*/ 933450 h 3060700"/>
              <a:gd name="connsiteX31" fmla="*/ 565150 w 3670300"/>
              <a:gd name="connsiteY31" fmla="*/ 933450 h 3060700"/>
              <a:gd name="connsiteX32" fmla="*/ 565150 w 3670300"/>
              <a:gd name="connsiteY32" fmla="*/ 1035050 h 3060700"/>
              <a:gd name="connsiteX33" fmla="*/ 577850 w 3670300"/>
              <a:gd name="connsiteY33" fmla="*/ 1035050 h 3060700"/>
              <a:gd name="connsiteX34" fmla="*/ 577850 w 3670300"/>
              <a:gd name="connsiteY34" fmla="*/ 1104900 h 3060700"/>
              <a:gd name="connsiteX35" fmla="*/ 596900 w 3670300"/>
              <a:gd name="connsiteY35" fmla="*/ 1104900 h 3060700"/>
              <a:gd name="connsiteX36" fmla="*/ 596900 w 3670300"/>
              <a:gd name="connsiteY36" fmla="*/ 1168400 h 3060700"/>
              <a:gd name="connsiteX37" fmla="*/ 609600 w 3670300"/>
              <a:gd name="connsiteY37" fmla="*/ 1181100 h 3060700"/>
              <a:gd name="connsiteX38" fmla="*/ 609600 w 3670300"/>
              <a:gd name="connsiteY38" fmla="*/ 1270000 h 3060700"/>
              <a:gd name="connsiteX39" fmla="*/ 615950 w 3670300"/>
              <a:gd name="connsiteY39" fmla="*/ 1270000 h 3060700"/>
              <a:gd name="connsiteX40" fmla="*/ 615950 w 3670300"/>
              <a:gd name="connsiteY40" fmla="*/ 1358900 h 3060700"/>
              <a:gd name="connsiteX41" fmla="*/ 628650 w 3670300"/>
              <a:gd name="connsiteY41" fmla="*/ 1358900 h 3060700"/>
              <a:gd name="connsiteX42" fmla="*/ 647700 w 3670300"/>
              <a:gd name="connsiteY42" fmla="*/ 1377950 h 3060700"/>
              <a:gd name="connsiteX43" fmla="*/ 711200 w 3670300"/>
              <a:gd name="connsiteY43" fmla="*/ 1377950 h 3060700"/>
              <a:gd name="connsiteX44" fmla="*/ 711200 w 3670300"/>
              <a:gd name="connsiteY44" fmla="*/ 1435100 h 3060700"/>
              <a:gd name="connsiteX45" fmla="*/ 711200 w 3670300"/>
              <a:gd name="connsiteY45" fmla="*/ 1435100 h 3060700"/>
              <a:gd name="connsiteX46" fmla="*/ 762000 w 3670300"/>
              <a:gd name="connsiteY46" fmla="*/ 1435100 h 3060700"/>
              <a:gd name="connsiteX47" fmla="*/ 762000 w 3670300"/>
              <a:gd name="connsiteY47" fmla="*/ 1466850 h 3060700"/>
              <a:gd name="connsiteX48" fmla="*/ 793750 w 3670300"/>
              <a:gd name="connsiteY48" fmla="*/ 1466850 h 3060700"/>
              <a:gd name="connsiteX49" fmla="*/ 793750 w 3670300"/>
              <a:gd name="connsiteY49" fmla="*/ 1504950 h 3060700"/>
              <a:gd name="connsiteX50" fmla="*/ 850900 w 3670300"/>
              <a:gd name="connsiteY50" fmla="*/ 1504950 h 3060700"/>
              <a:gd name="connsiteX51" fmla="*/ 850900 w 3670300"/>
              <a:gd name="connsiteY51" fmla="*/ 1549400 h 3060700"/>
              <a:gd name="connsiteX52" fmla="*/ 869950 w 3670300"/>
              <a:gd name="connsiteY52" fmla="*/ 1549400 h 3060700"/>
              <a:gd name="connsiteX53" fmla="*/ 869950 w 3670300"/>
              <a:gd name="connsiteY53" fmla="*/ 1587500 h 3060700"/>
              <a:gd name="connsiteX54" fmla="*/ 895350 w 3670300"/>
              <a:gd name="connsiteY54" fmla="*/ 1587500 h 3060700"/>
              <a:gd name="connsiteX55" fmla="*/ 876300 w 3670300"/>
              <a:gd name="connsiteY55" fmla="*/ 1606550 h 3060700"/>
              <a:gd name="connsiteX56" fmla="*/ 914400 w 3670300"/>
              <a:gd name="connsiteY56" fmla="*/ 1606550 h 3060700"/>
              <a:gd name="connsiteX57" fmla="*/ 914400 w 3670300"/>
              <a:gd name="connsiteY57" fmla="*/ 1701800 h 3060700"/>
              <a:gd name="connsiteX58" fmla="*/ 933450 w 3670300"/>
              <a:gd name="connsiteY58" fmla="*/ 1699683 h 3060700"/>
              <a:gd name="connsiteX59" fmla="*/ 931334 w 3670300"/>
              <a:gd name="connsiteY59" fmla="*/ 1748367 h 3060700"/>
              <a:gd name="connsiteX60" fmla="*/ 1003300 w 3670300"/>
              <a:gd name="connsiteY60" fmla="*/ 1748366 h 3060700"/>
              <a:gd name="connsiteX61" fmla="*/ 1003300 w 3670300"/>
              <a:gd name="connsiteY61" fmla="*/ 1778000 h 3060700"/>
              <a:gd name="connsiteX62" fmla="*/ 1130300 w 3670300"/>
              <a:gd name="connsiteY62" fmla="*/ 1778000 h 3060700"/>
              <a:gd name="connsiteX63" fmla="*/ 1130300 w 3670300"/>
              <a:gd name="connsiteY63" fmla="*/ 1828800 h 3060700"/>
              <a:gd name="connsiteX64" fmla="*/ 1214967 w 3670300"/>
              <a:gd name="connsiteY64" fmla="*/ 1828800 h 3060700"/>
              <a:gd name="connsiteX65" fmla="*/ 1217083 w 3670300"/>
              <a:gd name="connsiteY65" fmla="*/ 1875366 h 3060700"/>
              <a:gd name="connsiteX66" fmla="*/ 1219200 w 3670300"/>
              <a:gd name="connsiteY66" fmla="*/ 1924050 h 3060700"/>
              <a:gd name="connsiteX67" fmla="*/ 1250950 w 3670300"/>
              <a:gd name="connsiteY67" fmla="*/ 1924050 h 3060700"/>
              <a:gd name="connsiteX68" fmla="*/ 1250950 w 3670300"/>
              <a:gd name="connsiteY68" fmla="*/ 1974850 h 3060700"/>
              <a:gd name="connsiteX69" fmla="*/ 1524000 w 3670300"/>
              <a:gd name="connsiteY69" fmla="*/ 1974850 h 3060700"/>
              <a:gd name="connsiteX70" fmla="*/ 1524000 w 3670300"/>
              <a:gd name="connsiteY70" fmla="*/ 2108200 h 3060700"/>
              <a:gd name="connsiteX71" fmla="*/ 1625600 w 3670300"/>
              <a:gd name="connsiteY71" fmla="*/ 2108200 h 3060700"/>
              <a:gd name="connsiteX72" fmla="*/ 1625600 w 3670300"/>
              <a:gd name="connsiteY72" fmla="*/ 2152650 h 3060700"/>
              <a:gd name="connsiteX73" fmla="*/ 1828800 w 3670300"/>
              <a:gd name="connsiteY73" fmla="*/ 2152650 h 3060700"/>
              <a:gd name="connsiteX74" fmla="*/ 1828800 w 3670300"/>
              <a:gd name="connsiteY74" fmla="*/ 2247900 h 3060700"/>
              <a:gd name="connsiteX75" fmla="*/ 1847850 w 3670300"/>
              <a:gd name="connsiteY75" fmla="*/ 2247900 h 3060700"/>
              <a:gd name="connsiteX76" fmla="*/ 1847850 w 3670300"/>
              <a:gd name="connsiteY76" fmla="*/ 2294467 h 3060700"/>
              <a:gd name="connsiteX77" fmla="*/ 1928284 w 3670300"/>
              <a:gd name="connsiteY77" fmla="*/ 2296584 h 3060700"/>
              <a:gd name="connsiteX78" fmla="*/ 1940983 w 3670300"/>
              <a:gd name="connsiteY78" fmla="*/ 2347383 h 3060700"/>
              <a:gd name="connsiteX79" fmla="*/ 2055283 w 3670300"/>
              <a:gd name="connsiteY79" fmla="*/ 2349500 h 3060700"/>
              <a:gd name="connsiteX80" fmla="*/ 2051050 w 3670300"/>
              <a:gd name="connsiteY80" fmla="*/ 2374900 h 3060700"/>
              <a:gd name="connsiteX81" fmla="*/ 2076450 w 3670300"/>
              <a:gd name="connsiteY81" fmla="*/ 2374900 h 3060700"/>
              <a:gd name="connsiteX82" fmla="*/ 2076450 w 3670300"/>
              <a:gd name="connsiteY82" fmla="*/ 2440517 h 3060700"/>
              <a:gd name="connsiteX83" fmla="*/ 2101850 w 3670300"/>
              <a:gd name="connsiteY83" fmla="*/ 2438400 h 3060700"/>
              <a:gd name="connsiteX84" fmla="*/ 2101850 w 3670300"/>
              <a:gd name="connsiteY84" fmla="*/ 2476500 h 3060700"/>
              <a:gd name="connsiteX85" fmla="*/ 2120900 w 3670300"/>
              <a:gd name="connsiteY85" fmla="*/ 2476500 h 3060700"/>
              <a:gd name="connsiteX86" fmla="*/ 2120900 w 3670300"/>
              <a:gd name="connsiteY86" fmla="*/ 2546350 h 3060700"/>
              <a:gd name="connsiteX87" fmla="*/ 2184400 w 3670300"/>
              <a:gd name="connsiteY87" fmla="*/ 2546350 h 3060700"/>
              <a:gd name="connsiteX88" fmla="*/ 2182283 w 3670300"/>
              <a:gd name="connsiteY88" fmla="*/ 2605617 h 3060700"/>
              <a:gd name="connsiteX89" fmla="*/ 2400300 w 3670300"/>
              <a:gd name="connsiteY89" fmla="*/ 2605616 h 3060700"/>
              <a:gd name="connsiteX90" fmla="*/ 2400300 w 3670300"/>
              <a:gd name="connsiteY90" fmla="*/ 2647950 h 3060700"/>
              <a:gd name="connsiteX91" fmla="*/ 2463800 w 3670300"/>
              <a:gd name="connsiteY91" fmla="*/ 2647950 h 3060700"/>
              <a:gd name="connsiteX92" fmla="*/ 2463800 w 3670300"/>
              <a:gd name="connsiteY92" fmla="*/ 2705100 h 3060700"/>
              <a:gd name="connsiteX93" fmla="*/ 2683934 w 3670300"/>
              <a:gd name="connsiteY93" fmla="*/ 2700867 h 3060700"/>
              <a:gd name="connsiteX94" fmla="*/ 2681816 w 3670300"/>
              <a:gd name="connsiteY94" fmla="*/ 2760133 h 3060700"/>
              <a:gd name="connsiteX95" fmla="*/ 2732616 w 3670300"/>
              <a:gd name="connsiteY95" fmla="*/ 2760133 h 3060700"/>
              <a:gd name="connsiteX96" fmla="*/ 2734734 w 3670300"/>
              <a:gd name="connsiteY96" fmla="*/ 2825750 h 3060700"/>
              <a:gd name="connsiteX97" fmla="*/ 3627966 w 3670300"/>
              <a:gd name="connsiteY97" fmla="*/ 2825750 h 3060700"/>
              <a:gd name="connsiteX98" fmla="*/ 3627967 w 3670300"/>
              <a:gd name="connsiteY98" fmla="*/ 3060700 h 3060700"/>
              <a:gd name="connsiteX99" fmla="*/ 3670300 w 3670300"/>
              <a:gd name="connsiteY99" fmla="*/ 3060700 h 3060700"/>
              <a:gd name="connsiteX0" fmla="*/ 0 w 3670300"/>
              <a:gd name="connsiteY0" fmla="*/ 0 h 3060700"/>
              <a:gd name="connsiteX1" fmla="*/ 88900 w 3670300"/>
              <a:gd name="connsiteY1" fmla="*/ 0 h 3060700"/>
              <a:gd name="connsiteX2" fmla="*/ 88900 w 3670300"/>
              <a:gd name="connsiteY2" fmla="*/ 44450 h 3060700"/>
              <a:gd name="connsiteX3" fmla="*/ 146050 w 3670300"/>
              <a:gd name="connsiteY3" fmla="*/ 44450 h 3060700"/>
              <a:gd name="connsiteX4" fmla="*/ 146050 w 3670300"/>
              <a:gd name="connsiteY4" fmla="*/ 63500 h 3060700"/>
              <a:gd name="connsiteX5" fmla="*/ 203200 w 3670300"/>
              <a:gd name="connsiteY5" fmla="*/ 63500 h 3060700"/>
              <a:gd name="connsiteX6" fmla="*/ 203200 w 3670300"/>
              <a:gd name="connsiteY6" fmla="*/ 88900 h 3060700"/>
              <a:gd name="connsiteX7" fmla="*/ 222250 w 3670300"/>
              <a:gd name="connsiteY7" fmla="*/ 88900 h 3060700"/>
              <a:gd name="connsiteX8" fmla="*/ 222250 w 3670300"/>
              <a:gd name="connsiteY8" fmla="*/ 127000 h 3060700"/>
              <a:gd name="connsiteX9" fmla="*/ 241300 w 3670300"/>
              <a:gd name="connsiteY9" fmla="*/ 107950 h 3060700"/>
              <a:gd name="connsiteX10" fmla="*/ 241300 w 3670300"/>
              <a:gd name="connsiteY10" fmla="*/ 146050 h 3060700"/>
              <a:gd name="connsiteX11" fmla="*/ 247650 w 3670300"/>
              <a:gd name="connsiteY11" fmla="*/ 146050 h 3060700"/>
              <a:gd name="connsiteX12" fmla="*/ 247650 w 3670300"/>
              <a:gd name="connsiteY12" fmla="*/ 260350 h 3060700"/>
              <a:gd name="connsiteX13" fmla="*/ 266700 w 3670300"/>
              <a:gd name="connsiteY13" fmla="*/ 260350 h 3060700"/>
              <a:gd name="connsiteX14" fmla="*/ 266700 w 3670300"/>
              <a:gd name="connsiteY14" fmla="*/ 393700 h 3060700"/>
              <a:gd name="connsiteX15" fmla="*/ 285750 w 3670300"/>
              <a:gd name="connsiteY15" fmla="*/ 393700 h 3060700"/>
              <a:gd name="connsiteX16" fmla="*/ 285750 w 3670300"/>
              <a:gd name="connsiteY16" fmla="*/ 476250 h 3060700"/>
              <a:gd name="connsiteX17" fmla="*/ 292100 w 3670300"/>
              <a:gd name="connsiteY17" fmla="*/ 482600 h 3060700"/>
              <a:gd name="connsiteX18" fmla="*/ 292100 w 3670300"/>
              <a:gd name="connsiteY18" fmla="*/ 584200 h 3060700"/>
              <a:gd name="connsiteX19" fmla="*/ 304800 w 3670300"/>
              <a:gd name="connsiteY19" fmla="*/ 584200 h 3060700"/>
              <a:gd name="connsiteX20" fmla="*/ 304800 w 3670300"/>
              <a:gd name="connsiteY20" fmla="*/ 704850 h 3060700"/>
              <a:gd name="connsiteX21" fmla="*/ 317500 w 3670300"/>
              <a:gd name="connsiteY21" fmla="*/ 704850 h 3060700"/>
              <a:gd name="connsiteX22" fmla="*/ 317500 w 3670300"/>
              <a:gd name="connsiteY22" fmla="*/ 749300 h 3060700"/>
              <a:gd name="connsiteX23" fmla="*/ 342900 w 3670300"/>
              <a:gd name="connsiteY23" fmla="*/ 749300 h 3060700"/>
              <a:gd name="connsiteX24" fmla="*/ 342900 w 3670300"/>
              <a:gd name="connsiteY24" fmla="*/ 812800 h 3060700"/>
              <a:gd name="connsiteX25" fmla="*/ 355600 w 3670300"/>
              <a:gd name="connsiteY25" fmla="*/ 812800 h 3060700"/>
              <a:gd name="connsiteX26" fmla="*/ 355600 w 3670300"/>
              <a:gd name="connsiteY26" fmla="*/ 844550 h 3060700"/>
              <a:gd name="connsiteX27" fmla="*/ 368300 w 3670300"/>
              <a:gd name="connsiteY27" fmla="*/ 844550 h 3060700"/>
              <a:gd name="connsiteX28" fmla="*/ 368300 w 3670300"/>
              <a:gd name="connsiteY28" fmla="*/ 869950 h 3060700"/>
              <a:gd name="connsiteX29" fmla="*/ 539750 w 3670300"/>
              <a:gd name="connsiteY29" fmla="*/ 869950 h 3060700"/>
              <a:gd name="connsiteX30" fmla="*/ 539750 w 3670300"/>
              <a:gd name="connsiteY30" fmla="*/ 933450 h 3060700"/>
              <a:gd name="connsiteX31" fmla="*/ 565150 w 3670300"/>
              <a:gd name="connsiteY31" fmla="*/ 933450 h 3060700"/>
              <a:gd name="connsiteX32" fmla="*/ 565150 w 3670300"/>
              <a:gd name="connsiteY32" fmla="*/ 1035050 h 3060700"/>
              <a:gd name="connsiteX33" fmla="*/ 577850 w 3670300"/>
              <a:gd name="connsiteY33" fmla="*/ 1035050 h 3060700"/>
              <a:gd name="connsiteX34" fmla="*/ 577850 w 3670300"/>
              <a:gd name="connsiteY34" fmla="*/ 1104900 h 3060700"/>
              <a:gd name="connsiteX35" fmla="*/ 596900 w 3670300"/>
              <a:gd name="connsiteY35" fmla="*/ 1104900 h 3060700"/>
              <a:gd name="connsiteX36" fmla="*/ 596900 w 3670300"/>
              <a:gd name="connsiteY36" fmla="*/ 1168400 h 3060700"/>
              <a:gd name="connsiteX37" fmla="*/ 609600 w 3670300"/>
              <a:gd name="connsiteY37" fmla="*/ 1181100 h 3060700"/>
              <a:gd name="connsiteX38" fmla="*/ 609600 w 3670300"/>
              <a:gd name="connsiteY38" fmla="*/ 1270000 h 3060700"/>
              <a:gd name="connsiteX39" fmla="*/ 615950 w 3670300"/>
              <a:gd name="connsiteY39" fmla="*/ 1270000 h 3060700"/>
              <a:gd name="connsiteX40" fmla="*/ 615950 w 3670300"/>
              <a:gd name="connsiteY40" fmla="*/ 1358900 h 3060700"/>
              <a:gd name="connsiteX41" fmla="*/ 628650 w 3670300"/>
              <a:gd name="connsiteY41" fmla="*/ 1358900 h 3060700"/>
              <a:gd name="connsiteX42" fmla="*/ 647700 w 3670300"/>
              <a:gd name="connsiteY42" fmla="*/ 1377950 h 3060700"/>
              <a:gd name="connsiteX43" fmla="*/ 711200 w 3670300"/>
              <a:gd name="connsiteY43" fmla="*/ 1377950 h 3060700"/>
              <a:gd name="connsiteX44" fmla="*/ 711200 w 3670300"/>
              <a:gd name="connsiteY44" fmla="*/ 1435100 h 3060700"/>
              <a:gd name="connsiteX45" fmla="*/ 711200 w 3670300"/>
              <a:gd name="connsiteY45" fmla="*/ 1435100 h 3060700"/>
              <a:gd name="connsiteX46" fmla="*/ 762000 w 3670300"/>
              <a:gd name="connsiteY46" fmla="*/ 1435100 h 3060700"/>
              <a:gd name="connsiteX47" fmla="*/ 762000 w 3670300"/>
              <a:gd name="connsiteY47" fmla="*/ 1466850 h 3060700"/>
              <a:gd name="connsiteX48" fmla="*/ 793750 w 3670300"/>
              <a:gd name="connsiteY48" fmla="*/ 1466850 h 3060700"/>
              <a:gd name="connsiteX49" fmla="*/ 793750 w 3670300"/>
              <a:gd name="connsiteY49" fmla="*/ 1504950 h 3060700"/>
              <a:gd name="connsiteX50" fmla="*/ 850900 w 3670300"/>
              <a:gd name="connsiteY50" fmla="*/ 1504950 h 3060700"/>
              <a:gd name="connsiteX51" fmla="*/ 850900 w 3670300"/>
              <a:gd name="connsiteY51" fmla="*/ 1549400 h 3060700"/>
              <a:gd name="connsiteX52" fmla="*/ 869950 w 3670300"/>
              <a:gd name="connsiteY52" fmla="*/ 1549400 h 3060700"/>
              <a:gd name="connsiteX53" fmla="*/ 869950 w 3670300"/>
              <a:gd name="connsiteY53" fmla="*/ 1587500 h 3060700"/>
              <a:gd name="connsiteX54" fmla="*/ 895350 w 3670300"/>
              <a:gd name="connsiteY54" fmla="*/ 1587500 h 3060700"/>
              <a:gd name="connsiteX55" fmla="*/ 893234 w 3670300"/>
              <a:gd name="connsiteY55" fmla="*/ 1606550 h 3060700"/>
              <a:gd name="connsiteX56" fmla="*/ 914400 w 3670300"/>
              <a:gd name="connsiteY56" fmla="*/ 1606550 h 3060700"/>
              <a:gd name="connsiteX57" fmla="*/ 914400 w 3670300"/>
              <a:gd name="connsiteY57" fmla="*/ 1701800 h 3060700"/>
              <a:gd name="connsiteX58" fmla="*/ 933450 w 3670300"/>
              <a:gd name="connsiteY58" fmla="*/ 1699683 h 3060700"/>
              <a:gd name="connsiteX59" fmla="*/ 931334 w 3670300"/>
              <a:gd name="connsiteY59" fmla="*/ 1748367 h 3060700"/>
              <a:gd name="connsiteX60" fmla="*/ 1003300 w 3670300"/>
              <a:gd name="connsiteY60" fmla="*/ 1748366 h 3060700"/>
              <a:gd name="connsiteX61" fmla="*/ 1003300 w 3670300"/>
              <a:gd name="connsiteY61" fmla="*/ 1778000 h 3060700"/>
              <a:gd name="connsiteX62" fmla="*/ 1130300 w 3670300"/>
              <a:gd name="connsiteY62" fmla="*/ 1778000 h 3060700"/>
              <a:gd name="connsiteX63" fmla="*/ 1130300 w 3670300"/>
              <a:gd name="connsiteY63" fmla="*/ 1828800 h 3060700"/>
              <a:gd name="connsiteX64" fmla="*/ 1214967 w 3670300"/>
              <a:gd name="connsiteY64" fmla="*/ 1828800 h 3060700"/>
              <a:gd name="connsiteX65" fmla="*/ 1217083 w 3670300"/>
              <a:gd name="connsiteY65" fmla="*/ 1875366 h 3060700"/>
              <a:gd name="connsiteX66" fmla="*/ 1219200 w 3670300"/>
              <a:gd name="connsiteY66" fmla="*/ 1924050 h 3060700"/>
              <a:gd name="connsiteX67" fmla="*/ 1250950 w 3670300"/>
              <a:gd name="connsiteY67" fmla="*/ 1924050 h 3060700"/>
              <a:gd name="connsiteX68" fmla="*/ 1250950 w 3670300"/>
              <a:gd name="connsiteY68" fmla="*/ 1974850 h 3060700"/>
              <a:gd name="connsiteX69" fmla="*/ 1524000 w 3670300"/>
              <a:gd name="connsiteY69" fmla="*/ 1974850 h 3060700"/>
              <a:gd name="connsiteX70" fmla="*/ 1524000 w 3670300"/>
              <a:gd name="connsiteY70" fmla="*/ 2108200 h 3060700"/>
              <a:gd name="connsiteX71" fmla="*/ 1625600 w 3670300"/>
              <a:gd name="connsiteY71" fmla="*/ 2108200 h 3060700"/>
              <a:gd name="connsiteX72" fmla="*/ 1625600 w 3670300"/>
              <a:gd name="connsiteY72" fmla="*/ 2152650 h 3060700"/>
              <a:gd name="connsiteX73" fmla="*/ 1828800 w 3670300"/>
              <a:gd name="connsiteY73" fmla="*/ 2152650 h 3060700"/>
              <a:gd name="connsiteX74" fmla="*/ 1828800 w 3670300"/>
              <a:gd name="connsiteY74" fmla="*/ 2247900 h 3060700"/>
              <a:gd name="connsiteX75" fmla="*/ 1847850 w 3670300"/>
              <a:gd name="connsiteY75" fmla="*/ 2247900 h 3060700"/>
              <a:gd name="connsiteX76" fmla="*/ 1847850 w 3670300"/>
              <a:gd name="connsiteY76" fmla="*/ 2294467 h 3060700"/>
              <a:gd name="connsiteX77" fmla="*/ 1928284 w 3670300"/>
              <a:gd name="connsiteY77" fmla="*/ 2296584 h 3060700"/>
              <a:gd name="connsiteX78" fmla="*/ 1940983 w 3670300"/>
              <a:gd name="connsiteY78" fmla="*/ 2347383 h 3060700"/>
              <a:gd name="connsiteX79" fmla="*/ 2055283 w 3670300"/>
              <a:gd name="connsiteY79" fmla="*/ 2349500 h 3060700"/>
              <a:gd name="connsiteX80" fmla="*/ 2051050 w 3670300"/>
              <a:gd name="connsiteY80" fmla="*/ 2374900 h 3060700"/>
              <a:gd name="connsiteX81" fmla="*/ 2076450 w 3670300"/>
              <a:gd name="connsiteY81" fmla="*/ 2374900 h 3060700"/>
              <a:gd name="connsiteX82" fmla="*/ 2076450 w 3670300"/>
              <a:gd name="connsiteY82" fmla="*/ 2440517 h 3060700"/>
              <a:gd name="connsiteX83" fmla="*/ 2101850 w 3670300"/>
              <a:gd name="connsiteY83" fmla="*/ 2438400 h 3060700"/>
              <a:gd name="connsiteX84" fmla="*/ 2101850 w 3670300"/>
              <a:gd name="connsiteY84" fmla="*/ 2476500 h 3060700"/>
              <a:gd name="connsiteX85" fmla="*/ 2120900 w 3670300"/>
              <a:gd name="connsiteY85" fmla="*/ 2476500 h 3060700"/>
              <a:gd name="connsiteX86" fmla="*/ 2120900 w 3670300"/>
              <a:gd name="connsiteY86" fmla="*/ 2546350 h 3060700"/>
              <a:gd name="connsiteX87" fmla="*/ 2184400 w 3670300"/>
              <a:gd name="connsiteY87" fmla="*/ 2546350 h 3060700"/>
              <a:gd name="connsiteX88" fmla="*/ 2182283 w 3670300"/>
              <a:gd name="connsiteY88" fmla="*/ 2605617 h 3060700"/>
              <a:gd name="connsiteX89" fmla="*/ 2400300 w 3670300"/>
              <a:gd name="connsiteY89" fmla="*/ 2605616 h 3060700"/>
              <a:gd name="connsiteX90" fmla="*/ 2400300 w 3670300"/>
              <a:gd name="connsiteY90" fmla="*/ 2647950 h 3060700"/>
              <a:gd name="connsiteX91" fmla="*/ 2463800 w 3670300"/>
              <a:gd name="connsiteY91" fmla="*/ 2647950 h 3060700"/>
              <a:gd name="connsiteX92" fmla="*/ 2463800 w 3670300"/>
              <a:gd name="connsiteY92" fmla="*/ 2705100 h 3060700"/>
              <a:gd name="connsiteX93" fmla="*/ 2683934 w 3670300"/>
              <a:gd name="connsiteY93" fmla="*/ 2700867 h 3060700"/>
              <a:gd name="connsiteX94" fmla="*/ 2681816 w 3670300"/>
              <a:gd name="connsiteY94" fmla="*/ 2760133 h 3060700"/>
              <a:gd name="connsiteX95" fmla="*/ 2732616 w 3670300"/>
              <a:gd name="connsiteY95" fmla="*/ 2760133 h 3060700"/>
              <a:gd name="connsiteX96" fmla="*/ 2734734 w 3670300"/>
              <a:gd name="connsiteY96" fmla="*/ 2825750 h 3060700"/>
              <a:gd name="connsiteX97" fmla="*/ 3627966 w 3670300"/>
              <a:gd name="connsiteY97" fmla="*/ 2825750 h 3060700"/>
              <a:gd name="connsiteX98" fmla="*/ 3627967 w 3670300"/>
              <a:gd name="connsiteY98" fmla="*/ 3060700 h 3060700"/>
              <a:gd name="connsiteX99" fmla="*/ 3670300 w 3670300"/>
              <a:gd name="connsiteY99" fmla="*/ 3060700 h 3060700"/>
              <a:gd name="connsiteX0" fmla="*/ 0 w 3670300"/>
              <a:gd name="connsiteY0" fmla="*/ 0 h 3060700"/>
              <a:gd name="connsiteX1" fmla="*/ 88900 w 3670300"/>
              <a:gd name="connsiteY1" fmla="*/ 0 h 3060700"/>
              <a:gd name="connsiteX2" fmla="*/ 88900 w 3670300"/>
              <a:gd name="connsiteY2" fmla="*/ 44450 h 3060700"/>
              <a:gd name="connsiteX3" fmla="*/ 146050 w 3670300"/>
              <a:gd name="connsiteY3" fmla="*/ 44450 h 3060700"/>
              <a:gd name="connsiteX4" fmla="*/ 146050 w 3670300"/>
              <a:gd name="connsiteY4" fmla="*/ 63500 h 3060700"/>
              <a:gd name="connsiteX5" fmla="*/ 203200 w 3670300"/>
              <a:gd name="connsiteY5" fmla="*/ 63500 h 3060700"/>
              <a:gd name="connsiteX6" fmla="*/ 203200 w 3670300"/>
              <a:gd name="connsiteY6" fmla="*/ 88900 h 3060700"/>
              <a:gd name="connsiteX7" fmla="*/ 222250 w 3670300"/>
              <a:gd name="connsiteY7" fmla="*/ 88900 h 3060700"/>
              <a:gd name="connsiteX8" fmla="*/ 222250 w 3670300"/>
              <a:gd name="connsiteY8" fmla="*/ 127000 h 3060700"/>
              <a:gd name="connsiteX9" fmla="*/ 241300 w 3670300"/>
              <a:gd name="connsiteY9" fmla="*/ 107950 h 3060700"/>
              <a:gd name="connsiteX10" fmla="*/ 241300 w 3670300"/>
              <a:gd name="connsiteY10" fmla="*/ 146050 h 3060700"/>
              <a:gd name="connsiteX11" fmla="*/ 247650 w 3670300"/>
              <a:gd name="connsiteY11" fmla="*/ 146050 h 3060700"/>
              <a:gd name="connsiteX12" fmla="*/ 247650 w 3670300"/>
              <a:gd name="connsiteY12" fmla="*/ 260350 h 3060700"/>
              <a:gd name="connsiteX13" fmla="*/ 266700 w 3670300"/>
              <a:gd name="connsiteY13" fmla="*/ 260350 h 3060700"/>
              <a:gd name="connsiteX14" fmla="*/ 266700 w 3670300"/>
              <a:gd name="connsiteY14" fmla="*/ 393700 h 3060700"/>
              <a:gd name="connsiteX15" fmla="*/ 285750 w 3670300"/>
              <a:gd name="connsiteY15" fmla="*/ 393700 h 3060700"/>
              <a:gd name="connsiteX16" fmla="*/ 285750 w 3670300"/>
              <a:gd name="connsiteY16" fmla="*/ 476250 h 3060700"/>
              <a:gd name="connsiteX17" fmla="*/ 292100 w 3670300"/>
              <a:gd name="connsiteY17" fmla="*/ 482600 h 3060700"/>
              <a:gd name="connsiteX18" fmla="*/ 292100 w 3670300"/>
              <a:gd name="connsiteY18" fmla="*/ 584200 h 3060700"/>
              <a:gd name="connsiteX19" fmla="*/ 304800 w 3670300"/>
              <a:gd name="connsiteY19" fmla="*/ 584200 h 3060700"/>
              <a:gd name="connsiteX20" fmla="*/ 304800 w 3670300"/>
              <a:gd name="connsiteY20" fmla="*/ 704850 h 3060700"/>
              <a:gd name="connsiteX21" fmla="*/ 317500 w 3670300"/>
              <a:gd name="connsiteY21" fmla="*/ 704850 h 3060700"/>
              <a:gd name="connsiteX22" fmla="*/ 317500 w 3670300"/>
              <a:gd name="connsiteY22" fmla="*/ 749300 h 3060700"/>
              <a:gd name="connsiteX23" fmla="*/ 342900 w 3670300"/>
              <a:gd name="connsiteY23" fmla="*/ 749300 h 3060700"/>
              <a:gd name="connsiteX24" fmla="*/ 342900 w 3670300"/>
              <a:gd name="connsiteY24" fmla="*/ 812800 h 3060700"/>
              <a:gd name="connsiteX25" fmla="*/ 355600 w 3670300"/>
              <a:gd name="connsiteY25" fmla="*/ 812800 h 3060700"/>
              <a:gd name="connsiteX26" fmla="*/ 355600 w 3670300"/>
              <a:gd name="connsiteY26" fmla="*/ 844550 h 3060700"/>
              <a:gd name="connsiteX27" fmla="*/ 368300 w 3670300"/>
              <a:gd name="connsiteY27" fmla="*/ 844550 h 3060700"/>
              <a:gd name="connsiteX28" fmla="*/ 368300 w 3670300"/>
              <a:gd name="connsiteY28" fmla="*/ 869950 h 3060700"/>
              <a:gd name="connsiteX29" fmla="*/ 539750 w 3670300"/>
              <a:gd name="connsiteY29" fmla="*/ 869950 h 3060700"/>
              <a:gd name="connsiteX30" fmla="*/ 539750 w 3670300"/>
              <a:gd name="connsiteY30" fmla="*/ 933450 h 3060700"/>
              <a:gd name="connsiteX31" fmla="*/ 565150 w 3670300"/>
              <a:gd name="connsiteY31" fmla="*/ 933450 h 3060700"/>
              <a:gd name="connsiteX32" fmla="*/ 565150 w 3670300"/>
              <a:gd name="connsiteY32" fmla="*/ 1035050 h 3060700"/>
              <a:gd name="connsiteX33" fmla="*/ 577850 w 3670300"/>
              <a:gd name="connsiteY33" fmla="*/ 1035050 h 3060700"/>
              <a:gd name="connsiteX34" fmla="*/ 577850 w 3670300"/>
              <a:gd name="connsiteY34" fmla="*/ 1104900 h 3060700"/>
              <a:gd name="connsiteX35" fmla="*/ 596900 w 3670300"/>
              <a:gd name="connsiteY35" fmla="*/ 1104900 h 3060700"/>
              <a:gd name="connsiteX36" fmla="*/ 596900 w 3670300"/>
              <a:gd name="connsiteY36" fmla="*/ 1168400 h 3060700"/>
              <a:gd name="connsiteX37" fmla="*/ 609600 w 3670300"/>
              <a:gd name="connsiteY37" fmla="*/ 1181100 h 3060700"/>
              <a:gd name="connsiteX38" fmla="*/ 609600 w 3670300"/>
              <a:gd name="connsiteY38" fmla="*/ 1270000 h 3060700"/>
              <a:gd name="connsiteX39" fmla="*/ 615950 w 3670300"/>
              <a:gd name="connsiteY39" fmla="*/ 1270000 h 3060700"/>
              <a:gd name="connsiteX40" fmla="*/ 615950 w 3670300"/>
              <a:gd name="connsiteY40" fmla="*/ 1358900 h 3060700"/>
              <a:gd name="connsiteX41" fmla="*/ 628650 w 3670300"/>
              <a:gd name="connsiteY41" fmla="*/ 1358900 h 3060700"/>
              <a:gd name="connsiteX42" fmla="*/ 643466 w 3670300"/>
              <a:gd name="connsiteY42" fmla="*/ 1407583 h 3060700"/>
              <a:gd name="connsiteX43" fmla="*/ 711200 w 3670300"/>
              <a:gd name="connsiteY43" fmla="*/ 1377950 h 3060700"/>
              <a:gd name="connsiteX44" fmla="*/ 711200 w 3670300"/>
              <a:gd name="connsiteY44" fmla="*/ 1435100 h 3060700"/>
              <a:gd name="connsiteX45" fmla="*/ 711200 w 3670300"/>
              <a:gd name="connsiteY45" fmla="*/ 1435100 h 3060700"/>
              <a:gd name="connsiteX46" fmla="*/ 762000 w 3670300"/>
              <a:gd name="connsiteY46" fmla="*/ 1435100 h 3060700"/>
              <a:gd name="connsiteX47" fmla="*/ 762000 w 3670300"/>
              <a:gd name="connsiteY47" fmla="*/ 1466850 h 3060700"/>
              <a:gd name="connsiteX48" fmla="*/ 793750 w 3670300"/>
              <a:gd name="connsiteY48" fmla="*/ 1466850 h 3060700"/>
              <a:gd name="connsiteX49" fmla="*/ 793750 w 3670300"/>
              <a:gd name="connsiteY49" fmla="*/ 1504950 h 3060700"/>
              <a:gd name="connsiteX50" fmla="*/ 850900 w 3670300"/>
              <a:gd name="connsiteY50" fmla="*/ 1504950 h 3060700"/>
              <a:gd name="connsiteX51" fmla="*/ 850900 w 3670300"/>
              <a:gd name="connsiteY51" fmla="*/ 1549400 h 3060700"/>
              <a:gd name="connsiteX52" fmla="*/ 869950 w 3670300"/>
              <a:gd name="connsiteY52" fmla="*/ 1549400 h 3060700"/>
              <a:gd name="connsiteX53" fmla="*/ 869950 w 3670300"/>
              <a:gd name="connsiteY53" fmla="*/ 1587500 h 3060700"/>
              <a:gd name="connsiteX54" fmla="*/ 895350 w 3670300"/>
              <a:gd name="connsiteY54" fmla="*/ 1587500 h 3060700"/>
              <a:gd name="connsiteX55" fmla="*/ 893234 w 3670300"/>
              <a:gd name="connsiteY55" fmla="*/ 1606550 h 3060700"/>
              <a:gd name="connsiteX56" fmla="*/ 914400 w 3670300"/>
              <a:gd name="connsiteY56" fmla="*/ 1606550 h 3060700"/>
              <a:gd name="connsiteX57" fmla="*/ 914400 w 3670300"/>
              <a:gd name="connsiteY57" fmla="*/ 1701800 h 3060700"/>
              <a:gd name="connsiteX58" fmla="*/ 933450 w 3670300"/>
              <a:gd name="connsiteY58" fmla="*/ 1699683 h 3060700"/>
              <a:gd name="connsiteX59" fmla="*/ 931334 w 3670300"/>
              <a:gd name="connsiteY59" fmla="*/ 1748367 h 3060700"/>
              <a:gd name="connsiteX60" fmla="*/ 1003300 w 3670300"/>
              <a:gd name="connsiteY60" fmla="*/ 1748366 h 3060700"/>
              <a:gd name="connsiteX61" fmla="*/ 1003300 w 3670300"/>
              <a:gd name="connsiteY61" fmla="*/ 1778000 h 3060700"/>
              <a:gd name="connsiteX62" fmla="*/ 1130300 w 3670300"/>
              <a:gd name="connsiteY62" fmla="*/ 1778000 h 3060700"/>
              <a:gd name="connsiteX63" fmla="*/ 1130300 w 3670300"/>
              <a:gd name="connsiteY63" fmla="*/ 1828800 h 3060700"/>
              <a:gd name="connsiteX64" fmla="*/ 1214967 w 3670300"/>
              <a:gd name="connsiteY64" fmla="*/ 1828800 h 3060700"/>
              <a:gd name="connsiteX65" fmla="*/ 1217083 w 3670300"/>
              <a:gd name="connsiteY65" fmla="*/ 1875366 h 3060700"/>
              <a:gd name="connsiteX66" fmla="*/ 1219200 w 3670300"/>
              <a:gd name="connsiteY66" fmla="*/ 1924050 h 3060700"/>
              <a:gd name="connsiteX67" fmla="*/ 1250950 w 3670300"/>
              <a:gd name="connsiteY67" fmla="*/ 1924050 h 3060700"/>
              <a:gd name="connsiteX68" fmla="*/ 1250950 w 3670300"/>
              <a:gd name="connsiteY68" fmla="*/ 1974850 h 3060700"/>
              <a:gd name="connsiteX69" fmla="*/ 1524000 w 3670300"/>
              <a:gd name="connsiteY69" fmla="*/ 1974850 h 3060700"/>
              <a:gd name="connsiteX70" fmla="*/ 1524000 w 3670300"/>
              <a:gd name="connsiteY70" fmla="*/ 2108200 h 3060700"/>
              <a:gd name="connsiteX71" fmla="*/ 1625600 w 3670300"/>
              <a:gd name="connsiteY71" fmla="*/ 2108200 h 3060700"/>
              <a:gd name="connsiteX72" fmla="*/ 1625600 w 3670300"/>
              <a:gd name="connsiteY72" fmla="*/ 2152650 h 3060700"/>
              <a:gd name="connsiteX73" fmla="*/ 1828800 w 3670300"/>
              <a:gd name="connsiteY73" fmla="*/ 2152650 h 3060700"/>
              <a:gd name="connsiteX74" fmla="*/ 1828800 w 3670300"/>
              <a:gd name="connsiteY74" fmla="*/ 2247900 h 3060700"/>
              <a:gd name="connsiteX75" fmla="*/ 1847850 w 3670300"/>
              <a:gd name="connsiteY75" fmla="*/ 2247900 h 3060700"/>
              <a:gd name="connsiteX76" fmla="*/ 1847850 w 3670300"/>
              <a:gd name="connsiteY76" fmla="*/ 2294467 h 3060700"/>
              <a:gd name="connsiteX77" fmla="*/ 1928284 w 3670300"/>
              <a:gd name="connsiteY77" fmla="*/ 2296584 h 3060700"/>
              <a:gd name="connsiteX78" fmla="*/ 1940983 w 3670300"/>
              <a:gd name="connsiteY78" fmla="*/ 2347383 h 3060700"/>
              <a:gd name="connsiteX79" fmla="*/ 2055283 w 3670300"/>
              <a:gd name="connsiteY79" fmla="*/ 2349500 h 3060700"/>
              <a:gd name="connsiteX80" fmla="*/ 2051050 w 3670300"/>
              <a:gd name="connsiteY80" fmla="*/ 2374900 h 3060700"/>
              <a:gd name="connsiteX81" fmla="*/ 2076450 w 3670300"/>
              <a:gd name="connsiteY81" fmla="*/ 2374900 h 3060700"/>
              <a:gd name="connsiteX82" fmla="*/ 2076450 w 3670300"/>
              <a:gd name="connsiteY82" fmla="*/ 2440517 h 3060700"/>
              <a:gd name="connsiteX83" fmla="*/ 2101850 w 3670300"/>
              <a:gd name="connsiteY83" fmla="*/ 2438400 h 3060700"/>
              <a:gd name="connsiteX84" fmla="*/ 2101850 w 3670300"/>
              <a:gd name="connsiteY84" fmla="*/ 2476500 h 3060700"/>
              <a:gd name="connsiteX85" fmla="*/ 2120900 w 3670300"/>
              <a:gd name="connsiteY85" fmla="*/ 2476500 h 3060700"/>
              <a:gd name="connsiteX86" fmla="*/ 2120900 w 3670300"/>
              <a:gd name="connsiteY86" fmla="*/ 2546350 h 3060700"/>
              <a:gd name="connsiteX87" fmla="*/ 2184400 w 3670300"/>
              <a:gd name="connsiteY87" fmla="*/ 2546350 h 3060700"/>
              <a:gd name="connsiteX88" fmla="*/ 2182283 w 3670300"/>
              <a:gd name="connsiteY88" fmla="*/ 2605617 h 3060700"/>
              <a:gd name="connsiteX89" fmla="*/ 2400300 w 3670300"/>
              <a:gd name="connsiteY89" fmla="*/ 2605616 h 3060700"/>
              <a:gd name="connsiteX90" fmla="*/ 2400300 w 3670300"/>
              <a:gd name="connsiteY90" fmla="*/ 2647950 h 3060700"/>
              <a:gd name="connsiteX91" fmla="*/ 2463800 w 3670300"/>
              <a:gd name="connsiteY91" fmla="*/ 2647950 h 3060700"/>
              <a:gd name="connsiteX92" fmla="*/ 2463800 w 3670300"/>
              <a:gd name="connsiteY92" fmla="*/ 2705100 h 3060700"/>
              <a:gd name="connsiteX93" fmla="*/ 2683934 w 3670300"/>
              <a:gd name="connsiteY93" fmla="*/ 2700867 h 3060700"/>
              <a:gd name="connsiteX94" fmla="*/ 2681816 w 3670300"/>
              <a:gd name="connsiteY94" fmla="*/ 2760133 h 3060700"/>
              <a:gd name="connsiteX95" fmla="*/ 2732616 w 3670300"/>
              <a:gd name="connsiteY95" fmla="*/ 2760133 h 3060700"/>
              <a:gd name="connsiteX96" fmla="*/ 2734734 w 3670300"/>
              <a:gd name="connsiteY96" fmla="*/ 2825750 h 3060700"/>
              <a:gd name="connsiteX97" fmla="*/ 3627966 w 3670300"/>
              <a:gd name="connsiteY97" fmla="*/ 2825750 h 3060700"/>
              <a:gd name="connsiteX98" fmla="*/ 3627967 w 3670300"/>
              <a:gd name="connsiteY98" fmla="*/ 3060700 h 3060700"/>
              <a:gd name="connsiteX99" fmla="*/ 3670300 w 3670300"/>
              <a:gd name="connsiteY99" fmla="*/ 3060700 h 3060700"/>
              <a:gd name="connsiteX0" fmla="*/ 0 w 3670300"/>
              <a:gd name="connsiteY0" fmla="*/ 0 h 3060700"/>
              <a:gd name="connsiteX1" fmla="*/ 88900 w 3670300"/>
              <a:gd name="connsiteY1" fmla="*/ 0 h 3060700"/>
              <a:gd name="connsiteX2" fmla="*/ 88900 w 3670300"/>
              <a:gd name="connsiteY2" fmla="*/ 44450 h 3060700"/>
              <a:gd name="connsiteX3" fmla="*/ 146050 w 3670300"/>
              <a:gd name="connsiteY3" fmla="*/ 44450 h 3060700"/>
              <a:gd name="connsiteX4" fmla="*/ 146050 w 3670300"/>
              <a:gd name="connsiteY4" fmla="*/ 63500 h 3060700"/>
              <a:gd name="connsiteX5" fmla="*/ 203200 w 3670300"/>
              <a:gd name="connsiteY5" fmla="*/ 63500 h 3060700"/>
              <a:gd name="connsiteX6" fmla="*/ 203200 w 3670300"/>
              <a:gd name="connsiteY6" fmla="*/ 88900 h 3060700"/>
              <a:gd name="connsiteX7" fmla="*/ 222250 w 3670300"/>
              <a:gd name="connsiteY7" fmla="*/ 88900 h 3060700"/>
              <a:gd name="connsiteX8" fmla="*/ 222250 w 3670300"/>
              <a:gd name="connsiteY8" fmla="*/ 127000 h 3060700"/>
              <a:gd name="connsiteX9" fmla="*/ 241300 w 3670300"/>
              <a:gd name="connsiteY9" fmla="*/ 107950 h 3060700"/>
              <a:gd name="connsiteX10" fmla="*/ 241300 w 3670300"/>
              <a:gd name="connsiteY10" fmla="*/ 146050 h 3060700"/>
              <a:gd name="connsiteX11" fmla="*/ 247650 w 3670300"/>
              <a:gd name="connsiteY11" fmla="*/ 146050 h 3060700"/>
              <a:gd name="connsiteX12" fmla="*/ 247650 w 3670300"/>
              <a:gd name="connsiteY12" fmla="*/ 260350 h 3060700"/>
              <a:gd name="connsiteX13" fmla="*/ 266700 w 3670300"/>
              <a:gd name="connsiteY13" fmla="*/ 260350 h 3060700"/>
              <a:gd name="connsiteX14" fmla="*/ 266700 w 3670300"/>
              <a:gd name="connsiteY14" fmla="*/ 393700 h 3060700"/>
              <a:gd name="connsiteX15" fmla="*/ 285750 w 3670300"/>
              <a:gd name="connsiteY15" fmla="*/ 393700 h 3060700"/>
              <a:gd name="connsiteX16" fmla="*/ 285750 w 3670300"/>
              <a:gd name="connsiteY16" fmla="*/ 476250 h 3060700"/>
              <a:gd name="connsiteX17" fmla="*/ 292100 w 3670300"/>
              <a:gd name="connsiteY17" fmla="*/ 482600 h 3060700"/>
              <a:gd name="connsiteX18" fmla="*/ 292100 w 3670300"/>
              <a:gd name="connsiteY18" fmla="*/ 584200 h 3060700"/>
              <a:gd name="connsiteX19" fmla="*/ 304800 w 3670300"/>
              <a:gd name="connsiteY19" fmla="*/ 584200 h 3060700"/>
              <a:gd name="connsiteX20" fmla="*/ 304800 w 3670300"/>
              <a:gd name="connsiteY20" fmla="*/ 704850 h 3060700"/>
              <a:gd name="connsiteX21" fmla="*/ 317500 w 3670300"/>
              <a:gd name="connsiteY21" fmla="*/ 704850 h 3060700"/>
              <a:gd name="connsiteX22" fmla="*/ 317500 w 3670300"/>
              <a:gd name="connsiteY22" fmla="*/ 749300 h 3060700"/>
              <a:gd name="connsiteX23" fmla="*/ 342900 w 3670300"/>
              <a:gd name="connsiteY23" fmla="*/ 749300 h 3060700"/>
              <a:gd name="connsiteX24" fmla="*/ 342900 w 3670300"/>
              <a:gd name="connsiteY24" fmla="*/ 812800 h 3060700"/>
              <a:gd name="connsiteX25" fmla="*/ 355600 w 3670300"/>
              <a:gd name="connsiteY25" fmla="*/ 812800 h 3060700"/>
              <a:gd name="connsiteX26" fmla="*/ 355600 w 3670300"/>
              <a:gd name="connsiteY26" fmla="*/ 844550 h 3060700"/>
              <a:gd name="connsiteX27" fmla="*/ 368300 w 3670300"/>
              <a:gd name="connsiteY27" fmla="*/ 844550 h 3060700"/>
              <a:gd name="connsiteX28" fmla="*/ 368300 w 3670300"/>
              <a:gd name="connsiteY28" fmla="*/ 869950 h 3060700"/>
              <a:gd name="connsiteX29" fmla="*/ 539750 w 3670300"/>
              <a:gd name="connsiteY29" fmla="*/ 869950 h 3060700"/>
              <a:gd name="connsiteX30" fmla="*/ 539750 w 3670300"/>
              <a:gd name="connsiteY30" fmla="*/ 933450 h 3060700"/>
              <a:gd name="connsiteX31" fmla="*/ 565150 w 3670300"/>
              <a:gd name="connsiteY31" fmla="*/ 933450 h 3060700"/>
              <a:gd name="connsiteX32" fmla="*/ 565150 w 3670300"/>
              <a:gd name="connsiteY32" fmla="*/ 1035050 h 3060700"/>
              <a:gd name="connsiteX33" fmla="*/ 577850 w 3670300"/>
              <a:gd name="connsiteY33" fmla="*/ 1035050 h 3060700"/>
              <a:gd name="connsiteX34" fmla="*/ 577850 w 3670300"/>
              <a:gd name="connsiteY34" fmla="*/ 1104900 h 3060700"/>
              <a:gd name="connsiteX35" fmla="*/ 596900 w 3670300"/>
              <a:gd name="connsiteY35" fmla="*/ 1104900 h 3060700"/>
              <a:gd name="connsiteX36" fmla="*/ 596900 w 3670300"/>
              <a:gd name="connsiteY36" fmla="*/ 1168400 h 3060700"/>
              <a:gd name="connsiteX37" fmla="*/ 609600 w 3670300"/>
              <a:gd name="connsiteY37" fmla="*/ 1181100 h 3060700"/>
              <a:gd name="connsiteX38" fmla="*/ 609600 w 3670300"/>
              <a:gd name="connsiteY38" fmla="*/ 1270000 h 3060700"/>
              <a:gd name="connsiteX39" fmla="*/ 615950 w 3670300"/>
              <a:gd name="connsiteY39" fmla="*/ 1270000 h 3060700"/>
              <a:gd name="connsiteX40" fmla="*/ 615950 w 3670300"/>
              <a:gd name="connsiteY40" fmla="*/ 1358900 h 3060700"/>
              <a:gd name="connsiteX41" fmla="*/ 628650 w 3670300"/>
              <a:gd name="connsiteY41" fmla="*/ 1358900 h 3060700"/>
              <a:gd name="connsiteX42" fmla="*/ 643466 w 3670300"/>
              <a:gd name="connsiteY42" fmla="*/ 1407583 h 3060700"/>
              <a:gd name="connsiteX43" fmla="*/ 709083 w 3670300"/>
              <a:gd name="connsiteY43" fmla="*/ 1399117 h 3060700"/>
              <a:gd name="connsiteX44" fmla="*/ 711200 w 3670300"/>
              <a:gd name="connsiteY44" fmla="*/ 1435100 h 3060700"/>
              <a:gd name="connsiteX45" fmla="*/ 711200 w 3670300"/>
              <a:gd name="connsiteY45" fmla="*/ 1435100 h 3060700"/>
              <a:gd name="connsiteX46" fmla="*/ 762000 w 3670300"/>
              <a:gd name="connsiteY46" fmla="*/ 1435100 h 3060700"/>
              <a:gd name="connsiteX47" fmla="*/ 762000 w 3670300"/>
              <a:gd name="connsiteY47" fmla="*/ 1466850 h 3060700"/>
              <a:gd name="connsiteX48" fmla="*/ 793750 w 3670300"/>
              <a:gd name="connsiteY48" fmla="*/ 1466850 h 3060700"/>
              <a:gd name="connsiteX49" fmla="*/ 793750 w 3670300"/>
              <a:gd name="connsiteY49" fmla="*/ 1504950 h 3060700"/>
              <a:gd name="connsiteX50" fmla="*/ 850900 w 3670300"/>
              <a:gd name="connsiteY50" fmla="*/ 1504950 h 3060700"/>
              <a:gd name="connsiteX51" fmla="*/ 850900 w 3670300"/>
              <a:gd name="connsiteY51" fmla="*/ 1549400 h 3060700"/>
              <a:gd name="connsiteX52" fmla="*/ 869950 w 3670300"/>
              <a:gd name="connsiteY52" fmla="*/ 1549400 h 3060700"/>
              <a:gd name="connsiteX53" fmla="*/ 869950 w 3670300"/>
              <a:gd name="connsiteY53" fmla="*/ 1587500 h 3060700"/>
              <a:gd name="connsiteX54" fmla="*/ 895350 w 3670300"/>
              <a:gd name="connsiteY54" fmla="*/ 1587500 h 3060700"/>
              <a:gd name="connsiteX55" fmla="*/ 893234 w 3670300"/>
              <a:gd name="connsiteY55" fmla="*/ 1606550 h 3060700"/>
              <a:gd name="connsiteX56" fmla="*/ 914400 w 3670300"/>
              <a:gd name="connsiteY56" fmla="*/ 1606550 h 3060700"/>
              <a:gd name="connsiteX57" fmla="*/ 914400 w 3670300"/>
              <a:gd name="connsiteY57" fmla="*/ 1701800 h 3060700"/>
              <a:gd name="connsiteX58" fmla="*/ 933450 w 3670300"/>
              <a:gd name="connsiteY58" fmla="*/ 1699683 h 3060700"/>
              <a:gd name="connsiteX59" fmla="*/ 931334 w 3670300"/>
              <a:gd name="connsiteY59" fmla="*/ 1748367 h 3060700"/>
              <a:gd name="connsiteX60" fmla="*/ 1003300 w 3670300"/>
              <a:gd name="connsiteY60" fmla="*/ 1748366 h 3060700"/>
              <a:gd name="connsiteX61" fmla="*/ 1003300 w 3670300"/>
              <a:gd name="connsiteY61" fmla="*/ 1778000 h 3060700"/>
              <a:gd name="connsiteX62" fmla="*/ 1130300 w 3670300"/>
              <a:gd name="connsiteY62" fmla="*/ 1778000 h 3060700"/>
              <a:gd name="connsiteX63" fmla="*/ 1130300 w 3670300"/>
              <a:gd name="connsiteY63" fmla="*/ 1828800 h 3060700"/>
              <a:gd name="connsiteX64" fmla="*/ 1214967 w 3670300"/>
              <a:gd name="connsiteY64" fmla="*/ 1828800 h 3060700"/>
              <a:gd name="connsiteX65" fmla="*/ 1217083 w 3670300"/>
              <a:gd name="connsiteY65" fmla="*/ 1875366 h 3060700"/>
              <a:gd name="connsiteX66" fmla="*/ 1219200 w 3670300"/>
              <a:gd name="connsiteY66" fmla="*/ 1924050 h 3060700"/>
              <a:gd name="connsiteX67" fmla="*/ 1250950 w 3670300"/>
              <a:gd name="connsiteY67" fmla="*/ 1924050 h 3060700"/>
              <a:gd name="connsiteX68" fmla="*/ 1250950 w 3670300"/>
              <a:gd name="connsiteY68" fmla="*/ 1974850 h 3060700"/>
              <a:gd name="connsiteX69" fmla="*/ 1524000 w 3670300"/>
              <a:gd name="connsiteY69" fmla="*/ 1974850 h 3060700"/>
              <a:gd name="connsiteX70" fmla="*/ 1524000 w 3670300"/>
              <a:gd name="connsiteY70" fmla="*/ 2108200 h 3060700"/>
              <a:gd name="connsiteX71" fmla="*/ 1625600 w 3670300"/>
              <a:gd name="connsiteY71" fmla="*/ 2108200 h 3060700"/>
              <a:gd name="connsiteX72" fmla="*/ 1625600 w 3670300"/>
              <a:gd name="connsiteY72" fmla="*/ 2152650 h 3060700"/>
              <a:gd name="connsiteX73" fmla="*/ 1828800 w 3670300"/>
              <a:gd name="connsiteY73" fmla="*/ 2152650 h 3060700"/>
              <a:gd name="connsiteX74" fmla="*/ 1828800 w 3670300"/>
              <a:gd name="connsiteY74" fmla="*/ 2247900 h 3060700"/>
              <a:gd name="connsiteX75" fmla="*/ 1847850 w 3670300"/>
              <a:gd name="connsiteY75" fmla="*/ 2247900 h 3060700"/>
              <a:gd name="connsiteX76" fmla="*/ 1847850 w 3670300"/>
              <a:gd name="connsiteY76" fmla="*/ 2294467 h 3060700"/>
              <a:gd name="connsiteX77" fmla="*/ 1928284 w 3670300"/>
              <a:gd name="connsiteY77" fmla="*/ 2296584 h 3060700"/>
              <a:gd name="connsiteX78" fmla="*/ 1940983 w 3670300"/>
              <a:gd name="connsiteY78" fmla="*/ 2347383 h 3060700"/>
              <a:gd name="connsiteX79" fmla="*/ 2055283 w 3670300"/>
              <a:gd name="connsiteY79" fmla="*/ 2349500 h 3060700"/>
              <a:gd name="connsiteX80" fmla="*/ 2051050 w 3670300"/>
              <a:gd name="connsiteY80" fmla="*/ 2374900 h 3060700"/>
              <a:gd name="connsiteX81" fmla="*/ 2076450 w 3670300"/>
              <a:gd name="connsiteY81" fmla="*/ 2374900 h 3060700"/>
              <a:gd name="connsiteX82" fmla="*/ 2076450 w 3670300"/>
              <a:gd name="connsiteY82" fmla="*/ 2440517 h 3060700"/>
              <a:gd name="connsiteX83" fmla="*/ 2101850 w 3670300"/>
              <a:gd name="connsiteY83" fmla="*/ 2438400 h 3060700"/>
              <a:gd name="connsiteX84" fmla="*/ 2101850 w 3670300"/>
              <a:gd name="connsiteY84" fmla="*/ 2476500 h 3060700"/>
              <a:gd name="connsiteX85" fmla="*/ 2120900 w 3670300"/>
              <a:gd name="connsiteY85" fmla="*/ 2476500 h 3060700"/>
              <a:gd name="connsiteX86" fmla="*/ 2120900 w 3670300"/>
              <a:gd name="connsiteY86" fmla="*/ 2546350 h 3060700"/>
              <a:gd name="connsiteX87" fmla="*/ 2184400 w 3670300"/>
              <a:gd name="connsiteY87" fmla="*/ 2546350 h 3060700"/>
              <a:gd name="connsiteX88" fmla="*/ 2182283 w 3670300"/>
              <a:gd name="connsiteY88" fmla="*/ 2605617 h 3060700"/>
              <a:gd name="connsiteX89" fmla="*/ 2400300 w 3670300"/>
              <a:gd name="connsiteY89" fmla="*/ 2605616 h 3060700"/>
              <a:gd name="connsiteX90" fmla="*/ 2400300 w 3670300"/>
              <a:gd name="connsiteY90" fmla="*/ 2647950 h 3060700"/>
              <a:gd name="connsiteX91" fmla="*/ 2463800 w 3670300"/>
              <a:gd name="connsiteY91" fmla="*/ 2647950 h 3060700"/>
              <a:gd name="connsiteX92" fmla="*/ 2463800 w 3670300"/>
              <a:gd name="connsiteY92" fmla="*/ 2705100 h 3060700"/>
              <a:gd name="connsiteX93" fmla="*/ 2683934 w 3670300"/>
              <a:gd name="connsiteY93" fmla="*/ 2700867 h 3060700"/>
              <a:gd name="connsiteX94" fmla="*/ 2681816 w 3670300"/>
              <a:gd name="connsiteY94" fmla="*/ 2760133 h 3060700"/>
              <a:gd name="connsiteX95" fmla="*/ 2732616 w 3670300"/>
              <a:gd name="connsiteY95" fmla="*/ 2760133 h 3060700"/>
              <a:gd name="connsiteX96" fmla="*/ 2734734 w 3670300"/>
              <a:gd name="connsiteY96" fmla="*/ 2825750 h 3060700"/>
              <a:gd name="connsiteX97" fmla="*/ 3627966 w 3670300"/>
              <a:gd name="connsiteY97" fmla="*/ 2825750 h 3060700"/>
              <a:gd name="connsiteX98" fmla="*/ 3627967 w 3670300"/>
              <a:gd name="connsiteY98" fmla="*/ 3060700 h 3060700"/>
              <a:gd name="connsiteX99" fmla="*/ 3670300 w 3670300"/>
              <a:gd name="connsiteY99" fmla="*/ 3060700 h 3060700"/>
              <a:gd name="connsiteX0" fmla="*/ 0 w 3670300"/>
              <a:gd name="connsiteY0" fmla="*/ 0 h 3060700"/>
              <a:gd name="connsiteX1" fmla="*/ 88900 w 3670300"/>
              <a:gd name="connsiteY1" fmla="*/ 0 h 3060700"/>
              <a:gd name="connsiteX2" fmla="*/ 88900 w 3670300"/>
              <a:gd name="connsiteY2" fmla="*/ 44450 h 3060700"/>
              <a:gd name="connsiteX3" fmla="*/ 146050 w 3670300"/>
              <a:gd name="connsiteY3" fmla="*/ 44450 h 3060700"/>
              <a:gd name="connsiteX4" fmla="*/ 146050 w 3670300"/>
              <a:gd name="connsiteY4" fmla="*/ 63500 h 3060700"/>
              <a:gd name="connsiteX5" fmla="*/ 203200 w 3670300"/>
              <a:gd name="connsiteY5" fmla="*/ 63500 h 3060700"/>
              <a:gd name="connsiteX6" fmla="*/ 203200 w 3670300"/>
              <a:gd name="connsiteY6" fmla="*/ 88900 h 3060700"/>
              <a:gd name="connsiteX7" fmla="*/ 222250 w 3670300"/>
              <a:gd name="connsiteY7" fmla="*/ 88900 h 3060700"/>
              <a:gd name="connsiteX8" fmla="*/ 222250 w 3670300"/>
              <a:gd name="connsiteY8" fmla="*/ 127000 h 3060700"/>
              <a:gd name="connsiteX9" fmla="*/ 241300 w 3670300"/>
              <a:gd name="connsiteY9" fmla="*/ 107950 h 3060700"/>
              <a:gd name="connsiteX10" fmla="*/ 241300 w 3670300"/>
              <a:gd name="connsiteY10" fmla="*/ 146050 h 3060700"/>
              <a:gd name="connsiteX11" fmla="*/ 247650 w 3670300"/>
              <a:gd name="connsiteY11" fmla="*/ 146050 h 3060700"/>
              <a:gd name="connsiteX12" fmla="*/ 247650 w 3670300"/>
              <a:gd name="connsiteY12" fmla="*/ 260350 h 3060700"/>
              <a:gd name="connsiteX13" fmla="*/ 266700 w 3670300"/>
              <a:gd name="connsiteY13" fmla="*/ 260350 h 3060700"/>
              <a:gd name="connsiteX14" fmla="*/ 266700 w 3670300"/>
              <a:gd name="connsiteY14" fmla="*/ 393700 h 3060700"/>
              <a:gd name="connsiteX15" fmla="*/ 285750 w 3670300"/>
              <a:gd name="connsiteY15" fmla="*/ 393700 h 3060700"/>
              <a:gd name="connsiteX16" fmla="*/ 285750 w 3670300"/>
              <a:gd name="connsiteY16" fmla="*/ 476250 h 3060700"/>
              <a:gd name="connsiteX17" fmla="*/ 292100 w 3670300"/>
              <a:gd name="connsiteY17" fmla="*/ 482600 h 3060700"/>
              <a:gd name="connsiteX18" fmla="*/ 292100 w 3670300"/>
              <a:gd name="connsiteY18" fmla="*/ 584200 h 3060700"/>
              <a:gd name="connsiteX19" fmla="*/ 304800 w 3670300"/>
              <a:gd name="connsiteY19" fmla="*/ 584200 h 3060700"/>
              <a:gd name="connsiteX20" fmla="*/ 304800 w 3670300"/>
              <a:gd name="connsiteY20" fmla="*/ 704850 h 3060700"/>
              <a:gd name="connsiteX21" fmla="*/ 317500 w 3670300"/>
              <a:gd name="connsiteY21" fmla="*/ 704850 h 3060700"/>
              <a:gd name="connsiteX22" fmla="*/ 317500 w 3670300"/>
              <a:gd name="connsiteY22" fmla="*/ 749300 h 3060700"/>
              <a:gd name="connsiteX23" fmla="*/ 342900 w 3670300"/>
              <a:gd name="connsiteY23" fmla="*/ 749300 h 3060700"/>
              <a:gd name="connsiteX24" fmla="*/ 342900 w 3670300"/>
              <a:gd name="connsiteY24" fmla="*/ 812800 h 3060700"/>
              <a:gd name="connsiteX25" fmla="*/ 355600 w 3670300"/>
              <a:gd name="connsiteY25" fmla="*/ 812800 h 3060700"/>
              <a:gd name="connsiteX26" fmla="*/ 355600 w 3670300"/>
              <a:gd name="connsiteY26" fmla="*/ 844550 h 3060700"/>
              <a:gd name="connsiteX27" fmla="*/ 368300 w 3670300"/>
              <a:gd name="connsiteY27" fmla="*/ 844550 h 3060700"/>
              <a:gd name="connsiteX28" fmla="*/ 368300 w 3670300"/>
              <a:gd name="connsiteY28" fmla="*/ 869950 h 3060700"/>
              <a:gd name="connsiteX29" fmla="*/ 539750 w 3670300"/>
              <a:gd name="connsiteY29" fmla="*/ 869950 h 3060700"/>
              <a:gd name="connsiteX30" fmla="*/ 539750 w 3670300"/>
              <a:gd name="connsiteY30" fmla="*/ 933450 h 3060700"/>
              <a:gd name="connsiteX31" fmla="*/ 565150 w 3670300"/>
              <a:gd name="connsiteY31" fmla="*/ 933450 h 3060700"/>
              <a:gd name="connsiteX32" fmla="*/ 565150 w 3670300"/>
              <a:gd name="connsiteY32" fmla="*/ 1035050 h 3060700"/>
              <a:gd name="connsiteX33" fmla="*/ 577850 w 3670300"/>
              <a:gd name="connsiteY33" fmla="*/ 1035050 h 3060700"/>
              <a:gd name="connsiteX34" fmla="*/ 577850 w 3670300"/>
              <a:gd name="connsiteY34" fmla="*/ 1104900 h 3060700"/>
              <a:gd name="connsiteX35" fmla="*/ 596900 w 3670300"/>
              <a:gd name="connsiteY35" fmla="*/ 1104900 h 3060700"/>
              <a:gd name="connsiteX36" fmla="*/ 596900 w 3670300"/>
              <a:gd name="connsiteY36" fmla="*/ 1168400 h 3060700"/>
              <a:gd name="connsiteX37" fmla="*/ 609600 w 3670300"/>
              <a:gd name="connsiteY37" fmla="*/ 1181100 h 3060700"/>
              <a:gd name="connsiteX38" fmla="*/ 609600 w 3670300"/>
              <a:gd name="connsiteY38" fmla="*/ 1270000 h 3060700"/>
              <a:gd name="connsiteX39" fmla="*/ 615950 w 3670300"/>
              <a:gd name="connsiteY39" fmla="*/ 1270000 h 3060700"/>
              <a:gd name="connsiteX40" fmla="*/ 615950 w 3670300"/>
              <a:gd name="connsiteY40" fmla="*/ 1358900 h 3060700"/>
              <a:gd name="connsiteX41" fmla="*/ 628650 w 3670300"/>
              <a:gd name="connsiteY41" fmla="*/ 1358900 h 3060700"/>
              <a:gd name="connsiteX42" fmla="*/ 643466 w 3670300"/>
              <a:gd name="connsiteY42" fmla="*/ 1407583 h 3060700"/>
              <a:gd name="connsiteX43" fmla="*/ 709083 w 3670300"/>
              <a:gd name="connsiteY43" fmla="*/ 1407584 h 3060700"/>
              <a:gd name="connsiteX44" fmla="*/ 711200 w 3670300"/>
              <a:gd name="connsiteY44" fmla="*/ 1435100 h 3060700"/>
              <a:gd name="connsiteX45" fmla="*/ 711200 w 3670300"/>
              <a:gd name="connsiteY45" fmla="*/ 1435100 h 3060700"/>
              <a:gd name="connsiteX46" fmla="*/ 762000 w 3670300"/>
              <a:gd name="connsiteY46" fmla="*/ 1435100 h 3060700"/>
              <a:gd name="connsiteX47" fmla="*/ 762000 w 3670300"/>
              <a:gd name="connsiteY47" fmla="*/ 1466850 h 3060700"/>
              <a:gd name="connsiteX48" fmla="*/ 793750 w 3670300"/>
              <a:gd name="connsiteY48" fmla="*/ 1466850 h 3060700"/>
              <a:gd name="connsiteX49" fmla="*/ 793750 w 3670300"/>
              <a:gd name="connsiteY49" fmla="*/ 1504950 h 3060700"/>
              <a:gd name="connsiteX50" fmla="*/ 850900 w 3670300"/>
              <a:gd name="connsiteY50" fmla="*/ 1504950 h 3060700"/>
              <a:gd name="connsiteX51" fmla="*/ 850900 w 3670300"/>
              <a:gd name="connsiteY51" fmla="*/ 1549400 h 3060700"/>
              <a:gd name="connsiteX52" fmla="*/ 869950 w 3670300"/>
              <a:gd name="connsiteY52" fmla="*/ 1549400 h 3060700"/>
              <a:gd name="connsiteX53" fmla="*/ 869950 w 3670300"/>
              <a:gd name="connsiteY53" fmla="*/ 1587500 h 3060700"/>
              <a:gd name="connsiteX54" fmla="*/ 895350 w 3670300"/>
              <a:gd name="connsiteY54" fmla="*/ 1587500 h 3060700"/>
              <a:gd name="connsiteX55" fmla="*/ 893234 w 3670300"/>
              <a:gd name="connsiteY55" fmla="*/ 1606550 h 3060700"/>
              <a:gd name="connsiteX56" fmla="*/ 914400 w 3670300"/>
              <a:gd name="connsiteY56" fmla="*/ 1606550 h 3060700"/>
              <a:gd name="connsiteX57" fmla="*/ 914400 w 3670300"/>
              <a:gd name="connsiteY57" fmla="*/ 1701800 h 3060700"/>
              <a:gd name="connsiteX58" fmla="*/ 933450 w 3670300"/>
              <a:gd name="connsiteY58" fmla="*/ 1699683 h 3060700"/>
              <a:gd name="connsiteX59" fmla="*/ 931334 w 3670300"/>
              <a:gd name="connsiteY59" fmla="*/ 1748367 h 3060700"/>
              <a:gd name="connsiteX60" fmla="*/ 1003300 w 3670300"/>
              <a:gd name="connsiteY60" fmla="*/ 1748366 h 3060700"/>
              <a:gd name="connsiteX61" fmla="*/ 1003300 w 3670300"/>
              <a:gd name="connsiteY61" fmla="*/ 1778000 h 3060700"/>
              <a:gd name="connsiteX62" fmla="*/ 1130300 w 3670300"/>
              <a:gd name="connsiteY62" fmla="*/ 1778000 h 3060700"/>
              <a:gd name="connsiteX63" fmla="*/ 1130300 w 3670300"/>
              <a:gd name="connsiteY63" fmla="*/ 1828800 h 3060700"/>
              <a:gd name="connsiteX64" fmla="*/ 1214967 w 3670300"/>
              <a:gd name="connsiteY64" fmla="*/ 1828800 h 3060700"/>
              <a:gd name="connsiteX65" fmla="*/ 1217083 w 3670300"/>
              <a:gd name="connsiteY65" fmla="*/ 1875366 h 3060700"/>
              <a:gd name="connsiteX66" fmla="*/ 1219200 w 3670300"/>
              <a:gd name="connsiteY66" fmla="*/ 1924050 h 3060700"/>
              <a:gd name="connsiteX67" fmla="*/ 1250950 w 3670300"/>
              <a:gd name="connsiteY67" fmla="*/ 1924050 h 3060700"/>
              <a:gd name="connsiteX68" fmla="*/ 1250950 w 3670300"/>
              <a:gd name="connsiteY68" fmla="*/ 1974850 h 3060700"/>
              <a:gd name="connsiteX69" fmla="*/ 1524000 w 3670300"/>
              <a:gd name="connsiteY69" fmla="*/ 1974850 h 3060700"/>
              <a:gd name="connsiteX70" fmla="*/ 1524000 w 3670300"/>
              <a:gd name="connsiteY70" fmla="*/ 2108200 h 3060700"/>
              <a:gd name="connsiteX71" fmla="*/ 1625600 w 3670300"/>
              <a:gd name="connsiteY71" fmla="*/ 2108200 h 3060700"/>
              <a:gd name="connsiteX72" fmla="*/ 1625600 w 3670300"/>
              <a:gd name="connsiteY72" fmla="*/ 2152650 h 3060700"/>
              <a:gd name="connsiteX73" fmla="*/ 1828800 w 3670300"/>
              <a:gd name="connsiteY73" fmla="*/ 2152650 h 3060700"/>
              <a:gd name="connsiteX74" fmla="*/ 1828800 w 3670300"/>
              <a:gd name="connsiteY74" fmla="*/ 2247900 h 3060700"/>
              <a:gd name="connsiteX75" fmla="*/ 1847850 w 3670300"/>
              <a:gd name="connsiteY75" fmla="*/ 2247900 h 3060700"/>
              <a:gd name="connsiteX76" fmla="*/ 1847850 w 3670300"/>
              <a:gd name="connsiteY76" fmla="*/ 2294467 h 3060700"/>
              <a:gd name="connsiteX77" fmla="*/ 1928284 w 3670300"/>
              <a:gd name="connsiteY77" fmla="*/ 2296584 h 3060700"/>
              <a:gd name="connsiteX78" fmla="*/ 1940983 w 3670300"/>
              <a:gd name="connsiteY78" fmla="*/ 2347383 h 3060700"/>
              <a:gd name="connsiteX79" fmla="*/ 2055283 w 3670300"/>
              <a:gd name="connsiteY79" fmla="*/ 2349500 h 3060700"/>
              <a:gd name="connsiteX80" fmla="*/ 2051050 w 3670300"/>
              <a:gd name="connsiteY80" fmla="*/ 2374900 h 3060700"/>
              <a:gd name="connsiteX81" fmla="*/ 2076450 w 3670300"/>
              <a:gd name="connsiteY81" fmla="*/ 2374900 h 3060700"/>
              <a:gd name="connsiteX82" fmla="*/ 2076450 w 3670300"/>
              <a:gd name="connsiteY82" fmla="*/ 2440517 h 3060700"/>
              <a:gd name="connsiteX83" fmla="*/ 2101850 w 3670300"/>
              <a:gd name="connsiteY83" fmla="*/ 2438400 h 3060700"/>
              <a:gd name="connsiteX84" fmla="*/ 2101850 w 3670300"/>
              <a:gd name="connsiteY84" fmla="*/ 2476500 h 3060700"/>
              <a:gd name="connsiteX85" fmla="*/ 2120900 w 3670300"/>
              <a:gd name="connsiteY85" fmla="*/ 2476500 h 3060700"/>
              <a:gd name="connsiteX86" fmla="*/ 2120900 w 3670300"/>
              <a:gd name="connsiteY86" fmla="*/ 2546350 h 3060700"/>
              <a:gd name="connsiteX87" fmla="*/ 2184400 w 3670300"/>
              <a:gd name="connsiteY87" fmla="*/ 2546350 h 3060700"/>
              <a:gd name="connsiteX88" fmla="*/ 2182283 w 3670300"/>
              <a:gd name="connsiteY88" fmla="*/ 2605617 h 3060700"/>
              <a:gd name="connsiteX89" fmla="*/ 2400300 w 3670300"/>
              <a:gd name="connsiteY89" fmla="*/ 2605616 h 3060700"/>
              <a:gd name="connsiteX90" fmla="*/ 2400300 w 3670300"/>
              <a:gd name="connsiteY90" fmla="*/ 2647950 h 3060700"/>
              <a:gd name="connsiteX91" fmla="*/ 2463800 w 3670300"/>
              <a:gd name="connsiteY91" fmla="*/ 2647950 h 3060700"/>
              <a:gd name="connsiteX92" fmla="*/ 2463800 w 3670300"/>
              <a:gd name="connsiteY92" fmla="*/ 2705100 h 3060700"/>
              <a:gd name="connsiteX93" fmla="*/ 2683934 w 3670300"/>
              <a:gd name="connsiteY93" fmla="*/ 2700867 h 3060700"/>
              <a:gd name="connsiteX94" fmla="*/ 2681816 w 3670300"/>
              <a:gd name="connsiteY94" fmla="*/ 2760133 h 3060700"/>
              <a:gd name="connsiteX95" fmla="*/ 2732616 w 3670300"/>
              <a:gd name="connsiteY95" fmla="*/ 2760133 h 3060700"/>
              <a:gd name="connsiteX96" fmla="*/ 2734734 w 3670300"/>
              <a:gd name="connsiteY96" fmla="*/ 2825750 h 3060700"/>
              <a:gd name="connsiteX97" fmla="*/ 3627966 w 3670300"/>
              <a:gd name="connsiteY97" fmla="*/ 2825750 h 3060700"/>
              <a:gd name="connsiteX98" fmla="*/ 3627967 w 3670300"/>
              <a:gd name="connsiteY98" fmla="*/ 3060700 h 3060700"/>
              <a:gd name="connsiteX99" fmla="*/ 3670300 w 3670300"/>
              <a:gd name="connsiteY99" fmla="*/ 3060700 h 3060700"/>
              <a:gd name="connsiteX0" fmla="*/ 0 w 3670300"/>
              <a:gd name="connsiteY0" fmla="*/ 0 h 3060700"/>
              <a:gd name="connsiteX1" fmla="*/ 88900 w 3670300"/>
              <a:gd name="connsiteY1" fmla="*/ 0 h 3060700"/>
              <a:gd name="connsiteX2" fmla="*/ 88900 w 3670300"/>
              <a:gd name="connsiteY2" fmla="*/ 44450 h 3060700"/>
              <a:gd name="connsiteX3" fmla="*/ 146050 w 3670300"/>
              <a:gd name="connsiteY3" fmla="*/ 44450 h 3060700"/>
              <a:gd name="connsiteX4" fmla="*/ 146050 w 3670300"/>
              <a:gd name="connsiteY4" fmla="*/ 63500 h 3060700"/>
              <a:gd name="connsiteX5" fmla="*/ 203200 w 3670300"/>
              <a:gd name="connsiteY5" fmla="*/ 63500 h 3060700"/>
              <a:gd name="connsiteX6" fmla="*/ 203200 w 3670300"/>
              <a:gd name="connsiteY6" fmla="*/ 88900 h 3060700"/>
              <a:gd name="connsiteX7" fmla="*/ 222250 w 3670300"/>
              <a:gd name="connsiteY7" fmla="*/ 88900 h 3060700"/>
              <a:gd name="connsiteX8" fmla="*/ 222250 w 3670300"/>
              <a:gd name="connsiteY8" fmla="*/ 127000 h 3060700"/>
              <a:gd name="connsiteX9" fmla="*/ 241300 w 3670300"/>
              <a:gd name="connsiteY9" fmla="*/ 107950 h 3060700"/>
              <a:gd name="connsiteX10" fmla="*/ 241300 w 3670300"/>
              <a:gd name="connsiteY10" fmla="*/ 146050 h 3060700"/>
              <a:gd name="connsiteX11" fmla="*/ 247650 w 3670300"/>
              <a:gd name="connsiteY11" fmla="*/ 146050 h 3060700"/>
              <a:gd name="connsiteX12" fmla="*/ 247650 w 3670300"/>
              <a:gd name="connsiteY12" fmla="*/ 260350 h 3060700"/>
              <a:gd name="connsiteX13" fmla="*/ 266700 w 3670300"/>
              <a:gd name="connsiteY13" fmla="*/ 260350 h 3060700"/>
              <a:gd name="connsiteX14" fmla="*/ 266700 w 3670300"/>
              <a:gd name="connsiteY14" fmla="*/ 393700 h 3060700"/>
              <a:gd name="connsiteX15" fmla="*/ 285750 w 3670300"/>
              <a:gd name="connsiteY15" fmla="*/ 393700 h 3060700"/>
              <a:gd name="connsiteX16" fmla="*/ 285750 w 3670300"/>
              <a:gd name="connsiteY16" fmla="*/ 476250 h 3060700"/>
              <a:gd name="connsiteX17" fmla="*/ 292100 w 3670300"/>
              <a:gd name="connsiteY17" fmla="*/ 482600 h 3060700"/>
              <a:gd name="connsiteX18" fmla="*/ 292100 w 3670300"/>
              <a:gd name="connsiteY18" fmla="*/ 584200 h 3060700"/>
              <a:gd name="connsiteX19" fmla="*/ 304800 w 3670300"/>
              <a:gd name="connsiteY19" fmla="*/ 584200 h 3060700"/>
              <a:gd name="connsiteX20" fmla="*/ 304800 w 3670300"/>
              <a:gd name="connsiteY20" fmla="*/ 704850 h 3060700"/>
              <a:gd name="connsiteX21" fmla="*/ 317500 w 3670300"/>
              <a:gd name="connsiteY21" fmla="*/ 704850 h 3060700"/>
              <a:gd name="connsiteX22" fmla="*/ 317500 w 3670300"/>
              <a:gd name="connsiteY22" fmla="*/ 749300 h 3060700"/>
              <a:gd name="connsiteX23" fmla="*/ 342900 w 3670300"/>
              <a:gd name="connsiteY23" fmla="*/ 749300 h 3060700"/>
              <a:gd name="connsiteX24" fmla="*/ 342900 w 3670300"/>
              <a:gd name="connsiteY24" fmla="*/ 812800 h 3060700"/>
              <a:gd name="connsiteX25" fmla="*/ 355600 w 3670300"/>
              <a:gd name="connsiteY25" fmla="*/ 812800 h 3060700"/>
              <a:gd name="connsiteX26" fmla="*/ 355600 w 3670300"/>
              <a:gd name="connsiteY26" fmla="*/ 844550 h 3060700"/>
              <a:gd name="connsiteX27" fmla="*/ 368300 w 3670300"/>
              <a:gd name="connsiteY27" fmla="*/ 844550 h 3060700"/>
              <a:gd name="connsiteX28" fmla="*/ 368300 w 3670300"/>
              <a:gd name="connsiteY28" fmla="*/ 869950 h 3060700"/>
              <a:gd name="connsiteX29" fmla="*/ 539750 w 3670300"/>
              <a:gd name="connsiteY29" fmla="*/ 869950 h 3060700"/>
              <a:gd name="connsiteX30" fmla="*/ 539750 w 3670300"/>
              <a:gd name="connsiteY30" fmla="*/ 933450 h 3060700"/>
              <a:gd name="connsiteX31" fmla="*/ 565150 w 3670300"/>
              <a:gd name="connsiteY31" fmla="*/ 933450 h 3060700"/>
              <a:gd name="connsiteX32" fmla="*/ 565150 w 3670300"/>
              <a:gd name="connsiteY32" fmla="*/ 1035050 h 3060700"/>
              <a:gd name="connsiteX33" fmla="*/ 577850 w 3670300"/>
              <a:gd name="connsiteY33" fmla="*/ 1035050 h 3060700"/>
              <a:gd name="connsiteX34" fmla="*/ 577850 w 3670300"/>
              <a:gd name="connsiteY34" fmla="*/ 1104900 h 3060700"/>
              <a:gd name="connsiteX35" fmla="*/ 596900 w 3670300"/>
              <a:gd name="connsiteY35" fmla="*/ 1104900 h 3060700"/>
              <a:gd name="connsiteX36" fmla="*/ 596900 w 3670300"/>
              <a:gd name="connsiteY36" fmla="*/ 1168400 h 3060700"/>
              <a:gd name="connsiteX37" fmla="*/ 609600 w 3670300"/>
              <a:gd name="connsiteY37" fmla="*/ 1181100 h 3060700"/>
              <a:gd name="connsiteX38" fmla="*/ 609600 w 3670300"/>
              <a:gd name="connsiteY38" fmla="*/ 1270000 h 3060700"/>
              <a:gd name="connsiteX39" fmla="*/ 615950 w 3670300"/>
              <a:gd name="connsiteY39" fmla="*/ 1270000 h 3060700"/>
              <a:gd name="connsiteX40" fmla="*/ 615950 w 3670300"/>
              <a:gd name="connsiteY40" fmla="*/ 1358900 h 3060700"/>
              <a:gd name="connsiteX41" fmla="*/ 641350 w 3670300"/>
              <a:gd name="connsiteY41" fmla="*/ 1358900 h 3060700"/>
              <a:gd name="connsiteX42" fmla="*/ 643466 w 3670300"/>
              <a:gd name="connsiteY42" fmla="*/ 1407583 h 3060700"/>
              <a:gd name="connsiteX43" fmla="*/ 709083 w 3670300"/>
              <a:gd name="connsiteY43" fmla="*/ 1407584 h 3060700"/>
              <a:gd name="connsiteX44" fmla="*/ 711200 w 3670300"/>
              <a:gd name="connsiteY44" fmla="*/ 1435100 h 3060700"/>
              <a:gd name="connsiteX45" fmla="*/ 711200 w 3670300"/>
              <a:gd name="connsiteY45" fmla="*/ 1435100 h 3060700"/>
              <a:gd name="connsiteX46" fmla="*/ 762000 w 3670300"/>
              <a:gd name="connsiteY46" fmla="*/ 1435100 h 3060700"/>
              <a:gd name="connsiteX47" fmla="*/ 762000 w 3670300"/>
              <a:gd name="connsiteY47" fmla="*/ 1466850 h 3060700"/>
              <a:gd name="connsiteX48" fmla="*/ 793750 w 3670300"/>
              <a:gd name="connsiteY48" fmla="*/ 1466850 h 3060700"/>
              <a:gd name="connsiteX49" fmla="*/ 793750 w 3670300"/>
              <a:gd name="connsiteY49" fmla="*/ 1504950 h 3060700"/>
              <a:gd name="connsiteX50" fmla="*/ 850900 w 3670300"/>
              <a:gd name="connsiteY50" fmla="*/ 1504950 h 3060700"/>
              <a:gd name="connsiteX51" fmla="*/ 850900 w 3670300"/>
              <a:gd name="connsiteY51" fmla="*/ 1549400 h 3060700"/>
              <a:gd name="connsiteX52" fmla="*/ 869950 w 3670300"/>
              <a:gd name="connsiteY52" fmla="*/ 1549400 h 3060700"/>
              <a:gd name="connsiteX53" fmla="*/ 869950 w 3670300"/>
              <a:gd name="connsiteY53" fmla="*/ 1587500 h 3060700"/>
              <a:gd name="connsiteX54" fmla="*/ 895350 w 3670300"/>
              <a:gd name="connsiteY54" fmla="*/ 1587500 h 3060700"/>
              <a:gd name="connsiteX55" fmla="*/ 893234 w 3670300"/>
              <a:gd name="connsiteY55" fmla="*/ 1606550 h 3060700"/>
              <a:gd name="connsiteX56" fmla="*/ 914400 w 3670300"/>
              <a:gd name="connsiteY56" fmla="*/ 1606550 h 3060700"/>
              <a:gd name="connsiteX57" fmla="*/ 914400 w 3670300"/>
              <a:gd name="connsiteY57" fmla="*/ 1701800 h 3060700"/>
              <a:gd name="connsiteX58" fmla="*/ 933450 w 3670300"/>
              <a:gd name="connsiteY58" fmla="*/ 1699683 h 3060700"/>
              <a:gd name="connsiteX59" fmla="*/ 931334 w 3670300"/>
              <a:gd name="connsiteY59" fmla="*/ 1748367 h 3060700"/>
              <a:gd name="connsiteX60" fmla="*/ 1003300 w 3670300"/>
              <a:gd name="connsiteY60" fmla="*/ 1748366 h 3060700"/>
              <a:gd name="connsiteX61" fmla="*/ 1003300 w 3670300"/>
              <a:gd name="connsiteY61" fmla="*/ 1778000 h 3060700"/>
              <a:gd name="connsiteX62" fmla="*/ 1130300 w 3670300"/>
              <a:gd name="connsiteY62" fmla="*/ 1778000 h 3060700"/>
              <a:gd name="connsiteX63" fmla="*/ 1130300 w 3670300"/>
              <a:gd name="connsiteY63" fmla="*/ 1828800 h 3060700"/>
              <a:gd name="connsiteX64" fmla="*/ 1214967 w 3670300"/>
              <a:gd name="connsiteY64" fmla="*/ 1828800 h 3060700"/>
              <a:gd name="connsiteX65" fmla="*/ 1217083 w 3670300"/>
              <a:gd name="connsiteY65" fmla="*/ 1875366 h 3060700"/>
              <a:gd name="connsiteX66" fmla="*/ 1219200 w 3670300"/>
              <a:gd name="connsiteY66" fmla="*/ 1924050 h 3060700"/>
              <a:gd name="connsiteX67" fmla="*/ 1250950 w 3670300"/>
              <a:gd name="connsiteY67" fmla="*/ 1924050 h 3060700"/>
              <a:gd name="connsiteX68" fmla="*/ 1250950 w 3670300"/>
              <a:gd name="connsiteY68" fmla="*/ 1974850 h 3060700"/>
              <a:gd name="connsiteX69" fmla="*/ 1524000 w 3670300"/>
              <a:gd name="connsiteY69" fmla="*/ 1974850 h 3060700"/>
              <a:gd name="connsiteX70" fmla="*/ 1524000 w 3670300"/>
              <a:gd name="connsiteY70" fmla="*/ 2108200 h 3060700"/>
              <a:gd name="connsiteX71" fmla="*/ 1625600 w 3670300"/>
              <a:gd name="connsiteY71" fmla="*/ 2108200 h 3060700"/>
              <a:gd name="connsiteX72" fmla="*/ 1625600 w 3670300"/>
              <a:gd name="connsiteY72" fmla="*/ 2152650 h 3060700"/>
              <a:gd name="connsiteX73" fmla="*/ 1828800 w 3670300"/>
              <a:gd name="connsiteY73" fmla="*/ 2152650 h 3060700"/>
              <a:gd name="connsiteX74" fmla="*/ 1828800 w 3670300"/>
              <a:gd name="connsiteY74" fmla="*/ 2247900 h 3060700"/>
              <a:gd name="connsiteX75" fmla="*/ 1847850 w 3670300"/>
              <a:gd name="connsiteY75" fmla="*/ 2247900 h 3060700"/>
              <a:gd name="connsiteX76" fmla="*/ 1847850 w 3670300"/>
              <a:gd name="connsiteY76" fmla="*/ 2294467 h 3060700"/>
              <a:gd name="connsiteX77" fmla="*/ 1928284 w 3670300"/>
              <a:gd name="connsiteY77" fmla="*/ 2296584 h 3060700"/>
              <a:gd name="connsiteX78" fmla="*/ 1940983 w 3670300"/>
              <a:gd name="connsiteY78" fmla="*/ 2347383 h 3060700"/>
              <a:gd name="connsiteX79" fmla="*/ 2055283 w 3670300"/>
              <a:gd name="connsiteY79" fmla="*/ 2349500 h 3060700"/>
              <a:gd name="connsiteX80" fmla="*/ 2051050 w 3670300"/>
              <a:gd name="connsiteY80" fmla="*/ 2374900 h 3060700"/>
              <a:gd name="connsiteX81" fmla="*/ 2076450 w 3670300"/>
              <a:gd name="connsiteY81" fmla="*/ 2374900 h 3060700"/>
              <a:gd name="connsiteX82" fmla="*/ 2076450 w 3670300"/>
              <a:gd name="connsiteY82" fmla="*/ 2440517 h 3060700"/>
              <a:gd name="connsiteX83" fmla="*/ 2101850 w 3670300"/>
              <a:gd name="connsiteY83" fmla="*/ 2438400 h 3060700"/>
              <a:gd name="connsiteX84" fmla="*/ 2101850 w 3670300"/>
              <a:gd name="connsiteY84" fmla="*/ 2476500 h 3060700"/>
              <a:gd name="connsiteX85" fmla="*/ 2120900 w 3670300"/>
              <a:gd name="connsiteY85" fmla="*/ 2476500 h 3060700"/>
              <a:gd name="connsiteX86" fmla="*/ 2120900 w 3670300"/>
              <a:gd name="connsiteY86" fmla="*/ 2546350 h 3060700"/>
              <a:gd name="connsiteX87" fmla="*/ 2184400 w 3670300"/>
              <a:gd name="connsiteY87" fmla="*/ 2546350 h 3060700"/>
              <a:gd name="connsiteX88" fmla="*/ 2182283 w 3670300"/>
              <a:gd name="connsiteY88" fmla="*/ 2605617 h 3060700"/>
              <a:gd name="connsiteX89" fmla="*/ 2400300 w 3670300"/>
              <a:gd name="connsiteY89" fmla="*/ 2605616 h 3060700"/>
              <a:gd name="connsiteX90" fmla="*/ 2400300 w 3670300"/>
              <a:gd name="connsiteY90" fmla="*/ 2647950 h 3060700"/>
              <a:gd name="connsiteX91" fmla="*/ 2463800 w 3670300"/>
              <a:gd name="connsiteY91" fmla="*/ 2647950 h 3060700"/>
              <a:gd name="connsiteX92" fmla="*/ 2463800 w 3670300"/>
              <a:gd name="connsiteY92" fmla="*/ 2705100 h 3060700"/>
              <a:gd name="connsiteX93" fmla="*/ 2683934 w 3670300"/>
              <a:gd name="connsiteY93" fmla="*/ 2700867 h 3060700"/>
              <a:gd name="connsiteX94" fmla="*/ 2681816 w 3670300"/>
              <a:gd name="connsiteY94" fmla="*/ 2760133 h 3060700"/>
              <a:gd name="connsiteX95" fmla="*/ 2732616 w 3670300"/>
              <a:gd name="connsiteY95" fmla="*/ 2760133 h 3060700"/>
              <a:gd name="connsiteX96" fmla="*/ 2734734 w 3670300"/>
              <a:gd name="connsiteY96" fmla="*/ 2825750 h 3060700"/>
              <a:gd name="connsiteX97" fmla="*/ 3627966 w 3670300"/>
              <a:gd name="connsiteY97" fmla="*/ 2825750 h 3060700"/>
              <a:gd name="connsiteX98" fmla="*/ 3627967 w 3670300"/>
              <a:gd name="connsiteY98" fmla="*/ 3060700 h 3060700"/>
              <a:gd name="connsiteX99" fmla="*/ 3670300 w 3670300"/>
              <a:gd name="connsiteY99" fmla="*/ 3060700 h 30607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Lst>
            <a:rect l="l" t="t" r="r" b="b"/>
            <a:pathLst>
              <a:path w="3670300" h="3060700">
                <a:moveTo>
                  <a:pt x="0" y="0"/>
                </a:moveTo>
                <a:lnTo>
                  <a:pt x="88900" y="0"/>
                </a:lnTo>
                <a:lnTo>
                  <a:pt x="88900" y="44450"/>
                </a:lnTo>
                <a:lnTo>
                  <a:pt x="146050" y="44450"/>
                </a:lnTo>
                <a:lnTo>
                  <a:pt x="146050" y="63500"/>
                </a:lnTo>
                <a:lnTo>
                  <a:pt x="203200" y="63500"/>
                </a:lnTo>
                <a:lnTo>
                  <a:pt x="203200" y="88900"/>
                </a:lnTo>
                <a:lnTo>
                  <a:pt x="222250" y="88900"/>
                </a:lnTo>
                <a:lnTo>
                  <a:pt x="222250" y="127000"/>
                </a:lnTo>
                <a:lnTo>
                  <a:pt x="241300" y="107950"/>
                </a:lnTo>
                <a:lnTo>
                  <a:pt x="241300" y="146050"/>
                </a:lnTo>
                <a:lnTo>
                  <a:pt x="247650" y="146050"/>
                </a:lnTo>
                <a:lnTo>
                  <a:pt x="247650" y="260350"/>
                </a:lnTo>
                <a:lnTo>
                  <a:pt x="266700" y="260350"/>
                </a:lnTo>
                <a:lnTo>
                  <a:pt x="266700" y="393700"/>
                </a:lnTo>
                <a:lnTo>
                  <a:pt x="285750" y="393700"/>
                </a:lnTo>
                <a:lnTo>
                  <a:pt x="285750" y="476250"/>
                </a:lnTo>
                <a:lnTo>
                  <a:pt x="292100" y="482600"/>
                </a:lnTo>
                <a:lnTo>
                  <a:pt x="292100" y="584200"/>
                </a:lnTo>
                <a:lnTo>
                  <a:pt x="304800" y="584200"/>
                </a:lnTo>
                <a:lnTo>
                  <a:pt x="304800" y="704850"/>
                </a:lnTo>
                <a:lnTo>
                  <a:pt x="317500" y="704850"/>
                </a:lnTo>
                <a:lnTo>
                  <a:pt x="317500" y="749300"/>
                </a:lnTo>
                <a:lnTo>
                  <a:pt x="342900" y="749300"/>
                </a:lnTo>
                <a:lnTo>
                  <a:pt x="342900" y="812800"/>
                </a:lnTo>
                <a:lnTo>
                  <a:pt x="355600" y="812800"/>
                </a:lnTo>
                <a:lnTo>
                  <a:pt x="355600" y="844550"/>
                </a:lnTo>
                <a:lnTo>
                  <a:pt x="368300" y="844550"/>
                </a:lnTo>
                <a:lnTo>
                  <a:pt x="368300" y="869950"/>
                </a:lnTo>
                <a:lnTo>
                  <a:pt x="539750" y="869950"/>
                </a:lnTo>
                <a:lnTo>
                  <a:pt x="539750" y="933450"/>
                </a:lnTo>
                <a:lnTo>
                  <a:pt x="565150" y="933450"/>
                </a:lnTo>
                <a:lnTo>
                  <a:pt x="565150" y="1035050"/>
                </a:lnTo>
                <a:lnTo>
                  <a:pt x="577850" y="1035050"/>
                </a:lnTo>
                <a:lnTo>
                  <a:pt x="577850" y="1104900"/>
                </a:lnTo>
                <a:lnTo>
                  <a:pt x="596900" y="1104900"/>
                </a:lnTo>
                <a:lnTo>
                  <a:pt x="596900" y="1168400"/>
                </a:lnTo>
                <a:lnTo>
                  <a:pt x="609600" y="1181100"/>
                </a:lnTo>
                <a:lnTo>
                  <a:pt x="609600" y="1270000"/>
                </a:lnTo>
                <a:lnTo>
                  <a:pt x="615950" y="1270000"/>
                </a:lnTo>
                <a:lnTo>
                  <a:pt x="615950" y="1358900"/>
                </a:lnTo>
                <a:lnTo>
                  <a:pt x="641350" y="1358900"/>
                </a:lnTo>
                <a:cubicBezTo>
                  <a:pt x="642055" y="1375128"/>
                  <a:pt x="642761" y="1391355"/>
                  <a:pt x="643466" y="1407583"/>
                </a:cubicBezTo>
                <a:lnTo>
                  <a:pt x="709083" y="1407584"/>
                </a:lnTo>
                <a:lnTo>
                  <a:pt x="711200" y="1435100"/>
                </a:lnTo>
                <a:lnTo>
                  <a:pt x="711200" y="1435100"/>
                </a:lnTo>
                <a:lnTo>
                  <a:pt x="762000" y="1435100"/>
                </a:lnTo>
                <a:lnTo>
                  <a:pt x="762000" y="1466850"/>
                </a:lnTo>
                <a:lnTo>
                  <a:pt x="793750" y="1466850"/>
                </a:lnTo>
                <a:lnTo>
                  <a:pt x="793750" y="1504950"/>
                </a:lnTo>
                <a:lnTo>
                  <a:pt x="850900" y="1504950"/>
                </a:lnTo>
                <a:lnTo>
                  <a:pt x="850900" y="1549400"/>
                </a:lnTo>
                <a:lnTo>
                  <a:pt x="869950" y="1549400"/>
                </a:lnTo>
                <a:lnTo>
                  <a:pt x="869950" y="1587500"/>
                </a:lnTo>
                <a:lnTo>
                  <a:pt x="895350" y="1587500"/>
                </a:lnTo>
                <a:lnTo>
                  <a:pt x="893234" y="1606550"/>
                </a:lnTo>
                <a:lnTo>
                  <a:pt x="914400" y="1606550"/>
                </a:lnTo>
                <a:lnTo>
                  <a:pt x="914400" y="1701800"/>
                </a:lnTo>
                <a:lnTo>
                  <a:pt x="933450" y="1699683"/>
                </a:lnTo>
                <a:cubicBezTo>
                  <a:pt x="932745" y="1720144"/>
                  <a:pt x="932039" y="1727906"/>
                  <a:pt x="931334" y="1748367"/>
                </a:cubicBezTo>
                <a:lnTo>
                  <a:pt x="1003300" y="1748366"/>
                </a:lnTo>
                <a:lnTo>
                  <a:pt x="1003300" y="1778000"/>
                </a:lnTo>
                <a:lnTo>
                  <a:pt x="1130300" y="1778000"/>
                </a:lnTo>
                <a:lnTo>
                  <a:pt x="1130300" y="1828800"/>
                </a:lnTo>
                <a:lnTo>
                  <a:pt x="1214967" y="1828800"/>
                </a:lnTo>
                <a:cubicBezTo>
                  <a:pt x="1215672" y="1844322"/>
                  <a:pt x="1216378" y="1859844"/>
                  <a:pt x="1217083" y="1875366"/>
                </a:cubicBezTo>
                <a:cubicBezTo>
                  <a:pt x="1217789" y="1891594"/>
                  <a:pt x="1218494" y="1907822"/>
                  <a:pt x="1219200" y="1924050"/>
                </a:cubicBezTo>
                <a:lnTo>
                  <a:pt x="1250950" y="1924050"/>
                </a:lnTo>
                <a:lnTo>
                  <a:pt x="1250950" y="1974850"/>
                </a:lnTo>
                <a:lnTo>
                  <a:pt x="1524000" y="1974850"/>
                </a:lnTo>
                <a:lnTo>
                  <a:pt x="1524000" y="2108200"/>
                </a:lnTo>
                <a:lnTo>
                  <a:pt x="1625600" y="2108200"/>
                </a:lnTo>
                <a:lnTo>
                  <a:pt x="1625600" y="2152650"/>
                </a:lnTo>
                <a:lnTo>
                  <a:pt x="1828800" y="2152650"/>
                </a:lnTo>
                <a:lnTo>
                  <a:pt x="1828800" y="2247900"/>
                </a:lnTo>
                <a:lnTo>
                  <a:pt x="1847850" y="2247900"/>
                </a:lnTo>
                <a:lnTo>
                  <a:pt x="1847850" y="2294467"/>
                </a:lnTo>
                <a:lnTo>
                  <a:pt x="1928284" y="2296584"/>
                </a:lnTo>
                <a:lnTo>
                  <a:pt x="1940983" y="2347383"/>
                </a:lnTo>
                <a:lnTo>
                  <a:pt x="2055283" y="2349500"/>
                </a:lnTo>
                <a:lnTo>
                  <a:pt x="2051050" y="2374900"/>
                </a:lnTo>
                <a:lnTo>
                  <a:pt x="2076450" y="2374900"/>
                </a:lnTo>
                <a:lnTo>
                  <a:pt x="2076450" y="2440517"/>
                </a:lnTo>
                <a:lnTo>
                  <a:pt x="2101850" y="2438400"/>
                </a:lnTo>
                <a:lnTo>
                  <a:pt x="2101850" y="2476500"/>
                </a:lnTo>
                <a:lnTo>
                  <a:pt x="2120900" y="2476500"/>
                </a:lnTo>
                <a:lnTo>
                  <a:pt x="2120900" y="2546350"/>
                </a:lnTo>
                <a:lnTo>
                  <a:pt x="2184400" y="2546350"/>
                </a:lnTo>
                <a:cubicBezTo>
                  <a:pt x="2183694" y="2566106"/>
                  <a:pt x="2182989" y="2585861"/>
                  <a:pt x="2182283" y="2605617"/>
                </a:cubicBezTo>
                <a:lnTo>
                  <a:pt x="2400300" y="2605616"/>
                </a:lnTo>
                <a:lnTo>
                  <a:pt x="2400300" y="2647950"/>
                </a:lnTo>
                <a:lnTo>
                  <a:pt x="2463800" y="2647950"/>
                </a:lnTo>
                <a:lnTo>
                  <a:pt x="2463800" y="2705100"/>
                </a:lnTo>
                <a:lnTo>
                  <a:pt x="2683934" y="2700867"/>
                </a:lnTo>
                <a:lnTo>
                  <a:pt x="2681816" y="2760133"/>
                </a:lnTo>
                <a:lnTo>
                  <a:pt x="2732616" y="2760133"/>
                </a:lnTo>
                <a:cubicBezTo>
                  <a:pt x="2731911" y="2780594"/>
                  <a:pt x="2735439" y="2805289"/>
                  <a:pt x="2734734" y="2825750"/>
                </a:cubicBezTo>
                <a:lnTo>
                  <a:pt x="3627966" y="2825750"/>
                </a:lnTo>
                <a:cubicBezTo>
                  <a:pt x="3627966" y="2904067"/>
                  <a:pt x="3627967" y="2982383"/>
                  <a:pt x="3627967" y="3060700"/>
                </a:cubicBezTo>
                <a:lnTo>
                  <a:pt x="3670300" y="3060700"/>
                </a:lnTo>
              </a:path>
            </a:pathLst>
          </a:custGeom>
          <a:noFill/>
          <a:ln w="28575">
            <a:solidFill>
              <a:schemeClr val="accent3"/>
            </a:solidFill>
            <a:miter lim="800000"/>
            <a:headEnd/>
            <a:tailEnd/>
          </a:ln>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Arial"/>
              <a:ea typeface="+mn-ea"/>
              <a:cs typeface="Arial" panose="020B0604020202020204" pitchFamily="34" charset="0"/>
            </a:endParaRPr>
          </a:p>
        </p:txBody>
      </p:sp>
      <p:sp>
        <p:nvSpPr>
          <p:cNvPr id="50" name="Freeform: Shape 49">
            <a:extLst>
              <a:ext uri="{FF2B5EF4-FFF2-40B4-BE49-F238E27FC236}">
                <a16:creationId xmlns:a16="http://schemas.microsoft.com/office/drawing/2014/main" id="{ED5305C8-A0ED-4ED8-9205-59EE1267846A}"/>
              </a:ext>
            </a:extLst>
          </p:cNvPr>
          <p:cNvSpPr/>
          <p:nvPr/>
        </p:nvSpPr>
        <p:spPr bwMode="auto">
          <a:xfrm>
            <a:off x="1132416" y="1765300"/>
            <a:ext cx="4239683" cy="3295650"/>
          </a:xfrm>
          <a:custGeom>
            <a:avLst/>
            <a:gdLst>
              <a:gd name="connsiteX0" fmla="*/ 4216400 w 4216400"/>
              <a:gd name="connsiteY0" fmla="*/ 3295650 h 3295650"/>
              <a:gd name="connsiteX1" fmla="*/ 4216400 w 4216400"/>
              <a:gd name="connsiteY1" fmla="*/ 2768600 h 3295650"/>
              <a:gd name="connsiteX2" fmla="*/ 3600450 w 4216400"/>
              <a:gd name="connsiteY2" fmla="*/ 2768600 h 3295650"/>
              <a:gd name="connsiteX3" fmla="*/ 3600450 w 4216400"/>
              <a:gd name="connsiteY3" fmla="*/ 2673350 h 3295650"/>
              <a:gd name="connsiteX4" fmla="*/ 3136900 w 4216400"/>
              <a:gd name="connsiteY4" fmla="*/ 2673350 h 3295650"/>
              <a:gd name="connsiteX5" fmla="*/ 3136900 w 4216400"/>
              <a:gd name="connsiteY5" fmla="*/ 2603500 h 3295650"/>
              <a:gd name="connsiteX6" fmla="*/ 3035300 w 4216400"/>
              <a:gd name="connsiteY6" fmla="*/ 2603500 h 3295650"/>
              <a:gd name="connsiteX7" fmla="*/ 3035300 w 4216400"/>
              <a:gd name="connsiteY7" fmla="*/ 2603500 h 3295650"/>
              <a:gd name="connsiteX8" fmla="*/ 3035300 w 4216400"/>
              <a:gd name="connsiteY8" fmla="*/ 2559050 h 3295650"/>
              <a:gd name="connsiteX9" fmla="*/ 2971800 w 4216400"/>
              <a:gd name="connsiteY9" fmla="*/ 2559050 h 3295650"/>
              <a:gd name="connsiteX10" fmla="*/ 2971800 w 4216400"/>
              <a:gd name="connsiteY10" fmla="*/ 2482850 h 3295650"/>
              <a:gd name="connsiteX11" fmla="*/ 2959100 w 4216400"/>
              <a:gd name="connsiteY11" fmla="*/ 2482850 h 3295650"/>
              <a:gd name="connsiteX12" fmla="*/ 2959100 w 4216400"/>
              <a:gd name="connsiteY12" fmla="*/ 2451100 h 3295650"/>
              <a:gd name="connsiteX13" fmla="*/ 2889250 w 4216400"/>
              <a:gd name="connsiteY13" fmla="*/ 2451100 h 3295650"/>
              <a:gd name="connsiteX14" fmla="*/ 2901950 w 4216400"/>
              <a:gd name="connsiteY14" fmla="*/ 2438400 h 3295650"/>
              <a:gd name="connsiteX15" fmla="*/ 2800350 w 4216400"/>
              <a:gd name="connsiteY15" fmla="*/ 2438400 h 3295650"/>
              <a:gd name="connsiteX16" fmla="*/ 2800350 w 4216400"/>
              <a:gd name="connsiteY16" fmla="*/ 2413000 h 3295650"/>
              <a:gd name="connsiteX17" fmla="*/ 2730500 w 4216400"/>
              <a:gd name="connsiteY17" fmla="*/ 2413000 h 3295650"/>
              <a:gd name="connsiteX18" fmla="*/ 2730500 w 4216400"/>
              <a:gd name="connsiteY18" fmla="*/ 2393950 h 3295650"/>
              <a:gd name="connsiteX19" fmla="*/ 2705100 w 4216400"/>
              <a:gd name="connsiteY19" fmla="*/ 2393950 h 3295650"/>
              <a:gd name="connsiteX20" fmla="*/ 2705100 w 4216400"/>
              <a:gd name="connsiteY20" fmla="*/ 2368550 h 3295650"/>
              <a:gd name="connsiteX21" fmla="*/ 2673350 w 4216400"/>
              <a:gd name="connsiteY21" fmla="*/ 2368550 h 3295650"/>
              <a:gd name="connsiteX22" fmla="*/ 2673350 w 4216400"/>
              <a:gd name="connsiteY22" fmla="*/ 2355850 h 3295650"/>
              <a:gd name="connsiteX23" fmla="*/ 2552700 w 4216400"/>
              <a:gd name="connsiteY23" fmla="*/ 2355850 h 3295650"/>
              <a:gd name="connsiteX24" fmla="*/ 2552700 w 4216400"/>
              <a:gd name="connsiteY24" fmla="*/ 2336800 h 3295650"/>
              <a:gd name="connsiteX25" fmla="*/ 2482850 w 4216400"/>
              <a:gd name="connsiteY25" fmla="*/ 2336800 h 3295650"/>
              <a:gd name="connsiteX26" fmla="*/ 2482850 w 4216400"/>
              <a:gd name="connsiteY26" fmla="*/ 2292350 h 3295650"/>
              <a:gd name="connsiteX27" fmla="*/ 2444750 w 4216400"/>
              <a:gd name="connsiteY27" fmla="*/ 2292350 h 3295650"/>
              <a:gd name="connsiteX28" fmla="*/ 2444750 w 4216400"/>
              <a:gd name="connsiteY28" fmla="*/ 2273300 h 3295650"/>
              <a:gd name="connsiteX29" fmla="*/ 2387600 w 4216400"/>
              <a:gd name="connsiteY29" fmla="*/ 2273300 h 3295650"/>
              <a:gd name="connsiteX30" fmla="*/ 2387600 w 4216400"/>
              <a:gd name="connsiteY30" fmla="*/ 2228850 h 3295650"/>
              <a:gd name="connsiteX31" fmla="*/ 2349500 w 4216400"/>
              <a:gd name="connsiteY31" fmla="*/ 2228850 h 3295650"/>
              <a:gd name="connsiteX32" fmla="*/ 2349500 w 4216400"/>
              <a:gd name="connsiteY32" fmla="*/ 2190750 h 3295650"/>
              <a:gd name="connsiteX33" fmla="*/ 2228850 w 4216400"/>
              <a:gd name="connsiteY33" fmla="*/ 2190750 h 3295650"/>
              <a:gd name="connsiteX34" fmla="*/ 2228850 w 4216400"/>
              <a:gd name="connsiteY34" fmla="*/ 2165350 h 3295650"/>
              <a:gd name="connsiteX35" fmla="*/ 2184400 w 4216400"/>
              <a:gd name="connsiteY35" fmla="*/ 2165350 h 3295650"/>
              <a:gd name="connsiteX36" fmla="*/ 2184400 w 4216400"/>
              <a:gd name="connsiteY36" fmla="*/ 2152650 h 3295650"/>
              <a:gd name="connsiteX37" fmla="*/ 2146300 w 4216400"/>
              <a:gd name="connsiteY37" fmla="*/ 2152650 h 3295650"/>
              <a:gd name="connsiteX38" fmla="*/ 2146300 w 4216400"/>
              <a:gd name="connsiteY38" fmla="*/ 2127250 h 3295650"/>
              <a:gd name="connsiteX39" fmla="*/ 2108200 w 4216400"/>
              <a:gd name="connsiteY39" fmla="*/ 2127250 h 3295650"/>
              <a:gd name="connsiteX40" fmla="*/ 2108200 w 4216400"/>
              <a:gd name="connsiteY40" fmla="*/ 2082800 h 3295650"/>
              <a:gd name="connsiteX41" fmla="*/ 2082800 w 4216400"/>
              <a:gd name="connsiteY41" fmla="*/ 2082800 h 3295650"/>
              <a:gd name="connsiteX42" fmla="*/ 2082800 w 4216400"/>
              <a:gd name="connsiteY42" fmla="*/ 2025650 h 3295650"/>
              <a:gd name="connsiteX43" fmla="*/ 2057400 w 4216400"/>
              <a:gd name="connsiteY43" fmla="*/ 2025650 h 3295650"/>
              <a:gd name="connsiteX44" fmla="*/ 2057400 w 4216400"/>
              <a:gd name="connsiteY44" fmla="*/ 2025650 h 3295650"/>
              <a:gd name="connsiteX45" fmla="*/ 2032000 w 4216400"/>
              <a:gd name="connsiteY45" fmla="*/ 2000250 h 3295650"/>
              <a:gd name="connsiteX46" fmla="*/ 2032000 w 4216400"/>
              <a:gd name="connsiteY46" fmla="*/ 1968500 h 3295650"/>
              <a:gd name="connsiteX47" fmla="*/ 1816100 w 4216400"/>
              <a:gd name="connsiteY47" fmla="*/ 1968500 h 3295650"/>
              <a:gd name="connsiteX48" fmla="*/ 1816100 w 4216400"/>
              <a:gd name="connsiteY48" fmla="*/ 1930400 h 3295650"/>
              <a:gd name="connsiteX49" fmla="*/ 1790700 w 4216400"/>
              <a:gd name="connsiteY49" fmla="*/ 1930400 h 3295650"/>
              <a:gd name="connsiteX50" fmla="*/ 1790700 w 4216400"/>
              <a:gd name="connsiteY50" fmla="*/ 1885950 h 3295650"/>
              <a:gd name="connsiteX51" fmla="*/ 1771650 w 4216400"/>
              <a:gd name="connsiteY51" fmla="*/ 1885950 h 3295650"/>
              <a:gd name="connsiteX52" fmla="*/ 1771650 w 4216400"/>
              <a:gd name="connsiteY52" fmla="*/ 1854200 h 3295650"/>
              <a:gd name="connsiteX53" fmla="*/ 1739900 w 4216400"/>
              <a:gd name="connsiteY53" fmla="*/ 1854200 h 3295650"/>
              <a:gd name="connsiteX54" fmla="*/ 1739900 w 4216400"/>
              <a:gd name="connsiteY54" fmla="*/ 1816100 h 3295650"/>
              <a:gd name="connsiteX55" fmla="*/ 1701800 w 4216400"/>
              <a:gd name="connsiteY55" fmla="*/ 1816100 h 3295650"/>
              <a:gd name="connsiteX56" fmla="*/ 1701800 w 4216400"/>
              <a:gd name="connsiteY56" fmla="*/ 1790700 h 3295650"/>
              <a:gd name="connsiteX57" fmla="*/ 1574800 w 4216400"/>
              <a:gd name="connsiteY57" fmla="*/ 1790700 h 3295650"/>
              <a:gd name="connsiteX58" fmla="*/ 1574800 w 4216400"/>
              <a:gd name="connsiteY58" fmla="*/ 1758950 h 3295650"/>
              <a:gd name="connsiteX59" fmla="*/ 1517650 w 4216400"/>
              <a:gd name="connsiteY59" fmla="*/ 1758950 h 3295650"/>
              <a:gd name="connsiteX60" fmla="*/ 1517650 w 4216400"/>
              <a:gd name="connsiteY60" fmla="*/ 1758950 h 3295650"/>
              <a:gd name="connsiteX61" fmla="*/ 1492250 w 4216400"/>
              <a:gd name="connsiteY61" fmla="*/ 1733550 h 3295650"/>
              <a:gd name="connsiteX62" fmla="*/ 1492250 w 4216400"/>
              <a:gd name="connsiteY62" fmla="*/ 1663700 h 3295650"/>
              <a:gd name="connsiteX63" fmla="*/ 1441450 w 4216400"/>
              <a:gd name="connsiteY63" fmla="*/ 1663700 h 3295650"/>
              <a:gd name="connsiteX64" fmla="*/ 1441450 w 4216400"/>
              <a:gd name="connsiteY64" fmla="*/ 1587500 h 3295650"/>
              <a:gd name="connsiteX65" fmla="*/ 1416050 w 4216400"/>
              <a:gd name="connsiteY65" fmla="*/ 1587500 h 3295650"/>
              <a:gd name="connsiteX66" fmla="*/ 1416050 w 4216400"/>
              <a:gd name="connsiteY66" fmla="*/ 1536700 h 3295650"/>
              <a:gd name="connsiteX67" fmla="*/ 1327150 w 4216400"/>
              <a:gd name="connsiteY67" fmla="*/ 1536700 h 3295650"/>
              <a:gd name="connsiteX68" fmla="*/ 1327150 w 4216400"/>
              <a:gd name="connsiteY68" fmla="*/ 1511300 h 3295650"/>
              <a:gd name="connsiteX69" fmla="*/ 1257300 w 4216400"/>
              <a:gd name="connsiteY69" fmla="*/ 1511300 h 3295650"/>
              <a:gd name="connsiteX70" fmla="*/ 1257300 w 4216400"/>
              <a:gd name="connsiteY70" fmla="*/ 1479550 h 3295650"/>
              <a:gd name="connsiteX71" fmla="*/ 1200150 w 4216400"/>
              <a:gd name="connsiteY71" fmla="*/ 1479550 h 3295650"/>
              <a:gd name="connsiteX72" fmla="*/ 1200150 w 4216400"/>
              <a:gd name="connsiteY72" fmla="*/ 1435100 h 3295650"/>
              <a:gd name="connsiteX73" fmla="*/ 1174750 w 4216400"/>
              <a:gd name="connsiteY73" fmla="*/ 1435100 h 3295650"/>
              <a:gd name="connsiteX74" fmla="*/ 1174750 w 4216400"/>
              <a:gd name="connsiteY74" fmla="*/ 1346200 h 3295650"/>
              <a:gd name="connsiteX75" fmla="*/ 1149350 w 4216400"/>
              <a:gd name="connsiteY75" fmla="*/ 1346200 h 3295650"/>
              <a:gd name="connsiteX76" fmla="*/ 1149350 w 4216400"/>
              <a:gd name="connsiteY76" fmla="*/ 1295400 h 3295650"/>
              <a:gd name="connsiteX77" fmla="*/ 1123950 w 4216400"/>
              <a:gd name="connsiteY77" fmla="*/ 1295400 h 3295650"/>
              <a:gd name="connsiteX78" fmla="*/ 1123950 w 4216400"/>
              <a:gd name="connsiteY78" fmla="*/ 1250950 h 3295650"/>
              <a:gd name="connsiteX79" fmla="*/ 1079500 w 4216400"/>
              <a:gd name="connsiteY79" fmla="*/ 1250950 h 3295650"/>
              <a:gd name="connsiteX80" fmla="*/ 1079500 w 4216400"/>
              <a:gd name="connsiteY80" fmla="*/ 1200150 h 3295650"/>
              <a:gd name="connsiteX81" fmla="*/ 952500 w 4216400"/>
              <a:gd name="connsiteY81" fmla="*/ 1200150 h 3295650"/>
              <a:gd name="connsiteX82" fmla="*/ 952500 w 4216400"/>
              <a:gd name="connsiteY82" fmla="*/ 1155700 h 3295650"/>
              <a:gd name="connsiteX83" fmla="*/ 876300 w 4216400"/>
              <a:gd name="connsiteY83" fmla="*/ 1155700 h 3295650"/>
              <a:gd name="connsiteX84" fmla="*/ 876300 w 4216400"/>
              <a:gd name="connsiteY84" fmla="*/ 1066800 h 3295650"/>
              <a:gd name="connsiteX85" fmla="*/ 876300 w 4216400"/>
              <a:gd name="connsiteY85" fmla="*/ 1066800 h 3295650"/>
              <a:gd name="connsiteX86" fmla="*/ 876300 w 4216400"/>
              <a:gd name="connsiteY86" fmla="*/ 984250 h 3295650"/>
              <a:gd name="connsiteX87" fmla="*/ 844550 w 4216400"/>
              <a:gd name="connsiteY87" fmla="*/ 984250 h 3295650"/>
              <a:gd name="connsiteX88" fmla="*/ 844550 w 4216400"/>
              <a:gd name="connsiteY88" fmla="*/ 933450 h 3295650"/>
              <a:gd name="connsiteX89" fmla="*/ 825500 w 4216400"/>
              <a:gd name="connsiteY89" fmla="*/ 933450 h 3295650"/>
              <a:gd name="connsiteX90" fmla="*/ 825500 w 4216400"/>
              <a:gd name="connsiteY90" fmla="*/ 895350 h 3295650"/>
              <a:gd name="connsiteX91" fmla="*/ 800100 w 4216400"/>
              <a:gd name="connsiteY91" fmla="*/ 895350 h 3295650"/>
              <a:gd name="connsiteX92" fmla="*/ 800100 w 4216400"/>
              <a:gd name="connsiteY92" fmla="*/ 869950 h 3295650"/>
              <a:gd name="connsiteX93" fmla="*/ 692150 w 4216400"/>
              <a:gd name="connsiteY93" fmla="*/ 869950 h 3295650"/>
              <a:gd name="connsiteX94" fmla="*/ 692150 w 4216400"/>
              <a:gd name="connsiteY94" fmla="*/ 819150 h 3295650"/>
              <a:gd name="connsiteX95" fmla="*/ 622300 w 4216400"/>
              <a:gd name="connsiteY95" fmla="*/ 819150 h 3295650"/>
              <a:gd name="connsiteX96" fmla="*/ 622300 w 4216400"/>
              <a:gd name="connsiteY96" fmla="*/ 819150 h 3295650"/>
              <a:gd name="connsiteX97" fmla="*/ 622300 w 4216400"/>
              <a:gd name="connsiteY97" fmla="*/ 768350 h 3295650"/>
              <a:gd name="connsiteX98" fmla="*/ 590550 w 4216400"/>
              <a:gd name="connsiteY98" fmla="*/ 768350 h 3295650"/>
              <a:gd name="connsiteX99" fmla="*/ 590550 w 4216400"/>
              <a:gd name="connsiteY99" fmla="*/ 596900 h 3295650"/>
              <a:gd name="connsiteX100" fmla="*/ 558800 w 4216400"/>
              <a:gd name="connsiteY100" fmla="*/ 565150 h 3295650"/>
              <a:gd name="connsiteX101" fmla="*/ 514350 w 4216400"/>
              <a:gd name="connsiteY101" fmla="*/ 565150 h 3295650"/>
              <a:gd name="connsiteX102" fmla="*/ 514350 w 4216400"/>
              <a:gd name="connsiteY102" fmla="*/ 501650 h 3295650"/>
              <a:gd name="connsiteX103" fmla="*/ 514350 w 4216400"/>
              <a:gd name="connsiteY103" fmla="*/ 501650 h 3295650"/>
              <a:gd name="connsiteX104" fmla="*/ 488950 w 4216400"/>
              <a:gd name="connsiteY104" fmla="*/ 476250 h 3295650"/>
              <a:gd name="connsiteX105" fmla="*/ 419100 w 4216400"/>
              <a:gd name="connsiteY105" fmla="*/ 476250 h 3295650"/>
              <a:gd name="connsiteX106" fmla="*/ 419100 w 4216400"/>
              <a:gd name="connsiteY106" fmla="*/ 450850 h 3295650"/>
              <a:gd name="connsiteX107" fmla="*/ 304800 w 4216400"/>
              <a:gd name="connsiteY107" fmla="*/ 450850 h 3295650"/>
              <a:gd name="connsiteX108" fmla="*/ 304800 w 4216400"/>
              <a:gd name="connsiteY108" fmla="*/ 381000 h 3295650"/>
              <a:gd name="connsiteX109" fmla="*/ 279400 w 4216400"/>
              <a:gd name="connsiteY109" fmla="*/ 381000 h 3295650"/>
              <a:gd name="connsiteX110" fmla="*/ 279400 w 4216400"/>
              <a:gd name="connsiteY110" fmla="*/ 323850 h 3295650"/>
              <a:gd name="connsiteX111" fmla="*/ 260350 w 4216400"/>
              <a:gd name="connsiteY111" fmla="*/ 323850 h 3295650"/>
              <a:gd name="connsiteX112" fmla="*/ 260350 w 4216400"/>
              <a:gd name="connsiteY112" fmla="*/ 241300 h 3295650"/>
              <a:gd name="connsiteX113" fmla="*/ 254000 w 4216400"/>
              <a:gd name="connsiteY113" fmla="*/ 234950 h 3295650"/>
              <a:gd name="connsiteX114" fmla="*/ 254000 w 4216400"/>
              <a:gd name="connsiteY114" fmla="*/ 114300 h 3295650"/>
              <a:gd name="connsiteX115" fmla="*/ 215900 w 4216400"/>
              <a:gd name="connsiteY115" fmla="*/ 114300 h 3295650"/>
              <a:gd name="connsiteX116" fmla="*/ 215900 w 4216400"/>
              <a:gd name="connsiteY116" fmla="*/ 57150 h 3295650"/>
              <a:gd name="connsiteX117" fmla="*/ 146050 w 4216400"/>
              <a:gd name="connsiteY117" fmla="*/ 57150 h 3295650"/>
              <a:gd name="connsiteX118" fmla="*/ 146050 w 4216400"/>
              <a:gd name="connsiteY118" fmla="*/ 57150 h 3295650"/>
              <a:gd name="connsiteX119" fmla="*/ 82550 w 4216400"/>
              <a:gd name="connsiteY119" fmla="*/ 57150 h 3295650"/>
              <a:gd name="connsiteX120" fmla="*/ 82550 w 4216400"/>
              <a:gd name="connsiteY120" fmla="*/ 0 h 3295650"/>
              <a:gd name="connsiteX121" fmla="*/ 0 w 4216400"/>
              <a:gd name="connsiteY121" fmla="*/ 0 h 3295650"/>
              <a:gd name="connsiteX0" fmla="*/ 4216400 w 4216400"/>
              <a:gd name="connsiteY0" fmla="*/ 3295650 h 3295650"/>
              <a:gd name="connsiteX1" fmla="*/ 4216400 w 4216400"/>
              <a:gd name="connsiteY1" fmla="*/ 2768600 h 3295650"/>
              <a:gd name="connsiteX2" fmla="*/ 3600450 w 4216400"/>
              <a:gd name="connsiteY2" fmla="*/ 2768600 h 3295650"/>
              <a:gd name="connsiteX3" fmla="*/ 3600450 w 4216400"/>
              <a:gd name="connsiteY3" fmla="*/ 2673350 h 3295650"/>
              <a:gd name="connsiteX4" fmla="*/ 3136900 w 4216400"/>
              <a:gd name="connsiteY4" fmla="*/ 2673350 h 3295650"/>
              <a:gd name="connsiteX5" fmla="*/ 3136900 w 4216400"/>
              <a:gd name="connsiteY5" fmla="*/ 2603500 h 3295650"/>
              <a:gd name="connsiteX6" fmla="*/ 3035300 w 4216400"/>
              <a:gd name="connsiteY6" fmla="*/ 2603500 h 3295650"/>
              <a:gd name="connsiteX7" fmla="*/ 3035300 w 4216400"/>
              <a:gd name="connsiteY7" fmla="*/ 2603500 h 3295650"/>
              <a:gd name="connsiteX8" fmla="*/ 3035300 w 4216400"/>
              <a:gd name="connsiteY8" fmla="*/ 2559050 h 3295650"/>
              <a:gd name="connsiteX9" fmla="*/ 2971800 w 4216400"/>
              <a:gd name="connsiteY9" fmla="*/ 2559050 h 3295650"/>
              <a:gd name="connsiteX10" fmla="*/ 2971800 w 4216400"/>
              <a:gd name="connsiteY10" fmla="*/ 2482850 h 3295650"/>
              <a:gd name="connsiteX11" fmla="*/ 2959100 w 4216400"/>
              <a:gd name="connsiteY11" fmla="*/ 2482850 h 3295650"/>
              <a:gd name="connsiteX12" fmla="*/ 2959100 w 4216400"/>
              <a:gd name="connsiteY12" fmla="*/ 2451100 h 3295650"/>
              <a:gd name="connsiteX13" fmla="*/ 2889250 w 4216400"/>
              <a:gd name="connsiteY13" fmla="*/ 2451100 h 3295650"/>
              <a:gd name="connsiteX14" fmla="*/ 2901950 w 4216400"/>
              <a:gd name="connsiteY14" fmla="*/ 2438400 h 3295650"/>
              <a:gd name="connsiteX15" fmla="*/ 2800350 w 4216400"/>
              <a:gd name="connsiteY15" fmla="*/ 2438400 h 3295650"/>
              <a:gd name="connsiteX16" fmla="*/ 2800350 w 4216400"/>
              <a:gd name="connsiteY16" fmla="*/ 2413000 h 3295650"/>
              <a:gd name="connsiteX17" fmla="*/ 2730500 w 4216400"/>
              <a:gd name="connsiteY17" fmla="*/ 2413000 h 3295650"/>
              <a:gd name="connsiteX18" fmla="*/ 2730500 w 4216400"/>
              <a:gd name="connsiteY18" fmla="*/ 2393950 h 3295650"/>
              <a:gd name="connsiteX19" fmla="*/ 2705100 w 4216400"/>
              <a:gd name="connsiteY19" fmla="*/ 2393950 h 3295650"/>
              <a:gd name="connsiteX20" fmla="*/ 2705100 w 4216400"/>
              <a:gd name="connsiteY20" fmla="*/ 2368550 h 3295650"/>
              <a:gd name="connsiteX21" fmla="*/ 2673350 w 4216400"/>
              <a:gd name="connsiteY21" fmla="*/ 2368550 h 3295650"/>
              <a:gd name="connsiteX22" fmla="*/ 2673350 w 4216400"/>
              <a:gd name="connsiteY22" fmla="*/ 2355850 h 3295650"/>
              <a:gd name="connsiteX23" fmla="*/ 2552700 w 4216400"/>
              <a:gd name="connsiteY23" fmla="*/ 2355850 h 3295650"/>
              <a:gd name="connsiteX24" fmla="*/ 2552700 w 4216400"/>
              <a:gd name="connsiteY24" fmla="*/ 2336800 h 3295650"/>
              <a:gd name="connsiteX25" fmla="*/ 2482850 w 4216400"/>
              <a:gd name="connsiteY25" fmla="*/ 2336800 h 3295650"/>
              <a:gd name="connsiteX26" fmla="*/ 2482850 w 4216400"/>
              <a:gd name="connsiteY26" fmla="*/ 2292350 h 3295650"/>
              <a:gd name="connsiteX27" fmla="*/ 2444750 w 4216400"/>
              <a:gd name="connsiteY27" fmla="*/ 2292350 h 3295650"/>
              <a:gd name="connsiteX28" fmla="*/ 2444750 w 4216400"/>
              <a:gd name="connsiteY28" fmla="*/ 2273300 h 3295650"/>
              <a:gd name="connsiteX29" fmla="*/ 2387600 w 4216400"/>
              <a:gd name="connsiteY29" fmla="*/ 2273300 h 3295650"/>
              <a:gd name="connsiteX30" fmla="*/ 2387600 w 4216400"/>
              <a:gd name="connsiteY30" fmla="*/ 2228850 h 3295650"/>
              <a:gd name="connsiteX31" fmla="*/ 2349500 w 4216400"/>
              <a:gd name="connsiteY31" fmla="*/ 2228850 h 3295650"/>
              <a:gd name="connsiteX32" fmla="*/ 2349500 w 4216400"/>
              <a:gd name="connsiteY32" fmla="*/ 2190750 h 3295650"/>
              <a:gd name="connsiteX33" fmla="*/ 2228850 w 4216400"/>
              <a:gd name="connsiteY33" fmla="*/ 2190750 h 3295650"/>
              <a:gd name="connsiteX34" fmla="*/ 2228850 w 4216400"/>
              <a:gd name="connsiteY34" fmla="*/ 2165350 h 3295650"/>
              <a:gd name="connsiteX35" fmla="*/ 2184400 w 4216400"/>
              <a:gd name="connsiteY35" fmla="*/ 2165350 h 3295650"/>
              <a:gd name="connsiteX36" fmla="*/ 2184400 w 4216400"/>
              <a:gd name="connsiteY36" fmla="*/ 2152650 h 3295650"/>
              <a:gd name="connsiteX37" fmla="*/ 2146300 w 4216400"/>
              <a:gd name="connsiteY37" fmla="*/ 2152650 h 3295650"/>
              <a:gd name="connsiteX38" fmla="*/ 2146300 w 4216400"/>
              <a:gd name="connsiteY38" fmla="*/ 2127250 h 3295650"/>
              <a:gd name="connsiteX39" fmla="*/ 2108200 w 4216400"/>
              <a:gd name="connsiteY39" fmla="*/ 2127250 h 3295650"/>
              <a:gd name="connsiteX40" fmla="*/ 2108200 w 4216400"/>
              <a:gd name="connsiteY40" fmla="*/ 2082800 h 3295650"/>
              <a:gd name="connsiteX41" fmla="*/ 2082800 w 4216400"/>
              <a:gd name="connsiteY41" fmla="*/ 2082800 h 3295650"/>
              <a:gd name="connsiteX42" fmla="*/ 2082800 w 4216400"/>
              <a:gd name="connsiteY42" fmla="*/ 2025650 h 3295650"/>
              <a:gd name="connsiteX43" fmla="*/ 2057400 w 4216400"/>
              <a:gd name="connsiteY43" fmla="*/ 2025650 h 3295650"/>
              <a:gd name="connsiteX44" fmla="*/ 2057400 w 4216400"/>
              <a:gd name="connsiteY44" fmla="*/ 2025650 h 3295650"/>
              <a:gd name="connsiteX45" fmla="*/ 2032000 w 4216400"/>
              <a:gd name="connsiteY45" fmla="*/ 2000250 h 3295650"/>
              <a:gd name="connsiteX46" fmla="*/ 2032000 w 4216400"/>
              <a:gd name="connsiteY46" fmla="*/ 1968500 h 3295650"/>
              <a:gd name="connsiteX47" fmla="*/ 1816100 w 4216400"/>
              <a:gd name="connsiteY47" fmla="*/ 1968500 h 3295650"/>
              <a:gd name="connsiteX48" fmla="*/ 1816100 w 4216400"/>
              <a:gd name="connsiteY48" fmla="*/ 1930400 h 3295650"/>
              <a:gd name="connsiteX49" fmla="*/ 1790700 w 4216400"/>
              <a:gd name="connsiteY49" fmla="*/ 1930400 h 3295650"/>
              <a:gd name="connsiteX50" fmla="*/ 1790700 w 4216400"/>
              <a:gd name="connsiteY50" fmla="*/ 1885950 h 3295650"/>
              <a:gd name="connsiteX51" fmla="*/ 1771650 w 4216400"/>
              <a:gd name="connsiteY51" fmla="*/ 1885950 h 3295650"/>
              <a:gd name="connsiteX52" fmla="*/ 1771650 w 4216400"/>
              <a:gd name="connsiteY52" fmla="*/ 1854200 h 3295650"/>
              <a:gd name="connsiteX53" fmla="*/ 1739900 w 4216400"/>
              <a:gd name="connsiteY53" fmla="*/ 1854200 h 3295650"/>
              <a:gd name="connsiteX54" fmla="*/ 1739900 w 4216400"/>
              <a:gd name="connsiteY54" fmla="*/ 1816100 h 3295650"/>
              <a:gd name="connsiteX55" fmla="*/ 1701800 w 4216400"/>
              <a:gd name="connsiteY55" fmla="*/ 1816100 h 3295650"/>
              <a:gd name="connsiteX56" fmla="*/ 1701800 w 4216400"/>
              <a:gd name="connsiteY56" fmla="*/ 1790700 h 3295650"/>
              <a:gd name="connsiteX57" fmla="*/ 1574800 w 4216400"/>
              <a:gd name="connsiteY57" fmla="*/ 1790700 h 3295650"/>
              <a:gd name="connsiteX58" fmla="*/ 1574800 w 4216400"/>
              <a:gd name="connsiteY58" fmla="*/ 1758950 h 3295650"/>
              <a:gd name="connsiteX59" fmla="*/ 1517650 w 4216400"/>
              <a:gd name="connsiteY59" fmla="*/ 1758950 h 3295650"/>
              <a:gd name="connsiteX60" fmla="*/ 1517650 w 4216400"/>
              <a:gd name="connsiteY60" fmla="*/ 1758950 h 3295650"/>
              <a:gd name="connsiteX61" fmla="*/ 1492250 w 4216400"/>
              <a:gd name="connsiteY61" fmla="*/ 1733550 h 3295650"/>
              <a:gd name="connsiteX62" fmla="*/ 1492250 w 4216400"/>
              <a:gd name="connsiteY62" fmla="*/ 1663700 h 3295650"/>
              <a:gd name="connsiteX63" fmla="*/ 1441450 w 4216400"/>
              <a:gd name="connsiteY63" fmla="*/ 1663700 h 3295650"/>
              <a:gd name="connsiteX64" fmla="*/ 1441450 w 4216400"/>
              <a:gd name="connsiteY64" fmla="*/ 1587500 h 3295650"/>
              <a:gd name="connsiteX65" fmla="*/ 1416050 w 4216400"/>
              <a:gd name="connsiteY65" fmla="*/ 1587500 h 3295650"/>
              <a:gd name="connsiteX66" fmla="*/ 1416050 w 4216400"/>
              <a:gd name="connsiteY66" fmla="*/ 1536700 h 3295650"/>
              <a:gd name="connsiteX67" fmla="*/ 1327150 w 4216400"/>
              <a:gd name="connsiteY67" fmla="*/ 1536700 h 3295650"/>
              <a:gd name="connsiteX68" fmla="*/ 1327150 w 4216400"/>
              <a:gd name="connsiteY68" fmla="*/ 1511300 h 3295650"/>
              <a:gd name="connsiteX69" fmla="*/ 1257300 w 4216400"/>
              <a:gd name="connsiteY69" fmla="*/ 1511300 h 3295650"/>
              <a:gd name="connsiteX70" fmla="*/ 1257300 w 4216400"/>
              <a:gd name="connsiteY70" fmla="*/ 1479550 h 3295650"/>
              <a:gd name="connsiteX71" fmla="*/ 1200150 w 4216400"/>
              <a:gd name="connsiteY71" fmla="*/ 1479550 h 3295650"/>
              <a:gd name="connsiteX72" fmla="*/ 1200150 w 4216400"/>
              <a:gd name="connsiteY72" fmla="*/ 1435100 h 3295650"/>
              <a:gd name="connsiteX73" fmla="*/ 1174750 w 4216400"/>
              <a:gd name="connsiteY73" fmla="*/ 1435100 h 3295650"/>
              <a:gd name="connsiteX74" fmla="*/ 1174750 w 4216400"/>
              <a:gd name="connsiteY74" fmla="*/ 1346200 h 3295650"/>
              <a:gd name="connsiteX75" fmla="*/ 1149350 w 4216400"/>
              <a:gd name="connsiteY75" fmla="*/ 1346200 h 3295650"/>
              <a:gd name="connsiteX76" fmla="*/ 1149350 w 4216400"/>
              <a:gd name="connsiteY76" fmla="*/ 1295400 h 3295650"/>
              <a:gd name="connsiteX77" fmla="*/ 1123950 w 4216400"/>
              <a:gd name="connsiteY77" fmla="*/ 1295400 h 3295650"/>
              <a:gd name="connsiteX78" fmla="*/ 1123950 w 4216400"/>
              <a:gd name="connsiteY78" fmla="*/ 1250950 h 3295650"/>
              <a:gd name="connsiteX79" fmla="*/ 1079500 w 4216400"/>
              <a:gd name="connsiteY79" fmla="*/ 1250950 h 3295650"/>
              <a:gd name="connsiteX80" fmla="*/ 1079500 w 4216400"/>
              <a:gd name="connsiteY80" fmla="*/ 1200150 h 3295650"/>
              <a:gd name="connsiteX81" fmla="*/ 952500 w 4216400"/>
              <a:gd name="connsiteY81" fmla="*/ 1200150 h 3295650"/>
              <a:gd name="connsiteX82" fmla="*/ 952500 w 4216400"/>
              <a:gd name="connsiteY82" fmla="*/ 1155700 h 3295650"/>
              <a:gd name="connsiteX83" fmla="*/ 876300 w 4216400"/>
              <a:gd name="connsiteY83" fmla="*/ 1155700 h 3295650"/>
              <a:gd name="connsiteX84" fmla="*/ 876300 w 4216400"/>
              <a:gd name="connsiteY84" fmla="*/ 1066800 h 3295650"/>
              <a:gd name="connsiteX85" fmla="*/ 876300 w 4216400"/>
              <a:gd name="connsiteY85" fmla="*/ 1066800 h 3295650"/>
              <a:gd name="connsiteX86" fmla="*/ 876300 w 4216400"/>
              <a:gd name="connsiteY86" fmla="*/ 984250 h 3295650"/>
              <a:gd name="connsiteX87" fmla="*/ 844550 w 4216400"/>
              <a:gd name="connsiteY87" fmla="*/ 984250 h 3295650"/>
              <a:gd name="connsiteX88" fmla="*/ 844550 w 4216400"/>
              <a:gd name="connsiteY88" fmla="*/ 933450 h 3295650"/>
              <a:gd name="connsiteX89" fmla="*/ 825500 w 4216400"/>
              <a:gd name="connsiteY89" fmla="*/ 933450 h 3295650"/>
              <a:gd name="connsiteX90" fmla="*/ 825500 w 4216400"/>
              <a:gd name="connsiteY90" fmla="*/ 895350 h 3295650"/>
              <a:gd name="connsiteX91" fmla="*/ 800100 w 4216400"/>
              <a:gd name="connsiteY91" fmla="*/ 895350 h 3295650"/>
              <a:gd name="connsiteX92" fmla="*/ 800100 w 4216400"/>
              <a:gd name="connsiteY92" fmla="*/ 869950 h 3295650"/>
              <a:gd name="connsiteX93" fmla="*/ 692150 w 4216400"/>
              <a:gd name="connsiteY93" fmla="*/ 869950 h 3295650"/>
              <a:gd name="connsiteX94" fmla="*/ 692150 w 4216400"/>
              <a:gd name="connsiteY94" fmla="*/ 819150 h 3295650"/>
              <a:gd name="connsiteX95" fmla="*/ 622300 w 4216400"/>
              <a:gd name="connsiteY95" fmla="*/ 819150 h 3295650"/>
              <a:gd name="connsiteX96" fmla="*/ 622300 w 4216400"/>
              <a:gd name="connsiteY96" fmla="*/ 819150 h 3295650"/>
              <a:gd name="connsiteX97" fmla="*/ 622300 w 4216400"/>
              <a:gd name="connsiteY97" fmla="*/ 768350 h 3295650"/>
              <a:gd name="connsiteX98" fmla="*/ 590550 w 4216400"/>
              <a:gd name="connsiteY98" fmla="*/ 768350 h 3295650"/>
              <a:gd name="connsiteX99" fmla="*/ 590550 w 4216400"/>
              <a:gd name="connsiteY99" fmla="*/ 596900 h 3295650"/>
              <a:gd name="connsiteX100" fmla="*/ 558800 w 4216400"/>
              <a:gd name="connsiteY100" fmla="*/ 565150 h 3295650"/>
              <a:gd name="connsiteX101" fmla="*/ 514350 w 4216400"/>
              <a:gd name="connsiteY101" fmla="*/ 565150 h 3295650"/>
              <a:gd name="connsiteX102" fmla="*/ 514350 w 4216400"/>
              <a:gd name="connsiteY102" fmla="*/ 501650 h 3295650"/>
              <a:gd name="connsiteX103" fmla="*/ 514350 w 4216400"/>
              <a:gd name="connsiteY103" fmla="*/ 501650 h 3295650"/>
              <a:gd name="connsiteX104" fmla="*/ 488950 w 4216400"/>
              <a:gd name="connsiteY104" fmla="*/ 476250 h 3295650"/>
              <a:gd name="connsiteX105" fmla="*/ 419100 w 4216400"/>
              <a:gd name="connsiteY105" fmla="*/ 476250 h 3295650"/>
              <a:gd name="connsiteX106" fmla="*/ 419100 w 4216400"/>
              <a:gd name="connsiteY106" fmla="*/ 450850 h 3295650"/>
              <a:gd name="connsiteX107" fmla="*/ 304800 w 4216400"/>
              <a:gd name="connsiteY107" fmla="*/ 450850 h 3295650"/>
              <a:gd name="connsiteX108" fmla="*/ 304800 w 4216400"/>
              <a:gd name="connsiteY108" fmla="*/ 381000 h 3295650"/>
              <a:gd name="connsiteX109" fmla="*/ 279400 w 4216400"/>
              <a:gd name="connsiteY109" fmla="*/ 381000 h 3295650"/>
              <a:gd name="connsiteX110" fmla="*/ 279400 w 4216400"/>
              <a:gd name="connsiteY110" fmla="*/ 323850 h 3295650"/>
              <a:gd name="connsiteX111" fmla="*/ 260350 w 4216400"/>
              <a:gd name="connsiteY111" fmla="*/ 323850 h 3295650"/>
              <a:gd name="connsiteX112" fmla="*/ 260350 w 4216400"/>
              <a:gd name="connsiteY112" fmla="*/ 241300 h 3295650"/>
              <a:gd name="connsiteX113" fmla="*/ 254000 w 4216400"/>
              <a:gd name="connsiteY113" fmla="*/ 234950 h 3295650"/>
              <a:gd name="connsiteX114" fmla="*/ 254000 w 4216400"/>
              <a:gd name="connsiteY114" fmla="*/ 114300 h 3295650"/>
              <a:gd name="connsiteX115" fmla="*/ 215900 w 4216400"/>
              <a:gd name="connsiteY115" fmla="*/ 114300 h 3295650"/>
              <a:gd name="connsiteX116" fmla="*/ 215900 w 4216400"/>
              <a:gd name="connsiteY116" fmla="*/ 57150 h 3295650"/>
              <a:gd name="connsiteX117" fmla="*/ 146050 w 4216400"/>
              <a:gd name="connsiteY117" fmla="*/ 57150 h 3295650"/>
              <a:gd name="connsiteX118" fmla="*/ 146050 w 4216400"/>
              <a:gd name="connsiteY118" fmla="*/ 57150 h 3295650"/>
              <a:gd name="connsiteX119" fmla="*/ 118534 w 4216400"/>
              <a:gd name="connsiteY119" fmla="*/ 6350 h 3295650"/>
              <a:gd name="connsiteX120" fmla="*/ 82550 w 4216400"/>
              <a:gd name="connsiteY120" fmla="*/ 0 h 3295650"/>
              <a:gd name="connsiteX121" fmla="*/ 0 w 4216400"/>
              <a:gd name="connsiteY121" fmla="*/ 0 h 3295650"/>
              <a:gd name="connsiteX0" fmla="*/ 4216400 w 4216400"/>
              <a:gd name="connsiteY0" fmla="*/ 3295650 h 3295650"/>
              <a:gd name="connsiteX1" fmla="*/ 4216400 w 4216400"/>
              <a:gd name="connsiteY1" fmla="*/ 2768600 h 3295650"/>
              <a:gd name="connsiteX2" fmla="*/ 3600450 w 4216400"/>
              <a:gd name="connsiteY2" fmla="*/ 2768600 h 3295650"/>
              <a:gd name="connsiteX3" fmla="*/ 3600450 w 4216400"/>
              <a:gd name="connsiteY3" fmla="*/ 2673350 h 3295650"/>
              <a:gd name="connsiteX4" fmla="*/ 3136900 w 4216400"/>
              <a:gd name="connsiteY4" fmla="*/ 2673350 h 3295650"/>
              <a:gd name="connsiteX5" fmla="*/ 3136900 w 4216400"/>
              <a:gd name="connsiteY5" fmla="*/ 2603500 h 3295650"/>
              <a:gd name="connsiteX6" fmla="*/ 3035300 w 4216400"/>
              <a:gd name="connsiteY6" fmla="*/ 2603500 h 3295650"/>
              <a:gd name="connsiteX7" fmla="*/ 3035300 w 4216400"/>
              <a:gd name="connsiteY7" fmla="*/ 2603500 h 3295650"/>
              <a:gd name="connsiteX8" fmla="*/ 3035300 w 4216400"/>
              <a:gd name="connsiteY8" fmla="*/ 2559050 h 3295650"/>
              <a:gd name="connsiteX9" fmla="*/ 2971800 w 4216400"/>
              <a:gd name="connsiteY9" fmla="*/ 2559050 h 3295650"/>
              <a:gd name="connsiteX10" fmla="*/ 2971800 w 4216400"/>
              <a:gd name="connsiteY10" fmla="*/ 2482850 h 3295650"/>
              <a:gd name="connsiteX11" fmla="*/ 2959100 w 4216400"/>
              <a:gd name="connsiteY11" fmla="*/ 2482850 h 3295650"/>
              <a:gd name="connsiteX12" fmla="*/ 2959100 w 4216400"/>
              <a:gd name="connsiteY12" fmla="*/ 2451100 h 3295650"/>
              <a:gd name="connsiteX13" fmla="*/ 2889250 w 4216400"/>
              <a:gd name="connsiteY13" fmla="*/ 2451100 h 3295650"/>
              <a:gd name="connsiteX14" fmla="*/ 2901950 w 4216400"/>
              <a:gd name="connsiteY14" fmla="*/ 2438400 h 3295650"/>
              <a:gd name="connsiteX15" fmla="*/ 2800350 w 4216400"/>
              <a:gd name="connsiteY15" fmla="*/ 2438400 h 3295650"/>
              <a:gd name="connsiteX16" fmla="*/ 2800350 w 4216400"/>
              <a:gd name="connsiteY16" fmla="*/ 2413000 h 3295650"/>
              <a:gd name="connsiteX17" fmla="*/ 2730500 w 4216400"/>
              <a:gd name="connsiteY17" fmla="*/ 2413000 h 3295650"/>
              <a:gd name="connsiteX18" fmla="*/ 2730500 w 4216400"/>
              <a:gd name="connsiteY18" fmla="*/ 2393950 h 3295650"/>
              <a:gd name="connsiteX19" fmla="*/ 2705100 w 4216400"/>
              <a:gd name="connsiteY19" fmla="*/ 2393950 h 3295650"/>
              <a:gd name="connsiteX20" fmla="*/ 2705100 w 4216400"/>
              <a:gd name="connsiteY20" fmla="*/ 2368550 h 3295650"/>
              <a:gd name="connsiteX21" fmla="*/ 2673350 w 4216400"/>
              <a:gd name="connsiteY21" fmla="*/ 2368550 h 3295650"/>
              <a:gd name="connsiteX22" fmla="*/ 2673350 w 4216400"/>
              <a:gd name="connsiteY22" fmla="*/ 2355850 h 3295650"/>
              <a:gd name="connsiteX23" fmla="*/ 2552700 w 4216400"/>
              <a:gd name="connsiteY23" fmla="*/ 2355850 h 3295650"/>
              <a:gd name="connsiteX24" fmla="*/ 2552700 w 4216400"/>
              <a:gd name="connsiteY24" fmla="*/ 2336800 h 3295650"/>
              <a:gd name="connsiteX25" fmla="*/ 2482850 w 4216400"/>
              <a:gd name="connsiteY25" fmla="*/ 2336800 h 3295650"/>
              <a:gd name="connsiteX26" fmla="*/ 2482850 w 4216400"/>
              <a:gd name="connsiteY26" fmla="*/ 2292350 h 3295650"/>
              <a:gd name="connsiteX27" fmla="*/ 2444750 w 4216400"/>
              <a:gd name="connsiteY27" fmla="*/ 2292350 h 3295650"/>
              <a:gd name="connsiteX28" fmla="*/ 2444750 w 4216400"/>
              <a:gd name="connsiteY28" fmla="*/ 2273300 h 3295650"/>
              <a:gd name="connsiteX29" fmla="*/ 2387600 w 4216400"/>
              <a:gd name="connsiteY29" fmla="*/ 2273300 h 3295650"/>
              <a:gd name="connsiteX30" fmla="*/ 2387600 w 4216400"/>
              <a:gd name="connsiteY30" fmla="*/ 2228850 h 3295650"/>
              <a:gd name="connsiteX31" fmla="*/ 2349500 w 4216400"/>
              <a:gd name="connsiteY31" fmla="*/ 2228850 h 3295650"/>
              <a:gd name="connsiteX32" fmla="*/ 2349500 w 4216400"/>
              <a:gd name="connsiteY32" fmla="*/ 2190750 h 3295650"/>
              <a:gd name="connsiteX33" fmla="*/ 2228850 w 4216400"/>
              <a:gd name="connsiteY33" fmla="*/ 2190750 h 3295650"/>
              <a:gd name="connsiteX34" fmla="*/ 2228850 w 4216400"/>
              <a:gd name="connsiteY34" fmla="*/ 2165350 h 3295650"/>
              <a:gd name="connsiteX35" fmla="*/ 2184400 w 4216400"/>
              <a:gd name="connsiteY35" fmla="*/ 2165350 h 3295650"/>
              <a:gd name="connsiteX36" fmla="*/ 2184400 w 4216400"/>
              <a:gd name="connsiteY36" fmla="*/ 2152650 h 3295650"/>
              <a:gd name="connsiteX37" fmla="*/ 2146300 w 4216400"/>
              <a:gd name="connsiteY37" fmla="*/ 2152650 h 3295650"/>
              <a:gd name="connsiteX38" fmla="*/ 2146300 w 4216400"/>
              <a:gd name="connsiteY38" fmla="*/ 2127250 h 3295650"/>
              <a:gd name="connsiteX39" fmla="*/ 2108200 w 4216400"/>
              <a:gd name="connsiteY39" fmla="*/ 2127250 h 3295650"/>
              <a:gd name="connsiteX40" fmla="*/ 2108200 w 4216400"/>
              <a:gd name="connsiteY40" fmla="*/ 2082800 h 3295650"/>
              <a:gd name="connsiteX41" fmla="*/ 2082800 w 4216400"/>
              <a:gd name="connsiteY41" fmla="*/ 2082800 h 3295650"/>
              <a:gd name="connsiteX42" fmla="*/ 2082800 w 4216400"/>
              <a:gd name="connsiteY42" fmla="*/ 2025650 h 3295650"/>
              <a:gd name="connsiteX43" fmla="*/ 2057400 w 4216400"/>
              <a:gd name="connsiteY43" fmla="*/ 2025650 h 3295650"/>
              <a:gd name="connsiteX44" fmla="*/ 2057400 w 4216400"/>
              <a:gd name="connsiteY44" fmla="*/ 2025650 h 3295650"/>
              <a:gd name="connsiteX45" fmla="*/ 2032000 w 4216400"/>
              <a:gd name="connsiteY45" fmla="*/ 2000250 h 3295650"/>
              <a:gd name="connsiteX46" fmla="*/ 2032000 w 4216400"/>
              <a:gd name="connsiteY46" fmla="*/ 1968500 h 3295650"/>
              <a:gd name="connsiteX47" fmla="*/ 1816100 w 4216400"/>
              <a:gd name="connsiteY47" fmla="*/ 1968500 h 3295650"/>
              <a:gd name="connsiteX48" fmla="*/ 1816100 w 4216400"/>
              <a:gd name="connsiteY48" fmla="*/ 1930400 h 3295650"/>
              <a:gd name="connsiteX49" fmla="*/ 1790700 w 4216400"/>
              <a:gd name="connsiteY49" fmla="*/ 1930400 h 3295650"/>
              <a:gd name="connsiteX50" fmla="*/ 1790700 w 4216400"/>
              <a:gd name="connsiteY50" fmla="*/ 1885950 h 3295650"/>
              <a:gd name="connsiteX51" fmla="*/ 1771650 w 4216400"/>
              <a:gd name="connsiteY51" fmla="*/ 1885950 h 3295650"/>
              <a:gd name="connsiteX52" fmla="*/ 1771650 w 4216400"/>
              <a:gd name="connsiteY52" fmla="*/ 1854200 h 3295650"/>
              <a:gd name="connsiteX53" fmla="*/ 1739900 w 4216400"/>
              <a:gd name="connsiteY53" fmla="*/ 1854200 h 3295650"/>
              <a:gd name="connsiteX54" fmla="*/ 1739900 w 4216400"/>
              <a:gd name="connsiteY54" fmla="*/ 1816100 h 3295650"/>
              <a:gd name="connsiteX55" fmla="*/ 1701800 w 4216400"/>
              <a:gd name="connsiteY55" fmla="*/ 1816100 h 3295650"/>
              <a:gd name="connsiteX56" fmla="*/ 1701800 w 4216400"/>
              <a:gd name="connsiteY56" fmla="*/ 1790700 h 3295650"/>
              <a:gd name="connsiteX57" fmla="*/ 1574800 w 4216400"/>
              <a:gd name="connsiteY57" fmla="*/ 1790700 h 3295650"/>
              <a:gd name="connsiteX58" fmla="*/ 1574800 w 4216400"/>
              <a:gd name="connsiteY58" fmla="*/ 1758950 h 3295650"/>
              <a:gd name="connsiteX59" fmla="*/ 1517650 w 4216400"/>
              <a:gd name="connsiteY59" fmla="*/ 1758950 h 3295650"/>
              <a:gd name="connsiteX60" fmla="*/ 1517650 w 4216400"/>
              <a:gd name="connsiteY60" fmla="*/ 1758950 h 3295650"/>
              <a:gd name="connsiteX61" fmla="*/ 1492250 w 4216400"/>
              <a:gd name="connsiteY61" fmla="*/ 1733550 h 3295650"/>
              <a:gd name="connsiteX62" fmla="*/ 1492250 w 4216400"/>
              <a:gd name="connsiteY62" fmla="*/ 1663700 h 3295650"/>
              <a:gd name="connsiteX63" fmla="*/ 1441450 w 4216400"/>
              <a:gd name="connsiteY63" fmla="*/ 1663700 h 3295650"/>
              <a:gd name="connsiteX64" fmla="*/ 1441450 w 4216400"/>
              <a:gd name="connsiteY64" fmla="*/ 1587500 h 3295650"/>
              <a:gd name="connsiteX65" fmla="*/ 1416050 w 4216400"/>
              <a:gd name="connsiteY65" fmla="*/ 1587500 h 3295650"/>
              <a:gd name="connsiteX66" fmla="*/ 1416050 w 4216400"/>
              <a:gd name="connsiteY66" fmla="*/ 1536700 h 3295650"/>
              <a:gd name="connsiteX67" fmla="*/ 1327150 w 4216400"/>
              <a:gd name="connsiteY67" fmla="*/ 1536700 h 3295650"/>
              <a:gd name="connsiteX68" fmla="*/ 1327150 w 4216400"/>
              <a:gd name="connsiteY68" fmla="*/ 1511300 h 3295650"/>
              <a:gd name="connsiteX69" fmla="*/ 1257300 w 4216400"/>
              <a:gd name="connsiteY69" fmla="*/ 1511300 h 3295650"/>
              <a:gd name="connsiteX70" fmla="*/ 1257300 w 4216400"/>
              <a:gd name="connsiteY70" fmla="*/ 1479550 h 3295650"/>
              <a:gd name="connsiteX71" fmla="*/ 1200150 w 4216400"/>
              <a:gd name="connsiteY71" fmla="*/ 1479550 h 3295650"/>
              <a:gd name="connsiteX72" fmla="*/ 1200150 w 4216400"/>
              <a:gd name="connsiteY72" fmla="*/ 1435100 h 3295650"/>
              <a:gd name="connsiteX73" fmla="*/ 1174750 w 4216400"/>
              <a:gd name="connsiteY73" fmla="*/ 1435100 h 3295650"/>
              <a:gd name="connsiteX74" fmla="*/ 1174750 w 4216400"/>
              <a:gd name="connsiteY74" fmla="*/ 1346200 h 3295650"/>
              <a:gd name="connsiteX75" fmla="*/ 1149350 w 4216400"/>
              <a:gd name="connsiteY75" fmla="*/ 1346200 h 3295650"/>
              <a:gd name="connsiteX76" fmla="*/ 1149350 w 4216400"/>
              <a:gd name="connsiteY76" fmla="*/ 1295400 h 3295650"/>
              <a:gd name="connsiteX77" fmla="*/ 1123950 w 4216400"/>
              <a:gd name="connsiteY77" fmla="*/ 1295400 h 3295650"/>
              <a:gd name="connsiteX78" fmla="*/ 1123950 w 4216400"/>
              <a:gd name="connsiteY78" fmla="*/ 1250950 h 3295650"/>
              <a:gd name="connsiteX79" fmla="*/ 1079500 w 4216400"/>
              <a:gd name="connsiteY79" fmla="*/ 1250950 h 3295650"/>
              <a:gd name="connsiteX80" fmla="*/ 1079500 w 4216400"/>
              <a:gd name="connsiteY80" fmla="*/ 1200150 h 3295650"/>
              <a:gd name="connsiteX81" fmla="*/ 952500 w 4216400"/>
              <a:gd name="connsiteY81" fmla="*/ 1200150 h 3295650"/>
              <a:gd name="connsiteX82" fmla="*/ 952500 w 4216400"/>
              <a:gd name="connsiteY82" fmla="*/ 1155700 h 3295650"/>
              <a:gd name="connsiteX83" fmla="*/ 876300 w 4216400"/>
              <a:gd name="connsiteY83" fmla="*/ 1155700 h 3295650"/>
              <a:gd name="connsiteX84" fmla="*/ 876300 w 4216400"/>
              <a:gd name="connsiteY84" fmla="*/ 1066800 h 3295650"/>
              <a:gd name="connsiteX85" fmla="*/ 876300 w 4216400"/>
              <a:gd name="connsiteY85" fmla="*/ 1066800 h 3295650"/>
              <a:gd name="connsiteX86" fmla="*/ 876300 w 4216400"/>
              <a:gd name="connsiteY86" fmla="*/ 984250 h 3295650"/>
              <a:gd name="connsiteX87" fmla="*/ 844550 w 4216400"/>
              <a:gd name="connsiteY87" fmla="*/ 984250 h 3295650"/>
              <a:gd name="connsiteX88" fmla="*/ 844550 w 4216400"/>
              <a:gd name="connsiteY88" fmla="*/ 933450 h 3295650"/>
              <a:gd name="connsiteX89" fmla="*/ 825500 w 4216400"/>
              <a:gd name="connsiteY89" fmla="*/ 933450 h 3295650"/>
              <a:gd name="connsiteX90" fmla="*/ 825500 w 4216400"/>
              <a:gd name="connsiteY90" fmla="*/ 895350 h 3295650"/>
              <a:gd name="connsiteX91" fmla="*/ 800100 w 4216400"/>
              <a:gd name="connsiteY91" fmla="*/ 895350 h 3295650"/>
              <a:gd name="connsiteX92" fmla="*/ 800100 w 4216400"/>
              <a:gd name="connsiteY92" fmla="*/ 869950 h 3295650"/>
              <a:gd name="connsiteX93" fmla="*/ 692150 w 4216400"/>
              <a:gd name="connsiteY93" fmla="*/ 869950 h 3295650"/>
              <a:gd name="connsiteX94" fmla="*/ 692150 w 4216400"/>
              <a:gd name="connsiteY94" fmla="*/ 819150 h 3295650"/>
              <a:gd name="connsiteX95" fmla="*/ 622300 w 4216400"/>
              <a:gd name="connsiteY95" fmla="*/ 819150 h 3295650"/>
              <a:gd name="connsiteX96" fmla="*/ 622300 w 4216400"/>
              <a:gd name="connsiteY96" fmla="*/ 819150 h 3295650"/>
              <a:gd name="connsiteX97" fmla="*/ 622300 w 4216400"/>
              <a:gd name="connsiteY97" fmla="*/ 768350 h 3295650"/>
              <a:gd name="connsiteX98" fmla="*/ 590550 w 4216400"/>
              <a:gd name="connsiteY98" fmla="*/ 768350 h 3295650"/>
              <a:gd name="connsiteX99" fmla="*/ 590550 w 4216400"/>
              <a:gd name="connsiteY99" fmla="*/ 596900 h 3295650"/>
              <a:gd name="connsiteX100" fmla="*/ 558800 w 4216400"/>
              <a:gd name="connsiteY100" fmla="*/ 565150 h 3295650"/>
              <a:gd name="connsiteX101" fmla="*/ 514350 w 4216400"/>
              <a:gd name="connsiteY101" fmla="*/ 565150 h 3295650"/>
              <a:gd name="connsiteX102" fmla="*/ 514350 w 4216400"/>
              <a:gd name="connsiteY102" fmla="*/ 501650 h 3295650"/>
              <a:gd name="connsiteX103" fmla="*/ 514350 w 4216400"/>
              <a:gd name="connsiteY103" fmla="*/ 501650 h 3295650"/>
              <a:gd name="connsiteX104" fmla="*/ 488950 w 4216400"/>
              <a:gd name="connsiteY104" fmla="*/ 476250 h 3295650"/>
              <a:gd name="connsiteX105" fmla="*/ 419100 w 4216400"/>
              <a:gd name="connsiteY105" fmla="*/ 476250 h 3295650"/>
              <a:gd name="connsiteX106" fmla="*/ 419100 w 4216400"/>
              <a:gd name="connsiteY106" fmla="*/ 450850 h 3295650"/>
              <a:gd name="connsiteX107" fmla="*/ 304800 w 4216400"/>
              <a:gd name="connsiteY107" fmla="*/ 450850 h 3295650"/>
              <a:gd name="connsiteX108" fmla="*/ 304800 w 4216400"/>
              <a:gd name="connsiteY108" fmla="*/ 381000 h 3295650"/>
              <a:gd name="connsiteX109" fmla="*/ 279400 w 4216400"/>
              <a:gd name="connsiteY109" fmla="*/ 381000 h 3295650"/>
              <a:gd name="connsiteX110" fmla="*/ 279400 w 4216400"/>
              <a:gd name="connsiteY110" fmla="*/ 323850 h 3295650"/>
              <a:gd name="connsiteX111" fmla="*/ 260350 w 4216400"/>
              <a:gd name="connsiteY111" fmla="*/ 323850 h 3295650"/>
              <a:gd name="connsiteX112" fmla="*/ 260350 w 4216400"/>
              <a:gd name="connsiteY112" fmla="*/ 241300 h 3295650"/>
              <a:gd name="connsiteX113" fmla="*/ 254000 w 4216400"/>
              <a:gd name="connsiteY113" fmla="*/ 234950 h 3295650"/>
              <a:gd name="connsiteX114" fmla="*/ 254000 w 4216400"/>
              <a:gd name="connsiteY114" fmla="*/ 114300 h 3295650"/>
              <a:gd name="connsiteX115" fmla="*/ 215900 w 4216400"/>
              <a:gd name="connsiteY115" fmla="*/ 114300 h 3295650"/>
              <a:gd name="connsiteX116" fmla="*/ 215900 w 4216400"/>
              <a:gd name="connsiteY116" fmla="*/ 57150 h 3295650"/>
              <a:gd name="connsiteX117" fmla="*/ 146050 w 4216400"/>
              <a:gd name="connsiteY117" fmla="*/ 57150 h 3295650"/>
              <a:gd name="connsiteX118" fmla="*/ 146050 w 4216400"/>
              <a:gd name="connsiteY118" fmla="*/ 57150 h 3295650"/>
              <a:gd name="connsiteX119" fmla="*/ 76201 w 4216400"/>
              <a:gd name="connsiteY119" fmla="*/ 19050 h 3295650"/>
              <a:gd name="connsiteX120" fmla="*/ 82550 w 4216400"/>
              <a:gd name="connsiteY120" fmla="*/ 0 h 3295650"/>
              <a:gd name="connsiteX121" fmla="*/ 0 w 4216400"/>
              <a:gd name="connsiteY121" fmla="*/ 0 h 3295650"/>
              <a:gd name="connsiteX0" fmla="*/ 4216400 w 4216400"/>
              <a:gd name="connsiteY0" fmla="*/ 3295650 h 3295650"/>
              <a:gd name="connsiteX1" fmla="*/ 4216400 w 4216400"/>
              <a:gd name="connsiteY1" fmla="*/ 2768600 h 3295650"/>
              <a:gd name="connsiteX2" fmla="*/ 3600450 w 4216400"/>
              <a:gd name="connsiteY2" fmla="*/ 2768600 h 3295650"/>
              <a:gd name="connsiteX3" fmla="*/ 3600450 w 4216400"/>
              <a:gd name="connsiteY3" fmla="*/ 2673350 h 3295650"/>
              <a:gd name="connsiteX4" fmla="*/ 3136900 w 4216400"/>
              <a:gd name="connsiteY4" fmla="*/ 2673350 h 3295650"/>
              <a:gd name="connsiteX5" fmla="*/ 3136900 w 4216400"/>
              <a:gd name="connsiteY5" fmla="*/ 2603500 h 3295650"/>
              <a:gd name="connsiteX6" fmla="*/ 3035300 w 4216400"/>
              <a:gd name="connsiteY6" fmla="*/ 2603500 h 3295650"/>
              <a:gd name="connsiteX7" fmla="*/ 3035300 w 4216400"/>
              <a:gd name="connsiteY7" fmla="*/ 2603500 h 3295650"/>
              <a:gd name="connsiteX8" fmla="*/ 3035300 w 4216400"/>
              <a:gd name="connsiteY8" fmla="*/ 2559050 h 3295650"/>
              <a:gd name="connsiteX9" fmla="*/ 2971800 w 4216400"/>
              <a:gd name="connsiteY9" fmla="*/ 2559050 h 3295650"/>
              <a:gd name="connsiteX10" fmla="*/ 2971800 w 4216400"/>
              <a:gd name="connsiteY10" fmla="*/ 2482850 h 3295650"/>
              <a:gd name="connsiteX11" fmla="*/ 2959100 w 4216400"/>
              <a:gd name="connsiteY11" fmla="*/ 2482850 h 3295650"/>
              <a:gd name="connsiteX12" fmla="*/ 2959100 w 4216400"/>
              <a:gd name="connsiteY12" fmla="*/ 2451100 h 3295650"/>
              <a:gd name="connsiteX13" fmla="*/ 2889250 w 4216400"/>
              <a:gd name="connsiteY13" fmla="*/ 2451100 h 3295650"/>
              <a:gd name="connsiteX14" fmla="*/ 2901950 w 4216400"/>
              <a:gd name="connsiteY14" fmla="*/ 2438400 h 3295650"/>
              <a:gd name="connsiteX15" fmla="*/ 2800350 w 4216400"/>
              <a:gd name="connsiteY15" fmla="*/ 2438400 h 3295650"/>
              <a:gd name="connsiteX16" fmla="*/ 2800350 w 4216400"/>
              <a:gd name="connsiteY16" fmla="*/ 2413000 h 3295650"/>
              <a:gd name="connsiteX17" fmla="*/ 2730500 w 4216400"/>
              <a:gd name="connsiteY17" fmla="*/ 2413000 h 3295650"/>
              <a:gd name="connsiteX18" fmla="*/ 2730500 w 4216400"/>
              <a:gd name="connsiteY18" fmla="*/ 2393950 h 3295650"/>
              <a:gd name="connsiteX19" fmla="*/ 2705100 w 4216400"/>
              <a:gd name="connsiteY19" fmla="*/ 2393950 h 3295650"/>
              <a:gd name="connsiteX20" fmla="*/ 2705100 w 4216400"/>
              <a:gd name="connsiteY20" fmla="*/ 2368550 h 3295650"/>
              <a:gd name="connsiteX21" fmla="*/ 2673350 w 4216400"/>
              <a:gd name="connsiteY21" fmla="*/ 2368550 h 3295650"/>
              <a:gd name="connsiteX22" fmla="*/ 2673350 w 4216400"/>
              <a:gd name="connsiteY22" fmla="*/ 2355850 h 3295650"/>
              <a:gd name="connsiteX23" fmla="*/ 2552700 w 4216400"/>
              <a:gd name="connsiteY23" fmla="*/ 2355850 h 3295650"/>
              <a:gd name="connsiteX24" fmla="*/ 2552700 w 4216400"/>
              <a:gd name="connsiteY24" fmla="*/ 2336800 h 3295650"/>
              <a:gd name="connsiteX25" fmla="*/ 2482850 w 4216400"/>
              <a:gd name="connsiteY25" fmla="*/ 2336800 h 3295650"/>
              <a:gd name="connsiteX26" fmla="*/ 2482850 w 4216400"/>
              <a:gd name="connsiteY26" fmla="*/ 2292350 h 3295650"/>
              <a:gd name="connsiteX27" fmla="*/ 2444750 w 4216400"/>
              <a:gd name="connsiteY27" fmla="*/ 2292350 h 3295650"/>
              <a:gd name="connsiteX28" fmla="*/ 2444750 w 4216400"/>
              <a:gd name="connsiteY28" fmla="*/ 2273300 h 3295650"/>
              <a:gd name="connsiteX29" fmla="*/ 2387600 w 4216400"/>
              <a:gd name="connsiteY29" fmla="*/ 2273300 h 3295650"/>
              <a:gd name="connsiteX30" fmla="*/ 2387600 w 4216400"/>
              <a:gd name="connsiteY30" fmla="*/ 2228850 h 3295650"/>
              <a:gd name="connsiteX31" fmla="*/ 2349500 w 4216400"/>
              <a:gd name="connsiteY31" fmla="*/ 2228850 h 3295650"/>
              <a:gd name="connsiteX32" fmla="*/ 2349500 w 4216400"/>
              <a:gd name="connsiteY32" fmla="*/ 2190750 h 3295650"/>
              <a:gd name="connsiteX33" fmla="*/ 2228850 w 4216400"/>
              <a:gd name="connsiteY33" fmla="*/ 2190750 h 3295650"/>
              <a:gd name="connsiteX34" fmla="*/ 2228850 w 4216400"/>
              <a:gd name="connsiteY34" fmla="*/ 2165350 h 3295650"/>
              <a:gd name="connsiteX35" fmla="*/ 2184400 w 4216400"/>
              <a:gd name="connsiteY35" fmla="*/ 2165350 h 3295650"/>
              <a:gd name="connsiteX36" fmla="*/ 2184400 w 4216400"/>
              <a:gd name="connsiteY36" fmla="*/ 2152650 h 3295650"/>
              <a:gd name="connsiteX37" fmla="*/ 2146300 w 4216400"/>
              <a:gd name="connsiteY37" fmla="*/ 2152650 h 3295650"/>
              <a:gd name="connsiteX38" fmla="*/ 2146300 w 4216400"/>
              <a:gd name="connsiteY38" fmla="*/ 2127250 h 3295650"/>
              <a:gd name="connsiteX39" fmla="*/ 2108200 w 4216400"/>
              <a:gd name="connsiteY39" fmla="*/ 2127250 h 3295650"/>
              <a:gd name="connsiteX40" fmla="*/ 2108200 w 4216400"/>
              <a:gd name="connsiteY40" fmla="*/ 2082800 h 3295650"/>
              <a:gd name="connsiteX41" fmla="*/ 2082800 w 4216400"/>
              <a:gd name="connsiteY41" fmla="*/ 2082800 h 3295650"/>
              <a:gd name="connsiteX42" fmla="*/ 2082800 w 4216400"/>
              <a:gd name="connsiteY42" fmla="*/ 2025650 h 3295650"/>
              <a:gd name="connsiteX43" fmla="*/ 2057400 w 4216400"/>
              <a:gd name="connsiteY43" fmla="*/ 2025650 h 3295650"/>
              <a:gd name="connsiteX44" fmla="*/ 2057400 w 4216400"/>
              <a:gd name="connsiteY44" fmla="*/ 2025650 h 3295650"/>
              <a:gd name="connsiteX45" fmla="*/ 2032000 w 4216400"/>
              <a:gd name="connsiteY45" fmla="*/ 2000250 h 3295650"/>
              <a:gd name="connsiteX46" fmla="*/ 2032000 w 4216400"/>
              <a:gd name="connsiteY46" fmla="*/ 1968500 h 3295650"/>
              <a:gd name="connsiteX47" fmla="*/ 1816100 w 4216400"/>
              <a:gd name="connsiteY47" fmla="*/ 1968500 h 3295650"/>
              <a:gd name="connsiteX48" fmla="*/ 1816100 w 4216400"/>
              <a:gd name="connsiteY48" fmla="*/ 1930400 h 3295650"/>
              <a:gd name="connsiteX49" fmla="*/ 1790700 w 4216400"/>
              <a:gd name="connsiteY49" fmla="*/ 1930400 h 3295650"/>
              <a:gd name="connsiteX50" fmla="*/ 1790700 w 4216400"/>
              <a:gd name="connsiteY50" fmla="*/ 1885950 h 3295650"/>
              <a:gd name="connsiteX51" fmla="*/ 1771650 w 4216400"/>
              <a:gd name="connsiteY51" fmla="*/ 1885950 h 3295650"/>
              <a:gd name="connsiteX52" fmla="*/ 1771650 w 4216400"/>
              <a:gd name="connsiteY52" fmla="*/ 1854200 h 3295650"/>
              <a:gd name="connsiteX53" fmla="*/ 1739900 w 4216400"/>
              <a:gd name="connsiteY53" fmla="*/ 1854200 h 3295650"/>
              <a:gd name="connsiteX54" fmla="*/ 1739900 w 4216400"/>
              <a:gd name="connsiteY54" fmla="*/ 1816100 h 3295650"/>
              <a:gd name="connsiteX55" fmla="*/ 1701800 w 4216400"/>
              <a:gd name="connsiteY55" fmla="*/ 1816100 h 3295650"/>
              <a:gd name="connsiteX56" fmla="*/ 1701800 w 4216400"/>
              <a:gd name="connsiteY56" fmla="*/ 1790700 h 3295650"/>
              <a:gd name="connsiteX57" fmla="*/ 1574800 w 4216400"/>
              <a:gd name="connsiteY57" fmla="*/ 1790700 h 3295650"/>
              <a:gd name="connsiteX58" fmla="*/ 1574800 w 4216400"/>
              <a:gd name="connsiteY58" fmla="*/ 1758950 h 3295650"/>
              <a:gd name="connsiteX59" fmla="*/ 1517650 w 4216400"/>
              <a:gd name="connsiteY59" fmla="*/ 1758950 h 3295650"/>
              <a:gd name="connsiteX60" fmla="*/ 1517650 w 4216400"/>
              <a:gd name="connsiteY60" fmla="*/ 1758950 h 3295650"/>
              <a:gd name="connsiteX61" fmla="*/ 1492250 w 4216400"/>
              <a:gd name="connsiteY61" fmla="*/ 1733550 h 3295650"/>
              <a:gd name="connsiteX62" fmla="*/ 1492250 w 4216400"/>
              <a:gd name="connsiteY62" fmla="*/ 1663700 h 3295650"/>
              <a:gd name="connsiteX63" fmla="*/ 1441450 w 4216400"/>
              <a:gd name="connsiteY63" fmla="*/ 1663700 h 3295650"/>
              <a:gd name="connsiteX64" fmla="*/ 1441450 w 4216400"/>
              <a:gd name="connsiteY64" fmla="*/ 1587500 h 3295650"/>
              <a:gd name="connsiteX65" fmla="*/ 1416050 w 4216400"/>
              <a:gd name="connsiteY65" fmla="*/ 1587500 h 3295650"/>
              <a:gd name="connsiteX66" fmla="*/ 1416050 w 4216400"/>
              <a:gd name="connsiteY66" fmla="*/ 1536700 h 3295650"/>
              <a:gd name="connsiteX67" fmla="*/ 1327150 w 4216400"/>
              <a:gd name="connsiteY67" fmla="*/ 1536700 h 3295650"/>
              <a:gd name="connsiteX68" fmla="*/ 1327150 w 4216400"/>
              <a:gd name="connsiteY68" fmla="*/ 1511300 h 3295650"/>
              <a:gd name="connsiteX69" fmla="*/ 1257300 w 4216400"/>
              <a:gd name="connsiteY69" fmla="*/ 1511300 h 3295650"/>
              <a:gd name="connsiteX70" fmla="*/ 1257300 w 4216400"/>
              <a:gd name="connsiteY70" fmla="*/ 1479550 h 3295650"/>
              <a:gd name="connsiteX71" fmla="*/ 1200150 w 4216400"/>
              <a:gd name="connsiteY71" fmla="*/ 1479550 h 3295650"/>
              <a:gd name="connsiteX72" fmla="*/ 1200150 w 4216400"/>
              <a:gd name="connsiteY72" fmla="*/ 1435100 h 3295650"/>
              <a:gd name="connsiteX73" fmla="*/ 1174750 w 4216400"/>
              <a:gd name="connsiteY73" fmla="*/ 1435100 h 3295650"/>
              <a:gd name="connsiteX74" fmla="*/ 1174750 w 4216400"/>
              <a:gd name="connsiteY74" fmla="*/ 1346200 h 3295650"/>
              <a:gd name="connsiteX75" fmla="*/ 1149350 w 4216400"/>
              <a:gd name="connsiteY75" fmla="*/ 1346200 h 3295650"/>
              <a:gd name="connsiteX76" fmla="*/ 1149350 w 4216400"/>
              <a:gd name="connsiteY76" fmla="*/ 1295400 h 3295650"/>
              <a:gd name="connsiteX77" fmla="*/ 1123950 w 4216400"/>
              <a:gd name="connsiteY77" fmla="*/ 1295400 h 3295650"/>
              <a:gd name="connsiteX78" fmla="*/ 1123950 w 4216400"/>
              <a:gd name="connsiteY78" fmla="*/ 1250950 h 3295650"/>
              <a:gd name="connsiteX79" fmla="*/ 1079500 w 4216400"/>
              <a:gd name="connsiteY79" fmla="*/ 1250950 h 3295650"/>
              <a:gd name="connsiteX80" fmla="*/ 1079500 w 4216400"/>
              <a:gd name="connsiteY80" fmla="*/ 1200150 h 3295650"/>
              <a:gd name="connsiteX81" fmla="*/ 952500 w 4216400"/>
              <a:gd name="connsiteY81" fmla="*/ 1200150 h 3295650"/>
              <a:gd name="connsiteX82" fmla="*/ 952500 w 4216400"/>
              <a:gd name="connsiteY82" fmla="*/ 1155700 h 3295650"/>
              <a:gd name="connsiteX83" fmla="*/ 876300 w 4216400"/>
              <a:gd name="connsiteY83" fmla="*/ 1155700 h 3295650"/>
              <a:gd name="connsiteX84" fmla="*/ 876300 w 4216400"/>
              <a:gd name="connsiteY84" fmla="*/ 1066800 h 3295650"/>
              <a:gd name="connsiteX85" fmla="*/ 876300 w 4216400"/>
              <a:gd name="connsiteY85" fmla="*/ 1066800 h 3295650"/>
              <a:gd name="connsiteX86" fmla="*/ 876300 w 4216400"/>
              <a:gd name="connsiteY86" fmla="*/ 984250 h 3295650"/>
              <a:gd name="connsiteX87" fmla="*/ 844550 w 4216400"/>
              <a:gd name="connsiteY87" fmla="*/ 984250 h 3295650"/>
              <a:gd name="connsiteX88" fmla="*/ 844550 w 4216400"/>
              <a:gd name="connsiteY88" fmla="*/ 933450 h 3295650"/>
              <a:gd name="connsiteX89" fmla="*/ 825500 w 4216400"/>
              <a:gd name="connsiteY89" fmla="*/ 933450 h 3295650"/>
              <a:gd name="connsiteX90" fmla="*/ 825500 w 4216400"/>
              <a:gd name="connsiteY90" fmla="*/ 895350 h 3295650"/>
              <a:gd name="connsiteX91" fmla="*/ 800100 w 4216400"/>
              <a:gd name="connsiteY91" fmla="*/ 895350 h 3295650"/>
              <a:gd name="connsiteX92" fmla="*/ 800100 w 4216400"/>
              <a:gd name="connsiteY92" fmla="*/ 869950 h 3295650"/>
              <a:gd name="connsiteX93" fmla="*/ 692150 w 4216400"/>
              <a:gd name="connsiteY93" fmla="*/ 869950 h 3295650"/>
              <a:gd name="connsiteX94" fmla="*/ 692150 w 4216400"/>
              <a:gd name="connsiteY94" fmla="*/ 819150 h 3295650"/>
              <a:gd name="connsiteX95" fmla="*/ 622300 w 4216400"/>
              <a:gd name="connsiteY95" fmla="*/ 819150 h 3295650"/>
              <a:gd name="connsiteX96" fmla="*/ 622300 w 4216400"/>
              <a:gd name="connsiteY96" fmla="*/ 819150 h 3295650"/>
              <a:gd name="connsiteX97" fmla="*/ 622300 w 4216400"/>
              <a:gd name="connsiteY97" fmla="*/ 768350 h 3295650"/>
              <a:gd name="connsiteX98" fmla="*/ 590550 w 4216400"/>
              <a:gd name="connsiteY98" fmla="*/ 768350 h 3295650"/>
              <a:gd name="connsiteX99" fmla="*/ 590550 w 4216400"/>
              <a:gd name="connsiteY99" fmla="*/ 596900 h 3295650"/>
              <a:gd name="connsiteX100" fmla="*/ 558800 w 4216400"/>
              <a:gd name="connsiteY100" fmla="*/ 565150 h 3295650"/>
              <a:gd name="connsiteX101" fmla="*/ 514350 w 4216400"/>
              <a:gd name="connsiteY101" fmla="*/ 565150 h 3295650"/>
              <a:gd name="connsiteX102" fmla="*/ 514350 w 4216400"/>
              <a:gd name="connsiteY102" fmla="*/ 501650 h 3295650"/>
              <a:gd name="connsiteX103" fmla="*/ 514350 w 4216400"/>
              <a:gd name="connsiteY103" fmla="*/ 501650 h 3295650"/>
              <a:gd name="connsiteX104" fmla="*/ 488950 w 4216400"/>
              <a:gd name="connsiteY104" fmla="*/ 476250 h 3295650"/>
              <a:gd name="connsiteX105" fmla="*/ 419100 w 4216400"/>
              <a:gd name="connsiteY105" fmla="*/ 476250 h 3295650"/>
              <a:gd name="connsiteX106" fmla="*/ 419100 w 4216400"/>
              <a:gd name="connsiteY106" fmla="*/ 450850 h 3295650"/>
              <a:gd name="connsiteX107" fmla="*/ 304800 w 4216400"/>
              <a:gd name="connsiteY107" fmla="*/ 450850 h 3295650"/>
              <a:gd name="connsiteX108" fmla="*/ 304800 w 4216400"/>
              <a:gd name="connsiteY108" fmla="*/ 381000 h 3295650"/>
              <a:gd name="connsiteX109" fmla="*/ 279400 w 4216400"/>
              <a:gd name="connsiteY109" fmla="*/ 381000 h 3295650"/>
              <a:gd name="connsiteX110" fmla="*/ 279400 w 4216400"/>
              <a:gd name="connsiteY110" fmla="*/ 323850 h 3295650"/>
              <a:gd name="connsiteX111" fmla="*/ 260350 w 4216400"/>
              <a:gd name="connsiteY111" fmla="*/ 323850 h 3295650"/>
              <a:gd name="connsiteX112" fmla="*/ 260350 w 4216400"/>
              <a:gd name="connsiteY112" fmla="*/ 241300 h 3295650"/>
              <a:gd name="connsiteX113" fmla="*/ 254000 w 4216400"/>
              <a:gd name="connsiteY113" fmla="*/ 234950 h 3295650"/>
              <a:gd name="connsiteX114" fmla="*/ 254000 w 4216400"/>
              <a:gd name="connsiteY114" fmla="*/ 114300 h 3295650"/>
              <a:gd name="connsiteX115" fmla="*/ 215900 w 4216400"/>
              <a:gd name="connsiteY115" fmla="*/ 114300 h 3295650"/>
              <a:gd name="connsiteX116" fmla="*/ 215900 w 4216400"/>
              <a:gd name="connsiteY116" fmla="*/ 57150 h 3295650"/>
              <a:gd name="connsiteX117" fmla="*/ 146050 w 4216400"/>
              <a:gd name="connsiteY117" fmla="*/ 57150 h 3295650"/>
              <a:gd name="connsiteX118" fmla="*/ 118533 w 4216400"/>
              <a:gd name="connsiteY118" fmla="*/ 12700 h 3295650"/>
              <a:gd name="connsiteX119" fmla="*/ 76201 w 4216400"/>
              <a:gd name="connsiteY119" fmla="*/ 19050 h 3295650"/>
              <a:gd name="connsiteX120" fmla="*/ 82550 w 4216400"/>
              <a:gd name="connsiteY120" fmla="*/ 0 h 3295650"/>
              <a:gd name="connsiteX121" fmla="*/ 0 w 4216400"/>
              <a:gd name="connsiteY121" fmla="*/ 0 h 3295650"/>
              <a:gd name="connsiteX0" fmla="*/ 4216400 w 4216400"/>
              <a:gd name="connsiteY0" fmla="*/ 3295650 h 3295650"/>
              <a:gd name="connsiteX1" fmla="*/ 4216400 w 4216400"/>
              <a:gd name="connsiteY1" fmla="*/ 2768600 h 3295650"/>
              <a:gd name="connsiteX2" fmla="*/ 3600450 w 4216400"/>
              <a:gd name="connsiteY2" fmla="*/ 2768600 h 3295650"/>
              <a:gd name="connsiteX3" fmla="*/ 3600450 w 4216400"/>
              <a:gd name="connsiteY3" fmla="*/ 2673350 h 3295650"/>
              <a:gd name="connsiteX4" fmla="*/ 3136900 w 4216400"/>
              <a:gd name="connsiteY4" fmla="*/ 2673350 h 3295650"/>
              <a:gd name="connsiteX5" fmla="*/ 3136900 w 4216400"/>
              <a:gd name="connsiteY5" fmla="*/ 2603500 h 3295650"/>
              <a:gd name="connsiteX6" fmla="*/ 3035300 w 4216400"/>
              <a:gd name="connsiteY6" fmla="*/ 2603500 h 3295650"/>
              <a:gd name="connsiteX7" fmla="*/ 3035300 w 4216400"/>
              <a:gd name="connsiteY7" fmla="*/ 2603500 h 3295650"/>
              <a:gd name="connsiteX8" fmla="*/ 3035300 w 4216400"/>
              <a:gd name="connsiteY8" fmla="*/ 2559050 h 3295650"/>
              <a:gd name="connsiteX9" fmla="*/ 2971800 w 4216400"/>
              <a:gd name="connsiteY9" fmla="*/ 2559050 h 3295650"/>
              <a:gd name="connsiteX10" fmla="*/ 2971800 w 4216400"/>
              <a:gd name="connsiteY10" fmla="*/ 2482850 h 3295650"/>
              <a:gd name="connsiteX11" fmla="*/ 2959100 w 4216400"/>
              <a:gd name="connsiteY11" fmla="*/ 2482850 h 3295650"/>
              <a:gd name="connsiteX12" fmla="*/ 2959100 w 4216400"/>
              <a:gd name="connsiteY12" fmla="*/ 2451100 h 3295650"/>
              <a:gd name="connsiteX13" fmla="*/ 2889250 w 4216400"/>
              <a:gd name="connsiteY13" fmla="*/ 2451100 h 3295650"/>
              <a:gd name="connsiteX14" fmla="*/ 2901950 w 4216400"/>
              <a:gd name="connsiteY14" fmla="*/ 2438400 h 3295650"/>
              <a:gd name="connsiteX15" fmla="*/ 2800350 w 4216400"/>
              <a:gd name="connsiteY15" fmla="*/ 2438400 h 3295650"/>
              <a:gd name="connsiteX16" fmla="*/ 2800350 w 4216400"/>
              <a:gd name="connsiteY16" fmla="*/ 2413000 h 3295650"/>
              <a:gd name="connsiteX17" fmla="*/ 2730500 w 4216400"/>
              <a:gd name="connsiteY17" fmla="*/ 2413000 h 3295650"/>
              <a:gd name="connsiteX18" fmla="*/ 2730500 w 4216400"/>
              <a:gd name="connsiteY18" fmla="*/ 2393950 h 3295650"/>
              <a:gd name="connsiteX19" fmla="*/ 2705100 w 4216400"/>
              <a:gd name="connsiteY19" fmla="*/ 2393950 h 3295650"/>
              <a:gd name="connsiteX20" fmla="*/ 2705100 w 4216400"/>
              <a:gd name="connsiteY20" fmla="*/ 2368550 h 3295650"/>
              <a:gd name="connsiteX21" fmla="*/ 2673350 w 4216400"/>
              <a:gd name="connsiteY21" fmla="*/ 2368550 h 3295650"/>
              <a:gd name="connsiteX22" fmla="*/ 2673350 w 4216400"/>
              <a:gd name="connsiteY22" fmla="*/ 2355850 h 3295650"/>
              <a:gd name="connsiteX23" fmla="*/ 2552700 w 4216400"/>
              <a:gd name="connsiteY23" fmla="*/ 2355850 h 3295650"/>
              <a:gd name="connsiteX24" fmla="*/ 2552700 w 4216400"/>
              <a:gd name="connsiteY24" fmla="*/ 2336800 h 3295650"/>
              <a:gd name="connsiteX25" fmla="*/ 2482850 w 4216400"/>
              <a:gd name="connsiteY25" fmla="*/ 2336800 h 3295650"/>
              <a:gd name="connsiteX26" fmla="*/ 2482850 w 4216400"/>
              <a:gd name="connsiteY26" fmla="*/ 2292350 h 3295650"/>
              <a:gd name="connsiteX27" fmla="*/ 2444750 w 4216400"/>
              <a:gd name="connsiteY27" fmla="*/ 2292350 h 3295650"/>
              <a:gd name="connsiteX28" fmla="*/ 2444750 w 4216400"/>
              <a:gd name="connsiteY28" fmla="*/ 2273300 h 3295650"/>
              <a:gd name="connsiteX29" fmla="*/ 2387600 w 4216400"/>
              <a:gd name="connsiteY29" fmla="*/ 2273300 h 3295650"/>
              <a:gd name="connsiteX30" fmla="*/ 2387600 w 4216400"/>
              <a:gd name="connsiteY30" fmla="*/ 2228850 h 3295650"/>
              <a:gd name="connsiteX31" fmla="*/ 2349500 w 4216400"/>
              <a:gd name="connsiteY31" fmla="*/ 2228850 h 3295650"/>
              <a:gd name="connsiteX32" fmla="*/ 2349500 w 4216400"/>
              <a:gd name="connsiteY32" fmla="*/ 2190750 h 3295650"/>
              <a:gd name="connsiteX33" fmla="*/ 2228850 w 4216400"/>
              <a:gd name="connsiteY33" fmla="*/ 2190750 h 3295650"/>
              <a:gd name="connsiteX34" fmla="*/ 2228850 w 4216400"/>
              <a:gd name="connsiteY34" fmla="*/ 2165350 h 3295650"/>
              <a:gd name="connsiteX35" fmla="*/ 2184400 w 4216400"/>
              <a:gd name="connsiteY35" fmla="*/ 2165350 h 3295650"/>
              <a:gd name="connsiteX36" fmla="*/ 2184400 w 4216400"/>
              <a:gd name="connsiteY36" fmla="*/ 2152650 h 3295650"/>
              <a:gd name="connsiteX37" fmla="*/ 2146300 w 4216400"/>
              <a:gd name="connsiteY37" fmla="*/ 2152650 h 3295650"/>
              <a:gd name="connsiteX38" fmla="*/ 2146300 w 4216400"/>
              <a:gd name="connsiteY38" fmla="*/ 2127250 h 3295650"/>
              <a:gd name="connsiteX39" fmla="*/ 2108200 w 4216400"/>
              <a:gd name="connsiteY39" fmla="*/ 2127250 h 3295650"/>
              <a:gd name="connsiteX40" fmla="*/ 2108200 w 4216400"/>
              <a:gd name="connsiteY40" fmla="*/ 2082800 h 3295650"/>
              <a:gd name="connsiteX41" fmla="*/ 2082800 w 4216400"/>
              <a:gd name="connsiteY41" fmla="*/ 2082800 h 3295650"/>
              <a:gd name="connsiteX42" fmla="*/ 2082800 w 4216400"/>
              <a:gd name="connsiteY42" fmla="*/ 2025650 h 3295650"/>
              <a:gd name="connsiteX43" fmla="*/ 2057400 w 4216400"/>
              <a:gd name="connsiteY43" fmla="*/ 2025650 h 3295650"/>
              <a:gd name="connsiteX44" fmla="*/ 2057400 w 4216400"/>
              <a:gd name="connsiteY44" fmla="*/ 2025650 h 3295650"/>
              <a:gd name="connsiteX45" fmla="*/ 2032000 w 4216400"/>
              <a:gd name="connsiteY45" fmla="*/ 2000250 h 3295650"/>
              <a:gd name="connsiteX46" fmla="*/ 2032000 w 4216400"/>
              <a:gd name="connsiteY46" fmla="*/ 1968500 h 3295650"/>
              <a:gd name="connsiteX47" fmla="*/ 1816100 w 4216400"/>
              <a:gd name="connsiteY47" fmla="*/ 1968500 h 3295650"/>
              <a:gd name="connsiteX48" fmla="*/ 1816100 w 4216400"/>
              <a:gd name="connsiteY48" fmla="*/ 1930400 h 3295650"/>
              <a:gd name="connsiteX49" fmla="*/ 1790700 w 4216400"/>
              <a:gd name="connsiteY49" fmla="*/ 1930400 h 3295650"/>
              <a:gd name="connsiteX50" fmla="*/ 1790700 w 4216400"/>
              <a:gd name="connsiteY50" fmla="*/ 1885950 h 3295650"/>
              <a:gd name="connsiteX51" fmla="*/ 1771650 w 4216400"/>
              <a:gd name="connsiteY51" fmla="*/ 1885950 h 3295650"/>
              <a:gd name="connsiteX52" fmla="*/ 1771650 w 4216400"/>
              <a:gd name="connsiteY52" fmla="*/ 1854200 h 3295650"/>
              <a:gd name="connsiteX53" fmla="*/ 1739900 w 4216400"/>
              <a:gd name="connsiteY53" fmla="*/ 1854200 h 3295650"/>
              <a:gd name="connsiteX54" fmla="*/ 1739900 w 4216400"/>
              <a:gd name="connsiteY54" fmla="*/ 1816100 h 3295650"/>
              <a:gd name="connsiteX55" fmla="*/ 1701800 w 4216400"/>
              <a:gd name="connsiteY55" fmla="*/ 1816100 h 3295650"/>
              <a:gd name="connsiteX56" fmla="*/ 1701800 w 4216400"/>
              <a:gd name="connsiteY56" fmla="*/ 1790700 h 3295650"/>
              <a:gd name="connsiteX57" fmla="*/ 1574800 w 4216400"/>
              <a:gd name="connsiteY57" fmla="*/ 1790700 h 3295650"/>
              <a:gd name="connsiteX58" fmla="*/ 1574800 w 4216400"/>
              <a:gd name="connsiteY58" fmla="*/ 1758950 h 3295650"/>
              <a:gd name="connsiteX59" fmla="*/ 1517650 w 4216400"/>
              <a:gd name="connsiteY59" fmla="*/ 1758950 h 3295650"/>
              <a:gd name="connsiteX60" fmla="*/ 1517650 w 4216400"/>
              <a:gd name="connsiteY60" fmla="*/ 1758950 h 3295650"/>
              <a:gd name="connsiteX61" fmla="*/ 1492250 w 4216400"/>
              <a:gd name="connsiteY61" fmla="*/ 1733550 h 3295650"/>
              <a:gd name="connsiteX62" fmla="*/ 1492250 w 4216400"/>
              <a:gd name="connsiteY62" fmla="*/ 1663700 h 3295650"/>
              <a:gd name="connsiteX63" fmla="*/ 1441450 w 4216400"/>
              <a:gd name="connsiteY63" fmla="*/ 1663700 h 3295650"/>
              <a:gd name="connsiteX64" fmla="*/ 1441450 w 4216400"/>
              <a:gd name="connsiteY64" fmla="*/ 1587500 h 3295650"/>
              <a:gd name="connsiteX65" fmla="*/ 1416050 w 4216400"/>
              <a:gd name="connsiteY65" fmla="*/ 1587500 h 3295650"/>
              <a:gd name="connsiteX66" fmla="*/ 1416050 w 4216400"/>
              <a:gd name="connsiteY66" fmla="*/ 1536700 h 3295650"/>
              <a:gd name="connsiteX67" fmla="*/ 1327150 w 4216400"/>
              <a:gd name="connsiteY67" fmla="*/ 1536700 h 3295650"/>
              <a:gd name="connsiteX68" fmla="*/ 1327150 w 4216400"/>
              <a:gd name="connsiteY68" fmla="*/ 1511300 h 3295650"/>
              <a:gd name="connsiteX69" fmla="*/ 1257300 w 4216400"/>
              <a:gd name="connsiteY69" fmla="*/ 1511300 h 3295650"/>
              <a:gd name="connsiteX70" fmla="*/ 1257300 w 4216400"/>
              <a:gd name="connsiteY70" fmla="*/ 1479550 h 3295650"/>
              <a:gd name="connsiteX71" fmla="*/ 1200150 w 4216400"/>
              <a:gd name="connsiteY71" fmla="*/ 1479550 h 3295650"/>
              <a:gd name="connsiteX72" fmla="*/ 1200150 w 4216400"/>
              <a:gd name="connsiteY72" fmla="*/ 1435100 h 3295650"/>
              <a:gd name="connsiteX73" fmla="*/ 1174750 w 4216400"/>
              <a:gd name="connsiteY73" fmla="*/ 1435100 h 3295650"/>
              <a:gd name="connsiteX74" fmla="*/ 1174750 w 4216400"/>
              <a:gd name="connsiteY74" fmla="*/ 1346200 h 3295650"/>
              <a:gd name="connsiteX75" fmla="*/ 1149350 w 4216400"/>
              <a:gd name="connsiteY75" fmla="*/ 1346200 h 3295650"/>
              <a:gd name="connsiteX76" fmla="*/ 1149350 w 4216400"/>
              <a:gd name="connsiteY76" fmla="*/ 1295400 h 3295650"/>
              <a:gd name="connsiteX77" fmla="*/ 1123950 w 4216400"/>
              <a:gd name="connsiteY77" fmla="*/ 1295400 h 3295650"/>
              <a:gd name="connsiteX78" fmla="*/ 1123950 w 4216400"/>
              <a:gd name="connsiteY78" fmla="*/ 1250950 h 3295650"/>
              <a:gd name="connsiteX79" fmla="*/ 1079500 w 4216400"/>
              <a:gd name="connsiteY79" fmla="*/ 1250950 h 3295650"/>
              <a:gd name="connsiteX80" fmla="*/ 1079500 w 4216400"/>
              <a:gd name="connsiteY80" fmla="*/ 1200150 h 3295650"/>
              <a:gd name="connsiteX81" fmla="*/ 952500 w 4216400"/>
              <a:gd name="connsiteY81" fmla="*/ 1200150 h 3295650"/>
              <a:gd name="connsiteX82" fmla="*/ 952500 w 4216400"/>
              <a:gd name="connsiteY82" fmla="*/ 1155700 h 3295650"/>
              <a:gd name="connsiteX83" fmla="*/ 876300 w 4216400"/>
              <a:gd name="connsiteY83" fmla="*/ 1155700 h 3295650"/>
              <a:gd name="connsiteX84" fmla="*/ 876300 w 4216400"/>
              <a:gd name="connsiteY84" fmla="*/ 1066800 h 3295650"/>
              <a:gd name="connsiteX85" fmla="*/ 876300 w 4216400"/>
              <a:gd name="connsiteY85" fmla="*/ 1066800 h 3295650"/>
              <a:gd name="connsiteX86" fmla="*/ 876300 w 4216400"/>
              <a:gd name="connsiteY86" fmla="*/ 984250 h 3295650"/>
              <a:gd name="connsiteX87" fmla="*/ 844550 w 4216400"/>
              <a:gd name="connsiteY87" fmla="*/ 984250 h 3295650"/>
              <a:gd name="connsiteX88" fmla="*/ 844550 w 4216400"/>
              <a:gd name="connsiteY88" fmla="*/ 933450 h 3295650"/>
              <a:gd name="connsiteX89" fmla="*/ 825500 w 4216400"/>
              <a:gd name="connsiteY89" fmla="*/ 933450 h 3295650"/>
              <a:gd name="connsiteX90" fmla="*/ 825500 w 4216400"/>
              <a:gd name="connsiteY90" fmla="*/ 895350 h 3295650"/>
              <a:gd name="connsiteX91" fmla="*/ 800100 w 4216400"/>
              <a:gd name="connsiteY91" fmla="*/ 895350 h 3295650"/>
              <a:gd name="connsiteX92" fmla="*/ 800100 w 4216400"/>
              <a:gd name="connsiteY92" fmla="*/ 869950 h 3295650"/>
              <a:gd name="connsiteX93" fmla="*/ 692150 w 4216400"/>
              <a:gd name="connsiteY93" fmla="*/ 869950 h 3295650"/>
              <a:gd name="connsiteX94" fmla="*/ 692150 w 4216400"/>
              <a:gd name="connsiteY94" fmla="*/ 819150 h 3295650"/>
              <a:gd name="connsiteX95" fmla="*/ 622300 w 4216400"/>
              <a:gd name="connsiteY95" fmla="*/ 819150 h 3295650"/>
              <a:gd name="connsiteX96" fmla="*/ 622300 w 4216400"/>
              <a:gd name="connsiteY96" fmla="*/ 819150 h 3295650"/>
              <a:gd name="connsiteX97" fmla="*/ 622300 w 4216400"/>
              <a:gd name="connsiteY97" fmla="*/ 768350 h 3295650"/>
              <a:gd name="connsiteX98" fmla="*/ 590550 w 4216400"/>
              <a:gd name="connsiteY98" fmla="*/ 768350 h 3295650"/>
              <a:gd name="connsiteX99" fmla="*/ 590550 w 4216400"/>
              <a:gd name="connsiteY99" fmla="*/ 596900 h 3295650"/>
              <a:gd name="connsiteX100" fmla="*/ 558800 w 4216400"/>
              <a:gd name="connsiteY100" fmla="*/ 565150 h 3295650"/>
              <a:gd name="connsiteX101" fmla="*/ 514350 w 4216400"/>
              <a:gd name="connsiteY101" fmla="*/ 565150 h 3295650"/>
              <a:gd name="connsiteX102" fmla="*/ 514350 w 4216400"/>
              <a:gd name="connsiteY102" fmla="*/ 501650 h 3295650"/>
              <a:gd name="connsiteX103" fmla="*/ 514350 w 4216400"/>
              <a:gd name="connsiteY103" fmla="*/ 501650 h 3295650"/>
              <a:gd name="connsiteX104" fmla="*/ 488950 w 4216400"/>
              <a:gd name="connsiteY104" fmla="*/ 476250 h 3295650"/>
              <a:gd name="connsiteX105" fmla="*/ 419100 w 4216400"/>
              <a:gd name="connsiteY105" fmla="*/ 476250 h 3295650"/>
              <a:gd name="connsiteX106" fmla="*/ 419100 w 4216400"/>
              <a:gd name="connsiteY106" fmla="*/ 450850 h 3295650"/>
              <a:gd name="connsiteX107" fmla="*/ 304800 w 4216400"/>
              <a:gd name="connsiteY107" fmla="*/ 450850 h 3295650"/>
              <a:gd name="connsiteX108" fmla="*/ 304800 w 4216400"/>
              <a:gd name="connsiteY108" fmla="*/ 381000 h 3295650"/>
              <a:gd name="connsiteX109" fmla="*/ 279400 w 4216400"/>
              <a:gd name="connsiteY109" fmla="*/ 381000 h 3295650"/>
              <a:gd name="connsiteX110" fmla="*/ 279400 w 4216400"/>
              <a:gd name="connsiteY110" fmla="*/ 323850 h 3295650"/>
              <a:gd name="connsiteX111" fmla="*/ 260350 w 4216400"/>
              <a:gd name="connsiteY111" fmla="*/ 323850 h 3295650"/>
              <a:gd name="connsiteX112" fmla="*/ 260350 w 4216400"/>
              <a:gd name="connsiteY112" fmla="*/ 241300 h 3295650"/>
              <a:gd name="connsiteX113" fmla="*/ 254000 w 4216400"/>
              <a:gd name="connsiteY113" fmla="*/ 234950 h 3295650"/>
              <a:gd name="connsiteX114" fmla="*/ 254000 w 4216400"/>
              <a:gd name="connsiteY114" fmla="*/ 114300 h 3295650"/>
              <a:gd name="connsiteX115" fmla="*/ 215900 w 4216400"/>
              <a:gd name="connsiteY115" fmla="*/ 114300 h 3295650"/>
              <a:gd name="connsiteX116" fmla="*/ 215900 w 4216400"/>
              <a:gd name="connsiteY116" fmla="*/ 57150 h 3295650"/>
              <a:gd name="connsiteX117" fmla="*/ 146050 w 4216400"/>
              <a:gd name="connsiteY117" fmla="*/ 57150 h 3295650"/>
              <a:gd name="connsiteX118" fmla="*/ 131233 w 4216400"/>
              <a:gd name="connsiteY118" fmla="*/ 12700 h 3295650"/>
              <a:gd name="connsiteX119" fmla="*/ 76201 w 4216400"/>
              <a:gd name="connsiteY119" fmla="*/ 19050 h 3295650"/>
              <a:gd name="connsiteX120" fmla="*/ 82550 w 4216400"/>
              <a:gd name="connsiteY120" fmla="*/ 0 h 3295650"/>
              <a:gd name="connsiteX121" fmla="*/ 0 w 4216400"/>
              <a:gd name="connsiteY121" fmla="*/ 0 h 3295650"/>
              <a:gd name="connsiteX0" fmla="*/ 4216400 w 4216400"/>
              <a:gd name="connsiteY0" fmla="*/ 3295650 h 3295650"/>
              <a:gd name="connsiteX1" fmla="*/ 4216400 w 4216400"/>
              <a:gd name="connsiteY1" fmla="*/ 2768600 h 3295650"/>
              <a:gd name="connsiteX2" fmla="*/ 3600450 w 4216400"/>
              <a:gd name="connsiteY2" fmla="*/ 2768600 h 3295650"/>
              <a:gd name="connsiteX3" fmla="*/ 3600450 w 4216400"/>
              <a:gd name="connsiteY3" fmla="*/ 2673350 h 3295650"/>
              <a:gd name="connsiteX4" fmla="*/ 3136900 w 4216400"/>
              <a:gd name="connsiteY4" fmla="*/ 2673350 h 3295650"/>
              <a:gd name="connsiteX5" fmla="*/ 3136900 w 4216400"/>
              <a:gd name="connsiteY5" fmla="*/ 2603500 h 3295650"/>
              <a:gd name="connsiteX6" fmla="*/ 3035300 w 4216400"/>
              <a:gd name="connsiteY6" fmla="*/ 2603500 h 3295650"/>
              <a:gd name="connsiteX7" fmla="*/ 3035300 w 4216400"/>
              <a:gd name="connsiteY7" fmla="*/ 2603500 h 3295650"/>
              <a:gd name="connsiteX8" fmla="*/ 3035300 w 4216400"/>
              <a:gd name="connsiteY8" fmla="*/ 2559050 h 3295650"/>
              <a:gd name="connsiteX9" fmla="*/ 2971800 w 4216400"/>
              <a:gd name="connsiteY9" fmla="*/ 2559050 h 3295650"/>
              <a:gd name="connsiteX10" fmla="*/ 2971800 w 4216400"/>
              <a:gd name="connsiteY10" fmla="*/ 2482850 h 3295650"/>
              <a:gd name="connsiteX11" fmla="*/ 2959100 w 4216400"/>
              <a:gd name="connsiteY11" fmla="*/ 2482850 h 3295650"/>
              <a:gd name="connsiteX12" fmla="*/ 2959100 w 4216400"/>
              <a:gd name="connsiteY12" fmla="*/ 2451100 h 3295650"/>
              <a:gd name="connsiteX13" fmla="*/ 2889250 w 4216400"/>
              <a:gd name="connsiteY13" fmla="*/ 2451100 h 3295650"/>
              <a:gd name="connsiteX14" fmla="*/ 2901950 w 4216400"/>
              <a:gd name="connsiteY14" fmla="*/ 2438400 h 3295650"/>
              <a:gd name="connsiteX15" fmla="*/ 2800350 w 4216400"/>
              <a:gd name="connsiteY15" fmla="*/ 2438400 h 3295650"/>
              <a:gd name="connsiteX16" fmla="*/ 2800350 w 4216400"/>
              <a:gd name="connsiteY16" fmla="*/ 2413000 h 3295650"/>
              <a:gd name="connsiteX17" fmla="*/ 2730500 w 4216400"/>
              <a:gd name="connsiteY17" fmla="*/ 2413000 h 3295650"/>
              <a:gd name="connsiteX18" fmla="*/ 2730500 w 4216400"/>
              <a:gd name="connsiteY18" fmla="*/ 2393950 h 3295650"/>
              <a:gd name="connsiteX19" fmla="*/ 2705100 w 4216400"/>
              <a:gd name="connsiteY19" fmla="*/ 2393950 h 3295650"/>
              <a:gd name="connsiteX20" fmla="*/ 2705100 w 4216400"/>
              <a:gd name="connsiteY20" fmla="*/ 2368550 h 3295650"/>
              <a:gd name="connsiteX21" fmla="*/ 2673350 w 4216400"/>
              <a:gd name="connsiteY21" fmla="*/ 2368550 h 3295650"/>
              <a:gd name="connsiteX22" fmla="*/ 2673350 w 4216400"/>
              <a:gd name="connsiteY22" fmla="*/ 2355850 h 3295650"/>
              <a:gd name="connsiteX23" fmla="*/ 2552700 w 4216400"/>
              <a:gd name="connsiteY23" fmla="*/ 2355850 h 3295650"/>
              <a:gd name="connsiteX24" fmla="*/ 2552700 w 4216400"/>
              <a:gd name="connsiteY24" fmla="*/ 2336800 h 3295650"/>
              <a:gd name="connsiteX25" fmla="*/ 2482850 w 4216400"/>
              <a:gd name="connsiteY25" fmla="*/ 2336800 h 3295650"/>
              <a:gd name="connsiteX26" fmla="*/ 2482850 w 4216400"/>
              <a:gd name="connsiteY26" fmla="*/ 2292350 h 3295650"/>
              <a:gd name="connsiteX27" fmla="*/ 2444750 w 4216400"/>
              <a:gd name="connsiteY27" fmla="*/ 2292350 h 3295650"/>
              <a:gd name="connsiteX28" fmla="*/ 2444750 w 4216400"/>
              <a:gd name="connsiteY28" fmla="*/ 2273300 h 3295650"/>
              <a:gd name="connsiteX29" fmla="*/ 2387600 w 4216400"/>
              <a:gd name="connsiteY29" fmla="*/ 2273300 h 3295650"/>
              <a:gd name="connsiteX30" fmla="*/ 2387600 w 4216400"/>
              <a:gd name="connsiteY30" fmla="*/ 2228850 h 3295650"/>
              <a:gd name="connsiteX31" fmla="*/ 2349500 w 4216400"/>
              <a:gd name="connsiteY31" fmla="*/ 2228850 h 3295650"/>
              <a:gd name="connsiteX32" fmla="*/ 2349500 w 4216400"/>
              <a:gd name="connsiteY32" fmla="*/ 2190750 h 3295650"/>
              <a:gd name="connsiteX33" fmla="*/ 2228850 w 4216400"/>
              <a:gd name="connsiteY33" fmla="*/ 2190750 h 3295650"/>
              <a:gd name="connsiteX34" fmla="*/ 2228850 w 4216400"/>
              <a:gd name="connsiteY34" fmla="*/ 2165350 h 3295650"/>
              <a:gd name="connsiteX35" fmla="*/ 2184400 w 4216400"/>
              <a:gd name="connsiteY35" fmla="*/ 2165350 h 3295650"/>
              <a:gd name="connsiteX36" fmla="*/ 2184400 w 4216400"/>
              <a:gd name="connsiteY36" fmla="*/ 2152650 h 3295650"/>
              <a:gd name="connsiteX37" fmla="*/ 2146300 w 4216400"/>
              <a:gd name="connsiteY37" fmla="*/ 2152650 h 3295650"/>
              <a:gd name="connsiteX38" fmla="*/ 2146300 w 4216400"/>
              <a:gd name="connsiteY38" fmla="*/ 2127250 h 3295650"/>
              <a:gd name="connsiteX39" fmla="*/ 2108200 w 4216400"/>
              <a:gd name="connsiteY39" fmla="*/ 2127250 h 3295650"/>
              <a:gd name="connsiteX40" fmla="*/ 2108200 w 4216400"/>
              <a:gd name="connsiteY40" fmla="*/ 2082800 h 3295650"/>
              <a:gd name="connsiteX41" fmla="*/ 2082800 w 4216400"/>
              <a:gd name="connsiteY41" fmla="*/ 2082800 h 3295650"/>
              <a:gd name="connsiteX42" fmla="*/ 2082800 w 4216400"/>
              <a:gd name="connsiteY42" fmla="*/ 2025650 h 3295650"/>
              <a:gd name="connsiteX43" fmla="*/ 2057400 w 4216400"/>
              <a:gd name="connsiteY43" fmla="*/ 2025650 h 3295650"/>
              <a:gd name="connsiteX44" fmla="*/ 2057400 w 4216400"/>
              <a:gd name="connsiteY44" fmla="*/ 2025650 h 3295650"/>
              <a:gd name="connsiteX45" fmla="*/ 2032000 w 4216400"/>
              <a:gd name="connsiteY45" fmla="*/ 2000250 h 3295650"/>
              <a:gd name="connsiteX46" fmla="*/ 2032000 w 4216400"/>
              <a:gd name="connsiteY46" fmla="*/ 1968500 h 3295650"/>
              <a:gd name="connsiteX47" fmla="*/ 1816100 w 4216400"/>
              <a:gd name="connsiteY47" fmla="*/ 1968500 h 3295650"/>
              <a:gd name="connsiteX48" fmla="*/ 1816100 w 4216400"/>
              <a:gd name="connsiteY48" fmla="*/ 1930400 h 3295650"/>
              <a:gd name="connsiteX49" fmla="*/ 1790700 w 4216400"/>
              <a:gd name="connsiteY49" fmla="*/ 1930400 h 3295650"/>
              <a:gd name="connsiteX50" fmla="*/ 1790700 w 4216400"/>
              <a:gd name="connsiteY50" fmla="*/ 1885950 h 3295650"/>
              <a:gd name="connsiteX51" fmla="*/ 1771650 w 4216400"/>
              <a:gd name="connsiteY51" fmla="*/ 1885950 h 3295650"/>
              <a:gd name="connsiteX52" fmla="*/ 1771650 w 4216400"/>
              <a:gd name="connsiteY52" fmla="*/ 1854200 h 3295650"/>
              <a:gd name="connsiteX53" fmla="*/ 1739900 w 4216400"/>
              <a:gd name="connsiteY53" fmla="*/ 1854200 h 3295650"/>
              <a:gd name="connsiteX54" fmla="*/ 1739900 w 4216400"/>
              <a:gd name="connsiteY54" fmla="*/ 1816100 h 3295650"/>
              <a:gd name="connsiteX55" fmla="*/ 1701800 w 4216400"/>
              <a:gd name="connsiteY55" fmla="*/ 1816100 h 3295650"/>
              <a:gd name="connsiteX56" fmla="*/ 1701800 w 4216400"/>
              <a:gd name="connsiteY56" fmla="*/ 1790700 h 3295650"/>
              <a:gd name="connsiteX57" fmla="*/ 1574800 w 4216400"/>
              <a:gd name="connsiteY57" fmla="*/ 1790700 h 3295650"/>
              <a:gd name="connsiteX58" fmla="*/ 1574800 w 4216400"/>
              <a:gd name="connsiteY58" fmla="*/ 1758950 h 3295650"/>
              <a:gd name="connsiteX59" fmla="*/ 1517650 w 4216400"/>
              <a:gd name="connsiteY59" fmla="*/ 1758950 h 3295650"/>
              <a:gd name="connsiteX60" fmla="*/ 1517650 w 4216400"/>
              <a:gd name="connsiteY60" fmla="*/ 1758950 h 3295650"/>
              <a:gd name="connsiteX61" fmla="*/ 1492250 w 4216400"/>
              <a:gd name="connsiteY61" fmla="*/ 1733550 h 3295650"/>
              <a:gd name="connsiteX62" fmla="*/ 1492250 w 4216400"/>
              <a:gd name="connsiteY62" fmla="*/ 1663700 h 3295650"/>
              <a:gd name="connsiteX63" fmla="*/ 1441450 w 4216400"/>
              <a:gd name="connsiteY63" fmla="*/ 1663700 h 3295650"/>
              <a:gd name="connsiteX64" fmla="*/ 1441450 w 4216400"/>
              <a:gd name="connsiteY64" fmla="*/ 1587500 h 3295650"/>
              <a:gd name="connsiteX65" fmla="*/ 1416050 w 4216400"/>
              <a:gd name="connsiteY65" fmla="*/ 1587500 h 3295650"/>
              <a:gd name="connsiteX66" fmla="*/ 1416050 w 4216400"/>
              <a:gd name="connsiteY66" fmla="*/ 1536700 h 3295650"/>
              <a:gd name="connsiteX67" fmla="*/ 1327150 w 4216400"/>
              <a:gd name="connsiteY67" fmla="*/ 1536700 h 3295650"/>
              <a:gd name="connsiteX68" fmla="*/ 1327150 w 4216400"/>
              <a:gd name="connsiteY68" fmla="*/ 1511300 h 3295650"/>
              <a:gd name="connsiteX69" fmla="*/ 1257300 w 4216400"/>
              <a:gd name="connsiteY69" fmla="*/ 1511300 h 3295650"/>
              <a:gd name="connsiteX70" fmla="*/ 1257300 w 4216400"/>
              <a:gd name="connsiteY70" fmla="*/ 1479550 h 3295650"/>
              <a:gd name="connsiteX71" fmla="*/ 1200150 w 4216400"/>
              <a:gd name="connsiteY71" fmla="*/ 1479550 h 3295650"/>
              <a:gd name="connsiteX72" fmla="*/ 1200150 w 4216400"/>
              <a:gd name="connsiteY72" fmla="*/ 1435100 h 3295650"/>
              <a:gd name="connsiteX73" fmla="*/ 1174750 w 4216400"/>
              <a:gd name="connsiteY73" fmla="*/ 1435100 h 3295650"/>
              <a:gd name="connsiteX74" fmla="*/ 1174750 w 4216400"/>
              <a:gd name="connsiteY74" fmla="*/ 1346200 h 3295650"/>
              <a:gd name="connsiteX75" fmla="*/ 1149350 w 4216400"/>
              <a:gd name="connsiteY75" fmla="*/ 1346200 h 3295650"/>
              <a:gd name="connsiteX76" fmla="*/ 1149350 w 4216400"/>
              <a:gd name="connsiteY76" fmla="*/ 1295400 h 3295650"/>
              <a:gd name="connsiteX77" fmla="*/ 1123950 w 4216400"/>
              <a:gd name="connsiteY77" fmla="*/ 1295400 h 3295650"/>
              <a:gd name="connsiteX78" fmla="*/ 1123950 w 4216400"/>
              <a:gd name="connsiteY78" fmla="*/ 1250950 h 3295650"/>
              <a:gd name="connsiteX79" fmla="*/ 1079500 w 4216400"/>
              <a:gd name="connsiteY79" fmla="*/ 1250950 h 3295650"/>
              <a:gd name="connsiteX80" fmla="*/ 1079500 w 4216400"/>
              <a:gd name="connsiteY80" fmla="*/ 1200150 h 3295650"/>
              <a:gd name="connsiteX81" fmla="*/ 952500 w 4216400"/>
              <a:gd name="connsiteY81" fmla="*/ 1200150 h 3295650"/>
              <a:gd name="connsiteX82" fmla="*/ 952500 w 4216400"/>
              <a:gd name="connsiteY82" fmla="*/ 1155700 h 3295650"/>
              <a:gd name="connsiteX83" fmla="*/ 876300 w 4216400"/>
              <a:gd name="connsiteY83" fmla="*/ 1155700 h 3295650"/>
              <a:gd name="connsiteX84" fmla="*/ 876300 w 4216400"/>
              <a:gd name="connsiteY84" fmla="*/ 1066800 h 3295650"/>
              <a:gd name="connsiteX85" fmla="*/ 876300 w 4216400"/>
              <a:gd name="connsiteY85" fmla="*/ 1066800 h 3295650"/>
              <a:gd name="connsiteX86" fmla="*/ 876300 w 4216400"/>
              <a:gd name="connsiteY86" fmla="*/ 984250 h 3295650"/>
              <a:gd name="connsiteX87" fmla="*/ 844550 w 4216400"/>
              <a:gd name="connsiteY87" fmla="*/ 984250 h 3295650"/>
              <a:gd name="connsiteX88" fmla="*/ 844550 w 4216400"/>
              <a:gd name="connsiteY88" fmla="*/ 933450 h 3295650"/>
              <a:gd name="connsiteX89" fmla="*/ 825500 w 4216400"/>
              <a:gd name="connsiteY89" fmla="*/ 933450 h 3295650"/>
              <a:gd name="connsiteX90" fmla="*/ 825500 w 4216400"/>
              <a:gd name="connsiteY90" fmla="*/ 895350 h 3295650"/>
              <a:gd name="connsiteX91" fmla="*/ 800100 w 4216400"/>
              <a:gd name="connsiteY91" fmla="*/ 895350 h 3295650"/>
              <a:gd name="connsiteX92" fmla="*/ 800100 w 4216400"/>
              <a:gd name="connsiteY92" fmla="*/ 869950 h 3295650"/>
              <a:gd name="connsiteX93" fmla="*/ 692150 w 4216400"/>
              <a:gd name="connsiteY93" fmla="*/ 869950 h 3295650"/>
              <a:gd name="connsiteX94" fmla="*/ 692150 w 4216400"/>
              <a:gd name="connsiteY94" fmla="*/ 819150 h 3295650"/>
              <a:gd name="connsiteX95" fmla="*/ 622300 w 4216400"/>
              <a:gd name="connsiteY95" fmla="*/ 819150 h 3295650"/>
              <a:gd name="connsiteX96" fmla="*/ 622300 w 4216400"/>
              <a:gd name="connsiteY96" fmla="*/ 819150 h 3295650"/>
              <a:gd name="connsiteX97" fmla="*/ 622300 w 4216400"/>
              <a:gd name="connsiteY97" fmla="*/ 768350 h 3295650"/>
              <a:gd name="connsiteX98" fmla="*/ 590550 w 4216400"/>
              <a:gd name="connsiteY98" fmla="*/ 768350 h 3295650"/>
              <a:gd name="connsiteX99" fmla="*/ 590550 w 4216400"/>
              <a:gd name="connsiteY99" fmla="*/ 596900 h 3295650"/>
              <a:gd name="connsiteX100" fmla="*/ 558800 w 4216400"/>
              <a:gd name="connsiteY100" fmla="*/ 565150 h 3295650"/>
              <a:gd name="connsiteX101" fmla="*/ 514350 w 4216400"/>
              <a:gd name="connsiteY101" fmla="*/ 565150 h 3295650"/>
              <a:gd name="connsiteX102" fmla="*/ 514350 w 4216400"/>
              <a:gd name="connsiteY102" fmla="*/ 501650 h 3295650"/>
              <a:gd name="connsiteX103" fmla="*/ 514350 w 4216400"/>
              <a:gd name="connsiteY103" fmla="*/ 501650 h 3295650"/>
              <a:gd name="connsiteX104" fmla="*/ 488950 w 4216400"/>
              <a:gd name="connsiteY104" fmla="*/ 476250 h 3295650"/>
              <a:gd name="connsiteX105" fmla="*/ 419100 w 4216400"/>
              <a:gd name="connsiteY105" fmla="*/ 476250 h 3295650"/>
              <a:gd name="connsiteX106" fmla="*/ 419100 w 4216400"/>
              <a:gd name="connsiteY106" fmla="*/ 450850 h 3295650"/>
              <a:gd name="connsiteX107" fmla="*/ 304800 w 4216400"/>
              <a:gd name="connsiteY107" fmla="*/ 450850 h 3295650"/>
              <a:gd name="connsiteX108" fmla="*/ 304800 w 4216400"/>
              <a:gd name="connsiteY108" fmla="*/ 381000 h 3295650"/>
              <a:gd name="connsiteX109" fmla="*/ 279400 w 4216400"/>
              <a:gd name="connsiteY109" fmla="*/ 381000 h 3295650"/>
              <a:gd name="connsiteX110" fmla="*/ 279400 w 4216400"/>
              <a:gd name="connsiteY110" fmla="*/ 323850 h 3295650"/>
              <a:gd name="connsiteX111" fmla="*/ 260350 w 4216400"/>
              <a:gd name="connsiteY111" fmla="*/ 323850 h 3295650"/>
              <a:gd name="connsiteX112" fmla="*/ 260350 w 4216400"/>
              <a:gd name="connsiteY112" fmla="*/ 241300 h 3295650"/>
              <a:gd name="connsiteX113" fmla="*/ 254000 w 4216400"/>
              <a:gd name="connsiteY113" fmla="*/ 234950 h 3295650"/>
              <a:gd name="connsiteX114" fmla="*/ 254000 w 4216400"/>
              <a:gd name="connsiteY114" fmla="*/ 114300 h 3295650"/>
              <a:gd name="connsiteX115" fmla="*/ 215900 w 4216400"/>
              <a:gd name="connsiteY115" fmla="*/ 114300 h 3295650"/>
              <a:gd name="connsiteX116" fmla="*/ 215900 w 4216400"/>
              <a:gd name="connsiteY116" fmla="*/ 57150 h 3295650"/>
              <a:gd name="connsiteX117" fmla="*/ 146050 w 4216400"/>
              <a:gd name="connsiteY117" fmla="*/ 57150 h 3295650"/>
              <a:gd name="connsiteX118" fmla="*/ 131233 w 4216400"/>
              <a:gd name="connsiteY118" fmla="*/ 12700 h 3295650"/>
              <a:gd name="connsiteX119" fmla="*/ 82551 w 4216400"/>
              <a:gd name="connsiteY119" fmla="*/ 21167 h 3295650"/>
              <a:gd name="connsiteX120" fmla="*/ 82550 w 4216400"/>
              <a:gd name="connsiteY120" fmla="*/ 0 h 3295650"/>
              <a:gd name="connsiteX121" fmla="*/ 0 w 4216400"/>
              <a:gd name="connsiteY121" fmla="*/ 0 h 3295650"/>
              <a:gd name="connsiteX0" fmla="*/ 4239683 w 4239683"/>
              <a:gd name="connsiteY0" fmla="*/ 3295650 h 3295650"/>
              <a:gd name="connsiteX1" fmla="*/ 4239683 w 4239683"/>
              <a:gd name="connsiteY1" fmla="*/ 2768600 h 3295650"/>
              <a:gd name="connsiteX2" fmla="*/ 3623733 w 4239683"/>
              <a:gd name="connsiteY2" fmla="*/ 2768600 h 3295650"/>
              <a:gd name="connsiteX3" fmla="*/ 3623733 w 4239683"/>
              <a:gd name="connsiteY3" fmla="*/ 2673350 h 3295650"/>
              <a:gd name="connsiteX4" fmla="*/ 3160183 w 4239683"/>
              <a:gd name="connsiteY4" fmla="*/ 2673350 h 3295650"/>
              <a:gd name="connsiteX5" fmla="*/ 3160183 w 4239683"/>
              <a:gd name="connsiteY5" fmla="*/ 2603500 h 3295650"/>
              <a:gd name="connsiteX6" fmla="*/ 3058583 w 4239683"/>
              <a:gd name="connsiteY6" fmla="*/ 2603500 h 3295650"/>
              <a:gd name="connsiteX7" fmla="*/ 3058583 w 4239683"/>
              <a:gd name="connsiteY7" fmla="*/ 2603500 h 3295650"/>
              <a:gd name="connsiteX8" fmla="*/ 3058583 w 4239683"/>
              <a:gd name="connsiteY8" fmla="*/ 2559050 h 3295650"/>
              <a:gd name="connsiteX9" fmla="*/ 2995083 w 4239683"/>
              <a:gd name="connsiteY9" fmla="*/ 2559050 h 3295650"/>
              <a:gd name="connsiteX10" fmla="*/ 2995083 w 4239683"/>
              <a:gd name="connsiteY10" fmla="*/ 2482850 h 3295650"/>
              <a:gd name="connsiteX11" fmla="*/ 2982383 w 4239683"/>
              <a:gd name="connsiteY11" fmla="*/ 2482850 h 3295650"/>
              <a:gd name="connsiteX12" fmla="*/ 2982383 w 4239683"/>
              <a:gd name="connsiteY12" fmla="*/ 2451100 h 3295650"/>
              <a:gd name="connsiteX13" fmla="*/ 2912533 w 4239683"/>
              <a:gd name="connsiteY13" fmla="*/ 2451100 h 3295650"/>
              <a:gd name="connsiteX14" fmla="*/ 2925233 w 4239683"/>
              <a:gd name="connsiteY14" fmla="*/ 2438400 h 3295650"/>
              <a:gd name="connsiteX15" fmla="*/ 2823633 w 4239683"/>
              <a:gd name="connsiteY15" fmla="*/ 2438400 h 3295650"/>
              <a:gd name="connsiteX16" fmla="*/ 2823633 w 4239683"/>
              <a:gd name="connsiteY16" fmla="*/ 2413000 h 3295650"/>
              <a:gd name="connsiteX17" fmla="*/ 2753783 w 4239683"/>
              <a:gd name="connsiteY17" fmla="*/ 2413000 h 3295650"/>
              <a:gd name="connsiteX18" fmla="*/ 2753783 w 4239683"/>
              <a:gd name="connsiteY18" fmla="*/ 2393950 h 3295650"/>
              <a:gd name="connsiteX19" fmla="*/ 2728383 w 4239683"/>
              <a:gd name="connsiteY19" fmla="*/ 2393950 h 3295650"/>
              <a:gd name="connsiteX20" fmla="*/ 2728383 w 4239683"/>
              <a:gd name="connsiteY20" fmla="*/ 2368550 h 3295650"/>
              <a:gd name="connsiteX21" fmla="*/ 2696633 w 4239683"/>
              <a:gd name="connsiteY21" fmla="*/ 2368550 h 3295650"/>
              <a:gd name="connsiteX22" fmla="*/ 2696633 w 4239683"/>
              <a:gd name="connsiteY22" fmla="*/ 2355850 h 3295650"/>
              <a:gd name="connsiteX23" fmla="*/ 2575983 w 4239683"/>
              <a:gd name="connsiteY23" fmla="*/ 2355850 h 3295650"/>
              <a:gd name="connsiteX24" fmla="*/ 2575983 w 4239683"/>
              <a:gd name="connsiteY24" fmla="*/ 2336800 h 3295650"/>
              <a:gd name="connsiteX25" fmla="*/ 2506133 w 4239683"/>
              <a:gd name="connsiteY25" fmla="*/ 2336800 h 3295650"/>
              <a:gd name="connsiteX26" fmla="*/ 2506133 w 4239683"/>
              <a:gd name="connsiteY26" fmla="*/ 2292350 h 3295650"/>
              <a:gd name="connsiteX27" fmla="*/ 2468033 w 4239683"/>
              <a:gd name="connsiteY27" fmla="*/ 2292350 h 3295650"/>
              <a:gd name="connsiteX28" fmla="*/ 2468033 w 4239683"/>
              <a:gd name="connsiteY28" fmla="*/ 2273300 h 3295650"/>
              <a:gd name="connsiteX29" fmla="*/ 2410883 w 4239683"/>
              <a:gd name="connsiteY29" fmla="*/ 2273300 h 3295650"/>
              <a:gd name="connsiteX30" fmla="*/ 2410883 w 4239683"/>
              <a:gd name="connsiteY30" fmla="*/ 2228850 h 3295650"/>
              <a:gd name="connsiteX31" fmla="*/ 2372783 w 4239683"/>
              <a:gd name="connsiteY31" fmla="*/ 2228850 h 3295650"/>
              <a:gd name="connsiteX32" fmla="*/ 2372783 w 4239683"/>
              <a:gd name="connsiteY32" fmla="*/ 2190750 h 3295650"/>
              <a:gd name="connsiteX33" fmla="*/ 2252133 w 4239683"/>
              <a:gd name="connsiteY33" fmla="*/ 2190750 h 3295650"/>
              <a:gd name="connsiteX34" fmla="*/ 2252133 w 4239683"/>
              <a:gd name="connsiteY34" fmla="*/ 2165350 h 3295650"/>
              <a:gd name="connsiteX35" fmla="*/ 2207683 w 4239683"/>
              <a:gd name="connsiteY35" fmla="*/ 2165350 h 3295650"/>
              <a:gd name="connsiteX36" fmla="*/ 2207683 w 4239683"/>
              <a:gd name="connsiteY36" fmla="*/ 2152650 h 3295650"/>
              <a:gd name="connsiteX37" fmla="*/ 2169583 w 4239683"/>
              <a:gd name="connsiteY37" fmla="*/ 2152650 h 3295650"/>
              <a:gd name="connsiteX38" fmla="*/ 2169583 w 4239683"/>
              <a:gd name="connsiteY38" fmla="*/ 2127250 h 3295650"/>
              <a:gd name="connsiteX39" fmla="*/ 2131483 w 4239683"/>
              <a:gd name="connsiteY39" fmla="*/ 2127250 h 3295650"/>
              <a:gd name="connsiteX40" fmla="*/ 2131483 w 4239683"/>
              <a:gd name="connsiteY40" fmla="*/ 2082800 h 3295650"/>
              <a:gd name="connsiteX41" fmla="*/ 2106083 w 4239683"/>
              <a:gd name="connsiteY41" fmla="*/ 2082800 h 3295650"/>
              <a:gd name="connsiteX42" fmla="*/ 2106083 w 4239683"/>
              <a:gd name="connsiteY42" fmla="*/ 2025650 h 3295650"/>
              <a:gd name="connsiteX43" fmla="*/ 2080683 w 4239683"/>
              <a:gd name="connsiteY43" fmla="*/ 2025650 h 3295650"/>
              <a:gd name="connsiteX44" fmla="*/ 2080683 w 4239683"/>
              <a:gd name="connsiteY44" fmla="*/ 2025650 h 3295650"/>
              <a:gd name="connsiteX45" fmla="*/ 2055283 w 4239683"/>
              <a:gd name="connsiteY45" fmla="*/ 2000250 h 3295650"/>
              <a:gd name="connsiteX46" fmla="*/ 2055283 w 4239683"/>
              <a:gd name="connsiteY46" fmla="*/ 1968500 h 3295650"/>
              <a:gd name="connsiteX47" fmla="*/ 1839383 w 4239683"/>
              <a:gd name="connsiteY47" fmla="*/ 1968500 h 3295650"/>
              <a:gd name="connsiteX48" fmla="*/ 1839383 w 4239683"/>
              <a:gd name="connsiteY48" fmla="*/ 1930400 h 3295650"/>
              <a:gd name="connsiteX49" fmla="*/ 1813983 w 4239683"/>
              <a:gd name="connsiteY49" fmla="*/ 1930400 h 3295650"/>
              <a:gd name="connsiteX50" fmla="*/ 1813983 w 4239683"/>
              <a:gd name="connsiteY50" fmla="*/ 1885950 h 3295650"/>
              <a:gd name="connsiteX51" fmla="*/ 1794933 w 4239683"/>
              <a:gd name="connsiteY51" fmla="*/ 1885950 h 3295650"/>
              <a:gd name="connsiteX52" fmla="*/ 1794933 w 4239683"/>
              <a:gd name="connsiteY52" fmla="*/ 1854200 h 3295650"/>
              <a:gd name="connsiteX53" fmla="*/ 1763183 w 4239683"/>
              <a:gd name="connsiteY53" fmla="*/ 1854200 h 3295650"/>
              <a:gd name="connsiteX54" fmla="*/ 1763183 w 4239683"/>
              <a:gd name="connsiteY54" fmla="*/ 1816100 h 3295650"/>
              <a:gd name="connsiteX55" fmla="*/ 1725083 w 4239683"/>
              <a:gd name="connsiteY55" fmla="*/ 1816100 h 3295650"/>
              <a:gd name="connsiteX56" fmla="*/ 1725083 w 4239683"/>
              <a:gd name="connsiteY56" fmla="*/ 1790700 h 3295650"/>
              <a:gd name="connsiteX57" fmla="*/ 1598083 w 4239683"/>
              <a:gd name="connsiteY57" fmla="*/ 1790700 h 3295650"/>
              <a:gd name="connsiteX58" fmla="*/ 1598083 w 4239683"/>
              <a:gd name="connsiteY58" fmla="*/ 1758950 h 3295650"/>
              <a:gd name="connsiteX59" fmla="*/ 1540933 w 4239683"/>
              <a:gd name="connsiteY59" fmla="*/ 1758950 h 3295650"/>
              <a:gd name="connsiteX60" fmla="*/ 1540933 w 4239683"/>
              <a:gd name="connsiteY60" fmla="*/ 1758950 h 3295650"/>
              <a:gd name="connsiteX61" fmla="*/ 1515533 w 4239683"/>
              <a:gd name="connsiteY61" fmla="*/ 1733550 h 3295650"/>
              <a:gd name="connsiteX62" fmla="*/ 1515533 w 4239683"/>
              <a:gd name="connsiteY62" fmla="*/ 1663700 h 3295650"/>
              <a:gd name="connsiteX63" fmla="*/ 1464733 w 4239683"/>
              <a:gd name="connsiteY63" fmla="*/ 1663700 h 3295650"/>
              <a:gd name="connsiteX64" fmla="*/ 1464733 w 4239683"/>
              <a:gd name="connsiteY64" fmla="*/ 1587500 h 3295650"/>
              <a:gd name="connsiteX65" fmla="*/ 1439333 w 4239683"/>
              <a:gd name="connsiteY65" fmla="*/ 1587500 h 3295650"/>
              <a:gd name="connsiteX66" fmla="*/ 1439333 w 4239683"/>
              <a:gd name="connsiteY66" fmla="*/ 1536700 h 3295650"/>
              <a:gd name="connsiteX67" fmla="*/ 1350433 w 4239683"/>
              <a:gd name="connsiteY67" fmla="*/ 1536700 h 3295650"/>
              <a:gd name="connsiteX68" fmla="*/ 1350433 w 4239683"/>
              <a:gd name="connsiteY68" fmla="*/ 1511300 h 3295650"/>
              <a:gd name="connsiteX69" fmla="*/ 1280583 w 4239683"/>
              <a:gd name="connsiteY69" fmla="*/ 1511300 h 3295650"/>
              <a:gd name="connsiteX70" fmla="*/ 1280583 w 4239683"/>
              <a:gd name="connsiteY70" fmla="*/ 1479550 h 3295650"/>
              <a:gd name="connsiteX71" fmla="*/ 1223433 w 4239683"/>
              <a:gd name="connsiteY71" fmla="*/ 1479550 h 3295650"/>
              <a:gd name="connsiteX72" fmla="*/ 1223433 w 4239683"/>
              <a:gd name="connsiteY72" fmla="*/ 1435100 h 3295650"/>
              <a:gd name="connsiteX73" fmla="*/ 1198033 w 4239683"/>
              <a:gd name="connsiteY73" fmla="*/ 1435100 h 3295650"/>
              <a:gd name="connsiteX74" fmla="*/ 1198033 w 4239683"/>
              <a:gd name="connsiteY74" fmla="*/ 1346200 h 3295650"/>
              <a:gd name="connsiteX75" fmla="*/ 1172633 w 4239683"/>
              <a:gd name="connsiteY75" fmla="*/ 1346200 h 3295650"/>
              <a:gd name="connsiteX76" fmla="*/ 1172633 w 4239683"/>
              <a:gd name="connsiteY76" fmla="*/ 1295400 h 3295650"/>
              <a:gd name="connsiteX77" fmla="*/ 1147233 w 4239683"/>
              <a:gd name="connsiteY77" fmla="*/ 1295400 h 3295650"/>
              <a:gd name="connsiteX78" fmla="*/ 1147233 w 4239683"/>
              <a:gd name="connsiteY78" fmla="*/ 1250950 h 3295650"/>
              <a:gd name="connsiteX79" fmla="*/ 1102783 w 4239683"/>
              <a:gd name="connsiteY79" fmla="*/ 1250950 h 3295650"/>
              <a:gd name="connsiteX80" fmla="*/ 1102783 w 4239683"/>
              <a:gd name="connsiteY80" fmla="*/ 1200150 h 3295650"/>
              <a:gd name="connsiteX81" fmla="*/ 975783 w 4239683"/>
              <a:gd name="connsiteY81" fmla="*/ 1200150 h 3295650"/>
              <a:gd name="connsiteX82" fmla="*/ 975783 w 4239683"/>
              <a:gd name="connsiteY82" fmla="*/ 1155700 h 3295650"/>
              <a:gd name="connsiteX83" fmla="*/ 899583 w 4239683"/>
              <a:gd name="connsiteY83" fmla="*/ 1155700 h 3295650"/>
              <a:gd name="connsiteX84" fmla="*/ 899583 w 4239683"/>
              <a:gd name="connsiteY84" fmla="*/ 1066800 h 3295650"/>
              <a:gd name="connsiteX85" fmla="*/ 899583 w 4239683"/>
              <a:gd name="connsiteY85" fmla="*/ 1066800 h 3295650"/>
              <a:gd name="connsiteX86" fmla="*/ 899583 w 4239683"/>
              <a:gd name="connsiteY86" fmla="*/ 984250 h 3295650"/>
              <a:gd name="connsiteX87" fmla="*/ 867833 w 4239683"/>
              <a:gd name="connsiteY87" fmla="*/ 984250 h 3295650"/>
              <a:gd name="connsiteX88" fmla="*/ 867833 w 4239683"/>
              <a:gd name="connsiteY88" fmla="*/ 933450 h 3295650"/>
              <a:gd name="connsiteX89" fmla="*/ 848783 w 4239683"/>
              <a:gd name="connsiteY89" fmla="*/ 933450 h 3295650"/>
              <a:gd name="connsiteX90" fmla="*/ 848783 w 4239683"/>
              <a:gd name="connsiteY90" fmla="*/ 895350 h 3295650"/>
              <a:gd name="connsiteX91" fmla="*/ 823383 w 4239683"/>
              <a:gd name="connsiteY91" fmla="*/ 895350 h 3295650"/>
              <a:gd name="connsiteX92" fmla="*/ 823383 w 4239683"/>
              <a:gd name="connsiteY92" fmla="*/ 869950 h 3295650"/>
              <a:gd name="connsiteX93" fmla="*/ 715433 w 4239683"/>
              <a:gd name="connsiteY93" fmla="*/ 869950 h 3295650"/>
              <a:gd name="connsiteX94" fmla="*/ 715433 w 4239683"/>
              <a:gd name="connsiteY94" fmla="*/ 819150 h 3295650"/>
              <a:gd name="connsiteX95" fmla="*/ 645583 w 4239683"/>
              <a:gd name="connsiteY95" fmla="*/ 819150 h 3295650"/>
              <a:gd name="connsiteX96" fmla="*/ 645583 w 4239683"/>
              <a:gd name="connsiteY96" fmla="*/ 819150 h 3295650"/>
              <a:gd name="connsiteX97" fmla="*/ 645583 w 4239683"/>
              <a:gd name="connsiteY97" fmla="*/ 768350 h 3295650"/>
              <a:gd name="connsiteX98" fmla="*/ 613833 w 4239683"/>
              <a:gd name="connsiteY98" fmla="*/ 768350 h 3295650"/>
              <a:gd name="connsiteX99" fmla="*/ 613833 w 4239683"/>
              <a:gd name="connsiteY99" fmla="*/ 596900 h 3295650"/>
              <a:gd name="connsiteX100" fmla="*/ 582083 w 4239683"/>
              <a:gd name="connsiteY100" fmla="*/ 565150 h 3295650"/>
              <a:gd name="connsiteX101" fmla="*/ 537633 w 4239683"/>
              <a:gd name="connsiteY101" fmla="*/ 565150 h 3295650"/>
              <a:gd name="connsiteX102" fmla="*/ 537633 w 4239683"/>
              <a:gd name="connsiteY102" fmla="*/ 501650 h 3295650"/>
              <a:gd name="connsiteX103" fmla="*/ 537633 w 4239683"/>
              <a:gd name="connsiteY103" fmla="*/ 501650 h 3295650"/>
              <a:gd name="connsiteX104" fmla="*/ 512233 w 4239683"/>
              <a:gd name="connsiteY104" fmla="*/ 476250 h 3295650"/>
              <a:gd name="connsiteX105" fmla="*/ 442383 w 4239683"/>
              <a:gd name="connsiteY105" fmla="*/ 476250 h 3295650"/>
              <a:gd name="connsiteX106" fmla="*/ 442383 w 4239683"/>
              <a:gd name="connsiteY106" fmla="*/ 450850 h 3295650"/>
              <a:gd name="connsiteX107" fmla="*/ 328083 w 4239683"/>
              <a:gd name="connsiteY107" fmla="*/ 450850 h 3295650"/>
              <a:gd name="connsiteX108" fmla="*/ 328083 w 4239683"/>
              <a:gd name="connsiteY108" fmla="*/ 381000 h 3295650"/>
              <a:gd name="connsiteX109" fmla="*/ 302683 w 4239683"/>
              <a:gd name="connsiteY109" fmla="*/ 381000 h 3295650"/>
              <a:gd name="connsiteX110" fmla="*/ 302683 w 4239683"/>
              <a:gd name="connsiteY110" fmla="*/ 323850 h 3295650"/>
              <a:gd name="connsiteX111" fmla="*/ 283633 w 4239683"/>
              <a:gd name="connsiteY111" fmla="*/ 323850 h 3295650"/>
              <a:gd name="connsiteX112" fmla="*/ 283633 w 4239683"/>
              <a:gd name="connsiteY112" fmla="*/ 241300 h 3295650"/>
              <a:gd name="connsiteX113" fmla="*/ 277283 w 4239683"/>
              <a:gd name="connsiteY113" fmla="*/ 234950 h 3295650"/>
              <a:gd name="connsiteX114" fmla="*/ 277283 w 4239683"/>
              <a:gd name="connsiteY114" fmla="*/ 114300 h 3295650"/>
              <a:gd name="connsiteX115" fmla="*/ 239183 w 4239683"/>
              <a:gd name="connsiteY115" fmla="*/ 114300 h 3295650"/>
              <a:gd name="connsiteX116" fmla="*/ 239183 w 4239683"/>
              <a:gd name="connsiteY116" fmla="*/ 57150 h 3295650"/>
              <a:gd name="connsiteX117" fmla="*/ 169333 w 4239683"/>
              <a:gd name="connsiteY117" fmla="*/ 57150 h 3295650"/>
              <a:gd name="connsiteX118" fmla="*/ 154516 w 4239683"/>
              <a:gd name="connsiteY118" fmla="*/ 12700 h 3295650"/>
              <a:gd name="connsiteX119" fmla="*/ 105834 w 4239683"/>
              <a:gd name="connsiteY119" fmla="*/ 21167 h 3295650"/>
              <a:gd name="connsiteX120" fmla="*/ 105833 w 4239683"/>
              <a:gd name="connsiteY120" fmla="*/ 0 h 3295650"/>
              <a:gd name="connsiteX121" fmla="*/ 0 w 4239683"/>
              <a:gd name="connsiteY121" fmla="*/ 0 h 3295650"/>
              <a:gd name="connsiteX0" fmla="*/ 4239683 w 4239683"/>
              <a:gd name="connsiteY0" fmla="*/ 3295650 h 3295650"/>
              <a:gd name="connsiteX1" fmla="*/ 4239683 w 4239683"/>
              <a:gd name="connsiteY1" fmla="*/ 2768600 h 3295650"/>
              <a:gd name="connsiteX2" fmla="*/ 3623733 w 4239683"/>
              <a:gd name="connsiteY2" fmla="*/ 2768600 h 3295650"/>
              <a:gd name="connsiteX3" fmla="*/ 3623733 w 4239683"/>
              <a:gd name="connsiteY3" fmla="*/ 2673350 h 3295650"/>
              <a:gd name="connsiteX4" fmla="*/ 3160183 w 4239683"/>
              <a:gd name="connsiteY4" fmla="*/ 2673350 h 3295650"/>
              <a:gd name="connsiteX5" fmla="*/ 3160183 w 4239683"/>
              <a:gd name="connsiteY5" fmla="*/ 2603500 h 3295650"/>
              <a:gd name="connsiteX6" fmla="*/ 3058583 w 4239683"/>
              <a:gd name="connsiteY6" fmla="*/ 2603500 h 3295650"/>
              <a:gd name="connsiteX7" fmla="*/ 3058583 w 4239683"/>
              <a:gd name="connsiteY7" fmla="*/ 2603500 h 3295650"/>
              <a:gd name="connsiteX8" fmla="*/ 3058583 w 4239683"/>
              <a:gd name="connsiteY8" fmla="*/ 2559050 h 3295650"/>
              <a:gd name="connsiteX9" fmla="*/ 2995083 w 4239683"/>
              <a:gd name="connsiteY9" fmla="*/ 2559050 h 3295650"/>
              <a:gd name="connsiteX10" fmla="*/ 2995083 w 4239683"/>
              <a:gd name="connsiteY10" fmla="*/ 2482850 h 3295650"/>
              <a:gd name="connsiteX11" fmla="*/ 2982383 w 4239683"/>
              <a:gd name="connsiteY11" fmla="*/ 2482850 h 3295650"/>
              <a:gd name="connsiteX12" fmla="*/ 2982383 w 4239683"/>
              <a:gd name="connsiteY12" fmla="*/ 2451100 h 3295650"/>
              <a:gd name="connsiteX13" fmla="*/ 2912533 w 4239683"/>
              <a:gd name="connsiteY13" fmla="*/ 2451100 h 3295650"/>
              <a:gd name="connsiteX14" fmla="*/ 2925233 w 4239683"/>
              <a:gd name="connsiteY14" fmla="*/ 2438400 h 3295650"/>
              <a:gd name="connsiteX15" fmla="*/ 2823633 w 4239683"/>
              <a:gd name="connsiteY15" fmla="*/ 2438400 h 3295650"/>
              <a:gd name="connsiteX16" fmla="*/ 2823633 w 4239683"/>
              <a:gd name="connsiteY16" fmla="*/ 2413000 h 3295650"/>
              <a:gd name="connsiteX17" fmla="*/ 2753783 w 4239683"/>
              <a:gd name="connsiteY17" fmla="*/ 2413000 h 3295650"/>
              <a:gd name="connsiteX18" fmla="*/ 2753783 w 4239683"/>
              <a:gd name="connsiteY18" fmla="*/ 2393950 h 3295650"/>
              <a:gd name="connsiteX19" fmla="*/ 2728383 w 4239683"/>
              <a:gd name="connsiteY19" fmla="*/ 2393950 h 3295650"/>
              <a:gd name="connsiteX20" fmla="*/ 2728383 w 4239683"/>
              <a:gd name="connsiteY20" fmla="*/ 2368550 h 3295650"/>
              <a:gd name="connsiteX21" fmla="*/ 2696633 w 4239683"/>
              <a:gd name="connsiteY21" fmla="*/ 2368550 h 3295650"/>
              <a:gd name="connsiteX22" fmla="*/ 2696633 w 4239683"/>
              <a:gd name="connsiteY22" fmla="*/ 2355850 h 3295650"/>
              <a:gd name="connsiteX23" fmla="*/ 2575983 w 4239683"/>
              <a:gd name="connsiteY23" fmla="*/ 2355850 h 3295650"/>
              <a:gd name="connsiteX24" fmla="*/ 2575983 w 4239683"/>
              <a:gd name="connsiteY24" fmla="*/ 2336800 h 3295650"/>
              <a:gd name="connsiteX25" fmla="*/ 2506133 w 4239683"/>
              <a:gd name="connsiteY25" fmla="*/ 2336800 h 3295650"/>
              <a:gd name="connsiteX26" fmla="*/ 2506133 w 4239683"/>
              <a:gd name="connsiteY26" fmla="*/ 2292350 h 3295650"/>
              <a:gd name="connsiteX27" fmla="*/ 2468033 w 4239683"/>
              <a:gd name="connsiteY27" fmla="*/ 2292350 h 3295650"/>
              <a:gd name="connsiteX28" fmla="*/ 2468033 w 4239683"/>
              <a:gd name="connsiteY28" fmla="*/ 2273300 h 3295650"/>
              <a:gd name="connsiteX29" fmla="*/ 2410883 w 4239683"/>
              <a:gd name="connsiteY29" fmla="*/ 2273300 h 3295650"/>
              <a:gd name="connsiteX30" fmla="*/ 2410883 w 4239683"/>
              <a:gd name="connsiteY30" fmla="*/ 2228850 h 3295650"/>
              <a:gd name="connsiteX31" fmla="*/ 2372783 w 4239683"/>
              <a:gd name="connsiteY31" fmla="*/ 2228850 h 3295650"/>
              <a:gd name="connsiteX32" fmla="*/ 2372783 w 4239683"/>
              <a:gd name="connsiteY32" fmla="*/ 2190750 h 3295650"/>
              <a:gd name="connsiteX33" fmla="*/ 2252133 w 4239683"/>
              <a:gd name="connsiteY33" fmla="*/ 2190750 h 3295650"/>
              <a:gd name="connsiteX34" fmla="*/ 2252133 w 4239683"/>
              <a:gd name="connsiteY34" fmla="*/ 2165350 h 3295650"/>
              <a:gd name="connsiteX35" fmla="*/ 2207683 w 4239683"/>
              <a:gd name="connsiteY35" fmla="*/ 2165350 h 3295650"/>
              <a:gd name="connsiteX36" fmla="*/ 2207683 w 4239683"/>
              <a:gd name="connsiteY36" fmla="*/ 2152650 h 3295650"/>
              <a:gd name="connsiteX37" fmla="*/ 2169583 w 4239683"/>
              <a:gd name="connsiteY37" fmla="*/ 2152650 h 3295650"/>
              <a:gd name="connsiteX38" fmla="*/ 2169583 w 4239683"/>
              <a:gd name="connsiteY38" fmla="*/ 2127250 h 3295650"/>
              <a:gd name="connsiteX39" fmla="*/ 2131483 w 4239683"/>
              <a:gd name="connsiteY39" fmla="*/ 2127250 h 3295650"/>
              <a:gd name="connsiteX40" fmla="*/ 2131483 w 4239683"/>
              <a:gd name="connsiteY40" fmla="*/ 2082800 h 3295650"/>
              <a:gd name="connsiteX41" fmla="*/ 2106083 w 4239683"/>
              <a:gd name="connsiteY41" fmla="*/ 2082800 h 3295650"/>
              <a:gd name="connsiteX42" fmla="*/ 2106083 w 4239683"/>
              <a:gd name="connsiteY42" fmla="*/ 2025650 h 3295650"/>
              <a:gd name="connsiteX43" fmla="*/ 2080683 w 4239683"/>
              <a:gd name="connsiteY43" fmla="*/ 2025650 h 3295650"/>
              <a:gd name="connsiteX44" fmla="*/ 2080683 w 4239683"/>
              <a:gd name="connsiteY44" fmla="*/ 2025650 h 3295650"/>
              <a:gd name="connsiteX45" fmla="*/ 2055283 w 4239683"/>
              <a:gd name="connsiteY45" fmla="*/ 2000250 h 3295650"/>
              <a:gd name="connsiteX46" fmla="*/ 2055283 w 4239683"/>
              <a:gd name="connsiteY46" fmla="*/ 1968500 h 3295650"/>
              <a:gd name="connsiteX47" fmla="*/ 1839383 w 4239683"/>
              <a:gd name="connsiteY47" fmla="*/ 1968500 h 3295650"/>
              <a:gd name="connsiteX48" fmla="*/ 1839383 w 4239683"/>
              <a:gd name="connsiteY48" fmla="*/ 1930400 h 3295650"/>
              <a:gd name="connsiteX49" fmla="*/ 1813983 w 4239683"/>
              <a:gd name="connsiteY49" fmla="*/ 1930400 h 3295650"/>
              <a:gd name="connsiteX50" fmla="*/ 1813983 w 4239683"/>
              <a:gd name="connsiteY50" fmla="*/ 1885950 h 3295650"/>
              <a:gd name="connsiteX51" fmla="*/ 1794933 w 4239683"/>
              <a:gd name="connsiteY51" fmla="*/ 1885950 h 3295650"/>
              <a:gd name="connsiteX52" fmla="*/ 1794933 w 4239683"/>
              <a:gd name="connsiteY52" fmla="*/ 1854200 h 3295650"/>
              <a:gd name="connsiteX53" fmla="*/ 1763183 w 4239683"/>
              <a:gd name="connsiteY53" fmla="*/ 1854200 h 3295650"/>
              <a:gd name="connsiteX54" fmla="*/ 1763183 w 4239683"/>
              <a:gd name="connsiteY54" fmla="*/ 1816100 h 3295650"/>
              <a:gd name="connsiteX55" fmla="*/ 1725083 w 4239683"/>
              <a:gd name="connsiteY55" fmla="*/ 1816100 h 3295650"/>
              <a:gd name="connsiteX56" fmla="*/ 1725083 w 4239683"/>
              <a:gd name="connsiteY56" fmla="*/ 1790700 h 3295650"/>
              <a:gd name="connsiteX57" fmla="*/ 1598083 w 4239683"/>
              <a:gd name="connsiteY57" fmla="*/ 1790700 h 3295650"/>
              <a:gd name="connsiteX58" fmla="*/ 1598083 w 4239683"/>
              <a:gd name="connsiteY58" fmla="*/ 1758950 h 3295650"/>
              <a:gd name="connsiteX59" fmla="*/ 1540933 w 4239683"/>
              <a:gd name="connsiteY59" fmla="*/ 1758950 h 3295650"/>
              <a:gd name="connsiteX60" fmla="*/ 1540933 w 4239683"/>
              <a:gd name="connsiteY60" fmla="*/ 1758950 h 3295650"/>
              <a:gd name="connsiteX61" fmla="*/ 1515533 w 4239683"/>
              <a:gd name="connsiteY61" fmla="*/ 1733550 h 3295650"/>
              <a:gd name="connsiteX62" fmla="*/ 1515533 w 4239683"/>
              <a:gd name="connsiteY62" fmla="*/ 1663700 h 3295650"/>
              <a:gd name="connsiteX63" fmla="*/ 1464733 w 4239683"/>
              <a:gd name="connsiteY63" fmla="*/ 1663700 h 3295650"/>
              <a:gd name="connsiteX64" fmla="*/ 1464733 w 4239683"/>
              <a:gd name="connsiteY64" fmla="*/ 1587500 h 3295650"/>
              <a:gd name="connsiteX65" fmla="*/ 1439333 w 4239683"/>
              <a:gd name="connsiteY65" fmla="*/ 1587500 h 3295650"/>
              <a:gd name="connsiteX66" fmla="*/ 1439333 w 4239683"/>
              <a:gd name="connsiteY66" fmla="*/ 1536700 h 3295650"/>
              <a:gd name="connsiteX67" fmla="*/ 1350433 w 4239683"/>
              <a:gd name="connsiteY67" fmla="*/ 1536700 h 3295650"/>
              <a:gd name="connsiteX68" fmla="*/ 1350433 w 4239683"/>
              <a:gd name="connsiteY68" fmla="*/ 1511300 h 3295650"/>
              <a:gd name="connsiteX69" fmla="*/ 1280583 w 4239683"/>
              <a:gd name="connsiteY69" fmla="*/ 1511300 h 3295650"/>
              <a:gd name="connsiteX70" fmla="*/ 1280583 w 4239683"/>
              <a:gd name="connsiteY70" fmla="*/ 1479550 h 3295650"/>
              <a:gd name="connsiteX71" fmla="*/ 1223433 w 4239683"/>
              <a:gd name="connsiteY71" fmla="*/ 1479550 h 3295650"/>
              <a:gd name="connsiteX72" fmla="*/ 1223433 w 4239683"/>
              <a:gd name="connsiteY72" fmla="*/ 1435100 h 3295650"/>
              <a:gd name="connsiteX73" fmla="*/ 1198033 w 4239683"/>
              <a:gd name="connsiteY73" fmla="*/ 1435100 h 3295650"/>
              <a:gd name="connsiteX74" fmla="*/ 1198033 w 4239683"/>
              <a:gd name="connsiteY74" fmla="*/ 1346200 h 3295650"/>
              <a:gd name="connsiteX75" fmla="*/ 1172633 w 4239683"/>
              <a:gd name="connsiteY75" fmla="*/ 1346200 h 3295650"/>
              <a:gd name="connsiteX76" fmla="*/ 1172633 w 4239683"/>
              <a:gd name="connsiteY76" fmla="*/ 1295400 h 3295650"/>
              <a:gd name="connsiteX77" fmla="*/ 1147233 w 4239683"/>
              <a:gd name="connsiteY77" fmla="*/ 1295400 h 3295650"/>
              <a:gd name="connsiteX78" fmla="*/ 1147233 w 4239683"/>
              <a:gd name="connsiteY78" fmla="*/ 1250950 h 3295650"/>
              <a:gd name="connsiteX79" fmla="*/ 1102783 w 4239683"/>
              <a:gd name="connsiteY79" fmla="*/ 1250950 h 3295650"/>
              <a:gd name="connsiteX80" fmla="*/ 1102783 w 4239683"/>
              <a:gd name="connsiteY80" fmla="*/ 1200150 h 3295650"/>
              <a:gd name="connsiteX81" fmla="*/ 975783 w 4239683"/>
              <a:gd name="connsiteY81" fmla="*/ 1200150 h 3295650"/>
              <a:gd name="connsiteX82" fmla="*/ 975783 w 4239683"/>
              <a:gd name="connsiteY82" fmla="*/ 1155700 h 3295650"/>
              <a:gd name="connsiteX83" fmla="*/ 899583 w 4239683"/>
              <a:gd name="connsiteY83" fmla="*/ 1155700 h 3295650"/>
              <a:gd name="connsiteX84" fmla="*/ 899583 w 4239683"/>
              <a:gd name="connsiteY84" fmla="*/ 1066800 h 3295650"/>
              <a:gd name="connsiteX85" fmla="*/ 899583 w 4239683"/>
              <a:gd name="connsiteY85" fmla="*/ 1066800 h 3295650"/>
              <a:gd name="connsiteX86" fmla="*/ 899583 w 4239683"/>
              <a:gd name="connsiteY86" fmla="*/ 984250 h 3295650"/>
              <a:gd name="connsiteX87" fmla="*/ 867833 w 4239683"/>
              <a:gd name="connsiteY87" fmla="*/ 984250 h 3295650"/>
              <a:gd name="connsiteX88" fmla="*/ 867833 w 4239683"/>
              <a:gd name="connsiteY88" fmla="*/ 933450 h 3295650"/>
              <a:gd name="connsiteX89" fmla="*/ 848783 w 4239683"/>
              <a:gd name="connsiteY89" fmla="*/ 933450 h 3295650"/>
              <a:gd name="connsiteX90" fmla="*/ 848783 w 4239683"/>
              <a:gd name="connsiteY90" fmla="*/ 895350 h 3295650"/>
              <a:gd name="connsiteX91" fmla="*/ 823383 w 4239683"/>
              <a:gd name="connsiteY91" fmla="*/ 895350 h 3295650"/>
              <a:gd name="connsiteX92" fmla="*/ 823383 w 4239683"/>
              <a:gd name="connsiteY92" fmla="*/ 869950 h 3295650"/>
              <a:gd name="connsiteX93" fmla="*/ 715433 w 4239683"/>
              <a:gd name="connsiteY93" fmla="*/ 869950 h 3295650"/>
              <a:gd name="connsiteX94" fmla="*/ 715433 w 4239683"/>
              <a:gd name="connsiteY94" fmla="*/ 819150 h 3295650"/>
              <a:gd name="connsiteX95" fmla="*/ 645583 w 4239683"/>
              <a:gd name="connsiteY95" fmla="*/ 819150 h 3295650"/>
              <a:gd name="connsiteX96" fmla="*/ 645583 w 4239683"/>
              <a:gd name="connsiteY96" fmla="*/ 819150 h 3295650"/>
              <a:gd name="connsiteX97" fmla="*/ 645583 w 4239683"/>
              <a:gd name="connsiteY97" fmla="*/ 768350 h 3295650"/>
              <a:gd name="connsiteX98" fmla="*/ 613833 w 4239683"/>
              <a:gd name="connsiteY98" fmla="*/ 768350 h 3295650"/>
              <a:gd name="connsiteX99" fmla="*/ 613833 w 4239683"/>
              <a:gd name="connsiteY99" fmla="*/ 596900 h 3295650"/>
              <a:gd name="connsiteX100" fmla="*/ 582083 w 4239683"/>
              <a:gd name="connsiteY100" fmla="*/ 565150 h 3295650"/>
              <a:gd name="connsiteX101" fmla="*/ 537633 w 4239683"/>
              <a:gd name="connsiteY101" fmla="*/ 565150 h 3295650"/>
              <a:gd name="connsiteX102" fmla="*/ 537633 w 4239683"/>
              <a:gd name="connsiteY102" fmla="*/ 501650 h 3295650"/>
              <a:gd name="connsiteX103" fmla="*/ 537633 w 4239683"/>
              <a:gd name="connsiteY103" fmla="*/ 501650 h 3295650"/>
              <a:gd name="connsiteX104" fmla="*/ 512233 w 4239683"/>
              <a:gd name="connsiteY104" fmla="*/ 476250 h 3295650"/>
              <a:gd name="connsiteX105" fmla="*/ 442383 w 4239683"/>
              <a:gd name="connsiteY105" fmla="*/ 476250 h 3295650"/>
              <a:gd name="connsiteX106" fmla="*/ 442383 w 4239683"/>
              <a:gd name="connsiteY106" fmla="*/ 450850 h 3295650"/>
              <a:gd name="connsiteX107" fmla="*/ 328083 w 4239683"/>
              <a:gd name="connsiteY107" fmla="*/ 450850 h 3295650"/>
              <a:gd name="connsiteX108" fmla="*/ 328083 w 4239683"/>
              <a:gd name="connsiteY108" fmla="*/ 381000 h 3295650"/>
              <a:gd name="connsiteX109" fmla="*/ 302683 w 4239683"/>
              <a:gd name="connsiteY109" fmla="*/ 381000 h 3295650"/>
              <a:gd name="connsiteX110" fmla="*/ 302683 w 4239683"/>
              <a:gd name="connsiteY110" fmla="*/ 323850 h 3295650"/>
              <a:gd name="connsiteX111" fmla="*/ 283633 w 4239683"/>
              <a:gd name="connsiteY111" fmla="*/ 323850 h 3295650"/>
              <a:gd name="connsiteX112" fmla="*/ 283633 w 4239683"/>
              <a:gd name="connsiteY112" fmla="*/ 241300 h 3295650"/>
              <a:gd name="connsiteX113" fmla="*/ 277283 w 4239683"/>
              <a:gd name="connsiteY113" fmla="*/ 234950 h 3295650"/>
              <a:gd name="connsiteX114" fmla="*/ 277283 w 4239683"/>
              <a:gd name="connsiteY114" fmla="*/ 114300 h 3295650"/>
              <a:gd name="connsiteX115" fmla="*/ 239183 w 4239683"/>
              <a:gd name="connsiteY115" fmla="*/ 114300 h 3295650"/>
              <a:gd name="connsiteX116" fmla="*/ 239183 w 4239683"/>
              <a:gd name="connsiteY116" fmla="*/ 57150 h 3295650"/>
              <a:gd name="connsiteX117" fmla="*/ 169333 w 4239683"/>
              <a:gd name="connsiteY117" fmla="*/ 57150 h 3295650"/>
              <a:gd name="connsiteX118" fmla="*/ 154516 w 4239683"/>
              <a:gd name="connsiteY118" fmla="*/ 21167 h 3295650"/>
              <a:gd name="connsiteX119" fmla="*/ 105834 w 4239683"/>
              <a:gd name="connsiteY119" fmla="*/ 21167 h 3295650"/>
              <a:gd name="connsiteX120" fmla="*/ 105833 w 4239683"/>
              <a:gd name="connsiteY120" fmla="*/ 0 h 3295650"/>
              <a:gd name="connsiteX121" fmla="*/ 0 w 4239683"/>
              <a:gd name="connsiteY121" fmla="*/ 0 h 3295650"/>
              <a:gd name="connsiteX0" fmla="*/ 4239683 w 4239683"/>
              <a:gd name="connsiteY0" fmla="*/ 3295650 h 3295650"/>
              <a:gd name="connsiteX1" fmla="*/ 4239683 w 4239683"/>
              <a:gd name="connsiteY1" fmla="*/ 2768600 h 3295650"/>
              <a:gd name="connsiteX2" fmla="*/ 3623733 w 4239683"/>
              <a:gd name="connsiteY2" fmla="*/ 2768600 h 3295650"/>
              <a:gd name="connsiteX3" fmla="*/ 3623733 w 4239683"/>
              <a:gd name="connsiteY3" fmla="*/ 2673350 h 3295650"/>
              <a:gd name="connsiteX4" fmla="*/ 3160183 w 4239683"/>
              <a:gd name="connsiteY4" fmla="*/ 2673350 h 3295650"/>
              <a:gd name="connsiteX5" fmla="*/ 3160183 w 4239683"/>
              <a:gd name="connsiteY5" fmla="*/ 2603500 h 3295650"/>
              <a:gd name="connsiteX6" fmla="*/ 3058583 w 4239683"/>
              <a:gd name="connsiteY6" fmla="*/ 2603500 h 3295650"/>
              <a:gd name="connsiteX7" fmla="*/ 3058583 w 4239683"/>
              <a:gd name="connsiteY7" fmla="*/ 2603500 h 3295650"/>
              <a:gd name="connsiteX8" fmla="*/ 3058583 w 4239683"/>
              <a:gd name="connsiteY8" fmla="*/ 2559050 h 3295650"/>
              <a:gd name="connsiteX9" fmla="*/ 2995083 w 4239683"/>
              <a:gd name="connsiteY9" fmla="*/ 2559050 h 3295650"/>
              <a:gd name="connsiteX10" fmla="*/ 2995083 w 4239683"/>
              <a:gd name="connsiteY10" fmla="*/ 2482850 h 3295650"/>
              <a:gd name="connsiteX11" fmla="*/ 2982383 w 4239683"/>
              <a:gd name="connsiteY11" fmla="*/ 2482850 h 3295650"/>
              <a:gd name="connsiteX12" fmla="*/ 2982383 w 4239683"/>
              <a:gd name="connsiteY12" fmla="*/ 2451100 h 3295650"/>
              <a:gd name="connsiteX13" fmla="*/ 2912533 w 4239683"/>
              <a:gd name="connsiteY13" fmla="*/ 2451100 h 3295650"/>
              <a:gd name="connsiteX14" fmla="*/ 2925233 w 4239683"/>
              <a:gd name="connsiteY14" fmla="*/ 2438400 h 3295650"/>
              <a:gd name="connsiteX15" fmla="*/ 2823633 w 4239683"/>
              <a:gd name="connsiteY15" fmla="*/ 2438400 h 3295650"/>
              <a:gd name="connsiteX16" fmla="*/ 2823633 w 4239683"/>
              <a:gd name="connsiteY16" fmla="*/ 2413000 h 3295650"/>
              <a:gd name="connsiteX17" fmla="*/ 2753783 w 4239683"/>
              <a:gd name="connsiteY17" fmla="*/ 2413000 h 3295650"/>
              <a:gd name="connsiteX18" fmla="*/ 2753783 w 4239683"/>
              <a:gd name="connsiteY18" fmla="*/ 2393950 h 3295650"/>
              <a:gd name="connsiteX19" fmla="*/ 2728383 w 4239683"/>
              <a:gd name="connsiteY19" fmla="*/ 2393950 h 3295650"/>
              <a:gd name="connsiteX20" fmla="*/ 2728383 w 4239683"/>
              <a:gd name="connsiteY20" fmla="*/ 2368550 h 3295650"/>
              <a:gd name="connsiteX21" fmla="*/ 2696633 w 4239683"/>
              <a:gd name="connsiteY21" fmla="*/ 2368550 h 3295650"/>
              <a:gd name="connsiteX22" fmla="*/ 2696633 w 4239683"/>
              <a:gd name="connsiteY22" fmla="*/ 2355850 h 3295650"/>
              <a:gd name="connsiteX23" fmla="*/ 2575983 w 4239683"/>
              <a:gd name="connsiteY23" fmla="*/ 2355850 h 3295650"/>
              <a:gd name="connsiteX24" fmla="*/ 2575983 w 4239683"/>
              <a:gd name="connsiteY24" fmla="*/ 2336800 h 3295650"/>
              <a:gd name="connsiteX25" fmla="*/ 2506133 w 4239683"/>
              <a:gd name="connsiteY25" fmla="*/ 2336800 h 3295650"/>
              <a:gd name="connsiteX26" fmla="*/ 2506133 w 4239683"/>
              <a:gd name="connsiteY26" fmla="*/ 2292350 h 3295650"/>
              <a:gd name="connsiteX27" fmla="*/ 2468033 w 4239683"/>
              <a:gd name="connsiteY27" fmla="*/ 2292350 h 3295650"/>
              <a:gd name="connsiteX28" fmla="*/ 2468033 w 4239683"/>
              <a:gd name="connsiteY28" fmla="*/ 2273300 h 3295650"/>
              <a:gd name="connsiteX29" fmla="*/ 2410883 w 4239683"/>
              <a:gd name="connsiteY29" fmla="*/ 2273300 h 3295650"/>
              <a:gd name="connsiteX30" fmla="*/ 2410883 w 4239683"/>
              <a:gd name="connsiteY30" fmla="*/ 2228850 h 3295650"/>
              <a:gd name="connsiteX31" fmla="*/ 2372783 w 4239683"/>
              <a:gd name="connsiteY31" fmla="*/ 2228850 h 3295650"/>
              <a:gd name="connsiteX32" fmla="*/ 2372783 w 4239683"/>
              <a:gd name="connsiteY32" fmla="*/ 2190750 h 3295650"/>
              <a:gd name="connsiteX33" fmla="*/ 2252133 w 4239683"/>
              <a:gd name="connsiteY33" fmla="*/ 2190750 h 3295650"/>
              <a:gd name="connsiteX34" fmla="*/ 2252133 w 4239683"/>
              <a:gd name="connsiteY34" fmla="*/ 2165350 h 3295650"/>
              <a:gd name="connsiteX35" fmla="*/ 2207683 w 4239683"/>
              <a:gd name="connsiteY35" fmla="*/ 2165350 h 3295650"/>
              <a:gd name="connsiteX36" fmla="*/ 2207683 w 4239683"/>
              <a:gd name="connsiteY36" fmla="*/ 2152650 h 3295650"/>
              <a:gd name="connsiteX37" fmla="*/ 2169583 w 4239683"/>
              <a:gd name="connsiteY37" fmla="*/ 2152650 h 3295650"/>
              <a:gd name="connsiteX38" fmla="*/ 2169583 w 4239683"/>
              <a:gd name="connsiteY38" fmla="*/ 2127250 h 3295650"/>
              <a:gd name="connsiteX39" fmla="*/ 2131483 w 4239683"/>
              <a:gd name="connsiteY39" fmla="*/ 2127250 h 3295650"/>
              <a:gd name="connsiteX40" fmla="*/ 2131483 w 4239683"/>
              <a:gd name="connsiteY40" fmla="*/ 2082800 h 3295650"/>
              <a:gd name="connsiteX41" fmla="*/ 2106083 w 4239683"/>
              <a:gd name="connsiteY41" fmla="*/ 2082800 h 3295650"/>
              <a:gd name="connsiteX42" fmla="*/ 2106083 w 4239683"/>
              <a:gd name="connsiteY42" fmla="*/ 2025650 h 3295650"/>
              <a:gd name="connsiteX43" fmla="*/ 2080683 w 4239683"/>
              <a:gd name="connsiteY43" fmla="*/ 2025650 h 3295650"/>
              <a:gd name="connsiteX44" fmla="*/ 2080683 w 4239683"/>
              <a:gd name="connsiteY44" fmla="*/ 2025650 h 3295650"/>
              <a:gd name="connsiteX45" fmla="*/ 2055283 w 4239683"/>
              <a:gd name="connsiteY45" fmla="*/ 2000250 h 3295650"/>
              <a:gd name="connsiteX46" fmla="*/ 2055283 w 4239683"/>
              <a:gd name="connsiteY46" fmla="*/ 1968500 h 3295650"/>
              <a:gd name="connsiteX47" fmla="*/ 1839383 w 4239683"/>
              <a:gd name="connsiteY47" fmla="*/ 1968500 h 3295650"/>
              <a:gd name="connsiteX48" fmla="*/ 1839383 w 4239683"/>
              <a:gd name="connsiteY48" fmla="*/ 1930400 h 3295650"/>
              <a:gd name="connsiteX49" fmla="*/ 1813983 w 4239683"/>
              <a:gd name="connsiteY49" fmla="*/ 1930400 h 3295650"/>
              <a:gd name="connsiteX50" fmla="*/ 1813983 w 4239683"/>
              <a:gd name="connsiteY50" fmla="*/ 1885950 h 3295650"/>
              <a:gd name="connsiteX51" fmla="*/ 1794933 w 4239683"/>
              <a:gd name="connsiteY51" fmla="*/ 1885950 h 3295650"/>
              <a:gd name="connsiteX52" fmla="*/ 1794933 w 4239683"/>
              <a:gd name="connsiteY52" fmla="*/ 1854200 h 3295650"/>
              <a:gd name="connsiteX53" fmla="*/ 1763183 w 4239683"/>
              <a:gd name="connsiteY53" fmla="*/ 1854200 h 3295650"/>
              <a:gd name="connsiteX54" fmla="*/ 1763183 w 4239683"/>
              <a:gd name="connsiteY54" fmla="*/ 1816100 h 3295650"/>
              <a:gd name="connsiteX55" fmla="*/ 1725083 w 4239683"/>
              <a:gd name="connsiteY55" fmla="*/ 1816100 h 3295650"/>
              <a:gd name="connsiteX56" fmla="*/ 1725083 w 4239683"/>
              <a:gd name="connsiteY56" fmla="*/ 1790700 h 3295650"/>
              <a:gd name="connsiteX57" fmla="*/ 1598083 w 4239683"/>
              <a:gd name="connsiteY57" fmla="*/ 1790700 h 3295650"/>
              <a:gd name="connsiteX58" fmla="*/ 1598083 w 4239683"/>
              <a:gd name="connsiteY58" fmla="*/ 1758950 h 3295650"/>
              <a:gd name="connsiteX59" fmla="*/ 1540933 w 4239683"/>
              <a:gd name="connsiteY59" fmla="*/ 1758950 h 3295650"/>
              <a:gd name="connsiteX60" fmla="*/ 1540933 w 4239683"/>
              <a:gd name="connsiteY60" fmla="*/ 1758950 h 3295650"/>
              <a:gd name="connsiteX61" fmla="*/ 1515533 w 4239683"/>
              <a:gd name="connsiteY61" fmla="*/ 1733550 h 3295650"/>
              <a:gd name="connsiteX62" fmla="*/ 1515533 w 4239683"/>
              <a:gd name="connsiteY62" fmla="*/ 1663700 h 3295650"/>
              <a:gd name="connsiteX63" fmla="*/ 1464733 w 4239683"/>
              <a:gd name="connsiteY63" fmla="*/ 1663700 h 3295650"/>
              <a:gd name="connsiteX64" fmla="*/ 1464733 w 4239683"/>
              <a:gd name="connsiteY64" fmla="*/ 1587500 h 3295650"/>
              <a:gd name="connsiteX65" fmla="*/ 1439333 w 4239683"/>
              <a:gd name="connsiteY65" fmla="*/ 1587500 h 3295650"/>
              <a:gd name="connsiteX66" fmla="*/ 1439333 w 4239683"/>
              <a:gd name="connsiteY66" fmla="*/ 1536700 h 3295650"/>
              <a:gd name="connsiteX67" fmla="*/ 1350433 w 4239683"/>
              <a:gd name="connsiteY67" fmla="*/ 1536700 h 3295650"/>
              <a:gd name="connsiteX68" fmla="*/ 1350433 w 4239683"/>
              <a:gd name="connsiteY68" fmla="*/ 1511300 h 3295650"/>
              <a:gd name="connsiteX69" fmla="*/ 1280583 w 4239683"/>
              <a:gd name="connsiteY69" fmla="*/ 1511300 h 3295650"/>
              <a:gd name="connsiteX70" fmla="*/ 1280583 w 4239683"/>
              <a:gd name="connsiteY70" fmla="*/ 1479550 h 3295650"/>
              <a:gd name="connsiteX71" fmla="*/ 1223433 w 4239683"/>
              <a:gd name="connsiteY71" fmla="*/ 1479550 h 3295650"/>
              <a:gd name="connsiteX72" fmla="*/ 1223433 w 4239683"/>
              <a:gd name="connsiteY72" fmla="*/ 1435100 h 3295650"/>
              <a:gd name="connsiteX73" fmla="*/ 1198033 w 4239683"/>
              <a:gd name="connsiteY73" fmla="*/ 1435100 h 3295650"/>
              <a:gd name="connsiteX74" fmla="*/ 1198033 w 4239683"/>
              <a:gd name="connsiteY74" fmla="*/ 1346200 h 3295650"/>
              <a:gd name="connsiteX75" fmla="*/ 1172633 w 4239683"/>
              <a:gd name="connsiteY75" fmla="*/ 1346200 h 3295650"/>
              <a:gd name="connsiteX76" fmla="*/ 1172633 w 4239683"/>
              <a:gd name="connsiteY76" fmla="*/ 1295400 h 3295650"/>
              <a:gd name="connsiteX77" fmla="*/ 1147233 w 4239683"/>
              <a:gd name="connsiteY77" fmla="*/ 1295400 h 3295650"/>
              <a:gd name="connsiteX78" fmla="*/ 1147233 w 4239683"/>
              <a:gd name="connsiteY78" fmla="*/ 1250950 h 3295650"/>
              <a:gd name="connsiteX79" fmla="*/ 1102783 w 4239683"/>
              <a:gd name="connsiteY79" fmla="*/ 1250950 h 3295650"/>
              <a:gd name="connsiteX80" fmla="*/ 1102783 w 4239683"/>
              <a:gd name="connsiteY80" fmla="*/ 1200150 h 3295650"/>
              <a:gd name="connsiteX81" fmla="*/ 975783 w 4239683"/>
              <a:gd name="connsiteY81" fmla="*/ 1200150 h 3295650"/>
              <a:gd name="connsiteX82" fmla="*/ 975783 w 4239683"/>
              <a:gd name="connsiteY82" fmla="*/ 1155700 h 3295650"/>
              <a:gd name="connsiteX83" fmla="*/ 899583 w 4239683"/>
              <a:gd name="connsiteY83" fmla="*/ 1155700 h 3295650"/>
              <a:gd name="connsiteX84" fmla="*/ 899583 w 4239683"/>
              <a:gd name="connsiteY84" fmla="*/ 1066800 h 3295650"/>
              <a:gd name="connsiteX85" fmla="*/ 899583 w 4239683"/>
              <a:gd name="connsiteY85" fmla="*/ 1066800 h 3295650"/>
              <a:gd name="connsiteX86" fmla="*/ 899583 w 4239683"/>
              <a:gd name="connsiteY86" fmla="*/ 984250 h 3295650"/>
              <a:gd name="connsiteX87" fmla="*/ 867833 w 4239683"/>
              <a:gd name="connsiteY87" fmla="*/ 984250 h 3295650"/>
              <a:gd name="connsiteX88" fmla="*/ 867833 w 4239683"/>
              <a:gd name="connsiteY88" fmla="*/ 933450 h 3295650"/>
              <a:gd name="connsiteX89" fmla="*/ 848783 w 4239683"/>
              <a:gd name="connsiteY89" fmla="*/ 933450 h 3295650"/>
              <a:gd name="connsiteX90" fmla="*/ 848783 w 4239683"/>
              <a:gd name="connsiteY90" fmla="*/ 895350 h 3295650"/>
              <a:gd name="connsiteX91" fmla="*/ 823383 w 4239683"/>
              <a:gd name="connsiteY91" fmla="*/ 895350 h 3295650"/>
              <a:gd name="connsiteX92" fmla="*/ 823383 w 4239683"/>
              <a:gd name="connsiteY92" fmla="*/ 869950 h 3295650"/>
              <a:gd name="connsiteX93" fmla="*/ 715433 w 4239683"/>
              <a:gd name="connsiteY93" fmla="*/ 869950 h 3295650"/>
              <a:gd name="connsiteX94" fmla="*/ 715433 w 4239683"/>
              <a:gd name="connsiteY94" fmla="*/ 819150 h 3295650"/>
              <a:gd name="connsiteX95" fmla="*/ 645583 w 4239683"/>
              <a:gd name="connsiteY95" fmla="*/ 819150 h 3295650"/>
              <a:gd name="connsiteX96" fmla="*/ 645583 w 4239683"/>
              <a:gd name="connsiteY96" fmla="*/ 819150 h 3295650"/>
              <a:gd name="connsiteX97" fmla="*/ 645583 w 4239683"/>
              <a:gd name="connsiteY97" fmla="*/ 768350 h 3295650"/>
              <a:gd name="connsiteX98" fmla="*/ 613833 w 4239683"/>
              <a:gd name="connsiteY98" fmla="*/ 768350 h 3295650"/>
              <a:gd name="connsiteX99" fmla="*/ 613833 w 4239683"/>
              <a:gd name="connsiteY99" fmla="*/ 596900 h 3295650"/>
              <a:gd name="connsiteX100" fmla="*/ 582083 w 4239683"/>
              <a:gd name="connsiteY100" fmla="*/ 565150 h 3295650"/>
              <a:gd name="connsiteX101" fmla="*/ 537633 w 4239683"/>
              <a:gd name="connsiteY101" fmla="*/ 565150 h 3295650"/>
              <a:gd name="connsiteX102" fmla="*/ 537633 w 4239683"/>
              <a:gd name="connsiteY102" fmla="*/ 501650 h 3295650"/>
              <a:gd name="connsiteX103" fmla="*/ 537633 w 4239683"/>
              <a:gd name="connsiteY103" fmla="*/ 501650 h 3295650"/>
              <a:gd name="connsiteX104" fmla="*/ 512233 w 4239683"/>
              <a:gd name="connsiteY104" fmla="*/ 476250 h 3295650"/>
              <a:gd name="connsiteX105" fmla="*/ 442383 w 4239683"/>
              <a:gd name="connsiteY105" fmla="*/ 476250 h 3295650"/>
              <a:gd name="connsiteX106" fmla="*/ 442383 w 4239683"/>
              <a:gd name="connsiteY106" fmla="*/ 450850 h 3295650"/>
              <a:gd name="connsiteX107" fmla="*/ 328083 w 4239683"/>
              <a:gd name="connsiteY107" fmla="*/ 450850 h 3295650"/>
              <a:gd name="connsiteX108" fmla="*/ 328083 w 4239683"/>
              <a:gd name="connsiteY108" fmla="*/ 381000 h 3295650"/>
              <a:gd name="connsiteX109" fmla="*/ 302683 w 4239683"/>
              <a:gd name="connsiteY109" fmla="*/ 381000 h 3295650"/>
              <a:gd name="connsiteX110" fmla="*/ 302683 w 4239683"/>
              <a:gd name="connsiteY110" fmla="*/ 323850 h 3295650"/>
              <a:gd name="connsiteX111" fmla="*/ 283633 w 4239683"/>
              <a:gd name="connsiteY111" fmla="*/ 323850 h 3295650"/>
              <a:gd name="connsiteX112" fmla="*/ 283633 w 4239683"/>
              <a:gd name="connsiteY112" fmla="*/ 241300 h 3295650"/>
              <a:gd name="connsiteX113" fmla="*/ 277283 w 4239683"/>
              <a:gd name="connsiteY113" fmla="*/ 234950 h 3295650"/>
              <a:gd name="connsiteX114" fmla="*/ 277283 w 4239683"/>
              <a:gd name="connsiteY114" fmla="*/ 114300 h 3295650"/>
              <a:gd name="connsiteX115" fmla="*/ 239183 w 4239683"/>
              <a:gd name="connsiteY115" fmla="*/ 114300 h 3295650"/>
              <a:gd name="connsiteX116" fmla="*/ 239183 w 4239683"/>
              <a:gd name="connsiteY116" fmla="*/ 57150 h 3295650"/>
              <a:gd name="connsiteX117" fmla="*/ 160867 w 4239683"/>
              <a:gd name="connsiteY117" fmla="*/ 57150 h 3295650"/>
              <a:gd name="connsiteX118" fmla="*/ 154516 w 4239683"/>
              <a:gd name="connsiteY118" fmla="*/ 21167 h 3295650"/>
              <a:gd name="connsiteX119" fmla="*/ 105834 w 4239683"/>
              <a:gd name="connsiteY119" fmla="*/ 21167 h 3295650"/>
              <a:gd name="connsiteX120" fmla="*/ 105833 w 4239683"/>
              <a:gd name="connsiteY120" fmla="*/ 0 h 3295650"/>
              <a:gd name="connsiteX121" fmla="*/ 0 w 4239683"/>
              <a:gd name="connsiteY121" fmla="*/ 0 h 3295650"/>
              <a:gd name="connsiteX0" fmla="*/ 4239683 w 4239683"/>
              <a:gd name="connsiteY0" fmla="*/ 3295650 h 3295650"/>
              <a:gd name="connsiteX1" fmla="*/ 4239683 w 4239683"/>
              <a:gd name="connsiteY1" fmla="*/ 2768600 h 3295650"/>
              <a:gd name="connsiteX2" fmla="*/ 3623733 w 4239683"/>
              <a:gd name="connsiteY2" fmla="*/ 2768600 h 3295650"/>
              <a:gd name="connsiteX3" fmla="*/ 3623733 w 4239683"/>
              <a:gd name="connsiteY3" fmla="*/ 2673350 h 3295650"/>
              <a:gd name="connsiteX4" fmla="*/ 3160183 w 4239683"/>
              <a:gd name="connsiteY4" fmla="*/ 2673350 h 3295650"/>
              <a:gd name="connsiteX5" fmla="*/ 3160183 w 4239683"/>
              <a:gd name="connsiteY5" fmla="*/ 2603500 h 3295650"/>
              <a:gd name="connsiteX6" fmla="*/ 3058583 w 4239683"/>
              <a:gd name="connsiteY6" fmla="*/ 2603500 h 3295650"/>
              <a:gd name="connsiteX7" fmla="*/ 3058583 w 4239683"/>
              <a:gd name="connsiteY7" fmla="*/ 2603500 h 3295650"/>
              <a:gd name="connsiteX8" fmla="*/ 3058583 w 4239683"/>
              <a:gd name="connsiteY8" fmla="*/ 2559050 h 3295650"/>
              <a:gd name="connsiteX9" fmla="*/ 2995083 w 4239683"/>
              <a:gd name="connsiteY9" fmla="*/ 2559050 h 3295650"/>
              <a:gd name="connsiteX10" fmla="*/ 2995083 w 4239683"/>
              <a:gd name="connsiteY10" fmla="*/ 2482850 h 3295650"/>
              <a:gd name="connsiteX11" fmla="*/ 2982383 w 4239683"/>
              <a:gd name="connsiteY11" fmla="*/ 2482850 h 3295650"/>
              <a:gd name="connsiteX12" fmla="*/ 2982383 w 4239683"/>
              <a:gd name="connsiteY12" fmla="*/ 2451100 h 3295650"/>
              <a:gd name="connsiteX13" fmla="*/ 2912533 w 4239683"/>
              <a:gd name="connsiteY13" fmla="*/ 2451100 h 3295650"/>
              <a:gd name="connsiteX14" fmla="*/ 2925233 w 4239683"/>
              <a:gd name="connsiteY14" fmla="*/ 2438400 h 3295650"/>
              <a:gd name="connsiteX15" fmla="*/ 2823633 w 4239683"/>
              <a:gd name="connsiteY15" fmla="*/ 2438400 h 3295650"/>
              <a:gd name="connsiteX16" fmla="*/ 2823633 w 4239683"/>
              <a:gd name="connsiteY16" fmla="*/ 2413000 h 3295650"/>
              <a:gd name="connsiteX17" fmla="*/ 2753783 w 4239683"/>
              <a:gd name="connsiteY17" fmla="*/ 2413000 h 3295650"/>
              <a:gd name="connsiteX18" fmla="*/ 2753783 w 4239683"/>
              <a:gd name="connsiteY18" fmla="*/ 2393950 h 3295650"/>
              <a:gd name="connsiteX19" fmla="*/ 2728383 w 4239683"/>
              <a:gd name="connsiteY19" fmla="*/ 2393950 h 3295650"/>
              <a:gd name="connsiteX20" fmla="*/ 2728383 w 4239683"/>
              <a:gd name="connsiteY20" fmla="*/ 2368550 h 3295650"/>
              <a:gd name="connsiteX21" fmla="*/ 2696633 w 4239683"/>
              <a:gd name="connsiteY21" fmla="*/ 2368550 h 3295650"/>
              <a:gd name="connsiteX22" fmla="*/ 2696633 w 4239683"/>
              <a:gd name="connsiteY22" fmla="*/ 2355850 h 3295650"/>
              <a:gd name="connsiteX23" fmla="*/ 2575983 w 4239683"/>
              <a:gd name="connsiteY23" fmla="*/ 2355850 h 3295650"/>
              <a:gd name="connsiteX24" fmla="*/ 2575983 w 4239683"/>
              <a:gd name="connsiteY24" fmla="*/ 2336800 h 3295650"/>
              <a:gd name="connsiteX25" fmla="*/ 2506133 w 4239683"/>
              <a:gd name="connsiteY25" fmla="*/ 2336800 h 3295650"/>
              <a:gd name="connsiteX26" fmla="*/ 2506133 w 4239683"/>
              <a:gd name="connsiteY26" fmla="*/ 2292350 h 3295650"/>
              <a:gd name="connsiteX27" fmla="*/ 2468033 w 4239683"/>
              <a:gd name="connsiteY27" fmla="*/ 2292350 h 3295650"/>
              <a:gd name="connsiteX28" fmla="*/ 2468033 w 4239683"/>
              <a:gd name="connsiteY28" fmla="*/ 2273300 h 3295650"/>
              <a:gd name="connsiteX29" fmla="*/ 2410883 w 4239683"/>
              <a:gd name="connsiteY29" fmla="*/ 2273300 h 3295650"/>
              <a:gd name="connsiteX30" fmla="*/ 2410883 w 4239683"/>
              <a:gd name="connsiteY30" fmla="*/ 2228850 h 3295650"/>
              <a:gd name="connsiteX31" fmla="*/ 2372783 w 4239683"/>
              <a:gd name="connsiteY31" fmla="*/ 2228850 h 3295650"/>
              <a:gd name="connsiteX32" fmla="*/ 2372783 w 4239683"/>
              <a:gd name="connsiteY32" fmla="*/ 2190750 h 3295650"/>
              <a:gd name="connsiteX33" fmla="*/ 2252133 w 4239683"/>
              <a:gd name="connsiteY33" fmla="*/ 2190750 h 3295650"/>
              <a:gd name="connsiteX34" fmla="*/ 2252133 w 4239683"/>
              <a:gd name="connsiteY34" fmla="*/ 2165350 h 3295650"/>
              <a:gd name="connsiteX35" fmla="*/ 2207683 w 4239683"/>
              <a:gd name="connsiteY35" fmla="*/ 2165350 h 3295650"/>
              <a:gd name="connsiteX36" fmla="*/ 2207683 w 4239683"/>
              <a:gd name="connsiteY36" fmla="*/ 2152650 h 3295650"/>
              <a:gd name="connsiteX37" fmla="*/ 2169583 w 4239683"/>
              <a:gd name="connsiteY37" fmla="*/ 2152650 h 3295650"/>
              <a:gd name="connsiteX38" fmla="*/ 2169583 w 4239683"/>
              <a:gd name="connsiteY38" fmla="*/ 2127250 h 3295650"/>
              <a:gd name="connsiteX39" fmla="*/ 2131483 w 4239683"/>
              <a:gd name="connsiteY39" fmla="*/ 2127250 h 3295650"/>
              <a:gd name="connsiteX40" fmla="*/ 2131483 w 4239683"/>
              <a:gd name="connsiteY40" fmla="*/ 2082800 h 3295650"/>
              <a:gd name="connsiteX41" fmla="*/ 2106083 w 4239683"/>
              <a:gd name="connsiteY41" fmla="*/ 2082800 h 3295650"/>
              <a:gd name="connsiteX42" fmla="*/ 2106083 w 4239683"/>
              <a:gd name="connsiteY42" fmla="*/ 2025650 h 3295650"/>
              <a:gd name="connsiteX43" fmla="*/ 2080683 w 4239683"/>
              <a:gd name="connsiteY43" fmla="*/ 2025650 h 3295650"/>
              <a:gd name="connsiteX44" fmla="*/ 2080683 w 4239683"/>
              <a:gd name="connsiteY44" fmla="*/ 2025650 h 3295650"/>
              <a:gd name="connsiteX45" fmla="*/ 2055283 w 4239683"/>
              <a:gd name="connsiteY45" fmla="*/ 2000250 h 3295650"/>
              <a:gd name="connsiteX46" fmla="*/ 2055283 w 4239683"/>
              <a:gd name="connsiteY46" fmla="*/ 1968500 h 3295650"/>
              <a:gd name="connsiteX47" fmla="*/ 1839383 w 4239683"/>
              <a:gd name="connsiteY47" fmla="*/ 1968500 h 3295650"/>
              <a:gd name="connsiteX48" fmla="*/ 1839383 w 4239683"/>
              <a:gd name="connsiteY48" fmla="*/ 1930400 h 3295650"/>
              <a:gd name="connsiteX49" fmla="*/ 1813983 w 4239683"/>
              <a:gd name="connsiteY49" fmla="*/ 1930400 h 3295650"/>
              <a:gd name="connsiteX50" fmla="*/ 1813983 w 4239683"/>
              <a:gd name="connsiteY50" fmla="*/ 1885950 h 3295650"/>
              <a:gd name="connsiteX51" fmla="*/ 1794933 w 4239683"/>
              <a:gd name="connsiteY51" fmla="*/ 1885950 h 3295650"/>
              <a:gd name="connsiteX52" fmla="*/ 1794933 w 4239683"/>
              <a:gd name="connsiteY52" fmla="*/ 1854200 h 3295650"/>
              <a:gd name="connsiteX53" fmla="*/ 1763183 w 4239683"/>
              <a:gd name="connsiteY53" fmla="*/ 1854200 h 3295650"/>
              <a:gd name="connsiteX54" fmla="*/ 1763183 w 4239683"/>
              <a:gd name="connsiteY54" fmla="*/ 1816100 h 3295650"/>
              <a:gd name="connsiteX55" fmla="*/ 1725083 w 4239683"/>
              <a:gd name="connsiteY55" fmla="*/ 1816100 h 3295650"/>
              <a:gd name="connsiteX56" fmla="*/ 1725083 w 4239683"/>
              <a:gd name="connsiteY56" fmla="*/ 1790700 h 3295650"/>
              <a:gd name="connsiteX57" fmla="*/ 1598083 w 4239683"/>
              <a:gd name="connsiteY57" fmla="*/ 1790700 h 3295650"/>
              <a:gd name="connsiteX58" fmla="*/ 1598083 w 4239683"/>
              <a:gd name="connsiteY58" fmla="*/ 1758950 h 3295650"/>
              <a:gd name="connsiteX59" fmla="*/ 1540933 w 4239683"/>
              <a:gd name="connsiteY59" fmla="*/ 1758950 h 3295650"/>
              <a:gd name="connsiteX60" fmla="*/ 1540933 w 4239683"/>
              <a:gd name="connsiteY60" fmla="*/ 1758950 h 3295650"/>
              <a:gd name="connsiteX61" fmla="*/ 1515533 w 4239683"/>
              <a:gd name="connsiteY61" fmla="*/ 1733550 h 3295650"/>
              <a:gd name="connsiteX62" fmla="*/ 1515533 w 4239683"/>
              <a:gd name="connsiteY62" fmla="*/ 1663700 h 3295650"/>
              <a:gd name="connsiteX63" fmla="*/ 1464733 w 4239683"/>
              <a:gd name="connsiteY63" fmla="*/ 1663700 h 3295650"/>
              <a:gd name="connsiteX64" fmla="*/ 1464733 w 4239683"/>
              <a:gd name="connsiteY64" fmla="*/ 1587500 h 3295650"/>
              <a:gd name="connsiteX65" fmla="*/ 1439333 w 4239683"/>
              <a:gd name="connsiteY65" fmla="*/ 1587500 h 3295650"/>
              <a:gd name="connsiteX66" fmla="*/ 1439333 w 4239683"/>
              <a:gd name="connsiteY66" fmla="*/ 1536700 h 3295650"/>
              <a:gd name="connsiteX67" fmla="*/ 1350433 w 4239683"/>
              <a:gd name="connsiteY67" fmla="*/ 1536700 h 3295650"/>
              <a:gd name="connsiteX68" fmla="*/ 1350433 w 4239683"/>
              <a:gd name="connsiteY68" fmla="*/ 1511300 h 3295650"/>
              <a:gd name="connsiteX69" fmla="*/ 1280583 w 4239683"/>
              <a:gd name="connsiteY69" fmla="*/ 1511300 h 3295650"/>
              <a:gd name="connsiteX70" fmla="*/ 1280583 w 4239683"/>
              <a:gd name="connsiteY70" fmla="*/ 1479550 h 3295650"/>
              <a:gd name="connsiteX71" fmla="*/ 1223433 w 4239683"/>
              <a:gd name="connsiteY71" fmla="*/ 1479550 h 3295650"/>
              <a:gd name="connsiteX72" fmla="*/ 1223433 w 4239683"/>
              <a:gd name="connsiteY72" fmla="*/ 1435100 h 3295650"/>
              <a:gd name="connsiteX73" fmla="*/ 1198033 w 4239683"/>
              <a:gd name="connsiteY73" fmla="*/ 1435100 h 3295650"/>
              <a:gd name="connsiteX74" fmla="*/ 1198033 w 4239683"/>
              <a:gd name="connsiteY74" fmla="*/ 1346200 h 3295650"/>
              <a:gd name="connsiteX75" fmla="*/ 1172633 w 4239683"/>
              <a:gd name="connsiteY75" fmla="*/ 1346200 h 3295650"/>
              <a:gd name="connsiteX76" fmla="*/ 1172633 w 4239683"/>
              <a:gd name="connsiteY76" fmla="*/ 1295400 h 3295650"/>
              <a:gd name="connsiteX77" fmla="*/ 1147233 w 4239683"/>
              <a:gd name="connsiteY77" fmla="*/ 1295400 h 3295650"/>
              <a:gd name="connsiteX78" fmla="*/ 1147233 w 4239683"/>
              <a:gd name="connsiteY78" fmla="*/ 1250950 h 3295650"/>
              <a:gd name="connsiteX79" fmla="*/ 1102783 w 4239683"/>
              <a:gd name="connsiteY79" fmla="*/ 1250950 h 3295650"/>
              <a:gd name="connsiteX80" fmla="*/ 1102783 w 4239683"/>
              <a:gd name="connsiteY80" fmla="*/ 1200150 h 3295650"/>
              <a:gd name="connsiteX81" fmla="*/ 975783 w 4239683"/>
              <a:gd name="connsiteY81" fmla="*/ 1200150 h 3295650"/>
              <a:gd name="connsiteX82" fmla="*/ 975783 w 4239683"/>
              <a:gd name="connsiteY82" fmla="*/ 1155700 h 3295650"/>
              <a:gd name="connsiteX83" fmla="*/ 899583 w 4239683"/>
              <a:gd name="connsiteY83" fmla="*/ 1155700 h 3295650"/>
              <a:gd name="connsiteX84" fmla="*/ 899583 w 4239683"/>
              <a:gd name="connsiteY84" fmla="*/ 1066800 h 3295650"/>
              <a:gd name="connsiteX85" fmla="*/ 899583 w 4239683"/>
              <a:gd name="connsiteY85" fmla="*/ 1066800 h 3295650"/>
              <a:gd name="connsiteX86" fmla="*/ 899583 w 4239683"/>
              <a:gd name="connsiteY86" fmla="*/ 984250 h 3295650"/>
              <a:gd name="connsiteX87" fmla="*/ 867833 w 4239683"/>
              <a:gd name="connsiteY87" fmla="*/ 984250 h 3295650"/>
              <a:gd name="connsiteX88" fmla="*/ 867833 w 4239683"/>
              <a:gd name="connsiteY88" fmla="*/ 933450 h 3295650"/>
              <a:gd name="connsiteX89" fmla="*/ 848783 w 4239683"/>
              <a:gd name="connsiteY89" fmla="*/ 933450 h 3295650"/>
              <a:gd name="connsiteX90" fmla="*/ 848783 w 4239683"/>
              <a:gd name="connsiteY90" fmla="*/ 895350 h 3295650"/>
              <a:gd name="connsiteX91" fmla="*/ 823383 w 4239683"/>
              <a:gd name="connsiteY91" fmla="*/ 895350 h 3295650"/>
              <a:gd name="connsiteX92" fmla="*/ 823383 w 4239683"/>
              <a:gd name="connsiteY92" fmla="*/ 869950 h 3295650"/>
              <a:gd name="connsiteX93" fmla="*/ 715433 w 4239683"/>
              <a:gd name="connsiteY93" fmla="*/ 869950 h 3295650"/>
              <a:gd name="connsiteX94" fmla="*/ 715433 w 4239683"/>
              <a:gd name="connsiteY94" fmla="*/ 819150 h 3295650"/>
              <a:gd name="connsiteX95" fmla="*/ 645583 w 4239683"/>
              <a:gd name="connsiteY95" fmla="*/ 819150 h 3295650"/>
              <a:gd name="connsiteX96" fmla="*/ 645583 w 4239683"/>
              <a:gd name="connsiteY96" fmla="*/ 819150 h 3295650"/>
              <a:gd name="connsiteX97" fmla="*/ 645583 w 4239683"/>
              <a:gd name="connsiteY97" fmla="*/ 768350 h 3295650"/>
              <a:gd name="connsiteX98" fmla="*/ 613833 w 4239683"/>
              <a:gd name="connsiteY98" fmla="*/ 768350 h 3295650"/>
              <a:gd name="connsiteX99" fmla="*/ 613833 w 4239683"/>
              <a:gd name="connsiteY99" fmla="*/ 596900 h 3295650"/>
              <a:gd name="connsiteX100" fmla="*/ 582083 w 4239683"/>
              <a:gd name="connsiteY100" fmla="*/ 565150 h 3295650"/>
              <a:gd name="connsiteX101" fmla="*/ 537633 w 4239683"/>
              <a:gd name="connsiteY101" fmla="*/ 565150 h 3295650"/>
              <a:gd name="connsiteX102" fmla="*/ 537633 w 4239683"/>
              <a:gd name="connsiteY102" fmla="*/ 501650 h 3295650"/>
              <a:gd name="connsiteX103" fmla="*/ 537633 w 4239683"/>
              <a:gd name="connsiteY103" fmla="*/ 501650 h 3295650"/>
              <a:gd name="connsiteX104" fmla="*/ 512233 w 4239683"/>
              <a:gd name="connsiteY104" fmla="*/ 476250 h 3295650"/>
              <a:gd name="connsiteX105" fmla="*/ 442383 w 4239683"/>
              <a:gd name="connsiteY105" fmla="*/ 476250 h 3295650"/>
              <a:gd name="connsiteX106" fmla="*/ 442383 w 4239683"/>
              <a:gd name="connsiteY106" fmla="*/ 450850 h 3295650"/>
              <a:gd name="connsiteX107" fmla="*/ 328083 w 4239683"/>
              <a:gd name="connsiteY107" fmla="*/ 450850 h 3295650"/>
              <a:gd name="connsiteX108" fmla="*/ 328083 w 4239683"/>
              <a:gd name="connsiteY108" fmla="*/ 381000 h 3295650"/>
              <a:gd name="connsiteX109" fmla="*/ 302683 w 4239683"/>
              <a:gd name="connsiteY109" fmla="*/ 381000 h 3295650"/>
              <a:gd name="connsiteX110" fmla="*/ 302683 w 4239683"/>
              <a:gd name="connsiteY110" fmla="*/ 323850 h 3295650"/>
              <a:gd name="connsiteX111" fmla="*/ 283633 w 4239683"/>
              <a:gd name="connsiteY111" fmla="*/ 323850 h 3295650"/>
              <a:gd name="connsiteX112" fmla="*/ 283633 w 4239683"/>
              <a:gd name="connsiteY112" fmla="*/ 241300 h 3295650"/>
              <a:gd name="connsiteX113" fmla="*/ 277283 w 4239683"/>
              <a:gd name="connsiteY113" fmla="*/ 234950 h 3295650"/>
              <a:gd name="connsiteX114" fmla="*/ 277283 w 4239683"/>
              <a:gd name="connsiteY114" fmla="*/ 114300 h 3295650"/>
              <a:gd name="connsiteX115" fmla="*/ 254000 w 4239683"/>
              <a:gd name="connsiteY115" fmla="*/ 88900 h 3295650"/>
              <a:gd name="connsiteX116" fmla="*/ 239183 w 4239683"/>
              <a:gd name="connsiteY116" fmla="*/ 57150 h 3295650"/>
              <a:gd name="connsiteX117" fmla="*/ 160867 w 4239683"/>
              <a:gd name="connsiteY117" fmla="*/ 57150 h 3295650"/>
              <a:gd name="connsiteX118" fmla="*/ 154516 w 4239683"/>
              <a:gd name="connsiteY118" fmla="*/ 21167 h 3295650"/>
              <a:gd name="connsiteX119" fmla="*/ 105834 w 4239683"/>
              <a:gd name="connsiteY119" fmla="*/ 21167 h 3295650"/>
              <a:gd name="connsiteX120" fmla="*/ 105833 w 4239683"/>
              <a:gd name="connsiteY120" fmla="*/ 0 h 3295650"/>
              <a:gd name="connsiteX121" fmla="*/ 0 w 4239683"/>
              <a:gd name="connsiteY121" fmla="*/ 0 h 3295650"/>
              <a:gd name="connsiteX0" fmla="*/ 4239683 w 4239683"/>
              <a:gd name="connsiteY0" fmla="*/ 3295650 h 3295650"/>
              <a:gd name="connsiteX1" fmla="*/ 4239683 w 4239683"/>
              <a:gd name="connsiteY1" fmla="*/ 2768600 h 3295650"/>
              <a:gd name="connsiteX2" fmla="*/ 3623733 w 4239683"/>
              <a:gd name="connsiteY2" fmla="*/ 2768600 h 3295650"/>
              <a:gd name="connsiteX3" fmla="*/ 3623733 w 4239683"/>
              <a:gd name="connsiteY3" fmla="*/ 2673350 h 3295650"/>
              <a:gd name="connsiteX4" fmla="*/ 3160183 w 4239683"/>
              <a:gd name="connsiteY4" fmla="*/ 2673350 h 3295650"/>
              <a:gd name="connsiteX5" fmla="*/ 3160183 w 4239683"/>
              <a:gd name="connsiteY5" fmla="*/ 2603500 h 3295650"/>
              <a:gd name="connsiteX6" fmla="*/ 3058583 w 4239683"/>
              <a:gd name="connsiteY6" fmla="*/ 2603500 h 3295650"/>
              <a:gd name="connsiteX7" fmla="*/ 3058583 w 4239683"/>
              <a:gd name="connsiteY7" fmla="*/ 2603500 h 3295650"/>
              <a:gd name="connsiteX8" fmla="*/ 3058583 w 4239683"/>
              <a:gd name="connsiteY8" fmla="*/ 2559050 h 3295650"/>
              <a:gd name="connsiteX9" fmla="*/ 2995083 w 4239683"/>
              <a:gd name="connsiteY9" fmla="*/ 2559050 h 3295650"/>
              <a:gd name="connsiteX10" fmla="*/ 2995083 w 4239683"/>
              <a:gd name="connsiteY10" fmla="*/ 2482850 h 3295650"/>
              <a:gd name="connsiteX11" fmla="*/ 2982383 w 4239683"/>
              <a:gd name="connsiteY11" fmla="*/ 2482850 h 3295650"/>
              <a:gd name="connsiteX12" fmla="*/ 2982383 w 4239683"/>
              <a:gd name="connsiteY12" fmla="*/ 2451100 h 3295650"/>
              <a:gd name="connsiteX13" fmla="*/ 2912533 w 4239683"/>
              <a:gd name="connsiteY13" fmla="*/ 2451100 h 3295650"/>
              <a:gd name="connsiteX14" fmla="*/ 2925233 w 4239683"/>
              <a:gd name="connsiteY14" fmla="*/ 2438400 h 3295650"/>
              <a:gd name="connsiteX15" fmla="*/ 2823633 w 4239683"/>
              <a:gd name="connsiteY15" fmla="*/ 2438400 h 3295650"/>
              <a:gd name="connsiteX16" fmla="*/ 2823633 w 4239683"/>
              <a:gd name="connsiteY16" fmla="*/ 2413000 h 3295650"/>
              <a:gd name="connsiteX17" fmla="*/ 2753783 w 4239683"/>
              <a:gd name="connsiteY17" fmla="*/ 2413000 h 3295650"/>
              <a:gd name="connsiteX18" fmla="*/ 2753783 w 4239683"/>
              <a:gd name="connsiteY18" fmla="*/ 2393950 h 3295650"/>
              <a:gd name="connsiteX19" fmla="*/ 2728383 w 4239683"/>
              <a:gd name="connsiteY19" fmla="*/ 2393950 h 3295650"/>
              <a:gd name="connsiteX20" fmla="*/ 2728383 w 4239683"/>
              <a:gd name="connsiteY20" fmla="*/ 2368550 h 3295650"/>
              <a:gd name="connsiteX21" fmla="*/ 2696633 w 4239683"/>
              <a:gd name="connsiteY21" fmla="*/ 2368550 h 3295650"/>
              <a:gd name="connsiteX22" fmla="*/ 2696633 w 4239683"/>
              <a:gd name="connsiteY22" fmla="*/ 2355850 h 3295650"/>
              <a:gd name="connsiteX23" fmla="*/ 2575983 w 4239683"/>
              <a:gd name="connsiteY23" fmla="*/ 2355850 h 3295650"/>
              <a:gd name="connsiteX24" fmla="*/ 2575983 w 4239683"/>
              <a:gd name="connsiteY24" fmla="*/ 2336800 h 3295650"/>
              <a:gd name="connsiteX25" fmla="*/ 2506133 w 4239683"/>
              <a:gd name="connsiteY25" fmla="*/ 2336800 h 3295650"/>
              <a:gd name="connsiteX26" fmla="*/ 2506133 w 4239683"/>
              <a:gd name="connsiteY26" fmla="*/ 2292350 h 3295650"/>
              <a:gd name="connsiteX27" fmla="*/ 2468033 w 4239683"/>
              <a:gd name="connsiteY27" fmla="*/ 2292350 h 3295650"/>
              <a:gd name="connsiteX28" fmla="*/ 2468033 w 4239683"/>
              <a:gd name="connsiteY28" fmla="*/ 2273300 h 3295650"/>
              <a:gd name="connsiteX29" fmla="*/ 2410883 w 4239683"/>
              <a:gd name="connsiteY29" fmla="*/ 2273300 h 3295650"/>
              <a:gd name="connsiteX30" fmla="*/ 2410883 w 4239683"/>
              <a:gd name="connsiteY30" fmla="*/ 2228850 h 3295650"/>
              <a:gd name="connsiteX31" fmla="*/ 2372783 w 4239683"/>
              <a:gd name="connsiteY31" fmla="*/ 2228850 h 3295650"/>
              <a:gd name="connsiteX32" fmla="*/ 2372783 w 4239683"/>
              <a:gd name="connsiteY32" fmla="*/ 2190750 h 3295650"/>
              <a:gd name="connsiteX33" fmla="*/ 2252133 w 4239683"/>
              <a:gd name="connsiteY33" fmla="*/ 2190750 h 3295650"/>
              <a:gd name="connsiteX34" fmla="*/ 2252133 w 4239683"/>
              <a:gd name="connsiteY34" fmla="*/ 2165350 h 3295650"/>
              <a:gd name="connsiteX35" fmla="*/ 2207683 w 4239683"/>
              <a:gd name="connsiteY35" fmla="*/ 2165350 h 3295650"/>
              <a:gd name="connsiteX36" fmla="*/ 2207683 w 4239683"/>
              <a:gd name="connsiteY36" fmla="*/ 2152650 h 3295650"/>
              <a:gd name="connsiteX37" fmla="*/ 2169583 w 4239683"/>
              <a:gd name="connsiteY37" fmla="*/ 2152650 h 3295650"/>
              <a:gd name="connsiteX38" fmla="*/ 2169583 w 4239683"/>
              <a:gd name="connsiteY38" fmla="*/ 2127250 h 3295650"/>
              <a:gd name="connsiteX39" fmla="*/ 2131483 w 4239683"/>
              <a:gd name="connsiteY39" fmla="*/ 2127250 h 3295650"/>
              <a:gd name="connsiteX40" fmla="*/ 2131483 w 4239683"/>
              <a:gd name="connsiteY40" fmla="*/ 2082800 h 3295650"/>
              <a:gd name="connsiteX41" fmla="*/ 2106083 w 4239683"/>
              <a:gd name="connsiteY41" fmla="*/ 2082800 h 3295650"/>
              <a:gd name="connsiteX42" fmla="*/ 2106083 w 4239683"/>
              <a:gd name="connsiteY42" fmla="*/ 2025650 h 3295650"/>
              <a:gd name="connsiteX43" fmla="*/ 2080683 w 4239683"/>
              <a:gd name="connsiteY43" fmla="*/ 2025650 h 3295650"/>
              <a:gd name="connsiteX44" fmla="*/ 2080683 w 4239683"/>
              <a:gd name="connsiteY44" fmla="*/ 2025650 h 3295650"/>
              <a:gd name="connsiteX45" fmla="*/ 2055283 w 4239683"/>
              <a:gd name="connsiteY45" fmla="*/ 2000250 h 3295650"/>
              <a:gd name="connsiteX46" fmla="*/ 2055283 w 4239683"/>
              <a:gd name="connsiteY46" fmla="*/ 1968500 h 3295650"/>
              <a:gd name="connsiteX47" fmla="*/ 1839383 w 4239683"/>
              <a:gd name="connsiteY47" fmla="*/ 1968500 h 3295650"/>
              <a:gd name="connsiteX48" fmla="*/ 1839383 w 4239683"/>
              <a:gd name="connsiteY48" fmla="*/ 1930400 h 3295650"/>
              <a:gd name="connsiteX49" fmla="*/ 1813983 w 4239683"/>
              <a:gd name="connsiteY49" fmla="*/ 1930400 h 3295650"/>
              <a:gd name="connsiteX50" fmla="*/ 1813983 w 4239683"/>
              <a:gd name="connsiteY50" fmla="*/ 1885950 h 3295650"/>
              <a:gd name="connsiteX51" fmla="*/ 1794933 w 4239683"/>
              <a:gd name="connsiteY51" fmla="*/ 1885950 h 3295650"/>
              <a:gd name="connsiteX52" fmla="*/ 1794933 w 4239683"/>
              <a:gd name="connsiteY52" fmla="*/ 1854200 h 3295650"/>
              <a:gd name="connsiteX53" fmla="*/ 1763183 w 4239683"/>
              <a:gd name="connsiteY53" fmla="*/ 1854200 h 3295650"/>
              <a:gd name="connsiteX54" fmla="*/ 1763183 w 4239683"/>
              <a:gd name="connsiteY54" fmla="*/ 1816100 h 3295650"/>
              <a:gd name="connsiteX55" fmla="*/ 1725083 w 4239683"/>
              <a:gd name="connsiteY55" fmla="*/ 1816100 h 3295650"/>
              <a:gd name="connsiteX56" fmla="*/ 1725083 w 4239683"/>
              <a:gd name="connsiteY56" fmla="*/ 1790700 h 3295650"/>
              <a:gd name="connsiteX57" fmla="*/ 1598083 w 4239683"/>
              <a:gd name="connsiteY57" fmla="*/ 1790700 h 3295650"/>
              <a:gd name="connsiteX58" fmla="*/ 1598083 w 4239683"/>
              <a:gd name="connsiteY58" fmla="*/ 1758950 h 3295650"/>
              <a:gd name="connsiteX59" fmla="*/ 1540933 w 4239683"/>
              <a:gd name="connsiteY59" fmla="*/ 1758950 h 3295650"/>
              <a:gd name="connsiteX60" fmla="*/ 1540933 w 4239683"/>
              <a:gd name="connsiteY60" fmla="*/ 1758950 h 3295650"/>
              <a:gd name="connsiteX61" fmla="*/ 1515533 w 4239683"/>
              <a:gd name="connsiteY61" fmla="*/ 1733550 h 3295650"/>
              <a:gd name="connsiteX62" fmla="*/ 1515533 w 4239683"/>
              <a:gd name="connsiteY62" fmla="*/ 1663700 h 3295650"/>
              <a:gd name="connsiteX63" fmla="*/ 1464733 w 4239683"/>
              <a:gd name="connsiteY63" fmla="*/ 1663700 h 3295650"/>
              <a:gd name="connsiteX64" fmla="*/ 1464733 w 4239683"/>
              <a:gd name="connsiteY64" fmla="*/ 1587500 h 3295650"/>
              <a:gd name="connsiteX65" fmla="*/ 1439333 w 4239683"/>
              <a:gd name="connsiteY65" fmla="*/ 1587500 h 3295650"/>
              <a:gd name="connsiteX66" fmla="*/ 1439333 w 4239683"/>
              <a:gd name="connsiteY66" fmla="*/ 1536700 h 3295650"/>
              <a:gd name="connsiteX67" fmla="*/ 1350433 w 4239683"/>
              <a:gd name="connsiteY67" fmla="*/ 1536700 h 3295650"/>
              <a:gd name="connsiteX68" fmla="*/ 1350433 w 4239683"/>
              <a:gd name="connsiteY68" fmla="*/ 1511300 h 3295650"/>
              <a:gd name="connsiteX69" fmla="*/ 1280583 w 4239683"/>
              <a:gd name="connsiteY69" fmla="*/ 1511300 h 3295650"/>
              <a:gd name="connsiteX70" fmla="*/ 1280583 w 4239683"/>
              <a:gd name="connsiteY70" fmla="*/ 1479550 h 3295650"/>
              <a:gd name="connsiteX71" fmla="*/ 1223433 w 4239683"/>
              <a:gd name="connsiteY71" fmla="*/ 1479550 h 3295650"/>
              <a:gd name="connsiteX72" fmla="*/ 1223433 w 4239683"/>
              <a:gd name="connsiteY72" fmla="*/ 1435100 h 3295650"/>
              <a:gd name="connsiteX73" fmla="*/ 1198033 w 4239683"/>
              <a:gd name="connsiteY73" fmla="*/ 1435100 h 3295650"/>
              <a:gd name="connsiteX74" fmla="*/ 1198033 w 4239683"/>
              <a:gd name="connsiteY74" fmla="*/ 1346200 h 3295650"/>
              <a:gd name="connsiteX75" fmla="*/ 1172633 w 4239683"/>
              <a:gd name="connsiteY75" fmla="*/ 1346200 h 3295650"/>
              <a:gd name="connsiteX76" fmla="*/ 1172633 w 4239683"/>
              <a:gd name="connsiteY76" fmla="*/ 1295400 h 3295650"/>
              <a:gd name="connsiteX77" fmla="*/ 1147233 w 4239683"/>
              <a:gd name="connsiteY77" fmla="*/ 1295400 h 3295650"/>
              <a:gd name="connsiteX78" fmla="*/ 1147233 w 4239683"/>
              <a:gd name="connsiteY78" fmla="*/ 1250950 h 3295650"/>
              <a:gd name="connsiteX79" fmla="*/ 1102783 w 4239683"/>
              <a:gd name="connsiteY79" fmla="*/ 1250950 h 3295650"/>
              <a:gd name="connsiteX80" fmla="*/ 1102783 w 4239683"/>
              <a:gd name="connsiteY80" fmla="*/ 1200150 h 3295650"/>
              <a:gd name="connsiteX81" fmla="*/ 975783 w 4239683"/>
              <a:gd name="connsiteY81" fmla="*/ 1200150 h 3295650"/>
              <a:gd name="connsiteX82" fmla="*/ 975783 w 4239683"/>
              <a:gd name="connsiteY82" fmla="*/ 1155700 h 3295650"/>
              <a:gd name="connsiteX83" fmla="*/ 899583 w 4239683"/>
              <a:gd name="connsiteY83" fmla="*/ 1155700 h 3295650"/>
              <a:gd name="connsiteX84" fmla="*/ 899583 w 4239683"/>
              <a:gd name="connsiteY84" fmla="*/ 1066800 h 3295650"/>
              <a:gd name="connsiteX85" fmla="*/ 899583 w 4239683"/>
              <a:gd name="connsiteY85" fmla="*/ 1066800 h 3295650"/>
              <a:gd name="connsiteX86" fmla="*/ 899583 w 4239683"/>
              <a:gd name="connsiteY86" fmla="*/ 984250 h 3295650"/>
              <a:gd name="connsiteX87" fmla="*/ 867833 w 4239683"/>
              <a:gd name="connsiteY87" fmla="*/ 984250 h 3295650"/>
              <a:gd name="connsiteX88" fmla="*/ 867833 w 4239683"/>
              <a:gd name="connsiteY88" fmla="*/ 933450 h 3295650"/>
              <a:gd name="connsiteX89" fmla="*/ 848783 w 4239683"/>
              <a:gd name="connsiteY89" fmla="*/ 933450 h 3295650"/>
              <a:gd name="connsiteX90" fmla="*/ 848783 w 4239683"/>
              <a:gd name="connsiteY90" fmla="*/ 895350 h 3295650"/>
              <a:gd name="connsiteX91" fmla="*/ 823383 w 4239683"/>
              <a:gd name="connsiteY91" fmla="*/ 895350 h 3295650"/>
              <a:gd name="connsiteX92" fmla="*/ 823383 w 4239683"/>
              <a:gd name="connsiteY92" fmla="*/ 869950 h 3295650"/>
              <a:gd name="connsiteX93" fmla="*/ 715433 w 4239683"/>
              <a:gd name="connsiteY93" fmla="*/ 869950 h 3295650"/>
              <a:gd name="connsiteX94" fmla="*/ 715433 w 4239683"/>
              <a:gd name="connsiteY94" fmla="*/ 819150 h 3295650"/>
              <a:gd name="connsiteX95" fmla="*/ 645583 w 4239683"/>
              <a:gd name="connsiteY95" fmla="*/ 819150 h 3295650"/>
              <a:gd name="connsiteX96" fmla="*/ 645583 w 4239683"/>
              <a:gd name="connsiteY96" fmla="*/ 819150 h 3295650"/>
              <a:gd name="connsiteX97" fmla="*/ 645583 w 4239683"/>
              <a:gd name="connsiteY97" fmla="*/ 768350 h 3295650"/>
              <a:gd name="connsiteX98" fmla="*/ 613833 w 4239683"/>
              <a:gd name="connsiteY98" fmla="*/ 768350 h 3295650"/>
              <a:gd name="connsiteX99" fmla="*/ 613833 w 4239683"/>
              <a:gd name="connsiteY99" fmla="*/ 596900 h 3295650"/>
              <a:gd name="connsiteX100" fmla="*/ 582083 w 4239683"/>
              <a:gd name="connsiteY100" fmla="*/ 565150 h 3295650"/>
              <a:gd name="connsiteX101" fmla="*/ 537633 w 4239683"/>
              <a:gd name="connsiteY101" fmla="*/ 565150 h 3295650"/>
              <a:gd name="connsiteX102" fmla="*/ 537633 w 4239683"/>
              <a:gd name="connsiteY102" fmla="*/ 501650 h 3295650"/>
              <a:gd name="connsiteX103" fmla="*/ 537633 w 4239683"/>
              <a:gd name="connsiteY103" fmla="*/ 501650 h 3295650"/>
              <a:gd name="connsiteX104" fmla="*/ 512233 w 4239683"/>
              <a:gd name="connsiteY104" fmla="*/ 476250 h 3295650"/>
              <a:gd name="connsiteX105" fmla="*/ 442383 w 4239683"/>
              <a:gd name="connsiteY105" fmla="*/ 476250 h 3295650"/>
              <a:gd name="connsiteX106" fmla="*/ 442383 w 4239683"/>
              <a:gd name="connsiteY106" fmla="*/ 450850 h 3295650"/>
              <a:gd name="connsiteX107" fmla="*/ 328083 w 4239683"/>
              <a:gd name="connsiteY107" fmla="*/ 450850 h 3295650"/>
              <a:gd name="connsiteX108" fmla="*/ 328083 w 4239683"/>
              <a:gd name="connsiteY108" fmla="*/ 381000 h 3295650"/>
              <a:gd name="connsiteX109" fmla="*/ 302683 w 4239683"/>
              <a:gd name="connsiteY109" fmla="*/ 381000 h 3295650"/>
              <a:gd name="connsiteX110" fmla="*/ 302683 w 4239683"/>
              <a:gd name="connsiteY110" fmla="*/ 323850 h 3295650"/>
              <a:gd name="connsiteX111" fmla="*/ 283633 w 4239683"/>
              <a:gd name="connsiteY111" fmla="*/ 323850 h 3295650"/>
              <a:gd name="connsiteX112" fmla="*/ 283633 w 4239683"/>
              <a:gd name="connsiteY112" fmla="*/ 241300 h 3295650"/>
              <a:gd name="connsiteX113" fmla="*/ 277283 w 4239683"/>
              <a:gd name="connsiteY113" fmla="*/ 234950 h 3295650"/>
              <a:gd name="connsiteX114" fmla="*/ 277283 w 4239683"/>
              <a:gd name="connsiteY114" fmla="*/ 114300 h 3295650"/>
              <a:gd name="connsiteX115" fmla="*/ 243417 w 4239683"/>
              <a:gd name="connsiteY115" fmla="*/ 88900 h 3295650"/>
              <a:gd name="connsiteX116" fmla="*/ 239183 w 4239683"/>
              <a:gd name="connsiteY116" fmla="*/ 57150 h 3295650"/>
              <a:gd name="connsiteX117" fmla="*/ 160867 w 4239683"/>
              <a:gd name="connsiteY117" fmla="*/ 57150 h 3295650"/>
              <a:gd name="connsiteX118" fmla="*/ 154516 w 4239683"/>
              <a:gd name="connsiteY118" fmla="*/ 21167 h 3295650"/>
              <a:gd name="connsiteX119" fmla="*/ 105834 w 4239683"/>
              <a:gd name="connsiteY119" fmla="*/ 21167 h 3295650"/>
              <a:gd name="connsiteX120" fmla="*/ 105833 w 4239683"/>
              <a:gd name="connsiteY120" fmla="*/ 0 h 3295650"/>
              <a:gd name="connsiteX121" fmla="*/ 0 w 4239683"/>
              <a:gd name="connsiteY121" fmla="*/ 0 h 3295650"/>
              <a:gd name="connsiteX0" fmla="*/ 4239683 w 4239683"/>
              <a:gd name="connsiteY0" fmla="*/ 3295650 h 3295650"/>
              <a:gd name="connsiteX1" fmla="*/ 4239683 w 4239683"/>
              <a:gd name="connsiteY1" fmla="*/ 2768600 h 3295650"/>
              <a:gd name="connsiteX2" fmla="*/ 3623733 w 4239683"/>
              <a:gd name="connsiteY2" fmla="*/ 2768600 h 3295650"/>
              <a:gd name="connsiteX3" fmla="*/ 3623733 w 4239683"/>
              <a:gd name="connsiteY3" fmla="*/ 2673350 h 3295650"/>
              <a:gd name="connsiteX4" fmla="*/ 3160183 w 4239683"/>
              <a:gd name="connsiteY4" fmla="*/ 2673350 h 3295650"/>
              <a:gd name="connsiteX5" fmla="*/ 3160183 w 4239683"/>
              <a:gd name="connsiteY5" fmla="*/ 2603500 h 3295650"/>
              <a:gd name="connsiteX6" fmla="*/ 3058583 w 4239683"/>
              <a:gd name="connsiteY6" fmla="*/ 2603500 h 3295650"/>
              <a:gd name="connsiteX7" fmla="*/ 3058583 w 4239683"/>
              <a:gd name="connsiteY7" fmla="*/ 2603500 h 3295650"/>
              <a:gd name="connsiteX8" fmla="*/ 3058583 w 4239683"/>
              <a:gd name="connsiteY8" fmla="*/ 2559050 h 3295650"/>
              <a:gd name="connsiteX9" fmla="*/ 2995083 w 4239683"/>
              <a:gd name="connsiteY9" fmla="*/ 2559050 h 3295650"/>
              <a:gd name="connsiteX10" fmla="*/ 2995083 w 4239683"/>
              <a:gd name="connsiteY10" fmla="*/ 2482850 h 3295650"/>
              <a:gd name="connsiteX11" fmla="*/ 2982383 w 4239683"/>
              <a:gd name="connsiteY11" fmla="*/ 2482850 h 3295650"/>
              <a:gd name="connsiteX12" fmla="*/ 2982383 w 4239683"/>
              <a:gd name="connsiteY12" fmla="*/ 2451100 h 3295650"/>
              <a:gd name="connsiteX13" fmla="*/ 2912533 w 4239683"/>
              <a:gd name="connsiteY13" fmla="*/ 2451100 h 3295650"/>
              <a:gd name="connsiteX14" fmla="*/ 2925233 w 4239683"/>
              <a:gd name="connsiteY14" fmla="*/ 2438400 h 3295650"/>
              <a:gd name="connsiteX15" fmla="*/ 2823633 w 4239683"/>
              <a:gd name="connsiteY15" fmla="*/ 2438400 h 3295650"/>
              <a:gd name="connsiteX16" fmla="*/ 2823633 w 4239683"/>
              <a:gd name="connsiteY16" fmla="*/ 2413000 h 3295650"/>
              <a:gd name="connsiteX17" fmla="*/ 2753783 w 4239683"/>
              <a:gd name="connsiteY17" fmla="*/ 2413000 h 3295650"/>
              <a:gd name="connsiteX18" fmla="*/ 2753783 w 4239683"/>
              <a:gd name="connsiteY18" fmla="*/ 2393950 h 3295650"/>
              <a:gd name="connsiteX19" fmla="*/ 2728383 w 4239683"/>
              <a:gd name="connsiteY19" fmla="*/ 2393950 h 3295650"/>
              <a:gd name="connsiteX20" fmla="*/ 2728383 w 4239683"/>
              <a:gd name="connsiteY20" fmla="*/ 2368550 h 3295650"/>
              <a:gd name="connsiteX21" fmla="*/ 2696633 w 4239683"/>
              <a:gd name="connsiteY21" fmla="*/ 2368550 h 3295650"/>
              <a:gd name="connsiteX22" fmla="*/ 2696633 w 4239683"/>
              <a:gd name="connsiteY22" fmla="*/ 2355850 h 3295650"/>
              <a:gd name="connsiteX23" fmla="*/ 2575983 w 4239683"/>
              <a:gd name="connsiteY23" fmla="*/ 2355850 h 3295650"/>
              <a:gd name="connsiteX24" fmla="*/ 2575983 w 4239683"/>
              <a:gd name="connsiteY24" fmla="*/ 2336800 h 3295650"/>
              <a:gd name="connsiteX25" fmla="*/ 2506133 w 4239683"/>
              <a:gd name="connsiteY25" fmla="*/ 2336800 h 3295650"/>
              <a:gd name="connsiteX26" fmla="*/ 2506133 w 4239683"/>
              <a:gd name="connsiteY26" fmla="*/ 2292350 h 3295650"/>
              <a:gd name="connsiteX27" fmla="*/ 2468033 w 4239683"/>
              <a:gd name="connsiteY27" fmla="*/ 2292350 h 3295650"/>
              <a:gd name="connsiteX28" fmla="*/ 2468033 w 4239683"/>
              <a:gd name="connsiteY28" fmla="*/ 2273300 h 3295650"/>
              <a:gd name="connsiteX29" fmla="*/ 2410883 w 4239683"/>
              <a:gd name="connsiteY29" fmla="*/ 2273300 h 3295650"/>
              <a:gd name="connsiteX30" fmla="*/ 2410883 w 4239683"/>
              <a:gd name="connsiteY30" fmla="*/ 2228850 h 3295650"/>
              <a:gd name="connsiteX31" fmla="*/ 2372783 w 4239683"/>
              <a:gd name="connsiteY31" fmla="*/ 2228850 h 3295650"/>
              <a:gd name="connsiteX32" fmla="*/ 2372783 w 4239683"/>
              <a:gd name="connsiteY32" fmla="*/ 2190750 h 3295650"/>
              <a:gd name="connsiteX33" fmla="*/ 2252133 w 4239683"/>
              <a:gd name="connsiteY33" fmla="*/ 2190750 h 3295650"/>
              <a:gd name="connsiteX34" fmla="*/ 2252133 w 4239683"/>
              <a:gd name="connsiteY34" fmla="*/ 2165350 h 3295650"/>
              <a:gd name="connsiteX35" fmla="*/ 2207683 w 4239683"/>
              <a:gd name="connsiteY35" fmla="*/ 2165350 h 3295650"/>
              <a:gd name="connsiteX36" fmla="*/ 2207683 w 4239683"/>
              <a:gd name="connsiteY36" fmla="*/ 2152650 h 3295650"/>
              <a:gd name="connsiteX37" fmla="*/ 2169583 w 4239683"/>
              <a:gd name="connsiteY37" fmla="*/ 2152650 h 3295650"/>
              <a:gd name="connsiteX38" fmla="*/ 2169583 w 4239683"/>
              <a:gd name="connsiteY38" fmla="*/ 2127250 h 3295650"/>
              <a:gd name="connsiteX39" fmla="*/ 2131483 w 4239683"/>
              <a:gd name="connsiteY39" fmla="*/ 2127250 h 3295650"/>
              <a:gd name="connsiteX40" fmla="*/ 2131483 w 4239683"/>
              <a:gd name="connsiteY40" fmla="*/ 2082800 h 3295650"/>
              <a:gd name="connsiteX41" fmla="*/ 2106083 w 4239683"/>
              <a:gd name="connsiteY41" fmla="*/ 2082800 h 3295650"/>
              <a:gd name="connsiteX42" fmla="*/ 2106083 w 4239683"/>
              <a:gd name="connsiteY42" fmla="*/ 2025650 h 3295650"/>
              <a:gd name="connsiteX43" fmla="*/ 2080683 w 4239683"/>
              <a:gd name="connsiteY43" fmla="*/ 2025650 h 3295650"/>
              <a:gd name="connsiteX44" fmla="*/ 2080683 w 4239683"/>
              <a:gd name="connsiteY44" fmla="*/ 2025650 h 3295650"/>
              <a:gd name="connsiteX45" fmla="*/ 2055283 w 4239683"/>
              <a:gd name="connsiteY45" fmla="*/ 2000250 h 3295650"/>
              <a:gd name="connsiteX46" fmla="*/ 2055283 w 4239683"/>
              <a:gd name="connsiteY46" fmla="*/ 1968500 h 3295650"/>
              <a:gd name="connsiteX47" fmla="*/ 1839383 w 4239683"/>
              <a:gd name="connsiteY47" fmla="*/ 1968500 h 3295650"/>
              <a:gd name="connsiteX48" fmla="*/ 1839383 w 4239683"/>
              <a:gd name="connsiteY48" fmla="*/ 1930400 h 3295650"/>
              <a:gd name="connsiteX49" fmla="*/ 1813983 w 4239683"/>
              <a:gd name="connsiteY49" fmla="*/ 1930400 h 3295650"/>
              <a:gd name="connsiteX50" fmla="*/ 1813983 w 4239683"/>
              <a:gd name="connsiteY50" fmla="*/ 1885950 h 3295650"/>
              <a:gd name="connsiteX51" fmla="*/ 1794933 w 4239683"/>
              <a:gd name="connsiteY51" fmla="*/ 1885950 h 3295650"/>
              <a:gd name="connsiteX52" fmla="*/ 1794933 w 4239683"/>
              <a:gd name="connsiteY52" fmla="*/ 1854200 h 3295650"/>
              <a:gd name="connsiteX53" fmla="*/ 1763183 w 4239683"/>
              <a:gd name="connsiteY53" fmla="*/ 1854200 h 3295650"/>
              <a:gd name="connsiteX54" fmla="*/ 1763183 w 4239683"/>
              <a:gd name="connsiteY54" fmla="*/ 1816100 h 3295650"/>
              <a:gd name="connsiteX55" fmla="*/ 1725083 w 4239683"/>
              <a:gd name="connsiteY55" fmla="*/ 1816100 h 3295650"/>
              <a:gd name="connsiteX56" fmla="*/ 1725083 w 4239683"/>
              <a:gd name="connsiteY56" fmla="*/ 1790700 h 3295650"/>
              <a:gd name="connsiteX57" fmla="*/ 1598083 w 4239683"/>
              <a:gd name="connsiteY57" fmla="*/ 1790700 h 3295650"/>
              <a:gd name="connsiteX58" fmla="*/ 1598083 w 4239683"/>
              <a:gd name="connsiteY58" fmla="*/ 1758950 h 3295650"/>
              <a:gd name="connsiteX59" fmla="*/ 1540933 w 4239683"/>
              <a:gd name="connsiteY59" fmla="*/ 1758950 h 3295650"/>
              <a:gd name="connsiteX60" fmla="*/ 1540933 w 4239683"/>
              <a:gd name="connsiteY60" fmla="*/ 1758950 h 3295650"/>
              <a:gd name="connsiteX61" fmla="*/ 1515533 w 4239683"/>
              <a:gd name="connsiteY61" fmla="*/ 1733550 h 3295650"/>
              <a:gd name="connsiteX62" fmla="*/ 1515533 w 4239683"/>
              <a:gd name="connsiteY62" fmla="*/ 1663700 h 3295650"/>
              <a:gd name="connsiteX63" fmla="*/ 1464733 w 4239683"/>
              <a:gd name="connsiteY63" fmla="*/ 1663700 h 3295650"/>
              <a:gd name="connsiteX64" fmla="*/ 1464733 w 4239683"/>
              <a:gd name="connsiteY64" fmla="*/ 1587500 h 3295650"/>
              <a:gd name="connsiteX65" fmla="*/ 1439333 w 4239683"/>
              <a:gd name="connsiteY65" fmla="*/ 1587500 h 3295650"/>
              <a:gd name="connsiteX66" fmla="*/ 1439333 w 4239683"/>
              <a:gd name="connsiteY66" fmla="*/ 1536700 h 3295650"/>
              <a:gd name="connsiteX67" fmla="*/ 1350433 w 4239683"/>
              <a:gd name="connsiteY67" fmla="*/ 1536700 h 3295650"/>
              <a:gd name="connsiteX68" fmla="*/ 1350433 w 4239683"/>
              <a:gd name="connsiteY68" fmla="*/ 1511300 h 3295650"/>
              <a:gd name="connsiteX69" fmla="*/ 1280583 w 4239683"/>
              <a:gd name="connsiteY69" fmla="*/ 1511300 h 3295650"/>
              <a:gd name="connsiteX70" fmla="*/ 1280583 w 4239683"/>
              <a:gd name="connsiteY70" fmla="*/ 1479550 h 3295650"/>
              <a:gd name="connsiteX71" fmla="*/ 1223433 w 4239683"/>
              <a:gd name="connsiteY71" fmla="*/ 1479550 h 3295650"/>
              <a:gd name="connsiteX72" fmla="*/ 1223433 w 4239683"/>
              <a:gd name="connsiteY72" fmla="*/ 1435100 h 3295650"/>
              <a:gd name="connsiteX73" fmla="*/ 1198033 w 4239683"/>
              <a:gd name="connsiteY73" fmla="*/ 1435100 h 3295650"/>
              <a:gd name="connsiteX74" fmla="*/ 1198033 w 4239683"/>
              <a:gd name="connsiteY74" fmla="*/ 1346200 h 3295650"/>
              <a:gd name="connsiteX75" fmla="*/ 1172633 w 4239683"/>
              <a:gd name="connsiteY75" fmla="*/ 1346200 h 3295650"/>
              <a:gd name="connsiteX76" fmla="*/ 1172633 w 4239683"/>
              <a:gd name="connsiteY76" fmla="*/ 1295400 h 3295650"/>
              <a:gd name="connsiteX77" fmla="*/ 1147233 w 4239683"/>
              <a:gd name="connsiteY77" fmla="*/ 1295400 h 3295650"/>
              <a:gd name="connsiteX78" fmla="*/ 1147233 w 4239683"/>
              <a:gd name="connsiteY78" fmla="*/ 1250950 h 3295650"/>
              <a:gd name="connsiteX79" fmla="*/ 1102783 w 4239683"/>
              <a:gd name="connsiteY79" fmla="*/ 1250950 h 3295650"/>
              <a:gd name="connsiteX80" fmla="*/ 1102783 w 4239683"/>
              <a:gd name="connsiteY80" fmla="*/ 1200150 h 3295650"/>
              <a:gd name="connsiteX81" fmla="*/ 975783 w 4239683"/>
              <a:gd name="connsiteY81" fmla="*/ 1200150 h 3295650"/>
              <a:gd name="connsiteX82" fmla="*/ 975783 w 4239683"/>
              <a:gd name="connsiteY82" fmla="*/ 1155700 h 3295650"/>
              <a:gd name="connsiteX83" fmla="*/ 899583 w 4239683"/>
              <a:gd name="connsiteY83" fmla="*/ 1155700 h 3295650"/>
              <a:gd name="connsiteX84" fmla="*/ 899583 w 4239683"/>
              <a:gd name="connsiteY84" fmla="*/ 1066800 h 3295650"/>
              <a:gd name="connsiteX85" fmla="*/ 899583 w 4239683"/>
              <a:gd name="connsiteY85" fmla="*/ 1066800 h 3295650"/>
              <a:gd name="connsiteX86" fmla="*/ 899583 w 4239683"/>
              <a:gd name="connsiteY86" fmla="*/ 984250 h 3295650"/>
              <a:gd name="connsiteX87" fmla="*/ 867833 w 4239683"/>
              <a:gd name="connsiteY87" fmla="*/ 984250 h 3295650"/>
              <a:gd name="connsiteX88" fmla="*/ 867833 w 4239683"/>
              <a:gd name="connsiteY88" fmla="*/ 933450 h 3295650"/>
              <a:gd name="connsiteX89" fmla="*/ 848783 w 4239683"/>
              <a:gd name="connsiteY89" fmla="*/ 933450 h 3295650"/>
              <a:gd name="connsiteX90" fmla="*/ 848783 w 4239683"/>
              <a:gd name="connsiteY90" fmla="*/ 895350 h 3295650"/>
              <a:gd name="connsiteX91" fmla="*/ 823383 w 4239683"/>
              <a:gd name="connsiteY91" fmla="*/ 895350 h 3295650"/>
              <a:gd name="connsiteX92" fmla="*/ 823383 w 4239683"/>
              <a:gd name="connsiteY92" fmla="*/ 869950 h 3295650"/>
              <a:gd name="connsiteX93" fmla="*/ 715433 w 4239683"/>
              <a:gd name="connsiteY93" fmla="*/ 869950 h 3295650"/>
              <a:gd name="connsiteX94" fmla="*/ 715433 w 4239683"/>
              <a:gd name="connsiteY94" fmla="*/ 819150 h 3295650"/>
              <a:gd name="connsiteX95" fmla="*/ 645583 w 4239683"/>
              <a:gd name="connsiteY95" fmla="*/ 819150 h 3295650"/>
              <a:gd name="connsiteX96" fmla="*/ 645583 w 4239683"/>
              <a:gd name="connsiteY96" fmla="*/ 819150 h 3295650"/>
              <a:gd name="connsiteX97" fmla="*/ 645583 w 4239683"/>
              <a:gd name="connsiteY97" fmla="*/ 768350 h 3295650"/>
              <a:gd name="connsiteX98" fmla="*/ 613833 w 4239683"/>
              <a:gd name="connsiteY98" fmla="*/ 768350 h 3295650"/>
              <a:gd name="connsiteX99" fmla="*/ 613833 w 4239683"/>
              <a:gd name="connsiteY99" fmla="*/ 596900 h 3295650"/>
              <a:gd name="connsiteX100" fmla="*/ 582083 w 4239683"/>
              <a:gd name="connsiteY100" fmla="*/ 565150 h 3295650"/>
              <a:gd name="connsiteX101" fmla="*/ 537633 w 4239683"/>
              <a:gd name="connsiteY101" fmla="*/ 565150 h 3295650"/>
              <a:gd name="connsiteX102" fmla="*/ 537633 w 4239683"/>
              <a:gd name="connsiteY102" fmla="*/ 501650 h 3295650"/>
              <a:gd name="connsiteX103" fmla="*/ 508000 w 4239683"/>
              <a:gd name="connsiteY103" fmla="*/ 501650 h 3295650"/>
              <a:gd name="connsiteX104" fmla="*/ 512233 w 4239683"/>
              <a:gd name="connsiteY104" fmla="*/ 476250 h 3295650"/>
              <a:gd name="connsiteX105" fmla="*/ 442383 w 4239683"/>
              <a:gd name="connsiteY105" fmla="*/ 476250 h 3295650"/>
              <a:gd name="connsiteX106" fmla="*/ 442383 w 4239683"/>
              <a:gd name="connsiteY106" fmla="*/ 450850 h 3295650"/>
              <a:gd name="connsiteX107" fmla="*/ 328083 w 4239683"/>
              <a:gd name="connsiteY107" fmla="*/ 450850 h 3295650"/>
              <a:gd name="connsiteX108" fmla="*/ 328083 w 4239683"/>
              <a:gd name="connsiteY108" fmla="*/ 381000 h 3295650"/>
              <a:gd name="connsiteX109" fmla="*/ 302683 w 4239683"/>
              <a:gd name="connsiteY109" fmla="*/ 381000 h 3295650"/>
              <a:gd name="connsiteX110" fmla="*/ 302683 w 4239683"/>
              <a:gd name="connsiteY110" fmla="*/ 323850 h 3295650"/>
              <a:gd name="connsiteX111" fmla="*/ 283633 w 4239683"/>
              <a:gd name="connsiteY111" fmla="*/ 323850 h 3295650"/>
              <a:gd name="connsiteX112" fmla="*/ 283633 w 4239683"/>
              <a:gd name="connsiteY112" fmla="*/ 241300 h 3295650"/>
              <a:gd name="connsiteX113" fmla="*/ 277283 w 4239683"/>
              <a:gd name="connsiteY113" fmla="*/ 234950 h 3295650"/>
              <a:gd name="connsiteX114" fmla="*/ 277283 w 4239683"/>
              <a:gd name="connsiteY114" fmla="*/ 114300 h 3295650"/>
              <a:gd name="connsiteX115" fmla="*/ 243417 w 4239683"/>
              <a:gd name="connsiteY115" fmla="*/ 88900 h 3295650"/>
              <a:gd name="connsiteX116" fmla="*/ 239183 w 4239683"/>
              <a:gd name="connsiteY116" fmla="*/ 57150 h 3295650"/>
              <a:gd name="connsiteX117" fmla="*/ 160867 w 4239683"/>
              <a:gd name="connsiteY117" fmla="*/ 57150 h 3295650"/>
              <a:gd name="connsiteX118" fmla="*/ 154516 w 4239683"/>
              <a:gd name="connsiteY118" fmla="*/ 21167 h 3295650"/>
              <a:gd name="connsiteX119" fmla="*/ 105834 w 4239683"/>
              <a:gd name="connsiteY119" fmla="*/ 21167 h 3295650"/>
              <a:gd name="connsiteX120" fmla="*/ 105833 w 4239683"/>
              <a:gd name="connsiteY120" fmla="*/ 0 h 3295650"/>
              <a:gd name="connsiteX121" fmla="*/ 0 w 4239683"/>
              <a:gd name="connsiteY121" fmla="*/ 0 h 3295650"/>
              <a:gd name="connsiteX0" fmla="*/ 4239683 w 4239683"/>
              <a:gd name="connsiteY0" fmla="*/ 3295650 h 3295650"/>
              <a:gd name="connsiteX1" fmla="*/ 4239683 w 4239683"/>
              <a:gd name="connsiteY1" fmla="*/ 2768600 h 3295650"/>
              <a:gd name="connsiteX2" fmla="*/ 3623733 w 4239683"/>
              <a:gd name="connsiteY2" fmla="*/ 2768600 h 3295650"/>
              <a:gd name="connsiteX3" fmla="*/ 3623733 w 4239683"/>
              <a:gd name="connsiteY3" fmla="*/ 2673350 h 3295650"/>
              <a:gd name="connsiteX4" fmla="*/ 3160183 w 4239683"/>
              <a:gd name="connsiteY4" fmla="*/ 2673350 h 3295650"/>
              <a:gd name="connsiteX5" fmla="*/ 3160183 w 4239683"/>
              <a:gd name="connsiteY5" fmla="*/ 2603500 h 3295650"/>
              <a:gd name="connsiteX6" fmla="*/ 3058583 w 4239683"/>
              <a:gd name="connsiteY6" fmla="*/ 2603500 h 3295650"/>
              <a:gd name="connsiteX7" fmla="*/ 3058583 w 4239683"/>
              <a:gd name="connsiteY7" fmla="*/ 2603500 h 3295650"/>
              <a:gd name="connsiteX8" fmla="*/ 3058583 w 4239683"/>
              <a:gd name="connsiteY8" fmla="*/ 2559050 h 3295650"/>
              <a:gd name="connsiteX9" fmla="*/ 2995083 w 4239683"/>
              <a:gd name="connsiteY9" fmla="*/ 2559050 h 3295650"/>
              <a:gd name="connsiteX10" fmla="*/ 2995083 w 4239683"/>
              <a:gd name="connsiteY10" fmla="*/ 2482850 h 3295650"/>
              <a:gd name="connsiteX11" fmla="*/ 2982383 w 4239683"/>
              <a:gd name="connsiteY11" fmla="*/ 2482850 h 3295650"/>
              <a:gd name="connsiteX12" fmla="*/ 2982383 w 4239683"/>
              <a:gd name="connsiteY12" fmla="*/ 2451100 h 3295650"/>
              <a:gd name="connsiteX13" fmla="*/ 2912533 w 4239683"/>
              <a:gd name="connsiteY13" fmla="*/ 2451100 h 3295650"/>
              <a:gd name="connsiteX14" fmla="*/ 2925233 w 4239683"/>
              <a:gd name="connsiteY14" fmla="*/ 2438400 h 3295650"/>
              <a:gd name="connsiteX15" fmla="*/ 2823633 w 4239683"/>
              <a:gd name="connsiteY15" fmla="*/ 2438400 h 3295650"/>
              <a:gd name="connsiteX16" fmla="*/ 2823633 w 4239683"/>
              <a:gd name="connsiteY16" fmla="*/ 2413000 h 3295650"/>
              <a:gd name="connsiteX17" fmla="*/ 2753783 w 4239683"/>
              <a:gd name="connsiteY17" fmla="*/ 2413000 h 3295650"/>
              <a:gd name="connsiteX18" fmla="*/ 2753783 w 4239683"/>
              <a:gd name="connsiteY18" fmla="*/ 2393950 h 3295650"/>
              <a:gd name="connsiteX19" fmla="*/ 2728383 w 4239683"/>
              <a:gd name="connsiteY19" fmla="*/ 2393950 h 3295650"/>
              <a:gd name="connsiteX20" fmla="*/ 2728383 w 4239683"/>
              <a:gd name="connsiteY20" fmla="*/ 2368550 h 3295650"/>
              <a:gd name="connsiteX21" fmla="*/ 2696633 w 4239683"/>
              <a:gd name="connsiteY21" fmla="*/ 2368550 h 3295650"/>
              <a:gd name="connsiteX22" fmla="*/ 2696633 w 4239683"/>
              <a:gd name="connsiteY22" fmla="*/ 2355850 h 3295650"/>
              <a:gd name="connsiteX23" fmla="*/ 2575983 w 4239683"/>
              <a:gd name="connsiteY23" fmla="*/ 2355850 h 3295650"/>
              <a:gd name="connsiteX24" fmla="*/ 2575983 w 4239683"/>
              <a:gd name="connsiteY24" fmla="*/ 2336800 h 3295650"/>
              <a:gd name="connsiteX25" fmla="*/ 2506133 w 4239683"/>
              <a:gd name="connsiteY25" fmla="*/ 2336800 h 3295650"/>
              <a:gd name="connsiteX26" fmla="*/ 2506133 w 4239683"/>
              <a:gd name="connsiteY26" fmla="*/ 2292350 h 3295650"/>
              <a:gd name="connsiteX27" fmla="*/ 2468033 w 4239683"/>
              <a:gd name="connsiteY27" fmla="*/ 2292350 h 3295650"/>
              <a:gd name="connsiteX28" fmla="*/ 2468033 w 4239683"/>
              <a:gd name="connsiteY28" fmla="*/ 2273300 h 3295650"/>
              <a:gd name="connsiteX29" fmla="*/ 2410883 w 4239683"/>
              <a:gd name="connsiteY29" fmla="*/ 2273300 h 3295650"/>
              <a:gd name="connsiteX30" fmla="*/ 2410883 w 4239683"/>
              <a:gd name="connsiteY30" fmla="*/ 2228850 h 3295650"/>
              <a:gd name="connsiteX31" fmla="*/ 2372783 w 4239683"/>
              <a:gd name="connsiteY31" fmla="*/ 2228850 h 3295650"/>
              <a:gd name="connsiteX32" fmla="*/ 2372783 w 4239683"/>
              <a:gd name="connsiteY32" fmla="*/ 2190750 h 3295650"/>
              <a:gd name="connsiteX33" fmla="*/ 2252133 w 4239683"/>
              <a:gd name="connsiteY33" fmla="*/ 2190750 h 3295650"/>
              <a:gd name="connsiteX34" fmla="*/ 2252133 w 4239683"/>
              <a:gd name="connsiteY34" fmla="*/ 2165350 h 3295650"/>
              <a:gd name="connsiteX35" fmla="*/ 2207683 w 4239683"/>
              <a:gd name="connsiteY35" fmla="*/ 2165350 h 3295650"/>
              <a:gd name="connsiteX36" fmla="*/ 2207683 w 4239683"/>
              <a:gd name="connsiteY36" fmla="*/ 2152650 h 3295650"/>
              <a:gd name="connsiteX37" fmla="*/ 2169583 w 4239683"/>
              <a:gd name="connsiteY37" fmla="*/ 2152650 h 3295650"/>
              <a:gd name="connsiteX38" fmla="*/ 2169583 w 4239683"/>
              <a:gd name="connsiteY38" fmla="*/ 2127250 h 3295650"/>
              <a:gd name="connsiteX39" fmla="*/ 2131483 w 4239683"/>
              <a:gd name="connsiteY39" fmla="*/ 2127250 h 3295650"/>
              <a:gd name="connsiteX40" fmla="*/ 2131483 w 4239683"/>
              <a:gd name="connsiteY40" fmla="*/ 2082800 h 3295650"/>
              <a:gd name="connsiteX41" fmla="*/ 2106083 w 4239683"/>
              <a:gd name="connsiteY41" fmla="*/ 2082800 h 3295650"/>
              <a:gd name="connsiteX42" fmla="*/ 2106083 w 4239683"/>
              <a:gd name="connsiteY42" fmla="*/ 2025650 h 3295650"/>
              <a:gd name="connsiteX43" fmla="*/ 2080683 w 4239683"/>
              <a:gd name="connsiteY43" fmla="*/ 2025650 h 3295650"/>
              <a:gd name="connsiteX44" fmla="*/ 2080683 w 4239683"/>
              <a:gd name="connsiteY44" fmla="*/ 2025650 h 3295650"/>
              <a:gd name="connsiteX45" fmla="*/ 2055283 w 4239683"/>
              <a:gd name="connsiteY45" fmla="*/ 2000250 h 3295650"/>
              <a:gd name="connsiteX46" fmla="*/ 2055283 w 4239683"/>
              <a:gd name="connsiteY46" fmla="*/ 1968500 h 3295650"/>
              <a:gd name="connsiteX47" fmla="*/ 1839383 w 4239683"/>
              <a:gd name="connsiteY47" fmla="*/ 1968500 h 3295650"/>
              <a:gd name="connsiteX48" fmla="*/ 1839383 w 4239683"/>
              <a:gd name="connsiteY48" fmla="*/ 1930400 h 3295650"/>
              <a:gd name="connsiteX49" fmla="*/ 1813983 w 4239683"/>
              <a:gd name="connsiteY49" fmla="*/ 1930400 h 3295650"/>
              <a:gd name="connsiteX50" fmla="*/ 1813983 w 4239683"/>
              <a:gd name="connsiteY50" fmla="*/ 1885950 h 3295650"/>
              <a:gd name="connsiteX51" fmla="*/ 1794933 w 4239683"/>
              <a:gd name="connsiteY51" fmla="*/ 1885950 h 3295650"/>
              <a:gd name="connsiteX52" fmla="*/ 1794933 w 4239683"/>
              <a:gd name="connsiteY52" fmla="*/ 1854200 h 3295650"/>
              <a:gd name="connsiteX53" fmla="*/ 1763183 w 4239683"/>
              <a:gd name="connsiteY53" fmla="*/ 1854200 h 3295650"/>
              <a:gd name="connsiteX54" fmla="*/ 1763183 w 4239683"/>
              <a:gd name="connsiteY54" fmla="*/ 1816100 h 3295650"/>
              <a:gd name="connsiteX55" fmla="*/ 1725083 w 4239683"/>
              <a:gd name="connsiteY55" fmla="*/ 1816100 h 3295650"/>
              <a:gd name="connsiteX56" fmla="*/ 1725083 w 4239683"/>
              <a:gd name="connsiteY56" fmla="*/ 1790700 h 3295650"/>
              <a:gd name="connsiteX57" fmla="*/ 1598083 w 4239683"/>
              <a:gd name="connsiteY57" fmla="*/ 1790700 h 3295650"/>
              <a:gd name="connsiteX58" fmla="*/ 1598083 w 4239683"/>
              <a:gd name="connsiteY58" fmla="*/ 1758950 h 3295650"/>
              <a:gd name="connsiteX59" fmla="*/ 1540933 w 4239683"/>
              <a:gd name="connsiteY59" fmla="*/ 1758950 h 3295650"/>
              <a:gd name="connsiteX60" fmla="*/ 1540933 w 4239683"/>
              <a:gd name="connsiteY60" fmla="*/ 1758950 h 3295650"/>
              <a:gd name="connsiteX61" fmla="*/ 1515533 w 4239683"/>
              <a:gd name="connsiteY61" fmla="*/ 1733550 h 3295650"/>
              <a:gd name="connsiteX62" fmla="*/ 1515533 w 4239683"/>
              <a:gd name="connsiteY62" fmla="*/ 1663700 h 3295650"/>
              <a:gd name="connsiteX63" fmla="*/ 1464733 w 4239683"/>
              <a:gd name="connsiteY63" fmla="*/ 1663700 h 3295650"/>
              <a:gd name="connsiteX64" fmla="*/ 1464733 w 4239683"/>
              <a:gd name="connsiteY64" fmla="*/ 1587500 h 3295650"/>
              <a:gd name="connsiteX65" fmla="*/ 1439333 w 4239683"/>
              <a:gd name="connsiteY65" fmla="*/ 1587500 h 3295650"/>
              <a:gd name="connsiteX66" fmla="*/ 1439333 w 4239683"/>
              <a:gd name="connsiteY66" fmla="*/ 1536700 h 3295650"/>
              <a:gd name="connsiteX67" fmla="*/ 1350433 w 4239683"/>
              <a:gd name="connsiteY67" fmla="*/ 1536700 h 3295650"/>
              <a:gd name="connsiteX68" fmla="*/ 1350433 w 4239683"/>
              <a:gd name="connsiteY68" fmla="*/ 1511300 h 3295650"/>
              <a:gd name="connsiteX69" fmla="*/ 1280583 w 4239683"/>
              <a:gd name="connsiteY69" fmla="*/ 1511300 h 3295650"/>
              <a:gd name="connsiteX70" fmla="*/ 1280583 w 4239683"/>
              <a:gd name="connsiteY70" fmla="*/ 1479550 h 3295650"/>
              <a:gd name="connsiteX71" fmla="*/ 1223433 w 4239683"/>
              <a:gd name="connsiteY71" fmla="*/ 1479550 h 3295650"/>
              <a:gd name="connsiteX72" fmla="*/ 1223433 w 4239683"/>
              <a:gd name="connsiteY72" fmla="*/ 1435100 h 3295650"/>
              <a:gd name="connsiteX73" fmla="*/ 1198033 w 4239683"/>
              <a:gd name="connsiteY73" fmla="*/ 1435100 h 3295650"/>
              <a:gd name="connsiteX74" fmla="*/ 1198033 w 4239683"/>
              <a:gd name="connsiteY74" fmla="*/ 1346200 h 3295650"/>
              <a:gd name="connsiteX75" fmla="*/ 1172633 w 4239683"/>
              <a:gd name="connsiteY75" fmla="*/ 1346200 h 3295650"/>
              <a:gd name="connsiteX76" fmla="*/ 1172633 w 4239683"/>
              <a:gd name="connsiteY76" fmla="*/ 1295400 h 3295650"/>
              <a:gd name="connsiteX77" fmla="*/ 1147233 w 4239683"/>
              <a:gd name="connsiteY77" fmla="*/ 1295400 h 3295650"/>
              <a:gd name="connsiteX78" fmla="*/ 1147233 w 4239683"/>
              <a:gd name="connsiteY78" fmla="*/ 1250950 h 3295650"/>
              <a:gd name="connsiteX79" fmla="*/ 1102783 w 4239683"/>
              <a:gd name="connsiteY79" fmla="*/ 1250950 h 3295650"/>
              <a:gd name="connsiteX80" fmla="*/ 1102783 w 4239683"/>
              <a:gd name="connsiteY80" fmla="*/ 1200150 h 3295650"/>
              <a:gd name="connsiteX81" fmla="*/ 975783 w 4239683"/>
              <a:gd name="connsiteY81" fmla="*/ 1200150 h 3295650"/>
              <a:gd name="connsiteX82" fmla="*/ 975783 w 4239683"/>
              <a:gd name="connsiteY82" fmla="*/ 1155700 h 3295650"/>
              <a:gd name="connsiteX83" fmla="*/ 899583 w 4239683"/>
              <a:gd name="connsiteY83" fmla="*/ 1155700 h 3295650"/>
              <a:gd name="connsiteX84" fmla="*/ 899583 w 4239683"/>
              <a:gd name="connsiteY84" fmla="*/ 1066800 h 3295650"/>
              <a:gd name="connsiteX85" fmla="*/ 899583 w 4239683"/>
              <a:gd name="connsiteY85" fmla="*/ 1066800 h 3295650"/>
              <a:gd name="connsiteX86" fmla="*/ 899583 w 4239683"/>
              <a:gd name="connsiteY86" fmla="*/ 984250 h 3295650"/>
              <a:gd name="connsiteX87" fmla="*/ 867833 w 4239683"/>
              <a:gd name="connsiteY87" fmla="*/ 984250 h 3295650"/>
              <a:gd name="connsiteX88" fmla="*/ 867833 w 4239683"/>
              <a:gd name="connsiteY88" fmla="*/ 933450 h 3295650"/>
              <a:gd name="connsiteX89" fmla="*/ 848783 w 4239683"/>
              <a:gd name="connsiteY89" fmla="*/ 933450 h 3295650"/>
              <a:gd name="connsiteX90" fmla="*/ 848783 w 4239683"/>
              <a:gd name="connsiteY90" fmla="*/ 895350 h 3295650"/>
              <a:gd name="connsiteX91" fmla="*/ 823383 w 4239683"/>
              <a:gd name="connsiteY91" fmla="*/ 895350 h 3295650"/>
              <a:gd name="connsiteX92" fmla="*/ 823383 w 4239683"/>
              <a:gd name="connsiteY92" fmla="*/ 869950 h 3295650"/>
              <a:gd name="connsiteX93" fmla="*/ 715433 w 4239683"/>
              <a:gd name="connsiteY93" fmla="*/ 869950 h 3295650"/>
              <a:gd name="connsiteX94" fmla="*/ 715433 w 4239683"/>
              <a:gd name="connsiteY94" fmla="*/ 819150 h 3295650"/>
              <a:gd name="connsiteX95" fmla="*/ 645583 w 4239683"/>
              <a:gd name="connsiteY95" fmla="*/ 819150 h 3295650"/>
              <a:gd name="connsiteX96" fmla="*/ 645583 w 4239683"/>
              <a:gd name="connsiteY96" fmla="*/ 819150 h 3295650"/>
              <a:gd name="connsiteX97" fmla="*/ 645583 w 4239683"/>
              <a:gd name="connsiteY97" fmla="*/ 768350 h 3295650"/>
              <a:gd name="connsiteX98" fmla="*/ 613833 w 4239683"/>
              <a:gd name="connsiteY98" fmla="*/ 768350 h 3295650"/>
              <a:gd name="connsiteX99" fmla="*/ 613833 w 4239683"/>
              <a:gd name="connsiteY99" fmla="*/ 596900 h 3295650"/>
              <a:gd name="connsiteX100" fmla="*/ 582083 w 4239683"/>
              <a:gd name="connsiteY100" fmla="*/ 565150 h 3295650"/>
              <a:gd name="connsiteX101" fmla="*/ 537633 w 4239683"/>
              <a:gd name="connsiteY101" fmla="*/ 565150 h 3295650"/>
              <a:gd name="connsiteX102" fmla="*/ 550333 w 4239683"/>
              <a:gd name="connsiteY102" fmla="*/ 497417 h 3295650"/>
              <a:gd name="connsiteX103" fmla="*/ 508000 w 4239683"/>
              <a:gd name="connsiteY103" fmla="*/ 501650 h 3295650"/>
              <a:gd name="connsiteX104" fmla="*/ 512233 w 4239683"/>
              <a:gd name="connsiteY104" fmla="*/ 476250 h 3295650"/>
              <a:gd name="connsiteX105" fmla="*/ 442383 w 4239683"/>
              <a:gd name="connsiteY105" fmla="*/ 476250 h 3295650"/>
              <a:gd name="connsiteX106" fmla="*/ 442383 w 4239683"/>
              <a:gd name="connsiteY106" fmla="*/ 450850 h 3295650"/>
              <a:gd name="connsiteX107" fmla="*/ 328083 w 4239683"/>
              <a:gd name="connsiteY107" fmla="*/ 450850 h 3295650"/>
              <a:gd name="connsiteX108" fmla="*/ 328083 w 4239683"/>
              <a:gd name="connsiteY108" fmla="*/ 381000 h 3295650"/>
              <a:gd name="connsiteX109" fmla="*/ 302683 w 4239683"/>
              <a:gd name="connsiteY109" fmla="*/ 381000 h 3295650"/>
              <a:gd name="connsiteX110" fmla="*/ 302683 w 4239683"/>
              <a:gd name="connsiteY110" fmla="*/ 323850 h 3295650"/>
              <a:gd name="connsiteX111" fmla="*/ 283633 w 4239683"/>
              <a:gd name="connsiteY111" fmla="*/ 323850 h 3295650"/>
              <a:gd name="connsiteX112" fmla="*/ 283633 w 4239683"/>
              <a:gd name="connsiteY112" fmla="*/ 241300 h 3295650"/>
              <a:gd name="connsiteX113" fmla="*/ 277283 w 4239683"/>
              <a:gd name="connsiteY113" fmla="*/ 234950 h 3295650"/>
              <a:gd name="connsiteX114" fmla="*/ 277283 w 4239683"/>
              <a:gd name="connsiteY114" fmla="*/ 114300 h 3295650"/>
              <a:gd name="connsiteX115" fmla="*/ 243417 w 4239683"/>
              <a:gd name="connsiteY115" fmla="*/ 88900 h 3295650"/>
              <a:gd name="connsiteX116" fmla="*/ 239183 w 4239683"/>
              <a:gd name="connsiteY116" fmla="*/ 57150 h 3295650"/>
              <a:gd name="connsiteX117" fmla="*/ 160867 w 4239683"/>
              <a:gd name="connsiteY117" fmla="*/ 57150 h 3295650"/>
              <a:gd name="connsiteX118" fmla="*/ 154516 w 4239683"/>
              <a:gd name="connsiteY118" fmla="*/ 21167 h 3295650"/>
              <a:gd name="connsiteX119" fmla="*/ 105834 w 4239683"/>
              <a:gd name="connsiteY119" fmla="*/ 21167 h 3295650"/>
              <a:gd name="connsiteX120" fmla="*/ 105833 w 4239683"/>
              <a:gd name="connsiteY120" fmla="*/ 0 h 3295650"/>
              <a:gd name="connsiteX121" fmla="*/ 0 w 4239683"/>
              <a:gd name="connsiteY121" fmla="*/ 0 h 3295650"/>
              <a:gd name="connsiteX0" fmla="*/ 4239683 w 4239683"/>
              <a:gd name="connsiteY0" fmla="*/ 3295650 h 3295650"/>
              <a:gd name="connsiteX1" fmla="*/ 4239683 w 4239683"/>
              <a:gd name="connsiteY1" fmla="*/ 2768600 h 3295650"/>
              <a:gd name="connsiteX2" fmla="*/ 3623733 w 4239683"/>
              <a:gd name="connsiteY2" fmla="*/ 2768600 h 3295650"/>
              <a:gd name="connsiteX3" fmla="*/ 3623733 w 4239683"/>
              <a:gd name="connsiteY3" fmla="*/ 2673350 h 3295650"/>
              <a:gd name="connsiteX4" fmla="*/ 3160183 w 4239683"/>
              <a:gd name="connsiteY4" fmla="*/ 2673350 h 3295650"/>
              <a:gd name="connsiteX5" fmla="*/ 3160183 w 4239683"/>
              <a:gd name="connsiteY5" fmla="*/ 2603500 h 3295650"/>
              <a:gd name="connsiteX6" fmla="*/ 3058583 w 4239683"/>
              <a:gd name="connsiteY6" fmla="*/ 2603500 h 3295650"/>
              <a:gd name="connsiteX7" fmla="*/ 3058583 w 4239683"/>
              <a:gd name="connsiteY7" fmla="*/ 2603500 h 3295650"/>
              <a:gd name="connsiteX8" fmla="*/ 3058583 w 4239683"/>
              <a:gd name="connsiteY8" fmla="*/ 2559050 h 3295650"/>
              <a:gd name="connsiteX9" fmla="*/ 2995083 w 4239683"/>
              <a:gd name="connsiteY9" fmla="*/ 2559050 h 3295650"/>
              <a:gd name="connsiteX10" fmla="*/ 2995083 w 4239683"/>
              <a:gd name="connsiteY10" fmla="*/ 2482850 h 3295650"/>
              <a:gd name="connsiteX11" fmla="*/ 2982383 w 4239683"/>
              <a:gd name="connsiteY11" fmla="*/ 2482850 h 3295650"/>
              <a:gd name="connsiteX12" fmla="*/ 2982383 w 4239683"/>
              <a:gd name="connsiteY12" fmla="*/ 2451100 h 3295650"/>
              <a:gd name="connsiteX13" fmla="*/ 2912533 w 4239683"/>
              <a:gd name="connsiteY13" fmla="*/ 2451100 h 3295650"/>
              <a:gd name="connsiteX14" fmla="*/ 2925233 w 4239683"/>
              <a:gd name="connsiteY14" fmla="*/ 2438400 h 3295650"/>
              <a:gd name="connsiteX15" fmla="*/ 2823633 w 4239683"/>
              <a:gd name="connsiteY15" fmla="*/ 2438400 h 3295650"/>
              <a:gd name="connsiteX16" fmla="*/ 2823633 w 4239683"/>
              <a:gd name="connsiteY16" fmla="*/ 2413000 h 3295650"/>
              <a:gd name="connsiteX17" fmla="*/ 2753783 w 4239683"/>
              <a:gd name="connsiteY17" fmla="*/ 2413000 h 3295650"/>
              <a:gd name="connsiteX18" fmla="*/ 2753783 w 4239683"/>
              <a:gd name="connsiteY18" fmla="*/ 2393950 h 3295650"/>
              <a:gd name="connsiteX19" fmla="*/ 2728383 w 4239683"/>
              <a:gd name="connsiteY19" fmla="*/ 2393950 h 3295650"/>
              <a:gd name="connsiteX20" fmla="*/ 2728383 w 4239683"/>
              <a:gd name="connsiteY20" fmla="*/ 2368550 h 3295650"/>
              <a:gd name="connsiteX21" fmla="*/ 2696633 w 4239683"/>
              <a:gd name="connsiteY21" fmla="*/ 2368550 h 3295650"/>
              <a:gd name="connsiteX22" fmla="*/ 2696633 w 4239683"/>
              <a:gd name="connsiteY22" fmla="*/ 2355850 h 3295650"/>
              <a:gd name="connsiteX23" fmla="*/ 2575983 w 4239683"/>
              <a:gd name="connsiteY23" fmla="*/ 2355850 h 3295650"/>
              <a:gd name="connsiteX24" fmla="*/ 2575983 w 4239683"/>
              <a:gd name="connsiteY24" fmla="*/ 2336800 h 3295650"/>
              <a:gd name="connsiteX25" fmla="*/ 2506133 w 4239683"/>
              <a:gd name="connsiteY25" fmla="*/ 2336800 h 3295650"/>
              <a:gd name="connsiteX26" fmla="*/ 2506133 w 4239683"/>
              <a:gd name="connsiteY26" fmla="*/ 2292350 h 3295650"/>
              <a:gd name="connsiteX27" fmla="*/ 2468033 w 4239683"/>
              <a:gd name="connsiteY27" fmla="*/ 2292350 h 3295650"/>
              <a:gd name="connsiteX28" fmla="*/ 2468033 w 4239683"/>
              <a:gd name="connsiteY28" fmla="*/ 2273300 h 3295650"/>
              <a:gd name="connsiteX29" fmla="*/ 2410883 w 4239683"/>
              <a:gd name="connsiteY29" fmla="*/ 2273300 h 3295650"/>
              <a:gd name="connsiteX30" fmla="*/ 2410883 w 4239683"/>
              <a:gd name="connsiteY30" fmla="*/ 2228850 h 3295650"/>
              <a:gd name="connsiteX31" fmla="*/ 2372783 w 4239683"/>
              <a:gd name="connsiteY31" fmla="*/ 2228850 h 3295650"/>
              <a:gd name="connsiteX32" fmla="*/ 2372783 w 4239683"/>
              <a:gd name="connsiteY32" fmla="*/ 2190750 h 3295650"/>
              <a:gd name="connsiteX33" fmla="*/ 2252133 w 4239683"/>
              <a:gd name="connsiteY33" fmla="*/ 2190750 h 3295650"/>
              <a:gd name="connsiteX34" fmla="*/ 2252133 w 4239683"/>
              <a:gd name="connsiteY34" fmla="*/ 2165350 h 3295650"/>
              <a:gd name="connsiteX35" fmla="*/ 2207683 w 4239683"/>
              <a:gd name="connsiteY35" fmla="*/ 2165350 h 3295650"/>
              <a:gd name="connsiteX36" fmla="*/ 2207683 w 4239683"/>
              <a:gd name="connsiteY36" fmla="*/ 2152650 h 3295650"/>
              <a:gd name="connsiteX37" fmla="*/ 2169583 w 4239683"/>
              <a:gd name="connsiteY37" fmla="*/ 2152650 h 3295650"/>
              <a:gd name="connsiteX38" fmla="*/ 2169583 w 4239683"/>
              <a:gd name="connsiteY38" fmla="*/ 2127250 h 3295650"/>
              <a:gd name="connsiteX39" fmla="*/ 2131483 w 4239683"/>
              <a:gd name="connsiteY39" fmla="*/ 2127250 h 3295650"/>
              <a:gd name="connsiteX40" fmla="*/ 2131483 w 4239683"/>
              <a:gd name="connsiteY40" fmla="*/ 2082800 h 3295650"/>
              <a:gd name="connsiteX41" fmla="*/ 2106083 w 4239683"/>
              <a:gd name="connsiteY41" fmla="*/ 2082800 h 3295650"/>
              <a:gd name="connsiteX42" fmla="*/ 2106083 w 4239683"/>
              <a:gd name="connsiteY42" fmla="*/ 2025650 h 3295650"/>
              <a:gd name="connsiteX43" fmla="*/ 2080683 w 4239683"/>
              <a:gd name="connsiteY43" fmla="*/ 2025650 h 3295650"/>
              <a:gd name="connsiteX44" fmla="*/ 2080683 w 4239683"/>
              <a:gd name="connsiteY44" fmla="*/ 2025650 h 3295650"/>
              <a:gd name="connsiteX45" fmla="*/ 2055283 w 4239683"/>
              <a:gd name="connsiteY45" fmla="*/ 2000250 h 3295650"/>
              <a:gd name="connsiteX46" fmla="*/ 2055283 w 4239683"/>
              <a:gd name="connsiteY46" fmla="*/ 1968500 h 3295650"/>
              <a:gd name="connsiteX47" fmla="*/ 1839383 w 4239683"/>
              <a:gd name="connsiteY47" fmla="*/ 1968500 h 3295650"/>
              <a:gd name="connsiteX48" fmla="*/ 1839383 w 4239683"/>
              <a:gd name="connsiteY48" fmla="*/ 1930400 h 3295650"/>
              <a:gd name="connsiteX49" fmla="*/ 1813983 w 4239683"/>
              <a:gd name="connsiteY49" fmla="*/ 1930400 h 3295650"/>
              <a:gd name="connsiteX50" fmla="*/ 1813983 w 4239683"/>
              <a:gd name="connsiteY50" fmla="*/ 1885950 h 3295650"/>
              <a:gd name="connsiteX51" fmla="*/ 1794933 w 4239683"/>
              <a:gd name="connsiteY51" fmla="*/ 1885950 h 3295650"/>
              <a:gd name="connsiteX52" fmla="*/ 1794933 w 4239683"/>
              <a:gd name="connsiteY52" fmla="*/ 1854200 h 3295650"/>
              <a:gd name="connsiteX53" fmla="*/ 1763183 w 4239683"/>
              <a:gd name="connsiteY53" fmla="*/ 1854200 h 3295650"/>
              <a:gd name="connsiteX54" fmla="*/ 1763183 w 4239683"/>
              <a:gd name="connsiteY54" fmla="*/ 1816100 h 3295650"/>
              <a:gd name="connsiteX55" fmla="*/ 1725083 w 4239683"/>
              <a:gd name="connsiteY55" fmla="*/ 1816100 h 3295650"/>
              <a:gd name="connsiteX56" fmla="*/ 1725083 w 4239683"/>
              <a:gd name="connsiteY56" fmla="*/ 1790700 h 3295650"/>
              <a:gd name="connsiteX57" fmla="*/ 1598083 w 4239683"/>
              <a:gd name="connsiteY57" fmla="*/ 1790700 h 3295650"/>
              <a:gd name="connsiteX58" fmla="*/ 1598083 w 4239683"/>
              <a:gd name="connsiteY58" fmla="*/ 1758950 h 3295650"/>
              <a:gd name="connsiteX59" fmla="*/ 1540933 w 4239683"/>
              <a:gd name="connsiteY59" fmla="*/ 1758950 h 3295650"/>
              <a:gd name="connsiteX60" fmla="*/ 1540933 w 4239683"/>
              <a:gd name="connsiteY60" fmla="*/ 1758950 h 3295650"/>
              <a:gd name="connsiteX61" fmla="*/ 1515533 w 4239683"/>
              <a:gd name="connsiteY61" fmla="*/ 1733550 h 3295650"/>
              <a:gd name="connsiteX62" fmla="*/ 1515533 w 4239683"/>
              <a:gd name="connsiteY62" fmla="*/ 1663700 h 3295650"/>
              <a:gd name="connsiteX63" fmla="*/ 1464733 w 4239683"/>
              <a:gd name="connsiteY63" fmla="*/ 1663700 h 3295650"/>
              <a:gd name="connsiteX64" fmla="*/ 1464733 w 4239683"/>
              <a:gd name="connsiteY64" fmla="*/ 1587500 h 3295650"/>
              <a:gd name="connsiteX65" fmla="*/ 1439333 w 4239683"/>
              <a:gd name="connsiteY65" fmla="*/ 1587500 h 3295650"/>
              <a:gd name="connsiteX66" fmla="*/ 1439333 w 4239683"/>
              <a:gd name="connsiteY66" fmla="*/ 1536700 h 3295650"/>
              <a:gd name="connsiteX67" fmla="*/ 1350433 w 4239683"/>
              <a:gd name="connsiteY67" fmla="*/ 1536700 h 3295650"/>
              <a:gd name="connsiteX68" fmla="*/ 1350433 w 4239683"/>
              <a:gd name="connsiteY68" fmla="*/ 1511300 h 3295650"/>
              <a:gd name="connsiteX69" fmla="*/ 1280583 w 4239683"/>
              <a:gd name="connsiteY69" fmla="*/ 1511300 h 3295650"/>
              <a:gd name="connsiteX70" fmla="*/ 1280583 w 4239683"/>
              <a:gd name="connsiteY70" fmla="*/ 1479550 h 3295650"/>
              <a:gd name="connsiteX71" fmla="*/ 1223433 w 4239683"/>
              <a:gd name="connsiteY71" fmla="*/ 1479550 h 3295650"/>
              <a:gd name="connsiteX72" fmla="*/ 1223433 w 4239683"/>
              <a:gd name="connsiteY72" fmla="*/ 1435100 h 3295650"/>
              <a:gd name="connsiteX73" fmla="*/ 1198033 w 4239683"/>
              <a:gd name="connsiteY73" fmla="*/ 1435100 h 3295650"/>
              <a:gd name="connsiteX74" fmla="*/ 1198033 w 4239683"/>
              <a:gd name="connsiteY74" fmla="*/ 1346200 h 3295650"/>
              <a:gd name="connsiteX75" fmla="*/ 1172633 w 4239683"/>
              <a:gd name="connsiteY75" fmla="*/ 1346200 h 3295650"/>
              <a:gd name="connsiteX76" fmla="*/ 1172633 w 4239683"/>
              <a:gd name="connsiteY76" fmla="*/ 1295400 h 3295650"/>
              <a:gd name="connsiteX77" fmla="*/ 1147233 w 4239683"/>
              <a:gd name="connsiteY77" fmla="*/ 1295400 h 3295650"/>
              <a:gd name="connsiteX78" fmla="*/ 1147233 w 4239683"/>
              <a:gd name="connsiteY78" fmla="*/ 1250950 h 3295650"/>
              <a:gd name="connsiteX79" fmla="*/ 1102783 w 4239683"/>
              <a:gd name="connsiteY79" fmla="*/ 1250950 h 3295650"/>
              <a:gd name="connsiteX80" fmla="*/ 1102783 w 4239683"/>
              <a:gd name="connsiteY80" fmla="*/ 1200150 h 3295650"/>
              <a:gd name="connsiteX81" fmla="*/ 975783 w 4239683"/>
              <a:gd name="connsiteY81" fmla="*/ 1200150 h 3295650"/>
              <a:gd name="connsiteX82" fmla="*/ 975783 w 4239683"/>
              <a:gd name="connsiteY82" fmla="*/ 1155700 h 3295650"/>
              <a:gd name="connsiteX83" fmla="*/ 899583 w 4239683"/>
              <a:gd name="connsiteY83" fmla="*/ 1155700 h 3295650"/>
              <a:gd name="connsiteX84" fmla="*/ 899583 w 4239683"/>
              <a:gd name="connsiteY84" fmla="*/ 1066800 h 3295650"/>
              <a:gd name="connsiteX85" fmla="*/ 899583 w 4239683"/>
              <a:gd name="connsiteY85" fmla="*/ 1066800 h 3295650"/>
              <a:gd name="connsiteX86" fmla="*/ 899583 w 4239683"/>
              <a:gd name="connsiteY86" fmla="*/ 984250 h 3295650"/>
              <a:gd name="connsiteX87" fmla="*/ 867833 w 4239683"/>
              <a:gd name="connsiteY87" fmla="*/ 984250 h 3295650"/>
              <a:gd name="connsiteX88" fmla="*/ 867833 w 4239683"/>
              <a:gd name="connsiteY88" fmla="*/ 933450 h 3295650"/>
              <a:gd name="connsiteX89" fmla="*/ 848783 w 4239683"/>
              <a:gd name="connsiteY89" fmla="*/ 933450 h 3295650"/>
              <a:gd name="connsiteX90" fmla="*/ 848783 w 4239683"/>
              <a:gd name="connsiteY90" fmla="*/ 895350 h 3295650"/>
              <a:gd name="connsiteX91" fmla="*/ 823383 w 4239683"/>
              <a:gd name="connsiteY91" fmla="*/ 895350 h 3295650"/>
              <a:gd name="connsiteX92" fmla="*/ 823383 w 4239683"/>
              <a:gd name="connsiteY92" fmla="*/ 869950 h 3295650"/>
              <a:gd name="connsiteX93" fmla="*/ 715433 w 4239683"/>
              <a:gd name="connsiteY93" fmla="*/ 869950 h 3295650"/>
              <a:gd name="connsiteX94" fmla="*/ 715433 w 4239683"/>
              <a:gd name="connsiteY94" fmla="*/ 819150 h 3295650"/>
              <a:gd name="connsiteX95" fmla="*/ 645583 w 4239683"/>
              <a:gd name="connsiteY95" fmla="*/ 819150 h 3295650"/>
              <a:gd name="connsiteX96" fmla="*/ 645583 w 4239683"/>
              <a:gd name="connsiteY96" fmla="*/ 819150 h 3295650"/>
              <a:gd name="connsiteX97" fmla="*/ 645583 w 4239683"/>
              <a:gd name="connsiteY97" fmla="*/ 768350 h 3295650"/>
              <a:gd name="connsiteX98" fmla="*/ 613833 w 4239683"/>
              <a:gd name="connsiteY98" fmla="*/ 768350 h 3295650"/>
              <a:gd name="connsiteX99" fmla="*/ 613833 w 4239683"/>
              <a:gd name="connsiteY99" fmla="*/ 596900 h 3295650"/>
              <a:gd name="connsiteX100" fmla="*/ 582083 w 4239683"/>
              <a:gd name="connsiteY100" fmla="*/ 565150 h 3295650"/>
              <a:gd name="connsiteX101" fmla="*/ 537633 w 4239683"/>
              <a:gd name="connsiteY101" fmla="*/ 565150 h 3295650"/>
              <a:gd name="connsiteX102" fmla="*/ 550333 w 4239683"/>
              <a:gd name="connsiteY102" fmla="*/ 497417 h 3295650"/>
              <a:gd name="connsiteX103" fmla="*/ 514350 w 4239683"/>
              <a:gd name="connsiteY103" fmla="*/ 501650 h 3295650"/>
              <a:gd name="connsiteX104" fmla="*/ 512233 w 4239683"/>
              <a:gd name="connsiteY104" fmla="*/ 476250 h 3295650"/>
              <a:gd name="connsiteX105" fmla="*/ 442383 w 4239683"/>
              <a:gd name="connsiteY105" fmla="*/ 476250 h 3295650"/>
              <a:gd name="connsiteX106" fmla="*/ 442383 w 4239683"/>
              <a:gd name="connsiteY106" fmla="*/ 450850 h 3295650"/>
              <a:gd name="connsiteX107" fmla="*/ 328083 w 4239683"/>
              <a:gd name="connsiteY107" fmla="*/ 450850 h 3295650"/>
              <a:gd name="connsiteX108" fmla="*/ 328083 w 4239683"/>
              <a:gd name="connsiteY108" fmla="*/ 381000 h 3295650"/>
              <a:gd name="connsiteX109" fmla="*/ 302683 w 4239683"/>
              <a:gd name="connsiteY109" fmla="*/ 381000 h 3295650"/>
              <a:gd name="connsiteX110" fmla="*/ 302683 w 4239683"/>
              <a:gd name="connsiteY110" fmla="*/ 323850 h 3295650"/>
              <a:gd name="connsiteX111" fmla="*/ 283633 w 4239683"/>
              <a:gd name="connsiteY111" fmla="*/ 323850 h 3295650"/>
              <a:gd name="connsiteX112" fmla="*/ 283633 w 4239683"/>
              <a:gd name="connsiteY112" fmla="*/ 241300 h 3295650"/>
              <a:gd name="connsiteX113" fmla="*/ 277283 w 4239683"/>
              <a:gd name="connsiteY113" fmla="*/ 234950 h 3295650"/>
              <a:gd name="connsiteX114" fmla="*/ 277283 w 4239683"/>
              <a:gd name="connsiteY114" fmla="*/ 114300 h 3295650"/>
              <a:gd name="connsiteX115" fmla="*/ 243417 w 4239683"/>
              <a:gd name="connsiteY115" fmla="*/ 88900 h 3295650"/>
              <a:gd name="connsiteX116" fmla="*/ 239183 w 4239683"/>
              <a:gd name="connsiteY116" fmla="*/ 57150 h 3295650"/>
              <a:gd name="connsiteX117" fmla="*/ 160867 w 4239683"/>
              <a:gd name="connsiteY117" fmla="*/ 57150 h 3295650"/>
              <a:gd name="connsiteX118" fmla="*/ 154516 w 4239683"/>
              <a:gd name="connsiteY118" fmla="*/ 21167 h 3295650"/>
              <a:gd name="connsiteX119" fmla="*/ 105834 w 4239683"/>
              <a:gd name="connsiteY119" fmla="*/ 21167 h 3295650"/>
              <a:gd name="connsiteX120" fmla="*/ 105833 w 4239683"/>
              <a:gd name="connsiteY120" fmla="*/ 0 h 3295650"/>
              <a:gd name="connsiteX121" fmla="*/ 0 w 4239683"/>
              <a:gd name="connsiteY121" fmla="*/ 0 h 3295650"/>
              <a:gd name="connsiteX0" fmla="*/ 4239683 w 4239683"/>
              <a:gd name="connsiteY0" fmla="*/ 3295650 h 3295650"/>
              <a:gd name="connsiteX1" fmla="*/ 4239683 w 4239683"/>
              <a:gd name="connsiteY1" fmla="*/ 2768600 h 3295650"/>
              <a:gd name="connsiteX2" fmla="*/ 3623733 w 4239683"/>
              <a:gd name="connsiteY2" fmla="*/ 2768600 h 3295650"/>
              <a:gd name="connsiteX3" fmla="*/ 3623733 w 4239683"/>
              <a:gd name="connsiteY3" fmla="*/ 2673350 h 3295650"/>
              <a:gd name="connsiteX4" fmla="*/ 3160183 w 4239683"/>
              <a:gd name="connsiteY4" fmla="*/ 2673350 h 3295650"/>
              <a:gd name="connsiteX5" fmla="*/ 3160183 w 4239683"/>
              <a:gd name="connsiteY5" fmla="*/ 2603500 h 3295650"/>
              <a:gd name="connsiteX6" fmla="*/ 3058583 w 4239683"/>
              <a:gd name="connsiteY6" fmla="*/ 2603500 h 3295650"/>
              <a:gd name="connsiteX7" fmla="*/ 3058583 w 4239683"/>
              <a:gd name="connsiteY7" fmla="*/ 2603500 h 3295650"/>
              <a:gd name="connsiteX8" fmla="*/ 3058583 w 4239683"/>
              <a:gd name="connsiteY8" fmla="*/ 2559050 h 3295650"/>
              <a:gd name="connsiteX9" fmla="*/ 2995083 w 4239683"/>
              <a:gd name="connsiteY9" fmla="*/ 2559050 h 3295650"/>
              <a:gd name="connsiteX10" fmla="*/ 2995083 w 4239683"/>
              <a:gd name="connsiteY10" fmla="*/ 2482850 h 3295650"/>
              <a:gd name="connsiteX11" fmla="*/ 2982383 w 4239683"/>
              <a:gd name="connsiteY11" fmla="*/ 2482850 h 3295650"/>
              <a:gd name="connsiteX12" fmla="*/ 2982383 w 4239683"/>
              <a:gd name="connsiteY12" fmla="*/ 2451100 h 3295650"/>
              <a:gd name="connsiteX13" fmla="*/ 2912533 w 4239683"/>
              <a:gd name="connsiteY13" fmla="*/ 2451100 h 3295650"/>
              <a:gd name="connsiteX14" fmla="*/ 2925233 w 4239683"/>
              <a:gd name="connsiteY14" fmla="*/ 2438400 h 3295650"/>
              <a:gd name="connsiteX15" fmla="*/ 2823633 w 4239683"/>
              <a:gd name="connsiteY15" fmla="*/ 2438400 h 3295650"/>
              <a:gd name="connsiteX16" fmla="*/ 2823633 w 4239683"/>
              <a:gd name="connsiteY16" fmla="*/ 2413000 h 3295650"/>
              <a:gd name="connsiteX17" fmla="*/ 2753783 w 4239683"/>
              <a:gd name="connsiteY17" fmla="*/ 2413000 h 3295650"/>
              <a:gd name="connsiteX18" fmla="*/ 2753783 w 4239683"/>
              <a:gd name="connsiteY18" fmla="*/ 2393950 h 3295650"/>
              <a:gd name="connsiteX19" fmla="*/ 2728383 w 4239683"/>
              <a:gd name="connsiteY19" fmla="*/ 2393950 h 3295650"/>
              <a:gd name="connsiteX20" fmla="*/ 2728383 w 4239683"/>
              <a:gd name="connsiteY20" fmla="*/ 2368550 h 3295650"/>
              <a:gd name="connsiteX21" fmla="*/ 2696633 w 4239683"/>
              <a:gd name="connsiteY21" fmla="*/ 2368550 h 3295650"/>
              <a:gd name="connsiteX22" fmla="*/ 2696633 w 4239683"/>
              <a:gd name="connsiteY22" fmla="*/ 2355850 h 3295650"/>
              <a:gd name="connsiteX23" fmla="*/ 2575983 w 4239683"/>
              <a:gd name="connsiteY23" fmla="*/ 2355850 h 3295650"/>
              <a:gd name="connsiteX24" fmla="*/ 2575983 w 4239683"/>
              <a:gd name="connsiteY24" fmla="*/ 2336800 h 3295650"/>
              <a:gd name="connsiteX25" fmla="*/ 2506133 w 4239683"/>
              <a:gd name="connsiteY25" fmla="*/ 2336800 h 3295650"/>
              <a:gd name="connsiteX26" fmla="*/ 2506133 w 4239683"/>
              <a:gd name="connsiteY26" fmla="*/ 2292350 h 3295650"/>
              <a:gd name="connsiteX27" fmla="*/ 2468033 w 4239683"/>
              <a:gd name="connsiteY27" fmla="*/ 2292350 h 3295650"/>
              <a:gd name="connsiteX28" fmla="*/ 2468033 w 4239683"/>
              <a:gd name="connsiteY28" fmla="*/ 2273300 h 3295650"/>
              <a:gd name="connsiteX29" fmla="*/ 2410883 w 4239683"/>
              <a:gd name="connsiteY29" fmla="*/ 2273300 h 3295650"/>
              <a:gd name="connsiteX30" fmla="*/ 2410883 w 4239683"/>
              <a:gd name="connsiteY30" fmla="*/ 2228850 h 3295650"/>
              <a:gd name="connsiteX31" fmla="*/ 2372783 w 4239683"/>
              <a:gd name="connsiteY31" fmla="*/ 2228850 h 3295650"/>
              <a:gd name="connsiteX32" fmla="*/ 2372783 w 4239683"/>
              <a:gd name="connsiteY32" fmla="*/ 2190750 h 3295650"/>
              <a:gd name="connsiteX33" fmla="*/ 2252133 w 4239683"/>
              <a:gd name="connsiteY33" fmla="*/ 2190750 h 3295650"/>
              <a:gd name="connsiteX34" fmla="*/ 2252133 w 4239683"/>
              <a:gd name="connsiteY34" fmla="*/ 2165350 h 3295650"/>
              <a:gd name="connsiteX35" fmla="*/ 2207683 w 4239683"/>
              <a:gd name="connsiteY35" fmla="*/ 2165350 h 3295650"/>
              <a:gd name="connsiteX36" fmla="*/ 2207683 w 4239683"/>
              <a:gd name="connsiteY36" fmla="*/ 2152650 h 3295650"/>
              <a:gd name="connsiteX37" fmla="*/ 2169583 w 4239683"/>
              <a:gd name="connsiteY37" fmla="*/ 2152650 h 3295650"/>
              <a:gd name="connsiteX38" fmla="*/ 2169583 w 4239683"/>
              <a:gd name="connsiteY38" fmla="*/ 2127250 h 3295650"/>
              <a:gd name="connsiteX39" fmla="*/ 2131483 w 4239683"/>
              <a:gd name="connsiteY39" fmla="*/ 2127250 h 3295650"/>
              <a:gd name="connsiteX40" fmla="*/ 2131483 w 4239683"/>
              <a:gd name="connsiteY40" fmla="*/ 2082800 h 3295650"/>
              <a:gd name="connsiteX41" fmla="*/ 2106083 w 4239683"/>
              <a:gd name="connsiteY41" fmla="*/ 2082800 h 3295650"/>
              <a:gd name="connsiteX42" fmla="*/ 2106083 w 4239683"/>
              <a:gd name="connsiteY42" fmla="*/ 2025650 h 3295650"/>
              <a:gd name="connsiteX43" fmla="*/ 2080683 w 4239683"/>
              <a:gd name="connsiteY43" fmla="*/ 2025650 h 3295650"/>
              <a:gd name="connsiteX44" fmla="*/ 2080683 w 4239683"/>
              <a:gd name="connsiteY44" fmla="*/ 2025650 h 3295650"/>
              <a:gd name="connsiteX45" fmla="*/ 2055283 w 4239683"/>
              <a:gd name="connsiteY45" fmla="*/ 2000250 h 3295650"/>
              <a:gd name="connsiteX46" fmla="*/ 2055283 w 4239683"/>
              <a:gd name="connsiteY46" fmla="*/ 1968500 h 3295650"/>
              <a:gd name="connsiteX47" fmla="*/ 1839383 w 4239683"/>
              <a:gd name="connsiteY47" fmla="*/ 1968500 h 3295650"/>
              <a:gd name="connsiteX48" fmla="*/ 1839383 w 4239683"/>
              <a:gd name="connsiteY48" fmla="*/ 1930400 h 3295650"/>
              <a:gd name="connsiteX49" fmla="*/ 1813983 w 4239683"/>
              <a:gd name="connsiteY49" fmla="*/ 1930400 h 3295650"/>
              <a:gd name="connsiteX50" fmla="*/ 1813983 w 4239683"/>
              <a:gd name="connsiteY50" fmla="*/ 1885950 h 3295650"/>
              <a:gd name="connsiteX51" fmla="*/ 1794933 w 4239683"/>
              <a:gd name="connsiteY51" fmla="*/ 1885950 h 3295650"/>
              <a:gd name="connsiteX52" fmla="*/ 1794933 w 4239683"/>
              <a:gd name="connsiteY52" fmla="*/ 1854200 h 3295650"/>
              <a:gd name="connsiteX53" fmla="*/ 1763183 w 4239683"/>
              <a:gd name="connsiteY53" fmla="*/ 1854200 h 3295650"/>
              <a:gd name="connsiteX54" fmla="*/ 1763183 w 4239683"/>
              <a:gd name="connsiteY54" fmla="*/ 1816100 h 3295650"/>
              <a:gd name="connsiteX55" fmla="*/ 1725083 w 4239683"/>
              <a:gd name="connsiteY55" fmla="*/ 1816100 h 3295650"/>
              <a:gd name="connsiteX56" fmla="*/ 1725083 w 4239683"/>
              <a:gd name="connsiteY56" fmla="*/ 1790700 h 3295650"/>
              <a:gd name="connsiteX57" fmla="*/ 1598083 w 4239683"/>
              <a:gd name="connsiteY57" fmla="*/ 1790700 h 3295650"/>
              <a:gd name="connsiteX58" fmla="*/ 1598083 w 4239683"/>
              <a:gd name="connsiteY58" fmla="*/ 1758950 h 3295650"/>
              <a:gd name="connsiteX59" fmla="*/ 1540933 w 4239683"/>
              <a:gd name="connsiteY59" fmla="*/ 1758950 h 3295650"/>
              <a:gd name="connsiteX60" fmla="*/ 1540933 w 4239683"/>
              <a:gd name="connsiteY60" fmla="*/ 1758950 h 3295650"/>
              <a:gd name="connsiteX61" fmla="*/ 1515533 w 4239683"/>
              <a:gd name="connsiteY61" fmla="*/ 1733550 h 3295650"/>
              <a:gd name="connsiteX62" fmla="*/ 1515533 w 4239683"/>
              <a:gd name="connsiteY62" fmla="*/ 1663700 h 3295650"/>
              <a:gd name="connsiteX63" fmla="*/ 1464733 w 4239683"/>
              <a:gd name="connsiteY63" fmla="*/ 1663700 h 3295650"/>
              <a:gd name="connsiteX64" fmla="*/ 1464733 w 4239683"/>
              <a:gd name="connsiteY64" fmla="*/ 1587500 h 3295650"/>
              <a:gd name="connsiteX65" fmla="*/ 1439333 w 4239683"/>
              <a:gd name="connsiteY65" fmla="*/ 1587500 h 3295650"/>
              <a:gd name="connsiteX66" fmla="*/ 1439333 w 4239683"/>
              <a:gd name="connsiteY66" fmla="*/ 1536700 h 3295650"/>
              <a:gd name="connsiteX67" fmla="*/ 1350433 w 4239683"/>
              <a:gd name="connsiteY67" fmla="*/ 1536700 h 3295650"/>
              <a:gd name="connsiteX68" fmla="*/ 1350433 w 4239683"/>
              <a:gd name="connsiteY68" fmla="*/ 1511300 h 3295650"/>
              <a:gd name="connsiteX69" fmla="*/ 1280583 w 4239683"/>
              <a:gd name="connsiteY69" fmla="*/ 1511300 h 3295650"/>
              <a:gd name="connsiteX70" fmla="*/ 1280583 w 4239683"/>
              <a:gd name="connsiteY70" fmla="*/ 1479550 h 3295650"/>
              <a:gd name="connsiteX71" fmla="*/ 1223433 w 4239683"/>
              <a:gd name="connsiteY71" fmla="*/ 1479550 h 3295650"/>
              <a:gd name="connsiteX72" fmla="*/ 1223433 w 4239683"/>
              <a:gd name="connsiteY72" fmla="*/ 1435100 h 3295650"/>
              <a:gd name="connsiteX73" fmla="*/ 1198033 w 4239683"/>
              <a:gd name="connsiteY73" fmla="*/ 1435100 h 3295650"/>
              <a:gd name="connsiteX74" fmla="*/ 1198033 w 4239683"/>
              <a:gd name="connsiteY74" fmla="*/ 1346200 h 3295650"/>
              <a:gd name="connsiteX75" fmla="*/ 1172633 w 4239683"/>
              <a:gd name="connsiteY75" fmla="*/ 1346200 h 3295650"/>
              <a:gd name="connsiteX76" fmla="*/ 1172633 w 4239683"/>
              <a:gd name="connsiteY76" fmla="*/ 1295400 h 3295650"/>
              <a:gd name="connsiteX77" fmla="*/ 1147233 w 4239683"/>
              <a:gd name="connsiteY77" fmla="*/ 1295400 h 3295650"/>
              <a:gd name="connsiteX78" fmla="*/ 1147233 w 4239683"/>
              <a:gd name="connsiteY78" fmla="*/ 1250950 h 3295650"/>
              <a:gd name="connsiteX79" fmla="*/ 1102783 w 4239683"/>
              <a:gd name="connsiteY79" fmla="*/ 1250950 h 3295650"/>
              <a:gd name="connsiteX80" fmla="*/ 1102783 w 4239683"/>
              <a:gd name="connsiteY80" fmla="*/ 1200150 h 3295650"/>
              <a:gd name="connsiteX81" fmla="*/ 975783 w 4239683"/>
              <a:gd name="connsiteY81" fmla="*/ 1200150 h 3295650"/>
              <a:gd name="connsiteX82" fmla="*/ 975783 w 4239683"/>
              <a:gd name="connsiteY82" fmla="*/ 1155700 h 3295650"/>
              <a:gd name="connsiteX83" fmla="*/ 899583 w 4239683"/>
              <a:gd name="connsiteY83" fmla="*/ 1155700 h 3295650"/>
              <a:gd name="connsiteX84" fmla="*/ 899583 w 4239683"/>
              <a:gd name="connsiteY84" fmla="*/ 1066800 h 3295650"/>
              <a:gd name="connsiteX85" fmla="*/ 899583 w 4239683"/>
              <a:gd name="connsiteY85" fmla="*/ 1066800 h 3295650"/>
              <a:gd name="connsiteX86" fmla="*/ 899583 w 4239683"/>
              <a:gd name="connsiteY86" fmla="*/ 984250 h 3295650"/>
              <a:gd name="connsiteX87" fmla="*/ 867833 w 4239683"/>
              <a:gd name="connsiteY87" fmla="*/ 984250 h 3295650"/>
              <a:gd name="connsiteX88" fmla="*/ 867833 w 4239683"/>
              <a:gd name="connsiteY88" fmla="*/ 933450 h 3295650"/>
              <a:gd name="connsiteX89" fmla="*/ 848783 w 4239683"/>
              <a:gd name="connsiteY89" fmla="*/ 933450 h 3295650"/>
              <a:gd name="connsiteX90" fmla="*/ 848783 w 4239683"/>
              <a:gd name="connsiteY90" fmla="*/ 895350 h 3295650"/>
              <a:gd name="connsiteX91" fmla="*/ 823383 w 4239683"/>
              <a:gd name="connsiteY91" fmla="*/ 895350 h 3295650"/>
              <a:gd name="connsiteX92" fmla="*/ 823383 w 4239683"/>
              <a:gd name="connsiteY92" fmla="*/ 869950 h 3295650"/>
              <a:gd name="connsiteX93" fmla="*/ 715433 w 4239683"/>
              <a:gd name="connsiteY93" fmla="*/ 869950 h 3295650"/>
              <a:gd name="connsiteX94" fmla="*/ 715433 w 4239683"/>
              <a:gd name="connsiteY94" fmla="*/ 819150 h 3295650"/>
              <a:gd name="connsiteX95" fmla="*/ 645583 w 4239683"/>
              <a:gd name="connsiteY95" fmla="*/ 819150 h 3295650"/>
              <a:gd name="connsiteX96" fmla="*/ 645583 w 4239683"/>
              <a:gd name="connsiteY96" fmla="*/ 819150 h 3295650"/>
              <a:gd name="connsiteX97" fmla="*/ 645583 w 4239683"/>
              <a:gd name="connsiteY97" fmla="*/ 768350 h 3295650"/>
              <a:gd name="connsiteX98" fmla="*/ 613833 w 4239683"/>
              <a:gd name="connsiteY98" fmla="*/ 768350 h 3295650"/>
              <a:gd name="connsiteX99" fmla="*/ 613833 w 4239683"/>
              <a:gd name="connsiteY99" fmla="*/ 596900 h 3295650"/>
              <a:gd name="connsiteX100" fmla="*/ 582083 w 4239683"/>
              <a:gd name="connsiteY100" fmla="*/ 565150 h 3295650"/>
              <a:gd name="connsiteX101" fmla="*/ 550333 w 4239683"/>
              <a:gd name="connsiteY101" fmla="*/ 565150 h 3295650"/>
              <a:gd name="connsiteX102" fmla="*/ 550333 w 4239683"/>
              <a:gd name="connsiteY102" fmla="*/ 497417 h 3295650"/>
              <a:gd name="connsiteX103" fmla="*/ 514350 w 4239683"/>
              <a:gd name="connsiteY103" fmla="*/ 501650 h 3295650"/>
              <a:gd name="connsiteX104" fmla="*/ 512233 w 4239683"/>
              <a:gd name="connsiteY104" fmla="*/ 476250 h 3295650"/>
              <a:gd name="connsiteX105" fmla="*/ 442383 w 4239683"/>
              <a:gd name="connsiteY105" fmla="*/ 476250 h 3295650"/>
              <a:gd name="connsiteX106" fmla="*/ 442383 w 4239683"/>
              <a:gd name="connsiteY106" fmla="*/ 450850 h 3295650"/>
              <a:gd name="connsiteX107" fmla="*/ 328083 w 4239683"/>
              <a:gd name="connsiteY107" fmla="*/ 450850 h 3295650"/>
              <a:gd name="connsiteX108" fmla="*/ 328083 w 4239683"/>
              <a:gd name="connsiteY108" fmla="*/ 381000 h 3295650"/>
              <a:gd name="connsiteX109" fmla="*/ 302683 w 4239683"/>
              <a:gd name="connsiteY109" fmla="*/ 381000 h 3295650"/>
              <a:gd name="connsiteX110" fmla="*/ 302683 w 4239683"/>
              <a:gd name="connsiteY110" fmla="*/ 323850 h 3295650"/>
              <a:gd name="connsiteX111" fmla="*/ 283633 w 4239683"/>
              <a:gd name="connsiteY111" fmla="*/ 323850 h 3295650"/>
              <a:gd name="connsiteX112" fmla="*/ 283633 w 4239683"/>
              <a:gd name="connsiteY112" fmla="*/ 241300 h 3295650"/>
              <a:gd name="connsiteX113" fmla="*/ 277283 w 4239683"/>
              <a:gd name="connsiteY113" fmla="*/ 234950 h 3295650"/>
              <a:gd name="connsiteX114" fmla="*/ 277283 w 4239683"/>
              <a:gd name="connsiteY114" fmla="*/ 114300 h 3295650"/>
              <a:gd name="connsiteX115" fmla="*/ 243417 w 4239683"/>
              <a:gd name="connsiteY115" fmla="*/ 88900 h 3295650"/>
              <a:gd name="connsiteX116" fmla="*/ 239183 w 4239683"/>
              <a:gd name="connsiteY116" fmla="*/ 57150 h 3295650"/>
              <a:gd name="connsiteX117" fmla="*/ 160867 w 4239683"/>
              <a:gd name="connsiteY117" fmla="*/ 57150 h 3295650"/>
              <a:gd name="connsiteX118" fmla="*/ 154516 w 4239683"/>
              <a:gd name="connsiteY118" fmla="*/ 21167 h 3295650"/>
              <a:gd name="connsiteX119" fmla="*/ 105834 w 4239683"/>
              <a:gd name="connsiteY119" fmla="*/ 21167 h 3295650"/>
              <a:gd name="connsiteX120" fmla="*/ 105833 w 4239683"/>
              <a:gd name="connsiteY120" fmla="*/ 0 h 3295650"/>
              <a:gd name="connsiteX121" fmla="*/ 0 w 4239683"/>
              <a:gd name="connsiteY121" fmla="*/ 0 h 3295650"/>
              <a:gd name="connsiteX0" fmla="*/ 4239683 w 4239683"/>
              <a:gd name="connsiteY0" fmla="*/ 3295650 h 3295650"/>
              <a:gd name="connsiteX1" fmla="*/ 4239683 w 4239683"/>
              <a:gd name="connsiteY1" fmla="*/ 2768600 h 3295650"/>
              <a:gd name="connsiteX2" fmla="*/ 3623733 w 4239683"/>
              <a:gd name="connsiteY2" fmla="*/ 2768600 h 3295650"/>
              <a:gd name="connsiteX3" fmla="*/ 3623733 w 4239683"/>
              <a:gd name="connsiteY3" fmla="*/ 2673350 h 3295650"/>
              <a:gd name="connsiteX4" fmla="*/ 3160183 w 4239683"/>
              <a:gd name="connsiteY4" fmla="*/ 2673350 h 3295650"/>
              <a:gd name="connsiteX5" fmla="*/ 3160183 w 4239683"/>
              <a:gd name="connsiteY5" fmla="*/ 2603500 h 3295650"/>
              <a:gd name="connsiteX6" fmla="*/ 3058583 w 4239683"/>
              <a:gd name="connsiteY6" fmla="*/ 2603500 h 3295650"/>
              <a:gd name="connsiteX7" fmla="*/ 3058583 w 4239683"/>
              <a:gd name="connsiteY7" fmla="*/ 2603500 h 3295650"/>
              <a:gd name="connsiteX8" fmla="*/ 3058583 w 4239683"/>
              <a:gd name="connsiteY8" fmla="*/ 2559050 h 3295650"/>
              <a:gd name="connsiteX9" fmla="*/ 2995083 w 4239683"/>
              <a:gd name="connsiteY9" fmla="*/ 2559050 h 3295650"/>
              <a:gd name="connsiteX10" fmla="*/ 2995083 w 4239683"/>
              <a:gd name="connsiteY10" fmla="*/ 2482850 h 3295650"/>
              <a:gd name="connsiteX11" fmla="*/ 2982383 w 4239683"/>
              <a:gd name="connsiteY11" fmla="*/ 2482850 h 3295650"/>
              <a:gd name="connsiteX12" fmla="*/ 2982383 w 4239683"/>
              <a:gd name="connsiteY12" fmla="*/ 2451100 h 3295650"/>
              <a:gd name="connsiteX13" fmla="*/ 2912533 w 4239683"/>
              <a:gd name="connsiteY13" fmla="*/ 2451100 h 3295650"/>
              <a:gd name="connsiteX14" fmla="*/ 2925233 w 4239683"/>
              <a:gd name="connsiteY14" fmla="*/ 2438400 h 3295650"/>
              <a:gd name="connsiteX15" fmla="*/ 2823633 w 4239683"/>
              <a:gd name="connsiteY15" fmla="*/ 2438400 h 3295650"/>
              <a:gd name="connsiteX16" fmla="*/ 2823633 w 4239683"/>
              <a:gd name="connsiteY16" fmla="*/ 2413000 h 3295650"/>
              <a:gd name="connsiteX17" fmla="*/ 2753783 w 4239683"/>
              <a:gd name="connsiteY17" fmla="*/ 2413000 h 3295650"/>
              <a:gd name="connsiteX18" fmla="*/ 2753783 w 4239683"/>
              <a:gd name="connsiteY18" fmla="*/ 2393950 h 3295650"/>
              <a:gd name="connsiteX19" fmla="*/ 2728383 w 4239683"/>
              <a:gd name="connsiteY19" fmla="*/ 2393950 h 3295650"/>
              <a:gd name="connsiteX20" fmla="*/ 2728383 w 4239683"/>
              <a:gd name="connsiteY20" fmla="*/ 2368550 h 3295650"/>
              <a:gd name="connsiteX21" fmla="*/ 2696633 w 4239683"/>
              <a:gd name="connsiteY21" fmla="*/ 2368550 h 3295650"/>
              <a:gd name="connsiteX22" fmla="*/ 2696633 w 4239683"/>
              <a:gd name="connsiteY22" fmla="*/ 2355850 h 3295650"/>
              <a:gd name="connsiteX23" fmla="*/ 2575983 w 4239683"/>
              <a:gd name="connsiteY23" fmla="*/ 2355850 h 3295650"/>
              <a:gd name="connsiteX24" fmla="*/ 2575983 w 4239683"/>
              <a:gd name="connsiteY24" fmla="*/ 2336800 h 3295650"/>
              <a:gd name="connsiteX25" fmla="*/ 2506133 w 4239683"/>
              <a:gd name="connsiteY25" fmla="*/ 2336800 h 3295650"/>
              <a:gd name="connsiteX26" fmla="*/ 2506133 w 4239683"/>
              <a:gd name="connsiteY26" fmla="*/ 2292350 h 3295650"/>
              <a:gd name="connsiteX27" fmla="*/ 2468033 w 4239683"/>
              <a:gd name="connsiteY27" fmla="*/ 2292350 h 3295650"/>
              <a:gd name="connsiteX28" fmla="*/ 2468033 w 4239683"/>
              <a:gd name="connsiteY28" fmla="*/ 2273300 h 3295650"/>
              <a:gd name="connsiteX29" fmla="*/ 2410883 w 4239683"/>
              <a:gd name="connsiteY29" fmla="*/ 2273300 h 3295650"/>
              <a:gd name="connsiteX30" fmla="*/ 2410883 w 4239683"/>
              <a:gd name="connsiteY30" fmla="*/ 2228850 h 3295650"/>
              <a:gd name="connsiteX31" fmla="*/ 2372783 w 4239683"/>
              <a:gd name="connsiteY31" fmla="*/ 2228850 h 3295650"/>
              <a:gd name="connsiteX32" fmla="*/ 2372783 w 4239683"/>
              <a:gd name="connsiteY32" fmla="*/ 2190750 h 3295650"/>
              <a:gd name="connsiteX33" fmla="*/ 2252133 w 4239683"/>
              <a:gd name="connsiteY33" fmla="*/ 2190750 h 3295650"/>
              <a:gd name="connsiteX34" fmla="*/ 2252133 w 4239683"/>
              <a:gd name="connsiteY34" fmla="*/ 2165350 h 3295650"/>
              <a:gd name="connsiteX35" fmla="*/ 2207683 w 4239683"/>
              <a:gd name="connsiteY35" fmla="*/ 2165350 h 3295650"/>
              <a:gd name="connsiteX36" fmla="*/ 2207683 w 4239683"/>
              <a:gd name="connsiteY36" fmla="*/ 2152650 h 3295650"/>
              <a:gd name="connsiteX37" fmla="*/ 2169583 w 4239683"/>
              <a:gd name="connsiteY37" fmla="*/ 2152650 h 3295650"/>
              <a:gd name="connsiteX38" fmla="*/ 2169583 w 4239683"/>
              <a:gd name="connsiteY38" fmla="*/ 2127250 h 3295650"/>
              <a:gd name="connsiteX39" fmla="*/ 2131483 w 4239683"/>
              <a:gd name="connsiteY39" fmla="*/ 2127250 h 3295650"/>
              <a:gd name="connsiteX40" fmla="*/ 2131483 w 4239683"/>
              <a:gd name="connsiteY40" fmla="*/ 2082800 h 3295650"/>
              <a:gd name="connsiteX41" fmla="*/ 2106083 w 4239683"/>
              <a:gd name="connsiteY41" fmla="*/ 2082800 h 3295650"/>
              <a:gd name="connsiteX42" fmla="*/ 2106083 w 4239683"/>
              <a:gd name="connsiteY42" fmla="*/ 2025650 h 3295650"/>
              <a:gd name="connsiteX43" fmla="*/ 2080683 w 4239683"/>
              <a:gd name="connsiteY43" fmla="*/ 2025650 h 3295650"/>
              <a:gd name="connsiteX44" fmla="*/ 2080683 w 4239683"/>
              <a:gd name="connsiteY44" fmla="*/ 2025650 h 3295650"/>
              <a:gd name="connsiteX45" fmla="*/ 2055283 w 4239683"/>
              <a:gd name="connsiteY45" fmla="*/ 2000250 h 3295650"/>
              <a:gd name="connsiteX46" fmla="*/ 2055283 w 4239683"/>
              <a:gd name="connsiteY46" fmla="*/ 1968500 h 3295650"/>
              <a:gd name="connsiteX47" fmla="*/ 1839383 w 4239683"/>
              <a:gd name="connsiteY47" fmla="*/ 1968500 h 3295650"/>
              <a:gd name="connsiteX48" fmla="*/ 1839383 w 4239683"/>
              <a:gd name="connsiteY48" fmla="*/ 1930400 h 3295650"/>
              <a:gd name="connsiteX49" fmla="*/ 1813983 w 4239683"/>
              <a:gd name="connsiteY49" fmla="*/ 1930400 h 3295650"/>
              <a:gd name="connsiteX50" fmla="*/ 1813983 w 4239683"/>
              <a:gd name="connsiteY50" fmla="*/ 1885950 h 3295650"/>
              <a:gd name="connsiteX51" fmla="*/ 1794933 w 4239683"/>
              <a:gd name="connsiteY51" fmla="*/ 1885950 h 3295650"/>
              <a:gd name="connsiteX52" fmla="*/ 1794933 w 4239683"/>
              <a:gd name="connsiteY52" fmla="*/ 1854200 h 3295650"/>
              <a:gd name="connsiteX53" fmla="*/ 1763183 w 4239683"/>
              <a:gd name="connsiteY53" fmla="*/ 1854200 h 3295650"/>
              <a:gd name="connsiteX54" fmla="*/ 1763183 w 4239683"/>
              <a:gd name="connsiteY54" fmla="*/ 1816100 h 3295650"/>
              <a:gd name="connsiteX55" fmla="*/ 1725083 w 4239683"/>
              <a:gd name="connsiteY55" fmla="*/ 1816100 h 3295650"/>
              <a:gd name="connsiteX56" fmla="*/ 1725083 w 4239683"/>
              <a:gd name="connsiteY56" fmla="*/ 1790700 h 3295650"/>
              <a:gd name="connsiteX57" fmla="*/ 1598083 w 4239683"/>
              <a:gd name="connsiteY57" fmla="*/ 1790700 h 3295650"/>
              <a:gd name="connsiteX58" fmla="*/ 1598083 w 4239683"/>
              <a:gd name="connsiteY58" fmla="*/ 1758950 h 3295650"/>
              <a:gd name="connsiteX59" fmla="*/ 1540933 w 4239683"/>
              <a:gd name="connsiteY59" fmla="*/ 1758950 h 3295650"/>
              <a:gd name="connsiteX60" fmla="*/ 1540933 w 4239683"/>
              <a:gd name="connsiteY60" fmla="*/ 1758950 h 3295650"/>
              <a:gd name="connsiteX61" fmla="*/ 1515533 w 4239683"/>
              <a:gd name="connsiteY61" fmla="*/ 1733550 h 3295650"/>
              <a:gd name="connsiteX62" fmla="*/ 1515533 w 4239683"/>
              <a:gd name="connsiteY62" fmla="*/ 1663700 h 3295650"/>
              <a:gd name="connsiteX63" fmla="*/ 1464733 w 4239683"/>
              <a:gd name="connsiteY63" fmla="*/ 1663700 h 3295650"/>
              <a:gd name="connsiteX64" fmla="*/ 1464733 w 4239683"/>
              <a:gd name="connsiteY64" fmla="*/ 1587500 h 3295650"/>
              <a:gd name="connsiteX65" fmla="*/ 1439333 w 4239683"/>
              <a:gd name="connsiteY65" fmla="*/ 1587500 h 3295650"/>
              <a:gd name="connsiteX66" fmla="*/ 1439333 w 4239683"/>
              <a:gd name="connsiteY66" fmla="*/ 1536700 h 3295650"/>
              <a:gd name="connsiteX67" fmla="*/ 1350433 w 4239683"/>
              <a:gd name="connsiteY67" fmla="*/ 1536700 h 3295650"/>
              <a:gd name="connsiteX68" fmla="*/ 1350433 w 4239683"/>
              <a:gd name="connsiteY68" fmla="*/ 1511300 h 3295650"/>
              <a:gd name="connsiteX69" fmla="*/ 1280583 w 4239683"/>
              <a:gd name="connsiteY69" fmla="*/ 1511300 h 3295650"/>
              <a:gd name="connsiteX70" fmla="*/ 1280583 w 4239683"/>
              <a:gd name="connsiteY70" fmla="*/ 1479550 h 3295650"/>
              <a:gd name="connsiteX71" fmla="*/ 1223433 w 4239683"/>
              <a:gd name="connsiteY71" fmla="*/ 1479550 h 3295650"/>
              <a:gd name="connsiteX72" fmla="*/ 1223433 w 4239683"/>
              <a:gd name="connsiteY72" fmla="*/ 1435100 h 3295650"/>
              <a:gd name="connsiteX73" fmla="*/ 1198033 w 4239683"/>
              <a:gd name="connsiteY73" fmla="*/ 1435100 h 3295650"/>
              <a:gd name="connsiteX74" fmla="*/ 1198033 w 4239683"/>
              <a:gd name="connsiteY74" fmla="*/ 1346200 h 3295650"/>
              <a:gd name="connsiteX75" fmla="*/ 1172633 w 4239683"/>
              <a:gd name="connsiteY75" fmla="*/ 1346200 h 3295650"/>
              <a:gd name="connsiteX76" fmla="*/ 1172633 w 4239683"/>
              <a:gd name="connsiteY76" fmla="*/ 1295400 h 3295650"/>
              <a:gd name="connsiteX77" fmla="*/ 1147233 w 4239683"/>
              <a:gd name="connsiteY77" fmla="*/ 1295400 h 3295650"/>
              <a:gd name="connsiteX78" fmla="*/ 1147233 w 4239683"/>
              <a:gd name="connsiteY78" fmla="*/ 1250950 h 3295650"/>
              <a:gd name="connsiteX79" fmla="*/ 1102783 w 4239683"/>
              <a:gd name="connsiteY79" fmla="*/ 1250950 h 3295650"/>
              <a:gd name="connsiteX80" fmla="*/ 1102783 w 4239683"/>
              <a:gd name="connsiteY80" fmla="*/ 1200150 h 3295650"/>
              <a:gd name="connsiteX81" fmla="*/ 975783 w 4239683"/>
              <a:gd name="connsiteY81" fmla="*/ 1200150 h 3295650"/>
              <a:gd name="connsiteX82" fmla="*/ 975783 w 4239683"/>
              <a:gd name="connsiteY82" fmla="*/ 1155700 h 3295650"/>
              <a:gd name="connsiteX83" fmla="*/ 899583 w 4239683"/>
              <a:gd name="connsiteY83" fmla="*/ 1155700 h 3295650"/>
              <a:gd name="connsiteX84" fmla="*/ 899583 w 4239683"/>
              <a:gd name="connsiteY84" fmla="*/ 1066800 h 3295650"/>
              <a:gd name="connsiteX85" fmla="*/ 899583 w 4239683"/>
              <a:gd name="connsiteY85" fmla="*/ 1066800 h 3295650"/>
              <a:gd name="connsiteX86" fmla="*/ 899583 w 4239683"/>
              <a:gd name="connsiteY86" fmla="*/ 984250 h 3295650"/>
              <a:gd name="connsiteX87" fmla="*/ 867833 w 4239683"/>
              <a:gd name="connsiteY87" fmla="*/ 984250 h 3295650"/>
              <a:gd name="connsiteX88" fmla="*/ 867833 w 4239683"/>
              <a:gd name="connsiteY88" fmla="*/ 933450 h 3295650"/>
              <a:gd name="connsiteX89" fmla="*/ 848783 w 4239683"/>
              <a:gd name="connsiteY89" fmla="*/ 933450 h 3295650"/>
              <a:gd name="connsiteX90" fmla="*/ 848783 w 4239683"/>
              <a:gd name="connsiteY90" fmla="*/ 895350 h 3295650"/>
              <a:gd name="connsiteX91" fmla="*/ 823383 w 4239683"/>
              <a:gd name="connsiteY91" fmla="*/ 895350 h 3295650"/>
              <a:gd name="connsiteX92" fmla="*/ 823383 w 4239683"/>
              <a:gd name="connsiteY92" fmla="*/ 869950 h 3295650"/>
              <a:gd name="connsiteX93" fmla="*/ 715433 w 4239683"/>
              <a:gd name="connsiteY93" fmla="*/ 869950 h 3295650"/>
              <a:gd name="connsiteX94" fmla="*/ 715433 w 4239683"/>
              <a:gd name="connsiteY94" fmla="*/ 819150 h 3295650"/>
              <a:gd name="connsiteX95" fmla="*/ 645583 w 4239683"/>
              <a:gd name="connsiteY95" fmla="*/ 819150 h 3295650"/>
              <a:gd name="connsiteX96" fmla="*/ 645583 w 4239683"/>
              <a:gd name="connsiteY96" fmla="*/ 819150 h 3295650"/>
              <a:gd name="connsiteX97" fmla="*/ 645583 w 4239683"/>
              <a:gd name="connsiteY97" fmla="*/ 768350 h 3295650"/>
              <a:gd name="connsiteX98" fmla="*/ 613833 w 4239683"/>
              <a:gd name="connsiteY98" fmla="*/ 768350 h 3295650"/>
              <a:gd name="connsiteX99" fmla="*/ 613833 w 4239683"/>
              <a:gd name="connsiteY99" fmla="*/ 596900 h 3295650"/>
              <a:gd name="connsiteX100" fmla="*/ 582083 w 4239683"/>
              <a:gd name="connsiteY100" fmla="*/ 565150 h 3295650"/>
              <a:gd name="connsiteX101" fmla="*/ 550333 w 4239683"/>
              <a:gd name="connsiteY101" fmla="*/ 565150 h 3295650"/>
              <a:gd name="connsiteX102" fmla="*/ 548216 w 4239683"/>
              <a:gd name="connsiteY102" fmla="*/ 505883 h 3295650"/>
              <a:gd name="connsiteX103" fmla="*/ 514350 w 4239683"/>
              <a:gd name="connsiteY103" fmla="*/ 501650 h 3295650"/>
              <a:gd name="connsiteX104" fmla="*/ 512233 w 4239683"/>
              <a:gd name="connsiteY104" fmla="*/ 476250 h 3295650"/>
              <a:gd name="connsiteX105" fmla="*/ 442383 w 4239683"/>
              <a:gd name="connsiteY105" fmla="*/ 476250 h 3295650"/>
              <a:gd name="connsiteX106" fmla="*/ 442383 w 4239683"/>
              <a:gd name="connsiteY106" fmla="*/ 450850 h 3295650"/>
              <a:gd name="connsiteX107" fmla="*/ 328083 w 4239683"/>
              <a:gd name="connsiteY107" fmla="*/ 450850 h 3295650"/>
              <a:gd name="connsiteX108" fmla="*/ 328083 w 4239683"/>
              <a:gd name="connsiteY108" fmla="*/ 381000 h 3295650"/>
              <a:gd name="connsiteX109" fmla="*/ 302683 w 4239683"/>
              <a:gd name="connsiteY109" fmla="*/ 381000 h 3295650"/>
              <a:gd name="connsiteX110" fmla="*/ 302683 w 4239683"/>
              <a:gd name="connsiteY110" fmla="*/ 323850 h 3295650"/>
              <a:gd name="connsiteX111" fmla="*/ 283633 w 4239683"/>
              <a:gd name="connsiteY111" fmla="*/ 323850 h 3295650"/>
              <a:gd name="connsiteX112" fmla="*/ 283633 w 4239683"/>
              <a:gd name="connsiteY112" fmla="*/ 241300 h 3295650"/>
              <a:gd name="connsiteX113" fmla="*/ 277283 w 4239683"/>
              <a:gd name="connsiteY113" fmla="*/ 234950 h 3295650"/>
              <a:gd name="connsiteX114" fmla="*/ 277283 w 4239683"/>
              <a:gd name="connsiteY114" fmla="*/ 114300 h 3295650"/>
              <a:gd name="connsiteX115" fmla="*/ 243417 w 4239683"/>
              <a:gd name="connsiteY115" fmla="*/ 88900 h 3295650"/>
              <a:gd name="connsiteX116" fmla="*/ 239183 w 4239683"/>
              <a:gd name="connsiteY116" fmla="*/ 57150 h 3295650"/>
              <a:gd name="connsiteX117" fmla="*/ 160867 w 4239683"/>
              <a:gd name="connsiteY117" fmla="*/ 57150 h 3295650"/>
              <a:gd name="connsiteX118" fmla="*/ 154516 w 4239683"/>
              <a:gd name="connsiteY118" fmla="*/ 21167 h 3295650"/>
              <a:gd name="connsiteX119" fmla="*/ 105834 w 4239683"/>
              <a:gd name="connsiteY119" fmla="*/ 21167 h 3295650"/>
              <a:gd name="connsiteX120" fmla="*/ 105833 w 4239683"/>
              <a:gd name="connsiteY120" fmla="*/ 0 h 3295650"/>
              <a:gd name="connsiteX121" fmla="*/ 0 w 4239683"/>
              <a:gd name="connsiteY121" fmla="*/ 0 h 3295650"/>
              <a:gd name="connsiteX0" fmla="*/ 4239683 w 4239683"/>
              <a:gd name="connsiteY0" fmla="*/ 3295650 h 3295650"/>
              <a:gd name="connsiteX1" fmla="*/ 4239683 w 4239683"/>
              <a:gd name="connsiteY1" fmla="*/ 2768600 h 3295650"/>
              <a:gd name="connsiteX2" fmla="*/ 3623733 w 4239683"/>
              <a:gd name="connsiteY2" fmla="*/ 2768600 h 3295650"/>
              <a:gd name="connsiteX3" fmla="*/ 3623733 w 4239683"/>
              <a:gd name="connsiteY3" fmla="*/ 2673350 h 3295650"/>
              <a:gd name="connsiteX4" fmla="*/ 3160183 w 4239683"/>
              <a:gd name="connsiteY4" fmla="*/ 2673350 h 3295650"/>
              <a:gd name="connsiteX5" fmla="*/ 3160183 w 4239683"/>
              <a:gd name="connsiteY5" fmla="*/ 2603500 h 3295650"/>
              <a:gd name="connsiteX6" fmla="*/ 3058583 w 4239683"/>
              <a:gd name="connsiteY6" fmla="*/ 2603500 h 3295650"/>
              <a:gd name="connsiteX7" fmla="*/ 3058583 w 4239683"/>
              <a:gd name="connsiteY7" fmla="*/ 2603500 h 3295650"/>
              <a:gd name="connsiteX8" fmla="*/ 3058583 w 4239683"/>
              <a:gd name="connsiteY8" fmla="*/ 2559050 h 3295650"/>
              <a:gd name="connsiteX9" fmla="*/ 2995083 w 4239683"/>
              <a:gd name="connsiteY9" fmla="*/ 2559050 h 3295650"/>
              <a:gd name="connsiteX10" fmla="*/ 2995083 w 4239683"/>
              <a:gd name="connsiteY10" fmla="*/ 2482850 h 3295650"/>
              <a:gd name="connsiteX11" fmla="*/ 2982383 w 4239683"/>
              <a:gd name="connsiteY11" fmla="*/ 2482850 h 3295650"/>
              <a:gd name="connsiteX12" fmla="*/ 2982383 w 4239683"/>
              <a:gd name="connsiteY12" fmla="*/ 2451100 h 3295650"/>
              <a:gd name="connsiteX13" fmla="*/ 2912533 w 4239683"/>
              <a:gd name="connsiteY13" fmla="*/ 2451100 h 3295650"/>
              <a:gd name="connsiteX14" fmla="*/ 2925233 w 4239683"/>
              <a:gd name="connsiteY14" fmla="*/ 2438400 h 3295650"/>
              <a:gd name="connsiteX15" fmla="*/ 2823633 w 4239683"/>
              <a:gd name="connsiteY15" fmla="*/ 2438400 h 3295650"/>
              <a:gd name="connsiteX16" fmla="*/ 2823633 w 4239683"/>
              <a:gd name="connsiteY16" fmla="*/ 2413000 h 3295650"/>
              <a:gd name="connsiteX17" fmla="*/ 2753783 w 4239683"/>
              <a:gd name="connsiteY17" fmla="*/ 2413000 h 3295650"/>
              <a:gd name="connsiteX18" fmla="*/ 2753783 w 4239683"/>
              <a:gd name="connsiteY18" fmla="*/ 2393950 h 3295650"/>
              <a:gd name="connsiteX19" fmla="*/ 2728383 w 4239683"/>
              <a:gd name="connsiteY19" fmla="*/ 2393950 h 3295650"/>
              <a:gd name="connsiteX20" fmla="*/ 2728383 w 4239683"/>
              <a:gd name="connsiteY20" fmla="*/ 2368550 h 3295650"/>
              <a:gd name="connsiteX21" fmla="*/ 2696633 w 4239683"/>
              <a:gd name="connsiteY21" fmla="*/ 2368550 h 3295650"/>
              <a:gd name="connsiteX22" fmla="*/ 2696633 w 4239683"/>
              <a:gd name="connsiteY22" fmla="*/ 2355850 h 3295650"/>
              <a:gd name="connsiteX23" fmla="*/ 2575983 w 4239683"/>
              <a:gd name="connsiteY23" fmla="*/ 2355850 h 3295650"/>
              <a:gd name="connsiteX24" fmla="*/ 2575983 w 4239683"/>
              <a:gd name="connsiteY24" fmla="*/ 2336800 h 3295650"/>
              <a:gd name="connsiteX25" fmla="*/ 2506133 w 4239683"/>
              <a:gd name="connsiteY25" fmla="*/ 2336800 h 3295650"/>
              <a:gd name="connsiteX26" fmla="*/ 2506133 w 4239683"/>
              <a:gd name="connsiteY26" fmla="*/ 2292350 h 3295650"/>
              <a:gd name="connsiteX27" fmla="*/ 2468033 w 4239683"/>
              <a:gd name="connsiteY27" fmla="*/ 2292350 h 3295650"/>
              <a:gd name="connsiteX28" fmla="*/ 2468033 w 4239683"/>
              <a:gd name="connsiteY28" fmla="*/ 2273300 h 3295650"/>
              <a:gd name="connsiteX29" fmla="*/ 2410883 w 4239683"/>
              <a:gd name="connsiteY29" fmla="*/ 2273300 h 3295650"/>
              <a:gd name="connsiteX30" fmla="*/ 2410883 w 4239683"/>
              <a:gd name="connsiteY30" fmla="*/ 2228850 h 3295650"/>
              <a:gd name="connsiteX31" fmla="*/ 2372783 w 4239683"/>
              <a:gd name="connsiteY31" fmla="*/ 2228850 h 3295650"/>
              <a:gd name="connsiteX32" fmla="*/ 2372783 w 4239683"/>
              <a:gd name="connsiteY32" fmla="*/ 2190750 h 3295650"/>
              <a:gd name="connsiteX33" fmla="*/ 2252133 w 4239683"/>
              <a:gd name="connsiteY33" fmla="*/ 2190750 h 3295650"/>
              <a:gd name="connsiteX34" fmla="*/ 2252133 w 4239683"/>
              <a:gd name="connsiteY34" fmla="*/ 2165350 h 3295650"/>
              <a:gd name="connsiteX35" fmla="*/ 2207683 w 4239683"/>
              <a:gd name="connsiteY35" fmla="*/ 2165350 h 3295650"/>
              <a:gd name="connsiteX36" fmla="*/ 2207683 w 4239683"/>
              <a:gd name="connsiteY36" fmla="*/ 2152650 h 3295650"/>
              <a:gd name="connsiteX37" fmla="*/ 2169583 w 4239683"/>
              <a:gd name="connsiteY37" fmla="*/ 2152650 h 3295650"/>
              <a:gd name="connsiteX38" fmla="*/ 2169583 w 4239683"/>
              <a:gd name="connsiteY38" fmla="*/ 2127250 h 3295650"/>
              <a:gd name="connsiteX39" fmla="*/ 2131483 w 4239683"/>
              <a:gd name="connsiteY39" fmla="*/ 2127250 h 3295650"/>
              <a:gd name="connsiteX40" fmla="*/ 2131483 w 4239683"/>
              <a:gd name="connsiteY40" fmla="*/ 2082800 h 3295650"/>
              <a:gd name="connsiteX41" fmla="*/ 2106083 w 4239683"/>
              <a:gd name="connsiteY41" fmla="*/ 2082800 h 3295650"/>
              <a:gd name="connsiteX42" fmla="*/ 2106083 w 4239683"/>
              <a:gd name="connsiteY42" fmla="*/ 2025650 h 3295650"/>
              <a:gd name="connsiteX43" fmla="*/ 2080683 w 4239683"/>
              <a:gd name="connsiteY43" fmla="*/ 2025650 h 3295650"/>
              <a:gd name="connsiteX44" fmla="*/ 2080683 w 4239683"/>
              <a:gd name="connsiteY44" fmla="*/ 2025650 h 3295650"/>
              <a:gd name="connsiteX45" fmla="*/ 2055283 w 4239683"/>
              <a:gd name="connsiteY45" fmla="*/ 2000250 h 3295650"/>
              <a:gd name="connsiteX46" fmla="*/ 2055283 w 4239683"/>
              <a:gd name="connsiteY46" fmla="*/ 1968500 h 3295650"/>
              <a:gd name="connsiteX47" fmla="*/ 1839383 w 4239683"/>
              <a:gd name="connsiteY47" fmla="*/ 1968500 h 3295650"/>
              <a:gd name="connsiteX48" fmla="*/ 1839383 w 4239683"/>
              <a:gd name="connsiteY48" fmla="*/ 1930400 h 3295650"/>
              <a:gd name="connsiteX49" fmla="*/ 1813983 w 4239683"/>
              <a:gd name="connsiteY49" fmla="*/ 1930400 h 3295650"/>
              <a:gd name="connsiteX50" fmla="*/ 1813983 w 4239683"/>
              <a:gd name="connsiteY50" fmla="*/ 1885950 h 3295650"/>
              <a:gd name="connsiteX51" fmla="*/ 1794933 w 4239683"/>
              <a:gd name="connsiteY51" fmla="*/ 1885950 h 3295650"/>
              <a:gd name="connsiteX52" fmla="*/ 1794933 w 4239683"/>
              <a:gd name="connsiteY52" fmla="*/ 1854200 h 3295650"/>
              <a:gd name="connsiteX53" fmla="*/ 1763183 w 4239683"/>
              <a:gd name="connsiteY53" fmla="*/ 1854200 h 3295650"/>
              <a:gd name="connsiteX54" fmla="*/ 1763183 w 4239683"/>
              <a:gd name="connsiteY54" fmla="*/ 1816100 h 3295650"/>
              <a:gd name="connsiteX55" fmla="*/ 1725083 w 4239683"/>
              <a:gd name="connsiteY55" fmla="*/ 1816100 h 3295650"/>
              <a:gd name="connsiteX56" fmla="*/ 1725083 w 4239683"/>
              <a:gd name="connsiteY56" fmla="*/ 1790700 h 3295650"/>
              <a:gd name="connsiteX57" fmla="*/ 1598083 w 4239683"/>
              <a:gd name="connsiteY57" fmla="*/ 1790700 h 3295650"/>
              <a:gd name="connsiteX58" fmla="*/ 1598083 w 4239683"/>
              <a:gd name="connsiteY58" fmla="*/ 1758950 h 3295650"/>
              <a:gd name="connsiteX59" fmla="*/ 1540933 w 4239683"/>
              <a:gd name="connsiteY59" fmla="*/ 1758950 h 3295650"/>
              <a:gd name="connsiteX60" fmla="*/ 1540933 w 4239683"/>
              <a:gd name="connsiteY60" fmla="*/ 1758950 h 3295650"/>
              <a:gd name="connsiteX61" fmla="*/ 1515533 w 4239683"/>
              <a:gd name="connsiteY61" fmla="*/ 1733550 h 3295650"/>
              <a:gd name="connsiteX62" fmla="*/ 1515533 w 4239683"/>
              <a:gd name="connsiteY62" fmla="*/ 1663700 h 3295650"/>
              <a:gd name="connsiteX63" fmla="*/ 1464733 w 4239683"/>
              <a:gd name="connsiteY63" fmla="*/ 1663700 h 3295650"/>
              <a:gd name="connsiteX64" fmla="*/ 1464733 w 4239683"/>
              <a:gd name="connsiteY64" fmla="*/ 1587500 h 3295650"/>
              <a:gd name="connsiteX65" fmla="*/ 1439333 w 4239683"/>
              <a:gd name="connsiteY65" fmla="*/ 1587500 h 3295650"/>
              <a:gd name="connsiteX66" fmla="*/ 1439333 w 4239683"/>
              <a:gd name="connsiteY66" fmla="*/ 1536700 h 3295650"/>
              <a:gd name="connsiteX67" fmla="*/ 1350433 w 4239683"/>
              <a:gd name="connsiteY67" fmla="*/ 1536700 h 3295650"/>
              <a:gd name="connsiteX68" fmla="*/ 1350433 w 4239683"/>
              <a:gd name="connsiteY68" fmla="*/ 1511300 h 3295650"/>
              <a:gd name="connsiteX69" fmla="*/ 1280583 w 4239683"/>
              <a:gd name="connsiteY69" fmla="*/ 1511300 h 3295650"/>
              <a:gd name="connsiteX70" fmla="*/ 1280583 w 4239683"/>
              <a:gd name="connsiteY70" fmla="*/ 1479550 h 3295650"/>
              <a:gd name="connsiteX71" fmla="*/ 1223433 w 4239683"/>
              <a:gd name="connsiteY71" fmla="*/ 1479550 h 3295650"/>
              <a:gd name="connsiteX72" fmla="*/ 1223433 w 4239683"/>
              <a:gd name="connsiteY72" fmla="*/ 1435100 h 3295650"/>
              <a:gd name="connsiteX73" fmla="*/ 1198033 w 4239683"/>
              <a:gd name="connsiteY73" fmla="*/ 1435100 h 3295650"/>
              <a:gd name="connsiteX74" fmla="*/ 1198033 w 4239683"/>
              <a:gd name="connsiteY74" fmla="*/ 1346200 h 3295650"/>
              <a:gd name="connsiteX75" fmla="*/ 1172633 w 4239683"/>
              <a:gd name="connsiteY75" fmla="*/ 1346200 h 3295650"/>
              <a:gd name="connsiteX76" fmla="*/ 1172633 w 4239683"/>
              <a:gd name="connsiteY76" fmla="*/ 1295400 h 3295650"/>
              <a:gd name="connsiteX77" fmla="*/ 1147233 w 4239683"/>
              <a:gd name="connsiteY77" fmla="*/ 1295400 h 3295650"/>
              <a:gd name="connsiteX78" fmla="*/ 1147233 w 4239683"/>
              <a:gd name="connsiteY78" fmla="*/ 1250950 h 3295650"/>
              <a:gd name="connsiteX79" fmla="*/ 1102783 w 4239683"/>
              <a:gd name="connsiteY79" fmla="*/ 1250950 h 3295650"/>
              <a:gd name="connsiteX80" fmla="*/ 1102783 w 4239683"/>
              <a:gd name="connsiteY80" fmla="*/ 1200150 h 3295650"/>
              <a:gd name="connsiteX81" fmla="*/ 975783 w 4239683"/>
              <a:gd name="connsiteY81" fmla="*/ 1200150 h 3295650"/>
              <a:gd name="connsiteX82" fmla="*/ 975783 w 4239683"/>
              <a:gd name="connsiteY82" fmla="*/ 1155700 h 3295650"/>
              <a:gd name="connsiteX83" fmla="*/ 899583 w 4239683"/>
              <a:gd name="connsiteY83" fmla="*/ 1155700 h 3295650"/>
              <a:gd name="connsiteX84" fmla="*/ 899583 w 4239683"/>
              <a:gd name="connsiteY84" fmla="*/ 1066800 h 3295650"/>
              <a:gd name="connsiteX85" fmla="*/ 899583 w 4239683"/>
              <a:gd name="connsiteY85" fmla="*/ 1066800 h 3295650"/>
              <a:gd name="connsiteX86" fmla="*/ 899583 w 4239683"/>
              <a:gd name="connsiteY86" fmla="*/ 984250 h 3295650"/>
              <a:gd name="connsiteX87" fmla="*/ 867833 w 4239683"/>
              <a:gd name="connsiteY87" fmla="*/ 984250 h 3295650"/>
              <a:gd name="connsiteX88" fmla="*/ 867833 w 4239683"/>
              <a:gd name="connsiteY88" fmla="*/ 933450 h 3295650"/>
              <a:gd name="connsiteX89" fmla="*/ 848783 w 4239683"/>
              <a:gd name="connsiteY89" fmla="*/ 933450 h 3295650"/>
              <a:gd name="connsiteX90" fmla="*/ 848783 w 4239683"/>
              <a:gd name="connsiteY90" fmla="*/ 895350 h 3295650"/>
              <a:gd name="connsiteX91" fmla="*/ 823383 w 4239683"/>
              <a:gd name="connsiteY91" fmla="*/ 895350 h 3295650"/>
              <a:gd name="connsiteX92" fmla="*/ 823383 w 4239683"/>
              <a:gd name="connsiteY92" fmla="*/ 869950 h 3295650"/>
              <a:gd name="connsiteX93" fmla="*/ 715433 w 4239683"/>
              <a:gd name="connsiteY93" fmla="*/ 869950 h 3295650"/>
              <a:gd name="connsiteX94" fmla="*/ 715433 w 4239683"/>
              <a:gd name="connsiteY94" fmla="*/ 819150 h 3295650"/>
              <a:gd name="connsiteX95" fmla="*/ 645583 w 4239683"/>
              <a:gd name="connsiteY95" fmla="*/ 819150 h 3295650"/>
              <a:gd name="connsiteX96" fmla="*/ 645583 w 4239683"/>
              <a:gd name="connsiteY96" fmla="*/ 819150 h 3295650"/>
              <a:gd name="connsiteX97" fmla="*/ 645583 w 4239683"/>
              <a:gd name="connsiteY97" fmla="*/ 768350 h 3295650"/>
              <a:gd name="connsiteX98" fmla="*/ 613833 w 4239683"/>
              <a:gd name="connsiteY98" fmla="*/ 768350 h 3295650"/>
              <a:gd name="connsiteX99" fmla="*/ 588433 w 4239683"/>
              <a:gd name="connsiteY99" fmla="*/ 603250 h 3295650"/>
              <a:gd name="connsiteX100" fmla="*/ 582083 w 4239683"/>
              <a:gd name="connsiteY100" fmla="*/ 565150 h 3295650"/>
              <a:gd name="connsiteX101" fmla="*/ 550333 w 4239683"/>
              <a:gd name="connsiteY101" fmla="*/ 565150 h 3295650"/>
              <a:gd name="connsiteX102" fmla="*/ 548216 w 4239683"/>
              <a:gd name="connsiteY102" fmla="*/ 505883 h 3295650"/>
              <a:gd name="connsiteX103" fmla="*/ 514350 w 4239683"/>
              <a:gd name="connsiteY103" fmla="*/ 501650 h 3295650"/>
              <a:gd name="connsiteX104" fmla="*/ 512233 w 4239683"/>
              <a:gd name="connsiteY104" fmla="*/ 476250 h 3295650"/>
              <a:gd name="connsiteX105" fmla="*/ 442383 w 4239683"/>
              <a:gd name="connsiteY105" fmla="*/ 476250 h 3295650"/>
              <a:gd name="connsiteX106" fmla="*/ 442383 w 4239683"/>
              <a:gd name="connsiteY106" fmla="*/ 450850 h 3295650"/>
              <a:gd name="connsiteX107" fmla="*/ 328083 w 4239683"/>
              <a:gd name="connsiteY107" fmla="*/ 450850 h 3295650"/>
              <a:gd name="connsiteX108" fmla="*/ 328083 w 4239683"/>
              <a:gd name="connsiteY108" fmla="*/ 381000 h 3295650"/>
              <a:gd name="connsiteX109" fmla="*/ 302683 w 4239683"/>
              <a:gd name="connsiteY109" fmla="*/ 381000 h 3295650"/>
              <a:gd name="connsiteX110" fmla="*/ 302683 w 4239683"/>
              <a:gd name="connsiteY110" fmla="*/ 323850 h 3295650"/>
              <a:gd name="connsiteX111" fmla="*/ 283633 w 4239683"/>
              <a:gd name="connsiteY111" fmla="*/ 323850 h 3295650"/>
              <a:gd name="connsiteX112" fmla="*/ 283633 w 4239683"/>
              <a:gd name="connsiteY112" fmla="*/ 241300 h 3295650"/>
              <a:gd name="connsiteX113" fmla="*/ 277283 w 4239683"/>
              <a:gd name="connsiteY113" fmla="*/ 234950 h 3295650"/>
              <a:gd name="connsiteX114" fmla="*/ 277283 w 4239683"/>
              <a:gd name="connsiteY114" fmla="*/ 114300 h 3295650"/>
              <a:gd name="connsiteX115" fmla="*/ 243417 w 4239683"/>
              <a:gd name="connsiteY115" fmla="*/ 88900 h 3295650"/>
              <a:gd name="connsiteX116" fmla="*/ 239183 w 4239683"/>
              <a:gd name="connsiteY116" fmla="*/ 57150 h 3295650"/>
              <a:gd name="connsiteX117" fmla="*/ 160867 w 4239683"/>
              <a:gd name="connsiteY117" fmla="*/ 57150 h 3295650"/>
              <a:gd name="connsiteX118" fmla="*/ 154516 w 4239683"/>
              <a:gd name="connsiteY118" fmla="*/ 21167 h 3295650"/>
              <a:gd name="connsiteX119" fmla="*/ 105834 w 4239683"/>
              <a:gd name="connsiteY119" fmla="*/ 21167 h 3295650"/>
              <a:gd name="connsiteX120" fmla="*/ 105833 w 4239683"/>
              <a:gd name="connsiteY120" fmla="*/ 0 h 3295650"/>
              <a:gd name="connsiteX121" fmla="*/ 0 w 4239683"/>
              <a:gd name="connsiteY121" fmla="*/ 0 h 3295650"/>
              <a:gd name="connsiteX0" fmla="*/ 4239683 w 4239683"/>
              <a:gd name="connsiteY0" fmla="*/ 3295650 h 3295650"/>
              <a:gd name="connsiteX1" fmla="*/ 4239683 w 4239683"/>
              <a:gd name="connsiteY1" fmla="*/ 2768600 h 3295650"/>
              <a:gd name="connsiteX2" fmla="*/ 3623733 w 4239683"/>
              <a:gd name="connsiteY2" fmla="*/ 2768600 h 3295650"/>
              <a:gd name="connsiteX3" fmla="*/ 3623733 w 4239683"/>
              <a:gd name="connsiteY3" fmla="*/ 2673350 h 3295650"/>
              <a:gd name="connsiteX4" fmla="*/ 3160183 w 4239683"/>
              <a:gd name="connsiteY4" fmla="*/ 2673350 h 3295650"/>
              <a:gd name="connsiteX5" fmla="*/ 3160183 w 4239683"/>
              <a:gd name="connsiteY5" fmla="*/ 2603500 h 3295650"/>
              <a:gd name="connsiteX6" fmla="*/ 3058583 w 4239683"/>
              <a:gd name="connsiteY6" fmla="*/ 2603500 h 3295650"/>
              <a:gd name="connsiteX7" fmla="*/ 3058583 w 4239683"/>
              <a:gd name="connsiteY7" fmla="*/ 2603500 h 3295650"/>
              <a:gd name="connsiteX8" fmla="*/ 3058583 w 4239683"/>
              <a:gd name="connsiteY8" fmla="*/ 2559050 h 3295650"/>
              <a:gd name="connsiteX9" fmla="*/ 2995083 w 4239683"/>
              <a:gd name="connsiteY9" fmla="*/ 2559050 h 3295650"/>
              <a:gd name="connsiteX10" fmla="*/ 2995083 w 4239683"/>
              <a:gd name="connsiteY10" fmla="*/ 2482850 h 3295650"/>
              <a:gd name="connsiteX11" fmla="*/ 2982383 w 4239683"/>
              <a:gd name="connsiteY11" fmla="*/ 2482850 h 3295650"/>
              <a:gd name="connsiteX12" fmla="*/ 2982383 w 4239683"/>
              <a:gd name="connsiteY12" fmla="*/ 2451100 h 3295650"/>
              <a:gd name="connsiteX13" fmla="*/ 2912533 w 4239683"/>
              <a:gd name="connsiteY13" fmla="*/ 2451100 h 3295650"/>
              <a:gd name="connsiteX14" fmla="*/ 2925233 w 4239683"/>
              <a:gd name="connsiteY14" fmla="*/ 2438400 h 3295650"/>
              <a:gd name="connsiteX15" fmla="*/ 2823633 w 4239683"/>
              <a:gd name="connsiteY15" fmla="*/ 2438400 h 3295650"/>
              <a:gd name="connsiteX16" fmla="*/ 2823633 w 4239683"/>
              <a:gd name="connsiteY16" fmla="*/ 2413000 h 3295650"/>
              <a:gd name="connsiteX17" fmla="*/ 2753783 w 4239683"/>
              <a:gd name="connsiteY17" fmla="*/ 2413000 h 3295650"/>
              <a:gd name="connsiteX18" fmla="*/ 2753783 w 4239683"/>
              <a:gd name="connsiteY18" fmla="*/ 2393950 h 3295650"/>
              <a:gd name="connsiteX19" fmla="*/ 2728383 w 4239683"/>
              <a:gd name="connsiteY19" fmla="*/ 2393950 h 3295650"/>
              <a:gd name="connsiteX20" fmla="*/ 2728383 w 4239683"/>
              <a:gd name="connsiteY20" fmla="*/ 2368550 h 3295650"/>
              <a:gd name="connsiteX21" fmla="*/ 2696633 w 4239683"/>
              <a:gd name="connsiteY21" fmla="*/ 2368550 h 3295650"/>
              <a:gd name="connsiteX22" fmla="*/ 2696633 w 4239683"/>
              <a:gd name="connsiteY22" fmla="*/ 2355850 h 3295650"/>
              <a:gd name="connsiteX23" fmla="*/ 2575983 w 4239683"/>
              <a:gd name="connsiteY23" fmla="*/ 2355850 h 3295650"/>
              <a:gd name="connsiteX24" fmla="*/ 2575983 w 4239683"/>
              <a:gd name="connsiteY24" fmla="*/ 2336800 h 3295650"/>
              <a:gd name="connsiteX25" fmla="*/ 2506133 w 4239683"/>
              <a:gd name="connsiteY25" fmla="*/ 2336800 h 3295650"/>
              <a:gd name="connsiteX26" fmla="*/ 2506133 w 4239683"/>
              <a:gd name="connsiteY26" fmla="*/ 2292350 h 3295650"/>
              <a:gd name="connsiteX27" fmla="*/ 2468033 w 4239683"/>
              <a:gd name="connsiteY27" fmla="*/ 2292350 h 3295650"/>
              <a:gd name="connsiteX28" fmla="*/ 2468033 w 4239683"/>
              <a:gd name="connsiteY28" fmla="*/ 2273300 h 3295650"/>
              <a:gd name="connsiteX29" fmla="*/ 2410883 w 4239683"/>
              <a:gd name="connsiteY29" fmla="*/ 2273300 h 3295650"/>
              <a:gd name="connsiteX30" fmla="*/ 2410883 w 4239683"/>
              <a:gd name="connsiteY30" fmla="*/ 2228850 h 3295650"/>
              <a:gd name="connsiteX31" fmla="*/ 2372783 w 4239683"/>
              <a:gd name="connsiteY31" fmla="*/ 2228850 h 3295650"/>
              <a:gd name="connsiteX32" fmla="*/ 2372783 w 4239683"/>
              <a:gd name="connsiteY32" fmla="*/ 2190750 h 3295650"/>
              <a:gd name="connsiteX33" fmla="*/ 2252133 w 4239683"/>
              <a:gd name="connsiteY33" fmla="*/ 2190750 h 3295650"/>
              <a:gd name="connsiteX34" fmla="*/ 2252133 w 4239683"/>
              <a:gd name="connsiteY34" fmla="*/ 2165350 h 3295650"/>
              <a:gd name="connsiteX35" fmla="*/ 2207683 w 4239683"/>
              <a:gd name="connsiteY35" fmla="*/ 2165350 h 3295650"/>
              <a:gd name="connsiteX36" fmla="*/ 2207683 w 4239683"/>
              <a:gd name="connsiteY36" fmla="*/ 2152650 h 3295650"/>
              <a:gd name="connsiteX37" fmla="*/ 2169583 w 4239683"/>
              <a:gd name="connsiteY37" fmla="*/ 2152650 h 3295650"/>
              <a:gd name="connsiteX38" fmla="*/ 2169583 w 4239683"/>
              <a:gd name="connsiteY38" fmla="*/ 2127250 h 3295650"/>
              <a:gd name="connsiteX39" fmla="*/ 2131483 w 4239683"/>
              <a:gd name="connsiteY39" fmla="*/ 2127250 h 3295650"/>
              <a:gd name="connsiteX40" fmla="*/ 2131483 w 4239683"/>
              <a:gd name="connsiteY40" fmla="*/ 2082800 h 3295650"/>
              <a:gd name="connsiteX41" fmla="*/ 2106083 w 4239683"/>
              <a:gd name="connsiteY41" fmla="*/ 2082800 h 3295650"/>
              <a:gd name="connsiteX42" fmla="*/ 2106083 w 4239683"/>
              <a:gd name="connsiteY42" fmla="*/ 2025650 h 3295650"/>
              <a:gd name="connsiteX43" fmla="*/ 2080683 w 4239683"/>
              <a:gd name="connsiteY43" fmla="*/ 2025650 h 3295650"/>
              <a:gd name="connsiteX44" fmla="*/ 2080683 w 4239683"/>
              <a:gd name="connsiteY44" fmla="*/ 2025650 h 3295650"/>
              <a:gd name="connsiteX45" fmla="*/ 2055283 w 4239683"/>
              <a:gd name="connsiteY45" fmla="*/ 2000250 h 3295650"/>
              <a:gd name="connsiteX46" fmla="*/ 2055283 w 4239683"/>
              <a:gd name="connsiteY46" fmla="*/ 1968500 h 3295650"/>
              <a:gd name="connsiteX47" fmla="*/ 1839383 w 4239683"/>
              <a:gd name="connsiteY47" fmla="*/ 1968500 h 3295650"/>
              <a:gd name="connsiteX48" fmla="*/ 1839383 w 4239683"/>
              <a:gd name="connsiteY48" fmla="*/ 1930400 h 3295650"/>
              <a:gd name="connsiteX49" fmla="*/ 1813983 w 4239683"/>
              <a:gd name="connsiteY49" fmla="*/ 1930400 h 3295650"/>
              <a:gd name="connsiteX50" fmla="*/ 1813983 w 4239683"/>
              <a:gd name="connsiteY50" fmla="*/ 1885950 h 3295650"/>
              <a:gd name="connsiteX51" fmla="*/ 1794933 w 4239683"/>
              <a:gd name="connsiteY51" fmla="*/ 1885950 h 3295650"/>
              <a:gd name="connsiteX52" fmla="*/ 1794933 w 4239683"/>
              <a:gd name="connsiteY52" fmla="*/ 1854200 h 3295650"/>
              <a:gd name="connsiteX53" fmla="*/ 1763183 w 4239683"/>
              <a:gd name="connsiteY53" fmla="*/ 1854200 h 3295650"/>
              <a:gd name="connsiteX54" fmla="*/ 1763183 w 4239683"/>
              <a:gd name="connsiteY54" fmla="*/ 1816100 h 3295650"/>
              <a:gd name="connsiteX55" fmla="*/ 1725083 w 4239683"/>
              <a:gd name="connsiteY55" fmla="*/ 1816100 h 3295650"/>
              <a:gd name="connsiteX56" fmla="*/ 1725083 w 4239683"/>
              <a:gd name="connsiteY56" fmla="*/ 1790700 h 3295650"/>
              <a:gd name="connsiteX57" fmla="*/ 1598083 w 4239683"/>
              <a:gd name="connsiteY57" fmla="*/ 1790700 h 3295650"/>
              <a:gd name="connsiteX58" fmla="*/ 1598083 w 4239683"/>
              <a:gd name="connsiteY58" fmla="*/ 1758950 h 3295650"/>
              <a:gd name="connsiteX59" fmla="*/ 1540933 w 4239683"/>
              <a:gd name="connsiteY59" fmla="*/ 1758950 h 3295650"/>
              <a:gd name="connsiteX60" fmla="*/ 1540933 w 4239683"/>
              <a:gd name="connsiteY60" fmla="*/ 1758950 h 3295650"/>
              <a:gd name="connsiteX61" fmla="*/ 1515533 w 4239683"/>
              <a:gd name="connsiteY61" fmla="*/ 1733550 h 3295650"/>
              <a:gd name="connsiteX62" fmla="*/ 1515533 w 4239683"/>
              <a:gd name="connsiteY62" fmla="*/ 1663700 h 3295650"/>
              <a:gd name="connsiteX63" fmla="*/ 1464733 w 4239683"/>
              <a:gd name="connsiteY63" fmla="*/ 1663700 h 3295650"/>
              <a:gd name="connsiteX64" fmla="*/ 1464733 w 4239683"/>
              <a:gd name="connsiteY64" fmla="*/ 1587500 h 3295650"/>
              <a:gd name="connsiteX65" fmla="*/ 1439333 w 4239683"/>
              <a:gd name="connsiteY65" fmla="*/ 1587500 h 3295650"/>
              <a:gd name="connsiteX66" fmla="*/ 1439333 w 4239683"/>
              <a:gd name="connsiteY66" fmla="*/ 1536700 h 3295650"/>
              <a:gd name="connsiteX67" fmla="*/ 1350433 w 4239683"/>
              <a:gd name="connsiteY67" fmla="*/ 1536700 h 3295650"/>
              <a:gd name="connsiteX68" fmla="*/ 1350433 w 4239683"/>
              <a:gd name="connsiteY68" fmla="*/ 1511300 h 3295650"/>
              <a:gd name="connsiteX69" fmla="*/ 1280583 w 4239683"/>
              <a:gd name="connsiteY69" fmla="*/ 1511300 h 3295650"/>
              <a:gd name="connsiteX70" fmla="*/ 1280583 w 4239683"/>
              <a:gd name="connsiteY70" fmla="*/ 1479550 h 3295650"/>
              <a:gd name="connsiteX71" fmla="*/ 1223433 w 4239683"/>
              <a:gd name="connsiteY71" fmla="*/ 1479550 h 3295650"/>
              <a:gd name="connsiteX72" fmla="*/ 1223433 w 4239683"/>
              <a:gd name="connsiteY72" fmla="*/ 1435100 h 3295650"/>
              <a:gd name="connsiteX73" fmla="*/ 1198033 w 4239683"/>
              <a:gd name="connsiteY73" fmla="*/ 1435100 h 3295650"/>
              <a:gd name="connsiteX74" fmla="*/ 1198033 w 4239683"/>
              <a:gd name="connsiteY74" fmla="*/ 1346200 h 3295650"/>
              <a:gd name="connsiteX75" fmla="*/ 1172633 w 4239683"/>
              <a:gd name="connsiteY75" fmla="*/ 1346200 h 3295650"/>
              <a:gd name="connsiteX76" fmla="*/ 1172633 w 4239683"/>
              <a:gd name="connsiteY76" fmla="*/ 1295400 h 3295650"/>
              <a:gd name="connsiteX77" fmla="*/ 1147233 w 4239683"/>
              <a:gd name="connsiteY77" fmla="*/ 1295400 h 3295650"/>
              <a:gd name="connsiteX78" fmla="*/ 1147233 w 4239683"/>
              <a:gd name="connsiteY78" fmla="*/ 1250950 h 3295650"/>
              <a:gd name="connsiteX79" fmla="*/ 1102783 w 4239683"/>
              <a:gd name="connsiteY79" fmla="*/ 1250950 h 3295650"/>
              <a:gd name="connsiteX80" fmla="*/ 1102783 w 4239683"/>
              <a:gd name="connsiteY80" fmla="*/ 1200150 h 3295650"/>
              <a:gd name="connsiteX81" fmla="*/ 975783 w 4239683"/>
              <a:gd name="connsiteY81" fmla="*/ 1200150 h 3295650"/>
              <a:gd name="connsiteX82" fmla="*/ 975783 w 4239683"/>
              <a:gd name="connsiteY82" fmla="*/ 1155700 h 3295650"/>
              <a:gd name="connsiteX83" fmla="*/ 899583 w 4239683"/>
              <a:gd name="connsiteY83" fmla="*/ 1155700 h 3295650"/>
              <a:gd name="connsiteX84" fmla="*/ 899583 w 4239683"/>
              <a:gd name="connsiteY84" fmla="*/ 1066800 h 3295650"/>
              <a:gd name="connsiteX85" fmla="*/ 899583 w 4239683"/>
              <a:gd name="connsiteY85" fmla="*/ 1066800 h 3295650"/>
              <a:gd name="connsiteX86" fmla="*/ 899583 w 4239683"/>
              <a:gd name="connsiteY86" fmla="*/ 984250 h 3295650"/>
              <a:gd name="connsiteX87" fmla="*/ 867833 w 4239683"/>
              <a:gd name="connsiteY87" fmla="*/ 984250 h 3295650"/>
              <a:gd name="connsiteX88" fmla="*/ 867833 w 4239683"/>
              <a:gd name="connsiteY88" fmla="*/ 933450 h 3295650"/>
              <a:gd name="connsiteX89" fmla="*/ 848783 w 4239683"/>
              <a:gd name="connsiteY89" fmla="*/ 933450 h 3295650"/>
              <a:gd name="connsiteX90" fmla="*/ 848783 w 4239683"/>
              <a:gd name="connsiteY90" fmla="*/ 895350 h 3295650"/>
              <a:gd name="connsiteX91" fmla="*/ 823383 w 4239683"/>
              <a:gd name="connsiteY91" fmla="*/ 895350 h 3295650"/>
              <a:gd name="connsiteX92" fmla="*/ 823383 w 4239683"/>
              <a:gd name="connsiteY92" fmla="*/ 869950 h 3295650"/>
              <a:gd name="connsiteX93" fmla="*/ 715433 w 4239683"/>
              <a:gd name="connsiteY93" fmla="*/ 869950 h 3295650"/>
              <a:gd name="connsiteX94" fmla="*/ 715433 w 4239683"/>
              <a:gd name="connsiteY94" fmla="*/ 819150 h 3295650"/>
              <a:gd name="connsiteX95" fmla="*/ 645583 w 4239683"/>
              <a:gd name="connsiteY95" fmla="*/ 819150 h 3295650"/>
              <a:gd name="connsiteX96" fmla="*/ 645583 w 4239683"/>
              <a:gd name="connsiteY96" fmla="*/ 819150 h 3295650"/>
              <a:gd name="connsiteX97" fmla="*/ 645583 w 4239683"/>
              <a:gd name="connsiteY97" fmla="*/ 768350 h 3295650"/>
              <a:gd name="connsiteX98" fmla="*/ 613833 w 4239683"/>
              <a:gd name="connsiteY98" fmla="*/ 768350 h 3295650"/>
              <a:gd name="connsiteX99" fmla="*/ 588433 w 4239683"/>
              <a:gd name="connsiteY99" fmla="*/ 603250 h 3295650"/>
              <a:gd name="connsiteX100" fmla="*/ 590551 w 4239683"/>
              <a:gd name="connsiteY100" fmla="*/ 656167 h 3295650"/>
              <a:gd name="connsiteX101" fmla="*/ 582083 w 4239683"/>
              <a:gd name="connsiteY101" fmla="*/ 565150 h 3295650"/>
              <a:gd name="connsiteX102" fmla="*/ 550333 w 4239683"/>
              <a:gd name="connsiteY102" fmla="*/ 565150 h 3295650"/>
              <a:gd name="connsiteX103" fmla="*/ 548216 w 4239683"/>
              <a:gd name="connsiteY103" fmla="*/ 505883 h 3295650"/>
              <a:gd name="connsiteX104" fmla="*/ 514350 w 4239683"/>
              <a:gd name="connsiteY104" fmla="*/ 501650 h 3295650"/>
              <a:gd name="connsiteX105" fmla="*/ 512233 w 4239683"/>
              <a:gd name="connsiteY105" fmla="*/ 476250 h 3295650"/>
              <a:gd name="connsiteX106" fmla="*/ 442383 w 4239683"/>
              <a:gd name="connsiteY106" fmla="*/ 476250 h 3295650"/>
              <a:gd name="connsiteX107" fmla="*/ 442383 w 4239683"/>
              <a:gd name="connsiteY107" fmla="*/ 450850 h 3295650"/>
              <a:gd name="connsiteX108" fmla="*/ 328083 w 4239683"/>
              <a:gd name="connsiteY108" fmla="*/ 450850 h 3295650"/>
              <a:gd name="connsiteX109" fmla="*/ 328083 w 4239683"/>
              <a:gd name="connsiteY109" fmla="*/ 381000 h 3295650"/>
              <a:gd name="connsiteX110" fmla="*/ 302683 w 4239683"/>
              <a:gd name="connsiteY110" fmla="*/ 381000 h 3295650"/>
              <a:gd name="connsiteX111" fmla="*/ 302683 w 4239683"/>
              <a:gd name="connsiteY111" fmla="*/ 323850 h 3295650"/>
              <a:gd name="connsiteX112" fmla="*/ 283633 w 4239683"/>
              <a:gd name="connsiteY112" fmla="*/ 323850 h 3295650"/>
              <a:gd name="connsiteX113" fmla="*/ 283633 w 4239683"/>
              <a:gd name="connsiteY113" fmla="*/ 241300 h 3295650"/>
              <a:gd name="connsiteX114" fmla="*/ 277283 w 4239683"/>
              <a:gd name="connsiteY114" fmla="*/ 234950 h 3295650"/>
              <a:gd name="connsiteX115" fmla="*/ 277283 w 4239683"/>
              <a:gd name="connsiteY115" fmla="*/ 114300 h 3295650"/>
              <a:gd name="connsiteX116" fmla="*/ 243417 w 4239683"/>
              <a:gd name="connsiteY116" fmla="*/ 88900 h 3295650"/>
              <a:gd name="connsiteX117" fmla="*/ 239183 w 4239683"/>
              <a:gd name="connsiteY117" fmla="*/ 57150 h 3295650"/>
              <a:gd name="connsiteX118" fmla="*/ 160867 w 4239683"/>
              <a:gd name="connsiteY118" fmla="*/ 57150 h 3295650"/>
              <a:gd name="connsiteX119" fmla="*/ 154516 w 4239683"/>
              <a:gd name="connsiteY119" fmla="*/ 21167 h 3295650"/>
              <a:gd name="connsiteX120" fmla="*/ 105834 w 4239683"/>
              <a:gd name="connsiteY120" fmla="*/ 21167 h 3295650"/>
              <a:gd name="connsiteX121" fmla="*/ 105833 w 4239683"/>
              <a:gd name="connsiteY121" fmla="*/ 0 h 3295650"/>
              <a:gd name="connsiteX122" fmla="*/ 0 w 4239683"/>
              <a:gd name="connsiteY122" fmla="*/ 0 h 3295650"/>
              <a:gd name="connsiteX0" fmla="*/ 4239683 w 4239683"/>
              <a:gd name="connsiteY0" fmla="*/ 3295650 h 3295650"/>
              <a:gd name="connsiteX1" fmla="*/ 4239683 w 4239683"/>
              <a:gd name="connsiteY1" fmla="*/ 2768600 h 3295650"/>
              <a:gd name="connsiteX2" fmla="*/ 3623733 w 4239683"/>
              <a:gd name="connsiteY2" fmla="*/ 2768600 h 3295650"/>
              <a:gd name="connsiteX3" fmla="*/ 3623733 w 4239683"/>
              <a:gd name="connsiteY3" fmla="*/ 2673350 h 3295650"/>
              <a:gd name="connsiteX4" fmla="*/ 3160183 w 4239683"/>
              <a:gd name="connsiteY4" fmla="*/ 2673350 h 3295650"/>
              <a:gd name="connsiteX5" fmla="*/ 3160183 w 4239683"/>
              <a:gd name="connsiteY5" fmla="*/ 2603500 h 3295650"/>
              <a:gd name="connsiteX6" fmla="*/ 3058583 w 4239683"/>
              <a:gd name="connsiteY6" fmla="*/ 2603500 h 3295650"/>
              <a:gd name="connsiteX7" fmla="*/ 3058583 w 4239683"/>
              <a:gd name="connsiteY7" fmla="*/ 2603500 h 3295650"/>
              <a:gd name="connsiteX8" fmla="*/ 3058583 w 4239683"/>
              <a:gd name="connsiteY8" fmla="*/ 2559050 h 3295650"/>
              <a:gd name="connsiteX9" fmla="*/ 2995083 w 4239683"/>
              <a:gd name="connsiteY9" fmla="*/ 2559050 h 3295650"/>
              <a:gd name="connsiteX10" fmla="*/ 2995083 w 4239683"/>
              <a:gd name="connsiteY10" fmla="*/ 2482850 h 3295650"/>
              <a:gd name="connsiteX11" fmla="*/ 2982383 w 4239683"/>
              <a:gd name="connsiteY11" fmla="*/ 2482850 h 3295650"/>
              <a:gd name="connsiteX12" fmla="*/ 2982383 w 4239683"/>
              <a:gd name="connsiteY12" fmla="*/ 2451100 h 3295650"/>
              <a:gd name="connsiteX13" fmla="*/ 2912533 w 4239683"/>
              <a:gd name="connsiteY13" fmla="*/ 2451100 h 3295650"/>
              <a:gd name="connsiteX14" fmla="*/ 2925233 w 4239683"/>
              <a:gd name="connsiteY14" fmla="*/ 2438400 h 3295650"/>
              <a:gd name="connsiteX15" fmla="*/ 2823633 w 4239683"/>
              <a:gd name="connsiteY15" fmla="*/ 2438400 h 3295650"/>
              <a:gd name="connsiteX16" fmla="*/ 2823633 w 4239683"/>
              <a:gd name="connsiteY16" fmla="*/ 2413000 h 3295650"/>
              <a:gd name="connsiteX17" fmla="*/ 2753783 w 4239683"/>
              <a:gd name="connsiteY17" fmla="*/ 2413000 h 3295650"/>
              <a:gd name="connsiteX18" fmla="*/ 2753783 w 4239683"/>
              <a:gd name="connsiteY18" fmla="*/ 2393950 h 3295650"/>
              <a:gd name="connsiteX19" fmla="*/ 2728383 w 4239683"/>
              <a:gd name="connsiteY19" fmla="*/ 2393950 h 3295650"/>
              <a:gd name="connsiteX20" fmla="*/ 2728383 w 4239683"/>
              <a:gd name="connsiteY20" fmla="*/ 2368550 h 3295650"/>
              <a:gd name="connsiteX21" fmla="*/ 2696633 w 4239683"/>
              <a:gd name="connsiteY21" fmla="*/ 2368550 h 3295650"/>
              <a:gd name="connsiteX22" fmla="*/ 2696633 w 4239683"/>
              <a:gd name="connsiteY22" fmla="*/ 2355850 h 3295650"/>
              <a:gd name="connsiteX23" fmla="*/ 2575983 w 4239683"/>
              <a:gd name="connsiteY23" fmla="*/ 2355850 h 3295650"/>
              <a:gd name="connsiteX24" fmla="*/ 2575983 w 4239683"/>
              <a:gd name="connsiteY24" fmla="*/ 2336800 h 3295650"/>
              <a:gd name="connsiteX25" fmla="*/ 2506133 w 4239683"/>
              <a:gd name="connsiteY25" fmla="*/ 2336800 h 3295650"/>
              <a:gd name="connsiteX26" fmla="*/ 2506133 w 4239683"/>
              <a:gd name="connsiteY26" fmla="*/ 2292350 h 3295650"/>
              <a:gd name="connsiteX27" fmla="*/ 2468033 w 4239683"/>
              <a:gd name="connsiteY27" fmla="*/ 2292350 h 3295650"/>
              <a:gd name="connsiteX28" fmla="*/ 2468033 w 4239683"/>
              <a:gd name="connsiteY28" fmla="*/ 2273300 h 3295650"/>
              <a:gd name="connsiteX29" fmla="*/ 2410883 w 4239683"/>
              <a:gd name="connsiteY29" fmla="*/ 2273300 h 3295650"/>
              <a:gd name="connsiteX30" fmla="*/ 2410883 w 4239683"/>
              <a:gd name="connsiteY30" fmla="*/ 2228850 h 3295650"/>
              <a:gd name="connsiteX31" fmla="*/ 2372783 w 4239683"/>
              <a:gd name="connsiteY31" fmla="*/ 2228850 h 3295650"/>
              <a:gd name="connsiteX32" fmla="*/ 2372783 w 4239683"/>
              <a:gd name="connsiteY32" fmla="*/ 2190750 h 3295650"/>
              <a:gd name="connsiteX33" fmla="*/ 2252133 w 4239683"/>
              <a:gd name="connsiteY33" fmla="*/ 2190750 h 3295650"/>
              <a:gd name="connsiteX34" fmla="*/ 2252133 w 4239683"/>
              <a:gd name="connsiteY34" fmla="*/ 2165350 h 3295650"/>
              <a:gd name="connsiteX35" fmla="*/ 2207683 w 4239683"/>
              <a:gd name="connsiteY35" fmla="*/ 2165350 h 3295650"/>
              <a:gd name="connsiteX36" fmla="*/ 2207683 w 4239683"/>
              <a:gd name="connsiteY36" fmla="*/ 2152650 h 3295650"/>
              <a:gd name="connsiteX37" fmla="*/ 2169583 w 4239683"/>
              <a:gd name="connsiteY37" fmla="*/ 2152650 h 3295650"/>
              <a:gd name="connsiteX38" fmla="*/ 2169583 w 4239683"/>
              <a:gd name="connsiteY38" fmla="*/ 2127250 h 3295650"/>
              <a:gd name="connsiteX39" fmla="*/ 2131483 w 4239683"/>
              <a:gd name="connsiteY39" fmla="*/ 2127250 h 3295650"/>
              <a:gd name="connsiteX40" fmla="*/ 2131483 w 4239683"/>
              <a:gd name="connsiteY40" fmla="*/ 2082800 h 3295650"/>
              <a:gd name="connsiteX41" fmla="*/ 2106083 w 4239683"/>
              <a:gd name="connsiteY41" fmla="*/ 2082800 h 3295650"/>
              <a:gd name="connsiteX42" fmla="*/ 2106083 w 4239683"/>
              <a:gd name="connsiteY42" fmla="*/ 2025650 h 3295650"/>
              <a:gd name="connsiteX43" fmla="*/ 2080683 w 4239683"/>
              <a:gd name="connsiteY43" fmla="*/ 2025650 h 3295650"/>
              <a:gd name="connsiteX44" fmla="*/ 2080683 w 4239683"/>
              <a:gd name="connsiteY44" fmla="*/ 2025650 h 3295650"/>
              <a:gd name="connsiteX45" fmla="*/ 2055283 w 4239683"/>
              <a:gd name="connsiteY45" fmla="*/ 2000250 h 3295650"/>
              <a:gd name="connsiteX46" fmla="*/ 2055283 w 4239683"/>
              <a:gd name="connsiteY46" fmla="*/ 1968500 h 3295650"/>
              <a:gd name="connsiteX47" fmla="*/ 1839383 w 4239683"/>
              <a:gd name="connsiteY47" fmla="*/ 1968500 h 3295650"/>
              <a:gd name="connsiteX48" fmla="*/ 1839383 w 4239683"/>
              <a:gd name="connsiteY48" fmla="*/ 1930400 h 3295650"/>
              <a:gd name="connsiteX49" fmla="*/ 1813983 w 4239683"/>
              <a:gd name="connsiteY49" fmla="*/ 1930400 h 3295650"/>
              <a:gd name="connsiteX50" fmla="*/ 1813983 w 4239683"/>
              <a:gd name="connsiteY50" fmla="*/ 1885950 h 3295650"/>
              <a:gd name="connsiteX51" fmla="*/ 1794933 w 4239683"/>
              <a:gd name="connsiteY51" fmla="*/ 1885950 h 3295650"/>
              <a:gd name="connsiteX52" fmla="*/ 1794933 w 4239683"/>
              <a:gd name="connsiteY52" fmla="*/ 1854200 h 3295650"/>
              <a:gd name="connsiteX53" fmla="*/ 1763183 w 4239683"/>
              <a:gd name="connsiteY53" fmla="*/ 1854200 h 3295650"/>
              <a:gd name="connsiteX54" fmla="*/ 1763183 w 4239683"/>
              <a:gd name="connsiteY54" fmla="*/ 1816100 h 3295650"/>
              <a:gd name="connsiteX55" fmla="*/ 1725083 w 4239683"/>
              <a:gd name="connsiteY55" fmla="*/ 1816100 h 3295650"/>
              <a:gd name="connsiteX56" fmla="*/ 1725083 w 4239683"/>
              <a:gd name="connsiteY56" fmla="*/ 1790700 h 3295650"/>
              <a:gd name="connsiteX57" fmla="*/ 1598083 w 4239683"/>
              <a:gd name="connsiteY57" fmla="*/ 1790700 h 3295650"/>
              <a:gd name="connsiteX58" fmla="*/ 1598083 w 4239683"/>
              <a:gd name="connsiteY58" fmla="*/ 1758950 h 3295650"/>
              <a:gd name="connsiteX59" fmla="*/ 1540933 w 4239683"/>
              <a:gd name="connsiteY59" fmla="*/ 1758950 h 3295650"/>
              <a:gd name="connsiteX60" fmla="*/ 1540933 w 4239683"/>
              <a:gd name="connsiteY60" fmla="*/ 1758950 h 3295650"/>
              <a:gd name="connsiteX61" fmla="*/ 1515533 w 4239683"/>
              <a:gd name="connsiteY61" fmla="*/ 1733550 h 3295650"/>
              <a:gd name="connsiteX62" fmla="*/ 1515533 w 4239683"/>
              <a:gd name="connsiteY62" fmla="*/ 1663700 h 3295650"/>
              <a:gd name="connsiteX63" fmla="*/ 1464733 w 4239683"/>
              <a:gd name="connsiteY63" fmla="*/ 1663700 h 3295650"/>
              <a:gd name="connsiteX64" fmla="*/ 1464733 w 4239683"/>
              <a:gd name="connsiteY64" fmla="*/ 1587500 h 3295650"/>
              <a:gd name="connsiteX65" fmla="*/ 1439333 w 4239683"/>
              <a:gd name="connsiteY65" fmla="*/ 1587500 h 3295650"/>
              <a:gd name="connsiteX66" fmla="*/ 1439333 w 4239683"/>
              <a:gd name="connsiteY66" fmla="*/ 1536700 h 3295650"/>
              <a:gd name="connsiteX67" fmla="*/ 1350433 w 4239683"/>
              <a:gd name="connsiteY67" fmla="*/ 1536700 h 3295650"/>
              <a:gd name="connsiteX68" fmla="*/ 1350433 w 4239683"/>
              <a:gd name="connsiteY68" fmla="*/ 1511300 h 3295650"/>
              <a:gd name="connsiteX69" fmla="*/ 1280583 w 4239683"/>
              <a:gd name="connsiteY69" fmla="*/ 1511300 h 3295650"/>
              <a:gd name="connsiteX70" fmla="*/ 1280583 w 4239683"/>
              <a:gd name="connsiteY70" fmla="*/ 1479550 h 3295650"/>
              <a:gd name="connsiteX71" fmla="*/ 1223433 w 4239683"/>
              <a:gd name="connsiteY71" fmla="*/ 1479550 h 3295650"/>
              <a:gd name="connsiteX72" fmla="*/ 1223433 w 4239683"/>
              <a:gd name="connsiteY72" fmla="*/ 1435100 h 3295650"/>
              <a:gd name="connsiteX73" fmla="*/ 1198033 w 4239683"/>
              <a:gd name="connsiteY73" fmla="*/ 1435100 h 3295650"/>
              <a:gd name="connsiteX74" fmla="*/ 1198033 w 4239683"/>
              <a:gd name="connsiteY74" fmla="*/ 1346200 h 3295650"/>
              <a:gd name="connsiteX75" fmla="*/ 1172633 w 4239683"/>
              <a:gd name="connsiteY75" fmla="*/ 1346200 h 3295650"/>
              <a:gd name="connsiteX76" fmla="*/ 1172633 w 4239683"/>
              <a:gd name="connsiteY76" fmla="*/ 1295400 h 3295650"/>
              <a:gd name="connsiteX77" fmla="*/ 1147233 w 4239683"/>
              <a:gd name="connsiteY77" fmla="*/ 1295400 h 3295650"/>
              <a:gd name="connsiteX78" fmla="*/ 1147233 w 4239683"/>
              <a:gd name="connsiteY78" fmla="*/ 1250950 h 3295650"/>
              <a:gd name="connsiteX79" fmla="*/ 1102783 w 4239683"/>
              <a:gd name="connsiteY79" fmla="*/ 1250950 h 3295650"/>
              <a:gd name="connsiteX80" fmla="*/ 1102783 w 4239683"/>
              <a:gd name="connsiteY80" fmla="*/ 1200150 h 3295650"/>
              <a:gd name="connsiteX81" fmla="*/ 975783 w 4239683"/>
              <a:gd name="connsiteY81" fmla="*/ 1200150 h 3295650"/>
              <a:gd name="connsiteX82" fmla="*/ 975783 w 4239683"/>
              <a:gd name="connsiteY82" fmla="*/ 1155700 h 3295650"/>
              <a:gd name="connsiteX83" fmla="*/ 899583 w 4239683"/>
              <a:gd name="connsiteY83" fmla="*/ 1155700 h 3295650"/>
              <a:gd name="connsiteX84" fmla="*/ 899583 w 4239683"/>
              <a:gd name="connsiteY84" fmla="*/ 1066800 h 3295650"/>
              <a:gd name="connsiteX85" fmla="*/ 899583 w 4239683"/>
              <a:gd name="connsiteY85" fmla="*/ 1066800 h 3295650"/>
              <a:gd name="connsiteX86" fmla="*/ 899583 w 4239683"/>
              <a:gd name="connsiteY86" fmla="*/ 984250 h 3295650"/>
              <a:gd name="connsiteX87" fmla="*/ 867833 w 4239683"/>
              <a:gd name="connsiteY87" fmla="*/ 984250 h 3295650"/>
              <a:gd name="connsiteX88" fmla="*/ 867833 w 4239683"/>
              <a:gd name="connsiteY88" fmla="*/ 933450 h 3295650"/>
              <a:gd name="connsiteX89" fmla="*/ 848783 w 4239683"/>
              <a:gd name="connsiteY89" fmla="*/ 933450 h 3295650"/>
              <a:gd name="connsiteX90" fmla="*/ 848783 w 4239683"/>
              <a:gd name="connsiteY90" fmla="*/ 895350 h 3295650"/>
              <a:gd name="connsiteX91" fmla="*/ 823383 w 4239683"/>
              <a:gd name="connsiteY91" fmla="*/ 895350 h 3295650"/>
              <a:gd name="connsiteX92" fmla="*/ 823383 w 4239683"/>
              <a:gd name="connsiteY92" fmla="*/ 869950 h 3295650"/>
              <a:gd name="connsiteX93" fmla="*/ 715433 w 4239683"/>
              <a:gd name="connsiteY93" fmla="*/ 869950 h 3295650"/>
              <a:gd name="connsiteX94" fmla="*/ 715433 w 4239683"/>
              <a:gd name="connsiteY94" fmla="*/ 819150 h 3295650"/>
              <a:gd name="connsiteX95" fmla="*/ 645583 w 4239683"/>
              <a:gd name="connsiteY95" fmla="*/ 819150 h 3295650"/>
              <a:gd name="connsiteX96" fmla="*/ 645583 w 4239683"/>
              <a:gd name="connsiteY96" fmla="*/ 819150 h 3295650"/>
              <a:gd name="connsiteX97" fmla="*/ 645583 w 4239683"/>
              <a:gd name="connsiteY97" fmla="*/ 768350 h 3295650"/>
              <a:gd name="connsiteX98" fmla="*/ 613833 w 4239683"/>
              <a:gd name="connsiteY98" fmla="*/ 768350 h 3295650"/>
              <a:gd name="connsiteX99" fmla="*/ 588433 w 4239683"/>
              <a:gd name="connsiteY99" fmla="*/ 603250 h 3295650"/>
              <a:gd name="connsiteX100" fmla="*/ 605367 w 4239683"/>
              <a:gd name="connsiteY100" fmla="*/ 677334 h 3295650"/>
              <a:gd name="connsiteX101" fmla="*/ 582083 w 4239683"/>
              <a:gd name="connsiteY101" fmla="*/ 565150 h 3295650"/>
              <a:gd name="connsiteX102" fmla="*/ 550333 w 4239683"/>
              <a:gd name="connsiteY102" fmla="*/ 565150 h 3295650"/>
              <a:gd name="connsiteX103" fmla="*/ 548216 w 4239683"/>
              <a:gd name="connsiteY103" fmla="*/ 505883 h 3295650"/>
              <a:gd name="connsiteX104" fmla="*/ 514350 w 4239683"/>
              <a:gd name="connsiteY104" fmla="*/ 501650 h 3295650"/>
              <a:gd name="connsiteX105" fmla="*/ 512233 w 4239683"/>
              <a:gd name="connsiteY105" fmla="*/ 476250 h 3295650"/>
              <a:gd name="connsiteX106" fmla="*/ 442383 w 4239683"/>
              <a:gd name="connsiteY106" fmla="*/ 476250 h 3295650"/>
              <a:gd name="connsiteX107" fmla="*/ 442383 w 4239683"/>
              <a:gd name="connsiteY107" fmla="*/ 450850 h 3295650"/>
              <a:gd name="connsiteX108" fmla="*/ 328083 w 4239683"/>
              <a:gd name="connsiteY108" fmla="*/ 450850 h 3295650"/>
              <a:gd name="connsiteX109" fmla="*/ 328083 w 4239683"/>
              <a:gd name="connsiteY109" fmla="*/ 381000 h 3295650"/>
              <a:gd name="connsiteX110" fmla="*/ 302683 w 4239683"/>
              <a:gd name="connsiteY110" fmla="*/ 381000 h 3295650"/>
              <a:gd name="connsiteX111" fmla="*/ 302683 w 4239683"/>
              <a:gd name="connsiteY111" fmla="*/ 323850 h 3295650"/>
              <a:gd name="connsiteX112" fmla="*/ 283633 w 4239683"/>
              <a:gd name="connsiteY112" fmla="*/ 323850 h 3295650"/>
              <a:gd name="connsiteX113" fmla="*/ 283633 w 4239683"/>
              <a:gd name="connsiteY113" fmla="*/ 241300 h 3295650"/>
              <a:gd name="connsiteX114" fmla="*/ 277283 w 4239683"/>
              <a:gd name="connsiteY114" fmla="*/ 234950 h 3295650"/>
              <a:gd name="connsiteX115" fmla="*/ 277283 w 4239683"/>
              <a:gd name="connsiteY115" fmla="*/ 114300 h 3295650"/>
              <a:gd name="connsiteX116" fmla="*/ 243417 w 4239683"/>
              <a:gd name="connsiteY116" fmla="*/ 88900 h 3295650"/>
              <a:gd name="connsiteX117" fmla="*/ 239183 w 4239683"/>
              <a:gd name="connsiteY117" fmla="*/ 57150 h 3295650"/>
              <a:gd name="connsiteX118" fmla="*/ 160867 w 4239683"/>
              <a:gd name="connsiteY118" fmla="*/ 57150 h 3295650"/>
              <a:gd name="connsiteX119" fmla="*/ 154516 w 4239683"/>
              <a:gd name="connsiteY119" fmla="*/ 21167 h 3295650"/>
              <a:gd name="connsiteX120" fmla="*/ 105834 w 4239683"/>
              <a:gd name="connsiteY120" fmla="*/ 21167 h 3295650"/>
              <a:gd name="connsiteX121" fmla="*/ 105833 w 4239683"/>
              <a:gd name="connsiteY121" fmla="*/ 0 h 3295650"/>
              <a:gd name="connsiteX122" fmla="*/ 0 w 4239683"/>
              <a:gd name="connsiteY122" fmla="*/ 0 h 3295650"/>
              <a:gd name="connsiteX0" fmla="*/ 4239683 w 4239683"/>
              <a:gd name="connsiteY0" fmla="*/ 3295650 h 3295650"/>
              <a:gd name="connsiteX1" fmla="*/ 4239683 w 4239683"/>
              <a:gd name="connsiteY1" fmla="*/ 2768600 h 3295650"/>
              <a:gd name="connsiteX2" fmla="*/ 3623733 w 4239683"/>
              <a:gd name="connsiteY2" fmla="*/ 2768600 h 3295650"/>
              <a:gd name="connsiteX3" fmla="*/ 3623733 w 4239683"/>
              <a:gd name="connsiteY3" fmla="*/ 2673350 h 3295650"/>
              <a:gd name="connsiteX4" fmla="*/ 3160183 w 4239683"/>
              <a:gd name="connsiteY4" fmla="*/ 2673350 h 3295650"/>
              <a:gd name="connsiteX5" fmla="*/ 3160183 w 4239683"/>
              <a:gd name="connsiteY5" fmla="*/ 2603500 h 3295650"/>
              <a:gd name="connsiteX6" fmla="*/ 3058583 w 4239683"/>
              <a:gd name="connsiteY6" fmla="*/ 2603500 h 3295650"/>
              <a:gd name="connsiteX7" fmla="*/ 3058583 w 4239683"/>
              <a:gd name="connsiteY7" fmla="*/ 2603500 h 3295650"/>
              <a:gd name="connsiteX8" fmla="*/ 3058583 w 4239683"/>
              <a:gd name="connsiteY8" fmla="*/ 2559050 h 3295650"/>
              <a:gd name="connsiteX9" fmla="*/ 2995083 w 4239683"/>
              <a:gd name="connsiteY9" fmla="*/ 2559050 h 3295650"/>
              <a:gd name="connsiteX10" fmla="*/ 2995083 w 4239683"/>
              <a:gd name="connsiteY10" fmla="*/ 2482850 h 3295650"/>
              <a:gd name="connsiteX11" fmla="*/ 2982383 w 4239683"/>
              <a:gd name="connsiteY11" fmla="*/ 2482850 h 3295650"/>
              <a:gd name="connsiteX12" fmla="*/ 2982383 w 4239683"/>
              <a:gd name="connsiteY12" fmla="*/ 2451100 h 3295650"/>
              <a:gd name="connsiteX13" fmla="*/ 2912533 w 4239683"/>
              <a:gd name="connsiteY13" fmla="*/ 2451100 h 3295650"/>
              <a:gd name="connsiteX14" fmla="*/ 2925233 w 4239683"/>
              <a:gd name="connsiteY14" fmla="*/ 2438400 h 3295650"/>
              <a:gd name="connsiteX15" fmla="*/ 2823633 w 4239683"/>
              <a:gd name="connsiteY15" fmla="*/ 2438400 h 3295650"/>
              <a:gd name="connsiteX16" fmla="*/ 2823633 w 4239683"/>
              <a:gd name="connsiteY16" fmla="*/ 2413000 h 3295650"/>
              <a:gd name="connsiteX17" fmla="*/ 2753783 w 4239683"/>
              <a:gd name="connsiteY17" fmla="*/ 2413000 h 3295650"/>
              <a:gd name="connsiteX18" fmla="*/ 2753783 w 4239683"/>
              <a:gd name="connsiteY18" fmla="*/ 2393950 h 3295650"/>
              <a:gd name="connsiteX19" fmla="*/ 2728383 w 4239683"/>
              <a:gd name="connsiteY19" fmla="*/ 2393950 h 3295650"/>
              <a:gd name="connsiteX20" fmla="*/ 2728383 w 4239683"/>
              <a:gd name="connsiteY20" fmla="*/ 2368550 h 3295650"/>
              <a:gd name="connsiteX21" fmla="*/ 2696633 w 4239683"/>
              <a:gd name="connsiteY21" fmla="*/ 2368550 h 3295650"/>
              <a:gd name="connsiteX22" fmla="*/ 2696633 w 4239683"/>
              <a:gd name="connsiteY22" fmla="*/ 2355850 h 3295650"/>
              <a:gd name="connsiteX23" fmla="*/ 2575983 w 4239683"/>
              <a:gd name="connsiteY23" fmla="*/ 2355850 h 3295650"/>
              <a:gd name="connsiteX24" fmla="*/ 2575983 w 4239683"/>
              <a:gd name="connsiteY24" fmla="*/ 2336800 h 3295650"/>
              <a:gd name="connsiteX25" fmla="*/ 2506133 w 4239683"/>
              <a:gd name="connsiteY25" fmla="*/ 2336800 h 3295650"/>
              <a:gd name="connsiteX26" fmla="*/ 2506133 w 4239683"/>
              <a:gd name="connsiteY26" fmla="*/ 2292350 h 3295650"/>
              <a:gd name="connsiteX27" fmla="*/ 2468033 w 4239683"/>
              <a:gd name="connsiteY27" fmla="*/ 2292350 h 3295650"/>
              <a:gd name="connsiteX28" fmla="*/ 2468033 w 4239683"/>
              <a:gd name="connsiteY28" fmla="*/ 2273300 h 3295650"/>
              <a:gd name="connsiteX29" fmla="*/ 2410883 w 4239683"/>
              <a:gd name="connsiteY29" fmla="*/ 2273300 h 3295650"/>
              <a:gd name="connsiteX30" fmla="*/ 2410883 w 4239683"/>
              <a:gd name="connsiteY30" fmla="*/ 2228850 h 3295650"/>
              <a:gd name="connsiteX31" fmla="*/ 2372783 w 4239683"/>
              <a:gd name="connsiteY31" fmla="*/ 2228850 h 3295650"/>
              <a:gd name="connsiteX32" fmla="*/ 2372783 w 4239683"/>
              <a:gd name="connsiteY32" fmla="*/ 2190750 h 3295650"/>
              <a:gd name="connsiteX33" fmla="*/ 2252133 w 4239683"/>
              <a:gd name="connsiteY33" fmla="*/ 2190750 h 3295650"/>
              <a:gd name="connsiteX34" fmla="*/ 2252133 w 4239683"/>
              <a:gd name="connsiteY34" fmla="*/ 2165350 h 3295650"/>
              <a:gd name="connsiteX35" fmla="*/ 2207683 w 4239683"/>
              <a:gd name="connsiteY35" fmla="*/ 2165350 h 3295650"/>
              <a:gd name="connsiteX36" fmla="*/ 2207683 w 4239683"/>
              <a:gd name="connsiteY36" fmla="*/ 2152650 h 3295650"/>
              <a:gd name="connsiteX37" fmla="*/ 2169583 w 4239683"/>
              <a:gd name="connsiteY37" fmla="*/ 2152650 h 3295650"/>
              <a:gd name="connsiteX38" fmla="*/ 2169583 w 4239683"/>
              <a:gd name="connsiteY38" fmla="*/ 2127250 h 3295650"/>
              <a:gd name="connsiteX39" fmla="*/ 2131483 w 4239683"/>
              <a:gd name="connsiteY39" fmla="*/ 2127250 h 3295650"/>
              <a:gd name="connsiteX40" fmla="*/ 2131483 w 4239683"/>
              <a:gd name="connsiteY40" fmla="*/ 2082800 h 3295650"/>
              <a:gd name="connsiteX41" fmla="*/ 2106083 w 4239683"/>
              <a:gd name="connsiteY41" fmla="*/ 2082800 h 3295650"/>
              <a:gd name="connsiteX42" fmla="*/ 2106083 w 4239683"/>
              <a:gd name="connsiteY42" fmla="*/ 2025650 h 3295650"/>
              <a:gd name="connsiteX43" fmla="*/ 2080683 w 4239683"/>
              <a:gd name="connsiteY43" fmla="*/ 2025650 h 3295650"/>
              <a:gd name="connsiteX44" fmla="*/ 2080683 w 4239683"/>
              <a:gd name="connsiteY44" fmla="*/ 2025650 h 3295650"/>
              <a:gd name="connsiteX45" fmla="*/ 2055283 w 4239683"/>
              <a:gd name="connsiteY45" fmla="*/ 2000250 h 3295650"/>
              <a:gd name="connsiteX46" fmla="*/ 2055283 w 4239683"/>
              <a:gd name="connsiteY46" fmla="*/ 1968500 h 3295650"/>
              <a:gd name="connsiteX47" fmla="*/ 1839383 w 4239683"/>
              <a:gd name="connsiteY47" fmla="*/ 1968500 h 3295650"/>
              <a:gd name="connsiteX48" fmla="*/ 1839383 w 4239683"/>
              <a:gd name="connsiteY48" fmla="*/ 1930400 h 3295650"/>
              <a:gd name="connsiteX49" fmla="*/ 1813983 w 4239683"/>
              <a:gd name="connsiteY49" fmla="*/ 1930400 h 3295650"/>
              <a:gd name="connsiteX50" fmla="*/ 1813983 w 4239683"/>
              <a:gd name="connsiteY50" fmla="*/ 1885950 h 3295650"/>
              <a:gd name="connsiteX51" fmla="*/ 1794933 w 4239683"/>
              <a:gd name="connsiteY51" fmla="*/ 1885950 h 3295650"/>
              <a:gd name="connsiteX52" fmla="*/ 1794933 w 4239683"/>
              <a:gd name="connsiteY52" fmla="*/ 1854200 h 3295650"/>
              <a:gd name="connsiteX53" fmla="*/ 1763183 w 4239683"/>
              <a:gd name="connsiteY53" fmla="*/ 1854200 h 3295650"/>
              <a:gd name="connsiteX54" fmla="*/ 1763183 w 4239683"/>
              <a:gd name="connsiteY54" fmla="*/ 1816100 h 3295650"/>
              <a:gd name="connsiteX55" fmla="*/ 1725083 w 4239683"/>
              <a:gd name="connsiteY55" fmla="*/ 1816100 h 3295650"/>
              <a:gd name="connsiteX56" fmla="*/ 1725083 w 4239683"/>
              <a:gd name="connsiteY56" fmla="*/ 1790700 h 3295650"/>
              <a:gd name="connsiteX57" fmla="*/ 1598083 w 4239683"/>
              <a:gd name="connsiteY57" fmla="*/ 1790700 h 3295650"/>
              <a:gd name="connsiteX58" fmla="*/ 1598083 w 4239683"/>
              <a:gd name="connsiteY58" fmla="*/ 1758950 h 3295650"/>
              <a:gd name="connsiteX59" fmla="*/ 1540933 w 4239683"/>
              <a:gd name="connsiteY59" fmla="*/ 1758950 h 3295650"/>
              <a:gd name="connsiteX60" fmla="*/ 1540933 w 4239683"/>
              <a:gd name="connsiteY60" fmla="*/ 1758950 h 3295650"/>
              <a:gd name="connsiteX61" fmla="*/ 1515533 w 4239683"/>
              <a:gd name="connsiteY61" fmla="*/ 1733550 h 3295650"/>
              <a:gd name="connsiteX62" fmla="*/ 1515533 w 4239683"/>
              <a:gd name="connsiteY62" fmla="*/ 1663700 h 3295650"/>
              <a:gd name="connsiteX63" fmla="*/ 1464733 w 4239683"/>
              <a:gd name="connsiteY63" fmla="*/ 1663700 h 3295650"/>
              <a:gd name="connsiteX64" fmla="*/ 1464733 w 4239683"/>
              <a:gd name="connsiteY64" fmla="*/ 1587500 h 3295650"/>
              <a:gd name="connsiteX65" fmla="*/ 1439333 w 4239683"/>
              <a:gd name="connsiteY65" fmla="*/ 1587500 h 3295650"/>
              <a:gd name="connsiteX66" fmla="*/ 1439333 w 4239683"/>
              <a:gd name="connsiteY66" fmla="*/ 1536700 h 3295650"/>
              <a:gd name="connsiteX67" fmla="*/ 1350433 w 4239683"/>
              <a:gd name="connsiteY67" fmla="*/ 1536700 h 3295650"/>
              <a:gd name="connsiteX68" fmla="*/ 1350433 w 4239683"/>
              <a:gd name="connsiteY68" fmla="*/ 1511300 h 3295650"/>
              <a:gd name="connsiteX69" fmla="*/ 1280583 w 4239683"/>
              <a:gd name="connsiteY69" fmla="*/ 1511300 h 3295650"/>
              <a:gd name="connsiteX70" fmla="*/ 1280583 w 4239683"/>
              <a:gd name="connsiteY70" fmla="*/ 1479550 h 3295650"/>
              <a:gd name="connsiteX71" fmla="*/ 1223433 w 4239683"/>
              <a:gd name="connsiteY71" fmla="*/ 1479550 h 3295650"/>
              <a:gd name="connsiteX72" fmla="*/ 1223433 w 4239683"/>
              <a:gd name="connsiteY72" fmla="*/ 1435100 h 3295650"/>
              <a:gd name="connsiteX73" fmla="*/ 1198033 w 4239683"/>
              <a:gd name="connsiteY73" fmla="*/ 1435100 h 3295650"/>
              <a:gd name="connsiteX74" fmla="*/ 1198033 w 4239683"/>
              <a:gd name="connsiteY74" fmla="*/ 1346200 h 3295650"/>
              <a:gd name="connsiteX75" fmla="*/ 1172633 w 4239683"/>
              <a:gd name="connsiteY75" fmla="*/ 1346200 h 3295650"/>
              <a:gd name="connsiteX76" fmla="*/ 1172633 w 4239683"/>
              <a:gd name="connsiteY76" fmla="*/ 1295400 h 3295650"/>
              <a:gd name="connsiteX77" fmla="*/ 1147233 w 4239683"/>
              <a:gd name="connsiteY77" fmla="*/ 1295400 h 3295650"/>
              <a:gd name="connsiteX78" fmla="*/ 1147233 w 4239683"/>
              <a:gd name="connsiteY78" fmla="*/ 1250950 h 3295650"/>
              <a:gd name="connsiteX79" fmla="*/ 1102783 w 4239683"/>
              <a:gd name="connsiteY79" fmla="*/ 1250950 h 3295650"/>
              <a:gd name="connsiteX80" fmla="*/ 1102783 w 4239683"/>
              <a:gd name="connsiteY80" fmla="*/ 1200150 h 3295650"/>
              <a:gd name="connsiteX81" fmla="*/ 975783 w 4239683"/>
              <a:gd name="connsiteY81" fmla="*/ 1200150 h 3295650"/>
              <a:gd name="connsiteX82" fmla="*/ 975783 w 4239683"/>
              <a:gd name="connsiteY82" fmla="*/ 1155700 h 3295650"/>
              <a:gd name="connsiteX83" fmla="*/ 899583 w 4239683"/>
              <a:gd name="connsiteY83" fmla="*/ 1155700 h 3295650"/>
              <a:gd name="connsiteX84" fmla="*/ 899583 w 4239683"/>
              <a:gd name="connsiteY84" fmla="*/ 1066800 h 3295650"/>
              <a:gd name="connsiteX85" fmla="*/ 899583 w 4239683"/>
              <a:gd name="connsiteY85" fmla="*/ 1066800 h 3295650"/>
              <a:gd name="connsiteX86" fmla="*/ 899583 w 4239683"/>
              <a:gd name="connsiteY86" fmla="*/ 984250 h 3295650"/>
              <a:gd name="connsiteX87" fmla="*/ 867833 w 4239683"/>
              <a:gd name="connsiteY87" fmla="*/ 984250 h 3295650"/>
              <a:gd name="connsiteX88" fmla="*/ 867833 w 4239683"/>
              <a:gd name="connsiteY88" fmla="*/ 933450 h 3295650"/>
              <a:gd name="connsiteX89" fmla="*/ 848783 w 4239683"/>
              <a:gd name="connsiteY89" fmla="*/ 933450 h 3295650"/>
              <a:gd name="connsiteX90" fmla="*/ 848783 w 4239683"/>
              <a:gd name="connsiteY90" fmla="*/ 895350 h 3295650"/>
              <a:gd name="connsiteX91" fmla="*/ 823383 w 4239683"/>
              <a:gd name="connsiteY91" fmla="*/ 895350 h 3295650"/>
              <a:gd name="connsiteX92" fmla="*/ 823383 w 4239683"/>
              <a:gd name="connsiteY92" fmla="*/ 869950 h 3295650"/>
              <a:gd name="connsiteX93" fmla="*/ 715433 w 4239683"/>
              <a:gd name="connsiteY93" fmla="*/ 869950 h 3295650"/>
              <a:gd name="connsiteX94" fmla="*/ 715433 w 4239683"/>
              <a:gd name="connsiteY94" fmla="*/ 819150 h 3295650"/>
              <a:gd name="connsiteX95" fmla="*/ 645583 w 4239683"/>
              <a:gd name="connsiteY95" fmla="*/ 819150 h 3295650"/>
              <a:gd name="connsiteX96" fmla="*/ 645583 w 4239683"/>
              <a:gd name="connsiteY96" fmla="*/ 819150 h 3295650"/>
              <a:gd name="connsiteX97" fmla="*/ 645583 w 4239683"/>
              <a:gd name="connsiteY97" fmla="*/ 768350 h 3295650"/>
              <a:gd name="connsiteX98" fmla="*/ 613833 w 4239683"/>
              <a:gd name="connsiteY98" fmla="*/ 768350 h 3295650"/>
              <a:gd name="connsiteX99" fmla="*/ 588433 w 4239683"/>
              <a:gd name="connsiteY99" fmla="*/ 603250 h 3295650"/>
              <a:gd name="connsiteX100" fmla="*/ 643467 w 4239683"/>
              <a:gd name="connsiteY100" fmla="*/ 675217 h 3295650"/>
              <a:gd name="connsiteX101" fmla="*/ 582083 w 4239683"/>
              <a:gd name="connsiteY101" fmla="*/ 565150 h 3295650"/>
              <a:gd name="connsiteX102" fmla="*/ 550333 w 4239683"/>
              <a:gd name="connsiteY102" fmla="*/ 565150 h 3295650"/>
              <a:gd name="connsiteX103" fmla="*/ 548216 w 4239683"/>
              <a:gd name="connsiteY103" fmla="*/ 505883 h 3295650"/>
              <a:gd name="connsiteX104" fmla="*/ 514350 w 4239683"/>
              <a:gd name="connsiteY104" fmla="*/ 501650 h 3295650"/>
              <a:gd name="connsiteX105" fmla="*/ 512233 w 4239683"/>
              <a:gd name="connsiteY105" fmla="*/ 476250 h 3295650"/>
              <a:gd name="connsiteX106" fmla="*/ 442383 w 4239683"/>
              <a:gd name="connsiteY106" fmla="*/ 476250 h 3295650"/>
              <a:gd name="connsiteX107" fmla="*/ 442383 w 4239683"/>
              <a:gd name="connsiteY107" fmla="*/ 450850 h 3295650"/>
              <a:gd name="connsiteX108" fmla="*/ 328083 w 4239683"/>
              <a:gd name="connsiteY108" fmla="*/ 450850 h 3295650"/>
              <a:gd name="connsiteX109" fmla="*/ 328083 w 4239683"/>
              <a:gd name="connsiteY109" fmla="*/ 381000 h 3295650"/>
              <a:gd name="connsiteX110" fmla="*/ 302683 w 4239683"/>
              <a:gd name="connsiteY110" fmla="*/ 381000 h 3295650"/>
              <a:gd name="connsiteX111" fmla="*/ 302683 w 4239683"/>
              <a:gd name="connsiteY111" fmla="*/ 323850 h 3295650"/>
              <a:gd name="connsiteX112" fmla="*/ 283633 w 4239683"/>
              <a:gd name="connsiteY112" fmla="*/ 323850 h 3295650"/>
              <a:gd name="connsiteX113" fmla="*/ 283633 w 4239683"/>
              <a:gd name="connsiteY113" fmla="*/ 241300 h 3295650"/>
              <a:gd name="connsiteX114" fmla="*/ 277283 w 4239683"/>
              <a:gd name="connsiteY114" fmla="*/ 234950 h 3295650"/>
              <a:gd name="connsiteX115" fmla="*/ 277283 w 4239683"/>
              <a:gd name="connsiteY115" fmla="*/ 114300 h 3295650"/>
              <a:gd name="connsiteX116" fmla="*/ 243417 w 4239683"/>
              <a:gd name="connsiteY116" fmla="*/ 88900 h 3295650"/>
              <a:gd name="connsiteX117" fmla="*/ 239183 w 4239683"/>
              <a:gd name="connsiteY117" fmla="*/ 57150 h 3295650"/>
              <a:gd name="connsiteX118" fmla="*/ 160867 w 4239683"/>
              <a:gd name="connsiteY118" fmla="*/ 57150 h 3295650"/>
              <a:gd name="connsiteX119" fmla="*/ 154516 w 4239683"/>
              <a:gd name="connsiteY119" fmla="*/ 21167 h 3295650"/>
              <a:gd name="connsiteX120" fmla="*/ 105834 w 4239683"/>
              <a:gd name="connsiteY120" fmla="*/ 21167 h 3295650"/>
              <a:gd name="connsiteX121" fmla="*/ 105833 w 4239683"/>
              <a:gd name="connsiteY121" fmla="*/ 0 h 3295650"/>
              <a:gd name="connsiteX122" fmla="*/ 0 w 4239683"/>
              <a:gd name="connsiteY122" fmla="*/ 0 h 3295650"/>
              <a:gd name="connsiteX0" fmla="*/ 4239683 w 4239683"/>
              <a:gd name="connsiteY0" fmla="*/ 3295650 h 3295650"/>
              <a:gd name="connsiteX1" fmla="*/ 4239683 w 4239683"/>
              <a:gd name="connsiteY1" fmla="*/ 2768600 h 3295650"/>
              <a:gd name="connsiteX2" fmla="*/ 3623733 w 4239683"/>
              <a:gd name="connsiteY2" fmla="*/ 2768600 h 3295650"/>
              <a:gd name="connsiteX3" fmla="*/ 3623733 w 4239683"/>
              <a:gd name="connsiteY3" fmla="*/ 2673350 h 3295650"/>
              <a:gd name="connsiteX4" fmla="*/ 3160183 w 4239683"/>
              <a:gd name="connsiteY4" fmla="*/ 2673350 h 3295650"/>
              <a:gd name="connsiteX5" fmla="*/ 3160183 w 4239683"/>
              <a:gd name="connsiteY5" fmla="*/ 2603500 h 3295650"/>
              <a:gd name="connsiteX6" fmla="*/ 3058583 w 4239683"/>
              <a:gd name="connsiteY6" fmla="*/ 2603500 h 3295650"/>
              <a:gd name="connsiteX7" fmla="*/ 3058583 w 4239683"/>
              <a:gd name="connsiteY7" fmla="*/ 2603500 h 3295650"/>
              <a:gd name="connsiteX8" fmla="*/ 3058583 w 4239683"/>
              <a:gd name="connsiteY8" fmla="*/ 2559050 h 3295650"/>
              <a:gd name="connsiteX9" fmla="*/ 2995083 w 4239683"/>
              <a:gd name="connsiteY9" fmla="*/ 2559050 h 3295650"/>
              <a:gd name="connsiteX10" fmla="*/ 2995083 w 4239683"/>
              <a:gd name="connsiteY10" fmla="*/ 2482850 h 3295650"/>
              <a:gd name="connsiteX11" fmla="*/ 2982383 w 4239683"/>
              <a:gd name="connsiteY11" fmla="*/ 2482850 h 3295650"/>
              <a:gd name="connsiteX12" fmla="*/ 2982383 w 4239683"/>
              <a:gd name="connsiteY12" fmla="*/ 2451100 h 3295650"/>
              <a:gd name="connsiteX13" fmla="*/ 2912533 w 4239683"/>
              <a:gd name="connsiteY13" fmla="*/ 2451100 h 3295650"/>
              <a:gd name="connsiteX14" fmla="*/ 2925233 w 4239683"/>
              <a:gd name="connsiteY14" fmla="*/ 2438400 h 3295650"/>
              <a:gd name="connsiteX15" fmla="*/ 2823633 w 4239683"/>
              <a:gd name="connsiteY15" fmla="*/ 2438400 h 3295650"/>
              <a:gd name="connsiteX16" fmla="*/ 2823633 w 4239683"/>
              <a:gd name="connsiteY16" fmla="*/ 2413000 h 3295650"/>
              <a:gd name="connsiteX17" fmla="*/ 2753783 w 4239683"/>
              <a:gd name="connsiteY17" fmla="*/ 2413000 h 3295650"/>
              <a:gd name="connsiteX18" fmla="*/ 2753783 w 4239683"/>
              <a:gd name="connsiteY18" fmla="*/ 2393950 h 3295650"/>
              <a:gd name="connsiteX19" fmla="*/ 2728383 w 4239683"/>
              <a:gd name="connsiteY19" fmla="*/ 2393950 h 3295650"/>
              <a:gd name="connsiteX20" fmla="*/ 2728383 w 4239683"/>
              <a:gd name="connsiteY20" fmla="*/ 2368550 h 3295650"/>
              <a:gd name="connsiteX21" fmla="*/ 2696633 w 4239683"/>
              <a:gd name="connsiteY21" fmla="*/ 2368550 h 3295650"/>
              <a:gd name="connsiteX22" fmla="*/ 2696633 w 4239683"/>
              <a:gd name="connsiteY22" fmla="*/ 2355850 h 3295650"/>
              <a:gd name="connsiteX23" fmla="*/ 2575983 w 4239683"/>
              <a:gd name="connsiteY23" fmla="*/ 2355850 h 3295650"/>
              <a:gd name="connsiteX24" fmla="*/ 2575983 w 4239683"/>
              <a:gd name="connsiteY24" fmla="*/ 2336800 h 3295650"/>
              <a:gd name="connsiteX25" fmla="*/ 2506133 w 4239683"/>
              <a:gd name="connsiteY25" fmla="*/ 2336800 h 3295650"/>
              <a:gd name="connsiteX26" fmla="*/ 2506133 w 4239683"/>
              <a:gd name="connsiteY26" fmla="*/ 2292350 h 3295650"/>
              <a:gd name="connsiteX27" fmla="*/ 2468033 w 4239683"/>
              <a:gd name="connsiteY27" fmla="*/ 2292350 h 3295650"/>
              <a:gd name="connsiteX28" fmla="*/ 2468033 w 4239683"/>
              <a:gd name="connsiteY28" fmla="*/ 2273300 h 3295650"/>
              <a:gd name="connsiteX29" fmla="*/ 2410883 w 4239683"/>
              <a:gd name="connsiteY29" fmla="*/ 2273300 h 3295650"/>
              <a:gd name="connsiteX30" fmla="*/ 2410883 w 4239683"/>
              <a:gd name="connsiteY30" fmla="*/ 2228850 h 3295650"/>
              <a:gd name="connsiteX31" fmla="*/ 2372783 w 4239683"/>
              <a:gd name="connsiteY31" fmla="*/ 2228850 h 3295650"/>
              <a:gd name="connsiteX32" fmla="*/ 2372783 w 4239683"/>
              <a:gd name="connsiteY32" fmla="*/ 2190750 h 3295650"/>
              <a:gd name="connsiteX33" fmla="*/ 2252133 w 4239683"/>
              <a:gd name="connsiteY33" fmla="*/ 2190750 h 3295650"/>
              <a:gd name="connsiteX34" fmla="*/ 2252133 w 4239683"/>
              <a:gd name="connsiteY34" fmla="*/ 2165350 h 3295650"/>
              <a:gd name="connsiteX35" fmla="*/ 2207683 w 4239683"/>
              <a:gd name="connsiteY35" fmla="*/ 2165350 h 3295650"/>
              <a:gd name="connsiteX36" fmla="*/ 2207683 w 4239683"/>
              <a:gd name="connsiteY36" fmla="*/ 2152650 h 3295650"/>
              <a:gd name="connsiteX37" fmla="*/ 2169583 w 4239683"/>
              <a:gd name="connsiteY37" fmla="*/ 2152650 h 3295650"/>
              <a:gd name="connsiteX38" fmla="*/ 2169583 w 4239683"/>
              <a:gd name="connsiteY38" fmla="*/ 2127250 h 3295650"/>
              <a:gd name="connsiteX39" fmla="*/ 2131483 w 4239683"/>
              <a:gd name="connsiteY39" fmla="*/ 2127250 h 3295650"/>
              <a:gd name="connsiteX40" fmla="*/ 2131483 w 4239683"/>
              <a:gd name="connsiteY40" fmla="*/ 2082800 h 3295650"/>
              <a:gd name="connsiteX41" fmla="*/ 2106083 w 4239683"/>
              <a:gd name="connsiteY41" fmla="*/ 2082800 h 3295650"/>
              <a:gd name="connsiteX42" fmla="*/ 2106083 w 4239683"/>
              <a:gd name="connsiteY42" fmla="*/ 2025650 h 3295650"/>
              <a:gd name="connsiteX43" fmla="*/ 2080683 w 4239683"/>
              <a:gd name="connsiteY43" fmla="*/ 2025650 h 3295650"/>
              <a:gd name="connsiteX44" fmla="*/ 2080683 w 4239683"/>
              <a:gd name="connsiteY44" fmla="*/ 2025650 h 3295650"/>
              <a:gd name="connsiteX45" fmla="*/ 2055283 w 4239683"/>
              <a:gd name="connsiteY45" fmla="*/ 2000250 h 3295650"/>
              <a:gd name="connsiteX46" fmla="*/ 2055283 w 4239683"/>
              <a:gd name="connsiteY46" fmla="*/ 1968500 h 3295650"/>
              <a:gd name="connsiteX47" fmla="*/ 1839383 w 4239683"/>
              <a:gd name="connsiteY47" fmla="*/ 1968500 h 3295650"/>
              <a:gd name="connsiteX48" fmla="*/ 1839383 w 4239683"/>
              <a:gd name="connsiteY48" fmla="*/ 1930400 h 3295650"/>
              <a:gd name="connsiteX49" fmla="*/ 1813983 w 4239683"/>
              <a:gd name="connsiteY49" fmla="*/ 1930400 h 3295650"/>
              <a:gd name="connsiteX50" fmla="*/ 1813983 w 4239683"/>
              <a:gd name="connsiteY50" fmla="*/ 1885950 h 3295650"/>
              <a:gd name="connsiteX51" fmla="*/ 1794933 w 4239683"/>
              <a:gd name="connsiteY51" fmla="*/ 1885950 h 3295650"/>
              <a:gd name="connsiteX52" fmla="*/ 1794933 w 4239683"/>
              <a:gd name="connsiteY52" fmla="*/ 1854200 h 3295650"/>
              <a:gd name="connsiteX53" fmla="*/ 1763183 w 4239683"/>
              <a:gd name="connsiteY53" fmla="*/ 1854200 h 3295650"/>
              <a:gd name="connsiteX54" fmla="*/ 1763183 w 4239683"/>
              <a:gd name="connsiteY54" fmla="*/ 1816100 h 3295650"/>
              <a:gd name="connsiteX55" fmla="*/ 1725083 w 4239683"/>
              <a:gd name="connsiteY55" fmla="*/ 1816100 h 3295650"/>
              <a:gd name="connsiteX56" fmla="*/ 1725083 w 4239683"/>
              <a:gd name="connsiteY56" fmla="*/ 1790700 h 3295650"/>
              <a:gd name="connsiteX57" fmla="*/ 1598083 w 4239683"/>
              <a:gd name="connsiteY57" fmla="*/ 1790700 h 3295650"/>
              <a:gd name="connsiteX58" fmla="*/ 1598083 w 4239683"/>
              <a:gd name="connsiteY58" fmla="*/ 1758950 h 3295650"/>
              <a:gd name="connsiteX59" fmla="*/ 1540933 w 4239683"/>
              <a:gd name="connsiteY59" fmla="*/ 1758950 h 3295650"/>
              <a:gd name="connsiteX60" fmla="*/ 1540933 w 4239683"/>
              <a:gd name="connsiteY60" fmla="*/ 1758950 h 3295650"/>
              <a:gd name="connsiteX61" fmla="*/ 1515533 w 4239683"/>
              <a:gd name="connsiteY61" fmla="*/ 1733550 h 3295650"/>
              <a:gd name="connsiteX62" fmla="*/ 1515533 w 4239683"/>
              <a:gd name="connsiteY62" fmla="*/ 1663700 h 3295650"/>
              <a:gd name="connsiteX63" fmla="*/ 1464733 w 4239683"/>
              <a:gd name="connsiteY63" fmla="*/ 1663700 h 3295650"/>
              <a:gd name="connsiteX64" fmla="*/ 1464733 w 4239683"/>
              <a:gd name="connsiteY64" fmla="*/ 1587500 h 3295650"/>
              <a:gd name="connsiteX65" fmla="*/ 1439333 w 4239683"/>
              <a:gd name="connsiteY65" fmla="*/ 1587500 h 3295650"/>
              <a:gd name="connsiteX66" fmla="*/ 1439333 w 4239683"/>
              <a:gd name="connsiteY66" fmla="*/ 1536700 h 3295650"/>
              <a:gd name="connsiteX67" fmla="*/ 1350433 w 4239683"/>
              <a:gd name="connsiteY67" fmla="*/ 1536700 h 3295650"/>
              <a:gd name="connsiteX68" fmla="*/ 1350433 w 4239683"/>
              <a:gd name="connsiteY68" fmla="*/ 1511300 h 3295650"/>
              <a:gd name="connsiteX69" fmla="*/ 1280583 w 4239683"/>
              <a:gd name="connsiteY69" fmla="*/ 1511300 h 3295650"/>
              <a:gd name="connsiteX70" fmla="*/ 1280583 w 4239683"/>
              <a:gd name="connsiteY70" fmla="*/ 1479550 h 3295650"/>
              <a:gd name="connsiteX71" fmla="*/ 1223433 w 4239683"/>
              <a:gd name="connsiteY71" fmla="*/ 1479550 h 3295650"/>
              <a:gd name="connsiteX72" fmla="*/ 1223433 w 4239683"/>
              <a:gd name="connsiteY72" fmla="*/ 1435100 h 3295650"/>
              <a:gd name="connsiteX73" fmla="*/ 1198033 w 4239683"/>
              <a:gd name="connsiteY73" fmla="*/ 1435100 h 3295650"/>
              <a:gd name="connsiteX74" fmla="*/ 1198033 w 4239683"/>
              <a:gd name="connsiteY74" fmla="*/ 1346200 h 3295650"/>
              <a:gd name="connsiteX75" fmla="*/ 1172633 w 4239683"/>
              <a:gd name="connsiteY75" fmla="*/ 1346200 h 3295650"/>
              <a:gd name="connsiteX76" fmla="*/ 1172633 w 4239683"/>
              <a:gd name="connsiteY76" fmla="*/ 1295400 h 3295650"/>
              <a:gd name="connsiteX77" fmla="*/ 1147233 w 4239683"/>
              <a:gd name="connsiteY77" fmla="*/ 1295400 h 3295650"/>
              <a:gd name="connsiteX78" fmla="*/ 1147233 w 4239683"/>
              <a:gd name="connsiteY78" fmla="*/ 1250950 h 3295650"/>
              <a:gd name="connsiteX79" fmla="*/ 1102783 w 4239683"/>
              <a:gd name="connsiteY79" fmla="*/ 1250950 h 3295650"/>
              <a:gd name="connsiteX80" fmla="*/ 1102783 w 4239683"/>
              <a:gd name="connsiteY80" fmla="*/ 1200150 h 3295650"/>
              <a:gd name="connsiteX81" fmla="*/ 975783 w 4239683"/>
              <a:gd name="connsiteY81" fmla="*/ 1200150 h 3295650"/>
              <a:gd name="connsiteX82" fmla="*/ 975783 w 4239683"/>
              <a:gd name="connsiteY82" fmla="*/ 1155700 h 3295650"/>
              <a:gd name="connsiteX83" fmla="*/ 899583 w 4239683"/>
              <a:gd name="connsiteY83" fmla="*/ 1155700 h 3295650"/>
              <a:gd name="connsiteX84" fmla="*/ 899583 w 4239683"/>
              <a:gd name="connsiteY84" fmla="*/ 1066800 h 3295650"/>
              <a:gd name="connsiteX85" fmla="*/ 899583 w 4239683"/>
              <a:gd name="connsiteY85" fmla="*/ 1066800 h 3295650"/>
              <a:gd name="connsiteX86" fmla="*/ 899583 w 4239683"/>
              <a:gd name="connsiteY86" fmla="*/ 984250 h 3295650"/>
              <a:gd name="connsiteX87" fmla="*/ 867833 w 4239683"/>
              <a:gd name="connsiteY87" fmla="*/ 984250 h 3295650"/>
              <a:gd name="connsiteX88" fmla="*/ 867833 w 4239683"/>
              <a:gd name="connsiteY88" fmla="*/ 933450 h 3295650"/>
              <a:gd name="connsiteX89" fmla="*/ 848783 w 4239683"/>
              <a:gd name="connsiteY89" fmla="*/ 933450 h 3295650"/>
              <a:gd name="connsiteX90" fmla="*/ 848783 w 4239683"/>
              <a:gd name="connsiteY90" fmla="*/ 895350 h 3295650"/>
              <a:gd name="connsiteX91" fmla="*/ 823383 w 4239683"/>
              <a:gd name="connsiteY91" fmla="*/ 895350 h 3295650"/>
              <a:gd name="connsiteX92" fmla="*/ 823383 w 4239683"/>
              <a:gd name="connsiteY92" fmla="*/ 869950 h 3295650"/>
              <a:gd name="connsiteX93" fmla="*/ 715433 w 4239683"/>
              <a:gd name="connsiteY93" fmla="*/ 869950 h 3295650"/>
              <a:gd name="connsiteX94" fmla="*/ 715433 w 4239683"/>
              <a:gd name="connsiteY94" fmla="*/ 819150 h 3295650"/>
              <a:gd name="connsiteX95" fmla="*/ 645583 w 4239683"/>
              <a:gd name="connsiteY95" fmla="*/ 819150 h 3295650"/>
              <a:gd name="connsiteX96" fmla="*/ 645583 w 4239683"/>
              <a:gd name="connsiteY96" fmla="*/ 819150 h 3295650"/>
              <a:gd name="connsiteX97" fmla="*/ 645583 w 4239683"/>
              <a:gd name="connsiteY97" fmla="*/ 768350 h 3295650"/>
              <a:gd name="connsiteX98" fmla="*/ 613833 w 4239683"/>
              <a:gd name="connsiteY98" fmla="*/ 768350 h 3295650"/>
              <a:gd name="connsiteX99" fmla="*/ 588433 w 4239683"/>
              <a:gd name="connsiteY99" fmla="*/ 603250 h 3295650"/>
              <a:gd name="connsiteX100" fmla="*/ 658283 w 4239683"/>
              <a:gd name="connsiteY100" fmla="*/ 577850 h 3295650"/>
              <a:gd name="connsiteX101" fmla="*/ 582083 w 4239683"/>
              <a:gd name="connsiteY101" fmla="*/ 565150 h 3295650"/>
              <a:gd name="connsiteX102" fmla="*/ 550333 w 4239683"/>
              <a:gd name="connsiteY102" fmla="*/ 565150 h 3295650"/>
              <a:gd name="connsiteX103" fmla="*/ 548216 w 4239683"/>
              <a:gd name="connsiteY103" fmla="*/ 505883 h 3295650"/>
              <a:gd name="connsiteX104" fmla="*/ 514350 w 4239683"/>
              <a:gd name="connsiteY104" fmla="*/ 501650 h 3295650"/>
              <a:gd name="connsiteX105" fmla="*/ 512233 w 4239683"/>
              <a:gd name="connsiteY105" fmla="*/ 476250 h 3295650"/>
              <a:gd name="connsiteX106" fmla="*/ 442383 w 4239683"/>
              <a:gd name="connsiteY106" fmla="*/ 476250 h 3295650"/>
              <a:gd name="connsiteX107" fmla="*/ 442383 w 4239683"/>
              <a:gd name="connsiteY107" fmla="*/ 450850 h 3295650"/>
              <a:gd name="connsiteX108" fmla="*/ 328083 w 4239683"/>
              <a:gd name="connsiteY108" fmla="*/ 450850 h 3295650"/>
              <a:gd name="connsiteX109" fmla="*/ 328083 w 4239683"/>
              <a:gd name="connsiteY109" fmla="*/ 381000 h 3295650"/>
              <a:gd name="connsiteX110" fmla="*/ 302683 w 4239683"/>
              <a:gd name="connsiteY110" fmla="*/ 381000 h 3295650"/>
              <a:gd name="connsiteX111" fmla="*/ 302683 w 4239683"/>
              <a:gd name="connsiteY111" fmla="*/ 323850 h 3295650"/>
              <a:gd name="connsiteX112" fmla="*/ 283633 w 4239683"/>
              <a:gd name="connsiteY112" fmla="*/ 323850 h 3295650"/>
              <a:gd name="connsiteX113" fmla="*/ 283633 w 4239683"/>
              <a:gd name="connsiteY113" fmla="*/ 241300 h 3295650"/>
              <a:gd name="connsiteX114" fmla="*/ 277283 w 4239683"/>
              <a:gd name="connsiteY114" fmla="*/ 234950 h 3295650"/>
              <a:gd name="connsiteX115" fmla="*/ 277283 w 4239683"/>
              <a:gd name="connsiteY115" fmla="*/ 114300 h 3295650"/>
              <a:gd name="connsiteX116" fmla="*/ 243417 w 4239683"/>
              <a:gd name="connsiteY116" fmla="*/ 88900 h 3295650"/>
              <a:gd name="connsiteX117" fmla="*/ 239183 w 4239683"/>
              <a:gd name="connsiteY117" fmla="*/ 57150 h 3295650"/>
              <a:gd name="connsiteX118" fmla="*/ 160867 w 4239683"/>
              <a:gd name="connsiteY118" fmla="*/ 57150 h 3295650"/>
              <a:gd name="connsiteX119" fmla="*/ 154516 w 4239683"/>
              <a:gd name="connsiteY119" fmla="*/ 21167 h 3295650"/>
              <a:gd name="connsiteX120" fmla="*/ 105834 w 4239683"/>
              <a:gd name="connsiteY120" fmla="*/ 21167 h 3295650"/>
              <a:gd name="connsiteX121" fmla="*/ 105833 w 4239683"/>
              <a:gd name="connsiteY121" fmla="*/ 0 h 3295650"/>
              <a:gd name="connsiteX122" fmla="*/ 0 w 4239683"/>
              <a:gd name="connsiteY122" fmla="*/ 0 h 3295650"/>
              <a:gd name="connsiteX0" fmla="*/ 4239683 w 4239683"/>
              <a:gd name="connsiteY0" fmla="*/ 3295650 h 3295650"/>
              <a:gd name="connsiteX1" fmla="*/ 4239683 w 4239683"/>
              <a:gd name="connsiteY1" fmla="*/ 2768600 h 3295650"/>
              <a:gd name="connsiteX2" fmla="*/ 3623733 w 4239683"/>
              <a:gd name="connsiteY2" fmla="*/ 2768600 h 3295650"/>
              <a:gd name="connsiteX3" fmla="*/ 3623733 w 4239683"/>
              <a:gd name="connsiteY3" fmla="*/ 2673350 h 3295650"/>
              <a:gd name="connsiteX4" fmla="*/ 3160183 w 4239683"/>
              <a:gd name="connsiteY4" fmla="*/ 2673350 h 3295650"/>
              <a:gd name="connsiteX5" fmla="*/ 3160183 w 4239683"/>
              <a:gd name="connsiteY5" fmla="*/ 2603500 h 3295650"/>
              <a:gd name="connsiteX6" fmla="*/ 3058583 w 4239683"/>
              <a:gd name="connsiteY6" fmla="*/ 2603500 h 3295650"/>
              <a:gd name="connsiteX7" fmla="*/ 3058583 w 4239683"/>
              <a:gd name="connsiteY7" fmla="*/ 2603500 h 3295650"/>
              <a:gd name="connsiteX8" fmla="*/ 3058583 w 4239683"/>
              <a:gd name="connsiteY8" fmla="*/ 2559050 h 3295650"/>
              <a:gd name="connsiteX9" fmla="*/ 2995083 w 4239683"/>
              <a:gd name="connsiteY9" fmla="*/ 2559050 h 3295650"/>
              <a:gd name="connsiteX10" fmla="*/ 2995083 w 4239683"/>
              <a:gd name="connsiteY10" fmla="*/ 2482850 h 3295650"/>
              <a:gd name="connsiteX11" fmla="*/ 2982383 w 4239683"/>
              <a:gd name="connsiteY11" fmla="*/ 2482850 h 3295650"/>
              <a:gd name="connsiteX12" fmla="*/ 2982383 w 4239683"/>
              <a:gd name="connsiteY12" fmla="*/ 2451100 h 3295650"/>
              <a:gd name="connsiteX13" fmla="*/ 2912533 w 4239683"/>
              <a:gd name="connsiteY13" fmla="*/ 2451100 h 3295650"/>
              <a:gd name="connsiteX14" fmla="*/ 2925233 w 4239683"/>
              <a:gd name="connsiteY14" fmla="*/ 2438400 h 3295650"/>
              <a:gd name="connsiteX15" fmla="*/ 2823633 w 4239683"/>
              <a:gd name="connsiteY15" fmla="*/ 2438400 h 3295650"/>
              <a:gd name="connsiteX16" fmla="*/ 2823633 w 4239683"/>
              <a:gd name="connsiteY16" fmla="*/ 2413000 h 3295650"/>
              <a:gd name="connsiteX17" fmla="*/ 2753783 w 4239683"/>
              <a:gd name="connsiteY17" fmla="*/ 2413000 h 3295650"/>
              <a:gd name="connsiteX18" fmla="*/ 2753783 w 4239683"/>
              <a:gd name="connsiteY18" fmla="*/ 2393950 h 3295650"/>
              <a:gd name="connsiteX19" fmla="*/ 2728383 w 4239683"/>
              <a:gd name="connsiteY19" fmla="*/ 2393950 h 3295650"/>
              <a:gd name="connsiteX20" fmla="*/ 2728383 w 4239683"/>
              <a:gd name="connsiteY20" fmla="*/ 2368550 h 3295650"/>
              <a:gd name="connsiteX21" fmla="*/ 2696633 w 4239683"/>
              <a:gd name="connsiteY21" fmla="*/ 2368550 h 3295650"/>
              <a:gd name="connsiteX22" fmla="*/ 2696633 w 4239683"/>
              <a:gd name="connsiteY22" fmla="*/ 2355850 h 3295650"/>
              <a:gd name="connsiteX23" fmla="*/ 2575983 w 4239683"/>
              <a:gd name="connsiteY23" fmla="*/ 2355850 h 3295650"/>
              <a:gd name="connsiteX24" fmla="*/ 2575983 w 4239683"/>
              <a:gd name="connsiteY24" fmla="*/ 2336800 h 3295650"/>
              <a:gd name="connsiteX25" fmla="*/ 2506133 w 4239683"/>
              <a:gd name="connsiteY25" fmla="*/ 2336800 h 3295650"/>
              <a:gd name="connsiteX26" fmla="*/ 2506133 w 4239683"/>
              <a:gd name="connsiteY26" fmla="*/ 2292350 h 3295650"/>
              <a:gd name="connsiteX27" fmla="*/ 2468033 w 4239683"/>
              <a:gd name="connsiteY27" fmla="*/ 2292350 h 3295650"/>
              <a:gd name="connsiteX28" fmla="*/ 2468033 w 4239683"/>
              <a:gd name="connsiteY28" fmla="*/ 2273300 h 3295650"/>
              <a:gd name="connsiteX29" fmla="*/ 2410883 w 4239683"/>
              <a:gd name="connsiteY29" fmla="*/ 2273300 h 3295650"/>
              <a:gd name="connsiteX30" fmla="*/ 2410883 w 4239683"/>
              <a:gd name="connsiteY30" fmla="*/ 2228850 h 3295650"/>
              <a:gd name="connsiteX31" fmla="*/ 2372783 w 4239683"/>
              <a:gd name="connsiteY31" fmla="*/ 2228850 h 3295650"/>
              <a:gd name="connsiteX32" fmla="*/ 2372783 w 4239683"/>
              <a:gd name="connsiteY32" fmla="*/ 2190750 h 3295650"/>
              <a:gd name="connsiteX33" fmla="*/ 2252133 w 4239683"/>
              <a:gd name="connsiteY33" fmla="*/ 2190750 h 3295650"/>
              <a:gd name="connsiteX34" fmla="*/ 2252133 w 4239683"/>
              <a:gd name="connsiteY34" fmla="*/ 2165350 h 3295650"/>
              <a:gd name="connsiteX35" fmla="*/ 2207683 w 4239683"/>
              <a:gd name="connsiteY35" fmla="*/ 2165350 h 3295650"/>
              <a:gd name="connsiteX36" fmla="*/ 2207683 w 4239683"/>
              <a:gd name="connsiteY36" fmla="*/ 2152650 h 3295650"/>
              <a:gd name="connsiteX37" fmla="*/ 2169583 w 4239683"/>
              <a:gd name="connsiteY37" fmla="*/ 2152650 h 3295650"/>
              <a:gd name="connsiteX38" fmla="*/ 2169583 w 4239683"/>
              <a:gd name="connsiteY38" fmla="*/ 2127250 h 3295650"/>
              <a:gd name="connsiteX39" fmla="*/ 2131483 w 4239683"/>
              <a:gd name="connsiteY39" fmla="*/ 2127250 h 3295650"/>
              <a:gd name="connsiteX40" fmla="*/ 2131483 w 4239683"/>
              <a:gd name="connsiteY40" fmla="*/ 2082800 h 3295650"/>
              <a:gd name="connsiteX41" fmla="*/ 2106083 w 4239683"/>
              <a:gd name="connsiteY41" fmla="*/ 2082800 h 3295650"/>
              <a:gd name="connsiteX42" fmla="*/ 2106083 w 4239683"/>
              <a:gd name="connsiteY42" fmla="*/ 2025650 h 3295650"/>
              <a:gd name="connsiteX43" fmla="*/ 2080683 w 4239683"/>
              <a:gd name="connsiteY43" fmla="*/ 2025650 h 3295650"/>
              <a:gd name="connsiteX44" fmla="*/ 2080683 w 4239683"/>
              <a:gd name="connsiteY44" fmla="*/ 2025650 h 3295650"/>
              <a:gd name="connsiteX45" fmla="*/ 2055283 w 4239683"/>
              <a:gd name="connsiteY45" fmla="*/ 2000250 h 3295650"/>
              <a:gd name="connsiteX46" fmla="*/ 2055283 w 4239683"/>
              <a:gd name="connsiteY46" fmla="*/ 1968500 h 3295650"/>
              <a:gd name="connsiteX47" fmla="*/ 1839383 w 4239683"/>
              <a:gd name="connsiteY47" fmla="*/ 1968500 h 3295650"/>
              <a:gd name="connsiteX48" fmla="*/ 1839383 w 4239683"/>
              <a:gd name="connsiteY48" fmla="*/ 1930400 h 3295650"/>
              <a:gd name="connsiteX49" fmla="*/ 1813983 w 4239683"/>
              <a:gd name="connsiteY49" fmla="*/ 1930400 h 3295650"/>
              <a:gd name="connsiteX50" fmla="*/ 1813983 w 4239683"/>
              <a:gd name="connsiteY50" fmla="*/ 1885950 h 3295650"/>
              <a:gd name="connsiteX51" fmla="*/ 1794933 w 4239683"/>
              <a:gd name="connsiteY51" fmla="*/ 1885950 h 3295650"/>
              <a:gd name="connsiteX52" fmla="*/ 1794933 w 4239683"/>
              <a:gd name="connsiteY52" fmla="*/ 1854200 h 3295650"/>
              <a:gd name="connsiteX53" fmla="*/ 1763183 w 4239683"/>
              <a:gd name="connsiteY53" fmla="*/ 1854200 h 3295650"/>
              <a:gd name="connsiteX54" fmla="*/ 1763183 w 4239683"/>
              <a:gd name="connsiteY54" fmla="*/ 1816100 h 3295650"/>
              <a:gd name="connsiteX55" fmla="*/ 1725083 w 4239683"/>
              <a:gd name="connsiteY55" fmla="*/ 1816100 h 3295650"/>
              <a:gd name="connsiteX56" fmla="*/ 1725083 w 4239683"/>
              <a:gd name="connsiteY56" fmla="*/ 1790700 h 3295650"/>
              <a:gd name="connsiteX57" fmla="*/ 1598083 w 4239683"/>
              <a:gd name="connsiteY57" fmla="*/ 1790700 h 3295650"/>
              <a:gd name="connsiteX58" fmla="*/ 1598083 w 4239683"/>
              <a:gd name="connsiteY58" fmla="*/ 1758950 h 3295650"/>
              <a:gd name="connsiteX59" fmla="*/ 1540933 w 4239683"/>
              <a:gd name="connsiteY59" fmla="*/ 1758950 h 3295650"/>
              <a:gd name="connsiteX60" fmla="*/ 1540933 w 4239683"/>
              <a:gd name="connsiteY60" fmla="*/ 1758950 h 3295650"/>
              <a:gd name="connsiteX61" fmla="*/ 1515533 w 4239683"/>
              <a:gd name="connsiteY61" fmla="*/ 1733550 h 3295650"/>
              <a:gd name="connsiteX62" fmla="*/ 1515533 w 4239683"/>
              <a:gd name="connsiteY62" fmla="*/ 1663700 h 3295650"/>
              <a:gd name="connsiteX63" fmla="*/ 1464733 w 4239683"/>
              <a:gd name="connsiteY63" fmla="*/ 1663700 h 3295650"/>
              <a:gd name="connsiteX64" fmla="*/ 1464733 w 4239683"/>
              <a:gd name="connsiteY64" fmla="*/ 1587500 h 3295650"/>
              <a:gd name="connsiteX65" fmla="*/ 1439333 w 4239683"/>
              <a:gd name="connsiteY65" fmla="*/ 1587500 h 3295650"/>
              <a:gd name="connsiteX66" fmla="*/ 1439333 w 4239683"/>
              <a:gd name="connsiteY66" fmla="*/ 1536700 h 3295650"/>
              <a:gd name="connsiteX67" fmla="*/ 1350433 w 4239683"/>
              <a:gd name="connsiteY67" fmla="*/ 1536700 h 3295650"/>
              <a:gd name="connsiteX68" fmla="*/ 1350433 w 4239683"/>
              <a:gd name="connsiteY68" fmla="*/ 1511300 h 3295650"/>
              <a:gd name="connsiteX69" fmla="*/ 1280583 w 4239683"/>
              <a:gd name="connsiteY69" fmla="*/ 1511300 h 3295650"/>
              <a:gd name="connsiteX70" fmla="*/ 1280583 w 4239683"/>
              <a:gd name="connsiteY70" fmla="*/ 1479550 h 3295650"/>
              <a:gd name="connsiteX71" fmla="*/ 1223433 w 4239683"/>
              <a:gd name="connsiteY71" fmla="*/ 1479550 h 3295650"/>
              <a:gd name="connsiteX72" fmla="*/ 1223433 w 4239683"/>
              <a:gd name="connsiteY72" fmla="*/ 1435100 h 3295650"/>
              <a:gd name="connsiteX73" fmla="*/ 1198033 w 4239683"/>
              <a:gd name="connsiteY73" fmla="*/ 1435100 h 3295650"/>
              <a:gd name="connsiteX74" fmla="*/ 1198033 w 4239683"/>
              <a:gd name="connsiteY74" fmla="*/ 1346200 h 3295650"/>
              <a:gd name="connsiteX75" fmla="*/ 1172633 w 4239683"/>
              <a:gd name="connsiteY75" fmla="*/ 1346200 h 3295650"/>
              <a:gd name="connsiteX76" fmla="*/ 1172633 w 4239683"/>
              <a:gd name="connsiteY76" fmla="*/ 1295400 h 3295650"/>
              <a:gd name="connsiteX77" fmla="*/ 1147233 w 4239683"/>
              <a:gd name="connsiteY77" fmla="*/ 1295400 h 3295650"/>
              <a:gd name="connsiteX78" fmla="*/ 1147233 w 4239683"/>
              <a:gd name="connsiteY78" fmla="*/ 1250950 h 3295650"/>
              <a:gd name="connsiteX79" fmla="*/ 1102783 w 4239683"/>
              <a:gd name="connsiteY79" fmla="*/ 1250950 h 3295650"/>
              <a:gd name="connsiteX80" fmla="*/ 1102783 w 4239683"/>
              <a:gd name="connsiteY80" fmla="*/ 1200150 h 3295650"/>
              <a:gd name="connsiteX81" fmla="*/ 975783 w 4239683"/>
              <a:gd name="connsiteY81" fmla="*/ 1200150 h 3295650"/>
              <a:gd name="connsiteX82" fmla="*/ 975783 w 4239683"/>
              <a:gd name="connsiteY82" fmla="*/ 1155700 h 3295650"/>
              <a:gd name="connsiteX83" fmla="*/ 899583 w 4239683"/>
              <a:gd name="connsiteY83" fmla="*/ 1155700 h 3295650"/>
              <a:gd name="connsiteX84" fmla="*/ 899583 w 4239683"/>
              <a:gd name="connsiteY84" fmla="*/ 1066800 h 3295650"/>
              <a:gd name="connsiteX85" fmla="*/ 899583 w 4239683"/>
              <a:gd name="connsiteY85" fmla="*/ 1066800 h 3295650"/>
              <a:gd name="connsiteX86" fmla="*/ 899583 w 4239683"/>
              <a:gd name="connsiteY86" fmla="*/ 984250 h 3295650"/>
              <a:gd name="connsiteX87" fmla="*/ 867833 w 4239683"/>
              <a:gd name="connsiteY87" fmla="*/ 984250 h 3295650"/>
              <a:gd name="connsiteX88" fmla="*/ 867833 w 4239683"/>
              <a:gd name="connsiteY88" fmla="*/ 933450 h 3295650"/>
              <a:gd name="connsiteX89" fmla="*/ 848783 w 4239683"/>
              <a:gd name="connsiteY89" fmla="*/ 933450 h 3295650"/>
              <a:gd name="connsiteX90" fmla="*/ 848783 w 4239683"/>
              <a:gd name="connsiteY90" fmla="*/ 895350 h 3295650"/>
              <a:gd name="connsiteX91" fmla="*/ 823383 w 4239683"/>
              <a:gd name="connsiteY91" fmla="*/ 895350 h 3295650"/>
              <a:gd name="connsiteX92" fmla="*/ 823383 w 4239683"/>
              <a:gd name="connsiteY92" fmla="*/ 869950 h 3295650"/>
              <a:gd name="connsiteX93" fmla="*/ 715433 w 4239683"/>
              <a:gd name="connsiteY93" fmla="*/ 869950 h 3295650"/>
              <a:gd name="connsiteX94" fmla="*/ 715433 w 4239683"/>
              <a:gd name="connsiteY94" fmla="*/ 819150 h 3295650"/>
              <a:gd name="connsiteX95" fmla="*/ 645583 w 4239683"/>
              <a:gd name="connsiteY95" fmla="*/ 819150 h 3295650"/>
              <a:gd name="connsiteX96" fmla="*/ 645583 w 4239683"/>
              <a:gd name="connsiteY96" fmla="*/ 819150 h 3295650"/>
              <a:gd name="connsiteX97" fmla="*/ 645583 w 4239683"/>
              <a:gd name="connsiteY97" fmla="*/ 768350 h 3295650"/>
              <a:gd name="connsiteX98" fmla="*/ 613833 w 4239683"/>
              <a:gd name="connsiteY98" fmla="*/ 768350 h 3295650"/>
              <a:gd name="connsiteX99" fmla="*/ 605366 w 4239683"/>
              <a:gd name="connsiteY99" fmla="*/ 681567 h 3295650"/>
              <a:gd name="connsiteX100" fmla="*/ 658283 w 4239683"/>
              <a:gd name="connsiteY100" fmla="*/ 577850 h 3295650"/>
              <a:gd name="connsiteX101" fmla="*/ 582083 w 4239683"/>
              <a:gd name="connsiteY101" fmla="*/ 565150 h 3295650"/>
              <a:gd name="connsiteX102" fmla="*/ 550333 w 4239683"/>
              <a:gd name="connsiteY102" fmla="*/ 565150 h 3295650"/>
              <a:gd name="connsiteX103" fmla="*/ 548216 w 4239683"/>
              <a:gd name="connsiteY103" fmla="*/ 505883 h 3295650"/>
              <a:gd name="connsiteX104" fmla="*/ 514350 w 4239683"/>
              <a:gd name="connsiteY104" fmla="*/ 501650 h 3295650"/>
              <a:gd name="connsiteX105" fmla="*/ 512233 w 4239683"/>
              <a:gd name="connsiteY105" fmla="*/ 476250 h 3295650"/>
              <a:gd name="connsiteX106" fmla="*/ 442383 w 4239683"/>
              <a:gd name="connsiteY106" fmla="*/ 476250 h 3295650"/>
              <a:gd name="connsiteX107" fmla="*/ 442383 w 4239683"/>
              <a:gd name="connsiteY107" fmla="*/ 450850 h 3295650"/>
              <a:gd name="connsiteX108" fmla="*/ 328083 w 4239683"/>
              <a:gd name="connsiteY108" fmla="*/ 450850 h 3295650"/>
              <a:gd name="connsiteX109" fmla="*/ 328083 w 4239683"/>
              <a:gd name="connsiteY109" fmla="*/ 381000 h 3295650"/>
              <a:gd name="connsiteX110" fmla="*/ 302683 w 4239683"/>
              <a:gd name="connsiteY110" fmla="*/ 381000 h 3295650"/>
              <a:gd name="connsiteX111" fmla="*/ 302683 w 4239683"/>
              <a:gd name="connsiteY111" fmla="*/ 323850 h 3295650"/>
              <a:gd name="connsiteX112" fmla="*/ 283633 w 4239683"/>
              <a:gd name="connsiteY112" fmla="*/ 323850 h 3295650"/>
              <a:gd name="connsiteX113" fmla="*/ 283633 w 4239683"/>
              <a:gd name="connsiteY113" fmla="*/ 241300 h 3295650"/>
              <a:gd name="connsiteX114" fmla="*/ 277283 w 4239683"/>
              <a:gd name="connsiteY114" fmla="*/ 234950 h 3295650"/>
              <a:gd name="connsiteX115" fmla="*/ 277283 w 4239683"/>
              <a:gd name="connsiteY115" fmla="*/ 114300 h 3295650"/>
              <a:gd name="connsiteX116" fmla="*/ 243417 w 4239683"/>
              <a:gd name="connsiteY116" fmla="*/ 88900 h 3295650"/>
              <a:gd name="connsiteX117" fmla="*/ 239183 w 4239683"/>
              <a:gd name="connsiteY117" fmla="*/ 57150 h 3295650"/>
              <a:gd name="connsiteX118" fmla="*/ 160867 w 4239683"/>
              <a:gd name="connsiteY118" fmla="*/ 57150 h 3295650"/>
              <a:gd name="connsiteX119" fmla="*/ 154516 w 4239683"/>
              <a:gd name="connsiteY119" fmla="*/ 21167 h 3295650"/>
              <a:gd name="connsiteX120" fmla="*/ 105834 w 4239683"/>
              <a:gd name="connsiteY120" fmla="*/ 21167 h 3295650"/>
              <a:gd name="connsiteX121" fmla="*/ 105833 w 4239683"/>
              <a:gd name="connsiteY121" fmla="*/ 0 h 3295650"/>
              <a:gd name="connsiteX122" fmla="*/ 0 w 4239683"/>
              <a:gd name="connsiteY122" fmla="*/ 0 h 3295650"/>
              <a:gd name="connsiteX0" fmla="*/ 4239683 w 4239683"/>
              <a:gd name="connsiteY0" fmla="*/ 3295650 h 3295650"/>
              <a:gd name="connsiteX1" fmla="*/ 4239683 w 4239683"/>
              <a:gd name="connsiteY1" fmla="*/ 2768600 h 3295650"/>
              <a:gd name="connsiteX2" fmla="*/ 3623733 w 4239683"/>
              <a:gd name="connsiteY2" fmla="*/ 2768600 h 3295650"/>
              <a:gd name="connsiteX3" fmla="*/ 3623733 w 4239683"/>
              <a:gd name="connsiteY3" fmla="*/ 2673350 h 3295650"/>
              <a:gd name="connsiteX4" fmla="*/ 3160183 w 4239683"/>
              <a:gd name="connsiteY4" fmla="*/ 2673350 h 3295650"/>
              <a:gd name="connsiteX5" fmla="*/ 3160183 w 4239683"/>
              <a:gd name="connsiteY5" fmla="*/ 2603500 h 3295650"/>
              <a:gd name="connsiteX6" fmla="*/ 3058583 w 4239683"/>
              <a:gd name="connsiteY6" fmla="*/ 2603500 h 3295650"/>
              <a:gd name="connsiteX7" fmla="*/ 3058583 w 4239683"/>
              <a:gd name="connsiteY7" fmla="*/ 2603500 h 3295650"/>
              <a:gd name="connsiteX8" fmla="*/ 3058583 w 4239683"/>
              <a:gd name="connsiteY8" fmla="*/ 2559050 h 3295650"/>
              <a:gd name="connsiteX9" fmla="*/ 2995083 w 4239683"/>
              <a:gd name="connsiteY9" fmla="*/ 2559050 h 3295650"/>
              <a:gd name="connsiteX10" fmla="*/ 2995083 w 4239683"/>
              <a:gd name="connsiteY10" fmla="*/ 2482850 h 3295650"/>
              <a:gd name="connsiteX11" fmla="*/ 2982383 w 4239683"/>
              <a:gd name="connsiteY11" fmla="*/ 2482850 h 3295650"/>
              <a:gd name="connsiteX12" fmla="*/ 2982383 w 4239683"/>
              <a:gd name="connsiteY12" fmla="*/ 2451100 h 3295650"/>
              <a:gd name="connsiteX13" fmla="*/ 2912533 w 4239683"/>
              <a:gd name="connsiteY13" fmla="*/ 2451100 h 3295650"/>
              <a:gd name="connsiteX14" fmla="*/ 2925233 w 4239683"/>
              <a:gd name="connsiteY14" fmla="*/ 2438400 h 3295650"/>
              <a:gd name="connsiteX15" fmla="*/ 2823633 w 4239683"/>
              <a:gd name="connsiteY15" fmla="*/ 2438400 h 3295650"/>
              <a:gd name="connsiteX16" fmla="*/ 2823633 w 4239683"/>
              <a:gd name="connsiteY16" fmla="*/ 2413000 h 3295650"/>
              <a:gd name="connsiteX17" fmla="*/ 2753783 w 4239683"/>
              <a:gd name="connsiteY17" fmla="*/ 2413000 h 3295650"/>
              <a:gd name="connsiteX18" fmla="*/ 2753783 w 4239683"/>
              <a:gd name="connsiteY18" fmla="*/ 2393950 h 3295650"/>
              <a:gd name="connsiteX19" fmla="*/ 2728383 w 4239683"/>
              <a:gd name="connsiteY19" fmla="*/ 2393950 h 3295650"/>
              <a:gd name="connsiteX20" fmla="*/ 2728383 w 4239683"/>
              <a:gd name="connsiteY20" fmla="*/ 2368550 h 3295650"/>
              <a:gd name="connsiteX21" fmla="*/ 2696633 w 4239683"/>
              <a:gd name="connsiteY21" fmla="*/ 2368550 h 3295650"/>
              <a:gd name="connsiteX22" fmla="*/ 2696633 w 4239683"/>
              <a:gd name="connsiteY22" fmla="*/ 2355850 h 3295650"/>
              <a:gd name="connsiteX23" fmla="*/ 2575983 w 4239683"/>
              <a:gd name="connsiteY23" fmla="*/ 2355850 h 3295650"/>
              <a:gd name="connsiteX24" fmla="*/ 2575983 w 4239683"/>
              <a:gd name="connsiteY24" fmla="*/ 2336800 h 3295650"/>
              <a:gd name="connsiteX25" fmla="*/ 2506133 w 4239683"/>
              <a:gd name="connsiteY25" fmla="*/ 2336800 h 3295650"/>
              <a:gd name="connsiteX26" fmla="*/ 2506133 w 4239683"/>
              <a:gd name="connsiteY26" fmla="*/ 2292350 h 3295650"/>
              <a:gd name="connsiteX27" fmla="*/ 2468033 w 4239683"/>
              <a:gd name="connsiteY27" fmla="*/ 2292350 h 3295650"/>
              <a:gd name="connsiteX28" fmla="*/ 2468033 w 4239683"/>
              <a:gd name="connsiteY28" fmla="*/ 2273300 h 3295650"/>
              <a:gd name="connsiteX29" fmla="*/ 2410883 w 4239683"/>
              <a:gd name="connsiteY29" fmla="*/ 2273300 h 3295650"/>
              <a:gd name="connsiteX30" fmla="*/ 2410883 w 4239683"/>
              <a:gd name="connsiteY30" fmla="*/ 2228850 h 3295650"/>
              <a:gd name="connsiteX31" fmla="*/ 2372783 w 4239683"/>
              <a:gd name="connsiteY31" fmla="*/ 2228850 h 3295650"/>
              <a:gd name="connsiteX32" fmla="*/ 2372783 w 4239683"/>
              <a:gd name="connsiteY32" fmla="*/ 2190750 h 3295650"/>
              <a:gd name="connsiteX33" fmla="*/ 2252133 w 4239683"/>
              <a:gd name="connsiteY33" fmla="*/ 2190750 h 3295650"/>
              <a:gd name="connsiteX34" fmla="*/ 2252133 w 4239683"/>
              <a:gd name="connsiteY34" fmla="*/ 2165350 h 3295650"/>
              <a:gd name="connsiteX35" fmla="*/ 2207683 w 4239683"/>
              <a:gd name="connsiteY35" fmla="*/ 2165350 h 3295650"/>
              <a:gd name="connsiteX36" fmla="*/ 2207683 w 4239683"/>
              <a:gd name="connsiteY36" fmla="*/ 2152650 h 3295650"/>
              <a:gd name="connsiteX37" fmla="*/ 2169583 w 4239683"/>
              <a:gd name="connsiteY37" fmla="*/ 2152650 h 3295650"/>
              <a:gd name="connsiteX38" fmla="*/ 2169583 w 4239683"/>
              <a:gd name="connsiteY38" fmla="*/ 2127250 h 3295650"/>
              <a:gd name="connsiteX39" fmla="*/ 2131483 w 4239683"/>
              <a:gd name="connsiteY39" fmla="*/ 2127250 h 3295650"/>
              <a:gd name="connsiteX40" fmla="*/ 2131483 w 4239683"/>
              <a:gd name="connsiteY40" fmla="*/ 2082800 h 3295650"/>
              <a:gd name="connsiteX41" fmla="*/ 2106083 w 4239683"/>
              <a:gd name="connsiteY41" fmla="*/ 2082800 h 3295650"/>
              <a:gd name="connsiteX42" fmla="*/ 2106083 w 4239683"/>
              <a:gd name="connsiteY42" fmla="*/ 2025650 h 3295650"/>
              <a:gd name="connsiteX43" fmla="*/ 2080683 w 4239683"/>
              <a:gd name="connsiteY43" fmla="*/ 2025650 h 3295650"/>
              <a:gd name="connsiteX44" fmla="*/ 2080683 w 4239683"/>
              <a:gd name="connsiteY44" fmla="*/ 2025650 h 3295650"/>
              <a:gd name="connsiteX45" fmla="*/ 2055283 w 4239683"/>
              <a:gd name="connsiteY45" fmla="*/ 2000250 h 3295650"/>
              <a:gd name="connsiteX46" fmla="*/ 2055283 w 4239683"/>
              <a:gd name="connsiteY46" fmla="*/ 1968500 h 3295650"/>
              <a:gd name="connsiteX47" fmla="*/ 1839383 w 4239683"/>
              <a:gd name="connsiteY47" fmla="*/ 1968500 h 3295650"/>
              <a:gd name="connsiteX48" fmla="*/ 1839383 w 4239683"/>
              <a:gd name="connsiteY48" fmla="*/ 1930400 h 3295650"/>
              <a:gd name="connsiteX49" fmla="*/ 1813983 w 4239683"/>
              <a:gd name="connsiteY49" fmla="*/ 1930400 h 3295650"/>
              <a:gd name="connsiteX50" fmla="*/ 1813983 w 4239683"/>
              <a:gd name="connsiteY50" fmla="*/ 1885950 h 3295650"/>
              <a:gd name="connsiteX51" fmla="*/ 1794933 w 4239683"/>
              <a:gd name="connsiteY51" fmla="*/ 1885950 h 3295650"/>
              <a:gd name="connsiteX52" fmla="*/ 1794933 w 4239683"/>
              <a:gd name="connsiteY52" fmla="*/ 1854200 h 3295650"/>
              <a:gd name="connsiteX53" fmla="*/ 1763183 w 4239683"/>
              <a:gd name="connsiteY53" fmla="*/ 1854200 h 3295650"/>
              <a:gd name="connsiteX54" fmla="*/ 1763183 w 4239683"/>
              <a:gd name="connsiteY54" fmla="*/ 1816100 h 3295650"/>
              <a:gd name="connsiteX55" fmla="*/ 1725083 w 4239683"/>
              <a:gd name="connsiteY55" fmla="*/ 1816100 h 3295650"/>
              <a:gd name="connsiteX56" fmla="*/ 1725083 w 4239683"/>
              <a:gd name="connsiteY56" fmla="*/ 1790700 h 3295650"/>
              <a:gd name="connsiteX57" fmla="*/ 1598083 w 4239683"/>
              <a:gd name="connsiteY57" fmla="*/ 1790700 h 3295650"/>
              <a:gd name="connsiteX58" fmla="*/ 1598083 w 4239683"/>
              <a:gd name="connsiteY58" fmla="*/ 1758950 h 3295650"/>
              <a:gd name="connsiteX59" fmla="*/ 1540933 w 4239683"/>
              <a:gd name="connsiteY59" fmla="*/ 1758950 h 3295650"/>
              <a:gd name="connsiteX60" fmla="*/ 1540933 w 4239683"/>
              <a:gd name="connsiteY60" fmla="*/ 1758950 h 3295650"/>
              <a:gd name="connsiteX61" fmla="*/ 1515533 w 4239683"/>
              <a:gd name="connsiteY61" fmla="*/ 1733550 h 3295650"/>
              <a:gd name="connsiteX62" fmla="*/ 1515533 w 4239683"/>
              <a:gd name="connsiteY62" fmla="*/ 1663700 h 3295650"/>
              <a:gd name="connsiteX63" fmla="*/ 1464733 w 4239683"/>
              <a:gd name="connsiteY63" fmla="*/ 1663700 h 3295650"/>
              <a:gd name="connsiteX64" fmla="*/ 1464733 w 4239683"/>
              <a:gd name="connsiteY64" fmla="*/ 1587500 h 3295650"/>
              <a:gd name="connsiteX65" fmla="*/ 1439333 w 4239683"/>
              <a:gd name="connsiteY65" fmla="*/ 1587500 h 3295650"/>
              <a:gd name="connsiteX66" fmla="*/ 1439333 w 4239683"/>
              <a:gd name="connsiteY66" fmla="*/ 1536700 h 3295650"/>
              <a:gd name="connsiteX67" fmla="*/ 1350433 w 4239683"/>
              <a:gd name="connsiteY67" fmla="*/ 1536700 h 3295650"/>
              <a:gd name="connsiteX68" fmla="*/ 1350433 w 4239683"/>
              <a:gd name="connsiteY68" fmla="*/ 1511300 h 3295650"/>
              <a:gd name="connsiteX69" fmla="*/ 1280583 w 4239683"/>
              <a:gd name="connsiteY69" fmla="*/ 1511300 h 3295650"/>
              <a:gd name="connsiteX70" fmla="*/ 1280583 w 4239683"/>
              <a:gd name="connsiteY70" fmla="*/ 1479550 h 3295650"/>
              <a:gd name="connsiteX71" fmla="*/ 1223433 w 4239683"/>
              <a:gd name="connsiteY71" fmla="*/ 1479550 h 3295650"/>
              <a:gd name="connsiteX72" fmla="*/ 1223433 w 4239683"/>
              <a:gd name="connsiteY72" fmla="*/ 1435100 h 3295650"/>
              <a:gd name="connsiteX73" fmla="*/ 1198033 w 4239683"/>
              <a:gd name="connsiteY73" fmla="*/ 1435100 h 3295650"/>
              <a:gd name="connsiteX74" fmla="*/ 1198033 w 4239683"/>
              <a:gd name="connsiteY74" fmla="*/ 1346200 h 3295650"/>
              <a:gd name="connsiteX75" fmla="*/ 1172633 w 4239683"/>
              <a:gd name="connsiteY75" fmla="*/ 1346200 h 3295650"/>
              <a:gd name="connsiteX76" fmla="*/ 1172633 w 4239683"/>
              <a:gd name="connsiteY76" fmla="*/ 1295400 h 3295650"/>
              <a:gd name="connsiteX77" fmla="*/ 1147233 w 4239683"/>
              <a:gd name="connsiteY77" fmla="*/ 1295400 h 3295650"/>
              <a:gd name="connsiteX78" fmla="*/ 1147233 w 4239683"/>
              <a:gd name="connsiteY78" fmla="*/ 1250950 h 3295650"/>
              <a:gd name="connsiteX79" fmla="*/ 1102783 w 4239683"/>
              <a:gd name="connsiteY79" fmla="*/ 1250950 h 3295650"/>
              <a:gd name="connsiteX80" fmla="*/ 1102783 w 4239683"/>
              <a:gd name="connsiteY80" fmla="*/ 1200150 h 3295650"/>
              <a:gd name="connsiteX81" fmla="*/ 975783 w 4239683"/>
              <a:gd name="connsiteY81" fmla="*/ 1200150 h 3295650"/>
              <a:gd name="connsiteX82" fmla="*/ 975783 w 4239683"/>
              <a:gd name="connsiteY82" fmla="*/ 1155700 h 3295650"/>
              <a:gd name="connsiteX83" fmla="*/ 899583 w 4239683"/>
              <a:gd name="connsiteY83" fmla="*/ 1155700 h 3295650"/>
              <a:gd name="connsiteX84" fmla="*/ 899583 w 4239683"/>
              <a:gd name="connsiteY84" fmla="*/ 1066800 h 3295650"/>
              <a:gd name="connsiteX85" fmla="*/ 899583 w 4239683"/>
              <a:gd name="connsiteY85" fmla="*/ 1066800 h 3295650"/>
              <a:gd name="connsiteX86" fmla="*/ 899583 w 4239683"/>
              <a:gd name="connsiteY86" fmla="*/ 984250 h 3295650"/>
              <a:gd name="connsiteX87" fmla="*/ 867833 w 4239683"/>
              <a:gd name="connsiteY87" fmla="*/ 984250 h 3295650"/>
              <a:gd name="connsiteX88" fmla="*/ 867833 w 4239683"/>
              <a:gd name="connsiteY88" fmla="*/ 933450 h 3295650"/>
              <a:gd name="connsiteX89" fmla="*/ 848783 w 4239683"/>
              <a:gd name="connsiteY89" fmla="*/ 933450 h 3295650"/>
              <a:gd name="connsiteX90" fmla="*/ 848783 w 4239683"/>
              <a:gd name="connsiteY90" fmla="*/ 895350 h 3295650"/>
              <a:gd name="connsiteX91" fmla="*/ 823383 w 4239683"/>
              <a:gd name="connsiteY91" fmla="*/ 895350 h 3295650"/>
              <a:gd name="connsiteX92" fmla="*/ 823383 w 4239683"/>
              <a:gd name="connsiteY92" fmla="*/ 869950 h 3295650"/>
              <a:gd name="connsiteX93" fmla="*/ 715433 w 4239683"/>
              <a:gd name="connsiteY93" fmla="*/ 869950 h 3295650"/>
              <a:gd name="connsiteX94" fmla="*/ 715433 w 4239683"/>
              <a:gd name="connsiteY94" fmla="*/ 819150 h 3295650"/>
              <a:gd name="connsiteX95" fmla="*/ 645583 w 4239683"/>
              <a:gd name="connsiteY95" fmla="*/ 819150 h 3295650"/>
              <a:gd name="connsiteX96" fmla="*/ 645583 w 4239683"/>
              <a:gd name="connsiteY96" fmla="*/ 819150 h 3295650"/>
              <a:gd name="connsiteX97" fmla="*/ 645583 w 4239683"/>
              <a:gd name="connsiteY97" fmla="*/ 768350 h 3295650"/>
              <a:gd name="connsiteX98" fmla="*/ 613833 w 4239683"/>
              <a:gd name="connsiteY98" fmla="*/ 768350 h 3295650"/>
              <a:gd name="connsiteX99" fmla="*/ 605366 w 4239683"/>
              <a:gd name="connsiteY99" fmla="*/ 681567 h 3295650"/>
              <a:gd name="connsiteX100" fmla="*/ 590549 w 4239683"/>
              <a:gd name="connsiteY100" fmla="*/ 599017 h 3295650"/>
              <a:gd name="connsiteX101" fmla="*/ 582083 w 4239683"/>
              <a:gd name="connsiteY101" fmla="*/ 565150 h 3295650"/>
              <a:gd name="connsiteX102" fmla="*/ 550333 w 4239683"/>
              <a:gd name="connsiteY102" fmla="*/ 565150 h 3295650"/>
              <a:gd name="connsiteX103" fmla="*/ 548216 w 4239683"/>
              <a:gd name="connsiteY103" fmla="*/ 505883 h 3295650"/>
              <a:gd name="connsiteX104" fmla="*/ 514350 w 4239683"/>
              <a:gd name="connsiteY104" fmla="*/ 501650 h 3295650"/>
              <a:gd name="connsiteX105" fmla="*/ 512233 w 4239683"/>
              <a:gd name="connsiteY105" fmla="*/ 476250 h 3295650"/>
              <a:gd name="connsiteX106" fmla="*/ 442383 w 4239683"/>
              <a:gd name="connsiteY106" fmla="*/ 476250 h 3295650"/>
              <a:gd name="connsiteX107" fmla="*/ 442383 w 4239683"/>
              <a:gd name="connsiteY107" fmla="*/ 450850 h 3295650"/>
              <a:gd name="connsiteX108" fmla="*/ 328083 w 4239683"/>
              <a:gd name="connsiteY108" fmla="*/ 450850 h 3295650"/>
              <a:gd name="connsiteX109" fmla="*/ 328083 w 4239683"/>
              <a:gd name="connsiteY109" fmla="*/ 381000 h 3295650"/>
              <a:gd name="connsiteX110" fmla="*/ 302683 w 4239683"/>
              <a:gd name="connsiteY110" fmla="*/ 381000 h 3295650"/>
              <a:gd name="connsiteX111" fmla="*/ 302683 w 4239683"/>
              <a:gd name="connsiteY111" fmla="*/ 323850 h 3295650"/>
              <a:gd name="connsiteX112" fmla="*/ 283633 w 4239683"/>
              <a:gd name="connsiteY112" fmla="*/ 323850 h 3295650"/>
              <a:gd name="connsiteX113" fmla="*/ 283633 w 4239683"/>
              <a:gd name="connsiteY113" fmla="*/ 241300 h 3295650"/>
              <a:gd name="connsiteX114" fmla="*/ 277283 w 4239683"/>
              <a:gd name="connsiteY114" fmla="*/ 234950 h 3295650"/>
              <a:gd name="connsiteX115" fmla="*/ 277283 w 4239683"/>
              <a:gd name="connsiteY115" fmla="*/ 114300 h 3295650"/>
              <a:gd name="connsiteX116" fmla="*/ 243417 w 4239683"/>
              <a:gd name="connsiteY116" fmla="*/ 88900 h 3295650"/>
              <a:gd name="connsiteX117" fmla="*/ 239183 w 4239683"/>
              <a:gd name="connsiteY117" fmla="*/ 57150 h 3295650"/>
              <a:gd name="connsiteX118" fmla="*/ 160867 w 4239683"/>
              <a:gd name="connsiteY118" fmla="*/ 57150 h 3295650"/>
              <a:gd name="connsiteX119" fmla="*/ 154516 w 4239683"/>
              <a:gd name="connsiteY119" fmla="*/ 21167 h 3295650"/>
              <a:gd name="connsiteX120" fmla="*/ 105834 w 4239683"/>
              <a:gd name="connsiteY120" fmla="*/ 21167 h 3295650"/>
              <a:gd name="connsiteX121" fmla="*/ 105833 w 4239683"/>
              <a:gd name="connsiteY121" fmla="*/ 0 h 3295650"/>
              <a:gd name="connsiteX122" fmla="*/ 0 w 4239683"/>
              <a:gd name="connsiteY122" fmla="*/ 0 h 3295650"/>
              <a:gd name="connsiteX0" fmla="*/ 4239683 w 4239683"/>
              <a:gd name="connsiteY0" fmla="*/ 3295650 h 3295650"/>
              <a:gd name="connsiteX1" fmla="*/ 4239683 w 4239683"/>
              <a:gd name="connsiteY1" fmla="*/ 2768600 h 3295650"/>
              <a:gd name="connsiteX2" fmla="*/ 3623733 w 4239683"/>
              <a:gd name="connsiteY2" fmla="*/ 2768600 h 3295650"/>
              <a:gd name="connsiteX3" fmla="*/ 3623733 w 4239683"/>
              <a:gd name="connsiteY3" fmla="*/ 2673350 h 3295650"/>
              <a:gd name="connsiteX4" fmla="*/ 3160183 w 4239683"/>
              <a:gd name="connsiteY4" fmla="*/ 2673350 h 3295650"/>
              <a:gd name="connsiteX5" fmla="*/ 3160183 w 4239683"/>
              <a:gd name="connsiteY5" fmla="*/ 2603500 h 3295650"/>
              <a:gd name="connsiteX6" fmla="*/ 3058583 w 4239683"/>
              <a:gd name="connsiteY6" fmla="*/ 2603500 h 3295650"/>
              <a:gd name="connsiteX7" fmla="*/ 3058583 w 4239683"/>
              <a:gd name="connsiteY7" fmla="*/ 2603500 h 3295650"/>
              <a:gd name="connsiteX8" fmla="*/ 3058583 w 4239683"/>
              <a:gd name="connsiteY8" fmla="*/ 2559050 h 3295650"/>
              <a:gd name="connsiteX9" fmla="*/ 2995083 w 4239683"/>
              <a:gd name="connsiteY9" fmla="*/ 2559050 h 3295650"/>
              <a:gd name="connsiteX10" fmla="*/ 2995083 w 4239683"/>
              <a:gd name="connsiteY10" fmla="*/ 2482850 h 3295650"/>
              <a:gd name="connsiteX11" fmla="*/ 2982383 w 4239683"/>
              <a:gd name="connsiteY11" fmla="*/ 2482850 h 3295650"/>
              <a:gd name="connsiteX12" fmla="*/ 2982383 w 4239683"/>
              <a:gd name="connsiteY12" fmla="*/ 2451100 h 3295650"/>
              <a:gd name="connsiteX13" fmla="*/ 2912533 w 4239683"/>
              <a:gd name="connsiteY13" fmla="*/ 2451100 h 3295650"/>
              <a:gd name="connsiteX14" fmla="*/ 2925233 w 4239683"/>
              <a:gd name="connsiteY14" fmla="*/ 2438400 h 3295650"/>
              <a:gd name="connsiteX15" fmla="*/ 2823633 w 4239683"/>
              <a:gd name="connsiteY15" fmla="*/ 2438400 h 3295650"/>
              <a:gd name="connsiteX16" fmla="*/ 2823633 w 4239683"/>
              <a:gd name="connsiteY16" fmla="*/ 2413000 h 3295650"/>
              <a:gd name="connsiteX17" fmla="*/ 2753783 w 4239683"/>
              <a:gd name="connsiteY17" fmla="*/ 2413000 h 3295650"/>
              <a:gd name="connsiteX18" fmla="*/ 2753783 w 4239683"/>
              <a:gd name="connsiteY18" fmla="*/ 2393950 h 3295650"/>
              <a:gd name="connsiteX19" fmla="*/ 2728383 w 4239683"/>
              <a:gd name="connsiteY19" fmla="*/ 2393950 h 3295650"/>
              <a:gd name="connsiteX20" fmla="*/ 2728383 w 4239683"/>
              <a:gd name="connsiteY20" fmla="*/ 2368550 h 3295650"/>
              <a:gd name="connsiteX21" fmla="*/ 2696633 w 4239683"/>
              <a:gd name="connsiteY21" fmla="*/ 2368550 h 3295650"/>
              <a:gd name="connsiteX22" fmla="*/ 2696633 w 4239683"/>
              <a:gd name="connsiteY22" fmla="*/ 2355850 h 3295650"/>
              <a:gd name="connsiteX23" fmla="*/ 2575983 w 4239683"/>
              <a:gd name="connsiteY23" fmla="*/ 2355850 h 3295650"/>
              <a:gd name="connsiteX24" fmla="*/ 2575983 w 4239683"/>
              <a:gd name="connsiteY24" fmla="*/ 2336800 h 3295650"/>
              <a:gd name="connsiteX25" fmla="*/ 2506133 w 4239683"/>
              <a:gd name="connsiteY25" fmla="*/ 2336800 h 3295650"/>
              <a:gd name="connsiteX26" fmla="*/ 2506133 w 4239683"/>
              <a:gd name="connsiteY26" fmla="*/ 2292350 h 3295650"/>
              <a:gd name="connsiteX27" fmla="*/ 2468033 w 4239683"/>
              <a:gd name="connsiteY27" fmla="*/ 2292350 h 3295650"/>
              <a:gd name="connsiteX28" fmla="*/ 2468033 w 4239683"/>
              <a:gd name="connsiteY28" fmla="*/ 2273300 h 3295650"/>
              <a:gd name="connsiteX29" fmla="*/ 2410883 w 4239683"/>
              <a:gd name="connsiteY29" fmla="*/ 2273300 h 3295650"/>
              <a:gd name="connsiteX30" fmla="*/ 2410883 w 4239683"/>
              <a:gd name="connsiteY30" fmla="*/ 2228850 h 3295650"/>
              <a:gd name="connsiteX31" fmla="*/ 2372783 w 4239683"/>
              <a:gd name="connsiteY31" fmla="*/ 2228850 h 3295650"/>
              <a:gd name="connsiteX32" fmla="*/ 2372783 w 4239683"/>
              <a:gd name="connsiteY32" fmla="*/ 2190750 h 3295650"/>
              <a:gd name="connsiteX33" fmla="*/ 2252133 w 4239683"/>
              <a:gd name="connsiteY33" fmla="*/ 2190750 h 3295650"/>
              <a:gd name="connsiteX34" fmla="*/ 2252133 w 4239683"/>
              <a:gd name="connsiteY34" fmla="*/ 2165350 h 3295650"/>
              <a:gd name="connsiteX35" fmla="*/ 2207683 w 4239683"/>
              <a:gd name="connsiteY35" fmla="*/ 2165350 h 3295650"/>
              <a:gd name="connsiteX36" fmla="*/ 2207683 w 4239683"/>
              <a:gd name="connsiteY36" fmla="*/ 2152650 h 3295650"/>
              <a:gd name="connsiteX37" fmla="*/ 2169583 w 4239683"/>
              <a:gd name="connsiteY37" fmla="*/ 2152650 h 3295650"/>
              <a:gd name="connsiteX38" fmla="*/ 2169583 w 4239683"/>
              <a:gd name="connsiteY38" fmla="*/ 2127250 h 3295650"/>
              <a:gd name="connsiteX39" fmla="*/ 2131483 w 4239683"/>
              <a:gd name="connsiteY39" fmla="*/ 2127250 h 3295650"/>
              <a:gd name="connsiteX40" fmla="*/ 2131483 w 4239683"/>
              <a:gd name="connsiteY40" fmla="*/ 2082800 h 3295650"/>
              <a:gd name="connsiteX41" fmla="*/ 2106083 w 4239683"/>
              <a:gd name="connsiteY41" fmla="*/ 2082800 h 3295650"/>
              <a:gd name="connsiteX42" fmla="*/ 2106083 w 4239683"/>
              <a:gd name="connsiteY42" fmla="*/ 2025650 h 3295650"/>
              <a:gd name="connsiteX43" fmla="*/ 2080683 w 4239683"/>
              <a:gd name="connsiteY43" fmla="*/ 2025650 h 3295650"/>
              <a:gd name="connsiteX44" fmla="*/ 2080683 w 4239683"/>
              <a:gd name="connsiteY44" fmla="*/ 2025650 h 3295650"/>
              <a:gd name="connsiteX45" fmla="*/ 2055283 w 4239683"/>
              <a:gd name="connsiteY45" fmla="*/ 2000250 h 3295650"/>
              <a:gd name="connsiteX46" fmla="*/ 2055283 w 4239683"/>
              <a:gd name="connsiteY46" fmla="*/ 1968500 h 3295650"/>
              <a:gd name="connsiteX47" fmla="*/ 1839383 w 4239683"/>
              <a:gd name="connsiteY47" fmla="*/ 1968500 h 3295650"/>
              <a:gd name="connsiteX48" fmla="*/ 1839383 w 4239683"/>
              <a:gd name="connsiteY48" fmla="*/ 1930400 h 3295650"/>
              <a:gd name="connsiteX49" fmla="*/ 1813983 w 4239683"/>
              <a:gd name="connsiteY49" fmla="*/ 1930400 h 3295650"/>
              <a:gd name="connsiteX50" fmla="*/ 1813983 w 4239683"/>
              <a:gd name="connsiteY50" fmla="*/ 1885950 h 3295650"/>
              <a:gd name="connsiteX51" fmla="*/ 1794933 w 4239683"/>
              <a:gd name="connsiteY51" fmla="*/ 1885950 h 3295650"/>
              <a:gd name="connsiteX52" fmla="*/ 1794933 w 4239683"/>
              <a:gd name="connsiteY52" fmla="*/ 1854200 h 3295650"/>
              <a:gd name="connsiteX53" fmla="*/ 1763183 w 4239683"/>
              <a:gd name="connsiteY53" fmla="*/ 1854200 h 3295650"/>
              <a:gd name="connsiteX54" fmla="*/ 1763183 w 4239683"/>
              <a:gd name="connsiteY54" fmla="*/ 1816100 h 3295650"/>
              <a:gd name="connsiteX55" fmla="*/ 1725083 w 4239683"/>
              <a:gd name="connsiteY55" fmla="*/ 1816100 h 3295650"/>
              <a:gd name="connsiteX56" fmla="*/ 1725083 w 4239683"/>
              <a:gd name="connsiteY56" fmla="*/ 1790700 h 3295650"/>
              <a:gd name="connsiteX57" fmla="*/ 1598083 w 4239683"/>
              <a:gd name="connsiteY57" fmla="*/ 1790700 h 3295650"/>
              <a:gd name="connsiteX58" fmla="*/ 1598083 w 4239683"/>
              <a:gd name="connsiteY58" fmla="*/ 1758950 h 3295650"/>
              <a:gd name="connsiteX59" fmla="*/ 1540933 w 4239683"/>
              <a:gd name="connsiteY59" fmla="*/ 1758950 h 3295650"/>
              <a:gd name="connsiteX60" fmla="*/ 1540933 w 4239683"/>
              <a:gd name="connsiteY60" fmla="*/ 1758950 h 3295650"/>
              <a:gd name="connsiteX61" fmla="*/ 1515533 w 4239683"/>
              <a:gd name="connsiteY61" fmla="*/ 1733550 h 3295650"/>
              <a:gd name="connsiteX62" fmla="*/ 1515533 w 4239683"/>
              <a:gd name="connsiteY62" fmla="*/ 1663700 h 3295650"/>
              <a:gd name="connsiteX63" fmla="*/ 1464733 w 4239683"/>
              <a:gd name="connsiteY63" fmla="*/ 1663700 h 3295650"/>
              <a:gd name="connsiteX64" fmla="*/ 1464733 w 4239683"/>
              <a:gd name="connsiteY64" fmla="*/ 1587500 h 3295650"/>
              <a:gd name="connsiteX65" fmla="*/ 1439333 w 4239683"/>
              <a:gd name="connsiteY65" fmla="*/ 1587500 h 3295650"/>
              <a:gd name="connsiteX66" fmla="*/ 1439333 w 4239683"/>
              <a:gd name="connsiteY66" fmla="*/ 1536700 h 3295650"/>
              <a:gd name="connsiteX67" fmla="*/ 1350433 w 4239683"/>
              <a:gd name="connsiteY67" fmla="*/ 1536700 h 3295650"/>
              <a:gd name="connsiteX68" fmla="*/ 1350433 w 4239683"/>
              <a:gd name="connsiteY68" fmla="*/ 1511300 h 3295650"/>
              <a:gd name="connsiteX69" fmla="*/ 1280583 w 4239683"/>
              <a:gd name="connsiteY69" fmla="*/ 1511300 h 3295650"/>
              <a:gd name="connsiteX70" fmla="*/ 1280583 w 4239683"/>
              <a:gd name="connsiteY70" fmla="*/ 1479550 h 3295650"/>
              <a:gd name="connsiteX71" fmla="*/ 1223433 w 4239683"/>
              <a:gd name="connsiteY71" fmla="*/ 1479550 h 3295650"/>
              <a:gd name="connsiteX72" fmla="*/ 1223433 w 4239683"/>
              <a:gd name="connsiteY72" fmla="*/ 1435100 h 3295650"/>
              <a:gd name="connsiteX73" fmla="*/ 1198033 w 4239683"/>
              <a:gd name="connsiteY73" fmla="*/ 1435100 h 3295650"/>
              <a:gd name="connsiteX74" fmla="*/ 1198033 w 4239683"/>
              <a:gd name="connsiteY74" fmla="*/ 1346200 h 3295650"/>
              <a:gd name="connsiteX75" fmla="*/ 1172633 w 4239683"/>
              <a:gd name="connsiteY75" fmla="*/ 1346200 h 3295650"/>
              <a:gd name="connsiteX76" fmla="*/ 1172633 w 4239683"/>
              <a:gd name="connsiteY76" fmla="*/ 1295400 h 3295650"/>
              <a:gd name="connsiteX77" fmla="*/ 1147233 w 4239683"/>
              <a:gd name="connsiteY77" fmla="*/ 1295400 h 3295650"/>
              <a:gd name="connsiteX78" fmla="*/ 1147233 w 4239683"/>
              <a:gd name="connsiteY78" fmla="*/ 1250950 h 3295650"/>
              <a:gd name="connsiteX79" fmla="*/ 1102783 w 4239683"/>
              <a:gd name="connsiteY79" fmla="*/ 1250950 h 3295650"/>
              <a:gd name="connsiteX80" fmla="*/ 1102783 w 4239683"/>
              <a:gd name="connsiteY80" fmla="*/ 1200150 h 3295650"/>
              <a:gd name="connsiteX81" fmla="*/ 975783 w 4239683"/>
              <a:gd name="connsiteY81" fmla="*/ 1200150 h 3295650"/>
              <a:gd name="connsiteX82" fmla="*/ 975783 w 4239683"/>
              <a:gd name="connsiteY82" fmla="*/ 1155700 h 3295650"/>
              <a:gd name="connsiteX83" fmla="*/ 899583 w 4239683"/>
              <a:gd name="connsiteY83" fmla="*/ 1155700 h 3295650"/>
              <a:gd name="connsiteX84" fmla="*/ 899583 w 4239683"/>
              <a:gd name="connsiteY84" fmla="*/ 1066800 h 3295650"/>
              <a:gd name="connsiteX85" fmla="*/ 899583 w 4239683"/>
              <a:gd name="connsiteY85" fmla="*/ 1066800 h 3295650"/>
              <a:gd name="connsiteX86" fmla="*/ 899583 w 4239683"/>
              <a:gd name="connsiteY86" fmla="*/ 984250 h 3295650"/>
              <a:gd name="connsiteX87" fmla="*/ 867833 w 4239683"/>
              <a:gd name="connsiteY87" fmla="*/ 984250 h 3295650"/>
              <a:gd name="connsiteX88" fmla="*/ 867833 w 4239683"/>
              <a:gd name="connsiteY88" fmla="*/ 933450 h 3295650"/>
              <a:gd name="connsiteX89" fmla="*/ 848783 w 4239683"/>
              <a:gd name="connsiteY89" fmla="*/ 933450 h 3295650"/>
              <a:gd name="connsiteX90" fmla="*/ 848783 w 4239683"/>
              <a:gd name="connsiteY90" fmla="*/ 895350 h 3295650"/>
              <a:gd name="connsiteX91" fmla="*/ 823383 w 4239683"/>
              <a:gd name="connsiteY91" fmla="*/ 895350 h 3295650"/>
              <a:gd name="connsiteX92" fmla="*/ 823383 w 4239683"/>
              <a:gd name="connsiteY92" fmla="*/ 869950 h 3295650"/>
              <a:gd name="connsiteX93" fmla="*/ 715433 w 4239683"/>
              <a:gd name="connsiteY93" fmla="*/ 869950 h 3295650"/>
              <a:gd name="connsiteX94" fmla="*/ 715433 w 4239683"/>
              <a:gd name="connsiteY94" fmla="*/ 819150 h 3295650"/>
              <a:gd name="connsiteX95" fmla="*/ 645583 w 4239683"/>
              <a:gd name="connsiteY95" fmla="*/ 819150 h 3295650"/>
              <a:gd name="connsiteX96" fmla="*/ 645583 w 4239683"/>
              <a:gd name="connsiteY96" fmla="*/ 846667 h 3295650"/>
              <a:gd name="connsiteX97" fmla="*/ 645583 w 4239683"/>
              <a:gd name="connsiteY97" fmla="*/ 768350 h 3295650"/>
              <a:gd name="connsiteX98" fmla="*/ 613833 w 4239683"/>
              <a:gd name="connsiteY98" fmla="*/ 768350 h 3295650"/>
              <a:gd name="connsiteX99" fmla="*/ 605366 w 4239683"/>
              <a:gd name="connsiteY99" fmla="*/ 681567 h 3295650"/>
              <a:gd name="connsiteX100" fmla="*/ 590549 w 4239683"/>
              <a:gd name="connsiteY100" fmla="*/ 599017 h 3295650"/>
              <a:gd name="connsiteX101" fmla="*/ 582083 w 4239683"/>
              <a:gd name="connsiteY101" fmla="*/ 565150 h 3295650"/>
              <a:gd name="connsiteX102" fmla="*/ 550333 w 4239683"/>
              <a:gd name="connsiteY102" fmla="*/ 565150 h 3295650"/>
              <a:gd name="connsiteX103" fmla="*/ 548216 w 4239683"/>
              <a:gd name="connsiteY103" fmla="*/ 505883 h 3295650"/>
              <a:gd name="connsiteX104" fmla="*/ 514350 w 4239683"/>
              <a:gd name="connsiteY104" fmla="*/ 501650 h 3295650"/>
              <a:gd name="connsiteX105" fmla="*/ 512233 w 4239683"/>
              <a:gd name="connsiteY105" fmla="*/ 476250 h 3295650"/>
              <a:gd name="connsiteX106" fmla="*/ 442383 w 4239683"/>
              <a:gd name="connsiteY106" fmla="*/ 476250 h 3295650"/>
              <a:gd name="connsiteX107" fmla="*/ 442383 w 4239683"/>
              <a:gd name="connsiteY107" fmla="*/ 450850 h 3295650"/>
              <a:gd name="connsiteX108" fmla="*/ 328083 w 4239683"/>
              <a:gd name="connsiteY108" fmla="*/ 450850 h 3295650"/>
              <a:gd name="connsiteX109" fmla="*/ 328083 w 4239683"/>
              <a:gd name="connsiteY109" fmla="*/ 381000 h 3295650"/>
              <a:gd name="connsiteX110" fmla="*/ 302683 w 4239683"/>
              <a:gd name="connsiteY110" fmla="*/ 381000 h 3295650"/>
              <a:gd name="connsiteX111" fmla="*/ 302683 w 4239683"/>
              <a:gd name="connsiteY111" fmla="*/ 323850 h 3295650"/>
              <a:gd name="connsiteX112" fmla="*/ 283633 w 4239683"/>
              <a:gd name="connsiteY112" fmla="*/ 323850 h 3295650"/>
              <a:gd name="connsiteX113" fmla="*/ 283633 w 4239683"/>
              <a:gd name="connsiteY113" fmla="*/ 241300 h 3295650"/>
              <a:gd name="connsiteX114" fmla="*/ 277283 w 4239683"/>
              <a:gd name="connsiteY114" fmla="*/ 234950 h 3295650"/>
              <a:gd name="connsiteX115" fmla="*/ 277283 w 4239683"/>
              <a:gd name="connsiteY115" fmla="*/ 114300 h 3295650"/>
              <a:gd name="connsiteX116" fmla="*/ 243417 w 4239683"/>
              <a:gd name="connsiteY116" fmla="*/ 88900 h 3295650"/>
              <a:gd name="connsiteX117" fmla="*/ 239183 w 4239683"/>
              <a:gd name="connsiteY117" fmla="*/ 57150 h 3295650"/>
              <a:gd name="connsiteX118" fmla="*/ 160867 w 4239683"/>
              <a:gd name="connsiteY118" fmla="*/ 57150 h 3295650"/>
              <a:gd name="connsiteX119" fmla="*/ 154516 w 4239683"/>
              <a:gd name="connsiteY119" fmla="*/ 21167 h 3295650"/>
              <a:gd name="connsiteX120" fmla="*/ 105834 w 4239683"/>
              <a:gd name="connsiteY120" fmla="*/ 21167 h 3295650"/>
              <a:gd name="connsiteX121" fmla="*/ 105833 w 4239683"/>
              <a:gd name="connsiteY121" fmla="*/ 0 h 3295650"/>
              <a:gd name="connsiteX122" fmla="*/ 0 w 4239683"/>
              <a:gd name="connsiteY122" fmla="*/ 0 h 3295650"/>
              <a:gd name="connsiteX0" fmla="*/ 4239683 w 4239683"/>
              <a:gd name="connsiteY0" fmla="*/ 3295650 h 3295650"/>
              <a:gd name="connsiteX1" fmla="*/ 4239683 w 4239683"/>
              <a:gd name="connsiteY1" fmla="*/ 2768600 h 3295650"/>
              <a:gd name="connsiteX2" fmla="*/ 3623733 w 4239683"/>
              <a:gd name="connsiteY2" fmla="*/ 2768600 h 3295650"/>
              <a:gd name="connsiteX3" fmla="*/ 3623733 w 4239683"/>
              <a:gd name="connsiteY3" fmla="*/ 2673350 h 3295650"/>
              <a:gd name="connsiteX4" fmla="*/ 3160183 w 4239683"/>
              <a:gd name="connsiteY4" fmla="*/ 2673350 h 3295650"/>
              <a:gd name="connsiteX5" fmla="*/ 3160183 w 4239683"/>
              <a:gd name="connsiteY5" fmla="*/ 2603500 h 3295650"/>
              <a:gd name="connsiteX6" fmla="*/ 3058583 w 4239683"/>
              <a:gd name="connsiteY6" fmla="*/ 2603500 h 3295650"/>
              <a:gd name="connsiteX7" fmla="*/ 3058583 w 4239683"/>
              <a:gd name="connsiteY7" fmla="*/ 2603500 h 3295650"/>
              <a:gd name="connsiteX8" fmla="*/ 3058583 w 4239683"/>
              <a:gd name="connsiteY8" fmla="*/ 2559050 h 3295650"/>
              <a:gd name="connsiteX9" fmla="*/ 2995083 w 4239683"/>
              <a:gd name="connsiteY9" fmla="*/ 2559050 h 3295650"/>
              <a:gd name="connsiteX10" fmla="*/ 2995083 w 4239683"/>
              <a:gd name="connsiteY10" fmla="*/ 2482850 h 3295650"/>
              <a:gd name="connsiteX11" fmla="*/ 2982383 w 4239683"/>
              <a:gd name="connsiteY11" fmla="*/ 2482850 h 3295650"/>
              <a:gd name="connsiteX12" fmla="*/ 2982383 w 4239683"/>
              <a:gd name="connsiteY12" fmla="*/ 2451100 h 3295650"/>
              <a:gd name="connsiteX13" fmla="*/ 2912533 w 4239683"/>
              <a:gd name="connsiteY13" fmla="*/ 2451100 h 3295650"/>
              <a:gd name="connsiteX14" fmla="*/ 2925233 w 4239683"/>
              <a:gd name="connsiteY14" fmla="*/ 2438400 h 3295650"/>
              <a:gd name="connsiteX15" fmla="*/ 2823633 w 4239683"/>
              <a:gd name="connsiteY15" fmla="*/ 2438400 h 3295650"/>
              <a:gd name="connsiteX16" fmla="*/ 2823633 w 4239683"/>
              <a:gd name="connsiteY16" fmla="*/ 2413000 h 3295650"/>
              <a:gd name="connsiteX17" fmla="*/ 2753783 w 4239683"/>
              <a:gd name="connsiteY17" fmla="*/ 2413000 h 3295650"/>
              <a:gd name="connsiteX18" fmla="*/ 2753783 w 4239683"/>
              <a:gd name="connsiteY18" fmla="*/ 2393950 h 3295650"/>
              <a:gd name="connsiteX19" fmla="*/ 2728383 w 4239683"/>
              <a:gd name="connsiteY19" fmla="*/ 2393950 h 3295650"/>
              <a:gd name="connsiteX20" fmla="*/ 2728383 w 4239683"/>
              <a:gd name="connsiteY20" fmla="*/ 2368550 h 3295650"/>
              <a:gd name="connsiteX21" fmla="*/ 2696633 w 4239683"/>
              <a:gd name="connsiteY21" fmla="*/ 2368550 h 3295650"/>
              <a:gd name="connsiteX22" fmla="*/ 2696633 w 4239683"/>
              <a:gd name="connsiteY22" fmla="*/ 2355850 h 3295650"/>
              <a:gd name="connsiteX23" fmla="*/ 2575983 w 4239683"/>
              <a:gd name="connsiteY23" fmla="*/ 2355850 h 3295650"/>
              <a:gd name="connsiteX24" fmla="*/ 2575983 w 4239683"/>
              <a:gd name="connsiteY24" fmla="*/ 2336800 h 3295650"/>
              <a:gd name="connsiteX25" fmla="*/ 2506133 w 4239683"/>
              <a:gd name="connsiteY25" fmla="*/ 2336800 h 3295650"/>
              <a:gd name="connsiteX26" fmla="*/ 2506133 w 4239683"/>
              <a:gd name="connsiteY26" fmla="*/ 2292350 h 3295650"/>
              <a:gd name="connsiteX27" fmla="*/ 2468033 w 4239683"/>
              <a:gd name="connsiteY27" fmla="*/ 2292350 h 3295650"/>
              <a:gd name="connsiteX28" fmla="*/ 2468033 w 4239683"/>
              <a:gd name="connsiteY28" fmla="*/ 2273300 h 3295650"/>
              <a:gd name="connsiteX29" fmla="*/ 2410883 w 4239683"/>
              <a:gd name="connsiteY29" fmla="*/ 2273300 h 3295650"/>
              <a:gd name="connsiteX30" fmla="*/ 2410883 w 4239683"/>
              <a:gd name="connsiteY30" fmla="*/ 2228850 h 3295650"/>
              <a:gd name="connsiteX31" fmla="*/ 2372783 w 4239683"/>
              <a:gd name="connsiteY31" fmla="*/ 2228850 h 3295650"/>
              <a:gd name="connsiteX32" fmla="*/ 2372783 w 4239683"/>
              <a:gd name="connsiteY32" fmla="*/ 2190750 h 3295650"/>
              <a:gd name="connsiteX33" fmla="*/ 2252133 w 4239683"/>
              <a:gd name="connsiteY33" fmla="*/ 2190750 h 3295650"/>
              <a:gd name="connsiteX34" fmla="*/ 2252133 w 4239683"/>
              <a:gd name="connsiteY34" fmla="*/ 2165350 h 3295650"/>
              <a:gd name="connsiteX35" fmla="*/ 2207683 w 4239683"/>
              <a:gd name="connsiteY35" fmla="*/ 2165350 h 3295650"/>
              <a:gd name="connsiteX36" fmla="*/ 2207683 w 4239683"/>
              <a:gd name="connsiteY36" fmla="*/ 2152650 h 3295650"/>
              <a:gd name="connsiteX37" fmla="*/ 2169583 w 4239683"/>
              <a:gd name="connsiteY37" fmla="*/ 2152650 h 3295650"/>
              <a:gd name="connsiteX38" fmla="*/ 2169583 w 4239683"/>
              <a:gd name="connsiteY38" fmla="*/ 2127250 h 3295650"/>
              <a:gd name="connsiteX39" fmla="*/ 2131483 w 4239683"/>
              <a:gd name="connsiteY39" fmla="*/ 2127250 h 3295650"/>
              <a:gd name="connsiteX40" fmla="*/ 2131483 w 4239683"/>
              <a:gd name="connsiteY40" fmla="*/ 2082800 h 3295650"/>
              <a:gd name="connsiteX41" fmla="*/ 2106083 w 4239683"/>
              <a:gd name="connsiteY41" fmla="*/ 2082800 h 3295650"/>
              <a:gd name="connsiteX42" fmla="*/ 2106083 w 4239683"/>
              <a:gd name="connsiteY42" fmla="*/ 2025650 h 3295650"/>
              <a:gd name="connsiteX43" fmla="*/ 2080683 w 4239683"/>
              <a:gd name="connsiteY43" fmla="*/ 2025650 h 3295650"/>
              <a:gd name="connsiteX44" fmla="*/ 2080683 w 4239683"/>
              <a:gd name="connsiteY44" fmla="*/ 2025650 h 3295650"/>
              <a:gd name="connsiteX45" fmla="*/ 2055283 w 4239683"/>
              <a:gd name="connsiteY45" fmla="*/ 2000250 h 3295650"/>
              <a:gd name="connsiteX46" fmla="*/ 2055283 w 4239683"/>
              <a:gd name="connsiteY46" fmla="*/ 1968500 h 3295650"/>
              <a:gd name="connsiteX47" fmla="*/ 1839383 w 4239683"/>
              <a:gd name="connsiteY47" fmla="*/ 1968500 h 3295650"/>
              <a:gd name="connsiteX48" fmla="*/ 1839383 w 4239683"/>
              <a:gd name="connsiteY48" fmla="*/ 1930400 h 3295650"/>
              <a:gd name="connsiteX49" fmla="*/ 1813983 w 4239683"/>
              <a:gd name="connsiteY49" fmla="*/ 1930400 h 3295650"/>
              <a:gd name="connsiteX50" fmla="*/ 1813983 w 4239683"/>
              <a:gd name="connsiteY50" fmla="*/ 1885950 h 3295650"/>
              <a:gd name="connsiteX51" fmla="*/ 1794933 w 4239683"/>
              <a:gd name="connsiteY51" fmla="*/ 1885950 h 3295650"/>
              <a:gd name="connsiteX52" fmla="*/ 1794933 w 4239683"/>
              <a:gd name="connsiteY52" fmla="*/ 1854200 h 3295650"/>
              <a:gd name="connsiteX53" fmla="*/ 1763183 w 4239683"/>
              <a:gd name="connsiteY53" fmla="*/ 1854200 h 3295650"/>
              <a:gd name="connsiteX54" fmla="*/ 1763183 w 4239683"/>
              <a:gd name="connsiteY54" fmla="*/ 1816100 h 3295650"/>
              <a:gd name="connsiteX55" fmla="*/ 1725083 w 4239683"/>
              <a:gd name="connsiteY55" fmla="*/ 1816100 h 3295650"/>
              <a:gd name="connsiteX56" fmla="*/ 1725083 w 4239683"/>
              <a:gd name="connsiteY56" fmla="*/ 1790700 h 3295650"/>
              <a:gd name="connsiteX57" fmla="*/ 1598083 w 4239683"/>
              <a:gd name="connsiteY57" fmla="*/ 1790700 h 3295650"/>
              <a:gd name="connsiteX58" fmla="*/ 1598083 w 4239683"/>
              <a:gd name="connsiteY58" fmla="*/ 1758950 h 3295650"/>
              <a:gd name="connsiteX59" fmla="*/ 1540933 w 4239683"/>
              <a:gd name="connsiteY59" fmla="*/ 1758950 h 3295650"/>
              <a:gd name="connsiteX60" fmla="*/ 1540933 w 4239683"/>
              <a:gd name="connsiteY60" fmla="*/ 1758950 h 3295650"/>
              <a:gd name="connsiteX61" fmla="*/ 1515533 w 4239683"/>
              <a:gd name="connsiteY61" fmla="*/ 1733550 h 3295650"/>
              <a:gd name="connsiteX62" fmla="*/ 1515533 w 4239683"/>
              <a:gd name="connsiteY62" fmla="*/ 1663700 h 3295650"/>
              <a:gd name="connsiteX63" fmla="*/ 1464733 w 4239683"/>
              <a:gd name="connsiteY63" fmla="*/ 1663700 h 3295650"/>
              <a:gd name="connsiteX64" fmla="*/ 1464733 w 4239683"/>
              <a:gd name="connsiteY64" fmla="*/ 1587500 h 3295650"/>
              <a:gd name="connsiteX65" fmla="*/ 1439333 w 4239683"/>
              <a:gd name="connsiteY65" fmla="*/ 1587500 h 3295650"/>
              <a:gd name="connsiteX66" fmla="*/ 1439333 w 4239683"/>
              <a:gd name="connsiteY66" fmla="*/ 1536700 h 3295650"/>
              <a:gd name="connsiteX67" fmla="*/ 1350433 w 4239683"/>
              <a:gd name="connsiteY67" fmla="*/ 1536700 h 3295650"/>
              <a:gd name="connsiteX68" fmla="*/ 1350433 w 4239683"/>
              <a:gd name="connsiteY68" fmla="*/ 1511300 h 3295650"/>
              <a:gd name="connsiteX69" fmla="*/ 1280583 w 4239683"/>
              <a:gd name="connsiteY69" fmla="*/ 1511300 h 3295650"/>
              <a:gd name="connsiteX70" fmla="*/ 1280583 w 4239683"/>
              <a:gd name="connsiteY70" fmla="*/ 1479550 h 3295650"/>
              <a:gd name="connsiteX71" fmla="*/ 1223433 w 4239683"/>
              <a:gd name="connsiteY71" fmla="*/ 1479550 h 3295650"/>
              <a:gd name="connsiteX72" fmla="*/ 1223433 w 4239683"/>
              <a:gd name="connsiteY72" fmla="*/ 1435100 h 3295650"/>
              <a:gd name="connsiteX73" fmla="*/ 1198033 w 4239683"/>
              <a:gd name="connsiteY73" fmla="*/ 1435100 h 3295650"/>
              <a:gd name="connsiteX74" fmla="*/ 1198033 w 4239683"/>
              <a:gd name="connsiteY74" fmla="*/ 1346200 h 3295650"/>
              <a:gd name="connsiteX75" fmla="*/ 1172633 w 4239683"/>
              <a:gd name="connsiteY75" fmla="*/ 1346200 h 3295650"/>
              <a:gd name="connsiteX76" fmla="*/ 1172633 w 4239683"/>
              <a:gd name="connsiteY76" fmla="*/ 1295400 h 3295650"/>
              <a:gd name="connsiteX77" fmla="*/ 1147233 w 4239683"/>
              <a:gd name="connsiteY77" fmla="*/ 1295400 h 3295650"/>
              <a:gd name="connsiteX78" fmla="*/ 1147233 w 4239683"/>
              <a:gd name="connsiteY78" fmla="*/ 1250950 h 3295650"/>
              <a:gd name="connsiteX79" fmla="*/ 1102783 w 4239683"/>
              <a:gd name="connsiteY79" fmla="*/ 1250950 h 3295650"/>
              <a:gd name="connsiteX80" fmla="*/ 1102783 w 4239683"/>
              <a:gd name="connsiteY80" fmla="*/ 1200150 h 3295650"/>
              <a:gd name="connsiteX81" fmla="*/ 975783 w 4239683"/>
              <a:gd name="connsiteY81" fmla="*/ 1200150 h 3295650"/>
              <a:gd name="connsiteX82" fmla="*/ 975783 w 4239683"/>
              <a:gd name="connsiteY82" fmla="*/ 1155700 h 3295650"/>
              <a:gd name="connsiteX83" fmla="*/ 899583 w 4239683"/>
              <a:gd name="connsiteY83" fmla="*/ 1155700 h 3295650"/>
              <a:gd name="connsiteX84" fmla="*/ 899583 w 4239683"/>
              <a:gd name="connsiteY84" fmla="*/ 1066800 h 3295650"/>
              <a:gd name="connsiteX85" fmla="*/ 899583 w 4239683"/>
              <a:gd name="connsiteY85" fmla="*/ 1066800 h 3295650"/>
              <a:gd name="connsiteX86" fmla="*/ 899583 w 4239683"/>
              <a:gd name="connsiteY86" fmla="*/ 984250 h 3295650"/>
              <a:gd name="connsiteX87" fmla="*/ 867833 w 4239683"/>
              <a:gd name="connsiteY87" fmla="*/ 984250 h 3295650"/>
              <a:gd name="connsiteX88" fmla="*/ 867833 w 4239683"/>
              <a:gd name="connsiteY88" fmla="*/ 933450 h 3295650"/>
              <a:gd name="connsiteX89" fmla="*/ 848783 w 4239683"/>
              <a:gd name="connsiteY89" fmla="*/ 933450 h 3295650"/>
              <a:gd name="connsiteX90" fmla="*/ 848783 w 4239683"/>
              <a:gd name="connsiteY90" fmla="*/ 895350 h 3295650"/>
              <a:gd name="connsiteX91" fmla="*/ 823383 w 4239683"/>
              <a:gd name="connsiteY91" fmla="*/ 895350 h 3295650"/>
              <a:gd name="connsiteX92" fmla="*/ 823383 w 4239683"/>
              <a:gd name="connsiteY92" fmla="*/ 869950 h 3295650"/>
              <a:gd name="connsiteX93" fmla="*/ 715433 w 4239683"/>
              <a:gd name="connsiteY93" fmla="*/ 869950 h 3295650"/>
              <a:gd name="connsiteX94" fmla="*/ 715433 w 4239683"/>
              <a:gd name="connsiteY94" fmla="*/ 819150 h 3295650"/>
              <a:gd name="connsiteX95" fmla="*/ 658283 w 4239683"/>
              <a:gd name="connsiteY95" fmla="*/ 848783 h 3295650"/>
              <a:gd name="connsiteX96" fmla="*/ 645583 w 4239683"/>
              <a:gd name="connsiteY96" fmla="*/ 846667 h 3295650"/>
              <a:gd name="connsiteX97" fmla="*/ 645583 w 4239683"/>
              <a:gd name="connsiteY97" fmla="*/ 768350 h 3295650"/>
              <a:gd name="connsiteX98" fmla="*/ 613833 w 4239683"/>
              <a:gd name="connsiteY98" fmla="*/ 768350 h 3295650"/>
              <a:gd name="connsiteX99" fmla="*/ 605366 w 4239683"/>
              <a:gd name="connsiteY99" fmla="*/ 681567 h 3295650"/>
              <a:gd name="connsiteX100" fmla="*/ 590549 w 4239683"/>
              <a:gd name="connsiteY100" fmla="*/ 599017 h 3295650"/>
              <a:gd name="connsiteX101" fmla="*/ 582083 w 4239683"/>
              <a:gd name="connsiteY101" fmla="*/ 565150 h 3295650"/>
              <a:gd name="connsiteX102" fmla="*/ 550333 w 4239683"/>
              <a:gd name="connsiteY102" fmla="*/ 565150 h 3295650"/>
              <a:gd name="connsiteX103" fmla="*/ 548216 w 4239683"/>
              <a:gd name="connsiteY103" fmla="*/ 505883 h 3295650"/>
              <a:gd name="connsiteX104" fmla="*/ 514350 w 4239683"/>
              <a:gd name="connsiteY104" fmla="*/ 501650 h 3295650"/>
              <a:gd name="connsiteX105" fmla="*/ 512233 w 4239683"/>
              <a:gd name="connsiteY105" fmla="*/ 476250 h 3295650"/>
              <a:gd name="connsiteX106" fmla="*/ 442383 w 4239683"/>
              <a:gd name="connsiteY106" fmla="*/ 476250 h 3295650"/>
              <a:gd name="connsiteX107" fmla="*/ 442383 w 4239683"/>
              <a:gd name="connsiteY107" fmla="*/ 450850 h 3295650"/>
              <a:gd name="connsiteX108" fmla="*/ 328083 w 4239683"/>
              <a:gd name="connsiteY108" fmla="*/ 450850 h 3295650"/>
              <a:gd name="connsiteX109" fmla="*/ 328083 w 4239683"/>
              <a:gd name="connsiteY109" fmla="*/ 381000 h 3295650"/>
              <a:gd name="connsiteX110" fmla="*/ 302683 w 4239683"/>
              <a:gd name="connsiteY110" fmla="*/ 381000 h 3295650"/>
              <a:gd name="connsiteX111" fmla="*/ 302683 w 4239683"/>
              <a:gd name="connsiteY111" fmla="*/ 323850 h 3295650"/>
              <a:gd name="connsiteX112" fmla="*/ 283633 w 4239683"/>
              <a:gd name="connsiteY112" fmla="*/ 323850 h 3295650"/>
              <a:gd name="connsiteX113" fmla="*/ 283633 w 4239683"/>
              <a:gd name="connsiteY113" fmla="*/ 241300 h 3295650"/>
              <a:gd name="connsiteX114" fmla="*/ 277283 w 4239683"/>
              <a:gd name="connsiteY114" fmla="*/ 234950 h 3295650"/>
              <a:gd name="connsiteX115" fmla="*/ 277283 w 4239683"/>
              <a:gd name="connsiteY115" fmla="*/ 114300 h 3295650"/>
              <a:gd name="connsiteX116" fmla="*/ 243417 w 4239683"/>
              <a:gd name="connsiteY116" fmla="*/ 88900 h 3295650"/>
              <a:gd name="connsiteX117" fmla="*/ 239183 w 4239683"/>
              <a:gd name="connsiteY117" fmla="*/ 57150 h 3295650"/>
              <a:gd name="connsiteX118" fmla="*/ 160867 w 4239683"/>
              <a:gd name="connsiteY118" fmla="*/ 57150 h 3295650"/>
              <a:gd name="connsiteX119" fmla="*/ 154516 w 4239683"/>
              <a:gd name="connsiteY119" fmla="*/ 21167 h 3295650"/>
              <a:gd name="connsiteX120" fmla="*/ 105834 w 4239683"/>
              <a:gd name="connsiteY120" fmla="*/ 21167 h 3295650"/>
              <a:gd name="connsiteX121" fmla="*/ 105833 w 4239683"/>
              <a:gd name="connsiteY121" fmla="*/ 0 h 3295650"/>
              <a:gd name="connsiteX122" fmla="*/ 0 w 4239683"/>
              <a:gd name="connsiteY122" fmla="*/ 0 h 3295650"/>
              <a:gd name="connsiteX0" fmla="*/ 4239683 w 4239683"/>
              <a:gd name="connsiteY0" fmla="*/ 3295650 h 3295650"/>
              <a:gd name="connsiteX1" fmla="*/ 4239683 w 4239683"/>
              <a:gd name="connsiteY1" fmla="*/ 2768600 h 3295650"/>
              <a:gd name="connsiteX2" fmla="*/ 3623733 w 4239683"/>
              <a:gd name="connsiteY2" fmla="*/ 2768600 h 3295650"/>
              <a:gd name="connsiteX3" fmla="*/ 3623733 w 4239683"/>
              <a:gd name="connsiteY3" fmla="*/ 2673350 h 3295650"/>
              <a:gd name="connsiteX4" fmla="*/ 3160183 w 4239683"/>
              <a:gd name="connsiteY4" fmla="*/ 2673350 h 3295650"/>
              <a:gd name="connsiteX5" fmla="*/ 3160183 w 4239683"/>
              <a:gd name="connsiteY5" fmla="*/ 2603500 h 3295650"/>
              <a:gd name="connsiteX6" fmla="*/ 3058583 w 4239683"/>
              <a:gd name="connsiteY6" fmla="*/ 2603500 h 3295650"/>
              <a:gd name="connsiteX7" fmla="*/ 3058583 w 4239683"/>
              <a:gd name="connsiteY7" fmla="*/ 2603500 h 3295650"/>
              <a:gd name="connsiteX8" fmla="*/ 3058583 w 4239683"/>
              <a:gd name="connsiteY8" fmla="*/ 2559050 h 3295650"/>
              <a:gd name="connsiteX9" fmla="*/ 2995083 w 4239683"/>
              <a:gd name="connsiteY9" fmla="*/ 2559050 h 3295650"/>
              <a:gd name="connsiteX10" fmla="*/ 2995083 w 4239683"/>
              <a:gd name="connsiteY10" fmla="*/ 2482850 h 3295650"/>
              <a:gd name="connsiteX11" fmla="*/ 2982383 w 4239683"/>
              <a:gd name="connsiteY11" fmla="*/ 2482850 h 3295650"/>
              <a:gd name="connsiteX12" fmla="*/ 2982383 w 4239683"/>
              <a:gd name="connsiteY12" fmla="*/ 2451100 h 3295650"/>
              <a:gd name="connsiteX13" fmla="*/ 2912533 w 4239683"/>
              <a:gd name="connsiteY13" fmla="*/ 2451100 h 3295650"/>
              <a:gd name="connsiteX14" fmla="*/ 2925233 w 4239683"/>
              <a:gd name="connsiteY14" fmla="*/ 2438400 h 3295650"/>
              <a:gd name="connsiteX15" fmla="*/ 2823633 w 4239683"/>
              <a:gd name="connsiteY15" fmla="*/ 2438400 h 3295650"/>
              <a:gd name="connsiteX16" fmla="*/ 2823633 w 4239683"/>
              <a:gd name="connsiteY16" fmla="*/ 2413000 h 3295650"/>
              <a:gd name="connsiteX17" fmla="*/ 2753783 w 4239683"/>
              <a:gd name="connsiteY17" fmla="*/ 2413000 h 3295650"/>
              <a:gd name="connsiteX18" fmla="*/ 2753783 w 4239683"/>
              <a:gd name="connsiteY18" fmla="*/ 2393950 h 3295650"/>
              <a:gd name="connsiteX19" fmla="*/ 2728383 w 4239683"/>
              <a:gd name="connsiteY19" fmla="*/ 2393950 h 3295650"/>
              <a:gd name="connsiteX20" fmla="*/ 2728383 w 4239683"/>
              <a:gd name="connsiteY20" fmla="*/ 2368550 h 3295650"/>
              <a:gd name="connsiteX21" fmla="*/ 2696633 w 4239683"/>
              <a:gd name="connsiteY21" fmla="*/ 2368550 h 3295650"/>
              <a:gd name="connsiteX22" fmla="*/ 2696633 w 4239683"/>
              <a:gd name="connsiteY22" fmla="*/ 2355850 h 3295650"/>
              <a:gd name="connsiteX23" fmla="*/ 2575983 w 4239683"/>
              <a:gd name="connsiteY23" fmla="*/ 2355850 h 3295650"/>
              <a:gd name="connsiteX24" fmla="*/ 2575983 w 4239683"/>
              <a:gd name="connsiteY24" fmla="*/ 2336800 h 3295650"/>
              <a:gd name="connsiteX25" fmla="*/ 2506133 w 4239683"/>
              <a:gd name="connsiteY25" fmla="*/ 2336800 h 3295650"/>
              <a:gd name="connsiteX26" fmla="*/ 2506133 w 4239683"/>
              <a:gd name="connsiteY26" fmla="*/ 2292350 h 3295650"/>
              <a:gd name="connsiteX27" fmla="*/ 2468033 w 4239683"/>
              <a:gd name="connsiteY27" fmla="*/ 2292350 h 3295650"/>
              <a:gd name="connsiteX28" fmla="*/ 2468033 w 4239683"/>
              <a:gd name="connsiteY28" fmla="*/ 2273300 h 3295650"/>
              <a:gd name="connsiteX29" fmla="*/ 2410883 w 4239683"/>
              <a:gd name="connsiteY29" fmla="*/ 2273300 h 3295650"/>
              <a:gd name="connsiteX30" fmla="*/ 2410883 w 4239683"/>
              <a:gd name="connsiteY30" fmla="*/ 2228850 h 3295650"/>
              <a:gd name="connsiteX31" fmla="*/ 2372783 w 4239683"/>
              <a:gd name="connsiteY31" fmla="*/ 2228850 h 3295650"/>
              <a:gd name="connsiteX32" fmla="*/ 2372783 w 4239683"/>
              <a:gd name="connsiteY32" fmla="*/ 2190750 h 3295650"/>
              <a:gd name="connsiteX33" fmla="*/ 2252133 w 4239683"/>
              <a:gd name="connsiteY33" fmla="*/ 2190750 h 3295650"/>
              <a:gd name="connsiteX34" fmla="*/ 2252133 w 4239683"/>
              <a:gd name="connsiteY34" fmla="*/ 2165350 h 3295650"/>
              <a:gd name="connsiteX35" fmla="*/ 2207683 w 4239683"/>
              <a:gd name="connsiteY35" fmla="*/ 2165350 h 3295650"/>
              <a:gd name="connsiteX36" fmla="*/ 2207683 w 4239683"/>
              <a:gd name="connsiteY36" fmla="*/ 2152650 h 3295650"/>
              <a:gd name="connsiteX37" fmla="*/ 2169583 w 4239683"/>
              <a:gd name="connsiteY37" fmla="*/ 2152650 h 3295650"/>
              <a:gd name="connsiteX38" fmla="*/ 2169583 w 4239683"/>
              <a:gd name="connsiteY38" fmla="*/ 2127250 h 3295650"/>
              <a:gd name="connsiteX39" fmla="*/ 2131483 w 4239683"/>
              <a:gd name="connsiteY39" fmla="*/ 2127250 h 3295650"/>
              <a:gd name="connsiteX40" fmla="*/ 2131483 w 4239683"/>
              <a:gd name="connsiteY40" fmla="*/ 2082800 h 3295650"/>
              <a:gd name="connsiteX41" fmla="*/ 2106083 w 4239683"/>
              <a:gd name="connsiteY41" fmla="*/ 2082800 h 3295650"/>
              <a:gd name="connsiteX42" fmla="*/ 2106083 w 4239683"/>
              <a:gd name="connsiteY42" fmla="*/ 2025650 h 3295650"/>
              <a:gd name="connsiteX43" fmla="*/ 2080683 w 4239683"/>
              <a:gd name="connsiteY43" fmla="*/ 2025650 h 3295650"/>
              <a:gd name="connsiteX44" fmla="*/ 2080683 w 4239683"/>
              <a:gd name="connsiteY44" fmla="*/ 2025650 h 3295650"/>
              <a:gd name="connsiteX45" fmla="*/ 2055283 w 4239683"/>
              <a:gd name="connsiteY45" fmla="*/ 2000250 h 3295650"/>
              <a:gd name="connsiteX46" fmla="*/ 2055283 w 4239683"/>
              <a:gd name="connsiteY46" fmla="*/ 1968500 h 3295650"/>
              <a:gd name="connsiteX47" fmla="*/ 1839383 w 4239683"/>
              <a:gd name="connsiteY47" fmla="*/ 1968500 h 3295650"/>
              <a:gd name="connsiteX48" fmla="*/ 1839383 w 4239683"/>
              <a:gd name="connsiteY48" fmla="*/ 1930400 h 3295650"/>
              <a:gd name="connsiteX49" fmla="*/ 1813983 w 4239683"/>
              <a:gd name="connsiteY49" fmla="*/ 1930400 h 3295650"/>
              <a:gd name="connsiteX50" fmla="*/ 1813983 w 4239683"/>
              <a:gd name="connsiteY50" fmla="*/ 1885950 h 3295650"/>
              <a:gd name="connsiteX51" fmla="*/ 1794933 w 4239683"/>
              <a:gd name="connsiteY51" fmla="*/ 1885950 h 3295650"/>
              <a:gd name="connsiteX52" fmla="*/ 1794933 w 4239683"/>
              <a:gd name="connsiteY52" fmla="*/ 1854200 h 3295650"/>
              <a:gd name="connsiteX53" fmla="*/ 1763183 w 4239683"/>
              <a:gd name="connsiteY53" fmla="*/ 1854200 h 3295650"/>
              <a:gd name="connsiteX54" fmla="*/ 1763183 w 4239683"/>
              <a:gd name="connsiteY54" fmla="*/ 1816100 h 3295650"/>
              <a:gd name="connsiteX55" fmla="*/ 1725083 w 4239683"/>
              <a:gd name="connsiteY55" fmla="*/ 1816100 h 3295650"/>
              <a:gd name="connsiteX56" fmla="*/ 1725083 w 4239683"/>
              <a:gd name="connsiteY56" fmla="*/ 1790700 h 3295650"/>
              <a:gd name="connsiteX57" fmla="*/ 1598083 w 4239683"/>
              <a:gd name="connsiteY57" fmla="*/ 1790700 h 3295650"/>
              <a:gd name="connsiteX58" fmla="*/ 1598083 w 4239683"/>
              <a:gd name="connsiteY58" fmla="*/ 1758950 h 3295650"/>
              <a:gd name="connsiteX59" fmla="*/ 1540933 w 4239683"/>
              <a:gd name="connsiteY59" fmla="*/ 1758950 h 3295650"/>
              <a:gd name="connsiteX60" fmla="*/ 1540933 w 4239683"/>
              <a:gd name="connsiteY60" fmla="*/ 1758950 h 3295650"/>
              <a:gd name="connsiteX61" fmla="*/ 1515533 w 4239683"/>
              <a:gd name="connsiteY61" fmla="*/ 1733550 h 3295650"/>
              <a:gd name="connsiteX62" fmla="*/ 1515533 w 4239683"/>
              <a:gd name="connsiteY62" fmla="*/ 1663700 h 3295650"/>
              <a:gd name="connsiteX63" fmla="*/ 1464733 w 4239683"/>
              <a:gd name="connsiteY63" fmla="*/ 1663700 h 3295650"/>
              <a:gd name="connsiteX64" fmla="*/ 1464733 w 4239683"/>
              <a:gd name="connsiteY64" fmla="*/ 1587500 h 3295650"/>
              <a:gd name="connsiteX65" fmla="*/ 1439333 w 4239683"/>
              <a:gd name="connsiteY65" fmla="*/ 1587500 h 3295650"/>
              <a:gd name="connsiteX66" fmla="*/ 1439333 w 4239683"/>
              <a:gd name="connsiteY66" fmla="*/ 1536700 h 3295650"/>
              <a:gd name="connsiteX67" fmla="*/ 1350433 w 4239683"/>
              <a:gd name="connsiteY67" fmla="*/ 1536700 h 3295650"/>
              <a:gd name="connsiteX68" fmla="*/ 1350433 w 4239683"/>
              <a:gd name="connsiteY68" fmla="*/ 1511300 h 3295650"/>
              <a:gd name="connsiteX69" fmla="*/ 1280583 w 4239683"/>
              <a:gd name="connsiteY69" fmla="*/ 1511300 h 3295650"/>
              <a:gd name="connsiteX70" fmla="*/ 1280583 w 4239683"/>
              <a:gd name="connsiteY70" fmla="*/ 1479550 h 3295650"/>
              <a:gd name="connsiteX71" fmla="*/ 1223433 w 4239683"/>
              <a:gd name="connsiteY71" fmla="*/ 1479550 h 3295650"/>
              <a:gd name="connsiteX72" fmla="*/ 1223433 w 4239683"/>
              <a:gd name="connsiteY72" fmla="*/ 1435100 h 3295650"/>
              <a:gd name="connsiteX73" fmla="*/ 1198033 w 4239683"/>
              <a:gd name="connsiteY73" fmla="*/ 1435100 h 3295650"/>
              <a:gd name="connsiteX74" fmla="*/ 1198033 w 4239683"/>
              <a:gd name="connsiteY74" fmla="*/ 1346200 h 3295650"/>
              <a:gd name="connsiteX75" fmla="*/ 1172633 w 4239683"/>
              <a:gd name="connsiteY75" fmla="*/ 1346200 h 3295650"/>
              <a:gd name="connsiteX76" fmla="*/ 1172633 w 4239683"/>
              <a:gd name="connsiteY76" fmla="*/ 1295400 h 3295650"/>
              <a:gd name="connsiteX77" fmla="*/ 1147233 w 4239683"/>
              <a:gd name="connsiteY77" fmla="*/ 1295400 h 3295650"/>
              <a:gd name="connsiteX78" fmla="*/ 1147233 w 4239683"/>
              <a:gd name="connsiteY78" fmla="*/ 1250950 h 3295650"/>
              <a:gd name="connsiteX79" fmla="*/ 1102783 w 4239683"/>
              <a:gd name="connsiteY79" fmla="*/ 1250950 h 3295650"/>
              <a:gd name="connsiteX80" fmla="*/ 1102783 w 4239683"/>
              <a:gd name="connsiteY80" fmla="*/ 1200150 h 3295650"/>
              <a:gd name="connsiteX81" fmla="*/ 975783 w 4239683"/>
              <a:gd name="connsiteY81" fmla="*/ 1200150 h 3295650"/>
              <a:gd name="connsiteX82" fmla="*/ 975783 w 4239683"/>
              <a:gd name="connsiteY82" fmla="*/ 1155700 h 3295650"/>
              <a:gd name="connsiteX83" fmla="*/ 899583 w 4239683"/>
              <a:gd name="connsiteY83" fmla="*/ 1155700 h 3295650"/>
              <a:gd name="connsiteX84" fmla="*/ 899583 w 4239683"/>
              <a:gd name="connsiteY84" fmla="*/ 1066800 h 3295650"/>
              <a:gd name="connsiteX85" fmla="*/ 899583 w 4239683"/>
              <a:gd name="connsiteY85" fmla="*/ 1066800 h 3295650"/>
              <a:gd name="connsiteX86" fmla="*/ 899583 w 4239683"/>
              <a:gd name="connsiteY86" fmla="*/ 984250 h 3295650"/>
              <a:gd name="connsiteX87" fmla="*/ 867833 w 4239683"/>
              <a:gd name="connsiteY87" fmla="*/ 984250 h 3295650"/>
              <a:gd name="connsiteX88" fmla="*/ 867833 w 4239683"/>
              <a:gd name="connsiteY88" fmla="*/ 933450 h 3295650"/>
              <a:gd name="connsiteX89" fmla="*/ 848783 w 4239683"/>
              <a:gd name="connsiteY89" fmla="*/ 933450 h 3295650"/>
              <a:gd name="connsiteX90" fmla="*/ 848783 w 4239683"/>
              <a:gd name="connsiteY90" fmla="*/ 895350 h 3295650"/>
              <a:gd name="connsiteX91" fmla="*/ 823383 w 4239683"/>
              <a:gd name="connsiteY91" fmla="*/ 895350 h 3295650"/>
              <a:gd name="connsiteX92" fmla="*/ 823383 w 4239683"/>
              <a:gd name="connsiteY92" fmla="*/ 869950 h 3295650"/>
              <a:gd name="connsiteX93" fmla="*/ 715433 w 4239683"/>
              <a:gd name="connsiteY93" fmla="*/ 869950 h 3295650"/>
              <a:gd name="connsiteX94" fmla="*/ 715433 w 4239683"/>
              <a:gd name="connsiteY94" fmla="*/ 819150 h 3295650"/>
              <a:gd name="connsiteX95" fmla="*/ 645583 w 4239683"/>
              <a:gd name="connsiteY95" fmla="*/ 846667 h 3295650"/>
              <a:gd name="connsiteX96" fmla="*/ 645583 w 4239683"/>
              <a:gd name="connsiteY96" fmla="*/ 768350 h 3295650"/>
              <a:gd name="connsiteX97" fmla="*/ 613833 w 4239683"/>
              <a:gd name="connsiteY97" fmla="*/ 768350 h 3295650"/>
              <a:gd name="connsiteX98" fmla="*/ 605366 w 4239683"/>
              <a:gd name="connsiteY98" fmla="*/ 681567 h 3295650"/>
              <a:gd name="connsiteX99" fmla="*/ 590549 w 4239683"/>
              <a:gd name="connsiteY99" fmla="*/ 599017 h 3295650"/>
              <a:gd name="connsiteX100" fmla="*/ 582083 w 4239683"/>
              <a:gd name="connsiteY100" fmla="*/ 565150 h 3295650"/>
              <a:gd name="connsiteX101" fmla="*/ 550333 w 4239683"/>
              <a:gd name="connsiteY101" fmla="*/ 565150 h 3295650"/>
              <a:gd name="connsiteX102" fmla="*/ 548216 w 4239683"/>
              <a:gd name="connsiteY102" fmla="*/ 505883 h 3295650"/>
              <a:gd name="connsiteX103" fmla="*/ 514350 w 4239683"/>
              <a:gd name="connsiteY103" fmla="*/ 501650 h 3295650"/>
              <a:gd name="connsiteX104" fmla="*/ 512233 w 4239683"/>
              <a:gd name="connsiteY104" fmla="*/ 476250 h 3295650"/>
              <a:gd name="connsiteX105" fmla="*/ 442383 w 4239683"/>
              <a:gd name="connsiteY105" fmla="*/ 476250 h 3295650"/>
              <a:gd name="connsiteX106" fmla="*/ 442383 w 4239683"/>
              <a:gd name="connsiteY106" fmla="*/ 450850 h 3295650"/>
              <a:gd name="connsiteX107" fmla="*/ 328083 w 4239683"/>
              <a:gd name="connsiteY107" fmla="*/ 450850 h 3295650"/>
              <a:gd name="connsiteX108" fmla="*/ 328083 w 4239683"/>
              <a:gd name="connsiteY108" fmla="*/ 381000 h 3295650"/>
              <a:gd name="connsiteX109" fmla="*/ 302683 w 4239683"/>
              <a:gd name="connsiteY109" fmla="*/ 381000 h 3295650"/>
              <a:gd name="connsiteX110" fmla="*/ 302683 w 4239683"/>
              <a:gd name="connsiteY110" fmla="*/ 323850 h 3295650"/>
              <a:gd name="connsiteX111" fmla="*/ 283633 w 4239683"/>
              <a:gd name="connsiteY111" fmla="*/ 323850 h 3295650"/>
              <a:gd name="connsiteX112" fmla="*/ 283633 w 4239683"/>
              <a:gd name="connsiteY112" fmla="*/ 241300 h 3295650"/>
              <a:gd name="connsiteX113" fmla="*/ 277283 w 4239683"/>
              <a:gd name="connsiteY113" fmla="*/ 234950 h 3295650"/>
              <a:gd name="connsiteX114" fmla="*/ 277283 w 4239683"/>
              <a:gd name="connsiteY114" fmla="*/ 114300 h 3295650"/>
              <a:gd name="connsiteX115" fmla="*/ 243417 w 4239683"/>
              <a:gd name="connsiteY115" fmla="*/ 88900 h 3295650"/>
              <a:gd name="connsiteX116" fmla="*/ 239183 w 4239683"/>
              <a:gd name="connsiteY116" fmla="*/ 57150 h 3295650"/>
              <a:gd name="connsiteX117" fmla="*/ 160867 w 4239683"/>
              <a:gd name="connsiteY117" fmla="*/ 57150 h 3295650"/>
              <a:gd name="connsiteX118" fmla="*/ 154516 w 4239683"/>
              <a:gd name="connsiteY118" fmla="*/ 21167 h 3295650"/>
              <a:gd name="connsiteX119" fmla="*/ 105834 w 4239683"/>
              <a:gd name="connsiteY119" fmla="*/ 21167 h 3295650"/>
              <a:gd name="connsiteX120" fmla="*/ 105833 w 4239683"/>
              <a:gd name="connsiteY120" fmla="*/ 0 h 3295650"/>
              <a:gd name="connsiteX121" fmla="*/ 0 w 4239683"/>
              <a:gd name="connsiteY121" fmla="*/ 0 h 3295650"/>
              <a:gd name="connsiteX0" fmla="*/ 4239683 w 4239683"/>
              <a:gd name="connsiteY0" fmla="*/ 3295650 h 3295650"/>
              <a:gd name="connsiteX1" fmla="*/ 4239683 w 4239683"/>
              <a:gd name="connsiteY1" fmla="*/ 2768600 h 3295650"/>
              <a:gd name="connsiteX2" fmla="*/ 3623733 w 4239683"/>
              <a:gd name="connsiteY2" fmla="*/ 2768600 h 3295650"/>
              <a:gd name="connsiteX3" fmla="*/ 3623733 w 4239683"/>
              <a:gd name="connsiteY3" fmla="*/ 2673350 h 3295650"/>
              <a:gd name="connsiteX4" fmla="*/ 3160183 w 4239683"/>
              <a:gd name="connsiteY4" fmla="*/ 2673350 h 3295650"/>
              <a:gd name="connsiteX5" fmla="*/ 3160183 w 4239683"/>
              <a:gd name="connsiteY5" fmla="*/ 2603500 h 3295650"/>
              <a:gd name="connsiteX6" fmla="*/ 3058583 w 4239683"/>
              <a:gd name="connsiteY6" fmla="*/ 2603500 h 3295650"/>
              <a:gd name="connsiteX7" fmla="*/ 3058583 w 4239683"/>
              <a:gd name="connsiteY7" fmla="*/ 2603500 h 3295650"/>
              <a:gd name="connsiteX8" fmla="*/ 3058583 w 4239683"/>
              <a:gd name="connsiteY8" fmla="*/ 2559050 h 3295650"/>
              <a:gd name="connsiteX9" fmla="*/ 2995083 w 4239683"/>
              <a:gd name="connsiteY9" fmla="*/ 2559050 h 3295650"/>
              <a:gd name="connsiteX10" fmla="*/ 2995083 w 4239683"/>
              <a:gd name="connsiteY10" fmla="*/ 2482850 h 3295650"/>
              <a:gd name="connsiteX11" fmla="*/ 2982383 w 4239683"/>
              <a:gd name="connsiteY11" fmla="*/ 2482850 h 3295650"/>
              <a:gd name="connsiteX12" fmla="*/ 2982383 w 4239683"/>
              <a:gd name="connsiteY12" fmla="*/ 2451100 h 3295650"/>
              <a:gd name="connsiteX13" fmla="*/ 2912533 w 4239683"/>
              <a:gd name="connsiteY13" fmla="*/ 2451100 h 3295650"/>
              <a:gd name="connsiteX14" fmla="*/ 2925233 w 4239683"/>
              <a:gd name="connsiteY14" fmla="*/ 2438400 h 3295650"/>
              <a:gd name="connsiteX15" fmla="*/ 2823633 w 4239683"/>
              <a:gd name="connsiteY15" fmla="*/ 2438400 h 3295650"/>
              <a:gd name="connsiteX16" fmla="*/ 2823633 w 4239683"/>
              <a:gd name="connsiteY16" fmla="*/ 2413000 h 3295650"/>
              <a:gd name="connsiteX17" fmla="*/ 2753783 w 4239683"/>
              <a:gd name="connsiteY17" fmla="*/ 2413000 h 3295650"/>
              <a:gd name="connsiteX18" fmla="*/ 2753783 w 4239683"/>
              <a:gd name="connsiteY18" fmla="*/ 2393950 h 3295650"/>
              <a:gd name="connsiteX19" fmla="*/ 2728383 w 4239683"/>
              <a:gd name="connsiteY19" fmla="*/ 2393950 h 3295650"/>
              <a:gd name="connsiteX20" fmla="*/ 2728383 w 4239683"/>
              <a:gd name="connsiteY20" fmla="*/ 2368550 h 3295650"/>
              <a:gd name="connsiteX21" fmla="*/ 2696633 w 4239683"/>
              <a:gd name="connsiteY21" fmla="*/ 2368550 h 3295650"/>
              <a:gd name="connsiteX22" fmla="*/ 2696633 w 4239683"/>
              <a:gd name="connsiteY22" fmla="*/ 2355850 h 3295650"/>
              <a:gd name="connsiteX23" fmla="*/ 2575983 w 4239683"/>
              <a:gd name="connsiteY23" fmla="*/ 2355850 h 3295650"/>
              <a:gd name="connsiteX24" fmla="*/ 2575983 w 4239683"/>
              <a:gd name="connsiteY24" fmla="*/ 2336800 h 3295650"/>
              <a:gd name="connsiteX25" fmla="*/ 2506133 w 4239683"/>
              <a:gd name="connsiteY25" fmla="*/ 2336800 h 3295650"/>
              <a:gd name="connsiteX26" fmla="*/ 2506133 w 4239683"/>
              <a:gd name="connsiteY26" fmla="*/ 2292350 h 3295650"/>
              <a:gd name="connsiteX27" fmla="*/ 2468033 w 4239683"/>
              <a:gd name="connsiteY27" fmla="*/ 2292350 h 3295650"/>
              <a:gd name="connsiteX28" fmla="*/ 2468033 w 4239683"/>
              <a:gd name="connsiteY28" fmla="*/ 2273300 h 3295650"/>
              <a:gd name="connsiteX29" fmla="*/ 2410883 w 4239683"/>
              <a:gd name="connsiteY29" fmla="*/ 2273300 h 3295650"/>
              <a:gd name="connsiteX30" fmla="*/ 2410883 w 4239683"/>
              <a:gd name="connsiteY30" fmla="*/ 2228850 h 3295650"/>
              <a:gd name="connsiteX31" fmla="*/ 2372783 w 4239683"/>
              <a:gd name="connsiteY31" fmla="*/ 2228850 h 3295650"/>
              <a:gd name="connsiteX32" fmla="*/ 2372783 w 4239683"/>
              <a:gd name="connsiteY32" fmla="*/ 2190750 h 3295650"/>
              <a:gd name="connsiteX33" fmla="*/ 2252133 w 4239683"/>
              <a:gd name="connsiteY33" fmla="*/ 2190750 h 3295650"/>
              <a:gd name="connsiteX34" fmla="*/ 2252133 w 4239683"/>
              <a:gd name="connsiteY34" fmla="*/ 2165350 h 3295650"/>
              <a:gd name="connsiteX35" fmla="*/ 2207683 w 4239683"/>
              <a:gd name="connsiteY35" fmla="*/ 2165350 h 3295650"/>
              <a:gd name="connsiteX36" fmla="*/ 2207683 w 4239683"/>
              <a:gd name="connsiteY36" fmla="*/ 2152650 h 3295650"/>
              <a:gd name="connsiteX37" fmla="*/ 2169583 w 4239683"/>
              <a:gd name="connsiteY37" fmla="*/ 2152650 h 3295650"/>
              <a:gd name="connsiteX38" fmla="*/ 2169583 w 4239683"/>
              <a:gd name="connsiteY38" fmla="*/ 2127250 h 3295650"/>
              <a:gd name="connsiteX39" fmla="*/ 2131483 w 4239683"/>
              <a:gd name="connsiteY39" fmla="*/ 2127250 h 3295650"/>
              <a:gd name="connsiteX40" fmla="*/ 2131483 w 4239683"/>
              <a:gd name="connsiteY40" fmla="*/ 2082800 h 3295650"/>
              <a:gd name="connsiteX41" fmla="*/ 2106083 w 4239683"/>
              <a:gd name="connsiteY41" fmla="*/ 2082800 h 3295650"/>
              <a:gd name="connsiteX42" fmla="*/ 2106083 w 4239683"/>
              <a:gd name="connsiteY42" fmla="*/ 2025650 h 3295650"/>
              <a:gd name="connsiteX43" fmla="*/ 2080683 w 4239683"/>
              <a:gd name="connsiteY43" fmla="*/ 2025650 h 3295650"/>
              <a:gd name="connsiteX44" fmla="*/ 2080683 w 4239683"/>
              <a:gd name="connsiteY44" fmla="*/ 2025650 h 3295650"/>
              <a:gd name="connsiteX45" fmla="*/ 2055283 w 4239683"/>
              <a:gd name="connsiteY45" fmla="*/ 2000250 h 3295650"/>
              <a:gd name="connsiteX46" fmla="*/ 2055283 w 4239683"/>
              <a:gd name="connsiteY46" fmla="*/ 1968500 h 3295650"/>
              <a:gd name="connsiteX47" fmla="*/ 1839383 w 4239683"/>
              <a:gd name="connsiteY47" fmla="*/ 1968500 h 3295650"/>
              <a:gd name="connsiteX48" fmla="*/ 1839383 w 4239683"/>
              <a:gd name="connsiteY48" fmla="*/ 1930400 h 3295650"/>
              <a:gd name="connsiteX49" fmla="*/ 1813983 w 4239683"/>
              <a:gd name="connsiteY49" fmla="*/ 1930400 h 3295650"/>
              <a:gd name="connsiteX50" fmla="*/ 1813983 w 4239683"/>
              <a:gd name="connsiteY50" fmla="*/ 1885950 h 3295650"/>
              <a:gd name="connsiteX51" fmla="*/ 1794933 w 4239683"/>
              <a:gd name="connsiteY51" fmla="*/ 1885950 h 3295650"/>
              <a:gd name="connsiteX52" fmla="*/ 1794933 w 4239683"/>
              <a:gd name="connsiteY52" fmla="*/ 1854200 h 3295650"/>
              <a:gd name="connsiteX53" fmla="*/ 1763183 w 4239683"/>
              <a:gd name="connsiteY53" fmla="*/ 1854200 h 3295650"/>
              <a:gd name="connsiteX54" fmla="*/ 1763183 w 4239683"/>
              <a:gd name="connsiteY54" fmla="*/ 1816100 h 3295650"/>
              <a:gd name="connsiteX55" fmla="*/ 1725083 w 4239683"/>
              <a:gd name="connsiteY55" fmla="*/ 1816100 h 3295650"/>
              <a:gd name="connsiteX56" fmla="*/ 1725083 w 4239683"/>
              <a:gd name="connsiteY56" fmla="*/ 1790700 h 3295650"/>
              <a:gd name="connsiteX57" fmla="*/ 1598083 w 4239683"/>
              <a:gd name="connsiteY57" fmla="*/ 1790700 h 3295650"/>
              <a:gd name="connsiteX58" fmla="*/ 1598083 w 4239683"/>
              <a:gd name="connsiteY58" fmla="*/ 1758950 h 3295650"/>
              <a:gd name="connsiteX59" fmla="*/ 1540933 w 4239683"/>
              <a:gd name="connsiteY59" fmla="*/ 1758950 h 3295650"/>
              <a:gd name="connsiteX60" fmla="*/ 1540933 w 4239683"/>
              <a:gd name="connsiteY60" fmla="*/ 1758950 h 3295650"/>
              <a:gd name="connsiteX61" fmla="*/ 1515533 w 4239683"/>
              <a:gd name="connsiteY61" fmla="*/ 1733550 h 3295650"/>
              <a:gd name="connsiteX62" fmla="*/ 1515533 w 4239683"/>
              <a:gd name="connsiteY62" fmla="*/ 1663700 h 3295650"/>
              <a:gd name="connsiteX63" fmla="*/ 1464733 w 4239683"/>
              <a:gd name="connsiteY63" fmla="*/ 1663700 h 3295650"/>
              <a:gd name="connsiteX64" fmla="*/ 1464733 w 4239683"/>
              <a:gd name="connsiteY64" fmla="*/ 1587500 h 3295650"/>
              <a:gd name="connsiteX65" fmla="*/ 1439333 w 4239683"/>
              <a:gd name="connsiteY65" fmla="*/ 1587500 h 3295650"/>
              <a:gd name="connsiteX66" fmla="*/ 1439333 w 4239683"/>
              <a:gd name="connsiteY66" fmla="*/ 1536700 h 3295650"/>
              <a:gd name="connsiteX67" fmla="*/ 1350433 w 4239683"/>
              <a:gd name="connsiteY67" fmla="*/ 1536700 h 3295650"/>
              <a:gd name="connsiteX68" fmla="*/ 1350433 w 4239683"/>
              <a:gd name="connsiteY68" fmla="*/ 1511300 h 3295650"/>
              <a:gd name="connsiteX69" fmla="*/ 1280583 w 4239683"/>
              <a:gd name="connsiteY69" fmla="*/ 1511300 h 3295650"/>
              <a:gd name="connsiteX70" fmla="*/ 1280583 w 4239683"/>
              <a:gd name="connsiteY70" fmla="*/ 1479550 h 3295650"/>
              <a:gd name="connsiteX71" fmla="*/ 1223433 w 4239683"/>
              <a:gd name="connsiteY71" fmla="*/ 1479550 h 3295650"/>
              <a:gd name="connsiteX72" fmla="*/ 1223433 w 4239683"/>
              <a:gd name="connsiteY72" fmla="*/ 1435100 h 3295650"/>
              <a:gd name="connsiteX73" fmla="*/ 1198033 w 4239683"/>
              <a:gd name="connsiteY73" fmla="*/ 1435100 h 3295650"/>
              <a:gd name="connsiteX74" fmla="*/ 1198033 w 4239683"/>
              <a:gd name="connsiteY74" fmla="*/ 1346200 h 3295650"/>
              <a:gd name="connsiteX75" fmla="*/ 1172633 w 4239683"/>
              <a:gd name="connsiteY75" fmla="*/ 1346200 h 3295650"/>
              <a:gd name="connsiteX76" fmla="*/ 1172633 w 4239683"/>
              <a:gd name="connsiteY76" fmla="*/ 1295400 h 3295650"/>
              <a:gd name="connsiteX77" fmla="*/ 1147233 w 4239683"/>
              <a:gd name="connsiteY77" fmla="*/ 1295400 h 3295650"/>
              <a:gd name="connsiteX78" fmla="*/ 1147233 w 4239683"/>
              <a:gd name="connsiteY78" fmla="*/ 1250950 h 3295650"/>
              <a:gd name="connsiteX79" fmla="*/ 1102783 w 4239683"/>
              <a:gd name="connsiteY79" fmla="*/ 1250950 h 3295650"/>
              <a:gd name="connsiteX80" fmla="*/ 1102783 w 4239683"/>
              <a:gd name="connsiteY80" fmla="*/ 1200150 h 3295650"/>
              <a:gd name="connsiteX81" fmla="*/ 975783 w 4239683"/>
              <a:gd name="connsiteY81" fmla="*/ 1200150 h 3295650"/>
              <a:gd name="connsiteX82" fmla="*/ 975783 w 4239683"/>
              <a:gd name="connsiteY82" fmla="*/ 1155700 h 3295650"/>
              <a:gd name="connsiteX83" fmla="*/ 899583 w 4239683"/>
              <a:gd name="connsiteY83" fmla="*/ 1155700 h 3295650"/>
              <a:gd name="connsiteX84" fmla="*/ 899583 w 4239683"/>
              <a:gd name="connsiteY84" fmla="*/ 1066800 h 3295650"/>
              <a:gd name="connsiteX85" fmla="*/ 899583 w 4239683"/>
              <a:gd name="connsiteY85" fmla="*/ 1066800 h 3295650"/>
              <a:gd name="connsiteX86" fmla="*/ 899583 w 4239683"/>
              <a:gd name="connsiteY86" fmla="*/ 984250 h 3295650"/>
              <a:gd name="connsiteX87" fmla="*/ 867833 w 4239683"/>
              <a:gd name="connsiteY87" fmla="*/ 984250 h 3295650"/>
              <a:gd name="connsiteX88" fmla="*/ 867833 w 4239683"/>
              <a:gd name="connsiteY88" fmla="*/ 933450 h 3295650"/>
              <a:gd name="connsiteX89" fmla="*/ 848783 w 4239683"/>
              <a:gd name="connsiteY89" fmla="*/ 933450 h 3295650"/>
              <a:gd name="connsiteX90" fmla="*/ 848783 w 4239683"/>
              <a:gd name="connsiteY90" fmla="*/ 895350 h 3295650"/>
              <a:gd name="connsiteX91" fmla="*/ 823383 w 4239683"/>
              <a:gd name="connsiteY91" fmla="*/ 895350 h 3295650"/>
              <a:gd name="connsiteX92" fmla="*/ 823383 w 4239683"/>
              <a:gd name="connsiteY92" fmla="*/ 869950 h 3295650"/>
              <a:gd name="connsiteX93" fmla="*/ 715433 w 4239683"/>
              <a:gd name="connsiteY93" fmla="*/ 869950 h 3295650"/>
              <a:gd name="connsiteX94" fmla="*/ 721783 w 4239683"/>
              <a:gd name="connsiteY94" fmla="*/ 836083 h 3295650"/>
              <a:gd name="connsiteX95" fmla="*/ 645583 w 4239683"/>
              <a:gd name="connsiteY95" fmla="*/ 846667 h 3295650"/>
              <a:gd name="connsiteX96" fmla="*/ 645583 w 4239683"/>
              <a:gd name="connsiteY96" fmla="*/ 768350 h 3295650"/>
              <a:gd name="connsiteX97" fmla="*/ 613833 w 4239683"/>
              <a:gd name="connsiteY97" fmla="*/ 768350 h 3295650"/>
              <a:gd name="connsiteX98" fmla="*/ 605366 w 4239683"/>
              <a:gd name="connsiteY98" fmla="*/ 681567 h 3295650"/>
              <a:gd name="connsiteX99" fmla="*/ 590549 w 4239683"/>
              <a:gd name="connsiteY99" fmla="*/ 599017 h 3295650"/>
              <a:gd name="connsiteX100" fmla="*/ 582083 w 4239683"/>
              <a:gd name="connsiteY100" fmla="*/ 565150 h 3295650"/>
              <a:gd name="connsiteX101" fmla="*/ 550333 w 4239683"/>
              <a:gd name="connsiteY101" fmla="*/ 565150 h 3295650"/>
              <a:gd name="connsiteX102" fmla="*/ 548216 w 4239683"/>
              <a:gd name="connsiteY102" fmla="*/ 505883 h 3295650"/>
              <a:gd name="connsiteX103" fmla="*/ 514350 w 4239683"/>
              <a:gd name="connsiteY103" fmla="*/ 501650 h 3295650"/>
              <a:gd name="connsiteX104" fmla="*/ 512233 w 4239683"/>
              <a:gd name="connsiteY104" fmla="*/ 476250 h 3295650"/>
              <a:gd name="connsiteX105" fmla="*/ 442383 w 4239683"/>
              <a:gd name="connsiteY105" fmla="*/ 476250 h 3295650"/>
              <a:gd name="connsiteX106" fmla="*/ 442383 w 4239683"/>
              <a:gd name="connsiteY106" fmla="*/ 450850 h 3295650"/>
              <a:gd name="connsiteX107" fmla="*/ 328083 w 4239683"/>
              <a:gd name="connsiteY107" fmla="*/ 450850 h 3295650"/>
              <a:gd name="connsiteX108" fmla="*/ 328083 w 4239683"/>
              <a:gd name="connsiteY108" fmla="*/ 381000 h 3295650"/>
              <a:gd name="connsiteX109" fmla="*/ 302683 w 4239683"/>
              <a:gd name="connsiteY109" fmla="*/ 381000 h 3295650"/>
              <a:gd name="connsiteX110" fmla="*/ 302683 w 4239683"/>
              <a:gd name="connsiteY110" fmla="*/ 323850 h 3295650"/>
              <a:gd name="connsiteX111" fmla="*/ 283633 w 4239683"/>
              <a:gd name="connsiteY111" fmla="*/ 323850 h 3295650"/>
              <a:gd name="connsiteX112" fmla="*/ 283633 w 4239683"/>
              <a:gd name="connsiteY112" fmla="*/ 241300 h 3295650"/>
              <a:gd name="connsiteX113" fmla="*/ 277283 w 4239683"/>
              <a:gd name="connsiteY113" fmla="*/ 234950 h 3295650"/>
              <a:gd name="connsiteX114" fmla="*/ 277283 w 4239683"/>
              <a:gd name="connsiteY114" fmla="*/ 114300 h 3295650"/>
              <a:gd name="connsiteX115" fmla="*/ 243417 w 4239683"/>
              <a:gd name="connsiteY115" fmla="*/ 88900 h 3295650"/>
              <a:gd name="connsiteX116" fmla="*/ 239183 w 4239683"/>
              <a:gd name="connsiteY116" fmla="*/ 57150 h 3295650"/>
              <a:gd name="connsiteX117" fmla="*/ 160867 w 4239683"/>
              <a:gd name="connsiteY117" fmla="*/ 57150 h 3295650"/>
              <a:gd name="connsiteX118" fmla="*/ 154516 w 4239683"/>
              <a:gd name="connsiteY118" fmla="*/ 21167 h 3295650"/>
              <a:gd name="connsiteX119" fmla="*/ 105834 w 4239683"/>
              <a:gd name="connsiteY119" fmla="*/ 21167 h 3295650"/>
              <a:gd name="connsiteX120" fmla="*/ 105833 w 4239683"/>
              <a:gd name="connsiteY120" fmla="*/ 0 h 3295650"/>
              <a:gd name="connsiteX121" fmla="*/ 0 w 4239683"/>
              <a:gd name="connsiteY121" fmla="*/ 0 h 3295650"/>
              <a:gd name="connsiteX0" fmla="*/ 4239683 w 4239683"/>
              <a:gd name="connsiteY0" fmla="*/ 3295650 h 3295650"/>
              <a:gd name="connsiteX1" fmla="*/ 4239683 w 4239683"/>
              <a:gd name="connsiteY1" fmla="*/ 2768600 h 3295650"/>
              <a:gd name="connsiteX2" fmla="*/ 3623733 w 4239683"/>
              <a:gd name="connsiteY2" fmla="*/ 2768600 h 3295650"/>
              <a:gd name="connsiteX3" fmla="*/ 3623733 w 4239683"/>
              <a:gd name="connsiteY3" fmla="*/ 2673350 h 3295650"/>
              <a:gd name="connsiteX4" fmla="*/ 3160183 w 4239683"/>
              <a:gd name="connsiteY4" fmla="*/ 2673350 h 3295650"/>
              <a:gd name="connsiteX5" fmla="*/ 3160183 w 4239683"/>
              <a:gd name="connsiteY5" fmla="*/ 2603500 h 3295650"/>
              <a:gd name="connsiteX6" fmla="*/ 3058583 w 4239683"/>
              <a:gd name="connsiteY6" fmla="*/ 2603500 h 3295650"/>
              <a:gd name="connsiteX7" fmla="*/ 3058583 w 4239683"/>
              <a:gd name="connsiteY7" fmla="*/ 2603500 h 3295650"/>
              <a:gd name="connsiteX8" fmla="*/ 3058583 w 4239683"/>
              <a:gd name="connsiteY8" fmla="*/ 2559050 h 3295650"/>
              <a:gd name="connsiteX9" fmla="*/ 2995083 w 4239683"/>
              <a:gd name="connsiteY9" fmla="*/ 2559050 h 3295650"/>
              <a:gd name="connsiteX10" fmla="*/ 2995083 w 4239683"/>
              <a:gd name="connsiteY10" fmla="*/ 2482850 h 3295650"/>
              <a:gd name="connsiteX11" fmla="*/ 2982383 w 4239683"/>
              <a:gd name="connsiteY11" fmla="*/ 2482850 h 3295650"/>
              <a:gd name="connsiteX12" fmla="*/ 2982383 w 4239683"/>
              <a:gd name="connsiteY12" fmla="*/ 2451100 h 3295650"/>
              <a:gd name="connsiteX13" fmla="*/ 2912533 w 4239683"/>
              <a:gd name="connsiteY13" fmla="*/ 2451100 h 3295650"/>
              <a:gd name="connsiteX14" fmla="*/ 2925233 w 4239683"/>
              <a:gd name="connsiteY14" fmla="*/ 2438400 h 3295650"/>
              <a:gd name="connsiteX15" fmla="*/ 2823633 w 4239683"/>
              <a:gd name="connsiteY15" fmla="*/ 2438400 h 3295650"/>
              <a:gd name="connsiteX16" fmla="*/ 2823633 w 4239683"/>
              <a:gd name="connsiteY16" fmla="*/ 2413000 h 3295650"/>
              <a:gd name="connsiteX17" fmla="*/ 2753783 w 4239683"/>
              <a:gd name="connsiteY17" fmla="*/ 2413000 h 3295650"/>
              <a:gd name="connsiteX18" fmla="*/ 2753783 w 4239683"/>
              <a:gd name="connsiteY18" fmla="*/ 2393950 h 3295650"/>
              <a:gd name="connsiteX19" fmla="*/ 2728383 w 4239683"/>
              <a:gd name="connsiteY19" fmla="*/ 2393950 h 3295650"/>
              <a:gd name="connsiteX20" fmla="*/ 2728383 w 4239683"/>
              <a:gd name="connsiteY20" fmla="*/ 2368550 h 3295650"/>
              <a:gd name="connsiteX21" fmla="*/ 2696633 w 4239683"/>
              <a:gd name="connsiteY21" fmla="*/ 2368550 h 3295650"/>
              <a:gd name="connsiteX22" fmla="*/ 2696633 w 4239683"/>
              <a:gd name="connsiteY22" fmla="*/ 2355850 h 3295650"/>
              <a:gd name="connsiteX23" fmla="*/ 2575983 w 4239683"/>
              <a:gd name="connsiteY23" fmla="*/ 2355850 h 3295650"/>
              <a:gd name="connsiteX24" fmla="*/ 2575983 w 4239683"/>
              <a:gd name="connsiteY24" fmla="*/ 2336800 h 3295650"/>
              <a:gd name="connsiteX25" fmla="*/ 2506133 w 4239683"/>
              <a:gd name="connsiteY25" fmla="*/ 2336800 h 3295650"/>
              <a:gd name="connsiteX26" fmla="*/ 2506133 w 4239683"/>
              <a:gd name="connsiteY26" fmla="*/ 2292350 h 3295650"/>
              <a:gd name="connsiteX27" fmla="*/ 2468033 w 4239683"/>
              <a:gd name="connsiteY27" fmla="*/ 2292350 h 3295650"/>
              <a:gd name="connsiteX28" fmla="*/ 2468033 w 4239683"/>
              <a:gd name="connsiteY28" fmla="*/ 2273300 h 3295650"/>
              <a:gd name="connsiteX29" fmla="*/ 2410883 w 4239683"/>
              <a:gd name="connsiteY29" fmla="*/ 2273300 h 3295650"/>
              <a:gd name="connsiteX30" fmla="*/ 2410883 w 4239683"/>
              <a:gd name="connsiteY30" fmla="*/ 2228850 h 3295650"/>
              <a:gd name="connsiteX31" fmla="*/ 2372783 w 4239683"/>
              <a:gd name="connsiteY31" fmla="*/ 2228850 h 3295650"/>
              <a:gd name="connsiteX32" fmla="*/ 2372783 w 4239683"/>
              <a:gd name="connsiteY32" fmla="*/ 2190750 h 3295650"/>
              <a:gd name="connsiteX33" fmla="*/ 2252133 w 4239683"/>
              <a:gd name="connsiteY33" fmla="*/ 2190750 h 3295650"/>
              <a:gd name="connsiteX34" fmla="*/ 2252133 w 4239683"/>
              <a:gd name="connsiteY34" fmla="*/ 2165350 h 3295650"/>
              <a:gd name="connsiteX35" fmla="*/ 2207683 w 4239683"/>
              <a:gd name="connsiteY35" fmla="*/ 2165350 h 3295650"/>
              <a:gd name="connsiteX36" fmla="*/ 2207683 w 4239683"/>
              <a:gd name="connsiteY36" fmla="*/ 2152650 h 3295650"/>
              <a:gd name="connsiteX37" fmla="*/ 2169583 w 4239683"/>
              <a:gd name="connsiteY37" fmla="*/ 2152650 h 3295650"/>
              <a:gd name="connsiteX38" fmla="*/ 2169583 w 4239683"/>
              <a:gd name="connsiteY38" fmla="*/ 2127250 h 3295650"/>
              <a:gd name="connsiteX39" fmla="*/ 2131483 w 4239683"/>
              <a:gd name="connsiteY39" fmla="*/ 2127250 h 3295650"/>
              <a:gd name="connsiteX40" fmla="*/ 2131483 w 4239683"/>
              <a:gd name="connsiteY40" fmla="*/ 2082800 h 3295650"/>
              <a:gd name="connsiteX41" fmla="*/ 2106083 w 4239683"/>
              <a:gd name="connsiteY41" fmla="*/ 2082800 h 3295650"/>
              <a:gd name="connsiteX42" fmla="*/ 2106083 w 4239683"/>
              <a:gd name="connsiteY42" fmla="*/ 2025650 h 3295650"/>
              <a:gd name="connsiteX43" fmla="*/ 2080683 w 4239683"/>
              <a:gd name="connsiteY43" fmla="*/ 2025650 h 3295650"/>
              <a:gd name="connsiteX44" fmla="*/ 2080683 w 4239683"/>
              <a:gd name="connsiteY44" fmla="*/ 2025650 h 3295650"/>
              <a:gd name="connsiteX45" fmla="*/ 2055283 w 4239683"/>
              <a:gd name="connsiteY45" fmla="*/ 2000250 h 3295650"/>
              <a:gd name="connsiteX46" fmla="*/ 2055283 w 4239683"/>
              <a:gd name="connsiteY46" fmla="*/ 1968500 h 3295650"/>
              <a:gd name="connsiteX47" fmla="*/ 1839383 w 4239683"/>
              <a:gd name="connsiteY47" fmla="*/ 1968500 h 3295650"/>
              <a:gd name="connsiteX48" fmla="*/ 1839383 w 4239683"/>
              <a:gd name="connsiteY48" fmla="*/ 1930400 h 3295650"/>
              <a:gd name="connsiteX49" fmla="*/ 1813983 w 4239683"/>
              <a:gd name="connsiteY49" fmla="*/ 1930400 h 3295650"/>
              <a:gd name="connsiteX50" fmla="*/ 1813983 w 4239683"/>
              <a:gd name="connsiteY50" fmla="*/ 1885950 h 3295650"/>
              <a:gd name="connsiteX51" fmla="*/ 1794933 w 4239683"/>
              <a:gd name="connsiteY51" fmla="*/ 1885950 h 3295650"/>
              <a:gd name="connsiteX52" fmla="*/ 1794933 w 4239683"/>
              <a:gd name="connsiteY52" fmla="*/ 1854200 h 3295650"/>
              <a:gd name="connsiteX53" fmla="*/ 1763183 w 4239683"/>
              <a:gd name="connsiteY53" fmla="*/ 1854200 h 3295650"/>
              <a:gd name="connsiteX54" fmla="*/ 1763183 w 4239683"/>
              <a:gd name="connsiteY54" fmla="*/ 1816100 h 3295650"/>
              <a:gd name="connsiteX55" fmla="*/ 1725083 w 4239683"/>
              <a:gd name="connsiteY55" fmla="*/ 1816100 h 3295650"/>
              <a:gd name="connsiteX56" fmla="*/ 1725083 w 4239683"/>
              <a:gd name="connsiteY56" fmla="*/ 1790700 h 3295650"/>
              <a:gd name="connsiteX57" fmla="*/ 1598083 w 4239683"/>
              <a:gd name="connsiteY57" fmla="*/ 1790700 h 3295650"/>
              <a:gd name="connsiteX58" fmla="*/ 1598083 w 4239683"/>
              <a:gd name="connsiteY58" fmla="*/ 1758950 h 3295650"/>
              <a:gd name="connsiteX59" fmla="*/ 1540933 w 4239683"/>
              <a:gd name="connsiteY59" fmla="*/ 1758950 h 3295650"/>
              <a:gd name="connsiteX60" fmla="*/ 1540933 w 4239683"/>
              <a:gd name="connsiteY60" fmla="*/ 1758950 h 3295650"/>
              <a:gd name="connsiteX61" fmla="*/ 1515533 w 4239683"/>
              <a:gd name="connsiteY61" fmla="*/ 1733550 h 3295650"/>
              <a:gd name="connsiteX62" fmla="*/ 1515533 w 4239683"/>
              <a:gd name="connsiteY62" fmla="*/ 1663700 h 3295650"/>
              <a:gd name="connsiteX63" fmla="*/ 1464733 w 4239683"/>
              <a:gd name="connsiteY63" fmla="*/ 1663700 h 3295650"/>
              <a:gd name="connsiteX64" fmla="*/ 1464733 w 4239683"/>
              <a:gd name="connsiteY64" fmla="*/ 1587500 h 3295650"/>
              <a:gd name="connsiteX65" fmla="*/ 1439333 w 4239683"/>
              <a:gd name="connsiteY65" fmla="*/ 1587500 h 3295650"/>
              <a:gd name="connsiteX66" fmla="*/ 1439333 w 4239683"/>
              <a:gd name="connsiteY66" fmla="*/ 1536700 h 3295650"/>
              <a:gd name="connsiteX67" fmla="*/ 1350433 w 4239683"/>
              <a:gd name="connsiteY67" fmla="*/ 1536700 h 3295650"/>
              <a:gd name="connsiteX68" fmla="*/ 1350433 w 4239683"/>
              <a:gd name="connsiteY68" fmla="*/ 1511300 h 3295650"/>
              <a:gd name="connsiteX69" fmla="*/ 1280583 w 4239683"/>
              <a:gd name="connsiteY69" fmla="*/ 1511300 h 3295650"/>
              <a:gd name="connsiteX70" fmla="*/ 1280583 w 4239683"/>
              <a:gd name="connsiteY70" fmla="*/ 1479550 h 3295650"/>
              <a:gd name="connsiteX71" fmla="*/ 1223433 w 4239683"/>
              <a:gd name="connsiteY71" fmla="*/ 1479550 h 3295650"/>
              <a:gd name="connsiteX72" fmla="*/ 1223433 w 4239683"/>
              <a:gd name="connsiteY72" fmla="*/ 1435100 h 3295650"/>
              <a:gd name="connsiteX73" fmla="*/ 1198033 w 4239683"/>
              <a:gd name="connsiteY73" fmla="*/ 1435100 h 3295650"/>
              <a:gd name="connsiteX74" fmla="*/ 1198033 w 4239683"/>
              <a:gd name="connsiteY74" fmla="*/ 1346200 h 3295650"/>
              <a:gd name="connsiteX75" fmla="*/ 1172633 w 4239683"/>
              <a:gd name="connsiteY75" fmla="*/ 1346200 h 3295650"/>
              <a:gd name="connsiteX76" fmla="*/ 1172633 w 4239683"/>
              <a:gd name="connsiteY76" fmla="*/ 1295400 h 3295650"/>
              <a:gd name="connsiteX77" fmla="*/ 1147233 w 4239683"/>
              <a:gd name="connsiteY77" fmla="*/ 1295400 h 3295650"/>
              <a:gd name="connsiteX78" fmla="*/ 1147233 w 4239683"/>
              <a:gd name="connsiteY78" fmla="*/ 1250950 h 3295650"/>
              <a:gd name="connsiteX79" fmla="*/ 1102783 w 4239683"/>
              <a:gd name="connsiteY79" fmla="*/ 1250950 h 3295650"/>
              <a:gd name="connsiteX80" fmla="*/ 1102783 w 4239683"/>
              <a:gd name="connsiteY80" fmla="*/ 1200150 h 3295650"/>
              <a:gd name="connsiteX81" fmla="*/ 975783 w 4239683"/>
              <a:gd name="connsiteY81" fmla="*/ 1200150 h 3295650"/>
              <a:gd name="connsiteX82" fmla="*/ 975783 w 4239683"/>
              <a:gd name="connsiteY82" fmla="*/ 1155700 h 3295650"/>
              <a:gd name="connsiteX83" fmla="*/ 899583 w 4239683"/>
              <a:gd name="connsiteY83" fmla="*/ 1155700 h 3295650"/>
              <a:gd name="connsiteX84" fmla="*/ 899583 w 4239683"/>
              <a:gd name="connsiteY84" fmla="*/ 1066800 h 3295650"/>
              <a:gd name="connsiteX85" fmla="*/ 899583 w 4239683"/>
              <a:gd name="connsiteY85" fmla="*/ 1066800 h 3295650"/>
              <a:gd name="connsiteX86" fmla="*/ 899583 w 4239683"/>
              <a:gd name="connsiteY86" fmla="*/ 984250 h 3295650"/>
              <a:gd name="connsiteX87" fmla="*/ 867833 w 4239683"/>
              <a:gd name="connsiteY87" fmla="*/ 984250 h 3295650"/>
              <a:gd name="connsiteX88" fmla="*/ 867833 w 4239683"/>
              <a:gd name="connsiteY88" fmla="*/ 933450 h 3295650"/>
              <a:gd name="connsiteX89" fmla="*/ 848783 w 4239683"/>
              <a:gd name="connsiteY89" fmla="*/ 933450 h 3295650"/>
              <a:gd name="connsiteX90" fmla="*/ 848783 w 4239683"/>
              <a:gd name="connsiteY90" fmla="*/ 895350 h 3295650"/>
              <a:gd name="connsiteX91" fmla="*/ 823383 w 4239683"/>
              <a:gd name="connsiteY91" fmla="*/ 895350 h 3295650"/>
              <a:gd name="connsiteX92" fmla="*/ 823383 w 4239683"/>
              <a:gd name="connsiteY92" fmla="*/ 869950 h 3295650"/>
              <a:gd name="connsiteX93" fmla="*/ 715433 w 4239683"/>
              <a:gd name="connsiteY93" fmla="*/ 869950 h 3295650"/>
              <a:gd name="connsiteX94" fmla="*/ 721783 w 4239683"/>
              <a:gd name="connsiteY94" fmla="*/ 836083 h 3295650"/>
              <a:gd name="connsiteX95" fmla="*/ 645583 w 4239683"/>
              <a:gd name="connsiteY95" fmla="*/ 840317 h 3295650"/>
              <a:gd name="connsiteX96" fmla="*/ 645583 w 4239683"/>
              <a:gd name="connsiteY96" fmla="*/ 768350 h 3295650"/>
              <a:gd name="connsiteX97" fmla="*/ 613833 w 4239683"/>
              <a:gd name="connsiteY97" fmla="*/ 768350 h 3295650"/>
              <a:gd name="connsiteX98" fmla="*/ 605366 w 4239683"/>
              <a:gd name="connsiteY98" fmla="*/ 681567 h 3295650"/>
              <a:gd name="connsiteX99" fmla="*/ 590549 w 4239683"/>
              <a:gd name="connsiteY99" fmla="*/ 599017 h 3295650"/>
              <a:gd name="connsiteX100" fmla="*/ 582083 w 4239683"/>
              <a:gd name="connsiteY100" fmla="*/ 565150 h 3295650"/>
              <a:gd name="connsiteX101" fmla="*/ 550333 w 4239683"/>
              <a:gd name="connsiteY101" fmla="*/ 565150 h 3295650"/>
              <a:gd name="connsiteX102" fmla="*/ 548216 w 4239683"/>
              <a:gd name="connsiteY102" fmla="*/ 505883 h 3295650"/>
              <a:gd name="connsiteX103" fmla="*/ 514350 w 4239683"/>
              <a:gd name="connsiteY103" fmla="*/ 501650 h 3295650"/>
              <a:gd name="connsiteX104" fmla="*/ 512233 w 4239683"/>
              <a:gd name="connsiteY104" fmla="*/ 476250 h 3295650"/>
              <a:gd name="connsiteX105" fmla="*/ 442383 w 4239683"/>
              <a:gd name="connsiteY105" fmla="*/ 476250 h 3295650"/>
              <a:gd name="connsiteX106" fmla="*/ 442383 w 4239683"/>
              <a:gd name="connsiteY106" fmla="*/ 450850 h 3295650"/>
              <a:gd name="connsiteX107" fmla="*/ 328083 w 4239683"/>
              <a:gd name="connsiteY107" fmla="*/ 450850 h 3295650"/>
              <a:gd name="connsiteX108" fmla="*/ 328083 w 4239683"/>
              <a:gd name="connsiteY108" fmla="*/ 381000 h 3295650"/>
              <a:gd name="connsiteX109" fmla="*/ 302683 w 4239683"/>
              <a:gd name="connsiteY109" fmla="*/ 381000 h 3295650"/>
              <a:gd name="connsiteX110" fmla="*/ 302683 w 4239683"/>
              <a:gd name="connsiteY110" fmla="*/ 323850 h 3295650"/>
              <a:gd name="connsiteX111" fmla="*/ 283633 w 4239683"/>
              <a:gd name="connsiteY111" fmla="*/ 323850 h 3295650"/>
              <a:gd name="connsiteX112" fmla="*/ 283633 w 4239683"/>
              <a:gd name="connsiteY112" fmla="*/ 241300 h 3295650"/>
              <a:gd name="connsiteX113" fmla="*/ 277283 w 4239683"/>
              <a:gd name="connsiteY113" fmla="*/ 234950 h 3295650"/>
              <a:gd name="connsiteX114" fmla="*/ 277283 w 4239683"/>
              <a:gd name="connsiteY114" fmla="*/ 114300 h 3295650"/>
              <a:gd name="connsiteX115" fmla="*/ 243417 w 4239683"/>
              <a:gd name="connsiteY115" fmla="*/ 88900 h 3295650"/>
              <a:gd name="connsiteX116" fmla="*/ 239183 w 4239683"/>
              <a:gd name="connsiteY116" fmla="*/ 57150 h 3295650"/>
              <a:gd name="connsiteX117" fmla="*/ 160867 w 4239683"/>
              <a:gd name="connsiteY117" fmla="*/ 57150 h 3295650"/>
              <a:gd name="connsiteX118" fmla="*/ 154516 w 4239683"/>
              <a:gd name="connsiteY118" fmla="*/ 21167 h 3295650"/>
              <a:gd name="connsiteX119" fmla="*/ 105834 w 4239683"/>
              <a:gd name="connsiteY119" fmla="*/ 21167 h 3295650"/>
              <a:gd name="connsiteX120" fmla="*/ 105833 w 4239683"/>
              <a:gd name="connsiteY120" fmla="*/ 0 h 3295650"/>
              <a:gd name="connsiteX121" fmla="*/ 0 w 4239683"/>
              <a:gd name="connsiteY121" fmla="*/ 0 h 3295650"/>
              <a:gd name="connsiteX0" fmla="*/ 4239683 w 4239683"/>
              <a:gd name="connsiteY0" fmla="*/ 3295650 h 3295650"/>
              <a:gd name="connsiteX1" fmla="*/ 4239683 w 4239683"/>
              <a:gd name="connsiteY1" fmla="*/ 2768600 h 3295650"/>
              <a:gd name="connsiteX2" fmla="*/ 3623733 w 4239683"/>
              <a:gd name="connsiteY2" fmla="*/ 2768600 h 3295650"/>
              <a:gd name="connsiteX3" fmla="*/ 3623733 w 4239683"/>
              <a:gd name="connsiteY3" fmla="*/ 2673350 h 3295650"/>
              <a:gd name="connsiteX4" fmla="*/ 3160183 w 4239683"/>
              <a:gd name="connsiteY4" fmla="*/ 2673350 h 3295650"/>
              <a:gd name="connsiteX5" fmla="*/ 3160183 w 4239683"/>
              <a:gd name="connsiteY5" fmla="*/ 2603500 h 3295650"/>
              <a:gd name="connsiteX6" fmla="*/ 3058583 w 4239683"/>
              <a:gd name="connsiteY6" fmla="*/ 2603500 h 3295650"/>
              <a:gd name="connsiteX7" fmla="*/ 3058583 w 4239683"/>
              <a:gd name="connsiteY7" fmla="*/ 2603500 h 3295650"/>
              <a:gd name="connsiteX8" fmla="*/ 3058583 w 4239683"/>
              <a:gd name="connsiteY8" fmla="*/ 2559050 h 3295650"/>
              <a:gd name="connsiteX9" fmla="*/ 2995083 w 4239683"/>
              <a:gd name="connsiteY9" fmla="*/ 2559050 h 3295650"/>
              <a:gd name="connsiteX10" fmla="*/ 2995083 w 4239683"/>
              <a:gd name="connsiteY10" fmla="*/ 2482850 h 3295650"/>
              <a:gd name="connsiteX11" fmla="*/ 2982383 w 4239683"/>
              <a:gd name="connsiteY11" fmla="*/ 2482850 h 3295650"/>
              <a:gd name="connsiteX12" fmla="*/ 2982383 w 4239683"/>
              <a:gd name="connsiteY12" fmla="*/ 2451100 h 3295650"/>
              <a:gd name="connsiteX13" fmla="*/ 2912533 w 4239683"/>
              <a:gd name="connsiteY13" fmla="*/ 2451100 h 3295650"/>
              <a:gd name="connsiteX14" fmla="*/ 2925233 w 4239683"/>
              <a:gd name="connsiteY14" fmla="*/ 2438400 h 3295650"/>
              <a:gd name="connsiteX15" fmla="*/ 2823633 w 4239683"/>
              <a:gd name="connsiteY15" fmla="*/ 2438400 h 3295650"/>
              <a:gd name="connsiteX16" fmla="*/ 2823633 w 4239683"/>
              <a:gd name="connsiteY16" fmla="*/ 2413000 h 3295650"/>
              <a:gd name="connsiteX17" fmla="*/ 2753783 w 4239683"/>
              <a:gd name="connsiteY17" fmla="*/ 2413000 h 3295650"/>
              <a:gd name="connsiteX18" fmla="*/ 2753783 w 4239683"/>
              <a:gd name="connsiteY18" fmla="*/ 2393950 h 3295650"/>
              <a:gd name="connsiteX19" fmla="*/ 2728383 w 4239683"/>
              <a:gd name="connsiteY19" fmla="*/ 2393950 h 3295650"/>
              <a:gd name="connsiteX20" fmla="*/ 2728383 w 4239683"/>
              <a:gd name="connsiteY20" fmla="*/ 2368550 h 3295650"/>
              <a:gd name="connsiteX21" fmla="*/ 2696633 w 4239683"/>
              <a:gd name="connsiteY21" fmla="*/ 2368550 h 3295650"/>
              <a:gd name="connsiteX22" fmla="*/ 2696633 w 4239683"/>
              <a:gd name="connsiteY22" fmla="*/ 2355850 h 3295650"/>
              <a:gd name="connsiteX23" fmla="*/ 2575983 w 4239683"/>
              <a:gd name="connsiteY23" fmla="*/ 2355850 h 3295650"/>
              <a:gd name="connsiteX24" fmla="*/ 2575983 w 4239683"/>
              <a:gd name="connsiteY24" fmla="*/ 2336800 h 3295650"/>
              <a:gd name="connsiteX25" fmla="*/ 2506133 w 4239683"/>
              <a:gd name="connsiteY25" fmla="*/ 2336800 h 3295650"/>
              <a:gd name="connsiteX26" fmla="*/ 2506133 w 4239683"/>
              <a:gd name="connsiteY26" fmla="*/ 2292350 h 3295650"/>
              <a:gd name="connsiteX27" fmla="*/ 2468033 w 4239683"/>
              <a:gd name="connsiteY27" fmla="*/ 2292350 h 3295650"/>
              <a:gd name="connsiteX28" fmla="*/ 2468033 w 4239683"/>
              <a:gd name="connsiteY28" fmla="*/ 2273300 h 3295650"/>
              <a:gd name="connsiteX29" fmla="*/ 2410883 w 4239683"/>
              <a:gd name="connsiteY29" fmla="*/ 2273300 h 3295650"/>
              <a:gd name="connsiteX30" fmla="*/ 2410883 w 4239683"/>
              <a:gd name="connsiteY30" fmla="*/ 2228850 h 3295650"/>
              <a:gd name="connsiteX31" fmla="*/ 2372783 w 4239683"/>
              <a:gd name="connsiteY31" fmla="*/ 2228850 h 3295650"/>
              <a:gd name="connsiteX32" fmla="*/ 2372783 w 4239683"/>
              <a:gd name="connsiteY32" fmla="*/ 2190750 h 3295650"/>
              <a:gd name="connsiteX33" fmla="*/ 2252133 w 4239683"/>
              <a:gd name="connsiteY33" fmla="*/ 2190750 h 3295650"/>
              <a:gd name="connsiteX34" fmla="*/ 2252133 w 4239683"/>
              <a:gd name="connsiteY34" fmla="*/ 2165350 h 3295650"/>
              <a:gd name="connsiteX35" fmla="*/ 2207683 w 4239683"/>
              <a:gd name="connsiteY35" fmla="*/ 2165350 h 3295650"/>
              <a:gd name="connsiteX36" fmla="*/ 2207683 w 4239683"/>
              <a:gd name="connsiteY36" fmla="*/ 2152650 h 3295650"/>
              <a:gd name="connsiteX37" fmla="*/ 2169583 w 4239683"/>
              <a:gd name="connsiteY37" fmla="*/ 2152650 h 3295650"/>
              <a:gd name="connsiteX38" fmla="*/ 2169583 w 4239683"/>
              <a:gd name="connsiteY38" fmla="*/ 2127250 h 3295650"/>
              <a:gd name="connsiteX39" fmla="*/ 2131483 w 4239683"/>
              <a:gd name="connsiteY39" fmla="*/ 2127250 h 3295650"/>
              <a:gd name="connsiteX40" fmla="*/ 2131483 w 4239683"/>
              <a:gd name="connsiteY40" fmla="*/ 2082800 h 3295650"/>
              <a:gd name="connsiteX41" fmla="*/ 2106083 w 4239683"/>
              <a:gd name="connsiteY41" fmla="*/ 2082800 h 3295650"/>
              <a:gd name="connsiteX42" fmla="*/ 2106083 w 4239683"/>
              <a:gd name="connsiteY42" fmla="*/ 2025650 h 3295650"/>
              <a:gd name="connsiteX43" fmla="*/ 2080683 w 4239683"/>
              <a:gd name="connsiteY43" fmla="*/ 2025650 h 3295650"/>
              <a:gd name="connsiteX44" fmla="*/ 2080683 w 4239683"/>
              <a:gd name="connsiteY44" fmla="*/ 2025650 h 3295650"/>
              <a:gd name="connsiteX45" fmla="*/ 2055283 w 4239683"/>
              <a:gd name="connsiteY45" fmla="*/ 2000250 h 3295650"/>
              <a:gd name="connsiteX46" fmla="*/ 2055283 w 4239683"/>
              <a:gd name="connsiteY46" fmla="*/ 1968500 h 3295650"/>
              <a:gd name="connsiteX47" fmla="*/ 1839383 w 4239683"/>
              <a:gd name="connsiteY47" fmla="*/ 1968500 h 3295650"/>
              <a:gd name="connsiteX48" fmla="*/ 1839383 w 4239683"/>
              <a:gd name="connsiteY48" fmla="*/ 1930400 h 3295650"/>
              <a:gd name="connsiteX49" fmla="*/ 1813983 w 4239683"/>
              <a:gd name="connsiteY49" fmla="*/ 1930400 h 3295650"/>
              <a:gd name="connsiteX50" fmla="*/ 1813983 w 4239683"/>
              <a:gd name="connsiteY50" fmla="*/ 1885950 h 3295650"/>
              <a:gd name="connsiteX51" fmla="*/ 1794933 w 4239683"/>
              <a:gd name="connsiteY51" fmla="*/ 1885950 h 3295650"/>
              <a:gd name="connsiteX52" fmla="*/ 1794933 w 4239683"/>
              <a:gd name="connsiteY52" fmla="*/ 1854200 h 3295650"/>
              <a:gd name="connsiteX53" fmla="*/ 1763183 w 4239683"/>
              <a:gd name="connsiteY53" fmla="*/ 1854200 h 3295650"/>
              <a:gd name="connsiteX54" fmla="*/ 1763183 w 4239683"/>
              <a:gd name="connsiteY54" fmla="*/ 1816100 h 3295650"/>
              <a:gd name="connsiteX55" fmla="*/ 1725083 w 4239683"/>
              <a:gd name="connsiteY55" fmla="*/ 1816100 h 3295650"/>
              <a:gd name="connsiteX56" fmla="*/ 1725083 w 4239683"/>
              <a:gd name="connsiteY56" fmla="*/ 1790700 h 3295650"/>
              <a:gd name="connsiteX57" fmla="*/ 1598083 w 4239683"/>
              <a:gd name="connsiteY57" fmla="*/ 1790700 h 3295650"/>
              <a:gd name="connsiteX58" fmla="*/ 1598083 w 4239683"/>
              <a:gd name="connsiteY58" fmla="*/ 1758950 h 3295650"/>
              <a:gd name="connsiteX59" fmla="*/ 1540933 w 4239683"/>
              <a:gd name="connsiteY59" fmla="*/ 1758950 h 3295650"/>
              <a:gd name="connsiteX60" fmla="*/ 1540933 w 4239683"/>
              <a:gd name="connsiteY60" fmla="*/ 1758950 h 3295650"/>
              <a:gd name="connsiteX61" fmla="*/ 1515533 w 4239683"/>
              <a:gd name="connsiteY61" fmla="*/ 1733550 h 3295650"/>
              <a:gd name="connsiteX62" fmla="*/ 1515533 w 4239683"/>
              <a:gd name="connsiteY62" fmla="*/ 1663700 h 3295650"/>
              <a:gd name="connsiteX63" fmla="*/ 1464733 w 4239683"/>
              <a:gd name="connsiteY63" fmla="*/ 1663700 h 3295650"/>
              <a:gd name="connsiteX64" fmla="*/ 1464733 w 4239683"/>
              <a:gd name="connsiteY64" fmla="*/ 1587500 h 3295650"/>
              <a:gd name="connsiteX65" fmla="*/ 1439333 w 4239683"/>
              <a:gd name="connsiteY65" fmla="*/ 1587500 h 3295650"/>
              <a:gd name="connsiteX66" fmla="*/ 1439333 w 4239683"/>
              <a:gd name="connsiteY66" fmla="*/ 1536700 h 3295650"/>
              <a:gd name="connsiteX67" fmla="*/ 1350433 w 4239683"/>
              <a:gd name="connsiteY67" fmla="*/ 1536700 h 3295650"/>
              <a:gd name="connsiteX68" fmla="*/ 1350433 w 4239683"/>
              <a:gd name="connsiteY68" fmla="*/ 1511300 h 3295650"/>
              <a:gd name="connsiteX69" fmla="*/ 1280583 w 4239683"/>
              <a:gd name="connsiteY69" fmla="*/ 1511300 h 3295650"/>
              <a:gd name="connsiteX70" fmla="*/ 1280583 w 4239683"/>
              <a:gd name="connsiteY70" fmla="*/ 1479550 h 3295650"/>
              <a:gd name="connsiteX71" fmla="*/ 1223433 w 4239683"/>
              <a:gd name="connsiteY71" fmla="*/ 1479550 h 3295650"/>
              <a:gd name="connsiteX72" fmla="*/ 1223433 w 4239683"/>
              <a:gd name="connsiteY72" fmla="*/ 1435100 h 3295650"/>
              <a:gd name="connsiteX73" fmla="*/ 1198033 w 4239683"/>
              <a:gd name="connsiteY73" fmla="*/ 1435100 h 3295650"/>
              <a:gd name="connsiteX74" fmla="*/ 1198033 w 4239683"/>
              <a:gd name="connsiteY74" fmla="*/ 1346200 h 3295650"/>
              <a:gd name="connsiteX75" fmla="*/ 1172633 w 4239683"/>
              <a:gd name="connsiteY75" fmla="*/ 1346200 h 3295650"/>
              <a:gd name="connsiteX76" fmla="*/ 1172633 w 4239683"/>
              <a:gd name="connsiteY76" fmla="*/ 1295400 h 3295650"/>
              <a:gd name="connsiteX77" fmla="*/ 1147233 w 4239683"/>
              <a:gd name="connsiteY77" fmla="*/ 1295400 h 3295650"/>
              <a:gd name="connsiteX78" fmla="*/ 1147233 w 4239683"/>
              <a:gd name="connsiteY78" fmla="*/ 1250950 h 3295650"/>
              <a:gd name="connsiteX79" fmla="*/ 1102783 w 4239683"/>
              <a:gd name="connsiteY79" fmla="*/ 1250950 h 3295650"/>
              <a:gd name="connsiteX80" fmla="*/ 1102783 w 4239683"/>
              <a:gd name="connsiteY80" fmla="*/ 1200150 h 3295650"/>
              <a:gd name="connsiteX81" fmla="*/ 975783 w 4239683"/>
              <a:gd name="connsiteY81" fmla="*/ 1200150 h 3295650"/>
              <a:gd name="connsiteX82" fmla="*/ 975783 w 4239683"/>
              <a:gd name="connsiteY82" fmla="*/ 1155700 h 3295650"/>
              <a:gd name="connsiteX83" fmla="*/ 899583 w 4239683"/>
              <a:gd name="connsiteY83" fmla="*/ 1155700 h 3295650"/>
              <a:gd name="connsiteX84" fmla="*/ 899583 w 4239683"/>
              <a:gd name="connsiteY84" fmla="*/ 1066800 h 3295650"/>
              <a:gd name="connsiteX85" fmla="*/ 899583 w 4239683"/>
              <a:gd name="connsiteY85" fmla="*/ 1066800 h 3295650"/>
              <a:gd name="connsiteX86" fmla="*/ 899583 w 4239683"/>
              <a:gd name="connsiteY86" fmla="*/ 984250 h 3295650"/>
              <a:gd name="connsiteX87" fmla="*/ 867833 w 4239683"/>
              <a:gd name="connsiteY87" fmla="*/ 984250 h 3295650"/>
              <a:gd name="connsiteX88" fmla="*/ 867833 w 4239683"/>
              <a:gd name="connsiteY88" fmla="*/ 933450 h 3295650"/>
              <a:gd name="connsiteX89" fmla="*/ 848783 w 4239683"/>
              <a:gd name="connsiteY89" fmla="*/ 933450 h 3295650"/>
              <a:gd name="connsiteX90" fmla="*/ 848783 w 4239683"/>
              <a:gd name="connsiteY90" fmla="*/ 895350 h 3295650"/>
              <a:gd name="connsiteX91" fmla="*/ 823383 w 4239683"/>
              <a:gd name="connsiteY91" fmla="*/ 895350 h 3295650"/>
              <a:gd name="connsiteX92" fmla="*/ 823383 w 4239683"/>
              <a:gd name="connsiteY92" fmla="*/ 869950 h 3295650"/>
              <a:gd name="connsiteX93" fmla="*/ 715433 w 4239683"/>
              <a:gd name="connsiteY93" fmla="*/ 869950 h 3295650"/>
              <a:gd name="connsiteX94" fmla="*/ 704849 w 4239683"/>
              <a:gd name="connsiteY94" fmla="*/ 836083 h 3295650"/>
              <a:gd name="connsiteX95" fmla="*/ 645583 w 4239683"/>
              <a:gd name="connsiteY95" fmla="*/ 840317 h 3295650"/>
              <a:gd name="connsiteX96" fmla="*/ 645583 w 4239683"/>
              <a:gd name="connsiteY96" fmla="*/ 768350 h 3295650"/>
              <a:gd name="connsiteX97" fmla="*/ 613833 w 4239683"/>
              <a:gd name="connsiteY97" fmla="*/ 768350 h 3295650"/>
              <a:gd name="connsiteX98" fmla="*/ 605366 w 4239683"/>
              <a:gd name="connsiteY98" fmla="*/ 681567 h 3295650"/>
              <a:gd name="connsiteX99" fmla="*/ 590549 w 4239683"/>
              <a:gd name="connsiteY99" fmla="*/ 599017 h 3295650"/>
              <a:gd name="connsiteX100" fmla="*/ 582083 w 4239683"/>
              <a:gd name="connsiteY100" fmla="*/ 565150 h 3295650"/>
              <a:gd name="connsiteX101" fmla="*/ 550333 w 4239683"/>
              <a:gd name="connsiteY101" fmla="*/ 565150 h 3295650"/>
              <a:gd name="connsiteX102" fmla="*/ 548216 w 4239683"/>
              <a:gd name="connsiteY102" fmla="*/ 505883 h 3295650"/>
              <a:gd name="connsiteX103" fmla="*/ 514350 w 4239683"/>
              <a:gd name="connsiteY103" fmla="*/ 501650 h 3295650"/>
              <a:gd name="connsiteX104" fmla="*/ 512233 w 4239683"/>
              <a:gd name="connsiteY104" fmla="*/ 476250 h 3295650"/>
              <a:gd name="connsiteX105" fmla="*/ 442383 w 4239683"/>
              <a:gd name="connsiteY105" fmla="*/ 476250 h 3295650"/>
              <a:gd name="connsiteX106" fmla="*/ 442383 w 4239683"/>
              <a:gd name="connsiteY106" fmla="*/ 450850 h 3295650"/>
              <a:gd name="connsiteX107" fmla="*/ 328083 w 4239683"/>
              <a:gd name="connsiteY107" fmla="*/ 450850 h 3295650"/>
              <a:gd name="connsiteX108" fmla="*/ 328083 w 4239683"/>
              <a:gd name="connsiteY108" fmla="*/ 381000 h 3295650"/>
              <a:gd name="connsiteX109" fmla="*/ 302683 w 4239683"/>
              <a:gd name="connsiteY109" fmla="*/ 381000 h 3295650"/>
              <a:gd name="connsiteX110" fmla="*/ 302683 w 4239683"/>
              <a:gd name="connsiteY110" fmla="*/ 323850 h 3295650"/>
              <a:gd name="connsiteX111" fmla="*/ 283633 w 4239683"/>
              <a:gd name="connsiteY111" fmla="*/ 323850 h 3295650"/>
              <a:gd name="connsiteX112" fmla="*/ 283633 w 4239683"/>
              <a:gd name="connsiteY112" fmla="*/ 241300 h 3295650"/>
              <a:gd name="connsiteX113" fmla="*/ 277283 w 4239683"/>
              <a:gd name="connsiteY113" fmla="*/ 234950 h 3295650"/>
              <a:gd name="connsiteX114" fmla="*/ 277283 w 4239683"/>
              <a:gd name="connsiteY114" fmla="*/ 114300 h 3295650"/>
              <a:gd name="connsiteX115" fmla="*/ 243417 w 4239683"/>
              <a:gd name="connsiteY115" fmla="*/ 88900 h 3295650"/>
              <a:gd name="connsiteX116" fmla="*/ 239183 w 4239683"/>
              <a:gd name="connsiteY116" fmla="*/ 57150 h 3295650"/>
              <a:gd name="connsiteX117" fmla="*/ 160867 w 4239683"/>
              <a:gd name="connsiteY117" fmla="*/ 57150 h 3295650"/>
              <a:gd name="connsiteX118" fmla="*/ 154516 w 4239683"/>
              <a:gd name="connsiteY118" fmla="*/ 21167 h 3295650"/>
              <a:gd name="connsiteX119" fmla="*/ 105834 w 4239683"/>
              <a:gd name="connsiteY119" fmla="*/ 21167 h 3295650"/>
              <a:gd name="connsiteX120" fmla="*/ 105833 w 4239683"/>
              <a:gd name="connsiteY120" fmla="*/ 0 h 3295650"/>
              <a:gd name="connsiteX121" fmla="*/ 0 w 4239683"/>
              <a:gd name="connsiteY121" fmla="*/ 0 h 3295650"/>
              <a:gd name="connsiteX0" fmla="*/ 4239683 w 4239683"/>
              <a:gd name="connsiteY0" fmla="*/ 3295650 h 3295650"/>
              <a:gd name="connsiteX1" fmla="*/ 4239683 w 4239683"/>
              <a:gd name="connsiteY1" fmla="*/ 2768600 h 3295650"/>
              <a:gd name="connsiteX2" fmla="*/ 3623733 w 4239683"/>
              <a:gd name="connsiteY2" fmla="*/ 2768600 h 3295650"/>
              <a:gd name="connsiteX3" fmla="*/ 3623733 w 4239683"/>
              <a:gd name="connsiteY3" fmla="*/ 2673350 h 3295650"/>
              <a:gd name="connsiteX4" fmla="*/ 3160183 w 4239683"/>
              <a:gd name="connsiteY4" fmla="*/ 2673350 h 3295650"/>
              <a:gd name="connsiteX5" fmla="*/ 3160183 w 4239683"/>
              <a:gd name="connsiteY5" fmla="*/ 2603500 h 3295650"/>
              <a:gd name="connsiteX6" fmla="*/ 3058583 w 4239683"/>
              <a:gd name="connsiteY6" fmla="*/ 2603500 h 3295650"/>
              <a:gd name="connsiteX7" fmla="*/ 3058583 w 4239683"/>
              <a:gd name="connsiteY7" fmla="*/ 2603500 h 3295650"/>
              <a:gd name="connsiteX8" fmla="*/ 3058583 w 4239683"/>
              <a:gd name="connsiteY8" fmla="*/ 2559050 h 3295650"/>
              <a:gd name="connsiteX9" fmla="*/ 2995083 w 4239683"/>
              <a:gd name="connsiteY9" fmla="*/ 2559050 h 3295650"/>
              <a:gd name="connsiteX10" fmla="*/ 2995083 w 4239683"/>
              <a:gd name="connsiteY10" fmla="*/ 2482850 h 3295650"/>
              <a:gd name="connsiteX11" fmla="*/ 2982383 w 4239683"/>
              <a:gd name="connsiteY11" fmla="*/ 2482850 h 3295650"/>
              <a:gd name="connsiteX12" fmla="*/ 2982383 w 4239683"/>
              <a:gd name="connsiteY12" fmla="*/ 2451100 h 3295650"/>
              <a:gd name="connsiteX13" fmla="*/ 2912533 w 4239683"/>
              <a:gd name="connsiteY13" fmla="*/ 2451100 h 3295650"/>
              <a:gd name="connsiteX14" fmla="*/ 2925233 w 4239683"/>
              <a:gd name="connsiteY14" fmla="*/ 2438400 h 3295650"/>
              <a:gd name="connsiteX15" fmla="*/ 2823633 w 4239683"/>
              <a:gd name="connsiteY15" fmla="*/ 2438400 h 3295650"/>
              <a:gd name="connsiteX16" fmla="*/ 2823633 w 4239683"/>
              <a:gd name="connsiteY16" fmla="*/ 2413000 h 3295650"/>
              <a:gd name="connsiteX17" fmla="*/ 2753783 w 4239683"/>
              <a:gd name="connsiteY17" fmla="*/ 2413000 h 3295650"/>
              <a:gd name="connsiteX18" fmla="*/ 2753783 w 4239683"/>
              <a:gd name="connsiteY18" fmla="*/ 2393950 h 3295650"/>
              <a:gd name="connsiteX19" fmla="*/ 2728383 w 4239683"/>
              <a:gd name="connsiteY19" fmla="*/ 2393950 h 3295650"/>
              <a:gd name="connsiteX20" fmla="*/ 2728383 w 4239683"/>
              <a:gd name="connsiteY20" fmla="*/ 2368550 h 3295650"/>
              <a:gd name="connsiteX21" fmla="*/ 2696633 w 4239683"/>
              <a:gd name="connsiteY21" fmla="*/ 2368550 h 3295650"/>
              <a:gd name="connsiteX22" fmla="*/ 2696633 w 4239683"/>
              <a:gd name="connsiteY22" fmla="*/ 2355850 h 3295650"/>
              <a:gd name="connsiteX23" fmla="*/ 2575983 w 4239683"/>
              <a:gd name="connsiteY23" fmla="*/ 2355850 h 3295650"/>
              <a:gd name="connsiteX24" fmla="*/ 2575983 w 4239683"/>
              <a:gd name="connsiteY24" fmla="*/ 2336800 h 3295650"/>
              <a:gd name="connsiteX25" fmla="*/ 2506133 w 4239683"/>
              <a:gd name="connsiteY25" fmla="*/ 2336800 h 3295650"/>
              <a:gd name="connsiteX26" fmla="*/ 2506133 w 4239683"/>
              <a:gd name="connsiteY26" fmla="*/ 2292350 h 3295650"/>
              <a:gd name="connsiteX27" fmla="*/ 2468033 w 4239683"/>
              <a:gd name="connsiteY27" fmla="*/ 2292350 h 3295650"/>
              <a:gd name="connsiteX28" fmla="*/ 2468033 w 4239683"/>
              <a:gd name="connsiteY28" fmla="*/ 2273300 h 3295650"/>
              <a:gd name="connsiteX29" fmla="*/ 2410883 w 4239683"/>
              <a:gd name="connsiteY29" fmla="*/ 2273300 h 3295650"/>
              <a:gd name="connsiteX30" fmla="*/ 2410883 w 4239683"/>
              <a:gd name="connsiteY30" fmla="*/ 2228850 h 3295650"/>
              <a:gd name="connsiteX31" fmla="*/ 2372783 w 4239683"/>
              <a:gd name="connsiteY31" fmla="*/ 2228850 h 3295650"/>
              <a:gd name="connsiteX32" fmla="*/ 2372783 w 4239683"/>
              <a:gd name="connsiteY32" fmla="*/ 2190750 h 3295650"/>
              <a:gd name="connsiteX33" fmla="*/ 2252133 w 4239683"/>
              <a:gd name="connsiteY33" fmla="*/ 2190750 h 3295650"/>
              <a:gd name="connsiteX34" fmla="*/ 2252133 w 4239683"/>
              <a:gd name="connsiteY34" fmla="*/ 2165350 h 3295650"/>
              <a:gd name="connsiteX35" fmla="*/ 2207683 w 4239683"/>
              <a:gd name="connsiteY35" fmla="*/ 2165350 h 3295650"/>
              <a:gd name="connsiteX36" fmla="*/ 2207683 w 4239683"/>
              <a:gd name="connsiteY36" fmla="*/ 2152650 h 3295650"/>
              <a:gd name="connsiteX37" fmla="*/ 2169583 w 4239683"/>
              <a:gd name="connsiteY37" fmla="*/ 2152650 h 3295650"/>
              <a:gd name="connsiteX38" fmla="*/ 2169583 w 4239683"/>
              <a:gd name="connsiteY38" fmla="*/ 2127250 h 3295650"/>
              <a:gd name="connsiteX39" fmla="*/ 2131483 w 4239683"/>
              <a:gd name="connsiteY39" fmla="*/ 2127250 h 3295650"/>
              <a:gd name="connsiteX40" fmla="*/ 2131483 w 4239683"/>
              <a:gd name="connsiteY40" fmla="*/ 2082800 h 3295650"/>
              <a:gd name="connsiteX41" fmla="*/ 2106083 w 4239683"/>
              <a:gd name="connsiteY41" fmla="*/ 2082800 h 3295650"/>
              <a:gd name="connsiteX42" fmla="*/ 2106083 w 4239683"/>
              <a:gd name="connsiteY42" fmla="*/ 2025650 h 3295650"/>
              <a:gd name="connsiteX43" fmla="*/ 2080683 w 4239683"/>
              <a:gd name="connsiteY43" fmla="*/ 2025650 h 3295650"/>
              <a:gd name="connsiteX44" fmla="*/ 2080683 w 4239683"/>
              <a:gd name="connsiteY44" fmla="*/ 2025650 h 3295650"/>
              <a:gd name="connsiteX45" fmla="*/ 2055283 w 4239683"/>
              <a:gd name="connsiteY45" fmla="*/ 2000250 h 3295650"/>
              <a:gd name="connsiteX46" fmla="*/ 2055283 w 4239683"/>
              <a:gd name="connsiteY46" fmla="*/ 1968500 h 3295650"/>
              <a:gd name="connsiteX47" fmla="*/ 1839383 w 4239683"/>
              <a:gd name="connsiteY47" fmla="*/ 1968500 h 3295650"/>
              <a:gd name="connsiteX48" fmla="*/ 1839383 w 4239683"/>
              <a:gd name="connsiteY48" fmla="*/ 1930400 h 3295650"/>
              <a:gd name="connsiteX49" fmla="*/ 1813983 w 4239683"/>
              <a:gd name="connsiteY49" fmla="*/ 1930400 h 3295650"/>
              <a:gd name="connsiteX50" fmla="*/ 1813983 w 4239683"/>
              <a:gd name="connsiteY50" fmla="*/ 1885950 h 3295650"/>
              <a:gd name="connsiteX51" fmla="*/ 1794933 w 4239683"/>
              <a:gd name="connsiteY51" fmla="*/ 1885950 h 3295650"/>
              <a:gd name="connsiteX52" fmla="*/ 1794933 w 4239683"/>
              <a:gd name="connsiteY52" fmla="*/ 1854200 h 3295650"/>
              <a:gd name="connsiteX53" fmla="*/ 1763183 w 4239683"/>
              <a:gd name="connsiteY53" fmla="*/ 1854200 h 3295650"/>
              <a:gd name="connsiteX54" fmla="*/ 1763183 w 4239683"/>
              <a:gd name="connsiteY54" fmla="*/ 1816100 h 3295650"/>
              <a:gd name="connsiteX55" fmla="*/ 1725083 w 4239683"/>
              <a:gd name="connsiteY55" fmla="*/ 1816100 h 3295650"/>
              <a:gd name="connsiteX56" fmla="*/ 1725083 w 4239683"/>
              <a:gd name="connsiteY56" fmla="*/ 1790700 h 3295650"/>
              <a:gd name="connsiteX57" fmla="*/ 1598083 w 4239683"/>
              <a:gd name="connsiteY57" fmla="*/ 1790700 h 3295650"/>
              <a:gd name="connsiteX58" fmla="*/ 1598083 w 4239683"/>
              <a:gd name="connsiteY58" fmla="*/ 1758950 h 3295650"/>
              <a:gd name="connsiteX59" fmla="*/ 1540933 w 4239683"/>
              <a:gd name="connsiteY59" fmla="*/ 1758950 h 3295650"/>
              <a:gd name="connsiteX60" fmla="*/ 1540933 w 4239683"/>
              <a:gd name="connsiteY60" fmla="*/ 1758950 h 3295650"/>
              <a:gd name="connsiteX61" fmla="*/ 1515533 w 4239683"/>
              <a:gd name="connsiteY61" fmla="*/ 1733550 h 3295650"/>
              <a:gd name="connsiteX62" fmla="*/ 1515533 w 4239683"/>
              <a:gd name="connsiteY62" fmla="*/ 1663700 h 3295650"/>
              <a:gd name="connsiteX63" fmla="*/ 1464733 w 4239683"/>
              <a:gd name="connsiteY63" fmla="*/ 1663700 h 3295650"/>
              <a:gd name="connsiteX64" fmla="*/ 1464733 w 4239683"/>
              <a:gd name="connsiteY64" fmla="*/ 1587500 h 3295650"/>
              <a:gd name="connsiteX65" fmla="*/ 1439333 w 4239683"/>
              <a:gd name="connsiteY65" fmla="*/ 1587500 h 3295650"/>
              <a:gd name="connsiteX66" fmla="*/ 1439333 w 4239683"/>
              <a:gd name="connsiteY66" fmla="*/ 1536700 h 3295650"/>
              <a:gd name="connsiteX67" fmla="*/ 1350433 w 4239683"/>
              <a:gd name="connsiteY67" fmla="*/ 1536700 h 3295650"/>
              <a:gd name="connsiteX68" fmla="*/ 1350433 w 4239683"/>
              <a:gd name="connsiteY68" fmla="*/ 1511300 h 3295650"/>
              <a:gd name="connsiteX69" fmla="*/ 1280583 w 4239683"/>
              <a:gd name="connsiteY69" fmla="*/ 1511300 h 3295650"/>
              <a:gd name="connsiteX70" fmla="*/ 1280583 w 4239683"/>
              <a:gd name="connsiteY70" fmla="*/ 1479550 h 3295650"/>
              <a:gd name="connsiteX71" fmla="*/ 1223433 w 4239683"/>
              <a:gd name="connsiteY71" fmla="*/ 1479550 h 3295650"/>
              <a:gd name="connsiteX72" fmla="*/ 1223433 w 4239683"/>
              <a:gd name="connsiteY72" fmla="*/ 1435100 h 3295650"/>
              <a:gd name="connsiteX73" fmla="*/ 1198033 w 4239683"/>
              <a:gd name="connsiteY73" fmla="*/ 1435100 h 3295650"/>
              <a:gd name="connsiteX74" fmla="*/ 1198033 w 4239683"/>
              <a:gd name="connsiteY74" fmla="*/ 1346200 h 3295650"/>
              <a:gd name="connsiteX75" fmla="*/ 1172633 w 4239683"/>
              <a:gd name="connsiteY75" fmla="*/ 1346200 h 3295650"/>
              <a:gd name="connsiteX76" fmla="*/ 1172633 w 4239683"/>
              <a:gd name="connsiteY76" fmla="*/ 1295400 h 3295650"/>
              <a:gd name="connsiteX77" fmla="*/ 1147233 w 4239683"/>
              <a:gd name="connsiteY77" fmla="*/ 1295400 h 3295650"/>
              <a:gd name="connsiteX78" fmla="*/ 1147233 w 4239683"/>
              <a:gd name="connsiteY78" fmla="*/ 1250950 h 3295650"/>
              <a:gd name="connsiteX79" fmla="*/ 1102783 w 4239683"/>
              <a:gd name="connsiteY79" fmla="*/ 1250950 h 3295650"/>
              <a:gd name="connsiteX80" fmla="*/ 1102783 w 4239683"/>
              <a:gd name="connsiteY80" fmla="*/ 1200150 h 3295650"/>
              <a:gd name="connsiteX81" fmla="*/ 975783 w 4239683"/>
              <a:gd name="connsiteY81" fmla="*/ 1200150 h 3295650"/>
              <a:gd name="connsiteX82" fmla="*/ 975783 w 4239683"/>
              <a:gd name="connsiteY82" fmla="*/ 1155700 h 3295650"/>
              <a:gd name="connsiteX83" fmla="*/ 899583 w 4239683"/>
              <a:gd name="connsiteY83" fmla="*/ 1155700 h 3295650"/>
              <a:gd name="connsiteX84" fmla="*/ 899583 w 4239683"/>
              <a:gd name="connsiteY84" fmla="*/ 1066800 h 3295650"/>
              <a:gd name="connsiteX85" fmla="*/ 918633 w 4239683"/>
              <a:gd name="connsiteY85" fmla="*/ 1075266 h 3295650"/>
              <a:gd name="connsiteX86" fmla="*/ 899583 w 4239683"/>
              <a:gd name="connsiteY86" fmla="*/ 984250 h 3295650"/>
              <a:gd name="connsiteX87" fmla="*/ 867833 w 4239683"/>
              <a:gd name="connsiteY87" fmla="*/ 984250 h 3295650"/>
              <a:gd name="connsiteX88" fmla="*/ 867833 w 4239683"/>
              <a:gd name="connsiteY88" fmla="*/ 933450 h 3295650"/>
              <a:gd name="connsiteX89" fmla="*/ 848783 w 4239683"/>
              <a:gd name="connsiteY89" fmla="*/ 933450 h 3295650"/>
              <a:gd name="connsiteX90" fmla="*/ 848783 w 4239683"/>
              <a:gd name="connsiteY90" fmla="*/ 895350 h 3295650"/>
              <a:gd name="connsiteX91" fmla="*/ 823383 w 4239683"/>
              <a:gd name="connsiteY91" fmla="*/ 895350 h 3295650"/>
              <a:gd name="connsiteX92" fmla="*/ 823383 w 4239683"/>
              <a:gd name="connsiteY92" fmla="*/ 869950 h 3295650"/>
              <a:gd name="connsiteX93" fmla="*/ 715433 w 4239683"/>
              <a:gd name="connsiteY93" fmla="*/ 869950 h 3295650"/>
              <a:gd name="connsiteX94" fmla="*/ 704849 w 4239683"/>
              <a:gd name="connsiteY94" fmla="*/ 836083 h 3295650"/>
              <a:gd name="connsiteX95" fmla="*/ 645583 w 4239683"/>
              <a:gd name="connsiteY95" fmla="*/ 840317 h 3295650"/>
              <a:gd name="connsiteX96" fmla="*/ 645583 w 4239683"/>
              <a:gd name="connsiteY96" fmla="*/ 768350 h 3295650"/>
              <a:gd name="connsiteX97" fmla="*/ 613833 w 4239683"/>
              <a:gd name="connsiteY97" fmla="*/ 768350 h 3295650"/>
              <a:gd name="connsiteX98" fmla="*/ 605366 w 4239683"/>
              <a:gd name="connsiteY98" fmla="*/ 681567 h 3295650"/>
              <a:gd name="connsiteX99" fmla="*/ 590549 w 4239683"/>
              <a:gd name="connsiteY99" fmla="*/ 599017 h 3295650"/>
              <a:gd name="connsiteX100" fmla="*/ 582083 w 4239683"/>
              <a:gd name="connsiteY100" fmla="*/ 565150 h 3295650"/>
              <a:gd name="connsiteX101" fmla="*/ 550333 w 4239683"/>
              <a:gd name="connsiteY101" fmla="*/ 565150 h 3295650"/>
              <a:gd name="connsiteX102" fmla="*/ 548216 w 4239683"/>
              <a:gd name="connsiteY102" fmla="*/ 505883 h 3295650"/>
              <a:gd name="connsiteX103" fmla="*/ 514350 w 4239683"/>
              <a:gd name="connsiteY103" fmla="*/ 501650 h 3295650"/>
              <a:gd name="connsiteX104" fmla="*/ 512233 w 4239683"/>
              <a:gd name="connsiteY104" fmla="*/ 476250 h 3295650"/>
              <a:gd name="connsiteX105" fmla="*/ 442383 w 4239683"/>
              <a:gd name="connsiteY105" fmla="*/ 476250 h 3295650"/>
              <a:gd name="connsiteX106" fmla="*/ 442383 w 4239683"/>
              <a:gd name="connsiteY106" fmla="*/ 450850 h 3295650"/>
              <a:gd name="connsiteX107" fmla="*/ 328083 w 4239683"/>
              <a:gd name="connsiteY107" fmla="*/ 450850 h 3295650"/>
              <a:gd name="connsiteX108" fmla="*/ 328083 w 4239683"/>
              <a:gd name="connsiteY108" fmla="*/ 381000 h 3295650"/>
              <a:gd name="connsiteX109" fmla="*/ 302683 w 4239683"/>
              <a:gd name="connsiteY109" fmla="*/ 381000 h 3295650"/>
              <a:gd name="connsiteX110" fmla="*/ 302683 w 4239683"/>
              <a:gd name="connsiteY110" fmla="*/ 323850 h 3295650"/>
              <a:gd name="connsiteX111" fmla="*/ 283633 w 4239683"/>
              <a:gd name="connsiteY111" fmla="*/ 323850 h 3295650"/>
              <a:gd name="connsiteX112" fmla="*/ 283633 w 4239683"/>
              <a:gd name="connsiteY112" fmla="*/ 241300 h 3295650"/>
              <a:gd name="connsiteX113" fmla="*/ 277283 w 4239683"/>
              <a:gd name="connsiteY113" fmla="*/ 234950 h 3295650"/>
              <a:gd name="connsiteX114" fmla="*/ 277283 w 4239683"/>
              <a:gd name="connsiteY114" fmla="*/ 114300 h 3295650"/>
              <a:gd name="connsiteX115" fmla="*/ 243417 w 4239683"/>
              <a:gd name="connsiteY115" fmla="*/ 88900 h 3295650"/>
              <a:gd name="connsiteX116" fmla="*/ 239183 w 4239683"/>
              <a:gd name="connsiteY116" fmla="*/ 57150 h 3295650"/>
              <a:gd name="connsiteX117" fmla="*/ 160867 w 4239683"/>
              <a:gd name="connsiteY117" fmla="*/ 57150 h 3295650"/>
              <a:gd name="connsiteX118" fmla="*/ 154516 w 4239683"/>
              <a:gd name="connsiteY118" fmla="*/ 21167 h 3295650"/>
              <a:gd name="connsiteX119" fmla="*/ 105834 w 4239683"/>
              <a:gd name="connsiteY119" fmla="*/ 21167 h 3295650"/>
              <a:gd name="connsiteX120" fmla="*/ 105833 w 4239683"/>
              <a:gd name="connsiteY120" fmla="*/ 0 h 3295650"/>
              <a:gd name="connsiteX121" fmla="*/ 0 w 4239683"/>
              <a:gd name="connsiteY121" fmla="*/ 0 h 3295650"/>
              <a:gd name="connsiteX0" fmla="*/ 4239683 w 4239683"/>
              <a:gd name="connsiteY0" fmla="*/ 3295650 h 3295650"/>
              <a:gd name="connsiteX1" fmla="*/ 4239683 w 4239683"/>
              <a:gd name="connsiteY1" fmla="*/ 2768600 h 3295650"/>
              <a:gd name="connsiteX2" fmla="*/ 3623733 w 4239683"/>
              <a:gd name="connsiteY2" fmla="*/ 2768600 h 3295650"/>
              <a:gd name="connsiteX3" fmla="*/ 3623733 w 4239683"/>
              <a:gd name="connsiteY3" fmla="*/ 2673350 h 3295650"/>
              <a:gd name="connsiteX4" fmla="*/ 3160183 w 4239683"/>
              <a:gd name="connsiteY4" fmla="*/ 2673350 h 3295650"/>
              <a:gd name="connsiteX5" fmla="*/ 3160183 w 4239683"/>
              <a:gd name="connsiteY5" fmla="*/ 2603500 h 3295650"/>
              <a:gd name="connsiteX6" fmla="*/ 3058583 w 4239683"/>
              <a:gd name="connsiteY6" fmla="*/ 2603500 h 3295650"/>
              <a:gd name="connsiteX7" fmla="*/ 3058583 w 4239683"/>
              <a:gd name="connsiteY7" fmla="*/ 2603500 h 3295650"/>
              <a:gd name="connsiteX8" fmla="*/ 3058583 w 4239683"/>
              <a:gd name="connsiteY8" fmla="*/ 2559050 h 3295650"/>
              <a:gd name="connsiteX9" fmla="*/ 2995083 w 4239683"/>
              <a:gd name="connsiteY9" fmla="*/ 2559050 h 3295650"/>
              <a:gd name="connsiteX10" fmla="*/ 2995083 w 4239683"/>
              <a:gd name="connsiteY10" fmla="*/ 2482850 h 3295650"/>
              <a:gd name="connsiteX11" fmla="*/ 2982383 w 4239683"/>
              <a:gd name="connsiteY11" fmla="*/ 2482850 h 3295650"/>
              <a:gd name="connsiteX12" fmla="*/ 2982383 w 4239683"/>
              <a:gd name="connsiteY12" fmla="*/ 2451100 h 3295650"/>
              <a:gd name="connsiteX13" fmla="*/ 2912533 w 4239683"/>
              <a:gd name="connsiteY13" fmla="*/ 2451100 h 3295650"/>
              <a:gd name="connsiteX14" fmla="*/ 2925233 w 4239683"/>
              <a:gd name="connsiteY14" fmla="*/ 2438400 h 3295650"/>
              <a:gd name="connsiteX15" fmla="*/ 2823633 w 4239683"/>
              <a:gd name="connsiteY15" fmla="*/ 2438400 h 3295650"/>
              <a:gd name="connsiteX16" fmla="*/ 2823633 w 4239683"/>
              <a:gd name="connsiteY16" fmla="*/ 2413000 h 3295650"/>
              <a:gd name="connsiteX17" fmla="*/ 2753783 w 4239683"/>
              <a:gd name="connsiteY17" fmla="*/ 2413000 h 3295650"/>
              <a:gd name="connsiteX18" fmla="*/ 2753783 w 4239683"/>
              <a:gd name="connsiteY18" fmla="*/ 2393950 h 3295650"/>
              <a:gd name="connsiteX19" fmla="*/ 2728383 w 4239683"/>
              <a:gd name="connsiteY19" fmla="*/ 2393950 h 3295650"/>
              <a:gd name="connsiteX20" fmla="*/ 2728383 w 4239683"/>
              <a:gd name="connsiteY20" fmla="*/ 2368550 h 3295650"/>
              <a:gd name="connsiteX21" fmla="*/ 2696633 w 4239683"/>
              <a:gd name="connsiteY21" fmla="*/ 2368550 h 3295650"/>
              <a:gd name="connsiteX22" fmla="*/ 2696633 w 4239683"/>
              <a:gd name="connsiteY22" fmla="*/ 2355850 h 3295650"/>
              <a:gd name="connsiteX23" fmla="*/ 2575983 w 4239683"/>
              <a:gd name="connsiteY23" fmla="*/ 2355850 h 3295650"/>
              <a:gd name="connsiteX24" fmla="*/ 2575983 w 4239683"/>
              <a:gd name="connsiteY24" fmla="*/ 2336800 h 3295650"/>
              <a:gd name="connsiteX25" fmla="*/ 2506133 w 4239683"/>
              <a:gd name="connsiteY25" fmla="*/ 2336800 h 3295650"/>
              <a:gd name="connsiteX26" fmla="*/ 2506133 w 4239683"/>
              <a:gd name="connsiteY26" fmla="*/ 2292350 h 3295650"/>
              <a:gd name="connsiteX27" fmla="*/ 2468033 w 4239683"/>
              <a:gd name="connsiteY27" fmla="*/ 2292350 h 3295650"/>
              <a:gd name="connsiteX28" fmla="*/ 2468033 w 4239683"/>
              <a:gd name="connsiteY28" fmla="*/ 2273300 h 3295650"/>
              <a:gd name="connsiteX29" fmla="*/ 2410883 w 4239683"/>
              <a:gd name="connsiteY29" fmla="*/ 2273300 h 3295650"/>
              <a:gd name="connsiteX30" fmla="*/ 2410883 w 4239683"/>
              <a:gd name="connsiteY30" fmla="*/ 2228850 h 3295650"/>
              <a:gd name="connsiteX31" fmla="*/ 2372783 w 4239683"/>
              <a:gd name="connsiteY31" fmla="*/ 2228850 h 3295650"/>
              <a:gd name="connsiteX32" fmla="*/ 2372783 w 4239683"/>
              <a:gd name="connsiteY32" fmla="*/ 2190750 h 3295650"/>
              <a:gd name="connsiteX33" fmla="*/ 2252133 w 4239683"/>
              <a:gd name="connsiteY33" fmla="*/ 2190750 h 3295650"/>
              <a:gd name="connsiteX34" fmla="*/ 2252133 w 4239683"/>
              <a:gd name="connsiteY34" fmla="*/ 2165350 h 3295650"/>
              <a:gd name="connsiteX35" fmla="*/ 2207683 w 4239683"/>
              <a:gd name="connsiteY35" fmla="*/ 2165350 h 3295650"/>
              <a:gd name="connsiteX36" fmla="*/ 2207683 w 4239683"/>
              <a:gd name="connsiteY36" fmla="*/ 2152650 h 3295650"/>
              <a:gd name="connsiteX37" fmla="*/ 2169583 w 4239683"/>
              <a:gd name="connsiteY37" fmla="*/ 2152650 h 3295650"/>
              <a:gd name="connsiteX38" fmla="*/ 2169583 w 4239683"/>
              <a:gd name="connsiteY38" fmla="*/ 2127250 h 3295650"/>
              <a:gd name="connsiteX39" fmla="*/ 2131483 w 4239683"/>
              <a:gd name="connsiteY39" fmla="*/ 2127250 h 3295650"/>
              <a:gd name="connsiteX40" fmla="*/ 2131483 w 4239683"/>
              <a:gd name="connsiteY40" fmla="*/ 2082800 h 3295650"/>
              <a:gd name="connsiteX41" fmla="*/ 2106083 w 4239683"/>
              <a:gd name="connsiteY41" fmla="*/ 2082800 h 3295650"/>
              <a:gd name="connsiteX42" fmla="*/ 2106083 w 4239683"/>
              <a:gd name="connsiteY42" fmla="*/ 2025650 h 3295650"/>
              <a:gd name="connsiteX43" fmla="*/ 2080683 w 4239683"/>
              <a:gd name="connsiteY43" fmla="*/ 2025650 h 3295650"/>
              <a:gd name="connsiteX44" fmla="*/ 2080683 w 4239683"/>
              <a:gd name="connsiteY44" fmla="*/ 2025650 h 3295650"/>
              <a:gd name="connsiteX45" fmla="*/ 2055283 w 4239683"/>
              <a:gd name="connsiteY45" fmla="*/ 2000250 h 3295650"/>
              <a:gd name="connsiteX46" fmla="*/ 2055283 w 4239683"/>
              <a:gd name="connsiteY46" fmla="*/ 1968500 h 3295650"/>
              <a:gd name="connsiteX47" fmla="*/ 1839383 w 4239683"/>
              <a:gd name="connsiteY47" fmla="*/ 1968500 h 3295650"/>
              <a:gd name="connsiteX48" fmla="*/ 1839383 w 4239683"/>
              <a:gd name="connsiteY48" fmla="*/ 1930400 h 3295650"/>
              <a:gd name="connsiteX49" fmla="*/ 1813983 w 4239683"/>
              <a:gd name="connsiteY49" fmla="*/ 1930400 h 3295650"/>
              <a:gd name="connsiteX50" fmla="*/ 1813983 w 4239683"/>
              <a:gd name="connsiteY50" fmla="*/ 1885950 h 3295650"/>
              <a:gd name="connsiteX51" fmla="*/ 1794933 w 4239683"/>
              <a:gd name="connsiteY51" fmla="*/ 1885950 h 3295650"/>
              <a:gd name="connsiteX52" fmla="*/ 1794933 w 4239683"/>
              <a:gd name="connsiteY52" fmla="*/ 1854200 h 3295650"/>
              <a:gd name="connsiteX53" fmla="*/ 1763183 w 4239683"/>
              <a:gd name="connsiteY53" fmla="*/ 1854200 h 3295650"/>
              <a:gd name="connsiteX54" fmla="*/ 1763183 w 4239683"/>
              <a:gd name="connsiteY54" fmla="*/ 1816100 h 3295650"/>
              <a:gd name="connsiteX55" fmla="*/ 1725083 w 4239683"/>
              <a:gd name="connsiteY55" fmla="*/ 1816100 h 3295650"/>
              <a:gd name="connsiteX56" fmla="*/ 1725083 w 4239683"/>
              <a:gd name="connsiteY56" fmla="*/ 1790700 h 3295650"/>
              <a:gd name="connsiteX57" fmla="*/ 1598083 w 4239683"/>
              <a:gd name="connsiteY57" fmla="*/ 1790700 h 3295650"/>
              <a:gd name="connsiteX58" fmla="*/ 1598083 w 4239683"/>
              <a:gd name="connsiteY58" fmla="*/ 1758950 h 3295650"/>
              <a:gd name="connsiteX59" fmla="*/ 1540933 w 4239683"/>
              <a:gd name="connsiteY59" fmla="*/ 1758950 h 3295650"/>
              <a:gd name="connsiteX60" fmla="*/ 1540933 w 4239683"/>
              <a:gd name="connsiteY60" fmla="*/ 1758950 h 3295650"/>
              <a:gd name="connsiteX61" fmla="*/ 1515533 w 4239683"/>
              <a:gd name="connsiteY61" fmla="*/ 1733550 h 3295650"/>
              <a:gd name="connsiteX62" fmla="*/ 1515533 w 4239683"/>
              <a:gd name="connsiteY62" fmla="*/ 1663700 h 3295650"/>
              <a:gd name="connsiteX63" fmla="*/ 1464733 w 4239683"/>
              <a:gd name="connsiteY63" fmla="*/ 1663700 h 3295650"/>
              <a:gd name="connsiteX64" fmla="*/ 1464733 w 4239683"/>
              <a:gd name="connsiteY64" fmla="*/ 1587500 h 3295650"/>
              <a:gd name="connsiteX65" fmla="*/ 1439333 w 4239683"/>
              <a:gd name="connsiteY65" fmla="*/ 1587500 h 3295650"/>
              <a:gd name="connsiteX66" fmla="*/ 1439333 w 4239683"/>
              <a:gd name="connsiteY66" fmla="*/ 1536700 h 3295650"/>
              <a:gd name="connsiteX67" fmla="*/ 1350433 w 4239683"/>
              <a:gd name="connsiteY67" fmla="*/ 1536700 h 3295650"/>
              <a:gd name="connsiteX68" fmla="*/ 1350433 w 4239683"/>
              <a:gd name="connsiteY68" fmla="*/ 1511300 h 3295650"/>
              <a:gd name="connsiteX69" fmla="*/ 1280583 w 4239683"/>
              <a:gd name="connsiteY69" fmla="*/ 1511300 h 3295650"/>
              <a:gd name="connsiteX70" fmla="*/ 1280583 w 4239683"/>
              <a:gd name="connsiteY70" fmla="*/ 1479550 h 3295650"/>
              <a:gd name="connsiteX71" fmla="*/ 1223433 w 4239683"/>
              <a:gd name="connsiteY71" fmla="*/ 1479550 h 3295650"/>
              <a:gd name="connsiteX72" fmla="*/ 1223433 w 4239683"/>
              <a:gd name="connsiteY72" fmla="*/ 1435100 h 3295650"/>
              <a:gd name="connsiteX73" fmla="*/ 1198033 w 4239683"/>
              <a:gd name="connsiteY73" fmla="*/ 1435100 h 3295650"/>
              <a:gd name="connsiteX74" fmla="*/ 1198033 w 4239683"/>
              <a:gd name="connsiteY74" fmla="*/ 1346200 h 3295650"/>
              <a:gd name="connsiteX75" fmla="*/ 1172633 w 4239683"/>
              <a:gd name="connsiteY75" fmla="*/ 1346200 h 3295650"/>
              <a:gd name="connsiteX76" fmla="*/ 1172633 w 4239683"/>
              <a:gd name="connsiteY76" fmla="*/ 1295400 h 3295650"/>
              <a:gd name="connsiteX77" fmla="*/ 1147233 w 4239683"/>
              <a:gd name="connsiteY77" fmla="*/ 1295400 h 3295650"/>
              <a:gd name="connsiteX78" fmla="*/ 1147233 w 4239683"/>
              <a:gd name="connsiteY78" fmla="*/ 1250950 h 3295650"/>
              <a:gd name="connsiteX79" fmla="*/ 1102783 w 4239683"/>
              <a:gd name="connsiteY79" fmla="*/ 1250950 h 3295650"/>
              <a:gd name="connsiteX80" fmla="*/ 1102783 w 4239683"/>
              <a:gd name="connsiteY80" fmla="*/ 1200150 h 3295650"/>
              <a:gd name="connsiteX81" fmla="*/ 975783 w 4239683"/>
              <a:gd name="connsiteY81" fmla="*/ 1200150 h 3295650"/>
              <a:gd name="connsiteX82" fmla="*/ 975783 w 4239683"/>
              <a:gd name="connsiteY82" fmla="*/ 1155700 h 3295650"/>
              <a:gd name="connsiteX83" fmla="*/ 899583 w 4239683"/>
              <a:gd name="connsiteY83" fmla="*/ 1155700 h 3295650"/>
              <a:gd name="connsiteX84" fmla="*/ 899583 w 4239683"/>
              <a:gd name="connsiteY84" fmla="*/ 1066800 h 3295650"/>
              <a:gd name="connsiteX85" fmla="*/ 924983 w 4239683"/>
              <a:gd name="connsiteY85" fmla="*/ 1039282 h 3295650"/>
              <a:gd name="connsiteX86" fmla="*/ 899583 w 4239683"/>
              <a:gd name="connsiteY86" fmla="*/ 984250 h 3295650"/>
              <a:gd name="connsiteX87" fmla="*/ 867833 w 4239683"/>
              <a:gd name="connsiteY87" fmla="*/ 984250 h 3295650"/>
              <a:gd name="connsiteX88" fmla="*/ 867833 w 4239683"/>
              <a:gd name="connsiteY88" fmla="*/ 933450 h 3295650"/>
              <a:gd name="connsiteX89" fmla="*/ 848783 w 4239683"/>
              <a:gd name="connsiteY89" fmla="*/ 933450 h 3295650"/>
              <a:gd name="connsiteX90" fmla="*/ 848783 w 4239683"/>
              <a:gd name="connsiteY90" fmla="*/ 895350 h 3295650"/>
              <a:gd name="connsiteX91" fmla="*/ 823383 w 4239683"/>
              <a:gd name="connsiteY91" fmla="*/ 895350 h 3295650"/>
              <a:gd name="connsiteX92" fmla="*/ 823383 w 4239683"/>
              <a:gd name="connsiteY92" fmla="*/ 869950 h 3295650"/>
              <a:gd name="connsiteX93" fmla="*/ 715433 w 4239683"/>
              <a:gd name="connsiteY93" fmla="*/ 869950 h 3295650"/>
              <a:gd name="connsiteX94" fmla="*/ 704849 w 4239683"/>
              <a:gd name="connsiteY94" fmla="*/ 836083 h 3295650"/>
              <a:gd name="connsiteX95" fmla="*/ 645583 w 4239683"/>
              <a:gd name="connsiteY95" fmla="*/ 840317 h 3295650"/>
              <a:gd name="connsiteX96" fmla="*/ 645583 w 4239683"/>
              <a:gd name="connsiteY96" fmla="*/ 768350 h 3295650"/>
              <a:gd name="connsiteX97" fmla="*/ 613833 w 4239683"/>
              <a:gd name="connsiteY97" fmla="*/ 768350 h 3295650"/>
              <a:gd name="connsiteX98" fmla="*/ 605366 w 4239683"/>
              <a:gd name="connsiteY98" fmla="*/ 681567 h 3295650"/>
              <a:gd name="connsiteX99" fmla="*/ 590549 w 4239683"/>
              <a:gd name="connsiteY99" fmla="*/ 599017 h 3295650"/>
              <a:gd name="connsiteX100" fmla="*/ 582083 w 4239683"/>
              <a:gd name="connsiteY100" fmla="*/ 565150 h 3295650"/>
              <a:gd name="connsiteX101" fmla="*/ 550333 w 4239683"/>
              <a:gd name="connsiteY101" fmla="*/ 565150 h 3295650"/>
              <a:gd name="connsiteX102" fmla="*/ 548216 w 4239683"/>
              <a:gd name="connsiteY102" fmla="*/ 505883 h 3295650"/>
              <a:gd name="connsiteX103" fmla="*/ 514350 w 4239683"/>
              <a:gd name="connsiteY103" fmla="*/ 501650 h 3295650"/>
              <a:gd name="connsiteX104" fmla="*/ 512233 w 4239683"/>
              <a:gd name="connsiteY104" fmla="*/ 476250 h 3295650"/>
              <a:gd name="connsiteX105" fmla="*/ 442383 w 4239683"/>
              <a:gd name="connsiteY105" fmla="*/ 476250 h 3295650"/>
              <a:gd name="connsiteX106" fmla="*/ 442383 w 4239683"/>
              <a:gd name="connsiteY106" fmla="*/ 450850 h 3295650"/>
              <a:gd name="connsiteX107" fmla="*/ 328083 w 4239683"/>
              <a:gd name="connsiteY107" fmla="*/ 450850 h 3295650"/>
              <a:gd name="connsiteX108" fmla="*/ 328083 w 4239683"/>
              <a:gd name="connsiteY108" fmla="*/ 381000 h 3295650"/>
              <a:gd name="connsiteX109" fmla="*/ 302683 w 4239683"/>
              <a:gd name="connsiteY109" fmla="*/ 381000 h 3295650"/>
              <a:gd name="connsiteX110" fmla="*/ 302683 w 4239683"/>
              <a:gd name="connsiteY110" fmla="*/ 323850 h 3295650"/>
              <a:gd name="connsiteX111" fmla="*/ 283633 w 4239683"/>
              <a:gd name="connsiteY111" fmla="*/ 323850 h 3295650"/>
              <a:gd name="connsiteX112" fmla="*/ 283633 w 4239683"/>
              <a:gd name="connsiteY112" fmla="*/ 241300 h 3295650"/>
              <a:gd name="connsiteX113" fmla="*/ 277283 w 4239683"/>
              <a:gd name="connsiteY113" fmla="*/ 234950 h 3295650"/>
              <a:gd name="connsiteX114" fmla="*/ 277283 w 4239683"/>
              <a:gd name="connsiteY114" fmla="*/ 114300 h 3295650"/>
              <a:gd name="connsiteX115" fmla="*/ 243417 w 4239683"/>
              <a:gd name="connsiteY115" fmla="*/ 88900 h 3295650"/>
              <a:gd name="connsiteX116" fmla="*/ 239183 w 4239683"/>
              <a:gd name="connsiteY116" fmla="*/ 57150 h 3295650"/>
              <a:gd name="connsiteX117" fmla="*/ 160867 w 4239683"/>
              <a:gd name="connsiteY117" fmla="*/ 57150 h 3295650"/>
              <a:gd name="connsiteX118" fmla="*/ 154516 w 4239683"/>
              <a:gd name="connsiteY118" fmla="*/ 21167 h 3295650"/>
              <a:gd name="connsiteX119" fmla="*/ 105834 w 4239683"/>
              <a:gd name="connsiteY119" fmla="*/ 21167 h 3295650"/>
              <a:gd name="connsiteX120" fmla="*/ 105833 w 4239683"/>
              <a:gd name="connsiteY120" fmla="*/ 0 h 3295650"/>
              <a:gd name="connsiteX121" fmla="*/ 0 w 4239683"/>
              <a:gd name="connsiteY121" fmla="*/ 0 h 3295650"/>
              <a:gd name="connsiteX0" fmla="*/ 4239683 w 4239683"/>
              <a:gd name="connsiteY0" fmla="*/ 3295650 h 3295650"/>
              <a:gd name="connsiteX1" fmla="*/ 4239683 w 4239683"/>
              <a:gd name="connsiteY1" fmla="*/ 2768600 h 3295650"/>
              <a:gd name="connsiteX2" fmla="*/ 3623733 w 4239683"/>
              <a:gd name="connsiteY2" fmla="*/ 2768600 h 3295650"/>
              <a:gd name="connsiteX3" fmla="*/ 3623733 w 4239683"/>
              <a:gd name="connsiteY3" fmla="*/ 2673350 h 3295650"/>
              <a:gd name="connsiteX4" fmla="*/ 3160183 w 4239683"/>
              <a:gd name="connsiteY4" fmla="*/ 2673350 h 3295650"/>
              <a:gd name="connsiteX5" fmla="*/ 3160183 w 4239683"/>
              <a:gd name="connsiteY5" fmla="*/ 2603500 h 3295650"/>
              <a:gd name="connsiteX6" fmla="*/ 3058583 w 4239683"/>
              <a:gd name="connsiteY6" fmla="*/ 2603500 h 3295650"/>
              <a:gd name="connsiteX7" fmla="*/ 3058583 w 4239683"/>
              <a:gd name="connsiteY7" fmla="*/ 2603500 h 3295650"/>
              <a:gd name="connsiteX8" fmla="*/ 3058583 w 4239683"/>
              <a:gd name="connsiteY8" fmla="*/ 2559050 h 3295650"/>
              <a:gd name="connsiteX9" fmla="*/ 2995083 w 4239683"/>
              <a:gd name="connsiteY9" fmla="*/ 2559050 h 3295650"/>
              <a:gd name="connsiteX10" fmla="*/ 2995083 w 4239683"/>
              <a:gd name="connsiteY10" fmla="*/ 2482850 h 3295650"/>
              <a:gd name="connsiteX11" fmla="*/ 2982383 w 4239683"/>
              <a:gd name="connsiteY11" fmla="*/ 2482850 h 3295650"/>
              <a:gd name="connsiteX12" fmla="*/ 2982383 w 4239683"/>
              <a:gd name="connsiteY12" fmla="*/ 2451100 h 3295650"/>
              <a:gd name="connsiteX13" fmla="*/ 2912533 w 4239683"/>
              <a:gd name="connsiteY13" fmla="*/ 2451100 h 3295650"/>
              <a:gd name="connsiteX14" fmla="*/ 2925233 w 4239683"/>
              <a:gd name="connsiteY14" fmla="*/ 2438400 h 3295650"/>
              <a:gd name="connsiteX15" fmla="*/ 2823633 w 4239683"/>
              <a:gd name="connsiteY15" fmla="*/ 2438400 h 3295650"/>
              <a:gd name="connsiteX16" fmla="*/ 2823633 w 4239683"/>
              <a:gd name="connsiteY16" fmla="*/ 2413000 h 3295650"/>
              <a:gd name="connsiteX17" fmla="*/ 2753783 w 4239683"/>
              <a:gd name="connsiteY17" fmla="*/ 2413000 h 3295650"/>
              <a:gd name="connsiteX18" fmla="*/ 2753783 w 4239683"/>
              <a:gd name="connsiteY18" fmla="*/ 2393950 h 3295650"/>
              <a:gd name="connsiteX19" fmla="*/ 2728383 w 4239683"/>
              <a:gd name="connsiteY19" fmla="*/ 2393950 h 3295650"/>
              <a:gd name="connsiteX20" fmla="*/ 2728383 w 4239683"/>
              <a:gd name="connsiteY20" fmla="*/ 2368550 h 3295650"/>
              <a:gd name="connsiteX21" fmla="*/ 2696633 w 4239683"/>
              <a:gd name="connsiteY21" fmla="*/ 2368550 h 3295650"/>
              <a:gd name="connsiteX22" fmla="*/ 2696633 w 4239683"/>
              <a:gd name="connsiteY22" fmla="*/ 2355850 h 3295650"/>
              <a:gd name="connsiteX23" fmla="*/ 2575983 w 4239683"/>
              <a:gd name="connsiteY23" fmla="*/ 2355850 h 3295650"/>
              <a:gd name="connsiteX24" fmla="*/ 2575983 w 4239683"/>
              <a:gd name="connsiteY24" fmla="*/ 2336800 h 3295650"/>
              <a:gd name="connsiteX25" fmla="*/ 2506133 w 4239683"/>
              <a:gd name="connsiteY25" fmla="*/ 2336800 h 3295650"/>
              <a:gd name="connsiteX26" fmla="*/ 2506133 w 4239683"/>
              <a:gd name="connsiteY26" fmla="*/ 2292350 h 3295650"/>
              <a:gd name="connsiteX27" fmla="*/ 2468033 w 4239683"/>
              <a:gd name="connsiteY27" fmla="*/ 2292350 h 3295650"/>
              <a:gd name="connsiteX28" fmla="*/ 2468033 w 4239683"/>
              <a:gd name="connsiteY28" fmla="*/ 2273300 h 3295650"/>
              <a:gd name="connsiteX29" fmla="*/ 2410883 w 4239683"/>
              <a:gd name="connsiteY29" fmla="*/ 2273300 h 3295650"/>
              <a:gd name="connsiteX30" fmla="*/ 2410883 w 4239683"/>
              <a:gd name="connsiteY30" fmla="*/ 2228850 h 3295650"/>
              <a:gd name="connsiteX31" fmla="*/ 2372783 w 4239683"/>
              <a:gd name="connsiteY31" fmla="*/ 2228850 h 3295650"/>
              <a:gd name="connsiteX32" fmla="*/ 2372783 w 4239683"/>
              <a:gd name="connsiteY32" fmla="*/ 2190750 h 3295650"/>
              <a:gd name="connsiteX33" fmla="*/ 2252133 w 4239683"/>
              <a:gd name="connsiteY33" fmla="*/ 2190750 h 3295650"/>
              <a:gd name="connsiteX34" fmla="*/ 2252133 w 4239683"/>
              <a:gd name="connsiteY34" fmla="*/ 2165350 h 3295650"/>
              <a:gd name="connsiteX35" fmla="*/ 2207683 w 4239683"/>
              <a:gd name="connsiteY35" fmla="*/ 2165350 h 3295650"/>
              <a:gd name="connsiteX36" fmla="*/ 2207683 w 4239683"/>
              <a:gd name="connsiteY36" fmla="*/ 2152650 h 3295650"/>
              <a:gd name="connsiteX37" fmla="*/ 2169583 w 4239683"/>
              <a:gd name="connsiteY37" fmla="*/ 2152650 h 3295650"/>
              <a:gd name="connsiteX38" fmla="*/ 2169583 w 4239683"/>
              <a:gd name="connsiteY38" fmla="*/ 2127250 h 3295650"/>
              <a:gd name="connsiteX39" fmla="*/ 2131483 w 4239683"/>
              <a:gd name="connsiteY39" fmla="*/ 2127250 h 3295650"/>
              <a:gd name="connsiteX40" fmla="*/ 2131483 w 4239683"/>
              <a:gd name="connsiteY40" fmla="*/ 2082800 h 3295650"/>
              <a:gd name="connsiteX41" fmla="*/ 2106083 w 4239683"/>
              <a:gd name="connsiteY41" fmla="*/ 2082800 h 3295650"/>
              <a:gd name="connsiteX42" fmla="*/ 2106083 w 4239683"/>
              <a:gd name="connsiteY42" fmla="*/ 2025650 h 3295650"/>
              <a:gd name="connsiteX43" fmla="*/ 2080683 w 4239683"/>
              <a:gd name="connsiteY43" fmla="*/ 2025650 h 3295650"/>
              <a:gd name="connsiteX44" fmla="*/ 2080683 w 4239683"/>
              <a:gd name="connsiteY44" fmla="*/ 2025650 h 3295650"/>
              <a:gd name="connsiteX45" fmla="*/ 2055283 w 4239683"/>
              <a:gd name="connsiteY45" fmla="*/ 2000250 h 3295650"/>
              <a:gd name="connsiteX46" fmla="*/ 2055283 w 4239683"/>
              <a:gd name="connsiteY46" fmla="*/ 1968500 h 3295650"/>
              <a:gd name="connsiteX47" fmla="*/ 1839383 w 4239683"/>
              <a:gd name="connsiteY47" fmla="*/ 1968500 h 3295650"/>
              <a:gd name="connsiteX48" fmla="*/ 1839383 w 4239683"/>
              <a:gd name="connsiteY48" fmla="*/ 1930400 h 3295650"/>
              <a:gd name="connsiteX49" fmla="*/ 1813983 w 4239683"/>
              <a:gd name="connsiteY49" fmla="*/ 1930400 h 3295650"/>
              <a:gd name="connsiteX50" fmla="*/ 1813983 w 4239683"/>
              <a:gd name="connsiteY50" fmla="*/ 1885950 h 3295650"/>
              <a:gd name="connsiteX51" fmla="*/ 1794933 w 4239683"/>
              <a:gd name="connsiteY51" fmla="*/ 1885950 h 3295650"/>
              <a:gd name="connsiteX52" fmla="*/ 1794933 w 4239683"/>
              <a:gd name="connsiteY52" fmla="*/ 1854200 h 3295650"/>
              <a:gd name="connsiteX53" fmla="*/ 1763183 w 4239683"/>
              <a:gd name="connsiteY53" fmla="*/ 1854200 h 3295650"/>
              <a:gd name="connsiteX54" fmla="*/ 1763183 w 4239683"/>
              <a:gd name="connsiteY54" fmla="*/ 1816100 h 3295650"/>
              <a:gd name="connsiteX55" fmla="*/ 1725083 w 4239683"/>
              <a:gd name="connsiteY55" fmla="*/ 1816100 h 3295650"/>
              <a:gd name="connsiteX56" fmla="*/ 1725083 w 4239683"/>
              <a:gd name="connsiteY56" fmla="*/ 1790700 h 3295650"/>
              <a:gd name="connsiteX57" fmla="*/ 1598083 w 4239683"/>
              <a:gd name="connsiteY57" fmla="*/ 1790700 h 3295650"/>
              <a:gd name="connsiteX58" fmla="*/ 1598083 w 4239683"/>
              <a:gd name="connsiteY58" fmla="*/ 1758950 h 3295650"/>
              <a:gd name="connsiteX59" fmla="*/ 1540933 w 4239683"/>
              <a:gd name="connsiteY59" fmla="*/ 1758950 h 3295650"/>
              <a:gd name="connsiteX60" fmla="*/ 1540933 w 4239683"/>
              <a:gd name="connsiteY60" fmla="*/ 1758950 h 3295650"/>
              <a:gd name="connsiteX61" fmla="*/ 1515533 w 4239683"/>
              <a:gd name="connsiteY61" fmla="*/ 1733550 h 3295650"/>
              <a:gd name="connsiteX62" fmla="*/ 1515533 w 4239683"/>
              <a:gd name="connsiteY62" fmla="*/ 1663700 h 3295650"/>
              <a:gd name="connsiteX63" fmla="*/ 1464733 w 4239683"/>
              <a:gd name="connsiteY63" fmla="*/ 1663700 h 3295650"/>
              <a:gd name="connsiteX64" fmla="*/ 1464733 w 4239683"/>
              <a:gd name="connsiteY64" fmla="*/ 1587500 h 3295650"/>
              <a:gd name="connsiteX65" fmla="*/ 1439333 w 4239683"/>
              <a:gd name="connsiteY65" fmla="*/ 1587500 h 3295650"/>
              <a:gd name="connsiteX66" fmla="*/ 1439333 w 4239683"/>
              <a:gd name="connsiteY66" fmla="*/ 1536700 h 3295650"/>
              <a:gd name="connsiteX67" fmla="*/ 1350433 w 4239683"/>
              <a:gd name="connsiteY67" fmla="*/ 1536700 h 3295650"/>
              <a:gd name="connsiteX68" fmla="*/ 1350433 w 4239683"/>
              <a:gd name="connsiteY68" fmla="*/ 1511300 h 3295650"/>
              <a:gd name="connsiteX69" fmla="*/ 1280583 w 4239683"/>
              <a:gd name="connsiteY69" fmla="*/ 1511300 h 3295650"/>
              <a:gd name="connsiteX70" fmla="*/ 1280583 w 4239683"/>
              <a:gd name="connsiteY70" fmla="*/ 1479550 h 3295650"/>
              <a:gd name="connsiteX71" fmla="*/ 1223433 w 4239683"/>
              <a:gd name="connsiteY71" fmla="*/ 1479550 h 3295650"/>
              <a:gd name="connsiteX72" fmla="*/ 1223433 w 4239683"/>
              <a:gd name="connsiteY72" fmla="*/ 1435100 h 3295650"/>
              <a:gd name="connsiteX73" fmla="*/ 1198033 w 4239683"/>
              <a:gd name="connsiteY73" fmla="*/ 1435100 h 3295650"/>
              <a:gd name="connsiteX74" fmla="*/ 1198033 w 4239683"/>
              <a:gd name="connsiteY74" fmla="*/ 1346200 h 3295650"/>
              <a:gd name="connsiteX75" fmla="*/ 1172633 w 4239683"/>
              <a:gd name="connsiteY75" fmla="*/ 1346200 h 3295650"/>
              <a:gd name="connsiteX76" fmla="*/ 1172633 w 4239683"/>
              <a:gd name="connsiteY76" fmla="*/ 1295400 h 3295650"/>
              <a:gd name="connsiteX77" fmla="*/ 1147233 w 4239683"/>
              <a:gd name="connsiteY77" fmla="*/ 1295400 h 3295650"/>
              <a:gd name="connsiteX78" fmla="*/ 1147233 w 4239683"/>
              <a:gd name="connsiteY78" fmla="*/ 1250950 h 3295650"/>
              <a:gd name="connsiteX79" fmla="*/ 1102783 w 4239683"/>
              <a:gd name="connsiteY79" fmla="*/ 1250950 h 3295650"/>
              <a:gd name="connsiteX80" fmla="*/ 1102783 w 4239683"/>
              <a:gd name="connsiteY80" fmla="*/ 1200150 h 3295650"/>
              <a:gd name="connsiteX81" fmla="*/ 975783 w 4239683"/>
              <a:gd name="connsiteY81" fmla="*/ 1200150 h 3295650"/>
              <a:gd name="connsiteX82" fmla="*/ 975783 w 4239683"/>
              <a:gd name="connsiteY82" fmla="*/ 1155700 h 3295650"/>
              <a:gd name="connsiteX83" fmla="*/ 899583 w 4239683"/>
              <a:gd name="connsiteY83" fmla="*/ 1155700 h 3295650"/>
              <a:gd name="connsiteX84" fmla="*/ 912283 w 4239683"/>
              <a:gd name="connsiteY84" fmla="*/ 1081616 h 3295650"/>
              <a:gd name="connsiteX85" fmla="*/ 924983 w 4239683"/>
              <a:gd name="connsiteY85" fmla="*/ 1039282 h 3295650"/>
              <a:gd name="connsiteX86" fmla="*/ 899583 w 4239683"/>
              <a:gd name="connsiteY86" fmla="*/ 984250 h 3295650"/>
              <a:gd name="connsiteX87" fmla="*/ 867833 w 4239683"/>
              <a:gd name="connsiteY87" fmla="*/ 984250 h 3295650"/>
              <a:gd name="connsiteX88" fmla="*/ 867833 w 4239683"/>
              <a:gd name="connsiteY88" fmla="*/ 933450 h 3295650"/>
              <a:gd name="connsiteX89" fmla="*/ 848783 w 4239683"/>
              <a:gd name="connsiteY89" fmla="*/ 933450 h 3295650"/>
              <a:gd name="connsiteX90" fmla="*/ 848783 w 4239683"/>
              <a:gd name="connsiteY90" fmla="*/ 895350 h 3295650"/>
              <a:gd name="connsiteX91" fmla="*/ 823383 w 4239683"/>
              <a:gd name="connsiteY91" fmla="*/ 895350 h 3295650"/>
              <a:gd name="connsiteX92" fmla="*/ 823383 w 4239683"/>
              <a:gd name="connsiteY92" fmla="*/ 869950 h 3295650"/>
              <a:gd name="connsiteX93" fmla="*/ 715433 w 4239683"/>
              <a:gd name="connsiteY93" fmla="*/ 869950 h 3295650"/>
              <a:gd name="connsiteX94" fmla="*/ 704849 w 4239683"/>
              <a:gd name="connsiteY94" fmla="*/ 836083 h 3295650"/>
              <a:gd name="connsiteX95" fmla="*/ 645583 w 4239683"/>
              <a:gd name="connsiteY95" fmla="*/ 840317 h 3295650"/>
              <a:gd name="connsiteX96" fmla="*/ 645583 w 4239683"/>
              <a:gd name="connsiteY96" fmla="*/ 768350 h 3295650"/>
              <a:gd name="connsiteX97" fmla="*/ 613833 w 4239683"/>
              <a:gd name="connsiteY97" fmla="*/ 768350 h 3295650"/>
              <a:gd name="connsiteX98" fmla="*/ 605366 w 4239683"/>
              <a:gd name="connsiteY98" fmla="*/ 681567 h 3295650"/>
              <a:gd name="connsiteX99" fmla="*/ 590549 w 4239683"/>
              <a:gd name="connsiteY99" fmla="*/ 599017 h 3295650"/>
              <a:gd name="connsiteX100" fmla="*/ 582083 w 4239683"/>
              <a:gd name="connsiteY100" fmla="*/ 565150 h 3295650"/>
              <a:gd name="connsiteX101" fmla="*/ 550333 w 4239683"/>
              <a:gd name="connsiteY101" fmla="*/ 565150 h 3295650"/>
              <a:gd name="connsiteX102" fmla="*/ 548216 w 4239683"/>
              <a:gd name="connsiteY102" fmla="*/ 505883 h 3295650"/>
              <a:gd name="connsiteX103" fmla="*/ 514350 w 4239683"/>
              <a:gd name="connsiteY103" fmla="*/ 501650 h 3295650"/>
              <a:gd name="connsiteX104" fmla="*/ 512233 w 4239683"/>
              <a:gd name="connsiteY104" fmla="*/ 476250 h 3295650"/>
              <a:gd name="connsiteX105" fmla="*/ 442383 w 4239683"/>
              <a:gd name="connsiteY105" fmla="*/ 476250 h 3295650"/>
              <a:gd name="connsiteX106" fmla="*/ 442383 w 4239683"/>
              <a:gd name="connsiteY106" fmla="*/ 450850 h 3295650"/>
              <a:gd name="connsiteX107" fmla="*/ 328083 w 4239683"/>
              <a:gd name="connsiteY107" fmla="*/ 450850 h 3295650"/>
              <a:gd name="connsiteX108" fmla="*/ 328083 w 4239683"/>
              <a:gd name="connsiteY108" fmla="*/ 381000 h 3295650"/>
              <a:gd name="connsiteX109" fmla="*/ 302683 w 4239683"/>
              <a:gd name="connsiteY109" fmla="*/ 381000 h 3295650"/>
              <a:gd name="connsiteX110" fmla="*/ 302683 w 4239683"/>
              <a:gd name="connsiteY110" fmla="*/ 323850 h 3295650"/>
              <a:gd name="connsiteX111" fmla="*/ 283633 w 4239683"/>
              <a:gd name="connsiteY111" fmla="*/ 323850 h 3295650"/>
              <a:gd name="connsiteX112" fmla="*/ 283633 w 4239683"/>
              <a:gd name="connsiteY112" fmla="*/ 241300 h 3295650"/>
              <a:gd name="connsiteX113" fmla="*/ 277283 w 4239683"/>
              <a:gd name="connsiteY113" fmla="*/ 234950 h 3295650"/>
              <a:gd name="connsiteX114" fmla="*/ 277283 w 4239683"/>
              <a:gd name="connsiteY114" fmla="*/ 114300 h 3295650"/>
              <a:gd name="connsiteX115" fmla="*/ 243417 w 4239683"/>
              <a:gd name="connsiteY115" fmla="*/ 88900 h 3295650"/>
              <a:gd name="connsiteX116" fmla="*/ 239183 w 4239683"/>
              <a:gd name="connsiteY116" fmla="*/ 57150 h 3295650"/>
              <a:gd name="connsiteX117" fmla="*/ 160867 w 4239683"/>
              <a:gd name="connsiteY117" fmla="*/ 57150 h 3295650"/>
              <a:gd name="connsiteX118" fmla="*/ 154516 w 4239683"/>
              <a:gd name="connsiteY118" fmla="*/ 21167 h 3295650"/>
              <a:gd name="connsiteX119" fmla="*/ 105834 w 4239683"/>
              <a:gd name="connsiteY119" fmla="*/ 21167 h 3295650"/>
              <a:gd name="connsiteX120" fmla="*/ 105833 w 4239683"/>
              <a:gd name="connsiteY120" fmla="*/ 0 h 3295650"/>
              <a:gd name="connsiteX121" fmla="*/ 0 w 4239683"/>
              <a:gd name="connsiteY121" fmla="*/ 0 h 3295650"/>
              <a:gd name="connsiteX0" fmla="*/ 4239683 w 4239683"/>
              <a:gd name="connsiteY0" fmla="*/ 3295650 h 3295650"/>
              <a:gd name="connsiteX1" fmla="*/ 4239683 w 4239683"/>
              <a:gd name="connsiteY1" fmla="*/ 2768600 h 3295650"/>
              <a:gd name="connsiteX2" fmla="*/ 3623733 w 4239683"/>
              <a:gd name="connsiteY2" fmla="*/ 2768600 h 3295650"/>
              <a:gd name="connsiteX3" fmla="*/ 3623733 w 4239683"/>
              <a:gd name="connsiteY3" fmla="*/ 2673350 h 3295650"/>
              <a:gd name="connsiteX4" fmla="*/ 3160183 w 4239683"/>
              <a:gd name="connsiteY4" fmla="*/ 2673350 h 3295650"/>
              <a:gd name="connsiteX5" fmla="*/ 3160183 w 4239683"/>
              <a:gd name="connsiteY5" fmla="*/ 2603500 h 3295650"/>
              <a:gd name="connsiteX6" fmla="*/ 3058583 w 4239683"/>
              <a:gd name="connsiteY6" fmla="*/ 2603500 h 3295650"/>
              <a:gd name="connsiteX7" fmla="*/ 3058583 w 4239683"/>
              <a:gd name="connsiteY7" fmla="*/ 2603500 h 3295650"/>
              <a:gd name="connsiteX8" fmla="*/ 3058583 w 4239683"/>
              <a:gd name="connsiteY8" fmla="*/ 2559050 h 3295650"/>
              <a:gd name="connsiteX9" fmla="*/ 2995083 w 4239683"/>
              <a:gd name="connsiteY9" fmla="*/ 2559050 h 3295650"/>
              <a:gd name="connsiteX10" fmla="*/ 2995083 w 4239683"/>
              <a:gd name="connsiteY10" fmla="*/ 2482850 h 3295650"/>
              <a:gd name="connsiteX11" fmla="*/ 2982383 w 4239683"/>
              <a:gd name="connsiteY11" fmla="*/ 2482850 h 3295650"/>
              <a:gd name="connsiteX12" fmla="*/ 2982383 w 4239683"/>
              <a:gd name="connsiteY12" fmla="*/ 2451100 h 3295650"/>
              <a:gd name="connsiteX13" fmla="*/ 2912533 w 4239683"/>
              <a:gd name="connsiteY13" fmla="*/ 2451100 h 3295650"/>
              <a:gd name="connsiteX14" fmla="*/ 2925233 w 4239683"/>
              <a:gd name="connsiteY14" fmla="*/ 2438400 h 3295650"/>
              <a:gd name="connsiteX15" fmla="*/ 2823633 w 4239683"/>
              <a:gd name="connsiteY15" fmla="*/ 2438400 h 3295650"/>
              <a:gd name="connsiteX16" fmla="*/ 2823633 w 4239683"/>
              <a:gd name="connsiteY16" fmla="*/ 2413000 h 3295650"/>
              <a:gd name="connsiteX17" fmla="*/ 2753783 w 4239683"/>
              <a:gd name="connsiteY17" fmla="*/ 2413000 h 3295650"/>
              <a:gd name="connsiteX18" fmla="*/ 2753783 w 4239683"/>
              <a:gd name="connsiteY18" fmla="*/ 2393950 h 3295650"/>
              <a:gd name="connsiteX19" fmla="*/ 2728383 w 4239683"/>
              <a:gd name="connsiteY19" fmla="*/ 2393950 h 3295650"/>
              <a:gd name="connsiteX20" fmla="*/ 2728383 w 4239683"/>
              <a:gd name="connsiteY20" fmla="*/ 2368550 h 3295650"/>
              <a:gd name="connsiteX21" fmla="*/ 2696633 w 4239683"/>
              <a:gd name="connsiteY21" fmla="*/ 2368550 h 3295650"/>
              <a:gd name="connsiteX22" fmla="*/ 2696633 w 4239683"/>
              <a:gd name="connsiteY22" fmla="*/ 2355850 h 3295650"/>
              <a:gd name="connsiteX23" fmla="*/ 2575983 w 4239683"/>
              <a:gd name="connsiteY23" fmla="*/ 2355850 h 3295650"/>
              <a:gd name="connsiteX24" fmla="*/ 2575983 w 4239683"/>
              <a:gd name="connsiteY24" fmla="*/ 2336800 h 3295650"/>
              <a:gd name="connsiteX25" fmla="*/ 2506133 w 4239683"/>
              <a:gd name="connsiteY25" fmla="*/ 2336800 h 3295650"/>
              <a:gd name="connsiteX26" fmla="*/ 2506133 w 4239683"/>
              <a:gd name="connsiteY26" fmla="*/ 2292350 h 3295650"/>
              <a:gd name="connsiteX27" fmla="*/ 2468033 w 4239683"/>
              <a:gd name="connsiteY27" fmla="*/ 2292350 h 3295650"/>
              <a:gd name="connsiteX28" fmla="*/ 2468033 w 4239683"/>
              <a:gd name="connsiteY28" fmla="*/ 2273300 h 3295650"/>
              <a:gd name="connsiteX29" fmla="*/ 2410883 w 4239683"/>
              <a:gd name="connsiteY29" fmla="*/ 2273300 h 3295650"/>
              <a:gd name="connsiteX30" fmla="*/ 2410883 w 4239683"/>
              <a:gd name="connsiteY30" fmla="*/ 2228850 h 3295650"/>
              <a:gd name="connsiteX31" fmla="*/ 2372783 w 4239683"/>
              <a:gd name="connsiteY31" fmla="*/ 2228850 h 3295650"/>
              <a:gd name="connsiteX32" fmla="*/ 2372783 w 4239683"/>
              <a:gd name="connsiteY32" fmla="*/ 2190750 h 3295650"/>
              <a:gd name="connsiteX33" fmla="*/ 2252133 w 4239683"/>
              <a:gd name="connsiteY33" fmla="*/ 2190750 h 3295650"/>
              <a:gd name="connsiteX34" fmla="*/ 2252133 w 4239683"/>
              <a:gd name="connsiteY34" fmla="*/ 2165350 h 3295650"/>
              <a:gd name="connsiteX35" fmla="*/ 2207683 w 4239683"/>
              <a:gd name="connsiteY35" fmla="*/ 2165350 h 3295650"/>
              <a:gd name="connsiteX36" fmla="*/ 2207683 w 4239683"/>
              <a:gd name="connsiteY36" fmla="*/ 2152650 h 3295650"/>
              <a:gd name="connsiteX37" fmla="*/ 2169583 w 4239683"/>
              <a:gd name="connsiteY37" fmla="*/ 2152650 h 3295650"/>
              <a:gd name="connsiteX38" fmla="*/ 2169583 w 4239683"/>
              <a:gd name="connsiteY38" fmla="*/ 2127250 h 3295650"/>
              <a:gd name="connsiteX39" fmla="*/ 2131483 w 4239683"/>
              <a:gd name="connsiteY39" fmla="*/ 2127250 h 3295650"/>
              <a:gd name="connsiteX40" fmla="*/ 2131483 w 4239683"/>
              <a:gd name="connsiteY40" fmla="*/ 2082800 h 3295650"/>
              <a:gd name="connsiteX41" fmla="*/ 2106083 w 4239683"/>
              <a:gd name="connsiteY41" fmla="*/ 2082800 h 3295650"/>
              <a:gd name="connsiteX42" fmla="*/ 2106083 w 4239683"/>
              <a:gd name="connsiteY42" fmla="*/ 2025650 h 3295650"/>
              <a:gd name="connsiteX43" fmla="*/ 2080683 w 4239683"/>
              <a:gd name="connsiteY43" fmla="*/ 2025650 h 3295650"/>
              <a:gd name="connsiteX44" fmla="*/ 2080683 w 4239683"/>
              <a:gd name="connsiteY44" fmla="*/ 2025650 h 3295650"/>
              <a:gd name="connsiteX45" fmla="*/ 2055283 w 4239683"/>
              <a:gd name="connsiteY45" fmla="*/ 2000250 h 3295650"/>
              <a:gd name="connsiteX46" fmla="*/ 2055283 w 4239683"/>
              <a:gd name="connsiteY46" fmla="*/ 1968500 h 3295650"/>
              <a:gd name="connsiteX47" fmla="*/ 1839383 w 4239683"/>
              <a:gd name="connsiteY47" fmla="*/ 1968500 h 3295650"/>
              <a:gd name="connsiteX48" fmla="*/ 1839383 w 4239683"/>
              <a:gd name="connsiteY48" fmla="*/ 1930400 h 3295650"/>
              <a:gd name="connsiteX49" fmla="*/ 1813983 w 4239683"/>
              <a:gd name="connsiteY49" fmla="*/ 1930400 h 3295650"/>
              <a:gd name="connsiteX50" fmla="*/ 1813983 w 4239683"/>
              <a:gd name="connsiteY50" fmla="*/ 1885950 h 3295650"/>
              <a:gd name="connsiteX51" fmla="*/ 1794933 w 4239683"/>
              <a:gd name="connsiteY51" fmla="*/ 1885950 h 3295650"/>
              <a:gd name="connsiteX52" fmla="*/ 1794933 w 4239683"/>
              <a:gd name="connsiteY52" fmla="*/ 1854200 h 3295650"/>
              <a:gd name="connsiteX53" fmla="*/ 1763183 w 4239683"/>
              <a:gd name="connsiteY53" fmla="*/ 1854200 h 3295650"/>
              <a:gd name="connsiteX54" fmla="*/ 1763183 w 4239683"/>
              <a:gd name="connsiteY54" fmla="*/ 1816100 h 3295650"/>
              <a:gd name="connsiteX55" fmla="*/ 1725083 w 4239683"/>
              <a:gd name="connsiteY55" fmla="*/ 1816100 h 3295650"/>
              <a:gd name="connsiteX56" fmla="*/ 1725083 w 4239683"/>
              <a:gd name="connsiteY56" fmla="*/ 1790700 h 3295650"/>
              <a:gd name="connsiteX57" fmla="*/ 1598083 w 4239683"/>
              <a:gd name="connsiteY57" fmla="*/ 1790700 h 3295650"/>
              <a:gd name="connsiteX58" fmla="*/ 1598083 w 4239683"/>
              <a:gd name="connsiteY58" fmla="*/ 1758950 h 3295650"/>
              <a:gd name="connsiteX59" fmla="*/ 1540933 w 4239683"/>
              <a:gd name="connsiteY59" fmla="*/ 1758950 h 3295650"/>
              <a:gd name="connsiteX60" fmla="*/ 1540933 w 4239683"/>
              <a:gd name="connsiteY60" fmla="*/ 1758950 h 3295650"/>
              <a:gd name="connsiteX61" fmla="*/ 1515533 w 4239683"/>
              <a:gd name="connsiteY61" fmla="*/ 1733550 h 3295650"/>
              <a:gd name="connsiteX62" fmla="*/ 1515533 w 4239683"/>
              <a:gd name="connsiteY62" fmla="*/ 1663700 h 3295650"/>
              <a:gd name="connsiteX63" fmla="*/ 1464733 w 4239683"/>
              <a:gd name="connsiteY63" fmla="*/ 1663700 h 3295650"/>
              <a:gd name="connsiteX64" fmla="*/ 1464733 w 4239683"/>
              <a:gd name="connsiteY64" fmla="*/ 1587500 h 3295650"/>
              <a:gd name="connsiteX65" fmla="*/ 1439333 w 4239683"/>
              <a:gd name="connsiteY65" fmla="*/ 1587500 h 3295650"/>
              <a:gd name="connsiteX66" fmla="*/ 1439333 w 4239683"/>
              <a:gd name="connsiteY66" fmla="*/ 1536700 h 3295650"/>
              <a:gd name="connsiteX67" fmla="*/ 1350433 w 4239683"/>
              <a:gd name="connsiteY67" fmla="*/ 1536700 h 3295650"/>
              <a:gd name="connsiteX68" fmla="*/ 1350433 w 4239683"/>
              <a:gd name="connsiteY68" fmla="*/ 1511300 h 3295650"/>
              <a:gd name="connsiteX69" fmla="*/ 1280583 w 4239683"/>
              <a:gd name="connsiteY69" fmla="*/ 1511300 h 3295650"/>
              <a:gd name="connsiteX70" fmla="*/ 1280583 w 4239683"/>
              <a:gd name="connsiteY70" fmla="*/ 1479550 h 3295650"/>
              <a:gd name="connsiteX71" fmla="*/ 1223433 w 4239683"/>
              <a:gd name="connsiteY71" fmla="*/ 1479550 h 3295650"/>
              <a:gd name="connsiteX72" fmla="*/ 1223433 w 4239683"/>
              <a:gd name="connsiteY72" fmla="*/ 1435100 h 3295650"/>
              <a:gd name="connsiteX73" fmla="*/ 1198033 w 4239683"/>
              <a:gd name="connsiteY73" fmla="*/ 1435100 h 3295650"/>
              <a:gd name="connsiteX74" fmla="*/ 1198033 w 4239683"/>
              <a:gd name="connsiteY74" fmla="*/ 1346200 h 3295650"/>
              <a:gd name="connsiteX75" fmla="*/ 1172633 w 4239683"/>
              <a:gd name="connsiteY75" fmla="*/ 1346200 h 3295650"/>
              <a:gd name="connsiteX76" fmla="*/ 1172633 w 4239683"/>
              <a:gd name="connsiteY76" fmla="*/ 1295400 h 3295650"/>
              <a:gd name="connsiteX77" fmla="*/ 1147233 w 4239683"/>
              <a:gd name="connsiteY77" fmla="*/ 1295400 h 3295650"/>
              <a:gd name="connsiteX78" fmla="*/ 1147233 w 4239683"/>
              <a:gd name="connsiteY78" fmla="*/ 1250950 h 3295650"/>
              <a:gd name="connsiteX79" fmla="*/ 1102783 w 4239683"/>
              <a:gd name="connsiteY79" fmla="*/ 1250950 h 3295650"/>
              <a:gd name="connsiteX80" fmla="*/ 1102783 w 4239683"/>
              <a:gd name="connsiteY80" fmla="*/ 1200150 h 3295650"/>
              <a:gd name="connsiteX81" fmla="*/ 975783 w 4239683"/>
              <a:gd name="connsiteY81" fmla="*/ 1200150 h 3295650"/>
              <a:gd name="connsiteX82" fmla="*/ 975783 w 4239683"/>
              <a:gd name="connsiteY82" fmla="*/ 1155700 h 3295650"/>
              <a:gd name="connsiteX83" fmla="*/ 899583 w 4239683"/>
              <a:gd name="connsiteY83" fmla="*/ 1155700 h 3295650"/>
              <a:gd name="connsiteX84" fmla="*/ 912283 w 4239683"/>
              <a:gd name="connsiteY84" fmla="*/ 1081616 h 3295650"/>
              <a:gd name="connsiteX85" fmla="*/ 895349 w 4239683"/>
              <a:gd name="connsiteY85" fmla="*/ 1051982 h 3295650"/>
              <a:gd name="connsiteX86" fmla="*/ 899583 w 4239683"/>
              <a:gd name="connsiteY86" fmla="*/ 984250 h 3295650"/>
              <a:gd name="connsiteX87" fmla="*/ 867833 w 4239683"/>
              <a:gd name="connsiteY87" fmla="*/ 984250 h 3295650"/>
              <a:gd name="connsiteX88" fmla="*/ 867833 w 4239683"/>
              <a:gd name="connsiteY88" fmla="*/ 933450 h 3295650"/>
              <a:gd name="connsiteX89" fmla="*/ 848783 w 4239683"/>
              <a:gd name="connsiteY89" fmla="*/ 933450 h 3295650"/>
              <a:gd name="connsiteX90" fmla="*/ 848783 w 4239683"/>
              <a:gd name="connsiteY90" fmla="*/ 895350 h 3295650"/>
              <a:gd name="connsiteX91" fmla="*/ 823383 w 4239683"/>
              <a:gd name="connsiteY91" fmla="*/ 895350 h 3295650"/>
              <a:gd name="connsiteX92" fmla="*/ 823383 w 4239683"/>
              <a:gd name="connsiteY92" fmla="*/ 869950 h 3295650"/>
              <a:gd name="connsiteX93" fmla="*/ 715433 w 4239683"/>
              <a:gd name="connsiteY93" fmla="*/ 869950 h 3295650"/>
              <a:gd name="connsiteX94" fmla="*/ 704849 w 4239683"/>
              <a:gd name="connsiteY94" fmla="*/ 836083 h 3295650"/>
              <a:gd name="connsiteX95" fmla="*/ 645583 w 4239683"/>
              <a:gd name="connsiteY95" fmla="*/ 840317 h 3295650"/>
              <a:gd name="connsiteX96" fmla="*/ 645583 w 4239683"/>
              <a:gd name="connsiteY96" fmla="*/ 768350 h 3295650"/>
              <a:gd name="connsiteX97" fmla="*/ 613833 w 4239683"/>
              <a:gd name="connsiteY97" fmla="*/ 768350 h 3295650"/>
              <a:gd name="connsiteX98" fmla="*/ 605366 w 4239683"/>
              <a:gd name="connsiteY98" fmla="*/ 681567 h 3295650"/>
              <a:gd name="connsiteX99" fmla="*/ 590549 w 4239683"/>
              <a:gd name="connsiteY99" fmla="*/ 599017 h 3295650"/>
              <a:gd name="connsiteX100" fmla="*/ 582083 w 4239683"/>
              <a:gd name="connsiteY100" fmla="*/ 565150 h 3295650"/>
              <a:gd name="connsiteX101" fmla="*/ 550333 w 4239683"/>
              <a:gd name="connsiteY101" fmla="*/ 565150 h 3295650"/>
              <a:gd name="connsiteX102" fmla="*/ 548216 w 4239683"/>
              <a:gd name="connsiteY102" fmla="*/ 505883 h 3295650"/>
              <a:gd name="connsiteX103" fmla="*/ 514350 w 4239683"/>
              <a:gd name="connsiteY103" fmla="*/ 501650 h 3295650"/>
              <a:gd name="connsiteX104" fmla="*/ 512233 w 4239683"/>
              <a:gd name="connsiteY104" fmla="*/ 476250 h 3295650"/>
              <a:gd name="connsiteX105" fmla="*/ 442383 w 4239683"/>
              <a:gd name="connsiteY105" fmla="*/ 476250 h 3295650"/>
              <a:gd name="connsiteX106" fmla="*/ 442383 w 4239683"/>
              <a:gd name="connsiteY106" fmla="*/ 450850 h 3295650"/>
              <a:gd name="connsiteX107" fmla="*/ 328083 w 4239683"/>
              <a:gd name="connsiteY107" fmla="*/ 450850 h 3295650"/>
              <a:gd name="connsiteX108" fmla="*/ 328083 w 4239683"/>
              <a:gd name="connsiteY108" fmla="*/ 381000 h 3295650"/>
              <a:gd name="connsiteX109" fmla="*/ 302683 w 4239683"/>
              <a:gd name="connsiteY109" fmla="*/ 381000 h 3295650"/>
              <a:gd name="connsiteX110" fmla="*/ 302683 w 4239683"/>
              <a:gd name="connsiteY110" fmla="*/ 323850 h 3295650"/>
              <a:gd name="connsiteX111" fmla="*/ 283633 w 4239683"/>
              <a:gd name="connsiteY111" fmla="*/ 323850 h 3295650"/>
              <a:gd name="connsiteX112" fmla="*/ 283633 w 4239683"/>
              <a:gd name="connsiteY112" fmla="*/ 241300 h 3295650"/>
              <a:gd name="connsiteX113" fmla="*/ 277283 w 4239683"/>
              <a:gd name="connsiteY113" fmla="*/ 234950 h 3295650"/>
              <a:gd name="connsiteX114" fmla="*/ 277283 w 4239683"/>
              <a:gd name="connsiteY114" fmla="*/ 114300 h 3295650"/>
              <a:gd name="connsiteX115" fmla="*/ 243417 w 4239683"/>
              <a:gd name="connsiteY115" fmla="*/ 88900 h 3295650"/>
              <a:gd name="connsiteX116" fmla="*/ 239183 w 4239683"/>
              <a:gd name="connsiteY116" fmla="*/ 57150 h 3295650"/>
              <a:gd name="connsiteX117" fmla="*/ 160867 w 4239683"/>
              <a:gd name="connsiteY117" fmla="*/ 57150 h 3295650"/>
              <a:gd name="connsiteX118" fmla="*/ 154516 w 4239683"/>
              <a:gd name="connsiteY118" fmla="*/ 21167 h 3295650"/>
              <a:gd name="connsiteX119" fmla="*/ 105834 w 4239683"/>
              <a:gd name="connsiteY119" fmla="*/ 21167 h 3295650"/>
              <a:gd name="connsiteX120" fmla="*/ 105833 w 4239683"/>
              <a:gd name="connsiteY120" fmla="*/ 0 h 3295650"/>
              <a:gd name="connsiteX121" fmla="*/ 0 w 4239683"/>
              <a:gd name="connsiteY121" fmla="*/ 0 h 3295650"/>
              <a:gd name="connsiteX0" fmla="*/ 4239683 w 4239683"/>
              <a:gd name="connsiteY0" fmla="*/ 3295650 h 3295650"/>
              <a:gd name="connsiteX1" fmla="*/ 4239683 w 4239683"/>
              <a:gd name="connsiteY1" fmla="*/ 2768600 h 3295650"/>
              <a:gd name="connsiteX2" fmla="*/ 3623733 w 4239683"/>
              <a:gd name="connsiteY2" fmla="*/ 2768600 h 3295650"/>
              <a:gd name="connsiteX3" fmla="*/ 3623733 w 4239683"/>
              <a:gd name="connsiteY3" fmla="*/ 2673350 h 3295650"/>
              <a:gd name="connsiteX4" fmla="*/ 3160183 w 4239683"/>
              <a:gd name="connsiteY4" fmla="*/ 2673350 h 3295650"/>
              <a:gd name="connsiteX5" fmla="*/ 3160183 w 4239683"/>
              <a:gd name="connsiteY5" fmla="*/ 2603500 h 3295650"/>
              <a:gd name="connsiteX6" fmla="*/ 3058583 w 4239683"/>
              <a:gd name="connsiteY6" fmla="*/ 2603500 h 3295650"/>
              <a:gd name="connsiteX7" fmla="*/ 3058583 w 4239683"/>
              <a:gd name="connsiteY7" fmla="*/ 2603500 h 3295650"/>
              <a:gd name="connsiteX8" fmla="*/ 3058583 w 4239683"/>
              <a:gd name="connsiteY8" fmla="*/ 2559050 h 3295650"/>
              <a:gd name="connsiteX9" fmla="*/ 2995083 w 4239683"/>
              <a:gd name="connsiteY9" fmla="*/ 2559050 h 3295650"/>
              <a:gd name="connsiteX10" fmla="*/ 2995083 w 4239683"/>
              <a:gd name="connsiteY10" fmla="*/ 2482850 h 3295650"/>
              <a:gd name="connsiteX11" fmla="*/ 2982383 w 4239683"/>
              <a:gd name="connsiteY11" fmla="*/ 2482850 h 3295650"/>
              <a:gd name="connsiteX12" fmla="*/ 2982383 w 4239683"/>
              <a:gd name="connsiteY12" fmla="*/ 2451100 h 3295650"/>
              <a:gd name="connsiteX13" fmla="*/ 2912533 w 4239683"/>
              <a:gd name="connsiteY13" fmla="*/ 2451100 h 3295650"/>
              <a:gd name="connsiteX14" fmla="*/ 2925233 w 4239683"/>
              <a:gd name="connsiteY14" fmla="*/ 2438400 h 3295650"/>
              <a:gd name="connsiteX15" fmla="*/ 2823633 w 4239683"/>
              <a:gd name="connsiteY15" fmla="*/ 2438400 h 3295650"/>
              <a:gd name="connsiteX16" fmla="*/ 2823633 w 4239683"/>
              <a:gd name="connsiteY16" fmla="*/ 2413000 h 3295650"/>
              <a:gd name="connsiteX17" fmla="*/ 2753783 w 4239683"/>
              <a:gd name="connsiteY17" fmla="*/ 2413000 h 3295650"/>
              <a:gd name="connsiteX18" fmla="*/ 2753783 w 4239683"/>
              <a:gd name="connsiteY18" fmla="*/ 2393950 h 3295650"/>
              <a:gd name="connsiteX19" fmla="*/ 2728383 w 4239683"/>
              <a:gd name="connsiteY19" fmla="*/ 2393950 h 3295650"/>
              <a:gd name="connsiteX20" fmla="*/ 2728383 w 4239683"/>
              <a:gd name="connsiteY20" fmla="*/ 2368550 h 3295650"/>
              <a:gd name="connsiteX21" fmla="*/ 2696633 w 4239683"/>
              <a:gd name="connsiteY21" fmla="*/ 2368550 h 3295650"/>
              <a:gd name="connsiteX22" fmla="*/ 2696633 w 4239683"/>
              <a:gd name="connsiteY22" fmla="*/ 2355850 h 3295650"/>
              <a:gd name="connsiteX23" fmla="*/ 2575983 w 4239683"/>
              <a:gd name="connsiteY23" fmla="*/ 2355850 h 3295650"/>
              <a:gd name="connsiteX24" fmla="*/ 2575983 w 4239683"/>
              <a:gd name="connsiteY24" fmla="*/ 2336800 h 3295650"/>
              <a:gd name="connsiteX25" fmla="*/ 2506133 w 4239683"/>
              <a:gd name="connsiteY25" fmla="*/ 2336800 h 3295650"/>
              <a:gd name="connsiteX26" fmla="*/ 2506133 w 4239683"/>
              <a:gd name="connsiteY26" fmla="*/ 2292350 h 3295650"/>
              <a:gd name="connsiteX27" fmla="*/ 2468033 w 4239683"/>
              <a:gd name="connsiteY27" fmla="*/ 2292350 h 3295650"/>
              <a:gd name="connsiteX28" fmla="*/ 2468033 w 4239683"/>
              <a:gd name="connsiteY28" fmla="*/ 2273300 h 3295650"/>
              <a:gd name="connsiteX29" fmla="*/ 2410883 w 4239683"/>
              <a:gd name="connsiteY29" fmla="*/ 2273300 h 3295650"/>
              <a:gd name="connsiteX30" fmla="*/ 2410883 w 4239683"/>
              <a:gd name="connsiteY30" fmla="*/ 2228850 h 3295650"/>
              <a:gd name="connsiteX31" fmla="*/ 2372783 w 4239683"/>
              <a:gd name="connsiteY31" fmla="*/ 2228850 h 3295650"/>
              <a:gd name="connsiteX32" fmla="*/ 2372783 w 4239683"/>
              <a:gd name="connsiteY32" fmla="*/ 2190750 h 3295650"/>
              <a:gd name="connsiteX33" fmla="*/ 2252133 w 4239683"/>
              <a:gd name="connsiteY33" fmla="*/ 2190750 h 3295650"/>
              <a:gd name="connsiteX34" fmla="*/ 2252133 w 4239683"/>
              <a:gd name="connsiteY34" fmla="*/ 2165350 h 3295650"/>
              <a:gd name="connsiteX35" fmla="*/ 2207683 w 4239683"/>
              <a:gd name="connsiteY35" fmla="*/ 2165350 h 3295650"/>
              <a:gd name="connsiteX36" fmla="*/ 2207683 w 4239683"/>
              <a:gd name="connsiteY36" fmla="*/ 2152650 h 3295650"/>
              <a:gd name="connsiteX37" fmla="*/ 2169583 w 4239683"/>
              <a:gd name="connsiteY37" fmla="*/ 2152650 h 3295650"/>
              <a:gd name="connsiteX38" fmla="*/ 2169583 w 4239683"/>
              <a:gd name="connsiteY38" fmla="*/ 2127250 h 3295650"/>
              <a:gd name="connsiteX39" fmla="*/ 2131483 w 4239683"/>
              <a:gd name="connsiteY39" fmla="*/ 2127250 h 3295650"/>
              <a:gd name="connsiteX40" fmla="*/ 2131483 w 4239683"/>
              <a:gd name="connsiteY40" fmla="*/ 2082800 h 3295650"/>
              <a:gd name="connsiteX41" fmla="*/ 2106083 w 4239683"/>
              <a:gd name="connsiteY41" fmla="*/ 2082800 h 3295650"/>
              <a:gd name="connsiteX42" fmla="*/ 2106083 w 4239683"/>
              <a:gd name="connsiteY42" fmla="*/ 2025650 h 3295650"/>
              <a:gd name="connsiteX43" fmla="*/ 2080683 w 4239683"/>
              <a:gd name="connsiteY43" fmla="*/ 2025650 h 3295650"/>
              <a:gd name="connsiteX44" fmla="*/ 2080683 w 4239683"/>
              <a:gd name="connsiteY44" fmla="*/ 2025650 h 3295650"/>
              <a:gd name="connsiteX45" fmla="*/ 2055283 w 4239683"/>
              <a:gd name="connsiteY45" fmla="*/ 2000250 h 3295650"/>
              <a:gd name="connsiteX46" fmla="*/ 2055283 w 4239683"/>
              <a:gd name="connsiteY46" fmla="*/ 1968500 h 3295650"/>
              <a:gd name="connsiteX47" fmla="*/ 1839383 w 4239683"/>
              <a:gd name="connsiteY47" fmla="*/ 1968500 h 3295650"/>
              <a:gd name="connsiteX48" fmla="*/ 1839383 w 4239683"/>
              <a:gd name="connsiteY48" fmla="*/ 1930400 h 3295650"/>
              <a:gd name="connsiteX49" fmla="*/ 1813983 w 4239683"/>
              <a:gd name="connsiteY49" fmla="*/ 1930400 h 3295650"/>
              <a:gd name="connsiteX50" fmla="*/ 1813983 w 4239683"/>
              <a:gd name="connsiteY50" fmla="*/ 1885950 h 3295650"/>
              <a:gd name="connsiteX51" fmla="*/ 1794933 w 4239683"/>
              <a:gd name="connsiteY51" fmla="*/ 1885950 h 3295650"/>
              <a:gd name="connsiteX52" fmla="*/ 1794933 w 4239683"/>
              <a:gd name="connsiteY52" fmla="*/ 1854200 h 3295650"/>
              <a:gd name="connsiteX53" fmla="*/ 1763183 w 4239683"/>
              <a:gd name="connsiteY53" fmla="*/ 1854200 h 3295650"/>
              <a:gd name="connsiteX54" fmla="*/ 1763183 w 4239683"/>
              <a:gd name="connsiteY54" fmla="*/ 1816100 h 3295650"/>
              <a:gd name="connsiteX55" fmla="*/ 1725083 w 4239683"/>
              <a:gd name="connsiteY55" fmla="*/ 1816100 h 3295650"/>
              <a:gd name="connsiteX56" fmla="*/ 1725083 w 4239683"/>
              <a:gd name="connsiteY56" fmla="*/ 1790700 h 3295650"/>
              <a:gd name="connsiteX57" fmla="*/ 1598083 w 4239683"/>
              <a:gd name="connsiteY57" fmla="*/ 1790700 h 3295650"/>
              <a:gd name="connsiteX58" fmla="*/ 1598083 w 4239683"/>
              <a:gd name="connsiteY58" fmla="*/ 1758950 h 3295650"/>
              <a:gd name="connsiteX59" fmla="*/ 1540933 w 4239683"/>
              <a:gd name="connsiteY59" fmla="*/ 1758950 h 3295650"/>
              <a:gd name="connsiteX60" fmla="*/ 1540933 w 4239683"/>
              <a:gd name="connsiteY60" fmla="*/ 1758950 h 3295650"/>
              <a:gd name="connsiteX61" fmla="*/ 1515533 w 4239683"/>
              <a:gd name="connsiteY61" fmla="*/ 1733550 h 3295650"/>
              <a:gd name="connsiteX62" fmla="*/ 1515533 w 4239683"/>
              <a:gd name="connsiteY62" fmla="*/ 1663700 h 3295650"/>
              <a:gd name="connsiteX63" fmla="*/ 1464733 w 4239683"/>
              <a:gd name="connsiteY63" fmla="*/ 1663700 h 3295650"/>
              <a:gd name="connsiteX64" fmla="*/ 1464733 w 4239683"/>
              <a:gd name="connsiteY64" fmla="*/ 1587500 h 3295650"/>
              <a:gd name="connsiteX65" fmla="*/ 1439333 w 4239683"/>
              <a:gd name="connsiteY65" fmla="*/ 1587500 h 3295650"/>
              <a:gd name="connsiteX66" fmla="*/ 1439333 w 4239683"/>
              <a:gd name="connsiteY66" fmla="*/ 1536700 h 3295650"/>
              <a:gd name="connsiteX67" fmla="*/ 1350433 w 4239683"/>
              <a:gd name="connsiteY67" fmla="*/ 1536700 h 3295650"/>
              <a:gd name="connsiteX68" fmla="*/ 1350433 w 4239683"/>
              <a:gd name="connsiteY68" fmla="*/ 1511300 h 3295650"/>
              <a:gd name="connsiteX69" fmla="*/ 1280583 w 4239683"/>
              <a:gd name="connsiteY69" fmla="*/ 1511300 h 3295650"/>
              <a:gd name="connsiteX70" fmla="*/ 1280583 w 4239683"/>
              <a:gd name="connsiteY70" fmla="*/ 1479550 h 3295650"/>
              <a:gd name="connsiteX71" fmla="*/ 1223433 w 4239683"/>
              <a:gd name="connsiteY71" fmla="*/ 1479550 h 3295650"/>
              <a:gd name="connsiteX72" fmla="*/ 1223433 w 4239683"/>
              <a:gd name="connsiteY72" fmla="*/ 1435100 h 3295650"/>
              <a:gd name="connsiteX73" fmla="*/ 1198033 w 4239683"/>
              <a:gd name="connsiteY73" fmla="*/ 1435100 h 3295650"/>
              <a:gd name="connsiteX74" fmla="*/ 1198033 w 4239683"/>
              <a:gd name="connsiteY74" fmla="*/ 1346200 h 3295650"/>
              <a:gd name="connsiteX75" fmla="*/ 1172633 w 4239683"/>
              <a:gd name="connsiteY75" fmla="*/ 1346200 h 3295650"/>
              <a:gd name="connsiteX76" fmla="*/ 1172633 w 4239683"/>
              <a:gd name="connsiteY76" fmla="*/ 1295400 h 3295650"/>
              <a:gd name="connsiteX77" fmla="*/ 1147233 w 4239683"/>
              <a:gd name="connsiteY77" fmla="*/ 1295400 h 3295650"/>
              <a:gd name="connsiteX78" fmla="*/ 1147233 w 4239683"/>
              <a:gd name="connsiteY78" fmla="*/ 1250950 h 3295650"/>
              <a:gd name="connsiteX79" fmla="*/ 1102783 w 4239683"/>
              <a:gd name="connsiteY79" fmla="*/ 1250950 h 3295650"/>
              <a:gd name="connsiteX80" fmla="*/ 1102783 w 4239683"/>
              <a:gd name="connsiteY80" fmla="*/ 1200150 h 3295650"/>
              <a:gd name="connsiteX81" fmla="*/ 975783 w 4239683"/>
              <a:gd name="connsiteY81" fmla="*/ 1200150 h 3295650"/>
              <a:gd name="connsiteX82" fmla="*/ 975783 w 4239683"/>
              <a:gd name="connsiteY82" fmla="*/ 1155700 h 3295650"/>
              <a:gd name="connsiteX83" fmla="*/ 899583 w 4239683"/>
              <a:gd name="connsiteY83" fmla="*/ 1155700 h 3295650"/>
              <a:gd name="connsiteX84" fmla="*/ 912283 w 4239683"/>
              <a:gd name="connsiteY84" fmla="*/ 1081616 h 3295650"/>
              <a:gd name="connsiteX85" fmla="*/ 895349 w 4239683"/>
              <a:gd name="connsiteY85" fmla="*/ 1051982 h 3295650"/>
              <a:gd name="connsiteX86" fmla="*/ 901700 w 4239683"/>
              <a:gd name="connsiteY86" fmla="*/ 994833 h 3295650"/>
              <a:gd name="connsiteX87" fmla="*/ 867833 w 4239683"/>
              <a:gd name="connsiteY87" fmla="*/ 984250 h 3295650"/>
              <a:gd name="connsiteX88" fmla="*/ 867833 w 4239683"/>
              <a:gd name="connsiteY88" fmla="*/ 933450 h 3295650"/>
              <a:gd name="connsiteX89" fmla="*/ 848783 w 4239683"/>
              <a:gd name="connsiteY89" fmla="*/ 933450 h 3295650"/>
              <a:gd name="connsiteX90" fmla="*/ 848783 w 4239683"/>
              <a:gd name="connsiteY90" fmla="*/ 895350 h 3295650"/>
              <a:gd name="connsiteX91" fmla="*/ 823383 w 4239683"/>
              <a:gd name="connsiteY91" fmla="*/ 895350 h 3295650"/>
              <a:gd name="connsiteX92" fmla="*/ 823383 w 4239683"/>
              <a:gd name="connsiteY92" fmla="*/ 869950 h 3295650"/>
              <a:gd name="connsiteX93" fmla="*/ 715433 w 4239683"/>
              <a:gd name="connsiteY93" fmla="*/ 869950 h 3295650"/>
              <a:gd name="connsiteX94" fmla="*/ 704849 w 4239683"/>
              <a:gd name="connsiteY94" fmla="*/ 836083 h 3295650"/>
              <a:gd name="connsiteX95" fmla="*/ 645583 w 4239683"/>
              <a:gd name="connsiteY95" fmla="*/ 840317 h 3295650"/>
              <a:gd name="connsiteX96" fmla="*/ 645583 w 4239683"/>
              <a:gd name="connsiteY96" fmla="*/ 768350 h 3295650"/>
              <a:gd name="connsiteX97" fmla="*/ 613833 w 4239683"/>
              <a:gd name="connsiteY97" fmla="*/ 768350 h 3295650"/>
              <a:gd name="connsiteX98" fmla="*/ 605366 w 4239683"/>
              <a:gd name="connsiteY98" fmla="*/ 681567 h 3295650"/>
              <a:gd name="connsiteX99" fmla="*/ 590549 w 4239683"/>
              <a:gd name="connsiteY99" fmla="*/ 599017 h 3295650"/>
              <a:gd name="connsiteX100" fmla="*/ 582083 w 4239683"/>
              <a:gd name="connsiteY100" fmla="*/ 565150 h 3295650"/>
              <a:gd name="connsiteX101" fmla="*/ 550333 w 4239683"/>
              <a:gd name="connsiteY101" fmla="*/ 565150 h 3295650"/>
              <a:gd name="connsiteX102" fmla="*/ 548216 w 4239683"/>
              <a:gd name="connsiteY102" fmla="*/ 505883 h 3295650"/>
              <a:gd name="connsiteX103" fmla="*/ 514350 w 4239683"/>
              <a:gd name="connsiteY103" fmla="*/ 501650 h 3295650"/>
              <a:gd name="connsiteX104" fmla="*/ 512233 w 4239683"/>
              <a:gd name="connsiteY104" fmla="*/ 476250 h 3295650"/>
              <a:gd name="connsiteX105" fmla="*/ 442383 w 4239683"/>
              <a:gd name="connsiteY105" fmla="*/ 476250 h 3295650"/>
              <a:gd name="connsiteX106" fmla="*/ 442383 w 4239683"/>
              <a:gd name="connsiteY106" fmla="*/ 450850 h 3295650"/>
              <a:gd name="connsiteX107" fmla="*/ 328083 w 4239683"/>
              <a:gd name="connsiteY107" fmla="*/ 450850 h 3295650"/>
              <a:gd name="connsiteX108" fmla="*/ 328083 w 4239683"/>
              <a:gd name="connsiteY108" fmla="*/ 381000 h 3295650"/>
              <a:gd name="connsiteX109" fmla="*/ 302683 w 4239683"/>
              <a:gd name="connsiteY109" fmla="*/ 381000 h 3295650"/>
              <a:gd name="connsiteX110" fmla="*/ 302683 w 4239683"/>
              <a:gd name="connsiteY110" fmla="*/ 323850 h 3295650"/>
              <a:gd name="connsiteX111" fmla="*/ 283633 w 4239683"/>
              <a:gd name="connsiteY111" fmla="*/ 323850 h 3295650"/>
              <a:gd name="connsiteX112" fmla="*/ 283633 w 4239683"/>
              <a:gd name="connsiteY112" fmla="*/ 241300 h 3295650"/>
              <a:gd name="connsiteX113" fmla="*/ 277283 w 4239683"/>
              <a:gd name="connsiteY113" fmla="*/ 234950 h 3295650"/>
              <a:gd name="connsiteX114" fmla="*/ 277283 w 4239683"/>
              <a:gd name="connsiteY114" fmla="*/ 114300 h 3295650"/>
              <a:gd name="connsiteX115" fmla="*/ 243417 w 4239683"/>
              <a:gd name="connsiteY115" fmla="*/ 88900 h 3295650"/>
              <a:gd name="connsiteX116" fmla="*/ 239183 w 4239683"/>
              <a:gd name="connsiteY116" fmla="*/ 57150 h 3295650"/>
              <a:gd name="connsiteX117" fmla="*/ 160867 w 4239683"/>
              <a:gd name="connsiteY117" fmla="*/ 57150 h 3295650"/>
              <a:gd name="connsiteX118" fmla="*/ 154516 w 4239683"/>
              <a:gd name="connsiteY118" fmla="*/ 21167 h 3295650"/>
              <a:gd name="connsiteX119" fmla="*/ 105834 w 4239683"/>
              <a:gd name="connsiteY119" fmla="*/ 21167 h 3295650"/>
              <a:gd name="connsiteX120" fmla="*/ 105833 w 4239683"/>
              <a:gd name="connsiteY120" fmla="*/ 0 h 3295650"/>
              <a:gd name="connsiteX121" fmla="*/ 0 w 4239683"/>
              <a:gd name="connsiteY121" fmla="*/ 0 h 3295650"/>
              <a:gd name="connsiteX0" fmla="*/ 4239683 w 4239683"/>
              <a:gd name="connsiteY0" fmla="*/ 3295650 h 3295650"/>
              <a:gd name="connsiteX1" fmla="*/ 4239683 w 4239683"/>
              <a:gd name="connsiteY1" fmla="*/ 2768600 h 3295650"/>
              <a:gd name="connsiteX2" fmla="*/ 3623733 w 4239683"/>
              <a:gd name="connsiteY2" fmla="*/ 2768600 h 3295650"/>
              <a:gd name="connsiteX3" fmla="*/ 3623733 w 4239683"/>
              <a:gd name="connsiteY3" fmla="*/ 2673350 h 3295650"/>
              <a:gd name="connsiteX4" fmla="*/ 3160183 w 4239683"/>
              <a:gd name="connsiteY4" fmla="*/ 2673350 h 3295650"/>
              <a:gd name="connsiteX5" fmla="*/ 3160183 w 4239683"/>
              <a:gd name="connsiteY5" fmla="*/ 2603500 h 3295650"/>
              <a:gd name="connsiteX6" fmla="*/ 3058583 w 4239683"/>
              <a:gd name="connsiteY6" fmla="*/ 2603500 h 3295650"/>
              <a:gd name="connsiteX7" fmla="*/ 3058583 w 4239683"/>
              <a:gd name="connsiteY7" fmla="*/ 2603500 h 3295650"/>
              <a:gd name="connsiteX8" fmla="*/ 3058583 w 4239683"/>
              <a:gd name="connsiteY8" fmla="*/ 2559050 h 3295650"/>
              <a:gd name="connsiteX9" fmla="*/ 2995083 w 4239683"/>
              <a:gd name="connsiteY9" fmla="*/ 2559050 h 3295650"/>
              <a:gd name="connsiteX10" fmla="*/ 2995083 w 4239683"/>
              <a:gd name="connsiteY10" fmla="*/ 2482850 h 3295650"/>
              <a:gd name="connsiteX11" fmla="*/ 2982383 w 4239683"/>
              <a:gd name="connsiteY11" fmla="*/ 2482850 h 3295650"/>
              <a:gd name="connsiteX12" fmla="*/ 2982383 w 4239683"/>
              <a:gd name="connsiteY12" fmla="*/ 2451100 h 3295650"/>
              <a:gd name="connsiteX13" fmla="*/ 2912533 w 4239683"/>
              <a:gd name="connsiteY13" fmla="*/ 2451100 h 3295650"/>
              <a:gd name="connsiteX14" fmla="*/ 2925233 w 4239683"/>
              <a:gd name="connsiteY14" fmla="*/ 2438400 h 3295650"/>
              <a:gd name="connsiteX15" fmla="*/ 2823633 w 4239683"/>
              <a:gd name="connsiteY15" fmla="*/ 2438400 h 3295650"/>
              <a:gd name="connsiteX16" fmla="*/ 2823633 w 4239683"/>
              <a:gd name="connsiteY16" fmla="*/ 2413000 h 3295650"/>
              <a:gd name="connsiteX17" fmla="*/ 2753783 w 4239683"/>
              <a:gd name="connsiteY17" fmla="*/ 2413000 h 3295650"/>
              <a:gd name="connsiteX18" fmla="*/ 2753783 w 4239683"/>
              <a:gd name="connsiteY18" fmla="*/ 2393950 h 3295650"/>
              <a:gd name="connsiteX19" fmla="*/ 2728383 w 4239683"/>
              <a:gd name="connsiteY19" fmla="*/ 2393950 h 3295650"/>
              <a:gd name="connsiteX20" fmla="*/ 2728383 w 4239683"/>
              <a:gd name="connsiteY20" fmla="*/ 2368550 h 3295650"/>
              <a:gd name="connsiteX21" fmla="*/ 2696633 w 4239683"/>
              <a:gd name="connsiteY21" fmla="*/ 2368550 h 3295650"/>
              <a:gd name="connsiteX22" fmla="*/ 2696633 w 4239683"/>
              <a:gd name="connsiteY22" fmla="*/ 2355850 h 3295650"/>
              <a:gd name="connsiteX23" fmla="*/ 2575983 w 4239683"/>
              <a:gd name="connsiteY23" fmla="*/ 2355850 h 3295650"/>
              <a:gd name="connsiteX24" fmla="*/ 2575983 w 4239683"/>
              <a:gd name="connsiteY24" fmla="*/ 2336800 h 3295650"/>
              <a:gd name="connsiteX25" fmla="*/ 2506133 w 4239683"/>
              <a:gd name="connsiteY25" fmla="*/ 2336800 h 3295650"/>
              <a:gd name="connsiteX26" fmla="*/ 2506133 w 4239683"/>
              <a:gd name="connsiteY26" fmla="*/ 2292350 h 3295650"/>
              <a:gd name="connsiteX27" fmla="*/ 2468033 w 4239683"/>
              <a:gd name="connsiteY27" fmla="*/ 2292350 h 3295650"/>
              <a:gd name="connsiteX28" fmla="*/ 2468033 w 4239683"/>
              <a:gd name="connsiteY28" fmla="*/ 2273300 h 3295650"/>
              <a:gd name="connsiteX29" fmla="*/ 2410883 w 4239683"/>
              <a:gd name="connsiteY29" fmla="*/ 2273300 h 3295650"/>
              <a:gd name="connsiteX30" fmla="*/ 2410883 w 4239683"/>
              <a:gd name="connsiteY30" fmla="*/ 2228850 h 3295650"/>
              <a:gd name="connsiteX31" fmla="*/ 2372783 w 4239683"/>
              <a:gd name="connsiteY31" fmla="*/ 2228850 h 3295650"/>
              <a:gd name="connsiteX32" fmla="*/ 2372783 w 4239683"/>
              <a:gd name="connsiteY32" fmla="*/ 2190750 h 3295650"/>
              <a:gd name="connsiteX33" fmla="*/ 2252133 w 4239683"/>
              <a:gd name="connsiteY33" fmla="*/ 2190750 h 3295650"/>
              <a:gd name="connsiteX34" fmla="*/ 2252133 w 4239683"/>
              <a:gd name="connsiteY34" fmla="*/ 2165350 h 3295650"/>
              <a:gd name="connsiteX35" fmla="*/ 2207683 w 4239683"/>
              <a:gd name="connsiteY35" fmla="*/ 2165350 h 3295650"/>
              <a:gd name="connsiteX36" fmla="*/ 2207683 w 4239683"/>
              <a:gd name="connsiteY36" fmla="*/ 2152650 h 3295650"/>
              <a:gd name="connsiteX37" fmla="*/ 2169583 w 4239683"/>
              <a:gd name="connsiteY37" fmla="*/ 2152650 h 3295650"/>
              <a:gd name="connsiteX38" fmla="*/ 2169583 w 4239683"/>
              <a:gd name="connsiteY38" fmla="*/ 2127250 h 3295650"/>
              <a:gd name="connsiteX39" fmla="*/ 2131483 w 4239683"/>
              <a:gd name="connsiteY39" fmla="*/ 2127250 h 3295650"/>
              <a:gd name="connsiteX40" fmla="*/ 2131483 w 4239683"/>
              <a:gd name="connsiteY40" fmla="*/ 2082800 h 3295650"/>
              <a:gd name="connsiteX41" fmla="*/ 2106083 w 4239683"/>
              <a:gd name="connsiteY41" fmla="*/ 2082800 h 3295650"/>
              <a:gd name="connsiteX42" fmla="*/ 2106083 w 4239683"/>
              <a:gd name="connsiteY42" fmla="*/ 2025650 h 3295650"/>
              <a:gd name="connsiteX43" fmla="*/ 2080683 w 4239683"/>
              <a:gd name="connsiteY43" fmla="*/ 2025650 h 3295650"/>
              <a:gd name="connsiteX44" fmla="*/ 2080683 w 4239683"/>
              <a:gd name="connsiteY44" fmla="*/ 2025650 h 3295650"/>
              <a:gd name="connsiteX45" fmla="*/ 2055283 w 4239683"/>
              <a:gd name="connsiteY45" fmla="*/ 2000250 h 3295650"/>
              <a:gd name="connsiteX46" fmla="*/ 2055283 w 4239683"/>
              <a:gd name="connsiteY46" fmla="*/ 1968500 h 3295650"/>
              <a:gd name="connsiteX47" fmla="*/ 1839383 w 4239683"/>
              <a:gd name="connsiteY47" fmla="*/ 1968500 h 3295650"/>
              <a:gd name="connsiteX48" fmla="*/ 1839383 w 4239683"/>
              <a:gd name="connsiteY48" fmla="*/ 1930400 h 3295650"/>
              <a:gd name="connsiteX49" fmla="*/ 1813983 w 4239683"/>
              <a:gd name="connsiteY49" fmla="*/ 1930400 h 3295650"/>
              <a:gd name="connsiteX50" fmla="*/ 1813983 w 4239683"/>
              <a:gd name="connsiteY50" fmla="*/ 1885950 h 3295650"/>
              <a:gd name="connsiteX51" fmla="*/ 1794933 w 4239683"/>
              <a:gd name="connsiteY51" fmla="*/ 1885950 h 3295650"/>
              <a:gd name="connsiteX52" fmla="*/ 1794933 w 4239683"/>
              <a:gd name="connsiteY52" fmla="*/ 1854200 h 3295650"/>
              <a:gd name="connsiteX53" fmla="*/ 1763183 w 4239683"/>
              <a:gd name="connsiteY53" fmla="*/ 1854200 h 3295650"/>
              <a:gd name="connsiteX54" fmla="*/ 1763183 w 4239683"/>
              <a:gd name="connsiteY54" fmla="*/ 1816100 h 3295650"/>
              <a:gd name="connsiteX55" fmla="*/ 1725083 w 4239683"/>
              <a:gd name="connsiteY55" fmla="*/ 1816100 h 3295650"/>
              <a:gd name="connsiteX56" fmla="*/ 1725083 w 4239683"/>
              <a:gd name="connsiteY56" fmla="*/ 1790700 h 3295650"/>
              <a:gd name="connsiteX57" fmla="*/ 1598083 w 4239683"/>
              <a:gd name="connsiteY57" fmla="*/ 1790700 h 3295650"/>
              <a:gd name="connsiteX58" fmla="*/ 1598083 w 4239683"/>
              <a:gd name="connsiteY58" fmla="*/ 1758950 h 3295650"/>
              <a:gd name="connsiteX59" fmla="*/ 1540933 w 4239683"/>
              <a:gd name="connsiteY59" fmla="*/ 1758950 h 3295650"/>
              <a:gd name="connsiteX60" fmla="*/ 1540933 w 4239683"/>
              <a:gd name="connsiteY60" fmla="*/ 1758950 h 3295650"/>
              <a:gd name="connsiteX61" fmla="*/ 1515533 w 4239683"/>
              <a:gd name="connsiteY61" fmla="*/ 1733550 h 3295650"/>
              <a:gd name="connsiteX62" fmla="*/ 1515533 w 4239683"/>
              <a:gd name="connsiteY62" fmla="*/ 1663700 h 3295650"/>
              <a:gd name="connsiteX63" fmla="*/ 1464733 w 4239683"/>
              <a:gd name="connsiteY63" fmla="*/ 1663700 h 3295650"/>
              <a:gd name="connsiteX64" fmla="*/ 1464733 w 4239683"/>
              <a:gd name="connsiteY64" fmla="*/ 1587500 h 3295650"/>
              <a:gd name="connsiteX65" fmla="*/ 1439333 w 4239683"/>
              <a:gd name="connsiteY65" fmla="*/ 1587500 h 3295650"/>
              <a:gd name="connsiteX66" fmla="*/ 1439333 w 4239683"/>
              <a:gd name="connsiteY66" fmla="*/ 1536700 h 3295650"/>
              <a:gd name="connsiteX67" fmla="*/ 1350433 w 4239683"/>
              <a:gd name="connsiteY67" fmla="*/ 1536700 h 3295650"/>
              <a:gd name="connsiteX68" fmla="*/ 1350433 w 4239683"/>
              <a:gd name="connsiteY68" fmla="*/ 1511300 h 3295650"/>
              <a:gd name="connsiteX69" fmla="*/ 1280583 w 4239683"/>
              <a:gd name="connsiteY69" fmla="*/ 1511300 h 3295650"/>
              <a:gd name="connsiteX70" fmla="*/ 1280583 w 4239683"/>
              <a:gd name="connsiteY70" fmla="*/ 1479550 h 3295650"/>
              <a:gd name="connsiteX71" fmla="*/ 1223433 w 4239683"/>
              <a:gd name="connsiteY71" fmla="*/ 1479550 h 3295650"/>
              <a:gd name="connsiteX72" fmla="*/ 1223433 w 4239683"/>
              <a:gd name="connsiteY72" fmla="*/ 1435100 h 3295650"/>
              <a:gd name="connsiteX73" fmla="*/ 1198033 w 4239683"/>
              <a:gd name="connsiteY73" fmla="*/ 1435100 h 3295650"/>
              <a:gd name="connsiteX74" fmla="*/ 1198033 w 4239683"/>
              <a:gd name="connsiteY74" fmla="*/ 1346200 h 3295650"/>
              <a:gd name="connsiteX75" fmla="*/ 1172633 w 4239683"/>
              <a:gd name="connsiteY75" fmla="*/ 1346200 h 3295650"/>
              <a:gd name="connsiteX76" fmla="*/ 1172633 w 4239683"/>
              <a:gd name="connsiteY76" fmla="*/ 1295400 h 3295650"/>
              <a:gd name="connsiteX77" fmla="*/ 1147233 w 4239683"/>
              <a:gd name="connsiteY77" fmla="*/ 1295400 h 3295650"/>
              <a:gd name="connsiteX78" fmla="*/ 1147233 w 4239683"/>
              <a:gd name="connsiteY78" fmla="*/ 1250950 h 3295650"/>
              <a:gd name="connsiteX79" fmla="*/ 1102783 w 4239683"/>
              <a:gd name="connsiteY79" fmla="*/ 1250950 h 3295650"/>
              <a:gd name="connsiteX80" fmla="*/ 1102783 w 4239683"/>
              <a:gd name="connsiteY80" fmla="*/ 1200150 h 3295650"/>
              <a:gd name="connsiteX81" fmla="*/ 975783 w 4239683"/>
              <a:gd name="connsiteY81" fmla="*/ 1200150 h 3295650"/>
              <a:gd name="connsiteX82" fmla="*/ 975783 w 4239683"/>
              <a:gd name="connsiteY82" fmla="*/ 1155700 h 3295650"/>
              <a:gd name="connsiteX83" fmla="*/ 918633 w 4239683"/>
              <a:gd name="connsiteY83" fmla="*/ 1155700 h 3295650"/>
              <a:gd name="connsiteX84" fmla="*/ 912283 w 4239683"/>
              <a:gd name="connsiteY84" fmla="*/ 1081616 h 3295650"/>
              <a:gd name="connsiteX85" fmla="*/ 895349 w 4239683"/>
              <a:gd name="connsiteY85" fmla="*/ 1051982 h 3295650"/>
              <a:gd name="connsiteX86" fmla="*/ 901700 w 4239683"/>
              <a:gd name="connsiteY86" fmla="*/ 994833 h 3295650"/>
              <a:gd name="connsiteX87" fmla="*/ 867833 w 4239683"/>
              <a:gd name="connsiteY87" fmla="*/ 984250 h 3295650"/>
              <a:gd name="connsiteX88" fmla="*/ 867833 w 4239683"/>
              <a:gd name="connsiteY88" fmla="*/ 933450 h 3295650"/>
              <a:gd name="connsiteX89" fmla="*/ 848783 w 4239683"/>
              <a:gd name="connsiteY89" fmla="*/ 933450 h 3295650"/>
              <a:gd name="connsiteX90" fmla="*/ 848783 w 4239683"/>
              <a:gd name="connsiteY90" fmla="*/ 895350 h 3295650"/>
              <a:gd name="connsiteX91" fmla="*/ 823383 w 4239683"/>
              <a:gd name="connsiteY91" fmla="*/ 895350 h 3295650"/>
              <a:gd name="connsiteX92" fmla="*/ 823383 w 4239683"/>
              <a:gd name="connsiteY92" fmla="*/ 869950 h 3295650"/>
              <a:gd name="connsiteX93" fmla="*/ 715433 w 4239683"/>
              <a:gd name="connsiteY93" fmla="*/ 869950 h 3295650"/>
              <a:gd name="connsiteX94" fmla="*/ 704849 w 4239683"/>
              <a:gd name="connsiteY94" fmla="*/ 836083 h 3295650"/>
              <a:gd name="connsiteX95" fmla="*/ 645583 w 4239683"/>
              <a:gd name="connsiteY95" fmla="*/ 840317 h 3295650"/>
              <a:gd name="connsiteX96" fmla="*/ 645583 w 4239683"/>
              <a:gd name="connsiteY96" fmla="*/ 768350 h 3295650"/>
              <a:gd name="connsiteX97" fmla="*/ 613833 w 4239683"/>
              <a:gd name="connsiteY97" fmla="*/ 768350 h 3295650"/>
              <a:gd name="connsiteX98" fmla="*/ 605366 w 4239683"/>
              <a:gd name="connsiteY98" fmla="*/ 681567 h 3295650"/>
              <a:gd name="connsiteX99" fmla="*/ 590549 w 4239683"/>
              <a:gd name="connsiteY99" fmla="*/ 599017 h 3295650"/>
              <a:gd name="connsiteX100" fmla="*/ 582083 w 4239683"/>
              <a:gd name="connsiteY100" fmla="*/ 565150 h 3295650"/>
              <a:gd name="connsiteX101" fmla="*/ 550333 w 4239683"/>
              <a:gd name="connsiteY101" fmla="*/ 565150 h 3295650"/>
              <a:gd name="connsiteX102" fmla="*/ 548216 w 4239683"/>
              <a:gd name="connsiteY102" fmla="*/ 505883 h 3295650"/>
              <a:gd name="connsiteX103" fmla="*/ 514350 w 4239683"/>
              <a:gd name="connsiteY103" fmla="*/ 501650 h 3295650"/>
              <a:gd name="connsiteX104" fmla="*/ 512233 w 4239683"/>
              <a:gd name="connsiteY104" fmla="*/ 476250 h 3295650"/>
              <a:gd name="connsiteX105" fmla="*/ 442383 w 4239683"/>
              <a:gd name="connsiteY105" fmla="*/ 476250 h 3295650"/>
              <a:gd name="connsiteX106" fmla="*/ 442383 w 4239683"/>
              <a:gd name="connsiteY106" fmla="*/ 450850 h 3295650"/>
              <a:gd name="connsiteX107" fmla="*/ 328083 w 4239683"/>
              <a:gd name="connsiteY107" fmla="*/ 450850 h 3295650"/>
              <a:gd name="connsiteX108" fmla="*/ 328083 w 4239683"/>
              <a:gd name="connsiteY108" fmla="*/ 381000 h 3295650"/>
              <a:gd name="connsiteX109" fmla="*/ 302683 w 4239683"/>
              <a:gd name="connsiteY109" fmla="*/ 381000 h 3295650"/>
              <a:gd name="connsiteX110" fmla="*/ 302683 w 4239683"/>
              <a:gd name="connsiteY110" fmla="*/ 323850 h 3295650"/>
              <a:gd name="connsiteX111" fmla="*/ 283633 w 4239683"/>
              <a:gd name="connsiteY111" fmla="*/ 323850 h 3295650"/>
              <a:gd name="connsiteX112" fmla="*/ 283633 w 4239683"/>
              <a:gd name="connsiteY112" fmla="*/ 241300 h 3295650"/>
              <a:gd name="connsiteX113" fmla="*/ 277283 w 4239683"/>
              <a:gd name="connsiteY113" fmla="*/ 234950 h 3295650"/>
              <a:gd name="connsiteX114" fmla="*/ 277283 w 4239683"/>
              <a:gd name="connsiteY114" fmla="*/ 114300 h 3295650"/>
              <a:gd name="connsiteX115" fmla="*/ 243417 w 4239683"/>
              <a:gd name="connsiteY115" fmla="*/ 88900 h 3295650"/>
              <a:gd name="connsiteX116" fmla="*/ 239183 w 4239683"/>
              <a:gd name="connsiteY116" fmla="*/ 57150 h 3295650"/>
              <a:gd name="connsiteX117" fmla="*/ 160867 w 4239683"/>
              <a:gd name="connsiteY117" fmla="*/ 57150 h 3295650"/>
              <a:gd name="connsiteX118" fmla="*/ 154516 w 4239683"/>
              <a:gd name="connsiteY118" fmla="*/ 21167 h 3295650"/>
              <a:gd name="connsiteX119" fmla="*/ 105834 w 4239683"/>
              <a:gd name="connsiteY119" fmla="*/ 21167 h 3295650"/>
              <a:gd name="connsiteX120" fmla="*/ 105833 w 4239683"/>
              <a:gd name="connsiteY120" fmla="*/ 0 h 3295650"/>
              <a:gd name="connsiteX121" fmla="*/ 0 w 4239683"/>
              <a:gd name="connsiteY121" fmla="*/ 0 h 3295650"/>
              <a:gd name="connsiteX0" fmla="*/ 4239683 w 4239683"/>
              <a:gd name="connsiteY0" fmla="*/ 3295650 h 3295650"/>
              <a:gd name="connsiteX1" fmla="*/ 4239683 w 4239683"/>
              <a:gd name="connsiteY1" fmla="*/ 2768600 h 3295650"/>
              <a:gd name="connsiteX2" fmla="*/ 3623733 w 4239683"/>
              <a:gd name="connsiteY2" fmla="*/ 2768600 h 3295650"/>
              <a:gd name="connsiteX3" fmla="*/ 3623733 w 4239683"/>
              <a:gd name="connsiteY3" fmla="*/ 2673350 h 3295650"/>
              <a:gd name="connsiteX4" fmla="*/ 3160183 w 4239683"/>
              <a:gd name="connsiteY4" fmla="*/ 2673350 h 3295650"/>
              <a:gd name="connsiteX5" fmla="*/ 3160183 w 4239683"/>
              <a:gd name="connsiteY5" fmla="*/ 2603500 h 3295650"/>
              <a:gd name="connsiteX6" fmla="*/ 3058583 w 4239683"/>
              <a:gd name="connsiteY6" fmla="*/ 2603500 h 3295650"/>
              <a:gd name="connsiteX7" fmla="*/ 3058583 w 4239683"/>
              <a:gd name="connsiteY7" fmla="*/ 2603500 h 3295650"/>
              <a:gd name="connsiteX8" fmla="*/ 3058583 w 4239683"/>
              <a:gd name="connsiteY8" fmla="*/ 2559050 h 3295650"/>
              <a:gd name="connsiteX9" fmla="*/ 2995083 w 4239683"/>
              <a:gd name="connsiteY9" fmla="*/ 2559050 h 3295650"/>
              <a:gd name="connsiteX10" fmla="*/ 2995083 w 4239683"/>
              <a:gd name="connsiteY10" fmla="*/ 2482850 h 3295650"/>
              <a:gd name="connsiteX11" fmla="*/ 2982383 w 4239683"/>
              <a:gd name="connsiteY11" fmla="*/ 2482850 h 3295650"/>
              <a:gd name="connsiteX12" fmla="*/ 2982383 w 4239683"/>
              <a:gd name="connsiteY12" fmla="*/ 2451100 h 3295650"/>
              <a:gd name="connsiteX13" fmla="*/ 2912533 w 4239683"/>
              <a:gd name="connsiteY13" fmla="*/ 2451100 h 3295650"/>
              <a:gd name="connsiteX14" fmla="*/ 2925233 w 4239683"/>
              <a:gd name="connsiteY14" fmla="*/ 2438400 h 3295650"/>
              <a:gd name="connsiteX15" fmla="*/ 2823633 w 4239683"/>
              <a:gd name="connsiteY15" fmla="*/ 2438400 h 3295650"/>
              <a:gd name="connsiteX16" fmla="*/ 2823633 w 4239683"/>
              <a:gd name="connsiteY16" fmla="*/ 2413000 h 3295650"/>
              <a:gd name="connsiteX17" fmla="*/ 2753783 w 4239683"/>
              <a:gd name="connsiteY17" fmla="*/ 2413000 h 3295650"/>
              <a:gd name="connsiteX18" fmla="*/ 2753783 w 4239683"/>
              <a:gd name="connsiteY18" fmla="*/ 2393950 h 3295650"/>
              <a:gd name="connsiteX19" fmla="*/ 2728383 w 4239683"/>
              <a:gd name="connsiteY19" fmla="*/ 2393950 h 3295650"/>
              <a:gd name="connsiteX20" fmla="*/ 2728383 w 4239683"/>
              <a:gd name="connsiteY20" fmla="*/ 2368550 h 3295650"/>
              <a:gd name="connsiteX21" fmla="*/ 2696633 w 4239683"/>
              <a:gd name="connsiteY21" fmla="*/ 2368550 h 3295650"/>
              <a:gd name="connsiteX22" fmla="*/ 2696633 w 4239683"/>
              <a:gd name="connsiteY22" fmla="*/ 2355850 h 3295650"/>
              <a:gd name="connsiteX23" fmla="*/ 2575983 w 4239683"/>
              <a:gd name="connsiteY23" fmla="*/ 2355850 h 3295650"/>
              <a:gd name="connsiteX24" fmla="*/ 2575983 w 4239683"/>
              <a:gd name="connsiteY24" fmla="*/ 2336800 h 3295650"/>
              <a:gd name="connsiteX25" fmla="*/ 2506133 w 4239683"/>
              <a:gd name="connsiteY25" fmla="*/ 2336800 h 3295650"/>
              <a:gd name="connsiteX26" fmla="*/ 2506133 w 4239683"/>
              <a:gd name="connsiteY26" fmla="*/ 2292350 h 3295650"/>
              <a:gd name="connsiteX27" fmla="*/ 2468033 w 4239683"/>
              <a:gd name="connsiteY27" fmla="*/ 2292350 h 3295650"/>
              <a:gd name="connsiteX28" fmla="*/ 2468033 w 4239683"/>
              <a:gd name="connsiteY28" fmla="*/ 2273300 h 3295650"/>
              <a:gd name="connsiteX29" fmla="*/ 2410883 w 4239683"/>
              <a:gd name="connsiteY29" fmla="*/ 2273300 h 3295650"/>
              <a:gd name="connsiteX30" fmla="*/ 2410883 w 4239683"/>
              <a:gd name="connsiteY30" fmla="*/ 2228850 h 3295650"/>
              <a:gd name="connsiteX31" fmla="*/ 2372783 w 4239683"/>
              <a:gd name="connsiteY31" fmla="*/ 2228850 h 3295650"/>
              <a:gd name="connsiteX32" fmla="*/ 2372783 w 4239683"/>
              <a:gd name="connsiteY32" fmla="*/ 2190750 h 3295650"/>
              <a:gd name="connsiteX33" fmla="*/ 2252133 w 4239683"/>
              <a:gd name="connsiteY33" fmla="*/ 2190750 h 3295650"/>
              <a:gd name="connsiteX34" fmla="*/ 2252133 w 4239683"/>
              <a:gd name="connsiteY34" fmla="*/ 2165350 h 3295650"/>
              <a:gd name="connsiteX35" fmla="*/ 2207683 w 4239683"/>
              <a:gd name="connsiteY35" fmla="*/ 2165350 h 3295650"/>
              <a:gd name="connsiteX36" fmla="*/ 2207683 w 4239683"/>
              <a:gd name="connsiteY36" fmla="*/ 2152650 h 3295650"/>
              <a:gd name="connsiteX37" fmla="*/ 2169583 w 4239683"/>
              <a:gd name="connsiteY37" fmla="*/ 2152650 h 3295650"/>
              <a:gd name="connsiteX38" fmla="*/ 2169583 w 4239683"/>
              <a:gd name="connsiteY38" fmla="*/ 2127250 h 3295650"/>
              <a:gd name="connsiteX39" fmla="*/ 2131483 w 4239683"/>
              <a:gd name="connsiteY39" fmla="*/ 2127250 h 3295650"/>
              <a:gd name="connsiteX40" fmla="*/ 2131483 w 4239683"/>
              <a:gd name="connsiteY40" fmla="*/ 2082800 h 3295650"/>
              <a:gd name="connsiteX41" fmla="*/ 2106083 w 4239683"/>
              <a:gd name="connsiteY41" fmla="*/ 2082800 h 3295650"/>
              <a:gd name="connsiteX42" fmla="*/ 2106083 w 4239683"/>
              <a:gd name="connsiteY42" fmla="*/ 2025650 h 3295650"/>
              <a:gd name="connsiteX43" fmla="*/ 2080683 w 4239683"/>
              <a:gd name="connsiteY43" fmla="*/ 2025650 h 3295650"/>
              <a:gd name="connsiteX44" fmla="*/ 2080683 w 4239683"/>
              <a:gd name="connsiteY44" fmla="*/ 2025650 h 3295650"/>
              <a:gd name="connsiteX45" fmla="*/ 2055283 w 4239683"/>
              <a:gd name="connsiteY45" fmla="*/ 2000250 h 3295650"/>
              <a:gd name="connsiteX46" fmla="*/ 2055283 w 4239683"/>
              <a:gd name="connsiteY46" fmla="*/ 1968500 h 3295650"/>
              <a:gd name="connsiteX47" fmla="*/ 1839383 w 4239683"/>
              <a:gd name="connsiteY47" fmla="*/ 1968500 h 3295650"/>
              <a:gd name="connsiteX48" fmla="*/ 1839383 w 4239683"/>
              <a:gd name="connsiteY48" fmla="*/ 1930400 h 3295650"/>
              <a:gd name="connsiteX49" fmla="*/ 1813983 w 4239683"/>
              <a:gd name="connsiteY49" fmla="*/ 1930400 h 3295650"/>
              <a:gd name="connsiteX50" fmla="*/ 1813983 w 4239683"/>
              <a:gd name="connsiteY50" fmla="*/ 1885950 h 3295650"/>
              <a:gd name="connsiteX51" fmla="*/ 1794933 w 4239683"/>
              <a:gd name="connsiteY51" fmla="*/ 1885950 h 3295650"/>
              <a:gd name="connsiteX52" fmla="*/ 1794933 w 4239683"/>
              <a:gd name="connsiteY52" fmla="*/ 1854200 h 3295650"/>
              <a:gd name="connsiteX53" fmla="*/ 1763183 w 4239683"/>
              <a:gd name="connsiteY53" fmla="*/ 1854200 h 3295650"/>
              <a:gd name="connsiteX54" fmla="*/ 1763183 w 4239683"/>
              <a:gd name="connsiteY54" fmla="*/ 1816100 h 3295650"/>
              <a:gd name="connsiteX55" fmla="*/ 1725083 w 4239683"/>
              <a:gd name="connsiteY55" fmla="*/ 1816100 h 3295650"/>
              <a:gd name="connsiteX56" fmla="*/ 1725083 w 4239683"/>
              <a:gd name="connsiteY56" fmla="*/ 1790700 h 3295650"/>
              <a:gd name="connsiteX57" fmla="*/ 1598083 w 4239683"/>
              <a:gd name="connsiteY57" fmla="*/ 1790700 h 3295650"/>
              <a:gd name="connsiteX58" fmla="*/ 1598083 w 4239683"/>
              <a:gd name="connsiteY58" fmla="*/ 1758950 h 3295650"/>
              <a:gd name="connsiteX59" fmla="*/ 1540933 w 4239683"/>
              <a:gd name="connsiteY59" fmla="*/ 1758950 h 3295650"/>
              <a:gd name="connsiteX60" fmla="*/ 1540933 w 4239683"/>
              <a:gd name="connsiteY60" fmla="*/ 1758950 h 3295650"/>
              <a:gd name="connsiteX61" fmla="*/ 1515533 w 4239683"/>
              <a:gd name="connsiteY61" fmla="*/ 1733550 h 3295650"/>
              <a:gd name="connsiteX62" fmla="*/ 1515533 w 4239683"/>
              <a:gd name="connsiteY62" fmla="*/ 1663700 h 3295650"/>
              <a:gd name="connsiteX63" fmla="*/ 1464733 w 4239683"/>
              <a:gd name="connsiteY63" fmla="*/ 1663700 h 3295650"/>
              <a:gd name="connsiteX64" fmla="*/ 1464733 w 4239683"/>
              <a:gd name="connsiteY64" fmla="*/ 1587500 h 3295650"/>
              <a:gd name="connsiteX65" fmla="*/ 1439333 w 4239683"/>
              <a:gd name="connsiteY65" fmla="*/ 1587500 h 3295650"/>
              <a:gd name="connsiteX66" fmla="*/ 1439333 w 4239683"/>
              <a:gd name="connsiteY66" fmla="*/ 1536700 h 3295650"/>
              <a:gd name="connsiteX67" fmla="*/ 1350433 w 4239683"/>
              <a:gd name="connsiteY67" fmla="*/ 1536700 h 3295650"/>
              <a:gd name="connsiteX68" fmla="*/ 1350433 w 4239683"/>
              <a:gd name="connsiteY68" fmla="*/ 1511300 h 3295650"/>
              <a:gd name="connsiteX69" fmla="*/ 1280583 w 4239683"/>
              <a:gd name="connsiteY69" fmla="*/ 1511300 h 3295650"/>
              <a:gd name="connsiteX70" fmla="*/ 1280583 w 4239683"/>
              <a:gd name="connsiteY70" fmla="*/ 1479550 h 3295650"/>
              <a:gd name="connsiteX71" fmla="*/ 1223433 w 4239683"/>
              <a:gd name="connsiteY71" fmla="*/ 1479550 h 3295650"/>
              <a:gd name="connsiteX72" fmla="*/ 1223433 w 4239683"/>
              <a:gd name="connsiteY72" fmla="*/ 1435100 h 3295650"/>
              <a:gd name="connsiteX73" fmla="*/ 1198033 w 4239683"/>
              <a:gd name="connsiteY73" fmla="*/ 1435100 h 3295650"/>
              <a:gd name="connsiteX74" fmla="*/ 1198033 w 4239683"/>
              <a:gd name="connsiteY74" fmla="*/ 1346200 h 3295650"/>
              <a:gd name="connsiteX75" fmla="*/ 1172633 w 4239683"/>
              <a:gd name="connsiteY75" fmla="*/ 1346200 h 3295650"/>
              <a:gd name="connsiteX76" fmla="*/ 1172633 w 4239683"/>
              <a:gd name="connsiteY76" fmla="*/ 1295400 h 3295650"/>
              <a:gd name="connsiteX77" fmla="*/ 1147233 w 4239683"/>
              <a:gd name="connsiteY77" fmla="*/ 1295400 h 3295650"/>
              <a:gd name="connsiteX78" fmla="*/ 1147233 w 4239683"/>
              <a:gd name="connsiteY78" fmla="*/ 1250950 h 3295650"/>
              <a:gd name="connsiteX79" fmla="*/ 1102783 w 4239683"/>
              <a:gd name="connsiteY79" fmla="*/ 1250950 h 3295650"/>
              <a:gd name="connsiteX80" fmla="*/ 1102783 w 4239683"/>
              <a:gd name="connsiteY80" fmla="*/ 1200150 h 3295650"/>
              <a:gd name="connsiteX81" fmla="*/ 975783 w 4239683"/>
              <a:gd name="connsiteY81" fmla="*/ 1200150 h 3295650"/>
              <a:gd name="connsiteX82" fmla="*/ 948266 w 4239683"/>
              <a:gd name="connsiteY82" fmla="*/ 1170517 h 3295650"/>
              <a:gd name="connsiteX83" fmla="*/ 918633 w 4239683"/>
              <a:gd name="connsiteY83" fmla="*/ 1155700 h 3295650"/>
              <a:gd name="connsiteX84" fmla="*/ 912283 w 4239683"/>
              <a:gd name="connsiteY84" fmla="*/ 1081616 h 3295650"/>
              <a:gd name="connsiteX85" fmla="*/ 895349 w 4239683"/>
              <a:gd name="connsiteY85" fmla="*/ 1051982 h 3295650"/>
              <a:gd name="connsiteX86" fmla="*/ 901700 w 4239683"/>
              <a:gd name="connsiteY86" fmla="*/ 994833 h 3295650"/>
              <a:gd name="connsiteX87" fmla="*/ 867833 w 4239683"/>
              <a:gd name="connsiteY87" fmla="*/ 984250 h 3295650"/>
              <a:gd name="connsiteX88" fmla="*/ 867833 w 4239683"/>
              <a:gd name="connsiteY88" fmla="*/ 933450 h 3295650"/>
              <a:gd name="connsiteX89" fmla="*/ 848783 w 4239683"/>
              <a:gd name="connsiteY89" fmla="*/ 933450 h 3295650"/>
              <a:gd name="connsiteX90" fmla="*/ 848783 w 4239683"/>
              <a:gd name="connsiteY90" fmla="*/ 895350 h 3295650"/>
              <a:gd name="connsiteX91" fmla="*/ 823383 w 4239683"/>
              <a:gd name="connsiteY91" fmla="*/ 895350 h 3295650"/>
              <a:gd name="connsiteX92" fmla="*/ 823383 w 4239683"/>
              <a:gd name="connsiteY92" fmla="*/ 869950 h 3295650"/>
              <a:gd name="connsiteX93" fmla="*/ 715433 w 4239683"/>
              <a:gd name="connsiteY93" fmla="*/ 869950 h 3295650"/>
              <a:gd name="connsiteX94" fmla="*/ 704849 w 4239683"/>
              <a:gd name="connsiteY94" fmla="*/ 836083 h 3295650"/>
              <a:gd name="connsiteX95" fmla="*/ 645583 w 4239683"/>
              <a:gd name="connsiteY95" fmla="*/ 840317 h 3295650"/>
              <a:gd name="connsiteX96" fmla="*/ 645583 w 4239683"/>
              <a:gd name="connsiteY96" fmla="*/ 768350 h 3295650"/>
              <a:gd name="connsiteX97" fmla="*/ 613833 w 4239683"/>
              <a:gd name="connsiteY97" fmla="*/ 768350 h 3295650"/>
              <a:gd name="connsiteX98" fmla="*/ 605366 w 4239683"/>
              <a:gd name="connsiteY98" fmla="*/ 681567 h 3295650"/>
              <a:gd name="connsiteX99" fmla="*/ 590549 w 4239683"/>
              <a:gd name="connsiteY99" fmla="*/ 599017 h 3295650"/>
              <a:gd name="connsiteX100" fmla="*/ 582083 w 4239683"/>
              <a:gd name="connsiteY100" fmla="*/ 565150 h 3295650"/>
              <a:gd name="connsiteX101" fmla="*/ 550333 w 4239683"/>
              <a:gd name="connsiteY101" fmla="*/ 565150 h 3295650"/>
              <a:gd name="connsiteX102" fmla="*/ 548216 w 4239683"/>
              <a:gd name="connsiteY102" fmla="*/ 505883 h 3295650"/>
              <a:gd name="connsiteX103" fmla="*/ 514350 w 4239683"/>
              <a:gd name="connsiteY103" fmla="*/ 501650 h 3295650"/>
              <a:gd name="connsiteX104" fmla="*/ 512233 w 4239683"/>
              <a:gd name="connsiteY104" fmla="*/ 476250 h 3295650"/>
              <a:gd name="connsiteX105" fmla="*/ 442383 w 4239683"/>
              <a:gd name="connsiteY105" fmla="*/ 476250 h 3295650"/>
              <a:gd name="connsiteX106" fmla="*/ 442383 w 4239683"/>
              <a:gd name="connsiteY106" fmla="*/ 450850 h 3295650"/>
              <a:gd name="connsiteX107" fmla="*/ 328083 w 4239683"/>
              <a:gd name="connsiteY107" fmla="*/ 450850 h 3295650"/>
              <a:gd name="connsiteX108" fmla="*/ 328083 w 4239683"/>
              <a:gd name="connsiteY108" fmla="*/ 381000 h 3295650"/>
              <a:gd name="connsiteX109" fmla="*/ 302683 w 4239683"/>
              <a:gd name="connsiteY109" fmla="*/ 381000 h 3295650"/>
              <a:gd name="connsiteX110" fmla="*/ 302683 w 4239683"/>
              <a:gd name="connsiteY110" fmla="*/ 323850 h 3295650"/>
              <a:gd name="connsiteX111" fmla="*/ 283633 w 4239683"/>
              <a:gd name="connsiteY111" fmla="*/ 323850 h 3295650"/>
              <a:gd name="connsiteX112" fmla="*/ 283633 w 4239683"/>
              <a:gd name="connsiteY112" fmla="*/ 241300 h 3295650"/>
              <a:gd name="connsiteX113" fmla="*/ 277283 w 4239683"/>
              <a:gd name="connsiteY113" fmla="*/ 234950 h 3295650"/>
              <a:gd name="connsiteX114" fmla="*/ 277283 w 4239683"/>
              <a:gd name="connsiteY114" fmla="*/ 114300 h 3295650"/>
              <a:gd name="connsiteX115" fmla="*/ 243417 w 4239683"/>
              <a:gd name="connsiteY115" fmla="*/ 88900 h 3295650"/>
              <a:gd name="connsiteX116" fmla="*/ 239183 w 4239683"/>
              <a:gd name="connsiteY116" fmla="*/ 57150 h 3295650"/>
              <a:gd name="connsiteX117" fmla="*/ 160867 w 4239683"/>
              <a:gd name="connsiteY117" fmla="*/ 57150 h 3295650"/>
              <a:gd name="connsiteX118" fmla="*/ 154516 w 4239683"/>
              <a:gd name="connsiteY118" fmla="*/ 21167 h 3295650"/>
              <a:gd name="connsiteX119" fmla="*/ 105834 w 4239683"/>
              <a:gd name="connsiteY119" fmla="*/ 21167 h 3295650"/>
              <a:gd name="connsiteX120" fmla="*/ 105833 w 4239683"/>
              <a:gd name="connsiteY120" fmla="*/ 0 h 3295650"/>
              <a:gd name="connsiteX121" fmla="*/ 0 w 4239683"/>
              <a:gd name="connsiteY121" fmla="*/ 0 h 3295650"/>
              <a:gd name="connsiteX0" fmla="*/ 4239683 w 4239683"/>
              <a:gd name="connsiteY0" fmla="*/ 3295650 h 3295650"/>
              <a:gd name="connsiteX1" fmla="*/ 4239683 w 4239683"/>
              <a:gd name="connsiteY1" fmla="*/ 2768600 h 3295650"/>
              <a:gd name="connsiteX2" fmla="*/ 3623733 w 4239683"/>
              <a:gd name="connsiteY2" fmla="*/ 2768600 h 3295650"/>
              <a:gd name="connsiteX3" fmla="*/ 3623733 w 4239683"/>
              <a:gd name="connsiteY3" fmla="*/ 2673350 h 3295650"/>
              <a:gd name="connsiteX4" fmla="*/ 3160183 w 4239683"/>
              <a:gd name="connsiteY4" fmla="*/ 2673350 h 3295650"/>
              <a:gd name="connsiteX5" fmla="*/ 3160183 w 4239683"/>
              <a:gd name="connsiteY5" fmla="*/ 2603500 h 3295650"/>
              <a:gd name="connsiteX6" fmla="*/ 3058583 w 4239683"/>
              <a:gd name="connsiteY6" fmla="*/ 2603500 h 3295650"/>
              <a:gd name="connsiteX7" fmla="*/ 3058583 w 4239683"/>
              <a:gd name="connsiteY7" fmla="*/ 2603500 h 3295650"/>
              <a:gd name="connsiteX8" fmla="*/ 3058583 w 4239683"/>
              <a:gd name="connsiteY8" fmla="*/ 2559050 h 3295650"/>
              <a:gd name="connsiteX9" fmla="*/ 2995083 w 4239683"/>
              <a:gd name="connsiteY9" fmla="*/ 2559050 h 3295650"/>
              <a:gd name="connsiteX10" fmla="*/ 2995083 w 4239683"/>
              <a:gd name="connsiteY10" fmla="*/ 2482850 h 3295650"/>
              <a:gd name="connsiteX11" fmla="*/ 2982383 w 4239683"/>
              <a:gd name="connsiteY11" fmla="*/ 2482850 h 3295650"/>
              <a:gd name="connsiteX12" fmla="*/ 2982383 w 4239683"/>
              <a:gd name="connsiteY12" fmla="*/ 2451100 h 3295650"/>
              <a:gd name="connsiteX13" fmla="*/ 2912533 w 4239683"/>
              <a:gd name="connsiteY13" fmla="*/ 2451100 h 3295650"/>
              <a:gd name="connsiteX14" fmla="*/ 2925233 w 4239683"/>
              <a:gd name="connsiteY14" fmla="*/ 2438400 h 3295650"/>
              <a:gd name="connsiteX15" fmla="*/ 2823633 w 4239683"/>
              <a:gd name="connsiteY15" fmla="*/ 2438400 h 3295650"/>
              <a:gd name="connsiteX16" fmla="*/ 2823633 w 4239683"/>
              <a:gd name="connsiteY16" fmla="*/ 2413000 h 3295650"/>
              <a:gd name="connsiteX17" fmla="*/ 2753783 w 4239683"/>
              <a:gd name="connsiteY17" fmla="*/ 2413000 h 3295650"/>
              <a:gd name="connsiteX18" fmla="*/ 2753783 w 4239683"/>
              <a:gd name="connsiteY18" fmla="*/ 2393950 h 3295650"/>
              <a:gd name="connsiteX19" fmla="*/ 2728383 w 4239683"/>
              <a:gd name="connsiteY19" fmla="*/ 2393950 h 3295650"/>
              <a:gd name="connsiteX20" fmla="*/ 2728383 w 4239683"/>
              <a:gd name="connsiteY20" fmla="*/ 2368550 h 3295650"/>
              <a:gd name="connsiteX21" fmla="*/ 2696633 w 4239683"/>
              <a:gd name="connsiteY21" fmla="*/ 2368550 h 3295650"/>
              <a:gd name="connsiteX22" fmla="*/ 2696633 w 4239683"/>
              <a:gd name="connsiteY22" fmla="*/ 2355850 h 3295650"/>
              <a:gd name="connsiteX23" fmla="*/ 2575983 w 4239683"/>
              <a:gd name="connsiteY23" fmla="*/ 2355850 h 3295650"/>
              <a:gd name="connsiteX24" fmla="*/ 2575983 w 4239683"/>
              <a:gd name="connsiteY24" fmla="*/ 2336800 h 3295650"/>
              <a:gd name="connsiteX25" fmla="*/ 2506133 w 4239683"/>
              <a:gd name="connsiteY25" fmla="*/ 2336800 h 3295650"/>
              <a:gd name="connsiteX26" fmla="*/ 2506133 w 4239683"/>
              <a:gd name="connsiteY26" fmla="*/ 2292350 h 3295650"/>
              <a:gd name="connsiteX27" fmla="*/ 2468033 w 4239683"/>
              <a:gd name="connsiteY27" fmla="*/ 2292350 h 3295650"/>
              <a:gd name="connsiteX28" fmla="*/ 2468033 w 4239683"/>
              <a:gd name="connsiteY28" fmla="*/ 2273300 h 3295650"/>
              <a:gd name="connsiteX29" fmla="*/ 2410883 w 4239683"/>
              <a:gd name="connsiteY29" fmla="*/ 2273300 h 3295650"/>
              <a:gd name="connsiteX30" fmla="*/ 2410883 w 4239683"/>
              <a:gd name="connsiteY30" fmla="*/ 2228850 h 3295650"/>
              <a:gd name="connsiteX31" fmla="*/ 2372783 w 4239683"/>
              <a:gd name="connsiteY31" fmla="*/ 2228850 h 3295650"/>
              <a:gd name="connsiteX32" fmla="*/ 2372783 w 4239683"/>
              <a:gd name="connsiteY32" fmla="*/ 2190750 h 3295650"/>
              <a:gd name="connsiteX33" fmla="*/ 2252133 w 4239683"/>
              <a:gd name="connsiteY33" fmla="*/ 2190750 h 3295650"/>
              <a:gd name="connsiteX34" fmla="*/ 2252133 w 4239683"/>
              <a:gd name="connsiteY34" fmla="*/ 2165350 h 3295650"/>
              <a:gd name="connsiteX35" fmla="*/ 2207683 w 4239683"/>
              <a:gd name="connsiteY35" fmla="*/ 2165350 h 3295650"/>
              <a:gd name="connsiteX36" fmla="*/ 2207683 w 4239683"/>
              <a:gd name="connsiteY36" fmla="*/ 2152650 h 3295650"/>
              <a:gd name="connsiteX37" fmla="*/ 2169583 w 4239683"/>
              <a:gd name="connsiteY37" fmla="*/ 2152650 h 3295650"/>
              <a:gd name="connsiteX38" fmla="*/ 2169583 w 4239683"/>
              <a:gd name="connsiteY38" fmla="*/ 2127250 h 3295650"/>
              <a:gd name="connsiteX39" fmla="*/ 2131483 w 4239683"/>
              <a:gd name="connsiteY39" fmla="*/ 2127250 h 3295650"/>
              <a:gd name="connsiteX40" fmla="*/ 2131483 w 4239683"/>
              <a:gd name="connsiteY40" fmla="*/ 2082800 h 3295650"/>
              <a:gd name="connsiteX41" fmla="*/ 2106083 w 4239683"/>
              <a:gd name="connsiteY41" fmla="*/ 2082800 h 3295650"/>
              <a:gd name="connsiteX42" fmla="*/ 2106083 w 4239683"/>
              <a:gd name="connsiteY42" fmla="*/ 2025650 h 3295650"/>
              <a:gd name="connsiteX43" fmla="*/ 2080683 w 4239683"/>
              <a:gd name="connsiteY43" fmla="*/ 2025650 h 3295650"/>
              <a:gd name="connsiteX44" fmla="*/ 2080683 w 4239683"/>
              <a:gd name="connsiteY44" fmla="*/ 2025650 h 3295650"/>
              <a:gd name="connsiteX45" fmla="*/ 2055283 w 4239683"/>
              <a:gd name="connsiteY45" fmla="*/ 2000250 h 3295650"/>
              <a:gd name="connsiteX46" fmla="*/ 2055283 w 4239683"/>
              <a:gd name="connsiteY46" fmla="*/ 1968500 h 3295650"/>
              <a:gd name="connsiteX47" fmla="*/ 1839383 w 4239683"/>
              <a:gd name="connsiteY47" fmla="*/ 1968500 h 3295650"/>
              <a:gd name="connsiteX48" fmla="*/ 1839383 w 4239683"/>
              <a:gd name="connsiteY48" fmla="*/ 1930400 h 3295650"/>
              <a:gd name="connsiteX49" fmla="*/ 1813983 w 4239683"/>
              <a:gd name="connsiteY49" fmla="*/ 1930400 h 3295650"/>
              <a:gd name="connsiteX50" fmla="*/ 1813983 w 4239683"/>
              <a:gd name="connsiteY50" fmla="*/ 1885950 h 3295650"/>
              <a:gd name="connsiteX51" fmla="*/ 1794933 w 4239683"/>
              <a:gd name="connsiteY51" fmla="*/ 1885950 h 3295650"/>
              <a:gd name="connsiteX52" fmla="*/ 1794933 w 4239683"/>
              <a:gd name="connsiteY52" fmla="*/ 1854200 h 3295650"/>
              <a:gd name="connsiteX53" fmla="*/ 1763183 w 4239683"/>
              <a:gd name="connsiteY53" fmla="*/ 1854200 h 3295650"/>
              <a:gd name="connsiteX54" fmla="*/ 1763183 w 4239683"/>
              <a:gd name="connsiteY54" fmla="*/ 1816100 h 3295650"/>
              <a:gd name="connsiteX55" fmla="*/ 1725083 w 4239683"/>
              <a:gd name="connsiteY55" fmla="*/ 1816100 h 3295650"/>
              <a:gd name="connsiteX56" fmla="*/ 1725083 w 4239683"/>
              <a:gd name="connsiteY56" fmla="*/ 1790700 h 3295650"/>
              <a:gd name="connsiteX57" fmla="*/ 1598083 w 4239683"/>
              <a:gd name="connsiteY57" fmla="*/ 1790700 h 3295650"/>
              <a:gd name="connsiteX58" fmla="*/ 1598083 w 4239683"/>
              <a:gd name="connsiteY58" fmla="*/ 1758950 h 3295650"/>
              <a:gd name="connsiteX59" fmla="*/ 1540933 w 4239683"/>
              <a:gd name="connsiteY59" fmla="*/ 1758950 h 3295650"/>
              <a:gd name="connsiteX60" fmla="*/ 1540933 w 4239683"/>
              <a:gd name="connsiteY60" fmla="*/ 1758950 h 3295650"/>
              <a:gd name="connsiteX61" fmla="*/ 1515533 w 4239683"/>
              <a:gd name="connsiteY61" fmla="*/ 1733550 h 3295650"/>
              <a:gd name="connsiteX62" fmla="*/ 1515533 w 4239683"/>
              <a:gd name="connsiteY62" fmla="*/ 1663700 h 3295650"/>
              <a:gd name="connsiteX63" fmla="*/ 1464733 w 4239683"/>
              <a:gd name="connsiteY63" fmla="*/ 1663700 h 3295650"/>
              <a:gd name="connsiteX64" fmla="*/ 1464733 w 4239683"/>
              <a:gd name="connsiteY64" fmla="*/ 1587500 h 3295650"/>
              <a:gd name="connsiteX65" fmla="*/ 1439333 w 4239683"/>
              <a:gd name="connsiteY65" fmla="*/ 1587500 h 3295650"/>
              <a:gd name="connsiteX66" fmla="*/ 1439333 w 4239683"/>
              <a:gd name="connsiteY66" fmla="*/ 1536700 h 3295650"/>
              <a:gd name="connsiteX67" fmla="*/ 1350433 w 4239683"/>
              <a:gd name="connsiteY67" fmla="*/ 1536700 h 3295650"/>
              <a:gd name="connsiteX68" fmla="*/ 1350433 w 4239683"/>
              <a:gd name="connsiteY68" fmla="*/ 1511300 h 3295650"/>
              <a:gd name="connsiteX69" fmla="*/ 1280583 w 4239683"/>
              <a:gd name="connsiteY69" fmla="*/ 1511300 h 3295650"/>
              <a:gd name="connsiteX70" fmla="*/ 1280583 w 4239683"/>
              <a:gd name="connsiteY70" fmla="*/ 1479550 h 3295650"/>
              <a:gd name="connsiteX71" fmla="*/ 1223433 w 4239683"/>
              <a:gd name="connsiteY71" fmla="*/ 1479550 h 3295650"/>
              <a:gd name="connsiteX72" fmla="*/ 1223433 w 4239683"/>
              <a:gd name="connsiteY72" fmla="*/ 1435100 h 3295650"/>
              <a:gd name="connsiteX73" fmla="*/ 1198033 w 4239683"/>
              <a:gd name="connsiteY73" fmla="*/ 1435100 h 3295650"/>
              <a:gd name="connsiteX74" fmla="*/ 1198033 w 4239683"/>
              <a:gd name="connsiteY74" fmla="*/ 1346200 h 3295650"/>
              <a:gd name="connsiteX75" fmla="*/ 1172633 w 4239683"/>
              <a:gd name="connsiteY75" fmla="*/ 1346200 h 3295650"/>
              <a:gd name="connsiteX76" fmla="*/ 1172633 w 4239683"/>
              <a:gd name="connsiteY76" fmla="*/ 1295400 h 3295650"/>
              <a:gd name="connsiteX77" fmla="*/ 1147233 w 4239683"/>
              <a:gd name="connsiteY77" fmla="*/ 1295400 h 3295650"/>
              <a:gd name="connsiteX78" fmla="*/ 1147233 w 4239683"/>
              <a:gd name="connsiteY78" fmla="*/ 1250950 h 3295650"/>
              <a:gd name="connsiteX79" fmla="*/ 1102783 w 4239683"/>
              <a:gd name="connsiteY79" fmla="*/ 1250950 h 3295650"/>
              <a:gd name="connsiteX80" fmla="*/ 1102783 w 4239683"/>
              <a:gd name="connsiteY80" fmla="*/ 1200150 h 3295650"/>
              <a:gd name="connsiteX81" fmla="*/ 975783 w 4239683"/>
              <a:gd name="connsiteY81" fmla="*/ 1200150 h 3295650"/>
              <a:gd name="connsiteX82" fmla="*/ 956733 w 4239683"/>
              <a:gd name="connsiteY82" fmla="*/ 1164167 h 3295650"/>
              <a:gd name="connsiteX83" fmla="*/ 918633 w 4239683"/>
              <a:gd name="connsiteY83" fmla="*/ 1155700 h 3295650"/>
              <a:gd name="connsiteX84" fmla="*/ 912283 w 4239683"/>
              <a:gd name="connsiteY84" fmla="*/ 1081616 h 3295650"/>
              <a:gd name="connsiteX85" fmla="*/ 895349 w 4239683"/>
              <a:gd name="connsiteY85" fmla="*/ 1051982 h 3295650"/>
              <a:gd name="connsiteX86" fmla="*/ 901700 w 4239683"/>
              <a:gd name="connsiteY86" fmla="*/ 994833 h 3295650"/>
              <a:gd name="connsiteX87" fmla="*/ 867833 w 4239683"/>
              <a:gd name="connsiteY87" fmla="*/ 984250 h 3295650"/>
              <a:gd name="connsiteX88" fmla="*/ 867833 w 4239683"/>
              <a:gd name="connsiteY88" fmla="*/ 933450 h 3295650"/>
              <a:gd name="connsiteX89" fmla="*/ 848783 w 4239683"/>
              <a:gd name="connsiteY89" fmla="*/ 933450 h 3295650"/>
              <a:gd name="connsiteX90" fmla="*/ 848783 w 4239683"/>
              <a:gd name="connsiteY90" fmla="*/ 895350 h 3295650"/>
              <a:gd name="connsiteX91" fmla="*/ 823383 w 4239683"/>
              <a:gd name="connsiteY91" fmla="*/ 895350 h 3295650"/>
              <a:gd name="connsiteX92" fmla="*/ 823383 w 4239683"/>
              <a:gd name="connsiteY92" fmla="*/ 869950 h 3295650"/>
              <a:gd name="connsiteX93" fmla="*/ 715433 w 4239683"/>
              <a:gd name="connsiteY93" fmla="*/ 869950 h 3295650"/>
              <a:gd name="connsiteX94" fmla="*/ 704849 w 4239683"/>
              <a:gd name="connsiteY94" fmla="*/ 836083 h 3295650"/>
              <a:gd name="connsiteX95" fmla="*/ 645583 w 4239683"/>
              <a:gd name="connsiteY95" fmla="*/ 840317 h 3295650"/>
              <a:gd name="connsiteX96" fmla="*/ 645583 w 4239683"/>
              <a:gd name="connsiteY96" fmla="*/ 768350 h 3295650"/>
              <a:gd name="connsiteX97" fmla="*/ 613833 w 4239683"/>
              <a:gd name="connsiteY97" fmla="*/ 768350 h 3295650"/>
              <a:gd name="connsiteX98" fmla="*/ 605366 w 4239683"/>
              <a:gd name="connsiteY98" fmla="*/ 681567 h 3295650"/>
              <a:gd name="connsiteX99" fmla="*/ 590549 w 4239683"/>
              <a:gd name="connsiteY99" fmla="*/ 599017 h 3295650"/>
              <a:gd name="connsiteX100" fmla="*/ 582083 w 4239683"/>
              <a:gd name="connsiteY100" fmla="*/ 565150 h 3295650"/>
              <a:gd name="connsiteX101" fmla="*/ 550333 w 4239683"/>
              <a:gd name="connsiteY101" fmla="*/ 565150 h 3295650"/>
              <a:gd name="connsiteX102" fmla="*/ 548216 w 4239683"/>
              <a:gd name="connsiteY102" fmla="*/ 505883 h 3295650"/>
              <a:gd name="connsiteX103" fmla="*/ 514350 w 4239683"/>
              <a:gd name="connsiteY103" fmla="*/ 501650 h 3295650"/>
              <a:gd name="connsiteX104" fmla="*/ 512233 w 4239683"/>
              <a:gd name="connsiteY104" fmla="*/ 476250 h 3295650"/>
              <a:gd name="connsiteX105" fmla="*/ 442383 w 4239683"/>
              <a:gd name="connsiteY105" fmla="*/ 476250 h 3295650"/>
              <a:gd name="connsiteX106" fmla="*/ 442383 w 4239683"/>
              <a:gd name="connsiteY106" fmla="*/ 450850 h 3295650"/>
              <a:gd name="connsiteX107" fmla="*/ 328083 w 4239683"/>
              <a:gd name="connsiteY107" fmla="*/ 450850 h 3295650"/>
              <a:gd name="connsiteX108" fmla="*/ 328083 w 4239683"/>
              <a:gd name="connsiteY108" fmla="*/ 381000 h 3295650"/>
              <a:gd name="connsiteX109" fmla="*/ 302683 w 4239683"/>
              <a:gd name="connsiteY109" fmla="*/ 381000 h 3295650"/>
              <a:gd name="connsiteX110" fmla="*/ 302683 w 4239683"/>
              <a:gd name="connsiteY110" fmla="*/ 323850 h 3295650"/>
              <a:gd name="connsiteX111" fmla="*/ 283633 w 4239683"/>
              <a:gd name="connsiteY111" fmla="*/ 323850 h 3295650"/>
              <a:gd name="connsiteX112" fmla="*/ 283633 w 4239683"/>
              <a:gd name="connsiteY112" fmla="*/ 241300 h 3295650"/>
              <a:gd name="connsiteX113" fmla="*/ 277283 w 4239683"/>
              <a:gd name="connsiteY113" fmla="*/ 234950 h 3295650"/>
              <a:gd name="connsiteX114" fmla="*/ 277283 w 4239683"/>
              <a:gd name="connsiteY114" fmla="*/ 114300 h 3295650"/>
              <a:gd name="connsiteX115" fmla="*/ 243417 w 4239683"/>
              <a:gd name="connsiteY115" fmla="*/ 88900 h 3295650"/>
              <a:gd name="connsiteX116" fmla="*/ 239183 w 4239683"/>
              <a:gd name="connsiteY116" fmla="*/ 57150 h 3295650"/>
              <a:gd name="connsiteX117" fmla="*/ 160867 w 4239683"/>
              <a:gd name="connsiteY117" fmla="*/ 57150 h 3295650"/>
              <a:gd name="connsiteX118" fmla="*/ 154516 w 4239683"/>
              <a:gd name="connsiteY118" fmla="*/ 21167 h 3295650"/>
              <a:gd name="connsiteX119" fmla="*/ 105834 w 4239683"/>
              <a:gd name="connsiteY119" fmla="*/ 21167 h 3295650"/>
              <a:gd name="connsiteX120" fmla="*/ 105833 w 4239683"/>
              <a:gd name="connsiteY120" fmla="*/ 0 h 3295650"/>
              <a:gd name="connsiteX121" fmla="*/ 0 w 4239683"/>
              <a:gd name="connsiteY121" fmla="*/ 0 h 3295650"/>
              <a:gd name="connsiteX0" fmla="*/ 4239683 w 4239683"/>
              <a:gd name="connsiteY0" fmla="*/ 3295650 h 3295650"/>
              <a:gd name="connsiteX1" fmla="*/ 4239683 w 4239683"/>
              <a:gd name="connsiteY1" fmla="*/ 2768600 h 3295650"/>
              <a:gd name="connsiteX2" fmla="*/ 3623733 w 4239683"/>
              <a:gd name="connsiteY2" fmla="*/ 2768600 h 3295650"/>
              <a:gd name="connsiteX3" fmla="*/ 3623733 w 4239683"/>
              <a:gd name="connsiteY3" fmla="*/ 2673350 h 3295650"/>
              <a:gd name="connsiteX4" fmla="*/ 3160183 w 4239683"/>
              <a:gd name="connsiteY4" fmla="*/ 2673350 h 3295650"/>
              <a:gd name="connsiteX5" fmla="*/ 3160183 w 4239683"/>
              <a:gd name="connsiteY5" fmla="*/ 2603500 h 3295650"/>
              <a:gd name="connsiteX6" fmla="*/ 3058583 w 4239683"/>
              <a:gd name="connsiteY6" fmla="*/ 2603500 h 3295650"/>
              <a:gd name="connsiteX7" fmla="*/ 3058583 w 4239683"/>
              <a:gd name="connsiteY7" fmla="*/ 2603500 h 3295650"/>
              <a:gd name="connsiteX8" fmla="*/ 3058583 w 4239683"/>
              <a:gd name="connsiteY8" fmla="*/ 2559050 h 3295650"/>
              <a:gd name="connsiteX9" fmla="*/ 2995083 w 4239683"/>
              <a:gd name="connsiteY9" fmla="*/ 2559050 h 3295650"/>
              <a:gd name="connsiteX10" fmla="*/ 2995083 w 4239683"/>
              <a:gd name="connsiteY10" fmla="*/ 2482850 h 3295650"/>
              <a:gd name="connsiteX11" fmla="*/ 2982383 w 4239683"/>
              <a:gd name="connsiteY11" fmla="*/ 2482850 h 3295650"/>
              <a:gd name="connsiteX12" fmla="*/ 2982383 w 4239683"/>
              <a:gd name="connsiteY12" fmla="*/ 2451100 h 3295650"/>
              <a:gd name="connsiteX13" fmla="*/ 2912533 w 4239683"/>
              <a:gd name="connsiteY13" fmla="*/ 2451100 h 3295650"/>
              <a:gd name="connsiteX14" fmla="*/ 2925233 w 4239683"/>
              <a:gd name="connsiteY14" fmla="*/ 2438400 h 3295650"/>
              <a:gd name="connsiteX15" fmla="*/ 2823633 w 4239683"/>
              <a:gd name="connsiteY15" fmla="*/ 2438400 h 3295650"/>
              <a:gd name="connsiteX16" fmla="*/ 2823633 w 4239683"/>
              <a:gd name="connsiteY16" fmla="*/ 2413000 h 3295650"/>
              <a:gd name="connsiteX17" fmla="*/ 2753783 w 4239683"/>
              <a:gd name="connsiteY17" fmla="*/ 2413000 h 3295650"/>
              <a:gd name="connsiteX18" fmla="*/ 2753783 w 4239683"/>
              <a:gd name="connsiteY18" fmla="*/ 2393950 h 3295650"/>
              <a:gd name="connsiteX19" fmla="*/ 2728383 w 4239683"/>
              <a:gd name="connsiteY19" fmla="*/ 2393950 h 3295650"/>
              <a:gd name="connsiteX20" fmla="*/ 2728383 w 4239683"/>
              <a:gd name="connsiteY20" fmla="*/ 2368550 h 3295650"/>
              <a:gd name="connsiteX21" fmla="*/ 2696633 w 4239683"/>
              <a:gd name="connsiteY21" fmla="*/ 2368550 h 3295650"/>
              <a:gd name="connsiteX22" fmla="*/ 2696633 w 4239683"/>
              <a:gd name="connsiteY22" fmla="*/ 2355850 h 3295650"/>
              <a:gd name="connsiteX23" fmla="*/ 2575983 w 4239683"/>
              <a:gd name="connsiteY23" fmla="*/ 2355850 h 3295650"/>
              <a:gd name="connsiteX24" fmla="*/ 2575983 w 4239683"/>
              <a:gd name="connsiteY24" fmla="*/ 2336800 h 3295650"/>
              <a:gd name="connsiteX25" fmla="*/ 2506133 w 4239683"/>
              <a:gd name="connsiteY25" fmla="*/ 2336800 h 3295650"/>
              <a:gd name="connsiteX26" fmla="*/ 2506133 w 4239683"/>
              <a:gd name="connsiteY26" fmla="*/ 2292350 h 3295650"/>
              <a:gd name="connsiteX27" fmla="*/ 2468033 w 4239683"/>
              <a:gd name="connsiteY27" fmla="*/ 2292350 h 3295650"/>
              <a:gd name="connsiteX28" fmla="*/ 2468033 w 4239683"/>
              <a:gd name="connsiteY28" fmla="*/ 2273300 h 3295650"/>
              <a:gd name="connsiteX29" fmla="*/ 2410883 w 4239683"/>
              <a:gd name="connsiteY29" fmla="*/ 2273300 h 3295650"/>
              <a:gd name="connsiteX30" fmla="*/ 2410883 w 4239683"/>
              <a:gd name="connsiteY30" fmla="*/ 2228850 h 3295650"/>
              <a:gd name="connsiteX31" fmla="*/ 2372783 w 4239683"/>
              <a:gd name="connsiteY31" fmla="*/ 2228850 h 3295650"/>
              <a:gd name="connsiteX32" fmla="*/ 2372783 w 4239683"/>
              <a:gd name="connsiteY32" fmla="*/ 2190750 h 3295650"/>
              <a:gd name="connsiteX33" fmla="*/ 2252133 w 4239683"/>
              <a:gd name="connsiteY33" fmla="*/ 2190750 h 3295650"/>
              <a:gd name="connsiteX34" fmla="*/ 2252133 w 4239683"/>
              <a:gd name="connsiteY34" fmla="*/ 2165350 h 3295650"/>
              <a:gd name="connsiteX35" fmla="*/ 2207683 w 4239683"/>
              <a:gd name="connsiteY35" fmla="*/ 2165350 h 3295650"/>
              <a:gd name="connsiteX36" fmla="*/ 2207683 w 4239683"/>
              <a:gd name="connsiteY36" fmla="*/ 2152650 h 3295650"/>
              <a:gd name="connsiteX37" fmla="*/ 2169583 w 4239683"/>
              <a:gd name="connsiteY37" fmla="*/ 2152650 h 3295650"/>
              <a:gd name="connsiteX38" fmla="*/ 2169583 w 4239683"/>
              <a:gd name="connsiteY38" fmla="*/ 2127250 h 3295650"/>
              <a:gd name="connsiteX39" fmla="*/ 2131483 w 4239683"/>
              <a:gd name="connsiteY39" fmla="*/ 2127250 h 3295650"/>
              <a:gd name="connsiteX40" fmla="*/ 2131483 w 4239683"/>
              <a:gd name="connsiteY40" fmla="*/ 2082800 h 3295650"/>
              <a:gd name="connsiteX41" fmla="*/ 2106083 w 4239683"/>
              <a:gd name="connsiteY41" fmla="*/ 2082800 h 3295650"/>
              <a:gd name="connsiteX42" fmla="*/ 2106083 w 4239683"/>
              <a:gd name="connsiteY42" fmla="*/ 2025650 h 3295650"/>
              <a:gd name="connsiteX43" fmla="*/ 2080683 w 4239683"/>
              <a:gd name="connsiteY43" fmla="*/ 2025650 h 3295650"/>
              <a:gd name="connsiteX44" fmla="*/ 2080683 w 4239683"/>
              <a:gd name="connsiteY44" fmla="*/ 2025650 h 3295650"/>
              <a:gd name="connsiteX45" fmla="*/ 2055283 w 4239683"/>
              <a:gd name="connsiteY45" fmla="*/ 2000250 h 3295650"/>
              <a:gd name="connsiteX46" fmla="*/ 2055283 w 4239683"/>
              <a:gd name="connsiteY46" fmla="*/ 1968500 h 3295650"/>
              <a:gd name="connsiteX47" fmla="*/ 1839383 w 4239683"/>
              <a:gd name="connsiteY47" fmla="*/ 1968500 h 3295650"/>
              <a:gd name="connsiteX48" fmla="*/ 1839383 w 4239683"/>
              <a:gd name="connsiteY48" fmla="*/ 1930400 h 3295650"/>
              <a:gd name="connsiteX49" fmla="*/ 1813983 w 4239683"/>
              <a:gd name="connsiteY49" fmla="*/ 1930400 h 3295650"/>
              <a:gd name="connsiteX50" fmla="*/ 1813983 w 4239683"/>
              <a:gd name="connsiteY50" fmla="*/ 1885950 h 3295650"/>
              <a:gd name="connsiteX51" fmla="*/ 1794933 w 4239683"/>
              <a:gd name="connsiteY51" fmla="*/ 1885950 h 3295650"/>
              <a:gd name="connsiteX52" fmla="*/ 1794933 w 4239683"/>
              <a:gd name="connsiteY52" fmla="*/ 1854200 h 3295650"/>
              <a:gd name="connsiteX53" fmla="*/ 1763183 w 4239683"/>
              <a:gd name="connsiteY53" fmla="*/ 1854200 h 3295650"/>
              <a:gd name="connsiteX54" fmla="*/ 1763183 w 4239683"/>
              <a:gd name="connsiteY54" fmla="*/ 1816100 h 3295650"/>
              <a:gd name="connsiteX55" fmla="*/ 1725083 w 4239683"/>
              <a:gd name="connsiteY55" fmla="*/ 1816100 h 3295650"/>
              <a:gd name="connsiteX56" fmla="*/ 1725083 w 4239683"/>
              <a:gd name="connsiteY56" fmla="*/ 1790700 h 3295650"/>
              <a:gd name="connsiteX57" fmla="*/ 1598083 w 4239683"/>
              <a:gd name="connsiteY57" fmla="*/ 1790700 h 3295650"/>
              <a:gd name="connsiteX58" fmla="*/ 1598083 w 4239683"/>
              <a:gd name="connsiteY58" fmla="*/ 1758950 h 3295650"/>
              <a:gd name="connsiteX59" fmla="*/ 1540933 w 4239683"/>
              <a:gd name="connsiteY59" fmla="*/ 1758950 h 3295650"/>
              <a:gd name="connsiteX60" fmla="*/ 1540933 w 4239683"/>
              <a:gd name="connsiteY60" fmla="*/ 1758950 h 3295650"/>
              <a:gd name="connsiteX61" fmla="*/ 1515533 w 4239683"/>
              <a:gd name="connsiteY61" fmla="*/ 1733550 h 3295650"/>
              <a:gd name="connsiteX62" fmla="*/ 1515533 w 4239683"/>
              <a:gd name="connsiteY62" fmla="*/ 1663700 h 3295650"/>
              <a:gd name="connsiteX63" fmla="*/ 1464733 w 4239683"/>
              <a:gd name="connsiteY63" fmla="*/ 1663700 h 3295650"/>
              <a:gd name="connsiteX64" fmla="*/ 1464733 w 4239683"/>
              <a:gd name="connsiteY64" fmla="*/ 1587500 h 3295650"/>
              <a:gd name="connsiteX65" fmla="*/ 1439333 w 4239683"/>
              <a:gd name="connsiteY65" fmla="*/ 1587500 h 3295650"/>
              <a:gd name="connsiteX66" fmla="*/ 1439333 w 4239683"/>
              <a:gd name="connsiteY66" fmla="*/ 1536700 h 3295650"/>
              <a:gd name="connsiteX67" fmla="*/ 1350433 w 4239683"/>
              <a:gd name="connsiteY67" fmla="*/ 1536700 h 3295650"/>
              <a:gd name="connsiteX68" fmla="*/ 1350433 w 4239683"/>
              <a:gd name="connsiteY68" fmla="*/ 1511300 h 3295650"/>
              <a:gd name="connsiteX69" fmla="*/ 1280583 w 4239683"/>
              <a:gd name="connsiteY69" fmla="*/ 1511300 h 3295650"/>
              <a:gd name="connsiteX70" fmla="*/ 1280583 w 4239683"/>
              <a:gd name="connsiteY70" fmla="*/ 1479550 h 3295650"/>
              <a:gd name="connsiteX71" fmla="*/ 1223433 w 4239683"/>
              <a:gd name="connsiteY71" fmla="*/ 1479550 h 3295650"/>
              <a:gd name="connsiteX72" fmla="*/ 1223433 w 4239683"/>
              <a:gd name="connsiteY72" fmla="*/ 1435100 h 3295650"/>
              <a:gd name="connsiteX73" fmla="*/ 1198033 w 4239683"/>
              <a:gd name="connsiteY73" fmla="*/ 1435100 h 3295650"/>
              <a:gd name="connsiteX74" fmla="*/ 1198033 w 4239683"/>
              <a:gd name="connsiteY74" fmla="*/ 1346200 h 3295650"/>
              <a:gd name="connsiteX75" fmla="*/ 1172633 w 4239683"/>
              <a:gd name="connsiteY75" fmla="*/ 1346200 h 3295650"/>
              <a:gd name="connsiteX76" fmla="*/ 1172633 w 4239683"/>
              <a:gd name="connsiteY76" fmla="*/ 1295400 h 3295650"/>
              <a:gd name="connsiteX77" fmla="*/ 1147233 w 4239683"/>
              <a:gd name="connsiteY77" fmla="*/ 1295400 h 3295650"/>
              <a:gd name="connsiteX78" fmla="*/ 1147233 w 4239683"/>
              <a:gd name="connsiteY78" fmla="*/ 1250950 h 3295650"/>
              <a:gd name="connsiteX79" fmla="*/ 1102783 w 4239683"/>
              <a:gd name="connsiteY79" fmla="*/ 1250950 h 3295650"/>
              <a:gd name="connsiteX80" fmla="*/ 1102783 w 4239683"/>
              <a:gd name="connsiteY80" fmla="*/ 1200150 h 3295650"/>
              <a:gd name="connsiteX81" fmla="*/ 980016 w 4239683"/>
              <a:gd name="connsiteY81" fmla="*/ 1181100 h 3295650"/>
              <a:gd name="connsiteX82" fmla="*/ 956733 w 4239683"/>
              <a:gd name="connsiteY82" fmla="*/ 1164167 h 3295650"/>
              <a:gd name="connsiteX83" fmla="*/ 918633 w 4239683"/>
              <a:gd name="connsiteY83" fmla="*/ 1155700 h 3295650"/>
              <a:gd name="connsiteX84" fmla="*/ 912283 w 4239683"/>
              <a:gd name="connsiteY84" fmla="*/ 1081616 h 3295650"/>
              <a:gd name="connsiteX85" fmla="*/ 895349 w 4239683"/>
              <a:gd name="connsiteY85" fmla="*/ 1051982 h 3295650"/>
              <a:gd name="connsiteX86" fmla="*/ 901700 w 4239683"/>
              <a:gd name="connsiteY86" fmla="*/ 994833 h 3295650"/>
              <a:gd name="connsiteX87" fmla="*/ 867833 w 4239683"/>
              <a:gd name="connsiteY87" fmla="*/ 984250 h 3295650"/>
              <a:gd name="connsiteX88" fmla="*/ 867833 w 4239683"/>
              <a:gd name="connsiteY88" fmla="*/ 933450 h 3295650"/>
              <a:gd name="connsiteX89" fmla="*/ 848783 w 4239683"/>
              <a:gd name="connsiteY89" fmla="*/ 933450 h 3295650"/>
              <a:gd name="connsiteX90" fmla="*/ 848783 w 4239683"/>
              <a:gd name="connsiteY90" fmla="*/ 895350 h 3295650"/>
              <a:gd name="connsiteX91" fmla="*/ 823383 w 4239683"/>
              <a:gd name="connsiteY91" fmla="*/ 895350 h 3295650"/>
              <a:gd name="connsiteX92" fmla="*/ 823383 w 4239683"/>
              <a:gd name="connsiteY92" fmla="*/ 869950 h 3295650"/>
              <a:gd name="connsiteX93" fmla="*/ 715433 w 4239683"/>
              <a:gd name="connsiteY93" fmla="*/ 869950 h 3295650"/>
              <a:gd name="connsiteX94" fmla="*/ 704849 w 4239683"/>
              <a:gd name="connsiteY94" fmla="*/ 836083 h 3295650"/>
              <a:gd name="connsiteX95" fmla="*/ 645583 w 4239683"/>
              <a:gd name="connsiteY95" fmla="*/ 840317 h 3295650"/>
              <a:gd name="connsiteX96" fmla="*/ 645583 w 4239683"/>
              <a:gd name="connsiteY96" fmla="*/ 768350 h 3295650"/>
              <a:gd name="connsiteX97" fmla="*/ 613833 w 4239683"/>
              <a:gd name="connsiteY97" fmla="*/ 768350 h 3295650"/>
              <a:gd name="connsiteX98" fmla="*/ 605366 w 4239683"/>
              <a:gd name="connsiteY98" fmla="*/ 681567 h 3295650"/>
              <a:gd name="connsiteX99" fmla="*/ 590549 w 4239683"/>
              <a:gd name="connsiteY99" fmla="*/ 599017 h 3295650"/>
              <a:gd name="connsiteX100" fmla="*/ 582083 w 4239683"/>
              <a:gd name="connsiteY100" fmla="*/ 565150 h 3295650"/>
              <a:gd name="connsiteX101" fmla="*/ 550333 w 4239683"/>
              <a:gd name="connsiteY101" fmla="*/ 565150 h 3295650"/>
              <a:gd name="connsiteX102" fmla="*/ 548216 w 4239683"/>
              <a:gd name="connsiteY102" fmla="*/ 505883 h 3295650"/>
              <a:gd name="connsiteX103" fmla="*/ 514350 w 4239683"/>
              <a:gd name="connsiteY103" fmla="*/ 501650 h 3295650"/>
              <a:gd name="connsiteX104" fmla="*/ 512233 w 4239683"/>
              <a:gd name="connsiteY104" fmla="*/ 476250 h 3295650"/>
              <a:gd name="connsiteX105" fmla="*/ 442383 w 4239683"/>
              <a:gd name="connsiteY105" fmla="*/ 476250 h 3295650"/>
              <a:gd name="connsiteX106" fmla="*/ 442383 w 4239683"/>
              <a:gd name="connsiteY106" fmla="*/ 450850 h 3295650"/>
              <a:gd name="connsiteX107" fmla="*/ 328083 w 4239683"/>
              <a:gd name="connsiteY107" fmla="*/ 450850 h 3295650"/>
              <a:gd name="connsiteX108" fmla="*/ 328083 w 4239683"/>
              <a:gd name="connsiteY108" fmla="*/ 381000 h 3295650"/>
              <a:gd name="connsiteX109" fmla="*/ 302683 w 4239683"/>
              <a:gd name="connsiteY109" fmla="*/ 381000 h 3295650"/>
              <a:gd name="connsiteX110" fmla="*/ 302683 w 4239683"/>
              <a:gd name="connsiteY110" fmla="*/ 323850 h 3295650"/>
              <a:gd name="connsiteX111" fmla="*/ 283633 w 4239683"/>
              <a:gd name="connsiteY111" fmla="*/ 323850 h 3295650"/>
              <a:gd name="connsiteX112" fmla="*/ 283633 w 4239683"/>
              <a:gd name="connsiteY112" fmla="*/ 241300 h 3295650"/>
              <a:gd name="connsiteX113" fmla="*/ 277283 w 4239683"/>
              <a:gd name="connsiteY113" fmla="*/ 234950 h 3295650"/>
              <a:gd name="connsiteX114" fmla="*/ 277283 w 4239683"/>
              <a:gd name="connsiteY114" fmla="*/ 114300 h 3295650"/>
              <a:gd name="connsiteX115" fmla="*/ 243417 w 4239683"/>
              <a:gd name="connsiteY115" fmla="*/ 88900 h 3295650"/>
              <a:gd name="connsiteX116" fmla="*/ 239183 w 4239683"/>
              <a:gd name="connsiteY116" fmla="*/ 57150 h 3295650"/>
              <a:gd name="connsiteX117" fmla="*/ 160867 w 4239683"/>
              <a:gd name="connsiteY117" fmla="*/ 57150 h 3295650"/>
              <a:gd name="connsiteX118" fmla="*/ 154516 w 4239683"/>
              <a:gd name="connsiteY118" fmla="*/ 21167 h 3295650"/>
              <a:gd name="connsiteX119" fmla="*/ 105834 w 4239683"/>
              <a:gd name="connsiteY119" fmla="*/ 21167 h 3295650"/>
              <a:gd name="connsiteX120" fmla="*/ 105833 w 4239683"/>
              <a:gd name="connsiteY120" fmla="*/ 0 h 3295650"/>
              <a:gd name="connsiteX121" fmla="*/ 0 w 4239683"/>
              <a:gd name="connsiteY121" fmla="*/ 0 h 3295650"/>
              <a:gd name="connsiteX0" fmla="*/ 4239683 w 4239683"/>
              <a:gd name="connsiteY0" fmla="*/ 3295650 h 3295650"/>
              <a:gd name="connsiteX1" fmla="*/ 4239683 w 4239683"/>
              <a:gd name="connsiteY1" fmla="*/ 2768600 h 3295650"/>
              <a:gd name="connsiteX2" fmla="*/ 3623733 w 4239683"/>
              <a:gd name="connsiteY2" fmla="*/ 2768600 h 3295650"/>
              <a:gd name="connsiteX3" fmla="*/ 3623733 w 4239683"/>
              <a:gd name="connsiteY3" fmla="*/ 2673350 h 3295650"/>
              <a:gd name="connsiteX4" fmla="*/ 3160183 w 4239683"/>
              <a:gd name="connsiteY4" fmla="*/ 2673350 h 3295650"/>
              <a:gd name="connsiteX5" fmla="*/ 3160183 w 4239683"/>
              <a:gd name="connsiteY5" fmla="*/ 2603500 h 3295650"/>
              <a:gd name="connsiteX6" fmla="*/ 3058583 w 4239683"/>
              <a:gd name="connsiteY6" fmla="*/ 2603500 h 3295650"/>
              <a:gd name="connsiteX7" fmla="*/ 3058583 w 4239683"/>
              <a:gd name="connsiteY7" fmla="*/ 2603500 h 3295650"/>
              <a:gd name="connsiteX8" fmla="*/ 3058583 w 4239683"/>
              <a:gd name="connsiteY8" fmla="*/ 2559050 h 3295650"/>
              <a:gd name="connsiteX9" fmla="*/ 2995083 w 4239683"/>
              <a:gd name="connsiteY9" fmla="*/ 2559050 h 3295650"/>
              <a:gd name="connsiteX10" fmla="*/ 2995083 w 4239683"/>
              <a:gd name="connsiteY10" fmla="*/ 2482850 h 3295650"/>
              <a:gd name="connsiteX11" fmla="*/ 2982383 w 4239683"/>
              <a:gd name="connsiteY11" fmla="*/ 2482850 h 3295650"/>
              <a:gd name="connsiteX12" fmla="*/ 2982383 w 4239683"/>
              <a:gd name="connsiteY12" fmla="*/ 2451100 h 3295650"/>
              <a:gd name="connsiteX13" fmla="*/ 2912533 w 4239683"/>
              <a:gd name="connsiteY13" fmla="*/ 2451100 h 3295650"/>
              <a:gd name="connsiteX14" fmla="*/ 2925233 w 4239683"/>
              <a:gd name="connsiteY14" fmla="*/ 2438400 h 3295650"/>
              <a:gd name="connsiteX15" fmla="*/ 2823633 w 4239683"/>
              <a:gd name="connsiteY15" fmla="*/ 2438400 h 3295650"/>
              <a:gd name="connsiteX16" fmla="*/ 2823633 w 4239683"/>
              <a:gd name="connsiteY16" fmla="*/ 2413000 h 3295650"/>
              <a:gd name="connsiteX17" fmla="*/ 2753783 w 4239683"/>
              <a:gd name="connsiteY17" fmla="*/ 2413000 h 3295650"/>
              <a:gd name="connsiteX18" fmla="*/ 2753783 w 4239683"/>
              <a:gd name="connsiteY18" fmla="*/ 2393950 h 3295650"/>
              <a:gd name="connsiteX19" fmla="*/ 2728383 w 4239683"/>
              <a:gd name="connsiteY19" fmla="*/ 2393950 h 3295650"/>
              <a:gd name="connsiteX20" fmla="*/ 2728383 w 4239683"/>
              <a:gd name="connsiteY20" fmla="*/ 2368550 h 3295650"/>
              <a:gd name="connsiteX21" fmla="*/ 2696633 w 4239683"/>
              <a:gd name="connsiteY21" fmla="*/ 2368550 h 3295650"/>
              <a:gd name="connsiteX22" fmla="*/ 2696633 w 4239683"/>
              <a:gd name="connsiteY22" fmla="*/ 2355850 h 3295650"/>
              <a:gd name="connsiteX23" fmla="*/ 2575983 w 4239683"/>
              <a:gd name="connsiteY23" fmla="*/ 2355850 h 3295650"/>
              <a:gd name="connsiteX24" fmla="*/ 2575983 w 4239683"/>
              <a:gd name="connsiteY24" fmla="*/ 2336800 h 3295650"/>
              <a:gd name="connsiteX25" fmla="*/ 2506133 w 4239683"/>
              <a:gd name="connsiteY25" fmla="*/ 2336800 h 3295650"/>
              <a:gd name="connsiteX26" fmla="*/ 2506133 w 4239683"/>
              <a:gd name="connsiteY26" fmla="*/ 2292350 h 3295650"/>
              <a:gd name="connsiteX27" fmla="*/ 2468033 w 4239683"/>
              <a:gd name="connsiteY27" fmla="*/ 2292350 h 3295650"/>
              <a:gd name="connsiteX28" fmla="*/ 2468033 w 4239683"/>
              <a:gd name="connsiteY28" fmla="*/ 2273300 h 3295650"/>
              <a:gd name="connsiteX29" fmla="*/ 2410883 w 4239683"/>
              <a:gd name="connsiteY29" fmla="*/ 2273300 h 3295650"/>
              <a:gd name="connsiteX30" fmla="*/ 2410883 w 4239683"/>
              <a:gd name="connsiteY30" fmla="*/ 2228850 h 3295650"/>
              <a:gd name="connsiteX31" fmla="*/ 2372783 w 4239683"/>
              <a:gd name="connsiteY31" fmla="*/ 2228850 h 3295650"/>
              <a:gd name="connsiteX32" fmla="*/ 2372783 w 4239683"/>
              <a:gd name="connsiteY32" fmla="*/ 2190750 h 3295650"/>
              <a:gd name="connsiteX33" fmla="*/ 2252133 w 4239683"/>
              <a:gd name="connsiteY33" fmla="*/ 2190750 h 3295650"/>
              <a:gd name="connsiteX34" fmla="*/ 2252133 w 4239683"/>
              <a:gd name="connsiteY34" fmla="*/ 2165350 h 3295650"/>
              <a:gd name="connsiteX35" fmla="*/ 2207683 w 4239683"/>
              <a:gd name="connsiteY35" fmla="*/ 2165350 h 3295650"/>
              <a:gd name="connsiteX36" fmla="*/ 2207683 w 4239683"/>
              <a:gd name="connsiteY36" fmla="*/ 2152650 h 3295650"/>
              <a:gd name="connsiteX37" fmla="*/ 2169583 w 4239683"/>
              <a:gd name="connsiteY37" fmla="*/ 2152650 h 3295650"/>
              <a:gd name="connsiteX38" fmla="*/ 2169583 w 4239683"/>
              <a:gd name="connsiteY38" fmla="*/ 2127250 h 3295650"/>
              <a:gd name="connsiteX39" fmla="*/ 2131483 w 4239683"/>
              <a:gd name="connsiteY39" fmla="*/ 2127250 h 3295650"/>
              <a:gd name="connsiteX40" fmla="*/ 2131483 w 4239683"/>
              <a:gd name="connsiteY40" fmla="*/ 2082800 h 3295650"/>
              <a:gd name="connsiteX41" fmla="*/ 2106083 w 4239683"/>
              <a:gd name="connsiteY41" fmla="*/ 2082800 h 3295650"/>
              <a:gd name="connsiteX42" fmla="*/ 2106083 w 4239683"/>
              <a:gd name="connsiteY42" fmla="*/ 2025650 h 3295650"/>
              <a:gd name="connsiteX43" fmla="*/ 2080683 w 4239683"/>
              <a:gd name="connsiteY43" fmla="*/ 2025650 h 3295650"/>
              <a:gd name="connsiteX44" fmla="*/ 2080683 w 4239683"/>
              <a:gd name="connsiteY44" fmla="*/ 2025650 h 3295650"/>
              <a:gd name="connsiteX45" fmla="*/ 2055283 w 4239683"/>
              <a:gd name="connsiteY45" fmla="*/ 2000250 h 3295650"/>
              <a:gd name="connsiteX46" fmla="*/ 2055283 w 4239683"/>
              <a:gd name="connsiteY46" fmla="*/ 1968500 h 3295650"/>
              <a:gd name="connsiteX47" fmla="*/ 1839383 w 4239683"/>
              <a:gd name="connsiteY47" fmla="*/ 1968500 h 3295650"/>
              <a:gd name="connsiteX48" fmla="*/ 1839383 w 4239683"/>
              <a:gd name="connsiteY48" fmla="*/ 1930400 h 3295650"/>
              <a:gd name="connsiteX49" fmla="*/ 1813983 w 4239683"/>
              <a:gd name="connsiteY49" fmla="*/ 1930400 h 3295650"/>
              <a:gd name="connsiteX50" fmla="*/ 1813983 w 4239683"/>
              <a:gd name="connsiteY50" fmla="*/ 1885950 h 3295650"/>
              <a:gd name="connsiteX51" fmla="*/ 1794933 w 4239683"/>
              <a:gd name="connsiteY51" fmla="*/ 1885950 h 3295650"/>
              <a:gd name="connsiteX52" fmla="*/ 1794933 w 4239683"/>
              <a:gd name="connsiteY52" fmla="*/ 1854200 h 3295650"/>
              <a:gd name="connsiteX53" fmla="*/ 1763183 w 4239683"/>
              <a:gd name="connsiteY53" fmla="*/ 1854200 h 3295650"/>
              <a:gd name="connsiteX54" fmla="*/ 1763183 w 4239683"/>
              <a:gd name="connsiteY54" fmla="*/ 1816100 h 3295650"/>
              <a:gd name="connsiteX55" fmla="*/ 1725083 w 4239683"/>
              <a:gd name="connsiteY55" fmla="*/ 1816100 h 3295650"/>
              <a:gd name="connsiteX56" fmla="*/ 1725083 w 4239683"/>
              <a:gd name="connsiteY56" fmla="*/ 1790700 h 3295650"/>
              <a:gd name="connsiteX57" fmla="*/ 1598083 w 4239683"/>
              <a:gd name="connsiteY57" fmla="*/ 1790700 h 3295650"/>
              <a:gd name="connsiteX58" fmla="*/ 1598083 w 4239683"/>
              <a:gd name="connsiteY58" fmla="*/ 1758950 h 3295650"/>
              <a:gd name="connsiteX59" fmla="*/ 1540933 w 4239683"/>
              <a:gd name="connsiteY59" fmla="*/ 1758950 h 3295650"/>
              <a:gd name="connsiteX60" fmla="*/ 1540933 w 4239683"/>
              <a:gd name="connsiteY60" fmla="*/ 1758950 h 3295650"/>
              <a:gd name="connsiteX61" fmla="*/ 1515533 w 4239683"/>
              <a:gd name="connsiteY61" fmla="*/ 1733550 h 3295650"/>
              <a:gd name="connsiteX62" fmla="*/ 1515533 w 4239683"/>
              <a:gd name="connsiteY62" fmla="*/ 1663700 h 3295650"/>
              <a:gd name="connsiteX63" fmla="*/ 1464733 w 4239683"/>
              <a:gd name="connsiteY63" fmla="*/ 1663700 h 3295650"/>
              <a:gd name="connsiteX64" fmla="*/ 1464733 w 4239683"/>
              <a:gd name="connsiteY64" fmla="*/ 1587500 h 3295650"/>
              <a:gd name="connsiteX65" fmla="*/ 1439333 w 4239683"/>
              <a:gd name="connsiteY65" fmla="*/ 1587500 h 3295650"/>
              <a:gd name="connsiteX66" fmla="*/ 1439333 w 4239683"/>
              <a:gd name="connsiteY66" fmla="*/ 1536700 h 3295650"/>
              <a:gd name="connsiteX67" fmla="*/ 1350433 w 4239683"/>
              <a:gd name="connsiteY67" fmla="*/ 1536700 h 3295650"/>
              <a:gd name="connsiteX68" fmla="*/ 1350433 w 4239683"/>
              <a:gd name="connsiteY68" fmla="*/ 1511300 h 3295650"/>
              <a:gd name="connsiteX69" fmla="*/ 1280583 w 4239683"/>
              <a:gd name="connsiteY69" fmla="*/ 1511300 h 3295650"/>
              <a:gd name="connsiteX70" fmla="*/ 1280583 w 4239683"/>
              <a:gd name="connsiteY70" fmla="*/ 1479550 h 3295650"/>
              <a:gd name="connsiteX71" fmla="*/ 1223433 w 4239683"/>
              <a:gd name="connsiteY71" fmla="*/ 1479550 h 3295650"/>
              <a:gd name="connsiteX72" fmla="*/ 1223433 w 4239683"/>
              <a:gd name="connsiteY72" fmla="*/ 1435100 h 3295650"/>
              <a:gd name="connsiteX73" fmla="*/ 1198033 w 4239683"/>
              <a:gd name="connsiteY73" fmla="*/ 1435100 h 3295650"/>
              <a:gd name="connsiteX74" fmla="*/ 1198033 w 4239683"/>
              <a:gd name="connsiteY74" fmla="*/ 1346200 h 3295650"/>
              <a:gd name="connsiteX75" fmla="*/ 1172633 w 4239683"/>
              <a:gd name="connsiteY75" fmla="*/ 1346200 h 3295650"/>
              <a:gd name="connsiteX76" fmla="*/ 1172633 w 4239683"/>
              <a:gd name="connsiteY76" fmla="*/ 1295400 h 3295650"/>
              <a:gd name="connsiteX77" fmla="*/ 1147233 w 4239683"/>
              <a:gd name="connsiteY77" fmla="*/ 1295400 h 3295650"/>
              <a:gd name="connsiteX78" fmla="*/ 1147233 w 4239683"/>
              <a:gd name="connsiteY78" fmla="*/ 1250950 h 3295650"/>
              <a:gd name="connsiteX79" fmla="*/ 1102783 w 4239683"/>
              <a:gd name="connsiteY79" fmla="*/ 1250950 h 3295650"/>
              <a:gd name="connsiteX80" fmla="*/ 1102783 w 4239683"/>
              <a:gd name="connsiteY80" fmla="*/ 1200150 h 3295650"/>
              <a:gd name="connsiteX81" fmla="*/ 982132 w 4239683"/>
              <a:gd name="connsiteY81" fmla="*/ 1193800 h 3295650"/>
              <a:gd name="connsiteX82" fmla="*/ 956733 w 4239683"/>
              <a:gd name="connsiteY82" fmla="*/ 1164167 h 3295650"/>
              <a:gd name="connsiteX83" fmla="*/ 918633 w 4239683"/>
              <a:gd name="connsiteY83" fmla="*/ 1155700 h 3295650"/>
              <a:gd name="connsiteX84" fmla="*/ 912283 w 4239683"/>
              <a:gd name="connsiteY84" fmla="*/ 1081616 h 3295650"/>
              <a:gd name="connsiteX85" fmla="*/ 895349 w 4239683"/>
              <a:gd name="connsiteY85" fmla="*/ 1051982 h 3295650"/>
              <a:gd name="connsiteX86" fmla="*/ 901700 w 4239683"/>
              <a:gd name="connsiteY86" fmla="*/ 994833 h 3295650"/>
              <a:gd name="connsiteX87" fmla="*/ 867833 w 4239683"/>
              <a:gd name="connsiteY87" fmla="*/ 984250 h 3295650"/>
              <a:gd name="connsiteX88" fmla="*/ 867833 w 4239683"/>
              <a:gd name="connsiteY88" fmla="*/ 933450 h 3295650"/>
              <a:gd name="connsiteX89" fmla="*/ 848783 w 4239683"/>
              <a:gd name="connsiteY89" fmla="*/ 933450 h 3295650"/>
              <a:gd name="connsiteX90" fmla="*/ 848783 w 4239683"/>
              <a:gd name="connsiteY90" fmla="*/ 895350 h 3295650"/>
              <a:gd name="connsiteX91" fmla="*/ 823383 w 4239683"/>
              <a:gd name="connsiteY91" fmla="*/ 895350 h 3295650"/>
              <a:gd name="connsiteX92" fmla="*/ 823383 w 4239683"/>
              <a:gd name="connsiteY92" fmla="*/ 869950 h 3295650"/>
              <a:gd name="connsiteX93" fmla="*/ 715433 w 4239683"/>
              <a:gd name="connsiteY93" fmla="*/ 869950 h 3295650"/>
              <a:gd name="connsiteX94" fmla="*/ 704849 w 4239683"/>
              <a:gd name="connsiteY94" fmla="*/ 836083 h 3295650"/>
              <a:gd name="connsiteX95" fmla="*/ 645583 w 4239683"/>
              <a:gd name="connsiteY95" fmla="*/ 840317 h 3295650"/>
              <a:gd name="connsiteX96" fmla="*/ 645583 w 4239683"/>
              <a:gd name="connsiteY96" fmla="*/ 768350 h 3295650"/>
              <a:gd name="connsiteX97" fmla="*/ 613833 w 4239683"/>
              <a:gd name="connsiteY97" fmla="*/ 768350 h 3295650"/>
              <a:gd name="connsiteX98" fmla="*/ 605366 w 4239683"/>
              <a:gd name="connsiteY98" fmla="*/ 681567 h 3295650"/>
              <a:gd name="connsiteX99" fmla="*/ 590549 w 4239683"/>
              <a:gd name="connsiteY99" fmla="*/ 599017 h 3295650"/>
              <a:gd name="connsiteX100" fmla="*/ 582083 w 4239683"/>
              <a:gd name="connsiteY100" fmla="*/ 565150 h 3295650"/>
              <a:gd name="connsiteX101" fmla="*/ 550333 w 4239683"/>
              <a:gd name="connsiteY101" fmla="*/ 565150 h 3295650"/>
              <a:gd name="connsiteX102" fmla="*/ 548216 w 4239683"/>
              <a:gd name="connsiteY102" fmla="*/ 505883 h 3295650"/>
              <a:gd name="connsiteX103" fmla="*/ 514350 w 4239683"/>
              <a:gd name="connsiteY103" fmla="*/ 501650 h 3295650"/>
              <a:gd name="connsiteX104" fmla="*/ 512233 w 4239683"/>
              <a:gd name="connsiteY104" fmla="*/ 476250 h 3295650"/>
              <a:gd name="connsiteX105" fmla="*/ 442383 w 4239683"/>
              <a:gd name="connsiteY105" fmla="*/ 476250 h 3295650"/>
              <a:gd name="connsiteX106" fmla="*/ 442383 w 4239683"/>
              <a:gd name="connsiteY106" fmla="*/ 450850 h 3295650"/>
              <a:gd name="connsiteX107" fmla="*/ 328083 w 4239683"/>
              <a:gd name="connsiteY107" fmla="*/ 450850 h 3295650"/>
              <a:gd name="connsiteX108" fmla="*/ 328083 w 4239683"/>
              <a:gd name="connsiteY108" fmla="*/ 381000 h 3295650"/>
              <a:gd name="connsiteX109" fmla="*/ 302683 w 4239683"/>
              <a:gd name="connsiteY109" fmla="*/ 381000 h 3295650"/>
              <a:gd name="connsiteX110" fmla="*/ 302683 w 4239683"/>
              <a:gd name="connsiteY110" fmla="*/ 323850 h 3295650"/>
              <a:gd name="connsiteX111" fmla="*/ 283633 w 4239683"/>
              <a:gd name="connsiteY111" fmla="*/ 323850 h 3295650"/>
              <a:gd name="connsiteX112" fmla="*/ 283633 w 4239683"/>
              <a:gd name="connsiteY112" fmla="*/ 241300 h 3295650"/>
              <a:gd name="connsiteX113" fmla="*/ 277283 w 4239683"/>
              <a:gd name="connsiteY113" fmla="*/ 234950 h 3295650"/>
              <a:gd name="connsiteX114" fmla="*/ 277283 w 4239683"/>
              <a:gd name="connsiteY114" fmla="*/ 114300 h 3295650"/>
              <a:gd name="connsiteX115" fmla="*/ 243417 w 4239683"/>
              <a:gd name="connsiteY115" fmla="*/ 88900 h 3295650"/>
              <a:gd name="connsiteX116" fmla="*/ 239183 w 4239683"/>
              <a:gd name="connsiteY116" fmla="*/ 57150 h 3295650"/>
              <a:gd name="connsiteX117" fmla="*/ 160867 w 4239683"/>
              <a:gd name="connsiteY117" fmla="*/ 57150 h 3295650"/>
              <a:gd name="connsiteX118" fmla="*/ 154516 w 4239683"/>
              <a:gd name="connsiteY118" fmla="*/ 21167 h 3295650"/>
              <a:gd name="connsiteX119" fmla="*/ 105834 w 4239683"/>
              <a:gd name="connsiteY119" fmla="*/ 21167 h 3295650"/>
              <a:gd name="connsiteX120" fmla="*/ 105833 w 4239683"/>
              <a:gd name="connsiteY120" fmla="*/ 0 h 3295650"/>
              <a:gd name="connsiteX121" fmla="*/ 0 w 4239683"/>
              <a:gd name="connsiteY121" fmla="*/ 0 h 3295650"/>
              <a:gd name="connsiteX0" fmla="*/ 4239683 w 4239683"/>
              <a:gd name="connsiteY0" fmla="*/ 3295650 h 3295650"/>
              <a:gd name="connsiteX1" fmla="*/ 4239683 w 4239683"/>
              <a:gd name="connsiteY1" fmla="*/ 2768600 h 3295650"/>
              <a:gd name="connsiteX2" fmla="*/ 3623733 w 4239683"/>
              <a:gd name="connsiteY2" fmla="*/ 2768600 h 3295650"/>
              <a:gd name="connsiteX3" fmla="*/ 3623733 w 4239683"/>
              <a:gd name="connsiteY3" fmla="*/ 2673350 h 3295650"/>
              <a:gd name="connsiteX4" fmla="*/ 3160183 w 4239683"/>
              <a:gd name="connsiteY4" fmla="*/ 2673350 h 3295650"/>
              <a:gd name="connsiteX5" fmla="*/ 3160183 w 4239683"/>
              <a:gd name="connsiteY5" fmla="*/ 2603500 h 3295650"/>
              <a:gd name="connsiteX6" fmla="*/ 3058583 w 4239683"/>
              <a:gd name="connsiteY6" fmla="*/ 2603500 h 3295650"/>
              <a:gd name="connsiteX7" fmla="*/ 3058583 w 4239683"/>
              <a:gd name="connsiteY7" fmla="*/ 2603500 h 3295650"/>
              <a:gd name="connsiteX8" fmla="*/ 3058583 w 4239683"/>
              <a:gd name="connsiteY8" fmla="*/ 2559050 h 3295650"/>
              <a:gd name="connsiteX9" fmla="*/ 2995083 w 4239683"/>
              <a:gd name="connsiteY9" fmla="*/ 2559050 h 3295650"/>
              <a:gd name="connsiteX10" fmla="*/ 2995083 w 4239683"/>
              <a:gd name="connsiteY10" fmla="*/ 2482850 h 3295650"/>
              <a:gd name="connsiteX11" fmla="*/ 2982383 w 4239683"/>
              <a:gd name="connsiteY11" fmla="*/ 2482850 h 3295650"/>
              <a:gd name="connsiteX12" fmla="*/ 2982383 w 4239683"/>
              <a:gd name="connsiteY12" fmla="*/ 2451100 h 3295650"/>
              <a:gd name="connsiteX13" fmla="*/ 2912533 w 4239683"/>
              <a:gd name="connsiteY13" fmla="*/ 2451100 h 3295650"/>
              <a:gd name="connsiteX14" fmla="*/ 2925233 w 4239683"/>
              <a:gd name="connsiteY14" fmla="*/ 2438400 h 3295650"/>
              <a:gd name="connsiteX15" fmla="*/ 2823633 w 4239683"/>
              <a:gd name="connsiteY15" fmla="*/ 2438400 h 3295650"/>
              <a:gd name="connsiteX16" fmla="*/ 2823633 w 4239683"/>
              <a:gd name="connsiteY16" fmla="*/ 2413000 h 3295650"/>
              <a:gd name="connsiteX17" fmla="*/ 2753783 w 4239683"/>
              <a:gd name="connsiteY17" fmla="*/ 2413000 h 3295650"/>
              <a:gd name="connsiteX18" fmla="*/ 2753783 w 4239683"/>
              <a:gd name="connsiteY18" fmla="*/ 2393950 h 3295650"/>
              <a:gd name="connsiteX19" fmla="*/ 2728383 w 4239683"/>
              <a:gd name="connsiteY19" fmla="*/ 2393950 h 3295650"/>
              <a:gd name="connsiteX20" fmla="*/ 2728383 w 4239683"/>
              <a:gd name="connsiteY20" fmla="*/ 2368550 h 3295650"/>
              <a:gd name="connsiteX21" fmla="*/ 2696633 w 4239683"/>
              <a:gd name="connsiteY21" fmla="*/ 2368550 h 3295650"/>
              <a:gd name="connsiteX22" fmla="*/ 2696633 w 4239683"/>
              <a:gd name="connsiteY22" fmla="*/ 2355850 h 3295650"/>
              <a:gd name="connsiteX23" fmla="*/ 2575983 w 4239683"/>
              <a:gd name="connsiteY23" fmla="*/ 2355850 h 3295650"/>
              <a:gd name="connsiteX24" fmla="*/ 2575983 w 4239683"/>
              <a:gd name="connsiteY24" fmla="*/ 2336800 h 3295650"/>
              <a:gd name="connsiteX25" fmla="*/ 2506133 w 4239683"/>
              <a:gd name="connsiteY25" fmla="*/ 2336800 h 3295650"/>
              <a:gd name="connsiteX26" fmla="*/ 2506133 w 4239683"/>
              <a:gd name="connsiteY26" fmla="*/ 2292350 h 3295650"/>
              <a:gd name="connsiteX27" fmla="*/ 2468033 w 4239683"/>
              <a:gd name="connsiteY27" fmla="*/ 2292350 h 3295650"/>
              <a:gd name="connsiteX28" fmla="*/ 2468033 w 4239683"/>
              <a:gd name="connsiteY28" fmla="*/ 2273300 h 3295650"/>
              <a:gd name="connsiteX29" fmla="*/ 2410883 w 4239683"/>
              <a:gd name="connsiteY29" fmla="*/ 2273300 h 3295650"/>
              <a:gd name="connsiteX30" fmla="*/ 2410883 w 4239683"/>
              <a:gd name="connsiteY30" fmla="*/ 2228850 h 3295650"/>
              <a:gd name="connsiteX31" fmla="*/ 2372783 w 4239683"/>
              <a:gd name="connsiteY31" fmla="*/ 2228850 h 3295650"/>
              <a:gd name="connsiteX32" fmla="*/ 2372783 w 4239683"/>
              <a:gd name="connsiteY32" fmla="*/ 2190750 h 3295650"/>
              <a:gd name="connsiteX33" fmla="*/ 2252133 w 4239683"/>
              <a:gd name="connsiteY33" fmla="*/ 2190750 h 3295650"/>
              <a:gd name="connsiteX34" fmla="*/ 2252133 w 4239683"/>
              <a:gd name="connsiteY34" fmla="*/ 2165350 h 3295650"/>
              <a:gd name="connsiteX35" fmla="*/ 2207683 w 4239683"/>
              <a:gd name="connsiteY35" fmla="*/ 2165350 h 3295650"/>
              <a:gd name="connsiteX36" fmla="*/ 2207683 w 4239683"/>
              <a:gd name="connsiteY36" fmla="*/ 2152650 h 3295650"/>
              <a:gd name="connsiteX37" fmla="*/ 2169583 w 4239683"/>
              <a:gd name="connsiteY37" fmla="*/ 2152650 h 3295650"/>
              <a:gd name="connsiteX38" fmla="*/ 2169583 w 4239683"/>
              <a:gd name="connsiteY38" fmla="*/ 2127250 h 3295650"/>
              <a:gd name="connsiteX39" fmla="*/ 2131483 w 4239683"/>
              <a:gd name="connsiteY39" fmla="*/ 2127250 h 3295650"/>
              <a:gd name="connsiteX40" fmla="*/ 2131483 w 4239683"/>
              <a:gd name="connsiteY40" fmla="*/ 2082800 h 3295650"/>
              <a:gd name="connsiteX41" fmla="*/ 2106083 w 4239683"/>
              <a:gd name="connsiteY41" fmla="*/ 2082800 h 3295650"/>
              <a:gd name="connsiteX42" fmla="*/ 2106083 w 4239683"/>
              <a:gd name="connsiteY42" fmla="*/ 2025650 h 3295650"/>
              <a:gd name="connsiteX43" fmla="*/ 2080683 w 4239683"/>
              <a:gd name="connsiteY43" fmla="*/ 2025650 h 3295650"/>
              <a:gd name="connsiteX44" fmla="*/ 2080683 w 4239683"/>
              <a:gd name="connsiteY44" fmla="*/ 2025650 h 3295650"/>
              <a:gd name="connsiteX45" fmla="*/ 2055283 w 4239683"/>
              <a:gd name="connsiteY45" fmla="*/ 2000250 h 3295650"/>
              <a:gd name="connsiteX46" fmla="*/ 2055283 w 4239683"/>
              <a:gd name="connsiteY46" fmla="*/ 1968500 h 3295650"/>
              <a:gd name="connsiteX47" fmla="*/ 1839383 w 4239683"/>
              <a:gd name="connsiteY47" fmla="*/ 1968500 h 3295650"/>
              <a:gd name="connsiteX48" fmla="*/ 1839383 w 4239683"/>
              <a:gd name="connsiteY48" fmla="*/ 1930400 h 3295650"/>
              <a:gd name="connsiteX49" fmla="*/ 1813983 w 4239683"/>
              <a:gd name="connsiteY49" fmla="*/ 1930400 h 3295650"/>
              <a:gd name="connsiteX50" fmla="*/ 1813983 w 4239683"/>
              <a:gd name="connsiteY50" fmla="*/ 1885950 h 3295650"/>
              <a:gd name="connsiteX51" fmla="*/ 1794933 w 4239683"/>
              <a:gd name="connsiteY51" fmla="*/ 1885950 h 3295650"/>
              <a:gd name="connsiteX52" fmla="*/ 1794933 w 4239683"/>
              <a:gd name="connsiteY52" fmla="*/ 1854200 h 3295650"/>
              <a:gd name="connsiteX53" fmla="*/ 1763183 w 4239683"/>
              <a:gd name="connsiteY53" fmla="*/ 1854200 h 3295650"/>
              <a:gd name="connsiteX54" fmla="*/ 1763183 w 4239683"/>
              <a:gd name="connsiteY54" fmla="*/ 1816100 h 3295650"/>
              <a:gd name="connsiteX55" fmla="*/ 1725083 w 4239683"/>
              <a:gd name="connsiteY55" fmla="*/ 1816100 h 3295650"/>
              <a:gd name="connsiteX56" fmla="*/ 1725083 w 4239683"/>
              <a:gd name="connsiteY56" fmla="*/ 1790700 h 3295650"/>
              <a:gd name="connsiteX57" fmla="*/ 1598083 w 4239683"/>
              <a:gd name="connsiteY57" fmla="*/ 1790700 h 3295650"/>
              <a:gd name="connsiteX58" fmla="*/ 1598083 w 4239683"/>
              <a:gd name="connsiteY58" fmla="*/ 1758950 h 3295650"/>
              <a:gd name="connsiteX59" fmla="*/ 1540933 w 4239683"/>
              <a:gd name="connsiteY59" fmla="*/ 1758950 h 3295650"/>
              <a:gd name="connsiteX60" fmla="*/ 1540933 w 4239683"/>
              <a:gd name="connsiteY60" fmla="*/ 1758950 h 3295650"/>
              <a:gd name="connsiteX61" fmla="*/ 1515533 w 4239683"/>
              <a:gd name="connsiteY61" fmla="*/ 1733550 h 3295650"/>
              <a:gd name="connsiteX62" fmla="*/ 1515533 w 4239683"/>
              <a:gd name="connsiteY62" fmla="*/ 1663700 h 3295650"/>
              <a:gd name="connsiteX63" fmla="*/ 1464733 w 4239683"/>
              <a:gd name="connsiteY63" fmla="*/ 1663700 h 3295650"/>
              <a:gd name="connsiteX64" fmla="*/ 1464733 w 4239683"/>
              <a:gd name="connsiteY64" fmla="*/ 1587500 h 3295650"/>
              <a:gd name="connsiteX65" fmla="*/ 1439333 w 4239683"/>
              <a:gd name="connsiteY65" fmla="*/ 1587500 h 3295650"/>
              <a:gd name="connsiteX66" fmla="*/ 1439333 w 4239683"/>
              <a:gd name="connsiteY66" fmla="*/ 1536700 h 3295650"/>
              <a:gd name="connsiteX67" fmla="*/ 1350433 w 4239683"/>
              <a:gd name="connsiteY67" fmla="*/ 1536700 h 3295650"/>
              <a:gd name="connsiteX68" fmla="*/ 1350433 w 4239683"/>
              <a:gd name="connsiteY68" fmla="*/ 1511300 h 3295650"/>
              <a:gd name="connsiteX69" fmla="*/ 1280583 w 4239683"/>
              <a:gd name="connsiteY69" fmla="*/ 1511300 h 3295650"/>
              <a:gd name="connsiteX70" fmla="*/ 1280583 w 4239683"/>
              <a:gd name="connsiteY70" fmla="*/ 1479550 h 3295650"/>
              <a:gd name="connsiteX71" fmla="*/ 1223433 w 4239683"/>
              <a:gd name="connsiteY71" fmla="*/ 1479550 h 3295650"/>
              <a:gd name="connsiteX72" fmla="*/ 1223433 w 4239683"/>
              <a:gd name="connsiteY72" fmla="*/ 1435100 h 3295650"/>
              <a:gd name="connsiteX73" fmla="*/ 1198033 w 4239683"/>
              <a:gd name="connsiteY73" fmla="*/ 1435100 h 3295650"/>
              <a:gd name="connsiteX74" fmla="*/ 1198033 w 4239683"/>
              <a:gd name="connsiteY74" fmla="*/ 1346200 h 3295650"/>
              <a:gd name="connsiteX75" fmla="*/ 1172633 w 4239683"/>
              <a:gd name="connsiteY75" fmla="*/ 1346200 h 3295650"/>
              <a:gd name="connsiteX76" fmla="*/ 1172633 w 4239683"/>
              <a:gd name="connsiteY76" fmla="*/ 1295400 h 3295650"/>
              <a:gd name="connsiteX77" fmla="*/ 1147233 w 4239683"/>
              <a:gd name="connsiteY77" fmla="*/ 1295400 h 3295650"/>
              <a:gd name="connsiteX78" fmla="*/ 1147233 w 4239683"/>
              <a:gd name="connsiteY78" fmla="*/ 1250950 h 3295650"/>
              <a:gd name="connsiteX79" fmla="*/ 1102783 w 4239683"/>
              <a:gd name="connsiteY79" fmla="*/ 1250950 h 3295650"/>
              <a:gd name="connsiteX80" fmla="*/ 1094316 w 4239683"/>
              <a:gd name="connsiteY80" fmla="*/ 1189567 h 3295650"/>
              <a:gd name="connsiteX81" fmla="*/ 982132 w 4239683"/>
              <a:gd name="connsiteY81" fmla="*/ 1193800 h 3295650"/>
              <a:gd name="connsiteX82" fmla="*/ 956733 w 4239683"/>
              <a:gd name="connsiteY82" fmla="*/ 1164167 h 3295650"/>
              <a:gd name="connsiteX83" fmla="*/ 918633 w 4239683"/>
              <a:gd name="connsiteY83" fmla="*/ 1155700 h 3295650"/>
              <a:gd name="connsiteX84" fmla="*/ 912283 w 4239683"/>
              <a:gd name="connsiteY84" fmla="*/ 1081616 h 3295650"/>
              <a:gd name="connsiteX85" fmla="*/ 895349 w 4239683"/>
              <a:gd name="connsiteY85" fmla="*/ 1051982 h 3295650"/>
              <a:gd name="connsiteX86" fmla="*/ 901700 w 4239683"/>
              <a:gd name="connsiteY86" fmla="*/ 994833 h 3295650"/>
              <a:gd name="connsiteX87" fmla="*/ 867833 w 4239683"/>
              <a:gd name="connsiteY87" fmla="*/ 984250 h 3295650"/>
              <a:gd name="connsiteX88" fmla="*/ 867833 w 4239683"/>
              <a:gd name="connsiteY88" fmla="*/ 933450 h 3295650"/>
              <a:gd name="connsiteX89" fmla="*/ 848783 w 4239683"/>
              <a:gd name="connsiteY89" fmla="*/ 933450 h 3295650"/>
              <a:gd name="connsiteX90" fmla="*/ 848783 w 4239683"/>
              <a:gd name="connsiteY90" fmla="*/ 895350 h 3295650"/>
              <a:gd name="connsiteX91" fmla="*/ 823383 w 4239683"/>
              <a:gd name="connsiteY91" fmla="*/ 895350 h 3295650"/>
              <a:gd name="connsiteX92" fmla="*/ 823383 w 4239683"/>
              <a:gd name="connsiteY92" fmla="*/ 869950 h 3295650"/>
              <a:gd name="connsiteX93" fmla="*/ 715433 w 4239683"/>
              <a:gd name="connsiteY93" fmla="*/ 869950 h 3295650"/>
              <a:gd name="connsiteX94" fmla="*/ 704849 w 4239683"/>
              <a:gd name="connsiteY94" fmla="*/ 836083 h 3295650"/>
              <a:gd name="connsiteX95" fmla="*/ 645583 w 4239683"/>
              <a:gd name="connsiteY95" fmla="*/ 840317 h 3295650"/>
              <a:gd name="connsiteX96" fmla="*/ 645583 w 4239683"/>
              <a:gd name="connsiteY96" fmla="*/ 768350 h 3295650"/>
              <a:gd name="connsiteX97" fmla="*/ 613833 w 4239683"/>
              <a:gd name="connsiteY97" fmla="*/ 768350 h 3295650"/>
              <a:gd name="connsiteX98" fmla="*/ 605366 w 4239683"/>
              <a:gd name="connsiteY98" fmla="*/ 681567 h 3295650"/>
              <a:gd name="connsiteX99" fmla="*/ 590549 w 4239683"/>
              <a:gd name="connsiteY99" fmla="*/ 599017 h 3295650"/>
              <a:gd name="connsiteX100" fmla="*/ 582083 w 4239683"/>
              <a:gd name="connsiteY100" fmla="*/ 565150 h 3295650"/>
              <a:gd name="connsiteX101" fmla="*/ 550333 w 4239683"/>
              <a:gd name="connsiteY101" fmla="*/ 565150 h 3295650"/>
              <a:gd name="connsiteX102" fmla="*/ 548216 w 4239683"/>
              <a:gd name="connsiteY102" fmla="*/ 505883 h 3295650"/>
              <a:gd name="connsiteX103" fmla="*/ 514350 w 4239683"/>
              <a:gd name="connsiteY103" fmla="*/ 501650 h 3295650"/>
              <a:gd name="connsiteX104" fmla="*/ 512233 w 4239683"/>
              <a:gd name="connsiteY104" fmla="*/ 476250 h 3295650"/>
              <a:gd name="connsiteX105" fmla="*/ 442383 w 4239683"/>
              <a:gd name="connsiteY105" fmla="*/ 476250 h 3295650"/>
              <a:gd name="connsiteX106" fmla="*/ 442383 w 4239683"/>
              <a:gd name="connsiteY106" fmla="*/ 450850 h 3295650"/>
              <a:gd name="connsiteX107" fmla="*/ 328083 w 4239683"/>
              <a:gd name="connsiteY107" fmla="*/ 450850 h 3295650"/>
              <a:gd name="connsiteX108" fmla="*/ 328083 w 4239683"/>
              <a:gd name="connsiteY108" fmla="*/ 381000 h 3295650"/>
              <a:gd name="connsiteX109" fmla="*/ 302683 w 4239683"/>
              <a:gd name="connsiteY109" fmla="*/ 381000 h 3295650"/>
              <a:gd name="connsiteX110" fmla="*/ 302683 w 4239683"/>
              <a:gd name="connsiteY110" fmla="*/ 323850 h 3295650"/>
              <a:gd name="connsiteX111" fmla="*/ 283633 w 4239683"/>
              <a:gd name="connsiteY111" fmla="*/ 323850 h 3295650"/>
              <a:gd name="connsiteX112" fmla="*/ 283633 w 4239683"/>
              <a:gd name="connsiteY112" fmla="*/ 241300 h 3295650"/>
              <a:gd name="connsiteX113" fmla="*/ 277283 w 4239683"/>
              <a:gd name="connsiteY113" fmla="*/ 234950 h 3295650"/>
              <a:gd name="connsiteX114" fmla="*/ 277283 w 4239683"/>
              <a:gd name="connsiteY114" fmla="*/ 114300 h 3295650"/>
              <a:gd name="connsiteX115" fmla="*/ 243417 w 4239683"/>
              <a:gd name="connsiteY115" fmla="*/ 88900 h 3295650"/>
              <a:gd name="connsiteX116" fmla="*/ 239183 w 4239683"/>
              <a:gd name="connsiteY116" fmla="*/ 57150 h 3295650"/>
              <a:gd name="connsiteX117" fmla="*/ 160867 w 4239683"/>
              <a:gd name="connsiteY117" fmla="*/ 57150 h 3295650"/>
              <a:gd name="connsiteX118" fmla="*/ 154516 w 4239683"/>
              <a:gd name="connsiteY118" fmla="*/ 21167 h 3295650"/>
              <a:gd name="connsiteX119" fmla="*/ 105834 w 4239683"/>
              <a:gd name="connsiteY119" fmla="*/ 21167 h 3295650"/>
              <a:gd name="connsiteX120" fmla="*/ 105833 w 4239683"/>
              <a:gd name="connsiteY120" fmla="*/ 0 h 3295650"/>
              <a:gd name="connsiteX121" fmla="*/ 0 w 4239683"/>
              <a:gd name="connsiteY121" fmla="*/ 0 h 3295650"/>
              <a:gd name="connsiteX0" fmla="*/ 4239683 w 4239683"/>
              <a:gd name="connsiteY0" fmla="*/ 3295650 h 3295650"/>
              <a:gd name="connsiteX1" fmla="*/ 4239683 w 4239683"/>
              <a:gd name="connsiteY1" fmla="*/ 2768600 h 3295650"/>
              <a:gd name="connsiteX2" fmla="*/ 3623733 w 4239683"/>
              <a:gd name="connsiteY2" fmla="*/ 2768600 h 3295650"/>
              <a:gd name="connsiteX3" fmla="*/ 3623733 w 4239683"/>
              <a:gd name="connsiteY3" fmla="*/ 2673350 h 3295650"/>
              <a:gd name="connsiteX4" fmla="*/ 3160183 w 4239683"/>
              <a:gd name="connsiteY4" fmla="*/ 2673350 h 3295650"/>
              <a:gd name="connsiteX5" fmla="*/ 3160183 w 4239683"/>
              <a:gd name="connsiteY5" fmla="*/ 2603500 h 3295650"/>
              <a:gd name="connsiteX6" fmla="*/ 3058583 w 4239683"/>
              <a:gd name="connsiteY6" fmla="*/ 2603500 h 3295650"/>
              <a:gd name="connsiteX7" fmla="*/ 3058583 w 4239683"/>
              <a:gd name="connsiteY7" fmla="*/ 2603500 h 3295650"/>
              <a:gd name="connsiteX8" fmla="*/ 3058583 w 4239683"/>
              <a:gd name="connsiteY8" fmla="*/ 2559050 h 3295650"/>
              <a:gd name="connsiteX9" fmla="*/ 2995083 w 4239683"/>
              <a:gd name="connsiteY9" fmla="*/ 2559050 h 3295650"/>
              <a:gd name="connsiteX10" fmla="*/ 2995083 w 4239683"/>
              <a:gd name="connsiteY10" fmla="*/ 2482850 h 3295650"/>
              <a:gd name="connsiteX11" fmla="*/ 2982383 w 4239683"/>
              <a:gd name="connsiteY11" fmla="*/ 2482850 h 3295650"/>
              <a:gd name="connsiteX12" fmla="*/ 2982383 w 4239683"/>
              <a:gd name="connsiteY12" fmla="*/ 2451100 h 3295650"/>
              <a:gd name="connsiteX13" fmla="*/ 2912533 w 4239683"/>
              <a:gd name="connsiteY13" fmla="*/ 2451100 h 3295650"/>
              <a:gd name="connsiteX14" fmla="*/ 2925233 w 4239683"/>
              <a:gd name="connsiteY14" fmla="*/ 2438400 h 3295650"/>
              <a:gd name="connsiteX15" fmla="*/ 2823633 w 4239683"/>
              <a:gd name="connsiteY15" fmla="*/ 2438400 h 3295650"/>
              <a:gd name="connsiteX16" fmla="*/ 2823633 w 4239683"/>
              <a:gd name="connsiteY16" fmla="*/ 2413000 h 3295650"/>
              <a:gd name="connsiteX17" fmla="*/ 2753783 w 4239683"/>
              <a:gd name="connsiteY17" fmla="*/ 2413000 h 3295650"/>
              <a:gd name="connsiteX18" fmla="*/ 2753783 w 4239683"/>
              <a:gd name="connsiteY18" fmla="*/ 2393950 h 3295650"/>
              <a:gd name="connsiteX19" fmla="*/ 2728383 w 4239683"/>
              <a:gd name="connsiteY19" fmla="*/ 2393950 h 3295650"/>
              <a:gd name="connsiteX20" fmla="*/ 2728383 w 4239683"/>
              <a:gd name="connsiteY20" fmla="*/ 2368550 h 3295650"/>
              <a:gd name="connsiteX21" fmla="*/ 2696633 w 4239683"/>
              <a:gd name="connsiteY21" fmla="*/ 2368550 h 3295650"/>
              <a:gd name="connsiteX22" fmla="*/ 2696633 w 4239683"/>
              <a:gd name="connsiteY22" fmla="*/ 2355850 h 3295650"/>
              <a:gd name="connsiteX23" fmla="*/ 2575983 w 4239683"/>
              <a:gd name="connsiteY23" fmla="*/ 2355850 h 3295650"/>
              <a:gd name="connsiteX24" fmla="*/ 2575983 w 4239683"/>
              <a:gd name="connsiteY24" fmla="*/ 2336800 h 3295650"/>
              <a:gd name="connsiteX25" fmla="*/ 2506133 w 4239683"/>
              <a:gd name="connsiteY25" fmla="*/ 2336800 h 3295650"/>
              <a:gd name="connsiteX26" fmla="*/ 2506133 w 4239683"/>
              <a:gd name="connsiteY26" fmla="*/ 2292350 h 3295650"/>
              <a:gd name="connsiteX27" fmla="*/ 2468033 w 4239683"/>
              <a:gd name="connsiteY27" fmla="*/ 2292350 h 3295650"/>
              <a:gd name="connsiteX28" fmla="*/ 2468033 w 4239683"/>
              <a:gd name="connsiteY28" fmla="*/ 2273300 h 3295650"/>
              <a:gd name="connsiteX29" fmla="*/ 2410883 w 4239683"/>
              <a:gd name="connsiteY29" fmla="*/ 2273300 h 3295650"/>
              <a:gd name="connsiteX30" fmla="*/ 2410883 w 4239683"/>
              <a:gd name="connsiteY30" fmla="*/ 2228850 h 3295650"/>
              <a:gd name="connsiteX31" fmla="*/ 2372783 w 4239683"/>
              <a:gd name="connsiteY31" fmla="*/ 2228850 h 3295650"/>
              <a:gd name="connsiteX32" fmla="*/ 2372783 w 4239683"/>
              <a:gd name="connsiteY32" fmla="*/ 2190750 h 3295650"/>
              <a:gd name="connsiteX33" fmla="*/ 2252133 w 4239683"/>
              <a:gd name="connsiteY33" fmla="*/ 2190750 h 3295650"/>
              <a:gd name="connsiteX34" fmla="*/ 2252133 w 4239683"/>
              <a:gd name="connsiteY34" fmla="*/ 2165350 h 3295650"/>
              <a:gd name="connsiteX35" fmla="*/ 2207683 w 4239683"/>
              <a:gd name="connsiteY35" fmla="*/ 2165350 h 3295650"/>
              <a:gd name="connsiteX36" fmla="*/ 2207683 w 4239683"/>
              <a:gd name="connsiteY36" fmla="*/ 2152650 h 3295650"/>
              <a:gd name="connsiteX37" fmla="*/ 2169583 w 4239683"/>
              <a:gd name="connsiteY37" fmla="*/ 2152650 h 3295650"/>
              <a:gd name="connsiteX38" fmla="*/ 2169583 w 4239683"/>
              <a:gd name="connsiteY38" fmla="*/ 2127250 h 3295650"/>
              <a:gd name="connsiteX39" fmla="*/ 2131483 w 4239683"/>
              <a:gd name="connsiteY39" fmla="*/ 2127250 h 3295650"/>
              <a:gd name="connsiteX40" fmla="*/ 2131483 w 4239683"/>
              <a:gd name="connsiteY40" fmla="*/ 2082800 h 3295650"/>
              <a:gd name="connsiteX41" fmla="*/ 2106083 w 4239683"/>
              <a:gd name="connsiteY41" fmla="*/ 2082800 h 3295650"/>
              <a:gd name="connsiteX42" fmla="*/ 2106083 w 4239683"/>
              <a:gd name="connsiteY42" fmla="*/ 2025650 h 3295650"/>
              <a:gd name="connsiteX43" fmla="*/ 2080683 w 4239683"/>
              <a:gd name="connsiteY43" fmla="*/ 2025650 h 3295650"/>
              <a:gd name="connsiteX44" fmla="*/ 2080683 w 4239683"/>
              <a:gd name="connsiteY44" fmla="*/ 2025650 h 3295650"/>
              <a:gd name="connsiteX45" fmla="*/ 2055283 w 4239683"/>
              <a:gd name="connsiteY45" fmla="*/ 2000250 h 3295650"/>
              <a:gd name="connsiteX46" fmla="*/ 2055283 w 4239683"/>
              <a:gd name="connsiteY46" fmla="*/ 1968500 h 3295650"/>
              <a:gd name="connsiteX47" fmla="*/ 1839383 w 4239683"/>
              <a:gd name="connsiteY47" fmla="*/ 1968500 h 3295650"/>
              <a:gd name="connsiteX48" fmla="*/ 1839383 w 4239683"/>
              <a:gd name="connsiteY48" fmla="*/ 1930400 h 3295650"/>
              <a:gd name="connsiteX49" fmla="*/ 1813983 w 4239683"/>
              <a:gd name="connsiteY49" fmla="*/ 1930400 h 3295650"/>
              <a:gd name="connsiteX50" fmla="*/ 1813983 w 4239683"/>
              <a:gd name="connsiteY50" fmla="*/ 1885950 h 3295650"/>
              <a:gd name="connsiteX51" fmla="*/ 1794933 w 4239683"/>
              <a:gd name="connsiteY51" fmla="*/ 1885950 h 3295650"/>
              <a:gd name="connsiteX52" fmla="*/ 1794933 w 4239683"/>
              <a:gd name="connsiteY52" fmla="*/ 1854200 h 3295650"/>
              <a:gd name="connsiteX53" fmla="*/ 1763183 w 4239683"/>
              <a:gd name="connsiteY53" fmla="*/ 1854200 h 3295650"/>
              <a:gd name="connsiteX54" fmla="*/ 1763183 w 4239683"/>
              <a:gd name="connsiteY54" fmla="*/ 1816100 h 3295650"/>
              <a:gd name="connsiteX55" fmla="*/ 1725083 w 4239683"/>
              <a:gd name="connsiteY55" fmla="*/ 1816100 h 3295650"/>
              <a:gd name="connsiteX56" fmla="*/ 1725083 w 4239683"/>
              <a:gd name="connsiteY56" fmla="*/ 1790700 h 3295650"/>
              <a:gd name="connsiteX57" fmla="*/ 1598083 w 4239683"/>
              <a:gd name="connsiteY57" fmla="*/ 1790700 h 3295650"/>
              <a:gd name="connsiteX58" fmla="*/ 1598083 w 4239683"/>
              <a:gd name="connsiteY58" fmla="*/ 1758950 h 3295650"/>
              <a:gd name="connsiteX59" fmla="*/ 1540933 w 4239683"/>
              <a:gd name="connsiteY59" fmla="*/ 1758950 h 3295650"/>
              <a:gd name="connsiteX60" fmla="*/ 1540933 w 4239683"/>
              <a:gd name="connsiteY60" fmla="*/ 1758950 h 3295650"/>
              <a:gd name="connsiteX61" fmla="*/ 1515533 w 4239683"/>
              <a:gd name="connsiteY61" fmla="*/ 1733550 h 3295650"/>
              <a:gd name="connsiteX62" fmla="*/ 1515533 w 4239683"/>
              <a:gd name="connsiteY62" fmla="*/ 1663700 h 3295650"/>
              <a:gd name="connsiteX63" fmla="*/ 1464733 w 4239683"/>
              <a:gd name="connsiteY63" fmla="*/ 1663700 h 3295650"/>
              <a:gd name="connsiteX64" fmla="*/ 1464733 w 4239683"/>
              <a:gd name="connsiteY64" fmla="*/ 1587500 h 3295650"/>
              <a:gd name="connsiteX65" fmla="*/ 1439333 w 4239683"/>
              <a:gd name="connsiteY65" fmla="*/ 1587500 h 3295650"/>
              <a:gd name="connsiteX66" fmla="*/ 1439333 w 4239683"/>
              <a:gd name="connsiteY66" fmla="*/ 1536700 h 3295650"/>
              <a:gd name="connsiteX67" fmla="*/ 1350433 w 4239683"/>
              <a:gd name="connsiteY67" fmla="*/ 1536700 h 3295650"/>
              <a:gd name="connsiteX68" fmla="*/ 1350433 w 4239683"/>
              <a:gd name="connsiteY68" fmla="*/ 1511300 h 3295650"/>
              <a:gd name="connsiteX69" fmla="*/ 1280583 w 4239683"/>
              <a:gd name="connsiteY69" fmla="*/ 1511300 h 3295650"/>
              <a:gd name="connsiteX70" fmla="*/ 1280583 w 4239683"/>
              <a:gd name="connsiteY70" fmla="*/ 1479550 h 3295650"/>
              <a:gd name="connsiteX71" fmla="*/ 1223433 w 4239683"/>
              <a:gd name="connsiteY71" fmla="*/ 1479550 h 3295650"/>
              <a:gd name="connsiteX72" fmla="*/ 1223433 w 4239683"/>
              <a:gd name="connsiteY72" fmla="*/ 1435100 h 3295650"/>
              <a:gd name="connsiteX73" fmla="*/ 1198033 w 4239683"/>
              <a:gd name="connsiteY73" fmla="*/ 1435100 h 3295650"/>
              <a:gd name="connsiteX74" fmla="*/ 1198033 w 4239683"/>
              <a:gd name="connsiteY74" fmla="*/ 1346200 h 3295650"/>
              <a:gd name="connsiteX75" fmla="*/ 1172633 w 4239683"/>
              <a:gd name="connsiteY75" fmla="*/ 1346200 h 3295650"/>
              <a:gd name="connsiteX76" fmla="*/ 1172633 w 4239683"/>
              <a:gd name="connsiteY76" fmla="*/ 1295400 h 3295650"/>
              <a:gd name="connsiteX77" fmla="*/ 1147233 w 4239683"/>
              <a:gd name="connsiteY77" fmla="*/ 1295400 h 3295650"/>
              <a:gd name="connsiteX78" fmla="*/ 1147233 w 4239683"/>
              <a:gd name="connsiteY78" fmla="*/ 1250950 h 3295650"/>
              <a:gd name="connsiteX79" fmla="*/ 1102783 w 4239683"/>
              <a:gd name="connsiteY79" fmla="*/ 1250950 h 3295650"/>
              <a:gd name="connsiteX80" fmla="*/ 1094316 w 4239683"/>
              <a:gd name="connsiteY80" fmla="*/ 1195917 h 3295650"/>
              <a:gd name="connsiteX81" fmla="*/ 982132 w 4239683"/>
              <a:gd name="connsiteY81" fmla="*/ 1193800 h 3295650"/>
              <a:gd name="connsiteX82" fmla="*/ 956733 w 4239683"/>
              <a:gd name="connsiteY82" fmla="*/ 1164167 h 3295650"/>
              <a:gd name="connsiteX83" fmla="*/ 918633 w 4239683"/>
              <a:gd name="connsiteY83" fmla="*/ 1155700 h 3295650"/>
              <a:gd name="connsiteX84" fmla="*/ 912283 w 4239683"/>
              <a:gd name="connsiteY84" fmla="*/ 1081616 h 3295650"/>
              <a:gd name="connsiteX85" fmla="*/ 895349 w 4239683"/>
              <a:gd name="connsiteY85" fmla="*/ 1051982 h 3295650"/>
              <a:gd name="connsiteX86" fmla="*/ 901700 w 4239683"/>
              <a:gd name="connsiteY86" fmla="*/ 994833 h 3295650"/>
              <a:gd name="connsiteX87" fmla="*/ 867833 w 4239683"/>
              <a:gd name="connsiteY87" fmla="*/ 984250 h 3295650"/>
              <a:gd name="connsiteX88" fmla="*/ 867833 w 4239683"/>
              <a:gd name="connsiteY88" fmla="*/ 933450 h 3295650"/>
              <a:gd name="connsiteX89" fmla="*/ 848783 w 4239683"/>
              <a:gd name="connsiteY89" fmla="*/ 933450 h 3295650"/>
              <a:gd name="connsiteX90" fmla="*/ 848783 w 4239683"/>
              <a:gd name="connsiteY90" fmla="*/ 895350 h 3295650"/>
              <a:gd name="connsiteX91" fmla="*/ 823383 w 4239683"/>
              <a:gd name="connsiteY91" fmla="*/ 895350 h 3295650"/>
              <a:gd name="connsiteX92" fmla="*/ 823383 w 4239683"/>
              <a:gd name="connsiteY92" fmla="*/ 869950 h 3295650"/>
              <a:gd name="connsiteX93" fmla="*/ 715433 w 4239683"/>
              <a:gd name="connsiteY93" fmla="*/ 869950 h 3295650"/>
              <a:gd name="connsiteX94" fmla="*/ 704849 w 4239683"/>
              <a:gd name="connsiteY94" fmla="*/ 836083 h 3295650"/>
              <a:gd name="connsiteX95" fmla="*/ 645583 w 4239683"/>
              <a:gd name="connsiteY95" fmla="*/ 840317 h 3295650"/>
              <a:gd name="connsiteX96" fmla="*/ 645583 w 4239683"/>
              <a:gd name="connsiteY96" fmla="*/ 768350 h 3295650"/>
              <a:gd name="connsiteX97" fmla="*/ 613833 w 4239683"/>
              <a:gd name="connsiteY97" fmla="*/ 768350 h 3295650"/>
              <a:gd name="connsiteX98" fmla="*/ 605366 w 4239683"/>
              <a:gd name="connsiteY98" fmla="*/ 681567 h 3295650"/>
              <a:gd name="connsiteX99" fmla="*/ 590549 w 4239683"/>
              <a:gd name="connsiteY99" fmla="*/ 599017 h 3295650"/>
              <a:gd name="connsiteX100" fmla="*/ 582083 w 4239683"/>
              <a:gd name="connsiteY100" fmla="*/ 565150 h 3295650"/>
              <a:gd name="connsiteX101" fmla="*/ 550333 w 4239683"/>
              <a:gd name="connsiteY101" fmla="*/ 565150 h 3295650"/>
              <a:gd name="connsiteX102" fmla="*/ 548216 w 4239683"/>
              <a:gd name="connsiteY102" fmla="*/ 505883 h 3295650"/>
              <a:gd name="connsiteX103" fmla="*/ 514350 w 4239683"/>
              <a:gd name="connsiteY103" fmla="*/ 501650 h 3295650"/>
              <a:gd name="connsiteX104" fmla="*/ 512233 w 4239683"/>
              <a:gd name="connsiteY104" fmla="*/ 476250 h 3295650"/>
              <a:gd name="connsiteX105" fmla="*/ 442383 w 4239683"/>
              <a:gd name="connsiteY105" fmla="*/ 476250 h 3295650"/>
              <a:gd name="connsiteX106" fmla="*/ 442383 w 4239683"/>
              <a:gd name="connsiteY106" fmla="*/ 450850 h 3295650"/>
              <a:gd name="connsiteX107" fmla="*/ 328083 w 4239683"/>
              <a:gd name="connsiteY107" fmla="*/ 450850 h 3295650"/>
              <a:gd name="connsiteX108" fmla="*/ 328083 w 4239683"/>
              <a:gd name="connsiteY108" fmla="*/ 381000 h 3295650"/>
              <a:gd name="connsiteX109" fmla="*/ 302683 w 4239683"/>
              <a:gd name="connsiteY109" fmla="*/ 381000 h 3295650"/>
              <a:gd name="connsiteX110" fmla="*/ 302683 w 4239683"/>
              <a:gd name="connsiteY110" fmla="*/ 323850 h 3295650"/>
              <a:gd name="connsiteX111" fmla="*/ 283633 w 4239683"/>
              <a:gd name="connsiteY111" fmla="*/ 323850 h 3295650"/>
              <a:gd name="connsiteX112" fmla="*/ 283633 w 4239683"/>
              <a:gd name="connsiteY112" fmla="*/ 241300 h 3295650"/>
              <a:gd name="connsiteX113" fmla="*/ 277283 w 4239683"/>
              <a:gd name="connsiteY113" fmla="*/ 234950 h 3295650"/>
              <a:gd name="connsiteX114" fmla="*/ 277283 w 4239683"/>
              <a:gd name="connsiteY114" fmla="*/ 114300 h 3295650"/>
              <a:gd name="connsiteX115" fmla="*/ 243417 w 4239683"/>
              <a:gd name="connsiteY115" fmla="*/ 88900 h 3295650"/>
              <a:gd name="connsiteX116" fmla="*/ 239183 w 4239683"/>
              <a:gd name="connsiteY116" fmla="*/ 57150 h 3295650"/>
              <a:gd name="connsiteX117" fmla="*/ 160867 w 4239683"/>
              <a:gd name="connsiteY117" fmla="*/ 57150 h 3295650"/>
              <a:gd name="connsiteX118" fmla="*/ 154516 w 4239683"/>
              <a:gd name="connsiteY118" fmla="*/ 21167 h 3295650"/>
              <a:gd name="connsiteX119" fmla="*/ 105834 w 4239683"/>
              <a:gd name="connsiteY119" fmla="*/ 21167 h 3295650"/>
              <a:gd name="connsiteX120" fmla="*/ 105833 w 4239683"/>
              <a:gd name="connsiteY120" fmla="*/ 0 h 3295650"/>
              <a:gd name="connsiteX121" fmla="*/ 0 w 4239683"/>
              <a:gd name="connsiteY121" fmla="*/ 0 h 3295650"/>
              <a:gd name="connsiteX0" fmla="*/ 4239683 w 4239683"/>
              <a:gd name="connsiteY0" fmla="*/ 3295650 h 3295650"/>
              <a:gd name="connsiteX1" fmla="*/ 4239683 w 4239683"/>
              <a:gd name="connsiteY1" fmla="*/ 2768600 h 3295650"/>
              <a:gd name="connsiteX2" fmla="*/ 3623733 w 4239683"/>
              <a:gd name="connsiteY2" fmla="*/ 2768600 h 3295650"/>
              <a:gd name="connsiteX3" fmla="*/ 3623733 w 4239683"/>
              <a:gd name="connsiteY3" fmla="*/ 2673350 h 3295650"/>
              <a:gd name="connsiteX4" fmla="*/ 3160183 w 4239683"/>
              <a:gd name="connsiteY4" fmla="*/ 2673350 h 3295650"/>
              <a:gd name="connsiteX5" fmla="*/ 3160183 w 4239683"/>
              <a:gd name="connsiteY5" fmla="*/ 2603500 h 3295650"/>
              <a:gd name="connsiteX6" fmla="*/ 3058583 w 4239683"/>
              <a:gd name="connsiteY6" fmla="*/ 2603500 h 3295650"/>
              <a:gd name="connsiteX7" fmla="*/ 3058583 w 4239683"/>
              <a:gd name="connsiteY7" fmla="*/ 2603500 h 3295650"/>
              <a:gd name="connsiteX8" fmla="*/ 3058583 w 4239683"/>
              <a:gd name="connsiteY8" fmla="*/ 2559050 h 3295650"/>
              <a:gd name="connsiteX9" fmla="*/ 2995083 w 4239683"/>
              <a:gd name="connsiteY9" fmla="*/ 2559050 h 3295650"/>
              <a:gd name="connsiteX10" fmla="*/ 2995083 w 4239683"/>
              <a:gd name="connsiteY10" fmla="*/ 2482850 h 3295650"/>
              <a:gd name="connsiteX11" fmla="*/ 2982383 w 4239683"/>
              <a:gd name="connsiteY11" fmla="*/ 2482850 h 3295650"/>
              <a:gd name="connsiteX12" fmla="*/ 2982383 w 4239683"/>
              <a:gd name="connsiteY12" fmla="*/ 2451100 h 3295650"/>
              <a:gd name="connsiteX13" fmla="*/ 2912533 w 4239683"/>
              <a:gd name="connsiteY13" fmla="*/ 2451100 h 3295650"/>
              <a:gd name="connsiteX14" fmla="*/ 2925233 w 4239683"/>
              <a:gd name="connsiteY14" fmla="*/ 2438400 h 3295650"/>
              <a:gd name="connsiteX15" fmla="*/ 2823633 w 4239683"/>
              <a:gd name="connsiteY15" fmla="*/ 2438400 h 3295650"/>
              <a:gd name="connsiteX16" fmla="*/ 2823633 w 4239683"/>
              <a:gd name="connsiteY16" fmla="*/ 2413000 h 3295650"/>
              <a:gd name="connsiteX17" fmla="*/ 2753783 w 4239683"/>
              <a:gd name="connsiteY17" fmla="*/ 2413000 h 3295650"/>
              <a:gd name="connsiteX18" fmla="*/ 2753783 w 4239683"/>
              <a:gd name="connsiteY18" fmla="*/ 2393950 h 3295650"/>
              <a:gd name="connsiteX19" fmla="*/ 2728383 w 4239683"/>
              <a:gd name="connsiteY19" fmla="*/ 2393950 h 3295650"/>
              <a:gd name="connsiteX20" fmla="*/ 2728383 w 4239683"/>
              <a:gd name="connsiteY20" fmla="*/ 2368550 h 3295650"/>
              <a:gd name="connsiteX21" fmla="*/ 2696633 w 4239683"/>
              <a:gd name="connsiteY21" fmla="*/ 2368550 h 3295650"/>
              <a:gd name="connsiteX22" fmla="*/ 2696633 w 4239683"/>
              <a:gd name="connsiteY22" fmla="*/ 2355850 h 3295650"/>
              <a:gd name="connsiteX23" fmla="*/ 2575983 w 4239683"/>
              <a:gd name="connsiteY23" fmla="*/ 2355850 h 3295650"/>
              <a:gd name="connsiteX24" fmla="*/ 2575983 w 4239683"/>
              <a:gd name="connsiteY24" fmla="*/ 2336800 h 3295650"/>
              <a:gd name="connsiteX25" fmla="*/ 2506133 w 4239683"/>
              <a:gd name="connsiteY25" fmla="*/ 2336800 h 3295650"/>
              <a:gd name="connsiteX26" fmla="*/ 2506133 w 4239683"/>
              <a:gd name="connsiteY26" fmla="*/ 2292350 h 3295650"/>
              <a:gd name="connsiteX27" fmla="*/ 2468033 w 4239683"/>
              <a:gd name="connsiteY27" fmla="*/ 2292350 h 3295650"/>
              <a:gd name="connsiteX28" fmla="*/ 2468033 w 4239683"/>
              <a:gd name="connsiteY28" fmla="*/ 2273300 h 3295650"/>
              <a:gd name="connsiteX29" fmla="*/ 2410883 w 4239683"/>
              <a:gd name="connsiteY29" fmla="*/ 2273300 h 3295650"/>
              <a:gd name="connsiteX30" fmla="*/ 2410883 w 4239683"/>
              <a:gd name="connsiteY30" fmla="*/ 2228850 h 3295650"/>
              <a:gd name="connsiteX31" fmla="*/ 2372783 w 4239683"/>
              <a:gd name="connsiteY31" fmla="*/ 2228850 h 3295650"/>
              <a:gd name="connsiteX32" fmla="*/ 2372783 w 4239683"/>
              <a:gd name="connsiteY32" fmla="*/ 2190750 h 3295650"/>
              <a:gd name="connsiteX33" fmla="*/ 2252133 w 4239683"/>
              <a:gd name="connsiteY33" fmla="*/ 2190750 h 3295650"/>
              <a:gd name="connsiteX34" fmla="*/ 2252133 w 4239683"/>
              <a:gd name="connsiteY34" fmla="*/ 2165350 h 3295650"/>
              <a:gd name="connsiteX35" fmla="*/ 2207683 w 4239683"/>
              <a:gd name="connsiteY35" fmla="*/ 2165350 h 3295650"/>
              <a:gd name="connsiteX36" fmla="*/ 2207683 w 4239683"/>
              <a:gd name="connsiteY36" fmla="*/ 2152650 h 3295650"/>
              <a:gd name="connsiteX37" fmla="*/ 2169583 w 4239683"/>
              <a:gd name="connsiteY37" fmla="*/ 2152650 h 3295650"/>
              <a:gd name="connsiteX38" fmla="*/ 2169583 w 4239683"/>
              <a:gd name="connsiteY38" fmla="*/ 2127250 h 3295650"/>
              <a:gd name="connsiteX39" fmla="*/ 2131483 w 4239683"/>
              <a:gd name="connsiteY39" fmla="*/ 2127250 h 3295650"/>
              <a:gd name="connsiteX40" fmla="*/ 2131483 w 4239683"/>
              <a:gd name="connsiteY40" fmla="*/ 2082800 h 3295650"/>
              <a:gd name="connsiteX41" fmla="*/ 2106083 w 4239683"/>
              <a:gd name="connsiteY41" fmla="*/ 2082800 h 3295650"/>
              <a:gd name="connsiteX42" fmla="*/ 2106083 w 4239683"/>
              <a:gd name="connsiteY42" fmla="*/ 2025650 h 3295650"/>
              <a:gd name="connsiteX43" fmla="*/ 2080683 w 4239683"/>
              <a:gd name="connsiteY43" fmla="*/ 2025650 h 3295650"/>
              <a:gd name="connsiteX44" fmla="*/ 2080683 w 4239683"/>
              <a:gd name="connsiteY44" fmla="*/ 2025650 h 3295650"/>
              <a:gd name="connsiteX45" fmla="*/ 2055283 w 4239683"/>
              <a:gd name="connsiteY45" fmla="*/ 2000250 h 3295650"/>
              <a:gd name="connsiteX46" fmla="*/ 2055283 w 4239683"/>
              <a:gd name="connsiteY46" fmla="*/ 1968500 h 3295650"/>
              <a:gd name="connsiteX47" fmla="*/ 1839383 w 4239683"/>
              <a:gd name="connsiteY47" fmla="*/ 1968500 h 3295650"/>
              <a:gd name="connsiteX48" fmla="*/ 1839383 w 4239683"/>
              <a:gd name="connsiteY48" fmla="*/ 1930400 h 3295650"/>
              <a:gd name="connsiteX49" fmla="*/ 1813983 w 4239683"/>
              <a:gd name="connsiteY49" fmla="*/ 1930400 h 3295650"/>
              <a:gd name="connsiteX50" fmla="*/ 1813983 w 4239683"/>
              <a:gd name="connsiteY50" fmla="*/ 1885950 h 3295650"/>
              <a:gd name="connsiteX51" fmla="*/ 1794933 w 4239683"/>
              <a:gd name="connsiteY51" fmla="*/ 1885950 h 3295650"/>
              <a:gd name="connsiteX52" fmla="*/ 1794933 w 4239683"/>
              <a:gd name="connsiteY52" fmla="*/ 1854200 h 3295650"/>
              <a:gd name="connsiteX53" fmla="*/ 1763183 w 4239683"/>
              <a:gd name="connsiteY53" fmla="*/ 1854200 h 3295650"/>
              <a:gd name="connsiteX54" fmla="*/ 1763183 w 4239683"/>
              <a:gd name="connsiteY54" fmla="*/ 1816100 h 3295650"/>
              <a:gd name="connsiteX55" fmla="*/ 1725083 w 4239683"/>
              <a:gd name="connsiteY55" fmla="*/ 1816100 h 3295650"/>
              <a:gd name="connsiteX56" fmla="*/ 1725083 w 4239683"/>
              <a:gd name="connsiteY56" fmla="*/ 1790700 h 3295650"/>
              <a:gd name="connsiteX57" fmla="*/ 1598083 w 4239683"/>
              <a:gd name="connsiteY57" fmla="*/ 1790700 h 3295650"/>
              <a:gd name="connsiteX58" fmla="*/ 1598083 w 4239683"/>
              <a:gd name="connsiteY58" fmla="*/ 1758950 h 3295650"/>
              <a:gd name="connsiteX59" fmla="*/ 1540933 w 4239683"/>
              <a:gd name="connsiteY59" fmla="*/ 1758950 h 3295650"/>
              <a:gd name="connsiteX60" fmla="*/ 1540933 w 4239683"/>
              <a:gd name="connsiteY60" fmla="*/ 1758950 h 3295650"/>
              <a:gd name="connsiteX61" fmla="*/ 1515533 w 4239683"/>
              <a:gd name="connsiteY61" fmla="*/ 1733550 h 3295650"/>
              <a:gd name="connsiteX62" fmla="*/ 1515533 w 4239683"/>
              <a:gd name="connsiteY62" fmla="*/ 1663700 h 3295650"/>
              <a:gd name="connsiteX63" fmla="*/ 1464733 w 4239683"/>
              <a:gd name="connsiteY63" fmla="*/ 1663700 h 3295650"/>
              <a:gd name="connsiteX64" fmla="*/ 1464733 w 4239683"/>
              <a:gd name="connsiteY64" fmla="*/ 1587500 h 3295650"/>
              <a:gd name="connsiteX65" fmla="*/ 1439333 w 4239683"/>
              <a:gd name="connsiteY65" fmla="*/ 1587500 h 3295650"/>
              <a:gd name="connsiteX66" fmla="*/ 1439333 w 4239683"/>
              <a:gd name="connsiteY66" fmla="*/ 1536700 h 3295650"/>
              <a:gd name="connsiteX67" fmla="*/ 1350433 w 4239683"/>
              <a:gd name="connsiteY67" fmla="*/ 1536700 h 3295650"/>
              <a:gd name="connsiteX68" fmla="*/ 1350433 w 4239683"/>
              <a:gd name="connsiteY68" fmla="*/ 1511300 h 3295650"/>
              <a:gd name="connsiteX69" fmla="*/ 1280583 w 4239683"/>
              <a:gd name="connsiteY69" fmla="*/ 1511300 h 3295650"/>
              <a:gd name="connsiteX70" fmla="*/ 1280583 w 4239683"/>
              <a:gd name="connsiteY70" fmla="*/ 1479550 h 3295650"/>
              <a:gd name="connsiteX71" fmla="*/ 1223433 w 4239683"/>
              <a:gd name="connsiteY71" fmla="*/ 1479550 h 3295650"/>
              <a:gd name="connsiteX72" fmla="*/ 1223433 w 4239683"/>
              <a:gd name="connsiteY72" fmla="*/ 1435100 h 3295650"/>
              <a:gd name="connsiteX73" fmla="*/ 1198033 w 4239683"/>
              <a:gd name="connsiteY73" fmla="*/ 1435100 h 3295650"/>
              <a:gd name="connsiteX74" fmla="*/ 1198033 w 4239683"/>
              <a:gd name="connsiteY74" fmla="*/ 1346200 h 3295650"/>
              <a:gd name="connsiteX75" fmla="*/ 1172633 w 4239683"/>
              <a:gd name="connsiteY75" fmla="*/ 1346200 h 3295650"/>
              <a:gd name="connsiteX76" fmla="*/ 1181099 w 4239683"/>
              <a:gd name="connsiteY76" fmla="*/ 1299633 h 3295650"/>
              <a:gd name="connsiteX77" fmla="*/ 1147233 w 4239683"/>
              <a:gd name="connsiteY77" fmla="*/ 1295400 h 3295650"/>
              <a:gd name="connsiteX78" fmla="*/ 1147233 w 4239683"/>
              <a:gd name="connsiteY78" fmla="*/ 1250950 h 3295650"/>
              <a:gd name="connsiteX79" fmla="*/ 1102783 w 4239683"/>
              <a:gd name="connsiteY79" fmla="*/ 1250950 h 3295650"/>
              <a:gd name="connsiteX80" fmla="*/ 1094316 w 4239683"/>
              <a:gd name="connsiteY80" fmla="*/ 1195917 h 3295650"/>
              <a:gd name="connsiteX81" fmla="*/ 982132 w 4239683"/>
              <a:gd name="connsiteY81" fmla="*/ 1193800 h 3295650"/>
              <a:gd name="connsiteX82" fmla="*/ 956733 w 4239683"/>
              <a:gd name="connsiteY82" fmla="*/ 1164167 h 3295650"/>
              <a:gd name="connsiteX83" fmla="*/ 918633 w 4239683"/>
              <a:gd name="connsiteY83" fmla="*/ 1155700 h 3295650"/>
              <a:gd name="connsiteX84" fmla="*/ 912283 w 4239683"/>
              <a:gd name="connsiteY84" fmla="*/ 1081616 h 3295650"/>
              <a:gd name="connsiteX85" fmla="*/ 895349 w 4239683"/>
              <a:gd name="connsiteY85" fmla="*/ 1051982 h 3295650"/>
              <a:gd name="connsiteX86" fmla="*/ 901700 w 4239683"/>
              <a:gd name="connsiteY86" fmla="*/ 994833 h 3295650"/>
              <a:gd name="connsiteX87" fmla="*/ 867833 w 4239683"/>
              <a:gd name="connsiteY87" fmla="*/ 984250 h 3295650"/>
              <a:gd name="connsiteX88" fmla="*/ 867833 w 4239683"/>
              <a:gd name="connsiteY88" fmla="*/ 933450 h 3295650"/>
              <a:gd name="connsiteX89" fmla="*/ 848783 w 4239683"/>
              <a:gd name="connsiteY89" fmla="*/ 933450 h 3295650"/>
              <a:gd name="connsiteX90" fmla="*/ 848783 w 4239683"/>
              <a:gd name="connsiteY90" fmla="*/ 895350 h 3295650"/>
              <a:gd name="connsiteX91" fmla="*/ 823383 w 4239683"/>
              <a:gd name="connsiteY91" fmla="*/ 895350 h 3295650"/>
              <a:gd name="connsiteX92" fmla="*/ 823383 w 4239683"/>
              <a:gd name="connsiteY92" fmla="*/ 869950 h 3295650"/>
              <a:gd name="connsiteX93" fmla="*/ 715433 w 4239683"/>
              <a:gd name="connsiteY93" fmla="*/ 869950 h 3295650"/>
              <a:gd name="connsiteX94" fmla="*/ 704849 w 4239683"/>
              <a:gd name="connsiteY94" fmla="*/ 836083 h 3295650"/>
              <a:gd name="connsiteX95" fmla="*/ 645583 w 4239683"/>
              <a:gd name="connsiteY95" fmla="*/ 840317 h 3295650"/>
              <a:gd name="connsiteX96" fmla="*/ 645583 w 4239683"/>
              <a:gd name="connsiteY96" fmla="*/ 768350 h 3295650"/>
              <a:gd name="connsiteX97" fmla="*/ 613833 w 4239683"/>
              <a:gd name="connsiteY97" fmla="*/ 768350 h 3295650"/>
              <a:gd name="connsiteX98" fmla="*/ 605366 w 4239683"/>
              <a:gd name="connsiteY98" fmla="*/ 681567 h 3295650"/>
              <a:gd name="connsiteX99" fmla="*/ 590549 w 4239683"/>
              <a:gd name="connsiteY99" fmla="*/ 599017 h 3295650"/>
              <a:gd name="connsiteX100" fmla="*/ 582083 w 4239683"/>
              <a:gd name="connsiteY100" fmla="*/ 565150 h 3295650"/>
              <a:gd name="connsiteX101" fmla="*/ 550333 w 4239683"/>
              <a:gd name="connsiteY101" fmla="*/ 565150 h 3295650"/>
              <a:gd name="connsiteX102" fmla="*/ 548216 w 4239683"/>
              <a:gd name="connsiteY102" fmla="*/ 505883 h 3295650"/>
              <a:gd name="connsiteX103" fmla="*/ 514350 w 4239683"/>
              <a:gd name="connsiteY103" fmla="*/ 501650 h 3295650"/>
              <a:gd name="connsiteX104" fmla="*/ 512233 w 4239683"/>
              <a:gd name="connsiteY104" fmla="*/ 476250 h 3295650"/>
              <a:gd name="connsiteX105" fmla="*/ 442383 w 4239683"/>
              <a:gd name="connsiteY105" fmla="*/ 476250 h 3295650"/>
              <a:gd name="connsiteX106" fmla="*/ 442383 w 4239683"/>
              <a:gd name="connsiteY106" fmla="*/ 450850 h 3295650"/>
              <a:gd name="connsiteX107" fmla="*/ 328083 w 4239683"/>
              <a:gd name="connsiteY107" fmla="*/ 450850 h 3295650"/>
              <a:gd name="connsiteX108" fmla="*/ 328083 w 4239683"/>
              <a:gd name="connsiteY108" fmla="*/ 381000 h 3295650"/>
              <a:gd name="connsiteX109" fmla="*/ 302683 w 4239683"/>
              <a:gd name="connsiteY109" fmla="*/ 381000 h 3295650"/>
              <a:gd name="connsiteX110" fmla="*/ 302683 w 4239683"/>
              <a:gd name="connsiteY110" fmla="*/ 323850 h 3295650"/>
              <a:gd name="connsiteX111" fmla="*/ 283633 w 4239683"/>
              <a:gd name="connsiteY111" fmla="*/ 323850 h 3295650"/>
              <a:gd name="connsiteX112" fmla="*/ 283633 w 4239683"/>
              <a:gd name="connsiteY112" fmla="*/ 241300 h 3295650"/>
              <a:gd name="connsiteX113" fmla="*/ 277283 w 4239683"/>
              <a:gd name="connsiteY113" fmla="*/ 234950 h 3295650"/>
              <a:gd name="connsiteX114" fmla="*/ 277283 w 4239683"/>
              <a:gd name="connsiteY114" fmla="*/ 114300 h 3295650"/>
              <a:gd name="connsiteX115" fmla="*/ 243417 w 4239683"/>
              <a:gd name="connsiteY115" fmla="*/ 88900 h 3295650"/>
              <a:gd name="connsiteX116" fmla="*/ 239183 w 4239683"/>
              <a:gd name="connsiteY116" fmla="*/ 57150 h 3295650"/>
              <a:gd name="connsiteX117" fmla="*/ 160867 w 4239683"/>
              <a:gd name="connsiteY117" fmla="*/ 57150 h 3295650"/>
              <a:gd name="connsiteX118" fmla="*/ 154516 w 4239683"/>
              <a:gd name="connsiteY118" fmla="*/ 21167 h 3295650"/>
              <a:gd name="connsiteX119" fmla="*/ 105834 w 4239683"/>
              <a:gd name="connsiteY119" fmla="*/ 21167 h 3295650"/>
              <a:gd name="connsiteX120" fmla="*/ 105833 w 4239683"/>
              <a:gd name="connsiteY120" fmla="*/ 0 h 3295650"/>
              <a:gd name="connsiteX121" fmla="*/ 0 w 4239683"/>
              <a:gd name="connsiteY121" fmla="*/ 0 h 3295650"/>
              <a:gd name="connsiteX0" fmla="*/ 4239683 w 4239683"/>
              <a:gd name="connsiteY0" fmla="*/ 3295650 h 3295650"/>
              <a:gd name="connsiteX1" fmla="*/ 4239683 w 4239683"/>
              <a:gd name="connsiteY1" fmla="*/ 2768600 h 3295650"/>
              <a:gd name="connsiteX2" fmla="*/ 3623733 w 4239683"/>
              <a:gd name="connsiteY2" fmla="*/ 2768600 h 3295650"/>
              <a:gd name="connsiteX3" fmla="*/ 3623733 w 4239683"/>
              <a:gd name="connsiteY3" fmla="*/ 2673350 h 3295650"/>
              <a:gd name="connsiteX4" fmla="*/ 3160183 w 4239683"/>
              <a:gd name="connsiteY4" fmla="*/ 2673350 h 3295650"/>
              <a:gd name="connsiteX5" fmla="*/ 3160183 w 4239683"/>
              <a:gd name="connsiteY5" fmla="*/ 2603500 h 3295650"/>
              <a:gd name="connsiteX6" fmla="*/ 3058583 w 4239683"/>
              <a:gd name="connsiteY6" fmla="*/ 2603500 h 3295650"/>
              <a:gd name="connsiteX7" fmla="*/ 3058583 w 4239683"/>
              <a:gd name="connsiteY7" fmla="*/ 2603500 h 3295650"/>
              <a:gd name="connsiteX8" fmla="*/ 3058583 w 4239683"/>
              <a:gd name="connsiteY8" fmla="*/ 2559050 h 3295650"/>
              <a:gd name="connsiteX9" fmla="*/ 2995083 w 4239683"/>
              <a:gd name="connsiteY9" fmla="*/ 2559050 h 3295650"/>
              <a:gd name="connsiteX10" fmla="*/ 2995083 w 4239683"/>
              <a:gd name="connsiteY10" fmla="*/ 2482850 h 3295650"/>
              <a:gd name="connsiteX11" fmla="*/ 2982383 w 4239683"/>
              <a:gd name="connsiteY11" fmla="*/ 2482850 h 3295650"/>
              <a:gd name="connsiteX12" fmla="*/ 2982383 w 4239683"/>
              <a:gd name="connsiteY12" fmla="*/ 2451100 h 3295650"/>
              <a:gd name="connsiteX13" fmla="*/ 2912533 w 4239683"/>
              <a:gd name="connsiteY13" fmla="*/ 2451100 h 3295650"/>
              <a:gd name="connsiteX14" fmla="*/ 2925233 w 4239683"/>
              <a:gd name="connsiteY14" fmla="*/ 2438400 h 3295650"/>
              <a:gd name="connsiteX15" fmla="*/ 2823633 w 4239683"/>
              <a:gd name="connsiteY15" fmla="*/ 2438400 h 3295650"/>
              <a:gd name="connsiteX16" fmla="*/ 2823633 w 4239683"/>
              <a:gd name="connsiteY16" fmla="*/ 2413000 h 3295650"/>
              <a:gd name="connsiteX17" fmla="*/ 2753783 w 4239683"/>
              <a:gd name="connsiteY17" fmla="*/ 2413000 h 3295650"/>
              <a:gd name="connsiteX18" fmla="*/ 2753783 w 4239683"/>
              <a:gd name="connsiteY18" fmla="*/ 2393950 h 3295650"/>
              <a:gd name="connsiteX19" fmla="*/ 2728383 w 4239683"/>
              <a:gd name="connsiteY19" fmla="*/ 2393950 h 3295650"/>
              <a:gd name="connsiteX20" fmla="*/ 2728383 w 4239683"/>
              <a:gd name="connsiteY20" fmla="*/ 2368550 h 3295650"/>
              <a:gd name="connsiteX21" fmla="*/ 2696633 w 4239683"/>
              <a:gd name="connsiteY21" fmla="*/ 2368550 h 3295650"/>
              <a:gd name="connsiteX22" fmla="*/ 2696633 w 4239683"/>
              <a:gd name="connsiteY22" fmla="*/ 2355850 h 3295650"/>
              <a:gd name="connsiteX23" fmla="*/ 2575983 w 4239683"/>
              <a:gd name="connsiteY23" fmla="*/ 2355850 h 3295650"/>
              <a:gd name="connsiteX24" fmla="*/ 2575983 w 4239683"/>
              <a:gd name="connsiteY24" fmla="*/ 2336800 h 3295650"/>
              <a:gd name="connsiteX25" fmla="*/ 2506133 w 4239683"/>
              <a:gd name="connsiteY25" fmla="*/ 2336800 h 3295650"/>
              <a:gd name="connsiteX26" fmla="*/ 2506133 w 4239683"/>
              <a:gd name="connsiteY26" fmla="*/ 2292350 h 3295650"/>
              <a:gd name="connsiteX27" fmla="*/ 2468033 w 4239683"/>
              <a:gd name="connsiteY27" fmla="*/ 2292350 h 3295650"/>
              <a:gd name="connsiteX28" fmla="*/ 2468033 w 4239683"/>
              <a:gd name="connsiteY28" fmla="*/ 2273300 h 3295650"/>
              <a:gd name="connsiteX29" fmla="*/ 2410883 w 4239683"/>
              <a:gd name="connsiteY29" fmla="*/ 2273300 h 3295650"/>
              <a:gd name="connsiteX30" fmla="*/ 2410883 w 4239683"/>
              <a:gd name="connsiteY30" fmla="*/ 2228850 h 3295650"/>
              <a:gd name="connsiteX31" fmla="*/ 2372783 w 4239683"/>
              <a:gd name="connsiteY31" fmla="*/ 2228850 h 3295650"/>
              <a:gd name="connsiteX32" fmla="*/ 2372783 w 4239683"/>
              <a:gd name="connsiteY32" fmla="*/ 2190750 h 3295650"/>
              <a:gd name="connsiteX33" fmla="*/ 2252133 w 4239683"/>
              <a:gd name="connsiteY33" fmla="*/ 2190750 h 3295650"/>
              <a:gd name="connsiteX34" fmla="*/ 2252133 w 4239683"/>
              <a:gd name="connsiteY34" fmla="*/ 2165350 h 3295650"/>
              <a:gd name="connsiteX35" fmla="*/ 2207683 w 4239683"/>
              <a:gd name="connsiteY35" fmla="*/ 2165350 h 3295650"/>
              <a:gd name="connsiteX36" fmla="*/ 2207683 w 4239683"/>
              <a:gd name="connsiteY36" fmla="*/ 2152650 h 3295650"/>
              <a:gd name="connsiteX37" fmla="*/ 2169583 w 4239683"/>
              <a:gd name="connsiteY37" fmla="*/ 2152650 h 3295650"/>
              <a:gd name="connsiteX38" fmla="*/ 2169583 w 4239683"/>
              <a:gd name="connsiteY38" fmla="*/ 2127250 h 3295650"/>
              <a:gd name="connsiteX39" fmla="*/ 2131483 w 4239683"/>
              <a:gd name="connsiteY39" fmla="*/ 2127250 h 3295650"/>
              <a:gd name="connsiteX40" fmla="*/ 2131483 w 4239683"/>
              <a:gd name="connsiteY40" fmla="*/ 2082800 h 3295650"/>
              <a:gd name="connsiteX41" fmla="*/ 2106083 w 4239683"/>
              <a:gd name="connsiteY41" fmla="*/ 2082800 h 3295650"/>
              <a:gd name="connsiteX42" fmla="*/ 2106083 w 4239683"/>
              <a:gd name="connsiteY42" fmla="*/ 2025650 h 3295650"/>
              <a:gd name="connsiteX43" fmla="*/ 2080683 w 4239683"/>
              <a:gd name="connsiteY43" fmla="*/ 2025650 h 3295650"/>
              <a:gd name="connsiteX44" fmla="*/ 2080683 w 4239683"/>
              <a:gd name="connsiteY44" fmla="*/ 2025650 h 3295650"/>
              <a:gd name="connsiteX45" fmla="*/ 2055283 w 4239683"/>
              <a:gd name="connsiteY45" fmla="*/ 2000250 h 3295650"/>
              <a:gd name="connsiteX46" fmla="*/ 2055283 w 4239683"/>
              <a:gd name="connsiteY46" fmla="*/ 1968500 h 3295650"/>
              <a:gd name="connsiteX47" fmla="*/ 1839383 w 4239683"/>
              <a:gd name="connsiteY47" fmla="*/ 1968500 h 3295650"/>
              <a:gd name="connsiteX48" fmla="*/ 1839383 w 4239683"/>
              <a:gd name="connsiteY48" fmla="*/ 1930400 h 3295650"/>
              <a:gd name="connsiteX49" fmla="*/ 1813983 w 4239683"/>
              <a:gd name="connsiteY49" fmla="*/ 1930400 h 3295650"/>
              <a:gd name="connsiteX50" fmla="*/ 1813983 w 4239683"/>
              <a:gd name="connsiteY50" fmla="*/ 1885950 h 3295650"/>
              <a:gd name="connsiteX51" fmla="*/ 1794933 w 4239683"/>
              <a:gd name="connsiteY51" fmla="*/ 1885950 h 3295650"/>
              <a:gd name="connsiteX52" fmla="*/ 1794933 w 4239683"/>
              <a:gd name="connsiteY52" fmla="*/ 1854200 h 3295650"/>
              <a:gd name="connsiteX53" fmla="*/ 1763183 w 4239683"/>
              <a:gd name="connsiteY53" fmla="*/ 1854200 h 3295650"/>
              <a:gd name="connsiteX54" fmla="*/ 1763183 w 4239683"/>
              <a:gd name="connsiteY54" fmla="*/ 1816100 h 3295650"/>
              <a:gd name="connsiteX55" fmla="*/ 1725083 w 4239683"/>
              <a:gd name="connsiteY55" fmla="*/ 1816100 h 3295650"/>
              <a:gd name="connsiteX56" fmla="*/ 1725083 w 4239683"/>
              <a:gd name="connsiteY56" fmla="*/ 1790700 h 3295650"/>
              <a:gd name="connsiteX57" fmla="*/ 1598083 w 4239683"/>
              <a:gd name="connsiteY57" fmla="*/ 1790700 h 3295650"/>
              <a:gd name="connsiteX58" fmla="*/ 1598083 w 4239683"/>
              <a:gd name="connsiteY58" fmla="*/ 1758950 h 3295650"/>
              <a:gd name="connsiteX59" fmla="*/ 1540933 w 4239683"/>
              <a:gd name="connsiteY59" fmla="*/ 1758950 h 3295650"/>
              <a:gd name="connsiteX60" fmla="*/ 1540933 w 4239683"/>
              <a:gd name="connsiteY60" fmla="*/ 1758950 h 3295650"/>
              <a:gd name="connsiteX61" fmla="*/ 1515533 w 4239683"/>
              <a:gd name="connsiteY61" fmla="*/ 1733550 h 3295650"/>
              <a:gd name="connsiteX62" fmla="*/ 1515533 w 4239683"/>
              <a:gd name="connsiteY62" fmla="*/ 1663700 h 3295650"/>
              <a:gd name="connsiteX63" fmla="*/ 1464733 w 4239683"/>
              <a:gd name="connsiteY63" fmla="*/ 1663700 h 3295650"/>
              <a:gd name="connsiteX64" fmla="*/ 1464733 w 4239683"/>
              <a:gd name="connsiteY64" fmla="*/ 1587500 h 3295650"/>
              <a:gd name="connsiteX65" fmla="*/ 1439333 w 4239683"/>
              <a:gd name="connsiteY65" fmla="*/ 1587500 h 3295650"/>
              <a:gd name="connsiteX66" fmla="*/ 1439333 w 4239683"/>
              <a:gd name="connsiteY66" fmla="*/ 1536700 h 3295650"/>
              <a:gd name="connsiteX67" fmla="*/ 1350433 w 4239683"/>
              <a:gd name="connsiteY67" fmla="*/ 1536700 h 3295650"/>
              <a:gd name="connsiteX68" fmla="*/ 1350433 w 4239683"/>
              <a:gd name="connsiteY68" fmla="*/ 1511300 h 3295650"/>
              <a:gd name="connsiteX69" fmla="*/ 1280583 w 4239683"/>
              <a:gd name="connsiteY69" fmla="*/ 1511300 h 3295650"/>
              <a:gd name="connsiteX70" fmla="*/ 1280583 w 4239683"/>
              <a:gd name="connsiteY70" fmla="*/ 1479550 h 3295650"/>
              <a:gd name="connsiteX71" fmla="*/ 1223433 w 4239683"/>
              <a:gd name="connsiteY71" fmla="*/ 1479550 h 3295650"/>
              <a:gd name="connsiteX72" fmla="*/ 1223433 w 4239683"/>
              <a:gd name="connsiteY72" fmla="*/ 1435100 h 3295650"/>
              <a:gd name="connsiteX73" fmla="*/ 1198033 w 4239683"/>
              <a:gd name="connsiteY73" fmla="*/ 1435100 h 3295650"/>
              <a:gd name="connsiteX74" fmla="*/ 1198033 w 4239683"/>
              <a:gd name="connsiteY74" fmla="*/ 1346200 h 3295650"/>
              <a:gd name="connsiteX75" fmla="*/ 1172633 w 4239683"/>
              <a:gd name="connsiteY75" fmla="*/ 1346200 h 3295650"/>
              <a:gd name="connsiteX76" fmla="*/ 1174749 w 4239683"/>
              <a:gd name="connsiteY76" fmla="*/ 1299633 h 3295650"/>
              <a:gd name="connsiteX77" fmla="*/ 1147233 w 4239683"/>
              <a:gd name="connsiteY77" fmla="*/ 1295400 h 3295650"/>
              <a:gd name="connsiteX78" fmla="*/ 1147233 w 4239683"/>
              <a:gd name="connsiteY78" fmla="*/ 1250950 h 3295650"/>
              <a:gd name="connsiteX79" fmla="*/ 1102783 w 4239683"/>
              <a:gd name="connsiteY79" fmla="*/ 1250950 h 3295650"/>
              <a:gd name="connsiteX80" fmla="*/ 1094316 w 4239683"/>
              <a:gd name="connsiteY80" fmla="*/ 1195917 h 3295650"/>
              <a:gd name="connsiteX81" fmla="*/ 982132 w 4239683"/>
              <a:gd name="connsiteY81" fmla="*/ 1193800 h 3295650"/>
              <a:gd name="connsiteX82" fmla="*/ 956733 w 4239683"/>
              <a:gd name="connsiteY82" fmla="*/ 1164167 h 3295650"/>
              <a:gd name="connsiteX83" fmla="*/ 918633 w 4239683"/>
              <a:gd name="connsiteY83" fmla="*/ 1155700 h 3295650"/>
              <a:gd name="connsiteX84" fmla="*/ 912283 w 4239683"/>
              <a:gd name="connsiteY84" fmla="*/ 1081616 h 3295650"/>
              <a:gd name="connsiteX85" fmla="*/ 895349 w 4239683"/>
              <a:gd name="connsiteY85" fmla="*/ 1051982 h 3295650"/>
              <a:gd name="connsiteX86" fmla="*/ 901700 w 4239683"/>
              <a:gd name="connsiteY86" fmla="*/ 994833 h 3295650"/>
              <a:gd name="connsiteX87" fmla="*/ 867833 w 4239683"/>
              <a:gd name="connsiteY87" fmla="*/ 984250 h 3295650"/>
              <a:gd name="connsiteX88" fmla="*/ 867833 w 4239683"/>
              <a:gd name="connsiteY88" fmla="*/ 933450 h 3295650"/>
              <a:gd name="connsiteX89" fmla="*/ 848783 w 4239683"/>
              <a:gd name="connsiteY89" fmla="*/ 933450 h 3295650"/>
              <a:gd name="connsiteX90" fmla="*/ 848783 w 4239683"/>
              <a:gd name="connsiteY90" fmla="*/ 895350 h 3295650"/>
              <a:gd name="connsiteX91" fmla="*/ 823383 w 4239683"/>
              <a:gd name="connsiteY91" fmla="*/ 895350 h 3295650"/>
              <a:gd name="connsiteX92" fmla="*/ 823383 w 4239683"/>
              <a:gd name="connsiteY92" fmla="*/ 869950 h 3295650"/>
              <a:gd name="connsiteX93" fmla="*/ 715433 w 4239683"/>
              <a:gd name="connsiteY93" fmla="*/ 869950 h 3295650"/>
              <a:gd name="connsiteX94" fmla="*/ 704849 w 4239683"/>
              <a:gd name="connsiteY94" fmla="*/ 836083 h 3295650"/>
              <a:gd name="connsiteX95" fmla="*/ 645583 w 4239683"/>
              <a:gd name="connsiteY95" fmla="*/ 840317 h 3295650"/>
              <a:gd name="connsiteX96" fmla="*/ 645583 w 4239683"/>
              <a:gd name="connsiteY96" fmla="*/ 768350 h 3295650"/>
              <a:gd name="connsiteX97" fmla="*/ 613833 w 4239683"/>
              <a:gd name="connsiteY97" fmla="*/ 768350 h 3295650"/>
              <a:gd name="connsiteX98" fmla="*/ 605366 w 4239683"/>
              <a:gd name="connsiteY98" fmla="*/ 681567 h 3295650"/>
              <a:gd name="connsiteX99" fmla="*/ 590549 w 4239683"/>
              <a:gd name="connsiteY99" fmla="*/ 599017 h 3295650"/>
              <a:gd name="connsiteX100" fmla="*/ 582083 w 4239683"/>
              <a:gd name="connsiteY100" fmla="*/ 565150 h 3295650"/>
              <a:gd name="connsiteX101" fmla="*/ 550333 w 4239683"/>
              <a:gd name="connsiteY101" fmla="*/ 565150 h 3295650"/>
              <a:gd name="connsiteX102" fmla="*/ 548216 w 4239683"/>
              <a:gd name="connsiteY102" fmla="*/ 505883 h 3295650"/>
              <a:gd name="connsiteX103" fmla="*/ 514350 w 4239683"/>
              <a:gd name="connsiteY103" fmla="*/ 501650 h 3295650"/>
              <a:gd name="connsiteX104" fmla="*/ 512233 w 4239683"/>
              <a:gd name="connsiteY104" fmla="*/ 476250 h 3295650"/>
              <a:gd name="connsiteX105" fmla="*/ 442383 w 4239683"/>
              <a:gd name="connsiteY105" fmla="*/ 476250 h 3295650"/>
              <a:gd name="connsiteX106" fmla="*/ 442383 w 4239683"/>
              <a:gd name="connsiteY106" fmla="*/ 450850 h 3295650"/>
              <a:gd name="connsiteX107" fmla="*/ 328083 w 4239683"/>
              <a:gd name="connsiteY107" fmla="*/ 450850 h 3295650"/>
              <a:gd name="connsiteX108" fmla="*/ 328083 w 4239683"/>
              <a:gd name="connsiteY108" fmla="*/ 381000 h 3295650"/>
              <a:gd name="connsiteX109" fmla="*/ 302683 w 4239683"/>
              <a:gd name="connsiteY109" fmla="*/ 381000 h 3295650"/>
              <a:gd name="connsiteX110" fmla="*/ 302683 w 4239683"/>
              <a:gd name="connsiteY110" fmla="*/ 323850 h 3295650"/>
              <a:gd name="connsiteX111" fmla="*/ 283633 w 4239683"/>
              <a:gd name="connsiteY111" fmla="*/ 323850 h 3295650"/>
              <a:gd name="connsiteX112" fmla="*/ 283633 w 4239683"/>
              <a:gd name="connsiteY112" fmla="*/ 241300 h 3295650"/>
              <a:gd name="connsiteX113" fmla="*/ 277283 w 4239683"/>
              <a:gd name="connsiteY113" fmla="*/ 234950 h 3295650"/>
              <a:gd name="connsiteX114" fmla="*/ 277283 w 4239683"/>
              <a:gd name="connsiteY114" fmla="*/ 114300 h 3295650"/>
              <a:gd name="connsiteX115" fmla="*/ 243417 w 4239683"/>
              <a:gd name="connsiteY115" fmla="*/ 88900 h 3295650"/>
              <a:gd name="connsiteX116" fmla="*/ 239183 w 4239683"/>
              <a:gd name="connsiteY116" fmla="*/ 57150 h 3295650"/>
              <a:gd name="connsiteX117" fmla="*/ 160867 w 4239683"/>
              <a:gd name="connsiteY117" fmla="*/ 57150 h 3295650"/>
              <a:gd name="connsiteX118" fmla="*/ 154516 w 4239683"/>
              <a:gd name="connsiteY118" fmla="*/ 21167 h 3295650"/>
              <a:gd name="connsiteX119" fmla="*/ 105834 w 4239683"/>
              <a:gd name="connsiteY119" fmla="*/ 21167 h 3295650"/>
              <a:gd name="connsiteX120" fmla="*/ 105833 w 4239683"/>
              <a:gd name="connsiteY120" fmla="*/ 0 h 3295650"/>
              <a:gd name="connsiteX121" fmla="*/ 0 w 4239683"/>
              <a:gd name="connsiteY121" fmla="*/ 0 h 3295650"/>
              <a:gd name="connsiteX0" fmla="*/ 4239683 w 4239683"/>
              <a:gd name="connsiteY0" fmla="*/ 3295650 h 3295650"/>
              <a:gd name="connsiteX1" fmla="*/ 4239683 w 4239683"/>
              <a:gd name="connsiteY1" fmla="*/ 2768600 h 3295650"/>
              <a:gd name="connsiteX2" fmla="*/ 3623733 w 4239683"/>
              <a:gd name="connsiteY2" fmla="*/ 2768600 h 3295650"/>
              <a:gd name="connsiteX3" fmla="*/ 3623733 w 4239683"/>
              <a:gd name="connsiteY3" fmla="*/ 2673350 h 3295650"/>
              <a:gd name="connsiteX4" fmla="*/ 3160183 w 4239683"/>
              <a:gd name="connsiteY4" fmla="*/ 2673350 h 3295650"/>
              <a:gd name="connsiteX5" fmla="*/ 3160183 w 4239683"/>
              <a:gd name="connsiteY5" fmla="*/ 2603500 h 3295650"/>
              <a:gd name="connsiteX6" fmla="*/ 3058583 w 4239683"/>
              <a:gd name="connsiteY6" fmla="*/ 2603500 h 3295650"/>
              <a:gd name="connsiteX7" fmla="*/ 3058583 w 4239683"/>
              <a:gd name="connsiteY7" fmla="*/ 2603500 h 3295650"/>
              <a:gd name="connsiteX8" fmla="*/ 3058583 w 4239683"/>
              <a:gd name="connsiteY8" fmla="*/ 2559050 h 3295650"/>
              <a:gd name="connsiteX9" fmla="*/ 2995083 w 4239683"/>
              <a:gd name="connsiteY9" fmla="*/ 2559050 h 3295650"/>
              <a:gd name="connsiteX10" fmla="*/ 2995083 w 4239683"/>
              <a:gd name="connsiteY10" fmla="*/ 2482850 h 3295650"/>
              <a:gd name="connsiteX11" fmla="*/ 2982383 w 4239683"/>
              <a:gd name="connsiteY11" fmla="*/ 2482850 h 3295650"/>
              <a:gd name="connsiteX12" fmla="*/ 2982383 w 4239683"/>
              <a:gd name="connsiteY12" fmla="*/ 2451100 h 3295650"/>
              <a:gd name="connsiteX13" fmla="*/ 2912533 w 4239683"/>
              <a:gd name="connsiteY13" fmla="*/ 2451100 h 3295650"/>
              <a:gd name="connsiteX14" fmla="*/ 2925233 w 4239683"/>
              <a:gd name="connsiteY14" fmla="*/ 2438400 h 3295650"/>
              <a:gd name="connsiteX15" fmla="*/ 2823633 w 4239683"/>
              <a:gd name="connsiteY15" fmla="*/ 2438400 h 3295650"/>
              <a:gd name="connsiteX16" fmla="*/ 2823633 w 4239683"/>
              <a:gd name="connsiteY16" fmla="*/ 2413000 h 3295650"/>
              <a:gd name="connsiteX17" fmla="*/ 2753783 w 4239683"/>
              <a:gd name="connsiteY17" fmla="*/ 2413000 h 3295650"/>
              <a:gd name="connsiteX18" fmla="*/ 2753783 w 4239683"/>
              <a:gd name="connsiteY18" fmla="*/ 2393950 h 3295650"/>
              <a:gd name="connsiteX19" fmla="*/ 2728383 w 4239683"/>
              <a:gd name="connsiteY19" fmla="*/ 2393950 h 3295650"/>
              <a:gd name="connsiteX20" fmla="*/ 2728383 w 4239683"/>
              <a:gd name="connsiteY20" fmla="*/ 2368550 h 3295650"/>
              <a:gd name="connsiteX21" fmla="*/ 2696633 w 4239683"/>
              <a:gd name="connsiteY21" fmla="*/ 2368550 h 3295650"/>
              <a:gd name="connsiteX22" fmla="*/ 2696633 w 4239683"/>
              <a:gd name="connsiteY22" fmla="*/ 2355850 h 3295650"/>
              <a:gd name="connsiteX23" fmla="*/ 2575983 w 4239683"/>
              <a:gd name="connsiteY23" fmla="*/ 2355850 h 3295650"/>
              <a:gd name="connsiteX24" fmla="*/ 2575983 w 4239683"/>
              <a:gd name="connsiteY24" fmla="*/ 2336800 h 3295650"/>
              <a:gd name="connsiteX25" fmla="*/ 2506133 w 4239683"/>
              <a:gd name="connsiteY25" fmla="*/ 2336800 h 3295650"/>
              <a:gd name="connsiteX26" fmla="*/ 2506133 w 4239683"/>
              <a:gd name="connsiteY26" fmla="*/ 2292350 h 3295650"/>
              <a:gd name="connsiteX27" fmla="*/ 2468033 w 4239683"/>
              <a:gd name="connsiteY27" fmla="*/ 2292350 h 3295650"/>
              <a:gd name="connsiteX28" fmla="*/ 2468033 w 4239683"/>
              <a:gd name="connsiteY28" fmla="*/ 2273300 h 3295650"/>
              <a:gd name="connsiteX29" fmla="*/ 2410883 w 4239683"/>
              <a:gd name="connsiteY29" fmla="*/ 2273300 h 3295650"/>
              <a:gd name="connsiteX30" fmla="*/ 2410883 w 4239683"/>
              <a:gd name="connsiteY30" fmla="*/ 2228850 h 3295650"/>
              <a:gd name="connsiteX31" fmla="*/ 2372783 w 4239683"/>
              <a:gd name="connsiteY31" fmla="*/ 2228850 h 3295650"/>
              <a:gd name="connsiteX32" fmla="*/ 2372783 w 4239683"/>
              <a:gd name="connsiteY32" fmla="*/ 2190750 h 3295650"/>
              <a:gd name="connsiteX33" fmla="*/ 2252133 w 4239683"/>
              <a:gd name="connsiteY33" fmla="*/ 2190750 h 3295650"/>
              <a:gd name="connsiteX34" fmla="*/ 2252133 w 4239683"/>
              <a:gd name="connsiteY34" fmla="*/ 2165350 h 3295650"/>
              <a:gd name="connsiteX35" fmla="*/ 2207683 w 4239683"/>
              <a:gd name="connsiteY35" fmla="*/ 2165350 h 3295650"/>
              <a:gd name="connsiteX36" fmla="*/ 2207683 w 4239683"/>
              <a:gd name="connsiteY36" fmla="*/ 2152650 h 3295650"/>
              <a:gd name="connsiteX37" fmla="*/ 2169583 w 4239683"/>
              <a:gd name="connsiteY37" fmla="*/ 2152650 h 3295650"/>
              <a:gd name="connsiteX38" fmla="*/ 2169583 w 4239683"/>
              <a:gd name="connsiteY38" fmla="*/ 2127250 h 3295650"/>
              <a:gd name="connsiteX39" fmla="*/ 2131483 w 4239683"/>
              <a:gd name="connsiteY39" fmla="*/ 2127250 h 3295650"/>
              <a:gd name="connsiteX40" fmla="*/ 2131483 w 4239683"/>
              <a:gd name="connsiteY40" fmla="*/ 2082800 h 3295650"/>
              <a:gd name="connsiteX41" fmla="*/ 2106083 w 4239683"/>
              <a:gd name="connsiteY41" fmla="*/ 2082800 h 3295650"/>
              <a:gd name="connsiteX42" fmla="*/ 2106083 w 4239683"/>
              <a:gd name="connsiteY42" fmla="*/ 2025650 h 3295650"/>
              <a:gd name="connsiteX43" fmla="*/ 2080683 w 4239683"/>
              <a:gd name="connsiteY43" fmla="*/ 2025650 h 3295650"/>
              <a:gd name="connsiteX44" fmla="*/ 2080683 w 4239683"/>
              <a:gd name="connsiteY44" fmla="*/ 2025650 h 3295650"/>
              <a:gd name="connsiteX45" fmla="*/ 2055283 w 4239683"/>
              <a:gd name="connsiteY45" fmla="*/ 2000250 h 3295650"/>
              <a:gd name="connsiteX46" fmla="*/ 2055283 w 4239683"/>
              <a:gd name="connsiteY46" fmla="*/ 1968500 h 3295650"/>
              <a:gd name="connsiteX47" fmla="*/ 1839383 w 4239683"/>
              <a:gd name="connsiteY47" fmla="*/ 1968500 h 3295650"/>
              <a:gd name="connsiteX48" fmla="*/ 1839383 w 4239683"/>
              <a:gd name="connsiteY48" fmla="*/ 1930400 h 3295650"/>
              <a:gd name="connsiteX49" fmla="*/ 1813983 w 4239683"/>
              <a:gd name="connsiteY49" fmla="*/ 1930400 h 3295650"/>
              <a:gd name="connsiteX50" fmla="*/ 1813983 w 4239683"/>
              <a:gd name="connsiteY50" fmla="*/ 1885950 h 3295650"/>
              <a:gd name="connsiteX51" fmla="*/ 1794933 w 4239683"/>
              <a:gd name="connsiteY51" fmla="*/ 1885950 h 3295650"/>
              <a:gd name="connsiteX52" fmla="*/ 1794933 w 4239683"/>
              <a:gd name="connsiteY52" fmla="*/ 1854200 h 3295650"/>
              <a:gd name="connsiteX53" fmla="*/ 1763183 w 4239683"/>
              <a:gd name="connsiteY53" fmla="*/ 1854200 h 3295650"/>
              <a:gd name="connsiteX54" fmla="*/ 1763183 w 4239683"/>
              <a:gd name="connsiteY54" fmla="*/ 1816100 h 3295650"/>
              <a:gd name="connsiteX55" fmla="*/ 1725083 w 4239683"/>
              <a:gd name="connsiteY55" fmla="*/ 1816100 h 3295650"/>
              <a:gd name="connsiteX56" fmla="*/ 1725083 w 4239683"/>
              <a:gd name="connsiteY56" fmla="*/ 1790700 h 3295650"/>
              <a:gd name="connsiteX57" fmla="*/ 1598083 w 4239683"/>
              <a:gd name="connsiteY57" fmla="*/ 1790700 h 3295650"/>
              <a:gd name="connsiteX58" fmla="*/ 1598083 w 4239683"/>
              <a:gd name="connsiteY58" fmla="*/ 1758950 h 3295650"/>
              <a:gd name="connsiteX59" fmla="*/ 1540933 w 4239683"/>
              <a:gd name="connsiteY59" fmla="*/ 1758950 h 3295650"/>
              <a:gd name="connsiteX60" fmla="*/ 1540933 w 4239683"/>
              <a:gd name="connsiteY60" fmla="*/ 1758950 h 3295650"/>
              <a:gd name="connsiteX61" fmla="*/ 1515533 w 4239683"/>
              <a:gd name="connsiteY61" fmla="*/ 1733550 h 3295650"/>
              <a:gd name="connsiteX62" fmla="*/ 1515533 w 4239683"/>
              <a:gd name="connsiteY62" fmla="*/ 1663700 h 3295650"/>
              <a:gd name="connsiteX63" fmla="*/ 1464733 w 4239683"/>
              <a:gd name="connsiteY63" fmla="*/ 1663700 h 3295650"/>
              <a:gd name="connsiteX64" fmla="*/ 1464733 w 4239683"/>
              <a:gd name="connsiteY64" fmla="*/ 1587500 h 3295650"/>
              <a:gd name="connsiteX65" fmla="*/ 1439333 w 4239683"/>
              <a:gd name="connsiteY65" fmla="*/ 1587500 h 3295650"/>
              <a:gd name="connsiteX66" fmla="*/ 1439333 w 4239683"/>
              <a:gd name="connsiteY66" fmla="*/ 1536700 h 3295650"/>
              <a:gd name="connsiteX67" fmla="*/ 1350433 w 4239683"/>
              <a:gd name="connsiteY67" fmla="*/ 1536700 h 3295650"/>
              <a:gd name="connsiteX68" fmla="*/ 1350433 w 4239683"/>
              <a:gd name="connsiteY68" fmla="*/ 1511300 h 3295650"/>
              <a:gd name="connsiteX69" fmla="*/ 1280583 w 4239683"/>
              <a:gd name="connsiteY69" fmla="*/ 1511300 h 3295650"/>
              <a:gd name="connsiteX70" fmla="*/ 1257300 w 4239683"/>
              <a:gd name="connsiteY70" fmla="*/ 1479550 h 3295650"/>
              <a:gd name="connsiteX71" fmla="*/ 1223433 w 4239683"/>
              <a:gd name="connsiteY71" fmla="*/ 1479550 h 3295650"/>
              <a:gd name="connsiteX72" fmla="*/ 1223433 w 4239683"/>
              <a:gd name="connsiteY72" fmla="*/ 1435100 h 3295650"/>
              <a:gd name="connsiteX73" fmla="*/ 1198033 w 4239683"/>
              <a:gd name="connsiteY73" fmla="*/ 1435100 h 3295650"/>
              <a:gd name="connsiteX74" fmla="*/ 1198033 w 4239683"/>
              <a:gd name="connsiteY74" fmla="*/ 1346200 h 3295650"/>
              <a:gd name="connsiteX75" fmla="*/ 1172633 w 4239683"/>
              <a:gd name="connsiteY75" fmla="*/ 1346200 h 3295650"/>
              <a:gd name="connsiteX76" fmla="*/ 1174749 w 4239683"/>
              <a:gd name="connsiteY76" fmla="*/ 1299633 h 3295650"/>
              <a:gd name="connsiteX77" fmla="*/ 1147233 w 4239683"/>
              <a:gd name="connsiteY77" fmla="*/ 1295400 h 3295650"/>
              <a:gd name="connsiteX78" fmla="*/ 1147233 w 4239683"/>
              <a:gd name="connsiteY78" fmla="*/ 1250950 h 3295650"/>
              <a:gd name="connsiteX79" fmla="*/ 1102783 w 4239683"/>
              <a:gd name="connsiteY79" fmla="*/ 1250950 h 3295650"/>
              <a:gd name="connsiteX80" fmla="*/ 1094316 w 4239683"/>
              <a:gd name="connsiteY80" fmla="*/ 1195917 h 3295650"/>
              <a:gd name="connsiteX81" fmla="*/ 982132 w 4239683"/>
              <a:gd name="connsiteY81" fmla="*/ 1193800 h 3295650"/>
              <a:gd name="connsiteX82" fmla="*/ 956733 w 4239683"/>
              <a:gd name="connsiteY82" fmla="*/ 1164167 h 3295650"/>
              <a:gd name="connsiteX83" fmla="*/ 918633 w 4239683"/>
              <a:gd name="connsiteY83" fmla="*/ 1155700 h 3295650"/>
              <a:gd name="connsiteX84" fmla="*/ 912283 w 4239683"/>
              <a:gd name="connsiteY84" fmla="*/ 1081616 h 3295650"/>
              <a:gd name="connsiteX85" fmla="*/ 895349 w 4239683"/>
              <a:gd name="connsiteY85" fmla="*/ 1051982 h 3295650"/>
              <a:gd name="connsiteX86" fmla="*/ 901700 w 4239683"/>
              <a:gd name="connsiteY86" fmla="*/ 994833 h 3295650"/>
              <a:gd name="connsiteX87" fmla="*/ 867833 w 4239683"/>
              <a:gd name="connsiteY87" fmla="*/ 984250 h 3295650"/>
              <a:gd name="connsiteX88" fmla="*/ 867833 w 4239683"/>
              <a:gd name="connsiteY88" fmla="*/ 933450 h 3295650"/>
              <a:gd name="connsiteX89" fmla="*/ 848783 w 4239683"/>
              <a:gd name="connsiteY89" fmla="*/ 933450 h 3295650"/>
              <a:gd name="connsiteX90" fmla="*/ 848783 w 4239683"/>
              <a:gd name="connsiteY90" fmla="*/ 895350 h 3295650"/>
              <a:gd name="connsiteX91" fmla="*/ 823383 w 4239683"/>
              <a:gd name="connsiteY91" fmla="*/ 895350 h 3295650"/>
              <a:gd name="connsiteX92" fmla="*/ 823383 w 4239683"/>
              <a:gd name="connsiteY92" fmla="*/ 869950 h 3295650"/>
              <a:gd name="connsiteX93" fmla="*/ 715433 w 4239683"/>
              <a:gd name="connsiteY93" fmla="*/ 869950 h 3295650"/>
              <a:gd name="connsiteX94" fmla="*/ 704849 w 4239683"/>
              <a:gd name="connsiteY94" fmla="*/ 836083 h 3295650"/>
              <a:gd name="connsiteX95" fmla="*/ 645583 w 4239683"/>
              <a:gd name="connsiteY95" fmla="*/ 840317 h 3295650"/>
              <a:gd name="connsiteX96" fmla="*/ 645583 w 4239683"/>
              <a:gd name="connsiteY96" fmla="*/ 768350 h 3295650"/>
              <a:gd name="connsiteX97" fmla="*/ 613833 w 4239683"/>
              <a:gd name="connsiteY97" fmla="*/ 768350 h 3295650"/>
              <a:gd name="connsiteX98" fmla="*/ 605366 w 4239683"/>
              <a:gd name="connsiteY98" fmla="*/ 681567 h 3295650"/>
              <a:gd name="connsiteX99" fmla="*/ 590549 w 4239683"/>
              <a:gd name="connsiteY99" fmla="*/ 599017 h 3295650"/>
              <a:gd name="connsiteX100" fmla="*/ 582083 w 4239683"/>
              <a:gd name="connsiteY100" fmla="*/ 565150 h 3295650"/>
              <a:gd name="connsiteX101" fmla="*/ 550333 w 4239683"/>
              <a:gd name="connsiteY101" fmla="*/ 565150 h 3295650"/>
              <a:gd name="connsiteX102" fmla="*/ 548216 w 4239683"/>
              <a:gd name="connsiteY102" fmla="*/ 505883 h 3295650"/>
              <a:gd name="connsiteX103" fmla="*/ 514350 w 4239683"/>
              <a:gd name="connsiteY103" fmla="*/ 501650 h 3295650"/>
              <a:gd name="connsiteX104" fmla="*/ 512233 w 4239683"/>
              <a:gd name="connsiteY104" fmla="*/ 476250 h 3295650"/>
              <a:gd name="connsiteX105" fmla="*/ 442383 w 4239683"/>
              <a:gd name="connsiteY105" fmla="*/ 476250 h 3295650"/>
              <a:gd name="connsiteX106" fmla="*/ 442383 w 4239683"/>
              <a:gd name="connsiteY106" fmla="*/ 450850 h 3295650"/>
              <a:gd name="connsiteX107" fmla="*/ 328083 w 4239683"/>
              <a:gd name="connsiteY107" fmla="*/ 450850 h 3295650"/>
              <a:gd name="connsiteX108" fmla="*/ 328083 w 4239683"/>
              <a:gd name="connsiteY108" fmla="*/ 381000 h 3295650"/>
              <a:gd name="connsiteX109" fmla="*/ 302683 w 4239683"/>
              <a:gd name="connsiteY109" fmla="*/ 381000 h 3295650"/>
              <a:gd name="connsiteX110" fmla="*/ 302683 w 4239683"/>
              <a:gd name="connsiteY110" fmla="*/ 323850 h 3295650"/>
              <a:gd name="connsiteX111" fmla="*/ 283633 w 4239683"/>
              <a:gd name="connsiteY111" fmla="*/ 323850 h 3295650"/>
              <a:gd name="connsiteX112" fmla="*/ 283633 w 4239683"/>
              <a:gd name="connsiteY112" fmla="*/ 241300 h 3295650"/>
              <a:gd name="connsiteX113" fmla="*/ 277283 w 4239683"/>
              <a:gd name="connsiteY113" fmla="*/ 234950 h 3295650"/>
              <a:gd name="connsiteX114" fmla="*/ 277283 w 4239683"/>
              <a:gd name="connsiteY114" fmla="*/ 114300 h 3295650"/>
              <a:gd name="connsiteX115" fmla="*/ 243417 w 4239683"/>
              <a:gd name="connsiteY115" fmla="*/ 88900 h 3295650"/>
              <a:gd name="connsiteX116" fmla="*/ 239183 w 4239683"/>
              <a:gd name="connsiteY116" fmla="*/ 57150 h 3295650"/>
              <a:gd name="connsiteX117" fmla="*/ 160867 w 4239683"/>
              <a:gd name="connsiteY117" fmla="*/ 57150 h 3295650"/>
              <a:gd name="connsiteX118" fmla="*/ 154516 w 4239683"/>
              <a:gd name="connsiteY118" fmla="*/ 21167 h 3295650"/>
              <a:gd name="connsiteX119" fmla="*/ 105834 w 4239683"/>
              <a:gd name="connsiteY119" fmla="*/ 21167 h 3295650"/>
              <a:gd name="connsiteX120" fmla="*/ 105833 w 4239683"/>
              <a:gd name="connsiteY120" fmla="*/ 0 h 3295650"/>
              <a:gd name="connsiteX121" fmla="*/ 0 w 4239683"/>
              <a:gd name="connsiteY121" fmla="*/ 0 h 3295650"/>
              <a:gd name="connsiteX0" fmla="*/ 4239683 w 4239683"/>
              <a:gd name="connsiteY0" fmla="*/ 3295650 h 3295650"/>
              <a:gd name="connsiteX1" fmla="*/ 4239683 w 4239683"/>
              <a:gd name="connsiteY1" fmla="*/ 2768600 h 3295650"/>
              <a:gd name="connsiteX2" fmla="*/ 3623733 w 4239683"/>
              <a:gd name="connsiteY2" fmla="*/ 2768600 h 3295650"/>
              <a:gd name="connsiteX3" fmla="*/ 3623733 w 4239683"/>
              <a:gd name="connsiteY3" fmla="*/ 2673350 h 3295650"/>
              <a:gd name="connsiteX4" fmla="*/ 3160183 w 4239683"/>
              <a:gd name="connsiteY4" fmla="*/ 2673350 h 3295650"/>
              <a:gd name="connsiteX5" fmla="*/ 3160183 w 4239683"/>
              <a:gd name="connsiteY5" fmla="*/ 2603500 h 3295650"/>
              <a:gd name="connsiteX6" fmla="*/ 3058583 w 4239683"/>
              <a:gd name="connsiteY6" fmla="*/ 2603500 h 3295650"/>
              <a:gd name="connsiteX7" fmla="*/ 3058583 w 4239683"/>
              <a:gd name="connsiteY7" fmla="*/ 2603500 h 3295650"/>
              <a:gd name="connsiteX8" fmla="*/ 3058583 w 4239683"/>
              <a:gd name="connsiteY8" fmla="*/ 2559050 h 3295650"/>
              <a:gd name="connsiteX9" fmla="*/ 2995083 w 4239683"/>
              <a:gd name="connsiteY9" fmla="*/ 2559050 h 3295650"/>
              <a:gd name="connsiteX10" fmla="*/ 2995083 w 4239683"/>
              <a:gd name="connsiteY10" fmla="*/ 2482850 h 3295650"/>
              <a:gd name="connsiteX11" fmla="*/ 2982383 w 4239683"/>
              <a:gd name="connsiteY11" fmla="*/ 2482850 h 3295650"/>
              <a:gd name="connsiteX12" fmla="*/ 2982383 w 4239683"/>
              <a:gd name="connsiteY12" fmla="*/ 2451100 h 3295650"/>
              <a:gd name="connsiteX13" fmla="*/ 2912533 w 4239683"/>
              <a:gd name="connsiteY13" fmla="*/ 2451100 h 3295650"/>
              <a:gd name="connsiteX14" fmla="*/ 2925233 w 4239683"/>
              <a:gd name="connsiteY14" fmla="*/ 2438400 h 3295650"/>
              <a:gd name="connsiteX15" fmla="*/ 2823633 w 4239683"/>
              <a:gd name="connsiteY15" fmla="*/ 2438400 h 3295650"/>
              <a:gd name="connsiteX16" fmla="*/ 2823633 w 4239683"/>
              <a:gd name="connsiteY16" fmla="*/ 2413000 h 3295650"/>
              <a:gd name="connsiteX17" fmla="*/ 2753783 w 4239683"/>
              <a:gd name="connsiteY17" fmla="*/ 2413000 h 3295650"/>
              <a:gd name="connsiteX18" fmla="*/ 2753783 w 4239683"/>
              <a:gd name="connsiteY18" fmla="*/ 2393950 h 3295650"/>
              <a:gd name="connsiteX19" fmla="*/ 2728383 w 4239683"/>
              <a:gd name="connsiteY19" fmla="*/ 2393950 h 3295650"/>
              <a:gd name="connsiteX20" fmla="*/ 2728383 w 4239683"/>
              <a:gd name="connsiteY20" fmla="*/ 2368550 h 3295650"/>
              <a:gd name="connsiteX21" fmla="*/ 2696633 w 4239683"/>
              <a:gd name="connsiteY21" fmla="*/ 2368550 h 3295650"/>
              <a:gd name="connsiteX22" fmla="*/ 2696633 w 4239683"/>
              <a:gd name="connsiteY22" fmla="*/ 2355850 h 3295650"/>
              <a:gd name="connsiteX23" fmla="*/ 2575983 w 4239683"/>
              <a:gd name="connsiteY23" fmla="*/ 2355850 h 3295650"/>
              <a:gd name="connsiteX24" fmla="*/ 2575983 w 4239683"/>
              <a:gd name="connsiteY24" fmla="*/ 2336800 h 3295650"/>
              <a:gd name="connsiteX25" fmla="*/ 2506133 w 4239683"/>
              <a:gd name="connsiteY25" fmla="*/ 2336800 h 3295650"/>
              <a:gd name="connsiteX26" fmla="*/ 2506133 w 4239683"/>
              <a:gd name="connsiteY26" fmla="*/ 2292350 h 3295650"/>
              <a:gd name="connsiteX27" fmla="*/ 2468033 w 4239683"/>
              <a:gd name="connsiteY27" fmla="*/ 2292350 h 3295650"/>
              <a:gd name="connsiteX28" fmla="*/ 2468033 w 4239683"/>
              <a:gd name="connsiteY28" fmla="*/ 2273300 h 3295650"/>
              <a:gd name="connsiteX29" fmla="*/ 2410883 w 4239683"/>
              <a:gd name="connsiteY29" fmla="*/ 2273300 h 3295650"/>
              <a:gd name="connsiteX30" fmla="*/ 2410883 w 4239683"/>
              <a:gd name="connsiteY30" fmla="*/ 2228850 h 3295650"/>
              <a:gd name="connsiteX31" fmla="*/ 2372783 w 4239683"/>
              <a:gd name="connsiteY31" fmla="*/ 2228850 h 3295650"/>
              <a:gd name="connsiteX32" fmla="*/ 2372783 w 4239683"/>
              <a:gd name="connsiteY32" fmla="*/ 2190750 h 3295650"/>
              <a:gd name="connsiteX33" fmla="*/ 2252133 w 4239683"/>
              <a:gd name="connsiteY33" fmla="*/ 2190750 h 3295650"/>
              <a:gd name="connsiteX34" fmla="*/ 2252133 w 4239683"/>
              <a:gd name="connsiteY34" fmla="*/ 2165350 h 3295650"/>
              <a:gd name="connsiteX35" fmla="*/ 2207683 w 4239683"/>
              <a:gd name="connsiteY35" fmla="*/ 2165350 h 3295650"/>
              <a:gd name="connsiteX36" fmla="*/ 2207683 w 4239683"/>
              <a:gd name="connsiteY36" fmla="*/ 2152650 h 3295650"/>
              <a:gd name="connsiteX37" fmla="*/ 2169583 w 4239683"/>
              <a:gd name="connsiteY37" fmla="*/ 2152650 h 3295650"/>
              <a:gd name="connsiteX38" fmla="*/ 2169583 w 4239683"/>
              <a:gd name="connsiteY38" fmla="*/ 2127250 h 3295650"/>
              <a:gd name="connsiteX39" fmla="*/ 2131483 w 4239683"/>
              <a:gd name="connsiteY39" fmla="*/ 2127250 h 3295650"/>
              <a:gd name="connsiteX40" fmla="*/ 2131483 w 4239683"/>
              <a:gd name="connsiteY40" fmla="*/ 2082800 h 3295650"/>
              <a:gd name="connsiteX41" fmla="*/ 2106083 w 4239683"/>
              <a:gd name="connsiteY41" fmla="*/ 2082800 h 3295650"/>
              <a:gd name="connsiteX42" fmla="*/ 2106083 w 4239683"/>
              <a:gd name="connsiteY42" fmla="*/ 2025650 h 3295650"/>
              <a:gd name="connsiteX43" fmla="*/ 2080683 w 4239683"/>
              <a:gd name="connsiteY43" fmla="*/ 2025650 h 3295650"/>
              <a:gd name="connsiteX44" fmla="*/ 2080683 w 4239683"/>
              <a:gd name="connsiteY44" fmla="*/ 2025650 h 3295650"/>
              <a:gd name="connsiteX45" fmla="*/ 2055283 w 4239683"/>
              <a:gd name="connsiteY45" fmla="*/ 2000250 h 3295650"/>
              <a:gd name="connsiteX46" fmla="*/ 2055283 w 4239683"/>
              <a:gd name="connsiteY46" fmla="*/ 1968500 h 3295650"/>
              <a:gd name="connsiteX47" fmla="*/ 1839383 w 4239683"/>
              <a:gd name="connsiteY47" fmla="*/ 1968500 h 3295650"/>
              <a:gd name="connsiteX48" fmla="*/ 1839383 w 4239683"/>
              <a:gd name="connsiteY48" fmla="*/ 1930400 h 3295650"/>
              <a:gd name="connsiteX49" fmla="*/ 1813983 w 4239683"/>
              <a:gd name="connsiteY49" fmla="*/ 1930400 h 3295650"/>
              <a:gd name="connsiteX50" fmla="*/ 1813983 w 4239683"/>
              <a:gd name="connsiteY50" fmla="*/ 1885950 h 3295650"/>
              <a:gd name="connsiteX51" fmla="*/ 1794933 w 4239683"/>
              <a:gd name="connsiteY51" fmla="*/ 1885950 h 3295650"/>
              <a:gd name="connsiteX52" fmla="*/ 1794933 w 4239683"/>
              <a:gd name="connsiteY52" fmla="*/ 1854200 h 3295650"/>
              <a:gd name="connsiteX53" fmla="*/ 1763183 w 4239683"/>
              <a:gd name="connsiteY53" fmla="*/ 1854200 h 3295650"/>
              <a:gd name="connsiteX54" fmla="*/ 1763183 w 4239683"/>
              <a:gd name="connsiteY54" fmla="*/ 1816100 h 3295650"/>
              <a:gd name="connsiteX55" fmla="*/ 1725083 w 4239683"/>
              <a:gd name="connsiteY55" fmla="*/ 1816100 h 3295650"/>
              <a:gd name="connsiteX56" fmla="*/ 1725083 w 4239683"/>
              <a:gd name="connsiteY56" fmla="*/ 1790700 h 3295650"/>
              <a:gd name="connsiteX57" fmla="*/ 1598083 w 4239683"/>
              <a:gd name="connsiteY57" fmla="*/ 1790700 h 3295650"/>
              <a:gd name="connsiteX58" fmla="*/ 1598083 w 4239683"/>
              <a:gd name="connsiteY58" fmla="*/ 1758950 h 3295650"/>
              <a:gd name="connsiteX59" fmla="*/ 1540933 w 4239683"/>
              <a:gd name="connsiteY59" fmla="*/ 1758950 h 3295650"/>
              <a:gd name="connsiteX60" fmla="*/ 1540933 w 4239683"/>
              <a:gd name="connsiteY60" fmla="*/ 1758950 h 3295650"/>
              <a:gd name="connsiteX61" fmla="*/ 1515533 w 4239683"/>
              <a:gd name="connsiteY61" fmla="*/ 1733550 h 3295650"/>
              <a:gd name="connsiteX62" fmla="*/ 1515533 w 4239683"/>
              <a:gd name="connsiteY62" fmla="*/ 1663700 h 3295650"/>
              <a:gd name="connsiteX63" fmla="*/ 1464733 w 4239683"/>
              <a:gd name="connsiteY63" fmla="*/ 1663700 h 3295650"/>
              <a:gd name="connsiteX64" fmla="*/ 1464733 w 4239683"/>
              <a:gd name="connsiteY64" fmla="*/ 1587500 h 3295650"/>
              <a:gd name="connsiteX65" fmla="*/ 1439333 w 4239683"/>
              <a:gd name="connsiteY65" fmla="*/ 1587500 h 3295650"/>
              <a:gd name="connsiteX66" fmla="*/ 1439333 w 4239683"/>
              <a:gd name="connsiteY66" fmla="*/ 1536700 h 3295650"/>
              <a:gd name="connsiteX67" fmla="*/ 1350433 w 4239683"/>
              <a:gd name="connsiteY67" fmla="*/ 1536700 h 3295650"/>
              <a:gd name="connsiteX68" fmla="*/ 1350433 w 4239683"/>
              <a:gd name="connsiteY68" fmla="*/ 1511300 h 3295650"/>
              <a:gd name="connsiteX69" fmla="*/ 1257300 w 4239683"/>
              <a:gd name="connsiteY69" fmla="*/ 1515533 h 3295650"/>
              <a:gd name="connsiteX70" fmla="*/ 1257300 w 4239683"/>
              <a:gd name="connsiteY70" fmla="*/ 1479550 h 3295650"/>
              <a:gd name="connsiteX71" fmla="*/ 1223433 w 4239683"/>
              <a:gd name="connsiteY71" fmla="*/ 1479550 h 3295650"/>
              <a:gd name="connsiteX72" fmla="*/ 1223433 w 4239683"/>
              <a:gd name="connsiteY72" fmla="*/ 1435100 h 3295650"/>
              <a:gd name="connsiteX73" fmla="*/ 1198033 w 4239683"/>
              <a:gd name="connsiteY73" fmla="*/ 1435100 h 3295650"/>
              <a:gd name="connsiteX74" fmla="*/ 1198033 w 4239683"/>
              <a:gd name="connsiteY74" fmla="*/ 1346200 h 3295650"/>
              <a:gd name="connsiteX75" fmla="*/ 1172633 w 4239683"/>
              <a:gd name="connsiteY75" fmla="*/ 1346200 h 3295650"/>
              <a:gd name="connsiteX76" fmla="*/ 1174749 w 4239683"/>
              <a:gd name="connsiteY76" fmla="*/ 1299633 h 3295650"/>
              <a:gd name="connsiteX77" fmla="*/ 1147233 w 4239683"/>
              <a:gd name="connsiteY77" fmla="*/ 1295400 h 3295650"/>
              <a:gd name="connsiteX78" fmla="*/ 1147233 w 4239683"/>
              <a:gd name="connsiteY78" fmla="*/ 1250950 h 3295650"/>
              <a:gd name="connsiteX79" fmla="*/ 1102783 w 4239683"/>
              <a:gd name="connsiteY79" fmla="*/ 1250950 h 3295650"/>
              <a:gd name="connsiteX80" fmla="*/ 1094316 w 4239683"/>
              <a:gd name="connsiteY80" fmla="*/ 1195917 h 3295650"/>
              <a:gd name="connsiteX81" fmla="*/ 982132 w 4239683"/>
              <a:gd name="connsiteY81" fmla="*/ 1193800 h 3295650"/>
              <a:gd name="connsiteX82" fmla="*/ 956733 w 4239683"/>
              <a:gd name="connsiteY82" fmla="*/ 1164167 h 3295650"/>
              <a:gd name="connsiteX83" fmla="*/ 918633 w 4239683"/>
              <a:gd name="connsiteY83" fmla="*/ 1155700 h 3295650"/>
              <a:gd name="connsiteX84" fmla="*/ 912283 w 4239683"/>
              <a:gd name="connsiteY84" fmla="*/ 1081616 h 3295650"/>
              <a:gd name="connsiteX85" fmla="*/ 895349 w 4239683"/>
              <a:gd name="connsiteY85" fmla="*/ 1051982 h 3295650"/>
              <a:gd name="connsiteX86" fmla="*/ 901700 w 4239683"/>
              <a:gd name="connsiteY86" fmla="*/ 994833 h 3295650"/>
              <a:gd name="connsiteX87" fmla="*/ 867833 w 4239683"/>
              <a:gd name="connsiteY87" fmla="*/ 984250 h 3295650"/>
              <a:gd name="connsiteX88" fmla="*/ 867833 w 4239683"/>
              <a:gd name="connsiteY88" fmla="*/ 933450 h 3295650"/>
              <a:gd name="connsiteX89" fmla="*/ 848783 w 4239683"/>
              <a:gd name="connsiteY89" fmla="*/ 933450 h 3295650"/>
              <a:gd name="connsiteX90" fmla="*/ 848783 w 4239683"/>
              <a:gd name="connsiteY90" fmla="*/ 895350 h 3295650"/>
              <a:gd name="connsiteX91" fmla="*/ 823383 w 4239683"/>
              <a:gd name="connsiteY91" fmla="*/ 895350 h 3295650"/>
              <a:gd name="connsiteX92" fmla="*/ 823383 w 4239683"/>
              <a:gd name="connsiteY92" fmla="*/ 869950 h 3295650"/>
              <a:gd name="connsiteX93" fmla="*/ 715433 w 4239683"/>
              <a:gd name="connsiteY93" fmla="*/ 869950 h 3295650"/>
              <a:gd name="connsiteX94" fmla="*/ 704849 w 4239683"/>
              <a:gd name="connsiteY94" fmla="*/ 836083 h 3295650"/>
              <a:gd name="connsiteX95" fmla="*/ 645583 w 4239683"/>
              <a:gd name="connsiteY95" fmla="*/ 840317 h 3295650"/>
              <a:gd name="connsiteX96" fmla="*/ 645583 w 4239683"/>
              <a:gd name="connsiteY96" fmla="*/ 768350 h 3295650"/>
              <a:gd name="connsiteX97" fmla="*/ 613833 w 4239683"/>
              <a:gd name="connsiteY97" fmla="*/ 768350 h 3295650"/>
              <a:gd name="connsiteX98" fmla="*/ 605366 w 4239683"/>
              <a:gd name="connsiteY98" fmla="*/ 681567 h 3295650"/>
              <a:gd name="connsiteX99" fmla="*/ 590549 w 4239683"/>
              <a:gd name="connsiteY99" fmla="*/ 599017 h 3295650"/>
              <a:gd name="connsiteX100" fmla="*/ 582083 w 4239683"/>
              <a:gd name="connsiteY100" fmla="*/ 565150 h 3295650"/>
              <a:gd name="connsiteX101" fmla="*/ 550333 w 4239683"/>
              <a:gd name="connsiteY101" fmla="*/ 565150 h 3295650"/>
              <a:gd name="connsiteX102" fmla="*/ 548216 w 4239683"/>
              <a:gd name="connsiteY102" fmla="*/ 505883 h 3295650"/>
              <a:gd name="connsiteX103" fmla="*/ 514350 w 4239683"/>
              <a:gd name="connsiteY103" fmla="*/ 501650 h 3295650"/>
              <a:gd name="connsiteX104" fmla="*/ 512233 w 4239683"/>
              <a:gd name="connsiteY104" fmla="*/ 476250 h 3295650"/>
              <a:gd name="connsiteX105" fmla="*/ 442383 w 4239683"/>
              <a:gd name="connsiteY105" fmla="*/ 476250 h 3295650"/>
              <a:gd name="connsiteX106" fmla="*/ 442383 w 4239683"/>
              <a:gd name="connsiteY106" fmla="*/ 450850 h 3295650"/>
              <a:gd name="connsiteX107" fmla="*/ 328083 w 4239683"/>
              <a:gd name="connsiteY107" fmla="*/ 450850 h 3295650"/>
              <a:gd name="connsiteX108" fmla="*/ 328083 w 4239683"/>
              <a:gd name="connsiteY108" fmla="*/ 381000 h 3295650"/>
              <a:gd name="connsiteX109" fmla="*/ 302683 w 4239683"/>
              <a:gd name="connsiteY109" fmla="*/ 381000 h 3295650"/>
              <a:gd name="connsiteX110" fmla="*/ 302683 w 4239683"/>
              <a:gd name="connsiteY110" fmla="*/ 323850 h 3295650"/>
              <a:gd name="connsiteX111" fmla="*/ 283633 w 4239683"/>
              <a:gd name="connsiteY111" fmla="*/ 323850 h 3295650"/>
              <a:gd name="connsiteX112" fmla="*/ 283633 w 4239683"/>
              <a:gd name="connsiteY112" fmla="*/ 241300 h 3295650"/>
              <a:gd name="connsiteX113" fmla="*/ 277283 w 4239683"/>
              <a:gd name="connsiteY113" fmla="*/ 234950 h 3295650"/>
              <a:gd name="connsiteX114" fmla="*/ 277283 w 4239683"/>
              <a:gd name="connsiteY114" fmla="*/ 114300 h 3295650"/>
              <a:gd name="connsiteX115" fmla="*/ 243417 w 4239683"/>
              <a:gd name="connsiteY115" fmla="*/ 88900 h 3295650"/>
              <a:gd name="connsiteX116" fmla="*/ 239183 w 4239683"/>
              <a:gd name="connsiteY116" fmla="*/ 57150 h 3295650"/>
              <a:gd name="connsiteX117" fmla="*/ 160867 w 4239683"/>
              <a:gd name="connsiteY117" fmla="*/ 57150 h 3295650"/>
              <a:gd name="connsiteX118" fmla="*/ 154516 w 4239683"/>
              <a:gd name="connsiteY118" fmla="*/ 21167 h 3295650"/>
              <a:gd name="connsiteX119" fmla="*/ 105834 w 4239683"/>
              <a:gd name="connsiteY119" fmla="*/ 21167 h 3295650"/>
              <a:gd name="connsiteX120" fmla="*/ 105833 w 4239683"/>
              <a:gd name="connsiteY120" fmla="*/ 0 h 3295650"/>
              <a:gd name="connsiteX121" fmla="*/ 0 w 4239683"/>
              <a:gd name="connsiteY121" fmla="*/ 0 h 3295650"/>
              <a:gd name="connsiteX0" fmla="*/ 4239683 w 4239683"/>
              <a:gd name="connsiteY0" fmla="*/ 3295650 h 3295650"/>
              <a:gd name="connsiteX1" fmla="*/ 4239683 w 4239683"/>
              <a:gd name="connsiteY1" fmla="*/ 2768600 h 3295650"/>
              <a:gd name="connsiteX2" fmla="*/ 3623733 w 4239683"/>
              <a:gd name="connsiteY2" fmla="*/ 2768600 h 3295650"/>
              <a:gd name="connsiteX3" fmla="*/ 3623733 w 4239683"/>
              <a:gd name="connsiteY3" fmla="*/ 2673350 h 3295650"/>
              <a:gd name="connsiteX4" fmla="*/ 3160183 w 4239683"/>
              <a:gd name="connsiteY4" fmla="*/ 2673350 h 3295650"/>
              <a:gd name="connsiteX5" fmla="*/ 3160183 w 4239683"/>
              <a:gd name="connsiteY5" fmla="*/ 2603500 h 3295650"/>
              <a:gd name="connsiteX6" fmla="*/ 3058583 w 4239683"/>
              <a:gd name="connsiteY6" fmla="*/ 2603500 h 3295650"/>
              <a:gd name="connsiteX7" fmla="*/ 3058583 w 4239683"/>
              <a:gd name="connsiteY7" fmla="*/ 2603500 h 3295650"/>
              <a:gd name="connsiteX8" fmla="*/ 3058583 w 4239683"/>
              <a:gd name="connsiteY8" fmla="*/ 2559050 h 3295650"/>
              <a:gd name="connsiteX9" fmla="*/ 2995083 w 4239683"/>
              <a:gd name="connsiteY9" fmla="*/ 2559050 h 3295650"/>
              <a:gd name="connsiteX10" fmla="*/ 2995083 w 4239683"/>
              <a:gd name="connsiteY10" fmla="*/ 2482850 h 3295650"/>
              <a:gd name="connsiteX11" fmla="*/ 2982383 w 4239683"/>
              <a:gd name="connsiteY11" fmla="*/ 2482850 h 3295650"/>
              <a:gd name="connsiteX12" fmla="*/ 2982383 w 4239683"/>
              <a:gd name="connsiteY12" fmla="*/ 2451100 h 3295650"/>
              <a:gd name="connsiteX13" fmla="*/ 2912533 w 4239683"/>
              <a:gd name="connsiteY13" fmla="*/ 2451100 h 3295650"/>
              <a:gd name="connsiteX14" fmla="*/ 2925233 w 4239683"/>
              <a:gd name="connsiteY14" fmla="*/ 2438400 h 3295650"/>
              <a:gd name="connsiteX15" fmla="*/ 2823633 w 4239683"/>
              <a:gd name="connsiteY15" fmla="*/ 2438400 h 3295650"/>
              <a:gd name="connsiteX16" fmla="*/ 2823633 w 4239683"/>
              <a:gd name="connsiteY16" fmla="*/ 2413000 h 3295650"/>
              <a:gd name="connsiteX17" fmla="*/ 2753783 w 4239683"/>
              <a:gd name="connsiteY17" fmla="*/ 2413000 h 3295650"/>
              <a:gd name="connsiteX18" fmla="*/ 2753783 w 4239683"/>
              <a:gd name="connsiteY18" fmla="*/ 2393950 h 3295650"/>
              <a:gd name="connsiteX19" fmla="*/ 2728383 w 4239683"/>
              <a:gd name="connsiteY19" fmla="*/ 2393950 h 3295650"/>
              <a:gd name="connsiteX20" fmla="*/ 2728383 w 4239683"/>
              <a:gd name="connsiteY20" fmla="*/ 2368550 h 3295650"/>
              <a:gd name="connsiteX21" fmla="*/ 2696633 w 4239683"/>
              <a:gd name="connsiteY21" fmla="*/ 2368550 h 3295650"/>
              <a:gd name="connsiteX22" fmla="*/ 2696633 w 4239683"/>
              <a:gd name="connsiteY22" fmla="*/ 2355850 h 3295650"/>
              <a:gd name="connsiteX23" fmla="*/ 2575983 w 4239683"/>
              <a:gd name="connsiteY23" fmla="*/ 2355850 h 3295650"/>
              <a:gd name="connsiteX24" fmla="*/ 2575983 w 4239683"/>
              <a:gd name="connsiteY24" fmla="*/ 2336800 h 3295650"/>
              <a:gd name="connsiteX25" fmla="*/ 2506133 w 4239683"/>
              <a:gd name="connsiteY25" fmla="*/ 2336800 h 3295650"/>
              <a:gd name="connsiteX26" fmla="*/ 2506133 w 4239683"/>
              <a:gd name="connsiteY26" fmla="*/ 2292350 h 3295650"/>
              <a:gd name="connsiteX27" fmla="*/ 2468033 w 4239683"/>
              <a:gd name="connsiteY27" fmla="*/ 2292350 h 3295650"/>
              <a:gd name="connsiteX28" fmla="*/ 2468033 w 4239683"/>
              <a:gd name="connsiteY28" fmla="*/ 2273300 h 3295650"/>
              <a:gd name="connsiteX29" fmla="*/ 2410883 w 4239683"/>
              <a:gd name="connsiteY29" fmla="*/ 2273300 h 3295650"/>
              <a:gd name="connsiteX30" fmla="*/ 2410883 w 4239683"/>
              <a:gd name="connsiteY30" fmla="*/ 2228850 h 3295650"/>
              <a:gd name="connsiteX31" fmla="*/ 2372783 w 4239683"/>
              <a:gd name="connsiteY31" fmla="*/ 2228850 h 3295650"/>
              <a:gd name="connsiteX32" fmla="*/ 2372783 w 4239683"/>
              <a:gd name="connsiteY32" fmla="*/ 2190750 h 3295650"/>
              <a:gd name="connsiteX33" fmla="*/ 2252133 w 4239683"/>
              <a:gd name="connsiteY33" fmla="*/ 2190750 h 3295650"/>
              <a:gd name="connsiteX34" fmla="*/ 2252133 w 4239683"/>
              <a:gd name="connsiteY34" fmla="*/ 2165350 h 3295650"/>
              <a:gd name="connsiteX35" fmla="*/ 2207683 w 4239683"/>
              <a:gd name="connsiteY35" fmla="*/ 2165350 h 3295650"/>
              <a:gd name="connsiteX36" fmla="*/ 2207683 w 4239683"/>
              <a:gd name="connsiteY36" fmla="*/ 2152650 h 3295650"/>
              <a:gd name="connsiteX37" fmla="*/ 2169583 w 4239683"/>
              <a:gd name="connsiteY37" fmla="*/ 2152650 h 3295650"/>
              <a:gd name="connsiteX38" fmla="*/ 2169583 w 4239683"/>
              <a:gd name="connsiteY38" fmla="*/ 2127250 h 3295650"/>
              <a:gd name="connsiteX39" fmla="*/ 2131483 w 4239683"/>
              <a:gd name="connsiteY39" fmla="*/ 2127250 h 3295650"/>
              <a:gd name="connsiteX40" fmla="*/ 2131483 w 4239683"/>
              <a:gd name="connsiteY40" fmla="*/ 2082800 h 3295650"/>
              <a:gd name="connsiteX41" fmla="*/ 2106083 w 4239683"/>
              <a:gd name="connsiteY41" fmla="*/ 2082800 h 3295650"/>
              <a:gd name="connsiteX42" fmla="*/ 2106083 w 4239683"/>
              <a:gd name="connsiteY42" fmla="*/ 2025650 h 3295650"/>
              <a:gd name="connsiteX43" fmla="*/ 2080683 w 4239683"/>
              <a:gd name="connsiteY43" fmla="*/ 2025650 h 3295650"/>
              <a:gd name="connsiteX44" fmla="*/ 2080683 w 4239683"/>
              <a:gd name="connsiteY44" fmla="*/ 2025650 h 3295650"/>
              <a:gd name="connsiteX45" fmla="*/ 2055283 w 4239683"/>
              <a:gd name="connsiteY45" fmla="*/ 2000250 h 3295650"/>
              <a:gd name="connsiteX46" fmla="*/ 2055283 w 4239683"/>
              <a:gd name="connsiteY46" fmla="*/ 1968500 h 3295650"/>
              <a:gd name="connsiteX47" fmla="*/ 1839383 w 4239683"/>
              <a:gd name="connsiteY47" fmla="*/ 1968500 h 3295650"/>
              <a:gd name="connsiteX48" fmla="*/ 1839383 w 4239683"/>
              <a:gd name="connsiteY48" fmla="*/ 1930400 h 3295650"/>
              <a:gd name="connsiteX49" fmla="*/ 1813983 w 4239683"/>
              <a:gd name="connsiteY49" fmla="*/ 1930400 h 3295650"/>
              <a:gd name="connsiteX50" fmla="*/ 1813983 w 4239683"/>
              <a:gd name="connsiteY50" fmla="*/ 1885950 h 3295650"/>
              <a:gd name="connsiteX51" fmla="*/ 1794933 w 4239683"/>
              <a:gd name="connsiteY51" fmla="*/ 1885950 h 3295650"/>
              <a:gd name="connsiteX52" fmla="*/ 1794933 w 4239683"/>
              <a:gd name="connsiteY52" fmla="*/ 1854200 h 3295650"/>
              <a:gd name="connsiteX53" fmla="*/ 1763183 w 4239683"/>
              <a:gd name="connsiteY53" fmla="*/ 1854200 h 3295650"/>
              <a:gd name="connsiteX54" fmla="*/ 1763183 w 4239683"/>
              <a:gd name="connsiteY54" fmla="*/ 1816100 h 3295650"/>
              <a:gd name="connsiteX55" fmla="*/ 1725083 w 4239683"/>
              <a:gd name="connsiteY55" fmla="*/ 1816100 h 3295650"/>
              <a:gd name="connsiteX56" fmla="*/ 1725083 w 4239683"/>
              <a:gd name="connsiteY56" fmla="*/ 1790700 h 3295650"/>
              <a:gd name="connsiteX57" fmla="*/ 1598083 w 4239683"/>
              <a:gd name="connsiteY57" fmla="*/ 1790700 h 3295650"/>
              <a:gd name="connsiteX58" fmla="*/ 1598083 w 4239683"/>
              <a:gd name="connsiteY58" fmla="*/ 1758950 h 3295650"/>
              <a:gd name="connsiteX59" fmla="*/ 1540933 w 4239683"/>
              <a:gd name="connsiteY59" fmla="*/ 1758950 h 3295650"/>
              <a:gd name="connsiteX60" fmla="*/ 1540933 w 4239683"/>
              <a:gd name="connsiteY60" fmla="*/ 1758950 h 3295650"/>
              <a:gd name="connsiteX61" fmla="*/ 1515533 w 4239683"/>
              <a:gd name="connsiteY61" fmla="*/ 1733550 h 3295650"/>
              <a:gd name="connsiteX62" fmla="*/ 1515533 w 4239683"/>
              <a:gd name="connsiteY62" fmla="*/ 1663700 h 3295650"/>
              <a:gd name="connsiteX63" fmla="*/ 1464733 w 4239683"/>
              <a:gd name="connsiteY63" fmla="*/ 1663700 h 3295650"/>
              <a:gd name="connsiteX64" fmla="*/ 1464733 w 4239683"/>
              <a:gd name="connsiteY64" fmla="*/ 1587500 h 3295650"/>
              <a:gd name="connsiteX65" fmla="*/ 1439333 w 4239683"/>
              <a:gd name="connsiteY65" fmla="*/ 1587500 h 3295650"/>
              <a:gd name="connsiteX66" fmla="*/ 1439333 w 4239683"/>
              <a:gd name="connsiteY66" fmla="*/ 1536700 h 3295650"/>
              <a:gd name="connsiteX67" fmla="*/ 1350433 w 4239683"/>
              <a:gd name="connsiteY67" fmla="*/ 1536700 h 3295650"/>
              <a:gd name="connsiteX68" fmla="*/ 1308100 w 4239683"/>
              <a:gd name="connsiteY68" fmla="*/ 1515533 h 3295650"/>
              <a:gd name="connsiteX69" fmla="*/ 1257300 w 4239683"/>
              <a:gd name="connsiteY69" fmla="*/ 1515533 h 3295650"/>
              <a:gd name="connsiteX70" fmla="*/ 1257300 w 4239683"/>
              <a:gd name="connsiteY70" fmla="*/ 1479550 h 3295650"/>
              <a:gd name="connsiteX71" fmla="*/ 1223433 w 4239683"/>
              <a:gd name="connsiteY71" fmla="*/ 1479550 h 3295650"/>
              <a:gd name="connsiteX72" fmla="*/ 1223433 w 4239683"/>
              <a:gd name="connsiteY72" fmla="*/ 1435100 h 3295650"/>
              <a:gd name="connsiteX73" fmla="*/ 1198033 w 4239683"/>
              <a:gd name="connsiteY73" fmla="*/ 1435100 h 3295650"/>
              <a:gd name="connsiteX74" fmla="*/ 1198033 w 4239683"/>
              <a:gd name="connsiteY74" fmla="*/ 1346200 h 3295650"/>
              <a:gd name="connsiteX75" fmla="*/ 1172633 w 4239683"/>
              <a:gd name="connsiteY75" fmla="*/ 1346200 h 3295650"/>
              <a:gd name="connsiteX76" fmla="*/ 1174749 w 4239683"/>
              <a:gd name="connsiteY76" fmla="*/ 1299633 h 3295650"/>
              <a:gd name="connsiteX77" fmla="*/ 1147233 w 4239683"/>
              <a:gd name="connsiteY77" fmla="*/ 1295400 h 3295650"/>
              <a:gd name="connsiteX78" fmla="*/ 1147233 w 4239683"/>
              <a:gd name="connsiteY78" fmla="*/ 1250950 h 3295650"/>
              <a:gd name="connsiteX79" fmla="*/ 1102783 w 4239683"/>
              <a:gd name="connsiteY79" fmla="*/ 1250950 h 3295650"/>
              <a:gd name="connsiteX80" fmla="*/ 1094316 w 4239683"/>
              <a:gd name="connsiteY80" fmla="*/ 1195917 h 3295650"/>
              <a:gd name="connsiteX81" fmla="*/ 982132 w 4239683"/>
              <a:gd name="connsiteY81" fmla="*/ 1193800 h 3295650"/>
              <a:gd name="connsiteX82" fmla="*/ 956733 w 4239683"/>
              <a:gd name="connsiteY82" fmla="*/ 1164167 h 3295650"/>
              <a:gd name="connsiteX83" fmla="*/ 918633 w 4239683"/>
              <a:gd name="connsiteY83" fmla="*/ 1155700 h 3295650"/>
              <a:gd name="connsiteX84" fmla="*/ 912283 w 4239683"/>
              <a:gd name="connsiteY84" fmla="*/ 1081616 h 3295650"/>
              <a:gd name="connsiteX85" fmla="*/ 895349 w 4239683"/>
              <a:gd name="connsiteY85" fmla="*/ 1051982 h 3295650"/>
              <a:gd name="connsiteX86" fmla="*/ 901700 w 4239683"/>
              <a:gd name="connsiteY86" fmla="*/ 994833 h 3295650"/>
              <a:gd name="connsiteX87" fmla="*/ 867833 w 4239683"/>
              <a:gd name="connsiteY87" fmla="*/ 984250 h 3295650"/>
              <a:gd name="connsiteX88" fmla="*/ 867833 w 4239683"/>
              <a:gd name="connsiteY88" fmla="*/ 933450 h 3295650"/>
              <a:gd name="connsiteX89" fmla="*/ 848783 w 4239683"/>
              <a:gd name="connsiteY89" fmla="*/ 933450 h 3295650"/>
              <a:gd name="connsiteX90" fmla="*/ 848783 w 4239683"/>
              <a:gd name="connsiteY90" fmla="*/ 895350 h 3295650"/>
              <a:gd name="connsiteX91" fmla="*/ 823383 w 4239683"/>
              <a:gd name="connsiteY91" fmla="*/ 895350 h 3295650"/>
              <a:gd name="connsiteX92" fmla="*/ 823383 w 4239683"/>
              <a:gd name="connsiteY92" fmla="*/ 869950 h 3295650"/>
              <a:gd name="connsiteX93" fmla="*/ 715433 w 4239683"/>
              <a:gd name="connsiteY93" fmla="*/ 869950 h 3295650"/>
              <a:gd name="connsiteX94" fmla="*/ 704849 w 4239683"/>
              <a:gd name="connsiteY94" fmla="*/ 836083 h 3295650"/>
              <a:gd name="connsiteX95" fmla="*/ 645583 w 4239683"/>
              <a:gd name="connsiteY95" fmla="*/ 840317 h 3295650"/>
              <a:gd name="connsiteX96" fmla="*/ 645583 w 4239683"/>
              <a:gd name="connsiteY96" fmla="*/ 768350 h 3295650"/>
              <a:gd name="connsiteX97" fmla="*/ 613833 w 4239683"/>
              <a:gd name="connsiteY97" fmla="*/ 768350 h 3295650"/>
              <a:gd name="connsiteX98" fmla="*/ 605366 w 4239683"/>
              <a:gd name="connsiteY98" fmla="*/ 681567 h 3295650"/>
              <a:gd name="connsiteX99" fmla="*/ 590549 w 4239683"/>
              <a:gd name="connsiteY99" fmla="*/ 599017 h 3295650"/>
              <a:gd name="connsiteX100" fmla="*/ 582083 w 4239683"/>
              <a:gd name="connsiteY100" fmla="*/ 565150 h 3295650"/>
              <a:gd name="connsiteX101" fmla="*/ 550333 w 4239683"/>
              <a:gd name="connsiteY101" fmla="*/ 565150 h 3295650"/>
              <a:gd name="connsiteX102" fmla="*/ 548216 w 4239683"/>
              <a:gd name="connsiteY102" fmla="*/ 505883 h 3295650"/>
              <a:gd name="connsiteX103" fmla="*/ 514350 w 4239683"/>
              <a:gd name="connsiteY103" fmla="*/ 501650 h 3295650"/>
              <a:gd name="connsiteX104" fmla="*/ 512233 w 4239683"/>
              <a:gd name="connsiteY104" fmla="*/ 476250 h 3295650"/>
              <a:gd name="connsiteX105" fmla="*/ 442383 w 4239683"/>
              <a:gd name="connsiteY105" fmla="*/ 476250 h 3295650"/>
              <a:gd name="connsiteX106" fmla="*/ 442383 w 4239683"/>
              <a:gd name="connsiteY106" fmla="*/ 450850 h 3295650"/>
              <a:gd name="connsiteX107" fmla="*/ 328083 w 4239683"/>
              <a:gd name="connsiteY107" fmla="*/ 450850 h 3295650"/>
              <a:gd name="connsiteX108" fmla="*/ 328083 w 4239683"/>
              <a:gd name="connsiteY108" fmla="*/ 381000 h 3295650"/>
              <a:gd name="connsiteX109" fmla="*/ 302683 w 4239683"/>
              <a:gd name="connsiteY109" fmla="*/ 381000 h 3295650"/>
              <a:gd name="connsiteX110" fmla="*/ 302683 w 4239683"/>
              <a:gd name="connsiteY110" fmla="*/ 323850 h 3295650"/>
              <a:gd name="connsiteX111" fmla="*/ 283633 w 4239683"/>
              <a:gd name="connsiteY111" fmla="*/ 323850 h 3295650"/>
              <a:gd name="connsiteX112" fmla="*/ 283633 w 4239683"/>
              <a:gd name="connsiteY112" fmla="*/ 241300 h 3295650"/>
              <a:gd name="connsiteX113" fmla="*/ 277283 w 4239683"/>
              <a:gd name="connsiteY113" fmla="*/ 234950 h 3295650"/>
              <a:gd name="connsiteX114" fmla="*/ 277283 w 4239683"/>
              <a:gd name="connsiteY114" fmla="*/ 114300 h 3295650"/>
              <a:gd name="connsiteX115" fmla="*/ 243417 w 4239683"/>
              <a:gd name="connsiteY115" fmla="*/ 88900 h 3295650"/>
              <a:gd name="connsiteX116" fmla="*/ 239183 w 4239683"/>
              <a:gd name="connsiteY116" fmla="*/ 57150 h 3295650"/>
              <a:gd name="connsiteX117" fmla="*/ 160867 w 4239683"/>
              <a:gd name="connsiteY117" fmla="*/ 57150 h 3295650"/>
              <a:gd name="connsiteX118" fmla="*/ 154516 w 4239683"/>
              <a:gd name="connsiteY118" fmla="*/ 21167 h 3295650"/>
              <a:gd name="connsiteX119" fmla="*/ 105834 w 4239683"/>
              <a:gd name="connsiteY119" fmla="*/ 21167 h 3295650"/>
              <a:gd name="connsiteX120" fmla="*/ 105833 w 4239683"/>
              <a:gd name="connsiteY120" fmla="*/ 0 h 3295650"/>
              <a:gd name="connsiteX121" fmla="*/ 0 w 4239683"/>
              <a:gd name="connsiteY121" fmla="*/ 0 h 3295650"/>
              <a:gd name="connsiteX0" fmla="*/ 4239683 w 4239683"/>
              <a:gd name="connsiteY0" fmla="*/ 3295650 h 3295650"/>
              <a:gd name="connsiteX1" fmla="*/ 4239683 w 4239683"/>
              <a:gd name="connsiteY1" fmla="*/ 2768600 h 3295650"/>
              <a:gd name="connsiteX2" fmla="*/ 3623733 w 4239683"/>
              <a:gd name="connsiteY2" fmla="*/ 2768600 h 3295650"/>
              <a:gd name="connsiteX3" fmla="*/ 3623733 w 4239683"/>
              <a:gd name="connsiteY3" fmla="*/ 2673350 h 3295650"/>
              <a:gd name="connsiteX4" fmla="*/ 3160183 w 4239683"/>
              <a:gd name="connsiteY4" fmla="*/ 2673350 h 3295650"/>
              <a:gd name="connsiteX5" fmla="*/ 3160183 w 4239683"/>
              <a:gd name="connsiteY5" fmla="*/ 2603500 h 3295650"/>
              <a:gd name="connsiteX6" fmla="*/ 3058583 w 4239683"/>
              <a:gd name="connsiteY6" fmla="*/ 2603500 h 3295650"/>
              <a:gd name="connsiteX7" fmla="*/ 3058583 w 4239683"/>
              <a:gd name="connsiteY7" fmla="*/ 2603500 h 3295650"/>
              <a:gd name="connsiteX8" fmla="*/ 3058583 w 4239683"/>
              <a:gd name="connsiteY8" fmla="*/ 2559050 h 3295650"/>
              <a:gd name="connsiteX9" fmla="*/ 2995083 w 4239683"/>
              <a:gd name="connsiteY9" fmla="*/ 2559050 h 3295650"/>
              <a:gd name="connsiteX10" fmla="*/ 2995083 w 4239683"/>
              <a:gd name="connsiteY10" fmla="*/ 2482850 h 3295650"/>
              <a:gd name="connsiteX11" fmla="*/ 2982383 w 4239683"/>
              <a:gd name="connsiteY11" fmla="*/ 2482850 h 3295650"/>
              <a:gd name="connsiteX12" fmla="*/ 2982383 w 4239683"/>
              <a:gd name="connsiteY12" fmla="*/ 2451100 h 3295650"/>
              <a:gd name="connsiteX13" fmla="*/ 2912533 w 4239683"/>
              <a:gd name="connsiteY13" fmla="*/ 2451100 h 3295650"/>
              <a:gd name="connsiteX14" fmla="*/ 2925233 w 4239683"/>
              <a:gd name="connsiteY14" fmla="*/ 2438400 h 3295650"/>
              <a:gd name="connsiteX15" fmla="*/ 2823633 w 4239683"/>
              <a:gd name="connsiteY15" fmla="*/ 2438400 h 3295650"/>
              <a:gd name="connsiteX16" fmla="*/ 2823633 w 4239683"/>
              <a:gd name="connsiteY16" fmla="*/ 2413000 h 3295650"/>
              <a:gd name="connsiteX17" fmla="*/ 2753783 w 4239683"/>
              <a:gd name="connsiteY17" fmla="*/ 2413000 h 3295650"/>
              <a:gd name="connsiteX18" fmla="*/ 2753783 w 4239683"/>
              <a:gd name="connsiteY18" fmla="*/ 2393950 h 3295650"/>
              <a:gd name="connsiteX19" fmla="*/ 2728383 w 4239683"/>
              <a:gd name="connsiteY19" fmla="*/ 2393950 h 3295650"/>
              <a:gd name="connsiteX20" fmla="*/ 2728383 w 4239683"/>
              <a:gd name="connsiteY20" fmla="*/ 2368550 h 3295650"/>
              <a:gd name="connsiteX21" fmla="*/ 2696633 w 4239683"/>
              <a:gd name="connsiteY21" fmla="*/ 2368550 h 3295650"/>
              <a:gd name="connsiteX22" fmla="*/ 2696633 w 4239683"/>
              <a:gd name="connsiteY22" fmla="*/ 2355850 h 3295650"/>
              <a:gd name="connsiteX23" fmla="*/ 2575983 w 4239683"/>
              <a:gd name="connsiteY23" fmla="*/ 2355850 h 3295650"/>
              <a:gd name="connsiteX24" fmla="*/ 2575983 w 4239683"/>
              <a:gd name="connsiteY24" fmla="*/ 2336800 h 3295650"/>
              <a:gd name="connsiteX25" fmla="*/ 2506133 w 4239683"/>
              <a:gd name="connsiteY25" fmla="*/ 2336800 h 3295650"/>
              <a:gd name="connsiteX26" fmla="*/ 2506133 w 4239683"/>
              <a:gd name="connsiteY26" fmla="*/ 2292350 h 3295650"/>
              <a:gd name="connsiteX27" fmla="*/ 2468033 w 4239683"/>
              <a:gd name="connsiteY27" fmla="*/ 2292350 h 3295650"/>
              <a:gd name="connsiteX28" fmla="*/ 2468033 w 4239683"/>
              <a:gd name="connsiteY28" fmla="*/ 2273300 h 3295650"/>
              <a:gd name="connsiteX29" fmla="*/ 2410883 w 4239683"/>
              <a:gd name="connsiteY29" fmla="*/ 2273300 h 3295650"/>
              <a:gd name="connsiteX30" fmla="*/ 2410883 w 4239683"/>
              <a:gd name="connsiteY30" fmla="*/ 2228850 h 3295650"/>
              <a:gd name="connsiteX31" fmla="*/ 2372783 w 4239683"/>
              <a:gd name="connsiteY31" fmla="*/ 2228850 h 3295650"/>
              <a:gd name="connsiteX32" fmla="*/ 2372783 w 4239683"/>
              <a:gd name="connsiteY32" fmla="*/ 2190750 h 3295650"/>
              <a:gd name="connsiteX33" fmla="*/ 2252133 w 4239683"/>
              <a:gd name="connsiteY33" fmla="*/ 2190750 h 3295650"/>
              <a:gd name="connsiteX34" fmla="*/ 2252133 w 4239683"/>
              <a:gd name="connsiteY34" fmla="*/ 2165350 h 3295650"/>
              <a:gd name="connsiteX35" fmla="*/ 2207683 w 4239683"/>
              <a:gd name="connsiteY35" fmla="*/ 2165350 h 3295650"/>
              <a:gd name="connsiteX36" fmla="*/ 2207683 w 4239683"/>
              <a:gd name="connsiteY36" fmla="*/ 2152650 h 3295650"/>
              <a:gd name="connsiteX37" fmla="*/ 2169583 w 4239683"/>
              <a:gd name="connsiteY37" fmla="*/ 2152650 h 3295650"/>
              <a:gd name="connsiteX38" fmla="*/ 2169583 w 4239683"/>
              <a:gd name="connsiteY38" fmla="*/ 2127250 h 3295650"/>
              <a:gd name="connsiteX39" fmla="*/ 2131483 w 4239683"/>
              <a:gd name="connsiteY39" fmla="*/ 2127250 h 3295650"/>
              <a:gd name="connsiteX40" fmla="*/ 2131483 w 4239683"/>
              <a:gd name="connsiteY40" fmla="*/ 2082800 h 3295650"/>
              <a:gd name="connsiteX41" fmla="*/ 2106083 w 4239683"/>
              <a:gd name="connsiteY41" fmla="*/ 2082800 h 3295650"/>
              <a:gd name="connsiteX42" fmla="*/ 2106083 w 4239683"/>
              <a:gd name="connsiteY42" fmla="*/ 2025650 h 3295650"/>
              <a:gd name="connsiteX43" fmla="*/ 2080683 w 4239683"/>
              <a:gd name="connsiteY43" fmla="*/ 2025650 h 3295650"/>
              <a:gd name="connsiteX44" fmla="*/ 2080683 w 4239683"/>
              <a:gd name="connsiteY44" fmla="*/ 2025650 h 3295650"/>
              <a:gd name="connsiteX45" fmla="*/ 2055283 w 4239683"/>
              <a:gd name="connsiteY45" fmla="*/ 2000250 h 3295650"/>
              <a:gd name="connsiteX46" fmla="*/ 2055283 w 4239683"/>
              <a:gd name="connsiteY46" fmla="*/ 1968500 h 3295650"/>
              <a:gd name="connsiteX47" fmla="*/ 1839383 w 4239683"/>
              <a:gd name="connsiteY47" fmla="*/ 1968500 h 3295650"/>
              <a:gd name="connsiteX48" fmla="*/ 1839383 w 4239683"/>
              <a:gd name="connsiteY48" fmla="*/ 1930400 h 3295650"/>
              <a:gd name="connsiteX49" fmla="*/ 1813983 w 4239683"/>
              <a:gd name="connsiteY49" fmla="*/ 1930400 h 3295650"/>
              <a:gd name="connsiteX50" fmla="*/ 1813983 w 4239683"/>
              <a:gd name="connsiteY50" fmla="*/ 1885950 h 3295650"/>
              <a:gd name="connsiteX51" fmla="*/ 1794933 w 4239683"/>
              <a:gd name="connsiteY51" fmla="*/ 1885950 h 3295650"/>
              <a:gd name="connsiteX52" fmla="*/ 1794933 w 4239683"/>
              <a:gd name="connsiteY52" fmla="*/ 1854200 h 3295650"/>
              <a:gd name="connsiteX53" fmla="*/ 1763183 w 4239683"/>
              <a:gd name="connsiteY53" fmla="*/ 1854200 h 3295650"/>
              <a:gd name="connsiteX54" fmla="*/ 1763183 w 4239683"/>
              <a:gd name="connsiteY54" fmla="*/ 1816100 h 3295650"/>
              <a:gd name="connsiteX55" fmla="*/ 1725083 w 4239683"/>
              <a:gd name="connsiteY55" fmla="*/ 1816100 h 3295650"/>
              <a:gd name="connsiteX56" fmla="*/ 1725083 w 4239683"/>
              <a:gd name="connsiteY56" fmla="*/ 1790700 h 3295650"/>
              <a:gd name="connsiteX57" fmla="*/ 1598083 w 4239683"/>
              <a:gd name="connsiteY57" fmla="*/ 1790700 h 3295650"/>
              <a:gd name="connsiteX58" fmla="*/ 1598083 w 4239683"/>
              <a:gd name="connsiteY58" fmla="*/ 1758950 h 3295650"/>
              <a:gd name="connsiteX59" fmla="*/ 1540933 w 4239683"/>
              <a:gd name="connsiteY59" fmla="*/ 1758950 h 3295650"/>
              <a:gd name="connsiteX60" fmla="*/ 1540933 w 4239683"/>
              <a:gd name="connsiteY60" fmla="*/ 1758950 h 3295650"/>
              <a:gd name="connsiteX61" fmla="*/ 1515533 w 4239683"/>
              <a:gd name="connsiteY61" fmla="*/ 1733550 h 3295650"/>
              <a:gd name="connsiteX62" fmla="*/ 1515533 w 4239683"/>
              <a:gd name="connsiteY62" fmla="*/ 1663700 h 3295650"/>
              <a:gd name="connsiteX63" fmla="*/ 1464733 w 4239683"/>
              <a:gd name="connsiteY63" fmla="*/ 1663700 h 3295650"/>
              <a:gd name="connsiteX64" fmla="*/ 1464733 w 4239683"/>
              <a:gd name="connsiteY64" fmla="*/ 1587500 h 3295650"/>
              <a:gd name="connsiteX65" fmla="*/ 1439333 w 4239683"/>
              <a:gd name="connsiteY65" fmla="*/ 1587500 h 3295650"/>
              <a:gd name="connsiteX66" fmla="*/ 1439333 w 4239683"/>
              <a:gd name="connsiteY66" fmla="*/ 1536700 h 3295650"/>
              <a:gd name="connsiteX67" fmla="*/ 1308099 w 4239683"/>
              <a:gd name="connsiteY67" fmla="*/ 1543050 h 3295650"/>
              <a:gd name="connsiteX68" fmla="*/ 1308100 w 4239683"/>
              <a:gd name="connsiteY68" fmla="*/ 1515533 h 3295650"/>
              <a:gd name="connsiteX69" fmla="*/ 1257300 w 4239683"/>
              <a:gd name="connsiteY69" fmla="*/ 1515533 h 3295650"/>
              <a:gd name="connsiteX70" fmla="*/ 1257300 w 4239683"/>
              <a:gd name="connsiteY70" fmla="*/ 1479550 h 3295650"/>
              <a:gd name="connsiteX71" fmla="*/ 1223433 w 4239683"/>
              <a:gd name="connsiteY71" fmla="*/ 1479550 h 3295650"/>
              <a:gd name="connsiteX72" fmla="*/ 1223433 w 4239683"/>
              <a:gd name="connsiteY72" fmla="*/ 1435100 h 3295650"/>
              <a:gd name="connsiteX73" fmla="*/ 1198033 w 4239683"/>
              <a:gd name="connsiteY73" fmla="*/ 1435100 h 3295650"/>
              <a:gd name="connsiteX74" fmla="*/ 1198033 w 4239683"/>
              <a:gd name="connsiteY74" fmla="*/ 1346200 h 3295650"/>
              <a:gd name="connsiteX75" fmla="*/ 1172633 w 4239683"/>
              <a:gd name="connsiteY75" fmla="*/ 1346200 h 3295650"/>
              <a:gd name="connsiteX76" fmla="*/ 1174749 w 4239683"/>
              <a:gd name="connsiteY76" fmla="*/ 1299633 h 3295650"/>
              <a:gd name="connsiteX77" fmla="*/ 1147233 w 4239683"/>
              <a:gd name="connsiteY77" fmla="*/ 1295400 h 3295650"/>
              <a:gd name="connsiteX78" fmla="*/ 1147233 w 4239683"/>
              <a:gd name="connsiteY78" fmla="*/ 1250950 h 3295650"/>
              <a:gd name="connsiteX79" fmla="*/ 1102783 w 4239683"/>
              <a:gd name="connsiteY79" fmla="*/ 1250950 h 3295650"/>
              <a:gd name="connsiteX80" fmla="*/ 1094316 w 4239683"/>
              <a:gd name="connsiteY80" fmla="*/ 1195917 h 3295650"/>
              <a:gd name="connsiteX81" fmla="*/ 982132 w 4239683"/>
              <a:gd name="connsiteY81" fmla="*/ 1193800 h 3295650"/>
              <a:gd name="connsiteX82" fmla="*/ 956733 w 4239683"/>
              <a:gd name="connsiteY82" fmla="*/ 1164167 h 3295650"/>
              <a:gd name="connsiteX83" fmla="*/ 918633 w 4239683"/>
              <a:gd name="connsiteY83" fmla="*/ 1155700 h 3295650"/>
              <a:gd name="connsiteX84" fmla="*/ 912283 w 4239683"/>
              <a:gd name="connsiteY84" fmla="*/ 1081616 h 3295650"/>
              <a:gd name="connsiteX85" fmla="*/ 895349 w 4239683"/>
              <a:gd name="connsiteY85" fmla="*/ 1051982 h 3295650"/>
              <a:gd name="connsiteX86" fmla="*/ 901700 w 4239683"/>
              <a:gd name="connsiteY86" fmla="*/ 994833 h 3295650"/>
              <a:gd name="connsiteX87" fmla="*/ 867833 w 4239683"/>
              <a:gd name="connsiteY87" fmla="*/ 984250 h 3295650"/>
              <a:gd name="connsiteX88" fmla="*/ 867833 w 4239683"/>
              <a:gd name="connsiteY88" fmla="*/ 933450 h 3295650"/>
              <a:gd name="connsiteX89" fmla="*/ 848783 w 4239683"/>
              <a:gd name="connsiteY89" fmla="*/ 933450 h 3295650"/>
              <a:gd name="connsiteX90" fmla="*/ 848783 w 4239683"/>
              <a:gd name="connsiteY90" fmla="*/ 895350 h 3295650"/>
              <a:gd name="connsiteX91" fmla="*/ 823383 w 4239683"/>
              <a:gd name="connsiteY91" fmla="*/ 895350 h 3295650"/>
              <a:gd name="connsiteX92" fmla="*/ 823383 w 4239683"/>
              <a:gd name="connsiteY92" fmla="*/ 869950 h 3295650"/>
              <a:gd name="connsiteX93" fmla="*/ 715433 w 4239683"/>
              <a:gd name="connsiteY93" fmla="*/ 869950 h 3295650"/>
              <a:gd name="connsiteX94" fmla="*/ 704849 w 4239683"/>
              <a:gd name="connsiteY94" fmla="*/ 836083 h 3295650"/>
              <a:gd name="connsiteX95" fmla="*/ 645583 w 4239683"/>
              <a:gd name="connsiteY95" fmla="*/ 840317 h 3295650"/>
              <a:gd name="connsiteX96" fmla="*/ 645583 w 4239683"/>
              <a:gd name="connsiteY96" fmla="*/ 768350 h 3295650"/>
              <a:gd name="connsiteX97" fmla="*/ 613833 w 4239683"/>
              <a:gd name="connsiteY97" fmla="*/ 768350 h 3295650"/>
              <a:gd name="connsiteX98" fmla="*/ 605366 w 4239683"/>
              <a:gd name="connsiteY98" fmla="*/ 681567 h 3295650"/>
              <a:gd name="connsiteX99" fmla="*/ 590549 w 4239683"/>
              <a:gd name="connsiteY99" fmla="*/ 599017 h 3295650"/>
              <a:gd name="connsiteX100" fmla="*/ 582083 w 4239683"/>
              <a:gd name="connsiteY100" fmla="*/ 565150 h 3295650"/>
              <a:gd name="connsiteX101" fmla="*/ 550333 w 4239683"/>
              <a:gd name="connsiteY101" fmla="*/ 565150 h 3295650"/>
              <a:gd name="connsiteX102" fmla="*/ 548216 w 4239683"/>
              <a:gd name="connsiteY102" fmla="*/ 505883 h 3295650"/>
              <a:gd name="connsiteX103" fmla="*/ 514350 w 4239683"/>
              <a:gd name="connsiteY103" fmla="*/ 501650 h 3295650"/>
              <a:gd name="connsiteX104" fmla="*/ 512233 w 4239683"/>
              <a:gd name="connsiteY104" fmla="*/ 476250 h 3295650"/>
              <a:gd name="connsiteX105" fmla="*/ 442383 w 4239683"/>
              <a:gd name="connsiteY105" fmla="*/ 476250 h 3295650"/>
              <a:gd name="connsiteX106" fmla="*/ 442383 w 4239683"/>
              <a:gd name="connsiteY106" fmla="*/ 450850 h 3295650"/>
              <a:gd name="connsiteX107" fmla="*/ 328083 w 4239683"/>
              <a:gd name="connsiteY107" fmla="*/ 450850 h 3295650"/>
              <a:gd name="connsiteX108" fmla="*/ 328083 w 4239683"/>
              <a:gd name="connsiteY108" fmla="*/ 381000 h 3295650"/>
              <a:gd name="connsiteX109" fmla="*/ 302683 w 4239683"/>
              <a:gd name="connsiteY109" fmla="*/ 381000 h 3295650"/>
              <a:gd name="connsiteX110" fmla="*/ 302683 w 4239683"/>
              <a:gd name="connsiteY110" fmla="*/ 323850 h 3295650"/>
              <a:gd name="connsiteX111" fmla="*/ 283633 w 4239683"/>
              <a:gd name="connsiteY111" fmla="*/ 323850 h 3295650"/>
              <a:gd name="connsiteX112" fmla="*/ 283633 w 4239683"/>
              <a:gd name="connsiteY112" fmla="*/ 241300 h 3295650"/>
              <a:gd name="connsiteX113" fmla="*/ 277283 w 4239683"/>
              <a:gd name="connsiteY113" fmla="*/ 234950 h 3295650"/>
              <a:gd name="connsiteX114" fmla="*/ 277283 w 4239683"/>
              <a:gd name="connsiteY114" fmla="*/ 114300 h 3295650"/>
              <a:gd name="connsiteX115" fmla="*/ 243417 w 4239683"/>
              <a:gd name="connsiteY115" fmla="*/ 88900 h 3295650"/>
              <a:gd name="connsiteX116" fmla="*/ 239183 w 4239683"/>
              <a:gd name="connsiteY116" fmla="*/ 57150 h 3295650"/>
              <a:gd name="connsiteX117" fmla="*/ 160867 w 4239683"/>
              <a:gd name="connsiteY117" fmla="*/ 57150 h 3295650"/>
              <a:gd name="connsiteX118" fmla="*/ 154516 w 4239683"/>
              <a:gd name="connsiteY118" fmla="*/ 21167 h 3295650"/>
              <a:gd name="connsiteX119" fmla="*/ 105834 w 4239683"/>
              <a:gd name="connsiteY119" fmla="*/ 21167 h 3295650"/>
              <a:gd name="connsiteX120" fmla="*/ 105833 w 4239683"/>
              <a:gd name="connsiteY120" fmla="*/ 0 h 3295650"/>
              <a:gd name="connsiteX121" fmla="*/ 0 w 4239683"/>
              <a:gd name="connsiteY121" fmla="*/ 0 h 3295650"/>
              <a:gd name="connsiteX0" fmla="*/ 4239683 w 4239683"/>
              <a:gd name="connsiteY0" fmla="*/ 3295650 h 3295650"/>
              <a:gd name="connsiteX1" fmla="*/ 4239683 w 4239683"/>
              <a:gd name="connsiteY1" fmla="*/ 2768600 h 3295650"/>
              <a:gd name="connsiteX2" fmla="*/ 3623733 w 4239683"/>
              <a:gd name="connsiteY2" fmla="*/ 2768600 h 3295650"/>
              <a:gd name="connsiteX3" fmla="*/ 3623733 w 4239683"/>
              <a:gd name="connsiteY3" fmla="*/ 2673350 h 3295650"/>
              <a:gd name="connsiteX4" fmla="*/ 3160183 w 4239683"/>
              <a:gd name="connsiteY4" fmla="*/ 2673350 h 3295650"/>
              <a:gd name="connsiteX5" fmla="*/ 3160183 w 4239683"/>
              <a:gd name="connsiteY5" fmla="*/ 2603500 h 3295650"/>
              <a:gd name="connsiteX6" fmla="*/ 3058583 w 4239683"/>
              <a:gd name="connsiteY6" fmla="*/ 2603500 h 3295650"/>
              <a:gd name="connsiteX7" fmla="*/ 3058583 w 4239683"/>
              <a:gd name="connsiteY7" fmla="*/ 2603500 h 3295650"/>
              <a:gd name="connsiteX8" fmla="*/ 3058583 w 4239683"/>
              <a:gd name="connsiteY8" fmla="*/ 2559050 h 3295650"/>
              <a:gd name="connsiteX9" fmla="*/ 2995083 w 4239683"/>
              <a:gd name="connsiteY9" fmla="*/ 2559050 h 3295650"/>
              <a:gd name="connsiteX10" fmla="*/ 2995083 w 4239683"/>
              <a:gd name="connsiteY10" fmla="*/ 2482850 h 3295650"/>
              <a:gd name="connsiteX11" fmla="*/ 2982383 w 4239683"/>
              <a:gd name="connsiteY11" fmla="*/ 2482850 h 3295650"/>
              <a:gd name="connsiteX12" fmla="*/ 2982383 w 4239683"/>
              <a:gd name="connsiteY12" fmla="*/ 2451100 h 3295650"/>
              <a:gd name="connsiteX13" fmla="*/ 2912533 w 4239683"/>
              <a:gd name="connsiteY13" fmla="*/ 2451100 h 3295650"/>
              <a:gd name="connsiteX14" fmla="*/ 2925233 w 4239683"/>
              <a:gd name="connsiteY14" fmla="*/ 2438400 h 3295650"/>
              <a:gd name="connsiteX15" fmla="*/ 2823633 w 4239683"/>
              <a:gd name="connsiteY15" fmla="*/ 2438400 h 3295650"/>
              <a:gd name="connsiteX16" fmla="*/ 2823633 w 4239683"/>
              <a:gd name="connsiteY16" fmla="*/ 2413000 h 3295650"/>
              <a:gd name="connsiteX17" fmla="*/ 2753783 w 4239683"/>
              <a:gd name="connsiteY17" fmla="*/ 2413000 h 3295650"/>
              <a:gd name="connsiteX18" fmla="*/ 2753783 w 4239683"/>
              <a:gd name="connsiteY18" fmla="*/ 2393950 h 3295650"/>
              <a:gd name="connsiteX19" fmla="*/ 2728383 w 4239683"/>
              <a:gd name="connsiteY19" fmla="*/ 2393950 h 3295650"/>
              <a:gd name="connsiteX20" fmla="*/ 2728383 w 4239683"/>
              <a:gd name="connsiteY20" fmla="*/ 2368550 h 3295650"/>
              <a:gd name="connsiteX21" fmla="*/ 2696633 w 4239683"/>
              <a:gd name="connsiteY21" fmla="*/ 2368550 h 3295650"/>
              <a:gd name="connsiteX22" fmla="*/ 2696633 w 4239683"/>
              <a:gd name="connsiteY22" fmla="*/ 2355850 h 3295650"/>
              <a:gd name="connsiteX23" fmla="*/ 2575983 w 4239683"/>
              <a:gd name="connsiteY23" fmla="*/ 2355850 h 3295650"/>
              <a:gd name="connsiteX24" fmla="*/ 2575983 w 4239683"/>
              <a:gd name="connsiteY24" fmla="*/ 2336800 h 3295650"/>
              <a:gd name="connsiteX25" fmla="*/ 2506133 w 4239683"/>
              <a:gd name="connsiteY25" fmla="*/ 2336800 h 3295650"/>
              <a:gd name="connsiteX26" fmla="*/ 2506133 w 4239683"/>
              <a:gd name="connsiteY26" fmla="*/ 2292350 h 3295650"/>
              <a:gd name="connsiteX27" fmla="*/ 2468033 w 4239683"/>
              <a:gd name="connsiteY27" fmla="*/ 2292350 h 3295650"/>
              <a:gd name="connsiteX28" fmla="*/ 2468033 w 4239683"/>
              <a:gd name="connsiteY28" fmla="*/ 2273300 h 3295650"/>
              <a:gd name="connsiteX29" fmla="*/ 2410883 w 4239683"/>
              <a:gd name="connsiteY29" fmla="*/ 2273300 h 3295650"/>
              <a:gd name="connsiteX30" fmla="*/ 2410883 w 4239683"/>
              <a:gd name="connsiteY30" fmla="*/ 2228850 h 3295650"/>
              <a:gd name="connsiteX31" fmla="*/ 2372783 w 4239683"/>
              <a:gd name="connsiteY31" fmla="*/ 2228850 h 3295650"/>
              <a:gd name="connsiteX32" fmla="*/ 2372783 w 4239683"/>
              <a:gd name="connsiteY32" fmla="*/ 2190750 h 3295650"/>
              <a:gd name="connsiteX33" fmla="*/ 2252133 w 4239683"/>
              <a:gd name="connsiteY33" fmla="*/ 2190750 h 3295650"/>
              <a:gd name="connsiteX34" fmla="*/ 2252133 w 4239683"/>
              <a:gd name="connsiteY34" fmla="*/ 2165350 h 3295650"/>
              <a:gd name="connsiteX35" fmla="*/ 2207683 w 4239683"/>
              <a:gd name="connsiteY35" fmla="*/ 2165350 h 3295650"/>
              <a:gd name="connsiteX36" fmla="*/ 2207683 w 4239683"/>
              <a:gd name="connsiteY36" fmla="*/ 2152650 h 3295650"/>
              <a:gd name="connsiteX37" fmla="*/ 2169583 w 4239683"/>
              <a:gd name="connsiteY37" fmla="*/ 2152650 h 3295650"/>
              <a:gd name="connsiteX38" fmla="*/ 2169583 w 4239683"/>
              <a:gd name="connsiteY38" fmla="*/ 2127250 h 3295650"/>
              <a:gd name="connsiteX39" fmla="*/ 2131483 w 4239683"/>
              <a:gd name="connsiteY39" fmla="*/ 2127250 h 3295650"/>
              <a:gd name="connsiteX40" fmla="*/ 2131483 w 4239683"/>
              <a:gd name="connsiteY40" fmla="*/ 2082800 h 3295650"/>
              <a:gd name="connsiteX41" fmla="*/ 2106083 w 4239683"/>
              <a:gd name="connsiteY41" fmla="*/ 2082800 h 3295650"/>
              <a:gd name="connsiteX42" fmla="*/ 2106083 w 4239683"/>
              <a:gd name="connsiteY42" fmla="*/ 2025650 h 3295650"/>
              <a:gd name="connsiteX43" fmla="*/ 2080683 w 4239683"/>
              <a:gd name="connsiteY43" fmla="*/ 2025650 h 3295650"/>
              <a:gd name="connsiteX44" fmla="*/ 2080683 w 4239683"/>
              <a:gd name="connsiteY44" fmla="*/ 2025650 h 3295650"/>
              <a:gd name="connsiteX45" fmla="*/ 2055283 w 4239683"/>
              <a:gd name="connsiteY45" fmla="*/ 2000250 h 3295650"/>
              <a:gd name="connsiteX46" fmla="*/ 2055283 w 4239683"/>
              <a:gd name="connsiteY46" fmla="*/ 1968500 h 3295650"/>
              <a:gd name="connsiteX47" fmla="*/ 1839383 w 4239683"/>
              <a:gd name="connsiteY47" fmla="*/ 1968500 h 3295650"/>
              <a:gd name="connsiteX48" fmla="*/ 1839383 w 4239683"/>
              <a:gd name="connsiteY48" fmla="*/ 1930400 h 3295650"/>
              <a:gd name="connsiteX49" fmla="*/ 1813983 w 4239683"/>
              <a:gd name="connsiteY49" fmla="*/ 1930400 h 3295650"/>
              <a:gd name="connsiteX50" fmla="*/ 1813983 w 4239683"/>
              <a:gd name="connsiteY50" fmla="*/ 1885950 h 3295650"/>
              <a:gd name="connsiteX51" fmla="*/ 1794933 w 4239683"/>
              <a:gd name="connsiteY51" fmla="*/ 1885950 h 3295650"/>
              <a:gd name="connsiteX52" fmla="*/ 1794933 w 4239683"/>
              <a:gd name="connsiteY52" fmla="*/ 1854200 h 3295650"/>
              <a:gd name="connsiteX53" fmla="*/ 1763183 w 4239683"/>
              <a:gd name="connsiteY53" fmla="*/ 1854200 h 3295650"/>
              <a:gd name="connsiteX54" fmla="*/ 1763183 w 4239683"/>
              <a:gd name="connsiteY54" fmla="*/ 1816100 h 3295650"/>
              <a:gd name="connsiteX55" fmla="*/ 1725083 w 4239683"/>
              <a:gd name="connsiteY55" fmla="*/ 1816100 h 3295650"/>
              <a:gd name="connsiteX56" fmla="*/ 1725083 w 4239683"/>
              <a:gd name="connsiteY56" fmla="*/ 1790700 h 3295650"/>
              <a:gd name="connsiteX57" fmla="*/ 1598083 w 4239683"/>
              <a:gd name="connsiteY57" fmla="*/ 1790700 h 3295650"/>
              <a:gd name="connsiteX58" fmla="*/ 1598083 w 4239683"/>
              <a:gd name="connsiteY58" fmla="*/ 1758950 h 3295650"/>
              <a:gd name="connsiteX59" fmla="*/ 1540933 w 4239683"/>
              <a:gd name="connsiteY59" fmla="*/ 1758950 h 3295650"/>
              <a:gd name="connsiteX60" fmla="*/ 1540933 w 4239683"/>
              <a:gd name="connsiteY60" fmla="*/ 1758950 h 3295650"/>
              <a:gd name="connsiteX61" fmla="*/ 1515533 w 4239683"/>
              <a:gd name="connsiteY61" fmla="*/ 1733550 h 3295650"/>
              <a:gd name="connsiteX62" fmla="*/ 1515533 w 4239683"/>
              <a:gd name="connsiteY62" fmla="*/ 1663700 h 3295650"/>
              <a:gd name="connsiteX63" fmla="*/ 1464733 w 4239683"/>
              <a:gd name="connsiteY63" fmla="*/ 1663700 h 3295650"/>
              <a:gd name="connsiteX64" fmla="*/ 1464733 w 4239683"/>
              <a:gd name="connsiteY64" fmla="*/ 1587500 h 3295650"/>
              <a:gd name="connsiteX65" fmla="*/ 1439333 w 4239683"/>
              <a:gd name="connsiteY65" fmla="*/ 1587500 h 3295650"/>
              <a:gd name="connsiteX66" fmla="*/ 1439333 w 4239683"/>
              <a:gd name="connsiteY66" fmla="*/ 1536700 h 3295650"/>
              <a:gd name="connsiteX67" fmla="*/ 1303865 w 4239683"/>
              <a:gd name="connsiteY67" fmla="*/ 1540934 h 3295650"/>
              <a:gd name="connsiteX68" fmla="*/ 1308100 w 4239683"/>
              <a:gd name="connsiteY68" fmla="*/ 1515533 h 3295650"/>
              <a:gd name="connsiteX69" fmla="*/ 1257300 w 4239683"/>
              <a:gd name="connsiteY69" fmla="*/ 1515533 h 3295650"/>
              <a:gd name="connsiteX70" fmla="*/ 1257300 w 4239683"/>
              <a:gd name="connsiteY70" fmla="*/ 1479550 h 3295650"/>
              <a:gd name="connsiteX71" fmla="*/ 1223433 w 4239683"/>
              <a:gd name="connsiteY71" fmla="*/ 1479550 h 3295650"/>
              <a:gd name="connsiteX72" fmla="*/ 1223433 w 4239683"/>
              <a:gd name="connsiteY72" fmla="*/ 1435100 h 3295650"/>
              <a:gd name="connsiteX73" fmla="*/ 1198033 w 4239683"/>
              <a:gd name="connsiteY73" fmla="*/ 1435100 h 3295650"/>
              <a:gd name="connsiteX74" fmla="*/ 1198033 w 4239683"/>
              <a:gd name="connsiteY74" fmla="*/ 1346200 h 3295650"/>
              <a:gd name="connsiteX75" fmla="*/ 1172633 w 4239683"/>
              <a:gd name="connsiteY75" fmla="*/ 1346200 h 3295650"/>
              <a:gd name="connsiteX76" fmla="*/ 1174749 w 4239683"/>
              <a:gd name="connsiteY76" fmla="*/ 1299633 h 3295650"/>
              <a:gd name="connsiteX77" fmla="*/ 1147233 w 4239683"/>
              <a:gd name="connsiteY77" fmla="*/ 1295400 h 3295650"/>
              <a:gd name="connsiteX78" fmla="*/ 1147233 w 4239683"/>
              <a:gd name="connsiteY78" fmla="*/ 1250950 h 3295650"/>
              <a:gd name="connsiteX79" fmla="*/ 1102783 w 4239683"/>
              <a:gd name="connsiteY79" fmla="*/ 1250950 h 3295650"/>
              <a:gd name="connsiteX80" fmla="*/ 1094316 w 4239683"/>
              <a:gd name="connsiteY80" fmla="*/ 1195917 h 3295650"/>
              <a:gd name="connsiteX81" fmla="*/ 982132 w 4239683"/>
              <a:gd name="connsiteY81" fmla="*/ 1193800 h 3295650"/>
              <a:gd name="connsiteX82" fmla="*/ 956733 w 4239683"/>
              <a:gd name="connsiteY82" fmla="*/ 1164167 h 3295650"/>
              <a:gd name="connsiteX83" fmla="*/ 918633 w 4239683"/>
              <a:gd name="connsiteY83" fmla="*/ 1155700 h 3295650"/>
              <a:gd name="connsiteX84" fmla="*/ 912283 w 4239683"/>
              <a:gd name="connsiteY84" fmla="*/ 1081616 h 3295650"/>
              <a:gd name="connsiteX85" fmla="*/ 895349 w 4239683"/>
              <a:gd name="connsiteY85" fmla="*/ 1051982 h 3295650"/>
              <a:gd name="connsiteX86" fmla="*/ 901700 w 4239683"/>
              <a:gd name="connsiteY86" fmla="*/ 994833 h 3295650"/>
              <a:gd name="connsiteX87" fmla="*/ 867833 w 4239683"/>
              <a:gd name="connsiteY87" fmla="*/ 984250 h 3295650"/>
              <a:gd name="connsiteX88" fmla="*/ 867833 w 4239683"/>
              <a:gd name="connsiteY88" fmla="*/ 933450 h 3295650"/>
              <a:gd name="connsiteX89" fmla="*/ 848783 w 4239683"/>
              <a:gd name="connsiteY89" fmla="*/ 933450 h 3295650"/>
              <a:gd name="connsiteX90" fmla="*/ 848783 w 4239683"/>
              <a:gd name="connsiteY90" fmla="*/ 895350 h 3295650"/>
              <a:gd name="connsiteX91" fmla="*/ 823383 w 4239683"/>
              <a:gd name="connsiteY91" fmla="*/ 895350 h 3295650"/>
              <a:gd name="connsiteX92" fmla="*/ 823383 w 4239683"/>
              <a:gd name="connsiteY92" fmla="*/ 869950 h 3295650"/>
              <a:gd name="connsiteX93" fmla="*/ 715433 w 4239683"/>
              <a:gd name="connsiteY93" fmla="*/ 869950 h 3295650"/>
              <a:gd name="connsiteX94" fmla="*/ 704849 w 4239683"/>
              <a:gd name="connsiteY94" fmla="*/ 836083 h 3295650"/>
              <a:gd name="connsiteX95" fmla="*/ 645583 w 4239683"/>
              <a:gd name="connsiteY95" fmla="*/ 840317 h 3295650"/>
              <a:gd name="connsiteX96" fmla="*/ 645583 w 4239683"/>
              <a:gd name="connsiteY96" fmla="*/ 768350 h 3295650"/>
              <a:gd name="connsiteX97" fmla="*/ 613833 w 4239683"/>
              <a:gd name="connsiteY97" fmla="*/ 768350 h 3295650"/>
              <a:gd name="connsiteX98" fmla="*/ 605366 w 4239683"/>
              <a:gd name="connsiteY98" fmla="*/ 681567 h 3295650"/>
              <a:gd name="connsiteX99" fmla="*/ 590549 w 4239683"/>
              <a:gd name="connsiteY99" fmla="*/ 599017 h 3295650"/>
              <a:gd name="connsiteX100" fmla="*/ 582083 w 4239683"/>
              <a:gd name="connsiteY100" fmla="*/ 565150 h 3295650"/>
              <a:gd name="connsiteX101" fmla="*/ 550333 w 4239683"/>
              <a:gd name="connsiteY101" fmla="*/ 565150 h 3295650"/>
              <a:gd name="connsiteX102" fmla="*/ 548216 w 4239683"/>
              <a:gd name="connsiteY102" fmla="*/ 505883 h 3295650"/>
              <a:gd name="connsiteX103" fmla="*/ 514350 w 4239683"/>
              <a:gd name="connsiteY103" fmla="*/ 501650 h 3295650"/>
              <a:gd name="connsiteX104" fmla="*/ 512233 w 4239683"/>
              <a:gd name="connsiteY104" fmla="*/ 476250 h 3295650"/>
              <a:gd name="connsiteX105" fmla="*/ 442383 w 4239683"/>
              <a:gd name="connsiteY105" fmla="*/ 476250 h 3295650"/>
              <a:gd name="connsiteX106" fmla="*/ 442383 w 4239683"/>
              <a:gd name="connsiteY106" fmla="*/ 450850 h 3295650"/>
              <a:gd name="connsiteX107" fmla="*/ 328083 w 4239683"/>
              <a:gd name="connsiteY107" fmla="*/ 450850 h 3295650"/>
              <a:gd name="connsiteX108" fmla="*/ 328083 w 4239683"/>
              <a:gd name="connsiteY108" fmla="*/ 381000 h 3295650"/>
              <a:gd name="connsiteX109" fmla="*/ 302683 w 4239683"/>
              <a:gd name="connsiteY109" fmla="*/ 381000 h 3295650"/>
              <a:gd name="connsiteX110" fmla="*/ 302683 w 4239683"/>
              <a:gd name="connsiteY110" fmla="*/ 323850 h 3295650"/>
              <a:gd name="connsiteX111" fmla="*/ 283633 w 4239683"/>
              <a:gd name="connsiteY111" fmla="*/ 323850 h 3295650"/>
              <a:gd name="connsiteX112" fmla="*/ 283633 w 4239683"/>
              <a:gd name="connsiteY112" fmla="*/ 241300 h 3295650"/>
              <a:gd name="connsiteX113" fmla="*/ 277283 w 4239683"/>
              <a:gd name="connsiteY113" fmla="*/ 234950 h 3295650"/>
              <a:gd name="connsiteX114" fmla="*/ 277283 w 4239683"/>
              <a:gd name="connsiteY114" fmla="*/ 114300 h 3295650"/>
              <a:gd name="connsiteX115" fmla="*/ 243417 w 4239683"/>
              <a:gd name="connsiteY115" fmla="*/ 88900 h 3295650"/>
              <a:gd name="connsiteX116" fmla="*/ 239183 w 4239683"/>
              <a:gd name="connsiteY116" fmla="*/ 57150 h 3295650"/>
              <a:gd name="connsiteX117" fmla="*/ 160867 w 4239683"/>
              <a:gd name="connsiteY117" fmla="*/ 57150 h 3295650"/>
              <a:gd name="connsiteX118" fmla="*/ 154516 w 4239683"/>
              <a:gd name="connsiteY118" fmla="*/ 21167 h 3295650"/>
              <a:gd name="connsiteX119" fmla="*/ 105834 w 4239683"/>
              <a:gd name="connsiteY119" fmla="*/ 21167 h 3295650"/>
              <a:gd name="connsiteX120" fmla="*/ 105833 w 4239683"/>
              <a:gd name="connsiteY120" fmla="*/ 0 h 3295650"/>
              <a:gd name="connsiteX121" fmla="*/ 0 w 4239683"/>
              <a:gd name="connsiteY121" fmla="*/ 0 h 3295650"/>
              <a:gd name="connsiteX0" fmla="*/ 4239683 w 4239683"/>
              <a:gd name="connsiteY0" fmla="*/ 3295650 h 3295650"/>
              <a:gd name="connsiteX1" fmla="*/ 4239683 w 4239683"/>
              <a:gd name="connsiteY1" fmla="*/ 2768600 h 3295650"/>
              <a:gd name="connsiteX2" fmla="*/ 3623733 w 4239683"/>
              <a:gd name="connsiteY2" fmla="*/ 2768600 h 3295650"/>
              <a:gd name="connsiteX3" fmla="*/ 3623733 w 4239683"/>
              <a:gd name="connsiteY3" fmla="*/ 2673350 h 3295650"/>
              <a:gd name="connsiteX4" fmla="*/ 3160183 w 4239683"/>
              <a:gd name="connsiteY4" fmla="*/ 2673350 h 3295650"/>
              <a:gd name="connsiteX5" fmla="*/ 3160183 w 4239683"/>
              <a:gd name="connsiteY5" fmla="*/ 2603500 h 3295650"/>
              <a:gd name="connsiteX6" fmla="*/ 3058583 w 4239683"/>
              <a:gd name="connsiteY6" fmla="*/ 2603500 h 3295650"/>
              <a:gd name="connsiteX7" fmla="*/ 3058583 w 4239683"/>
              <a:gd name="connsiteY7" fmla="*/ 2603500 h 3295650"/>
              <a:gd name="connsiteX8" fmla="*/ 3058583 w 4239683"/>
              <a:gd name="connsiteY8" fmla="*/ 2559050 h 3295650"/>
              <a:gd name="connsiteX9" fmla="*/ 2995083 w 4239683"/>
              <a:gd name="connsiteY9" fmla="*/ 2559050 h 3295650"/>
              <a:gd name="connsiteX10" fmla="*/ 2995083 w 4239683"/>
              <a:gd name="connsiteY10" fmla="*/ 2482850 h 3295650"/>
              <a:gd name="connsiteX11" fmla="*/ 2982383 w 4239683"/>
              <a:gd name="connsiteY11" fmla="*/ 2482850 h 3295650"/>
              <a:gd name="connsiteX12" fmla="*/ 2982383 w 4239683"/>
              <a:gd name="connsiteY12" fmla="*/ 2451100 h 3295650"/>
              <a:gd name="connsiteX13" fmla="*/ 2912533 w 4239683"/>
              <a:gd name="connsiteY13" fmla="*/ 2451100 h 3295650"/>
              <a:gd name="connsiteX14" fmla="*/ 2925233 w 4239683"/>
              <a:gd name="connsiteY14" fmla="*/ 2438400 h 3295650"/>
              <a:gd name="connsiteX15" fmla="*/ 2823633 w 4239683"/>
              <a:gd name="connsiteY15" fmla="*/ 2438400 h 3295650"/>
              <a:gd name="connsiteX16" fmla="*/ 2823633 w 4239683"/>
              <a:gd name="connsiteY16" fmla="*/ 2413000 h 3295650"/>
              <a:gd name="connsiteX17" fmla="*/ 2753783 w 4239683"/>
              <a:gd name="connsiteY17" fmla="*/ 2413000 h 3295650"/>
              <a:gd name="connsiteX18" fmla="*/ 2753783 w 4239683"/>
              <a:gd name="connsiteY18" fmla="*/ 2393950 h 3295650"/>
              <a:gd name="connsiteX19" fmla="*/ 2728383 w 4239683"/>
              <a:gd name="connsiteY19" fmla="*/ 2393950 h 3295650"/>
              <a:gd name="connsiteX20" fmla="*/ 2728383 w 4239683"/>
              <a:gd name="connsiteY20" fmla="*/ 2368550 h 3295650"/>
              <a:gd name="connsiteX21" fmla="*/ 2696633 w 4239683"/>
              <a:gd name="connsiteY21" fmla="*/ 2368550 h 3295650"/>
              <a:gd name="connsiteX22" fmla="*/ 2696633 w 4239683"/>
              <a:gd name="connsiteY22" fmla="*/ 2355850 h 3295650"/>
              <a:gd name="connsiteX23" fmla="*/ 2575983 w 4239683"/>
              <a:gd name="connsiteY23" fmla="*/ 2355850 h 3295650"/>
              <a:gd name="connsiteX24" fmla="*/ 2575983 w 4239683"/>
              <a:gd name="connsiteY24" fmla="*/ 2336800 h 3295650"/>
              <a:gd name="connsiteX25" fmla="*/ 2506133 w 4239683"/>
              <a:gd name="connsiteY25" fmla="*/ 2336800 h 3295650"/>
              <a:gd name="connsiteX26" fmla="*/ 2506133 w 4239683"/>
              <a:gd name="connsiteY26" fmla="*/ 2292350 h 3295650"/>
              <a:gd name="connsiteX27" fmla="*/ 2468033 w 4239683"/>
              <a:gd name="connsiteY27" fmla="*/ 2292350 h 3295650"/>
              <a:gd name="connsiteX28" fmla="*/ 2468033 w 4239683"/>
              <a:gd name="connsiteY28" fmla="*/ 2273300 h 3295650"/>
              <a:gd name="connsiteX29" fmla="*/ 2410883 w 4239683"/>
              <a:gd name="connsiteY29" fmla="*/ 2273300 h 3295650"/>
              <a:gd name="connsiteX30" fmla="*/ 2410883 w 4239683"/>
              <a:gd name="connsiteY30" fmla="*/ 2228850 h 3295650"/>
              <a:gd name="connsiteX31" fmla="*/ 2372783 w 4239683"/>
              <a:gd name="connsiteY31" fmla="*/ 2228850 h 3295650"/>
              <a:gd name="connsiteX32" fmla="*/ 2372783 w 4239683"/>
              <a:gd name="connsiteY32" fmla="*/ 2190750 h 3295650"/>
              <a:gd name="connsiteX33" fmla="*/ 2252133 w 4239683"/>
              <a:gd name="connsiteY33" fmla="*/ 2190750 h 3295650"/>
              <a:gd name="connsiteX34" fmla="*/ 2252133 w 4239683"/>
              <a:gd name="connsiteY34" fmla="*/ 2165350 h 3295650"/>
              <a:gd name="connsiteX35" fmla="*/ 2207683 w 4239683"/>
              <a:gd name="connsiteY35" fmla="*/ 2165350 h 3295650"/>
              <a:gd name="connsiteX36" fmla="*/ 2207683 w 4239683"/>
              <a:gd name="connsiteY36" fmla="*/ 2152650 h 3295650"/>
              <a:gd name="connsiteX37" fmla="*/ 2169583 w 4239683"/>
              <a:gd name="connsiteY37" fmla="*/ 2152650 h 3295650"/>
              <a:gd name="connsiteX38" fmla="*/ 2169583 w 4239683"/>
              <a:gd name="connsiteY38" fmla="*/ 2127250 h 3295650"/>
              <a:gd name="connsiteX39" fmla="*/ 2131483 w 4239683"/>
              <a:gd name="connsiteY39" fmla="*/ 2127250 h 3295650"/>
              <a:gd name="connsiteX40" fmla="*/ 2131483 w 4239683"/>
              <a:gd name="connsiteY40" fmla="*/ 2082800 h 3295650"/>
              <a:gd name="connsiteX41" fmla="*/ 2106083 w 4239683"/>
              <a:gd name="connsiteY41" fmla="*/ 2082800 h 3295650"/>
              <a:gd name="connsiteX42" fmla="*/ 2106083 w 4239683"/>
              <a:gd name="connsiteY42" fmla="*/ 2025650 h 3295650"/>
              <a:gd name="connsiteX43" fmla="*/ 2080683 w 4239683"/>
              <a:gd name="connsiteY43" fmla="*/ 2025650 h 3295650"/>
              <a:gd name="connsiteX44" fmla="*/ 2080683 w 4239683"/>
              <a:gd name="connsiteY44" fmla="*/ 2025650 h 3295650"/>
              <a:gd name="connsiteX45" fmla="*/ 2055283 w 4239683"/>
              <a:gd name="connsiteY45" fmla="*/ 2000250 h 3295650"/>
              <a:gd name="connsiteX46" fmla="*/ 2055283 w 4239683"/>
              <a:gd name="connsiteY46" fmla="*/ 1968500 h 3295650"/>
              <a:gd name="connsiteX47" fmla="*/ 1839383 w 4239683"/>
              <a:gd name="connsiteY47" fmla="*/ 1968500 h 3295650"/>
              <a:gd name="connsiteX48" fmla="*/ 1839383 w 4239683"/>
              <a:gd name="connsiteY48" fmla="*/ 1930400 h 3295650"/>
              <a:gd name="connsiteX49" fmla="*/ 1813983 w 4239683"/>
              <a:gd name="connsiteY49" fmla="*/ 1930400 h 3295650"/>
              <a:gd name="connsiteX50" fmla="*/ 1813983 w 4239683"/>
              <a:gd name="connsiteY50" fmla="*/ 1885950 h 3295650"/>
              <a:gd name="connsiteX51" fmla="*/ 1794933 w 4239683"/>
              <a:gd name="connsiteY51" fmla="*/ 1885950 h 3295650"/>
              <a:gd name="connsiteX52" fmla="*/ 1794933 w 4239683"/>
              <a:gd name="connsiteY52" fmla="*/ 1854200 h 3295650"/>
              <a:gd name="connsiteX53" fmla="*/ 1763183 w 4239683"/>
              <a:gd name="connsiteY53" fmla="*/ 1854200 h 3295650"/>
              <a:gd name="connsiteX54" fmla="*/ 1763183 w 4239683"/>
              <a:gd name="connsiteY54" fmla="*/ 1816100 h 3295650"/>
              <a:gd name="connsiteX55" fmla="*/ 1725083 w 4239683"/>
              <a:gd name="connsiteY55" fmla="*/ 1816100 h 3295650"/>
              <a:gd name="connsiteX56" fmla="*/ 1725083 w 4239683"/>
              <a:gd name="connsiteY56" fmla="*/ 1790700 h 3295650"/>
              <a:gd name="connsiteX57" fmla="*/ 1598083 w 4239683"/>
              <a:gd name="connsiteY57" fmla="*/ 1790700 h 3295650"/>
              <a:gd name="connsiteX58" fmla="*/ 1598083 w 4239683"/>
              <a:gd name="connsiteY58" fmla="*/ 1758950 h 3295650"/>
              <a:gd name="connsiteX59" fmla="*/ 1540933 w 4239683"/>
              <a:gd name="connsiteY59" fmla="*/ 1758950 h 3295650"/>
              <a:gd name="connsiteX60" fmla="*/ 1540933 w 4239683"/>
              <a:gd name="connsiteY60" fmla="*/ 1758950 h 3295650"/>
              <a:gd name="connsiteX61" fmla="*/ 1515533 w 4239683"/>
              <a:gd name="connsiteY61" fmla="*/ 1733550 h 3295650"/>
              <a:gd name="connsiteX62" fmla="*/ 1515533 w 4239683"/>
              <a:gd name="connsiteY62" fmla="*/ 1663700 h 3295650"/>
              <a:gd name="connsiteX63" fmla="*/ 1464733 w 4239683"/>
              <a:gd name="connsiteY63" fmla="*/ 1663700 h 3295650"/>
              <a:gd name="connsiteX64" fmla="*/ 1464733 w 4239683"/>
              <a:gd name="connsiteY64" fmla="*/ 1587500 h 3295650"/>
              <a:gd name="connsiteX65" fmla="*/ 1439333 w 4239683"/>
              <a:gd name="connsiteY65" fmla="*/ 1587500 h 3295650"/>
              <a:gd name="connsiteX66" fmla="*/ 1380067 w 4239683"/>
              <a:gd name="connsiteY66" fmla="*/ 1536700 h 3295650"/>
              <a:gd name="connsiteX67" fmla="*/ 1303865 w 4239683"/>
              <a:gd name="connsiteY67" fmla="*/ 1540934 h 3295650"/>
              <a:gd name="connsiteX68" fmla="*/ 1308100 w 4239683"/>
              <a:gd name="connsiteY68" fmla="*/ 1515533 h 3295650"/>
              <a:gd name="connsiteX69" fmla="*/ 1257300 w 4239683"/>
              <a:gd name="connsiteY69" fmla="*/ 1515533 h 3295650"/>
              <a:gd name="connsiteX70" fmla="*/ 1257300 w 4239683"/>
              <a:gd name="connsiteY70" fmla="*/ 1479550 h 3295650"/>
              <a:gd name="connsiteX71" fmla="*/ 1223433 w 4239683"/>
              <a:gd name="connsiteY71" fmla="*/ 1479550 h 3295650"/>
              <a:gd name="connsiteX72" fmla="*/ 1223433 w 4239683"/>
              <a:gd name="connsiteY72" fmla="*/ 1435100 h 3295650"/>
              <a:gd name="connsiteX73" fmla="*/ 1198033 w 4239683"/>
              <a:gd name="connsiteY73" fmla="*/ 1435100 h 3295650"/>
              <a:gd name="connsiteX74" fmla="*/ 1198033 w 4239683"/>
              <a:gd name="connsiteY74" fmla="*/ 1346200 h 3295650"/>
              <a:gd name="connsiteX75" fmla="*/ 1172633 w 4239683"/>
              <a:gd name="connsiteY75" fmla="*/ 1346200 h 3295650"/>
              <a:gd name="connsiteX76" fmla="*/ 1174749 w 4239683"/>
              <a:gd name="connsiteY76" fmla="*/ 1299633 h 3295650"/>
              <a:gd name="connsiteX77" fmla="*/ 1147233 w 4239683"/>
              <a:gd name="connsiteY77" fmla="*/ 1295400 h 3295650"/>
              <a:gd name="connsiteX78" fmla="*/ 1147233 w 4239683"/>
              <a:gd name="connsiteY78" fmla="*/ 1250950 h 3295650"/>
              <a:gd name="connsiteX79" fmla="*/ 1102783 w 4239683"/>
              <a:gd name="connsiteY79" fmla="*/ 1250950 h 3295650"/>
              <a:gd name="connsiteX80" fmla="*/ 1094316 w 4239683"/>
              <a:gd name="connsiteY80" fmla="*/ 1195917 h 3295650"/>
              <a:gd name="connsiteX81" fmla="*/ 982132 w 4239683"/>
              <a:gd name="connsiteY81" fmla="*/ 1193800 h 3295650"/>
              <a:gd name="connsiteX82" fmla="*/ 956733 w 4239683"/>
              <a:gd name="connsiteY82" fmla="*/ 1164167 h 3295650"/>
              <a:gd name="connsiteX83" fmla="*/ 918633 w 4239683"/>
              <a:gd name="connsiteY83" fmla="*/ 1155700 h 3295650"/>
              <a:gd name="connsiteX84" fmla="*/ 912283 w 4239683"/>
              <a:gd name="connsiteY84" fmla="*/ 1081616 h 3295650"/>
              <a:gd name="connsiteX85" fmla="*/ 895349 w 4239683"/>
              <a:gd name="connsiteY85" fmla="*/ 1051982 h 3295650"/>
              <a:gd name="connsiteX86" fmla="*/ 901700 w 4239683"/>
              <a:gd name="connsiteY86" fmla="*/ 994833 h 3295650"/>
              <a:gd name="connsiteX87" fmla="*/ 867833 w 4239683"/>
              <a:gd name="connsiteY87" fmla="*/ 984250 h 3295650"/>
              <a:gd name="connsiteX88" fmla="*/ 867833 w 4239683"/>
              <a:gd name="connsiteY88" fmla="*/ 933450 h 3295650"/>
              <a:gd name="connsiteX89" fmla="*/ 848783 w 4239683"/>
              <a:gd name="connsiteY89" fmla="*/ 933450 h 3295650"/>
              <a:gd name="connsiteX90" fmla="*/ 848783 w 4239683"/>
              <a:gd name="connsiteY90" fmla="*/ 895350 h 3295650"/>
              <a:gd name="connsiteX91" fmla="*/ 823383 w 4239683"/>
              <a:gd name="connsiteY91" fmla="*/ 895350 h 3295650"/>
              <a:gd name="connsiteX92" fmla="*/ 823383 w 4239683"/>
              <a:gd name="connsiteY92" fmla="*/ 869950 h 3295650"/>
              <a:gd name="connsiteX93" fmla="*/ 715433 w 4239683"/>
              <a:gd name="connsiteY93" fmla="*/ 869950 h 3295650"/>
              <a:gd name="connsiteX94" fmla="*/ 704849 w 4239683"/>
              <a:gd name="connsiteY94" fmla="*/ 836083 h 3295650"/>
              <a:gd name="connsiteX95" fmla="*/ 645583 w 4239683"/>
              <a:gd name="connsiteY95" fmla="*/ 840317 h 3295650"/>
              <a:gd name="connsiteX96" fmla="*/ 645583 w 4239683"/>
              <a:gd name="connsiteY96" fmla="*/ 768350 h 3295650"/>
              <a:gd name="connsiteX97" fmla="*/ 613833 w 4239683"/>
              <a:gd name="connsiteY97" fmla="*/ 768350 h 3295650"/>
              <a:gd name="connsiteX98" fmla="*/ 605366 w 4239683"/>
              <a:gd name="connsiteY98" fmla="*/ 681567 h 3295650"/>
              <a:gd name="connsiteX99" fmla="*/ 590549 w 4239683"/>
              <a:gd name="connsiteY99" fmla="*/ 599017 h 3295650"/>
              <a:gd name="connsiteX100" fmla="*/ 582083 w 4239683"/>
              <a:gd name="connsiteY100" fmla="*/ 565150 h 3295650"/>
              <a:gd name="connsiteX101" fmla="*/ 550333 w 4239683"/>
              <a:gd name="connsiteY101" fmla="*/ 565150 h 3295650"/>
              <a:gd name="connsiteX102" fmla="*/ 548216 w 4239683"/>
              <a:gd name="connsiteY102" fmla="*/ 505883 h 3295650"/>
              <a:gd name="connsiteX103" fmla="*/ 514350 w 4239683"/>
              <a:gd name="connsiteY103" fmla="*/ 501650 h 3295650"/>
              <a:gd name="connsiteX104" fmla="*/ 512233 w 4239683"/>
              <a:gd name="connsiteY104" fmla="*/ 476250 h 3295650"/>
              <a:gd name="connsiteX105" fmla="*/ 442383 w 4239683"/>
              <a:gd name="connsiteY105" fmla="*/ 476250 h 3295650"/>
              <a:gd name="connsiteX106" fmla="*/ 442383 w 4239683"/>
              <a:gd name="connsiteY106" fmla="*/ 450850 h 3295650"/>
              <a:gd name="connsiteX107" fmla="*/ 328083 w 4239683"/>
              <a:gd name="connsiteY107" fmla="*/ 450850 h 3295650"/>
              <a:gd name="connsiteX108" fmla="*/ 328083 w 4239683"/>
              <a:gd name="connsiteY108" fmla="*/ 381000 h 3295650"/>
              <a:gd name="connsiteX109" fmla="*/ 302683 w 4239683"/>
              <a:gd name="connsiteY109" fmla="*/ 381000 h 3295650"/>
              <a:gd name="connsiteX110" fmla="*/ 302683 w 4239683"/>
              <a:gd name="connsiteY110" fmla="*/ 323850 h 3295650"/>
              <a:gd name="connsiteX111" fmla="*/ 283633 w 4239683"/>
              <a:gd name="connsiteY111" fmla="*/ 323850 h 3295650"/>
              <a:gd name="connsiteX112" fmla="*/ 283633 w 4239683"/>
              <a:gd name="connsiteY112" fmla="*/ 241300 h 3295650"/>
              <a:gd name="connsiteX113" fmla="*/ 277283 w 4239683"/>
              <a:gd name="connsiteY113" fmla="*/ 234950 h 3295650"/>
              <a:gd name="connsiteX114" fmla="*/ 277283 w 4239683"/>
              <a:gd name="connsiteY114" fmla="*/ 114300 h 3295650"/>
              <a:gd name="connsiteX115" fmla="*/ 243417 w 4239683"/>
              <a:gd name="connsiteY115" fmla="*/ 88900 h 3295650"/>
              <a:gd name="connsiteX116" fmla="*/ 239183 w 4239683"/>
              <a:gd name="connsiteY116" fmla="*/ 57150 h 3295650"/>
              <a:gd name="connsiteX117" fmla="*/ 160867 w 4239683"/>
              <a:gd name="connsiteY117" fmla="*/ 57150 h 3295650"/>
              <a:gd name="connsiteX118" fmla="*/ 154516 w 4239683"/>
              <a:gd name="connsiteY118" fmla="*/ 21167 h 3295650"/>
              <a:gd name="connsiteX119" fmla="*/ 105834 w 4239683"/>
              <a:gd name="connsiteY119" fmla="*/ 21167 h 3295650"/>
              <a:gd name="connsiteX120" fmla="*/ 105833 w 4239683"/>
              <a:gd name="connsiteY120" fmla="*/ 0 h 3295650"/>
              <a:gd name="connsiteX121" fmla="*/ 0 w 4239683"/>
              <a:gd name="connsiteY121" fmla="*/ 0 h 3295650"/>
              <a:gd name="connsiteX0" fmla="*/ 4239683 w 4239683"/>
              <a:gd name="connsiteY0" fmla="*/ 3295650 h 3295650"/>
              <a:gd name="connsiteX1" fmla="*/ 4239683 w 4239683"/>
              <a:gd name="connsiteY1" fmla="*/ 2768600 h 3295650"/>
              <a:gd name="connsiteX2" fmla="*/ 3623733 w 4239683"/>
              <a:gd name="connsiteY2" fmla="*/ 2768600 h 3295650"/>
              <a:gd name="connsiteX3" fmla="*/ 3623733 w 4239683"/>
              <a:gd name="connsiteY3" fmla="*/ 2673350 h 3295650"/>
              <a:gd name="connsiteX4" fmla="*/ 3160183 w 4239683"/>
              <a:gd name="connsiteY4" fmla="*/ 2673350 h 3295650"/>
              <a:gd name="connsiteX5" fmla="*/ 3160183 w 4239683"/>
              <a:gd name="connsiteY5" fmla="*/ 2603500 h 3295650"/>
              <a:gd name="connsiteX6" fmla="*/ 3058583 w 4239683"/>
              <a:gd name="connsiteY6" fmla="*/ 2603500 h 3295650"/>
              <a:gd name="connsiteX7" fmla="*/ 3058583 w 4239683"/>
              <a:gd name="connsiteY7" fmla="*/ 2603500 h 3295650"/>
              <a:gd name="connsiteX8" fmla="*/ 3058583 w 4239683"/>
              <a:gd name="connsiteY8" fmla="*/ 2559050 h 3295650"/>
              <a:gd name="connsiteX9" fmla="*/ 2995083 w 4239683"/>
              <a:gd name="connsiteY9" fmla="*/ 2559050 h 3295650"/>
              <a:gd name="connsiteX10" fmla="*/ 2995083 w 4239683"/>
              <a:gd name="connsiteY10" fmla="*/ 2482850 h 3295650"/>
              <a:gd name="connsiteX11" fmla="*/ 2982383 w 4239683"/>
              <a:gd name="connsiteY11" fmla="*/ 2482850 h 3295650"/>
              <a:gd name="connsiteX12" fmla="*/ 2982383 w 4239683"/>
              <a:gd name="connsiteY12" fmla="*/ 2451100 h 3295650"/>
              <a:gd name="connsiteX13" fmla="*/ 2912533 w 4239683"/>
              <a:gd name="connsiteY13" fmla="*/ 2451100 h 3295650"/>
              <a:gd name="connsiteX14" fmla="*/ 2925233 w 4239683"/>
              <a:gd name="connsiteY14" fmla="*/ 2438400 h 3295650"/>
              <a:gd name="connsiteX15" fmla="*/ 2823633 w 4239683"/>
              <a:gd name="connsiteY15" fmla="*/ 2438400 h 3295650"/>
              <a:gd name="connsiteX16" fmla="*/ 2823633 w 4239683"/>
              <a:gd name="connsiteY16" fmla="*/ 2413000 h 3295650"/>
              <a:gd name="connsiteX17" fmla="*/ 2753783 w 4239683"/>
              <a:gd name="connsiteY17" fmla="*/ 2413000 h 3295650"/>
              <a:gd name="connsiteX18" fmla="*/ 2753783 w 4239683"/>
              <a:gd name="connsiteY18" fmla="*/ 2393950 h 3295650"/>
              <a:gd name="connsiteX19" fmla="*/ 2728383 w 4239683"/>
              <a:gd name="connsiteY19" fmla="*/ 2393950 h 3295650"/>
              <a:gd name="connsiteX20" fmla="*/ 2728383 w 4239683"/>
              <a:gd name="connsiteY20" fmla="*/ 2368550 h 3295650"/>
              <a:gd name="connsiteX21" fmla="*/ 2696633 w 4239683"/>
              <a:gd name="connsiteY21" fmla="*/ 2368550 h 3295650"/>
              <a:gd name="connsiteX22" fmla="*/ 2696633 w 4239683"/>
              <a:gd name="connsiteY22" fmla="*/ 2355850 h 3295650"/>
              <a:gd name="connsiteX23" fmla="*/ 2575983 w 4239683"/>
              <a:gd name="connsiteY23" fmla="*/ 2355850 h 3295650"/>
              <a:gd name="connsiteX24" fmla="*/ 2575983 w 4239683"/>
              <a:gd name="connsiteY24" fmla="*/ 2336800 h 3295650"/>
              <a:gd name="connsiteX25" fmla="*/ 2506133 w 4239683"/>
              <a:gd name="connsiteY25" fmla="*/ 2336800 h 3295650"/>
              <a:gd name="connsiteX26" fmla="*/ 2506133 w 4239683"/>
              <a:gd name="connsiteY26" fmla="*/ 2292350 h 3295650"/>
              <a:gd name="connsiteX27" fmla="*/ 2468033 w 4239683"/>
              <a:gd name="connsiteY27" fmla="*/ 2292350 h 3295650"/>
              <a:gd name="connsiteX28" fmla="*/ 2468033 w 4239683"/>
              <a:gd name="connsiteY28" fmla="*/ 2273300 h 3295650"/>
              <a:gd name="connsiteX29" fmla="*/ 2410883 w 4239683"/>
              <a:gd name="connsiteY29" fmla="*/ 2273300 h 3295650"/>
              <a:gd name="connsiteX30" fmla="*/ 2410883 w 4239683"/>
              <a:gd name="connsiteY30" fmla="*/ 2228850 h 3295650"/>
              <a:gd name="connsiteX31" fmla="*/ 2372783 w 4239683"/>
              <a:gd name="connsiteY31" fmla="*/ 2228850 h 3295650"/>
              <a:gd name="connsiteX32" fmla="*/ 2372783 w 4239683"/>
              <a:gd name="connsiteY32" fmla="*/ 2190750 h 3295650"/>
              <a:gd name="connsiteX33" fmla="*/ 2252133 w 4239683"/>
              <a:gd name="connsiteY33" fmla="*/ 2190750 h 3295650"/>
              <a:gd name="connsiteX34" fmla="*/ 2252133 w 4239683"/>
              <a:gd name="connsiteY34" fmla="*/ 2165350 h 3295650"/>
              <a:gd name="connsiteX35" fmla="*/ 2207683 w 4239683"/>
              <a:gd name="connsiteY35" fmla="*/ 2165350 h 3295650"/>
              <a:gd name="connsiteX36" fmla="*/ 2207683 w 4239683"/>
              <a:gd name="connsiteY36" fmla="*/ 2152650 h 3295650"/>
              <a:gd name="connsiteX37" fmla="*/ 2169583 w 4239683"/>
              <a:gd name="connsiteY37" fmla="*/ 2152650 h 3295650"/>
              <a:gd name="connsiteX38" fmla="*/ 2169583 w 4239683"/>
              <a:gd name="connsiteY38" fmla="*/ 2127250 h 3295650"/>
              <a:gd name="connsiteX39" fmla="*/ 2131483 w 4239683"/>
              <a:gd name="connsiteY39" fmla="*/ 2127250 h 3295650"/>
              <a:gd name="connsiteX40" fmla="*/ 2131483 w 4239683"/>
              <a:gd name="connsiteY40" fmla="*/ 2082800 h 3295650"/>
              <a:gd name="connsiteX41" fmla="*/ 2106083 w 4239683"/>
              <a:gd name="connsiteY41" fmla="*/ 2082800 h 3295650"/>
              <a:gd name="connsiteX42" fmla="*/ 2106083 w 4239683"/>
              <a:gd name="connsiteY42" fmla="*/ 2025650 h 3295650"/>
              <a:gd name="connsiteX43" fmla="*/ 2080683 w 4239683"/>
              <a:gd name="connsiteY43" fmla="*/ 2025650 h 3295650"/>
              <a:gd name="connsiteX44" fmla="*/ 2080683 w 4239683"/>
              <a:gd name="connsiteY44" fmla="*/ 2025650 h 3295650"/>
              <a:gd name="connsiteX45" fmla="*/ 2055283 w 4239683"/>
              <a:gd name="connsiteY45" fmla="*/ 2000250 h 3295650"/>
              <a:gd name="connsiteX46" fmla="*/ 2055283 w 4239683"/>
              <a:gd name="connsiteY46" fmla="*/ 1968500 h 3295650"/>
              <a:gd name="connsiteX47" fmla="*/ 1839383 w 4239683"/>
              <a:gd name="connsiteY47" fmla="*/ 1968500 h 3295650"/>
              <a:gd name="connsiteX48" fmla="*/ 1839383 w 4239683"/>
              <a:gd name="connsiteY48" fmla="*/ 1930400 h 3295650"/>
              <a:gd name="connsiteX49" fmla="*/ 1813983 w 4239683"/>
              <a:gd name="connsiteY49" fmla="*/ 1930400 h 3295650"/>
              <a:gd name="connsiteX50" fmla="*/ 1813983 w 4239683"/>
              <a:gd name="connsiteY50" fmla="*/ 1885950 h 3295650"/>
              <a:gd name="connsiteX51" fmla="*/ 1794933 w 4239683"/>
              <a:gd name="connsiteY51" fmla="*/ 1885950 h 3295650"/>
              <a:gd name="connsiteX52" fmla="*/ 1794933 w 4239683"/>
              <a:gd name="connsiteY52" fmla="*/ 1854200 h 3295650"/>
              <a:gd name="connsiteX53" fmla="*/ 1763183 w 4239683"/>
              <a:gd name="connsiteY53" fmla="*/ 1854200 h 3295650"/>
              <a:gd name="connsiteX54" fmla="*/ 1763183 w 4239683"/>
              <a:gd name="connsiteY54" fmla="*/ 1816100 h 3295650"/>
              <a:gd name="connsiteX55" fmla="*/ 1725083 w 4239683"/>
              <a:gd name="connsiteY55" fmla="*/ 1816100 h 3295650"/>
              <a:gd name="connsiteX56" fmla="*/ 1725083 w 4239683"/>
              <a:gd name="connsiteY56" fmla="*/ 1790700 h 3295650"/>
              <a:gd name="connsiteX57" fmla="*/ 1598083 w 4239683"/>
              <a:gd name="connsiteY57" fmla="*/ 1790700 h 3295650"/>
              <a:gd name="connsiteX58" fmla="*/ 1598083 w 4239683"/>
              <a:gd name="connsiteY58" fmla="*/ 1758950 h 3295650"/>
              <a:gd name="connsiteX59" fmla="*/ 1540933 w 4239683"/>
              <a:gd name="connsiteY59" fmla="*/ 1758950 h 3295650"/>
              <a:gd name="connsiteX60" fmla="*/ 1540933 w 4239683"/>
              <a:gd name="connsiteY60" fmla="*/ 1758950 h 3295650"/>
              <a:gd name="connsiteX61" fmla="*/ 1515533 w 4239683"/>
              <a:gd name="connsiteY61" fmla="*/ 1733550 h 3295650"/>
              <a:gd name="connsiteX62" fmla="*/ 1515533 w 4239683"/>
              <a:gd name="connsiteY62" fmla="*/ 1663700 h 3295650"/>
              <a:gd name="connsiteX63" fmla="*/ 1464733 w 4239683"/>
              <a:gd name="connsiteY63" fmla="*/ 1663700 h 3295650"/>
              <a:gd name="connsiteX64" fmla="*/ 1464733 w 4239683"/>
              <a:gd name="connsiteY64" fmla="*/ 1587500 h 3295650"/>
              <a:gd name="connsiteX65" fmla="*/ 1424516 w 4239683"/>
              <a:gd name="connsiteY65" fmla="*/ 1551517 h 3295650"/>
              <a:gd name="connsiteX66" fmla="*/ 1380067 w 4239683"/>
              <a:gd name="connsiteY66" fmla="*/ 1536700 h 3295650"/>
              <a:gd name="connsiteX67" fmla="*/ 1303865 w 4239683"/>
              <a:gd name="connsiteY67" fmla="*/ 1540934 h 3295650"/>
              <a:gd name="connsiteX68" fmla="*/ 1308100 w 4239683"/>
              <a:gd name="connsiteY68" fmla="*/ 1515533 h 3295650"/>
              <a:gd name="connsiteX69" fmla="*/ 1257300 w 4239683"/>
              <a:gd name="connsiteY69" fmla="*/ 1515533 h 3295650"/>
              <a:gd name="connsiteX70" fmla="*/ 1257300 w 4239683"/>
              <a:gd name="connsiteY70" fmla="*/ 1479550 h 3295650"/>
              <a:gd name="connsiteX71" fmla="*/ 1223433 w 4239683"/>
              <a:gd name="connsiteY71" fmla="*/ 1479550 h 3295650"/>
              <a:gd name="connsiteX72" fmla="*/ 1223433 w 4239683"/>
              <a:gd name="connsiteY72" fmla="*/ 1435100 h 3295650"/>
              <a:gd name="connsiteX73" fmla="*/ 1198033 w 4239683"/>
              <a:gd name="connsiteY73" fmla="*/ 1435100 h 3295650"/>
              <a:gd name="connsiteX74" fmla="*/ 1198033 w 4239683"/>
              <a:gd name="connsiteY74" fmla="*/ 1346200 h 3295650"/>
              <a:gd name="connsiteX75" fmla="*/ 1172633 w 4239683"/>
              <a:gd name="connsiteY75" fmla="*/ 1346200 h 3295650"/>
              <a:gd name="connsiteX76" fmla="*/ 1174749 w 4239683"/>
              <a:gd name="connsiteY76" fmla="*/ 1299633 h 3295650"/>
              <a:gd name="connsiteX77" fmla="*/ 1147233 w 4239683"/>
              <a:gd name="connsiteY77" fmla="*/ 1295400 h 3295650"/>
              <a:gd name="connsiteX78" fmla="*/ 1147233 w 4239683"/>
              <a:gd name="connsiteY78" fmla="*/ 1250950 h 3295650"/>
              <a:gd name="connsiteX79" fmla="*/ 1102783 w 4239683"/>
              <a:gd name="connsiteY79" fmla="*/ 1250950 h 3295650"/>
              <a:gd name="connsiteX80" fmla="*/ 1094316 w 4239683"/>
              <a:gd name="connsiteY80" fmla="*/ 1195917 h 3295650"/>
              <a:gd name="connsiteX81" fmla="*/ 982132 w 4239683"/>
              <a:gd name="connsiteY81" fmla="*/ 1193800 h 3295650"/>
              <a:gd name="connsiteX82" fmla="*/ 956733 w 4239683"/>
              <a:gd name="connsiteY82" fmla="*/ 1164167 h 3295650"/>
              <a:gd name="connsiteX83" fmla="*/ 918633 w 4239683"/>
              <a:gd name="connsiteY83" fmla="*/ 1155700 h 3295650"/>
              <a:gd name="connsiteX84" fmla="*/ 912283 w 4239683"/>
              <a:gd name="connsiteY84" fmla="*/ 1081616 h 3295650"/>
              <a:gd name="connsiteX85" fmla="*/ 895349 w 4239683"/>
              <a:gd name="connsiteY85" fmla="*/ 1051982 h 3295650"/>
              <a:gd name="connsiteX86" fmla="*/ 901700 w 4239683"/>
              <a:gd name="connsiteY86" fmla="*/ 994833 h 3295650"/>
              <a:gd name="connsiteX87" fmla="*/ 867833 w 4239683"/>
              <a:gd name="connsiteY87" fmla="*/ 984250 h 3295650"/>
              <a:gd name="connsiteX88" fmla="*/ 867833 w 4239683"/>
              <a:gd name="connsiteY88" fmla="*/ 933450 h 3295650"/>
              <a:gd name="connsiteX89" fmla="*/ 848783 w 4239683"/>
              <a:gd name="connsiteY89" fmla="*/ 933450 h 3295650"/>
              <a:gd name="connsiteX90" fmla="*/ 848783 w 4239683"/>
              <a:gd name="connsiteY90" fmla="*/ 895350 h 3295650"/>
              <a:gd name="connsiteX91" fmla="*/ 823383 w 4239683"/>
              <a:gd name="connsiteY91" fmla="*/ 895350 h 3295650"/>
              <a:gd name="connsiteX92" fmla="*/ 823383 w 4239683"/>
              <a:gd name="connsiteY92" fmla="*/ 869950 h 3295650"/>
              <a:gd name="connsiteX93" fmla="*/ 715433 w 4239683"/>
              <a:gd name="connsiteY93" fmla="*/ 869950 h 3295650"/>
              <a:gd name="connsiteX94" fmla="*/ 704849 w 4239683"/>
              <a:gd name="connsiteY94" fmla="*/ 836083 h 3295650"/>
              <a:gd name="connsiteX95" fmla="*/ 645583 w 4239683"/>
              <a:gd name="connsiteY95" fmla="*/ 840317 h 3295650"/>
              <a:gd name="connsiteX96" fmla="*/ 645583 w 4239683"/>
              <a:gd name="connsiteY96" fmla="*/ 768350 h 3295650"/>
              <a:gd name="connsiteX97" fmla="*/ 613833 w 4239683"/>
              <a:gd name="connsiteY97" fmla="*/ 768350 h 3295650"/>
              <a:gd name="connsiteX98" fmla="*/ 605366 w 4239683"/>
              <a:gd name="connsiteY98" fmla="*/ 681567 h 3295650"/>
              <a:gd name="connsiteX99" fmla="*/ 590549 w 4239683"/>
              <a:gd name="connsiteY99" fmla="*/ 599017 h 3295650"/>
              <a:gd name="connsiteX100" fmla="*/ 582083 w 4239683"/>
              <a:gd name="connsiteY100" fmla="*/ 565150 h 3295650"/>
              <a:gd name="connsiteX101" fmla="*/ 550333 w 4239683"/>
              <a:gd name="connsiteY101" fmla="*/ 565150 h 3295650"/>
              <a:gd name="connsiteX102" fmla="*/ 548216 w 4239683"/>
              <a:gd name="connsiteY102" fmla="*/ 505883 h 3295650"/>
              <a:gd name="connsiteX103" fmla="*/ 514350 w 4239683"/>
              <a:gd name="connsiteY103" fmla="*/ 501650 h 3295650"/>
              <a:gd name="connsiteX104" fmla="*/ 512233 w 4239683"/>
              <a:gd name="connsiteY104" fmla="*/ 476250 h 3295650"/>
              <a:gd name="connsiteX105" fmla="*/ 442383 w 4239683"/>
              <a:gd name="connsiteY105" fmla="*/ 476250 h 3295650"/>
              <a:gd name="connsiteX106" fmla="*/ 442383 w 4239683"/>
              <a:gd name="connsiteY106" fmla="*/ 450850 h 3295650"/>
              <a:gd name="connsiteX107" fmla="*/ 328083 w 4239683"/>
              <a:gd name="connsiteY107" fmla="*/ 450850 h 3295650"/>
              <a:gd name="connsiteX108" fmla="*/ 328083 w 4239683"/>
              <a:gd name="connsiteY108" fmla="*/ 381000 h 3295650"/>
              <a:gd name="connsiteX109" fmla="*/ 302683 w 4239683"/>
              <a:gd name="connsiteY109" fmla="*/ 381000 h 3295650"/>
              <a:gd name="connsiteX110" fmla="*/ 302683 w 4239683"/>
              <a:gd name="connsiteY110" fmla="*/ 323850 h 3295650"/>
              <a:gd name="connsiteX111" fmla="*/ 283633 w 4239683"/>
              <a:gd name="connsiteY111" fmla="*/ 323850 h 3295650"/>
              <a:gd name="connsiteX112" fmla="*/ 283633 w 4239683"/>
              <a:gd name="connsiteY112" fmla="*/ 241300 h 3295650"/>
              <a:gd name="connsiteX113" fmla="*/ 277283 w 4239683"/>
              <a:gd name="connsiteY113" fmla="*/ 234950 h 3295650"/>
              <a:gd name="connsiteX114" fmla="*/ 277283 w 4239683"/>
              <a:gd name="connsiteY114" fmla="*/ 114300 h 3295650"/>
              <a:gd name="connsiteX115" fmla="*/ 243417 w 4239683"/>
              <a:gd name="connsiteY115" fmla="*/ 88900 h 3295650"/>
              <a:gd name="connsiteX116" fmla="*/ 239183 w 4239683"/>
              <a:gd name="connsiteY116" fmla="*/ 57150 h 3295650"/>
              <a:gd name="connsiteX117" fmla="*/ 160867 w 4239683"/>
              <a:gd name="connsiteY117" fmla="*/ 57150 h 3295650"/>
              <a:gd name="connsiteX118" fmla="*/ 154516 w 4239683"/>
              <a:gd name="connsiteY118" fmla="*/ 21167 h 3295650"/>
              <a:gd name="connsiteX119" fmla="*/ 105834 w 4239683"/>
              <a:gd name="connsiteY119" fmla="*/ 21167 h 3295650"/>
              <a:gd name="connsiteX120" fmla="*/ 105833 w 4239683"/>
              <a:gd name="connsiteY120" fmla="*/ 0 h 3295650"/>
              <a:gd name="connsiteX121" fmla="*/ 0 w 4239683"/>
              <a:gd name="connsiteY121" fmla="*/ 0 h 3295650"/>
              <a:gd name="connsiteX0" fmla="*/ 4239683 w 4239683"/>
              <a:gd name="connsiteY0" fmla="*/ 3295650 h 3295650"/>
              <a:gd name="connsiteX1" fmla="*/ 4239683 w 4239683"/>
              <a:gd name="connsiteY1" fmla="*/ 2768600 h 3295650"/>
              <a:gd name="connsiteX2" fmla="*/ 3623733 w 4239683"/>
              <a:gd name="connsiteY2" fmla="*/ 2768600 h 3295650"/>
              <a:gd name="connsiteX3" fmla="*/ 3623733 w 4239683"/>
              <a:gd name="connsiteY3" fmla="*/ 2673350 h 3295650"/>
              <a:gd name="connsiteX4" fmla="*/ 3160183 w 4239683"/>
              <a:gd name="connsiteY4" fmla="*/ 2673350 h 3295650"/>
              <a:gd name="connsiteX5" fmla="*/ 3160183 w 4239683"/>
              <a:gd name="connsiteY5" fmla="*/ 2603500 h 3295650"/>
              <a:gd name="connsiteX6" fmla="*/ 3058583 w 4239683"/>
              <a:gd name="connsiteY6" fmla="*/ 2603500 h 3295650"/>
              <a:gd name="connsiteX7" fmla="*/ 3058583 w 4239683"/>
              <a:gd name="connsiteY7" fmla="*/ 2603500 h 3295650"/>
              <a:gd name="connsiteX8" fmla="*/ 3058583 w 4239683"/>
              <a:gd name="connsiteY8" fmla="*/ 2559050 h 3295650"/>
              <a:gd name="connsiteX9" fmla="*/ 2995083 w 4239683"/>
              <a:gd name="connsiteY9" fmla="*/ 2559050 h 3295650"/>
              <a:gd name="connsiteX10" fmla="*/ 2995083 w 4239683"/>
              <a:gd name="connsiteY10" fmla="*/ 2482850 h 3295650"/>
              <a:gd name="connsiteX11" fmla="*/ 2982383 w 4239683"/>
              <a:gd name="connsiteY11" fmla="*/ 2482850 h 3295650"/>
              <a:gd name="connsiteX12" fmla="*/ 2982383 w 4239683"/>
              <a:gd name="connsiteY12" fmla="*/ 2451100 h 3295650"/>
              <a:gd name="connsiteX13" fmla="*/ 2912533 w 4239683"/>
              <a:gd name="connsiteY13" fmla="*/ 2451100 h 3295650"/>
              <a:gd name="connsiteX14" fmla="*/ 2925233 w 4239683"/>
              <a:gd name="connsiteY14" fmla="*/ 2438400 h 3295650"/>
              <a:gd name="connsiteX15" fmla="*/ 2823633 w 4239683"/>
              <a:gd name="connsiteY15" fmla="*/ 2438400 h 3295650"/>
              <a:gd name="connsiteX16" fmla="*/ 2823633 w 4239683"/>
              <a:gd name="connsiteY16" fmla="*/ 2413000 h 3295650"/>
              <a:gd name="connsiteX17" fmla="*/ 2753783 w 4239683"/>
              <a:gd name="connsiteY17" fmla="*/ 2413000 h 3295650"/>
              <a:gd name="connsiteX18" fmla="*/ 2753783 w 4239683"/>
              <a:gd name="connsiteY18" fmla="*/ 2393950 h 3295650"/>
              <a:gd name="connsiteX19" fmla="*/ 2728383 w 4239683"/>
              <a:gd name="connsiteY19" fmla="*/ 2393950 h 3295650"/>
              <a:gd name="connsiteX20" fmla="*/ 2728383 w 4239683"/>
              <a:gd name="connsiteY20" fmla="*/ 2368550 h 3295650"/>
              <a:gd name="connsiteX21" fmla="*/ 2696633 w 4239683"/>
              <a:gd name="connsiteY21" fmla="*/ 2368550 h 3295650"/>
              <a:gd name="connsiteX22" fmla="*/ 2696633 w 4239683"/>
              <a:gd name="connsiteY22" fmla="*/ 2355850 h 3295650"/>
              <a:gd name="connsiteX23" fmla="*/ 2575983 w 4239683"/>
              <a:gd name="connsiteY23" fmla="*/ 2355850 h 3295650"/>
              <a:gd name="connsiteX24" fmla="*/ 2575983 w 4239683"/>
              <a:gd name="connsiteY24" fmla="*/ 2336800 h 3295650"/>
              <a:gd name="connsiteX25" fmla="*/ 2506133 w 4239683"/>
              <a:gd name="connsiteY25" fmla="*/ 2336800 h 3295650"/>
              <a:gd name="connsiteX26" fmla="*/ 2506133 w 4239683"/>
              <a:gd name="connsiteY26" fmla="*/ 2292350 h 3295650"/>
              <a:gd name="connsiteX27" fmla="*/ 2468033 w 4239683"/>
              <a:gd name="connsiteY27" fmla="*/ 2292350 h 3295650"/>
              <a:gd name="connsiteX28" fmla="*/ 2468033 w 4239683"/>
              <a:gd name="connsiteY28" fmla="*/ 2273300 h 3295650"/>
              <a:gd name="connsiteX29" fmla="*/ 2410883 w 4239683"/>
              <a:gd name="connsiteY29" fmla="*/ 2273300 h 3295650"/>
              <a:gd name="connsiteX30" fmla="*/ 2410883 w 4239683"/>
              <a:gd name="connsiteY30" fmla="*/ 2228850 h 3295650"/>
              <a:gd name="connsiteX31" fmla="*/ 2372783 w 4239683"/>
              <a:gd name="connsiteY31" fmla="*/ 2228850 h 3295650"/>
              <a:gd name="connsiteX32" fmla="*/ 2372783 w 4239683"/>
              <a:gd name="connsiteY32" fmla="*/ 2190750 h 3295650"/>
              <a:gd name="connsiteX33" fmla="*/ 2252133 w 4239683"/>
              <a:gd name="connsiteY33" fmla="*/ 2190750 h 3295650"/>
              <a:gd name="connsiteX34" fmla="*/ 2252133 w 4239683"/>
              <a:gd name="connsiteY34" fmla="*/ 2165350 h 3295650"/>
              <a:gd name="connsiteX35" fmla="*/ 2207683 w 4239683"/>
              <a:gd name="connsiteY35" fmla="*/ 2165350 h 3295650"/>
              <a:gd name="connsiteX36" fmla="*/ 2207683 w 4239683"/>
              <a:gd name="connsiteY36" fmla="*/ 2152650 h 3295650"/>
              <a:gd name="connsiteX37" fmla="*/ 2169583 w 4239683"/>
              <a:gd name="connsiteY37" fmla="*/ 2152650 h 3295650"/>
              <a:gd name="connsiteX38" fmla="*/ 2169583 w 4239683"/>
              <a:gd name="connsiteY38" fmla="*/ 2127250 h 3295650"/>
              <a:gd name="connsiteX39" fmla="*/ 2131483 w 4239683"/>
              <a:gd name="connsiteY39" fmla="*/ 2127250 h 3295650"/>
              <a:gd name="connsiteX40" fmla="*/ 2131483 w 4239683"/>
              <a:gd name="connsiteY40" fmla="*/ 2082800 h 3295650"/>
              <a:gd name="connsiteX41" fmla="*/ 2106083 w 4239683"/>
              <a:gd name="connsiteY41" fmla="*/ 2082800 h 3295650"/>
              <a:gd name="connsiteX42" fmla="*/ 2106083 w 4239683"/>
              <a:gd name="connsiteY42" fmla="*/ 2025650 h 3295650"/>
              <a:gd name="connsiteX43" fmla="*/ 2080683 w 4239683"/>
              <a:gd name="connsiteY43" fmla="*/ 2025650 h 3295650"/>
              <a:gd name="connsiteX44" fmla="*/ 2080683 w 4239683"/>
              <a:gd name="connsiteY44" fmla="*/ 2025650 h 3295650"/>
              <a:gd name="connsiteX45" fmla="*/ 2055283 w 4239683"/>
              <a:gd name="connsiteY45" fmla="*/ 2000250 h 3295650"/>
              <a:gd name="connsiteX46" fmla="*/ 2055283 w 4239683"/>
              <a:gd name="connsiteY46" fmla="*/ 1968500 h 3295650"/>
              <a:gd name="connsiteX47" fmla="*/ 1839383 w 4239683"/>
              <a:gd name="connsiteY47" fmla="*/ 1968500 h 3295650"/>
              <a:gd name="connsiteX48" fmla="*/ 1839383 w 4239683"/>
              <a:gd name="connsiteY48" fmla="*/ 1930400 h 3295650"/>
              <a:gd name="connsiteX49" fmla="*/ 1813983 w 4239683"/>
              <a:gd name="connsiteY49" fmla="*/ 1930400 h 3295650"/>
              <a:gd name="connsiteX50" fmla="*/ 1813983 w 4239683"/>
              <a:gd name="connsiteY50" fmla="*/ 1885950 h 3295650"/>
              <a:gd name="connsiteX51" fmla="*/ 1794933 w 4239683"/>
              <a:gd name="connsiteY51" fmla="*/ 1885950 h 3295650"/>
              <a:gd name="connsiteX52" fmla="*/ 1794933 w 4239683"/>
              <a:gd name="connsiteY52" fmla="*/ 1854200 h 3295650"/>
              <a:gd name="connsiteX53" fmla="*/ 1763183 w 4239683"/>
              <a:gd name="connsiteY53" fmla="*/ 1854200 h 3295650"/>
              <a:gd name="connsiteX54" fmla="*/ 1763183 w 4239683"/>
              <a:gd name="connsiteY54" fmla="*/ 1816100 h 3295650"/>
              <a:gd name="connsiteX55" fmla="*/ 1725083 w 4239683"/>
              <a:gd name="connsiteY55" fmla="*/ 1816100 h 3295650"/>
              <a:gd name="connsiteX56" fmla="*/ 1725083 w 4239683"/>
              <a:gd name="connsiteY56" fmla="*/ 1790700 h 3295650"/>
              <a:gd name="connsiteX57" fmla="*/ 1598083 w 4239683"/>
              <a:gd name="connsiteY57" fmla="*/ 1790700 h 3295650"/>
              <a:gd name="connsiteX58" fmla="*/ 1598083 w 4239683"/>
              <a:gd name="connsiteY58" fmla="*/ 1758950 h 3295650"/>
              <a:gd name="connsiteX59" fmla="*/ 1540933 w 4239683"/>
              <a:gd name="connsiteY59" fmla="*/ 1758950 h 3295650"/>
              <a:gd name="connsiteX60" fmla="*/ 1540933 w 4239683"/>
              <a:gd name="connsiteY60" fmla="*/ 1758950 h 3295650"/>
              <a:gd name="connsiteX61" fmla="*/ 1515533 w 4239683"/>
              <a:gd name="connsiteY61" fmla="*/ 1733550 h 3295650"/>
              <a:gd name="connsiteX62" fmla="*/ 1515533 w 4239683"/>
              <a:gd name="connsiteY62" fmla="*/ 1663700 h 3295650"/>
              <a:gd name="connsiteX63" fmla="*/ 1464733 w 4239683"/>
              <a:gd name="connsiteY63" fmla="*/ 1663700 h 3295650"/>
              <a:gd name="connsiteX64" fmla="*/ 1464733 w 4239683"/>
              <a:gd name="connsiteY64" fmla="*/ 1587500 h 3295650"/>
              <a:gd name="connsiteX65" fmla="*/ 1420283 w 4239683"/>
              <a:gd name="connsiteY65" fmla="*/ 1568450 h 3295650"/>
              <a:gd name="connsiteX66" fmla="*/ 1380067 w 4239683"/>
              <a:gd name="connsiteY66" fmla="*/ 1536700 h 3295650"/>
              <a:gd name="connsiteX67" fmla="*/ 1303865 w 4239683"/>
              <a:gd name="connsiteY67" fmla="*/ 1540934 h 3295650"/>
              <a:gd name="connsiteX68" fmla="*/ 1308100 w 4239683"/>
              <a:gd name="connsiteY68" fmla="*/ 1515533 h 3295650"/>
              <a:gd name="connsiteX69" fmla="*/ 1257300 w 4239683"/>
              <a:gd name="connsiteY69" fmla="*/ 1515533 h 3295650"/>
              <a:gd name="connsiteX70" fmla="*/ 1257300 w 4239683"/>
              <a:gd name="connsiteY70" fmla="*/ 1479550 h 3295650"/>
              <a:gd name="connsiteX71" fmla="*/ 1223433 w 4239683"/>
              <a:gd name="connsiteY71" fmla="*/ 1479550 h 3295650"/>
              <a:gd name="connsiteX72" fmla="*/ 1223433 w 4239683"/>
              <a:gd name="connsiteY72" fmla="*/ 1435100 h 3295650"/>
              <a:gd name="connsiteX73" fmla="*/ 1198033 w 4239683"/>
              <a:gd name="connsiteY73" fmla="*/ 1435100 h 3295650"/>
              <a:gd name="connsiteX74" fmla="*/ 1198033 w 4239683"/>
              <a:gd name="connsiteY74" fmla="*/ 1346200 h 3295650"/>
              <a:gd name="connsiteX75" fmla="*/ 1172633 w 4239683"/>
              <a:gd name="connsiteY75" fmla="*/ 1346200 h 3295650"/>
              <a:gd name="connsiteX76" fmla="*/ 1174749 w 4239683"/>
              <a:gd name="connsiteY76" fmla="*/ 1299633 h 3295650"/>
              <a:gd name="connsiteX77" fmla="*/ 1147233 w 4239683"/>
              <a:gd name="connsiteY77" fmla="*/ 1295400 h 3295650"/>
              <a:gd name="connsiteX78" fmla="*/ 1147233 w 4239683"/>
              <a:gd name="connsiteY78" fmla="*/ 1250950 h 3295650"/>
              <a:gd name="connsiteX79" fmla="*/ 1102783 w 4239683"/>
              <a:gd name="connsiteY79" fmla="*/ 1250950 h 3295650"/>
              <a:gd name="connsiteX80" fmla="*/ 1094316 w 4239683"/>
              <a:gd name="connsiteY80" fmla="*/ 1195917 h 3295650"/>
              <a:gd name="connsiteX81" fmla="*/ 982132 w 4239683"/>
              <a:gd name="connsiteY81" fmla="*/ 1193800 h 3295650"/>
              <a:gd name="connsiteX82" fmla="*/ 956733 w 4239683"/>
              <a:gd name="connsiteY82" fmla="*/ 1164167 h 3295650"/>
              <a:gd name="connsiteX83" fmla="*/ 918633 w 4239683"/>
              <a:gd name="connsiteY83" fmla="*/ 1155700 h 3295650"/>
              <a:gd name="connsiteX84" fmla="*/ 912283 w 4239683"/>
              <a:gd name="connsiteY84" fmla="*/ 1081616 h 3295650"/>
              <a:gd name="connsiteX85" fmla="*/ 895349 w 4239683"/>
              <a:gd name="connsiteY85" fmla="*/ 1051982 h 3295650"/>
              <a:gd name="connsiteX86" fmla="*/ 901700 w 4239683"/>
              <a:gd name="connsiteY86" fmla="*/ 994833 h 3295650"/>
              <a:gd name="connsiteX87" fmla="*/ 867833 w 4239683"/>
              <a:gd name="connsiteY87" fmla="*/ 984250 h 3295650"/>
              <a:gd name="connsiteX88" fmla="*/ 867833 w 4239683"/>
              <a:gd name="connsiteY88" fmla="*/ 933450 h 3295650"/>
              <a:gd name="connsiteX89" fmla="*/ 848783 w 4239683"/>
              <a:gd name="connsiteY89" fmla="*/ 933450 h 3295650"/>
              <a:gd name="connsiteX90" fmla="*/ 848783 w 4239683"/>
              <a:gd name="connsiteY90" fmla="*/ 895350 h 3295650"/>
              <a:gd name="connsiteX91" fmla="*/ 823383 w 4239683"/>
              <a:gd name="connsiteY91" fmla="*/ 895350 h 3295650"/>
              <a:gd name="connsiteX92" fmla="*/ 823383 w 4239683"/>
              <a:gd name="connsiteY92" fmla="*/ 869950 h 3295650"/>
              <a:gd name="connsiteX93" fmla="*/ 715433 w 4239683"/>
              <a:gd name="connsiteY93" fmla="*/ 869950 h 3295650"/>
              <a:gd name="connsiteX94" fmla="*/ 704849 w 4239683"/>
              <a:gd name="connsiteY94" fmla="*/ 836083 h 3295650"/>
              <a:gd name="connsiteX95" fmla="*/ 645583 w 4239683"/>
              <a:gd name="connsiteY95" fmla="*/ 840317 h 3295650"/>
              <a:gd name="connsiteX96" fmla="*/ 645583 w 4239683"/>
              <a:gd name="connsiteY96" fmla="*/ 768350 h 3295650"/>
              <a:gd name="connsiteX97" fmla="*/ 613833 w 4239683"/>
              <a:gd name="connsiteY97" fmla="*/ 768350 h 3295650"/>
              <a:gd name="connsiteX98" fmla="*/ 605366 w 4239683"/>
              <a:gd name="connsiteY98" fmla="*/ 681567 h 3295650"/>
              <a:gd name="connsiteX99" fmla="*/ 590549 w 4239683"/>
              <a:gd name="connsiteY99" fmla="*/ 599017 h 3295650"/>
              <a:gd name="connsiteX100" fmla="*/ 582083 w 4239683"/>
              <a:gd name="connsiteY100" fmla="*/ 565150 h 3295650"/>
              <a:gd name="connsiteX101" fmla="*/ 550333 w 4239683"/>
              <a:gd name="connsiteY101" fmla="*/ 565150 h 3295650"/>
              <a:gd name="connsiteX102" fmla="*/ 548216 w 4239683"/>
              <a:gd name="connsiteY102" fmla="*/ 505883 h 3295650"/>
              <a:gd name="connsiteX103" fmla="*/ 514350 w 4239683"/>
              <a:gd name="connsiteY103" fmla="*/ 501650 h 3295650"/>
              <a:gd name="connsiteX104" fmla="*/ 512233 w 4239683"/>
              <a:gd name="connsiteY104" fmla="*/ 476250 h 3295650"/>
              <a:gd name="connsiteX105" fmla="*/ 442383 w 4239683"/>
              <a:gd name="connsiteY105" fmla="*/ 476250 h 3295650"/>
              <a:gd name="connsiteX106" fmla="*/ 442383 w 4239683"/>
              <a:gd name="connsiteY106" fmla="*/ 450850 h 3295650"/>
              <a:gd name="connsiteX107" fmla="*/ 328083 w 4239683"/>
              <a:gd name="connsiteY107" fmla="*/ 450850 h 3295650"/>
              <a:gd name="connsiteX108" fmla="*/ 328083 w 4239683"/>
              <a:gd name="connsiteY108" fmla="*/ 381000 h 3295650"/>
              <a:gd name="connsiteX109" fmla="*/ 302683 w 4239683"/>
              <a:gd name="connsiteY109" fmla="*/ 381000 h 3295650"/>
              <a:gd name="connsiteX110" fmla="*/ 302683 w 4239683"/>
              <a:gd name="connsiteY110" fmla="*/ 323850 h 3295650"/>
              <a:gd name="connsiteX111" fmla="*/ 283633 w 4239683"/>
              <a:gd name="connsiteY111" fmla="*/ 323850 h 3295650"/>
              <a:gd name="connsiteX112" fmla="*/ 283633 w 4239683"/>
              <a:gd name="connsiteY112" fmla="*/ 241300 h 3295650"/>
              <a:gd name="connsiteX113" fmla="*/ 277283 w 4239683"/>
              <a:gd name="connsiteY113" fmla="*/ 234950 h 3295650"/>
              <a:gd name="connsiteX114" fmla="*/ 277283 w 4239683"/>
              <a:gd name="connsiteY114" fmla="*/ 114300 h 3295650"/>
              <a:gd name="connsiteX115" fmla="*/ 243417 w 4239683"/>
              <a:gd name="connsiteY115" fmla="*/ 88900 h 3295650"/>
              <a:gd name="connsiteX116" fmla="*/ 239183 w 4239683"/>
              <a:gd name="connsiteY116" fmla="*/ 57150 h 3295650"/>
              <a:gd name="connsiteX117" fmla="*/ 160867 w 4239683"/>
              <a:gd name="connsiteY117" fmla="*/ 57150 h 3295650"/>
              <a:gd name="connsiteX118" fmla="*/ 154516 w 4239683"/>
              <a:gd name="connsiteY118" fmla="*/ 21167 h 3295650"/>
              <a:gd name="connsiteX119" fmla="*/ 105834 w 4239683"/>
              <a:gd name="connsiteY119" fmla="*/ 21167 h 3295650"/>
              <a:gd name="connsiteX120" fmla="*/ 105833 w 4239683"/>
              <a:gd name="connsiteY120" fmla="*/ 0 h 3295650"/>
              <a:gd name="connsiteX121" fmla="*/ 0 w 4239683"/>
              <a:gd name="connsiteY121" fmla="*/ 0 h 3295650"/>
              <a:gd name="connsiteX0" fmla="*/ 4239683 w 4239683"/>
              <a:gd name="connsiteY0" fmla="*/ 3295650 h 3295650"/>
              <a:gd name="connsiteX1" fmla="*/ 4239683 w 4239683"/>
              <a:gd name="connsiteY1" fmla="*/ 2768600 h 3295650"/>
              <a:gd name="connsiteX2" fmla="*/ 3623733 w 4239683"/>
              <a:gd name="connsiteY2" fmla="*/ 2768600 h 3295650"/>
              <a:gd name="connsiteX3" fmla="*/ 3623733 w 4239683"/>
              <a:gd name="connsiteY3" fmla="*/ 2673350 h 3295650"/>
              <a:gd name="connsiteX4" fmla="*/ 3160183 w 4239683"/>
              <a:gd name="connsiteY4" fmla="*/ 2673350 h 3295650"/>
              <a:gd name="connsiteX5" fmla="*/ 3160183 w 4239683"/>
              <a:gd name="connsiteY5" fmla="*/ 2603500 h 3295650"/>
              <a:gd name="connsiteX6" fmla="*/ 3058583 w 4239683"/>
              <a:gd name="connsiteY6" fmla="*/ 2603500 h 3295650"/>
              <a:gd name="connsiteX7" fmla="*/ 3058583 w 4239683"/>
              <a:gd name="connsiteY7" fmla="*/ 2603500 h 3295650"/>
              <a:gd name="connsiteX8" fmla="*/ 3058583 w 4239683"/>
              <a:gd name="connsiteY8" fmla="*/ 2559050 h 3295650"/>
              <a:gd name="connsiteX9" fmla="*/ 2995083 w 4239683"/>
              <a:gd name="connsiteY9" fmla="*/ 2559050 h 3295650"/>
              <a:gd name="connsiteX10" fmla="*/ 2995083 w 4239683"/>
              <a:gd name="connsiteY10" fmla="*/ 2482850 h 3295650"/>
              <a:gd name="connsiteX11" fmla="*/ 2982383 w 4239683"/>
              <a:gd name="connsiteY11" fmla="*/ 2482850 h 3295650"/>
              <a:gd name="connsiteX12" fmla="*/ 2982383 w 4239683"/>
              <a:gd name="connsiteY12" fmla="*/ 2451100 h 3295650"/>
              <a:gd name="connsiteX13" fmla="*/ 2912533 w 4239683"/>
              <a:gd name="connsiteY13" fmla="*/ 2451100 h 3295650"/>
              <a:gd name="connsiteX14" fmla="*/ 2925233 w 4239683"/>
              <a:gd name="connsiteY14" fmla="*/ 2438400 h 3295650"/>
              <a:gd name="connsiteX15" fmla="*/ 2823633 w 4239683"/>
              <a:gd name="connsiteY15" fmla="*/ 2438400 h 3295650"/>
              <a:gd name="connsiteX16" fmla="*/ 2823633 w 4239683"/>
              <a:gd name="connsiteY16" fmla="*/ 2413000 h 3295650"/>
              <a:gd name="connsiteX17" fmla="*/ 2753783 w 4239683"/>
              <a:gd name="connsiteY17" fmla="*/ 2413000 h 3295650"/>
              <a:gd name="connsiteX18" fmla="*/ 2753783 w 4239683"/>
              <a:gd name="connsiteY18" fmla="*/ 2393950 h 3295650"/>
              <a:gd name="connsiteX19" fmla="*/ 2728383 w 4239683"/>
              <a:gd name="connsiteY19" fmla="*/ 2393950 h 3295650"/>
              <a:gd name="connsiteX20" fmla="*/ 2728383 w 4239683"/>
              <a:gd name="connsiteY20" fmla="*/ 2368550 h 3295650"/>
              <a:gd name="connsiteX21" fmla="*/ 2696633 w 4239683"/>
              <a:gd name="connsiteY21" fmla="*/ 2368550 h 3295650"/>
              <a:gd name="connsiteX22" fmla="*/ 2696633 w 4239683"/>
              <a:gd name="connsiteY22" fmla="*/ 2355850 h 3295650"/>
              <a:gd name="connsiteX23" fmla="*/ 2575983 w 4239683"/>
              <a:gd name="connsiteY23" fmla="*/ 2355850 h 3295650"/>
              <a:gd name="connsiteX24" fmla="*/ 2575983 w 4239683"/>
              <a:gd name="connsiteY24" fmla="*/ 2336800 h 3295650"/>
              <a:gd name="connsiteX25" fmla="*/ 2506133 w 4239683"/>
              <a:gd name="connsiteY25" fmla="*/ 2336800 h 3295650"/>
              <a:gd name="connsiteX26" fmla="*/ 2506133 w 4239683"/>
              <a:gd name="connsiteY26" fmla="*/ 2292350 h 3295650"/>
              <a:gd name="connsiteX27" fmla="*/ 2468033 w 4239683"/>
              <a:gd name="connsiteY27" fmla="*/ 2292350 h 3295650"/>
              <a:gd name="connsiteX28" fmla="*/ 2468033 w 4239683"/>
              <a:gd name="connsiteY28" fmla="*/ 2273300 h 3295650"/>
              <a:gd name="connsiteX29" fmla="*/ 2410883 w 4239683"/>
              <a:gd name="connsiteY29" fmla="*/ 2273300 h 3295650"/>
              <a:gd name="connsiteX30" fmla="*/ 2410883 w 4239683"/>
              <a:gd name="connsiteY30" fmla="*/ 2228850 h 3295650"/>
              <a:gd name="connsiteX31" fmla="*/ 2372783 w 4239683"/>
              <a:gd name="connsiteY31" fmla="*/ 2228850 h 3295650"/>
              <a:gd name="connsiteX32" fmla="*/ 2372783 w 4239683"/>
              <a:gd name="connsiteY32" fmla="*/ 2190750 h 3295650"/>
              <a:gd name="connsiteX33" fmla="*/ 2252133 w 4239683"/>
              <a:gd name="connsiteY33" fmla="*/ 2190750 h 3295650"/>
              <a:gd name="connsiteX34" fmla="*/ 2252133 w 4239683"/>
              <a:gd name="connsiteY34" fmla="*/ 2165350 h 3295650"/>
              <a:gd name="connsiteX35" fmla="*/ 2207683 w 4239683"/>
              <a:gd name="connsiteY35" fmla="*/ 2165350 h 3295650"/>
              <a:gd name="connsiteX36" fmla="*/ 2207683 w 4239683"/>
              <a:gd name="connsiteY36" fmla="*/ 2152650 h 3295650"/>
              <a:gd name="connsiteX37" fmla="*/ 2169583 w 4239683"/>
              <a:gd name="connsiteY37" fmla="*/ 2152650 h 3295650"/>
              <a:gd name="connsiteX38" fmla="*/ 2169583 w 4239683"/>
              <a:gd name="connsiteY38" fmla="*/ 2127250 h 3295650"/>
              <a:gd name="connsiteX39" fmla="*/ 2131483 w 4239683"/>
              <a:gd name="connsiteY39" fmla="*/ 2127250 h 3295650"/>
              <a:gd name="connsiteX40" fmla="*/ 2131483 w 4239683"/>
              <a:gd name="connsiteY40" fmla="*/ 2082800 h 3295650"/>
              <a:gd name="connsiteX41" fmla="*/ 2106083 w 4239683"/>
              <a:gd name="connsiteY41" fmla="*/ 2082800 h 3295650"/>
              <a:gd name="connsiteX42" fmla="*/ 2106083 w 4239683"/>
              <a:gd name="connsiteY42" fmla="*/ 2025650 h 3295650"/>
              <a:gd name="connsiteX43" fmla="*/ 2080683 w 4239683"/>
              <a:gd name="connsiteY43" fmla="*/ 2025650 h 3295650"/>
              <a:gd name="connsiteX44" fmla="*/ 2080683 w 4239683"/>
              <a:gd name="connsiteY44" fmla="*/ 2025650 h 3295650"/>
              <a:gd name="connsiteX45" fmla="*/ 2055283 w 4239683"/>
              <a:gd name="connsiteY45" fmla="*/ 2000250 h 3295650"/>
              <a:gd name="connsiteX46" fmla="*/ 2055283 w 4239683"/>
              <a:gd name="connsiteY46" fmla="*/ 1968500 h 3295650"/>
              <a:gd name="connsiteX47" fmla="*/ 1839383 w 4239683"/>
              <a:gd name="connsiteY47" fmla="*/ 1968500 h 3295650"/>
              <a:gd name="connsiteX48" fmla="*/ 1839383 w 4239683"/>
              <a:gd name="connsiteY48" fmla="*/ 1930400 h 3295650"/>
              <a:gd name="connsiteX49" fmla="*/ 1813983 w 4239683"/>
              <a:gd name="connsiteY49" fmla="*/ 1930400 h 3295650"/>
              <a:gd name="connsiteX50" fmla="*/ 1813983 w 4239683"/>
              <a:gd name="connsiteY50" fmla="*/ 1885950 h 3295650"/>
              <a:gd name="connsiteX51" fmla="*/ 1794933 w 4239683"/>
              <a:gd name="connsiteY51" fmla="*/ 1885950 h 3295650"/>
              <a:gd name="connsiteX52" fmla="*/ 1794933 w 4239683"/>
              <a:gd name="connsiteY52" fmla="*/ 1854200 h 3295650"/>
              <a:gd name="connsiteX53" fmla="*/ 1763183 w 4239683"/>
              <a:gd name="connsiteY53" fmla="*/ 1854200 h 3295650"/>
              <a:gd name="connsiteX54" fmla="*/ 1763183 w 4239683"/>
              <a:gd name="connsiteY54" fmla="*/ 1816100 h 3295650"/>
              <a:gd name="connsiteX55" fmla="*/ 1725083 w 4239683"/>
              <a:gd name="connsiteY55" fmla="*/ 1816100 h 3295650"/>
              <a:gd name="connsiteX56" fmla="*/ 1725083 w 4239683"/>
              <a:gd name="connsiteY56" fmla="*/ 1790700 h 3295650"/>
              <a:gd name="connsiteX57" fmla="*/ 1598083 w 4239683"/>
              <a:gd name="connsiteY57" fmla="*/ 1790700 h 3295650"/>
              <a:gd name="connsiteX58" fmla="*/ 1598083 w 4239683"/>
              <a:gd name="connsiteY58" fmla="*/ 1758950 h 3295650"/>
              <a:gd name="connsiteX59" fmla="*/ 1540933 w 4239683"/>
              <a:gd name="connsiteY59" fmla="*/ 1758950 h 3295650"/>
              <a:gd name="connsiteX60" fmla="*/ 1540933 w 4239683"/>
              <a:gd name="connsiteY60" fmla="*/ 1758950 h 3295650"/>
              <a:gd name="connsiteX61" fmla="*/ 1515533 w 4239683"/>
              <a:gd name="connsiteY61" fmla="*/ 1733550 h 3295650"/>
              <a:gd name="connsiteX62" fmla="*/ 1515533 w 4239683"/>
              <a:gd name="connsiteY62" fmla="*/ 1663700 h 3295650"/>
              <a:gd name="connsiteX63" fmla="*/ 1464733 w 4239683"/>
              <a:gd name="connsiteY63" fmla="*/ 1663700 h 3295650"/>
              <a:gd name="connsiteX64" fmla="*/ 1464733 w 4239683"/>
              <a:gd name="connsiteY64" fmla="*/ 1587500 h 3295650"/>
              <a:gd name="connsiteX65" fmla="*/ 1420283 w 4239683"/>
              <a:gd name="connsiteY65" fmla="*/ 1568450 h 3295650"/>
              <a:gd name="connsiteX66" fmla="*/ 1380067 w 4239683"/>
              <a:gd name="connsiteY66" fmla="*/ 1536700 h 3295650"/>
              <a:gd name="connsiteX67" fmla="*/ 1303865 w 4239683"/>
              <a:gd name="connsiteY67" fmla="*/ 1540934 h 3295650"/>
              <a:gd name="connsiteX68" fmla="*/ 1308100 w 4239683"/>
              <a:gd name="connsiteY68" fmla="*/ 1515533 h 3295650"/>
              <a:gd name="connsiteX69" fmla="*/ 1257300 w 4239683"/>
              <a:gd name="connsiteY69" fmla="*/ 1515533 h 3295650"/>
              <a:gd name="connsiteX70" fmla="*/ 1257300 w 4239683"/>
              <a:gd name="connsiteY70" fmla="*/ 1479550 h 3295650"/>
              <a:gd name="connsiteX71" fmla="*/ 1223433 w 4239683"/>
              <a:gd name="connsiteY71" fmla="*/ 1479550 h 3295650"/>
              <a:gd name="connsiteX72" fmla="*/ 1223433 w 4239683"/>
              <a:gd name="connsiteY72" fmla="*/ 1435100 h 3295650"/>
              <a:gd name="connsiteX73" fmla="*/ 1198033 w 4239683"/>
              <a:gd name="connsiteY73" fmla="*/ 1435100 h 3295650"/>
              <a:gd name="connsiteX74" fmla="*/ 1198033 w 4239683"/>
              <a:gd name="connsiteY74" fmla="*/ 1346200 h 3295650"/>
              <a:gd name="connsiteX75" fmla="*/ 1172633 w 4239683"/>
              <a:gd name="connsiteY75" fmla="*/ 1346200 h 3295650"/>
              <a:gd name="connsiteX76" fmla="*/ 1174749 w 4239683"/>
              <a:gd name="connsiteY76" fmla="*/ 1299633 h 3295650"/>
              <a:gd name="connsiteX77" fmla="*/ 1147233 w 4239683"/>
              <a:gd name="connsiteY77" fmla="*/ 1295400 h 3295650"/>
              <a:gd name="connsiteX78" fmla="*/ 1147233 w 4239683"/>
              <a:gd name="connsiteY78" fmla="*/ 1250950 h 3295650"/>
              <a:gd name="connsiteX79" fmla="*/ 1102783 w 4239683"/>
              <a:gd name="connsiteY79" fmla="*/ 1250950 h 3295650"/>
              <a:gd name="connsiteX80" fmla="*/ 1094316 w 4239683"/>
              <a:gd name="connsiteY80" fmla="*/ 1195917 h 3295650"/>
              <a:gd name="connsiteX81" fmla="*/ 982132 w 4239683"/>
              <a:gd name="connsiteY81" fmla="*/ 1193800 h 3295650"/>
              <a:gd name="connsiteX82" fmla="*/ 956733 w 4239683"/>
              <a:gd name="connsiteY82" fmla="*/ 1164167 h 3295650"/>
              <a:gd name="connsiteX83" fmla="*/ 918633 w 4239683"/>
              <a:gd name="connsiteY83" fmla="*/ 1155700 h 3295650"/>
              <a:gd name="connsiteX84" fmla="*/ 912283 w 4239683"/>
              <a:gd name="connsiteY84" fmla="*/ 1081616 h 3295650"/>
              <a:gd name="connsiteX85" fmla="*/ 895349 w 4239683"/>
              <a:gd name="connsiteY85" fmla="*/ 1051982 h 3295650"/>
              <a:gd name="connsiteX86" fmla="*/ 901700 w 4239683"/>
              <a:gd name="connsiteY86" fmla="*/ 994833 h 3295650"/>
              <a:gd name="connsiteX87" fmla="*/ 867833 w 4239683"/>
              <a:gd name="connsiteY87" fmla="*/ 984250 h 3295650"/>
              <a:gd name="connsiteX88" fmla="*/ 867833 w 4239683"/>
              <a:gd name="connsiteY88" fmla="*/ 933450 h 3295650"/>
              <a:gd name="connsiteX89" fmla="*/ 848783 w 4239683"/>
              <a:gd name="connsiteY89" fmla="*/ 933450 h 3295650"/>
              <a:gd name="connsiteX90" fmla="*/ 848783 w 4239683"/>
              <a:gd name="connsiteY90" fmla="*/ 895350 h 3295650"/>
              <a:gd name="connsiteX91" fmla="*/ 823383 w 4239683"/>
              <a:gd name="connsiteY91" fmla="*/ 895350 h 3295650"/>
              <a:gd name="connsiteX92" fmla="*/ 823383 w 4239683"/>
              <a:gd name="connsiteY92" fmla="*/ 869950 h 3295650"/>
              <a:gd name="connsiteX93" fmla="*/ 715433 w 4239683"/>
              <a:gd name="connsiteY93" fmla="*/ 869950 h 3295650"/>
              <a:gd name="connsiteX94" fmla="*/ 704849 w 4239683"/>
              <a:gd name="connsiteY94" fmla="*/ 836083 h 3295650"/>
              <a:gd name="connsiteX95" fmla="*/ 645583 w 4239683"/>
              <a:gd name="connsiteY95" fmla="*/ 840317 h 3295650"/>
              <a:gd name="connsiteX96" fmla="*/ 645583 w 4239683"/>
              <a:gd name="connsiteY96" fmla="*/ 768350 h 3295650"/>
              <a:gd name="connsiteX97" fmla="*/ 613833 w 4239683"/>
              <a:gd name="connsiteY97" fmla="*/ 768350 h 3295650"/>
              <a:gd name="connsiteX98" fmla="*/ 605366 w 4239683"/>
              <a:gd name="connsiteY98" fmla="*/ 681567 h 3295650"/>
              <a:gd name="connsiteX99" fmla="*/ 590549 w 4239683"/>
              <a:gd name="connsiteY99" fmla="*/ 599017 h 3295650"/>
              <a:gd name="connsiteX100" fmla="*/ 582083 w 4239683"/>
              <a:gd name="connsiteY100" fmla="*/ 565150 h 3295650"/>
              <a:gd name="connsiteX101" fmla="*/ 550333 w 4239683"/>
              <a:gd name="connsiteY101" fmla="*/ 565150 h 3295650"/>
              <a:gd name="connsiteX102" fmla="*/ 548216 w 4239683"/>
              <a:gd name="connsiteY102" fmla="*/ 505883 h 3295650"/>
              <a:gd name="connsiteX103" fmla="*/ 514350 w 4239683"/>
              <a:gd name="connsiteY103" fmla="*/ 501650 h 3295650"/>
              <a:gd name="connsiteX104" fmla="*/ 512233 w 4239683"/>
              <a:gd name="connsiteY104" fmla="*/ 476250 h 3295650"/>
              <a:gd name="connsiteX105" fmla="*/ 442383 w 4239683"/>
              <a:gd name="connsiteY105" fmla="*/ 476250 h 3295650"/>
              <a:gd name="connsiteX106" fmla="*/ 442383 w 4239683"/>
              <a:gd name="connsiteY106" fmla="*/ 450850 h 3295650"/>
              <a:gd name="connsiteX107" fmla="*/ 328083 w 4239683"/>
              <a:gd name="connsiteY107" fmla="*/ 450850 h 3295650"/>
              <a:gd name="connsiteX108" fmla="*/ 328083 w 4239683"/>
              <a:gd name="connsiteY108" fmla="*/ 381000 h 3295650"/>
              <a:gd name="connsiteX109" fmla="*/ 302683 w 4239683"/>
              <a:gd name="connsiteY109" fmla="*/ 381000 h 3295650"/>
              <a:gd name="connsiteX110" fmla="*/ 302683 w 4239683"/>
              <a:gd name="connsiteY110" fmla="*/ 323850 h 3295650"/>
              <a:gd name="connsiteX111" fmla="*/ 283633 w 4239683"/>
              <a:gd name="connsiteY111" fmla="*/ 323850 h 3295650"/>
              <a:gd name="connsiteX112" fmla="*/ 283633 w 4239683"/>
              <a:gd name="connsiteY112" fmla="*/ 241300 h 3295650"/>
              <a:gd name="connsiteX113" fmla="*/ 277283 w 4239683"/>
              <a:gd name="connsiteY113" fmla="*/ 234950 h 3295650"/>
              <a:gd name="connsiteX114" fmla="*/ 277283 w 4239683"/>
              <a:gd name="connsiteY114" fmla="*/ 114300 h 3295650"/>
              <a:gd name="connsiteX115" fmla="*/ 243417 w 4239683"/>
              <a:gd name="connsiteY115" fmla="*/ 88900 h 3295650"/>
              <a:gd name="connsiteX116" fmla="*/ 239183 w 4239683"/>
              <a:gd name="connsiteY116" fmla="*/ 57150 h 3295650"/>
              <a:gd name="connsiteX117" fmla="*/ 160867 w 4239683"/>
              <a:gd name="connsiteY117" fmla="*/ 57150 h 3295650"/>
              <a:gd name="connsiteX118" fmla="*/ 154516 w 4239683"/>
              <a:gd name="connsiteY118" fmla="*/ 21167 h 3295650"/>
              <a:gd name="connsiteX119" fmla="*/ 105834 w 4239683"/>
              <a:gd name="connsiteY119" fmla="*/ 21167 h 3295650"/>
              <a:gd name="connsiteX120" fmla="*/ 105833 w 4239683"/>
              <a:gd name="connsiteY120" fmla="*/ 0 h 3295650"/>
              <a:gd name="connsiteX121" fmla="*/ 0 w 4239683"/>
              <a:gd name="connsiteY121" fmla="*/ 0 h 3295650"/>
              <a:gd name="connsiteX0" fmla="*/ 4239683 w 4239683"/>
              <a:gd name="connsiteY0" fmla="*/ 3295650 h 3295650"/>
              <a:gd name="connsiteX1" fmla="*/ 4239683 w 4239683"/>
              <a:gd name="connsiteY1" fmla="*/ 2768600 h 3295650"/>
              <a:gd name="connsiteX2" fmla="*/ 3623733 w 4239683"/>
              <a:gd name="connsiteY2" fmla="*/ 2768600 h 3295650"/>
              <a:gd name="connsiteX3" fmla="*/ 3623733 w 4239683"/>
              <a:gd name="connsiteY3" fmla="*/ 2673350 h 3295650"/>
              <a:gd name="connsiteX4" fmla="*/ 3160183 w 4239683"/>
              <a:gd name="connsiteY4" fmla="*/ 2673350 h 3295650"/>
              <a:gd name="connsiteX5" fmla="*/ 3160183 w 4239683"/>
              <a:gd name="connsiteY5" fmla="*/ 2603500 h 3295650"/>
              <a:gd name="connsiteX6" fmla="*/ 3058583 w 4239683"/>
              <a:gd name="connsiteY6" fmla="*/ 2603500 h 3295650"/>
              <a:gd name="connsiteX7" fmla="*/ 3058583 w 4239683"/>
              <a:gd name="connsiteY7" fmla="*/ 2603500 h 3295650"/>
              <a:gd name="connsiteX8" fmla="*/ 3058583 w 4239683"/>
              <a:gd name="connsiteY8" fmla="*/ 2559050 h 3295650"/>
              <a:gd name="connsiteX9" fmla="*/ 2995083 w 4239683"/>
              <a:gd name="connsiteY9" fmla="*/ 2559050 h 3295650"/>
              <a:gd name="connsiteX10" fmla="*/ 2995083 w 4239683"/>
              <a:gd name="connsiteY10" fmla="*/ 2482850 h 3295650"/>
              <a:gd name="connsiteX11" fmla="*/ 2982383 w 4239683"/>
              <a:gd name="connsiteY11" fmla="*/ 2482850 h 3295650"/>
              <a:gd name="connsiteX12" fmla="*/ 2982383 w 4239683"/>
              <a:gd name="connsiteY12" fmla="*/ 2451100 h 3295650"/>
              <a:gd name="connsiteX13" fmla="*/ 2912533 w 4239683"/>
              <a:gd name="connsiteY13" fmla="*/ 2451100 h 3295650"/>
              <a:gd name="connsiteX14" fmla="*/ 2925233 w 4239683"/>
              <a:gd name="connsiteY14" fmla="*/ 2438400 h 3295650"/>
              <a:gd name="connsiteX15" fmla="*/ 2823633 w 4239683"/>
              <a:gd name="connsiteY15" fmla="*/ 2438400 h 3295650"/>
              <a:gd name="connsiteX16" fmla="*/ 2823633 w 4239683"/>
              <a:gd name="connsiteY16" fmla="*/ 2413000 h 3295650"/>
              <a:gd name="connsiteX17" fmla="*/ 2753783 w 4239683"/>
              <a:gd name="connsiteY17" fmla="*/ 2413000 h 3295650"/>
              <a:gd name="connsiteX18" fmla="*/ 2753783 w 4239683"/>
              <a:gd name="connsiteY18" fmla="*/ 2393950 h 3295650"/>
              <a:gd name="connsiteX19" fmla="*/ 2728383 w 4239683"/>
              <a:gd name="connsiteY19" fmla="*/ 2393950 h 3295650"/>
              <a:gd name="connsiteX20" fmla="*/ 2728383 w 4239683"/>
              <a:gd name="connsiteY20" fmla="*/ 2368550 h 3295650"/>
              <a:gd name="connsiteX21" fmla="*/ 2696633 w 4239683"/>
              <a:gd name="connsiteY21" fmla="*/ 2368550 h 3295650"/>
              <a:gd name="connsiteX22" fmla="*/ 2696633 w 4239683"/>
              <a:gd name="connsiteY22" fmla="*/ 2355850 h 3295650"/>
              <a:gd name="connsiteX23" fmla="*/ 2575983 w 4239683"/>
              <a:gd name="connsiteY23" fmla="*/ 2355850 h 3295650"/>
              <a:gd name="connsiteX24" fmla="*/ 2575983 w 4239683"/>
              <a:gd name="connsiteY24" fmla="*/ 2336800 h 3295650"/>
              <a:gd name="connsiteX25" fmla="*/ 2506133 w 4239683"/>
              <a:gd name="connsiteY25" fmla="*/ 2336800 h 3295650"/>
              <a:gd name="connsiteX26" fmla="*/ 2506133 w 4239683"/>
              <a:gd name="connsiteY26" fmla="*/ 2292350 h 3295650"/>
              <a:gd name="connsiteX27" fmla="*/ 2468033 w 4239683"/>
              <a:gd name="connsiteY27" fmla="*/ 2292350 h 3295650"/>
              <a:gd name="connsiteX28" fmla="*/ 2468033 w 4239683"/>
              <a:gd name="connsiteY28" fmla="*/ 2273300 h 3295650"/>
              <a:gd name="connsiteX29" fmla="*/ 2410883 w 4239683"/>
              <a:gd name="connsiteY29" fmla="*/ 2273300 h 3295650"/>
              <a:gd name="connsiteX30" fmla="*/ 2410883 w 4239683"/>
              <a:gd name="connsiteY30" fmla="*/ 2228850 h 3295650"/>
              <a:gd name="connsiteX31" fmla="*/ 2372783 w 4239683"/>
              <a:gd name="connsiteY31" fmla="*/ 2228850 h 3295650"/>
              <a:gd name="connsiteX32" fmla="*/ 2372783 w 4239683"/>
              <a:gd name="connsiteY32" fmla="*/ 2190750 h 3295650"/>
              <a:gd name="connsiteX33" fmla="*/ 2252133 w 4239683"/>
              <a:gd name="connsiteY33" fmla="*/ 2190750 h 3295650"/>
              <a:gd name="connsiteX34" fmla="*/ 2252133 w 4239683"/>
              <a:gd name="connsiteY34" fmla="*/ 2165350 h 3295650"/>
              <a:gd name="connsiteX35" fmla="*/ 2207683 w 4239683"/>
              <a:gd name="connsiteY35" fmla="*/ 2165350 h 3295650"/>
              <a:gd name="connsiteX36" fmla="*/ 2207683 w 4239683"/>
              <a:gd name="connsiteY36" fmla="*/ 2152650 h 3295650"/>
              <a:gd name="connsiteX37" fmla="*/ 2169583 w 4239683"/>
              <a:gd name="connsiteY37" fmla="*/ 2152650 h 3295650"/>
              <a:gd name="connsiteX38" fmla="*/ 2169583 w 4239683"/>
              <a:gd name="connsiteY38" fmla="*/ 2127250 h 3295650"/>
              <a:gd name="connsiteX39" fmla="*/ 2131483 w 4239683"/>
              <a:gd name="connsiteY39" fmla="*/ 2127250 h 3295650"/>
              <a:gd name="connsiteX40" fmla="*/ 2131483 w 4239683"/>
              <a:gd name="connsiteY40" fmla="*/ 2082800 h 3295650"/>
              <a:gd name="connsiteX41" fmla="*/ 2106083 w 4239683"/>
              <a:gd name="connsiteY41" fmla="*/ 2082800 h 3295650"/>
              <a:gd name="connsiteX42" fmla="*/ 2106083 w 4239683"/>
              <a:gd name="connsiteY42" fmla="*/ 2025650 h 3295650"/>
              <a:gd name="connsiteX43" fmla="*/ 2080683 w 4239683"/>
              <a:gd name="connsiteY43" fmla="*/ 2025650 h 3295650"/>
              <a:gd name="connsiteX44" fmla="*/ 2080683 w 4239683"/>
              <a:gd name="connsiteY44" fmla="*/ 2025650 h 3295650"/>
              <a:gd name="connsiteX45" fmla="*/ 2055283 w 4239683"/>
              <a:gd name="connsiteY45" fmla="*/ 2000250 h 3295650"/>
              <a:gd name="connsiteX46" fmla="*/ 2055283 w 4239683"/>
              <a:gd name="connsiteY46" fmla="*/ 1968500 h 3295650"/>
              <a:gd name="connsiteX47" fmla="*/ 1839383 w 4239683"/>
              <a:gd name="connsiteY47" fmla="*/ 1968500 h 3295650"/>
              <a:gd name="connsiteX48" fmla="*/ 1839383 w 4239683"/>
              <a:gd name="connsiteY48" fmla="*/ 1930400 h 3295650"/>
              <a:gd name="connsiteX49" fmla="*/ 1813983 w 4239683"/>
              <a:gd name="connsiteY49" fmla="*/ 1930400 h 3295650"/>
              <a:gd name="connsiteX50" fmla="*/ 1813983 w 4239683"/>
              <a:gd name="connsiteY50" fmla="*/ 1885950 h 3295650"/>
              <a:gd name="connsiteX51" fmla="*/ 1794933 w 4239683"/>
              <a:gd name="connsiteY51" fmla="*/ 1885950 h 3295650"/>
              <a:gd name="connsiteX52" fmla="*/ 1794933 w 4239683"/>
              <a:gd name="connsiteY52" fmla="*/ 1854200 h 3295650"/>
              <a:gd name="connsiteX53" fmla="*/ 1763183 w 4239683"/>
              <a:gd name="connsiteY53" fmla="*/ 1854200 h 3295650"/>
              <a:gd name="connsiteX54" fmla="*/ 1763183 w 4239683"/>
              <a:gd name="connsiteY54" fmla="*/ 1816100 h 3295650"/>
              <a:gd name="connsiteX55" fmla="*/ 1725083 w 4239683"/>
              <a:gd name="connsiteY55" fmla="*/ 1816100 h 3295650"/>
              <a:gd name="connsiteX56" fmla="*/ 1725083 w 4239683"/>
              <a:gd name="connsiteY56" fmla="*/ 1790700 h 3295650"/>
              <a:gd name="connsiteX57" fmla="*/ 1598083 w 4239683"/>
              <a:gd name="connsiteY57" fmla="*/ 1790700 h 3295650"/>
              <a:gd name="connsiteX58" fmla="*/ 1598083 w 4239683"/>
              <a:gd name="connsiteY58" fmla="*/ 1758950 h 3295650"/>
              <a:gd name="connsiteX59" fmla="*/ 1540933 w 4239683"/>
              <a:gd name="connsiteY59" fmla="*/ 1758950 h 3295650"/>
              <a:gd name="connsiteX60" fmla="*/ 1540933 w 4239683"/>
              <a:gd name="connsiteY60" fmla="*/ 1758950 h 3295650"/>
              <a:gd name="connsiteX61" fmla="*/ 1515533 w 4239683"/>
              <a:gd name="connsiteY61" fmla="*/ 1733550 h 3295650"/>
              <a:gd name="connsiteX62" fmla="*/ 1515533 w 4239683"/>
              <a:gd name="connsiteY62" fmla="*/ 1663700 h 3295650"/>
              <a:gd name="connsiteX63" fmla="*/ 1464733 w 4239683"/>
              <a:gd name="connsiteY63" fmla="*/ 1663700 h 3295650"/>
              <a:gd name="connsiteX64" fmla="*/ 1464733 w 4239683"/>
              <a:gd name="connsiteY64" fmla="*/ 1587500 h 3295650"/>
              <a:gd name="connsiteX65" fmla="*/ 1466850 w 4239683"/>
              <a:gd name="connsiteY65" fmla="*/ 1551516 h 3295650"/>
              <a:gd name="connsiteX66" fmla="*/ 1380067 w 4239683"/>
              <a:gd name="connsiteY66" fmla="*/ 1536700 h 3295650"/>
              <a:gd name="connsiteX67" fmla="*/ 1303865 w 4239683"/>
              <a:gd name="connsiteY67" fmla="*/ 1540934 h 3295650"/>
              <a:gd name="connsiteX68" fmla="*/ 1308100 w 4239683"/>
              <a:gd name="connsiteY68" fmla="*/ 1515533 h 3295650"/>
              <a:gd name="connsiteX69" fmla="*/ 1257300 w 4239683"/>
              <a:gd name="connsiteY69" fmla="*/ 1515533 h 3295650"/>
              <a:gd name="connsiteX70" fmla="*/ 1257300 w 4239683"/>
              <a:gd name="connsiteY70" fmla="*/ 1479550 h 3295650"/>
              <a:gd name="connsiteX71" fmla="*/ 1223433 w 4239683"/>
              <a:gd name="connsiteY71" fmla="*/ 1479550 h 3295650"/>
              <a:gd name="connsiteX72" fmla="*/ 1223433 w 4239683"/>
              <a:gd name="connsiteY72" fmla="*/ 1435100 h 3295650"/>
              <a:gd name="connsiteX73" fmla="*/ 1198033 w 4239683"/>
              <a:gd name="connsiteY73" fmla="*/ 1435100 h 3295650"/>
              <a:gd name="connsiteX74" fmla="*/ 1198033 w 4239683"/>
              <a:gd name="connsiteY74" fmla="*/ 1346200 h 3295650"/>
              <a:gd name="connsiteX75" fmla="*/ 1172633 w 4239683"/>
              <a:gd name="connsiteY75" fmla="*/ 1346200 h 3295650"/>
              <a:gd name="connsiteX76" fmla="*/ 1174749 w 4239683"/>
              <a:gd name="connsiteY76" fmla="*/ 1299633 h 3295650"/>
              <a:gd name="connsiteX77" fmla="*/ 1147233 w 4239683"/>
              <a:gd name="connsiteY77" fmla="*/ 1295400 h 3295650"/>
              <a:gd name="connsiteX78" fmla="*/ 1147233 w 4239683"/>
              <a:gd name="connsiteY78" fmla="*/ 1250950 h 3295650"/>
              <a:gd name="connsiteX79" fmla="*/ 1102783 w 4239683"/>
              <a:gd name="connsiteY79" fmla="*/ 1250950 h 3295650"/>
              <a:gd name="connsiteX80" fmla="*/ 1094316 w 4239683"/>
              <a:gd name="connsiteY80" fmla="*/ 1195917 h 3295650"/>
              <a:gd name="connsiteX81" fmla="*/ 982132 w 4239683"/>
              <a:gd name="connsiteY81" fmla="*/ 1193800 h 3295650"/>
              <a:gd name="connsiteX82" fmla="*/ 956733 w 4239683"/>
              <a:gd name="connsiteY82" fmla="*/ 1164167 h 3295650"/>
              <a:gd name="connsiteX83" fmla="*/ 918633 w 4239683"/>
              <a:gd name="connsiteY83" fmla="*/ 1155700 h 3295650"/>
              <a:gd name="connsiteX84" fmla="*/ 912283 w 4239683"/>
              <a:gd name="connsiteY84" fmla="*/ 1081616 h 3295650"/>
              <a:gd name="connsiteX85" fmla="*/ 895349 w 4239683"/>
              <a:gd name="connsiteY85" fmla="*/ 1051982 h 3295650"/>
              <a:gd name="connsiteX86" fmla="*/ 901700 w 4239683"/>
              <a:gd name="connsiteY86" fmla="*/ 994833 h 3295650"/>
              <a:gd name="connsiteX87" fmla="*/ 867833 w 4239683"/>
              <a:gd name="connsiteY87" fmla="*/ 984250 h 3295650"/>
              <a:gd name="connsiteX88" fmla="*/ 867833 w 4239683"/>
              <a:gd name="connsiteY88" fmla="*/ 933450 h 3295650"/>
              <a:gd name="connsiteX89" fmla="*/ 848783 w 4239683"/>
              <a:gd name="connsiteY89" fmla="*/ 933450 h 3295650"/>
              <a:gd name="connsiteX90" fmla="*/ 848783 w 4239683"/>
              <a:gd name="connsiteY90" fmla="*/ 895350 h 3295650"/>
              <a:gd name="connsiteX91" fmla="*/ 823383 w 4239683"/>
              <a:gd name="connsiteY91" fmla="*/ 895350 h 3295650"/>
              <a:gd name="connsiteX92" fmla="*/ 823383 w 4239683"/>
              <a:gd name="connsiteY92" fmla="*/ 869950 h 3295650"/>
              <a:gd name="connsiteX93" fmla="*/ 715433 w 4239683"/>
              <a:gd name="connsiteY93" fmla="*/ 869950 h 3295650"/>
              <a:gd name="connsiteX94" fmla="*/ 704849 w 4239683"/>
              <a:gd name="connsiteY94" fmla="*/ 836083 h 3295650"/>
              <a:gd name="connsiteX95" fmla="*/ 645583 w 4239683"/>
              <a:gd name="connsiteY95" fmla="*/ 840317 h 3295650"/>
              <a:gd name="connsiteX96" fmla="*/ 645583 w 4239683"/>
              <a:gd name="connsiteY96" fmla="*/ 768350 h 3295650"/>
              <a:gd name="connsiteX97" fmla="*/ 613833 w 4239683"/>
              <a:gd name="connsiteY97" fmla="*/ 768350 h 3295650"/>
              <a:gd name="connsiteX98" fmla="*/ 605366 w 4239683"/>
              <a:gd name="connsiteY98" fmla="*/ 681567 h 3295650"/>
              <a:gd name="connsiteX99" fmla="*/ 590549 w 4239683"/>
              <a:gd name="connsiteY99" fmla="*/ 599017 h 3295650"/>
              <a:gd name="connsiteX100" fmla="*/ 582083 w 4239683"/>
              <a:gd name="connsiteY100" fmla="*/ 565150 h 3295650"/>
              <a:gd name="connsiteX101" fmla="*/ 550333 w 4239683"/>
              <a:gd name="connsiteY101" fmla="*/ 565150 h 3295650"/>
              <a:gd name="connsiteX102" fmla="*/ 548216 w 4239683"/>
              <a:gd name="connsiteY102" fmla="*/ 505883 h 3295650"/>
              <a:gd name="connsiteX103" fmla="*/ 514350 w 4239683"/>
              <a:gd name="connsiteY103" fmla="*/ 501650 h 3295650"/>
              <a:gd name="connsiteX104" fmla="*/ 512233 w 4239683"/>
              <a:gd name="connsiteY104" fmla="*/ 476250 h 3295650"/>
              <a:gd name="connsiteX105" fmla="*/ 442383 w 4239683"/>
              <a:gd name="connsiteY105" fmla="*/ 476250 h 3295650"/>
              <a:gd name="connsiteX106" fmla="*/ 442383 w 4239683"/>
              <a:gd name="connsiteY106" fmla="*/ 450850 h 3295650"/>
              <a:gd name="connsiteX107" fmla="*/ 328083 w 4239683"/>
              <a:gd name="connsiteY107" fmla="*/ 450850 h 3295650"/>
              <a:gd name="connsiteX108" fmla="*/ 328083 w 4239683"/>
              <a:gd name="connsiteY108" fmla="*/ 381000 h 3295650"/>
              <a:gd name="connsiteX109" fmla="*/ 302683 w 4239683"/>
              <a:gd name="connsiteY109" fmla="*/ 381000 h 3295650"/>
              <a:gd name="connsiteX110" fmla="*/ 302683 w 4239683"/>
              <a:gd name="connsiteY110" fmla="*/ 323850 h 3295650"/>
              <a:gd name="connsiteX111" fmla="*/ 283633 w 4239683"/>
              <a:gd name="connsiteY111" fmla="*/ 323850 h 3295650"/>
              <a:gd name="connsiteX112" fmla="*/ 283633 w 4239683"/>
              <a:gd name="connsiteY112" fmla="*/ 241300 h 3295650"/>
              <a:gd name="connsiteX113" fmla="*/ 277283 w 4239683"/>
              <a:gd name="connsiteY113" fmla="*/ 234950 h 3295650"/>
              <a:gd name="connsiteX114" fmla="*/ 277283 w 4239683"/>
              <a:gd name="connsiteY114" fmla="*/ 114300 h 3295650"/>
              <a:gd name="connsiteX115" fmla="*/ 243417 w 4239683"/>
              <a:gd name="connsiteY115" fmla="*/ 88900 h 3295650"/>
              <a:gd name="connsiteX116" fmla="*/ 239183 w 4239683"/>
              <a:gd name="connsiteY116" fmla="*/ 57150 h 3295650"/>
              <a:gd name="connsiteX117" fmla="*/ 160867 w 4239683"/>
              <a:gd name="connsiteY117" fmla="*/ 57150 h 3295650"/>
              <a:gd name="connsiteX118" fmla="*/ 154516 w 4239683"/>
              <a:gd name="connsiteY118" fmla="*/ 21167 h 3295650"/>
              <a:gd name="connsiteX119" fmla="*/ 105834 w 4239683"/>
              <a:gd name="connsiteY119" fmla="*/ 21167 h 3295650"/>
              <a:gd name="connsiteX120" fmla="*/ 105833 w 4239683"/>
              <a:gd name="connsiteY120" fmla="*/ 0 h 3295650"/>
              <a:gd name="connsiteX121" fmla="*/ 0 w 4239683"/>
              <a:gd name="connsiteY121" fmla="*/ 0 h 3295650"/>
              <a:gd name="connsiteX0" fmla="*/ 4239683 w 4239683"/>
              <a:gd name="connsiteY0" fmla="*/ 3295650 h 3295650"/>
              <a:gd name="connsiteX1" fmla="*/ 4239683 w 4239683"/>
              <a:gd name="connsiteY1" fmla="*/ 2768600 h 3295650"/>
              <a:gd name="connsiteX2" fmla="*/ 3623733 w 4239683"/>
              <a:gd name="connsiteY2" fmla="*/ 2768600 h 3295650"/>
              <a:gd name="connsiteX3" fmla="*/ 3623733 w 4239683"/>
              <a:gd name="connsiteY3" fmla="*/ 2673350 h 3295650"/>
              <a:gd name="connsiteX4" fmla="*/ 3160183 w 4239683"/>
              <a:gd name="connsiteY4" fmla="*/ 2673350 h 3295650"/>
              <a:gd name="connsiteX5" fmla="*/ 3160183 w 4239683"/>
              <a:gd name="connsiteY5" fmla="*/ 2603500 h 3295650"/>
              <a:gd name="connsiteX6" fmla="*/ 3058583 w 4239683"/>
              <a:gd name="connsiteY6" fmla="*/ 2603500 h 3295650"/>
              <a:gd name="connsiteX7" fmla="*/ 3058583 w 4239683"/>
              <a:gd name="connsiteY7" fmla="*/ 2603500 h 3295650"/>
              <a:gd name="connsiteX8" fmla="*/ 3058583 w 4239683"/>
              <a:gd name="connsiteY8" fmla="*/ 2559050 h 3295650"/>
              <a:gd name="connsiteX9" fmla="*/ 2995083 w 4239683"/>
              <a:gd name="connsiteY9" fmla="*/ 2559050 h 3295650"/>
              <a:gd name="connsiteX10" fmla="*/ 2995083 w 4239683"/>
              <a:gd name="connsiteY10" fmla="*/ 2482850 h 3295650"/>
              <a:gd name="connsiteX11" fmla="*/ 2982383 w 4239683"/>
              <a:gd name="connsiteY11" fmla="*/ 2482850 h 3295650"/>
              <a:gd name="connsiteX12" fmla="*/ 2982383 w 4239683"/>
              <a:gd name="connsiteY12" fmla="*/ 2451100 h 3295650"/>
              <a:gd name="connsiteX13" fmla="*/ 2912533 w 4239683"/>
              <a:gd name="connsiteY13" fmla="*/ 2451100 h 3295650"/>
              <a:gd name="connsiteX14" fmla="*/ 2925233 w 4239683"/>
              <a:gd name="connsiteY14" fmla="*/ 2438400 h 3295650"/>
              <a:gd name="connsiteX15" fmla="*/ 2823633 w 4239683"/>
              <a:gd name="connsiteY15" fmla="*/ 2438400 h 3295650"/>
              <a:gd name="connsiteX16" fmla="*/ 2823633 w 4239683"/>
              <a:gd name="connsiteY16" fmla="*/ 2413000 h 3295650"/>
              <a:gd name="connsiteX17" fmla="*/ 2753783 w 4239683"/>
              <a:gd name="connsiteY17" fmla="*/ 2413000 h 3295650"/>
              <a:gd name="connsiteX18" fmla="*/ 2753783 w 4239683"/>
              <a:gd name="connsiteY18" fmla="*/ 2393950 h 3295650"/>
              <a:gd name="connsiteX19" fmla="*/ 2728383 w 4239683"/>
              <a:gd name="connsiteY19" fmla="*/ 2393950 h 3295650"/>
              <a:gd name="connsiteX20" fmla="*/ 2728383 w 4239683"/>
              <a:gd name="connsiteY20" fmla="*/ 2368550 h 3295650"/>
              <a:gd name="connsiteX21" fmla="*/ 2696633 w 4239683"/>
              <a:gd name="connsiteY21" fmla="*/ 2368550 h 3295650"/>
              <a:gd name="connsiteX22" fmla="*/ 2696633 w 4239683"/>
              <a:gd name="connsiteY22" fmla="*/ 2355850 h 3295650"/>
              <a:gd name="connsiteX23" fmla="*/ 2575983 w 4239683"/>
              <a:gd name="connsiteY23" fmla="*/ 2355850 h 3295650"/>
              <a:gd name="connsiteX24" fmla="*/ 2575983 w 4239683"/>
              <a:gd name="connsiteY24" fmla="*/ 2336800 h 3295650"/>
              <a:gd name="connsiteX25" fmla="*/ 2506133 w 4239683"/>
              <a:gd name="connsiteY25" fmla="*/ 2336800 h 3295650"/>
              <a:gd name="connsiteX26" fmla="*/ 2506133 w 4239683"/>
              <a:gd name="connsiteY26" fmla="*/ 2292350 h 3295650"/>
              <a:gd name="connsiteX27" fmla="*/ 2468033 w 4239683"/>
              <a:gd name="connsiteY27" fmla="*/ 2292350 h 3295650"/>
              <a:gd name="connsiteX28" fmla="*/ 2468033 w 4239683"/>
              <a:gd name="connsiteY28" fmla="*/ 2273300 h 3295650"/>
              <a:gd name="connsiteX29" fmla="*/ 2410883 w 4239683"/>
              <a:gd name="connsiteY29" fmla="*/ 2273300 h 3295650"/>
              <a:gd name="connsiteX30" fmla="*/ 2410883 w 4239683"/>
              <a:gd name="connsiteY30" fmla="*/ 2228850 h 3295650"/>
              <a:gd name="connsiteX31" fmla="*/ 2372783 w 4239683"/>
              <a:gd name="connsiteY31" fmla="*/ 2228850 h 3295650"/>
              <a:gd name="connsiteX32" fmla="*/ 2372783 w 4239683"/>
              <a:gd name="connsiteY32" fmla="*/ 2190750 h 3295650"/>
              <a:gd name="connsiteX33" fmla="*/ 2252133 w 4239683"/>
              <a:gd name="connsiteY33" fmla="*/ 2190750 h 3295650"/>
              <a:gd name="connsiteX34" fmla="*/ 2252133 w 4239683"/>
              <a:gd name="connsiteY34" fmla="*/ 2165350 h 3295650"/>
              <a:gd name="connsiteX35" fmla="*/ 2207683 w 4239683"/>
              <a:gd name="connsiteY35" fmla="*/ 2165350 h 3295650"/>
              <a:gd name="connsiteX36" fmla="*/ 2207683 w 4239683"/>
              <a:gd name="connsiteY36" fmla="*/ 2152650 h 3295650"/>
              <a:gd name="connsiteX37" fmla="*/ 2169583 w 4239683"/>
              <a:gd name="connsiteY37" fmla="*/ 2152650 h 3295650"/>
              <a:gd name="connsiteX38" fmla="*/ 2169583 w 4239683"/>
              <a:gd name="connsiteY38" fmla="*/ 2127250 h 3295650"/>
              <a:gd name="connsiteX39" fmla="*/ 2131483 w 4239683"/>
              <a:gd name="connsiteY39" fmla="*/ 2127250 h 3295650"/>
              <a:gd name="connsiteX40" fmla="*/ 2131483 w 4239683"/>
              <a:gd name="connsiteY40" fmla="*/ 2082800 h 3295650"/>
              <a:gd name="connsiteX41" fmla="*/ 2106083 w 4239683"/>
              <a:gd name="connsiteY41" fmla="*/ 2082800 h 3295650"/>
              <a:gd name="connsiteX42" fmla="*/ 2106083 w 4239683"/>
              <a:gd name="connsiteY42" fmla="*/ 2025650 h 3295650"/>
              <a:gd name="connsiteX43" fmla="*/ 2080683 w 4239683"/>
              <a:gd name="connsiteY43" fmla="*/ 2025650 h 3295650"/>
              <a:gd name="connsiteX44" fmla="*/ 2080683 w 4239683"/>
              <a:gd name="connsiteY44" fmla="*/ 2025650 h 3295650"/>
              <a:gd name="connsiteX45" fmla="*/ 2055283 w 4239683"/>
              <a:gd name="connsiteY45" fmla="*/ 2000250 h 3295650"/>
              <a:gd name="connsiteX46" fmla="*/ 2055283 w 4239683"/>
              <a:gd name="connsiteY46" fmla="*/ 1968500 h 3295650"/>
              <a:gd name="connsiteX47" fmla="*/ 1839383 w 4239683"/>
              <a:gd name="connsiteY47" fmla="*/ 1968500 h 3295650"/>
              <a:gd name="connsiteX48" fmla="*/ 1839383 w 4239683"/>
              <a:gd name="connsiteY48" fmla="*/ 1930400 h 3295650"/>
              <a:gd name="connsiteX49" fmla="*/ 1813983 w 4239683"/>
              <a:gd name="connsiteY49" fmla="*/ 1930400 h 3295650"/>
              <a:gd name="connsiteX50" fmla="*/ 1813983 w 4239683"/>
              <a:gd name="connsiteY50" fmla="*/ 1885950 h 3295650"/>
              <a:gd name="connsiteX51" fmla="*/ 1794933 w 4239683"/>
              <a:gd name="connsiteY51" fmla="*/ 1885950 h 3295650"/>
              <a:gd name="connsiteX52" fmla="*/ 1794933 w 4239683"/>
              <a:gd name="connsiteY52" fmla="*/ 1854200 h 3295650"/>
              <a:gd name="connsiteX53" fmla="*/ 1763183 w 4239683"/>
              <a:gd name="connsiteY53" fmla="*/ 1854200 h 3295650"/>
              <a:gd name="connsiteX54" fmla="*/ 1763183 w 4239683"/>
              <a:gd name="connsiteY54" fmla="*/ 1816100 h 3295650"/>
              <a:gd name="connsiteX55" fmla="*/ 1725083 w 4239683"/>
              <a:gd name="connsiteY55" fmla="*/ 1816100 h 3295650"/>
              <a:gd name="connsiteX56" fmla="*/ 1725083 w 4239683"/>
              <a:gd name="connsiteY56" fmla="*/ 1790700 h 3295650"/>
              <a:gd name="connsiteX57" fmla="*/ 1598083 w 4239683"/>
              <a:gd name="connsiteY57" fmla="*/ 1790700 h 3295650"/>
              <a:gd name="connsiteX58" fmla="*/ 1598083 w 4239683"/>
              <a:gd name="connsiteY58" fmla="*/ 1758950 h 3295650"/>
              <a:gd name="connsiteX59" fmla="*/ 1540933 w 4239683"/>
              <a:gd name="connsiteY59" fmla="*/ 1758950 h 3295650"/>
              <a:gd name="connsiteX60" fmla="*/ 1540933 w 4239683"/>
              <a:gd name="connsiteY60" fmla="*/ 1758950 h 3295650"/>
              <a:gd name="connsiteX61" fmla="*/ 1515533 w 4239683"/>
              <a:gd name="connsiteY61" fmla="*/ 1733550 h 3295650"/>
              <a:gd name="connsiteX62" fmla="*/ 1515533 w 4239683"/>
              <a:gd name="connsiteY62" fmla="*/ 1663700 h 3295650"/>
              <a:gd name="connsiteX63" fmla="*/ 1464733 w 4239683"/>
              <a:gd name="connsiteY63" fmla="*/ 1663700 h 3295650"/>
              <a:gd name="connsiteX64" fmla="*/ 1464733 w 4239683"/>
              <a:gd name="connsiteY64" fmla="*/ 1587500 h 3295650"/>
              <a:gd name="connsiteX65" fmla="*/ 1477434 w 4239683"/>
              <a:gd name="connsiteY65" fmla="*/ 1452033 h 3295650"/>
              <a:gd name="connsiteX66" fmla="*/ 1380067 w 4239683"/>
              <a:gd name="connsiteY66" fmla="*/ 1536700 h 3295650"/>
              <a:gd name="connsiteX67" fmla="*/ 1303865 w 4239683"/>
              <a:gd name="connsiteY67" fmla="*/ 1540934 h 3295650"/>
              <a:gd name="connsiteX68" fmla="*/ 1308100 w 4239683"/>
              <a:gd name="connsiteY68" fmla="*/ 1515533 h 3295650"/>
              <a:gd name="connsiteX69" fmla="*/ 1257300 w 4239683"/>
              <a:gd name="connsiteY69" fmla="*/ 1515533 h 3295650"/>
              <a:gd name="connsiteX70" fmla="*/ 1257300 w 4239683"/>
              <a:gd name="connsiteY70" fmla="*/ 1479550 h 3295650"/>
              <a:gd name="connsiteX71" fmla="*/ 1223433 w 4239683"/>
              <a:gd name="connsiteY71" fmla="*/ 1479550 h 3295650"/>
              <a:gd name="connsiteX72" fmla="*/ 1223433 w 4239683"/>
              <a:gd name="connsiteY72" fmla="*/ 1435100 h 3295650"/>
              <a:gd name="connsiteX73" fmla="*/ 1198033 w 4239683"/>
              <a:gd name="connsiteY73" fmla="*/ 1435100 h 3295650"/>
              <a:gd name="connsiteX74" fmla="*/ 1198033 w 4239683"/>
              <a:gd name="connsiteY74" fmla="*/ 1346200 h 3295650"/>
              <a:gd name="connsiteX75" fmla="*/ 1172633 w 4239683"/>
              <a:gd name="connsiteY75" fmla="*/ 1346200 h 3295650"/>
              <a:gd name="connsiteX76" fmla="*/ 1174749 w 4239683"/>
              <a:gd name="connsiteY76" fmla="*/ 1299633 h 3295650"/>
              <a:gd name="connsiteX77" fmla="*/ 1147233 w 4239683"/>
              <a:gd name="connsiteY77" fmla="*/ 1295400 h 3295650"/>
              <a:gd name="connsiteX78" fmla="*/ 1147233 w 4239683"/>
              <a:gd name="connsiteY78" fmla="*/ 1250950 h 3295650"/>
              <a:gd name="connsiteX79" fmla="*/ 1102783 w 4239683"/>
              <a:gd name="connsiteY79" fmla="*/ 1250950 h 3295650"/>
              <a:gd name="connsiteX80" fmla="*/ 1094316 w 4239683"/>
              <a:gd name="connsiteY80" fmla="*/ 1195917 h 3295650"/>
              <a:gd name="connsiteX81" fmla="*/ 982132 w 4239683"/>
              <a:gd name="connsiteY81" fmla="*/ 1193800 h 3295650"/>
              <a:gd name="connsiteX82" fmla="*/ 956733 w 4239683"/>
              <a:gd name="connsiteY82" fmla="*/ 1164167 h 3295650"/>
              <a:gd name="connsiteX83" fmla="*/ 918633 w 4239683"/>
              <a:gd name="connsiteY83" fmla="*/ 1155700 h 3295650"/>
              <a:gd name="connsiteX84" fmla="*/ 912283 w 4239683"/>
              <a:gd name="connsiteY84" fmla="*/ 1081616 h 3295650"/>
              <a:gd name="connsiteX85" fmla="*/ 895349 w 4239683"/>
              <a:gd name="connsiteY85" fmla="*/ 1051982 h 3295650"/>
              <a:gd name="connsiteX86" fmla="*/ 901700 w 4239683"/>
              <a:gd name="connsiteY86" fmla="*/ 994833 h 3295650"/>
              <a:gd name="connsiteX87" fmla="*/ 867833 w 4239683"/>
              <a:gd name="connsiteY87" fmla="*/ 984250 h 3295650"/>
              <a:gd name="connsiteX88" fmla="*/ 867833 w 4239683"/>
              <a:gd name="connsiteY88" fmla="*/ 933450 h 3295650"/>
              <a:gd name="connsiteX89" fmla="*/ 848783 w 4239683"/>
              <a:gd name="connsiteY89" fmla="*/ 933450 h 3295650"/>
              <a:gd name="connsiteX90" fmla="*/ 848783 w 4239683"/>
              <a:gd name="connsiteY90" fmla="*/ 895350 h 3295650"/>
              <a:gd name="connsiteX91" fmla="*/ 823383 w 4239683"/>
              <a:gd name="connsiteY91" fmla="*/ 895350 h 3295650"/>
              <a:gd name="connsiteX92" fmla="*/ 823383 w 4239683"/>
              <a:gd name="connsiteY92" fmla="*/ 869950 h 3295650"/>
              <a:gd name="connsiteX93" fmla="*/ 715433 w 4239683"/>
              <a:gd name="connsiteY93" fmla="*/ 869950 h 3295650"/>
              <a:gd name="connsiteX94" fmla="*/ 704849 w 4239683"/>
              <a:gd name="connsiteY94" fmla="*/ 836083 h 3295650"/>
              <a:gd name="connsiteX95" fmla="*/ 645583 w 4239683"/>
              <a:gd name="connsiteY95" fmla="*/ 840317 h 3295650"/>
              <a:gd name="connsiteX96" fmla="*/ 645583 w 4239683"/>
              <a:gd name="connsiteY96" fmla="*/ 768350 h 3295650"/>
              <a:gd name="connsiteX97" fmla="*/ 613833 w 4239683"/>
              <a:gd name="connsiteY97" fmla="*/ 768350 h 3295650"/>
              <a:gd name="connsiteX98" fmla="*/ 605366 w 4239683"/>
              <a:gd name="connsiteY98" fmla="*/ 681567 h 3295650"/>
              <a:gd name="connsiteX99" fmla="*/ 590549 w 4239683"/>
              <a:gd name="connsiteY99" fmla="*/ 599017 h 3295650"/>
              <a:gd name="connsiteX100" fmla="*/ 582083 w 4239683"/>
              <a:gd name="connsiteY100" fmla="*/ 565150 h 3295650"/>
              <a:gd name="connsiteX101" fmla="*/ 550333 w 4239683"/>
              <a:gd name="connsiteY101" fmla="*/ 565150 h 3295650"/>
              <a:gd name="connsiteX102" fmla="*/ 548216 w 4239683"/>
              <a:gd name="connsiteY102" fmla="*/ 505883 h 3295650"/>
              <a:gd name="connsiteX103" fmla="*/ 514350 w 4239683"/>
              <a:gd name="connsiteY103" fmla="*/ 501650 h 3295650"/>
              <a:gd name="connsiteX104" fmla="*/ 512233 w 4239683"/>
              <a:gd name="connsiteY104" fmla="*/ 476250 h 3295650"/>
              <a:gd name="connsiteX105" fmla="*/ 442383 w 4239683"/>
              <a:gd name="connsiteY105" fmla="*/ 476250 h 3295650"/>
              <a:gd name="connsiteX106" fmla="*/ 442383 w 4239683"/>
              <a:gd name="connsiteY106" fmla="*/ 450850 h 3295650"/>
              <a:gd name="connsiteX107" fmla="*/ 328083 w 4239683"/>
              <a:gd name="connsiteY107" fmla="*/ 450850 h 3295650"/>
              <a:gd name="connsiteX108" fmla="*/ 328083 w 4239683"/>
              <a:gd name="connsiteY108" fmla="*/ 381000 h 3295650"/>
              <a:gd name="connsiteX109" fmla="*/ 302683 w 4239683"/>
              <a:gd name="connsiteY109" fmla="*/ 381000 h 3295650"/>
              <a:gd name="connsiteX110" fmla="*/ 302683 w 4239683"/>
              <a:gd name="connsiteY110" fmla="*/ 323850 h 3295650"/>
              <a:gd name="connsiteX111" fmla="*/ 283633 w 4239683"/>
              <a:gd name="connsiteY111" fmla="*/ 323850 h 3295650"/>
              <a:gd name="connsiteX112" fmla="*/ 283633 w 4239683"/>
              <a:gd name="connsiteY112" fmla="*/ 241300 h 3295650"/>
              <a:gd name="connsiteX113" fmla="*/ 277283 w 4239683"/>
              <a:gd name="connsiteY113" fmla="*/ 234950 h 3295650"/>
              <a:gd name="connsiteX114" fmla="*/ 277283 w 4239683"/>
              <a:gd name="connsiteY114" fmla="*/ 114300 h 3295650"/>
              <a:gd name="connsiteX115" fmla="*/ 243417 w 4239683"/>
              <a:gd name="connsiteY115" fmla="*/ 88900 h 3295650"/>
              <a:gd name="connsiteX116" fmla="*/ 239183 w 4239683"/>
              <a:gd name="connsiteY116" fmla="*/ 57150 h 3295650"/>
              <a:gd name="connsiteX117" fmla="*/ 160867 w 4239683"/>
              <a:gd name="connsiteY117" fmla="*/ 57150 h 3295650"/>
              <a:gd name="connsiteX118" fmla="*/ 154516 w 4239683"/>
              <a:gd name="connsiteY118" fmla="*/ 21167 h 3295650"/>
              <a:gd name="connsiteX119" fmla="*/ 105834 w 4239683"/>
              <a:gd name="connsiteY119" fmla="*/ 21167 h 3295650"/>
              <a:gd name="connsiteX120" fmla="*/ 105833 w 4239683"/>
              <a:gd name="connsiteY120" fmla="*/ 0 h 3295650"/>
              <a:gd name="connsiteX121" fmla="*/ 0 w 4239683"/>
              <a:gd name="connsiteY121" fmla="*/ 0 h 3295650"/>
              <a:gd name="connsiteX0" fmla="*/ 4239683 w 4239683"/>
              <a:gd name="connsiteY0" fmla="*/ 3295650 h 3295650"/>
              <a:gd name="connsiteX1" fmla="*/ 4239683 w 4239683"/>
              <a:gd name="connsiteY1" fmla="*/ 2768600 h 3295650"/>
              <a:gd name="connsiteX2" fmla="*/ 3623733 w 4239683"/>
              <a:gd name="connsiteY2" fmla="*/ 2768600 h 3295650"/>
              <a:gd name="connsiteX3" fmla="*/ 3623733 w 4239683"/>
              <a:gd name="connsiteY3" fmla="*/ 2673350 h 3295650"/>
              <a:gd name="connsiteX4" fmla="*/ 3160183 w 4239683"/>
              <a:gd name="connsiteY4" fmla="*/ 2673350 h 3295650"/>
              <a:gd name="connsiteX5" fmla="*/ 3160183 w 4239683"/>
              <a:gd name="connsiteY5" fmla="*/ 2603500 h 3295650"/>
              <a:gd name="connsiteX6" fmla="*/ 3058583 w 4239683"/>
              <a:gd name="connsiteY6" fmla="*/ 2603500 h 3295650"/>
              <a:gd name="connsiteX7" fmla="*/ 3058583 w 4239683"/>
              <a:gd name="connsiteY7" fmla="*/ 2603500 h 3295650"/>
              <a:gd name="connsiteX8" fmla="*/ 3058583 w 4239683"/>
              <a:gd name="connsiteY8" fmla="*/ 2559050 h 3295650"/>
              <a:gd name="connsiteX9" fmla="*/ 2995083 w 4239683"/>
              <a:gd name="connsiteY9" fmla="*/ 2559050 h 3295650"/>
              <a:gd name="connsiteX10" fmla="*/ 2995083 w 4239683"/>
              <a:gd name="connsiteY10" fmla="*/ 2482850 h 3295650"/>
              <a:gd name="connsiteX11" fmla="*/ 2982383 w 4239683"/>
              <a:gd name="connsiteY11" fmla="*/ 2482850 h 3295650"/>
              <a:gd name="connsiteX12" fmla="*/ 2982383 w 4239683"/>
              <a:gd name="connsiteY12" fmla="*/ 2451100 h 3295650"/>
              <a:gd name="connsiteX13" fmla="*/ 2912533 w 4239683"/>
              <a:gd name="connsiteY13" fmla="*/ 2451100 h 3295650"/>
              <a:gd name="connsiteX14" fmla="*/ 2925233 w 4239683"/>
              <a:gd name="connsiteY14" fmla="*/ 2438400 h 3295650"/>
              <a:gd name="connsiteX15" fmla="*/ 2823633 w 4239683"/>
              <a:gd name="connsiteY15" fmla="*/ 2438400 h 3295650"/>
              <a:gd name="connsiteX16" fmla="*/ 2823633 w 4239683"/>
              <a:gd name="connsiteY16" fmla="*/ 2413000 h 3295650"/>
              <a:gd name="connsiteX17" fmla="*/ 2753783 w 4239683"/>
              <a:gd name="connsiteY17" fmla="*/ 2413000 h 3295650"/>
              <a:gd name="connsiteX18" fmla="*/ 2753783 w 4239683"/>
              <a:gd name="connsiteY18" fmla="*/ 2393950 h 3295650"/>
              <a:gd name="connsiteX19" fmla="*/ 2728383 w 4239683"/>
              <a:gd name="connsiteY19" fmla="*/ 2393950 h 3295650"/>
              <a:gd name="connsiteX20" fmla="*/ 2728383 w 4239683"/>
              <a:gd name="connsiteY20" fmla="*/ 2368550 h 3295650"/>
              <a:gd name="connsiteX21" fmla="*/ 2696633 w 4239683"/>
              <a:gd name="connsiteY21" fmla="*/ 2368550 h 3295650"/>
              <a:gd name="connsiteX22" fmla="*/ 2696633 w 4239683"/>
              <a:gd name="connsiteY22" fmla="*/ 2355850 h 3295650"/>
              <a:gd name="connsiteX23" fmla="*/ 2575983 w 4239683"/>
              <a:gd name="connsiteY23" fmla="*/ 2355850 h 3295650"/>
              <a:gd name="connsiteX24" fmla="*/ 2575983 w 4239683"/>
              <a:gd name="connsiteY24" fmla="*/ 2336800 h 3295650"/>
              <a:gd name="connsiteX25" fmla="*/ 2506133 w 4239683"/>
              <a:gd name="connsiteY25" fmla="*/ 2336800 h 3295650"/>
              <a:gd name="connsiteX26" fmla="*/ 2506133 w 4239683"/>
              <a:gd name="connsiteY26" fmla="*/ 2292350 h 3295650"/>
              <a:gd name="connsiteX27" fmla="*/ 2468033 w 4239683"/>
              <a:gd name="connsiteY27" fmla="*/ 2292350 h 3295650"/>
              <a:gd name="connsiteX28" fmla="*/ 2468033 w 4239683"/>
              <a:gd name="connsiteY28" fmla="*/ 2273300 h 3295650"/>
              <a:gd name="connsiteX29" fmla="*/ 2410883 w 4239683"/>
              <a:gd name="connsiteY29" fmla="*/ 2273300 h 3295650"/>
              <a:gd name="connsiteX30" fmla="*/ 2410883 w 4239683"/>
              <a:gd name="connsiteY30" fmla="*/ 2228850 h 3295650"/>
              <a:gd name="connsiteX31" fmla="*/ 2372783 w 4239683"/>
              <a:gd name="connsiteY31" fmla="*/ 2228850 h 3295650"/>
              <a:gd name="connsiteX32" fmla="*/ 2372783 w 4239683"/>
              <a:gd name="connsiteY32" fmla="*/ 2190750 h 3295650"/>
              <a:gd name="connsiteX33" fmla="*/ 2252133 w 4239683"/>
              <a:gd name="connsiteY33" fmla="*/ 2190750 h 3295650"/>
              <a:gd name="connsiteX34" fmla="*/ 2252133 w 4239683"/>
              <a:gd name="connsiteY34" fmla="*/ 2165350 h 3295650"/>
              <a:gd name="connsiteX35" fmla="*/ 2207683 w 4239683"/>
              <a:gd name="connsiteY35" fmla="*/ 2165350 h 3295650"/>
              <a:gd name="connsiteX36" fmla="*/ 2207683 w 4239683"/>
              <a:gd name="connsiteY36" fmla="*/ 2152650 h 3295650"/>
              <a:gd name="connsiteX37" fmla="*/ 2169583 w 4239683"/>
              <a:gd name="connsiteY37" fmla="*/ 2152650 h 3295650"/>
              <a:gd name="connsiteX38" fmla="*/ 2169583 w 4239683"/>
              <a:gd name="connsiteY38" fmla="*/ 2127250 h 3295650"/>
              <a:gd name="connsiteX39" fmla="*/ 2131483 w 4239683"/>
              <a:gd name="connsiteY39" fmla="*/ 2127250 h 3295650"/>
              <a:gd name="connsiteX40" fmla="*/ 2131483 w 4239683"/>
              <a:gd name="connsiteY40" fmla="*/ 2082800 h 3295650"/>
              <a:gd name="connsiteX41" fmla="*/ 2106083 w 4239683"/>
              <a:gd name="connsiteY41" fmla="*/ 2082800 h 3295650"/>
              <a:gd name="connsiteX42" fmla="*/ 2106083 w 4239683"/>
              <a:gd name="connsiteY42" fmla="*/ 2025650 h 3295650"/>
              <a:gd name="connsiteX43" fmla="*/ 2080683 w 4239683"/>
              <a:gd name="connsiteY43" fmla="*/ 2025650 h 3295650"/>
              <a:gd name="connsiteX44" fmla="*/ 2080683 w 4239683"/>
              <a:gd name="connsiteY44" fmla="*/ 2025650 h 3295650"/>
              <a:gd name="connsiteX45" fmla="*/ 2055283 w 4239683"/>
              <a:gd name="connsiteY45" fmla="*/ 2000250 h 3295650"/>
              <a:gd name="connsiteX46" fmla="*/ 2055283 w 4239683"/>
              <a:gd name="connsiteY46" fmla="*/ 1968500 h 3295650"/>
              <a:gd name="connsiteX47" fmla="*/ 1839383 w 4239683"/>
              <a:gd name="connsiteY47" fmla="*/ 1968500 h 3295650"/>
              <a:gd name="connsiteX48" fmla="*/ 1839383 w 4239683"/>
              <a:gd name="connsiteY48" fmla="*/ 1930400 h 3295650"/>
              <a:gd name="connsiteX49" fmla="*/ 1813983 w 4239683"/>
              <a:gd name="connsiteY49" fmla="*/ 1930400 h 3295650"/>
              <a:gd name="connsiteX50" fmla="*/ 1813983 w 4239683"/>
              <a:gd name="connsiteY50" fmla="*/ 1885950 h 3295650"/>
              <a:gd name="connsiteX51" fmla="*/ 1794933 w 4239683"/>
              <a:gd name="connsiteY51" fmla="*/ 1885950 h 3295650"/>
              <a:gd name="connsiteX52" fmla="*/ 1794933 w 4239683"/>
              <a:gd name="connsiteY52" fmla="*/ 1854200 h 3295650"/>
              <a:gd name="connsiteX53" fmla="*/ 1763183 w 4239683"/>
              <a:gd name="connsiteY53" fmla="*/ 1854200 h 3295650"/>
              <a:gd name="connsiteX54" fmla="*/ 1763183 w 4239683"/>
              <a:gd name="connsiteY54" fmla="*/ 1816100 h 3295650"/>
              <a:gd name="connsiteX55" fmla="*/ 1725083 w 4239683"/>
              <a:gd name="connsiteY55" fmla="*/ 1816100 h 3295650"/>
              <a:gd name="connsiteX56" fmla="*/ 1725083 w 4239683"/>
              <a:gd name="connsiteY56" fmla="*/ 1790700 h 3295650"/>
              <a:gd name="connsiteX57" fmla="*/ 1598083 w 4239683"/>
              <a:gd name="connsiteY57" fmla="*/ 1790700 h 3295650"/>
              <a:gd name="connsiteX58" fmla="*/ 1598083 w 4239683"/>
              <a:gd name="connsiteY58" fmla="*/ 1758950 h 3295650"/>
              <a:gd name="connsiteX59" fmla="*/ 1540933 w 4239683"/>
              <a:gd name="connsiteY59" fmla="*/ 1758950 h 3295650"/>
              <a:gd name="connsiteX60" fmla="*/ 1540933 w 4239683"/>
              <a:gd name="connsiteY60" fmla="*/ 1758950 h 3295650"/>
              <a:gd name="connsiteX61" fmla="*/ 1515533 w 4239683"/>
              <a:gd name="connsiteY61" fmla="*/ 1733550 h 3295650"/>
              <a:gd name="connsiteX62" fmla="*/ 1515533 w 4239683"/>
              <a:gd name="connsiteY62" fmla="*/ 1663700 h 3295650"/>
              <a:gd name="connsiteX63" fmla="*/ 1464733 w 4239683"/>
              <a:gd name="connsiteY63" fmla="*/ 1663700 h 3295650"/>
              <a:gd name="connsiteX64" fmla="*/ 1464733 w 4239683"/>
              <a:gd name="connsiteY64" fmla="*/ 1587500 h 3295650"/>
              <a:gd name="connsiteX65" fmla="*/ 1477434 w 4239683"/>
              <a:gd name="connsiteY65" fmla="*/ 1452033 h 3295650"/>
              <a:gd name="connsiteX66" fmla="*/ 1380067 w 4239683"/>
              <a:gd name="connsiteY66" fmla="*/ 1536700 h 3295650"/>
              <a:gd name="connsiteX67" fmla="*/ 1303865 w 4239683"/>
              <a:gd name="connsiteY67" fmla="*/ 1540934 h 3295650"/>
              <a:gd name="connsiteX68" fmla="*/ 1308100 w 4239683"/>
              <a:gd name="connsiteY68" fmla="*/ 1515533 h 3295650"/>
              <a:gd name="connsiteX69" fmla="*/ 1257300 w 4239683"/>
              <a:gd name="connsiteY69" fmla="*/ 1515533 h 3295650"/>
              <a:gd name="connsiteX70" fmla="*/ 1257300 w 4239683"/>
              <a:gd name="connsiteY70" fmla="*/ 1479550 h 3295650"/>
              <a:gd name="connsiteX71" fmla="*/ 1223433 w 4239683"/>
              <a:gd name="connsiteY71" fmla="*/ 1479550 h 3295650"/>
              <a:gd name="connsiteX72" fmla="*/ 1223433 w 4239683"/>
              <a:gd name="connsiteY72" fmla="*/ 1435100 h 3295650"/>
              <a:gd name="connsiteX73" fmla="*/ 1198033 w 4239683"/>
              <a:gd name="connsiteY73" fmla="*/ 1435100 h 3295650"/>
              <a:gd name="connsiteX74" fmla="*/ 1198033 w 4239683"/>
              <a:gd name="connsiteY74" fmla="*/ 1346200 h 3295650"/>
              <a:gd name="connsiteX75" fmla="*/ 1172633 w 4239683"/>
              <a:gd name="connsiteY75" fmla="*/ 1346200 h 3295650"/>
              <a:gd name="connsiteX76" fmla="*/ 1174749 w 4239683"/>
              <a:gd name="connsiteY76" fmla="*/ 1299633 h 3295650"/>
              <a:gd name="connsiteX77" fmla="*/ 1147233 w 4239683"/>
              <a:gd name="connsiteY77" fmla="*/ 1295400 h 3295650"/>
              <a:gd name="connsiteX78" fmla="*/ 1147233 w 4239683"/>
              <a:gd name="connsiteY78" fmla="*/ 1250950 h 3295650"/>
              <a:gd name="connsiteX79" fmla="*/ 1102783 w 4239683"/>
              <a:gd name="connsiteY79" fmla="*/ 1250950 h 3295650"/>
              <a:gd name="connsiteX80" fmla="*/ 1094316 w 4239683"/>
              <a:gd name="connsiteY80" fmla="*/ 1195917 h 3295650"/>
              <a:gd name="connsiteX81" fmla="*/ 982132 w 4239683"/>
              <a:gd name="connsiteY81" fmla="*/ 1193800 h 3295650"/>
              <a:gd name="connsiteX82" fmla="*/ 956733 w 4239683"/>
              <a:gd name="connsiteY82" fmla="*/ 1164167 h 3295650"/>
              <a:gd name="connsiteX83" fmla="*/ 918633 w 4239683"/>
              <a:gd name="connsiteY83" fmla="*/ 1155700 h 3295650"/>
              <a:gd name="connsiteX84" fmla="*/ 912283 w 4239683"/>
              <a:gd name="connsiteY84" fmla="*/ 1081616 h 3295650"/>
              <a:gd name="connsiteX85" fmla="*/ 895349 w 4239683"/>
              <a:gd name="connsiteY85" fmla="*/ 1051982 h 3295650"/>
              <a:gd name="connsiteX86" fmla="*/ 901700 w 4239683"/>
              <a:gd name="connsiteY86" fmla="*/ 994833 h 3295650"/>
              <a:gd name="connsiteX87" fmla="*/ 867833 w 4239683"/>
              <a:gd name="connsiteY87" fmla="*/ 984250 h 3295650"/>
              <a:gd name="connsiteX88" fmla="*/ 867833 w 4239683"/>
              <a:gd name="connsiteY88" fmla="*/ 933450 h 3295650"/>
              <a:gd name="connsiteX89" fmla="*/ 848783 w 4239683"/>
              <a:gd name="connsiteY89" fmla="*/ 933450 h 3295650"/>
              <a:gd name="connsiteX90" fmla="*/ 848783 w 4239683"/>
              <a:gd name="connsiteY90" fmla="*/ 895350 h 3295650"/>
              <a:gd name="connsiteX91" fmla="*/ 823383 w 4239683"/>
              <a:gd name="connsiteY91" fmla="*/ 895350 h 3295650"/>
              <a:gd name="connsiteX92" fmla="*/ 823383 w 4239683"/>
              <a:gd name="connsiteY92" fmla="*/ 869950 h 3295650"/>
              <a:gd name="connsiteX93" fmla="*/ 715433 w 4239683"/>
              <a:gd name="connsiteY93" fmla="*/ 869950 h 3295650"/>
              <a:gd name="connsiteX94" fmla="*/ 704849 w 4239683"/>
              <a:gd name="connsiteY94" fmla="*/ 836083 h 3295650"/>
              <a:gd name="connsiteX95" fmla="*/ 645583 w 4239683"/>
              <a:gd name="connsiteY95" fmla="*/ 840317 h 3295650"/>
              <a:gd name="connsiteX96" fmla="*/ 645583 w 4239683"/>
              <a:gd name="connsiteY96" fmla="*/ 768350 h 3295650"/>
              <a:gd name="connsiteX97" fmla="*/ 613833 w 4239683"/>
              <a:gd name="connsiteY97" fmla="*/ 768350 h 3295650"/>
              <a:gd name="connsiteX98" fmla="*/ 605366 w 4239683"/>
              <a:gd name="connsiteY98" fmla="*/ 681567 h 3295650"/>
              <a:gd name="connsiteX99" fmla="*/ 590549 w 4239683"/>
              <a:gd name="connsiteY99" fmla="*/ 599017 h 3295650"/>
              <a:gd name="connsiteX100" fmla="*/ 582083 w 4239683"/>
              <a:gd name="connsiteY100" fmla="*/ 565150 h 3295650"/>
              <a:gd name="connsiteX101" fmla="*/ 550333 w 4239683"/>
              <a:gd name="connsiteY101" fmla="*/ 565150 h 3295650"/>
              <a:gd name="connsiteX102" fmla="*/ 548216 w 4239683"/>
              <a:gd name="connsiteY102" fmla="*/ 505883 h 3295650"/>
              <a:gd name="connsiteX103" fmla="*/ 514350 w 4239683"/>
              <a:gd name="connsiteY103" fmla="*/ 501650 h 3295650"/>
              <a:gd name="connsiteX104" fmla="*/ 512233 w 4239683"/>
              <a:gd name="connsiteY104" fmla="*/ 476250 h 3295650"/>
              <a:gd name="connsiteX105" fmla="*/ 442383 w 4239683"/>
              <a:gd name="connsiteY105" fmla="*/ 476250 h 3295650"/>
              <a:gd name="connsiteX106" fmla="*/ 442383 w 4239683"/>
              <a:gd name="connsiteY106" fmla="*/ 450850 h 3295650"/>
              <a:gd name="connsiteX107" fmla="*/ 328083 w 4239683"/>
              <a:gd name="connsiteY107" fmla="*/ 450850 h 3295650"/>
              <a:gd name="connsiteX108" fmla="*/ 328083 w 4239683"/>
              <a:gd name="connsiteY108" fmla="*/ 381000 h 3295650"/>
              <a:gd name="connsiteX109" fmla="*/ 302683 w 4239683"/>
              <a:gd name="connsiteY109" fmla="*/ 381000 h 3295650"/>
              <a:gd name="connsiteX110" fmla="*/ 302683 w 4239683"/>
              <a:gd name="connsiteY110" fmla="*/ 323850 h 3295650"/>
              <a:gd name="connsiteX111" fmla="*/ 283633 w 4239683"/>
              <a:gd name="connsiteY111" fmla="*/ 323850 h 3295650"/>
              <a:gd name="connsiteX112" fmla="*/ 283633 w 4239683"/>
              <a:gd name="connsiteY112" fmla="*/ 241300 h 3295650"/>
              <a:gd name="connsiteX113" fmla="*/ 277283 w 4239683"/>
              <a:gd name="connsiteY113" fmla="*/ 234950 h 3295650"/>
              <a:gd name="connsiteX114" fmla="*/ 277283 w 4239683"/>
              <a:gd name="connsiteY114" fmla="*/ 114300 h 3295650"/>
              <a:gd name="connsiteX115" fmla="*/ 243417 w 4239683"/>
              <a:gd name="connsiteY115" fmla="*/ 88900 h 3295650"/>
              <a:gd name="connsiteX116" fmla="*/ 239183 w 4239683"/>
              <a:gd name="connsiteY116" fmla="*/ 57150 h 3295650"/>
              <a:gd name="connsiteX117" fmla="*/ 160867 w 4239683"/>
              <a:gd name="connsiteY117" fmla="*/ 57150 h 3295650"/>
              <a:gd name="connsiteX118" fmla="*/ 154516 w 4239683"/>
              <a:gd name="connsiteY118" fmla="*/ 21167 h 3295650"/>
              <a:gd name="connsiteX119" fmla="*/ 105834 w 4239683"/>
              <a:gd name="connsiteY119" fmla="*/ 21167 h 3295650"/>
              <a:gd name="connsiteX120" fmla="*/ 105833 w 4239683"/>
              <a:gd name="connsiteY120" fmla="*/ 0 h 3295650"/>
              <a:gd name="connsiteX121" fmla="*/ 0 w 4239683"/>
              <a:gd name="connsiteY121" fmla="*/ 0 h 3295650"/>
              <a:gd name="connsiteX0" fmla="*/ 4239683 w 4239683"/>
              <a:gd name="connsiteY0" fmla="*/ 3295650 h 3295650"/>
              <a:gd name="connsiteX1" fmla="*/ 4239683 w 4239683"/>
              <a:gd name="connsiteY1" fmla="*/ 2768600 h 3295650"/>
              <a:gd name="connsiteX2" fmla="*/ 3623733 w 4239683"/>
              <a:gd name="connsiteY2" fmla="*/ 2768600 h 3295650"/>
              <a:gd name="connsiteX3" fmla="*/ 3623733 w 4239683"/>
              <a:gd name="connsiteY3" fmla="*/ 2673350 h 3295650"/>
              <a:gd name="connsiteX4" fmla="*/ 3160183 w 4239683"/>
              <a:gd name="connsiteY4" fmla="*/ 2673350 h 3295650"/>
              <a:gd name="connsiteX5" fmla="*/ 3160183 w 4239683"/>
              <a:gd name="connsiteY5" fmla="*/ 2603500 h 3295650"/>
              <a:gd name="connsiteX6" fmla="*/ 3058583 w 4239683"/>
              <a:gd name="connsiteY6" fmla="*/ 2603500 h 3295650"/>
              <a:gd name="connsiteX7" fmla="*/ 3058583 w 4239683"/>
              <a:gd name="connsiteY7" fmla="*/ 2603500 h 3295650"/>
              <a:gd name="connsiteX8" fmla="*/ 3058583 w 4239683"/>
              <a:gd name="connsiteY8" fmla="*/ 2559050 h 3295650"/>
              <a:gd name="connsiteX9" fmla="*/ 2995083 w 4239683"/>
              <a:gd name="connsiteY9" fmla="*/ 2559050 h 3295650"/>
              <a:gd name="connsiteX10" fmla="*/ 2995083 w 4239683"/>
              <a:gd name="connsiteY10" fmla="*/ 2482850 h 3295650"/>
              <a:gd name="connsiteX11" fmla="*/ 2982383 w 4239683"/>
              <a:gd name="connsiteY11" fmla="*/ 2482850 h 3295650"/>
              <a:gd name="connsiteX12" fmla="*/ 2982383 w 4239683"/>
              <a:gd name="connsiteY12" fmla="*/ 2451100 h 3295650"/>
              <a:gd name="connsiteX13" fmla="*/ 2912533 w 4239683"/>
              <a:gd name="connsiteY13" fmla="*/ 2451100 h 3295650"/>
              <a:gd name="connsiteX14" fmla="*/ 2925233 w 4239683"/>
              <a:gd name="connsiteY14" fmla="*/ 2438400 h 3295650"/>
              <a:gd name="connsiteX15" fmla="*/ 2823633 w 4239683"/>
              <a:gd name="connsiteY15" fmla="*/ 2438400 h 3295650"/>
              <a:gd name="connsiteX16" fmla="*/ 2823633 w 4239683"/>
              <a:gd name="connsiteY16" fmla="*/ 2413000 h 3295650"/>
              <a:gd name="connsiteX17" fmla="*/ 2753783 w 4239683"/>
              <a:gd name="connsiteY17" fmla="*/ 2413000 h 3295650"/>
              <a:gd name="connsiteX18" fmla="*/ 2753783 w 4239683"/>
              <a:gd name="connsiteY18" fmla="*/ 2393950 h 3295650"/>
              <a:gd name="connsiteX19" fmla="*/ 2728383 w 4239683"/>
              <a:gd name="connsiteY19" fmla="*/ 2393950 h 3295650"/>
              <a:gd name="connsiteX20" fmla="*/ 2728383 w 4239683"/>
              <a:gd name="connsiteY20" fmla="*/ 2368550 h 3295650"/>
              <a:gd name="connsiteX21" fmla="*/ 2696633 w 4239683"/>
              <a:gd name="connsiteY21" fmla="*/ 2368550 h 3295650"/>
              <a:gd name="connsiteX22" fmla="*/ 2696633 w 4239683"/>
              <a:gd name="connsiteY22" fmla="*/ 2355850 h 3295650"/>
              <a:gd name="connsiteX23" fmla="*/ 2575983 w 4239683"/>
              <a:gd name="connsiteY23" fmla="*/ 2355850 h 3295650"/>
              <a:gd name="connsiteX24" fmla="*/ 2575983 w 4239683"/>
              <a:gd name="connsiteY24" fmla="*/ 2336800 h 3295650"/>
              <a:gd name="connsiteX25" fmla="*/ 2506133 w 4239683"/>
              <a:gd name="connsiteY25" fmla="*/ 2336800 h 3295650"/>
              <a:gd name="connsiteX26" fmla="*/ 2506133 w 4239683"/>
              <a:gd name="connsiteY26" fmla="*/ 2292350 h 3295650"/>
              <a:gd name="connsiteX27" fmla="*/ 2468033 w 4239683"/>
              <a:gd name="connsiteY27" fmla="*/ 2292350 h 3295650"/>
              <a:gd name="connsiteX28" fmla="*/ 2468033 w 4239683"/>
              <a:gd name="connsiteY28" fmla="*/ 2273300 h 3295650"/>
              <a:gd name="connsiteX29" fmla="*/ 2410883 w 4239683"/>
              <a:gd name="connsiteY29" fmla="*/ 2273300 h 3295650"/>
              <a:gd name="connsiteX30" fmla="*/ 2410883 w 4239683"/>
              <a:gd name="connsiteY30" fmla="*/ 2228850 h 3295650"/>
              <a:gd name="connsiteX31" fmla="*/ 2372783 w 4239683"/>
              <a:gd name="connsiteY31" fmla="*/ 2228850 h 3295650"/>
              <a:gd name="connsiteX32" fmla="*/ 2372783 w 4239683"/>
              <a:gd name="connsiteY32" fmla="*/ 2190750 h 3295650"/>
              <a:gd name="connsiteX33" fmla="*/ 2252133 w 4239683"/>
              <a:gd name="connsiteY33" fmla="*/ 2190750 h 3295650"/>
              <a:gd name="connsiteX34" fmla="*/ 2252133 w 4239683"/>
              <a:gd name="connsiteY34" fmla="*/ 2165350 h 3295650"/>
              <a:gd name="connsiteX35" fmla="*/ 2207683 w 4239683"/>
              <a:gd name="connsiteY35" fmla="*/ 2165350 h 3295650"/>
              <a:gd name="connsiteX36" fmla="*/ 2207683 w 4239683"/>
              <a:gd name="connsiteY36" fmla="*/ 2152650 h 3295650"/>
              <a:gd name="connsiteX37" fmla="*/ 2169583 w 4239683"/>
              <a:gd name="connsiteY37" fmla="*/ 2152650 h 3295650"/>
              <a:gd name="connsiteX38" fmla="*/ 2169583 w 4239683"/>
              <a:gd name="connsiteY38" fmla="*/ 2127250 h 3295650"/>
              <a:gd name="connsiteX39" fmla="*/ 2131483 w 4239683"/>
              <a:gd name="connsiteY39" fmla="*/ 2127250 h 3295650"/>
              <a:gd name="connsiteX40" fmla="*/ 2131483 w 4239683"/>
              <a:gd name="connsiteY40" fmla="*/ 2082800 h 3295650"/>
              <a:gd name="connsiteX41" fmla="*/ 2106083 w 4239683"/>
              <a:gd name="connsiteY41" fmla="*/ 2082800 h 3295650"/>
              <a:gd name="connsiteX42" fmla="*/ 2106083 w 4239683"/>
              <a:gd name="connsiteY42" fmla="*/ 2025650 h 3295650"/>
              <a:gd name="connsiteX43" fmla="*/ 2080683 w 4239683"/>
              <a:gd name="connsiteY43" fmla="*/ 2025650 h 3295650"/>
              <a:gd name="connsiteX44" fmla="*/ 2080683 w 4239683"/>
              <a:gd name="connsiteY44" fmla="*/ 2025650 h 3295650"/>
              <a:gd name="connsiteX45" fmla="*/ 2055283 w 4239683"/>
              <a:gd name="connsiteY45" fmla="*/ 2000250 h 3295650"/>
              <a:gd name="connsiteX46" fmla="*/ 2055283 w 4239683"/>
              <a:gd name="connsiteY46" fmla="*/ 1968500 h 3295650"/>
              <a:gd name="connsiteX47" fmla="*/ 1839383 w 4239683"/>
              <a:gd name="connsiteY47" fmla="*/ 1968500 h 3295650"/>
              <a:gd name="connsiteX48" fmla="*/ 1839383 w 4239683"/>
              <a:gd name="connsiteY48" fmla="*/ 1930400 h 3295650"/>
              <a:gd name="connsiteX49" fmla="*/ 1813983 w 4239683"/>
              <a:gd name="connsiteY49" fmla="*/ 1930400 h 3295650"/>
              <a:gd name="connsiteX50" fmla="*/ 1813983 w 4239683"/>
              <a:gd name="connsiteY50" fmla="*/ 1885950 h 3295650"/>
              <a:gd name="connsiteX51" fmla="*/ 1794933 w 4239683"/>
              <a:gd name="connsiteY51" fmla="*/ 1885950 h 3295650"/>
              <a:gd name="connsiteX52" fmla="*/ 1794933 w 4239683"/>
              <a:gd name="connsiteY52" fmla="*/ 1854200 h 3295650"/>
              <a:gd name="connsiteX53" fmla="*/ 1763183 w 4239683"/>
              <a:gd name="connsiteY53" fmla="*/ 1854200 h 3295650"/>
              <a:gd name="connsiteX54" fmla="*/ 1763183 w 4239683"/>
              <a:gd name="connsiteY54" fmla="*/ 1816100 h 3295650"/>
              <a:gd name="connsiteX55" fmla="*/ 1725083 w 4239683"/>
              <a:gd name="connsiteY55" fmla="*/ 1816100 h 3295650"/>
              <a:gd name="connsiteX56" fmla="*/ 1725083 w 4239683"/>
              <a:gd name="connsiteY56" fmla="*/ 1790700 h 3295650"/>
              <a:gd name="connsiteX57" fmla="*/ 1598083 w 4239683"/>
              <a:gd name="connsiteY57" fmla="*/ 1790700 h 3295650"/>
              <a:gd name="connsiteX58" fmla="*/ 1598083 w 4239683"/>
              <a:gd name="connsiteY58" fmla="*/ 1758950 h 3295650"/>
              <a:gd name="connsiteX59" fmla="*/ 1540933 w 4239683"/>
              <a:gd name="connsiteY59" fmla="*/ 1758950 h 3295650"/>
              <a:gd name="connsiteX60" fmla="*/ 1540933 w 4239683"/>
              <a:gd name="connsiteY60" fmla="*/ 1758950 h 3295650"/>
              <a:gd name="connsiteX61" fmla="*/ 1515533 w 4239683"/>
              <a:gd name="connsiteY61" fmla="*/ 1733550 h 3295650"/>
              <a:gd name="connsiteX62" fmla="*/ 1515533 w 4239683"/>
              <a:gd name="connsiteY62" fmla="*/ 1663700 h 3295650"/>
              <a:gd name="connsiteX63" fmla="*/ 1464733 w 4239683"/>
              <a:gd name="connsiteY63" fmla="*/ 1663700 h 3295650"/>
              <a:gd name="connsiteX64" fmla="*/ 1464733 w 4239683"/>
              <a:gd name="connsiteY64" fmla="*/ 1587500 h 3295650"/>
              <a:gd name="connsiteX65" fmla="*/ 1411817 w 4239683"/>
              <a:gd name="connsiteY65" fmla="*/ 1572683 h 3295650"/>
              <a:gd name="connsiteX66" fmla="*/ 1380067 w 4239683"/>
              <a:gd name="connsiteY66" fmla="*/ 1536700 h 3295650"/>
              <a:gd name="connsiteX67" fmla="*/ 1303865 w 4239683"/>
              <a:gd name="connsiteY67" fmla="*/ 1540934 h 3295650"/>
              <a:gd name="connsiteX68" fmla="*/ 1308100 w 4239683"/>
              <a:gd name="connsiteY68" fmla="*/ 1515533 h 3295650"/>
              <a:gd name="connsiteX69" fmla="*/ 1257300 w 4239683"/>
              <a:gd name="connsiteY69" fmla="*/ 1515533 h 3295650"/>
              <a:gd name="connsiteX70" fmla="*/ 1257300 w 4239683"/>
              <a:gd name="connsiteY70" fmla="*/ 1479550 h 3295650"/>
              <a:gd name="connsiteX71" fmla="*/ 1223433 w 4239683"/>
              <a:gd name="connsiteY71" fmla="*/ 1479550 h 3295650"/>
              <a:gd name="connsiteX72" fmla="*/ 1223433 w 4239683"/>
              <a:gd name="connsiteY72" fmla="*/ 1435100 h 3295650"/>
              <a:gd name="connsiteX73" fmla="*/ 1198033 w 4239683"/>
              <a:gd name="connsiteY73" fmla="*/ 1435100 h 3295650"/>
              <a:gd name="connsiteX74" fmla="*/ 1198033 w 4239683"/>
              <a:gd name="connsiteY74" fmla="*/ 1346200 h 3295650"/>
              <a:gd name="connsiteX75" fmla="*/ 1172633 w 4239683"/>
              <a:gd name="connsiteY75" fmla="*/ 1346200 h 3295650"/>
              <a:gd name="connsiteX76" fmla="*/ 1174749 w 4239683"/>
              <a:gd name="connsiteY76" fmla="*/ 1299633 h 3295650"/>
              <a:gd name="connsiteX77" fmla="*/ 1147233 w 4239683"/>
              <a:gd name="connsiteY77" fmla="*/ 1295400 h 3295650"/>
              <a:gd name="connsiteX78" fmla="*/ 1147233 w 4239683"/>
              <a:gd name="connsiteY78" fmla="*/ 1250950 h 3295650"/>
              <a:gd name="connsiteX79" fmla="*/ 1102783 w 4239683"/>
              <a:gd name="connsiteY79" fmla="*/ 1250950 h 3295650"/>
              <a:gd name="connsiteX80" fmla="*/ 1094316 w 4239683"/>
              <a:gd name="connsiteY80" fmla="*/ 1195917 h 3295650"/>
              <a:gd name="connsiteX81" fmla="*/ 982132 w 4239683"/>
              <a:gd name="connsiteY81" fmla="*/ 1193800 h 3295650"/>
              <a:gd name="connsiteX82" fmla="*/ 956733 w 4239683"/>
              <a:gd name="connsiteY82" fmla="*/ 1164167 h 3295650"/>
              <a:gd name="connsiteX83" fmla="*/ 918633 w 4239683"/>
              <a:gd name="connsiteY83" fmla="*/ 1155700 h 3295650"/>
              <a:gd name="connsiteX84" fmla="*/ 912283 w 4239683"/>
              <a:gd name="connsiteY84" fmla="*/ 1081616 h 3295650"/>
              <a:gd name="connsiteX85" fmla="*/ 895349 w 4239683"/>
              <a:gd name="connsiteY85" fmla="*/ 1051982 h 3295650"/>
              <a:gd name="connsiteX86" fmla="*/ 901700 w 4239683"/>
              <a:gd name="connsiteY86" fmla="*/ 994833 h 3295650"/>
              <a:gd name="connsiteX87" fmla="*/ 867833 w 4239683"/>
              <a:gd name="connsiteY87" fmla="*/ 984250 h 3295650"/>
              <a:gd name="connsiteX88" fmla="*/ 867833 w 4239683"/>
              <a:gd name="connsiteY88" fmla="*/ 933450 h 3295650"/>
              <a:gd name="connsiteX89" fmla="*/ 848783 w 4239683"/>
              <a:gd name="connsiteY89" fmla="*/ 933450 h 3295650"/>
              <a:gd name="connsiteX90" fmla="*/ 848783 w 4239683"/>
              <a:gd name="connsiteY90" fmla="*/ 895350 h 3295650"/>
              <a:gd name="connsiteX91" fmla="*/ 823383 w 4239683"/>
              <a:gd name="connsiteY91" fmla="*/ 895350 h 3295650"/>
              <a:gd name="connsiteX92" fmla="*/ 823383 w 4239683"/>
              <a:gd name="connsiteY92" fmla="*/ 869950 h 3295650"/>
              <a:gd name="connsiteX93" fmla="*/ 715433 w 4239683"/>
              <a:gd name="connsiteY93" fmla="*/ 869950 h 3295650"/>
              <a:gd name="connsiteX94" fmla="*/ 704849 w 4239683"/>
              <a:gd name="connsiteY94" fmla="*/ 836083 h 3295650"/>
              <a:gd name="connsiteX95" fmla="*/ 645583 w 4239683"/>
              <a:gd name="connsiteY95" fmla="*/ 840317 h 3295650"/>
              <a:gd name="connsiteX96" fmla="*/ 645583 w 4239683"/>
              <a:gd name="connsiteY96" fmla="*/ 768350 h 3295650"/>
              <a:gd name="connsiteX97" fmla="*/ 613833 w 4239683"/>
              <a:gd name="connsiteY97" fmla="*/ 768350 h 3295650"/>
              <a:gd name="connsiteX98" fmla="*/ 605366 w 4239683"/>
              <a:gd name="connsiteY98" fmla="*/ 681567 h 3295650"/>
              <a:gd name="connsiteX99" fmla="*/ 590549 w 4239683"/>
              <a:gd name="connsiteY99" fmla="*/ 599017 h 3295650"/>
              <a:gd name="connsiteX100" fmla="*/ 582083 w 4239683"/>
              <a:gd name="connsiteY100" fmla="*/ 565150 h 3295650"/>
              <a:gd name="connsiteX101" fmla="*/ 550333 w 4239683"/>
              <a:gd name="connsiteY101" fmla="*/ 565150 h 3295650"/>
              <a:gd name="connsiteX102" fmla="*/ 548216 w 4239683"/>
              <a:gd name="connsiteY102" fmla="*/ 505883 h 3295650"/>
              <a:gd name="connsiteX103" fmla="*/ 514350 w 4239683"/>
              <a:gd name="connsiteY103" fmla="*/ 501650 h 3295650"/>
              <a:gd name="connsiteX104" fmla="*/ 512233 w 4239683"/>
              <a:gd name="connsiteY104" fmla="*/ 476250 h 3295650"/>
              <a:gd name="connsiteX105" fmla="*/ 442383 w 4239683"/>
              <a:gd name="connsiteY105" fmla="*/ 476250 h 3295650"/>
              <a:gd name="connsiteX106" fmla="*/ 442383 w 4239683"/>
              <a:gd name="connsiteY106" fmla="*/ 450850 h 3295650"/>
              <a:gd name="connsiteX107" fmla="*/ 328083 w 4239683"/>
              <a:gd name="connsiteY107" fmla="*/ 450850 h 3295650"/>
              <a:gd name="connsiteX108" fmla="*/ 328083 w 4239683"/>
              <a:gd name="connsiteY108" fmla="*/ 381000 h 3295650"/>
              <a:gd name="connsiteX109" fmla="*/ 302683 w 4239683"/>
              <a:gd name="connsiteY109" fmla="*/ 381000 h 3295650"/>
              <a:gd name="connsiteX110" fmla="*/ 302683 w 4239683"/>
              <a:gd name="connsiteY110" fmla="*/ 323850 h 3295650"/>
              <a:gd name="connsiteX111" fmla="*/ 283633 w 4239683"/>
              <a:gd name="connsiteY111" fmla="*/ 323850 h 3295650"/>
              <a:gd name="connsiteX112" fmla="*/ 283633 w 4239683"/>
              <a:gd name="connsiteY112" fmla="*/ 241300 h 3295650"/>
              <a:gd name="connsiteX113" fmla="*/ 277283 w 4239683"/>
              <a:gd name="connsiteY113" fmla="*/ 234950 h 3295650"/>
              <a:gd name="connsiteX114" fmla="*/ 277283 w 4239683"/>
              <a:gd name="connsiteY114" fmla="*/ 114300 h 3295650"/>
              <a:gd name="connsiteX115" fmla="*/ 243417 w 4239683"/>
              <a:gd name="connsiteY115" fmla="*/ 88900 h 3295650"/>
              <a:gd name="connsiteX116" fmla="*/ 239183 w 4239683"/>
              <a:gd name="connsiteY116" fmla="*/ 57150 h 3295650"/>
              <a:gd name="connsiteX117" fmla="*/ 160867 w 4239683"/>
              <a:gd name="connsiteY117" fmla="*/ 57150 h 3295650"/>
              <a:gd name="connsiteX118" fmla="*/ 154516 w 4239683"/>
              <a:gd name="connsiteY118" fmla="*/ 21167 h 3295650"/>
              <a:gd name="connsiteX119" fmla="*/ 105834 w 4239683"/>
              <a:gd name="connsiteY119" fmla="*/ 21167 h 3295650"/>
              <a:gd name="connsiteX120" fmla="*/ 105833 w 4239683"/>
              <a:gd name="connsiteY120" fmla="*/ 0 h 3295650"/>
              <a:gd name="connsiteX121" fmla="*/ 0 w 4239683"/>
              <a:gd name="connsiteY121" fmla="*/ 0 h 3295650"/>
              <a:gd name="connsiteX0" fmla="*/ 4239683 w 4239683"/>
              <a:gd name="connsiteY0" fmla="*/ 3295650 h 3295650"/>
              <a:gd name="connsiteX1" fmla="*/ 4239683 w 4239683"/>
              <a:gd name="connsiteY1" fmla="*/ 2768600 h 3295650"/>
              <a:gd name="connsiteX2" fmla="*/ 3623733 w 4239683"/>
              <a:gd name="connsiteY2" fmla="*/ 2768600 h 3295650"/>
              <a:gd name="connsiteX3" fmla="*/ 3623733 w 4239683"/>
              <a:gd name="connsiteY3" fmla="*/ 2673350 h 3295650"/>
              <a:gd name="connsiteX4" fmla="*/ 3160183 w 4239683"/>
              <a:gd name="connsiteY4" fmla="*/ 2673350 h 3295650"/>
              <a:gd name="connsiteX5" fmla="*/ 3160183 w 4239683"/>
              <a:gd name="connsiteY5" fmla="*/ 2603500 h 3295650"/>
              <a:gd name="connsiteX6" fmla="*/ 3058583 w 4239683"/>
              <a:gd name="connsiteY6" fmla="*/ 2603500 h 3295650"/>
              <a:gd name="connsiteX7" fmla="*/ 3058583 w 4239683"/>
              <a:gd name="connsiteY7" fmla="*/ 2603500 h 3295650"/>
              <a:gd name="connsiteX8" fmla="*/ 3058583 w 4239683"/>
              <a:gd name="connsiteY8" fmla="*/ 2559050 h 3295650"/>
              <a:gd name="connsiteX9" fmla="*/ 2995083 w 4239683"/>
              <a:gd name="connsiteY9" fmla="*/ 2559050 h 3295650"/>
              <a:gd name="connsiteX10" fmla="*/ 2995083 w 4239683"/>
              <a:gd name="connsiteY10" fmla="*/ 2482850 h 3295650"/>
              <a:gd name="connsiteX11" fmla="*/ 2982383 w 4239683"/>
              <a:gd name="connsiteY11" fmla="*/ 2482850 h 3295650"/>
              <a:gd name="connsiteX12" fmla="*/ 2982383 w 4239683"/>
              <a:gd name="connsiteY12" fmla="*/ 2451100 h 3295650"/>
              <a:gd name="connsiteX13" fmla="*/ 2912533 w 4239683"/>
              <a:gd name="connsiteY13" fmla="*/ 2451100 h 3295650"/>
              <a:gd name="connsiteX14" fmla="*/ 2925233 w 4239683"/>
              <a:gd name="connsiteY14" fmla="*/ 2438400 h 3295650"/>
              <a:gd name="connsiteX15" fmla="*/ 2823633 w 4239683"/>
              <a:gd name="connsiteY15" fmla="*/ 2438400 h 3295650"/>
              <a:gd name="connsiteX16" fmla="*/ 2823633 w 4239683"/>
              <a:gd name="connsiteY16" fmla="*/ 2413000 h 3295650"/>
              <a:gd name="connsiteX17" fmla="*/ 2753783 w 4239683"/>
              <a:gd name="connsiteY17" fmla="*/ 2413000 h 3295650"/>
              <a:gd name="connsiteX18" fmla="*/ 2753783 w 4239683"/>
              <a:gd name="connsiteY18" fmla="*/ 2393950 h 3295650"/>
              <a:gd name="connsiteX19" fmla="*/ 2728383 w 4239683"/>
              <a:gd name="connsiteY19" fmla="*/ 2393950 h 3295650"/>
              <a:gd name="connsiteX20" fmla="*/ 2728383 w 4239683"/>
              <a:gd name="connsiteY20" fmla="*/ 2368550 h 3295650"/>
              <a:gd name="connsiteX21" fmla="*/ 2696633 w 4239683"/>
              <a:gd name="connsiteY21" fmla="*/ 2368550 h 3295650"/>
              <a:gd name="connsiteX22" fmla="*/ 2696633 w 4239683"/>
              <a:gd name="connsiteY22" fmla="*/ 2355850 h 3295650"/>
              <a:gd name="connsiteX23" fmla="*/ 2575983 w 4239683"/>
              <a:gd name="connsiteY23" fmla="*/ 2355850 h 3295650"/>
              <a:gd name="connsiteX24" fmla="*/ 2575983 w 4239683"/>
              <a:gd name="connsiteY24" fmla="*/ 2336800 h 3295650"/>
              <a:gd name="connsiteX25" fmla="*/ 2506133 w 4239683"/>
              <a:gd name="connsiteY25" fmla="*/ 2336800 h 3295650"/>
              <a:gd name="connsiteX26" fmla="*/ 2506133 w 4239683"/>
              <a:gd name="connsiteY26" fmla="*/ 2292350 h 3295650"/>
              <a:gd name="connsiteX27" fmla="*/ 2468033 w 4239683"/>
              <a:gd name="connsiteY27" fmla="*/ 2292350 h 3295650"/>
              <a:gd name="connsiteX28" fmla="*/ 2468033 w 4239683"/>
              <a:gd name="connsiteY28" fmla="*/ 2273300 h 3295650"/>
              <a:gd name="connsiteX29" fmla="*/ 2410883 w 4239683"/>
              <a:gd name="connsiteY29" fmla="*/ 2273300 h 3295650"/>
              <a:gd name="connsiteX30" fmla="*/ 2410883 w 4239683"/>
              <a:gd name="connsiteY30" fmla="*/ 2228850 h 3295650"/>
              <a:gd name="connsiteX31" fmla="*/ 2372783 w 4239683"/>
              <a:gd name="connsiteY31" fmla="*/ 2228850 h 3295650"/>
              <a:gd name="connsiteX32" fmla="*/ 2372783 w 4239683"/>
              <a:gd name="connsiteY32" fmla="*/ 2190750 h 3295650"/>
              <a:gd name="connsiteX33" fmla="*/ 2252133 w 4239683"/>
              <a:gd name="connsiteY33" fmla="*/ 2190750 h 3295650"/>
              <a:gd name="connsiteX34" fmla="*/ 2252133 w 4239683"/>
              <a:gd name="connsiteY34" fmla="*/ 2165350 h 3295650"/>
              <a:gd name="connsiteX35" fmla="*/ 2207683 w 4239683"/>
              <a:gd name="connsiteY35" fmla="*/ 2165350 h 3295650"/>
              <a:gd name="connsiteX36" fmla="*/ 2207683 w 4239683"/>
              <a:gd name="connsiteY36" fmla="*/ 2152650 h 3295650"/>
              <a:gd name="connsiteX37" fmla="*/ 2169583 w 4239683"/>
              <a:gd name="connsiteY37" fmla="*/ 2152650 h 3295650"/>
              <a:gd name="connsiteX38" fmla="*/ 2169583 w 4239683"/>
              <a:gd name="connsiteY38" fmla="*/ 2127250 h 3295650"/>
              <a:gd name="connsiteX39" fmla="*/ 2131483 w 4239683"/>
              <a:gd name="connsiteY39" fmla="*/ 2127250 h 3295650"/>
              <a:gd name="connsiteX40" fmla="*/ 2131483 w 4239683"/>
              <a:gd name="connsiteY40" fmla="*/ 2082800 h 3295650"/>
              <a:gd name="connsiteX41" fmla="*/ 2106083 w 4239683"/>
              <a:gd name="connsiteY41" fmla="*/ 2082800 h 3295650"/>
              <a:gd name="connsiteX42" fmla="*/ 2106083 w 4239683"/>
              <a:gd name="connsiteY42" fmla="*/ 2025650 h 3295650"/>
              <a:gd name="connsiteX43" fmla="*/ 2080683 w 4239683"/>
              <a:gd name="connsiteY43" fmla="*/ 2025650 h 3295650"/>
              <a:gd name="connsiteX44" fmla="*/ 2080683 w 4239683"/>
              <a:gd name="connsiteY44" fmla="*/ 2025650 h 3295650"/>
              <a:gd name="connsiteX45" fmla="*/ 2055283 w 4239683"/>
              <a:gd name="connsiteY45" fmla="*/ 2000250 h 3295650"/>
              <a:gd name="connsiteX46" fmla="*/ 2055283 w 4239683"/>
              <a:gd name="connsiteY46" fmla="*/ 1968500 h 3295650"/>
              <a:gd name="connsiteX47" fmla="*/ 1839383 w 4239683"/>
              <a:gd name="connsiteY47" fmla="*/ 1968500 h 3295650"/>
              <a:gd name="connsiteX48" fmla="*/ 1839383 w 4239683"/>
              <a:gd name="connsiteY48" fmla="*/ 1930400 h 3295650"/>
              <a:gd name="connsiteX49" fmla="*/ 1813983 w 4239683"/>
              <a:gd name="connsiteY49" fmla="*/ 1930400 h 3295650"/>
              <a:gd name="connsiteX50" fmla="*/ 1813983 w 4239683"/>
              <a:gd name="connsiteY50" fmla="*/ 1885950 h 3295650"/>
              <a:gd name="connsiteX51" fmla="*/ 1794933 w 4239683"/>
              <a:gd name="connsiteY51" fmla="*/ 1885950 h 3295650"/>
              <a:gd name="connsiteX52" fmla="*/ 1794933 w 4239683"/>
              <a:gd name="connsiteY52" fmla="*/ 1854200 h 3295650"/>
              <a:gd name="connsiteX53" fmla="*/ 1763183 w 4239683"/>
              <a:gd name="connsiteY53" fmla="*/ 1854200 h 3295650"/>
              <a:gd name="connsiteX54" fmla="*/ 1763183 w 4239683"/>
              <a:gd name="connsiteY54" fmla="*/ 1816100 h 3295650"/>
              <a:gd name="connsiteX55" fmla="*/ 1725083 w 4239683"/>
              <a:gd name="connsiteY55" fmla="*/ 1816100 h 3295650"/>
              <a:gd name="connsiteX56" fmla="*/ 1725083 w 4239683"/>
              <a:gd name="connsiteY56" fmla="*/ 1790700 h 3295650"/>
              <a:gd name="connsiteX57" fmla="*/ 1598083 w 4239683"/>
              <a:gd name="connsiteY57" fmla="*/ 1790700 h 3295650"/>
              <a:gd name="connsiteX58" fmla="*/ 1598083 w 4239683"/>
              <a:gd name="connsiteY58" fmla="*/ 1758950 h 3295650"/>
              <a:gd name="connsiteX59" fmla="*/ 1540933 w 4239683"/>
              <a:gd name="connsiteY59" fmla="*/ 1758950 h 3295650"/>
              <a:gd name="connsiteX60" fmla="*/ 1540933 w 4239683"/>
              <a:gd name="connsiteY60" fmla="*/ 1758950 h 3295650"/>
              <a:gd name="connsiteX61" fmla="*/ 1515533 w 4239683"/>
              <a:gd name="connsiteY61" fmla="*/ 1733550 h 3295650"/>
              <a:gd name="connsiteX62" fmla="*/ 1515533 w 4239683"/>
              <a:gd name="connsiteY62" fmla="*/ 1663700 h 3295650"/>
              <a:gd name="connsiteX63" fmla="*/ 1464733 w 4239683"/>
              <a:gd name="connsiteY63" fmla="*/ 1663700 h 3295650"/>
              <a:gd name="connsiteX64" fmla="*/ 1464733 w 4239683"/>
              <a:gd name="connsiteY64" fmla="*/ 1587500 h 3295650"/>
              <a:gd name="connsiteX65" fmla="*/ 1380067 w 4239683"/>
              <a:gd name="connsiteY65" fmla="*/ 1536700 h 3295650"/>
              <a:gd name="connsiteX66" fmla="*/ 1303865 w 4239683"/>
              <a:gd name="connsiteY66" fmla="*/ 1540934 h 3295650"/>
              <a:gd name="connsiteX67" fmla="*/ 1308100 w 4239683"/>
              <a:gd name="connsiteY67" fmla="*/ 1515533 h 3295650"/>
              <a:gd name="connsiteX68" fmla="*/ 1257300 w 4239683"/>
              <a:gd name="connsiteY68" fmla="*/ 1515533 h 3295650"/>
              <a:gd name="connsiteX69" fmla="*/ 1257300 w 4239683"/>
              <a:gd name="connsiteY69" fmla="*/ 1479550 h 3295650"/>
              <a:gd name="connsiteX70" fmla="*/ 1223433 w 4239683"/>
              <a:gd name="connsiteY70" fmla="*/ 1479550 h 3295650"/>
              <a:gd name="connsiteX71" fmla="*/ 1223433 w 4239683"/>
              <a:gd name="connsiteY71" fmla="*/ 1435100 h 3295650"/>
              <a:gd name="connsiteX72" fmla="*/ 1198033 w 4239683"/>
              <a:gd name="connsiteY72" fmla="*/ 1435100 h 3295650"/>
              <a:gd name="connsiteX73" fmla="*/ 1198033 w 4239683"/>
              <a:gd name="connsiteY73" fmla="*/ 1346200 h 3295650"/>
              <a:gd name="connsiteX74" fmla="*/ 1172633 w 4239683"/>
              <a:gd name="connsiteY74" fmla="*/ 1346200 h 3295650"/>
              <a:gd name="connsiteX75" fmla="*/ 1174749 w 4239683"/>
              <a:gd name="connsiteY75" fmla="*/ 1299633 h 3295650"/>
              <a:gd name="connsiteX76" fmla="*/ 1147233 w 4239683"/>
              <a:gd name="connsiteY76" fmla="*/ 1295400 h 3295650"/>
              <a:gd name="connsiteX77" fmla="*/ 1147233 w 4239683"/>
              <a:gd name="connsiteY77" fmla="*/ 1250950 h 3295650"/>
              <a:gd name="connsiteX78" fmla="*/ 1102783 w 4239683"/>
              <a:gd name="connsiteY78" fmla="*/ 1250950 h 3295650"/>
              <a:gd name="connsiteX79" fmla="*/ 1094316 w 4239683"/>
              <a:gd name="connsiteY79" fmla="*/ 1195917 h 3295650"/>
              <a:gd name="connsiteX80" fmla="*/ 982132 w 4239683"/>
              <a:gd name="connsiteY80" fmla="*/ 1193800 h 3295650"/>
              <a:gd name="connsiteX81" fmla="*/ 956733 w 4239683"/>
              <a:gd name="connsiteY81" fmla="*/ 1164167 h 3295650"/>
              <a:gd name="connsiteX82" fmla="*/ 918633 w 4239683"/>
              <a:gd name="connsiteY82" fmla="*/ 1155700 h 3295650"/>
              <a:gd name="connsiteX83" fmla="*/ 912283 w 4239683"/>
              <a:gd name="connsiteY83" fmla="*/ 1081616 h 3295650"/>
              <a:gd name="connsiteX84" fmla="*/ 895349 w 4239683"/>
              <a:gd name="connsiteY84" fmla="*/ 1051982 h 3295650"/>
              <a:gd name="connsiteX85" fmla="*/ 901700 w 4239683"/>
              <a:gd name="connsiteY85" fmla="*/ 994833 h 3295650"/>
              <a:gd name="connsiteX86" fmla="*/ 867833 w 4239683"/>
              <a:gd name="connsiteY86" fmla="*/ 984250 h 3295650"/>
              <a:gd name="connsiteX87" fmla="*/ 867833 w 4239683"/>
              <a:gd name="connsiteY87" fmla="*/ 933450 h 3295650"/>
              <a:gd name="connsiteX88" fmla="*/ 848783 w 4239683"/>
              <a:gd name="connsiteY88" fmla="*/ 933450 h 3295650"/>
              <a:gd name="connsiteX89" fmla="*/ 848783 w 4239683"/>
              <a:gd name="connsiteY89" fmla="*/ 895350 h 3295650"/>
              <a:gd name="connsiteX90" fmla="*/ 823383 w 4239683"/>
              <a:gd name="connsiteY90" fmla="*/ 895350 h 3295650"/>
              <a:gd name="connsiteX91" fmla="*/ 823383 w 4239683"/>
              <a:gd name="connsiteY91" fmla="*/ 869950 h 3295650"/>
              <a:gd name="connsiteX92" fmla="*/ 715433 w 4239683"/>
              <a:gd name="connsiteY92" fmla="*/ 869950 h 3295650"/>
              <a:gd name="connsiteX93" fmla="*/ 704849 w 4239683"/>
              <a:gd name="connsiteY93" fmla="*/ 836083 h 3295650"/>
              <a:gd name="connsiteX94" fmla="*/ 645583 w 4239683"/>
              <a:gd name="connsiteY94" fmla="*/ 840317 h 3295650"/>
              <a:gd name="connsiteX95" fmla="*/ 645583 w 4239683"/>
              <a:gd name="connsiteY95" fmla="*/ 768350 h 3295650"/>
              <a:gd name="connsiteX96" fmla="*/ 613833 w 4239683"/>
              <a:gd name="connsiteY96" fmla="*/ 768350 h 3295650"/>
              <a:gd name="connsiteX97" fmla="*/ 605366 w 4239683"/>
              <a:gd name="connsiteY97" fmla="*/ 681567 h 3295650"/>
              <a:gd name="connsiteX98" fmla="*/ 590549 w 4239683"/>
              <a:gd name="connsiteY98" fmla="*/ 599017 h 3295650"/>
              <a:gd name="connsiteX99" fmla="*/ 582083 w 4239683"/>
              <a:gd name="connsiteY99" fmla="*/ 565150 h 3295650"/>
              <a:gd name="connsiteX100" fmla="*/ 550333 w 4239683"/>
              <a:gd name="connsiteY100" fmla="*/ 565150 h 3295650"/>
              <a:gd name="connsiteX101" fmla="*/ 548216 w 4239683"/>
              <a:gd name="connsiteY101" fmla="*/ 505883 h 3295650"/>
              <a:gd name="connsiteX102" fmla="*/ 514350 w 4239683"/>
              <a:gd name="connsiteY102" fmla="*/ 501650 h 3295650"/>
              <a:gd name="connsiteX103" fmla="*/ 512233 w 4239683"/>
              <a:gd name="connsiteY103" fmla="*/ 476250 h 3295650"/>
              <a:gd name="connsiteX104" fmla="*/ 442383 w 4239683"/>
              <a:gd name="connsiteY104" fmla="*/ 476250 h 3295650"/>
              <a:gd name="connsiteX105" fmla="*/ 442383 w 4239683"/>
              <a:gd name="connsiteY105" fmla="*/ 450850 h 3295650"/>
              <a:gd name="connsiteX106" fmla="*/ 328083 w 4239683"/>
              <a:gd name="connsiteY106" fmla="*/ 450850 h 3295650"/>
              <a:gd name="connsiteX107" fmla="*/ 328083 w 4239683"/>
              <a:gd name="connsiteY107" fmla="*/ 381000 h 3295650"/>
              <a:gd name="connsiteX108" fmla="*/ 302683 w 4239683"/>
              <a:gd name="connsiteY108" fmla="*/ 381000 h 3295650"/>
              <a:gd name="connsiteX109" fmla="*/ 302683 w 4239683"/>
              <a:gd name="connsiteY109" fmla="*/ 323850 h 3295650"/>
              <a:gd name="connsiteX110" fmla="*/ 283633 w 4239683"/>
              <a:gd name="connsiteY110" fmla="*/ 323850 h 3295650"/>
              <a:gd name="connsiteX111" fmla="*/ 283633 w 4239683"/>
              <a:gd name="connsiteY111" fmla="*/ 241300 h 3295650"/>
              <a:gd name="connsiteX112" fmla="*/ 277283 w 4239683"/>
              <a:gd name="connsiteY112" fmla="*/ 234950 h 3295650"/>
              <a:gd name="connsiteX113" fmla="*/ 277283 w 4239683"/>
              <a:gd name="connsiteY113" fmla="*/ 114300 h 3295650"/>
              <a:gd name="connsiteX114" fmla="*/ 243417 w 4239683"/>
              <a:gd name="connsiteY114" fmla="*/ 88900 h 3295650"/>
              <a:gd name="connsiteX115" fmla="*/ 239183 w 4239683"/>
              <a:gd name="connsiteY115" fmla="*/ 57150 h 3295650"/>
              <a:gd name="connsiteX116" fmla="*/ 160867 w 4239683"/>
              <a:gd name="connsiteY116" fmla="*/ 57150 h 3295650"/>
              <a:gd name="connsiteX117" fmla="*/ 154516 w 4239683"/>
              <a:gd name="connsiteY117" fmla="*/ 21167 h 3295650"/>
              <a:gd name="connsiteX118" fmla="*/ 105834 w 4239683"/>
              <a:gd name="connsiteY118" fmla="*/ 21167 h 3295650"/>
              <a:gd name="connsiteX119" fmla="*/ 105833 w 4239683"/>
              <a:gd name="connsiteY119" fmla="*/ 0 h 3295650"/>
              <a:gd name="connsiteX120" fmla="*/ 0 w 4239683"/>
              <a:gd name="connsiteY120" fmla="*/ 0 h 3295650"/>
              <a:gd name="connsiteX0" fmla="*/ 4239683 w 4239683"/>
              <a:gd name="connsiteY0" fmla="*/ 3295650 h 3295650"/>
              <a:gd name="connsiteX1" fmla="*/ 4239683 w 4239683"/>
              <a:gd name="connsiteY1" fmla="*/ 2768600 h 3295650"/>
              <a:gd name="connsiteX2" fmla="*/ 3623733 w 4239683"/>
              <a:gd name="connsiteY2" fmla="*/ 2768600 h 3295650"/>
              <a:gd name="connsiteX3" fmla="*/ 3623733 w 4239683"/>
              <a:gd name="connsiteY3" fmla="*/ 2673350 h 3295650"/>
              <a:gd name="connsiteX4" fmla="*/ 3160183 w 4239683"/>
              <a:gd name="connsiteY4" fmla="*/ 2673350 h 3295650"/>
              <a:gd name="connsiteX5" fmla="*/ 3160183 w 4239683"/>
              <a:gd name="connsiteY5" fmla="*/ 2603500 h 3295650"/>
              <a:gd name="connsiteX6" fmla="*/ 3058583 w 4239683"/>
              <a:gd name="connsiteY6" fmla="*/ 2603500 h 3295650"/>
              <a:gd name="connsiteX7" fmla="*/ 3058583 w 4239683"/>
              <a:gd name="connsiteY7" fmla="*/ 2603500 h 3295650"/>
              <a:gd name="connsiteX8" fmla="*/ 3058583 w 4239683"/>
              <a:gd name="connsiteY8" fmla="*/ 2559050 h 3295650"/>
              <a:gd name="connsiteX9" fmla="*/ 2995083 w 4239683"/>
              <a:gd name="connsiteY9" fmla="*/ 2559050 h 3295650"/>
              <a:gd name="connsiteX10" fmla="*/ 2995083 w 4239683"/>
              <a:gd name="connsiteY10" fmla="*/ 2482850 h 3295650"/>
              <a:gd name="connsiteX11" fmla="*/ 2982383 w 4239683"/>
              <a:gd name="connsiteY11" fmla="*/ 2482850 h 3295650"/>
              <a:gd name="connsiteX12" fmla="*/ 2982383 w 4239683"/>
              <a:gd name="connsiteY12" fmla="*/ 2451100 h 3295650"/>
              <a:gd name="connsiteX13" fmla="*/ 2912533 w 4239683"/>
              <a:gd name="connsiteY13" fmla="*/ 2451100 h 3295650"/>
              <a:gd name="connsiteX14" fmla="*/ 2925233 w 4239683"/>
              <a:gd name="connsiteY14" fmla="*/ 2438400 h 3295650"/>
              <a:gd name="connsiteX15" fmla="*/ 2823633 w 4239683"/>
              <a:gd name="connsiteY15" fmla="*/ 2438400 h 3295650"/>
              <a:gd name="connsiteX16" fmla="*/ 2823633 w 4239683"/>
              <a:gd name="connsiteY16" fmla="*/ 2413000 h 3295650"/>
              <a:gd name="connsiteX17" fmla="*/ 2753783 w 4239683"/>
              <a:gd name="connsiteY17" fmla="*/ 2413000 h 3295650"/>
              <a:gd name="connsiteX18" fmla="*/ 2753783 w 4239683"/>
              <a:gd name="connsiteY18" fmla="*/ 2393950 h 3295650"/>
              <a:gd name="connsiteX19" fmla="*/ 2728383 w 4239683"/>
              <a:gd name="connsiteY19" fmla="*/ 2393950 h 3295650"/>
              <a:gd name="connsiteX20" fmla="*/ 2728383 w 4239683"/>
              <a:gd name="connsiteY20" fmla="*/ 2368550 h 3295650"/>
              <a:gd name="connsiteX21" fmla="*/ 2696633 w 4239683"/>
              <a:gd name="connsiteY21" fmla="*/ 2368550 h 3295650"/>
              <a:gd name="connsiteX22" fmla="*/ 2696633 w 4239683"/>
              <a:gd name="connsiteY22" fmla="*/ 2355850 h 3295650"/>
              <a:gd name="connsiteX23" fmla="*/ 2575983 w 4239683"/>
              <a:gd name="connsiteY23" fmla="*/ 2355850 h 3295650"/>
              <a:gd name="connsiteX24" fmla="*/ 2575983 w 4239683"/>
              <a:gd name="connsiteY24" fmla="*/ 2336800 h 3295650"/>
              <a:gd name="connsiteX25" fmla="*/ 2506133 w 4239683"/>
              <a:gd name="connsiteY25" fmla="*/ 2336800 h 3295650"/>
              <a:gd name="connsiteX26" fmla="*/ 2506133 w 4239683"/>
              <a:gd name="connsiteY26" fmla="*/ 2292350 h 3295650"/>
              <a:gd name="connsiteX27" fmla="*/ 2468033 w 4239683"/>
              <a:gd name="connsiteY27" fmla="*/ 2292350 h 3295650"/>
              <a:gd name="connsiteX28" fmla="*/ 2468033 w 4239683"/>
              <a:gd name="connsiteY28" fmla="*/ 2273300 h 3295650"/>
              <a:gd name="connsiteX29" fmla="*/ 2410883 w 4239683"/>
              <a:gd name="connsiteY29" fmla="*/ 2273300 h 3295650"/>
              <a:gd name="connsiteX30" fmla="*/ 2410883 w 4239683"/>
              <a:gd name="connsiteY30" fmla="*/ 2228850 h 3295650"/>
              <a:gd name="connsiteX31" fmla="*/ 2372783 w 4239683"/>
              <a:gd name="connsiteY31" fmla="*/ 2228850 h 3295650"/>
              <a:gd name="connsiteX32" fmla="*/ 2372783 w 4239683"/>
              <a:gd name="connsiteY32" fmla="*/ 2190750 h 3295650"/>
              <a:gd name="connsiteX33" fmla="*/ 2252133 w 4239683"/>
              <a:gd name="connsiteY33" fmla="*/ 2190750 h 3295650"/>
              <a:gd name="connsiteX34" fmla="*/ 2252133 w 4239683"/>
              <a:gd name="connsiteY34" fmla="*/ 2165350 h 3295650"/>
              <a:gd name="connsiteX35" fmla="*/ 2207683 w 4239683"/>
              <a:gd name="connsiteY35" fmla="*/ 2165350 h 3295650"/>
              <a:gd name="connsiteX36" fmla="*/ 2207683 w 4239683"/>
              <a:gd name="connsiteY36" fmla="*/ 2152650 h 3295650"/>
              <a:gd name="connsiteX37" fmla="*/ 2169583 w 4239683"/>
              <a:gd name="connsiteY37" fmla="*/ 2152650 h 3295650"/>
              <a:gd name="connsiteX38" fmla="*/ 2169583 w 4239683"/>
              <a:gd name="connsiteY38" fmla="*/ 2127250 h 3295650"/>
              <a:gd name="connsiteX39" fmla="*/ 2131483 w 4239683"/>
              <a:gd name="connsiteY39" fmla="*/ 2127250 h 3295650"/>
              <a:gd name="connsiteX40" fmla="*/ 2131483 w 4239683"/>
              <a:gd name="connsiteY40" fmla="*/ 2082800 h 3295650"/>
              <a:gd name="connsiteX41" fmla="*/ 2106083 w 4239683"/>
              <a:gd name="connsiteY41" fmla="*/ 2082800 h 3295650"/>
              <a:gd name="connsiteX42" fmla="*/ 2106083 w 4239683"/>
              <a:gd name="connsiteY42" fmla="*/ 2025650 h 3295650"/>
              <a:gd name="connsiteX43" fmla="*/ 2080683 w 4239683"/>
              <a:gd name="connsiteY43" fmla="*/ 2025650 h 3295650"/>
              <a:gd name="connsiteX44" fmla="*/ 2080683 w 4239683"/>
              <a:gd name="connsiteY44" fmla="*/ 2025650 h 3295650"/>
              <a:gd name="connsiteX45" fmla="*/ 2055283 w 4239683"/>
              <a:gd name="connsiteY45" fmla="*/ 2000250 h 3295650"/>
              <a:gd name="connsiteX46" fmla="*/ 2055283 w 4239683"/>
              <a:gd name="connsiteY46" fmla="*/ 1968500 h 3295650"/>
              <a:gd name="connsiteX47" fmla="*/ 1839383 w 4239683"/>
              <a:gd name="connsiteY47" fmla="*/ 1968500 h 3295650"/>
              <a:gd name="connsiteX48" fmla="*/ 1839383 w 4239683"/>
              <a:gd name="connsiteY48" fmla="*/ 1930400 h 3295650"/>
              <a:gd name="connsiteX49" fmla="*/ 1813983 w 4239683"/>
              <a:gd name="connsiteY49" fmla="*/ 1930400 h 3295650"/>
              <a:gd name="connsiteX50" fmla="*/ 1813983 w 4239683"/>
              <a:gd name="connsiteY50" fmla="*/ 1885950 h 3295650"/>
              <a:gd name="connsiteX51" fmla="*/ 1794933 w 4239683"/>
              <a:gd name="connsiteY51" fmla="*/ 1885950 h 3295650"/>
              <a:gd name="connsiteX52" fmla="*/ 1794933 w 4239683"/>
              <a:gd name="connsiteY52" fmla="*/ 1854200 h 3295650"/>
              <a:gd name="connsiteX53" fmla="*/ 1763183 w 4239683"/>
              <a:gd name="connsiteY53" fmla="*/ 1854200 h 3295650"/>
              <a:gd name="connsiteX54" fmla="*/ 1763183 w 4239683"/>
              <a:gd name="connsiteY54" fmla="*/ 1816100 h 3295650"/>
              <a:gd name="connsiteX55" fmla="*/ 1725083 w 4239683"/>
              <a:gd name="connsiteY55" fmla="*/ 1816100 h 3295650"/>
              <a:gd name="connsiteX56" fmla="*/ 1725083 w 4239683"/>
              <a:gd name="connsiteY56" fmla="*/ 1790700 h 3295650"/>
              <a:gd name="connsiteX57" fmla="*/ 1598083 w 4239683"/>
              <a:gd name="connsiteY57" fmla="*/ 1790700 h 3295650"/>
              <a:gd name="connsiteX58" fmla="*/ 1598083 w 4239683"/>
              <a:gd name="connsiteY58" fmla="*/ 1758950 h 3295650"/>
              <a:gd name="connsiteX59" fmla="*/ 1540933 w 4239683"/>
              <a:gd name="connsiteY59" fmla="*/ 1758950 h 3295650"/>
              <a:gd name="connsiteX60" fmla="*/ 1540933 w 4239683"/>
              <a:gd name="connsiteY60" fmla="*/ 1758950 h 3295650"/>
              <a:gd name="connsiteX61" fmla="*/ 1515533 w 4239683"/>
              <a:gd name="connsiteY61" fmla="*/ 1733550 h 3295650"/>
              <a:gd name="connsiteX62" fmla="*/ 1515533 w 4239683"/>
              <a:gd name="connsiteY62" fmla="*/ 1663700 h 3295650"/>
              <a:gd name="connsiteX63" fmla="*/ 1464733 w 4239683"/>
              <a:gd name="connsiteY63" fmla="*/ 1663700 h 3295650"/>
              <a:gd name="connsiteX64" fmla="*/ 1464733 w 4239683"/>
              <a:gd name="connsiteY64" fmla="*/ 1587500 h 3295650"/>
              <a:gd name="connsiteX65" fmla="*/ 1428751 w 4239683"/>
              <a:gd name="connsiteY65" fmla="*/ 1553633 h 3295650"/>
              <a:gd name="connsiteX66" fmla="*/ 1380067 w 4239683"/>
              <a:gd name="connsiteY66" fmla="*/ 1536700 h 3295650"/>
              <a:gd name="connsiteX67" fmla="*/ 1303865 w 4239683"/>
              <a:gd name="connsiteY67" fmla="*/ 1540934 h 3295650"/>
              <a:gd name="connsiteX68" fmla="*/ 1308100 w 4239683"/>
              <a:gd name="connsiteY68" fmla="*/ 1515533 h 3295650"/>
              <a:gd name="connsiteX69" fmla="*/ 1257300 w 4239683"/>
              <a:gd name="connsiteY69" fmla="*/ 1515533 h 3295650"/>
              <a:gd name="connsiteX70" fmla="*/ 1257300 w 4239683"/>
              <a:gd name="connsiteY70" fmla="*/ 1479550 h 3295650"/>
              <a:gd name="connsiteX71" fmla="*/ 1223433 w 4239683"/>
              <a:gd name="connsiteY71" fmla="*/ 1479550 h 3295650"/>
              <a:gd name="connsiteX72" fmla="*/ 1223433 w 4239683"/>
              <a:gd name="connsiteY72" fmla="*/ 1435100 h 3295650"/>
              <a:gd name="connsiteX73" fmla="*/ 1198033 w 4239683"/>
              <a:gd name="connsiteY73" fmla="*/ 1435100 h 3295650"/>
              <a:gd name="connsiteX74" fmla="*/ 1198033 w 4239683"/>
              <a:gd name="connsiteY74" fmla="*/ 1346200 h 3295650"/>
              <a:gd name="connsiteX75" fmla="*/ 1172633 w 4239683"/>
              <a:gd name="connsiteY75" fmla="*/ 1346200 h 3295650"/>
              <a:gd name="connsiteX76" fmla="*/ 1174749 w 4239683"/>
              <a:gd name="connsiteY76" fmla="*/ 1299633 h 3295650"/>
              <a:gd name="connsiteX77" fmla="*/ 1147233 w 4239683"/>
              <a:gd name="connsiteY77" fmla="*/ 1295400 h 3295650"/>
              <a:gd name="connsiteX78" fmla="*/ 1147233 w 4239683"/>
              <a:gd name="connsiteY78" fmla="*/ 1250950 h 3295650"/>
              <a:gd name="connsiteX79" fmla="*/ 1102783 w 4239683"/>
              <a:gd name="connsiteY79" fmla="*/ 1250950 h 3295650"/>
              <a:gd name="connsiteX80" fmla="*/ 1094316 w 4239683"/>
              <a:gd name="connsiteY80" fmla="*/ 1195917 h 3295650"/>
              <a:gd name="connsiteX81" fmla="*/ 982132 w 4239683"/>
              <a:gd name="connsiteY81" fmla="*/ 1193800 h 3295650"/>
              <a:gd name="connsiteX82" fmla="*/ 956733 w 4239683"/>
              <a:gd name="connsiteY82" fmla="*/ 1164167 h 3295650"/>
              <a:gd name="connsiteX83" fmla="*/ 918633 w 4239683"/>
              <a:gd name="connsiteY83" fmla="*/ 1155700 h 3295650"/>
              <a:gd name="connsiteX84" fmla="*/ 912283 w 4239683"/>
              <a:gd name="connsiteY84" fmla="*/ 1081616 h 3295650"/>
              <a:gd name="connsiteX85" fmla="*/ 895349 w 4239683"/>
              <a:gd name="connsiteY85" fmla="*/ 1051982 h 3295650"/>
              <a:gd name="connsiteX86" fmla="*/ 901700 w 4239683"/>
              <a:gd name="connsiteY86" fmla="*/ 994833 h 3295650"/>
              <a:gd name="connsiteX87" fmla="*/ 867833 w 4239683"/>
              <a:gd name="connsiteY87" fmla="*/ 984250 h 3295650"/>
              <a:gd name="connsiteX88" fmla="*/ 867833 w 4239683"/>
              <a:gd name="connsiteY88" fmla="*/ 933450 h 3295650"/>
              <a:gd name="connsiteX89" fmla="*/ 848783 w 4239683"/>
              <a:gd name="connsiteY89" fmla="*/ 933450 h 3295650"/>
              <a:gd name="connsiteX90" fmla="*/ 848783 w 4239683"/>
              <a:gd name="connsiteY90" fmla="*/ 895350 h 3295650"/>
              <a:gd name="connsiteX91" fmla="*/ 823383 w 4239683"/>
              <a:gd name="connsiteY91" fmla="*/ 895350 h 3295650"/>
              <a:gd name="connsiteX92" fmla="*/ 823383 w 4239683"/>
              <a:gd name="connsiteY92" fmla="*/ 869950 h 3295650"/>
              <a:gd name="connsiteX93" fmla="*/ 715433 w 4239683"/>
              <a:gd name="connsiteY93" fmla="*/ 869950 h 3295650"/>
              <a:gd name="connsiteX94" fmla="*/ 704849 w 4239683"/>
              <a:gd name="connsiteY94" fmla="*/ 836083 h 3295650"/>
              <a:gd name="connsiteX95" fmla="*/ 645583 w 4239683"/>
              <a:gd name="connsiteY95" fmla="*/ 840317 h 3295650"/>
              <a:gd name="connsiteX96" fmla="*/ 645583 w 4239683"/>
              <a:gd name="connsiteY96" fmla="*/ 768350 h 3295650"/>
              <a:gd name="connsiteX97" fmla="*/ 613833 w 4239683"/>
              <a:gd name="connsiteY97" fmla="*/ 768350 h 3295650"/>
              <a:gd name="connsiteX98" fmla="*/ 605366 w 4239683"/>
              <a:gd name="connsiteY98" fmla="*/ 681567 h 3295650"/>
              <a:gd name="connsiteX99" fmla="*/ 590549 w 4239683"/>
              <a:gd name="connsiteY99" fmla="*/ 599017 h 3295650"/>
              <a:gd name="connsiteX100" fmla="*/ 582083 w 4239683"/>
              <a:gd name="connsiteY100" fmla="*/ 565150 h 3295650"/>
              <a:gd name="connsiteX101" fmla="*/ 550333 w 4239683"/>
              <a:gd name="connsiteY101" fmla="*/ 565150 h 3295650"/>
              <a:gd name="connsiteX102" fmla="*/ 548216 w 4239683"/>
              <a:gd name="connsiteY102" fmla="*/ 505883 h 3295650"/>
              <a:gd name="connsiteX103" fmla="*/ 514350 w 4239683"/>
              <a:gd name="connsiteY103" fmla="*/ 501650 h 3295650"/>
              <a:gd name="connsiteX104" fmla="*/ 512233 w 4239683"/>
              <a:gd name="connsiteY104" fmla="*/ 476250 h 3295650"/>
              <a:gd name="connsiteX105" fmla="*/ 442383 w 4239683"/>
              <a:gd name="connsiteY105" fmla="*/ 476250 h 3295650"/>
              <a:gd name="connsiteX106" fmla="*/ 442383 w 4239683"/>
              <a:gd name="connsiteY106" fmla="*/ 450850 h 3295650"/>
              <a:gd name="connsiteX107" fmla="*/ 328083 w 4239683"/>
              <a:gd name="connsiteY107" fmla="*/ 450850 h 3295650"/>
              <a:gd name="connsiteX108" fmla="*/ 328083 w 4239683"/>
              <a:gd name="connsiteY108" fmla="*/ 381000 h 3295650"/>
              <a:gd name="connsiteX109" fmla="*/ 302683 w 4239683"/>
              <a:gd name="connsiteY109" fmla="*/ 381000 h 3295650"/>
              <a:gd name="connsiteX110" fmla="*/ 302683 w 4239683"/>
              <a:gd name="connsiteY110" fmla="*/ 323850 h 3295650"/>
              <a:gd name="connsiteX111" fmla="*/ 283633 w 4239683"/>
              <a:gd name="connsiteY111" fmla="*/ 323850 h 3295650"/>
              <a:gd name="connsiteX112" fmla="*/ 283633 w 4239683"/>
              <a:gd name="connsiteY112" fmla="*/ 241300 h 3295650"/>
              <a:gd name="connsiteX113" fmla="*/ 277283 w 4239683"/>
              <a:gd name="connsiteY113" fmla="*/ 234950 h 3295650"/>
              <a:gd name="connsiteX114" fmla="*/ 277283 w 4239683"/>
              <a:gd name="connsiteY114" fmla="*/ 114300 h 3295650"/>
              <a:gd name="connsiteX115" fmla="*/ 243417 w 4239683"/>
              <a:gd name="connsiteY115" fmla="*/ 88900 h 3295650"/>
              <a:gd name="connsiteX116" fmla="*/ 239183 w 4239683"/>
              <a:gd name="connsiteY116" fmla="*/ 57150 h 3295650"/>
              <a:gd name="connsiteX117" fmla="*/ 160867 w 4239683"/>
              <a:gd name="connsiteY117" fmla="*/ 57150 h 3295650"/>
              <a:gd name="connsiteX118" fmla="*/ 154516 w 4239683"/>
              <a:gd name="connsiteY118" fmla="*/ 21167 h 3295650"/>
              <a:gd name="connsiteX119" fmla="*/ 105834 w 4239683"/>
              <a:gd name="connsiteY119" fmla="*/ 21167 h 3295650"/>
              <a:gd name="connsiteX120" fmla="*/ 105833 w 4239683"/>
              <a:gd name="connsiteY120" fmla="*/ 0 h 3295650"/>
              <a:gd name="connsiteX121" fmla="*/ 0 w 4239683"/>
              <a:gd name="connsiteY121" fmla="*/ 0 h 3295650"/>
              <a:gd name="connsiteX0" fmla="*/ 4239683 w 4239683"/>
              <a:gd name="connsiteY0" fmla="*/ 3295650 h 3295650"/>
              <a:gd name="connsiteX1" fmla="*/ 4239683 w 4239683"/>
              <a:gd name="connsiteY1" fmla="*/ 2768600 h 3295650"/>
              <a:gd name="connsiteX2" fmla="*/ 3623733 w 4239683"/>
              <a:gd name="connsiteY2" fmla="*/ 2768600 h 3295650"/>
              <a:gd name="connsiteX3" fmla="*/ 3623733 w 4239683"/>
              <a:gd name="connsiteY3" fmla="*/ 2673350 h 3295650"/>
              <a:gd name="connsiteX4" fmla="*/ 3160183 w 4239683"/>
              <a:gd name="connsiteY4" fmla="*/ 2673350 h 3295650"/>
              <a:gd name="connsiteX5" fmla="*/ 3160183 w 4239683"/>
              <a:gd name="connsiteY5" fmla="*/ 2603500 h 3295650"/>
              <a:gd name="connsiteX6" fmla="*/ 3058583 w 4239683"/>
              <a:gd name="connsiteY6" fmla="*/ 2603500 h 3295650"/>
              <a:gd name="connsiteX7" fmla="*/ 3058583 w 4239683"/>
              <a:gd name="connsiteY7" fmla="*/ 2603500 h 3295650"/>
              <a:gd name="connsiteX8" fmla="*/ 3058583 w 4239683"/>
              <a:gd name="connsiteY8" fmla="*/ 2559050 h 3295650"/>
              <a:gd name="connsiteX9" fmla="*/ 2995083 w 4239683"/>
              <a:gd name="connsiteY9" fmla="*/ 2559050 h 3295650"/>
              <a:gd name="connsiteX10" fmla="*/ 2995083 w 4239683"/>
              <a:gd name="connsiteY10" fmla="*/ 2482850 h 3295650"/>
              <a:gd name="connsiteX11" fmla="*/ 2982383 w 4239683"/>
              <a:gd name="connsiteY11" fmla="*/ 2482850 h 3295650"/>
              <a:gd name="connsiteX12" fmla="*/ 2982383 w 4239683"/>
              <a:gd name="connsiteY12" fmla="*/ 2451100 h 3295650"/>
              <a:gd name="connsiteX13" fmla="*/ 2912533 w 4239683"/>
              <a:gd name="connsiteY13" fmla="*/ 2451100 h 3295650"/>
              <a:gd name="connsiteX14" fmla="*/ 2925233 w 4239683"/>
              <a:gd name="connsiteY14" fmla="*/ 2438400 h 3295650"/>
              <a:gd name="connsiteX15" fmla="*/ 2823633 w 4239683"/>
              <a:gd name="connsiteY15" fmla="*/ 2438400 h 3295650"/>
              <a:gd name="connsiteX16" fmla="*/ 2823633 w 4239683"/>
              <a:gd name="connsiteY16" fmla="*/ 2413000 h 3295650"/>
              <a:gd name="connsiteX17" fmla="*/ 2753783 w 4239683"/>
              <a:gd name="connsiteY17" fmla="*/ 2413000 h 3295650"/>
              <a:gd name="connsiteX18" fmla="*/ 2753783 w 4239683"/>
              <a:gd name="connsiteY18" fmla="*/ 2393950 h 3295650"/>
              <a:gd name="connsiteX19" fmla="*/ 2728383 w 4239683"/>
              <a:gd name="connsiteY19" fmla="*/ 2393950 h 3295650"/>
              <a:gd name="connsiteX20" fmla="*/ 2728383 w 4239683"/>
              <a:gd name="connsiteY20" fmla="*/ 2368550 h 3295650"/>
              <a:gd name="connsiteX21" fmla="*/ 2696633 w 4239683"/>
              <a:gd name="connsiteY21" fmla="*/ 2368550 h 3295650"/>
              <a:gd name="connsiteX22" fmla="*/ 2696633 w 4239683"/>
              <a:gd name="connsiteY22" fmla="*/ 2355850 h 3295650"/>
              <a:gd name="connsiteX23" fmla="*/ 2575983 w 4239683"/>
              <a:gd name="connsiteY23" fmla="*/ 2355850 h 3295650"/>
              <a:gd name="connsiteX24" fmla="*/ 2575983 w 4239683"/>
              <a:gd name="connsiteY24" fmla="*/ 2336800 h 3295650"/>
              <a:gd name="connsiteX25" fmla="*/ 2506133 w 4239683"/>
              <a:gd name="connsiteY25" fmla="*/ 2336800 h 3295650"/>
              <a:gd name="connsiteX26" fmla="*/ 2506133 w 4239683"/>
              <a:gd name="connsiteY26" fmla="*/ 2292350 h 3295650"/>
              <a:gd name="connsiteX27" fmla="*/ 2468033 w 4239683"/>
              <a:gd name="connsiteY27" fmla="*/ 2292350 h 3295650"/>
              <a:gd name="connsiteX28" fmla="*/ 2468033 w 4239683"/>
              <a:gd name="connsiteY28" fmla="*/ 2273300 h 3295650"/>
              <a:gd name="connsiteX29" fmla="*/ 2410883 w 4239683"/>
              <a:gd name="connsiteY29" fmla="*/ 2273300 h 3295650"/>
              <a:gd name="connsiteX30" fmla="*/ 2410883 w 4239683"/>
              <a:gd name="connsiteY30" fmla="*/ 2228850 h 3295650"/>
              <a:gd name="connsiteX31" fmla="*/ 2372783 w 4239683"/>
              <a:gd name="connsiteY31" fmla="*/ 2228850 h 3295650"/>
              <a:gd name="connsiteX32" fmla="*/ 2372783 w 4239683"/>
              <a:gd name="connsiteY32" fmla="*/ 2190750 h 3295650"/>
              <a:gd name="connsiteX33" fmla="*/ 2252133 w 4239683"/>
              <a:gd name="connsiteY33" fmla="*/ 2190750 h 3295650"/>
              <a:gd name="connsiteX34" fmla="*/ 2252133 w 4239683"/>
              <a:gd name="connsiteY34" fmla="*/ 2165350 h 3295650"/>
              <a:gd name="connsiteX35" fmla="*/ 2207683 w 4239683"/>
              <a:gd name="connsiteY35" fmla="*/ 2165350 h 3295650"/>
              <a:gd name="connsiteX36" fmla="*/ 2207683 w 4239683"/>
              <a:gd name="connsiteY36" fmla="*/ 2152650 h 3295650"/>
              <a:gd name="connsiteX37" fmla="*/ 2169583 w 4239683"/>
              <a:gd name="connsiteY37" fmla="*/ 2152650 h 3295650"/>
              <a:gd name="connsiteX38" fmla="*/ 2169583 w 4239683"/>
              <a:gd name="connsiteY38" fmla="*/ 2127250 h 3295650"/>
              <a:gd name="connsiteX39" fmla="*/ 2131483 w 4239683"/>
              <a:gd name="connsiteY39" fmla="*/ 2127250 h 3295650"/>
              <a:gd name="connsiteX40" fmla="*/ 2131483 w 4239683"/>
              <a:gd name="connsiteY40" fmla="*/ 2082800 h 3295650"/>
              <a:gd name="connsiteX41" fmla="*/ 2106083 w 4239683"/>
              <a:gd name="connsiteY41" fmla="*/ 2082800 h 3295650"/>
              <a:gd name="connsiteX42" fmla="*/ 2106083 w 4239683"/>
              <a:gd name="connsiteY42" fmla="*/ 2025650 h 3295650"/>
              <a:gd name="connsiteX43" fmla="*/ 2080683 w 4239683"/>
              <a:gd name="connsiteY43" fmla="*/ 2025650 h 3295650"/>
              <a:gd name="connsiteX44" fmla="*/ 2080683 w 4239683"/>
              <a:gd name="connsiteY44" fmla="*/ 2025650 h 3295650"/>
              <a:gd name="connsiteX45" fmla="*/ 2055283 w 4239683"/>
              <a:gd name="connsiteY45" fmla="*/ 2000250 h 3295650"/>
              <a:gd name="connsiteX46" fmla="*/ 2055283 w 4239683"/>
              <a:gd name="connsiteY46" fmla="*/ 1968500 h 3295650"/>
              <a:gd name="connsiteX47" fmla="*/ 1839383 w 4239683"/>
              <a:gd name="connsiteY47" fmla="*/ 1968500 h 3295650"/>
              <a:gd name="connsiteX48" fmla="*/ 1839383 w 4239683"/>
              <a:gd name="connsiteY48" fmla="*/ 1930400 h 3295650"/>
              <a:gd name="connsiteX49" fmla="*/ 1813983 w 4239683"/>
              <a:gd name="connsiteY49" fmla="*/ 1930400 h 3295650"/>
              <a:gd name="connsiteX50" fmla="*/ 1813983 w 4239683"/>
              <a:gd name="connsiteY50" fmla="*/ 1885950 h 3295650"/>
              <a:gd name="connsiteX51" fmla="*/ 1794933 w 4239683"/>
              <a:gd name="connsiteY51" fmla="*/ 1885950 h 3295650"/>
              <a:gd name="connsiteX52" fmla="*/ 1794933 w 4239683"/>
              <a:gd name="connsiteY52" fmla="*/ 1854200 h 3295650"/>
              <a:gd name="connsiteX53" fmla="*/ 1763183 w 4239683"/>
              <a:gd name="connsiteY53" fmla="*/ 1854200 h 3295650"/>
              <a:gd name="connsiteX54" fmla="*/ 1763183 w 4239683"/>
              <a:gd name="connsiteY54" fmla="*/ 1816100 h 3295650"/>
              <a:gd name="connsiteX55" fmla="*/ 1725083 w 4239683"/>
              <a:gd name="connsiteY55" fmla="*/ 1816100 h 3295650"/>
              <a:gd name="connsiteX56" fmla="*/ 1725083 w 4239683"/>
              <a:gd name="connsiteY56" fmla="*/ 1790700 h 3295650"/>
              <a:gd name="connsiteX57" fmla="*/ 1598083 w 4239683"/>
              <a:gd name="connsiteY57" fmla="*/ 1790700 h 3295650"/>
              <a:gd name="connsiteX58" fmla="*/ 1598083 w 4239683"/>
              <a:gd name="connsiteY58" fmla="*/ 1758950 h 3295650"/>
              <a:gd name="connsiteX59" fmla="*/ 1540933 w 4239683"/>
              <a:gd name="connsiteY59" fmla="*/ 1758950 h 3295650"/>
              <a:gd name="connsiteX60" fmla="*/ 1540933 w 4239683"/>
              <a:gd name="connsiteY60" fmla="*/ 1758950 h 3295650"/>
              <a:gd name="connsiteX61" fmla="*/ 1515533 w 4239683"/>
              <a:gd name="connsiteY61" fmla="*/ 1733550 h 3295650"/>
              <a:gd name="connsiteX62" fmla="*/ 1515533 w 4239683"/>
              <a:gd name="connsiteY62" fmla="*/ 1663700 h 3295650"/>
              <a:gd name="connsiteX63" fmla="*/ 1464733 w 4239683"/>
              <a:gd name="connsiteY63" fmla="*/ 1663700 h 3295650"/>
              <a:gd name="connsiteX64" fmla="*/ 1464733 w 4239683"/>
              <a:gd name="connsiteY64" fmla="*/ 1587500 h 3295650"/>
              <a:gd name="connsiteX65" fmla="*/ 1390651 w 4239683"/>
              <a:gd name="connsiteY65" fmla="*/ 1564216 h 3295650"/>
              <a:gd name="connsiteX66" fmla="*/ 1380067 w 4239683"/>
              <a:gd name="connsiteY66" fmla="*/ 1536700 h 3295650"/>
              <a:gd name="connsiteX67" fmla="*/ 1303865 w 4239683"/>
              <a:gd name="connsiteY67" fmla="*/ 1540934 h 3295650"/>
              <a:gd name="connsiteX68" fmla="*/ 1308100 w 4239683"/>
              <a:gd name="connsiteY68" fmla="*/ 1515533 h 3295650"/>
              <a:gd name="connsiteX69" fmla="*/ 1257300 w 4239683"/>
              <a:gd name="connsiteY69" fmla="*/ 1515533 h 3295650"/>
              <a:gd name="connsiteX70" fmla="*/ 1257300 w 4239683"/>
              <a:gd name="connsiteY70" fmla="*/ 1479550 h 3295650"/>
              <a:gd name="connsiteX71" fmla="*/ 1223433 w 4239683"/>
              <a:gd name="connsiteY71" fmla="*/ 1479550 h 3295650"/>
              <a:gd name="connsiteX72" fmla="*/ 1223433 w 4239683"/>
              <a:gd name="connsiteY72" fmla="*/ 1435100 h 3295650"/>
              <a:gd name="connsiteX73" fmla="*/ 1198033 w 4239683"/>
              <a:gd name="connsiteY73" fmla="*/ 1435100 h 3295650"/>
              <a:gd name="connsiteX74" fmla="*/ 1198033 w 4239683"/>
              <a:gd name="connsiteY74" fmla="*/ 1346200 h 3295650"/>
              <a:gd name="connsiteX75" fmla="*/ 1172633 w 4239683"/>
              <a:gd name="connsiteY75" fmla="*/ 1346200 h 3295650"/>
              <a:gd name="connsiteX76" fmla="*/ 1174749 w 4239683"/>
              <a:gd name="connsiteY76" fmla="*/ 1299633 h 3295650"/>
              <a:gd name="connsiteX77" fmla="*/ 1147233 w 4239683"/>
              <a:gd name="connsiteY77" fmla="*/ 1295400 h 3295650"/>
              <a:gd name="connsiteX78" fmla="*/ 1147233 w 4239683"/>
              <a:gd name="connsiteY78" fmla="*/ 1250950 h 3295650"/>
              <a:gd name="connsiteX79" fmla="*/ 1102783 w 4239683"/>
              <a:gd name="connsiteY79" fmla="*/ 1250950 h 3295650"/>
              <a:gd name="connsiteX80" fmla="*/ 1094316 w 4239683"/>
              <a:gd name="connsiteY80" fmla="*/ 1195917 h 3295650"/>
              <a:gd name="connsiteX81" fmla="*/ 982132 w 4239683"/>
              <a:gd name="connsiteY81" fmla="*/ 1193800 h 3295650"/>
              <a:gd name="connsiteX82" fmla="*/ 956733 w 4239683"/>
              <a:gd name="connsiteY82" fmla="*/ 1164167 h 3295650"/>
              <a:gd name="connsiteX83" fmla="*/ 918633 w 4239683"/>
              <a:gd name="connsiteY83" fmla="*/ 1155700 h 3295650"/>
              <a:gd name="connsiteX84" fmla="*/ 912283 w 4239683"/>
              <a:gd name="connsiteY84" fmla="*/ 1081616 h 3295650"/>
              <a:gd name="connsiteX85" fmla="*/ 895349 w 4239683"/>
              <a:gd name="connsiteY85" fmla="*/ 1051982 h 3295650"/>
              <a:gd name="connsiteX86" fmla="*/ 901700 w 4239683"/>
              <a:gd name="connsiteY86" fmla="*/ 994833 h 3295650"/>
              <a:gd name="connsiteX87" fmla="*/ 867833 w 4239683"/>
              <a:gd name="connsiteY87" fmla="*/ 984250 h 3295650"/>
              <a:gd name="connsiteX88" fmla="*/ 867833 w 4239683"/>
              <a:gd name="connsiteY88" fmla="*/ 933450 h 3295650"/>
              <a:gd name="connsiteX89" fmla="*/ 848783 w 4239683"/>
              <a:gd name="connsiteY89" fmla="*/ 933450 h 3295650"/>
              <a:gd name="connsiteX90" fmla="*/ 848783 w 4239683"/>
              <a:gd name="connsiteY90" fmla="*/ 895350 h 3295650"/>
              <a:gd name="connsiteX91" fmla="*/ 823383 w 4239683"/>
              <a:gd name="connsiteY91" fmla="*/ 895350 h 3295650"/>
              <a:gd name="connsiteX92" fmla="*/ 823383 w 4239683"/>
              <a:gd name="connsiteY92" fmla="*/ 869950 h 3295650"/>
              <a:gd name="connsiteX93" fmla="*/ 715433 w 4239683"/>
              <a:gd name="connsiteY93" fmla="*/ 869950 h 3295650"/>
              <a:gd name="connsiteX94" fmla="*/ 704849 w 4239683"/>
              <a:gd name="connsiteY94" fmla="*/ 836083 h 3295650"/>
              <a:gd name="connsiteX95" fmla="*/ 645583 w 4239683"/>
              <a:gd name="connsiteY95" fmla="*/ 840317 h 3295650"/>
              <a:gd name="connsiteX96" fmla="*/ 645583 w 4239683"/>
              <a:gd name="connsiteY96" fmla="*/ 768350 h 3295650"/>
              <a:gd name="connsiteX97" fmla="*/ 613833 w 4239683"/>
              <a:gd name="connsiteY97" fmla="*/ 768350 h 3295650"/>
              <a:gd name="connsiteX98" fmla="*/ 605366 w 4239683"/>
              <a:gd name="connsiteY98" fmla="*/ 681567 h 3295650"/>
              <a:gd name="connsiteX99" fmla="*/ 590549 w 4239683"/>
              <a:gd name="connsiteY99" fmla="*/ 599017 h 3295650"/>
              <a:gd name="connsiteX100" fmla="*/ 582083 w 4239683"/>
              <a:gd name="connsiteY100" fmla="*/ 565150 h 3295650"/>
              <a:gd name="connsiteX101" fmla="*/ 550333 w 4239683"/>
              <a:gd name="connsiteY101" fmla="*/ 565150 h 3295650"/>
              <a:gd name="connsiteX102" fmla="*/ 548216 w 4239683"/>
              <a:gd name="connsiteY102" fmla="*/ 505883 h 3295650"/>
              <a:gd name="connsiteX103" fmla="*/ 514350 w 4239683"/>
              <a:gd name="connsiteY103" fmla="*/ 501650 h 3295650"/>
              <a:gd name="connsiteX104" fmla="*/ 512233 w 4239683"/>
              <a:gd name="connsiteY104" fmla="*/ 476250 h 3295650"/>
              <a:gd name="connsiteX105" fmla="*/ 442383 w 4239683"/>
              <a:gd name="connsiteY105" fmla="*/ 476250 h 3295650"/>
              <a:gd name="connsiteX106" fmla="*/ 442383 w 4239683"/>
              <a:gd name="connsiteY106" fmla="*/ 450850 h 3295650"/>
              <a:gd name="connsiteX107" fmla="*/ 328083 w 4239683"/>
              <a:gd name="connsiteY107" fmla="*/ 450850 h 3295650"/>
              <a:gd name="connsiteX108" fmla="*/ 328083 w 4239683"/>
              <a:gd name="connsiteY108" fmla="*/ 381000 h 3295650"/>
              <a:gd name="connsiteX109" fmla="*/ 302683 w 4239683"/>
              <a:gd name="connsiteY109" fmla="*/ 381000 h 3295650"/>
              <a:gd name="connsiteX110" fmla="*/ 302683 w 4239683"/>
              <a:gd name="connsiteY110" fmla="*/ 323850 h 3295650"/>
              <a:gd name="connsiteX111" fmla="*/ 283633 w 4239683"/>
              <a:gd name="connsiteY111" fmla="*/ 323850 h 3295650"/>
              <a:gd name="connsiteX112" fmla="*/ 283633 w 4239683"/>
              <a:gd name="connsiteY112" fmla="*/ 241300 h 3295650"/>
              <a:gd name="connsiteX113" fmla="*/ 277283 w 4239683"/>
              <a:gd name="connsiteY113" fmla="*/ 234950 h 3295650"/>
              <a:gd name="connsiteX114" fmla="*/ 277283 w 4239683"/>
              <a:gd name="connsiteY114" fmla="*/ 114300 h 3295650"/>
              <a:gd name="connsiteX115" fmla="*/ 243417 w 4239683"/>
              <a:gd name="connsiteY115" fmla="*/ 88900 h 3295650"/>
              <a:gd name="connsiteX116" fmla="*/ 239183 w 4239683"/>
              <a:gd name="connsiteY116" fmla="*/ 57150 h 3295650"/>
              <a:gd name="connsiteX117" fmla="*/ 160867 w 4239683"/>
              <a:gd name="connsiteY117" fmla="*/ 57150 h 3295650"/>
              <a:gd name="connsiteX118" fmla="*/ 154516 w 4239683"/>
              <a:gd name="connsiteY118" fmla="*/ 21167 h 3295650"/>
              <a:gd name="connsiteX119" fmla="*/ 105834 w 4239683"/>
              <a:gd name="connsiteY119" fmla="*/ 21167 h 3295650"/>
              <a:gd name="connsiteX120" fmla="*/ 105833 w 4239683"/>
              <a:gd name="connsiteY120" fmla="*/ 0 h 3295650"/>
              <a:gd name="connsiteX121" fmla="*/ 0 w 4239683"/>
              <a:gd name="connsiteY121" fmla="*/ 0 h 3295650"/>
              <a:gd name="connsiteX0" fmla="*/ 4239683 w 4239683"/>
              <a:gd name="connsiteY0" fmla="*/ 3295650 h 3295650"/>
              <a:gd name="connsiteX1" fmla="*/ 4239683 w 4239683"/>
              <a:gd name="connsiteY1" fmla="*/ 2768600 h 3295650"/>
              <a:gd name="connsiteX2" fmla="*/ 3623733 w 4239683"/>
              <a:gd name="connsiteY2" fmla="*/ 2768600 h 3295650"/>
              <a:gd name="connsiteX3" fmla="*/ 3623733 w 4239683"/>
              <a:gd name="connsiteY3" fmla="*/ 2673350 h 3295650"/>
              <a:gd name="connsiteX4" fmla="*/ 3160183 w 4239683"/>
              <a:gd name="connsiteY4" fmla="*/ 2673350 h 3295650"/>
              <a:gd name="connsiteX5" fmla="*/ 3160183 w 4239683"/>
              <a:gd name="connsiteY5" fmla="*/ 2603500 h 3295650"/>
              <a:gd name="connsiteX6" fmla="*/ 3058583 w 4239683"/>
              <a:gd name="connsiteY6" fmla="*/ 2603500 h 3295650"/>
              <a:gd name="connsiteX7" fmla="*/ 3058583 w 4239683"/>
              <a:gd name="connsiteY7" fmla="*/ 2603500 h 3295650"/>
              <a:gd name="connsiteX8" fmla="*/ 3058583 w 4239683"/>
              <a:gd name="connsiteY8" fmla="*/ 2559050 h 3295650"/>
              <a:gd name="connsiteX9" fmla="*/ 2995083 w 4239683"/>
              <a:gd name="connsiteY9" fmla="*/ 2559050 h 3295650"/>
              <a:gd name="connsiteX10" fmla="*/ 2995083 w 4239683"/>
              <a:gd name="connsiteY10" fmla="*/ 2482850 h 3295650"/>
              <a:gd name="connsiteX11" fmla="*/ 2982383 w 4239683"/>
              <a:gd name="connsiteY11" fmla="*/ 2482850 h 3295650"/>
              <a:gd name="connsiteX12" fmla="*/ 2982383 w 4239683"/>
              <a:gd name="connsiteY12" fmla="*/ 2451100 h 3295650"/>
              <a:gd name="connsiteX13" fmla="*/ 2912533 w 4239683"/>
              <a:gd name="connsiteY13" fmla="*/ 2451100 h 3295650"/>
              <a:gd name="connsiteX14" fmla="*/ 2925233 w 4239683"/>
              <a:gd name="connsiteY14" fmla="*/ 2438400 h 3295650"/>
              <a:gd name="connsiteX15" fmla="*/ 2823633 w 4239683"/>
              <a:gd name="connsiteY15" fmla="*/ 2438400 h 3295650"/>
              <a:gd name="connsiteX16" fmla="*/ 2823633 w 4239683"/>
              <a:gd name="connsiteY16" fmla="*/ 2413000 h 3295650"/>
              <a:gd name="connsiteX17" fmla="*/ 2753783 w 4239683"/>
              <a:gd name="connsiteY17" fmla="*/ 2413000 h 3295650"/>
              <a:gd name="connsiteX18" fmla="*/ 2753783 w 4239683"/>
              <a:gd name="connsiteY18" fmla="*/ 2393950 h 3295650"/>
              <a:gd name="connsiteX19" fmla="*/ 2728383 w 4239683"/>
              <a:gd name="connsiteY19" fmla="*/ 2393950 h 3295650"/>
              <a:gd name="connsiteX20" fmla="*/ 2728383 w 4239683"/>
              <a:gd name="connsiteY20" fmla="*/ 2368550 h 3295650"/>
              <a:gd name="connsiteX21" fmla="*/ 2696633 w 4239683"/>
              <a:gd name="connsiteY21" fmla="*/ 2368550 h 3295650"/>
              <a:gd name="connsiteX22" fmla="*/ 2696633 w 4239683"/>
              <a:gd name="connsiteY22" fmla="*/ 2355850 h 3295650"/>
              <a:gd name="connsiteX23" fmla="*/ 2575983 w 4239683"/>
              <a:gd name="connsiteY23" fmla="*/ 2355850 h 3295650"/>
              <a:gd name="connsiteX24" fmla="*/ 2575983 w 4239683"/>
              <a:gd name="connsiteY24" fmla="*/ 2336800 h 3295650"/>
              <a:gd name="connsiteX25" fmla="*/ 2506133 w 4239683"/>
              <a:gd name="connsiteY25" fmla="*/ 2336800 h 3295650"/>
              <a:gd name="connsiteX26" fmla="*/ 2506133 w 4239683"/>
              <a:gd name="connsiteY26" fmla="*/ 2292350 h 3295650"/>
              <a:gd name="connsiteX27" fmla="*/ 2468033 w 4239683"/>
              <a:gd name="connsiteY27" fmla="*/ 2292350 h 3295650"/>
              <a:gd name="connsiteX28" fmla="*/ 2468033 w 4239683"/>
              <a:gd name="connsiteY28" fmla="*/ 2273300 h 3295650"/>
              <a:gd name="connsiteX29" fmla="*/ 2410883 w 4239683"/>
              <a:gd name="connsiteY29" fmla="*/ 2273300 h 3295650"/>
              <a:gd name="connsiteX30" fmla="*/ 2410883 w 4239683"/>
              <a:gd name="connsiteY30" fmla="*/ 2228850 h 3295650"/>
              <a:gd name="connsiteX31" fmla="*/ 2372783 w 4239683"/>
              <a:gd name="connsiteY31" fmla="*/ 2228850 h 3295650"/>
              <a:gd name="connsiteX32" fmla="*/ 2372783 w 4239683"/>
              <a:gd name="connsiteY32" fmla="*/ 2190750 h 3295650"/>
              <a:gd name="connsiteX33" fmla="*/ 2252133 w 4239683"/>
              <a:gd name="connsiteY33" fmla="*/ 2190750 h 3295650"/>
              <a:gd name="connsiteX34" fmla="*/ 2252133 w 4239683"/>
              <a:gd name="connsiteY34" fmla="*/ 2165350 h 3295650"/>
              <a:gd name="connsiteX35" fmla="*/ 2207683 w 4239683"/>
              <a:gd name="connsiteY35" fmla="*/ 2165350 h 3295650"/>
              <a:gd name="connsiteX36" fmla="*/ 2207683 w 4239683"/>
              <a:gd name="connsiteY36" fmla="*/ 2152650 h 3295650"/>
              <a:gd name="connsiteX37" fmla="*/ 2169583 w 4239683"/>
              <a:gd name="connsiteY37" fmla="*/ 2152650 h 3295650"/>
              <a:gd name="connsiteX38" fmla="*/ 2169583 w 4239683"/>
              <a:gd name="connsiteY38" fmla="*/ 2127250 h 3295650"/>
              <a:gd name="connsiteX39" fmla="*/ 2131483 w 4239683"/>
              <a:gd name="connsiteY39" fmla="*/ 2127250 h 3295650"/>
              <a:gd name="connsiteX40" fmla="*/ 2131483 w 4239683"/>
              <a:gd name="connsiteY40" fmla="*/ 2082800 h 3295650"/>
              <a:gd name="connsiteX41" fmla="*/ 2106083 w 4239683"/>
              <a:gd name="connsiteY41" fmla="*/ 2082800 h 3295650"/>
              <a:gd name="connsiteX42" fmla="*/ 2106083 w 4239683"/>
              <a:gd name="connsiteY42" fmla="*/ 2025650 h 3295650"/>
              <a:gd name="connsiteX43" fmla="*/ 2080683 w 4239683"/>
              <a:gd name="connsiteY43" fmla="*/ 2025650 h 3295650"/>
              <a:gd name="connsiteX44" fmla="*/ 2080683 w 4239683"/>
              <a:gd name="connsiteY44" fmla="*/ 2025650 h 3295650"/>
              <a:gd name="connsiteX45" fmla="*/ 2055283 w 4239683"/>
              <a:gd name="connsiteY45" fmla="*/ 2000250 h 3295650"/>
              <a:gd name="connsiteX46" fmla="*/ 2055283 w 4239683"/>
              <a:gd name="connsiteY46" fmla="*/ 1968500 h 3295650"/>
              <a:gd name="connsiteX47" fmla="*/ 1839383 w 4239683"/>
              <a:gd name="connsiteY47" fmla="*/ 1968500 h 3295650"/>
              <a:gd name="connsiteX48" fmla="*/ 1839383 w 4239683"/>
              <a:gd name="connsiteY48" fmla="*/ 1930400 h 3295650"/>
              <a:gd name="connsiteX49" fmla="*/ 1813983 w 4239683"/>
              <a:gd name="connsiteY49" fmla="*/ 1930400 h 3295650"/>
              <a:gd name="connsiteX50" fmla="*/ 1813983 w 4239683"/>
              <a:gd name="connsiteY50" fmla="*/ 1885950 h 3295650"/>
              <a:gd name="connsiteX51" fmla="*/ 1794933 w 4239683"/>
              <a:gd name="connsiteY51" fmla="*/ 1885950 h 3295650"/>
              <a:gd name="connsiteX52" fmla="*/ 1794933 w 4239683"/>
              <a:gd name="connsiteY52" fmla="*/ 1854200 h 3295650"/>
              <a:gd name="connsiteX53" fmla="*/ 1763183 w 4239683"/>
              <a:gd name="connsiteY53" fmla="*/ 1854200 h 3295650"/>
              <a:gd name="connsiteX54" fmla="*/ 1763183 w 4239683"/>
              <a:gd name="connsiteY54" fmla="*/ 1816100 h 3295650"/>
              <a:gd name="connsiteX55" fmla="*/ 1725083 w 4239683"/>
              <a:gd name="connsiteY55" fmla="*/ 1816100 h 3295650"/>
              <a:gd name="connsiteX56" fmla="*/ 1725083 w 4239683"/>
              <a:gd name="connsiteY56" fmla="*/ 1790700 h 3295650"/>
              <a:gd name="connsiteX57" fmla="*/ 1598083 w 4239683"/>
              <a:gd name="connsiteY57" fmla="*/ 1790700 h 3295650"/>
              <a:gd name="connsiteX58" fmla="*/ 1598083 w 4239683"/>
              <a:gd name="connsiteY58" fmla="*/ 1758950 h 3295650"/>
              <a:gd name="connsiteX59" fmla="*/ 1540933 w 4239683"/>
              <a:gd name="connsiteY59" fmla="*/ 1758950 h 3295650"/>
              <a:gd name="connsiteX60" fmla="*/ 1540933 w 4239683"/>
              <a:gd name="connsiteY60" fmla="*/ 1758950 h 3295650"/>
              <a:gd name="connsiteX61" fmla="*/ 1515533 w 4239683"/>
              <a:gd name="connsiteY61" fmla="*/ 1733550 h 3295650"/>
              <a:gd name="connsiteX62" fmla="*/ 1515533 w 4239683"/>
              <a:gd name="connsiteY62" fmla="*/ 1663700 h 3295650"/>
              <a:gd name="connsiteX63" fmla="*/ 1464733 w 4239683"/>
              <a:gd name="connsiteY63" fmla="*/ 1663700 h 3295650"/>
              <a:gd name="connsiteX64" fmla="*/ 1464733 w 4239683"/>
              <a:gd name="connsiteY64" fmla="*/ 1587500 h 3295650"/>
              <a:gd name="connsiteX65" fmla="*/ 1430867 w 4239683"/>
              <a:gd name="connsiteY65" fmla="*/ 1568450 h 3295650"/>
              <a:gd name="connsiteX66" fmla="*/ 1390651 w 4239683"/>
              <a:gd name="connsiteY66" fmla="*/ 1564216 h 3295650"/>
              <a:gd name="connsiteX67" fmla="*/ 1380067 w 4239683"/>
              <a:gd name="connsiteY67" fmla="*/ 1536700 h 3295650"/>
              <a:gd name="connsiteX68" fmla="*/ 1303865 w 4239683"/>
              <a:gd name="connsiteY68" fmla="*/ 1540934 h 3295650"/>
              <a:gd name="connsiteX69" fmla="*/ 1308100 w 4239683"/>
              <a:gd name="connsiteY69" fmla="*/ 1515533 h 3295650"/>
              <a:gd name="connsiteX70" fmla="*/ 1257300 w 4239683"/>
              <a:gd name="connsiteY70" fmla="*/ 1515533 h 3295650"/>
              <a:gd name="connsiteX71" fmla="*/ 1257300 w 4239683"/>
              <a:gd name="connsiteY71" fmla="*/ 1479550 h 3295650"/>
              <a:gd name="connsiteX72" fmla="*/ 1223433 w 4239683"/>
              <a:gd name="connsiteY72" fmla="*/ 1479550 h 3295650"/>
              <a:gd name="connsiteX73" fmla="*/ 1223433 w 4239683"/>
              <a:gd name="connsiteY73" fmla="*/ 1435100 h 3295650"/>
              <a:gd name="connsiteX74" fmla="*/ 1198033 w 4239683"/>
              <a:gd name="connsiteY74" fmla="*/ 1435100 h 3295650"/>
              <a:gd name="connsiteX75" fmla="*/ 1198033 w 4239683"/>
              <a:gd name="connsiteY75" fmla="*/ 1346200 h 3295650"/>
              <a:gd name="connsiteX76" fmla="*/ 1172633 w 4239683"/>
              <a:gd name="connsiteY76" fmla="*/ 1346200 h 3295650"/>
              <a:gd name="connsiteX77" fmla="*/ 1174749 w 4239683"/>
              <a:gd name="connsiteY77" fmla="*/ 1299633 h 3295650"/>
              <a:gd name="connsiteX78" fmla="*/ 1147233 w 4239683"/>
              <a:gd name="connsiteY78" fmla="*/ 1295400 h 3295650"/>
              <a:gd name="connsiteX79" fmla="*/ 1147233 w 4239683"/>
              <a:gd name="connsiteY79" fmla="*/ 1250950 h 3295650"/>
              <a:gd name="connsiteX80" fmla="*/ 1102783 w 4239683"/>
              <a:gd name="connsiteY80" fmla="*/ 1250950 h 3295650"/>
              <a:gd name="connsiteX81" fmla="*/ 1094316 w 4239683"/>
              <a:gd name="connsiteY81" fmla="*/ 1195917 h 3295650"/>
              <a:gd name="connsiteX82" fmla="*/ 982132 w 4239683"/>
              <a:gd name="connsiteY82" fmla="*/ 1193800 h 3295650"/>
              <a:gd name="connsiteX83" fmla="*/ 956733 w 4239683"/>
              <a:gd name="connsiteY83" fmla="*/ 1164167 h 3295650"/>
              <a:gd name="connsiteX84" fmla="*/ 918633 w 4239683"/>
              <a:gd name="connsiteY84" fmla="*/ 1155700 h 3295650"/>
              <a:gd name="connsiteX85" fmla="*/ 912283 w 4239683"/>
              <a:gd name="connsiteY85" fmla="*/ 1081616 h 3295650"/>
              <a:gd name="connsiteX86" fmla="*/ 895349 w 4239683"/>
              <a:gd name="connsiteY86" fmla="*/ 1051982 h 3295650"/>
              <a:gd name="connsiteX87" fmla="*/ 901700 w 4239683"/>
              <a:gd name="connsiteY87" fmla="*/ 994833 h 3295650"/>
              <a:gd name="connsiteX88" fmla="*/ 867833 w 4239683"/>
              <a:gd name="connsiteY88" fmla="*/ 984250 h 3295650"/>
              <a:gd name="connsiteX89" fmla="*/ 867833 w 4239683"/>
              <a:gd name="connsiteY89" fmla="*/ 933450 h 3295650"/>
              <a:gd name="connsiteX90" fmla="*/ 848783 w 4239683"/>
              <a:gd name="connsiteY90" fmla="*/ 933450 h 3295650"/>
              <a:gd name="connsiteX91" fmla="*/ 848783 w 4239683"/>
              <a:gd name="connsiteY91" fmla="*/ 895350 h 3295650"/>
              <a:gd name="connsiteX92" fmla="*/ 823383 w 4239683"/>
              <a:gd name="connsiteY92" fmla="*/ 895350 h 3295650"/>
              <a:gd name="connsiteX93" fmla="*/ 823383 w 4239683"/>
              <a:gd name="connsiteY93" fmla="*/ 869950 h 3295650"/>
              <a:gd name="connsiteX94" fmla="*/ 715433 w 4239683"/>
              <a:gd name="connsiteY94" fmla="*/ 869950 h 3295650"/>
              <a:gd name="connsiteX95" fmla="*/ 704849 w 4239683"/>
              <a:gd name="connsiteY95" fmla="*/ 836083 h 3295650"/>
              <a:gd name="connsiteX96" fmla="*/ 645583 w 4239683"/>
              <a:gd name="connsiteY96" fmla="*/ 840317 h 3295650"/>
              <a:gd name="connsiteX97" fmla="*/ 645583 w 4239683"/>
              <a:gd name="connsiteY97" fmla="*/ 768350 h 3295650"/>
              <a:gd name="connsiteX98" fmla="*/ 613833 w 4239683"/>
              <a:gd name="connsiteY98" fmla="*/ 768350 h 3295650"/>
              <a:gd name="connsiteX99" fmla="*/ 605366 w 4239683"/>
              <a:gd name="connsiteY99" fmla="*/ 681567 h 3295650"/>
              <a:gd name="connsiteX100" fmla="*/ 590549 w 4239683"/>
              <a:gd name="connsiteY100" fmla="*/ 599017 h 3295650"/>
              <a:gd name="connsiteX101" fmla="*/ 582083 w 4239683"/>
              <a:gd name="connsiteY101" fmla="*/ 565150 h 3295650"/>
              <a:gd name="connsiteX102" fmla="*/ 550333 w 4239683"/>
              <a:gd name="connsiteY102" fmla="*/ 565150 h 3295650"/>
              <a:gd name="connsiteX103" fmla="*/ 548216 w 4239683"/>
              <a:gd name="connsiteY103" fmla="*/ 505883 h 3295650"/>
              <a:gd name="connsiteX104" fmla="*/ 514350 w 4239683"/>
              <a:gd name="connsiteY104" fmla="*/ 501650 h 3295650"/>
              <a:gd name="connsiteX105" fmla="*/ 512233 w 4239683"/>
              <a:gd name="connsiteY105" fmla="*/ 476250 h 3295650"/>
              <a:gd name="connsiteX106" fmla="*/ 442383 w 4239683"/>
              <a:gd name="connsiteY106" fmla="*/ 476250 h 3295650"/>
              <a:gd name="connsiteX107" fmla="*/ 442383 w 4239683"/>
              <a:gd name="connsiteY107" fmla="*/ 450850 h 3295650"/>
              <a:gd name="connsiteX108" fmla="*/ 328083 w 4239683"/>
              <a:gd name="connsiteY108" fmla="*/ 450850 h 3295650"/>
              <a:gd name="connsiteX109" fmla="*/ 328083 w 4239683"/>
              <a:gd name="connsiteY109" fmla="*/ 381000 h 3295650"/>
              <a:gd name="connsiteX110" fmla="*/ 302683 w 4239683"/>
              <a:gd name="connsiteY110" fmla="*/ 381000 h 3295650"/>
              <a:gd name="connsiteX111" fmla="*/ 302683 w 4239683"/>
              <a:gd name="connsiteY111" fmla="*/ 323850 h 3295650"/>
              <a:gd name="connsiteX112" fmla="*/ 283633 w 4239683"/>
              <a:gd name="connsiteY112" fmla="*/ 323850 h 3295650"/>
              <a:gd name="connsiteX113" fmla="*/ 283633 w 4239683"/>
              <a:gd name="connsiteY113" fmla="*/ 241300 h 3295650"/>
              <a:gd name="connsiteX114" fmla="*/ 277283 w 4239683"/>
              <a:gd name="connsiteY114" fmla="*/ 234950 h 3295650"/>
              <a:gd name="connsiteX115" fmla="*/ 277283 w 4239683"/>
              <a:gd name="connsiteY115" fmla="*/ 114300 h 3295650"/>
              <a:gd name="connsiteX116" fmla="*/ 243417 w 4239683"/>
              <a:gd name="connsiteY116" fmla="*/ 88900 h 3295650"/>
              <a:gd name="connsiteX117" fmla="*/ 239183 w 4239683"/>
              <a:gd name="connsiteY117" fmla="*/ 57150 h 3295650"/>
              <a:gd name="connsiteX118" fmla="*/ 160867 w 4239683"/>
              <a:gd name="connsiteY118" fmla="*/ 57150 h 3295650"/>
              <a:gd name="connsiteX119" fmla="*/ 154516 w 4239683"/>
              <a:gd name="connsiteY119" fmla="*/ 21167 h 3295650"/>
              <a:gd name="connsiteX120" fmla="*/ 105834 w 4239683"/>
              <a:gd name="connsiteY120" fmla="*/ 21167 h 3295650"/>
              <a:gd name="connsiteX121" fmla="*/ 105833 w 4239683"/>
              <a:gd name="connsiteY121" fmla="*/ 0 h 3295650"/>
              <a:gd name="connsiteX122" fmla="*/ 0 w 4239683"/>
              <a:gd name="connsiteY122" fmla="*/ 0 h 3295650"/>
              <a:gd name="connsiteX0" fmla="*/ 4239683 w 4239683"/>
              <a:gd name="connsiteY0" fmla="*/ 3295650 h 3295650"/>
              <a:gd name="connsiteX1" fmla="*/ 4239683 w 4239683"/>
              <a:gd name="connsiteY1" fmla="*/ 2768600 h 3295650"/>
              <a:gd name="connsiteX2" fmla="*/ 3623733 w 4239683"/>
              <a:gd name="connsiteY2" fmla="*/ 2768600 h 3295650"/>
              <a:gd name="connsiteX3" fmla="*/ 3623733 w 4239683"/>
              <a:gd name="connsiteY3" fmla="*/ 2673350 h 3295650"/>
              <a:gd name="connsiteX4" fmla="*/ 3160183 w 4239683"/>
              <a:gd name="connsiteY4" fmla="*/ 2673350 h 3295650"/>
              <a:gd name="connsiteX5" fmla="*/ 3160183 w 4239683"/>
              <a:gd name="connsiteY5" fmla="*/ 2603500 h 3295650"/>
              <a:gd name="connsiteX6" fmla="*/ 3058583 w 4239683"/>
              <a:gd name="connsiteY6" fmla="*/ 2603500 h 3295650"/>
              <a:gd name="connsiteX7" fmla="*/ 3058583 w 4239683"/>
              <a:gd name="connsiteY7" fmla="*/ 2603500 h 3295650"/>
              <a:gd name="connsiteX8" fmla="*/ 3058583 w 4239683"/>
              <a:gd name="connsiteY8" fmla="*/ 2559050 h 3295650"/>
              <a:gd name="connsiteX9" fmla="*/ 2995083 w 4239683"/>
              <a:gd name="connsiteY9" fmla="*/ 2559050 h 3295650"/>
              <a:gd name="connsiteX10" fmla="*/ 2995083 w 4239683"/>
              <a:gd name="connsiteY10" fmla="*/ 2482850 h 3295650"/>
              <a:gd name="connsiteX11" fmla="*/ 2982383 w 4239683"/>
              <a:gd name="connsiteY11" fmla="*/ 2482850 h 3295650"/>
              <a:gd name="connsiteX12" fmla="*/ 2982383 w 4239683"/>
              <a:gd name="connsiteY12" fmla="*/ 2451100 h 3295650"/>
              <a:gd name="connsiteX13" fmla="*/ 2912533 w 4239683"/>
              <a:gd name="connsiteY13" fmla="*/ 2451100 h 3295650"/>
              <a:gd name="connsiteX14" fmla="*/ 2925233 w 4239683"/>
              <a:gd name="connsiteY14" fmla="*/ 2438400 h 3295650"/>
              <a:gd name="connsiteX15" fmla="*/ 2823633 w 4239683"/>
              <a:gd name="connsiteY15" fmla="*/ 2438400 h 3295650"/>
              <a:gd name="connsiteX16" fmla="*/ 2823633 w 4239683"/>
              <a:gd name="connsiteY16" fmla="*/ 2413000 h 3295650"/>
              <a:gd name="connsiteX17" fmla="*/ 2753783 w 4239683"/>
              <a:gd name="connsiteY17" fmla="*/ 2413000 h 3295650"/>
              <a:gd name="connsiteX18" fmla="*/ 2753783 w 4239683"/>
              <a:gd name="connsiteY18" fmla="*/ 2393950 h 3295650"/>
              <a:gd name="connsiteX19" fmla="*/ 2728383 w 4239683"/>
              <a:gd name="connsiteY19" fmla="*/ 2393950 h 3295650"/>
              <a:gd name="connsiteX20" fmla="*/ 2728383 w 4239683"/>
              <a:gd name="connsiteY20" fmla="*/ 2368550 h 3295650"/>
              <a:gd name="connsiteX21" fmla="*/ 2696633 w 4239683"/>
              <a:gd name="connsiteY21" fmla="*/ 2368550 h 3295650"/>
              <a:gd name="connsiteX22" fmla="*/ 2696633 w 4239683"/>
              <a:gd name="connsiteY22" fmla="*/ 2355850 h 3295650"/>
              <a:gd name="connsiteX23" fmla="*/ 2575983 w 4239683"/>
              <a:gd name="connsiteY23" fmla="*/ 2355850 h 3295650"/>
              <a:gd name="connsiteX24" fmla="*/ 2575983 w 4239683"/>
              <a:gd name="connsiteY24" fmla="*/ 2336800 h 3295650"/>
              <a:gd name="connsiteX25" fmla="*/ 2506133 w 4239683"/>
              <a:gd name="connsiteY25" fmla="*/ 2336800 h 3295650"/>
              <a:gd name="connsiteX26" fmla="*/ 2506133 w 4239683"/>
              <a:gd name="connsiteY26" fmla="*/ 2292350 h 3295650"/>
              <a:gd name="connsiteX27" fmla="*/ 2468033 w 4239683"/>
              <a:gd name="connsiteY27" fmla="*/ 2292350 h 3295650"/>
              <a:gd name="connsiteX28" fmla="*/ 2468033 w 4239683"/>
              <a:gd name="connsiteY28" fmla="*/ 2273300 h 3295650"/>
              <a:gd name="connsiteX29" fmla="*/ 2410883 w 4239683"/>
              <a:gd name="connsiteY29" fmla="*/ 2273300 h 3295650"/>
              <a:gd name="connsiteX30" fmla="*/ 2410883 w 4239683"/>
              <a:gd name="connsiteY30" fmla="*/ 2228850 h 3295650"/>
              <a:gd name="connsiteX31" fmla="*/ 2372783 w 4239683"/>
              <a:gd name="connsiteY31" fmla="*/ 2228850 h 3295650"/>
              <a:gd name="connsiteX32" fmla="*/ 2372783 w 4239683"/>
              <a:gd name="connsiteY32" fmla="*/ 2190750 h 3295650"/>
              <a:gd name="connsiteX33" fmla="*/ 2252133 w 4239683"/>
              <a:gd name="connsiteY33" fmla="*/ 2190750 h 3295650"/>
              <a:gd name="connsiteX34" fmla="*/ 2252133 w 4239683"/>
              <a:gd name="connsiteY34" fmla="*/ 2165350 h 3295650"/>
              <a:gd name="connsiteX35" fmla="*/ 2207683 w 4239683"/>
              <a:gd name="connsiteY35" fmla="*/ 2165350 h 3295650"/>
              <a:gd name="connsiteX36" fmla="*/ 2207683 w 4239683"/>
              <a:gd name="connsiteY36" fmla="*/ 2152650 h 3295650"/>
              <a:gd name="connsiteX37" fmla="*/ 2169583 w 4239683"/>
              <a:gd name="connsiteY37" fmla="*/ 2152650 h 3295650"/>
              <a:gd name="connsiteX38" fmla="*/ 2169583 w 4239683"/>
              <a:gd name="connsiteY38" fmla="*/ 2127250 h 3295650"/>
              <a:gd name="connsiteX39" fmla="*/ 2131483 w 4239683"/>
              <a:gd name="connsiteY39" fmla="*/ 2127250 h 3295650"/>
              <a:gd name="connsiteX40" fmla="*/ 2131483 w 4239683"/>
              <a:gd name="connsiteY40" fmla="*/ 2082800 h 3295650"/>
              <a:gd name="connsiteX41" fmla="*/ 2106083 w 4239683"/>
              <a:gd name="connsiteY41" fmla="*/ 2082800 h 3295650"/>
              <a:gd name="connsiteX42" fmla="*/ 2106083 w 4239683"/>
              <a:gd name="connsiteY42" fmla="*/ 2025650 h 3295650"/>
              <a:gd name="connsiteX43" fmla="*/ 2080683 w 4239683"/>
              <a:gd name="connsiteY43" fmla="*/ 2025650 h 3295650"/>
              <a:gd name="connsiteX44" fmla="*/ 2080683 w 4239683"/>
              <a:gd name="connsiteY44" fmla="*/ 2025650 h 3295650"/>
              <a:gd name="connsiteX45" fmla="*/ 2055283 w 4239683"/>
              <a:gd name="connsiteY45" fmla="*/ 2000250 h 3295650"/>
              <a:gd name="connsiteX46" fmla="*/ 2055283 w 4239683"/>
              <a:gd name="connsiteY46" fmla="*/ 1968500 h 3295650"/>
              <a:gd name="connsiteX47" fmla="*/ 1839383 w 4239683"/>
              <a:gd name="connsiteY47" fmla="*/ 1968500 h 3295650"/>
              <a:gd name="connsiteX48" fmla="*/ 1839383 w 4239683"/>
              <a:gd name="connsiteY48" fmla="*/ 1930400 h 3295650"/>
              <a:gd name="connsiteX49" fmla="*/ 1813983 w 4239683"/>
              <a:gd name="connsiteY49" fmla="*/ 1930400 h 3295650"/>
              <a:gd name="connsiteX50" fmla="*/ 1813983 w 4239683"/>
              <a:gd name="connsiteY50" fmla="*/ 1885950 h 3295650"/>
              <a:gd name="connsiteX51" fmla="*/ 1794933 w 4239683"/>
              <a:gd name="connsiteY51" fmla="*/ 1885950 h 3295650"/>
              <a:gd name="connsiteX52" fmla="*/ 1794933 w 4239683"/>
              <a:gd name="connsiteY52" fmla="*/ 1854200 h 3295650"/>
              <a:gd name="connsiteX53" fmla="*/ 1763183 w 4239683"/>
              <a:gd name="connsiteY53" fmla="*/ 1854200 h 3295650"/>
              <a:gd name="connsiteX54" fmla="*/ 1763183 w 4239683"/>
              <a:gd name="connsiteY54" fmla="*/ 1816100 h 3295650"/>
              <a:gd name="connsiteX55" fmla="*/ 1725083 w 4239683"/>
              <a:gd name="connsiteY55" fmla="*/ 1816100 h 3295650"/>
              <a:gd name="connsiteX56" fmla="*/ 1725083 w 4239683"/>
              <a:gd name="connsiteY56" fmla="*/ 1790700 h 3295650"/>
              <a:gd name="connsiteX57" fmla="*/ 1598083 w 4239683"/>
              <a:gd name="connsiteY57" fmla="*/ 1790700 h 3295650"/>
              <a:gd name="connsiteX58" fmla="*/ 1598083 w 4239683"/>
              <a:gd name="connsiteY58" fmla="*/ 1758950 h 3295650"/>
              <a:gd name="connsiteX59" fmla="*/ 1540933 w 4239683"/>
              <a:gd name="connsiteY59" fmla="*/ 1758950 h 3295650"/>
              <a:gd name="connsiteX60" fmla="*/ 1540933 w 4239683"/>
              <a:gd name="connsiteY60" fmla="*/ 1758950 h 3295650"/>
              <a:gd name="connsiteX61" fmla="*/ 1515533 w 4239683"/>
              <a:gd name="connsiteY61" fmla="*/ 1733550 h 3295650"/>
              <a:gd name="connsiteX62" fmla="*/ 1515533 w 4239683"/>
              <a:gd name="connsiteY62" fmla="*/ 1663700 h 3295650"/>
              <a:gd name="connsiteX63" fmla="*/ 1464733 w 4239683"/>
              <a:gd name="connsiteY63" fmla="*/ 1663700 h 3295650"/>
              <a:gd name="connsiteX64" fmla="*/ 1464733 w 4239683"/>
              <a:gd name="connsiteY64" fmla="*/ 1587500 h 3295650"/>
              <a:gd name="connsiteX65" fmla="*/ 1430867 w 4239683"/>
              <a:gd name="connsiteY65" fmla="*/ 1568450 h 3295650"/>
              <a:gd name="connsiteX66" fmla="*/ 1390651 w 4239683"/>
              <a:gd name="connsiteY66" fmla="*/ 1564216 h 3295650"/>
              <a:gd name="connsiteX67" fmla="*/ 1380067 w 4239683"/>
              <a:gd name="connsiteY67" fmla="*/ 1536700 h 3295650"/>
              <a:gd name="connsiteX68" fmla="*/ 1303865 w 4239683"/>
              <a:gd name="connsiteY68" fmla="*/ 1540934 h 3295650"/>
              <a:gd name="connsiteX69" fmla="*/ 1308100 w 4239683"/>
              <a:gd name="connsiteY69" fmla="*/ 1515533 h 3295650"/>
              <a:gd name="connsiteX70" fmla="*/ 1257300 w 4239683"/>
              <a:gd name="connsiteY70" fmla="*/ 1515533 h 3295650"/>
              <a:gd name="connsiteX71" fmla="*/ 1257300 w 4239683"/>
              <a:gd name="connsiteY71" fmla="*/ 1479550 h 3295650"/>
              <a:gd name="connsiteX72" fmla="*/ 1223433 w 4239683"/>
              <a:gd name="connsiteY72" fmla="*/ 1479550 h 3295650"/>
              <a:gd name="connsiteX73" fmla="*/ 1223433 w 4239683"/>
              <a:gd name="connsiteY73" fmla="*/ 1435100 h 3295650"/>
              <a:gd name="connsiteX74" fmla="*/ 1198033 w 4239683"/>
              <a:gd name="connsiteY74" fmla="*/ 1435100 h 3295650"/>
              <a:gd name="connsiteX75" fmla="*/ 1198033 w 4239683"/>
              <a:gd name="connsiteY75" fmla="*/ 1346200 h 3295650"/>
              <a:gd name="connsiteX76" fmla="*/ 1172633 w 4239683"/>
              <a:gd name="connsiteY76" fmla="*/ 1346200 h 3295650"/>
              <a:gd name="connsiteX77" fmla="*/ 1174749 w 4239683"/>
              <a:gd name="connsiteY77" fmla="*/ 1299633 h 3295650"/>
              <a:gd name="connsiteX78" fmla="*/ 1147233 w 4239683"/>
              <a:gd name="connsiteY78" fmla="*/ 1295400 h 3295650"/>
              <a:gd name="connsiteX79" fmla="*/ 1147233 w 4239683"/>
              <a:gd name="connsiteY79" fmla="*/ 1250950 h 3295650"/>
              <a:gd name="connsiteX80" fmla="*/ 1102783 w 4239683"/>
              <a:gd name="connsiteY80" fmla="*/ 1250950 h 3295650"/>
              <a:gd name="connsiteX81" fmla="*/ 1094316 w 4239683"/>
              <a:gd name="connsiteY81" fmla="*/ 1195917 h 3295650"/>
              <a:gd name="connsiteX82" fmla="*/ 982132 w 4239683"/>
              <a:gd name="connsiteY82" fmla="*/ 1193800 h 3295650"/>
              <a:gd name="connsiteX83" fmla="*/ 956733 w 4239683"/>
              <a:gd name="connsiteY83" fmla="*/ 1164167 h 3295650"/>
              <a:gd name="connsiteX84" fmla="*/ 918633 w 4239683"/>
              <a:gd name="connsiteY84" fmla="*/ 1155700 h 3295650"/>
              <a:gd name="connsiteX85" fmla="*/ 912283 w 4239683"/>
              <a:gd name="connsiteY85" fmla="*/ 1081616 h 3295650"/>
              <a:gd name="connsiteX86" fmla="*/ 895349 w 4239683"/>
              <a:gd name="connsiteY86" fmla="*/ 1051982 h 3295650"/>
              <a:gd name="connsiteX87" fmla="*/ 901700 w 4239683"/>
              <a:gd name="connsiteY87" fmla="*/ 994833 h 3295650"/>
              <a:gd name="connsiteX88" fmla="*/ 867833 w 4239683"/>
              <a:gd name="connsiteY88" fmla="*/ 984250 h 3295650"/>
              <a:gd name="connsiteX89" fmla="*/ 867833 w 4239683"/>
              <a:gd name="connsiteY89" fmla="*/ 933450 h 3295650"/>
              <a:gd name="connsiteX90" fmla="*/ 848783 w 4239683"/>
              <a:gd name="connsiteY90" fmla="*/ 933450 h 3295650"/>
              <a:gd name="connsiteX91" fmla="*/ 848783 w 4239683"/>
              <a:gd name="connsiteY91" fmla="*/ 895350 h 3295650"/>
              <a:gd name="connsiteX92" fmla="*/ 823383 w 4239683"/>
              <a:gd name="connsiteY92" fmla="*/ 895350 h 3295650"/>
              <a:gd name="connsiteX93" fmla="*/ 823383 w 4239683"/>
              <a:gd name="connsiteY93" fmla="*/ 869950 h 3295650"/>
              <a:gd name="connsiteX94" fmla="*/ 715433 w 4239683"/>
              <a:gd name="connsiteY94" fmla="*/ 869950 h 3295650"/>
              <a:gd name="connsiteX95" fmla="*/ 704849 w 4239683"/>
              <a:gd name="connsiteY95" fmla="*/ 836083 h 3295650"/>
              <a:gd name="connsiteX96" fmla="*/ 645583 w 4239683"/>
              <a:gd name="connsiteY96" fmla="*/ 840317 h 3295650"/>
              <a:gd name="connsiteX97" fmla="*/ 645583 w 4239683"/>
              <a:gd name="connsiteY97" fmla="*/ 768350 h 3295650"/>
              <a:gd name="connsiteX98" fmla="*/ 613833 w 4239683"/>
              <a:gd name="connsiteY98" fmla="*/ 768350 h 3295650"/>
              <a:gd name="connsiteX99" fmla="*/ 605366 w 4239683"/>
              <a:gd name="connsiteY99" fmla="*/ 681567 h 3295650"/>
              <a:gd name="connsiteX100" fmla="*/ 590549 w 4239683"/>
              <a:gd name="connsiteY100" fmla="*/ 599017 h 3295650"/>
              <a:gd name="connsiteX101" fmla="*/ 582083 w 4239683"/>
              <a:gd name="connsiteY101" fmla="*/ 565150 h 3295650"/>
              <a:gd name="connsiteX102" fmla="*/ 550333 w 4239683"/>
              <a:gd name="connsiteY102" fmla="*/ 565150 h 3295650"/>
              <a:gd name="connsiteX103" fmla="*/ 548216 w 4239683"/>
              <a:gd name="connsiteY103" fmla="*/ 505883 h 3295650"/>
              <a:gd name="connsiteX104" fmla="*/ 514350 w 4239683"/>
              <a:gd name="connsiteY104" fmla="*/ 501650 h 3295650"/>
              <a:gd name="connsiteX105" fmla="*/ 512233 w 4239683"/>
              <a:gd name="connsiteY105" fmla="*/ 476250 h 3295650"/>
              <a:gd name="connsiteX106" fmla="*/ 442383 w 4239683"/>
              <a:gd name="connsiteY106" fmla="*/ 476250 h 3295650"/>
              <a:gd name="connsiteX107" fmla="*/ 442383 w 4239683"/>
              <a:gd name="connsiteY107" fmla="*/ 450850 h 3295650"/>
              <a:gd name="connsiteX108" fmla="*/ 328083 w 4239683"/>
              <a:gd name="connsiteY108" fmla="*/ 450850 h 3295650"/>
              <a:gd name="connsiteX109" fmla="*/ 328083 w 4239683"/>
              <a:gd name="connsiteY109" fmla="*/ 381000 h 3295650"/>
              <a:gd name="connsiteX110" fmla="*/ 302683 w 4239683"/>
              <a:gd name="connsiteY110" fmla="*/ 381000 h 3295650"/>
              <a:gd name="connsiteX111" fmla="*/ 302683 w 4239683"/>
              <a:gd name="connsiteY111" fmla="*/ 323850 h 3295650"/>
              <a:gd name="connsiteX112" fmla="*/ 283633 w 4239683"/>
              <a:gd name="connsiteY112" fmla="*/ 323850 h 3295650"/>
              <a:gd name="connsiteX113" fmla="*/ 283633 w 4239683"/>
              <a:gd name="connsiteY113" fmla="*/ 241300 h 3295650"/>
              <a:gd name="connsiteX114" fmla="*/ 277283 w 4239683"/>
              <a:gd name="connsiteY114" fmla="*/ 234950 h 3295650"/>
              <a:gd name="connsiteX115" fmla="*/ 277283 w 4239683"/>
              <a:gd name="connsiteY115" fmla="*/ 114300 h 3295650"/>
              <a:gd name="connsiteX116" fmla="*/ 243417 w 4239683"/>
              <a:gd name="connsiteY116" fmla="*/ 88900 h 3295650"/>
              <a:gd name="connsiteX117" fmla="*/ 239183 w 4239683"/>
              <a:gd name="connsiteY117" fmla="*/ 57150 h 3295650"/>
              <a:gd name="connsiteX118" fmla="*/ 160867 w 4239683"/>
              <a:gd name="connsiteY118" fmla="*/ 57150 h 3295650"/>
              <a:gd name="connsiteX119" fmla="*/ 154516 w 4239683"/>
              <a:gd name="connsiteY119" fmla="*/ 21167 h 3295650"/>
              <a:gd name="connsiteX120" fmla="*/ 105834 w 4239683"/>
              <a:gd name="connsiteY120" fmla="*/ 21167 h 3295650"/>
              <a:gd name="connsiteX121" fmla="*/ 105833 w 4239683"/>
              <a:gd name="connsiteY121" fmla="*/ 0 h 3295650"/>
              <a:gd name="connsiteX122" fmla="*/ 0 w 4239683"/>
              <a:gd name="connsiteY122" fmla="*/ 0 h 3295650"/>
              <a:gd name="connsiteX0" fmla="*/ 4239683 w 4239683"/>
              <a:gd name="connsiteY0" fmla="*/ 3295650 h 3295650"/>
              <a:gd name="connsiteX1" fmla="*/ 4239683 w 4239683"/>
              <a:gd name="connsiteY1" fmla="*/ 2768600 h 3295650"/>
              <a:gd name="connsiteX2" fmla="*/ 3623733 w 4239683"/>
              <a:gd name="connsiteY2" fmla="*/ 2768600 h 3295650"/>
              <a:gd name="connsiteX3" fmla="*/ 3623733 w 4239683"/>
              <a:gd name="connsiteY3" fmla="*/ 2673350 h 3295650"/>
              <a:gd name="connsiteX4" fmla="*/ 3160183 w 4239683"/>
              <a:gd name="connsiteY4" fmla="*/ 2673350 h 3295650"/>
              <a:gd name="connsiteX5" fmla="*/ 3160183 w 4239683"/>
              <a:gd name="connsiteY5" fmla="*/ 2603500 h 3295650"/>
              <a:gd name="connsiteX6" fmla="*/ 3058583 w 4239683"/>
              <a:gd name="connsiteY6" fmla="*/ 2603500 h 3295650"/>
              <a:gd name="connsiteX7" fmla="*/ 3058583 w 4239683"/>
              <a:gd name="connsiteY7" fmla="*/ 2603500 h 3295650"/>
              <a:gd name="connsiteX8" fmla="*/ 3058583 w 4239683"/>
              <a:gd name="connsiteY8" fmla="*/ 2559050 h 3295650"/>
              <a:gd name="connsiteX9" fmla="*/ 2995083 w 4239683"/>
              <a:gd name="connsiteY9" fmla="*/ 2559050 h 3295650"/>
              <a:gd name="connsiteX10" fmla="*/ 2995083 w 4239683"/>
              <a:gd name="connsiteY10" fmla="*/ 2482850 h 3295650"/>
              <a:gd name="connsiteX11" fmla="*/ 2982383 w 4239683"/>
              <a:gd name="connsiteY11" fmla="*/ 2482850 h 3295650"/>
              <a:gd name="connsiteX12" fmla="*/ 2982383 w 4239683"/>
              <a:gd name="connsiteY12" fmla="*/ 2451100 h 3295650"/>
              <a:gd name="connsiteX13" fmla="*/ 2912533 w 4239683"/>
              <a:gd name="connsiteY13" fmla="*/ 2451100 h 3295650"/>
              <a:gd name="connsiteX14" fmla="*/ 2925233 w 4239683"/>
              <a:gd name="connsiteY14" fmla="*/ 2438400 h 3295650"/>
              <a:gd name="connsiteX15" fmla="*/ 2823633 w 4239683"/>
              <a:gd name="connsiteY15" fmla="*/ 2438400 h 3295650"/>
              <a:gd name="connsiteX16" fmla="*/ 2823633 w 4239683"/>
              <a:gd name="connsiteY16" fmla="*/ 2413000 h 3295650"/>
              <a:gd name="connsiteX17" fmla="*/ 2753783 w 4239683"/>
              <a:gd name="connsiteY17" fmla="*/ 2413000 h 3295650"/>
              <a:gd name="connsiteX18" fmla="*/ 2753783 w 4239683"/>
              <a:gd name="connsiteY18" fmla="*/ 2393950 h 3295650"/>
              <a:gd name="connsiteX19" fmla="*/ 2728383 w 4239683"/>
              <a:gd name="connsiteY19" fmla="*/ 2393950 h 3295650"/>
              <a:gd name="connsiteX20" fmla="*/ 2728383 w 4239683"/>
              <a:gd name="connsiteY20" fmla="*/ 2368550 h 3295650"/>
              <a:gd name="connsiteX21" fmla="*/ 2696633 w 4239683"/>
              <a:gd name="connsiteY21" fmla="*/ 2368550 h 3295650"/>
              <a:gd name="connsiteX22" fmla="*/ 2696633 w 4239683"/>
              <a:gd name="connsiteY22" fmla="*/ 2355850 h 3295650"/>
              <a:gd name="connsiteX23" fmla="*/ 2575983 w 4239683"/>
              <a:gd name="connsiteY23" fmla="*/ 2355850 h 3295650"/>
              <a:gd name="connsiteX24" fmla="*/ 2575983 w 4239683"/>
              <a:gd name="connsiteY24" fmla="*/ 2336800 h 3295650"/>
              <a:gd name="connsiteX25" fmla="*/ 2506133 w 4239683"/>
              <a:gd name="connsiteY25" fmla="*/ 2336800 h 3295650"/>
              <a:gd name="connsiteX26" fmla="*/ 2506133 w 4239683"/>
              <a:gd name="connsiteY26" fmla="*/ 2292350 h 3295650"/>
              <a:gd name="connsiteX27" fmla="*/ 2468033 w 4239683"/>
              <a:gd name="connsiteY27" fmla="*/ 2292350 h 3295650"/>
              <a:gd name="connsiteX28" fmla="*/ 2468033 w 4239683"/>
              <a:gd name="connsiteY28" fmla="*/ 2273300 h 3295650"/>
              <a:gd name="connsiteX29" fmla="*/ 2410883 w 4239683"/>
              <a:gd name="connsiteY29" fmla="*/ 2273300 h 3295650"/>
              <a:gd name="connsiteX30" fmla="*/ 2410883 w 4239683"/>
              <a:gd name="connsiteY30" fmla="*/ 2228850 h 3295650"/>
              <a:gd name="connsiteX31" fmla="*/ 2372783 w 4239683"/>
              <a:gd name="connsiteY31" fmla="*/ 2228850 h 3295650"/>
              <a:gd name="connsiteX32" fmla="*/ 2372783 w 4239683"/>
              <a:gd name="connsiteY32" fmla="*/ 2190750 h 3295650"/>
              <a:gd name="connsiteX33" fmla="*/ 2252133 w 4239683"/>
              <a:gd name="connsiteY33" fmla="*/ 2190750 h 3295650"/>
              <a:gd name="connsiteX34" fmla="*/ 2252133 w 4239683"/>
              <a:gd name="connsiteY34" fmla="*/ 2165350 h 3295650"/>
              <a:gd name="connsiteX35" fmla="*/ 2207683 w 4239683"/>
              <a:gd name="connsiteY35" fmla="*/ 2165350 h 3295650"/>
              <a:gd name="connsiteX36" fmla="*/ 2207683 w 4239683"/>
              <a:gd name="connsiteY36" fmla="*/ 2152650 h 3295650"/>
              <a:gd name="connsiteX37" fmla="*/ 2169583 w 4239683"/>
              <a:gd name="connsiteY37" fmla="*/ 2152650 h 3295650"/>
              <a:gd name="connsiteX38" fmla="*/ 2169583 w 4239683"/>
              <a:gd name="connsiteY38" fmla="*/ 2127250 h 3295650"/>
              <a:gd name="connsiteX39" fmla="*/ 2131483 w 4239683"/>
              <a:gd name="connsiteY39" fmla="*/ 2127250 h 3295650"/>
              <a:gd name="connsiteX40" fmla="*/ 2131483 w 4239683"/>
              <a:gd name="connsiteY40" fmla="*/ 2082800 h 3295650"/>
              <a:gd name="connsiteX41" fmla="*/ 2106083 w 4239683"/>
              <a:gd name="connsiteY41" fmla="*/ 2082800 h 3295650"/>
              <a:gd name="connsiteX42" fmla="*/ 2106083 w 4239683"/>
              <a:gd name="connsiteY42" fmla="*/ 2025650 h 3295650"/>
              <a:gd name="connsiteX43" fmla="*/ 2080683 w 4239683"/>
              <a:gd name="connsiteY43" fmla="*/ 2025650 h 3295650"/>
              <a:gd name="connsiteX44" fmla="*/ 2080683 w 4239683"/>
              <a:gd name="connsiteY44" fmla="*/ 2025650 h 3295650"/>
              <a:gd name="connsiteX45" fmla="*/ 2055283 w 4239683"/>
              <a:gd name="connsiteY45" fmla="*/ 2000250 h 3295650"/>
              <a:gd name="connsiteX46" fmla="*/ 2055283 w 4239683"/>
              <a:gd name="connsiteY46" fmla="*/ 1968500 h 3295650"/>
              <a:gd name="connsiteX47" fmla="*/ 1839383 w 4239683"/>
              <a:gd name="connsiteY47" fmla="*/ 1968500 h 3295650"/>
              <a:gd name="connsiteX48" fmla="*/ 1839383 w 4239683"/>
              <a:gd name="connsiteY48" fmla="*/ 1930400 h 3295650"/>
              <a:gd name="connsiteX49" fmla="*/ 1813983 w 4239683"/>
              <a:gd name="connsiteY49" fmla="*/ 1930400 h 3295650"/>
              <a:gd name="connsiteX50" fmla="*/ 1813983 w 4239683"/>
              <a:gd name="connsiteY50" fmla="*/ 1885950 h 3295650"/>
              <a:gd name="connsiteX51" fmla="*/ 1794933 w 4239683"/>
              <a:gd name="connsiteY51" fmla="*/ 1885950 h 3295650"/>
              <a:gd name="connsiteX52" fmla="*/ 1794933 w 4239683"/>
              <a:gd name="connsiteY52" fmla="*/ 1854200 h 3295650"/>
              <a:gd name="connsiteX53" fmla="*/ 1763183 w 4239683"/>
              <a:gd name="connsiteY53" fmla="*/ 1854200 h 3295650"/>
              <a:gd name="connsiteX54" fmla="*/ 1763183 w 4239683"/>
              <a:gd name="connsiteY54" fmla="*/ 1816100 h 3295650"/>
              <a:gd name="connsiteX55" fmla="*/ 1725083 w 4239683"/>
              <a:gd name="connsiteY55" fmla="*/ 1816100 h 3295650"/>
              <a:gd name="connsiteX56" fmla="*/ 1725083 w 4239683"/>
              <a:gd name="connsiteY56" fmla="*/ 1790700 h 3295650"/>
              <a:gd name="connsiteX57" fmla="*/ 1598083 w 4239683"/>
              <a:gd name="connsiteY57" fmla="*/ 1790700 h 3295650"/>
              <a:gd name="connsiteX58" fmla="*/ 1598083 w 4239683"/>
              <a:gd name="connsiteY58" fmla="*/ 1758950 h 3295650"/>
              <a:gd name="connsiteX59" fmla="*/ 1540933 w 4239683"/>
              <a:gd name="connsiteY59" fmla="*/ 1758950 h 3295650"/>
              <a:gd name="connsiteX60" fmla="*/ 1540933 w 4239683"/>
              <a:gd name="connsiteY60" fmla="*/ 1758950 h 3295650"/>
              <a:gd name="connsiteX61" fmla="*/ 1515533 w 4239683"/>
              <a:gd name="connsiteY61" fmla="*/ 1733550 h 3295650"/>
              <a:gd name="connsiteX62" fmla="*/ 1515533 w 4239683"/>
              <a:gd name="connsiteY62" fmla="*/ 1663700 h 3295650"/>
              <a:gd name="connsiteX63" fmla="*/ 1464733 w 4239683"/>
              <a:gd name="connsiteY63" fmla="*/ 1663700 h 3295650"/>
              <a:gd name="connsiteX64" fmla="*/ 1464733 w 4239683"/>
              <a:gd name="connsiteY64" fmla="*/ 1587500 h 3295650"/>
              <a:gd name="connsiteX65" fmla="*/ 1430867 w 4239683"/>
              <a:gd name="connsiteY65" fmla="*/ 1568450 h 3295650"/>
              <a:gd name="connsiteX66" fmla="*/ 1417639 w 4239683"/>
              <a:gd name="connsiteY66" fmla="*/ 1543579 h 3295650"/>
              <a:gd name="connsiteX67" fmla="*/ 1380067 w 4239683"/>
              <a:gd name="connsiteY67" fmla="*/ 1536700 h 3295650"/>
              <a:gd name="connsiteX68" fmla="*/ 1303865 w 4239683"/>
              <a:gd name="connsiteY68" fmla="*/ 1540934 h 3295650"/>
              <a:gd name="connsiteX69" fmla="*/ 1308100 w 4239683"/>
              <a:gd name="connsiteY69" fmla="*/ 1515533 h 3295650"/>
              <a:gd name="connsiteX70" fmla="*/ 1257300 w 4239683"/>
              <a:gd name="connsiteY70" fmla="*/ 1515533 h 3295650"/>
              <a:gd name="connsiteX71" fmla="*/ 1257300 w 4239683"/>
              <a:gd name="connsiteY71" fmla="*/ 1479550 h 3295650"/>
              <a:gd name="connsiteX72" fmla="*/ 1223433 w 4239683"/>
              <a:gd name="connsiteY72" fmla="*/ 1479550 h 3295650"/>
              <a:gd name="connsiteX73" fmla="*/ 1223433 w 4239683"/>
              <a:gd name="connsiteY73" fmla="*/ 1435100 h 3295650"/>
              <a:gd name="connsiteX74" fmla="*/ 1198033 w 4239683"/>
              <a:gd name="connsiteY74" fmla="*/ 1435100 h 3295650"/>
              <a:gd name="connsiteX75" fmla="*/ 1198033 w 4239683"/>
              <a:gd name="connsiteY75" fmla="*/ 1346200 h 3295650"/>
              <a:gd name="connsiteX76" fmla="*/ 1172633 w 4239683"/>
              <a:gd name="connsiteY76" fmla="*/ 1346200 h 3295650"/>
              <a:gd name="connsiteX77" fmla="*/ 1174749 w 4239683"/>
              <a:gd name="connsiteY77" fmla="*/ 1299633 h 3295650"/>
              <a:gd name="connsiteX78" fmla="*/ 1147233 w 4239683"/>
              <a:gd name="connsiteY78" fmla="*/ 1295400 h 3295650"/>
              <a:gd name="connsiteX79" fmla="*/ 1147233 w 4239683"/>
              <a:gd name="connsiteY79" fmla="*/ 1250950 h 3295650"/>
              <a:gd name="connsiteX80" fmla="*/ 1102783 w 4239683"/>
              <a:gd name="connsiteY80" fmla="*/ 1250950 h 3295650"/>
              <a:gd name="connsiteX81" fmla="*/ 1094316 w 4239683"/>
              <a:gd name="connsiteY81" fmla="*/ 1195917 h 3295650"/>
              <a:gd name="connsiteX82" fmla="*/ 982132 w 4239683"/>
              <a:gd name="connsiteY82" fmla="*/ 1193800 h 3295650"/>
              <a:gd name="connsiteX83" fmla="*/ 956733 w 4239683"/>
              <a:gd name="connsiteY83" fmla="*/ 1164167 h 3295650"/>
              <a:gd name="connsiteX84" fmla="*/ 918633 w 4239683"/>
              <a:gd name="connsiteY84" fmla="*/ 1155700 h 3295650"/>
              <a:gd name="connsiteX85" fmla="*/ 912283 w 4239683"/>
              <a:gd name="connsiteY85" fmla="*/ 1081616 h 3295650"/>
              <a:gd name="connsiteX86" fmla="*/ 895349 w 4239683"/>
              <a:gd name="connsiteY86" fmla="*/ 1051982 h 3295650"/>
              <a:gd name="connsiteX87" fmla="*/ 901700 w 4239683"/>
              <a:gd name="connsiteY87" fmla="*/ 994833 h 3295650"/>
              <a:gd name="connsiteX88" fmla="*/ 867833 w 4239683"/>
              <a:gd name="connsiteY88" fmla="*/ 984250 h 3295650"/>
              <a:gd name="connsiteX89" fmla="*/ 867833 w 4239683"/>
              <a:gd name="connsiteY89" fmla="*/ 933450 h 3295650"/>
              <a:gd name="connsiteX90" fmla="*/ 848783 w 4239683"/>
              <a:gd name="connsiteY90" fmla="*/ 933450 h 3295650"/>
              <a:gd name="connsiteX91" fmla="*/ 848783 w 4239683"/>
              <a:gd name="connsiteY91" fmla="*/ 895350 h 3295650"/>
              <a:gd name="connsiteX92" fmla="*/ 823383 w 4239683"/>
              <a:gd name="connsiteY92" fmla="*/ 895350 h 3295650"/>
              <a:gd name="connsiteX93" fmla="*/ 823383 w 4239683"/>
              <a:gd name="connsiteY93" fmla="*/ 869950 h 3295650"/>
              <a:gd name="connsiteX94" fmla="*/ 715433 w 4239683"/>
              <a:gd name="connsiteY94" fmla="*/ 869950 h 3295650"/>
              <a:gd name="connsiteX95" fmla="*/ 704849 w 4239683"/>
              <a:gd name="connsiteY95" fmla="*/ 836083 h 3295650"/>
              <a:gd name="connsiteX96" fmla="*/ 645583 w 4239683"/>
              <a:gd name="connsiteY96" fmla="*/ 840317 h 3295650"/>
              <a:gd name="connsiteX97" fmla="*/ 645583 w 4239683"/>
              <a:gd name="connsiteY97" fmla="*/ 768350 h 3295650"/>
              <a:gd name="connsiteX98" fmla="*/ 613833 w 4239683"/>
              <a:gd name="connsiteY98" fmla="*/ 768350 h 3295650"/>
              <a:gd name="connsiteX99" fmla="*/ 605366 w 4239683"/>
              <a:gd name="connsiteY99" fmla="*/ 681567 h 3295650"/>
              <a:gd name="connsiteX100" fmla="*/ 590549 w 4239683"/>
              <a:gd name="connsiteY100" fmla="*/ 599017 h 3295650"/>
              <a:gd name="connsiteX101" fmla="*/ 582083 w 4239683"/>
              <a:gd name="connsiteY101" fmla="*/ 565150 h 3295650"/>
              <a:gd name="connsiteX102" fmla="*/ 550333 w 4239683"/>
              <a:gd name="connsiteY102" fmla="*/ 565150 h 3295650"/>
              <a:gd name="connsiteX103" fmla="*/ 548216 w 4239683"/>
              <a:gd name="connsiteY103" fmla="*/ 505883 h 3295650"/>
              <a:gd name="connsiteX104" fmla="*/ 514350 w 4239683"/>
              <a:gd name="connsiteY104" fmla="*/ 501650 h 3295650"/>
              <a:gd name="connsiteX105" fmla="*/ 512233 w 4239683"/>
              <a:gd name="connsiteY105" fmla="*/ 476250 h 3295650"/>
              <a:gd name="connsiteX106" fmla="*/ 442383 w 4239683"/>
              <a:gd name="connsiteY106" fmla="*/ 476250 h 3295650"/>
              <a:gd name="connsiteX107" fmla="*/ 442383 w 4239683"/>
              <a:gd name="connsiteY107" fmla="*/ 450850 h 3295650"/>
              <a:gd name="connsiteX108" fmla="*/ 328083 w 4239683"/>
              <a:gd name="connsiteY108" fmla="*/ 450850 h 3295650"/>
              <a:gd name="connsiteX109" fmla="*/ 328083 w 4239683"/>
              <a:gd name="connsiteY109" fmla="*/ 381000 h 3295650"/>
              <a:gd name="connsiteX110" fmla="*/ 302683 w 4239683"/>
              <a:gd name="connsiteY110" fmla="*/ 381000 h 3295650"/>
              <a:gd name="connsiteX111" fmla="*/ 302683 w 4239683"/>
              <a:gd name="connsiteY111" fmla="*/ 323850 h 3295650"/>
              <a:gd name="connsiteX112" fmla="*/ 283633 w 4239683"/>
              <a:gd name="connsiteY112" fmla="*/ 323850 h 3295650"/>
              <a:gd name="connsiteX113" fmla="*/ 283633 w 4239683"/>
              <a:gd name="connsiteY113" fmla="*/ 241300 h 3295650"/>
              <a:gd name="connsiteX114" fmla="*/ 277283 w 4239683"/>
              <a:gd name="connsiteY114" fmla="*/ 234950 h 3295650"/>
              <a:gd name="connsiteX115" fmla="*/ 277283 w 4239683"/>
              <a:gd name="connsiteY115" fmla="*/ 114300 h 3295650"/>
              <a:gd name="connsiteX116" fmla="*/ 243417 w 4239683"/>
              <a:gd name="connsiteY116" fmla="*/ 88900 h 3295650"/>
              <a:gd name="connsiteX117" fmla="*/ 239183 w 4239683"/>
              <a:gd name="connsiteY117" fmla="*/ 57150 h 3295650"/>
              <a:gd name="connsiteX118" fmla="*/ 160867 w 4239683"/>
              <a:gd name="connsiteY118" fmla="*/ 57150 h 3295650"/>
              <a:gd name="connsiteX119" fmla="*/ 154516 w 4239683"/>
              <a:gd name="connsiteY119" fmla="*/ 21167 h 3295650"/>
              <a:gd name="connsiteX120" fmla="*/ 105834 w 4239683"/>
              <a:gd name="connsiteY120" fmla="*/ 21167 h 3295650"/>
              <a:gd name="connsiteX121" fmla="*/ 105833 w 4239683"/>
              <a:gd name="connsiteY121" fmla="*/ 0 h 3295650"/>
              <a:gd name="connsiteX122" fmla="*/ 0 w 4239683"/>
              <a:gd name="connsiteY122" fmla="*/ 0 h 3295650"/>
              <a:gd name="connsiteX0" fmla="*/ 4239683 w 4239683"/>
              <a:gd name="connsiteY0" fmla="*/ 3295650 h 3295650"/>
              <a:gd name="connsiteX1" fmla="*/ 4239683 w 4239683"/>
              <a:gd name="connsiteY1" fmla="*/ 2768600 h 3295650"/>
              <a:gd name="connsiteX2" fmla="*/ 3623733 w 4239683"/>
              <a:gd name="connsiteY2" fmla="*/ 2768600 h 3295650"/>
              <a:gd name="connsiteX3" fmla="*/ 3623733 w 4239683"/>
              <a:gd name="connsiteY3" fmla="*/ 2673350 h 3295650"/>
              <a:gd name="connsiteX4" fmla="*/ 3160183 w 4239683"/>
              <a:gd name="connsiteY4" fmla="*/ 2673350 h 3295650"/>
              <a:gd name="connsiteX5" fmla="*/ 3160183 w 4239683"/>
              <a:gd name="connsiteY5" fmla="*/ 2603500 h 3295650"/>
              <a:gd name="connsiteX6" fmla="*/ 3058583 w 4239683"/>
              <a:gd name="connsiteY6" fmla="*/ 2603500 h 3295650"/>
              <a:gd name="connsiteX7" fmla="*/ 3058583 w 4239683"/>
              <a:gd name="connsiteY7" fmla="*/ 2603500 h 3295650"/>
              <a:gd name="connsiteX8" fmla="*/ 3058583 w 4239683"/>
              <a:gd name="connsiteY8" fmla="*/ 2559050 h 3295650"/>
              <a:gd name="connsiteX9" fmla="*/ 2995083 w 4239683"/>
              <a:gd name="connsiteY9" fmla="*/ 2559050 h 3295650"/>
              <a:gd name="connsiteX10" fmla="*/ 2995083 w 4239683"/>
              <a:gd name="connsiteY10" fmla="*/ 2482850 h 3295650"/>
              <a:gd name="connsiteX11" fmla="*/ 2982383 w 4239683"/>
              <a:gd name="connsiteY11" fmla="*/ 2482850 h 3295650"/>
              <a:gd name="connsiteX12" fmla="*/ 2982383 w 4239683"/>
              <a:gd name="connsiteY12" fmla="*/ 2451100 h 3295650"/>
              <a:gd name="connsiteX13" fmla="*/ 2912533 w 4239683"/>
              <a:gd name="connsiteY13" fmla="*/ 2451100 h 3295650"/>
              <a:gd name="connsiteX14" fmla="*/ 2925233 w 4239683"/>
              <a:gd name="connsiteY14" fmla="*/ 2438400 h 3295650"/>
              <a:gd name="connsiteX15" fmla="*/ 2823633 w 4239683"/>
              <a:gd name="connsiteY15" fmla="*/ 2438400 h 3295650"/>
              <a:gd name="connsiteX16" fmla="*/ 2823633 w 4239683"/>
              <a:gd name="connsiteY16" fmla="*/ 2413000 h 3295650"/>
              <a:gd name="connsiteX17" fmla="*/ 2753783 w 4239683"/>
              <a:gd name="connsiteY17" fmla="*/ 2413000 h 3295650"/>
              <a:gd name="connsiteX18" fmla="*/ 2753783 w 4239683"/>
              <a:gd name="connsiteY18" fmla="*/ 2393950 h 3295650"/>
              <a:gd name="connsiteX19" fmla="*/ 2728383 w 4239683"/>
              <a:gd name="connsiteY19" fmla="*/ 2393950 h 3295650"/>
              <a:gd name="connsiteX20" fmla="*/ 2728383 w 4239683"/>
              <a:gd name="connsiteY20" fmla="*/ 2368550 h 3295650"/>
              <a:gd name="connsiteX21" fmla="*/ 2696633 w 4239683"/>
              <a:gd name="connsiteY21" fmla="*/ 2368550 h 3295650"/>
              <a:gd name="connsiteX22" fmla="*/ 2696633 w 4239683"/>
              <a:gd name="connsiteY22" fmla="*/ 2355850 h 3295650"/>
              <a:gd name="connsiteX23" fmla="*/ 2575983 w 4239683"/>
              <a:gd name="connsiteY23" fmla="*/ 2355850 h 3295650"/>
              <a:gd name="connsiteX24" fmla="*/ 2575983 w 4239683"/>
              <a:gd name="connsiteY24" fmla="*/ 2336800 h 3295650"/>
              <a:gd name="connsiteX25" fmla="*/ 2506133 w 4239683"/>
              <a:gd name="connsiteY25" fmla="*/ 2336800 h 3295650"/>
              <a:gd name="connsiteX26" fmla="*/ 2506133 w 4239683"/>
              <a:gd name="connsiteY26" fmla="*/ 2292350 h 3295650"/>
              <a:gd name="connsiteX27" fmla="*/ 2468033 w 4239683"/>
              <a:gd name="connsiteY27" fmla="*/ 2292350 h 3295650"/>
              <a:gd name="connsiteX28" fmla="*/ 2468033 w 4239683"/>
              <a:gd name="connsiteY28" fmla="*/ 2273300 h 3295650"/>
              <a:gd name="connsiteX29" fmla="*/ 2410883 w 4239683"/>
              <a:gd name="connsiteY29" fmla="*/ 2273300 h 3295650"/>
              <a:gd name="connsiteX30" fmla="*/ 2410883 w 4239683"/>
              <a:gd name="connsiteY30" fmla="*/ 2228850 h 3295650"/>
              <a:gd name="connsiteX31" fmla="*/ 2372783 w 4239683"/>
              <a:gd name="connsiteY31" fmla="*/ 2228850 h 3295650"/>
              <a:gd name="connsiteX32" fmla="*/ 2372783 w 4239683"/>
              <a:gd name="connsiteY32" fmla="*/ 2190750 h 3295650"/>
              <a:gd name="connsiteX33" fmla="*/ 2252133 w 4239683"/>
              <a:gd name="connsiteY33" fmla="*/ 2190750 h 3295650"/>
              <a:gd name="connsiteX34" fmla="*/ 2252133 w 4239683"/>
              <a:gd name="connsiteY34" fmla="*/ 2165350 h 3295650"/>
              <a:gd name="connsiteX35" fmla="*/ 2207683 w 4239683"/>
              <a:gd name="connsiteY35" fmla="*/ 2165350 h 3295650"/>
              <a:gd name="connsiteX36" fmla="*/ 2207683 w 4239683"/>
              <a:gd name="connsiteY36" fmla="*/ 2152650 h 3295650"/>
              <a:gd name="connsiteX37" fmla="*/ 2169583 w 4239683"/>
              <a:gd name="connsiteY37" fmla="*/ 2152650 h 3295650"/>
              <a:gd name="connsiteX38" fmla="*/ 2169583 w 4239683"/>
              <a:gd name="connsiteY38" fmla="*/ 2127250 h 3295650"/>
              <a:gd name="connsiteX39" fmla="*/ 2131483 w 4239683"/>
              <a:gd name="connsiteY39" fmla="*/ 2127250 h 3295650"/>
              <a:gd name="connsiteX40" fmla="*/ 2131483 w 4239683"/>
              <a:gd name="connsiteY40" fmla="*/ 2082800 h 3295650"/>
              <a:gd name="connsiteX41" fmla="*/ 2106083 w 4239683"/>
              <a:gd name="connsiteY41" fmla="*/ 2082800 h 3295650"/>
              <a:gd name="connsiteX42" fmla="*/ 2106083 w 4239683"/>
              <a:gd name="connsiteY42" fmla="*/ 2025650 h 3295650"/>
              <a:gd name="connsiteX43" fmla="*/ 2080683 w 4239683"/>
              <a:gd name="connsiteY43" fmla="*/ 2025650 h 3295650"/>
              <a:gd name="connsiteX44" fmla="*/ 2080683 w 4239683"/>
              <a:gd name="connsiteY44" fmla="*/ 2025650 h 3295650"/>
              <a:gd name="connsiteX45" fmla="*/ 2055283 w 4239683"/>
              <a:gd name="connsiteY45" fmla="*/ 2000250 h 3295650"/>
              <a:gd name="connsiteX46" fmla="*/ 2055283 w 4239683"/>
              <a:gd name="connsiteY46" fmla="*/ 1968500 h 3295650"/>
              <a:gd name="connsiteX47" fmla="*/ 1839383 w 4239683"/>
              <a:gd name="connsiteY47" fmla="*/ 1968500 h 3295650"/>
              <a:gd name="connsiteX48" fmla="*/ 1839383 w 4239683"/>
              <a:gd name="connsiteY48" fmla="*/ 1930400 h 3295650"/>
              <a:gd name="connsiteX49" fmla="*/ 1813983 w 4239683"/>
              <a:gd name="connsiteY49" fmla="*/ 1930400 h 3295650"/>
              <a:gd name="connsiteX50" fmla="*/ 1813983 w 4239683"/>
              <a:gd name="connsiteY50" fmla="*/ 1885950 h 3295650"/>
              <a:gd name="connsiteX51" fmla="*/ 1794933 w 4239683"/>
              <a:gd name="connsiteY51" fmla="*/ 1885950 h 3295650"/>
              <a:gd name="connsiteX52" fmla="*/ 1794933 w 4239683"/>
              <a:gd name="connsiteY52" fmla="*/ 1854200 h 3295650"/>
              <a:gd name="connsiteX53" fmla="*/ 1763183 w 4239683"/>
              <a:gd name="connsiteY53" fmla="*/ 1854200 h 3295650"/>
              <a:gd name="connsiteX54" fmla="*/ 1763183 w 4239683"/>
              <a:gd name="connsiteY54" fmla="*/ 1816100 h 3295650"/>
              <a:gd name="connsiteX55" fmla="*/ 1725083 w 4239683"/>
              <a:gd name="connsiteY55" fmla="*/ 1816100 h 3295650"/>
              <a:gd name="connsiteX56" fmla="*/ 1725083 w 4239683"/>
              <a:gd name="connsiteY56" fmla="*/ 1790700 h 3295650"/>
              <a:gd name="connsiteX57" fmla="*/ 1598083 w 4239683"/>
              <a:gd name="connsiteY57" fmla="*/ 1790700 h 3295650"/>
              <a:gd name="connsiteX58" fmla="*/ 1598083 w 4239683"/>
              <a:gd name="connsiteY58" fmla="*/ 1758950 h 3295650"/>
              <a:gd name="connsiteX59" fmla="*/ 1540933 w 4239683"/>
              <a:gd name="connsiteY59" fmla="*/ 1758950 h 3295650"/>
              <a:gd name="connsiteX60" fmla="*/ 1540933 w 4239683"/>
              <a:gd name="connsiteY60" fmla="*/ 1758950 h 3295650"/>
              <a:gd name="connsiteX61" fmla="*/ 1515533 w 4239683"/>
              <a:gd name="connsiteY61" fmla="*/ 1733550 h 3295650"/>
              <a:gd name="connsiteX62" fmla="*/ 1515533 w 4239683"/>
              <a:gd name="connsiteY62" fmla="*/ 1663700 h 3295650"/>
              <a:gd name="connsiteX63" fmla="*/ 1464733 w 4239683"/>
              <a:gd name="connsiteY63" fmla="*/ 1663700 h 3295650"/>
              <a:gd name="connsiteX64" fmla="*/ 1464733 w 4239683"/>
              <a:gd name="connsiteY64" fmla="*/ 1587500 h 3295650"/>
              <a:gd name="connsiteX65" fmla="*/ 1430867 w 4239683"/>
              <a:gd name="connsiteY65" fmla="*/ 1568450 h 3295650"/>
              <a:gd name="connsiteX66" fmla="*/ 1412877 w 4239683"/>
              <a:gd name="connsiteY66" fmla="*/ 1568979 h 3295650"/>
              <a:gd name="connsiteX67" fmla="*/ 1380067 w 4239683"/>
              <a:gd name="connsiteY67" fmla="*/ 1536700 h 3295650"/>
              <a:gd name="connsiteX68" fmla="*/ 1303865 w 4239683"/>
              <a:gd name="connsiteY68" fmla="*/ 1540934 h 3295650"/>
              <a:gd name="connsiteX69" fmla="*/ 1308100 w 4239683"/>
              <a:gd name="connsiteY69" fmla="*/ 1515533 h 3295650"/>
              <a:gd name="connsiteX70" fmla="*/ 1257300 w 4239683"/>
              <a:gd name="connsiteY70" fmla="*/ 1515533 h 3295650"/>
              <a:gd name="connsiteX71" fmla="*/ 1257300 w 4239683"/>
              <a:gd name="connsiteY71" fmla="*/ 1479550 h 3295650"/>
              <a:gd name="connsiteX72" fmla="*/ 1223433 w 4239683"/>
              <a:gd name="connsiteY72" fmla="*/ 1479550 h 3295650"/>
              <a:gd name="connsiteX73" fmla="*/ 1223433 w 4239683"/>
              <a:gd name="connsiteY73" fmla="*/ 1435100 h 3295650"/>
              <a:gd name="connsiteX74" fmla="*/ 1198033 w 4239683"/>
              <a:gd name="connsiteY74" fmla="*/ 1435100 h 3295650"/>
              <a:gd name="connsiteX75" fmla="*/ 1198033 w 4239683"/>
              <a:gd name="connsiteY75" fmla="*/ 1346200 h 3295650"/>
              <a:gd name="connsiteX76" fmla="*/ 1172633 w 4239683"/>
              <a:gd name="connsiteY76" fmla="*/ 1346200 h 3295650"/>
              <a:gd name="connsiteX77" fmla="*/ 1174749 w 4239683"/>
              <a:gd name="connsiteY77" fmla="*/ 1299633 h 3295650"/>
              <a:gd name="connsiteX78" fmla="*/ 1147233 w 4239683"/>
              <a:gd name="connsiteY78" fmla="*/ 1295400 h 3295650"/>
              <a:gd name="connsiteX79" fmla="*/ 1147233 w 4239683"/>
              <a:gd name="connsiteY79" fmla="*/ 1250950 h 3295650"/>
              <a:gd name="connsiteX80" fmla="*/ 1102783 w 4239683"/>
              <a:gd name="connsiteY80" fmla="*/ 1250950 h 3295650"/>
              <a:gd name="connsiteX81" fmla="*/ 1094316 w 4239683"/>
              <a:gd name="connsiteY81" fmla="*/ 1195917 h 3295650"/>
              <a:gd name="connsiteX82" fmla="*/ 982132 w 4239683"/>
              <a:gd name="connsiteY82" fmla="*/ 1193800 h 3295650"/>
              <a:gd name="connsiteX83" fmla="*/ 956733 w 4239683"/>
              <a:gd name="connsiteY83" fmla="*/ 1164167 h 3295650"/>
              <a:gd name="connsiteX84" fmla="*/ 918633 w 4239683"/>
              <a:gd name="connsiteY84" fmla="*/ 1155700 h 3295650"/>
              <a:gd name="connsiteX85" fmla="*/ 912283 w 4239683"/>
              <a:gd name="connsiteY85" fmla="*/ 1081616 h 3295650"/>
              <a:gd name="connsiteX86" fmla="*/ 895349 w 4239683"/>
              <a:gd name="connsiteY86" fmla="*/ 1051982 h 3295650"/>
              <a:gd name="connsiteX87" fmla="*/ 901700 w 4239683"/>
              <a:gd name="connsiteY87" fmla="*/ 994833 h 3295650"/>
              <a:gd name="connsiteX88" fmla="*/ 867833 w 4239683"/>
              <a:gd name="connsiteY88" fmla="*/ 984250 h 3295650"/>
              <a:gd name="connsiteX89" fmla="*/ 867833 w 4239683"/>
              <a:gd name="connsiteY89" fmla="*/ 933450 h 3295650"/>
              <a:gd name="connsiteX90" fmla="*/ 848783 w 4239683"/>
              <a:gd name="connsiteY90" fmla="*/ 933450 h 3295650"/>
              <a:gd name="connsiteX91" fmla="*/ 848783 w 4239683"/>
              <a:gd name="connsiteY91" fmla="*/ 895350 h 3295650"/>
              <a:gd name="connsiteX92" fmla="*/ 823383 w 4239683"/>
              <a:gd name="connsiteY92" fmla="*/ 895350 h 3295650"/>
              <a:gd name="connsiteX93" fmla="*/ 823383 w 4239683"/>
              <a:gd name="connsiteY93" fmla="*/ 869950 h 3295650"/>
              <a:gd name="connsiteX94" fmla="*/ 715433 w 4239683"/>
              <a:gd name="connsiteY94" fmla="*/ 869950 h 3295650"/>
              <a:gd name="connsiteX95" fmla="*/ 704849 w 4239683"/>
              <a:gd name="connsiteY95" fmla="*/ 836083 h 3295650"/>
              <a:gd name="connsiteX96" fmla="*/ 645583 w 4239683"/>
              <a:gd name="connsiteY96" fmla="*/ 840317 h 3295650"/>
              <a:gd name="connsiteX97" fmla="*/ 645583 w 4239683"/>
              <a:gd name="connsiteY97" fmla="*/ 768350 h 3295650"/>
              <a:gd name="connsiteX98" fmla="*/ 613833 w 4239683"/>
              <a:gd name="connsiteY98" fmla="*/ 768350 h 3295650"/>
              <a:gd name="connsiteX99" fmla="*/ 605366 w 4239683"/>
              <a:gd name="connsiteY99" fmla="*/ 681567 h 3295650"/>
              <a:gd name="connsiteX100" fmla="*/ 590549 w 4239683"/>
              <a:gd name="connsiteY100" fmla="*/ 599017 h 3295650"/>
              <a:gd name="connsiteX101" fmla="*/ 582083 w 4239683"/>
              <a:gd name="connsiteY101" fmla="*/ 565150 h 3295650"/>
              <a:gd name="connsiteX102" fmla="*/ 550333 w 4239683"/>
              <a:gd name="connsiteY102" fmla="*/ 565150 h 3295650"/>
              <a:gd name="connsiteX103" fmla="*/ 548216 w 4239683"/>
              <a:gd name="connsiteY103" fmla="*/ 505883 h 3295650"/>
              <a:gd name="connsiteX104" fmla="*/ 514350 w 4239683"/>
              <a:gd name="connsiteY104" fmla="*/ 501650 h 3295650"/>
              <a:gd name="connsiteX105" fmla="*/ 512233 w 4239683"/>
              <a:gd name="connsiteY105" fmla="*/ 476250 h 3295650"/>
              <a:gd name="connsiteX106" fmla="*/ 442383 w 4239683"/>
              <a:gd name="connsiteY106" fmla="*/ 476250 h 3295650"/>
              <a:gd name="connsiteX107" fmla="*/ 442383 w 4239683"/>
              <a:gd name="connsiteY107" fmla="*/ 450850 h 3295650"/>
              <a:gd name="connsiteX108" fmla="*/ 328083 w 4239683"/>
              <a:gd name="connsiteY108" fmla="*/ 450850 h 3295650"/>
              <a:gd name="connsiteX109" fmla="*/ 328083 w 4239683"/>
              <a:gd name="connsiteY109" fmla="*/ 381000 h 3295650"/>
              <a:gd name="connsiteX110" fmla="*/ 302683 w 4239683"/>
              <a:gd name="connsiteY110" fmla="*/ 381000 h 3295650"/>
              <a:gd name="connsiteX111" fmla="*/ 302683 w 4239683"/>
              <a:gd name="connsiteY111" fmla="*/ 323850 h 3295650"/>
              <a:gd name="connsiteX112" fmla="*/ 283633 w 4239683"/>
              <a:gd name="connsiteY112" fmla="*/ 323850 h 3295650"/>
              <a:gd name="connsiteX113" fmla="*/ 283633 w 4239683"/>
              <a:gd name="connsiteY113" fmla="*/ 241300 h 3295650"/>
              <a:gd name="connsiteX114" fmla="*/ 277283 w 4239683"/>
              <a:gd name="connsiteY114" fmla="*/ 234950 h 3295650"/>
              <a:gd name="connsiteX115" fmla="*/ 277283 w 4239683"/>
              <a:gd name="connsiteY115" fmla="*/ 114300 h 3295650"/>
              <a:gd name="connsiteX116" fmla="*/ 243417 w 4239683"/>
              <a:gd name="connsiteY116" fmla="*/ 88900 h 3295650"/>
              <a:gd name="connsiteX117" fmla="*/ 239183 w 4239683"/>
              <a:gd name="connsiteY117" fmla="*/ 57150 h 3295650"/>
              <a:gd name="connsiteX118" fmla="*/ 160867 w 4239683"/>
              <a:gd name="connsiteY118" fmla="*/ 57150 h 3295650"/>
              <a:gd name="connsiteX119" fmla="*/ 154516 w 4239683"/>
              <a:gd name="connsiteY119" fmla="*/ 21167 h 3295650"/>
              <a:gd name="connsiteX120" fmla="*/ 105834 w 4239683"/>
              <a:gd name="connsiteY120" fmla="*/ 21167 h 3295650"/>
              <a:gd name="connsiteX121" fmla="*/ 105833 w 4239683"/>
              <a:gd name="connsiteY121" fmla="*/ 0 h 3295650"/>
              <a:gd name="connsiteX122" fmla="*/ 0 w 4239683"/>
              <a:gd name="connsiteY122" fmla="*/ 0 h 3295650"/>
              <a:gd name="connsiteX0" fmla="*/ 4239683 w 4239683"/>
              <a:gd name="connsiteY0" fmla="*/ 3295650 h 3295650"/>
              <a:gd name="connsiteX1" fmla="*/ 4239683 w 4239683"/>
              <a:gd name="connsiteY1" fmla="*/ 2768600 h 3295650"/>
              <a:gd name="connsiteX2" fmla="*/ 3623733 w 4239683"/>
              <a:gd name="connsiteY2" fmla="*/ 2768600 h 3295650"/>
              <a:gd name="connsiteX3" fmla="*/ 3623733 w 4239683"/>
              <a:gd name="connsiteY3" fmla="*/ 2673350 h 3295650"/>
              <a:gd name="connsiteX4" fmla="*/ 3160183 w 4239683"/>
              <a:gd name="connsiteY4" fmla="*/ 2673350 h 3295650"/>
              <a:gd name="connsiteX5" fmla="*/ 3160183 w 4239683"/>
              <a:gd name="connsiteY5" fmla="*/ 2603500 h 3295650"/>
              <a:gd name="connsiteX6" fmla="*/ 3058583 w 4239683"/>
              <a:gd name="connsiteY6" fmla="*/ 2603500 h 3295650"/>
              <a:gd name="connsiteX7" fmla="*/ 3058583 w 4239683"/>
              <a:gd name="connsiteY7" fmla="*/ 2603500 h 3295650"/>
              <a:gd name="connsiteX8" fmla="*/ 3058583 w 4239683"/>
              <a:gd name="connsiteY8" fmla="*/ 2559050 h 3295650"/>
              <a:gd name="connsiteX9" fmla="*/ 2995083 w 4239683"/>
              <a:gd name="connsiteY9" fmla="*/ 2559050 h 3295650"/>
              <a:gd name="connsiteX10" fmla="*/ 2995083 w 4239683"/>
              <a:gd name="connsiteY10" fmla="*/ 2482850 h 3295650"/>
              <a:gd name="connsiteX11" fmla="*/ 2982383 w 4239683"/>
              <a:gd name="connsiteY11" fmla="*/ 2482850 h 3295650"/>
              <a:gd name="connsiteX12" fmla="*/ 2982383 w 4239683"/>
              <a:gd name="connsiteY12" fmla="*/ 2451100 h 3295650"/>
              <a:gd name="connsiteX13" fmla="*/ 2912533 w 4239683"/>
              <a:gd name="connsiteY13" fmla="*/ 2451100 h 3295650"/>
              <a:gd name="connsiteX14" fmla="*/ 2925233 w 4239683"/>
              <a:gd name="connsiteY14" fmla="*/ 2438400 h 3295650"/>
              <a:gd name="connsiteX15" fmla="*/ 2823633 w 4239683"/>
              <a:gd name="connsiteY15" fmla="*/ 2438400 h 3295650"/>
              <a:gd name="connsiteX16" fmla="*/ 2823633 w 4239683"/>
              <a:gd name="connsiteY16" fmla="*/ 2413000 h 3295650"/>
              <a:gd name="connsiteX17" fmla="*/ 2753783 w 4239683"/>
              <a:gd name="connsiteY17" fmla="*/ 2413000 h 3295650"/>
              <a:gd name="connsiteX18" fmla="*/ 2753783 w 4239683"/>
              <a:gd name="connsiteY18" fmla="*/ 2393950 h 3295650"/>
              <a:gd name="connsiteX19" fmla="*/ 2728383 w 4239683"/>
              <a:gd name="connsiteY19" fmla="*/ 2393950 h 3295650"/>
              <a:gd name="connsiteX20" fmla="*/ 2728383 w 4239683"/>
              <a:gd name="connsiteY20" fmla="*/ 2368550 h 3295650"/>
              <a:gd name="connsiteX21" fmla="*/ 2696633 w 4239683"/>
              <a:gd name="connsiteY21" fmla="*/ 2368550 h 3295650"/>
              <a:gd name="connsiteX22" fmla="*/ 2696633 w 4239683"/>
              <a:gd name="connsiteY22" fmla="*/ 2355850 h 3295650"/>
              <a:gd name="connsiteX23" fmla="*/ 2575983 w 4239683"/>
              <a:gd name="connsiteY23" fmla="*/ 2355850 h 3295650"/>
              <a:gd name="connsiteX24" fmla="*/ 2575983 w 4239683"/>
              <a:gd name="connsiteY24" fmla="*/ 2336800 h 3295650"/>
              <a:gd name="connsiteX25" fmla="*/ 2506133 w 4239683"/>
              <a:gd name="connsiteY25" fmla="*/ 2336800 h 3295650"/>
              <a:gd name="connsiteX26" fmla="*/ 2506133 w 4239683"/>
              <a:gd name="connsiteY26" fmla="*/ 2292350 h 3295650"/>
              <a:gd name="connsiteX27" fmla="*/ 2468033 w 4239683"/>
              <a:gd name="connsiteY27" fmla="*/ 2292350 h 3295650"/>
              <a:gd name="connsiteX28" fmla="*/ 2468033 w 4239683"/>
              <a:gd name="connsiteY28" fmla="*/ 2273300 h 3295650"/>
              <a:gd name="connsiteX29" fmla="*/ 2410883 w 4239683"/>
              <a:gd name="connsiteY29" fmla="*/ 2273300 h 3295650"/>
              <a:gd name="connsiteX30" fmla="*/ 2410883 w 4239683"/>
              <a:gd name="connsiteY30" fmla="*/ 2228850 h 3295650"/>
              <a:gd name="connsiteX31" fmla="*/ 2372783 w 4239683"/>
              <a:gd name="connsiteY31" fmla="*/ 2228850 h 3295650"/>
              <a:gd name="connsiteX32" fmla="*/ 2372783 w 4239683"/>
              <a:gd name="connsiteY32" fmla="*/ 2190750 h 3295650"/>
              <a:gd name="connsiteX33" fmla="*/ 2252133 w 4239683"/>
              <a:gd name="connsiteY33" fmla="*/ 2190750 h 3295650"/>
              <a:gd name="connsiteX34" fmla="*/ 2252133 w 4239683"/>
              <a:gd name="connsiteY34" fmla="*/ 2165350 h 3295650"/>
              <a:gd name="connsiteX35" fmla="*/ 2207683 w 4239683"/>
              <a:gd name="connsiteY35" fmla="*/ 2165350 h 3295650"/>
              <a:gd name="connsiteX36" fmla="*/ 2207683 w 4239683"/>
              <a:gd name="connsiteY36" fmla="*/ 2152650 h 3295650"/>
              <a:gd name="connsiteX37" fmla="*/ 2169583 w 4239683"/>
              <a:gd name="connsiteY37" fmla="*/ 2152650 h 3295650"/>
              <a:gd name="connsiteX38" fmla="*/ 2169583 w 4239683"/>
              <a:gd name="connsiteY38" fmla="*/ 2127250 h 3295650"/>
              <a:gd name="connsiteX39" fmla="*/ 2131483 w 4239683"/>
              <a:gd name="connsiteY39" fmla="*/ 2127250 h 3295650"/>
              <a:gd name="connsiteX40" fmla="*/ 2131483 w 4239683"/>
              <a:gd name="connsiteY40" fmla="*/ 2082800 h 3295650"/>
              <a:gd name="connsiteX41" fmla="*/ 2106083 w 4239683"/>
              <a:gd name="connsiteY41" fmla="*/ 2082800 h 3295650"/>
              <a:gd name="connsiteX42" fmla="*/ 2106083 w 4239683"/>
              <a:gd name="connsiteY42" fmla="*/ 2025650 h 3295650"/>
              <a:gd name="connsiteX43" fmla="*/ 2080683 w 4239683"/>
              <a:gd name="connsiteY43" fmla="*/ 2025650 h 3295650"/>
              <a:gd name="connsiteX44" fmla="*/ 2080683 w 4239683"/>
              <a:gd name="connsiteY44" fmla="*/ 2025650 h 3295650"/>
              <a:gd name="connsiteX45" fmla="*/ 2055283 w 4239683"/>
              <a:gd name="connsiteY45" fmla="*/ 2000250 h 3295650"/>
              <a:gd name="connsiteX46" fmla="*/ 2055283 w 4239683"/>
              <a:gd name="connsiteY46" fmla="*/ 1968500 h 3295650"/>
              <a:gd name="connsiteX47" fmla="*/ 1839383 w 4239683"/>
              <a:gd name="connsiteY47" fmla="*/ 1968500 h 3295650"/>
              <a:gd name="connsiteX48" fmla="*/ 1839383 w 4239683"/>
              <a:gd name="connsiteY48" fmla="*/ 1930400 h 3295650"/>
              <a:gd name="connsiteX49" fmla="*/ 1813983 w 4239683"/>
              <a:gd name="connsiteY49" fmla="*/ 1930400 h 3295650"/>
              <a:gd name="connsiteX50" fmla="*/ 1813983 w 4239683"/>
              <a:gd name="connsiteY50" fmla="*/ 1885950 h 3295650"/>
              <a:gd name="connsiteX51" fmla="*/ 1794933 w 4239683"/>
              <a:gd name="connsiteY51" fmla="*/ 1885950 h 3295650"/>
              <a:gd name="connsiteX52" fmla="*/ 1794933 w 4239683"/>
              <a:gd name="connsiteY52" fmla="*/ 1854200 h 3295650"/>
              <a:gd name="connsiteX53" fmla="*/ 1763183 w 4239683"/>
              <a:gd name="connsiteY53" fmla="*/ 1854200 h 3295650"/>
              <a:gd name="connsiteX54" fmla="*/ 1763183 w 4239683"/>
              <a:gd name="connsiteY54" fmla="*/ 1816100 h 3295650"/>
              <a:gd name="connsiteX55" fmla="*/ 1725083 w 4239683"/>
              <a:gd name="connsiteY55" fmla="*/ 1816100 h 3295650"/>
              <a:gd name="connsiteX56" fmla="*/ 1725083 w 4239683"/>
              <a:gd name="connsiteY56" fmla="*/ 1790700 h 3295650"/>
              <a:gd name="connsiteX57" fmla="*/ 1598083 w 4239683"/>
              <a:gd name="connsiteY57" fmla="*/ 1790700 h 3295650"/>
              <a:gd name="connsiteX58" fmla="*/ 1598083 w 4239683"/>
              <a:gd name="connsiteY58" fmla="*/ 1758950 h 3295650"/>
              <a:gd name="connsiteX59" fmla="*/ 1540933 w 4239683"/>
              <a:gd name="connsiteY59" fmla="*/ 1758950 h 3295650"/>
              <a:gd name="connsiteX60" fmla="*/ 1540933 w 4239683"/>
              <a:gd name="connsiteY60" fmla="*/ 1758950 h 3295650"/>
              <a:gd name="connsiteX61" fmla="*/ 1515533 w 4239683"/>
              <a:gd name="connsiteY61" fmla="*/ 1733550 h 3295650"/>
              <a:gd name="connsiteX62" fmla="*/ 1515533 w 4239683"/>
              <a:gd name="connsiteY62" fmla="*/ 1663700 h 3295650"/>
              <a:gd name="connsiteX63" fmla="*/ 1464733 w 4239683"/>
              <a:gd name="connsiteY63" fmla="*/ 1663700 h 3295650"/>
              <a:gd name="connsiteX64" fmla="*/ 1464733 w 4239683"/>
              <a:gd name="connsiteY64" fmla="*/ 1587500 h 3295650"/>
              <a:gd name="connsiteX65" fmla="*/ 1430867 w 4239683"/>
              <a:gd name="connsiteY65" fmla="*/ 1568450 h 3295650"/>
              <a:gd name="connsiteX66" fmla="*/ 1385890 w 4239683"/>
              <a:gd name="connsiteY66" fmla="*/ 1568979 h 3295650"/>
              <a:gd name="connsiteX67" fmla="*/ 1380067 w 4239683"/>
              <a:gd name="connsiteY67" fmla="*/ 1536700 h 3295650"/>
              <a:gd name="connsiteX68" fmla="*/ 1303865 w 4239683"/>
              <a:gd name="connsiteY68" fmla="*/ 1540934 h 3295650"/>
              <a:gd name="connsiteX69" fmla="*/ 1308100 w 4239683"/>
              <a:gd name="connsiteY69" fmla="*/ 1515533 h 3295650"/>
              <a:gd name="connsiteX70" fmla="*/ 1257300 w 4239683"/>
              <a:gd name="connsiteY70" fmla="*/ 1515533 h 3295650"/>
              <a:gd name="connsiteX71" fmla="*/ 1257300 w 4239683"/>
              <a:gd name="connsiteY71" fmla="*/ 1479550 h 3295650"/>
              <a:gd name="connsiteX72" fmla="*/ 1223433 w 4239683"/>
              <a:gd name="connsiteY72" fmla="*/ 1479550 h 3295650"/>
              <a:gd name="connsiteX73" fmla="*/ 1223433 w 4239683"/>
              <a:gd name="connsiteY73" fmla="*/ 1435100 h 3295650"/>
              <a:gd name="connsiteX74" fmla="*/ 1198033 w 4239683"/>
              <a:gd name="connsiteY74" fmla="*/ 1435100 h 3295650"/>
              <a:gd name="connsiteX75" fmla="*/ 1198033 w 4239683"/>
              <a:gd name="connsiteY75" fmla="*/ 1346200 h 3295650"/>
              <a:gd name="connsiteX76" fmla="*/ 1172633 w 4239683"/>
              <a:gd name="connsiteY76" fmla="*/ 1346200 h 3295650"/>
              <a:gd name="connsiteX77" fmla="*/ 1174749 w 4239683"/>
              <a:gd name="connsiteY77" fmla="*/ 1299633 h 3295650"/>
              <a:gd name="connsiteX78" fmla="*/ 1147233 w 4239683"/>
              <a:gd name="connsiteY78" fmla="*/ 1295400 h 3295650"/>
              <a:gd name="connsiteX79" fmla="*/ 1147233 w 4239683"/>
              <a:gd name="connsiteY79" fmla="*/ 1250950 h 3295650"/>
              <a:gd name="connsiteX80" fmla="*/ 1102783 w 4239683"/>
              <a:gd name="connsiteY80" fmla="*/ 1250950 h 3295650"/>
              <a:gd name="connsiteX81" fmla="*/ 1094316 w 4239683"/>
              <a:gd name="connsiteY81" fmla="*/ 1195917 h 3295650"/>
              <a:gd name="connsiteX82" fmla="*/ 982132 w 4239683"/>
              <a:gd name="connsiteY82" fmla="*/ 1193800 h 3295650"/>
              <a:gd name="connsiteX83" fmla="*/ 956733 w 4239683"/>
              <a:gd name="connsiteY83" fmla="*/ 1164167 h 3295650"/>
              <a:gd name="connsiteX84" fmla="*/ 918633 w 4239683"/>
              <a:gd name="connsiteY84" fmla="*/ 1155700 h 3295650"/>
              <a:gd name="connsiteX85" fmla="*/ 912283 w 4239683"/>
              <a:gd name="connsiteY85" fmla="*/ 1081616 h 3295650"/>
              <a:gd name="connsiteX86" fmla="*/ 895349 w 4239683"/>
              <a:gd name="connsiteY86" fmla="*/ 1051982 h 3295650"/>
              <a:gd name="connsiteX87" fmla="*/ 901700 w 4239683"/>
              <a:gd name="connsiteY87" fmla="*/ 994833 h 3295650"/>
              <a:gd name="connsiteX88" fmla="*/ 867833 w 4239683"/>
              <a:gd name="connsiteY88" fmla="*/ 984250 h 3295650"/>
              <a:gd name="connsiteX89" fmla="*/ 867833 w 4239683"/>
              <a:gd name="connsiteY89" fmla="*/ 933450 h 3295650"/>
              <a:gd name="connsiteX90" fmla="*/ 848783 w 4239683"/>
              <a:gd name="connsiteY90" fmla="*/ 933450 h 3295650"/>
              <a:gd name="connsiteX91" fmla="*/ 848783 w 4239683"/>
              <a:gd name="connsiteY91" fmla="*/ 895350 h 3295650"/>
              <a:gd name="connsiteX92" fmla="*/ 823383 w 4239683"/>
              <a:gd name="connsiteY92" fmla="*/ 895350 h 3295650"/>
              <a:gd name="connsiteX93" fmla="*/ 823383 w 4239683"/>
              <a:gd name="connsiteY93" fmla="*/ 869950 h 3295650"/>
              <a:gd name="connsiteX94" fmla="*/ 715433 w 4239683"/>
              <a:gd name="connsiteY94" fmla="*/ 869950 h 3295650"/>
              <a:gd name="connsiteX95" fmla="*/ 704849 w 4239683"/>
              <a:gd name="connsiteY95" fmla="*/ 836083 h 3295650"/>
              <a:gd name="connsiteX96" fmla="*/ 645583 w 4239683"/>
              <a:gd name="connsiteY96" fmla="*/ 840317 h 3295650"/>
              <a:gd name="connsiteX97" fmla="*/ 645583 w 4239683"/>
              <a:gd name="connsiteY97" fmla="*/ 768350 h 3295650"/>
              <a:gd name="connsiteX98" fmla="*/ 613833 w 4239683"/>
              <a:gd name="connsiteY98" fmla="*/ 768350 h 3295650"/>
              <a:gd name="connsiteX99" fmla="*/ 605366 w 4239683"/>
              <a:gd name="connsiteY99" fmla="*/ 681567 h 3295650"/>
              <a:gd name="connsiteX100" fmla="*/ 590549 w 4239683"/>
              <a:gd name="connsiteY100" fmla="*/ 599017 h 3295650"/>
              <a:gd name="connsiteX101" fmla="*/ 582083 w 4239683"/>
              <a:gd name="connsiteY101" fmla="*/ 565150 h 3295650"/>
              <a:gd name="connsiteX102" fmla="*/ 550333 w 4239683"/>
              <a:gd name="connsiteY102" fmla="*/ 565150 h 3295650"/>
              <a:gd name="connsiteX103" fmla="*/ 548216 w 4239683"/>
              <a:gd name="connsiteY103" fmla="*/ 505883 h 3295650"/>
              <a:gd name="connsiteX104" fmla="*/ 514350 w 4239683"/>
              <a:gd name="connsiteY104" fmla="*/ 501650 h 3295650"/>
              <a:gd name="connsiteX105" fmla="*/ 512233 w 4239683"/>
              <a:gd name="connsiteY105" fmla="*/ 476250 h 3295650"/>
              <a:gd name="connsiteX106" fmla="*/ 442383 w 4239683"/>
              <a:gd name="connsiteY106" fmla="*/ 476250 h 3295650"/>
              <a:gd name="connsiteX107" fmla="*/ 442383 w 4239683"/>
              <a:gd name="connsiteY107" fmla="*/ 450850 h 3295650"/>
              <a:gd name="connsiteX108" fmla="*/ 328083 w 4239683"/>
              <a:gd name="connsiteY108" fmla="*/ 450850 h 3295650"/>
              <a:gd name="connsiteX109" fmla="*/ 328083 w 4239683"/>
              <a:gd name="connsiteY109" fmla="*/ 381000 h 3295650"/>
              <a:gd name="connsiteX110" fmla="*/ 302683 w 4239683"/>
              <a:gd name="connsiteY110" fmla="*/ 381000 h 3295650"/>
              <a:gd name="connsiteX111" fmla="*/ 302683 w 4239683"/>
              <a:gd name="connsiteY111" fmla="*/ 323850 h 3295650"/>
              <a:gd name="connsiteX112" fmla="*/ 283633 w 4239683"/>
              <a:gd name="connsiteY112" fmla="*/ 323850 h 3295650"/>
              <a:gd name="connsiteX113" fmla="*/ 283633 w 4239683"/>
              <a:gd name="connsiteY113" fmla="*/ 241300 h 3295650"/>
              <a:gd name="connsiteX114" fmla="*/ 277283 w 4239683"/>
              <a:gd name="connsiteY114" fmla="*/ 234950 h 3295650"/>
              <a:gd name="connsiteX115" fmla="*/ 277283 w 4239683"/>
              <a:gd name="connsiteY115" fmla="*/ 114300 h 3295650"/>
              <a:gd name="connsiteX116" fmla="*/ 243417 w 4239683"/>
              <a:gd name="connsiteY116" fmla="*/ 88900 h 3295650"/>
              <a:gd name="connsiteX117" fmla="*/ 239183 w 4239683"/>
              <a:gd name="connsiteY117" fmla="*/ 57150 h 3295650"/>
              <a:gd name="connsiteX118" fmla="*/ 160867 w 4239683"/>
              <a:gd name="connsiteY118" fmla="*/ 57150 h 3295650"/>
              <a:gd name="connsiteX119" fmla="*/ 154516 w 4239683"/>
              <a:gd name="connsiteY119" fmla="*/ 21167 h 3295650"/>
              <a:gd name="connsiteX120" fmla="*/ 105834 w 4239683"/>
              <a:gd name="connsiteY120" fmla="*/ 21167 h 3295650"/>
              <a:gd name="connsiteX121" fmla="*/ 105833 w 4239683"/>
              <a:gd name="connsiteY121" fmla="*/ 0 h 3295650"/>
              <a:gd name="connsiteX122" fmla="*/ 0 w 4239683"/>
              <a:gd name="connsiteY122" fmla="*/ 0 h 3295650"/>
              <a:gd name="connsiteX0" fmla="*/ 4239683 w 4239683"/>
              <a:gd name="connsiteY0" fmla="*/ 3295650 h 3295650"/>
              <a:gd name="connsiteX1" fmla="*/ 4239683 w 4239683"/>
              <a:gd name="connsiteY1" fmla="*/ 2768600 h 3295650"/>
              <a:gd name="connsiteX2" fmla="*/ 3623733 w 4239683"/>
              <a:gd name="connsiteY2" fmla="*/ 2768600 h 3295650"/>
              <a:gd name="connsiteX3" fmla="*/ 3623733 w 4239683"/>
              <a:gd name="connsiteY3" fmla="*/ 2673350 h 3295650"/>
              <a:gd name="connsiteX4" fmla="*/ 3160183 w 4239683"/>
              <a:gd name="connsiteY4" fmla="*/ 2673350 h 3295650"/>
              <a:gd name="connsiteX5" fmla="*/ 3160183 w 4239683"/>
              <a:gd name="connsiteY5" fmla="*/ 2603500 h 3295650"/>
              <a:gd name="connsiteX6" fmla="*/ 3058583 w 4239683"/>
              <a:gd name="connsiteY6" fmla="*/ 2603500 h 3295650"/>
              <a:gd name="connsiteX7" fmla="*/ 3058583 w 4239683"/>
              <a:gd name="connsiteY7" fmla="*/ 2603500 h 3295650"/>
              <a:gd name="connsiteX8" fmla="*/ 3058583 w 4239683"/>
              <a:gd name="connsiteY8" fmla="*/ 2559050 h 3295650"/>
              <a:gd name="connsiteX9" fmla="*/ 2995083 w 4239683"/>
              <a:gd name="connsiteY9" fmla="*/ 2559050 h 3295650"/>
              <a:gd name="connsiteX10" fmla="*/ 2995083 w 4239683"/>
              <a:gd name="connsiteY10" fmla="*/ 2482850 h 3295650"/>
              <a:gd name="connsiteX11" fmla="*/ 2982383 w 4239683"/>
              <a:gd name="connsiteY11" fmla="*/ 2482850 h 3295650"/>
              <a:gd name="connsiteX12" fmla="*/ 2982383 w 4239683"/>
              <a:gd name="connsiteY12" fmla="*/ 2451100 h 3295650"/>
              <a:gd name="connsiteX13" fmla="*/ 2912533 w 4239683"/>
              <a:gd name="connsiteY13" fmla="*/ 2451100 h 3295650"/>
              <a:gd name="connsiteX14" fmla="*/ 2925233 w 4239683"/>
              <a:gd name="connsiteY14" fmla="*/ 2438400 h 3295650"/>
              <a:gd name="connsiteX15" fmla="*/ 2823633 w 4239683"/>
              <a:gd name="connsiteY15" fmla="*/ 2438400 h 3295650"/>
              <a:gd name="connsiteX16" fmla="*/ 2823633 w 4239683"/>
              <a:gd name="connsiteY16" fmla="*/ 2413000 h 3295650"/>
              <a:gd name="connsiteX17" fmla="*/ 2753783 w 4239683"/>
              <a:gd name="connsiteY17" fmla="*/ 2413000 h 3295650"/>
              <a:gd name="connsiteX18" fmla="*/ 2753783 w 4239683"/>
              <a:gd name="connsiteY18" fmla="*/ 2393950 h 3295650"/>
              <a:gd name="connsiteX19" fmla="*/ 2728383 w 4239683"/>
              <a:gd name="connsiteY19" fmla="*/ 2393950 h 3295650"/>
              <a:gd name="connsiteX20" fmla="*/ 2728383 w 4239683"/>
              <a:gd name="connsiteY20" fmla="*/ 2368550 h 3295650"/>
              <a:gd name="connsiteX21" fmla="*/ 2696633 w 4239683"/>
              <a:gd name="connsiteY21" fmla="*/ 2368550 h 3295650"/>
              <a:gd name="connsiteX22" fmla="*/ 2696633 w 4239683"/>
              <a:gd name="connsiteY22" fmla="*/ 2355850 h 3295650"/>
              <a:gd name="connsiteX23" fmla="*/ 2575983 w 4239683"/>
              <a:gd name="connsiteY23" fmla="*/ 2355850 h 3295650"/>
              <a:gd name="connsiteX24" fmla="*/ 2575983 w 4239683"/>
              <a:gd name="connsiteY24" fmla="*/ 2336800 h 3295650"/>
              <a:gd name="connsiteX25" fmla="*/ 2506133 w 4239683"/>
              <a:gd name="connsiteY25" fmla="*/ 2336800 h 3295650"/>
              <a:gd name="connsiteX26" fmla="*/ 2506133 w 4239683"/>
              <a:gd name="connsiteY26" fmla="*/ 2292350 h 3295650"/>
              <a:gd name="connsiteX27" fmla="*/ 2468033 w 4239683"/>
              <a:gd name="connsiteY27" fmla="*/ 2292350 h 3295650"/>
              <a:gd name="connsiteX28" fmla="*/ 2468033 w 4239683"/>
              <a:gd name="connsiteY28" fmla="*/ 2273300 h 3295650"/>
              <a:gd name="connsiteX29" fmla="*/ 2410883 w 4239683"/>
              <a:gd name="connsiteY29" fmla="*/ 2273300 h 3295650"/>
              <a:gd name="connsiteX30" fmla="*/ 2410883 w 4239683"/>
              <a:gd name="connsiteY30" fmla="*/ 2228850 h 3295650"/>
              <a:gd name="connsiteX31" fmla="*/ 2372783 w 4239683"/>
              <a:gd name="connsiteY31" fmla="*/ 2228850 h 3295650"/>
              <a:gd name="connsiteX32" fmla="*/ 2372783 w 4239683"/>
              <a:gd name="connsiteY32" fmla="*/ 2190750 h 3295650"/>
              <a:gd name="connsiteX33" fmla="*/ 2252133 w 4239683"/>
              <a:gd name="connsiteY33" fmla="*/ 2190750 h 3295650"/>
              <a:gd name="connsiteX34" fmla="*/ 2252133 w 4239683"/>
              <a:gd name="connsiteY34" fmla="*/ 2165350 h 3295650"/>
              <a:gd name="connsiteX35" fmla="*/ 2207683 w 4239683"/>
              <a:gd name="connsiteY35" fmla="*/ 2165350 h 3295650"/>
              <a:gd name="connsiteX36" fmla="*/ 2207683 w 4239683"/>
              <a:gd name="connsiteY36" fmla="*/ 2152650 h 3295650"/>
              <a:gd name="connsiteX37" fmla="*/ 2169583 w 4239683"/>
              <a:gd name="connsiteY37" fmla="*/ 2152650 h 3295650"/>
              <a:gd name="connsiteX38" fmla="*/ 2169583 w 4239683"/>
              <a:gd name="connsiteY38" fmla="*/ 2127250 h 3295650"/>
              <a:gd name="connsiteX39" fmla="*/ 2131483 w 4239683"/>
              <a:gd name="connsiteY39" fmla="*/ 2127250 h 3295650"/>
              <a:gd name="connsiteX40" fmla="*/ 2131483 w 4239683"/>
              <a:gd name="connsiteY40" fmla="*/ 2082800 h 3295650"/>
              <a:gd name="connsiteX41" fmla="*/ 2106083 w 4239683"/>
              <a:gd name="connsiteY41" fmla="*/ 2082800 h 3295650"/>
              <a:gd name="connsiteX42" fmla="*/ 2106083 w 4239683"/>
              <a:gd name="connsiteY42" fmla="*/ 2025650 h 3295650"/>
              <a:gd name="connsiteX43" fmla="*/ 2080683 w 4239683"/>
              <a:gd name="connsiteY43" fmla="*/ 2025650 h 3295650"/>
              <a:gd name="connsiteX44" fmla="*/ 2080683 w 4239683"/>
              <a:gd name="connsiteY44" fmla="*/ 2025650 h 3295650"/>
              <a:gd name="connsiteX45" fmla="*/ 2055283 w 4239683"/>
              <a:gd name="connsiteY45" fmla="*/ 2000250 h 3295650"/>
              <a:gd name="connsiteX46" fmla="*/ 2055283 w 4239683"/>
              <a:gd name="connsiteY46" fmla="*/ 1968500 h 3295650"/>
              <a:gd name="connsiteX47" fmla="*/ 1839383 w 4239683"/>
              <a:gd name="connsiteY47" fmla="*/ 1968500 h 3295650"/>
              <a:gd name="connsiteX48" fmla="*/ 1839383 w 4239683"/>
              <a:gd name="connsiteY48" fmla="*/ 1930400 h 3295650"/>
              <a:gd name="connsiteX49" fmla="*/ 1813983 w 4239683"/>
              <a:gd name="connsiteY49" fmla="*/ 1930400 h 3295650"/>
              <a:gd name="connsiteX50" fmla="*/ 1813983 w 4239683"/>
              <a:gd name="connsiteY50" fmla="*/ 1885950 h 3295650"/>
              <a:gd name="connsiteX51" fmla="*/ 1794933 w 4239683"/>
              <a:gd name="connsiteY51" fmla="*/ 1885950 h 3295650"/>
              <a:gd name="connsiteX52" fmla="*/ 1794933 w 4239683"/>
              <a:gd name="connsiteY52" fmla="*/ 1854200 h 3295650"/>
              <a:gd name="connsiteX53" fmla="*/ 1763183 w 4239683"/>
              <a:gd name="connsiteY53" fmla="*/ 1854200 h 3295650"/>
              <a:gd name="connsiteX54" fmla="*/ 1763183 w 4239683"/>
              <a:gd name="connsiteY54" fmla="*/ 1816100 h 3295650"/>
              <a:gd name="connsiteX55" fmla="*/ 1725083 w 4239683"/>
              <a:gd name="connsiteY55" fmla="*/ 1816100 h 3295650"/>
              <a:gd name="connsiteX56" fmla="*/ 1725083 w 4239683"/>
              <a:gd name="connsiteY56" fmla="*/ 1790700 h 3295650"/>
              <a:gd name="connsiteX57" fmla="*/ 1598083 w 4239683"/>
              <a:gd name="connsiteY57" fmla="*/ 1790700 h 3295650"/>
              <a:gd name="connsiteX58" fmla="*/ 1598083 w 4239683"/>
              <a:gd name="connsiteY58" fmla="*/ 1758950 h 3295650"/>
              <a:gd name="connsiteX59" fmla="*/ 1540933 w 4239683"/>
              <a:gd name="connsiteY59" fmla="*/ 1758950 h 3295650"/>
              <a:gd name="connsiteX60" fmla="*/ 1540933 w 4239683"/>
              <a:gd name="connsiteY60" fmla="*/ 1758950 h 3295650"/>
              <a:gd name="connsiteX61" fmla="*/ 1515533 w 4239683"/>
              <a:gd name="connsiteY61" fmla="*/ 1733550 h 3295650"/>
              <a:gd name="connsiteX62" fmla="*/ 1515533 w 4239683"/>
              <a:gd name="connsiteY62" fmla="*/ 1663700 h 3295650"/>
              <a:gd name="connsiteX63" fmla="*/ 1464733 w 4239683"/>
              <a:gd name="connsiteY63" fmla="*/ 1663700 h 3295650"/>
              <a:gd name="connsiteX64" fmla="*/ 1464733 w 4239683"/>
              <a:gd name="connsiteY64" fmla="*/ 1587500 h 3295650"/>
              <a:gd name="connsiteX65" fmla="*/ 1430867 w 4239683"/>
              <a:gd name="connsiteY65" fmla="*/ 1568450 h 3295650"/>
              <a:gd name="connsiteX66" fmla="*/ 1397003 w 4239683"/>
              <a:gd name="connsiteY66" fmla="*/ 1561042 h 3295650"/>
              <a:gd name="connsiteX67" fmla="*/ 1380067 w 4239683"/>
              <a:gd name="connsiteY67" fmla="*/ 1536700 h 3295650"/>
              <a:gd name="connsiteX68" fmla="*/ 1303865 w 4239683"/>
              <a:gd name="connsiteY68" fmla="*/ 1540934 h 3295650"/>
              <a:gd name="connsiteX69" fmla="*/ 1308100 w 4239683"/>
              <a:gd name="connsiteY69" fmla="*/ 1515533 h 3295650"/>
              <a:gd name="connsiteX70" fmla="*/ 1257300 w 4239683"/>
              <a:gd name="connsiteY70" fmla="*/ 1515533 h 3295650"/>
              <a:gd name="connsiteX71" fmla="*/ 1257300 w 4239683"/>
              <a:gd name="connsiteY71" fmla="*/ 1479550 h 3295650"/>
              <a:gd name="connsiteX72" fmla="*/ 1223433 w 4239683"/>
              <a:gd name="connsiteY72" fmla="*/ 1479550 h 3295650"/>
              <a:gd name="connsiteX73" fmla="*/ 1223433 w 4239683"/>
              <a:gd name="connsiteY73" fmla="*/ 1435100 h 3295650"/>
              <a:gd name="connsiteX74" fmla="*/ 1198033 w 4239683"/>
              <a:gd name="connsiteY74" fmla="*/ 1435100 h 3295650"/>
              <a:gd name="connsiteX75" fmla="*/ 1198033 w 4239683"/>
              <a:gd name="connsiteY75" fmla="*/ 1346200 h 3295650"/>
              <a:gd name="connsiteX76" fmla="*/ 1172633 w 4239683"/>
              <a:gd name="connsiteY76" fmla="*/ 1346200 h 3295650"/>
              <a:gd name="connsiteX77" fmla="*/ 1174749 w 4239683"/>
              <a:gd name="connsiteY77" fmla="*/ 1299633 h 3295650"/>
              <a:gd name="connsiteX78" fmla="*/ 1147233 w 4239683"/>
              <a:gd name="connsiteY78" fmla="*/ 1295400 h 3295650"/>
              <a:gd name="connsiteX79" fmla="*/ 1147233 w 4239683"/>
              <a:gd name="connsiteY79" fmla="*/ 1250950 h 3295650"/>
              <a:gd name="connsiteX80" fmla="*/ 1102783 w 4239683"/>
              <a:gd name="connsiteY80" fmla="*/ 1250950 h 3295650"/>
              <a:gd name="connsiteX81" fmla="*/ 1094316 w 4239683"/>
              <a:gd name="connsiteY81" fmla="*/ 1195917 h 3295650"/>
              <a:gd name="connsiteX82" fmla="*/ 982132 w 4239683"/>
              <a:gd name="connsiteY82" fmla="*/ 1193800 h 3295650"/>
              <a:gd name="connsiteX83" fmla="*/ 956733 w 4239683"/>
              <a:gd name="connsiteY83" fmla="*/ 1164167 h 3295650"/>
              <a:gd name="connsiteX84" fmla="*/ 918633 w 4239683"/>
              <a:gd name="connsiteY84" fmla="*/ 1155700 h 3295650"/>
              <a:gd name="connsiteX85" fmla="*/ 912283 w 4239683"/>
              <a:gd name="connsiteY85" fmla="*/ 1081616 h 3295650"/>
              <a:gd name="connsiteX86" fmla="*/ 895349 w 4239683"/>
              <a:gd name="connsiteY86" fmla="*/ 1051982 h 3295650"/>
              <a:gd name="connsiteX87" fmla="*/ 901700 w 4239683"/>
              <a:gd name="connsiteY87" fmla="*/ 994833 h 3295650"/>
              <a:gd name="connsiteX88" fmla="*/ 867833 w 4239683"/>
              <a:gd name="connsiteY88" fmla="*/ 984250 h 3295650"/>
              <a:gd name="connsiteX89" fmla="*/ 867833 w 4239683"/>
              <a:gd name="connsiteY89" fmla="*/ 933450 h 3295650"/>
              <a:gd name="connsiteX90" fmla="*/ 848783 w 4239683"/>
              <a:gd name="connsiteY90" fmla="*/ 933450 h 3295650"/>
              <a:gd name="connsiteX91" fmla="*/ 848783 w 4239683"/>
              <a:gd name="connsiteY91" fmla="*/ 895350 h 3295650"/>
              <a:gd name="connsiteX92" fmla="*/ 823383 w 4239683"/>
              <a:gd name="connsiteY92" fmla="*/ 895350 h 3295650"/>
              <a:gd name="connsiteX93" fmla="*/ 823383 w 4239683"/>
              <a:gd name="connsiteY93" fmla="*/ 869950 h 3295650"/>
              <a:gd name="connsiteX94" fmla="*/ 715433 w 4239683"/>
              <a:gd name="connsiteY94" fmla="*/ 869950 h 3295650"/>
              <a:gd name="connsiteX95" fmla="*/ 704849 w 4239683"/>
              <a:gd name="connsiteY95" fmla="*/ 836083 h 3295650"/>
              <a:gd name="connsiteX96" fmla="*/ 645583 w 4239683"/>
              <a:gd name="connsiteY96" fmla="*/ 840317 h 3295650"/>
              <a:gd name="connsiteX97" fmla="*/ 645583 w 4239683"/>
              <a:gd name="connsiteY97" fmla="*/ 768350 h 3295650"/>
              <a:gd name="connsiteX98" fmla="*/ 613833 w 4239683"/>
              <a:gd name="connsiteY98" fmla="*/ 768350 h 3295650"/>
              <a:gd name="connsiteX99" fmla="*/ 605366 w 4239683"/>
              <a:gd name="connsiteY99" fmla="*/ 681567 h 3295650"/>
              <a:gd name="connsiteX100" fmla="*/ 590549 w 4239683"/>
              <a:gd name="connsiteY100" fmla="*/ 599017 h 3295650"/>
              <a:gd name="connsiteX101" fmla="*/ 582083 w 4239683"/>
              <a:gd name="connsiteY101" fmla="*/ 565150 h 3295650"/>
              <a:gd name="connsiteX102" fmla="*/ 550333 w 4239683"/>
              <a:gd name="connsiteY102" fmla="*/ 565150 h 3295650"/>
              <a:gd name="connsiteX103" fmla="*/ 548216 w 4239683"/>
              <a:gd name="connsiteY103" fmla="*/ 505883 h 3295650"/>
              <a:gd name="connsiteX104" fmla="*/ 514350 w 4239683"/>
              <a:gd name="connsiteY104" fmla="*/ 501650 h 3295650"/>
              <a:gd name="connsiteX105" fmla="*/ 512233 w 4239683"/>
              <a:gd name="connsiteY105" fmla="*/ 476250 h 3295650"/>
              <a:gd name="connsiteX106" fmla="*/ 442383 w 4239683"/>
              <a:gd name="connsiteY106" fmla="*/ 476250 h 3295650"/>
              <a:gd name="connsiteX107" fmla="*/ 442383 w 4239683"/>
              <a:gd name="connsiteY107" fmla="*/ 450850 h 3295650"/>
              <a:gd name="connsiteX108" fmla="*/ 328083 w 4239683"/>
              <a:gd name="connsiteY108" fmla="*/ 450850 h 3295650"/>
              <a:gd name="connsiteX109" fmla="*/ 328083 w 4239683"/>
              <a:gd name="connsiteY109" fmla="*/ 381000 h 3295650"/>
              <a:gd name="connsiteX110" fmla="*/ 302683 w 4239683"/>
              <a:gd name="connsiteY110" fmla="*/ 381000 h 3295650"/>
              <a:gd name="connsiteX111" fmla="*/ 302683 w 4239683"/>
              <a:gd name="connsiteY111" fmla="*/ 323850 h 3295650"/>
              <a:gd name="connsiteX112" fmla="*/ 283633 w 4239683"/>
              <a:gd name="connsiteY112" fmla="*/ 323850 h 3295650"/>
              <a:gd name="connsiteX113" fmla="*/ 283633 w 4239683"/>
              <a:gd name="connsiteY113" fmla="*/ 241300 h 3295650"/>
              <a:gd name="connsiteX114" fmla="*/ 277283 w 4239683"/>
              <a:gd name="connsiteY114" fmla="*/ 234950 h 3295650"/>
              <a:gd name="connsiteX115" fmla="*/ 277283 w 4239683"/>
              <a:gd name="connsiteY115" fmla="*/ 114300 h 3295650"/>
              <a:gd name="connsiteX116" fmla="*/ 243417 w 4239683"/>
              <a:gd name="connsiteY116" fmla="*/ 88900 h 3295650"/>
              <a:gd name="connsiteX117" fmla="*/ 239183 w 4239683"/>
              <a:gd name="connsiteY117" fmla="*/ 57150 h 3295650"/>
              <a:gd name="connsiteX118" fmla="*/ 160867 w 4239683"/>
              <a:gd name="connsiteY118" fmla="*/ 57150 h 3295650"/>
              <a:gd name="connsiteX119" fmla="*/ 154516 w 4239683"/>
              <a:gd name="connsiteY119" fmla="*/ 21167 h 3295650"/>
              <a:gd name="connsiteX120" fmla="*/ 105834 w 4239683"/>
              <a:gd name="connsiteY120" fmla="*/ 21167 h 3295650"/>
              <a:gd name="connsiteX121" fmla="*/ 105833 w 4239683"/>
              <a:gd name="connsiteY121" fmla="*/ 0 h 3295650"/>
              <a:gd name="connsiteX122" fmla="*/ 0 w 4239683"/>
              <a:gd name="connsiteY122" fmla="*/ 0 h 3295650"/>
              <a:gd name="connsiteX0" fmla="*/ 4239683 w 4239683"/>
              <a:gd name="connsiteY0" fmla="*/ 3295650 h 3295650"/>
              <a:gd name="connsiteX1" fmla="*/ 4239683 w 4239683"/>
              <a:gd name="connsiteY1" fmla="*/ 2768600 h 3295650"/>
              <a:gd name="connsiteX2" fmla="*/ 3623733 w 4239683"/>
              <a:gd name="connsiteY2" fmla="*/ 2768600 h 3295650"/>
              <a:gd name="connsiteX3" fmla="*/ 3623733 w 4239683"/>
              <a:gd name="connsiteY3" fmla="*/ 2673350 h 3295650"/>
              <a:gd name="connsiteX4" fmla="*/ 3160183 w 4239683"/>
              <a:gd name="connsiteY4" fmla="*/ 2673350 h 3295650"/>
              <a:gd name="connsiteX5" fmla="*/ 3160183 w 4239683"/>
              <a:gd name="connsiteY5" fmla="*/ 2603500 h 3295650"/>
              <a:gd name="connsiteX6" fmla="*/ 3058583 w 4239683"/>
              <a:gd name="connsiteY6" fmla="*/ 2603500 h 3295650"/>
              <a:gd name="connsiteX7" fmla="*/ 3058583 w 4239683"/>
              <a:gd name="connsiteY7" fmla="*/ 2603500 h 3295650"/>
              <a:gd name="connsiteX8" fmla="*/ 3058583 w 4239683"/>
              <a:gd name="connsiteY8" fmla="*/ 2559050 h 3295650"/>
              <a:gd name="connsiteX9" fmla="*/ 2995083 w 4239683"/>
              <a:gd name="connsiteY9" fmla="*/ 2559050 h 3295650"/>
              <a:gd name="connsiteX10" fmla="*/ 2995083 w 4239683"/>
              <a:gd name="connsiteY10" fmla="*/ 2482850 h 3295650"/>
              <a:gd name="connsiteX11" fmla="*/ 2982383 w 4239683"/>
              <a:gd name="connsiteY11" fmla="*/ 2482850 h 3295650"/>
              <a:gd name="connsiteX12" fmla="*/ 2982383 w 4239683"/>
              <a:gd name="connsiteY12" fmla="*/ 2451100 h 3295650"/>
              <a:gd name="connsiteX13" fmla="*/ 2912533 w 4239683"/>
              <a:gd name="connsiteY13" fmla="*/ 2451100 h 3295650"/>
              <a:gd name="connsiteX14" fmla="*/ 2925233 w 4239683"/>
              <a:gd name="connsiteY14" fmla="*/ 2438400 h 3295650"/>
              <a:gd name="connsiteX15" fmla="*/ 2823633 w 4239683"/>
              <a:gd name="connsiteY15" fmla="*/ 2438400 h 3295650"/>
              <a:gd name="connsiteX16" fmla="*/ 2823633 w 4239683"/>
              <a:gd name="connsiteY16" fmla="*/ 2413000 h 3295650"/>
              <a:gd name="connsiteX17" fmla="*/ 2753783 w 4239683"/>
              <a:gd name="connsiteY17" fmla="*/ 2413000 h 3295650"/>
              <a:gd name="connsiteX18" fmla="*/ 2753783 w 4239683"/>
              <a:gd name="connsiteY18" fmla="*/ 2393950 h 3295650"/>
              <a:gd name="connsiteX19" fmla="*/ 2728383 w 4239683"/>
              <a:gd name="connsiteY19" fmla="*/ 2393950 h 3295650"/>
              <a:gd name="connsiteX20" fmla="*/ 2728383 w 4239683"/>
              <a:gd name="connsiteY20" fmla="*/ 2368550 h 3295650"/>
              <a:gd name="connsiteX21" fmla="*/ 2696633 w 4239683"/>
              <a:gd name="connsiteY21" fmla="*/ 2368550 h 3295650"/>
              <a:gd name="connsiteX22" fmla="*/ 2696633 w 4239683"/>
              <a:gd name="connsiteY22" fmla="*/ 2355850 h 3295650"/>
              <a:gd name="connsiteX23" fmla="*/ 2575983 w 4239683"/>
              <a:gd name="connsiteY23" fmla="*/ 2355850 h 3295650"/>
              <a:gd name="connsiteX24" fmla="*/ 2575983 w 4239683"/>
              <a:gd name="connsiteY24" fmla="*/ 2336800 h 3295650"/>
              <a:gd name="connsiteX25" fmla="*/ 2506133 w 4239683"/>
              <a:gd name="connsiteY25" fmla="*/ 2336800 h 3295650"/>
              <a:gd name="connsiteX26" fmla="*/ 2506133 w 4239683"/>
              <a:gd name="connsiteY26" fmla="*/ 2292350 h 3295650"/>
              <a:gd name="connsiteX27" fmla="*/ 2468033 w 4239683"/>
              <a:gd name="connsiteY27" fmla="*/ 2292350 h 3295650"/>
              <a:gd name="connsiteX28" fmla="*/ 2468033 w 4239683"/>
              <a:gd name="connsiteY28" fmla="*/ 2273300 h 3295650"/>
              <a:gd name="connsiteX29" fmla="*/ 2410883 w 4239683"/>
              <a:gd name="connsiteY29" fmla="*/ 2273300 h 3295650"/>
              <a:gd name="connsiteX30" fmla="*/ 2410883 w 4239683"/>
              <a:gd name="connsiteY30" fmla="*/ 2228850 h 3295650"/>
              <a:gd name="connsiteX31" fmla="*/ 2372783 w 4239683"/>
              <a:gd name="connsiteY31" fmla="*/ 2228850 h 3295650"/>
              <a:gd name="connsiteX32" fmla="*/ 2372783 w 4239683"/>
              <a:gd name="connsiteY32" fmla="*/ 2190750 h 3295650"/>
              <a:gd name="connsiteX33" fmla="*/ 2252133 w 4239683"/>
              <a:gd name="connsiteY33" fmla="*/ 2190750 h 3295650"/>
              <a:gd name="connsiteX34" fmla="*/ 2252133 w 4239683"/>
              <a:gd name="connsiteY34" fmla="*/ 2165350 h 3295650"/>
              <a:gd name="connsiteX35" fmla="*/ 2207683 w 4239683"/>
              <a:gd name="connsiteY35" fmla="*/ 2165350 h 3295650"/>
              <a:gd name="connsiteX36" fmla="*/ 2207683 w 4239683"/>
              <a:gd name="connsiteY36" fmla="*/ 2152650 h 3295650"/>
              <a:gd name="connsiteX37" fmla="*/ 2169583 w 4239683"/>
              <a:gd name="connsiteY37" fmla="*/ 2152650 h 3295650"/>
              <a:gd name="connsiteX38" fmla="*/ 2169583 w 4239683"/>
              <a:gd name="connsiteY38" fmla="*/ 2127250 h 3295650"/>
              <a:gd name="connsiteX39" fmla="*/ 2131483 w 4239683"/>
              <a:gd name="connsiteY39" fmla="*/ 2127250 h 3295650"/>
              <a:gd name="connsiteX40" fmla="*/ 2131483 w 4239683"/>
              <a:gd name="connsiteY40" fmla="*/ 2082800 h 3295650"/>
              <a:gd name="connsiteX41" fmla="*/ 2106083 w 4239683"/>
              <a:gd name="connsiteY41" fmla="*/ 2082800 h 3295650"/>
              <a:gd name="connsiteX42" fmla="*/ 2106083 w 4239683"/>
              <a:gd name="connsiteY42" fmla="*/ 2025650 h 3295650"/>
              <a:gd name="connsiteX43" fmla="*/ 2080683 w 4239683"/>
              <a:gd name="connsiteY43" fmla="*/ 2025650 h 3295650"/>
              <a:gd name="connsiteX44" fmla="*/ 2080683 w 4239683"/>
              <a:gd name="connsiteY44" fmla="*/ 2025650 h 3295650"/>
              <a:gd name="connsiteX45" fmla="*/ 2055283 w 4239683"/>
              <a:gd name="connsiteY45" fmla="*/ 2000250 h 3295650"/>
              <a:gd name="connsiteX46" fmla="*/ 2055283 w 4239683"/>
              <a:gd name="connsiteY46" fmla="*/ 1968500 h 3295650"/>
              <a:gd name="connsiteX47" fmla="*/ 1839383 w 4239683"/>
              <a:gd name="connsiteY47" fmla="*/ 1968500 h 3295650"/>
              <a:gd name="connsiteX48" fmla="*/ 1839383 w 4239683"/>
              <a:gd name="connsiteY48" fmla="*/ 1930400 h 3295650"/>
              <a:gd name="connsiteX49" fmla="*/ 1813983 w 4239683"/>
              <a:gd name="connsiteY49" fmla="*/ 1930400 h 3295650"/>
              <a:gd name="connsiteX50" fmla="*/ 1813983 w 4239683"/>
              <a:gd name="connsiteY50" fmla="*/ 1885950 h 3295650"/>
              <a:gd name="connsiteX51" fmla="*/ 1794933 w 4239683"/>
              <a:gd name="connsiteY51" fmla="*/ 1885950 h 3295650"/>
              <a:gd name="connsiteX52" fmla="*/ 1794933 w 4239683"/>
              <a:gd name="connsiteY52" fmla="*/ 1854200 h 3295650"/>
              <a:gd name="connsiteX53" fmla="*/ 1763183 w 4239683"/>
              <a:gd name="connsiteY53" fmla="*/ 1854200 h 3295650"/>
              <a:gd name="connsiteX54" fmla="*/ 1763183 w 4239683"/>
              <a:gd name="connsiteY54" fmla="*/ 1816100 h 3295650"/>
              <a:gd name="connsiteX55" fmla="*/ 1725083 w 4239683"/>
              <a:gd name="connsiteY55" fmla="*/ 1816100 h 3295650"/>
              <a:gd name="connsiteX56" fmla="*/ 1725083 w 4239683"/>
              <a:gd name="connsiteY56" fmla="*/ 1790700 h 3295650"/>
              <a:gd name="connsiteX57" fmla="*/ 1598083 w 4239683"/>
              <a:gd name="connsiteY57" fmla="*/ 1790700 h 3295650"/>
              <a:gd name="connsiteX58" fmla="*/ 1598083 w 4239683"/>
              <a:gd name="connsiteY58" fmla="*/ 1758950 h 3295650"/>
              <a:gd name="connsiteX59" fmla="*/ 1540933 w 4239683"/>
              <a:gd name="connsiteY59" fmla="*/ 1758950 h 3295650"/>
              <a:gd name="connsiteX60" fmla="*/ 1540933 w 4239683"/>
              <a:gd name="connsiteY60" fmla="*/ 1758950 h 3295650"/>
              <a:gd name="connsiteX61" fmla="*/ 1515533 w 4239683"/>
              <a:gd name="connsiteY61" fmla="*/ 1733550 h 3295650"/>
              <a:gd name="connsiteX62" fmla="*/ 1515533 w 4239683"/>
              <a:gd name="connsiteY62" fmla="*/ 1663700 h 3295650"/>
              <a:gd name="connsiteX63" fmla="*/ 1464733 w 4239683"/>
              <a:gd name="connsiteY63" fmla="*/ 1663700 h 3295650"/>
              <a:gd name="connsiteX64" fmla="*/ 1464733 w 4239683"/>
              <a:gd name="connsiteY64" fmla="*/ 1587500 h 3295650"/>
              <a:gd name="connsiteX65" fmla="*/ 1430867 w 4239683"/>
              <a:gd name="connsiteY65" fmla="*/ 1568450 h 3295650"/>
              <a:gd name="connsiteX66" fmla="*/ 1389065 w 4239683"/>
              <a:gd name="connsiteY66" fmla="*/ 1570567 h 3295650"/>
              <a:gd name="connsiteX67" fmla="*/ 1380067 w 4239683"/>
              <a:gd name="connsiteY67" fmla="*/ 1536700 h 3295650"/>
              <a:gd name="connsiteX68" fmla="*/ 1303865 w 4239683"/>
              <a:gd name="connsiteY68" fmla="*/ 1540934 h 3295650"/>
              <a:gd name="connsiteX69" fmla="*/ 1308100 w 4239683"/>
              <a:gd name="connsiteY69" fmla="*/ 1515533 h 3295650"/>
              <a:gd name="connsiteX70" fmla="*/ 1257300 w 4239683"/>
              <a:gd name="connsiteY70" fmla="*/ 1515533 h 3295650"/>
              <a:gd name="connsiteX71" fmla="*/ 1257300 w 4239683"/>
              <a:gd name="connsiteY71" fmla="*/ 1479550 h 3295650"/>
              <a:gd name="connsiteX72" fmla="*/ 1223433 w 4239683"/>
              <a:gd name="connsiteY72" fmla="*/ 1479550 h 3295650"/>
              <a:gd name="connsiteX73" fmla="*/ 1223433 w 4239683"/>
              <a:gd name="connsiteY73" fmla="*/ 1435100 h 3295650"/>
              <a:gd name="connsiteX74" fmla="*/ 1198033 w 4239683"/>
              <a:gd name="connsiteY74" fmla="*/ 1435100 h 3295650"/>
              <a:gd name="connsiteX75" fmla="*/ 1198033 w 4239683"/>
              <a:gd name="connsiteY75" fmla="*/ 1346200 h 3295650"/>
              <a:gd name="connsiteX76" fmla="*/ 1172633 w 4239683"/>
              <a:gd name="connsiteY76" fmla="*/ 1346200 h 3295650"/>
              <a:gd name="connsiteX77" fmla="*/ 1174749 w 4239683"/>
              <a:gd name="connsiteY77" fmla="*/ 1299633 h 3295650"/>
              <a:gd name="connsiteX78" fmla="*/ 1147233 w 4239683"/>
              <a:gd name="connsiteY78" fmla="*/ 1295400 h 3295650"/>
              <a:gd name="connsiteX79" fmla="*/ 1147233 w 4239683"/>
              <a:gd name="connsiteY79" fmla="*/ 1250950 h 3295650"/>
              <a:gd name="connsiteX80" fmla="*/ 1102783 w 4239683"/>
              <a:gd name="connsiteY80" fmla="*/ 1250950 h 3295650"/>
              <a:gd name="connsiteX81" fmla="*/ 1094316 w 4239683"/>
              <a:gd name="connsiteY81" fmla="*/ 1195917 h 3295650"/>
              <a:gd name="connsiteX82" fmla="*/ 982132 w 4239683"/>
              <a:gd name="connsiteY82" fmla="*/ 1193800 h 3295650"/>
              <a:gd name="connsiteX83" fmla="*/ 956733 w 4239683"/>
              <a:gd name="connsiteY83" fmla="*/ 1164167 h 3295650"/>
              <a:gd name="connsiteX84" fmla="*/ 918633 w 4239683"/>
              <a:gd name="connsiteY84" fmla="*/ 1155700 h 3295650"/>
              <a:gd name="connsiteX85" fmla="*/ 912283 w 4239683"/>
              <a:gd name="connsiteY85" fmla="*/ 1081616 h 3295650"/>
              <a:gd name="connsiteX86" fmla="*/ 895349 w 4239683"/>
              <a:gd name="connsiteY86" fmla="*/ 1051982 h 3295650"/>
              <a:gd name="connsiteX87" fmla="*/ 901700 w 4239683"/>
              <a:gd name="connsiteY87" fmla="*/ 994833 h 3295650"/>
              <a:gd name="connsiteX88" fmla="*/ 867833 w 4239683"/>
              <a:gd name="connsiteY88" fmla="*/ 984250 h 3295650"/>
              <a:gd name="connsiteX89" fmla="*/ 867833 w 4239683"/>
              <a:gd name="connsiteY89" fmla="*/ 933450 h 3295650"/>
              <a:gd name="connsiteX90" fmla="*/ 848783 w 4239683"/>
              <a:gd name="connsiteY90" fmla="*/ 933450 h 3295650"/>
              <a:gd name="connsiteX91" fmla="*/ 848783 w 4239683"/>
              <a:gd name="connsiteY91" fmla="*/ 895350 h 3295650"/>
              <a:gd name="connsiteX92" fmla="*/ 823383 w 4239683"/>
              <a:gd name="connsiteY92" fmla="*/ 895350 h 3295650"/>
              <a:gd name="connsiteX93" fmla="*/ 823383 w 4239683"/>
              <a:gd name="connsiteY93" fmla="*/ 869950 h 3295650"/>
              <a:gd name="connsiteX94" fmla="*/ 715433 w 4239683"/>
              <a:gd name="connsiteY94" fmla="*/ 869950 h 3295650"/>
              <a:gd name="connsiteX95" fmla="*/ 704849 w 4239683"/>
              <a:gd name="connsiteY95" fmla="*/ 836083 h 3295650"/>
              <a:gd name="connsiteX96" fmla="*/ 645583 w 4239683"/>
              <a:gd name="connsiteY96" fmla="*/ 840317 h 3295650"/>
              <a:gd name="connsiteX97" fmla="*/ 645583 w 4239683"/>
              <a:gd name="connsiteY97" fmla="*/ 768350 h 3295650"/>
              <a:gd name="connsiteX98" fmla="*/ 613833 w 4239683"/>
              <a:gd name="connsiteY98" fmla="*/ 768350 h 3295650"/>
              <a:gd name="connsiteX99" fmla="*/ 605366 w 4239683"/>
              <a:gd name="connsiteY99" fmla="*/ 681567 h 3295650"/>
              <a:gd name="connsiteX100" fmla="*/ 590549 w 4239683"/>
              <a:gd name="connsiteY100" fmla="*/ 599017 h 3295650"/>
              <a:gd name="connsiteX101" fmla="*/ 582083 w 4239683"/>
              <a:gd name="connsiteY101" fmla="*/ 565150 h 3295650"/>
              <a:gd name="connsiteX102" fmla="*/ 550333 w 4239683"/>
              <a:gd name="connsiteY102" fmla="*/ 565150 h 3295650"/>
              <a:gd name="connsiteX103" fmla="*/ 548216 w 4239683"/>
              <a:gd name="connsiteY103" fmla="*/ 505883 h 3295650"/>
              <a:gd name="connsiteX104" fmla="*/ 514350 w 4239683"/>
              <a:gd name="connsiteY104" fmla="*/ 501650 h 3295650"/>
              <a:gd name="connsiteX105" fmla="*/ 512233 w 4239683"/>
              <a:gd name="connsiteY105" fmla="*/ 476250 h 3295650"/>
              <a:gd name="connsiteX106" fmla="*/ 442383 w 4239683"/>
              <a:gd name="connsiteY106" fmla="*/ 476250 h 3295650"/>
              <a:gd name="connsiteX107" fmla="*/ 442383 w 4239683"/>
              <a:gd name="connsiteY107" fmla="*/ 450850 h 3295650"/>
              <a:gd name="connsiteX108" fmla="*/ 328083 w 4239683"/>
              <a:gd name="connsiteY108" fmla="*/ 450850 h 3295650"/>
              <a:gd name="connsiteX109" fmla="*/ 328083 w 4239683"/>
              <a:gd name="connsiteY109" fmla="*/ 381000 h 3295650"/>
              <a:gd name="connsiteX110" fmla="*/ 302683 w 4239683"/>
              <a:gd name="connsiteY110" fmla="*/ 381000 h 3295650"/>
              <a:gd name="connsiteX111" fmla="*/ 302683 w 4239683"/>
              <a:gd name="connsiteY111" fmla="*/ 323850 h 3295650"/>
              <a:gd name="connsiteX112" fmla="*/ 283633 w 4239683"/>
              <a:gd name="connsiteY112" fmla="*/ 323850 h 3295650"/>
              <a:gd name="connsiteX113" fmla="*/ 283633 w 4239683"/>
              <a:gd name="connsiteY113" fmla="*/ 241300 h 3295650"/>
              <a:gd name="connsiteX114" fmla="*/ 277283 w 4239683"/>
              <a:gd name="connsiteY114" fmla="*/ 234950 h 3295650"/>
              <a:gd name="connsiteX115" fmla="*/ 277283 w 4239683"/>
              <a:gd name="connsiteY115" fmla="*/ 114300 h 3295650"/>
              <a:gd name="connsiteX116" fmla="*/ 243417 w 4239683"/>
              <a:gd name="connsiteY116" fmla="*/ 88900 h 3295650"/>
              <a:gd name="connsiteX117" fmla="*/ 239183 w 4239683"/>
              <a:gd name="connsiteY117" fmla="*/ 57150 h 3295650"/>
              <a:gd name="connsiteX118" fmla="*/ 160867 w 4239683"/>
              <a:gd name="connsiteY118" fmla="*/ 57150 h 3295650"/>
              <a:gd name="connsiteX119" fmla="*/ 154516 w 4239683"/>
              <a:gd name="connsiteY119" fmla="*/ 21167 h 3295650"/>
              <a:gd name="connsiteX120" fmla="*/ 105834 w 4239683"/>
              <a:gd name="connsiteY120" fmla="*/ 21167 h 3295650"/>
              <a:gd name="connsiteX121" fmla="*/ 105833 w 4239683"/>
              <a:gd name="connsiteY121" fmla="*/ 0 h 3295650"/>
              <a:gd name="connsiteX122" fmla="*/ 0 w 4239683"/>
              <a:gd name="connsiteY122" fmla="*/ 0 h 3295650"/>
              <a:gd name="connsiteX0" fmla="*/ 4239683 w 4239683"/>
              <a:gd name="connsiteY0" fmla="*/ 3295650 h 3295650"/>
              <a:gd name="connsiteX1" fmla="*/ 4239683 w 4239683"/>
              <a:gd name="connsiteY1" fmla="*/ 2768600 h 3295650"/>
              <a:gd name="connsiteX2" fmla="*/ 3623733 w 4239683"/>
              <a:gd name="connsiteY2" fmla="*/ 2768600 h 3295650"/>
              <a:gd name="connsiteX3" fmla="*/ 3623733 w 4239683"/>
              <a:gd name="connsiteY3" fmla="*/ 2673350 h 3295650"/>
              <a:gd name="connsiteX4" fmla="*/ 3160183 w 4239683"/>
              <a:gd name="connsiteY4" fmla="*/ 2673350 h 3295650"/>
              <a:gd name="connsiteX5" fmla="*/ 3160183 w 4239683"/>
              <a:gd name="connsiteY5" fmla="*/ 2603500 h 3295650"/>
              <a:gd name="connsiteX6" fmla="*/ 3058583 w 4239683"/>
              <a:gd name="connsiteY6" fmla="*/ 2603500 h 3295650"/>
              <a:gd name="connsiteX7" fmla="*/ 3058583 w 4239683"/>
              <a:gd name="connsiteY7" fmla="*/ 2603500 h 3295650"/>
              <a:gd name="connsiteX8" fmla="*/ 3058583 w 4239683"/>
              <a:gd name="connsiteY8" fmla="*/ 2559050 h 3295650"/>
              <a:gd name="connsiteX9" fmla="*/ 2995083 w 4239683"/>
              <a:gd name="connsiteY9" fmla="*/ 2559050 h 3295650"/>
              <a:gd name="connsiteX10" fmla="*/ 2995083 w 4239683"/>
              <a:gd name="connsiteY10" fmla="*/ 2482850 h 3295650"/>
              <a:gd name="connsiteX11" fmla="*/ 2982383 w 4239683"/>
              <a:gd name="connsiteY11" fmla="*/ 2482850 h 3295650"/>
              <a:gd name="connsiteX12" fmla="*/ 2982383 w 4239683"/>
              <a:gd name="connsiteY12" fmla="*/ 2451100 h 3295650"/>
              <a:gd name="connsiteX13" fmla="*/ 2912533 w 4239683"/>
              <a:gd name="connsiteY13" fmla="*/ 2451100 h 3295650"/>
              <a:gd name="connsiteX14" fmla="*/ 2925233 w 4239683"/>
              <a:gd name="connsiteY14" fmla="*/ 2438400 h 3295650"/>
              <a:gd name="connsiteX15" fmla="*/ 2823633 w 4239683"/>
              <a:gd name="connsiteY15" fmla="*/ 2438400 h 3295650"/>
              <a:gd name="connsiteX16" fmla="*/ 2823633 w 4239683"/>
              <a:gd name="connsiteY16" fmla="*/ 2413000 h 3295650"/>
              <a:gd name="connsiteX17" fmla="*/ 2753783 w 4239683"/>
              <a:gd name="connsiteY17" fmla="*/ 2413000 h 3295650"/>
              <a:gd name="connsiteX18" fmla="*/ 2753783 w 4239683"/>
              <a:gd name="connsiteY18" fmla="*/ 2393950 h 3295650"/>
              <a:gd name="connsiteX19" fmla="*/ 2728383 w 4239683"/>
              <a:gd name="connsiteY19" fmla="*/ 2393950 h 3295650"/>
              <a:gd name="connsiteX20" fmla="*/ 2728383 w 4239683"/>
              <a:gd name="connsiteY20" fmla="*/ 2368550 h 3295650"/>
              <a:gd name="connsiteX21" fmla="*/ 2696633 w 4239683"/>
              <a:gd name="connsiteY21" fmla="*/ 2368550 h 3295650"/>
              <a:gd name="connsiteX22" fmla="*/ 2696633 w 4239683"/>
              <a:gd name="connsiteY22" fmla="*/ 2355850 h 3295650"/>
              <a:gd name="connsiteX23" fmla="*/ 2575983 w 4239683"/>
              <a:gd name="connsiteY23" fmla="*/ 2355850 h 3295650"/>
              <a:gd name="connsiteX24" fmla="*/ 2575983 w 4239683"/>
              <a:gd name="connsiteY24" fmla="*/ 2336800 h 3295650"/>
              <a:gd name="connsiteX25" fmla="*/ 2506133 w 4239683"/>
              <a:gd name="connsiteY25" fmla="*/ 2336800 h 3295650"/>
              <a:gd name="connsiteX26" fmla="*/ 2506133 w 4239683"/>
              <a:gd name="connsiteY26" fmla="*/ 2292350 h 3295650"/>
              <a:gd name="connsiteX27" fmla="*/ 2468033 w 4239683"/>
              <a:gd name="connsiteY27" fmla="*/ 2292350 h 3295650"/>
              <a:gd name="connsiteX28" fmla="*/ 2468033 w 4239683"/>
              <a:gd name="connsiteY28" fmla="*/ 2273300 h 3295650"/>
              <a:gd name="connsiteX29" fmla="*/ 2410883 w 4239683"/>
              <a:gd name="connsiteY29" fmla="*/ 2273300 h 3295650"/>
              <a:gd name="connsiteX30" fmla="*/ 2410883 w 4239683"/>
              <a:gd name="connsiteY30" fmla="*/ 2228850 h 3295650"/>
              <a:gd name="connsiteX31" fmla="*/ 2372783 w 4239683"/>
              <a:gd name="connsiteY31" fmla="*/ 2228850 h 3295650"/>
              <a:gd name="connsiteX32" fmla="*/ 2372783 w 4239683"/>
              <a:gd name="connsiteY32" fmla="*/ 2190750 h 3295650"/>
              <a:gd name="connsiteX33" fmla="*/ 2252133 w 4239683"/>
              <a:gd name="connsiteY33" fmla="*/ 2190750 h 3295650"/>
              <a:gd name="connsiteX34" fmla="*/ 2252133 w 4239683"/>
              <a:gd name="connsiteY34" fmla="*/ 2165350 h 3295650"/>
              <a:gd name="connsiteX35" fmla="*/ 2207683 w 4239683"/>
              <a:gd name="connsiteY35" fmla="*/ 2165350 h 3295650"/>
              <a:gd name="connsiteX36" fmla="*/ 2207683 w 4239683"/>
              <a:gd name="connsiteY36" fmla="*/ 2152650 h 3295650"/>
              <a:gd name="connsiteX37" fmla="*/ 2169583 w 4239683"/>
              <a:gd name="connsiteY37" fmla="*/ 2152650 h 3295650"/>
              <a:gd name="connsiteX38" fmla="*/ 2169583 w 4239683"/>
              <a:gd name="connsiteY38" fmla="*/ 2127250 h 3295650"/>
              <a:gd name="connsiteX39" fmla="*/ 2131483 w 4239683"/>
              <a:gd name="connsiteY39" fmla="*/ 2127250 h 3295650"/>
              <a:gd name="connsiteX40" fmla="*/ 2131483 w 4239683"/>
              <a:gd name="connsiteY40" fmla="*/ 2082800 h 3295650"/>
              <a:gd name="connsiteX41" fmla="*/ 2106083 w 4239683"/>
              <a:gd name="connsiteY41" fmla="*/ 2082800 h 3295650"/>
              <a:gd name="connsiteX42" fmla="*/ 2106083 w 4239683"/>
              <a:gd name="connsiteY42" fmla="*/ 2025650 h 3295650"/>
              <a:gd name="connsiteX43" fmla="*/ 2080683 w 4239683"/>
              <a:gd name="connsiteY43" fmla="*/ 2025650 h 3295650"/>
              <a:gd name="connsiteX44" fmla="*/ 2080683 w 4239683"/>
              <a:gd name="connsiteY44" fmla="*/ 2025650 h 3295650"/>
              <a:gd name="connsiteX45" fmla="*/ 2055283 w 4239683"/>
              <a:gd name="connsiteY45" fmla="*/ 2000250 h 3295650"/>
              <a:gd name="connsiteX46" fmla="*/ 2055283 w 4239683"/>
              <a:gd name="connsiteY46" fmla="*/ 1968500 h 3295650"/>
              <a:gd name="connsiteX47" fmla="*/ 1839383 w 4239683"/>
              <a:gd name="connsiteY47" fmla="*/ 1968500 h 3295650"/>
              <a:gd name="connsiteX48" fmla="*/ 1839383 w 4239683"/>
              <a:gd name="connsiteY48" fmla="*/ 1930400 h 3295650"/>
              <a:gd name="connsiteX49" fmla="*/ 1813983 w 4239683"/>
              <a:gd name="connsiteY49" fmla="*/ 1930400 h 3295650"/>
              <a:gd name="connsiteX50" fmla="*/ 1813983 w 4239683"/>
              <a:gd name="connsiteY50" fmla="*/ 1885950 h 3295650"/>
              <a:gd name="connsiteX51" fmla="*/ 1794933 w 4239683"/>
              <a:gd name="connsiteY51" fmla="*/ 1885950 h 3295650"/>
              <a:gd name="connsiteX52" fmla="*/ 1794933 w 4239683"/>
              <a:gd name="connsiteY52" fmla="*/ 1854200 h 3295650"/>
              <a:gd name="connsiteX53" fmla="*/ 1763183 w 4239683"/>
              <a:gd name="connsiteY53" fmla="*/ 1854200 h 3295650"/>
              <a:gd name="connsiteX54" fmla="*/ 1763183 w 4239683"/>
              <a:gd name="connsiteY54" fmla="*/ 1816100 h 3295650"/>
              <a:gd name="connsiteX55" fmla="*/ 1725083 w 4239683"/>
              <a:gd name="connsiteY55" fmla="*/ 1816100 h 3295650"/>
              <a:gd name="connsiteX56" fmla="*/ 1725083 w 4239683"/>
              <a:gd name="connsiteY56" fmla="*/ 1790700 h 3295650"/>
              <a:gd name="connsiteX57" fmla="*/ 1598083 w 4239683"/>
              <a:gd name="connsiteY57" fmla="*/ 1790700 h 3295650"/>
              <a:gd name="connsiteX58" fmla="*/ 1598083 w 4239683"/>
              <a:gd name="connsiteY58" fmla="*/ 1758950 h 3295650"/>
              <a:gd name="connsiteX59" fmla="*/ 1540933 w 4239683"/>
              <a:gd name="connsiteY59" fmla="*/ 1758950 h 3295650"/>
              <a:gd name="connsiteX60" fmla="*/ 1540933 w 4239683"/>
              <a:gd name="connsiteY60" fmla="*/ 1758950 h 3295650"/>
              <a:gd name="connsiteX61" fmla="*/ 1515533 w 4239683"/>
              <a:gd name="connsiteY61" fmla="*/ 1733550 h 3295650"/>
              <a:gd name="connsiteX62" fmla="*/ 1515533 w 4239683"/>
              <a:gd name="connsiteY62" fmla="*/ 1663700 h 3295650"/>
              <a:gd name="connsiteX63" fmla="*/ 1464733 w 4239683"/>
              <a:gd name="connsiteY63" fmla="*/ 1663700 h 3295650"/>
              <a:gd name="connsiteX64" fmla="*/ 1464733 w 4239683"/>
              <a:gd name="connsiteY64" fmla="*/ 1587500 h 3295650"/>
              <a:gd name="connsiteX65" fmla="*/ 1430867 w 4239683"/>
              <a:gd name="connsiteY65" fmla="*/ 1568450 h 3295650"/>
              <a:gd name="connsiteX66" fmla="*/ 1389065 w 4239683"/>
              <a:gd name="connsiteY66" fmla="*/ 1570567 h 3295650"/>
              <a:gd name="connsiteX67" fmla="*/ 1380067 w 4239683"/>
              <a:gd name="connsiteY67" fmla="*/ 1536700 h 3295650"/>
              <a:gd name="connsiteX68" fmla="*/ 1303865 w 4239683"/>
              <a:gd name="connsiteY68" fmla="*/ 1540934 h 3295650"/>
              <a:gd name="connsiteX69" fmla="*/ 1308100 w 4239683"/>
              <a:gd name="connsiteY69" fmla="*/ 1515533 h 3295650"/>
              <a:gd name="connsiteX70" fmla="*/ 1257300 w 4239683"/>
              <a:gd name="connsiteY70" fmla="*/ 1515533 h 3295650"/>
              <a:gd name="connsiteX71" fmla="*/ 1257300 w 4239683"/>
              <a:gd name="connsiteY71" fmla="*/ 1479550 h 3295650"/>
              <a:gd name="connsiteX72" fmla="*/ 1223433 w 4239683"/>
              <a:gd name="connsiteY72" fmla="*/ 1479550 h 3295650"/>
              <a:gd name="connsiteX73" fmla="*/ 1223433 w 4239683"/>
              <a:gd name="connsiteY73" fmla="*/ 1435100 h 3295650"/>
              <a:gd name="connsiteX74" fmla="*/ 1198033 w 4239683"/>
              <a:gd name="connsiteY74" fmla="*/ 1435100 h 3295650"/>
              <a:gd name="connsiteX75" fmla="*/ 1198033 w 4239683"/>
              <a:gd name="connsiteY75" fmla="*/ 1346200 h 3295650"/>
              <a:gd name="connsiteX76" fmla="*/ 1172633 w 4239683"/>
              <a:gd name="connsiteY76" fmla="*/ 1346200 h 3295650"/>
              <a:gd name="connsiteX77" fmla="*/ 1174749 w 4239683"/>
              <a:gd name="connsiteY77" fmla="*/ 1299633 h 3295650"/>
              <a:gd name="connsiteX78" fmla="*/ 1147233 w 4239683"/>
              <a:gd name="connsiteY78" fmla="*/ 1295400 h 3295650"/>
              <a:gd name="connsiteX79" fmla="*/ 1147233 w 4239683"/>
              <a:gd name="connsiteY79" fmla="*/ 1250950 h 3295650"/>
              <a:gd name="connsiteX80" fmla="*/ 1102783 w 4239683"/>
              <a:gd name="connsiteY80" fmla="*/ 1250950 h 3295650"/>
              <a:gd name="connsiteX81" fmla="*/ 1094316 w 4239683"/>
              <a:gd name="connsiteY81" fmla="*/ 1195917 h 3295650"/>
              <a:gd name="connsiteX82" fmla="*/ 982132 w 4239683"/>
              <a:gd name="connsiteY82" fmla="*/ 1193800 h 3295650"/>
              <a:gd name="connsiteX83" fmla="*/ 956733 w 4239683"/>
              <a:gd name="connsiteY83" fmla="*/ 1164167 h 3295650"/>
              <a:gd name="connsiteX84" fmla="*/ 918633 w 4239683"/>
              <a:gd name="connsiteY84" fmla="*/ 1155700 h 3295650"/>
              <a:gd name="connsiteX85" fmla="*/ 912283 w 4239683"/>
              <a:gd name="connsiteY85" fmla="*/ 1081616 h 3295650"/>
              <a:gd name="connsiteX86" fmla="*/ 895349 w 4239683"/>
              <a:gd name="connsiteY86" fmla="*/ 1051982 h 3295650"/>
              <a:gd name="connsiteX87" fmla="*/ 901700 w 4239683"/>
              <a:gd name="connsiteY87" fmla="*/ 994833 h 3295650"/>
              <a:gd name="connsiteX88" fmla="*/ 867833 w 4239683"/>
              <a:gd name="connsiteY88" fmla="*/ 984250 h 3295650"/>
              <a:gd name="connsiteX89" fmla="*/ 867833 w 4239683"/>
              <a:gd name="connsiteY89" fmla="*/ 933450 h 3295650"/>
              <a:gd name="connsiteX90" fmla="*/ 848783 w 4239683"/>
              <a:gd name="connsiteY90" fmla="*/ 933450 h 3295650"/>
              <a:gd name="connsiteX91" fmla="*/ 848783 w 4239683"/>
              <a:gd name="connsiteY91" fmla="*/ 895350 h 3295650"/>
              <a:gd name="connsiteX92" fmla="*/ 823383 w 4239683"/>
              <a:gd name="connsiteY92" fmla="*/ 895350 h 3295650"/>
              <a:gd name="connsiteX93" fmla="*/ 823383 w 4239683"/>
              <a:gd name="connsiteY93" fmla="*/ 869950 h 3295650"/>
              <a:gd name="connsiteX94" fmla="*/ 715433 w 4239683"/>
              <a:gd name="connsiteY94" fmla="*/ 869950 h 3295650"/>
              <a:gd name="connsiteX95" fmla="*/ 704849 w 4239683"/>
              <a:gd name="connsiteY95" fmla="*/ 836083 h 3295650"/>
              <a:gd name="connsiteX96" fmla="*/ 645583 w 4239683"/>
              <a:gd name="connsiteY96" fmla="*/ 840317 h 3295650"/>
              <a:gd name="connsiteX97" fmla="*/ 645583 w 4239683"/>
              <a:gd name="connsiteY97" fmla="*/ 768350 h 3295650"/>
              <a:gd name="connsiteX98" fmla="*/ 613833 w 4239683"/>
              <a:gd name="connsiteY98" fmla="*/ 768350 h 3295650"/>
              <a:gd name="connsiteX99" fmla="*/ 605366 w 4239683"/>
              <a:gd name="connsiteY99" fmla="*/ 681567 h 3295650"/>
              <a:gd name="connsiteX100" fmla="*/ 590549 w 4239683"/>
              <a:gd name="connsiteY100" fmla="*/ 599017 h 3295650"/>
              <a:gd name="connsiteX101" fmla="*/ 582083 w 4239683"/>
              <a:gd name="connsiteY101" fmla="*/ 565150 h 3295650"/>
              <a:gd name="connsiteX102" fmla="*/ 550333 w 4239683"/>
              <a:gd name="connsiteY102" fmla="*/ 565150 h 3295650"/>
              <a:gd name="connsiteX103" fmla="*/ 548216 w 4239683"/>
              <a:gd name="connsiteY103" fmla="*/ 505883 h 3295650"/>
              <a:gd name="connsiteX104" fmla="*/ 514350 w 4239683"/>
              <a:gd name="connsiteY104" fmla="*/ 501650 h 3295650"/>
              <a:gd name="connsiteX105" fmla="*/ 512233 w 4239683"/>
              <a:gd name="connsiteY105" fmla="*/ 476250 h 3295650"/>
              <a:gd name="connsiteX106" fmla="*/ 442383 w 4239683"/>
              <a:gd name="connsiteY106" fmla="*/ 476250 h 3295650"/>
              <a:gd name="connsiteX107" fmla="*/ 442383 w 4239683"/>
              <a:gd name="connsiteY107" fmla="*/ 450850 h 3295650"/>
              <a:gd name="connsiteX108" fmla="*/ 328083 w 4239683"/>
              <a:gd name="connsiteY108" fmla="*/ 450850 h 3295650"/>
              <a:gd name="connsiteX109" fmla="*/ 328083 w 4239683"/>
              <a:gd name="connsiteY109" fmla="*/ 381000 h 3295650"/>
              <a:gd name="connsiteX110" fmla="*/ 302683 w 4239683"/>
              <a:gd name="connsiteY110" fmla="*/ 381000 h 3295650"/>
              <a:gd name="connsiteX111" fmla="*/ 302683 w 4239683"/>
              <a:gd name="connsiteY111" fmla="*/ 323850 h 3295650"/>
              <a:gd name="connsiteX112" fmla="*/ 283633 w 4239683"/>
              <a:gd name="connsiteY112" fmla="*/ 323850 h 3295650"/>
              <a:gd name="connsiteX113" fmla="*/ 283633 w 4239683"/>
              <a:gd name="connsiteY113" fmla="*/ 241300 h 3295650"/>
              <a:gd name="connsiteX114" fmla="*/ 277283 w 4239683"/>
              <a:gd name="connsiteY114" fmla="*/ 234950 h 3295650"/>
              <a:gd name="connsiteX115" fmla="*/ 277283 w 4239683"/>
              <a:gd name="connsiteY115" fmla="*/ 114300 h 3295650"/>
              <a:gd name="connsiteX116" fmla="*/ 243417 w 4239683"/>
              <a:gd name="connsiteY116" fmla="*/ 88900 h 3295650"/>
              <a:gd name="connsiteX117" fmla="*/ 239183 w 4239683"/>
              <a:gd name="connsiteY117" fmla="*/ 57150 h 3295650"/>
              <a:gd name="connsiteX118" fmla="*/ 160867 w 4239683"/>
              <a:gd name="connsiteY118" fmla="*/ 57150 h 3295650"/>
              <a:gd name="connsiteX119" fmla="*/ 154516 w 4239683"/>
              <a:gd name="connsiteY119" fmla="*/ 21167 h 3295650"/>
              <a:gd name="connsiteX120" fmla="*/ 105834 w 4239683"/>
              <a:gd name="connsiteY120" fmla="*/ 21167 h 3295650"/>
              <a:gd name="connsiteX121" fmla="*/ 105833 w 4239683"/>
              <a:gd name="connsiteY121" fmla="*/ 0 h 3295650"/>
              <a:gd name="connsiteX122" fmla="*/ 0 w 4239683"/>
              <a:gd name="connsiteY122" fmla="*/ 0 h 3295650"/>
              <a:gd name="connsiteX0" fmla="*/ 4239683 w 4239683"/>
              <a:gd name="connsiteY0" fmla="*/ 3295650 h 3295650"/>
              <a:gd name="connsiteX1" fmla="*/ 4239683 w 4239683"/>
              <a:gd name="connsiteY1" fmla="*/ 2768600 h 3295650"/>
              <a:gd name="connsiteX2" fmla="*/ 3623733 w 4239683"/>
              <a:gd name="connsiteY2" fmla="*/ 2768600 h 3295650"/>
              <a:gd name="connsiteX3" fmla="*/ 3623733 w 4239683"/>
              <a:gd name="connsiteY3" fmla="*/ 2673350 h 3295650"/>
              <a:gd name="connsiteX4" fmla="*/ 3160183 w 4239683"/>
              <a:gd name="connsiteY4" fmla="*/ 2673350 h 3295650"/>
              <a:gd name="connsiteX5" fmla="*/ 3160183 w 4239683"/>
              <a:gd name="connsiteY5" fmla="*/ 2603500 h 3295650"/>
              <a:gd name="connsiteX6" fmla="*/ 3058583 w 4239683"/>
              <a:gd name="connsiteY6" fmla="*/ 2603500 h 3295650"/>
              <a:gd name="connsiteX7" fmla="*/ 3058583 w 4239683"/>
              <a:gd name="connsiteY7" fmla="*/ 2603500 h 3295650"/>
              <a:gd name="connsiteX8" fmla="*/ 3058583 w 4239683"/>
              <a:gd name="connsiteY8" fmla="*/ 2559050 h 3295650"/>
              <a:gd name="connsiteX9" fmla="*/ 2995083 w 4239683"/>
              <a:gd name="connsiteY9" fmla="*/ 2559050 h 3295650"/>
              <a:gd name="connsiteX10" fmla="*/ 2995083 w 4239683"/>
              <a:gd name="connsiteY10" fmla="*/ 2482850 h 3295650"/>
              <a:gd name="connsiteX11" fmla="*/ 2982383 w 4239683"/>
              <a:gd name="connsiteY11" fmla="*/ 2482850 h 3295650"/>
              <a:gd name="connsiteX12" fmla="*/ 2982383 w 4239683"/>
              <a:gd name="connsiteY12" fmla="*/ 2451100 h 3295650"/>
              <a:gd name="connsiteX13" fmla="*/ 2912533 w 4239683"/>
              <a:gd name="connsiteY13" fmla="*/ 2451100 h 3295650"/>
              <a:gd name="connsiteX14" fmla="*/ 2925233 w 4239683"/>
              <a:gd name="connsiteY14" fmla="*/ 2438400 h 3295650"/>
              <a:gd name="connsiteX15" fmla="*/ 2823633 w 4239683"/>
              <a:gd name="connsiteY15" fmla="*/ 2438400 h 3295650"/>
              <a:gd name="connsiteX16" fmla="*/ 2823633 w 4239683"/>
              <a:gd name="connsiteY16" fmla="*/ 2413000 h 3295650"/>
              <a:gd name="connsiteX17" fmla="*/ 2753783 w 4239683"/>
              <a:gd name="connsiteY17" fmla="*/ 2413000 h 3295650"/>
              <a:gd name="connsiteX18" fmla="*/ 2753783 w 4239683"/>
              <a:gd name="connsiteY18" fmla="*/ 2393950 h 3295650"/>
              <a:gd name="connsiteX19" fmla="*/ 2728383 w 4239683"/>
              <a:gd name="connsiteY19" fmla="*/ 2393950 h 3295650"/>
              <a:gd name="connsiteX20" fmla="*/ 2728383 w 4239683"/>
              <a:gd name="connsiteY20" fmla="*/ 2368550 h 3295650"/>
              <a:gd name="connsiteX21" fmla="*/ 2696633 w 4239683"/>
              <a:gd name="connsiteY21" fmla="*/ 2368550 h 3295650"/>
              <a:gd name="connsiteX22" fmla="*/ 2696633 w 4239683"/>
              <a:gd name="connsiteY22" fmla="*/ 2355850 h 3295650"/>
              <a:gd name="connsiteX23" fmla="*/ 2575983 w 4239683"/>
              <a:gd name="connsiteY23" fmla="*/ 2355850 h 3295650"/>
              <a:gd name="connsiteX24" fmla="*/ 2575983 w 4239683"/>
              <a:gd name="connsiteY24" fmla="*/ 2336800 h 3295650"/>
              <a:gd name="connsiteX25" fmla="*/ 2506133 w 4239683"/>
              <a:gd name="connsiteY25" fmla="*/ 2336800 h 3295650"/>
              <a:gd name="connsiteX26" fmla="*/ 2506133 w 4239683"/>
              <a:gd name="connsiteY26" fmla="*/ 2292350 h 3295650"/>
              <a:gd name="connsiteX27" fmla="*/ 2468033 w 4239683"/>
              <a:gd name="connsiteY27" fmla="*/ 2292350 h 3295650"/>
              <a:gd name="connsiteX28" fmla="*/ 2468033 w 4239683"/>
              <a:gd name="connsiteY28" fmla="*/ 2273300 h 3295650"/>
              <a:gd name="connsiteX29" fmla="*/ 2410883 w 4239683"/>
              <a:gd name="connsiteY29" fmla="*/ 2273300 h 3295650"/>
              <a:gd name="connsiteX30" fmla="*/ 2410883 w 4239683"/>
              <a:gd name="connsiteY30" fmla="*/ 2228850 h 3295650"/>
              <a:gd name="connsiteX31" fmla="*/ 2372783 w 4239683"/>
              <a:gd name="connsiteY31" fmla="*/ 2228850 h 3295650"/>
              <a:gd name="connsiteX32" fmla="*/ 2372783 w 4239683"/>
              <a:gd name="connsiteY32" fmla="*/ 2190750 h 3295650"/>
              <a:gd name="connsiteX33" fmla="*/ 2252133 w 4239683"/>
              <a:gd name="connsiteY33" fmla="*/ 2190750 h 3295650"/>
              <a:gd name="connsiteX34" fmla="*/ 2252133 w 4239683"/>
              <a:gd name="connsiteY34" fmla="*/ 2165350 h 3295650"/>
              <a:gd name="connsiteX35" fmla="*/ 2207683 w 4239683"/>
              <a:gd name="connsiteY35" fmla="*/ 2165350 h 3295650"/>
              <a:gd name="connsiteX36" fmla="*/ 2207683 w 4239683"/>
              <a:gd name="connsiteY36" fmla="*/ 2152650 h 3295650"/>
              <a:gd name="connsiteX37" fmla="*/ 2169583 w 4239683"/>
              <a:gd name="connsiteY37" fmla="*/ 2152650 h 3295650"/>
              <a:gd name="connsiteX38" fmla="*/ 2169583 w 4239683"/>
              <a:gd name="connsiteY38" fmla="*/ 2127250 h 3295650"/>
              <a:gd name="connsiteX39" fmla="*/ 2131483 w 4239683"/>
              <a:gd name="connsiteY39" fmla="*/ 2127250 h 3295650"/>
              <a:gd name="connsiteX40" fmla="*/ 2131483 w 4239683"/>
              <a:gd name="connsiteY40" fmla="*/ 2082800 h 3295650"/>
              <a:gd name="connsiteX41" fmla="*/ 2106083 w 4239683"/>
              <a:gd name="connsiteY41" fmla="*/ 2082800 h 3295650"/>
              <a:gd name="connsiteX42" fmla="*/ 2106083 w 4239683"/>
              <a:gd name="connsiteY42" fmla="*/ 2025650 h 3295650"/>
              <a:gd name="connsiteX43" fmla="*/ 2080683 w 4239683"/>
              <a:gd name="connsiteY43" fmla="*/ 2025650 h 3295650"/>
              <a:gd name="connsiteX44" fmla="*/ 2080683 w 4239683"/>
              <a:gd name="connsiteY44" fmla="*/ 2025650 h 3295650"/>
              <a:gd name="connsiteX45" fmla="*/ 2055283 w 4239683"/>
              <a:gd name="connsiteY45" fmla="*/ 2000250 h 3295650"/>
              <a:gd name="connsiteX46" fmla="*/ 2055283 w 4239683"/>
              <a:gd name="connsiteY46" fmla="*/ 1968500 h 3295650"/>
              <a:gd name="connsiteX47" fmla="*/ 1839383 w 4239683"/>
              <a:gd name="connsiteY47" fmla="*/ 1968500 h 3295650"/>
              <a:gd name="connsiteX48" fmla="*/ 1839383 w 4239683"/>
              <a:gd name="connsiteY48" fmla="*/ 1930400 h 3295650"/>
              <a:gd name="connsiteX49" fmla="*/ 1813983 w 4239683"/>
              <a:gd name="connsiteY49" fmla="*/ 1930400 h 3295650"/>
              <a:gd name="connsiteX50" fmla="*/ 1813983 w 4239683"/>
              <a:gd name="connsiteY50" fmla="*/ 1885950 h 3295650"/>
              <a:gd name="connsiteX51" fmla="*/ 1794933 w 4239683"/>
              <a:gd name="connsiteY51" fmla="*/ 1885950 h 3295650"/>
              <a:gd name="connsiteX52" fmla="*/ 1794933 w 4239683"/>
              <a:gd name="connsiteY52" fmla="*/ 1854200 h 3295650"/>
              <a:gd name="connsiteX53" fmla="*/ 1763183 w 4239683"/>
              <a:gd name="connsiteY53" fmla="*/ 1854200 h 3295650"/>
              <a:gd name="connsiteX54" fmla="*/ 1763183 w 4239683"/>
              <a:gd name="connsiteY54" fmla="*/ 1816100 h 3295650"/>
              <a:gd name="connsiteX55" fmla="*/ 1725083 w 4239683"/>
              <a:gd name="connsiteY55" fmla="*/ 1816100 h 3295650"/>
              <a:gd name="connsiteX56" fmla="*/ 1725083 w 4239683"/>
              <a:gd name="connsiteY56" fmla="*/ 1790700 h 3295650"/>
              <a:gd name="connsiteX57" fmla="*/ 1598083 w 4239683"/>
              <a:gd name="connsiteY57" fmla="*/ 1790700 h 3295650"/>
              <a:gd name="connsiteX58" fmla="*/ 1598083 w 4239683"/>
              <a:gd name="connsiteY58" fmla="*/ 1758950 h 3295650"/>
              <a:gd name="connsiteX59" fmla="*/ 1540933 w 4239683"/>
              <a:gd name="connsiteY59" fmla="*/ 1758950 h 3295650"/>
              <a:gd name="connsiteX60" fmla="*/ 1540933 w 4239683"/>
              <a:gd name="connsiteY60" fmla="*/ 1758950 h 3295650"/>
              <a:gd name="connsiteX61" fmla="*/ 1515533 w 4239683"/>
              <a:gd name="connsiteY61" fmla="*/ 1733550 h 3295650"/>
              <a:gd name="connsiteX62" fmla="*/ 1515533 w 4239683"/>
              <a:gd name="connsiteY62" fmla="*/ 1663700 h 3295650"/>
              <a:gd name="connsiteX63" fmla="*/ 1464733 w 4239683"/>
              <a:gd name="connsiteY63" fmla="*/ 1663700 h 3295650"/>
              <a:gd name="connsiteX64" fmla="*/ 1464733 w 4239683"/>
              <a:gd name="connsiteY64" fmla="*/ 1587500 h 3295650"/>
              <a:gd name="connsiteX65" fmla="*/ 1429279 w 4239683"/>
              <a:gd name="connsiteY65" fmla="*/ 1590675 h 3295650"/>
              <a:gd name="connsiteX66" fmla="*/ 1389065 w 4239683"/>
              <a:gd name="connsiteY66" fmla="*/ 1570567 h 3295650"/>
              <a:gd name="connsiteX67" fmla="*/ 1380067 w 4239683"/>
              <a:gd name="connsiteY67" fmla="*/ 1536700 h 3295650"/>
              <a:gd name="connsiteX68" fmla="*/ 1303865 w 4239683"/>
              <a:gd name="connsiteY68" fmla="*/ 1540934 h 3295650"/>
              <a:gd name="connsiteX69" fmla="*/ 1308100 w 4239683"/>
              <a:gd name="connsiteY69" fmla="*/ 1515533 h 3295650"/>
              <a:gd name="connsiteX70" fmla="*/ 1257300 w 4239683"/>
              <a:gd name="connsiteY70" fmla="*/ 1515533 h 3295650"/>
              <a:gd name="connsiteX71" fmla="*/ 1257300 w 4239683"/>
              <a:gd name="connsiteY71" fmla="*/ 1479550 h 3295650"/>
              <a:gd name="connsiteX72" fmla="*/ 1223433 w 4239683"/>
              <a:gd name="connsiteY72" fmla="*/ 1479550 h 3295650"/>
              <a:gd name="connsiteX73" fmla="*/ 1223433 w 4239683"/>
              <a:gd name="connsiteY73" fmla="*/ 1435100 h 3295650"/>
              <a:gd name="connsiteX74" fmla="*/ 1198033 w 4239683"/>
              <a:gd name="connsiteY74" fmla="*/ 1435100 h 3295650"/>
              <a:gd name="connsiteX75" fmla="*/ 1198033 w 4239683"/>
              <a:gd name="connsiteY75" fmla="*/ 1346200 h 3295650"/>
              <a:gd name="connsiteX76" fmla="*/ 1172633 w 4239683"/>
              <a:gd name="connsiteY76" fmla="*/ 1346200 h 3295650"/>
              <a:gd name="connsiteX77" fmla="*/ 1174749 w 4239683"/>
              <a:gd name="connsiteY77" fmla="*/ 1299633 h 3295650"/>
              <a:gd name="connsiteX78" fmla="*/ 1147233 w 4239683"/>
              <a:gd name="connsiteY78" fmla="*/ 1295400 h 3295650"/>
              <a:gd name="connsiteX79" fmla="*/ 1147233 w 4239683"/>
              <a:gd name="connsiteY79" fmla="*/ 1250950 h 3295650"/>
              <a:gd name="connsiteX80" fmla="*/ 1102783 w 4239683"/>
              <a:gd name="connsiteY80" fmla="*/ 1250950 h 3295650"/>
              <a:gd name="connsiteX81" fmla="*/ 1094316 w 4239683"/>
              <a:gd name="connsiteY81" fmla="*/ 1195917 h 3295650"/>
              <a:gd name="connsiteX82" fmla="*/ 982132 w 4239683"/>
              <a:gd name="connsiteY82" fmla="*/ 1193800 h 3295650"/>
              <a:gd name="connsiteX83" fmla="*/ 956733 w 4239683"/>
              <a:gd name="connsiteY83" fmla="*/ 1164167 h 3295650"/>
              <a:gd name="connsiteX84" fmla="*/ 918633 w 4239683"/>
              <a:gd name="connsiteY84" fmla="*/ 1155700 h 3295650"/>
              <a:gd name="connsiteX85" fmla="*/ 912283 w 4239683"/>
              <a:gd name="connsiteY85" fmla="*/ 1081616 h 3295650"/>
              <a:gd name="connsiteX86" fmla="*/ 895349 w 4239683"/>
              <a:gd name="connsiteY86" fmla="*/ 1051982 h 3295650"/>
              <a:gd name="connsiteX87" fmla="*/ 901700 w 4239683"/>
              <a:gd name="connsiteY87" fmla="*/ 994833 h 3295650"/>
              <a:gd name="connsiteX88" fmla="*/ 867833 w 4239683"/>
              <a:gd name="connsiteY88" fmla="*/ 984250 h 3295650"/>
              <a:gd name="connsiteX89" fmla="*/ 867833 w 4239683"/>
              <a:gd name="connsiteY89" fmla="*/ 933450 h 3295650"/>
              <a:gd name="connsiteX90" fmla="*/ 848783 w 4239683"/>
              <a:gd name="connsiteY90" fmla="*/ 933450 h 3295650"/>
              <a:gd name="connsiteX91" fmla="*/ 848783 w 4239683"/>
              <a:gd name="connsiteY91" fmla="*/ 895350 h 3295650"/>
              <a:gd name="connsiteX92" fmla="*/ 823383 w 4239683"/>
              <a:gd name="connsiteY92" fmla="*/ 895350 h 3295650"/>
              <a:gd name="connsiteX93" fmla="*/ 823383 w 4239683"/>
              <a:gd name="connsiteY93" fmla="*/ 869950 h 3295650"/>
              <a:gd name="connsiteX94" fmla="*/ 715433 w 4239683"/>
              <a:gd name="connsiteY94" fmla="*/ 869950 h 3295650"/>
              <a:gd name="connsiteX95" fmla="*/ 704849 w 4239683"/>
              <a:gd name="connsiteY95" fmla="*/ 836083 h 3295650"/>
              <a:gd name="connsiteX96" fmla="*/ 645583 w 4239683"/>
              <a:gd name="connsiteY96" fmla="*/ 840317 h 3295650"/>
              <a:gd name="connsiteX97" fmla="*/ 645583 w 4239683"/>
              <a:gd name="connsiteY97" fmla="*/ 768350 h 3295650"/>
              <a:gd name="connsiteX98" fmla="*/ 613833 w 4239683"/>
              <a:gd name="connsiteY98" fmla="*/ 768350 h 3295650"/>
              <a:gd name="connsiteX99" fmla="*/ 605366 w 4239683"/>
              <a:gd name="connsiteY99" fmla="*/ 681567 h 3295650"/>
              <a:gd name="connsiteX100" fmla="*/ 590549 w 4239683"/>
              <a:gd name="connsiteY100" fmla="*/ 599017 h 3295650"/>
              <a:gd name="connsiteX101" fmla="*/ 582083 w 4239683"/>
              <a:gd name="connsiteY101" fmla="*/ 565150 h 3295650"/>
              <a:gd name="connsiteX102" fmla="*/ 550333 w 4239683"/>
              <a:gd name="connsiteY102" fmla="*/ 565150 h 3295650"/>
              <a:gd name="connsiteX103" fmla="*/ 548216 w 4239683"/>
              <a:gd name="connsiteY103" fmla="*/ 505883 h 3295650"/>
              <a:gd name="connsiteX104" fmla="*/ 514350 w 4239683"/>
              <a:gd name="connsiteY104" fmla="*/ 501650 h 3295650"/>
              <a:gd name="connsiteX105" fmla="*/ 512233 w 4239683"/>
              <a:gd name="connsiteY105" fmla="*/ 476250 h 3295650"/>
              <a:gd name="connsiteX106" fmla="*/ 442383 w 4239683"/>
              <a:gd name="connsiteY106" fmla="*/ 476250 h 3295650"/>
              <a:gd name="connsiteX107" fmla="*/ 442383 w 4239683"/>
              <a:gd name="connsiteY107" fmla="*/ 450850 h 3295650"/>
              <a:gd name="connsiteX108" fmla="*/ 328083 w 4239683"/>
              <a:gd name="connsiteY108" fmla="*/ 450850 h 3295650"/>
              <a:gd name="connsiteX109" fmla="*/ 328083 w 4239683"/>
              <a:gd name="connsiteY109" fmla="*/ 381000 h 3295650"/>
              <a:gd name="connsiteX110" fmla="*/ 302683 w 4239683"/>
              <a:gd name="connsiteY110" fmla="*/ 381000 h 3295650"/>
              <a:gd name="connsiteX111" fmla="*/ 302683 w 4239683"/>
              <a:gd name="connsiteY111" fmla="*/ 323850 h 3295650"/>
              <a:gd name="connsiteX112" fmla="*/ 283633 w 4239683"/>
              <a:gd name="connsiteY112" fmla="*/ 323850 h 3295650"/>
              <a:gd name="connsiteX113" fmla="*/ 283633 w 4239683"/>
              <a:gd name="connsiteY113" fmla="*/ 241300 h 3295650"/>
              <a:gd name="connsiteX114" fmla="*/ 277283 w 4239683"/>
              <a:gd name="connsiteY114" fmla="*/ 234950 h 3295650"/>
              <a:gd name="connsiteX115" fmla="*/ 277283 w 4239683"/>
              <a:gd name="connsiteY115" fmla="*/ 114300 h 3295650"/>
              <a:gd name="connsiteX116" fmla="*/ 243417 w 4239683"/>
              <a:gd name="connsiteY116" fmla="*/ 88900 h 3295650"/>
              <a:gd name="connsiteX117" fmla="*/ 239183 w 4239683"/>
              <a:gd name="connsiteY117" fmla="*/ 57150 h 3295650"/>
              <a:gd name="connsiteX118" fmla="*/ 160867 w 4239683"/>
              <a:gd name="connsiteY118" fmla="*/ 57150 h 3295650"/>
              <a:gd name="connsiteX119" fmla="*/ 154516 w 4239683"/>
              <a:gd name="connsiteY119" fmla="*/ 21167 h 3295650"/>
              <a:gd name="connsiteX120" fmla="*/ 105834 w 4239683"/>
              <a:gd name="connsiteY120" fmla="*/ 21167 h 3295650"/>
              <a:gd name="connsiteX121" fmla="*/ 105833 w 4239683"/>
              <a:gd name="connsiteY121" fmla="*/ 0 h 3295650"/>
              <a:gd name="connsiteX122" fmla="*/ 0 w 4239683"/>
              <a:gd name="connsiteY122" fmla="*/ 0 h 3295650"/>
              <a:gd name="connsiteX0" fmla="*/ 4239683 w 4239683"/>
              <a:gd name="connsiteY0" fmla="*/ 3295650 h 3295650"/>
              <a:gd name="connsiteX1" fmla="*/ 4239683 w 4239683"/>
              <a:gd name="connsiteY1" fmla="*/ 2768600 h 3295650"/>
              <a:gd name="connsiteX2" fmla="*/ 3623733 w 4239683"/>
              <a:gd name="connsiteY2" fmla="*/ 2768600 h 3295650"/>
              <a:gd name="connsiteX3" fmla="*/ 3623733 w 4239683"/>
              <a:gd name="connsiteY3" fmla="*/ 2673350 h 3295650"/>
              <a:gd name="connsiteX4" fmla="*/ 3160183 w 4239683"/>
              <a:gd name="connsiteY4" fmla="*/ 2673350 h 3295650"/>
              <a:gd name="connsiteX5" fmla="*/ 3160183 w 4239683"/>
              <a:gd name="connsiteY5" fmla="*/ 2603500 h 3295650"/>
              <a:gd name="connsiteX6" fmla="*/ 3058583 w 4239683"/>
              <a:gd name="connsiteY6" fmla="*/ 2603500 h 3295650"/>
              <a:gd name="connsiteX7" fmla="*/ 3058583 w 4239683"/>
              <a:gd name="connsiteY7" fmla="*/ 2603500 h 3295650"/>
              <a:gd name="connsiteX8" fmla="*/ 3058583 w 4239683"/>
              <a:gd name="connsiteY8" fmla="*/ 2559050 h 3295650"/>
              <a:gd name="connsiteX9" fmla="*/ 2995083 w 4239683"/>
              <a:gd name="connsiteY9" fmla="*/ 2559050 h 3295650"/>
              <a:gd name="connsiteX10" fmla="*/ 2995083 w 4239683"/>
              <a:gd name="connsiteY10" fmla="*/ 2482850 h 3295650"/>
              <a:gd name="connsiteX11" fmla="*/ 2982383 w 4239683"/>
              <a:gd name="connsiteY11" fmla="*/ 2482850 h 3295650"/>
              <a:gd name="connsiteX12" fmla="*/ 2982383 w 4239683"/>
              <a:gd name="connsiteY12" fmla="*/ 2451100 h 3295650"/>
              <a:gd name="connsiteX13" fmla="*/ 2912533 w 4239683"/>
              <a:gd name="connsiteY13" fmla="*/ 2451100 h 3295650"/>
              <a:gd name="connsiteX14" fmla="*/ 2925233 w 4239683"/>
              <a:gd name="connsiteY14" fmla="*/ 2438400 h 3295650"/>
              <a:gd name="connsiteX15" fmla="*/ 2823633 w 4239683"/>
              <a:gd name="connsiteY15" fmla="*/ 2438400 h 3295650"/>
              <a:gd name="connsiteX16" fmla="*/ 2823633 w 4239683"/>
              <a:gd name="connsiteY16" fmla="*/ 2413000 h 3295650"/>
              <a:gd name="connsiteX17" fmla="*/ 2753783 w 4239683"/>
              <a:gd name="connsiteY17" fmla="*/ 2413000 h 3295650"/>
              <a:gd name="connsiteX18" fmla="*/ 2753783 w 4239683"/>
              <a:gd name="connsiteY18" fmla="*/ 2393950 h 3295650"/>
              <a:gd name="connsiteX19" fmla="*/ 2728383 w 4239683"/>
              <a:gd name="connsiteY19" fmla="*/ 2393950 h 3295650"/>
              <a:gd name="connsiteX20" fmla="*/ 2728383 w 4239683"/>
              <a:gd name="connsiteY20" fmla="*/ 2368550 h 3295650"/>
              <a:gd name="connsiteX21" fmla="*/ 2696633 w 4239683"/>
              <a:gd name="connsiteY21" fmla="*/ 2368550 h 3295650"/>
              <a:gd name="connsiteX22" fmla="*/ 2696633 w 4239683"/>
              <a:gd name="connsiteY22" fmla="*/ 2355850 h 3295650"/>
              <a:gd name="connsiteX23" fmla="*/ 2575983 w 4239683"/>
              <a:gd name="connsiteY23" fmla="*/ 2355850 h 3295650"/>
              <a:gd name="connsiteX24" fmla="*/ 2575983 w 4239683"/>
              <a:gd name="connsiteY24" fmla="*/ 2336800 h 3295650"/>
              <a:gd name="connsiteX25" fmla="*/ 2506133 w 4239683"/>
              <a:gd name="connsiteY25" fmla="*/ 2336800 h 3295650"/>
              <a:gd name="connsiteX26" fmla="*/ 2506133 w 4239683"/>
              <a:gd name="connsiteY26" fmla="*/ 2292350 h 3295650"/>
              <a:gd name="connsiteX27" fmla="*/ 2468033 w 4239683"/>
              <a:gd name="connsiteY27" fmla="*/ 2292350 h 3295650"/>
              <a:gd name="connsiteX28" fmla="*/ 2468033 w 4239683"/>
              <a:gd name="connsiteY28" fmla="*/ 2273300 h 3295650"/>
              <a:gd name="connsiteX29" fmla="*/ 2410883 w 4239683"/>
              <a:gd name="connsiteY29" fmla="*/ 2273300 h 3295650"/>
              <a:gd name="connsiteX30" fmla="*/ 2410883 w 4239683"/>
              <a:gd name="connsiteY30" fmla="*/ 2228850 h 3295650"/>
              <a:gd name="connsiteX31" fmla="*/ 2372783 w 4239683"/>
              <a:gd name="connsiteY31" fmla="*/ 2228850 h 3295650"/>
              <a:gd name="connsiteX32" fmla="*/ 2372783 w 4239683"/>
              <a:gd name="connsiteY32" fmla="*/ 2190750 h 3295650"/>
              <a:gd name="connsiteX33" fmla="*/ 2252133 w 4239683"/>
              <a:gd name="connsiteY33" fmla="*/ 2190750 h 3295650"/>
              <a:gd name="connsiteX34" fmla="*/ 2252133 w 4239683"/>
              <a:gd name="connsiteY34" fmla="*/ 2165350 h 3295650"/>
              <a:gd name="connsiteX35" fmla="*/ 2207683 w 4239683"/>
              <a:gd name="connsiteY35" fmla="*/ 2165350 h 3295650"/>
              <a:gd name="connsiteX36" fmla="*/ 2207683 w 4239683"/>
              <a:gd name="connsiteY36" fmla="*/ 2152650 h 3295650"/>
              <a:gd name="connsiteX37" fmla="*/ 2169583 w 4239683"/>
              <a:gd name="connsiteY37" fmla="*/ 2152650 h 3295650"/>
              <a:gd name="connsiteX38" fmla="*/ 2169583 w 4239683"/>
              <a:gd name="connsiteY38" fmla="*/ 2127250 h 3295650"/>
              <a:gd name="connsiteX39" fmla="*/ 2131483 w 4239683"/>
              <a:gd name="connsiteY39" fmla="*/ 2127250 h 3295650"/>
              <a:gd name="connsiteX40" fmla="*/ 2131483 w 4239683"/>
              <a:gd name="connsiteY40" fmla="*/ 2082800 h 3295650"/>
              <a:gd name="connsiteX41" fmla="*/ 2106083 w 4239683"/>
              <a:gd name="connsiteY41" fmla="*/ 2082800 h 3295650"/>
              <a:gd name="connsiteX42" fmla="*/ 2106083 w 4239683"/>
              <a:gd name="connsiteY42" fmla="*/ 2025650 h 3295650"/>
              <a:gd name="connsiteX43" fmla="*/ 2080683 w 4239683"/>
              <a:gd name="connsiteY43" fmla="*/ 2025650 h 3295650"/>
              <a:gd name="connsiteX44" fmla="*/ 2080683 w 4239683"/>
              <a:gd name="connsiteY44" fmla="*/ 2025650 h 3295650"/>
              <a:gd name="connsiteX45" fmla="*/ 2055283 w 4239683"/>
              <a:gd name="connsiteY45" fmla="*/ 2000250 h 3295650"/>
              <a:gd name="connsiteX46" fmla="*/ 2055283 w 4239683"/>
              <a:gd name="connsiteY46" fmla="*/ 1968500 h 3295650"/>
              <a:gd name="connsiteX47" fmla="*/ 1839383 w 4239683"/>
              <a:gd name="connsiteY47" fmla="*/ 1968500 h 3295650"/>
              <a:gd name="connsiteX48" fmla="*/ 1839383 w 4239683"/>
              <a:gd name="connsiteY48" fmla="*/ 1930400 h 3295650"/>
              <a:gd name="connsiteX49" fmla="*/ 1813983 w 4239683"/>
              <a:gd name="connsiteY49" fmla="*/ 1930400 h 3295650"/>
              <a:gd name="connsiteX50" fmla="*/ 1813983 w 4239683"/>
              <a:gd name="connsiteY50" fmla="*/ 1885950 h 3295650"/>
              <a:gd name="connsiteX51" fmla="*/ 1794933 w 4239683"/>
              <a:gd name="connsiteY51" fmla="*/ 1885950 h 3295650"/>
              <a:gd name="connsiteX52" fmla="*/ 1794933 w 4239683"/>
              <a:gd name="connsiteY52" fmla="*/ 1854200 h 3295650"/>
              <a:gd name="connsiteX53" fmla="*/ 1763183 w 4239683"/>
              <a:gd name="connsiteY53" fmla="*/ 1854200 h 3295650"/>
              <a:gd name="connsiteX54" fmla="*/ 1763183 w 4239683"/>
              <a:gd name="connsiteY54" fmla="*/ 1816100 h 3295650"/>
              <a:gd name="connsiteX55" fmla="*/ 1725083 w 4239683"/>
              <a:gd name="connsiteY55" fmla="*/ 1816100 h 3295650"/>
              <a:gd name="connsiteX56" fmla="*/ 1725083 w 4239683"/>
              <a:gd name="connsiteY56" fmla="*/ 1790700 h 3295650"/>
              <a:gd name="connsiteX57" fmla="*/ 1598083 w 4239683"/>
              <a:gd name="connsiteY57" fmla="*/ 1790700 h 3295650"/>
              <a:gd name="connsiteX58" fmla="*/ 1598083 w 4239683"/>
              <a:gd name="connsiteY58" fmla="*/ 1758950 h 3295650"/>
              <a:gd name="connsiteX59" fmla="*/ 1540933 w 4239683"/>
              <a:gd name="connsiteY59" fmla="*/ 1758950 h 3295650"/>
              <a:gd name="connsiteX60" fmla="*/ 1540933 w 4239683"/>
              <a:gd name="connsiteY60" fmla="*/ 1758950 h 3295650"/>
              <a:gd name="connsiteX61" fmla="*/ 1515533 w 4239683"/>
              <a:gd name="connsiteY61" fmla="*/ 1733550 h 3295650"/>
              <a:gd name="connsiteX62" fmla="*/ 1515533 w 4239683"/>
              <a:gd name="connsiteY62" fmla="*/ 1663700 h 3295650"/>
              <a:gd name="connsiteX63" fmla="*/ 1464733 w 4239683"/>
              <a:gd name="connsiteY63" fmla="*/ 1663700 h 3295650"/>
              <a:gd name="connsiteX64" fmla="*/ 1464733 w 4239683"/>
              <a:gd name="connsiteY64" fmla="*/ 1587500 h 3295650"/>
              <a:gd name="connsiteX65" fmla="*/ 1389065 w 4239683"/>
              <a:gd name="connsiteY65" fmla="*/ 1570567 h 3295650"/>
              <a:gd name="connsiteX66" fmla="*/ 1380067 w 4239683"/>
              <a:gd name="connsiteY66" fmla="*/ 1536700 h 3295650"/>
              <a:gd name="connsiteX67" fmla="*/ 1303865 w 4239683"/>
              <a:gd name="connsiteY67" fmla="*/ 1540934 h 3295650"/>
              <a:gd name="connsiteX68" fmla="*/ 1308100 w 4239683"/>
              <a:gd name="connsiteY68" fmla="*/ 1515533 h 3295650"/>
              <a:gd name="connsiteX69" fmla="*/ 1257300 w 4239683"/>
              <a:gd name="connsiteY69" fmla="*/ 1515533 h 3295650"/>
              <a:gd name="connsiteX70" fmla="*/ 1257300 w 4239683"/>
              <a:gd name="connsiteY70" fmla="*/ 1479550 h 3295650"/>
              <a:gd name="connsiteX71" fmla="*/ 1223433 w 4239683"/>
              <a:gd name="connsiteY71" fmla="*/ 1479550 h 3295650"/>
              <a:gd name="connsiteX72" fmla="*/ 1223433 w 4239683"/>
              <a:gd name="connsiteY72" fmla="*/ 1435100 h 3295650"/>
              <a:gd name="connsiteX73" fmla="*/ 1198033 w 4239683"/>
              <a:gd name="connsiteY73" fmla="*/ 1435100 h 3295650"/>
              <a:gd name="connsiteX74" fmla="*/ 1198033 w 4239683"/>
              <a:gd name="connsiteY74" fmla="*/ 1346200 h 3295650"/>
              <a:gd name="connsiteX75" fmla="*/ 1172633 w 4239683"/>
              <a:gd name="connsiteY75" fmla="*/ 1346200 h 3295650"/>
              <a:gd name="connsiteX76" fmla="*/ 1174749 w 4239683"/>
              <a:gd name="connsiteY76" fmla="*/ 1299633 h 3295650"/>
              <a:gd name="connsiteX77" fmla="*/ 1147233 w 4239683"/>
              <a:gd name="connsiteY77" fmla="*/ 1295400 h 3295650"/>
              <a:gd name="connsiteX78" fmla="*/ 1147233 w 4239683"/>
              <a:gd name="connsiteY78" fmla="*/ 1250950 h 3295650"/>
              <a:gd name="connsiteX79" fmla="*/ 1102783 w 4239683"/>
              <a:gd name="connsiteY79" fmla="*/ 1250950 h 3295650"/>
              <a:gd name="connsiteX80" fmla="*/ 1094316 w 4239683"/>
              <a:gd name="connsiteY80" fmla="*/ 1195917 h 3295650"/>
              <a:gd name="connsiteX81" fmla="*/ 982132 w 4239683"/>
              <a:gd name="connsiteY81" fmla="*/ 1193800 h 3295650"/>
              <a:gd name="connsiteX82" fmla="*/ 956733 w 4239683"/>
              <a:gd name="connsiteY82" fmla="*/ 1164167 h 3295650"/>
              <a:gd name="connsiteX83" fmla="*/ 918633 w 4239683"/>
              <a:gd name="connsiteY83" fmla="*/ 1155700 h 3295650"/>
              <a:gd name="connsiteX84" fmla="*/ 912283 w 4239683"/>
              <a:gd name="connsiteY84" fmla="*/ 1081616 h 3295650"/>
              <a:gd name="connsiteX85" fmla="*/ 895349 w 4239683"/>
              <a:gd name="connsiteY85" fmla="*/ 1051982 h 3295650"/>
              <a:gd name="connsiteX86" fmla="*/ 901700 w 4239683"/>
              <a:gd name="connsiteY86" fmla="*/ 994833 h 3295650"/>
              <a:gd name="connsiteX87" fmla="*/ 867833 w 4239683"/>
              <a:gd name="connsiteY87" fmla="*/ 984250 h 3295650"/>
              <a:gd name="connsiteX88" fmla="*/ 867833 w 4239683"/>
              <a:gd name="connsiteY88" fmla="*/ 933450 h 3295650"/>
              <a:gd name="connsiteX89" fmla="*/ 848783 w 4239683"/>
              <a:gd name="connsiteY89" fmla="*/ 933450 h 3295650"/>
              <a:gd name="connsiteX90" fmla="*/ 848783 w 4239683"/>
              <a:gd name="connsiteY90" fmla="*/ 895350 h 3295650"/>
              <a:gd name="connsiteX91" fmla="*/ 823383 w 4239683"/>
              <a:gd name="connsiteY91" fmla="*/ 895350 h 3295650"/>
              <a:gd name="connsiteX92" fmla="*/ 823383 w 4239683"/>
              <a:gd name="connsiteY92" fmla="*/ 869950 h 3295650"/>
              <a:gd name="connsiteX93" fmla="*/ 715433 w 4239683"/>
              <a:gd name="connsiteY93" fmla="*/ 869950 h 3295650"/>
              <a:gd name="connsiteX94" fmla="*/ 704849 w 4239683"/>
              <a:gd name="connsiteY94" fmla="*/ 836083 h 3295650"/>
              <a:gd name="connsiteX95" fmla="*/ 645583 w 4239683"/>
              <a:gd name="connsiteY95" fmla="*/ 840317 h 3295650"/>
              <a:gd name="connsiteX96" fmla="*/ 645583 w 4239683"/>
              <a:gd name="connsiteY96" fmla="*/ 768350 h 3295650"/>
              <a:gd name="connsiteX97" fmla="*/ 613833 w 4239683"/>
              <a:gd name="connsiteY97" fmla="*/ 768350 h 3295650"/>
              <a:gd name="connsiteX98" fmla="*/ 605366 w 4239683"/>
              <a:gd name="connsiteY98" fmla="*/ 681567 h 3295650"/>
              <a:gd name="connsiteX99" fmla="*/ 590549 w 4239683"/>
              <a:gd name="connsiteY99" fmla="*/ 599017 h 3295650"/>
              <a:gd name="connsiteX100" fmla="*/ 582083 w 4239683"/>
              <a:gd name="connsiteY100" fmla="*/ 565150 h 3295650"/>
              <a:gd name="connsiteX101" fmla="*/ 550333 w 4239683"/>
              <a:gd name="connsiteY101" fmla="*/ 565150 h 3295650"/>
              <a:gd name="connsiteX102" fmla="*/ 548216 w 4239683"/>
              <a:gd name="connsiteY102" fmla="*/ 505883 h 3295650"/>
              <a:gd name="connsiteX103" fmla="*/ 514350 w 4239683"/>
              <a:gd name="connsiteY103" fmla="*/ 501650 h 3295650"/>
              <a:gd name="connsiteX104" fmla="*/ 512233 w 4239683"/>
              <a:gd name="connsiteY104" fmla="*/ 476250 h 3295650"/>
              <a:gd name="connsiteX105" fmla="*/ 442383 w 4239683"/>
              <a:gd name="connsiteY105" fmla="*/ 476250 h 3295650"/>
              <a:gd name="connsiteX106" fmla="*/ 442383 w 4239683"/>
              <a:gd name="connsiteY106" fmla="*/ 450850 h 3295650"/>
              <a:gd name="connsiteX107" fmla="*/ 328083 w 4239683"/>
              <a:gd name="connsiteY107" fmla="*/ 450850 h 3295650"/>
              <a:gd name="connsiteX108" fmla="*/ 328083 w 4239683"/>
              <a:gd name="connsiteY108" fmla="*/ 381000 h 3295650"/>
              <a:gd name="connsiteX109" fmla="*/ 302683 w 4239683"/>
              <a:gd name="connsiteY109" fmla="*/ 381000 h 3295650"/>
              <a:gd name="connsiteX110" fmla="*/ 302683 w 4239683"/>
              <a:gd name="connsiteY110" fmla="*/ 323850 h 3295650"/>
              <a:gd name="connsiteX111" fmla="*/ 283633 w 4239683"/>
              <a:gd name="connsiteY111" fmla="*/ 323850 h 3295650"/>
              <a:gd name="connsiteX112" fmla="*/ 283633 w 4239683"/>
              <a:gd name="connsiteY112" fmla="*/ 241300 h 3295650"/>
              <a:gd name="connsiteX113" fmla="*/ 277283 w 4239683"/>
              <a:gd name="connsiteY113" fmla="*/ 234950 h 3295650"/>
              <a:gd name="connsiteX114" fmla="*/ 277283 w 4239683"/>
              <a:gd name="connsiteY114" fmla="*/ 114300 h 3295650"/>
              <a:gd name="connsiteX115" fmla="*/ 243417 w 4239683"/>
              <a:gd name="connsiteY115" fmla="*/ 88900 h 3295650"/>
              <a:gd name="connsiteX116" fmla="*/ 239183 w 4239683"/>
              <a:gd name="connsiteY116" fmla="*/ 57150 h 3295650"/>
              <a:gd name="connsiteX117" fmla="*/ 160867 w 4239683"/>
              <a:gd name="connsiteY117" fmla="*/ 57150 h 3295650"/>
              <a:gd name="connsiteX118" fmla="*/ 154516 w 4239683"/>
              <a:gd name="connsiteY118" fmla="*/ 21167 h 3295650"/>
              <a:gd name="connsiteX119" fmla="*/ 105834 w 4239683"/>
              <a:gd name="connsiteY119" fmla="*/ 21167 h 3295650"/>
              <a:gd name="connsiteX120" fmla="*/ 105833 w 4239683"/>
              <a:gd name="connsiteY120" fmla="*/ 0 h 3295650"/>
              <a:gd name="connsiteX121" fmla="*/ 0 w 4239683"/>
              <a:gd name="connsiteY121" fmla="*/ 0 h 3295650"/>
              <a:gd name="connsiteX0" fmla="*/ 4239683 w 4239683"/>
              <a:gd name="connsiteY0" fmla="*/ 3295650 h 3295650"/>
              <a:gd name="connsiteX1" fmla="*/ 4239683 w 4239683"/>
              <a:gd name="connsiteY1" fmla="*/ 2768600 h 3295650"/>
              <a:gd name="connsiteX2" fmla="*/ 3623733 w 4239683"/>
              <a:gd name="connsiteY2" fmla="*/ 2768600 h 3295650"/>
              <a:gd name="connsiteX3" fmla="*/ 3623733 w 4239683"/>
              <a:gd name="connsiteY3" fmla="*/ 2673350 h 3295650"/>
              <a:gd name="connsiteX4" fmla="*/ 3160183 w 4239683"/>
              <a:gd name="connsiteY4" fmla="*/ 2673350 h 3295650"/>
              <a:gd name="connsiteX5" fmla="*/ 3160183 w 4239683"/>
              <a:gd name="connsiteY5" fmla="*/ 2603500 h 3295650"/>
              <a:gd name="connsiteX6" fmla="*/ 3058583 w 4239683"/>
              <a:gd name="connsiteY6" fmla="*/ 2603500 h 3295650"/>
              <a:gd name="connsiteX7" fmla="*/ 3058583 w 4239683"/>
              <a:gd name="connsiteY7" fmla="*/ 2603500 h 3295650"/>
              <a:gd name="connsiteX8" fmla="*/ 3058583 w 4239683"/>
              <a:gd name="connsiteY8" fmla="*/ 2559050 h 3295650"/>
              <a:gd name="connsiteX9" fmla="*/ 2995083 w 4239683"/>
              <a:gd name="connsiteY9" fmla="*/ 2559050 h 3295650"/>
              <a:gd name="connsiteX10" fmla="*/ 2995083 w 4239683"/>
              <a:gd name="connsiteY10" fmla="*/ 2482850 h 3295650"/>
              <a:gd name="connsiteX11" fmla="*/ 2982383 w 4239683"/>
              <a:gd name="connsiteY11" fmla="*/ 2482850 h 3295650"/>
              <a:gd name="connsiteX12" fmla="*/ 2982383 w 4239683"/>
              <a:gd name="connsiteY12" fmla="*/ 2451100 h 3295650"/>
              <a:gd name="connsiteX13" fmla="*/ 2912533 w 4239683"/>
              <a:gd name="connsiteY13" fmla="*/ 2451100 h 3295650"/>
              <a:gd name="connsiteX14" fmla="*/ 2925233 w 4239683"/>
              <a:gd name="connsiteY14" fmla="*/ 2438400 h 3295650"/>
              <a:gd name="connsiteX15" fmla="*/ 2823633 w 4239683"/>
              <a:gd name="connsiteY15" fmla="*/ 2438400 h 3295650"/>
              <a:gd name="connsiteX16" fmla="*/ 2823633 w 4239683"/>
              <a:gd name="connsiteY16" fmla="*/ 2413000 h 3295650"/>
              <a:gd name="connsiteX17" fmla="*/ 2753783 w 4239683"/>
              <a:gd name="connsiteY17" fmla="*/ 2413000 h 3295650"/>
              <a:gd name="connsiteX18" fmla="*/ 2753783 w 4239683"/>
              <a:gd name="connsiteY18" fmla="*/ 2393950 h 3295650"/>
              <a:gd name="connsiteX19" fmla="*/ 2728383 w 4239683"/>
              <a:gd name="connsiteY19" fmla="*/ 2393950 h 3295650"/>
              <a:gd name="connsiteX20" fmla="*/ 2728383 w 4239683"/>
              <a:gd name="connsiteY20" fmla="*/ 2368550 h 3295650"/>
              <a:gd name="connsiteX21" fmla="*/ 2696633 w 4239683"/>
              <a:gd name="connsiteY21" fmla="*/ 2368550 h 3295650"/>
              <a:gd name="connsiteX22" fmla="*/ 2696633 w 4239683"/>
              <a:gd name="connsiteY22" fmla="*/ 2355850 h 3295650"/>
              <a:gd name="connsiteX23" fmla="*/ 2575983 w 4239683"/>
              <a:gd name="connsiteY23" fmla="*/ 2355850 h 3295650"/>
              <a:gd name="connsiteX24" fmla="*/ 2575983 w 4239683"/>
              <a:gd name="connsiteY24" fmla="*/ 2336800 h 3295650"/>
              <a:gd name="connsiteX25" fmla="*/ 2506133 w 4239683"/>
              <a:gd name="connsiteY25" fmla="*/ 2336800 h 3295650"/>
              <a:gd name="connsiteX26" fmla="*/ 2506133 w 4239683"/>
              <a:gd name="connsiteY26" fmla="*/ 2292350 h 3295650"/>
              <a:gd name="connsiteX27" fmla="*/ 2468033 w 4239683"/>
              <a:gd name="connsiteY27" fmla="*/ 2292350 h 3295650"/>
              <a:gd name="connsiteX28" fmla="*/ 2468033 w 4239683"/>
              <a:gd name="connsiteY28" fmla="*/ 2273300 h 3295650"/>
              <a:gd name="connsiteX29" fmla="*/ 2410883 w 4239683"/>
              <a:gd name="connsiteY29" fmla="*/ 2273300 h 3295650"/>
              <a:gd name="connsiteX30" fmla="*/ 2410883 w 4239683"/>
              <a:gd name="connsiteY30" fmla="*/ 2228850 h 3295650"/>
              <a:gd name="connsiteX31" fmla="*/ 2372783 w 4239683"/>
              <a:gd name="connsiteY31" fmla="*/ 2228850 h 3295650"/>
              <a:gd name="connsiteX32" fmla="*/ 2372783 w 4239683"/>
              <a:gd name="connsiteY32" fmla="*/ 2190750 h 3295650"/>
              <a:gd name="connsiteX33" fmla="*/ 2252133 w 4239683"/>
              <a:gd name="connsiteY33" fmla="*/ 2190750 h 3295650"/>
              <a:gd name="connsiteX34" fmla="*/ 2252133 w 4239683"/>
              <a:gd name="connsiteY34" fmla="*/ 2165350 h 3295650"/>
              <a:gd name="connsiteX35" fmla="*/ 2207683 w 4239683"/>
              <a:gd name="connsiteY35" fmla="*/ 2165350 h 3295650"/>
              <a:gd name="connsiteX36" fmla="*/ 2207683 w 4239683"/>
              <a:gd name="connsiteY36" fmla="*/ 2152650 h 3295650"/>
              <a:gd name="connsiteX37" fmla="*/ 2169583 w 4239683"/>
              <a:gd name="connsiteY37" fmla="*/ 2152650 h 3295650"/>
              <a:gd name="connsiteX38" fmla="*/ 2169583 w 4239683"/>
              <a:gd name="connsiteY38" fmla="*/ 2127250 h 3295650"/>
              <a:gd name="connsiteX39" fmla="*/ 2131483 w 4239683"/>
              <a:gd name="connsiteY39" fmla="*/ 2127250 h 3295650"/>
              <a:gd name="connsiteX40" fmla="*/ 2131483 w 4239683"/>
              <a:gd name="connsiteY40" fmla="*/ 2082800 h 3295650"/>
              <a:gd name="connsiteX41" fmla="*/ 2106083 w 4239683"/>
              <a:gd name="connsiteY41" fmla="*/ 2082800 h 3295650"/>
              <a:gd name="connsiteX42" fmla="*/ 2106083 w 4239683"/>
              <a:gd name="connsiteY42" fmla="*/ 2025650 h 3295650"/>
              <a:gd name="connsiteX43" fmla="*/ 2080683 w 4239683"/>
              <a:gd name="connsiteY43" fmla="*/ 2025650 h 3295650"/>
              <a:gd name="connsiteX44" fmla="*/ 2080683 w 4239683"/>
              <a:gd name="connsiteY44" fmla="*/ 2025650 h 3295650"/>
              <a:gd name="connsiteX45" fmla="*/ 2055283 w 4239683"/>
              <a:gd name="connsiteY45" fmla="*/ 2000250 h 3295650"/>
              <a:gd name="connsiteX46" fmla="*/ 2055283 w 4239683"/>
              <a:gd name="connsiteY46" fmla="*/ 1968500 h 3295650"/>
              <a:gd name="connsiteX47" fmla="*/ 1839383 w 4239683"/>
              <a:gd name="connsiteY47" fmla="*/ 1968500 h 3295650"/>
              <a:gd name="connsiteX48" fmla="*/ 1839383 w 4239683"/>
              <a:gd name="connsiteY48" fmla="*/ 1930400 h 3295650"/>
              <a:gd name="connsiteX49" fmla="*/ 1813983 w 4239683"/>
              <a:gd name="connsiteY49" fmla="*/ 1930400 h 3295650"/>
              <a:gd name="connsiteX50" fmla="*/ 1813983 w 4239683"/>
              <a:gd name="connsiteY50" fmla="*/ 1885950 h 3295650"/>
              <a:gd name="connsiteX51" fmla="*/ 1794933 w 4239683"/>
              <a:gd name="connsiteY51" fmla="*/ 1885950 h 3295650"/>
              <a:gd name="connsiteX52" fmla="*/ 1794933 w 4239683"/>
              <a:gd name="connsiteY52" fmla="*/ 1854200 h 3295650"/>
              <a:gd name="connsiteX53" fmla="*/ 1763183 w 4239683"/>
              <a:gd name="connsiteY53" fmla="*/ 1854200 h 3295650"/>
              <a:gd name="connsiteX54" fmla="*/ 1763183 w 4239683"/>
              <a:gd name="connsiteY54" fmla="*/ 1816100 h 3295650"/>
              <a:gd name="connsiteX55" fmla="*/ 1725083 w 4239683"/>
              <a:gd name="connsiteY55" fmla="*/ 1816100 h 3295650"/>
              <a:gd name="connsiteX56" fmla="*/ 1725083 w 4239683"/>
              <a:gd name="connsiteY56" fmla="*/ 1790700 h 3295650"/>
              <a:gd name="connsiteX57" fmla="*/ 1598083 w 4239683"/>
              <a:gd name="connsiteY57" fmla="*/ 1790700 h 3295650"/>
              <a:gd name="connsiteX58" fmla="*/ 1598083 w 4239683"/>
              <a:gd name="connsiteY58" fmla="*/ 1758950 h 3295650"/>
              <a:gd name="connsiteX59" fmla="*/ 1540933 w 4239683"/>
              <a:gd name="connsiteY59" fmla="*/ 1758950 h 3295650"/>
              <a:gd name="connsiteX60" fmla="*/ 1540933 w 4239683"/>
              <a:gd name="connsiteY60" fmla="*/ 1758950 h 3295650"/>
              <a:gd name="connsiteX61" fmla="*/ 1515533 w 4239683"/>
              <a:gd name="connsiteY61" fmla="*/ 1733550 h 3295650"/>
              <a:gd name="connsiteX62" fmla="*/ 1515533 w 4239683"/>
              <a:gd name="connsiteY62" fmla="*/ 1663700 h 3295650"/>
              <a:gd name="connsiteX63" fmla="*/ 1464733 w 4239683"/>
              <a:gd name="connsiteY63" fmla="*/ 1663700 h 3295650"/>
              <a:gd name="connsiteX64" fmla="*/ 1464733 w 4239683"/>
              <a:gd name="connsiteY64" fmla="*/ 1587500 h 3295650"/>
              <a:gd name="connsiteX65" fmla="*/ 1400177 w 4239683"/>
              <a:gd name="connsiteY65" fmla="*/ 1572155 h 3295650"/>
              <a:gd name="connsiteX66" fmla="*/ 1380067 w 4239683"/>
              <a:gd name="connsiteY66" fmla="*/ 1536700 h 3295650"/>
              <a:gd name="connsiteX67" fmla="*/ 1303865 w 4239683"/>
              <a:gd name="connsiteY67" fmla="*/ 1540934 h 3295650"/>
              <a:gd name="connsiteX68" fmla="*/ 1308100 w 4239683"/>
              <a:gd name="connsiteY68" fmla="*/ 1515533 h 3295650"/>
              <a:gd name="connsiteX69" fmla="*/ 1257300 w 4239683"/>
              <a:gd name="connsiteY69" fmla="*/ 1515533 h 3295650"/>
              <a:gd name="connsiteX70" fmla="*/ 1257300 w 4239683"/>
              <a:gd name="connsiteY70" fmla="*/ 1479550 h 3295650"/>
              <a:gd name="connsiteX71" fmla="*/ 1223433 w 4239683"/>
              <a:gd name="connsiteY71" fmla="*/ 1479550 h 3295650"/>
              <a:gd name="connsiteX72" fmla="*/ 1223433 w 4239683"/>
              <a:gd name="connsiteY72" fmla="*/ 1435100 h 3295650"/>
              <a:gd name="connsiteX73" fmla="*/ 1198033 w 4239683"/>
              <a:gd name="connsiteY73" fmla="*/ 1435100 h 3295650"/>
              <a:gd name="connsiteX74" fmla="*/ 1198033 w 4239683"/>
              <a:gd name="connsiteY74" fmla="*/ 1346200 h 3295650"/>
              <a:gd name="connsiteX75" fmla="*/ 1172633 w 4239683"/>
              <a:gd name="connsiteY75" fmla="*/ 1346200 h 3295650"/>
              <a:gd name="connsiteX76" fmla="*/ 1174749 w 4239683"/>
              <a:gd name="connsiteY76" fmla="*/ 1299633 h 3295650"/>
              <a:gd name="connsiteX77" fmla="*/ 1147233 w 4239683"/>
              <a:gd name="connsiteY77" fmla="*/ 1295400 h 3295650"/>
              <a:gd name="connsiteX78" fmla="*/ 1147233 w 4239683"/>
              <a:gd name="connsiteY78" fmla="*/ 1250950 h 3295650"/>
              <a:gd name="connsiteX79" fmla="*/ 1102783 w 4239683"/>
              <a:gd name="connsiteY79" fmla="*/ 1250950 h 3295650"/>
              <a:gd name="connsiteX80" fmla="*/ 1094316 w 4239683"/>
              <a:gd name="connsiteY80" fmla="*/ 1195917 h 3295650"/>
              <a:gd name="connsiteX81" fmla="*/ 982132 w 4239683"/>
              <a:gd name="connsiteY81" fmla="*/ 1193800 h 3295650"/>
              <a:gd name="connsiteX82" fmla="*/ 956733 w 4239683"/>
              <a:gd name="connsiteY82" fmla="*/ 1164167 h 3295650"/>
              <a:gd name="connsiteX83" fmla="*/ 918633 w 4239683"/>
              <a:gd name="connsiteY83" fmla="*/ 1155700 h 3295650"/>
              <a:gd name="connsiteX84" fmla="*/ 912283 w 4239683"/>
              <a:gd name="connsiteY84" fmla="*/ 1081616 h 3295650"/>
              <a:gd name="connsiteX85" fmla="*/ 895349 w 4239683"/>
              <a:gd name="connsiteY85" fmla="*/ 1051982 h 3295650"/>
              <a:gd name="connsiteX86" fmla="*/ 901700 w 4239683"/>
              <a:gd name="connsiteY86" fmla="*/ 994833 h 3295650"/>
              <a:gd name="connsiteX87" fmla="*/ 867833 w 4239683"/>
              <a:gd name="connsiteY87" fmla="*/ 984250 h 3295650"/>
              <a:gd name="connsiteX88" fmla="*/ 867833 w 4239683"/>
              <a:gd name="connsiteY88" fmla="*/ 933450 h 3295650"/>
              <a:gd name="connsiteX89" fmla="*/ 848783 w 4239683"/>
              <a:gd name="connsiteY89" fmla="*/ 933450 h 3295650"/>
              <a:gd name="connsiteX90" fmla="*/ 848783 w 4239683"/>
              <a:gd name="connsiteY90" fmla="*/ 895350 h 3295650"/>
              <a:gd name="connsiteX91" fmla="*/ 823383 w 4239683"/>
              <a:gd name="connsiteY91" fmla="*/ 895350 h 3295650"/>
              <a:gd name="connsiteX92" fmla="*/ 823383 w 4239683"/>
              <a:gd name="connsiteY92" fmla="*/ 869950 h 3295650"/>
              <a:gd name="connsiteX93" fmla="*/ 715433 w 4239683"/>
              <a:gd name="connsiteY93" fmla="*/ 869950 h 3295650"/>
              <a:gd name="connsiteX94" fmla="*/ 704849 w 4239683"/>
              <a:gd name="connsiteY94" fmla="*/ 836083 h 3295650"/>
              <a:gd name="connsiteX95" fmla="*/ 645583 w 4239683"/>
              <a:gd name="connsiteY95" fmla="*/ 840317 h 3295650"/>
              <a:gd name="connsiteX96" fmla="*/ 645583 w 4239683"/>
              <a:gd name="connsiteY96" fmla="*/ 768350 h 3295650"/>
              <a:gd name="connsiteX97" fmla="*/ 613833 w 4239683"/>
              <a:gd name="connsiteY97" fmla="*/ 768350 h 3295650"/>
              <a:gd name="connsiteX98" fmla="*/ 605366 w 4239683"/>
              <a:gd name="connsiteY98" fmla="*/ 681567 h 3295650"/>
              <a:gd name="connsiteX99" fmla="*/ 590549 w 4239683"/>
              <a:gd name="connsiteY99" fmla="*/ 599017 h 3295650"/>
              <a:gd name="connsiteX100" fmla="*/ 582083 w 4239683"/>
              <a:gd name="connsiteY100" fmla="*/ 565150 h 3295650"/>
              <a:gd name="connsiteX101" fmla="*/ 550333 w 4239683"/>
              <a:gd name="connsiteY101" fmla="*/ 565150 h 3295650"/>
              <a:gd name="connsiteX102" fmla="*/ 548216 w 4239683"/>
              <a:gd name="connsiteY102" fmla="*/ 505883 h 3295650"/>
              <a:gd name="connsiteX103" fmla="*/ 514350 w 4239683"/>
              <a:gd name="connsiteY103" fmla="*/ 501650 h 3295650"/>
              <a:gd name="connsiteX104" fmla="*/ 512233 w 4239683"/>
              <a:gd name="connsiteY104" fmla="*/ 476250 h 3295650"/>
              <a:gd name="connsiteX105" fmla="*/ 442383 w 4239683"/>
              <a:gd name="connsiteY105" fmla="*/ 476250 h 3295650"/>
              <a:gd name="connsiteX106" fmla="*/ 442383 w 4239683"/>
              <a:gd name="connsiteY106" fmla="*/ 450850 h 3295650"/>
              <a:gd name="connsiteX107" fmla="*/ 328083 w 4239683"/>
              <a:gd name="connsiteY107" fmla="*/ 450850 h 3295650"/>
              <a:gd name="connsiteX108" fmla="*/ 328083 w 4239683"/>
              <a:gd name="connsiteY108" fmla="*/ 381000 h 3295650"/>
              <a:gd name="connsiteX109" fmla="*/ 302683 w 4239683"/>
              <a:gd name="connsiteY109" fmla="*/ 381000 h 3295650"/>
              <a:gd name="connsiteX110" fmla="*/ 302683 w 4239683"/>
              <a:gd name="connsiteY110" fmla="*/ 323850 h 3295650"/>
              <a:gd name="connsiteX111" fmla="*/ 283633 w 4239683"/>
              <a:gd name="connsiteY111" fmla="*/ 323850 h 3295650"/>
              <a:gd name="connsiteX112" fmla="*/ 283633 w 4239683"/>
              <a:gd name="connsiteY112" fmla="*/ 241300 h 3295650"/>
              <a:gd name="connsiteX113" fmla="*/ 277283 w 4239683"/>
              <a:gd name="connsiteY113" fmla="*/ 234950 h 3295650"/>
              <a:gd name="connsiteX114" fmla="*/ 277283 w 4239683"/>
              <a:gd name="connsiteY114" fmla="*/ 114300 h 3295650"/>
              <a:gd name="connsiteX115" fmla="*/ 243417 w 4239683"/>
              <a:gd name="connsiteY115" fmla="*/ 88900 h 3295650"/>
              <a:gd name="connsiteX116" fmla="*/ 239183 w 4239683"/>
              <a:gd name="connsiteY116" fmla="*/ 57150 h 3295650"/>
              <a:gd name="connsiteX117" fmla="*/ 160867 w 4239683"/>
              <a:gd name="connsiteY117" fmla="*/ 57150 h 3295650"/>
              <a:gd name="connsiteX118" fmla="*/ 154516 w 4239683"/>
              <a:gd name="connsiteY118" fmla="*/ 21167 h 3295650"/>
              <a:gd name="connsiteX119" fmla="*/ 105834 w 4239683"/>
              <a:gd name="connsiteY119" fmla="*/ 21167 h 3295650"/>
              <a:gd name="connsiteX120" fmla="*/ 105833 w 4239683"/>
              <a:gd name="connsiteY120" fmla="*/ 0 h 3295650"/>
              <a:gd name="connsiteX121" fmla="*/ 0 w 4239683"/>
              <a:gd name="connsiteY121" fmla="*/ 0 h 3295650"/>
              <a:gd name="connsiteX0" fmla="*/ 4239683 w 4239683"/>
              <a:gd name="connsiteY0" fmla="*/ 3295650 h 3295650"/>
              <a:gd name="connsiteX1" fmla="*/ 4239683 w 4239683"/>
              <a:gd name="connsiteY1" fmla="*/ 2768600 h 3295650"/>
              <a:gd name="connsiteX2" fmla="*/ 3623733 w 4239683"/>
              <a:gd name="connsiteY2" fmla="*/ 2768600 h 3295650"/>
              <a:gd name="connsiteX3" fmla="*/ 3623733 w 4239683"/>
              <a:gd name="connsiteY3" fmla="*/ 2673350 h 3295650"/>
              <a:gd name="connsiteX4" fmla="*/ 3160183 w 4239683"/>
              <a:gd name="connsiteY4" fmla="*/ 2673350 h 3295650"/>
              <a:gd name="connsiteX5" fmla="*/ 3160183 w 4239683"/>
              <a:gd name="connsiteY5" fmla="*/ 2603500 h 3295650"/>
              <a:gd name="connsiteX6" fmla="*/ 3058583 w 4239683"/>
              <a:gd name="connsiteY6" fmla="*/ 2603500 h 3295650"/>
              <a:gd name="connsiteX7" fmla="*/ 3058583 w 4239683"/>
              <a:gd name="connsiteY7" fmla="*/ 2603500 h 3295650"/>
              <a:gd name="connsiteX8" fmla="*/ 3058583 w 4239683"/>
              <a:gd name="connsiteY8" fmla="*/ 2559050 h 3295650"/>
              <a:gd name="connsiteX9" fmla="*/ 2995083 w 4239683"/>
              <a:gd name="connsiteY9" fmla="*/ 2559050 h 3295650"/>
              <a:gd name="connsiteX10" fmla="*/ 2995083 w 4239683"/>
              <a:gd name="connsiteY10" fmla="*/ 2482850 h 3295650"/>
              <a:gd name="connsiteX11" fmla="*/ 2982383 w 4239683"/>
              <a:gd name="connsiteY11" fmla="*/ 2482850 h 3295650"/>
              <a:gd name="connsiteX12" fmla="*/ 2982383 w 4239683"/>
              <a:gd name="connsiteY12" fmla="*/ 2451100 h 3295650"/>
              <a:gd name="connsiteX13" fmla="*/ 2912533 w 4239683"/>
              <a:gd name="connsiteY13" fmla="*/ 2451100 h 3295650"/>
              <a:gd name="connsiteX14" fmla="*/ 2925233 w 4239683"/>
              <a:gd name="connsiteY14" fmla="*/ 2438400 h 3295650"/>
              <a:gd name="connsiteX15" fmla="*/ 2823633 w 4239683"/>
              <a:gd name="connsiteY15" fmla="*/ 2438400 h 3295650"/>
              <a:gd name="connsiteX16" fmla="*/ 2823633 w 4239683"/>
              <a:gd name="connsiteY16" fmla="*/ 2413000 h 3295650"/>
              <a:gd name="connsiteX17" fmla="*/ 2753783 w 4239683"/>
              <a:gd name="connsiteY17" fmla="*/ 2413000 h 3295650"/>
              <a:gd name="connsiteX18" fmla="*/ 2753783 w 4239683"/>
              <a:gd name="connsiteY18" fmla="*/ 2393950 h 3295650"/>
              <a:gd name="connsiteX19" fmla="*/ 2728383 w 4239683"/>
              <a:gd name="connsiteY19" fmla="*/ 2393950 h 3295650"/>
              <a:gd name="connsiteX20" fmla="*/ 2728383 w 4239683"/>
              <a:gd name="connsiteY20" fmla="*/ 2368550 h 3295650"/>
              <a:gd name="connsiteX21" fmla="*/ 2696633 w 4239683"/>
              <a:gd name="connsiteY21" fmla="*/ 2368550 h 3295650"/>
              <a:gd name="connsiteX22" fmla="*/ 2696633 w 4239683"/>
              <a:gd name="connsiteY22" fmla="*/ 2355850 h 3295650"/>
              <a:gd name="connsiteX23" fmla="*/ 2575983 w 4239683"/>
              <a:gd name="connsiteY23" fmla="*/ 2355850 h 3295650"/>
              <a:gd name="connsiteX24" fmla="*/ 2575983 w 4239683"/>
              <a:gd name="connsiteY24" fmla="*/ 2336800 h 3295650"/>
              <a:gd name="connsiteX25" fmla="*/ 2506133 w 4239683"/>
              <a:gd name="connsiteY25" fmla="*/ 2336800 h 3295650"/>
              <a:gd name="connsiteX26" fmla="*/ 2506133 w 4239683"/>
              <a:gd name="connsiteY26" fmla="*/ 2292350 h 3295650"/>
              <a:gd name="connsiteX27" fmla="*/ 2468033 w 4239683"/>
              <a:gd name="connsiteY27" fmla="*/ 2292350 h 3295650"/>
              <a:gd name="connsiteX28" fmla="*/ 2468033 w 4239683"/>
              <a:gd name="connsiteY28" fmla="*/ 2273300 h 3295650"/>
              <a:gd name="connsiteX29" fmla="*/ 2410883 w 4239683"/>
              <a:gd name="connsiteY29" fmla="*/ 2273300 h 3295650"/>
              <a:gd name="connsiteX30" fmla="*/ 2410883 w 4239683"/>
              <a:gd name="connsiteY30" fmla="*/ 2228850 h 3295650"/>
              <a:gd name="connsiteX31" fmla="*/ 2372783 w 4239683"/>
              <a:gd name="connsiteY31" fmla="*/ 2228850 h 3295650"/>
              <a:gd name="connsiteX32" fmla="*/ 2372783 w 4239683"/>
              <a:gd name="connsiteY32" fmla="*/ 2190750 h 3295650"/>
              <a:gd name="connsiteX33" fmla="*/ 2252133 w 4239683"/>
              <a:gd name="connsiteY33" fmla="*/ 2190750 h 3295650"/>
              <a:gd name="connsiteX34" fmla="*/ 2252133 w 4239683"/>
              <a:gd name="connsiteY34" fmla="*/ 2165350 h 3295650"/>
              <a:gd name="connsiteX35" fmla="*/ 2207683 w 4239683"/>
              <a:gd name="connsiteY35" fmla="*/ 2165350 h 3295650"/>
              <a:gd name="connsiteX36" fmla="*/ 2207683 w 4239683"/>
              <a:gd name="connsiteY36" fmla="*/ 2152650 h 3295650"/>
              <a:gd name="connsiteX37" fmla="*/ 2169583 w 4239683"/>
              <a:gd name="connsiteY37" fmla="*/ 2152650 h 3295650"/>
              <a:gd name="connsiteX38" fmla="*/ 2169583 w 4239683"/>
              <a:gd name="connsiteY38" fmla="*/ 2127250 h 3295650"/>
              <a:gd name="connsiteX39" fmla="*/ 2131483 w 4239683"/>
              <a:gd name="connsiteY39" fmla="*/ 2127250 h 3295650"/>
              <a:gd name="connsiteX40" fmla="*/ 2131483 w 4239683"/>
              <a:gd name="connsiteY40" fmla="*/ 2082800 h 3295650"/>
              <a:gd name="connsiteX41" fmla="*/ 2106083 w 4239683"/>
              <a:gd name="connsiteY41" fmla="*/ 2082800 h 3295650"/>
              <a:gd name="connsiteX42" fmla="*/ 2106083 w 4239683"/>
              <a:gd name="connsiteY42" fmla="*/ 2025650 h 3295650"/>
              <a:gd name="connsiteX43" fmla="*/ 2080683 w 4239683"/>
              <a:gd name="connsiteY43" fmla="*/ 2025650 h 3295650"/>
              <a:gd name="connsiteX44" fmla="*/ 2080683 w 4239683"/>
              <a:gd name="connsiteY44" fmla="*/ 2025650 h 3295650"/>
              <a:gd name="connsiteX45" fmla="*/ 2055283 w 4239683"/>
              <a:gd name="connsiteY45" fmla="*/ 2000250 h 3295650"/>
              <a:gd name="connsiteX46" fmla="*/ 2055283 w 4239683"/>
              <a:gd name="connsiteY46" fmla="*/ 1968500 h 3295650"/>
              <a:gd name="connsiteX47" fmla="*/ 1839383 w 4239683"/>
              <a:gd name="connsiteY47" fmla="*/ 1968500 h 3295650"/>
              <a:gd name="connsiteX48" fmla="*/ 1839383 w 4239683"/>
              <a:gd name="connsiteY48" fmla="*/ 1930400 h 3295650"/>
              <a:gd name="connsiteX49" fmla="*/ 1813983 w 4239683"/>
              <a:gd name="connsiteY49" fmla="*/ 1930400 h 3295650"/>
              <a:gd name="connsiteX50" fmla="*/ 1813983 w 4239683"/>
              <a:gd name="connsiteY50" fmla="*/ 1885950 h 3295650"/>
              <a:gd name="connsiteX51" fmla="*/ 1794933 w 4239683"/>
              <a:gd name="connsiteY51" fmla="*/ 1885950 h 3295650"/>
              <a:gd name="connsiteX52" fmla="*/ 1794933 w 4239683"/>
              <a:gd name="connsiteY52" fmla="*/ 1854200 h 3295650"/>
              <a:gd name="connsiteX53" fmla="*/ 1763183 w 4239683"/>
              <a:gd name="connsiteY53" fmla="*/ 1854200 h 3295650"/>
              <a:gd name="connsiteX54" fmla="*/ 1763183 w 4239683"/>
              <a:gd name="connsiteY54" fmla="*/ 1816100 h 3295650"/>
              <a:gd name="connsiteX55" fmla="*/ 1725083 w 4239683"/>
              <a:gd name="connsiteY55" fmla="*/ 1816100 h 3295650"/>
              <a:gd name="connsiteX56" fmla="*/ 1725083 w 4239683"/>
              <a:gd name="connsiteY56" fmla="*/ 1790700 h 3295650"/>
              <a:gd name="connsiteX57" fmla="*/ 1598083 w 4239683"/>
              <a:gd name="connsiteY57" fmla="*/ 1790700 h 3295650"/>
              <a:gd name="connsiteX58" fmla="*/ 1598083 w 4239683"/>
              <a:gd name="connsiteY58" fmla="*/ 1758950 h 3295650"/>
              <a:gd name="connsiteX59" fmla="*/ 1540933 w 4239683"/>
              <a:gd name="connsiteY59" fmla="*/ 1758950 h 3295650"/>
              <a:gd name="connsiteX60" fmla="*/ 1540933 w 4239683"/>
              <a:gd name="connsiteY60" fmla="*/ 1758950 h 3295650"/>
              <a:gd name="connsiteX61" fmla="*/ 1515533 w 4239683"/>
              <a:gd name="connsiteY61" fmla="*/ 1733550 h 3295650"/>
              <a:gd name="connsiteX62" fmla="*/ 1515533 w 4239683"/>
              <a:gd name="connsiteY62" fmla="*/ 1663700 h 3295650"/>
              <a:gd name="connsiteX63" fmla="*/ 1464733 w 4239683"/>
              <a:gd name="connsiteY63" fmla="*/ 1663700 h 3295650"/>
              <a:gd name="connsiteX64" fmla="*/ 1464733 w 4239683"/>
              <a:gd name="connsiteY64" fmla="*/ 1587500 h 3295650"/>
              <a:gd name="connsiteX65" fmla="*/ 1400177 w 4239683"/>
              <a:gd name="connsiteY65" fmla="*/ 1572155 h 3295650"/>
              <a:gd name="connsiteX66" fmla="*/ 1381654 w 4239683"/>
              <a:gd name="connsiteY66" fmla="*/ 1539875 h 3295650"/>
              <a:gd name="connsiteX67" fmla="*/ 1303865 w 4239683"/>
              <a:gd name="connsiteY67" fmla="*/ 1540934 h 3295650"/>
              <a:gd name="connsiteX68" fmla="*/ 1308100 w 4239683"/>
              <a:gd name="connsiteY68" fmla="*/ 1515533 h 3295650"/>
              <a:gd name="connsiteX69" fmla="*/ 1257300 w 4239683"/>
              <a:gd name="connsiteY69" fmla="*/ 1515533 h 3295650"/>
              <a:gd name="connsiteX70" fmla="*/ 1257300 w 4239683"/>
              <a:gd name="connsiteY70" fmla="*/ 1479550 h 3295650"/>
              <a:gd name="connsiteX71" fmla="*/ 1223433 w 4239683"/>
              <a:gd name="connsiteY71" fmla="*/ 1479550 h 3295650"/>
              <a:gd name="connsiteX72" fmla="*/ 1223433 w 4239683"/>
              <a:gd name="connsiteY72" fmla="*/ 1435100 h 3295650"/>
              <a:gd name="connsiteX73" fmla="*/ 1198033 w 4239683"/>
              <a:gd name="connsiteY73" fmla="*/ 1435100 h 3295650"/>
              <a:gd name="connsiteX74" fmla="*/ 1198033 w 4239683"/>
              <a:gd name="connsiteY74" fmla="*/ 1346200 h 3295650"/>
              <a:gd name="connsiteX75" fmla="*/ 1172633 w 4239683"/>
              <a:gd name="connsiteY75" fmla="*/ 1346200 h 3295650"/>
              <a:gd name="connsiteX76" fmla="*/ 1174749 w 4239683"/>
              <a:gd name="connsiteY76" fmla="*/ 1299633 h 3295650"/>
              <a:gd name="connsiteX77" fmla="*/ 1147233 w 4239683"/>
              <a:gd name="connsiteY77" fmla="*/ 1295400 h 3295650"/>
              <a:gd name="connsiteX78" fmla="*/ 1147233 w 4239683"/>
              <a:gd name="connsiteY78" fmla="*/ 1250950 h 3295650"/>
              <a:gd name="connsiteX79" fmla="*/ 1102783 w 4239683"/>
              <a:gd name="connsiteY79" fmla="*/ 1250950 h 3295650"/>
              <a:gd name="connsiteX80" fmla="*/ 1094316 w 4239683"/>
              <a:gd name="connsiteY80" fmla="*/ 1195917 h 3295650"/>
              <a:gd name="connsiteX81" fmla="*/ 982132 w 4239683"/>
              <a:gd name="connsiteY81" fmla="*/ 1193800 h 3295650"/>
              <a:gd name="connsiteX82" fmla="*/ 956733 w 4239683"/>
              <a:gd name="connsiteY82" fmla="*/ 1164167 h 3295650"/>
              <a:gd name="connsiteX83" fmla="*/ 918633 w 4239683"/>
              <a:gd name="connsiteY83" fmla="*/ 1155700 h 3295650"/>
              <a:gd name="connsiteX84" fmla="*/ 912283 w 4239683"/>
              <a:gd name="connsiteY84" fmla="*/ 1081616 h 3295650"/>
              <a:gd name="connsiteX85" fmla="*/ 895349 w 4239683"/>
              <a:gd name="connsiteY85" fmla="*/ 1051982 h 3295650"/>
              <a:gd name="connsiteX86" fmla="*/ 901700 w 4239683"/>
              <a:gd name="connsiteY86" fmla="*/ 994833 h 3295650"/>
              <a:gd name="connsiteX87" fmla="*/ 867833 w 4239683"/>
              <a:gd name="connsiteY87" fmla="*/ 984250 h 3295650"/>
              <a:gd name="connsiteX88" fmla="*/ 867833 w 4239683"/>
              <a:gd name="connsiteY88" fmla="*/ 933450 h 3295650"/>
              <a:gd name="connsiteX89" fmla="*/ 848783 w 4239683"/>
              <a:gd name="connsiteY89" fmla="*/ 933450 h 3295650"/>
              <a:gd name="connsiteX90" fmla="*/ 848783 w 4239683"/>
              <a:gd name="connsiteY90" fmla="*/ 895350 h 3295650"/>
              <a:gd name="connsiteX91" fmla="*/ 823383 w 4239683"/>
              <a:gd name="connsiteY91" fmla="*/ 895350 h 3295650"/>
              <a:gd name="connsiteX92" fmla="*/ 823383 w 4239683"/>
              <a:gd name="connsiteY92" fmla="*/ 869950 h 3295650"/>
              <a:gd name="connsiteX93" fmla="*/ 715433 w 4239683"/>
              <a:gd name="connsiteY93" fmla="*/ 869950 h 3295650"/>
              <a:gd name="connsiteX94" fmla="*/ 704849 w 4239683"/>
              <a:gd name="connsiteY94" fmla="*/ 836083 h 3295650"/>
              <a:gd name="connsiteX95" fmla="*/ 645583 w 4239683"/>
              <a:gd name="connsiteY95" fmla="*/ 840317 h 3295650"/>
              <a:gd name="connsiteX96" fmla="*/ 645583 w 4239683"/>
              <a:gd name="connsiteY96" fmla="*/ 768350 h 3295650"/>
              <a:gd name="connsiteX97" fmla="*/ 613833 w 4239683"/>
              <a:gd name="connsiteY97" fmla="*/ 768350 h 3295650"/>
              <a:gd name="connsiteX98" fmla="*/ 605366 w 4239683"/>
              <a:gd name="connsiteY98" fmla="*/ 681567 h 3295650"/>
              <a:gd name="connsiteX99" fmla="*/ 590549 w 4239683"/>
              <a:gd name="connsiteY99" fmla="*/ 599017 h 3295650"/>
              <a:gd name="connsiteX100" fmla="*/ 582083 w 4239683"/>
              <a:gd name="connsiteY100" fmla="*/ 565150 h 3295650"/>
              <a:gd name="connsiteX101" fmla="*/ 550333 w 4239683"/>
              <a:gd name="connsiteY101" fmla="*/ 565150 h 3295650"/>
              <a:gd name="connsiteX102" fmla="*/ 548216 w 4239683"/>
              <a:gd name="connsiteY102" fmla="*/ 505883 h 3295650"/>
              <a:gd name="connsiteX103" fmla="*/ 514350 w 4239683"/>
              <a:gd name="connsiteY103" fmla="*/ 501650 h 3295650"/>
              <a:gd name="connsiteX104" fmla="*/ 512233 w 4239683"/>
              <a:gd name="connsiteY104" fmla="*/ 476250 h 3295650"/>
              <a:gd name="connsiteX105" fmla="*/ 442383 w 4239683"/>
              <a:gd name="connsiteY105" fmla="*/ 476250 h 3295650"/>
              <a:gd name="connsiteX106" fmla="*/ 442383 w 4239683"/>
              <a:gd name="connsiteY106" fmla="*/ 450850 h 3295650"/>
              <a:gd name="connsiteX107" fmla="*/ 328083 w 4239683"/>
              <a:gd name="connsiteY107" fmla="*/ 450850 h 3295650"/>
              <a:gd name="connsiteX108" fmla="*/ 328083 w 4239683"/>
              <a:gd name="connsiteY108" fmla="*/ 381000 h 3295650"/>
              <a:gd name="connsiteX109" fmla="*/ 302683 w 4239683"/>
              <a:gd name="connsiteY109" fmla="*/ 381000 h 3295650"/>
              <a:gd name="connsiteX110" fmla="*/ 302683 w 4239683"/>
              <a:gd name="connsiteY110" fmla="*/ 323850 h 3295650"/>
              <a:gd name="connsiteX111" fmla="*/ 283633 w 4239683"/>
              <a:gd name="connsiteY111" fmla="*/ 323850 h 3295650"/>
              <a:gd name="connsiteX112" fmla="*/ 283633 w 4239683"/>
              <a:gd name="connsiteY112" fmla="*/ 241300 h 3295650"/>
              <a:gd name="connsiteX113" fmla="*/ 277283 w 4239683"/>
              <a:gd name="connsiteY113" fmla="*/ 234950 h 3295650"/>
              <a:gd name="connsiteX114" fmla="*/ 277283 w 4239683"/>
              <a:gd name="connsiteY114" fmla="*/ 114300 h 3295650"/>
              <a:gd name="connsiteX115" fmla="*/ 243417 w 4239683"/>
              <a:gd name="connsiteY115" fmla="*/ 88900 h 3295650"/>
              <a:gd name="connsiteX116" fmla="*/ 239183 w 4239683"/>
              <a:gd name="connsiteY116" fmla="*/ 57150 h 3295650"/>
              <a:gd name="connsiteX117" fmla="*/ 160867 w 4239683"/>
              <a:gd name="connsiteY117" fmla="*/ 57150 h 3295650"/>
              <a:gd name="connsiteX118" fmla="*/ 154516 w 4239683"/>
              <a:gd name="connsiteY118" fmla="*/ 21167 h 3295650"/>
              <a:gd name="connsiteX119" fmla="*/ 105834 w 4239683"/>
              <a:gd name="connsiteY119" fmla="*/ 21167 h 3295650"/>
              <a:gd name="connsiteX120" fmla="*/ 105833 w 4239683"/>
              <a:gd name="connsiteY120" fmla="*/ 0 h 3295650"/>
              <a:gd name="connsiteX121" fmla="*/ 0 w 4239683"/>
              <a:gd name="connsiteY121" fmla="*/ 0 h 3295650"/>
              <a:gd name="connsiteX0" fmla="*/ 4239683 w 4239683"/>
              <a:gd name="connsiteY0" fmla="*/ 3295650 h 3295650"/>
              <a:gd name="connsiteX1" fmla="*/ 4239683 w 4239683"/>
              <a:gd name="connsiteY1" fmla="*/ 2768600 h 3295650"/>
              <a:gd name="connsiteX2" fmla="*/ 3623733 w 4239683"/>
              <a:gd name="connsiteY2" fmla="*/ 2768600 h 3295650"/>
              <a:gd name="connsiteX3" fmla="*/ 3623733 w 4239683"/>
              <a:gd name="connsiteY3" fmla="*/ 2673350 h 3295650"/>
              <a:gd name="connsiteX4" fmla="*/ 3160183 w 4239683"/>
              <a:gd name="connsiteY4" fmla="*/ 2673350 h 3295650"/>
              <a:gd name="connsiteX5" fmla="*/ 3160183 w 4239683"/>
              <a:gd name="connsiteY5" fmla="*/ 2603500 h 3295650"/>
              <a:gd name="connsiteX6" fmla="*/ 3058583 w 4239683"/>
              <a:gd name="connsiteY6" fmla="*/ 2603500 h 3295650"/>
              <a:gd name="connsiteX7" fmla="*/ 3058583 w 4239683"/>
              <a:gd name="connsiteY7" fmla="*/ 2603500 h 3295650"/>
              <a:gd name="connsiteX8" fmla="*/ 3058583 w 4239683"/>
              <a:gd name="connsiteY8" fmla="*/ 2559050 h 3295650"/>
              <a:gd name="connsiteX9" fmla="*/ 2995083 w 4239683"/>
              <a:gd name="connsiteY9" fmla="*/ 2559050 h 3295650"/>
              <a:gd name="connsiteX10" fmla="*/ 2995083 w 4239683"/>
              <a:gd name="connsiteY10" fmla="*/ 2482850 h 3295650"/>
              <a:gd name="connsiteX11" fmla="*/ 2982383 w 4239683"/>
              <a:gd name="connsiteY11" fmla="*/ 2482850 h 3295650"/>
              <a:gd name="connsiteX12" fmla="*/ 2982383 w 4239683"/>
              <a:gd name="connsiteY12" fmla="*/ 2451100 h 3295650"/>
              <a:gd name="connsiteX13" fmla="*/ 2912533 w 4239683"/>
              <a:gd name="connsiteY13" fmla="*/ 2451100 h 3295650"/>
              <a:gd name="connsiteX14" fmla="*/ 2925233 w 4239683"/>
              <a:gd name="connsiteY14" fmla="*/ 2438400 h 3295650"/>
              <a:gd name="connsiteX15" fmla="*/ 2823633 w 4239683"/>
              <a:gd name="connsiteY15" fmla="*/ 2438400 h 3295650"/>
              <a:gd name="connsiteX16" fmla="*/ 2823633 w 4239683"/>
              <a:gd name="connsiteY16" fmla="*/ 2413000 h 3295650"/>
              <a:gd name="connsiteX17" fmla="*/ 2753783 w 4239683"/>
              <a:gd name="connsiteY17" fmla="*/ 2413000 h 3295650"/>
              <a:gd name="connsiteX18" fmla="*/ 2753783 w 4239683"/>
              <a:gd name="connsiteY18" fmla="*/ 2393950 h 3295650"/>
              <a:gd name="connsiteX19" fmla="*/ 2728383 w 4239683"/>
              <a:gd name="connsiteY19" fmla="*/ 2393950 h 3295650"/>
              <a:gd name="connsiteX20" fmla="*/ 2728383 w 4239683"/>
              <a:gd name="connsiteY20" fmla="*/ 2368550 h 3295650"/>
              <a:gd name="connsiteX21" fmla="*/ 2696633 w 4239683"/>
              <a:gd name="connsiteY21" fmla="*/ 2368550 h 3295650"/>
              <a:gd name="connsiteX22" fmla="*/ 2696633 w 4239683"/>
              <a:gd name="connsiteY22" fmla="*/ 2355850 h 3295650"/>
              <a:gd name="connsiteX23" fmla="*/ 2575983 w 4239683"/>
              <a:gd name="connsiteY23" fmla="*/ 2355850 h 3295650"/>
              <a:gd name="connsiteX24" fmla="*/ 2575983 w 4239683"/>
              <a:gd name="connsiteY24" fmla="*/ 2336800 h 3295650"/>
              <a:gd name="connsiteX25" fmla="*/ 2506133 w 4239683"/>
              <a:gd name="connsiteY25" fmla="*/ 2336800 h 3295650"/>
              <a:gd name="connsiteX26" fmla="*/ 2506133 w 4239683"/>
              <a:gd name="connsiteY26" fmla="*/ 2292350 h 3295650"/>
              <a:gd name="connsiteX27" fmla="*/ 2468033 w 4239683"/>
              <a:gd name="connsiteY27" fmla="*/ 2292350 h 3295650"/>
              <a:gd name="connsiteX28" fmla="*/ 2468033 w 4239683"/>
              <a:gd name="connsiteY28" fmla="*/ 2273300 h 3295650"/>
              <a:gd name="connsiteX29" fmla="*/ 2410883 w 4239683"/>
              <a:gd name="connsiteY29" fmla="*/ 2273300 h 3295650"/>
              <a:gd name="connsiteX30" fmla="*/ 2410883 w 4239683"/>
              <a:gd name="connsiteY30" fmla="*/ 2228850 h 3295650"/>
              <a:gd name="connsiteX31" fmla="*/ 2372783 w 4239683"/>
              <a:gd name="connsiteY31" fmla="*/ 2228850 h 3295650"/>
              <a:gd name="connsiteX32" fmla="*/ 2372783 w 4239683"/>
              <a:gd name="connsiteY32" fmla="*/ 2190750 h 3295650"/>
              <a:gd name="connsiteX33" fmla="*/ 2252133 w 4239683"/>
              <a:gd name="connsiteY33" fmla="*/ 2190750 h 3295650"/>
              <a:gd name="connsiteX34" fmla="*/ 2252133 w 4239683"/>
              <a:gd name="connsiteY34" fmla="*/ 2165350 h 3295650"/>
              <a:gd name="connsiteX35" fmla="*/ 2207683 w 4239683"/>
              <a:gd name="connsiteY35" fmla="*/ 2165350 h 3295650"/>
              <a:gd name="connsiteX36" fmla="*/ 2207683 w 4239683"/>
              <a:gd name="connsiteY36" fmla="*/ 2152650 h 3295650"/>
              <a:gd name="connsiteX37" fmla="*/ 2169583 w 4239683"/>
              <a:gd name="connsiteY37" fmla="*/ 2152650 h 3295650"/>
              <a:gd name="connsiteX38" fmla="*/ 2169583 w 4239683"/>
              <a:gd name="connsiteY38" fmla="*/ 2127250 h 3295650"/>
              <a:gd name="connsiteX39" fmla="*/ 2131483 w 4239683"/>
              <a:gd name="connsiteY39" fmla="*/ 2127250 h 3295650"/>
              <a:gd name="connsiteX40" fmla="*/ 2131483 w 4239683"/>
              <a:gd name="connsiteY40" fmla="*/ 2082800 h 3295650"/>
              <a:gd name="connsiteX41" fmla="*/ 2106083 w 4239683"/>
              <a:gd name="connsiteY41" fmla="*/ 2082800 h 3295650"/>
              <a:gd name="connsiteX42" fmla="*/ 2106083 w 4239683"/>
              <a:gd name="connsiteY42" fmla="*/ 2025650 h 3295650"/>
              <a:gd name="connsiteX43" fmla="*/ 2080683 w 4239683"/>
              <a:gd name="connsiteY43" fmla="*/ 2025650 h 3295650"/>
              <a:gd name="connsiteX44" fmla="*/ 2080683 w 4239683"/>
              <a:gd name="connsiteY44" fmla="*/ 2025650 h 3295650"/>
              <a:gd name="connsiteX45" fmla="*/ 2055283 w 4239683"/>
              <a:gd name="connsiteY45" fmla="*/ 2000250 h 3295650"/>
              <a:gd name="connsiteX46" fmla="*/ 2055283 w 4239683"/>
              <a:gd name="connsiteY46" fmla="*/ 1968500 h 3295650"/>
              <a:gd name="connsiteX47" fmla="*/ 1839383 w 4239683"/>
              <a:gd name="connsiteY47" fmla="*/ 1968500 h 3295650"/>
              <a:gd name="connsiteX48" fmla="*/ 1839383 w 4239683"/>
              <a:gd name="connsiteY48" fmla="*/ 1930400 h 3295650"/>
              <a:gd name="connsiteX49" fmla="*/ 1813983 w 4239683"/>
              <a:gd name="connsiteY49" fmla="*/ 1930400 h 3295650"/>
              <a:gd name="connsiteX50" fmla="*/ 1813983 w 4239683"/>
              <a:gd name="connsiteY50" fmla="*/ 1885950 h 3295650"/>
              <a:gd name="connsiteX51" fmla="*/ 1794933 w 4239683"/>
              <a:gd name="connsiteY51" fmla="*/ 1885950 h 3295650"/>
              <a:gd name="connsiteX52" fmla="*/ 1794933 w 4239683"/>
              <a:gd name="connsiteY52" fmla="*/ 1854200 h 3295650"/>
              <a:gd name="connsiteX53" fmla="*/ 1763183 w 4239683"/>
              <a:gd name="connsiteY53" fmla="*/ 1854200 h 3295650"/>
              <a:gd name="connsiteX54" fmla="*/ 1763183 w 4239683"/>
              <a:gd name="connsiteY54" fmla="*/ 1816100 h 3295650"/>
              <a:gd name="connsiteX55" fmla="*/ 1725083 w 4239683"/>
              <a:gd name="connsiteY55" fmla="*/ 1816100 h 3295650"/>
              <a:gd name="connsiteX56" fmla="*/ 1725083 w 4239683"/>
              <a:gd name="connsiteY56" fmla="*/ 1790700 h 3295650"/>
              <a:gd name="connsiteX57" fmla="*/ 1598083 w 4239683"/>
              <a:gd name="connsiteY57" fmla="*/ 1790700 h 3295650"/>
              <a:gd name="connsiteX58" fmla="*/ 1598083 w 4239683"/>
              <a:gd name="connsiteY58" fmla="*/ 1758950 h 3295650"/>
              <a:gd name="connsiteX59" fmla="*/ 1540933 w 4239683"/>
              <a:gd name="connsiteY59" fmla="*/ 1758950 h 3295650"/>
              <a:gd name="connsiteX60" fmla="*/ 1540933 w 4239683"/>
              <a:gd name="connsiteY60" fmla="*/ 1758950 h 3295650"/>
              <a:gd name="connsiteX61" fmla="*/ 1515533 w 4239683"/>
              <a:gd name="connsiteY61" fmla="*/ 1733550 h 3295650"/>
              <a:gd name="connsiteX62" fmla="*/ 1515533 w 4239683"/>
              <a:gd name="connsiteY62" fmla="*/ 1663700 h 3295650"/>
              <a:gd name="connsiteX63" fmla="*/ 1464733 w 4239683"/>
              <a:gd name="connsiteY63" fmla="*/ 1663700 h 3295650"/>
              <a:gd name="connsiteX64" fmla="*/ 1464733 w 4239683"/>
              <a:gd name="connsiteY64" fmla="*/ 1587500 h 3295650"/>
              <a:gd name="connsiteX65" fmla="*/ 1400177 w 4239683"/>
              <a:gd name="connsiteY65" fmla="*/ 1572155 h 3295650"/>
              <a:gd name="connsiteX66" fmla="*/ 1381654 w 4239683"/>
              <a:gd name="connsiteY66" fmla="*/ 1539875 h 3295650"/>
              <a:gd name="connsiteX67" fmla="*/ 1303865 w 4239683"/>
              <a:gd name="connsiteY67" fmla="*/ 1540934 h 3295650"/>
              <a:gd name="connsiteX68" fmla="*/ 1308100 w 4239683"/>
              <a:gd name="connsiteY68" fmla="*/ 1515533 h 3295650"/>
              <a:gd name="connsiteX69" fmla="*/ 1257300 w 4239683"/>
              <a:gd name="connsiteY69" fmla="*/ 1515533 h 3295650"/>
              <a:gd name="connsiteX70" fmla="*/ 1257300 w 4239683"/>
              <a:gd name="connsiteY70" fmla="*/ 1479550 h 3295650"/>
              <a:gd name="connsiteX71" fmla="*/ 1223433 w 4239683"/>
              <a:gd name="connsiteY71" fmla="*/ 1479550 h 3295650"/>
              <a:gd name="connsiteX72" fmla="*/ 1223433 w 4239683"/>
              <a:gd name="connsiteY72" fmla="*/ 1435100 h 3295650"/>
              <a:gd name="connsiteX73" fmla="*/ 1198033 w 4239683"/>
              <a:gd name="connsiteY73" fmla="*/ 1435100 h 3295650"/>
              <a:gd name="connsiteX74" fmla="*/ 1198033 w 4239683"/>
              <a:gd name="connsiteY74" fmla="*/ 1346200 h 3295650"/>
              <a:gd name="connsiteX75" fmla="*/ 1172633 w 4239683"/>
              <a:gd name="connsiteY75" fmla="*/ 1346200 h 3295650"/>
              <a:gd name="connsiteX76" fmla="*/ 1174749 w 4239683"/>
              <a:gd name="connsiteY76" fmla="*/ 1299633 h 3295650"/>
              <a:gd name="connsiteX77" fmla="*/ 1147233 w 4239683"/>
              <a:gd name="connsiteY77" fmla="*/ 1295400 h 3295650"/>
              <a:gd name="connsiteX78" fmla="*/ 1147233 w 4239683"/>
              <a:gd name="connsiteY78" fmla="*/ 1250950 h 3295650"/>
              <a:gd name="connsiteX79" fmla="*/ 1102783 w 4239683"/>
              <a:gd name="connsiteY79" fmla="*/ 1250950 h 3295650"/>
              <a:gd name="connsiteX80" fmla="*/ 1094316 w 4239683"/>
              <a:gd name="connsiteY80" fmla="*/ 1195917 h 3295650"/>
              <a:gd name="connsiteX81" fmla="*/ 982132 w 4239683"/>
              <a:gd name="connsiteY81" fmla="*/ 1193800 h 3295650"/>
              <a:gd name="connsiteX82" fmla="*/ 956733 w 4239683"/>
              <a:gd name="connsiteY82" fmla="*/ 1164167 h 3295650"/>
              <a:gd name="connsiteX83" fmla="*/ 918633 w 4239683"/>
              <a:gd name="connsiteY83" fmla="*/ 1155700 h 3295650"/>
              <a:gd name="connsiteX84" fmla="*/ 912283 w 4239683"/>
              <a:gd name="connsiteY84" fmla="*/ 1081616 h 3295650"/>
              <a:gd name="connsiteX85" fmla="*/ 895349 w 4239683"/>
              <a:gd name="connsiteY85" fmla="*/ 1051982 h 3295650"/>
              <a:gd name="connsiteX86" fmla="*/ 901700 w 4239683"/>
              <a:gd name="connsiteY86" fmla="*/ 994833 h 3295650"/>
              <a:gd name="connsiteX87" fmla="*/ 867833 w 4239683"/>
              <a:gd name="connsiteY87" fmla="*/ 984250 h 3295650"/>
              <a:gd name="connsiteX88" fmla="*/ 867833 w 4239683"/>
              <a:gd name="connsiteY88" fmla="*/ 933450 h 3295650"/>
              <a:gd name="connsiteX89" fmla="*/ 848783 w 4239683"/>
              <a:gd name="connsiteY89" fmla="*/ 933450 h 3295650"/>
              <a:gd name="connsiteX90" fmla="*/ 848783 w 4239683"/>
              <a:gd name="connsiteY90" fmla="*/ 895350 h 3295650"/>
              <a:gd name="connsiteX91" fmla="*/ 823383 w 4239683"/>
              <a:gd name="connsiteY91" fmla="*/ 895350 h 3295650"/>
              <a:gd name="connsiteX92" fmla="*/ 823383 w 4239683"/>
              <a:gd name="connsiteY92" fmla="*/ 869950 h 3295650"/>
              <a:gd name="connsiteX93" fmla="*/ 715433 w 4239683"/>
              <a:gd name="connsiteY93" fmla="*/ 869950 h 3295650"/>
              <a:gd name="connsiteX94" fmla="*/ 704849 w 4239683"/>
              <a:gd name="connsiteY94" fmla="*/ 836083 h 3295650"/>
              <a:gd name="connsiteX95" fmla="*/ 645583 w 4239683"/>
              <a:gd name="connsiteY95" fmla="*/ 840317 h 3295650"/>
              <a:gd name="connsiteX96" fmla="*/ 645583 w 4239683"/>
              <a:gd name="connsiteY96" fmla="*/ 768350 h 3295650"/>
              <a:gd name="connsiteX97" fmla="*/ 613833 w 4239683"/>
              <a:gd name="connsiteY97" fmla="*/ 768350 h 3295650"/>
              <a:gd name="connsiteX98" fmla="*/ 605366 w 4239683"/>
              <a:gd name="connsiteY98" fmla="*/ 681567 h 3295650"/>
              <a:gd name="connsiteX99" fmla="*/ 590549 w 4239683"/>
              <a:gd name="connsiteY99" fmla="*/ 599017 h 3295650"/>
              <a:gd name="connsiteX100" fmla="*/ 582083 w 4239683"/>
              <a:gd name="connsiteY100" fmla="*/ 565150 h 3295650"/>
              <a:gd name="connsiteX101" fmla="*/ 550333 w 4239683"/>
              <a:gd name="connsiteY101" fmla="*/ 565150 h 3295650"/>
              <a:gd name="connsiteX102" fmla="*/ 548216 w 4239683"/>
              <a:gd name="connsiteY102" fmla="*/ 505883 h 3295650"/>
              <a:gd name="connsiteX103" fmla="*/ 514350 w 4239683"/>
              <a:gd name="connsiteY103" fmla="*/ 501650 h 3295650"/>
              <a:gd name="connsiteX104" fmla="*/ 512233 w 4239683"/>
              <a:gd name="connsiteY104" fmla="*/ 476250 h 3295650"/>
              <a:gd name="connsiteX105" fmla="*/ 442383 w 4239683"/>
              <a:gd name="connsiteY105" fmla="*/ 476250 h 3295650"/>
              <a:gd name="connsiteX106" fmla="*/ 442383 w 4239683"/>
              <a:gd name="connsiteY106" fmla="*/ 450850 h 3295650"/>
              <a:gd name="connsiteX107" fmla="*/ 328083 w 4239683"/>
              <a:gd name="connsiteY107" fmla="*/ 450850 h 3295650"/>
              <a:gd name="connsiteX108" fmla="*/ 328083 w 4239683"/>
              <a:gd name="connsiteY108" fmla="*/ 381000 h 3295650"/>
              <a:gd name="connsiteX109" fmla="*/ 302683 w 4239683"/>
              <a:gd name="connsiteY109" fmla="*/ 381000 h 3295650"/>
              <a:gd name="connsiteX110" fmla="*/ 302683 w 4239683"/>
              <a:gd name="connsiteY110" fmla="*/ 323850 h 3295650"/>
              <a:gd name="connsiteX111" fmla="*/ 283633 w 4239683"/>
              <a:gd name="connsiteY111" fmla="*/ 323850 h 3295650"/>
              <a:gd name="connsiteX112" fmla="*/ 283633 w 4239683"/>
              <a:gd name="connsiteY112" fmla="*/ 241300 h 3295650"/>
              <a:gd name="connsiteX113" fmla="*/ 277283 w 4239683"/>
              <a:gd name="connsiteY113" fmla="*/ 234950 h 3295650"/>
              <a:gd name="connsiteX114" fmla="*/ 277283 w 4239683"/>
              <a:gd name="connsiteY114" fmla="*/ 114300 h 3295650"/>
              <a:gd name="connsiteX115" fmla="*/ 243417 w 4239683"/>
              <a:gd name="connsiteY115" fmla="*/ 88900 h 3295650"/>
              <a:gd name="connsiteX116" fmla="*/ 239183 w 4239683"/>
              <a:gd name="connsiteY116" fmla="*/ 57150 h 3295650"/>
              <a:gd name="connsiteX117" fmla="*/ 160867 w 4239683"/>
              <a:gd name="connsiteY117" fmla="*/ 57150 h 3295650"/>
              <a:gd name="connsiteX118" fmla="*/ 154516 w 4239683"/>
              <a:gd name="connsiteY118" fmla="*/ 21167 h 3295650"/>
              <a:gd name="connsiteX119" fmla="*/ 105834 w 4239683"/>
              <a:gd name="connsiteY119" fmla="*/ 21167 h 3295650"/>
              <a:gd name="connsiteX120" fmla="*/ 105833 w 4239683"/>
              <a:gd name="connsiteY120" fmla="*/ 0 h 3295650"/>
              <a:gd name="connsiteX121" fmla="*/ 0 w 4239683"/>
              <a:gd name="connsiteY121" fmla="*/ 0 h 3295650"/>
              <a:gd name="connsiteX0" fmla="*/ 4239683 w 4239683"/>
              <a:gd name="connsiteY0" fmla="*/ 3295650 h 3295650"/>
              <a:gd name="connsiteX1" fmla="*/ 4239683 w 4239683"/>
              <a:gd name="connsiteY1" fmla="*/ 2768600 h 3295650"/>
              <a:gd name="connsiteX2" fmla="*/ 3623733 w 4239683"/>
              <a:gd name="connsiteY2" fmla="*/ 2768600 h 3295650"/>
              <a:gd name="connsiteX3" fmla="*/ 3623733 w 4239683"/>
              <a:gd name="connsiteY3" fmla="*/ 2673350 h 3295650"/>
              <a:gd name="connsiteX4" fmla="*/ 3160183 w 4239683"/>
              <a:gd name="connsiteY4" fmla="*/ 2673350 h 3295650"/>
              <a:gd name="connsiteX5" fmla="*/ 3160183 w 4239683"/>
              <a:gd name="connsiteY5" fmla="*/ 2603500 h 3295650"/>
              <a:gd name="connsiteX6" fmla="*/ 3058583 w 4239683"/>
              <a:gd name="connsiteY6" fmla="*/ 2603500 h 3295650"/>
              <a:gd name="connsiteX7" fmla="*/ 3058583 w 4239683"/>
              <a:gd name="connsiteY7" fmla="*/ 2603500 h 3295650"/>
              <a:gd name="connsiteX8" fmla="*/ 3058583 w 4239683"/>
              <a:gd name="connsiteY8" fmla="*/ 2559050 h 3295650"/>
              <a:gd name="connsiteX9" fmla="*/ 2995083 w 4239683"/>
              <a:gd name="connsiteY9" fmla="*/ 2559050 h 3295650"/>
              <a:gd name="connsiteX10" fmla="*/ 2995083 w 4239683"/>
              <a:gd name="connsiteY10" fmla="*/ 2482850 h 3295650"/>
              <a:gd name="connsiteX11" fmla="*/ 2982383 w 4239683"/>
              <a:gd name="connsiteY11" fmla="*/ 2482850 h 3295650"/>
              <a:gd name="connsiteX12" fmla="*/ 2982383 w 4239683"/>
              <a:gd name="connsiteY12" fmla="*/ 2451100 h 3295650"/>
              <a:gd name="connsiteX13" fmla="*/ 2912533 w 4239683"/>
              <a:gd name="connsiteY13" fmla="*/ 2451100 h 3295650"/>
              <a:gd name="connsiteX14" fmla="*/ 2925233 w 4239683"/>
              <a:gd name="connsiteY14" fmla="*/ 2438400 h 3295650"/>
              <a:gd name="connsiteX15" fmla="*/ 2823633 w 4239683"/>
              <a:gd name="connsiteY15" fmla="*/ 2438400 h 3295650"/>
              <a:gd name="connsiteX16" fmla="*/ 2823633 w 4239683"/>
              <a:gd name="connsiteY16" fmla="*/ 2413000 h 3295650"/>
              <a:gd name="connsiteX17" fmla="*/ 2753783 w 4239683"/>
              <a:gd name="connsiteY17" fmla="*/ 2413000 h 3295650"/>
              <a:gd name="connsiteX18" fmla="*/ 2753783 w 4239683"/>
              <a:gd name="connsiteY18" fmla="*/ 2393950 h 3295650"/>
              <a:gd name="connsiteX19" fmla="*/ 2728383 w 4239683"/>
              <a:gd name="connsiteY19" fmla="*/ 2393950 h 3295650"/>
              <a:gd name="connsiteX20" fmla="*/ 2728383 w 4239683"/>
              <a:gd name="connsiteY20" fmla="*/ 2368550 h 3295650"/>
              <a:gd name="connsiteX21" fmla="*/ 2696633 w 4239683"/>
              <a:gd name="connsiteY21" fmla="*/ 2368550 h 3295650"/>
              <a:gd name="connsiteX22" fmla="*/ 2696633 w 4239683"/>
              <a:gd name="connsiteY22" fmla="*/ 2355850 h 3295650"/>
              <a:gd name="connsiteX23" fmla="*/ 2575983 w 4239683"/>
              <a:gd name="connsiteY23" fmla="*/ 2355850 h 3295650"/>
              <a:gd name="connsiteX24" fmla="*/ 2575983 w 4239683"/>
              <a:gd name="connsiteY24" fmla="*/ 2336800 h 3295650"/>
              <a:gd name="connsiteX25" fmla="*/ 2506133 w 4239683"/>
              <a:gd name="connsiteY25" fmla="*/ 2336800 h 3295650"/>
              <a:gd name="connsiteX26" fmla="*/ 2506133 w 4239683"/>
              <a:gd name="connsiteY26" fmla="*/ 2292350 h 3295650"/>
              <a:gd name="connsiteX27" fmla="*/ 2468033 w 4239683"/>
              <a:gd name="connsiteY27" fmla="*/ 2292350 h 3295650"/>
              <a:gd name="connsiteX28" fmla="*/ 2468033 w 4239683"/>
              <a:gd name="connsiteY28" fmla="*/ 2273300 h 3295650"/>
              <a:gd name="connsiteX29" fmla="*/ 2410883 w 4239683"/>
              <a:gd name="connsiteY29" fmla="*/ 2273300 h 3295650"/>
              <a:gd name="connsiteX30" fmla="*/ 2410883 w 4239683"/>
              <a:gd name="connsiteY30" fmla="*/ 2228850 h 3295650"/>
              <a:gd name="connsiteX31" fmla="*/ 2372783 w 4239683"/>
              <a:gd name="connsiteY31" fmla="*/ 2228850 h 3295650"/>
              <a:gd name="connsiteX32" fmla="*/ 2372783 w 4239683"/>
              <a:gd name="connsiteY32" fmla="*/ 2190750 h 3295650"/>
              <a:gd name="connsiteX33" fmla="*/ 2252133 w 4239683"/>
              <a:gd name="connsiteY33" fmla="*/ 2190750 h 3295650"/>
              <a:gd name="connsiteX34" fmla="*/ 2252133 w 4239683"/>
              <a:gd name="connsiteY34" fmla="*/ 2165350 h 3295650"/>
              <a:gd name="connsiteX35" fmla="*/ 2207683 w 4239683"/>
              <a:gd name="connsiteY35" fmla="*/ 2165350 h 3295650"/>
              <a:gd name="connsiteX36" fmla="*/ 2207683 w 4239683"/>
              <a:gd name="connsiteY36" fmla="*/ 2152650 h 3295650"/>
              <a:gd name="connsiteX37" fmla="*/ 2169583 w 4239683"/>
              <a:gd name="connsiteY37" fmla="*/ 2152650 h 3295650"/>
              <a:gd name="connsiteX38" fmla="*/ 2169583 w 4239683"/>
              <a:gd name="connsiteY38" fmla="*/ 2127250 h 3295650"/>
              <a:gd name="connsiteX39" fmla="*/ 2131483 w 4239683"/>
              <a:gd name="connsiteY39" fmla="*/ 2127250 h 3295650"/>
              <a:gd name="connsiteX40" fmla="*/ 2131483 w 4239683"/>
              <a:gd name="connsiteY40" fmla="*/ 2082800 h 3295650"/>
              <a:gd name="connsiteX41" fmla="*/ 2106083 w 4239683"/>
              <a:gd name="connsiteY41" fmla="*/ 2082800 h 3295650"/>
              <a:gd name="connsiteX42" fmla="*/ 2106083 w 4239683"/>
              <a:gd name="connsiteY42" fmla="*/ 2025650 h 3295650"/>
              <a:gd name="connsiteX43" fmla="*/ 2080683 w 4239683"/>
              <a:gd name="connsiteY43" fmla="*/ 2025650 h 3295650"/>
              <a:gd name="connsiteX44" fmla="*/ 2080683 w 4239683"/>
              <a:gd name="connsiteY44" fmla="*/ 2025650 h 3295650"/>
              <a:gd name="connsiteX45" fmla="*/ 2055283 w 4239683"/>
              <a:gd name="connsiteY45" fmla="*/ 2000250 h 3295650"/>
              <a:gd name="connsiteX46" fmla="*/ 2055283 w 4239683"/>
              <a:gd name="connsiteY46" fmla="*/ 1968500 h 3295650"/>
              <a:gd name="connsiteX47" fmla="*/ 1839383 w 4239683"/>
              <a:gd name="connsiteY47" fmla="*/ 1968500 h 3295650"/>
              <a:gd name="connsiteX48" fmla="*/ 1839383 w 4239683"/>
              <a:gd name="connsiteY48" fmla="*/ 1930400 h 3295650"/>
              <a:gd name="connsiteX49" fmla="*/ 1813983 w 4239683"/>
              <a:gd name="connsiteY49" fmla="*/ 1930400 h 3295650"/>
              <a:gd name="connsiteX50" fmla="*/ 1813983 w 4239683"/>
              <a:gd name="connsiteY50" fmla="*/ 1885950 h 3295650"/>
              <a:gd name="connsiteX51" fmla="*/ 1794933 w 4239683"/>
              <a:gd name="connsiteY51" fmla="*/ 1885950 h 3295650"/>
              <a:gd name="connsiteX52" fmla="*/ 1794933 w 4239683"/>
              <a:gd name="connsiteY52" fmla="*/ 1854200 h 3295650"/>
              <a:gd name="connsiteX53" fmla="*/ 1763183 w 4239683"/>
              <a:gd name="connsiteY53" fmla="*/ 1854200 h 3295650"/>
              <a:gd name="connsiteX54" fmla="*/ 1763183 w 4239683"/>
              <a:gd name="connsiteY54" fmla="*/ 1816100 h 3295650"/>
              <a:gd name="connsiteX55" fmla="*/ 1725083 w 4239683"/>
              <a:gd name="connsiteY55" fmla="*/ 1816100 h 3295650"/>
              <a:gd name="connsiteX56" fmla="*/ 1725083 w 4239683"/>
              <a:gd name="connsiteY56" fmla="*/ 1790700 h 3295650"/>
              <a:gd name="connsiteX57" fmla="*/ 1598083 w 4239683"/>
              <a:gd name="connsiteY57" fmla="*/ 1790700 h 3295650"/>
              <a:gd name="connsiteX58" fmla="*/ 1598083 w 4239683"/>
              <a:gd name="connsiteY58" fmla="*/ 1758950 h 3295650"/>
              <a:gd name="connsiteX59" fmla="*/ 1540933 w 4239683"/>
              <a:gd name="connsiteY59" fmla="*/ 1758950 h 3295650"/>
              <a:gd name="connsiteX60" fmla="*/ 1540933 w 4239683"/>
              <a:gd name="connsiteY60" fmla="*/ 1758950 h 3295650"/>
              <a:gd name="connsiteX61" fmla="*/ 1515533 w 4239683"/>
              <a:gd name="connsiteY61" fmla="*/ 1733550 h 3295650"/>
              <a:gd name="connsiteX62" fmla="*/ 1515533 w 4239683"/>
              <a:gd name="connsiteY62" fmla="*/ 1663700 h 3295650"/>
              <a:gd name="connsiteX63" fmla="*/ 1464733 w 4239683"/>
              <a:gd name="connsiteY63" fmla="*/ 1663700 h 3295650"/>
              <a:gd name="connsiteX64" fmla="*/ 1464733 w 4239683"/>
              <a:gd name="connsiteY64" fmla="*/ 1587500 h 3295650"/>
              <a:gd name="connsiteX65" fmla="*/ 1400177 w 4239683"/>
              <a:gd name="connsiteY65" fmla="*/ 1572155 h 3295650"/>
              <a:gd name="connsiteX66" fmla="*/ 1381654 w 4239683"/>
              <a:gd name="connsiteY66" fmla="*/ 1539875 h 3295650"/>
              <a:gd name="connsiteX67" fmla="*/ 1303865 w 4239683"/>
              <a:gd name="connsiteY67" fmla="*/ 1540934 h 3295650"/>
              <a:gd name="connsiteX68" fmla="*/ 1308100 w 4239683"/>
              <a:gd name="connsiteY68" fmla="*/ 1515533 h 3295650"/>
              <a:gd name="connsiteX69" fmla="*/ 1257300 w 4239683"/>
              <a:gd name="connsiteY69" fmla="*/ 1515533 h 3295650"/>
              <a:gd name="connsiteX70" fmla="*/ 1257300 w 4239683"/>
              <a:gd name="connsiteY70" fmla="*/ 1479550 h 3295650"/>
              <a:gd name="connsiteX71" fmla="*/ 1223433 w 4239683"/>
              <a:gd name="connsiteY71" fmla="*/ 1479550 h 3295650"/>
              <a:gd name="connsiteX72" fmla="*/ 1223433 w 4239683"/>
              <a:gd name="connsiteY72" fmla="*/ 1435100 h 3295650"/>
              <a:gd name="connsiteX73" fmla="*/ 1198033 w 4239683"/>
              <a:gd name="connsiteY73" fmla="*/ 1435100 h 3295650"/>
              <a:gd name="connsiteX74" fmla="*/ 1198033 w 4239683"/>
              <a:gd name="connsiteY74" fmla="*/ 1346200 h 3295650"/>
              <a:gd name="connsiteX75" fmla="*/ 1172633 w 4239683"/>
              <a:gd name="connsiteY75" fmla="*/ 1346200 h 3295650"/>
              <a:gd name="connsiteX76" fmla="*/ 1174749 w 4239683"/>
              <a:gd name="connsiteY76" fmla="*/ 1299633 h 3295650"/>
              <a:gd name="connsiteX77" fmla="*/ 1147233 w 4239683"/>
              <a:gd name="connsiteY77" fmla="*/ 1295400 h 3295650"/>
              <a:gd name="connsiteX78" fmla="*/ 1147233 w 4239683"/>
              <a:gd name="connsiteY78" fmla="*/ 1250950 h 3295650"/>
              <a:gd name="connsiteX79" fmla="*/ 1102783 w 4239683"/>
              <a:gd name="connsiteY79" fmla="*/ 1250950 h 3295650"/>
              <a:gd name="connsiteX80" fmla="*/ 1094316 w 4239683"/>
              <a:gd name="connsiteY80" fmla="*/ 1195917 h 3295650"/>
              <a:gd name="connsiteX81" fmla="*/ 982132 w 4239683"/>
              <a:gd name="connsiteY81" fmla="*/ 1193800 h 3295650"/>
              <a:gd name="connsiteX82" fmla="*/ 956733 w 4239683"/>
              <a:gd name="connsiteY82" fmla="*/ 1164167 h 3295650"/>
              <a:gd name="connsiteX83" fmla="*/ 918633 w 4239683"/>
              <a:gd name="connsiteY83" fmla="*/ 1155700 h 3295650"/>
              <a:gd name="connsiteX84" fmla="*/ 912283 w 4239683"/>
              <a:gd name="connsiteY84" fmla="*/ 1081616 h 3295650"/>
              <a:gd name="connsiteX85" fmla="*/ 895349 w 4239683"/>
              <a:gd name="connsiteY85" fmla="*/ 1051982 h 3295650"/>
              <a:gd name="connsiteX86" fmla="*/ 901700 w 4239683"/>
              <a:gd name="connsiteY86" fmla="*/ 994833 h 3295650"/>
              <a:gd name="connsiteX87" fmla="*/ 867833 w 4239683"/>
              <a:gd name="connsiteY87" fmla="*/ 984250 h 3295650"/>
              <a:gd name="connsiteX88" fmla="*/ 867833 w 4239683"/>
              <a:gd name="connsiteY88" fmla="*/ 933450 h 3295650"/>
              <a:gd name="connsiteX89" fmla="*/ 848783 w 4239683"/>
              <a:gd name="connsiteY89" fmla="*/ 933450 h 3295650"/>
              <a:gd name="connsiteX90" fmla="*/ 848783 w 4239683"/>
              <a:gd name="connsiteY90" fmla="*/ 895350 h 3295650"/>
              <a:gd name="connsiteX91" fmla="*/ 823383 w 4239683"/>
              <a:gd name="connsiteY91" fmla="*/ 895350 h 3295650"/>
              <a:gd name="connsiteX92" fmla="*/ 823383 w 4239683"/>
              <a:gd name="connsiteY92" fmla="*/ 869950 h 3295650"/>
              <a:gd name="connsiteX93" fmla="*/ 715433 w 4239683"/>
              <a:gd name="connsiteY93" fmla="*/ 869950 h 3295650"/>
              <a:gd name="connsiteX94" fmla="*/ 704849 w 4239683"/>
              <a:gd name="connsiteY94" fmla="*/ 836083 h 3295650"/>
              <a:gd name="connsiteX95" fmla="*/ 645583 w 4239683"/>
              <a:gd name="connsiteY95" fmla="*/ 840317 h 3295650"/>
              <a:gd name="connsiteX96" fmla="*/ 645583 w 4239683"/>
              <a:gd name="connsiteY96" fmla="*/ 768350 h 3295650"/>
              <a:gd name="connsiteX97" fmla="*/ 613833 w 4239683"/>
              <a:gd name="connsiteY97" fmla="*/ 768350 h 3295650"/>
              <a:gd name="connsiteX98" fmla="*/ 605366 w 4239683"/>
              <a:gd name="connsiteY98" fmla="*/ 681567 h 3295650"/>
              <a:gd name="connsiteX99" fmla="*/ 590549 w 4239683"/>
              <a:gd name="connsiteY99" fmla="*/ 599017 h 3295650"/>
              <a:gd name="connsiteX100" fmla="*/ 582083 w 4239683"/>
              <a:gd name="connsiteY100" fmla="*/ 565150 h 3295650"/>
              <a:gd name="connsiteX101" fmla="*/ 550333 w 4239683"/>
              <a:gd name="connsiteY101" fmla="*/ 565150 h 3295650"/>
              <a:gd name="connsiteX102" fmla="*/ 548216 w 4239683"/>
              <a:gd name="connsiteY102" fmla="*/ 505883 h 3295650"/>
              <a:gd name="connsiteX103" fmla="*/ 514350 w 4239683"/>
              <a:gd name="connsiteY103" fmla="*/ 501650 h 3295650"/>
              <a:gd name="connsiteX104" fmla="*/ 512233 w 4239683"/>
              <a:gd name="connsiteY104" fmla="*/ 476250 h 3295650"/>
              <a:gd name="connsiteX105" fmla="*/ 442383 w 4239683"/>
              <a:gd name="connsiteY105" fmla="*/ 476250 h 3295650"/>
              <a:gd name="connsiteX106" fmla="*/ 442383 w 4239683"/>
              <a:gd name="connsiteY106" fmla="*/ 450850 h 3295650"/>
              <a:gd name="connsiteX107" fmla="*/ 328083 w 4239683"/>
              <a:gd name="connsiteY107" fmla="*/ 450850 h 3295650"/>
              <a:gd name="connsiteX108" fmla="*/ 328083 w 4239683"/>
              <a:gd name="connsiteY108" fmla="*/ 381000 h 3295650"/>
              <a:gd name="connsiteX109" fmla="*/ 302683 w 4239683"/>
              <a:gd name="connsiteY109" fmla="*/ 381000 h 3295650"/>
              <a:gd name="connsiteX110" fmla="*/ 302683 w 4239683"/>
              <a:gd name="connsiteY110" fmla="*/ 323850 h 3295650"/>
              <a:gd name="connsiteX111" fmla="*/ 283633 w 4239683"/>
              <a:gd name="connsiteY111" fmla="*/ 323850 h 3295650"/>
              <a:gd name="connsiteX112" fmla="*/ 283633 w 4239683"/>
              <a:gd name="connsiteY112" fmla="*/ 241300 h 3295650"/>
              <a:gd name="connsiteX113" fmla="*/ 277283 w 4239683"/>
              <a:gd name="connsiteY113" fmla="*/ 234950 h 3295650"/>
              <a:gd name="connsiteX114" fmla="*/ 277283 w 4239683"/>
              <a:gd name="connsiteY114" fmla="*/ 114300 h 3295650"/>
              <a:gd name="connsiteX115" fmla="*/ 243417 w 4239683"/>
              <a:gd name="connsiteY115" fmla="*/ 88900 h 3295650"/>
              <a:gd name="connsiteX116" fmla="*/ 239183 w 4239683"/>
              <a:gd name="connsiteY116" fmla="*/ 57150 h 3295650"/>
              <a:gd name="connsiteX117" fmla="*/ 160867 w 4239683"/>
              <a:gd name="connsiteY117" fmla="*/ 57150 h 3295650"/>
              <a:gd name="connsiteX118" fmla="*/ 154516 w 4239683"/>
              <a:gd name="connsiteY118" fmla="*/ 21167 h 3295650"/>
              <a:gd name="connsiteX119" fmla="*/ 105834 w 4239683"/>
              <a:gd name="connsiteY119" fmla="*/ 21167 h 3295650"/>
              <a:gd name="connsiteX120" fmla="*/ 105833 w 4239683"/>
              <a:gd name="connsiteY120" fmla="*/ 0 h 3295650"/>
              <a:gd name="connsiteX121" fmla="*/ 0 w 4239683"/>
              <a:gd name="connsiteY121" fmla="*/ 0 h 3295650"/>
              <a:gd name="connsiteX0" fmla="*/ 4239683 w 4239683"/>
              <a:gd name="connsiteY0" fmla="*/ 3295650 h 3295650"/>
              <a:gd name="connsiteX1" fmla="*/ 4239683 w 4239683"/>
              <a:gd name="connsiteY1" fmla="*/ 2768600 h 3295650"/>
              <a:gd name="connsiteX2" fmla="*/ 3623733 w 4239683"/>
              <a:gd name="connsiteY2" fmla="*/ 2768600 h 3295650"/>
              <a:gd name="connsiteX3" fmla="*/ 3623733 w 4239683"/>
              <a:gd name="connsiteY3" fmla="*/ 2673350 h 3295650"/>
              <a:gd name="connsiteX4" fmla="*/ 3160183 w 4239683"/>
              <a:gd name="connsiteY4" fmla="*/ 2673350 h 3295650"/>
              <a:gd name="connsiteX5" fmla="*/ 3160183 w 4239683"/>
              <a:gd name="connsiteY5" fmla="*/ 2603500 h 3295650"/>
              <a:gd name="connsiteX6" fmla="*/ 3058583 w 4239683"/>
              <a:gd name="connsiteY6" fmla="*/ 2603500 h 3295650"/>
              <a:gd name="connsiteX7" fmla="*/ 3058583 w 4239683"/>
              <a:gd name="connsiteY7" fmla="*/ 2603500 h 3295650"/>
              <a:gd name="connsiteX8" fmla="*/ 3058583 w 4239683"/>
              <a:gd name="connsiteY8" fmla="*/ 2559050 h 3295650"/>
              <a:gd name="connsiteX9" fmla="*/ 2995083 w 4239683"/>
              <a:gd name="connsiteY9" fmla="*/ 2559050 h 3295650"/>
              <a:gd name="connsiteX10" fmla="*/ 2995083 w 4239683"/>
              <a:gd name="connsiteY10" fmla="*/ 2482850 h 3295650"/>
              <a:gd name="connsiteX11" fmla="*/ 2982383 w 4239683"/>
              <a:gd name="connsiteY11" fmla="*/ 2482850 h 3295650"/>
              <a:gd name="connsiteX12" fmla="*/ 2982383 w 4239683"/>
              <a:gd name="connsiteY12" fmla="*/ 2451100 h 3295650"/>
              <a:gd name="connsiteX13" fmla="*/ 2912533 w 4239683"/>
              <a:gd name="connsiteY13" fmla="*/ 2451100 h 3295650"/>
              <a:gd name="connsiteX14" fmla="*/ 2925233 w 4239683"/>
              <a:gd name="connsiteY14" fmla="*/ 2438400 h 3295650"/>
              <a:gd name="connsiteX15" fmla="*/ 2823633 w 4239683"/>
              <a:gd name="connsiteY15" fmla="*/ 2438400 h 3295650"/>
              <a:gd name="connsiteX16" fmla="*/ 2823633 w 4239683"/>
              <a:gd name="connsiteY16" fmla="*/ 2413000 h 3295650"/>
              <a:gd name="connsiteX17" fmla="*/ 2753783 w 4239683"/>
              <a:gd name="connsiteY17" fmla="*/ 2413000 h 3295650"/>
              <a:gd name="connsiteX18" fmla="*/ 2753783 w 4239683"/>
              <a:gd name="connsiteY18" fmla="*/ 2393950 h 3295650"/>
              <a:gd name="connsiteX19" fmla="*/ 2728383 w 4239683"/>
              <a:gd name="connsiteY19" fmla="*/ 2393950 h 3295650"/>
              <a:gd name="connsiteX20" fmla="*/ 2728383 w 4239683"/>
              <a:gd name="connsiteY20" fmla="*/ 2368550 h 3295650"/>
              <a:gd name="connsiteX21" fmla="*/ 2696633 w 4239683"/>
              <a:gd name="connsiteY21" fmla="*/ 2368550 h 3295650"/>
              <a:gd name="connsiteX22" fmla="*/ 2696633 w 4239683"/>
              <a:gd name="connsiteY22" fmla="*/ 2355850 h 3295650"/>
              <a:gd name="connsiteX23" fmla="*/ 2575983 w 4239683"/>
              <a:gd name="connsiteY23" fmla="*/ 2355850 h 3295650"/>
              <a:gd name="connsiteX24" fmla="*/ 2575983 w 4239683"/>
              <a:gd name="connsiteY24" fmla="*/ 2336800 h 3295650"/>
              <a:gd name="connsiteX25" fmla="*/ 2506133 w 4239683"/>
              <a:gd name="connsiteY25" fmla="*/ 2336800 h 3295650"/>
              <a:gd name="connsiteX26" fmla="*/ 2506133 w 4239683"/>
              <a:gd name="connsiteY26" fmla="*/ 2292350 h 3295650"/>
              <a:gd name="connsiteX27" fmla="*/ 2468033 w 4239683"/>
              <a:gd name="connsiteY27" fmla="*/ 2292350 h 3295650"/>
              <a:gd name="connsiteX28" fmla="*/ 2468033 w 4239683"/>
              <a:gd name="connsiteY28" fmla="*/ 2273300 h 3295650"/>
              <a:gd name="connsiteX29" fmla="*/ 2410883 w 4239683"/>
              <a:gd name="connsiteY29" fmla="*/ 2273300 h 3295650"/>
              <a:gd name="connsiteX30" fmla="*/ 2410883 w 4239683"/>
              <a:gd name="connsiteY30" fmla="*/ 2228850 h 3295650"/>
              <a:gd name="connsiteX31" fmla="*/ 2372783 w 4239683"/>
              <a:gd name="connsiteY31" fmla="*/ 2228850 h 3295650"/>
              <a:gd name="connsiteX32" fmla="*/ 2372783 w 4239683"/>
              <a:gd name="connsiteY32" fmla="*/ 2190750 h 3295650"/>
              <a:gd name="connsiteX33" fmla="*/ 2252133 w 4239683"/>
              <a:gd name="connsiteY33" fmla="*/ 2190750 h 3295650"/>
              <a:gd name="connsiteX34" fmla="*/ 2252133 w 4239683"/>
              <a:gd name="connsiteY34" fmla="*/ 2165350 h 3295650"/>
              <a:gd name="connsiteX35" fmla="*/ 2207683 w 4239683"/>
              <a:gd name="connsiteY35" fmla="*/ 2165350 h 3295650"/>
              <a:gd name="connsiteX36" fmla="*/ 2207683 w 4239683"/>
              <a:gd name="connsiteY36" fmla="*/ 2152650 h 3295650"/>
              <a:gd name="connsiteX37" fmla="*/ 2169583 w 4239683"/>
              <a:gd name="connsiteY37" fmla="*/ 2152650 h 3295650"/>
              <a:gd name="connsiteX38" fmla="*/ 2169583 w 4239683"/>
              <a:gd name="connsiteY38" fmla="*/ 2127250 h 3295650"/>
              <a:gd name="connsiteX39" fmla="*/ 2131483 w 4239683"/>
              <a:gd name="connsiteY39" fmla="*/ 2127250 h 3295650"/>
              <a:gd name="connsiteX40" fmla="*/ 2131483 w 4239683"/>
              <a:gd name="connsiteY40" fmla="*/ 2082800 h 3295650"/>
              <a:gd name="connsiteX41" fmla="*/ 2106083 w 4239683"/>
              <a:gd name="connsiteY41" fmla="*/ 2082800 h 3295650"/>
              <a:gd name="connsiteX42" fmla="*/ 2106083 w 4239683"/>
              <a:gd name="connsiteY42" fmla="*/ 2025650 h 3295650"/>
              <a:gd name="connsiteX43" fmla="*/ 2080683 w 4239683"/>
              <a:gd name="connsiteY43" fmla="*/ 2025650 h 3295650"/>
              <a:gd name="connsiteX44" fmla="*/ 2080683 w 4239683"/>
              <a:gd name="connsiteY44" fmla="*/ 2025650 h 3295650"/>
              <a:gd name="connsiteX45" fmla="*/ 2055283 w 4239683"/>
              <a:gd name="connsiteY45" fmla="*/ 2000250 h 3295650"/>
              <a:gd name="connsiteX46" fmla="*/ 2055283 w 4239683"/>
              <a:gd name="connsiteY46" fmla="*/ 1968500 h 3295650"/>
              <a:gd name="connsiteX47" fmla="*/ 1839383 w 4239683"/>
              <a:gd name="connsiteY47" fmla="*/ 1968500 h 3295650"/>
              <a:gd name="connsiteX48" fmla="*/ 1839383 w 4239683"/>
              <a:gd name="connsiteY48" fmla="*/ 1930400 h 3295650"/>
              <a:gd name="connsiteX49" fmla="*/ 1813983 w 4239683"/>
              <a:gd name="connsiteY49" fmla="*/ 1930400 h 3295650"/>
              <a:gd name="connsiteX50" fmla="*/ 1813983 w 4239683"/>
              <a:gd name="connsiteY50" fmla="*/ 1885950 h 3295650"/>
              <a:gd name="connsiteX51" fmla="*/ 1794933 w 4239683"/>
              <a:gd name="connsiteY51" fmla="*/ 1885950 h 3295650"/>
              <a:gd name="connsiteX52" fmla="*/ 1794933 w 4239683"/>
              <a:gd name="connsiteY52" fmla="*/ 1854200 h 3295650"/>
              <a:gd name="connsiteX53" fmla="*/ 1763183 w 4239683"/>
              <a:gd name="connsiteY53" fmla="*/ 1854200 h 3295650"/>
              <a:gd name="connsiteX54" fmla="*/ 1763183 w 4239683"/>
              <a:gd name="connsiteY54" fmla="*/ 1816100 h 3295650"/>
              <a:gd name="connsiteX55" fmla="*/ 1725083 w 4239683"/>
              <a:gd name="connsiteY55" fmla="*/ 1816100 h 3295650"/>
              <a:gd name="connsiteX56" fmla="*/ 1725083 w 4239683"/>
              <a:gd name="connsiteY56" fmla="*/ 1790700 h 3295650"/>
              <a:gd name="connsiteX57" fmla="*/ 1598083 w 4239683"/>
              <a:gd name="connsiteY57" fmla="*/ 1790700 h 3295650"/>
              <a:gd name="connsiteX58" fmla="*/ 1598083 w 4239683"/>
              <a:gd name="connsiteY58" fmla="*/ 1758950 h 3295650"/>
              <a:gd name="connsiteX59" fmla="*/ 1540933 w 4239683"/>
              <a:gd name="connsiteY59" fmla="*/ 1758950 h 3295650"/>
              <a:gd name="connsiteX60" fmla="*/ 1540933 w 4239683"/>
              <a:gd name="connsiteY60" fmla="*/ 1758950 h 3295650"/>
              <a:gd name="connsiteX61" fmla="*/ 1515533 w 4239683"/>
              <a:gd name="connsiteY61" fmla="*/ 1733550 h 3295650"/>
              <a:gd name="connsiteX62" fmla="*/ 1515533 w 4239683"/>
              <a:gd name="connsiteY62" fmla="*/ 1663700 h 3295650"/>
              <a:gd name="connsiteX63" fmla="*/ 1464733 w 4239683"/>
              <a:gd name="connsiteY63" fmla="*/ 1663700 h 3295650"/>
              <a:gd name="connsiteX64" fmla="*/ 1464733 w 4239683"/>
              <a:gd name="connsiteY64" fmla="*/ 1587500 h 3295650"/>
              <a:gd name="connsiteX65" fmla="*/ 1400177 w 4239683"/>
              <a:gd name="connsiteY65" fmla="*/ 1572155 h 3295650"/>
              <a:gd name="connsiteX66" fmla="*/ 1381654 w 4239683"/>
              <a:gd name="connsiteY66" fmla="*/ 1539875 h 3295650"/>
              <a:gd name="connsiteX67" fmla="*/ 1303865 w 4239683"/>
              <a:gd name="connsiteY67" fmla="*/ 1540934 h 3295650"/>
              <a:gd name="connsiteX68" fmla="*/ 1308100 w 4239683"/>
              <a:gd name="connsiteY68" fmla="*/ 1515533 h 3295650"/>
              <a:gd name="connsiteX69" fmla="*/ 1257300 w 4239683"/>
              <a:gd name="connsiteY69" fmla="*/ 1515533 h 3295650"/>
              <a:gd name="connsiteX70" fmla="*/ 1257300 w 4239683"/>
              <a:gd name="connsiteY70" fmla="*/ 1479550 h 3295650"/>
              <a:gd name="connsiteX71" fmla="*/ 1223433 w 4239683"/>
              <a:gd name="connsiteY71" fmla="*/ 1479550 h 3295650"/>
              <a:gd name="connsiteX72" fmla="*/ 1223433 w 4239683"/>
              <a:gd name="connsiteY72" fmla="*/ 1435100 h 3295650"/>
              <a:gd name="connsiteX73" fmla="*/ 1198033 w 4239683"/>
              <a:gd name="connsiteY73" fmla="*/ 1435100 h 3295650"/>
              <a:gd name="connsiteX74" fmla="*/ 1198033 w 4239683"/>
              <a:gd name="connsiteY74" fmla="*/ 1346200 h 3295650"/>
              <a:gd name="connsiteX75" fmla="*/ 1172633 w 4239683"/>
              <a:gd name="connsiteY75" fmla="*/ 1346200 h 3295650"/>
              <a:gd name="connsiteX76" fmla="*/ 1174749 w 4239683"/>
              <a:gd name="connsiteY76" fmla="*/ 1299633 h 3295650"/>
              <a:gd name="connsiteX77" fmla="*/ 1147233 w 4239683"/>
              <a:gd name="connsiteY77" fmla="*/ 1295400 h 3295650"/>
              <a:gd name="connsiteX78" fmla="*/ 1147233 w 4239683"/>
              <a:gd name="connsiteY78" fmla="*/ 1250950 h 3295650"/>
              <a:gd name="connsiteX79" fmla="*/ 1102783 w 4239683"/>
              <a:gd name="connsiteY79" fmla="*/ 1250950 h 3295650"/>
              <a:gd name="connsiteX80" fmla="*/ 1094316 w 4239683"/>
              <a:gd name="connsiteY80" fmla="*/ 1195917 h 3295650"/>
              <a:gd name="connsiteX81" fmla="*/ 982132 w 4239683"/>
              <a:gd name="connsiteY81" fmla="*/ 1193800 h 3295650"/>
              <a:gd name="connsiteX82" fmla="*/ 956733 w 4239683"/>
              <a:gd name="connsiteY82" fmla="*/ 1164167 h 3295650"/>
              <a:gd name="connsiteX83" fmla="*/ 918633 w 4239683"/>
              <a:gd name="connsiteY83" fmla="*/ 1155700 h 3295650"/>
              <a:gd name="connsiteX84" fmla="*/ 912283 w 4239683"/>
              <a:gd name="connsiteY84" fmla="*/ 1081616 h 3295650"/>
              <a:gd name="connsiteX85" fmla="*/ 895349 w 4239683"/>
              <a:gd name="connsiteY85" fmla="*/ 1051982 h 3295650"/>
              <a:gd name="connsiteX86" fmla="*/ 901700 w 4239683"/>
              <a:gd name="connsiteY86" fmla="*/ 994833 h 3295650"/>
              <a:gd name="connsiteX87" fmla="*/ 867833 w 4239683"/>
              <a:gd name="connsiteY87" fmla="*/ 984250 h 3295650"/>
              <a:gd name="connsiteX88" fmla="*/ 867833 w 4239683"/>
              <a:gd name="connsiteY88" fmla="*/ 933450 h 3295650"/>
              <a:gd name="connsiteX89" fmla="*/ 848783 w 4239683"/>
              <a:gd name="connsiteY89" fmla="*/ 933450 h 3295650"/>
              <a:gd name="connsiteX90" fmla="*/ 848783 w 4239683"/>
              <a:gd name="connsiteY90" fmla="*/ 895350 h 3295650"/>
              <a:gd name="connsiteX91" fmla="*/ 823383 w 4239683"/>
              <a:gd name="connsiteY91" fmla="*/ 895350 h 3295650"/>
              <a:gd name="connsiteX92" fmla="*/ 823383 w 4239683"/>
              <a:gd name="connsiteY92" fmla="*/ 869950 h 3295650"/>
              <a:gd name="connsiteX93" fmla="*/ 715433 w 4239683"/>
              <a:gd name="connsiteY93" fmla="*/ 869950 h 3295650"/>
              <a:gd name="connsiteX94" fmla="*/ 704849 w 4239683"/>
              <a:gd name="connsiteY94" fmla="*/ 836083 h 3295650"/>
              <a:gd name="connsiteX95" fmla="*/ 645583 w 4239683"/>
              <a:gd name="connsiteY95" fmla="*/ 840317 h 3295650"/>
              <a:gd name="connsiteX96" fmla="*/ 645583 w 4239683"/>
              <a:gd name="connsiteY96" fmla="*/ 768350 h 3295650"/>
              <a:gd name="connsiteX97" fmla="*/ 613833 w 4239683"/>
              <a:gd name="connsiteY97" fmla="*/ 768350 h 3295650"/>
              <a:gd name="connsiteX98" fmla="*/ 605366 w 4239683"/>
              <a:gd name="connsiteY98" fmla="*/ 681567 h 3295650"/>
              <a:gd name="connsiteX99" fmla="*/ 590549 w 4239683"/>
              <a:gd name="connsiteY99" fmla="*/ 599017 h 3295650"/>
              <a:gd name="connsiteX100" fmla="*/ 582083 w 4239683"/>
              <a:gd name="connsiteY100" fmla="*/ 565150 h 3295650"/>
              <a:gd name="connsiteX101" fmla="*/ 550333 w 4239683"/>
              <a:gd name="connsiteY101" fmla="*/ 565150 h 3295650"/>
              <a:gd name="connsiteX102" fmla="*/ 548216 w 4239683"/>
              <a:gd name="connsiteY102" fmla="*/ 505883 h 3295650"/>
              <a:gd name="connsiteX103" fmla="*/ 514350 w 4239683"/>
              <a:gd name="connsiteY103" fmla="*/ 501650 h 3295650"/>
              <a:gd name="connsiteX104" fmla="*/ 512233 w 4239683"/>
              <a:gd name="connsiteY104" fmla="*/ 476250 h 3295650"/>
              <a:gd name="connsiteX105" fmla="*/ 442383 w 4239683"/>
              <a:gd name="connsiteY105" fmla="*/ 476250 h 3295650"/>
              <a:gd name="connsiteX106" fmla="*/ 442383 w 4239683"/>
              <a:gd name="connsiteY106" fmla="*/ 450850 h 3295650"/>
              <a:gd name="connsiteX107" fmla="*/ 328083 w 4239683"/>
              <a:gd name="connsiteY107" fmla="*/ 450850 h 3295650"/>
              <a:gd name="connsiteX108" fmla="*/ 328083 w 4239683"/>
              <a:gd name="connsiteY108" fmla="*/ 381000 h 3295650"/>
              <a:gd name="connsiteX109" fmla="*/ 302683 w 4239683"/>
              <a:gd name="connsiteY109" fmla="*/ 381000 h 3295650"/>
              <a:gd name="connsiteX110" fmla="*/ 302683 w 4239683"/>
              <a:gd name="connsiteY110" fmla="*/ 323850 h 3295650"/>
              <a:gd name="connsiteX111" fmla="*/ 283633 w 4239683"/>
              <a:gd name="connsiteY111" fmla="*/ 323850 h 3295650"/>
              <a:gd name="connsiteX112" fmla="*/ 283633 w 4239683"/>
              <a:gd name="connsiteY112" fmla="*/ 241300 h 3295650"/>
              <a:gd name="connsiteX113" fmla="*/ 277283 w 4239683"/>
              <a:gd name="connsiteY113" fmla="*/ 234950 h 3295650"/>
              <a:gd name="connsiteX114" fmla="*/ 277283 w 4239683"/>
              <a:gd name="connsiteY114" fmla="*/ 114300 h 3295650"/>
              <a:gd name="connsiteX115" fmla="*/ 243417 w 4239683"/>
              <a:gd name="connsiteY115" fmla="*/ 88900 h 3295650"/>
              <a:gd name="connsiteX116" fmla="*/ 239183 w 4239683"/>
              <a:gd name="connsiteY116" fmla="*/ 57150 h 3295650"/>
              <a:gd name="connsiteX117" fmla="*/ 160867 w 4239683"/>
              <a:gd name="connsiteY117" fmla="*/ 57150 h 3295650"/>
              <a:gd name="connsiteX118" fmla="*/ 154516 w 4239683"/>
              <a:gd name="connsiteY118" fmla="*/ 21167 h 3295650"/>
              <a:gd name="connsiteX119" fmla="*/ 105834 w 4239683"/>
              <a:gd name="connsiteY119" fmla="*/ 21167 h 3295650"/>
              <a:gd name="connsiteX120" fmla="*/ 105833 w 4239683"/>
              <a:gd name="connsiteY120" fmla="*/ 0 h 3295650"/>
              <a:gd name="connsiteX121" fmla="*/ 0 w 4239683"/>
              <a:gd name="connsiteY121" fmla="*/ 0 h 3295650"/>
              <a:gd name="connsiteX0" fmla="*/ 4239683 w 4239683"/>
              <a:gd name="connsiteY0" fmla="*/ 3295650 h 3295650"/>
              <a:gd name="connsiteX1" fmla="*/ 4239683 w 4239683"/>
              <a:gd name="connsiteY1" fmla="*/ 2768600 h 3295650"/>
              <a:gd name="connsiteX2" fmla="*/ 3623733 w 4239683"/>
              <a:gd name="connsiteY2" fmla="*/ 2768600 h 3295650"/>
              <a:gd name="connsiteX3" fmla="*/ 3623733 w 4239683"/>
              <a:gd name="connsiteY3" fmla="*/ 2673350 h 3295650"/>
              <a:gd name="connsiteX4" fmla="*/ 3160183 w 4239683"/>
              <a:gd name="connsiteY4" fmla="*/ 2673350 h 3295650"/>
              <a:gd name="connsiteX5" fmla="*/ 3160183 w 4239683"/>
              <a:gd name="connsiteY5" fmla="*/ 2603500 h 3295650"/>
              <a:gd name="connsiteX6" fmla="*/ 3058583 w 4239683"/>
              <a:gd name="connsiteY6" fmla="*/ 2603500 h 3295650"/>
              <a:gd name="connsiteX7" fmla="*/ 3058583 w 4239683"/>
              <a:gd name="connsiteY7" fmla="*/ 2603500 h 3295650"/>
              <a:gd name="connsiteX8" fmla="*/ 3058583 w 4239683"/>
              <a:gd name="connsiteY8" fmla="*/ 2559050 h 3295650"/>
              <a:gd name="connsiteX9" fmla="*/ 2995083 w 4239683"/>
              <a:gd name="connsiteY9" fmla="*/ 2559050 h 3295650"/>
              <a:gd name="connsiteX10" fmla="*/ 2995083 w 4239683"/>
              <a:gd name="connsiteY10" fmla="*/ 2482850 h 3295650"/>
              <a:gd name="connsiteX11" fmla="*/ 2982383 w 4239683"/>
              <a:gd name="connsiteY11" fmla="*/ 2482850 h 3295650"/>
              <a:gd name="connsiteX12" fmla="*/ 2982383 w 4239683"/>
              <a:gd name="connsiteY12" fmla="*/ 2451100 h 3295650"/>
              <a:gd name="connsiteX13" fmla="*/ 2912533 w 4239683"/>
              <a:gd name="connsiteY13" fmla="*/ 2451100 h 3295650"/>
              <a:gd name="connsiteX14" fmla="*/ 2925233 w 4239683"/>
              <a:gd name="connsiteY14" fmla="*/ 2438400 h 3295650"/>
              <a:gd name="connsiteX15" fmla="*/ 2823633 w 4239683"/>
              <a:gd name="connsiteY15" fmla="*/ 2438400 h 3295650"/>
              <a:gd name="connsiteX16" fmla="*/ 2823633 w 4239683"/>
              <a:gd name="connsiteY16" fmla="*/ 2413000 h 3295650"/>
              <a:gd name="connsiteX17" fmla="*/ 2753783 w 4239683"/>
              <a:gd name="connsiteY17" fmla="*/ 2413000 h 3295650"/>
              <a:gd name="connsiteX18" fmla="*/ 2753783 w 4239683"/>
              <a:gd name="connsiteY18" fmla="*/ 2393950 h 3295650"/>
              <a:gd name="connsiteX19" fmla="*/ 2728383 w 4239683"/>
              <a:gd name="connsiteY19" fmla="*/ 2393950 h 3295650"/>
              <a:gd name="connsiteX20" fmla="*/ 2728383 w 4239683"/>
              <a:gd name="connsiteY20" fmla="*/ 2368550 h 3295650"/>
              <a:gd name="connsiteX21" fmla="*/ 2696633 w 4239683"/>
              <a:gd name="connsiteY21" fmla="*/ 2368550 h 3295650"/>
              <a:gd name="connsiteX22" fmla="*/ 2696633 w 4239683"/>
              <a:gd name="connsiteY22" fmla="*/ 2355850 h 3295650"/>
              <a:gd name="connsiteX23" fmla="*/ 2575983 w 4239683"/>
              <a:gd name="connsiteY23" fmla="*/ 2355850 h 3295650"/>
              <a:gd name="connsiteX24" fmla="*/ 2575983 w 4239683"/>
              <a:gd name="connsiteY24" fmla="*/ 2336800 h 3295650"/>
              <a:gd name="connsiteX25" fmla="*/ 2506133 w 4239683"/>
              <a:gd name="connsiteY25" fmla="*/ 2336800 h 3295650"/>
              <a:gd name="connsiteX26" fmla="*/ 2506133 w 4239683"/>
              <a:gd name="connsiteY26" fmla="*/ 2292350 h 3295650"/>
              <a:gd name="connsiteX27" fmla="*/ 2468033 w 4239683"/>
              <a:gd name="connsiteY27" fmla="*/ 2292350 h 3295650"/>
              <a:gd name="connsiteX28" fmla="*/ 2468033 w 4239683"/>
              <a:gd name="connsiteY28" fmla="*/ 2273300 h 3295650"/>
              <a:gd name="connsiteX29" fmla="*/ 2410883 w 4239683"/>
              <a:gd name="connsiteY29" fmla="*/ 2273300 h 3295650"/>
              <a:gd name="connsiteX30" fmla="*/ 2410883 w 4239683"/>
              <a:gd name="connsiteY30" fmla="*/ 2228850 h 3295650"/>
              <a:gd name="connsiteX31" fmla="*/ 2372783 w 4239683"/>
              <a:gd name="connsiteY31" fmla="*/ 2228850 h 3295650"/>
              <a:gd name="connsiteX32" fmla="*/ 2372783 w 4239683"/>
              <a:gd name="connsiteY32" fmla="*/ 2190750 h 3295650"/>
              <a:gd name="connsiteX33" fmla="*/ 2252133 w 4239683"/>
              <a:gd name="connsiteY33" fmla="*/ 2190750 h 3295650"/>
              <a:gd name="connsiteX34" fmla="*/ 2252133 w 4239683"/>
              <a:gd name="connsiteY34" fmla="*/ 2165350 h 3295650"/>
              <a:gd name="connsiteX35" fmla="*/ 2207683 w 4239683"/>
              <a:gd name="connsiteY35" fmla="*/ 2165350 h 3295650"/>
              <a:gd name="connsiteX36" fmla="*/ 2207683 w 4239683"/>
              <a:gd name="connsiteY36" fmla="*/ 2152650 h 3295650"/>
              <a:gd name="connsiteX37" fmla="*/ 2169583 w 4239683"/>
              <a:gd name="connsiteY37" fmla="*/ 2152650 h 3295650"/>
              <a:gd name="connsiteX38" fmla="*/ 2169583 w 4239683"/>
              <a:gd name="connsiteY38" fmla="*/ 2127250 h 3295650"/>
              <a:gd name="connsiteX39" fmla="*/ 2131483 w 4239683"/>
              <a:gd name="connsiteY39" fmla="*/ 2127250 h 3295650"/>
              <a:gd name="connsiteX40" fmla="*/ 2131483 w 4239683"/>
              <a:gd name="connsiteY40" fmla="*/ 2082800 h 3295650"/>
              <a:gd name="connsiteX41" fmla="*/ 2106083 w 4239683"/>
              <a:gd name="connsiteY41" fmla="*/ 2082800 h 3295650"/>
              <a:gd name="connsiteX42" fmla="*/ 2106083 w 4239683"/>
              <a:gd name="connsiteY42" fmla="*/ 2025650 h 3295650"/>
              <a:gd name="connsiteX43" fmla="*/ 2080683 w 4239683"/>
              <a:gd name="connsiteY43" fmla="*/ 2025650 h 3295650"/>
              <a:gd name="connsiteX44" fmla="*/ 2080683 w 4239683"/>
              <a:gd name="connsiteY44" fmla="*/ 2025650 h 3295650"/>
              <a:gd name="connsiteX45" fmla="*/ 2055283 w 4239683"/>
              <a:gd name="connsiteY45" fmla="*/ 2000250 h 3295650"/>
              <a:gd name="connsiteX46" fmla="*/ 2055283 w 4239683"/>
              <a:gd name="connsiteY46" fmla="*/ 1968500 h 3295650"/>
              <a:gd name="connsiteX47" fmla="*/ 1839383 w 4239683"/>
              <a:gd name="connsiteY47" fmla="*/ 1968500 h 3295650"/>
              <a:gd name="connsiteX48" fmla="*/ 1839383 w 4239683"/>
              <a:gd name="connsiteY48" fmla="*/ 1930400 h 3295650"/>
              <a:gd name="connsiteX49" fmla="*/ 1813983 w 4239683"/>
              <a:gd name="connsiteY49" fmla="*/ 1930400 h 3295650"/>
              <a:gd name="connsiteX50" fmla="*/ 1813983 w 4239683"/>
              <a:gd name="connsiteY50" fmla="*/ 1885950 h 3295650"/>
              <a:gd name="connsiteX51" fmla="*/ 1794933 w 4239683"/>
              <a:gd name="connsiteY51" fmla="*/ 1885950 h 3295650"/>
              <a:gd name="connsiteX52" fmla="*/ 1794933 w 4239683"/>
              <a:gd name="connsiteY52" fmla="*/ 1854200 h 3295650"/>
              <a:gd name="connsiteX53" fmla="*/ 1763183 w 4239683"/>
              <a:gd name="connsiteY53" fmla="*/ 1854200 h 3295650"/>
              <a:gd name="connsiteX54" fmla="*/ 1763183 w 4239683"/>
              <a:gd name="connsiteY54" fmla="*/ 1816100 h 3295650"/>
              <a:gd name="connsiteX55" fmla="*/ 1725083 w 4239683"/>
              <a:gd name="connsiteY55" fmla="*/ 1816100 h 3295650"/>
              <a:gd name="connsiteX56" fmla="*/ 1725083 w 4239683"/>
              <a:gd name="connsiteY56" fmla="*/ 1790700 h 3295650"/>
              <a:gd name="connsiteX57" fmla="*/ 1598083 w 4239683"/>
              <a:gd name="connsiteY57" fmla="*/ 1790700 h 3295650"/>
              <a:gd name="connsiteX58" fmla="*/ 1598083 w 4239683"/>
              <a:gd name="connsiteY58" fmla="*/ 1758950 h 3295650"/>
              <a:gd name="connsiteX59" fmla="*/ 1540933 w 4239683"/>
              <a:gd name="connsiteY59" fmla="*/ 1758950 h 3295650"/>
              <a:gd name="connsiteX60" fmla="*/ 1540933 w 4239683"/>
              <a:gd name="connsiteY60" fmla="*/ 1758950 h 3295650"/>
              <a:gd name="connsiteX61" fmla="*/ 1515533 w 4239683"/>
              <a:gd name="connsiteY61" fmla="*/ 1733550 h 3295650"/>
              <a:gd name="connsiteX62" fmla="*/ 1515533 w 4239683"/>
              <a:gd name="connsiteY62" fmla="*/ 1663700 h 3295650"/>
              <a:gd name="connsiteX63" fmla="*/ 1464733 w 4239683"/>
              <a:gd name="connsiteY63" fmla="*/ 1663700 h 3295650"/>
              <a:gd name="connsiteX64" fmla="*/ 1463146 w 4239683"/>
              <a:gd name="connsiteY64" fmla="*/ 1579563 h 3295650"/>
              <a:gd name="connsiteX65" fmla="*/ 1400177 w 4239683"/>
              <a:gd name="connsiteY65" fmla="*/ 1572155 h 3295650"/>
              <a:gd name="connsiteX66" fmla="*/ 1381654 w 4239683"/>
              <a:gd name="connsiteY66" fmla="*/ 1539875 h 3295650"/>
              <a:gd name="connsiteX67" fmla="*/ 1303865 w 4239683"/>
              <a:gd name="connsiteY67" fmla="*/ 1540934 h 3295650"/>
              <a:gd name="connsiteX68" fmla="*/ 1308100 w 4239683"/>
              <a:gd name="connsiteY68" fmla="*/ 1515533 h 3295650"/>
              <a:gd name="connsiteX69" fmla="*/ 1257300 w 4239683"/>
              <a:gd name="connsiteY69" fmla="*/ 1515533 h 3295650"/>
              <a:gd name="connsiteX70" fmla="*/ 1257300 w 4239683"/>
              <a:gd name="connsiteY70" fmla="*/ 1479550 h 3295650"/>
              <a:gd name="connsiteX71" fmla="*/ 1223433 w 4239683"/>
              <a:gd name="connsiteY71" fmla="*/ 1479550 h 3295650"/>
              <a:gd name="connsiteX72" fmla="*/ 1223433 w 4239683"/>
              <a:gd name="connsiteY72" fmla="*/ 1435100 h 3295650"/>
              <a:gd name="connsiteX73" fmla="*/ 1198033 w 4239683"/>
              <a:gd name="connsiteY73" fmla="*/ 1435100 h 3295650"/>
              <a:gd name="connsiteX74" fmla="*/ 1198033 w 4239683"/>
              <a:gd name="connsiteY74" fmla="*/ 1346200 h 3295650"/>
              <a:gd name="connsiteX75" fmla="*/ 1172633 w 4239683"/>
              <a:gd name="connsiteY75" fmla="*/ 1346200 h 3295650"/>
              <a:gd name="connsiteX76" fmla="*/ 1174749 w 4239683"/>
              <a:gd name="connsiteY76" fmla="*/ 1299633 h 3295650"/>
              <a:gd name="connsiteX77" fmla="*/ 1147233 w 4239683"/>
              <a:gd name="connsiteY77" fmla="*/ 1295400 h 3295650"/>
              <a:gd name="connsiteX78" fmla="*/ 1147233 w 4239683"/>
              <a:gd name="connsiteY78" fmla="*/ 1250950 h 3295650"/>
              <a:gd name="connsiteX79" fmla="*/ 1102783 w 4239683"/>
              <a:gd name="connsiteY79" fmla="*/ 1250950 h 3295650"/>
              <a:gd name="connsiteX80" fmla="*/ 1094316 w 4239683"/>
              <a:gd name="connsiteY80" fmla="*/ 1195917 h 3295650"/>
              <a:gd name="connsiteX81" fmla="*/ 982132 w 4239683"/>
              <a:gd name="connsiteY81" fmla="*/ 1193800 h 3295650"/>
              <a:gd name="connsiteX82" fmla="*/ 956733 w 4239683"/>
              <a:gd name="connsiteY82" fmla="*/ 1164167 h 3295650"/>
              <a:gd name="connsiteX83" fmla="*/ 918633 w 4239683"/>
              <a:gd name="connsiteY83" fmla="*/ 1155700 h 3295650"/>
              <a:gd name="connsiteX84" fmla="*/ 912283 w 4239683"/>
              <a:gd name="connsiteY84" fmla="*/ 1081616 h 3295650"/>
              <a:gd name="connsiteX85" fmla="*/ 895349 w 4239683"/>
              <a:gd name="connsiteY85" fmla="*/ 1051982 h 3295650"/>
              <a:gd name="connsiteX86" fmla="*/ 901700 w 4239683"/>
              <a:gd name="connsiteY86" fmla="*/ 994833 h 3295650"/>
              <a:gd name="connsiteX87" fmla="*/ 867833 w 4239683"/>
              <a:gd name="connsiteY87" fmla="*/ 984250 h 3295650"/>
              <a:gd name="connsiteX88" fmla="*/ 867833 w 4239683"/>
              <a:gd name="connsiteY88" fmla="*/ 933450 h 3295650"/>
              <a:gd name="connsiteX89" fmla="*/ 848783 w 4239683"/>
              <a:gd name="connsiteY89" fmla="*/ 933450 h 3295650"/>
              <a:gd name="connsiteX90" fmla="*/ 848783 w 4239683"/>
              <a:gd name="connsiteY90" fmla="*/ 895350 h 3295650"/>
              <a:gd name="connsiteX91" fmla="*/ 823383 w 4239683"/>
              <a:gd name="connsiteY91" fmla="*/ 895350 h 3295650"/>
              <a:gd name="connsiteX92" fmla="*/ 823383 w 4239683"/>
              <a:gd name="connsiteY92" fmla="*/ 869950 h 3295650"/>
              <a:gd name="connsiteX93" fmla="*/ 715433 w 4239683"/>
              <a:gd name="connsiteY93" fmla="*/ 869950 h 3295650"/>
              <a:gd name="connsiteX94" fmla="*/ 704849 w 4239683"/>
              <a:gd name="connsiteY94" fmla="*/ 836083 h 3295650"/>
              <a:gd name="connsiteX95" fmla="*/ 645583 w 4239683"/>
              <a:gd name="connsiteY95" fmla="*/ 840317 h 3295650"/>
              <a:gd name="connsiteX96" fmla="*/ 645583 w 4239683"/>
              <a:gd name="connsiteY96" fmla="*/ 768350 h 3295650"/>
              <a:gd name="connsiteX97" fmla="*/ 613833 w 4239683"/>
              <a:gd name="connsiteY97" fmla="*/ 768350 h 3295650"/>
              <a:gd name="connsiteX98" fmla="*/ 605366 w 4239683"/>
              <a:gd name="connsiteY98" fmla="*/ 681567 h 3295650"/>
              <a:gd name="connsiteX99" fmla="*/ 590549 w 4239683"/>
              <a:gd name="connsiteY99" fmla="*/ 599017 h 3295650"/>
              <a:gd name="connsiteX100" fmla="*/ 582083 w 4239683"/>
              <a:gd name="connsiteY100" fmla="*/ 565150 h 3295650"/>
              <a:gd name="connsiteX101" fmla="*/ 550333 w 4239683"/>
              <a:gd name="connsiteY101" fmla="*/ 565150 h 3295650"/>
              <a:gd name="connsiteX102" fmla="*/ 548216 w 4239683"/>
              <a:gd name="connsiteY102" fmla="*/ 505883 h 3295650"/>
              <a:gd name="connsiteX103" fmla="*/ 514350 w 4239683"/>
              <a:gd name="connsiteY103" fmla="*/ 501650 h 3295650"/>
              <a:gd name="connsiteX104" fmla="*/ 512233 w 4239683"/>
              <a:gd name="connsiteY104" fmla="*/ 476250 h 3295650"/>
              <a:gd name="connsiteX105" fmla="*/ 442383 w 4239683"/>
              <a:gd name="connsiteY105" fmla="*/ 476250 h 3295650"/>
              <a:gd name="connsiteX106" fmla="*/ 442383 w 4239683"/>
              <a:gd name="connsiteY106" fmla="*/ 450850 h 3295650"/>
              <a:gd name="connsiteX107" fmla="*/ 328083 w 4239683"/>
              <a:gd name="connsiteY107" fmla="*/ 450850 h 3295650"/>
              <a:gd name="connsiteX108" fmla="*/ 328083 w 4239683"/>
              <a:gd name="connsiteY108" fmla="*/ 381000 h 3295650"/>
              <a:gd name="connsiteX109" fmla="*/ 302683 w 4239683"/>
              <a:gd name="connsiteY109" fmla="*/ 381000 h 3295650"/>
              <a:gd name="connsiteX110" fmla="*/ 302683 w 4239683"/>
              <a:gd name="connsiteY110" fmla="*/ 323850 h 3295650"/>
              <a:gd name="connsiteX111" fmla="*/ 283633 w 4239683"/>
              <a:gd name="connsiteY111" fmla="*/ 323850 h 3295650"/>
              <a:gd name="connsiteX112" fmla="*/ 283633 w 4239683"/>
              <a:gd name="connsiteY112" fmla="*/ 241300 h 3295650"/>
              <a:gd name="connsiteX113" fmla="*/ 277283 w 4239683"/>
              <a:gd name="connsiteY113" fmla="*/ 234950 h 3295650"/>
              <a:gd name="connsiteX114" fmla="*/ 277283 w 4239683"/>
              <a:gd name="connsiteY114" fmla="*/ 114300 h 3295650"/>
              <a:gd name="connsiteX115" fmla="*/ 243417 w 4239683"/>
              <a:gd name="connsiteY115" fmla="*/ 88900 h 3295650"/>
              <a:gd name="connsiteX116" fmla="*/ 239183 w 4239683"/>
              <a:gd name="connsiteY116" fmla="*/ 57150 h 3295650"/>
              <a:gd name="connsiteX117" fmla="*/ 160867 w 4239683"/>
              <a:gd name="connsiteY117" fmla="*/ 57150 h 3295650"/>
              <a:gd name="connsiteX118" fmla="*/ 154516 w 4239683"/>
              <a:gd name="connsiteY118" fmla="*/ 21167 h 3295650"/>
              <a:gd name="connsiteX119" fmla="*/ 105834 w 4239683"/>
              <a:gd name="connsiteY119" fmla="*/ 21167 h 3295650"/>
              <a:gd name="connsiteX120" fmla="*/ 105833 w 4239683"/>
              <a:gd name="connsiteY120" fmla="*/ 0 h 3295650"/>
              <a:gd name="connsiteX121" fmla="*/ 0 w 4239683"/>
              <a:gd name="connsiteY121" fmla="*/ 0 h 3295650"/>
              <a:gd name="connsiteX0" fmla="*/ 4239683 w 4239683"/>
              <a:gd name="connsiteY0" fmla="*/ 3295650 h 3295650"/>
              <a:gd name="connsiteX1" fmla="*/ 4239683 w 4239683"/>
              <a:gd name="connsiteY1" fmla="*/ 2768600 h 3295650"/>
              <a:gd name="connsiteX2" fmla="*/ 3623733 w 4239683"/>
              <a:gd name="connsiteY2" fmla="*/ 2768600 h 3295650"/>
              <a:gd name="connsiteX3" fmla="*/ 3623733 w 4239683"/>
              <a:gd name="connsiteY3" fmla="*/ 2673350 h 3295650"/>
              <a:gd name="connsiteX4" fmla="*/ 3160183 w 4239683"/>
              <a:gd name="connsiteY4" fmla="*/ 2673350 h 3295650"/>
              <a:gd name="connsiteX5" fmla="*/ 3160183 w 4239683"/>
              <a:gd name="connsiteY5" fmla="*/ 2603500 h 3295650"/>
              <a:gd name="connsiteX6" fmla="*/ 3058583 w 4239683"/>
              <a:gd name="connsiteY6" fmla="*/ 2603500 h 3295650"/>
              <a:gd name="connsiteX7" fmla="*/ 3058583 w 4239683"/>
              <a:gd name="connsiteY7" fmla="*/ 2603500 h 3295650"/>
              <a:gd name="connsiteX8" fmla="*/ 3058583 w 4239683"/>
              <a:gd name="connsiteY8" fmla="*/ 2559050 h 3295650"/>
              <a:gd name="connsiteX9" fmla="*/ 2995083 w 4239683"/>
              <a:gd name="connsiteY9" fmla="*/ 2559050 h 3295650"/>
              <a:gd name="connsiteX10" fmla="*/ 2995083 w 4239683"/>
              <a:gd name="connsiteY10" fmla="*/ 2482850 h 3295650"/>
              <a:gd name="connsiteX11" fmla="*/ 2982383 w 4239683"/>
              <a:gd name="connsiteY11" fmla="*/ 2482850 h 3295650"/>
              <a:gd name="connsiteX12" fmla="*/ 2982383 w 4239683"/>
              <a:gd name="connsiteY12" fmla="*/ 2451100 h 3295650"/>
              <a:gd name="connsiteX13" fmla="*/ 2912533 w 4239683"/>
              <a:gd name="connsiteY13" fmla="*/ 2451100 h 3295650"/>
              <a:gd name="connsiteX14" fmla="*/ 2925233 w 4239683"/>
              <a:gd name="connsiteY14" fmla="*/ 2438400 h 3295650"/>
              <a:gd name="connsiteX15" fmla="*/ 2823633 w 4239683"/>
              <a:gd name="connsiteY15" fmla="*/ 2438400 h 3295650"/>
              <a:gd name="connsiteX16" fmla="*/ 2823633 w 4239683"/>
              <a:gd name="connsiteY16" fmla="*/ 2413000 h 3295650"/>
              <a:gd name="connsiteX17" fmla="*/ 2753783 w 4239683"/>
              <a:gd name="connsiteY17" fmla="*/ 2413000 h 3295650"/>
              <a:gd name="connsiteX18" fmla="*/ 2753783 w 4239683"/>
              <a:gd name="connsiteY18" fmla="*/ 2393950 h 3295650"/>
              <a:gd name="connsiteX19" fmla="*/ 2728383 w 4239683"/>
              <a:gd name="connsiteY19" fmla="*/ 2393950 h 3295650"/>
              <a:gd name="connsiteX20" fmla="*/ 2728383 w 4239683"/>
              <a:gd name="connsiteY20" fmla="*/ 2368550 h 3295650"/>
              <a:gd name="connsiteX21" fmla="*/ 2696633 w 4239683"/>
              <a:gd name="connsiteY21" fmla="*/ 2368550 h 3295650"/>
              <a:gd name="connsiteX22" fmla="*/ 2696633 w 4239683"/>
              <a:gd name="connsiteY22" fmla="*/ 2355850 h 3295650"/>
              <a:gd name="connsiteX23" fmla="*/ 2575983 w 4239683"/>
              <a:gd name="connsiteY23" fmla="*/ 2355850 h 3295650"/>
              <a:gd name="connsiteX24" fmla="*/ 2575983 w 4239683"/>
              <a:gd name="connsiteY24" fmla="*/ 2336800 h 3295650"/>
              <a:gd name="connsiteX25" fmla="*/ 2506133 w 4239683"/>
              <a:gd name="connsiteY25" fmla="*/ 2336800 h 3295650"/>
              <a:gd name="connsiteX26" fmla="*/ 2506133 w 4239683"/>
              <a:gd name="connsiteY26" fmla="*/ 2292350 h 3295650"/>
              <a:gd name="connsiteX27" fmla="*/ 2468033 w 4239683"/>
              <a:gd name="connsiteY27" fmla="*/ 2292350 h 3295650"/>
              <a:gd name="connsiteX28" fmla="*/ 2468033 w 4239683"/>
              <a:gd name="connsiteY28" fmla="*/ 2273300 h 3295650"/>
              <a:gd name="connsiteX29" fmla="*/ 2410883 w 4239683"/>
              <a:gd name="connsiteY29" fmla="*/ 2273300 h 3295650"/>
              <a:gd name="connsiteX30" fmla="*/ 2410883 w 4239683"/>
              <a:gd name="connsiteY30" fmla="*/ 2228850 h 3295650"/>
              <a:gd name="connsiteX31" fmla="*/ 2372783 w 4239683"/>
              <a:gd name="connsiteY31" fmla="*/ 2228850 h 3295650"/>
              <a:gd name="connsiteX32" fmla="*/ 2372783 w 4239683"/>
              <a:gd name="connsiteY32" fmla="*/ 2190750 h 3295650"/>
              <a:gd name="connsiteX33" fmla="*/ 2252133 w 4239683"/>
              <a:gd name="connsiteY33" fmla="*/ 2190750 h 3295650"/>
              <a:gd name="connsiteX34" fmla="*/ 2252133 w 4239683"/>
              <a:gd name="connsiteY34" fmla="*/ 2165350 h 3295650"/>
              <a:gd name="connsiteX35" fmla="*/ 2207683 w 4239683"/>
              <a:gd name="connsiteY35" fmla="*/ 2165350 h 3295650"/>
              <a:gd name="connsiteX36" fmla="*/ 2207683 w 4239683"/>
              <a:gd name="connsiteY36" fmla="*/ 2152650 h 3295650"/>
              <a:gd name="connsiteX37" fmla="*/ 2169583 w 4239683"/>
              <a:gd name="connsiteY37" fmla="*/ 2152650 h 3295650"/>
              <a:gd name="connsiteX38" fmla="*/ 2169583 w 4239683"/>
              <a:gd name="connsiteY38" fmla="*/ 2127250 h 3295650"/>
              <a:gd name="connsiteX39" fmla="*/ 2131483 w 4239683"/>
              <a:gd name="connsiteY39" fmla="*/ 2127250 h 3295650"/>
              <a:gd name="connsiteX40" fmla="*/ 2131483 w 4239683"/>
              <a:gd name="connsiteY40" fmla="*/ 2082800 h 3295650"/>
              <a:gd name="connsiteX41" fmla="*/ 2106083 w 4239683"/>
              <a:gd name="connsiteY41" fmla="*/ 2082800 h 3295650"/>
              <a:gd name="connsiteX42" fmla="*/ 2106083 w 4239683"/>
              <a:gd name="connsiteY42" fmla="*/ 2025650 h 3295650"/>
              <a:gd name="connsiteX43" fmla="*/ 2080683 w 4239683"/>
              <a:gd name="connsiteY43" fmla="*/ 2025650 h 3295650"/>
              <a:gd name="connsiteX44" fmla="*/ 2080683 w 4239683"/>
              <a:gd name="connsiteY44" fmla="*/ 2025650 h 3295650"/>
              <a:gd name="connsiteX45" fmla="*/ 2055283 w 4239683"/>
              <a:gd name="connsiteY45" fmla="*/ 2000250 h 3295650"/>
              <a:gd name="connsiteX46" fmla="*/ 2055283 w 4239683"/>
              <a:gd name="connsiteY46" fmla="*/ 1968500 h 3295650"/>
              <a:gd name="connsiteX47" fmla="*/ 1839383 w 4239683"/>
              <a:gd name="connsiteY47" fmla="*/ 1968500 h 3295650"/>
              <a:gd name="connsiteX48" fmla="*/ 1839383 w 4239683"/>
              <a:gd name="connsiteY48" fmla="*/ 1930400 h 3295650"/>
              <a:gd name="connsiteX49" fmla="*/ 1813983 w 4239683"/>
              <a:gd name="connsiteY49" fmla="*/ 1930400 h 3295650"/>
              <a:gd name="connsiteX50" fmla="*/ 1813983 w 4239683"/>
              <a:gd name="connsiteY50" fmla="*/ 1885950 h 3295650"/>
              <a:gd name="connsiteX51" fmla="*/ 1794933 w 4239683"/>
              <a:gd name="connsiteY51" fmla="*/ 1885950 h 3295650"/>
              <a:gd name="connsiteX52" fmla="*/ 1794933 w 4239683"/>
              <a:gd name="connsiteY52" fmla="*/ 1854200 h 3295650"/>
              <a:gd name="connsiteX53" fmla="*/ 1763183 w 4239683"/>
              <a:gd name="connsiteY53" fmla="*/ 1854200 h 3295650"/>
              <a:gd name="connsiteX54" fmla="*/ 1763183 w 4239683"/>
              <a:gd name="connsiteY54" fmla="*/ 1816100 h 3295650"/>
              <a:gd name="connsiteX55" fmla="*/ 1725083 w 4239683"/>
              <a:gd name="connsiteY55" fmla="*/ 1816100 h 3295650"/>
              <a:gd name="connsiteX56" fmla="*/ 1725083 w 4239683"/>
              <a:gd name="connsiteY56" fmla="*/ 1790700 h 3295650"/>
              <a:gd name="connsiteX57" fmla="*/ 1598083 w 4239683"/>
              <a:gd name="connsiteY57" fmla="*/ 1790700 h 3295650"/>
              <a:gd name="connsiteX58" fmla="*/ 1598083 w 4239683"/>
              <a:gd name="connsiteY58" fmla="*/ 1758950 h 3295650"/>
              <a:gd name="connsiteX59" fmla="*/ 1540933 w 4239683"/>
              <a:gd name="connsiteY59" fmla="*/ 1758950 h 3295650"/>
              <a:gd name="connsiteX60" fmla="*/ 1540933 w 4239683"/>
              <a:gd name="connsiteY60" fmla="*/ 1758950 h 3295650"/>
              <a:gd name="connsiteX61" fmla="*/ 1515533 w 4239683"/>
              <a:gd name="connsiteY61" fmla="*/ 1733550 h 3295650"/>
              <a:gd name="connsiteX62" fmla="*/ 1515533 w 4239683"/>
              <a:gd name="connsiteY62" fmla="*/ 1663700 h 3295650"/>
              <a:gd name="connsiteX63" fmla="*/ 1464733 w 4239683"/>
              <a:gd name="connsiteY63" fmla="*/ 1663700 h 3295650"/>
              <a:gd name="connsiteX64" fmla="*/ 1463146 w 4239683"/>
              <a:gd name="connsiteY64" fmla="*/ 1579563 h 3295650"/>
              <a:gd name="connsiteX65" fmla="*/ 1400177 w 4239683"/>
              <a:gd name="connsiteY65" fmla="*/ 1572155 h 3295650"/>
              <a:gd name="connsiteX66" fmla="*/ 1381654 w 4239683"/>
              <a:gd name="connsiteY66" fmla="*/ 1539875 h 3295650"/>
              <a:gd name="connsiteX67" fmla="*/ 1303865 w 4239683"/>
              <a:gd name="connsiteY67" fmla="*/ 1540934 h 3295650"/>
              <a:gd name="connsiteX68" fmla="*/ 1308100 w 4239683"/>
              <a:gd name="connsiteY68" fmla="*/ 1515533 h 3295650"/>
              <a:gd name="connsiteX69" fmla="*/ 1257300 w 4239683"/>
              <a:gd name="connsiteY69" fmla="*/ 1515533 h 3295650"/>
              <a:gd name="connsiteX70" fmla="*/ 1257300 w 4239683"/>
              <a:gd name="connsiteY70" fmla="*/ 1479550 h 3295650"/>
              <a:gd name="connsiteX71" fmla="*/ 1223433 w 4239683"/>
              <a:gd name="connsiteY71" fmla="*/ 1479550 h 3295650"/>
              <a:gd name="connsiteX72" fmla="*/ 1223433 w 4239683"/>
              <a:gd name="connsiteY72" fmla="*/ 1435100 h 3295650"/>
              <a:gd name="connsiteX73" fmla="*/ 1198033 w 4239683"/>
              <a:gd name="connsiteY73" fmla="*/ 1435100 h 3295650"/>
              <a:gd name="connsiteX74" fmla="*/ 1198033 w 4239683"/>
              <a:gd name="connsiteY74" fmla="*/ 1346200 h 3295650"/>
              <a:gd name="connsiteX75" fmla="*/ 1172633 w 4239683"/>
              <a:gd name="connsiteY75" fmla="*/ 1346200 h 3295650"/>
              <a:gd name="connsiteX76" fmla="*/ 1174749 w 4239683"/>
              <a:gd name="connsiteY76" fmla="*/ 1299633 h 3295650"/>
              <a:gd name="connsiteX77" fmla="*/ 1147233 w 4239683"/>
              <a:gd name="connsiteY77" fmla="*/ 1295400 h 3295650"/>
              <a:gd name="connsiteX78" fmla="*/ 1147233 w 4239683"/>
              <a:gd name="connsiteY78" fmla="*/ 1250950 h 3295650"/>
              <a:gd name="connsiteX79" fmla="*/ 1102783 w 4239683"/>
              <a:gd name="connsiteY79" fmla="*/ 1250950 h 3295650"/>
              <a:gd name="connsiteX80" fmla="*/ 1094316 w 4239683"/>
              <a:gd name="connsiteY80" fmla="*/ 1195917 h 3295650"/>
              <a:gd name="connsiteX81" fmla="*/ 982132 w 4239683"/>
              <a:gd name="connsiteY81" fmla="*/ 1193800 h 3295650"/>
              <a:gd name="connsiteX82" fmla="*/ 956733 w 4239683"/>
              <a:gd name="connsiteY82" fmla="*/ 1164167 h 3295650"/>
              <a:gd name="connsiteX83" fmla="*/ 918633 w 4239683"/>
              <a:gd name="connsiteY83" fmla="*/ 1155700 h 3295650"/>
              <a:gd name="connsiteX84" fmla="*/ 912283 w 4239683"/>
              <a:gd name="connsiteY84" fmla="*/ 1081616 h 3295650"/>
              <a:gd name="connsiteX85" fmla="*/ 895349 w 4239683"/>
              <a:gd name="connsiteY85" fmla="*/ 1051982 h 3295650"/>
              <a:gd name="connsiteX86" fmla="*/ 901700 w 4239683"/>
              <a:gd name="connsiteY86" fmla="*/ 994833 h 3295650"/>
              <a:gd name="connsiteX87" fmla="*/ 867833 w 4239683"/>
              <a:gd name="connsiteY87" fmla="*/ 984250 h 3295650"/>
              <a:gd name="connsiteX88" fmla="*/ 867833 w 4239683"/>
              <a:gd name="connsiteY88" fmla="*/ 933450 h 3295650"/>
              <a:gd name="connsiteX89" fmla="*/ 848783 w 4239683"/>
              <a:gd name="connsiteY89" fmla="*/ 933450 h 3295650"/>
              <a:gd name="connsiteX90" fmla="*/ 848783 w 4239683"/>
              <a:gd name="connsiteY90" fmla="*/ 895350 h 3295650"/>
              <a:gd name="connsiteX91" fmla="*/ 823383 w 4239683"/>
              <a:gd name="connsiteY91" fmla="*/ 895350 h 3295650"/>
              <a:gd name="connsiteX92" fmla="*/ 823383 w 4239683"/>
              <a:gd name="connsiteY92" fmla="*/ 869950 h 3295650"/>
              <a:gd name="connsiteX93" fmla="*/ 715433 w 4239683"/>
              <a:gd name="connsiteY93" fmla="*/ 869950 h 3295650"/>
              <a:gd name="connsiteX94" fmla="*/ 704849 w 4239683"/>
              <a:gd name="connsiteY94" fmla="*/ 836083 h 3295650"/>
              <a:gd name="connsiteX95" fmla="*/ 645583 w 4239683"/>
              <a:gd name="connsiteY95" fmla="*/ 840317 h 3295650"/>
              <a:gd name="connsiteX96" fmla="*/ 645583 w 4239683"/>
              <a:gd name="connsiteY96" fmla="*/ 768350 h 3295650"/>
              <a:gd name="connsiteX97" fmla="*/ 613833 w 4239683"/>
              <a:gd name="connsiteY97" fmla="*/ 768350 h 3295650"/>
              <a:gd name="connsiteX98" fmla="*/ 605366 w 4239683"/>
              <a:gd name="connsiteY98" fmla="*/ 681567 h 3295650"/>
              <a:gd name="connsiteX99" fmla="*/ 590549 w 4239683"/>
              <a:gd name="connsiteY99" fmla="*/ 599017 h 3295650"/>
              <a:gd name="connsiteX100" fmla="*/ 582083 w 4239683"/>
              <a:gd name="connsiteY100" fmla="*/ 565150 h 3295650"/>
              <a:gd name="connsiteX101" fmla="*/ 550333 w 4239683"/>
              <a:gd name="connsiteY101" fmla="*/ 565150 h 3295650"/>
              <a:gd name="connsiteX102" fmla="*/ 548216 w 4239683"/>
              <a:gd name="connsiteY102" fmla="*/ 505883 h 3295650"/>
              <a:gd name="connsiteX103" fmla="*/ 514350 w 4239683"/>
              <a:gd name="connsiteY103" fmla="*/ 501650 h 3295650"/>
              <a:gd name="connsiteX104" fmla="*/ 512233 w 4239683"/>
              <a:gd name="connsiteY104" fmla="*/ 476250 h 3295650"/>
              <a:gd name="connsiteX105" fmla="*/ 442383 w 4239683"/>
              <a:gd name="connsiteY105" fmla="*/ 476250 h 3295650"/>
              <a:gd name="connsiteX106" fmla="*/ 442383 w 4239683"/>
              <a:gd name="connsiteY106" fmla="*/ 450850 h 3295650"/>
              <a:gd name="connsiteX107" fmla="*/ 328083 w 4239683"/>
              <a:gd name="connsiteY107" fmla="*/ 450850 h 3295650"/>
              <a:gd name="connsiteX108" fmla="*/ 328083 w 4239683"/>
              <a:gd name="connsiteY108" fmla="*/ 381000 h 3295650"/>
              <a:gd name="connsiteX109" fmla="*/ 302683 w 4239683"/>
              <a:gd name="connsiteY109" fmla="*/ 381000 h 3295650"/>
              <a:gd name="connsiteX110" fmla="*/ 302683 w 4239683"/>
              <a:gd name="connsiteY110" fmla="*/ 323850 h 3295650"/>
              <a:gd name="connsiteX111" fmla="*/ 283633 w 4239683"/>
              <a:gd name="connsiteY111" fmla="*/ 323850 h 3295650"/>
              <a:gd name="connsiteX112" fmla="*/ 283633 w 4239683"/>
              <a:gd name="connsiteY112" fmla="*/ 241300 h 3295650"/>
              <a:gd name="connsiteX113" fmla="*/ 277283 w 4239683"/>
              <a:gd name="connsiteY113" fmla="*/ 234950 h 3295650"/>
              <a:gd name="connsiteX114" fmla="*/ 277283 w 4239683"/>
              <a:gd name="connsiteY114" fmla="*/ 114300 h 3295650"/>
              <a:gd name="connsiteX115" fmla="*/ 243417 w 4239683"/>
              <a:gd name="connsiteY115" fmla="*/ 88900 h 3295650"/>
              <a:gd name="connsiteX116" fmla="*/ 239183 w 4239683"/>
              <a:gd name="connsiteY116" fmla="*/ 57150 h 3295650"/>
              <a:gd name="connsiteX117" fmla="*/ 160867 w 4239683"/>
              <a:gd name="connsiteY117" fmla="*/ 57150 h 3295650"/>
              <a:gd name="connsiteX118" fmla="*/ 154516 w 4239683"/>
              <a:gd name="connsiteY118" fmla="*/ 21167 h 3295650"/>
              <a:gd name="connsiteX119" fmla="*/ 105834 w 4239683"/>
              <a:gd name="connsiteY119" fmla="*/ 21167 h 3295650"/>
              <a:gd name="connsiteX120" fmla="*/ 105833 w 4239683"/>
              <a:gd name="connsiteY120" fmla="*/ 0 h 3295650"/>
              <a:gd name="connsiteX121" fmla="*/ 0 w 4239683"/>
              <a:gd name="connsiteY121" fmla="*/ 0 h 3295650"/>
              <a:gd name="connsiteX0" fmla="*/ 4239683 w 4239683"/>
              <a:gd name="connsiteY0" fmla="*/ 3295650 h 3295650"/>
              <a:gd name="connsiteX1" fmla="*/ 4239683 w 4239683"/>
              <a:gd name="connsiteY1" fmla="*/ 2768600 h 3295650"/>
              <a:gd name="connsiteX2" fmla="*/ 3623733 w 4239683"/>
              <a:gd name="connsiteY2" fmla="*/ 2768600 h 3295650"/>
              <a:gd name="connsiteX3" fmla="*/ 3623733 w 4239683"/>
              <a:gd name="connsiteY3" fmla="*/ 2673350 h 3295650"/>
              <a:gd name="connsiteX4" fmla="*/ 3160183 w 4239683"/>
              <a:gd name="connsiteY4" fmla="*/ 2673350 h 3295650"/>
              <a:gd name="connsiteX5" fmla="*/ 3160183 w 4239683"/>
              <a:gd name="connsiteY5" fmla="*/ 2603500 h 3295650"/>
              <a:gd name="connsiteX6" fmla="*/ 3058583 w 4239683"/>
              <a:gd name="connsiteY6" fmla="*/ 2603500 h 3295650"/>
              <a:gd name="connsiteX7" fmla="*/ 3058583 w 4239683"/>
              <a:gd name="connsiteY7" fmla="*/ 2603500 h 3295650"/>
              <a:gd name="connsiteX8" fmla="*/ 3058583 w 4239683"/>
              <a:gd name="connsiteY8" fmla="*/ 2559050 h 3295650"/>
              <a:gd name="connsiteX9" fmla="*/ 2995083 w 4239683"/>
              <a:gd name="connsiteY9" fmla="*/ 2559050 h 3295650"/>
              <a:gd name="connsiteX10" fmla="*/ 2995083 w 4239683"/>
              <a:gd name="connsiteY10" fmla="*/ 2482850 h 3295650"/>
              <a:gd name="connsiteX11" fmla="*/ 2982383 w 4239683"/>
              <a:gd name="connsiteY11" fmla="*/ 2482850 h 3295650"/>
              <a:gd name="connsiteX12" fmla="*/ 2982383 w 4239683"/>
              <a:gd name="connsiteY12" fmla="*/ 2451100 h 3295650"/>
              <a:gd name="connsiteX13" fmla="*/ 2912533 w 4239683"/>
              <a:gd name="connsiteY13" fmla="*/ 2451100 h 3295650"/>
              <a:gd name="connsiteX14" fmla="*/ 2925233 w 4239683"/>
              <a:gd name="connsiteY14" fmla="*/ 2438400 h 3295650"/>
              <a:gd name="connsiteX15" fmla="*/ 2823633 w 4239683"/>
              <a:gd name="connsiteY15" fmla="*/ 2438400 h 3295650"/>
              <a:gd name="connsiteX16" fmla="*/ 2823633 w 4239683"/>
              <a:gd name="connsiteY16" fmla="*/ 2413000 h 3295650"/>
              <a:gd name="connsiteX17" fmla="*/ 2753783 w 4239683"/>
              <a:gd name="connsiteY17" fmla="*/ 2413000 h 3295650"/>
              <a:gd name="connsiteX18" fmla="*/ 2753783 w 4239683"/>
              <a:gd name="connsiteY18" fmla="*/ 2393950 h 3295650"/>
              <a:gd name="connsiteX19" fmla="*/ 2728383 w 4239683"/>
              <a:gd name="connsiteY19" fmla="*/ 2393950 h 3295650"/>
              <a:gd name="connsiteX20" fmla="*/ 2728383 w 4239683"/>
              <a:gd name="connsiteY20" fmla="*/ 2368550 h 3295650"/>
              <a:gd name="connsiteX21" fmla="*/ 2696633 w 4239683"/>
              <a:gd name="connsiteY21" fmla="*/ 2368550 h 3295650"/>
              <a:gd name="connsiteX22" fmla="*/ 2696633 w 4239683"/>
              <a:gd name="connsiteY22" fmla="*/ 2355850 h 3295650"/>
              <a:gd name="connsiteX23" fmla="*/ 2575983 w 4239683"/>
              <a:gd name="connsiteY23" fmla="*/ 2355850 h 3295650"/>
              <a:gd name="connsiteX24" fmla="*/ 2575983 w 4239683"/>
              <a:gd name="connsiteY24" fmla="*/ 2336800 h 3295650"/>
              <a:gd name="connsiteX25" fmla="*/ 2506133 w 4239683"/>
              <a:gd name="connsiteY25" fmla="*/ 2336800 h 3295650"/>
              <a:gd name="connsiteX26" fmla="*/ 2506133 w 4239683"/>
              <a:gd name="connsiteY26" fmla="*/ 2292350 h 3295650"/>
              <a:gd name="connsiteX27" fmla="*/ 2468033 w 4239683"/>
              <a:gd name="connsiteY27" fmla="*/ 2292350 h 3295650"/>
              <a:gd name="connsiteX28" fmla="*/ 2468033 w 4239683"/>
              <a:gd name="connsiteY28" fmla="*/ 2273300 h 3295650"/>
              <a:gd name="connsiteX29" fmla="*/ 2410883 w 4239683"/>
              <a:gd name="connsiteY29" fmla="*/ 2273300 h 3295650"/>
              <a:gd name="connsiteX30" fmla="*/ 2410883 w 4239683"/>
              <a:gd name="connsiteY30" fmla="*/ 2228850 h 3295650"/>
              <a:gd name="connsiteX31" fmla="*/ 2372783 w 4239683"/>
              <a:gd name="connsiteY31" fmla="*/ 2228850 h 3295650"/>
              <a:gd name="connsiteX32" fmla="*/ 2372783 w 4239683"/>
              <a:gd name="connsiteY32" fmla="*/ 2190750 h 3295650"/>
              <a:gd name="connsiteX33" fmla="*/ 2252133 w 4239683"/>
              <a:gd name="connsiteY33" fmla="*/ 2190750 h 3295650"/>
              <a:gd name="connsiteX34" fmla="*/ 2252133 w 4239683"/>
              <a:gd name="connsiteY34" fmla="*/ 2165350 h 3295650"/>
              <a:gd name="connsiteX35" fmla="*/ 2207683 w 4239683"/>
              <a:gd name="connsiteY35" fmla="*/ 2165350 h 3295650"/>
              <a:gd name="connsiteX36" fmla="*/ 2207683 w 4239683"/>
              <a:gd name="connsiteY36" fmla="*/ 2152650 h 3295650"/>
              <a:gd name="connsiteX37" fmla="*/ 2169583 w 4239683"/>
              <a:gd name="connsiteY37" fmla="*/ 2152650 h 3295650"/>
              <a:gd name="connsiteX38" fmla="*/ 2169583 w 4239683"/>
              <a:gd name="connsiteY38" fmla="*/ 2127250 h 3295650"/>
              <a:gd name="connsiteX39" fmla="*/ 2131483 w 4239683"/>
              <a:gd name="connsiteY39" fmla="*/ 2127250 h 3295650"/>
              <a:gd name="connsiteX40" fmla="*/ 2131483 w 4239683"/>
              <a:gd name="connsiteY40" fmla="*/ 2082800 h 3295650"/>
              <a:gd name="connsiteX41" fmla="*/ 2106083 w 4239683"/>
              <a:gd name="connsiteY41" fmla="*/ 2082800 h 3295650"/>
              <a:gd name="connsiteX42" fmla="*/ 2106083 w 4239683"/>
              <a:gd name="connsiteY42" fmla="*/ 2025650 h 3295650"/>
              <a:gd name="connsiteX43" fmla="*/ 2080683 w 4239683"/>
              <a:gd name="connsiteY43" fmla="*/ 2025650 h 3295650"/>
              <a:gd name="connsiteX44" fmla="*/ 2080683 w 4239683"/>
              <a:gd name="connsiteY44" fmla="*/ 2025650 h 3295650"/>
              <a:gd name="connsiteX45" fmla="*/ 2055283 w 4239683"/>
              <a:gd name="connsiteY45" fmla="*/ 2000250 h 3295650"/>
              <a:gd name="connsiteX46" fmla="*/ 2055283 w 4239683"/>
              <a:gd name="connsiteY46" fmla="*/ 1968500 h 3295650"/>
              <a:gd name="connsiteX47" fmla="*/ 1839383 w 4239683"/>
              <a:gd name="connsiteY47" fmla="*/ 1968500 h 3295650"/>
              <a:gd name="connsiteX48" fmla="*/ 1839383 w 4239683"/>
              <a:gd name="connsiteY48" fmla="*/ 1930400 h 3295650"/>
              <a:gd name="connsiteX49" fmla="*/ 1813983 w 4239683"/>
              <a:gd name="connsiteY49" fmla="*/ 1930400 h 3295650"/>
              <a:gd name="connsiteX50" fmla="*/ 1813983 w 4239683"/>
              <a:gd name="connsiteY50" fmla="*/ 1885950 h 3295650"/>
              <a:gd name="connsiteX51" fmla="*/ 1794933 w 4239683"/>
              <a:gd name="connsiteY51" fmla="*/ 1885950 h 3295650"/>
              <a:gd name="connsiteX52" fmla="*/ 1794933 w 4239683"/>
              <a:gd name="connsiteY52" fmla="*/ 1854200 h 3295650"/>
              <a:gd name="connsiteX53" fmla="*/ 1763183 w 4239683"/>
              <a:gd name="connsiteY53" fmla="*/ 1854200 h 3295650"/>
              <a:gd name="connsiteX54" fmla="*/ 1763183 w 4239683"/>
              <a:gd name="connsiteY54" fmla="*/ 1816100 h 3295650"/>
              <a:gd name="connsiteX55" fmla="*/ 1725083 w 4239683"/>
              <a:gd name="connsiteY55" fmla="*/ 1816100 h 3295650"/>
              <a:gd name="connsiteX56" fmla="*/ 1725083 w 4239683"/>
              <a:gd name="connsiteY56" fmla="*/ 1790700 h 3295650"/>
              <a:gd name="connsiteX57" fmla="*/ 1598083 w 4239683"/>
              <a:gd name="connsiteY57" fmla="*/ 1790700 h 3295650"/>
              <a:gd name="connsiteX58" fmla="*/ 1598083 w 4239683"/>
              <a:gd name="connsiteY58" fmla="*/ 1758950 h 3295650"/>
              <a:gd name="connsiteX59" fmla="*/ 1540933 w 4239683"/>
              <a:gd name="connsiteY59" fmla="*/ 1758950 h 3295650"/>
              <a:gd name="connsiteX60" fmla="*/ 1540933 w 4239683"/>
              <a:gd name="connsiteY60" fmla="*/ 1758950 h 3295650"/>
              <a:gd name="connsiteX61" fmla="*/ 1515533 w 4239683"/>
              <a:gd name="connsiteY61" fmla="*/ 1733550 h 3295650"/>
              <a:gd name="connsiteX62" fmla="*/ 1515533 w 4239683"/>
              <a:gd name="connsiteY62" fmla="*/ 1663700 h 3295650"/>
              <a:gd name="connsiteX63" fmla="*/ 1464733 w 4239683"/>
              <a:gd name="connsiteY63" fmla="*/ 1663700 h 3295650"/>
              <a:gd name="connsiteX64" fmla="*/ 1463146 w 4239683"/>
              <a:gd name="connsiteY64" fmla="*/ 1579563 h 3295650"/>
              <a:gd name="connsiteX65" fmla="*/ 1400177 w 4239683"/>
              <a:gd name="connsiteY65" fmla="*/ 1572155 h 3295650"/>
              <a:gd name="connsiteX66" fmla="*/ 1402291 w 4239683"/>
              <a:gd name="connsiteY66" fmla="*/ 1535112 h 3295650"/>
              <a:gd name="connsiteX67" fmla="*/ 1303865 w 4239683"/>
              <a:gd name="connsiteY67" fmla="*/ 1540934 h 3295650"/>
              <a:gd name="connsiteX68" fmla="*/ 1308100 w 4239683"/>
              <a:gd name="connsiteY68" fmla="*/ 1515533 h 3295650"/>
              <a:gd name="connsiteX69" fmla="*/ 1257300 w 4239683"/>
              <a:gd name="connsiteY69" fmla="*/ 1515533 h 3295650"/>
              <a:gd name="connsiteX70" fmla="*/ 1257300 w 4239683"/>
              <a:gd name="connsiteY70" fmla="*/ 1479550 h 3295650"/>
              <a:gd name="connsiteX71" fmla="*/ 1223433 w 4239683"/>
              <a:gd name="connsiteY71" fmla="*/ 1479550 h 3295650"/>
              <a:gd name="connsiteX72" fmla="*/ 1223433 w 4239683"/>
              <a:gd name="connsiteY72" fmla="*/ 1435100 h 3295650"/>
              <a:gd name="connsiteX73" fmla="*/ 1198033 w 4239683"/>
              <a:gd name="connsiteY73" fmla="*/ 1435100 h 3295650"/>
              <a:gd name="connsiteX74" fmla="*/ 1198033 w 4239683"/>
              <a:gd name="connsiteY74" fmla="*/ 1346200 h 3295650"/>
              <a:gd name="connsiteX75" fmla="*/ 1172633 w 4239683"/>
              <a:gd name="connsiteY75" fmla="*/ 1346200 h 3295650"/>
              <a:gd name="connsiteX76" fmla="*/ 1174749 w 4239683"/>
              <a:gd name="connsiteY76" fmla="*/ 1299633 h 3295650"/>
              <a:gd name="connsiteX77" fmla="*/ 1147233 w 4239683"/>
              <a:gd name="connsiteY77" fmla="*/ 1295400 h 3295650"/>
              <a:gd name="connsiteX78" fmla="*/ 1147233 w 4239683"/>
              <a:gd name="connsiteY78" fmla="*/ 1250950 h 3295650"/>
              <a:gd name="connsiteX79" fmla="*/ 1102783 w 4239683"/>
              <a:gd name="connsiteY79" fmla="*/ 1250950 h 3295650"/>
              <a:gd name="connsiteX80" fmla="*/ 1094316 w 4239683"/>
              <a:gd name="connsiteY80" fmla="*/ 1195917 h 3295650"/>
              <a:gd name="connsiteX81" fmla="*/ 982132 w 4239683"/>
              <a:gd name="connsiteY81" fmla="*/ 1193800 h 3295650"/>
              <a:gd name="connsiteX82" fmla="*/ 956733 w 4239683"/>
              <a:gd name="connsiteY82" fmla="*/ 1164167 h 3295650"/>
              <a:gd name="connsiteX83" fmla="*/ 918633 w 4239683"/>
              <a:gd name="connsiteY83" fmla="*/ 1155700 h 3295650"/>
              <a:gd name="connsiteX84" fmla="*/ 912283 w 4239683"/>
              <a:gd name="connsiteY84" fmla="*/ 1081616 h 3295650"/>
              <a:gd name="connsiteX85" fmla="*/ 895349 w 4239683"/>
              <a:gd name="connsiteY85" fmla="*/ 1051982 h 3295650"/>
              <a:gd name="connsiteX86" fmla="*/ 901700 w 4239683"/>
              <a:gd name="connsiteY86" fmla="*/ 994833 h 3295650"/>
              <a:gd name="connsiteX87" fmla="*/ 867833 w 4239683"/>
              <a:gd name="connsiteY87" fmla="*/ 984250 h 3295650"/>
              <a:gd name="connsiteX88" fmla="*/ 867833 w 4239683"/>
              <a:gd name="connsiteY88" fmla="*/ 933450 h 3295650"/>
              <a:gd name="connsiteX89" fmla="*/ 848783 w 4239683"/>
              <a:gd name="connsiteY89" fmla="*/ 933450 h 3295650"/>
              <a:gd name="connsiteX90" fmla="*/ 848783 w 4239683"/>
              <a:gd name="connsiteY90" fmla="*/ 895350 h 3295650"/>
              <a:gd name="connsiteX91" fmla="*/ 823383 w 4239683"/>
              <a:gd name="connsiteY91" fmla="*/ 895350 h 3295650"/>
              <a:gd name="connsiteX92" fmla="*/ 823383 w 4239683"/>
              <a:gd name="connsiteY92" fmla="*/ 869950 h 3295650"/>
              <a:gd name="connsiteX93" fmla="*/ 715433 w 4239683"/>
              <a:gd name="connsiteY93" fmla="*/ 869950 h 3295650"/>
              <a:gd name="connsiteX94" fmla="*/ 704849 w 4239683"/>
              <a:gd name="connsiteY94" fmla="*/ 836083 h 3295650"/>
              <a:gd name="connsiteX95" fmla="*/ 645583 w 4239683"/>
              <a:gd name="connsiteY95" fmla="*/ 840317 h 3295650"/>
              <a:gd name="connsiteX96" fmla="*/ 645583 w 4239683"/>
              <a:gd name="connsiteY96" fmla="*/ 768350 h 3295650"/>
              <a:gd name="connsiteX97" fmla="*/ 613833 w 4239683"/>
              <a:gd name="connsiteY97" fmla="*/ 768350 h 3295650"/>
              <a:gd name="connsiteX98" fmla="*/ 605366 w 4239683"/>
              <a:gd name="connsiteY98" fmla="*/ 681567 h 3295650"/>
              <a:gd name="connsiteX99" fmla="*/ 590549 w 4239683"/>
              <a:gd name="connsiteY99" fmla="*/ 599017 h 3295650"/>
              <a:gd name="connsiteX100" fmla="*/ 582083 w 4239683"/>
              <a:gd name="connsiteY100" fmla="*/ 565150 h 3295650"/>
              <a:gd name="connsiteX101" fmla="*/ 550333 w 4239683"/>
              <a:gd name="connsiteY101" fmla="*/ 565150 h 3295650"/>
              <a:gd name="connsiteX102" fmla="*/ 548216 w 4239683"/>
              <a:gd name="connsiteY102" fmla="*/ 505883 h 3295650"/>
              <a:gd name="connsiteX103" fmla="*/ 514350 w 4239683"/>
              <a:gd name="connsiteY103" fmla="*/ 501650 h 3295650"/>
              <a:gd name="connsiteX104" fmla="*/ 512233 w 4239683"/>
              <a:gd name="connsiteY104" fmla="*/ 476250 h 3295650"/>
              <a:gd name="connsiteX105" fmla="*/ 442383 w 4239683"/>
              <a:gd name="connsiteY105" fmla="*/ 476250 h 3295650"/>
              <a:gd name="connsiteX106" fmla="*/ 442383 w 4239683"/>
              <a:gd name="connsiteY106" fmla="*/ 450850 h 3295650"/>
              <a:gd name="connsiteX107" fmla="*/ 328083 w 4239683"/>
              <a:gd name="connsiteY107" fmla="*/ 450850 h 3295650"/>
              <a:gd name="connsiteX108" fmla="*/ 328083 w 4239683"/>
              <a:gd name="connsiteY108" fmla="*/ 381000 h 3295650"/>
              <a:gd name="connsiteX109" fmla="*/ 302683 w 4239683"/>
              <a:gd name="connsiteY109" fmla="*/ 381000 h 3295650"/>
              <a:gd name="connsiteX110" fmla="*/ 302683 w 4239683"/>
              <a:gd name="connsiteY110" fmla="*/ 323850 h 3295650"/>
              <a:gd name="connsiteX111" fmla="*/ 283633 w 4239683"/>
              <a:gd name="connsiteY111" fmla="*/ 323850 h 3295650"/>
              <a:gd name="connsiteX112" fmla="*/ 283633 w 4239683"/>
              <a:gd name="connsiteY112" fmla="*/ 241300 h 3295650"/>
              <a:gd name="connsiteX113" fmla="*/ 277283 w 4239683"/>
              <a:gd name="connsiteY113" fmla="*/ 234950 h 3295650"/>
              <a:gd name="connsiteX114" fmla="*/ 277283 w 4239683"/>
              <a:gd name="connsiteY114" fmla="*/ 114300 h 3295650"/>
              <a:gd name="connsiteX115" fmla="*/ 243417 w 4239683"/>
              <a:gd name="connsiteY115" fmla="*/ 88900 h 3295650"/>
              <a:gd name="connsiteX116" fmla="*/ 239183 w 4239683"/>
              <a:gd name="connsiteY116" fmla="*/ 57150 h 3295650"/>
              <a:gd name="connsiteX117" fmla="*/ 160867 w 4239683"/>
              <a:gd name="connsiteY117" fmla="*/ 57150 h 3295650"/>
              <a:gd name="connsiteX118" fmla="*/ 154516 w 4239683"/>
              <a:gd name="connsiteY118" fmla="*/ 21167 h 3295650"/>
              <a:gd name="connsiteX119" fmla="*/ 105834 w 4239683"/>
              <a:gd name="connsiteY119" fmla="*/ 21167 h 3295650"/>
              <a:gd name="connsiteX120" fmla="*/ 105833 w 4239683"/>
              <a:gd name="connsiteY120" fmla="*/ 0 h 3295650"/>
              <a:gd name="connsiteX121" fmla="*/ 0 w 4239683"/>
              <a:gd name="connsiteY121" fmla="*/ 0 h 3295650"/>
              <a:gd name="connsiteX0" fmla="*/ 4239683 w 4239683"/>
              <a:gd name="connsiteY0" fmla="*/ 3295650 h 3295650"/>
              <a:gd name="connsiteX1" fmla="*/ 4239683 w 4239683"/>
              <a:gd name="connsiteY1" fmla="*/ 2768600 h 3295650"/>
              <a:gd name="connsiteX2" fmla="*/ 3623733 w 4239683"/>
              <a:gd name="connsiteY2" fmla="*/ 2768600 h 3295650"/>
              <a:gd name="connsiteX3" fmla="*/ 3623733 w 4239683"/>
              <a:gd name="connsiteY3" fmla="*/ 2673350 h 3295650"/>
              <a:gd name="connsiteX4" fmla="*/ 3160183 w 4239683"/>
              <a:gd name="connsiteY4" fmla="*/ 2673350 h 3295650"/>
              <a:gd name="connsiteX5" fmla="*/ 3160183 w 4239683"/>
              <a:gd name="connsiteY5" fmla="*/ 2603500 h 3295650"/>
              <a:gd name="connsiteX6" fmla="*/ 3058583 w 4239683"/>
              <a:gd name="connsiteY6" fmla="*/ 2603500 h 3295650"/>
              <a:gd name="connsiteX7" fmla="*/ 3058583 w 4239683"/>
              <a:gd name="connsiteY7" fmla="*/ 2603500 h 3295650"/>
              <a:gd name="connsiteX8" fmla="*/ 3058583 w 4239683"/>
              <a:gd name="connsiteY8" fmla="*/ 2559050 h 3295650"/>
              <a:gd name="connsiteX9" fmla="*/ 2995083 w 4239683"/>
              <a:gd name="connsiteY9" fmla="*/ 2559050 h 3295650"/>
              <a:gd name="connsiteX10" fmla="*/ 2995083 w 4239683"/>
              <a:gd name="connsiteY10" fmla="*/ 2482850 h 3295650"/>
              <a:gd name="connsiteX11" fmla="*/ 2982383 w 4239683"/>
              <a:gd name="connsiteY11" fmla="*/ 2482850 h 3295650"/>
              <a:gd name="connsiteX12" fmla="*/ 2982383 w 4239683"/>
              <a:gd name="connsiteY12" fmla="*/ 2451100 h 3295650"/>
              <a:gd name="connsiteX13" fmla="*/ 2912533 w 4239683"/>
              <a:gd name="connsiteY13" fmla="*/ 2451100 h 3295650"/>
              <a:gd name="connsiteX14" fmla="*/ 2925233 w 4239683"/>
              <a:gd name="connsiteY14" fmla="*/ 2438400 h 3295650"/>
              <a:gd name="connsiteX15" fmla="*/ 2823633 w 4239683"/>
              <a:gd name="connsiteY15" fmla="*/ 2438400 h 3295650"/>
              <a:gd name="connsiteX16" fmla="*/ 2823633 w 4239683"/>
              <a:gd name="connsiteY16" fmla="*/ 2413000 h 3295650"/>
              <a:gd name="connsiteX17" fmla="*/ 2753783 w 4239683"/>
              <a:gd name="connsiteY17" fmla="*/ 2413000 h 3295650"/>
              <a:gd name="connsiteX18" fmla="*/ 2753783 w 4239683"/>
              <a:gd name="connsiteY18" fmla="*/ 2393950 h 3295650"/>
              <a:gd name="connsiteX19" fmla="*/ 2728383 w 4239683"/>
              <a:gd name="connsiteY19" fmla="*/ 2393950 h 3295650"/>
              <a:gd name="connsiteX20" fmla="*/ 2728383 w 4239683"/>
              <a:gd name="connsiteY20" fmla="*/ 2368550 h 3295650"/>
              <a:gd name="connsiteX21" fmla="*/ 2696633 w 4239683"/>
              <a:gd name="connsiteY21" fmla="*/ 2368550 h 3295650"/>
              <a:gd name="connsiteX22" fmla="*/ 2696633 w 4239683"/>
              <a:gd name="connsiteY22" fmla="*/ 2355850 h 3295650"/>
              <a:gd name="connsiteX23" fmla="*/ 2575983 w 4239683"/>
              <a:gd name="connsiteY23" fmla="*/ 2355850 h 3295650"/>
              <a:gd name="connsiteX24" fmla="*/ 2575983 w 4239683"/>
              <a:gd name="connsiteY24" fmla="*/ 2336800 h 3295650"/>
              <a:gd name="connsiteX25" fmla="*/ 2506133 w 4239683"/>
              <a:gd name="connsiteY25" fmla="*/ 2336800 h 3295650"/>
              <a:gd name="connsiteX26" fmla="*/ 2506133 w 4239683"/>
              <a:gd name="connsiteY26" fmla="*/ 2292350 h 3295650"/>
              <a:gd name="connsiteX27" fmla="*/ 2468033 w 4239683"/>
              <a:gd name="connsiteY27" fmla="*/ 2292350 h 3295650"/>
              <a:gd name="connsiteX28" fmla="*/ 2468033 w 4239683"/>
              <a:gd name="connsiteY28" fmla="*/ 2273300 h 3295650"/>
              <a:gd name="connsiteX29" fmla="*/ 2410883 w 4239683"/>
              <a:gd name="connsiteY29" fmla="*/ 2273300 h 3295650"/>
              <a:gd name="connsiteX30" fmla="*/ 2410883 w 4239683"/>
              <a:gd name="connsiteY30" fmla="*/ 2228850 h 3295650"/>
              <a:gd name="connsiteX31" fmla="*/ 2372783 w 4239683"/>
              <a:gd name="connsiteY31" fmla="*/ 2228850 h 3295650"/>
              <a:gd name="connsiteX32" fmla="*/ 2372783 w 4239683"/>
              <a:gd name="connsiteY32" fmla="*/ 2190750 h 3295650"/>
              <a:gd name="connsiteX33" fmla="*/ 2252133 w 4239683"/>
              <a:gd name="connsiteY33" fmla="*/ 2190750 h 3295650"/>
              <a:gd name="connsiteX34" fmla="*/ 2252133 w 4239683"/>
              <a:gd name="connsiteY34" fmla="*/ 2165350 h 3295650"/>
              <a:gd name="connsiteX35" fmla="*/ 2207683 w 4239683"/>
              <a:gd name="connsiteY35" fmla="*/ 2165350 h 3295650"/>
              <a:gd name="connsiteX36" fmla="*/ 2207683 w 4239683"/>
              <a:gd name="connsiteY36" fmla="*/ 2152650 h 3295650"/>
              <a:gd name="connsiteX37" fmla="*/ 2169583 w 4239683"/>
              <a:gd name="connsiteY37" fmla="*/ 2152650 h 3295650"/>
              <a:gd name="connsiteX38" fmla="*/ 2169583 w 4239683"/>
              <a:gd name="connsiteY38" fmla="*/ 2127250 h 3295650"/>
              <a:gd name="connsiteX39" fmla="*/ 2131483 w 4239683"/>
              <a:gd name="connsiteY39" fmla="*/ 2127250 h 3295650"/>
              <a:gd name="connsiteX40" fmla="*/ 2131483 w 4239683"/>
              <a:gd name="connsiteY40" fmla="*/ 2082800 h 3295650"/>
              <a:gd name="connsiteX41" fmla="*/ 2106083 w 4239683"/>
              <a:gd name="connsiteY41" fmla="*/ 2082800 h 3295650"/>
              <a:gd name="connsiteX42" fmla="*/ 2106083 w 4239683"/>
              <a:gd name="connsiteY42" fmla="*/ 2025650 h 3295650"/>
              <a:gd name="connsiteX43" fmla="*/ 2080683 w 4239683"/>
              <a:gd name="connsiteY43" fmla="*/ 2025650 h 3295650"/>
              <a:gd name="connsiteX44" fmla="*/ 2080683 w 4239683"/>
              <a:gd name="connsiteY44" fmla="*/ 2025650 h 3295650"/>
              <a:gd name="connsiteX45" fmla="*/ 2055283 w 4239683"/>
              <a:gd name="connsiteY45" fmla="*/ 2000250 h 3295650"/>
              <a:gd name="connsiteX46" fmla="*/ 2055283 w 4239683"/>
              <a:gd name="connsiteY46" fmla="*/ 1968500 h 3295650"/>
              <a:gd name="connsiteX47" fmla="*/ 1839383 w 4239683"/>
              <a:gd name="connsiteY47" fmla="*/ 1968500 h 3295650"/>
              <a:gd name="connsiteX48" fmla="*/ 1839383 w 4239683"/>
              <a:gd name="connsiteY48" fmla="*/ 1930400 h 3295650"/>
              <a:gd name="connsiteX49" fmla="*/ 1813983 w 4239683"/>
              <a:gd name="connsiteY49" fmla="*/ 1930400 h 3295650"/>
              <a:gd name="connsiteX50" fmla="*/ 1813983 w 4239683"/>
              <a:gd name="connsiteY50" fmla="*/ 1885950 h 3295650"/>
              <a:gd name="connsiteX51" fmla="*/ 1794933 w 4239683"/>
              <a:gd name="connsiteY51" fmla="*/ 1885950 h 3295650"/>
              <a:gd name="connsiteX52" fmla="*/ 1794933 w 4239683"/>
              <a:gd name="connsiteY52" fmla="*/ 1854200 h 3295650"/>
              <a:gd name="connsiteX53" fmla="*/ 1763183 w 4239683"/>
              <a:gd name="connsiteY53" fmla="*/ 1854200 h 3295650"/>
              <a:gd name="connsiteX54" fmla="*/ 1763183 w 4239683"/>
              <a:gd name="connsiteY54" fmla="*/ 1816100 h 3295650"/>
              <a:gd name="connsiteX55" fmla="*/ 1725083 w 4239683"/>
              <a:gd name="connsiteY55" fmla="*/ 1816100 h 3295650"/>
              <a:gd name="connsiteX56" fmla="*/ 1725083 w 4239683"/>
              <a:gd name="connsiteY56" fmla="*/ 1790700 h 3295650"/>
              <a:gd name="connsiteX57" fmla="*/ 1598083 w 4239683"/>
              <a:gd name="connsiteY57" fmla="*/ 1790700 h 3295650"/>
              <a:gd name="connsiteX58" fmla="*/ 1598083 w 4239683"/>
              <a:gd name="connsiteY58" fmla="*/ 1758950 h 3295650"/>
              <a:gd name="connsiteX59" fmla="*/ 1540933 w 4239683"/>
              <a:gd name="connsiteY59" fmla="*/ 1758950 h 3295650"/>
              <a:gd name="connsiteX60" fmla="*/ 1540933 w 4239683"/>
              <a:gd name="connsiteY60" fmla="*/ 1758950 h 3295650"/>
              <a:gd name="connsiteX61" fmla="*/ 1515533 w 4239683"/>
              <a:gd name="connsiteY61" fmla="*/ 1733550 h 3295650"/>
              <a:gd name="connsiteX62" fmla="*/ 1515533 w 4239683"/>
              <a:gd name="connsiteY62" fmla="*/ 1663700 h 3295650"/>
              <a:gd name="connsiteX63" fmla="*/ 1464733 w 4239683"/>
              <a:gd name="connsiteY63" fmla="*/ 1663700 h 3295650"/>
              <a:gd name="connsiteX64" fmla="*/ 1463146 w 4239683"/>
              <a:gd name="connsiteY64" fmla="*/ 1579563 h 3295650"/>
              <a:gd name="connsiteX65" fmla="*/ 1400177 w 4239683"/>
              <a:gd name="connsiteY65" fmla="*/ 1572155 h 3295650"/>
              <a:gd name="connsiteX66" fmla="*/ 1400703 w 4239683"/>
              <a:gd name="connsiteY66" fmla="*/ 1543049 h 3295650"/>
              <a:gd name="connsiteX67" fmla="*/ 1303865 w 4239683"/>
              <a:gd name="connsiteY67" fmla="*/ 1540934 h 3295650"/>
              <a:gd name="connsiteX68" fmla="*/ 1308100 w 4239683"/>
              <a:gd name="connsiteY68" fmla="*/ 1515533 h 3295650"/>
              <a:gd name="connsiteX69" fmla="*/ 1257300 w 4239683"/>
              <a:gd name="connsiteY69" fmla="*/ 1515533 h 3295650"/>
              <a:gd name="connsiteX70" fmla="*/ 1257300 w 4239683"/>
              <a:gd name="connsiteY70" fmla="*/ 1479550 h 3295650"/>
              <a:gd name="connsiteX71" fmla="*/ 1223433 w 4239683"/>
              <a:gd name="connsiteY71" fmla="*/ 1479550 h 3295650"/>
              <a:gd name="connsiteX72" fmla="*/ 1223433 w 4239683"/>
              <a:gd name="connsiteY72" fmla="*/ 1435100 h 3295650"/>
              <a:gd name="connsiteX73" fmla="*/ 1198033 w 4239683"/>
              <a:gd name="connsiteY73" fmla="*/ 1435100 h 3295650"/>
              <a:gd name="connsiteX74" fmla="*/ 1198033 w 4239683"/>
              <a:gd name="connsiteY74" fmla="*/ 1346200 h 3295650"/>
              <a:gd name="connsiteX75" fmla="*/ 1172633 w 4239683"/>
              <a:gd name="connsiteY75" fmla="*/ 1346200 h 3295650"/>
              <a:gd name="connsiteX76" fmla="*/ 1174749 w 4239683"/>
              <a:gd name="connsiteY76" fmla="*/ 1299633 h 3295650"/>
              <a:gd name="connsiteX77" fmla="*/ 1147233 w 4239683"/>
              <a:gd name="connsiteY77" fmla="*/ 1295400 h 3295650"/>
              <a:gd name="connsiteX78" fmla="*/ 1147233 w 4239683"/>
              <a:gd name="connsiteY78" fmla="*/ 1250950 h 3295650"/>
              <a:gd name="connsiteX79" fmla="*/ 1102783 w 4239683"/>
              <a:gd name="connsiteY79" fmla="*/ 1250950 h 3295650"/>
              <a:gd name="connsiteX80" fmla="*/ 1094316 w 4239683"/>
              <a:gd name="connsiteY80" fmla="*/ 1195917 h 3295650"/>
              <a:gd name="connsiteX81" fmla="*/ 982132 w 4239683"/>
              <a:gd name="connsiteY81" fmla="*/ 1193800 h 3295650"/>
              <a:gd name="connsiteX82" fmla="*/ 956733 w 4239683"/>
              <a:gd name="connsiteY82" fmla="*/ 1164167 h 3295650"/>
              <a:gd name="connsiteX83" fmla="*/ 918633 w 4239683"/>
              <a:gd name="connsiteY83" fmla="*/ 1155700 h 3295650"/>
              <a:gd name="connsiteX84" fmla="*/ 912283 w 4239683"/>
              <a:gd name="connsiteY84" fmla="*/ 1081616 h 3295650"/>
              <a:gd name="connsiteX85" fmla="*/ 895349 w 4239683"/>
              <a:gd name="connsiteY85" fmla="*/ 1051982 h 3295650"/>
              <a:gd name="connsiteX86" fmla="*/ 901700 w 4239683"/>
              <a:gd name="connsiteY86" fmla="*/ 994833 h 3295650"/>
              <a:gd name="connsiteX87" fmla="*/ 867833 w 4239683"/>
              <a:gd name="connsiteY87" fmla="*/ 984250 h 3295650"/>
              <a:gd name="connsiteX88" fmla="*/ 867833 w 4239683"/>
              <a:gd name="connsiteY88" fmla="*/ 933450 h 3295650"/>
              <a:gd name="connsiteX89" fmla="*/ 848783 w 4239683"/>
              <a:gd name="connsiteY89" fmla="*/ 933450 h 3295650"/>
              <a:gd name="connsiteX90" fmla="*/ 848783 w 4239683"/>
              <a:gd name="connsiteY90" fmla="*/ 895350 h 3295650"/>
              <a:gd name="connsiteX91" fmla="*/ 823383 w 4239683"/>
              <a:gd name="connsiteY91" fmla="*/ 895350 h 3295650"/>
              <a:gd name="connsiteX92" fmla="*/ 823383 w 4239683"/>
              <a:gd name="connsiteY92" fmla="*/ 869950 h 3295650"/>
              <a:gd name="connsiteX93" fmla="*/ 715433 w 4239683"/>
              <a:gd name="connsiteY93" fmla="*/ 869950 h 3295650"/>
              <a:gd name="connsiteX94" fmla="*/ 704849 w 4239683"/>
              <a:gd name="connsiteY94" fmla="*/ 836083 h 3295650"/>
              <a:gd name="connsiteX95" fmla="*/ 645583 w 4239683"/>
              <a:gd name="connsiteY95" fmla="*/ 840317 h 3295650"/>
              <a:gd name="connsiteX96" fmla="*/ 645583 w 4239683"/>
              <a:gd name="connsiteY96" fmla="*/ 768350 h 3295650"/>
              <a:gd name="connsiteX97" fmla="*/ 613833 w 4239683"/>
              <a:gd name="connsiteY97" fmla="*/ 768350 h 3295650"/>
              <a:gd name="connsiteX98" fmla="*/ 605366 w 4239683"/>
              <a:gd name="connsiteY98" fmla="*/ 681567 h 3295650"/>
              <a:gd name="connsiteX99" fmla="*/ 590549 w 4239683"/>
              <a:gd name="connsiteY99" fmla="*/ 599017 h 3295650"/>
              <a:gd name="connsiteX100" fmla="*/ 582083 w 4239683"/>
              <a:gd name="connsiteY100" fmla="*/ 565150 h 3295650"/>
              <a:gd name="connsiteX101" fmla="*/ 550333 w 4239683"/>
              <a:gd name="connsiteY101" fmla="*/ 565150 h 3295650"/>
              <a:gd name="connsiteX102" fmla="*/ 548216 w 4239683"/>
              <a:gd name="connsiteY102" fmla="*/ 505883 h 3295650"/>
              <a:gd name="connsiteX103" fmla="*/ 514350 w 4239683"/>
              <a:gd name="connsiteY103" fmla="*/ 501650 h 3295650"/>
              <a:gd name="connsiteX104" fmla="*/ 512233 w 4239683"/>
              <a:gd name="connsiteY104" fmla="*/ 476250 h 3295650"/>
              <a:gd name="connsiteX105" fmla="*/ 442383 w 4239683"/>
              <a:gd name="connsiteY105" fmla="*/ 476250 h 3295650"/>
              <a:gd name="connsiteX106" fmla="*/ 442383 w 4239683"/>
              <a:gd name="connsiteY106" fmla="*/ 450850 h 3295650"/>
              <a:gd name="connsiteX107" fmla="*/ 328083 w 4239683"/>
              <a:gd name="connsiteY107" fmla="*/ 450850 h 3295650"/>
              <a:gd name="connsiteX108" fmla="*/ 328083 w 4239683"/>
              <a:gd name="connsiteY108" fmla="*/ 381000 h 3295650"/>
              <a:gd name="connsiteX109" fmla="*/ 302683 w 4239683"/>
              <a:gd name="connsiteY109" fmla="*/ 381000 h 3295650"/>
              <a:gd name="connsiteX110" fmla="*/ 302683 w 4239683"/>
              <a:gd name="connsiteY110" fmla="*/ 323850 h 3295650"/>
              <a:gd name="connsiteX111" fmla="*/ 283633 w 4239683"/>
              <a:gd name="connsiteY111" fmla="*/ 323850 h 3295650"/>
              <a:gd name="connsiteX112" fmla="*/ 283633 w 4239683"/>
              <a:gd name="connsiteY112" fmla="*/ 241300 h 3295650"/>
              <a:gd name="connsiteX113" fmla="*/ 277283 w 4239683"/>
              <a:gd name="connsiteY113" fmla="*/ 234950 h 3295650"/>
              <a:gd name="connsiteX114" fmla="*/ 277283 w 4239683"/>
              <a:gd name="connsiteY114" fmla="*/ 114300 h 3295650"/>
              <a:gd name="connsiteX115" fmla="*/ 243417 w 4239683"/>
              <a:gd name="connsiteY115" fmla="*/ 88900 h 3295650"/>
              <a:gd name="connsiteX116" fmla="*/ 239183 w 4239683"/>
              <a:gd name="connsiteY116" fmla="*/ 57150 h 3295650"/>
              <a:gd name="connsiteX117" fmla="*/ 160867 w 4239683"/>
              <a:gd name="connsiteY117" fmla="*/ 57150 h 3295650"/>
              <a:gd name="connsiteX118" fmla="*/ 154516 w 4239683"/>
              <a:gd name="connsiteY118" fmla="*/ 21167 h 3295650"/>
              <a:gd name="connsiteX119" fmla="*/ 105834 w 4239683"/>
              <a:gd name="connsiteY119" fmla="*/ 21167 h 3295650"/>
              <a:gd name="connsiteX120" fmla="*/ 105833 w 4239683"/>
              <a:gd name="connsiteY120" fmla="*/ 0 h 3295650"/>
              <a:gd name="connsiteX121" fmla="*/ 0 w 4239683"/>
              <a:gd name="connsiteY121" fmla="*/ 0 h 3295650"/>
              <a:gd name="connsiteX0" fmla="*/ 4239683 w 4239683"/>
              <a:gd name="connsiteY0" fmla="*/ 3295650 h 3295650"/>
              <a:gd name="connsiteX1" fmla="*/ 4239683 w 4239683"/>
              <a:gd name="connsiteY1" fmla="*/ 2768600 h 3295650"/>
              <a:gd name="connsiteX2" fmla="*/ 3623733 w 4239683"/>
              <a:gd name="connsiteY2" fmla="*/ 2768600 h 3295650"/>
              <a:gd name="connsiteX3" fmla="*/ 3623733 w 4239683"/>
              <a:gd name="connsiteY3" fmla="*/ 2673350 h 3295650"/>
              <a:gd name="connsiteX4" fmla="*/ 3160183 w 4239683"/>
              <a:gd name="connsiteY4" fmla="*/ 2673350 h 3295650"/>
              <a:gd name="connsiteX5" fmla="*/ 3160183 w 4239683"/>
              <a:gd name="connsiteY5" fmla="*/ 2603500 h 3295650"/>
              <a:gd name="connsiteX6" fmla="*/ 3058583 w 4239683"/>
              <a:gd name="connsiteY6" fmla="*/ 2603500 h 3295650"/>
              <a:gd name="connsiteX7" fmla="*/ 3058583 w 4239683"/>
              <a:gd name="connsiteY7" fmla="*/ 2603500 h 3295650"/>
              <a:gd name="connsiteX8" fmla="*/ 3058583 w 4239683"/>
              <a:gd name="connsiteY8" fmla="*/ 2559050 h 3295650"/>
              <a:gd name="connsiteX9" fmla="*/ 2995083 w 4239683"/>
              <a:gd name="connsiteY9" fmla="*/ 2559050 h 3295650"/>
              <a:gd name="connsiteX10" fmla="*/ 2995083 w 4239683"/>
              <a:gd name="connsiteY10" fmla="*/ 2482850 h 3295650"/>
              <a:gd name="connsiteX11" fmla="*/ 2982383 w 4239683"/>
              <a:gd name="connsiteY11" fmla="*/ 2482850 h 3295650"/>
              <a:gd name="connsiteX12" fmla="*/ 2982383 w 4239683"/>
              <a:gd name="connsiteY12" fmla="*/ 2451100 h 3295650"/>
              <a:gd name="connsiteX13" fmla="*/ 2912533 w 4239683"/>
              <a:gd name="connsiteY13" fmla="*/ 2451100 h 3295650"/>
              <a:gd name="connsiteX14" fmla="*/ 2925233 w 4239683"/>
              <a:gd name="connsiteY14" fmla="*/ 2438400 h 3295650"/>
              <a:gd name="connsiteX15" fmla="*/ 2823633 w 4239683"/>
              <a:gd name="connsiteY15" fmla="*/ 2438400 h 3295650"/>
              <a:gd name="connsiteX16" fmla="*/ 2823633 w 4239683"/>
              <a:gd name="connsiteY16" fmla="*/ 2413000 h 3295650"/>
              <a:gd name="connsiteX17" fmla="*/ 2753783 w 4239683"/>
              <a:gd name="connsiteY17" fmla="*/ 2413000 h 3295650"/>
              <a:gd name="connsiteX18" fmla="*/ 2753783 w 4239683"/>
              <a:gd name="connsiteY18" fmla="*/ 2393950 h 3295650"/>
              <a:gd name="connsiteX19" fmla="*/ 2728383 w 4239683"/>
              <a:gd name="connsiteY19" fmla="*/ 2393950 h 3295650"/>
              <a:gd name="connsiteX20" fmla="*/ 2728383 w 4239683"/>
              <a:gd name="connsiteY20" fmla="*/ 2368550 h 3295650"/>
              <a:gd name="connsiteX21" fmla="*/ 2696633 w 4239683"/>
              <a:gd name="connsiteY21" fmla="*/ 2368550 h 3295650"/>
              <a:gd name="connsiteX22" fmla="*/ 2696633 w 4239683"/>
              <a:gd name="connsiteY22" fmla="*/ 2355850 h 3295650"/>
              <a:gd name="connsiteX23" fmla="*/ 2575983 w 4239683"/>
              <a:gd name="connsiteY23" fmla="*/ 2355850 h 3295650"/>
              <a:gd name="connsiteX24" fmla="*/ 2575983 w 4239683"/>
              <a:gd name="connsiteY24" fmla="*/ 2336800 h 3295650"/>
              <a:gd name="connsiteX25" fmla="*/ 2506133 w 4239683"/>
              <a:gd name="connsiteY25" fmla="*/ 2336800 h 3295650"/>
              <a:gd name="connsiteX26" fmla="*/ 2506133 w 4239683"/>
              <a:gd name="connsiteY26" fmla="*/ 2292350 h 3295650"/>
              <a:gd name="connsiteX27" fmla="*/ 2468033 w 4239683"/>
              <a:gd name="connsiteY27" fmla="*/ 2292350 h 3295650"/>
              <a:gd name="connsiteX28" fmla="*/ 2468033 w 4239683"/>
              <a:gd name="connsiteY28" fmla="*/ 2273300 h 3295650"/>
              <a:gd name="connsiteX29" fmla="*/ 2410883 w 4239683"/>
              <a:gd name="connsiteY29" fmla="*/ 2273300 h 3295650"/>
              <a:gd name="connsiteX30" fmla="*/ 2410883 w 4239683"/>
              <a:gd name="connsiteY30" fmla="*/ 2228850 h 3295650"/>
              <a:gd name="connsiteX31" fmla="*/ 2372783 w 4239683"/>
              <a:gd name="connsiteY31" fmla="*/ 2228850 h 3295650"/>
              <a:gd name="connsiteX32" fmla="*/ 2372783 w 4239683"/>
              <a:gd name="connsiteY32" fmla="*/ 2190750 h 3295650"/>
              <a:gd name="connsiteX33" fmla="*/ 2252133 w 4239683"/>
              <a:gd name="connsiteY33" fmla="*/ 2190750 h 3295650"/>
              <a:gd name="connsiteX34" fmla="*/ 2252133 w 4239683"/>
              <a:gd name="connsiteY34" fmla="*/ 2165350 h 3295650"/>
              <a:gd name="connsiteX35" fmla="*/ 2207683 w 4239683"/>
              <a:gd name="connsiteY35" fmla="*/ 2165350 h 3295650"/>
              <a:gd name="connsiteX36" fmla="*/ 2207683 w 4239683"/>
              <a:gd name="connsiteY36" fmla="*/ 2152650 h 3295650"/>
              <a:gd name="connsiteX37" fmla="*/ 2169583 w 4239683"/>
              <a:gd name="connsiteY37" fmla="*/ 2152650 h 3295650"/>
              <a:gd name="connsiteX38" fmla="*/ 2169583 w 4239683"/>
              <a:gd name="connsiteY38" fmla="*/ 2127250 h 3295650"/>
              <a:gd name="connsiteX39" fmla="*/ 2131483 w 4239683"/>
              <a:gd name="connsiteY39" fmla="*/ 2127250 h 3295650"/>
              <a:gd name="connsiteX40" fmla="*/ 2131483 w 4239683"/>
              <a:gd name="connsiteY40" fmla="*/ 2082800 h 3295650"/>
              <a:gd name="connsiteX41" fmla="*/ 2106083 w 4239683"/>
              <a:gd name="connsiteY41" fmla="*/ 2082800 h 3295650"/>
              <a:gd name="connsiteX42" fmla="*/ 2106083 w 4239683"/>
              <a:gd name="connsiteY42" fmla="*/ 2025650 h 3295650"/>
              <a:gd name="connsiteX43" fmla="*/ 2080683 w 4239683"/>
              <a:gd name="connsiteY43" fmla="*/ 2025650 h 3295650"/>
              <a:gd name="connsiteX44" fmla="*/ 2080683 w 4239683"/>
              <a:gd name="connsiteY44" fmla="*/ 2025650 h 3295650"/>
              <a:gd name="connsiteX45" fmla="*/ 2055283 w 4239683"/>
              <a:gd name="connsiteY45" fmla="*/ 2000250 h 3295650"/>
              <a:gd name="connsiteX46" fmla="*/ 2055283 w 4239683"/>
              <a:gd name="connsiteY46" fmla="*/ 1968500 h 3295650"/>
              <a:gd name="connsiteX47" fmla="*/ 1839383 w 4239683"/>
              <a:gd name="connsiteY47" fmla="*/ 1968500 h 3295650"/>
              <a:gd name="connsiteX48" fmla="*/ 1839383 w 4239683"/>
              <a:gd name="connsiteY48" fmla="*/ 1930400 h 3295650"/>
              <a:gd name="connsiteX49" fmla="*/ 1813983 w 4239683"/>
              <a:gd name="connsiteY49" fmla="*/ 1930400 h 3295650"/>
              <a:gd name="connsiteX50" fmla="*/ 1813983 w 4239683"/>
              <a:gd name="connsiteY50" fmla="*/ 1885950 h 3295650"/>
              <a:gd name="connsiteX51" fmla="*/ 1794933 w 4239683"/>
              <a:gd name="connsiteY51" fmla="*/ 1885950 h 3295650"/>
              <a:gd name="connsiteX52" fmla="*/ 1794933 w 4239683"/>
              <a:gd name="connsiteY52" fmla="*/ 1854200 h 3295650"/>
              <a:gd name="connsiteX53" fmla="*/ 1763183 w 4239683"/>
              <a:gd name="connsiteY53" fmla="*/ 1854200 h 3295650"/>
              <a:gd name="connsiteX54" fmla="*/ 1763183 w 4239683"/>
              <a:gd name="connsiteY54" fmla="*/ 1816100 h 3295650"/>
              <a:gd name="connsiteX55" fmla="*/ 1725083 w 4239683"/>
              <a:gd name="connsiteY55" fmla="*/ 1816100 h 3295650"/>
              <a:gd name="connsiteX56" fmla="*/ 1725083 w 4239683"/>
              <a:gd name="connsiteY56" fmla="*/ 1790700 h 3295650"/>
              <a:gd name="connsiteX57" fmla="*/ 1598083 w 4239683"/>
              <a:gd name="connsiteY57" fmla="*/ 1790700 h 3295650"/>
              <a:gd name="connsiteX58" fmla="*/ 1598083 w 4239683"/>
              <a:gd name="connsiteY58" fmla="*/ 1758950 h 3295650"/>
              <a:gd name="connsiteX59" fmla="*/ 1540933 w 4239683"/>
              <a:gd name="connsiteY59" fmla="*/ 1758950 h 3295650"/>
              <a:gd name="connsiteX60" fmla="*/ 1540933 w 4239683"/>
              <a:gd name="connsiteY60" fmla="*/ 1758950 h 3295650"/>
              <a:gd name="connsiteX61" fmla="*/ 1509183 w 4239683"/>
              <a:gd name="connsiteY61" fmla="*/ 1716087 h 3295650"/>
              <a:gd name="connsiteX62" fmla="*/ 1515533 w 4239683"/>
              <a:gd name="connsiteY62" fmla="*/ 1663700 h 3295650"/>
              <a:gd name="connsiteX63" fmla="*/ 1464733 w 4239683"/>
              <a:gd name="connsiteY63" fmla="*/ 1663700 h 3295650"/>
              <a:gd name="connsiteX64" fmla="*/ 1463146 w 4239683"/>
              <a:gd name="connsiteY64" fmla="*/ 1579563 h 3295650"/>
              <a:gd name="connsiteX65" fmla="*/ 1400177 w 4239683"/>
              <a:gd name="connsiteY65" fmla="*/ 1572155 h 3295650"/>
              <a:gd name="connsiteX66" fmla="*/ 1400703 w 4239683"/>
              <a:gd name="connsiteY66" fmla="*/ 1543049 h 3295650"/>
              <a:gd name="connsiteX67" fmla="*/ 1303865 w 4239683"/>
              <a:gd name="connsiteY67" fmla="*/ 1540934 h 3295650"/>
              <a:gd name="connsiteX68" fmla="*/ 1308100 w 4239683"/>
              <a:gd name="connsiteY68" fmla="*/ 1515533 h 3295650"/>
              <a:gd name="connsiteX69" fmla="*/ 1257300 w 4239683"/>
              <a:gd name="connsiteY69" fmla="*/ 1515533 h 3295650"/>
              <a:gd name="connsiteX70" fmla="*/ 1257300 w 4239683"/>
              <a:gd name="connsiteY70" fmla="*/ 1479550 h 3295650"/>
              <a:gd name="connsiteX71" fmla="*/ 1223433 w 4239683"/>
              <a:gd name="connsiteY71" fmla="*/ 1479550 h 3295650"/>
              <a:gd name="connsiteX72" fmla="*/ 1223433 w 4239683"/>
              <a:gd name="connsiteY72" fmla="*/ 1435100 h 3295650"/>
              <a:gd name="connsiteX73" fmla="*/ 1198033 w 4239683"/>
              <a:gd name="connsiteY73" fmla="*/ 1435100 h 3295650"/>
              <a:gd name="connsiteX74" fmla="*/ 1198033 w 4239683"/>
              <a:gd name="connsiteY74" fmla="*/ 1346200 h 3295650"/>
              <a:gd name="connsiteX75" fmla="*/ 1172633 w 4239683"/>
              <a:gd name="connsiteY75" fmla="*/ 1346200 h 3295650"/>
              <a:gd name="connsiteX76" fmla="*/ 1174749 w 4239683"/>
              <a:gd name="connsiteY76" fmla="*/ 1299633 h 3295650"/>
              <a:gd name="connsiteX77" fmla="*/ 1147233 w 4239683"/>
              <a:gd name="connsiteY77" fmla="*/ 1295400 h 3295650"/>
              <a:gd name="connsiteX78" fmla="*/ 1147233 w 4239683"/>
              <a:gd name="connsiteY78" fmla="*/ 1250950 h 3295650"/>
              <a:gd name="connsiteX79" fmla="*/ 1102783 w 4239683"/>
              <a:gd name="connsiteY79" fmla="*/ 1250950 h 3295650"/>
              <a:gd name="connsiteX80" fmla="*/ 1094316 w 4239683"/>
              <a:gd name="connsiteY80" fmla="*/ 1195917 h 3295650"/>
              <a:gd name="connsiteX81" fmla="*/ 982132 w 4239683"/>
              <a:gd name="connsiteY81" fmla="*/ 1193800 h 3295650"/>
              <a:gd name="connsiteX82" fmla="*/ 956733 w 4239683"/>
              <a:gd name="connsiteY82" fmla="*/ 1164167 h 3295650"/>
              <a:gd name="connsiteX83" fmla="*/ 918633 w 4239683"/>
              <a:gd name="connsiteY83" fmla="*/ 1155700 h 3295650"/>
              <a:gd name="connsiteX84" fmla="*/ 912283 w 4239683"/>
              <a:gd name="connsiteY84" fmla="*/ 1081616 h 3295650"/>
              <a:gd name="connsiteX85" fmla="*/ 895349 w 4239683"/>
              <a:gd name="connsiteY85" fmla="*/ 1051982 h 3295650"/>
              <a:gd name="connsiteX86" fmla="*/ 901700 w 4239683"/>
              <a:gd name="connsiteY86" fmla="*/ 994833 h 3295650"/>
              <a:gd name="connsiteX87" fmla="*/ 867833 w 4239683"/>
              <a:gd name="connsiteY87" fmla="*/ 984250 h 3295650"/>
              <a:gd name="connsiteX88" fmla="*/ 867833 w 4239683"/>
              <a:gd name="connsiteY88" fmla="*/ 933450 h 3295650"/>
              <a:gd name="connsiteX89" fmla="*/ 848783 w 4239683"/>
              <a:gd name="connsiteY89" fmla="*/ 933450 h 3295650"/>
              <a:gd name="connsiteX90" fmla="*/ 848783 w 4239683"/>
              <a:gd name="connsiteY90" fmla="*/ 895350 h 3295650"/>
              <a:gd name="connsiteX91" fmla="*/ 823383 w 4239683"/>
              <a:gd name="connsiteY91" fmla="*/ 895350 h 3295650"/>
              <a:gd name="connsiteX92" fmla="*/ 823383 w 4239683"/>
              <a:gd name="connsiteY92" fmla="*/ 869950 h 3295650"/>
              <a:gd name="connsiteX93" fmla="*/ 715433 w 4239683"/>
              <a:gd name="connsiteY93" fmla="*/ 869950 h 3295650"/>
              <a:gd name="connsiteX94" fmla="*/ 704849 w 4239683"/>
              <a:gd name="connsiteY94" fmla="*/ 836083 h 3295650"/>
              <a:gd name="connsiteX95" fmla="*/ 645583 w 4239683"/>
              <a:gd name="connsiteY95" fmla="*/ 840317 h 3295650"/>
              <a:gd name="connsiteX96" fmla="*/ 645583 w 4239683"/>
              <a:gd name="connsiteY96" fmla="*/ 768350 h 3295650"/>
              <a:gd name="connsiteX97" fmla="*/ 613833 w 4239683"/>
              <a:gd name="connsiteY97" fmla="*/ 768350 h 3295650"/>
              <a:gd name="connsiteX98" fmla="*/ 605366 w 4239683"/>
              <a:gd name="connsiteY98" fmla="*/ 681567 h 3295650"/>
              <a:gd name="connsiteX99" fmla="*/ 590549 w 4239683"/>
              <a:gd name="connsiteY99" fmla="*/ 599017 h 3295650"/>
              <a:gd name="connsiteX100" fmla="*/ 582083 w 4239683"/>
              <a:gd name="connsiteY100" fmla="*/ 565150 h 3295650"/>
              <a:gd name="connsiteX101" fmla="*/ 550333 w 4239683"/>
              <a:gd name="connsiteY101" fmla="*/ 565150 h 3295650"/>
              <a:gd name="connsiteX102" fmla="*/ 548216 w 4239683"/>
              <a:gd name="connsiteY102" fmla="*/ 505883 h 3295650"/>
              <a:gd name="connsiteX103" fmla="*/ 514350 w 4239683"/>
              <a:gd name="connsiteY103" fmla="*/ 501650 h 3295650"/>
              <a:gd name="connsiteX104" fmla="*/ 512233 w 4239683"/>
              <a:gd name="connsiteY104" fmla="*/ 476250 h 3295650"/>
              <a:gd name="connsiteX105" fmla="*/ 442383 w 4239683"/>
              <a:gd name="connsiteY105" fmla="*/ 476250 h 3295650"/>
              <a:gd name="connsiteX106" fmla="*/ 442383 w 4239683"/>
              <a:gd name="connsiteY106" fmla="*/ 450850 h 3295650"/>
              <a:gd name="connsiteX107" fmla="*/ 328083 w 4239683"/>
              <a:gd name="connsiteY107" fmla="*/ 450850 h 3295650"/>
              <a:gd name="connsiteX108" fmla="*/ 328083 w 4239683"/>
              <a:gd name="connsiteY108" fmla="*/ 381000 h 3295650"/>
              <a:gd name="connsiteX109" fmla="*/ 302683 w 4239683"/>
              <a:gd name="connsiteY109" fmla="*/ 381000 h 3295650"/>
              <a:gd name="connsiteX110" fmla="*/ 302683 w 4239683"/>
              <a:gd name="connsiteY110" fmla="*/ 323850 h 3295650"/>
              <a:gd name="connsiteX111" fmla="*/ 283633 w 4239683"/>
              <a:gd name="connsiteY111" fmla="*/ 323850 h 3295650"/>
              <a:gd name="connsiteX112" fmla="*/ 283633 w 4239683"/>
              <a:gd name="connsiteY112" fmla="*/ 241300 h 3295650"/>
              <a:gd name="connsiteX113" fmla="*/ 277283 w 4239683"/>
              <a:gd name="connsiteY113" fmla="*/ 234950 h 3295650"/>
              <a:gd name="connsiteX114" fmla="*/ 277283 w 4239683"/>
              <a:gd name="connsiteY114" fmla="*/ 114300 h 3295650"/>
              <a:gd name="connsiteX115" fmla="*/ 243417 w 4239683"/>
              <a:gd name="connsiteY115" fmla="*/ 88900 h 3295650"/>
              <a:gd name="connsiteX116" fmla="*/ 239183 w 4239683"/>
              <a:gd name="connsiteY116" fmla="*/ 57150 h 3295650"/>
              <a:gd name="connsiteX117" fmla="*/ 160867 w 4239683"/>
              <a:gd name="connsiteY117" fmla="*/ 57150 h 3295650"/>
              <a:gd name="connsiteX118" fmla="*/ 154516 w 4239683"/>
              <a:gd name="connsiteY118" fmla="*/ 21167 h 3295650"/>
              <a:gd name="connsiteX119" fmla="*/ 105834 w 4239683"/>
              <a:gd name="connsiteY119" fmla="*/ 21167 h 3295650"/>
              <a:gd name="connsiteX120" fmla="*/ 105833 w 4239683"/>
              <a:gd name="connsiteY120" fmla="*/ 0 h 3295650"/>
              <a:gd name="connsiteX121" fmla="*/ 0 w 4239683"/>
              <a:gd name="connsiteY121" fmla="*/ 0 h 3295650"/>
              <a:gd name="connsiteX0" fmla="*/ 4239683 w 4239683"/>
              <a:gd name="connsiteY0" fmla="*/ 3295650 h 3295650"/>
              <a:gd name="connsiteX1" fmla="*/ 4239683 w 4239683"/>
              <a:gd name="connsiteY1" fmla="*/ 2768600 h 3295650"/>
              <a:gd name="connsiteX2" fmla="*/ 3623733 w 4239683"/>
              <a:gd name="connsiteY2" fmla="*/ 2768600 h 3295650"/>
              <a:gd name="connsiteX3" fmla="*/ 3623733 w 4239683"/>
              <a:gd name="connsiteY3" fmla="*/ 2673350 h 3295650"/>
              <a:gd name="connsiteX4" fmla="*/ 3160183 w 4239683"/>
              <a:gd name="connsiteY4" fmla="*/ 2673350 h 3295650"/>
              <a:gd name="connsiteX5" fmla="*/ 3160183 w 4239683"/>
              <a:gd name="connsiteY5" fmla="*/ 2603500 h 3295650"/>
              <a:gd name="connsiteX6" fmla="*/ 3058583 w 4239683"/>
              <a:gd name="connsiteY6" fmla="*/ 2603500 h 3295650"/>
              <a:gd name="connsiteX7" fmla="*/ 3058583 w 4239683"/>
              <a:gd name="connsiteY7" fmla="*/ 2603500 h 3295650"/>
              <a:gd name="connsiteX8" fmla="*/ 3058583 w 4239683"/>
              <a:gd name="connsiteY8" fmla="*/ 2559050 h 3295650"/>
              <a:gd name="connsiteX9" fmla="*/ 2995083 w 4239683"/>
              <a:gd name="connsiteY9" fmla="*/ 2559050 h 3295650"/>
              <a:gd name="connsiteX10" fmla="*/ 2995083 w 4239683"/>
              <a:gd name="connsiteY10" fmla="*/ 2482850 h 3295650"/>
              <a:gd name="connsiteX11" fmla="*/ 2982383 w 4239683"/>
              <a:gd name="connsiteY11" fmla="*/ 2482850 h 3295650"/>
              <a:gd name="connsiteX12" fmla="*/ 2982383 w 4239683"/>
              <a:gd name="connsiteY12" fmla="*/ 2451100 h 3295650"/>
              <a:gd name="connsiteX13" fmla="*/ 2912533 w 4239683"/>
              <a:gd name="connsiteY13" fmla="*/ 2451100 h 3295650"/>
              <a:gd name="connsiteX14" fmla="*/ 2925233 w 4239683"/>
              <a:gd name="connsiteY14" fmla="*/ 2438400 h 3295650"/>
              <a:gd name="connsiteX15" fmla="*/ 2823633 w 4239683"/>
              <a:gd name="connsiteY15" fmla="*/ 2438400 h 3295650"/>
              <a:gd name="connsiteX16" fmla="*/ 2823633 w 4239683"/>
              <a:gd name="connsiteY16" fmla="*/ 2413000 h 3295650"/>
              <a:gd name="connsiteX17" fmla="*/ 2753783 w 4239683"/>
              <a:gd name="connsiteY17" fmla="*/ 2413000 h 3295650"/>
              <a:gd name="connsiteX18" fmla="*/ 2753783 w 4239683"/>
              <a:gd name="connsiteY18" fmla="*/ 2393950 h 3295650"/>
              <a:gd name="connsiteX19" fmla="*/ 2728383 w 4239683"/>
              <a:gd name="connsiteY19" fmla="*/ 2393950 h 3295650"/>
              <a:gd name="connsiteX20" fmla="*/ 2728383 w 4239683"/>
              <a:gd name="connsiteY20" fmla="*/ 2368550 h 3295650"/>
              <a:gd name="connsiteX21" fmla="*/ 2696633 w 4239683"/>
              <a:gd name="connsiteY21" fmla="*/ 2368550 h 3295650"/>
              <a:gd name="connsiteX22" fmla="*/ 2696633 w 4239683"/>
              <a:gd name="connsiteY22" fmla="*/ 2355850 h 3295650"/>
              <a:gd name="connsiteX23" fmla="*/ 2575983 w 4239683"/>
              <a:gd name="connsiteY23" fmla="*/ 2355850 h 3295650"/>
              <a:gd name="connsiteX24" fmla="*/ 2575983 w 4239683"/>
              <a:gd name="connsiteY24" fmla="*/ 2336800 h 3295650"/>
              <a:gd name="connsiteX25" fmla="*/ 2506133 w 4239683"/>
              <a:gd name="connsiteY25" fmla="*/ 2336800 h 3295650"/>
              <a:gd name="connsiteX26" fmla="*/ 2506133 w 4239683"/>
              <a:gd name="connsiteY26" fmla="*/ 2292350 h 3295650"/>
              <a:gd name="connsiteX27" fmla="*/ 2468033 w 4239683"/>
              <a:gd name="connsiteY27" fmla="*/ 2292350 h 3295650"/>
              <a:gd name="connsiteX28" fmla="*/ 2468033 w 4239683"/>
              <a:gd name="connsiteY28" fmla="*/ 2273300 h 3295650"/>
              <a:gd name="connsiteX29" fmla="*/ 2410883 w 4239683"/>
              <a:gd name="connsiteY29" fmla="*/ 2273300 h 3295650"/>
              <a:gd name="connsiteX30" fmla="*/ 2410883 w 4239683"/>
              <a:gd name="connsiteY30" fmla="*/ 2228850 h 3295650"/>
              <a:gd name="connsiteX31" fmla="*/ 2372783 w 4239683"/>
              <a:gd name="connsiteY31" fmla="*/ 2228850 h 3295650"/>
              <a:gd name="connsiteX32" fmla="*/ 2372783 w 4239683"/>
              <a:gd name="connsiteY32" fmla="*/ 2190750 h 3295650"/>
              <a:gd name="connsiteX33" fmla="*/ 2252133 w 4239683"/>
              <a:gd name="connsiteY33" fmla="*/ 2190750 h 3295650"/>
              <a:gd name="connsiteX34" fmla="*/ 2252133 w 4239683"/>
              <a:gd name="connsiteY34" fmla="*/ 2165350 h 3295650"/>
              <a:gd name="connsiteX35" fmla="*/ 2207683 w 4239683"/>
              <a:gd name="connsiteY35" fmla="*/ 2165350 h 3295650"/>
              <a:gd name="connsiteX36" fmla="*/ 2207683 w 4239683"/>
              <a:gd name="connsiteY36" fmla="*/ 2152650 h 3295650"/>
              <a:gd name="connsiteX37" fmla="*/ 2169583 w 4239683"/>
              <a:gd name="connsiteY37" fmla="*/ 2152650 h 3295650"/>
              <a:gd name="connsiteX38" fmla="*/ 2169583 w 4239683"/>
              <a:gd name="connsiteY38" fmla="*/ 2127250 h 3295650"/>
              <a:gd name="connsiteX39" fmla="*/ 2131483 w 4239683"/>
              <a:gd name="connsiteY39" fmla="*/ 2127250 h 3295650"/>
              <a:gd name="connsiteX40" fmla="*/ 2131483 w 4239683"/>
              <a:gd name="connsiteY40" fmla="*/ 2082800 h 3295650"/>
              <a:gd name="connsiteX41" fmla="*/ 2106083 w 4239683"/>
              <a:gd name="connsiteY41" fmla="*/ 2082800 h 3295650"/>
              <a:gd name="connsiteX42" fmla="*/ 2106083 w 4239683"/>
              <a:gd name="connsiteY42" fmla="*/ 2025650 h 3295650"/>
              <a:gd name="connsiteX43" fmla="*/ 2080683 w 4239683"/>
              <a:gd name="connsiteY43" fmla="*/ 2025650 h 3295650"/>
              <a:gd name="connsiteX44" fmla="*/ 2080683 w 4239683"/>
              <a:gd name="connsiteY44" fmla="*/ 2025650 h 3295650"/>
              <a:gd name="connsiteX45" fmla="*/ 2055283 w 4239683"/>
              <a:gd name="connsiteY45" fmla="*/ 2000250 h 3295650"/>
              <a:gd name="connsiteX46" fmla="*/ 2055283 w 4239683"/>
              <a:gd name="connsiteY46" fmla="*/ 1968500 h 3295650"/>
              <a:gd name="connsiteX47" fmla="*/ 1839383 w 4239683"/>
              <a:gd name="connsiteY47" fmla="*/ 1968500 h 3295650"/>
              <a:gd name="connsiteX48" fmla="*/ 1839383 w 4239683"/>
              <a:gd name="connsiteY48" fmla="*/ 1930400 h 3295650"/>
              <a:gd name="connsiteX49" fmla="*/ 1813983 w 4239683"/>
              <a:gd name="connsiteY49" fmla="*/ 1930400 h 3295650"/>
              <a:gd name="connsiteX50" fmla="*/ 1813983 w 4239683"/>
              <a:gd name="connsiteY50" fmla="*/ 1885950 h 3295650"/>
              <a:gd name="connsiteX51" fmla="*/ 1794933 w 4239683"/>
              <a:gd name="connsiteY51" fmla="*/ 1885950 h 3295650"/>
              <a:gd name="connsiteX52" fmla="*/ 1794933 w 4239683"/>
              <a:gd name="connsiteY52" fmla="*/ 1854200 h 3295650"/>
              <a:gd name="connsiteX53" fmla="*/ 1763183 w 4239683"/>
              <a:gd name="connsiteY53" fmla="*/ 1854200 h 3295650"/>
              <a:gd name="connsiteX54" fmla="*/ 1763183 w 4239683"/>
              <a:gd name="connsiteY54" fmla="*/ 1816100 h 3295650"/>
              <a:gd name="connsiteX55" fmla="*/ 1725083 w 4239683"/>
              <a:gd name="connsiteY55" fmla="*/ 1816100 h 3295650"/>
              <a:gd name="connsiteX56" fmla="*/ 1725083 w 4239683"/>
              <a:gd name="connsiteY56" fmla="*/ 1790700 h 3295650"/>
              <a:gd name="connsiteX57" fmla="*/ 1598083 w 4239683"/>
              <a:gd name="connsiteY57" fmla="*/ 1790700 h 3295650"/>
              <a:gd name="connsiteX58" fmla="*/ 1598083 w 4239683"/>
              <a:gd name="connsiteY58" fmla="*/ 1758950 h 3295650"/>
              <a:gd name="connsiteX59" fmla="*/ 1540933 w 4239683"/>
              <a:gd name="connsiteY59" fmla="*/ 1758950 h 3295650"/>
              <a:gd name="connsiteX60" fmla="*/ 1540933 w 4239683"/>
              <a:gd name="connsiteY60" fmla="*/ 1758950 h 3295650"/>
              <a:gd name="connsiteX61" fmla="*/ 1512358 w 4239683"/>
              <a:gd name="connsiteY61" fmla="*/ 1714499 h 3295650"/>
              <a:gd name="connsiteX62" fmla="*/ 1515533 w 4239683"/>
              <a:gd name="connsiteY62" fmla="*/ 1663700 h 3295650"/>
              <a:gd name="connsiteX63" fmla="*/ 1464733 w 4239683"/>
              <a:gd name="connsiteY63" fmla="*/ 1663700 h 3295650"/>
              <a:gd name="connsiteX64" fmla="*/ 1463146 w 4239683"/>
              <a:gd name="connsiteY64" fmla="*/ 1579563 h 3295650"/>
              <a:gd name="connsiteX65" fmla="*/ 1400177 w 4239683"/>
              <a:gd name="connsiteY65" fmla="*/ 1572155 h 3295650"/>
              <a:gd name="connsiteX66" fmla="*/ 1400703 w 4239683"/>
              <a:gd name="connsiteY66" fmla="*/ 1543049 h 3295650"/>
              <a:gd name="connsiteX67" fmla="*/ 1303865 w 4239683"/>
              <a:gd name="connsiteY67" fmla="*/ 1540934 h 3295650"/>
              <a:gd name="connsiteX68" fmla="*/ 1308100 w 4239683"/>
              <a:gd name="connsiteY68" fmla="*/ 1515533 h 3295650"/>
              <a:gd name="connsiteX69" fmla="*/ 1257300 w 4239683"/>
              <a:gd name="connsiteY69" fmla="*/ 1515533 h 3295650"/>
              <a:gd name="connsiteX70" fmla="*/ 1257300 w 4239683"/>
              <a:gd name="connsiteY70" fmla="*/ 1479550 h 3295650"/>
              <a:gd name="connsiteX71" fmla="*/ 1223433 w 4239683"/>
              <a:gd name="connsiteY71" fmla="*/ 1479550 h 3295650"/>
              <a:gd name="connsiteX72" fmla="*/ 1223433 w 4239683"/>
              <a:gd name="connsiteY72" fmla="*/ 1435100 h 3295650"/>
              <a:gd name="connsiteX73" fmla="*/ 1198033 w 4239683"/>
              <a:gd name="connsiteY73" fmla="*/ 1435100 h 3295650"/>
              <a:gd name="connsiteX74" fmla="*/ 1198033 w 4239683"/>
              <a:gd name="connsiteY74" fmla="*/ 1346200 h 3295650"/>
              <a:gd name="connsiteX75" fmla="*/ 1172633 w 4239683"/>
              <a:gd name="connsiteY75" fmla="*/ 1346200 h 3295650"/>
              <a:gd name="connsiteX76" fmla="*/ 1174749 w 4239683"/>
              <a:gd name="connsiteY76" fmla="*/ 1299633 h 3295650"/>
              <a:gd name="connsiteX77" fmla="*/ 1147233 w 4239683"/>
              <a:gd name="connsiteY77" fmla="*/ 1295400 h 3295650"/>
              <a:gd name="connsiteX78" fmla="*/ 1147233 w 4239683"/>
              <a:gd name="connsiteY78" fmla="*/ 1250950 h 3295650"/>
              <a:gd name="connsiteX79" fmla="*/ 1102783 w 4239683"/>
              <a:gd name="connsiteY79" fmla="*/ 1250950 h 3295650"/>
              <a:gd name="connsiteX80" fmla="*/ 1094316 w 4239683"/>
              <a:gd name="connsiteY80" fmla="*/ 1195917 h 3295650"/>
              <a:gd name="connsiteX81" fmla="*/ 982132 w 4239683"/>
              <a:gd name="connsiteY81" fmla="*/ 1193800 h 3295650"/>
              <a:gd name="connsiteX82" fmla="*/ 956733 w 4239683"/>
              <a:gd name="connsiteY82" fmla="*/ 1164167 h 3295650"/>
              <a:gd name="connsiteX83" fmla="*/ 918633 w 4239683"/>
              <a:gd name="connsiteY83" fmla="*/ 1155700 h 3295650"/>
              <a:gd name="connsiteX84" fmla="*/ 912283 w 4239683"/>
              <a:gd name="connsiteY84" fmla="*/ 1081616 h 3295650"/>
              <a:gd name="connsiteX85" fmla="*/ 895349 w 4239683"/>
              <a:gd name="connsiteY85" fmla="*/ 1051982 h 3295650"/>
              <a:gd name="connsiteX86" fmla="*/ 901700 w 4239683"/>
              <a:gd name="connsiteY86" fmla="*/ 994833 h 3295650"/>
              <a:gd name="connsiteX87" fmla="*/ 867833 w 4239683"/>
              <a:gd name="connsiteY87" fmla="*/ 984250 h 3295650"/>
              <a:gd name="connsiteX88" fmla="*/ 867833 w 4239683"/>
              <a:gd name="connsiteY88" fmla="*/ 933450 h 3295650"/>
              <a:gd name="connsiteX89" fmla="*/ 848783 w 4239683"/>
              <a:gd name="connsiteY89" fmla="*/ 933450 h 3295650"/>
              <a:gd name="connsiteX90" fmla="*/ 848783 w 4239683"/>
              <a:gd name="connsiteY90" fmla="*/ 895350 h 3295650"/>
              <a:gd name="connsiteX91" fmla="*/ 823383 w 4239683"/>
              <a:gd name="connsiteY91" fmla="*/ 895350 h 3295650"/>
              <a:gd name="connsiteX92" fmla="*/ 823383 w 4239683"/>
              <a:gd name="connsiteY92" fmla="*/ 869950 h 3295650"/>
              <a:gd name="connsiteX93" fmla="*/ 715433 w 4239683"/>
              <a:gd name="connsiteY93" fmla="*/ 869950 h 3295650"/>
              <a:gd name="connsiteX94" fmla="*/ 704849 w 4239683"/>
              <a:gd name="connsiteY94" fmla="*/ 836083 h 3295650"/>
              <a:gd name="connsiteX95" fmla="*/ 645583 w 4239683"/>
              <a:gd name="connsiteY95" fmla="*/ 840317 h 3295650"/>
              <a:gd name="connsiteX96" fmla="*/ 645583 w 4239683"/>
              <a:gd name="connsiteY96" fmla="*/ 768350 h 3295650"/>
              <a:gd name="connsiteX97" fmla="*/ 613833 w 4239683"/>
              <a:gd name="connsiteY97" fmla="*/ 768350 h 3295650"/>
              <a:gd name="connsiteX98" fmla="*/ 605366 w 4239683"/>
              <a:gd name="connsiteY98" fmla="*/ 681567 h 3295650"/>
              <a:gd name="connsiteX99" fmla="*/ 590549 w 4239683"/>
              <a:gd name="connsiteY99" fmla="*/ 599017 h 3295650"/>
              <a:gd name="connsiteX100" fmla="*/ 582083 w 4239683"/>
              <a:gd name="connsiteY100" fmla="*/ 565150 h 3295650"/>
              <a:gd name="connsiteX101" fmla="*/ 550333 w 4239683"/>
              <a:gd name="connsiteY101" fmla="*/ 565150 h 3295650"/>
              <a:gd name="connsiteX102" fmla="*/ 548216 w 4239683"/>
              <a:gd name="connsiteY102" fmla="*/ 505883 h 3295650"/>
              <a:gd name="connsiteX103" fmla="*/ 514350 w 4239683"/>
              <a:gd name="connsiteY103" fmla="*/ 501650 h 3295650"/>
              <a:gd name="connsiteX104" fmla="*/ 512233 w 4239683"/>
              <a:gd name="connsiteY104" fmla="*/ 476250 h 3295650"/>
              <a:gd name="connsiteX105" fmla="*/ 442383 w 4239683"/>
              <a:gd name="connsiteY105" fmla="*/ 476250 h 3295650"/>
              <a:gd name="connsiteX106" fmla="*/ 442383 w 4239683"/>
              <a:gd name="connsiteY106" fmla="*/ 450850 h 3295650"/>
              <a:gd name="connsiteX107" fmla="*/ 328083 w 4239683"/>
              <a:gd name="connsiteY107" fmla="*/ 450850 h 3295650"/>
              <a:gd name="connsiteX108" fmla="*/ 328083 w 4239683"/>
              <a:gd name="connsiteY108" fmla="*/ 381000 h 3295650"/>
              <a:gd name="connsiteX109" fmla="*/ 302683 w 4239683"/>
              <a:gd name="connsiteY109" fmla="*/ 381000 h 3295650"/>
              <a:gd name="connsiteX110" fmla="*/ 302683 w 4239683"/>
              <a:gd name="connsiteY110" fmla="*/ 323850 h 3295650"/>
              <a:gd name="connsiteX111" fmla="*/ 283633 w 4239683"/>
              <a:gd name="connsiteY111" fmla="*/ 323850 h 3295650"/>
              <a:gd name="connsiteX112" fmla="*/ 283633 w 4239683"/>
              <a:gd name="connsiteY112" fmla="*/ 241300 h 3295650"/>
              <a:gd name="connsiteX113" fmla="*/ 277283 w 4239683"/>
              <a:gd name="connsiteY113" fmla="*/ 234950 h 3295650"/>
              <a:gd name="connsiteX114" fmla="*/ 277283 w 4239683"/>
              <a:gd name="connsiteY114" fmla="*/ 114300 h 3295650"/>
              <a:gd name="connsiteX115" fmla="*/ 243417 w 4239683"/>
              <a:gd name="connsiteY115" fmla="*/ 88900 h 3295650"/>
              <a:gd name="connsiteX116" fmla="*/ 239183 w 4239683"/>
              <a:gd name="connsiteY116" fmla="*/ 57150 h 3295650"/>
              <a:gd name="connsiteX117" fmla="*/ 160867 w 4239683"/>
              <a:gd name="connsiteY117" fmla="*/ 57150 h 3295650"/>
              <a:gd name="connsiteX118" fmla="*/ 154516 w 4239683"/>
              <a:gd name="connsiteY118" fmla="*/ 21167 h 3295650"/>
              <a:gd name="connsiteX119" fmla="*/ 105834 w 4239683"/>
              <a:gd name="connsiteY119" fmla="*/ 21167 h 3295650"/>
              <a:gd name="connsiteX120" fmla="*/ 105833 w 4239683"/>
              <a:gd name="connsiteY120" fmla="*/ 0 h 3295650"/>
              <a:gd name="connsiteX121" fmla="*/ 0 w 4239683"/>
              <a:gd name="connsiteY121" fmla="*/ 0 h 3295650"/>
              <a:gd name="connsiteX0" fmla="*/ 4239683 w 4239683"/>
              <a:gd name="connsiteY0" fmla="*/ 3295650 h 3295650"/>
              <a:gd name="connsiteX1" fmla="*/ 4239683 w 4239683"/>
              <a:gd name="connsiteY1" fmla="*/ 2768600 h 3295650"/>
              <a:gd name="connsiteX2" fmla="*/ 3623733 w 4239683"/>
              <a:gd name="connsiteY2" fmla="*/ 2768600 h 3295650"/>
              <a:gd name="connsiteX3" fmla="*/ 3623733 w 4239683"/>
              <a:gd name="connsiteY3" fmla="*/ 2673350 h 3295650"/>
              <a:gd name="connsiteX4" fmla="*/ 3160183 w 4239683"/>
              <a:gd name="connsiteY4" fmla="*/ 2673350 h 3295650"/>
              <a:gd name="connsiteX5" fmla="*/ 3160183 w 4239683"/>
              <a:gd name="connsiteY5" fmla="*/ 2603500 h 3295650"/>
              <a:gd name="connsiteX6" fmla="*/ 3058583 w 4239683"/>
              <a:gd name="connsiteY6" fmla="*/ 2603500 h 3295650"/>
              <a:gd name="connsiteX7" fmla="*/ 3058583 w 4239683"/>
              <a:gd name="connsiteY7" fmla="*/ 2603500 h 3295650"/>
              <a:gd name="connsiteX8" fmla="*/ 3058583 w 4239683"/>
              <a:gd name="connsiteY8" fmla="*/ 2559050 h 3295650"/>
              <a:gd name="connsiteX9" fmla="*/ 2995083 w 4239683"/>
              <a:gd name="connsiteY9" fmla="*/ 2559050 h 3295650"/>
              <a:gd name="connsiteX10" fmla="*/ 2995083 w 4239683"/>
              <a:gd name="connsiteY10" fmla="*/ 2482850 h 3295650"/>
              <a:gd name="connsiteX11" fmla="*/ 2982383 w 4239683"/>
              <a:gd name="connsiteY11" fmla="*/ 2482850 h 3295650"/>
              <a:gd name="connsiteX12" fmla="*/ 2982383 w 4239683"/>
              <a:gd name="connsiteY12" fmla="*/ 2451100 h 3295650"/>
              <a:gd name="connsiteX13" fmla="*/ 2912533 w 4239683"/>
              <a:gd name="connsiteY13" fmla="*/ 2451100 h 3295650"/>
              <a:gd name="connsiteX14" fmla="*/ 2925233 w 4239683"/>
              <a:gd name="connsiteY14" fmla="*/ 2438400 h 3295650"/>
              <a:gd name="connsiteX15" fmla="*/ 2823633 w 4239683"/>
              <a:gd name="connsiteY15" fmla="*/ 2438400 h 3295650"/>
              <a:gd name="connsiteX16" fmla="*/ 2823633 w 4239683"/>
              <a:gd name="connsiteY16" fmla="*/ 2413000 h 3295650"/>
              <a:gd name="connsiteX17" fmla="*/ 2753783 w 4239683"/>
              <a:gd name="connsiteY17" fmla="*/ 2413000 h 3295650"/>
              <a:gd name="connsiteX18" fmla="*/ 2753783 w 4239683"/>
              <a:gd name="connsiteY18" fmla="*/ 2393950 h 3295650"/>
              <a:gd name="connsiteX19" fmla="*/ 2728383 w 4239683"/>
              <a:gd name="connsiteY19" fmla="*/ 2393950 h 3295650"/>
              <a:gd name="connsiteX20" fmla="*/ 2728383 w 4239683"/>
              <a:gd name="connsiteY20" fmla="*/ 2368550 h 3295650"/>
              <a:gd name="connsiteX21" fmla="*/ 2696633 w 4239683"/>
              <a:gd name="connsiteY21" fmla="*/ 2368550 h 3295650"/>
              <a:gd name="connsiteX22" fmla="*/ 2696633 w 4239683"/>
              <a:gd name="connsiteY22" fmla="*/ 2355850 h 3295650"/>
              <a:gd name="connsiteX23" fmla="*/ 2575983 w 4239683"/>
              <a:gd name="connsiteY23" fmla="*/ 2355850 h 3295650"/>
              <a:gd name="connsiteX24" fmla="*/ 2575983 w 4239683"/>
              <a:gd name="connsiteY24" fmla="*/ 2336800 h 3295650"/>
              <a:gd name="connsiteX25" fmla="*/ 2506133 w 4239683"/>
              <a:gd name="connsiteY25" fmla="*/ 2336800 h 3295650"/>
              <a:gd name="connsiteX26" fmla="*/ 2506133 w 4239683"/>
              <a:gd name="connsiteY26" fmla="*/ 2292350 h 3295650"/>
              <a:gd name="connsiteX27" fmla="*/ 2468033 w 4239683"/>
              <a:gd name="connsiteY27" fmla="*/ 2292350 h 3295650"/>
              <a:gd name="connsiteX28" fmla="*/ 2468033 w 4239683"/>
              <a:gd name="connsiteY28" fmla="*/ 2273300 h 3295650"/>
              <a:gd name="connsiteX29" fmla="*/ 2410883 w 4239683"/>
              <a:gd name="connsiteY29" fmla="*/ 2273300 h 3295650"/>
              <a:gd name="connsiteX30" fmla="*/ 2410883 w 4239683"/>
              <a:gd name="connsiteY30" fmla="*/ 2228850 h 3295650"/>
              <a:gd name="connsiteX31" fmla="*/ 2372783 w 4239683"/>
              <a:gd name="connsiteY31" fmla="*/ 2228850 h 3295650"/>
              <a:gd name="connsiteX32" fmla="*/ 2372783 w 4239683"/>
              <a:gd name="connsiteY32" fmla="*/ 2190750 h 3295650"/>
              <a:gd name="connsiteX33" fmla="*/ 2252133 w 4239683"/>
              <a:gd name="connsiteY33" fmla="*/ 2190750 h 3295650"/>
              <a:gd name="connsiteX34" fmla="*/ 2252133 w 4239683"/>
              <a:gd name="connsiteY34" fmla="*/ 2165350 h 3295650"/>
              <a:gd name="connsiteX35" fmla="*/ 2207683 w 4239683"/>
              <a:gd name="connsiteY35" fmla="*/ 2165350 h 3295650"/>
              <a:gd name="connsiteX36" fmla="*/ 2207683 w 4239683"/>
              <a:gd name="connsiteY36" fmla="*/ 2152650 h 3295650"/>
              <a:gd name="connsiteX37" fmla="*/ 2169583 w 4239683"/>
              <a:gd name="connsiteY37" fmla="*/ 2152650 h 3295650"/>
              <a:gd name="connsiteX38" fmla="*/ 2169583 w 4239683"/>
              <a:gd name="connsiteY38" fmla="*/ 2127250 h 3295650"/>
              <a:gd name="connsiteX39" fmla="*/ 2131483 w 4239683"/>
              <a:gd name="connsiteY39" fmla="*/ 2127250 h 3295650"/>
              <a:gd name="connsiteX40" fmla="*/ 2131483 w 4239683"/>
              <a:gd name="connsiteY40" fmla="*/ 2082800 h 3295650"/>
              <a:gd name="connsiteX41" fmla="*/ 2106083 w 4239683"/>
              <a:gd name="connsiteY41" fmla="*/ 2082800 h 3295650"/>
              <a:gd name="connsiteX42" fmla="*/ 2106083 w 4239683"/>
              <a:gd name="connsiteY42" fmla="*/ 2025650 h 3295650"/>
              <a:gd name="connsiteX43" fmla="*/ 2080683 w 4239683"/>
              <a:gd name="connsiteY43" fmla="*/ 2025650 h 3295650"/>
              <a:gd name="connsiteX44" fmla="*/ 2080683 w 4239683"/>
              <a:gd name="connsiteY44" fmla="*/ 2025650 h 3295650"/>
              <a:gd name="connsiteX45" fmla="*/ 2055283 w 4239683"/>
              <a:gd name="connsiteY45" fmla="*/ 2000250 h 3295650"/>
              <a:gd name="connsiteX46" fmla="*/ 2055283 w 4239683"/>
              <a:gd name="connsiteY46" fmla="*/ 1968500 h 3295650"/>
              <a:gd name="connsiteX47" fmla="*/ 1839383 w 4239683"/>
              <a:gd name="connsiteY47" fmla="*/ 1968500 h 3295650"/>
              <a:gd name="connsiteX48" fmla="*/ 1839383 w 4239683"/>
              <a:gd name="connsiteY48" fmla="*/ 1930400 h 3295650"/>
              <a:gd name="connsiteX49" fmla="*/ 1813983 w 4239683"/>
              <a:gd name="connsiteY49" fmla="*/ 1930400 h 3295650"/>
              <a:gd name="connsiteX50" fmla="*/ 1813983 w 4239683"/>
              <a:gd name="connsiteY50" fmla="*/ 1885950 h 3295650"/>
              <a:gd name="connsiteX51" fmla="*/ 1794933 w 4239683"/>
              <a:gd name="connsiteY51" fmla="*/ 1885950 h 3295650"/>
              <a:gd name="connsiteX52" fmla="*/ 1794933 w 4239683"/>
              <a:gd name="connsiteY52" fmla="*/ 1854200 h 3295650"/>
              <a:gd name="connsiteX53" fmla="*/ 1763183 w 4239683"/>
              <a:gd name="connsiteY53" fmla="*/ 1854200 h 3295650"/>
              <a:gd name="connsiteX54" fmla="*/ 1763183 w 4239683"/>
              <a:gd name="connsiteY54" fmla="*/ 1816100 h 3295650"/>
              <a:gd name="connsiteX55" fmla="*/ 1725083 w 4239683"/>
              <a:gd name="connsiteY55" fmla="*/ 1816100 h 3295650"/>
              <a:gd name="connsiteX56" fmla="*/ 1725083 w 4239683"/>
              <a:gd name="connsiteY56" fmla="*/ 1790700 h 3295650"/>
              <a:gd name="connsiteX57" fmla="*/ 1598083 w 4239683"/>
              <a:gd name="connsiteY57" fmla="*/ 1790700 h 3295650"/>
              <a:gd name="connsiteX58" fmla="*/ 1598083 w 4239683"/>
              <a:gd name="connsiteY58" fmla="*/ 1758950 h 3295650"/>
              <a:gd name="connsiteX59" fmla="*/ 1540933 w 4239683"/>
              <a:gd name="connsiteY59" fmla="*/ 1758950 h 3295650"/>
              <a:gd name="connsiteX60" fmla="*/ 1540933 w 4239683"/>
              <a:gd name="connsiteY60" fmla="*/ 1758950 h 3295650"/>
              <a:gd name="connsiteX61" fmla="*/ 1512358 w 4239683"/>
              <a:gd name="connsiteY61" fmla="*/ 1714499 h 3295650"/>
              <a:gd name="connsiteX62" fmla="*/ 1506008 w 4239683"/>
              <a:gd name="connsiteY62" fmla="*/ 1660525 h 3295650"/>
              <a:gd name="connsiteX63" fmla="*/ 1464733 w 4239683"/>
              <a:gd name="connsiteY63" fmla="*/ 1663700 h 3295650"/>
              <a:gd name="connsiteX64" fmla="*/ 1463146 w 4239683"/>
              <a:gd name="connsiteY64" fmla="*/ 1579563 h 3295650"/>
              <a:gd name="connsiteX65" fmla="*/ 1400177 w 4239683"/>
              <a:gd name="connsiteY65" fmla="*/ 1572155 h 3295650"/>
              <a:gd name="connsiteX66" fmla="*/ 1400703 w 4239683"/>
              <a:gd name="connsiteY66" fmla="*/ 1543049 h 3295650"/>
              <a:gd name="connsiteX67" fmla="*/ 1303865 w 4239683"/>
              <a:gd name="connsiteY67" fmla="*/ 1540934 h 3295650"/>
              <a:gd name="connsiteX68" fmla="*/ 1308100 w 4239683"/>
              <a:gd name="connsiteY68" fmla="*/ 1515533 h 3295650"/>
              <a:gd name="connsiteX69" fmla="*/ 1257300 w 4239683"/>
              <a:gd name="connsiteY69" fmla="*/ 1515533 h 3295650"/>
              <a:gd name="connsiteX70" fmla="*/ 1257300 w 4239683"/>
              <a:gd name="connsiteY70" fmla="*/ 1479550 h 3295650"/>
              <a:gd name="connsiteX71" fmla="*/ 1223433 w 4239683"/>
              <a:gd name="connsiteY71" fmla="*/ 1479550 h 3295650"/>
              <a:gd name="connsiteX72" fmla="*/ 1223433 w 4239683"/>
              <a:gd name="connsiteY72" fmla="*/ 1435100 h 3295650"/>
              <a:gd name="connsiteX73" fmla="*/ 1198033 w 4239683"/>
              <a:gd name="connsiteY73" fmla="*/ 1435100 h 3295650"/>
              <a:gd name="connsiteX74" fmla="*/ 1198033 w 4239683"/>
              <a:gd name="connsiteY74" fmla="*/ 1346200 h 3295650"/>
              <a:gd name="connsiteX75" fmla="*/ 1172633 w 4239683"/>
              <a:gd name="connsiteY75" fmla="*/ 1346200 h 3295650"/>
              <a:gd name="connsiteX76" fmla="*/ 1174749 w 4239683"/>
              <a:gd name="connsiteY76" fmla="*/ 1299633 h 3295650"/>
              <a:gd name="connsiteX77" fmla="*/ 1147233 w 4239683"/>
              <a:gd name="connsiteY77" fmla="*/ 1295400 h 3295650"/>
              <a:gd name="connsiteX78" fmla="*/ 1147233 w 4239683"/>
              <a:gd name="connsiteY78" fmla="*/ 1250950 h 3295650"/>
              <a:gd name="connsiteX79" fmla="*/ 1102783 w 4239683"/>
              <a:gd name="connsiteY79" fmla="*/ 1250950 h 3295650"/>
              <a:gd name="connsiteX80" fmla="*/ 1094316 w 4239683"/>
              <a:gd name="connsiteY80" fmla="*/ 1195917 h 3295650"/>
              <a:gd name="connsiteX81" fmla="*/ 982132 w 4239683"/>
              <a:gd name="connsiteY81" fmla="*/ 1193800 h 3295650"/>
              <a:gd name="connsiteX82" fmla="*/ 956733 w 4239683"/>
              <a:gd name="connsiteY82" fmla="*/ 1164167 h 3295650"/>
              <a:gd name="connsiteX83" fmla="*/ 918633 w 4239683"/>
              <a:gd name="connsiteY83" fmla="*/ 1155700 h 3295650"/>
              <a:gd name="connsiteX84" fmla="*/ 912283 w 4239683"/>
              <a:gd name="connsiteY84" fmla="*/ 1081616 h 3295650"/>
              <a:gd name="connsiteX85" fmla="*/ 895349 w 4239683"/>
              <a:gd name="connsiteY85" fmla="*/ 1051982 h 3295650"/>
              <a:gd name="connsiteX86" fmla="*/ 901700 w 4239683"/>
              <a:gd name="connsiteY86" fmla="*/ 994833 h 3295650"/>
              <a:gd name="connsiteX87" fmla="*/ 867833 w 4239683"/>
              <a:gd name="connsiteY87" fmla="*/ 984250 h 3295650"/>
              <a:gd name="connsiteX88" fmla="*/ 867833 w 4239683"/>
              <a:gd name="connsiteY88" fmla="*/ 933450 h 3295650"/>
              <a:gd name="connsiteX89" fmla="*/ 848783 w 4239683"/>
              <a:gd name="connsiteY89" fmla="*/ 933450 h 3295650"/>
              <a:gd name="connsiteX90" fmla="*/ 848783 w 4239683"/>
              <a:gd name="connsiteY90" fmla="*/ 895350 h 3295650"/>
              <a:gd name="connsiteX91" fmla="*/ 823383 w 4239683"/>
              <a:gd name="connsiteY91" fmla="*/ 895350 h 3295650"/>
              <a:gd name="connsiteX92" fmla="*/ 823383 w 4239683"/>
              <a:gd name="connsiteY92" fmla="*/ 869950 h 3295650"/>
              <a:gd name="connsiteX93" fmla="*/ 715433 w 4239683"/>
              <a:gd name="connsiteY93" fmla="*/ 869950 h 3295650"/>
              <a:gd name="connsiteX94" fmla="*/ 704849 w 4239683"/>
              <a:gd name="connsiteY94" fmla="*/ 836083 h 3295650"/>
              <a:gd name="connsiteX95" fmla="*/ 645583 w 4239683"/>
              <a:gd name="connsiteY95" fmla="*/ 840317 h 3295650"/>
              <a:gd name="connsiteX96" fmla="*/ 645583 w 4239683"/>
              <a:gd name="connsiteY96" fmla="*/ 768350 h 3295650"/>
              <a:gd name="connsiteX97" fmla="*/ 613833 w 4239683"/>
              <a:gd name="connsiteY97" fmla="*/ 768350 h 3295650"/>
              <a:gd name="connsiteX98" fmla="*/ 605366 w 4239683"/>
              <a:gd name="connsiteY98" fmla="*/ 681567 h 3295650"/>
              <a:gd name="connsiteX99" fmla="*/ 590549 w 4239683"/>
              <a:gd name="connsiteY99" fmla="*/ 599017 h 3295650"/>
              <a:gd name="connsiteX100" fmla="*/ 582083 w 4239683"/>
              <a:gd name="connsiteY100" fmla="*/ 565150 h 3295650"/>
              <a:gd name="connsiteX101" fmla="*/ 550333 w 4239683"/>
              <a:gd name="connsiteY101" fmla="*/ 565150 h 3295650"/>
              <a:gd name="connsiteX102" fmla="*/ 548216 w 4239683"/>
              <a:gd name="connsiteY102" fmla="*/ 505883 h 3295650"/>
              <a:gd name="connsiteX103" fmla="*/ 514350 w 4239683"/>
              <a:gd name="connsiteY103" fmla="*/ 501650 h 3295650"/>
              <a:gd name="connsiteX104" fmla="*/ 512233 w 4239683"/>
              <a:gd name="connsiteY104" fmla="*/ 476250 h 3295650"/>
              <a:gd name="connsiteX105" fmla="*/ 442383 w 4239683"/>
              <a:gd name="connsiteY105" fmla="*/ 476250 h 3295650"/>
              <a:gd name="connsiteX106" fmla="*/ 442383 w 4239683"/>
              <a:gd name="connsiteY106" fmla="*/ 450850 h 3295650"/>
              <a:gd name="connsiteX107" fmla="*/ 328083 w 4239683"/>
              <a:gd name="connsiteY107" fmla="*/ 450850 h 3295650"/>
              <a:gd name="connsiteX108" fmla="*/ 328083 w 4239683"/>
              <a:gd name="connsiteY108" fmla="*/ 381000 h 3295650"/>
              <a:gd name="connsiteX109" fmla="*/ 302683 w 4239683"/>
              <a:gd name="connsiteY109" fmla="*/ 381000 h 3295650"/>
              <a:gd name="connsiteX110" fmla="*/ 302683 w 4239683"/>
              <a:gd name="connsiteY110" fmla="*/ 323850 h 3295650"/>
              <a:gd name="connsiteX111" fmla="*/ 283633 w 4239683"/>
              <a:gd name="connsiteY111" fmla="*/ 323850 h 3295650"/>
              <a:gd name="connsiteX112" fmla="*/ 283633 w 4239683"/>
              <a:gd name="connsiteY112" fmla="*/ 241300 h 3295650"/>
              <a:gd name="connsiteX113" fmla="*/ 277283 w 4239683"/>
              <a:gd name="connsiteY113" fmla="*/ 234950 h 3295650"/>
              <a:gd name="connsiteX114" fmla="*/ 277283 w 4239683"/>
              <a:gd name="connsiteY114" fmla="*/ 114300 h 3295650"/>
              <a:gd name="connsiteX115" fmla="*/ 243417 w 4239683"/>
              <a:gd name="connsiteY115" fmla="*/ 88900 h 3295650"/>
              <a:gd name="connsiteX116" fmla="*/ 239183 w 4239683"/>
              <a:gd name="connsiteY116" fmla="*/ 57150 h 3295650"/>
              <a:gd name="connsiteX117" fmla="*/ 160867 w 4239683"/>
              <a:gd name="connsiteY117" fmla="*/ 57150 h 3295650"/>
              <a:gd name="connsiteX118" fmla="*/ 154516 w 4239683"/>
              <a:gd name="connsiteY118" fmla="*/ 21167 h 3295650"/>
              <a:gd name="connsiteX119" fmla="*/ 105834 w 4239683"/>
              <a:gd name="connsiteY119" fmla="*/ 21167 h 3295650"/>
              <a:gd name="connsiteX120" fmla="*/ 105833 w 4239683"/>
              <a:gd name="connsiteY120" fmla="*/ 0 h 3295650"/>
              <a:gd name="connsiteX121" fmla="*/ 0 w 4239683"/>
              <a:gd name="connsiteY121" fmla="*/ 0 h 3295650"/>
              <a:gd name="connsiteX0" fmla="*/ 4239683 w 4239683"/>
              <a:gd name="connsiteY0" fmla="*/ 3295650 h 3295650"/>
              <a:gd name="connsiteX1" fmla="*/ 4239683 w 4239683"/>
              <a:gd name="connsiteY1" fmla="*/ 2768600 h 3295650"/>
              <a:gd name="connsiteX2" fmla="*/ 3623733 w 4239683"/>
              <a:gd name="connsiteY2" fmla="*/ 2768600 h 3295650"/>
              <a:gd name="connsiteX3" fmla="*/ 3623733 w 4239683"/>
              <a:gd name="connsiteY3" fmla="*/ 2673350 h 3295650"/>
              <a:gd name="connsiteX4" fmla="*/ 3160183 w 4239683"/>
              <a:gd name="connsiteY4" fmla="*/ 2673350 h 3295650"/>
              <a:gd name="connsiteX5" fmla="*/ 3160183 w 4239683"/>
              <a:gd name="connsiteY5" fmla="*/ 2603500 h 3295650"/>
              <a:gd name="connsiteX6" fmla="*/ 3058583 w 4239683"/>
              <a:gd name="connsiteY6" fmla="*/ 2603500 h 3295650"/>
              <a:gd name="connsiteX7" fmla="*/ 3058583 w 4239683"/>
              <a:gd name="connsiteY7" fmla="*/ 2603500 h 3295650"/>
              <a:gd name="connsiteX8" fmla="*/ 3058583 w 4239683"/>
              <a:gd name="connsiteY8" fmla="*/ 2559050 h 3295650"/>
              <a:gd name="connsiteX9" fmla="*/ 2995083 w 4239683"/>
              <a:gd name="connsiteY9" fmla="*/ 2559050 h 3295650"/>
              <a:gd name="connsiteX10" fmla="*/ 2995083 w 4239683"/>
              <a:gd name="connsiteY10" fmla="*/ 2482850 h 3295650"/>
              <a:gd name="connsiteX11" fmla="*/ 2982383 w 4239683"/>
              <a:gd name="connsiteY11" fmla="*/ 2482850 h 3295650"/>
              <a:gd name="connsiteX12" fmla="*/ 2982383 w 4239683"/>
              <a:gd name="connsiteY12" fmla="*/ 2451100 h 3295650"/>
              <a:gd name="connsiteX13" fmla="*/ 2912533 w 4239683"/>
              <a:gd name="connsiteY13" fmla="*/ 2451100 h 3295650"/>
              <a:gd name="connsiteX14" fmla="*/ 2925233 w 4239683"/>
              <a:gd name="connsiteY14" fmla="*/ 2438400 h 3295650"/>
              <a:gd name="connsiteX15" fmla="*/ 2823633 w 4239683"/>
              <a:gd name="connsiteY15" fmla="*/ 2438400 h 3295650"/>
              <a:gd name="connsiteX16" fmla="*/ 2823633 w 4239683"/>
              <a:gd name="connsiteY16" fmla="*/ 2413000 h 3295650"/>
              <a:gd name="connsiteX17" fmla="*/ 2753783 w 4239683"/>
              <a:gd name="connsiteY17" fmla="*/ 2413000 h 3295650"/>
              <a:gd name="connsiteX18" fmla="*/ 2753783 w 4239683"/>
              <a:gd name="connsiteY18" fmla="*/ 2393950 h 3295650"/>
              <a:gd name="connsiteX19" fmla="*/ 2728383 w 4239683"/>
              <a:gd name="connsiteY19" fmla="*/ 2393950 h 3295650"/>
              <a:gd name="connsiteX20" fmla="*/ 2728383 w 4239683"/>
              <a:gd name="connsiteY20" fmla="*/ 2368550 h 3295650"/>
              <a:gd name="connsiteX21" fmla="*/ 2696633 w 4239683"/>
              <a:gd name="connsiteY21" fmla="*/ 2368550 h 3295650"/>
              <a:gd name="connsiteX22" fmla="*/ 2696633 w 4239683"/>
              <a:gd name="connsiteY22" fmla="*/ 2355850 h 3295650"/>
              <a:gd name="connsiteX23" fmla="*/ 2575983 w 4239683"/>
              <a:gd name="connsiteY23" fmla="*/ 2355850 h 3295650"/>
              <a:gd name="connsiteX24" fmla="*/ 2575983 w 4239683"/>
              <a:gd name="connsiteY24" fmla="*/ 2336800 h 3295650"/>
              <a:gd name="connsiteX25" fmla="*/ 2506133 w 4239683"/>
              <a:gd name="connsiteY25" fmla="*/ 2336800 h 3295650"/>
              <a:gd name="connsiteX26" fmla="*/ 2506133 w 4239683"/>
              <a:gd name="connsiteY26" fmla="*/ 2292350 h 3295650"/>
              <a:gd name="connsiteX27" fmla="*/ 2468033 w 4239683"/>
              <a:gd name="connsiteY27" fmla="*/ 2292350 h 3295650"/>
              <a:gd name="connsiteX28" fmla="*/ 2468033 w 4239683"/>
              <a:gd name="connsiteY28" fmla="*/ 2273300 h 3295650"/>
              <a:gd name="connsiteX29" fmla="*/ 2410883 w 4239683"/>
              <a:gd name="connsiteY29" fmla="*/ 2273300 h 3295650"/>
              <a:gd name="connsiteX30" fmla="*/ 2410883 w 4239683"/>
              <a:gd name="connsiteY30" fmla="*/ 2228850 h 3295650"/>
              <a:gd name="connsiteX31" fmla="*/ 2372783 w 4239683"/>
              <a:gd name="connsiteY31" fmla="*/ 2228850 h 3295650"/>
              <a:gd name="connsiteX32" fmla="*/ 2372783 w 4239683"/>
              <a:gd name="connsiteY32" fmla="*/ 2190750 h 3295650"/>
              <a:gd name="connsiteX33" fmla="*/ 2252133 w 4239683"/>
              <a:gd name="connsiteY33" fmla="*/ 2190750 h 3295650"/>
              <a:gd name="connsiteX34" fmla="*/ 2252133 w 4239683"/>
              <a:gd name="connsiteY34" fmla="*/ 2165350 h 3295650"/>
              <a:gd name="connsiteX35" fmla="*/ 2207683 w 4239683"/>
              <a:gd name="connsiteY35" fmla="*/ 2165350 h 3295650"/>
              <a:gd name="connsiteX36" fmla="*/ 2207683 w 4239683"/>
              <a:gd name="connsiteY36" fmla="*/ 2152650 h 3295650"/>
              <a:gd name="connsiteX37" fmla="*/ 2169583 w 4239683"/>
              <a:gd name="connsiteY37" fmla="*/ 2152650 h 3295650"/>
              <a:gd name="connsiteX38" fmla="*/ 2169583 w 4239683"/>
              <a:gd name="connsiteY38" fmla="*/ 2127250 h 3295650"/>
              <a:gd name="connsiteX39" fmla="*/ 2131483 w 4239683"/>
              <a:gd name="connsiteY39" fmla="*/ 2127250 h 3295650"/>
              <a:gd name="connsiteX40" fmla="*/ 2131483 w 4239683"/>
              <a:gd name="connsiteY40" fmla="*/ 2082800 h 3295650"/>
              <a:gd name="connsiteX41" fmla="*/ 2106083 w 4239683"/>
              <a:gd name="connsiteY41" fmla="*/ 2082800 h 3295650"/>
              <a:gd name="connsiteX42" fmla="*/ 2106083 w 4239683"/>
              <a:gd name="connsiteY42" fmla="*/ 2025650 h 3295650"/>
              <a:gd name="connsiteX43" fmla="*/ 2080683 w 4239683"/>
              <a:gd name="connsiteY43" fmla="*/ 2025650 h 3295650"/>
              <a:gd name="connsiteX44" fmla="*/ 2080683 w 4239683"/>
              <a:gd name="connsiteY44" fmla="*/ 2025650 h 3295650"/>
              <a:gd name="connsiteX45" fmla="*/ 2055283 w 4239683"/>
              <a:gd name="connsiteY45" fmla="*/ 2000250 h 3295650"/>
              <a:gd name="connsiteX46" fmla="*/ 2055283 w 4239683"/>
              <a:gd name="connsiteY46" fmla="*/ 1968500 h 3295650"/>
              <a:gd name="connsiteX47" fmla="*/ 1839383 w 4239683"/>
              <a:gd name="connsiteY47" fmla="*/ 1968500 h 3295650"/>
              <a:gd name="connsiteX48" fmla="*/ 1839383 w 4239683"/>
              <a:gd name="connsiteY48" fmla="*/ 1930400 h 3295650"/>
              <a:gd name="connsiteX49" fmla="*/ 1813983 w 4239683"/>
              <a:gd name="connsiteY49" fmla="*/ 1930400 h 3295650"/>
              <a:gd name="connsiteX50" fmla="*/ 1813983 w 4239683"/>
              <a:gd name="connsiteY50" fmla="*/ 1885950 h 3295650"/>
              <a:gd name="connsiteX51" fmla="*/ 1794933 w 4239683"/>
              <a:gd name="connsiteY51" fmla="*/ 1885950 h 3295650"/>
              <a:gd name="connsiteX52" fmla="*/ 1794933 w 4239683"/>
              <a:gd name="connsiteY52" fmla="*/ 1854200 h 3295650"/>
              <a:gd name="connsiteX53" fmla="*/ 1763183 w 4239683"/>
              <a:gd name="connsiteY53" fmla="*/ 1854200 h 3295650"/>
              <a:gd name="connsiteX54" fmla="*/ 1763183 w 4239683"/>
              <a:gd name="connsiteY54" fmla="*/ 1816100 h 3295650"/>
              <a:gd name="connsiteX55" fmla="*/ 1725083 w 4239683"/>
              <a:gd name="connsiteY55" fmla="*/ 1816100 h 3295650"/>
              <a:gd name="connsiteX56" fmla="*/ 1725083 w 4239683"/>
              <a:gd name="connsiteY56" fmla="*/ 1790700 h 3295650"/>
              <a:gd name="connsiteX57" fmla="*/ 1598083 w 4239683"/>
              <a:gd name="connsiteY57" fmla="*/ 1790700 h 3295650"/>
              <a:gd name="connsiteX58" fmla="*/ 1598083 w 4239683"/>
              <a:gd name="connsiteY58" fmla="*/ 1758950 h 3295650"/>
              <a:gd name="connsiteX59" fmla="*/ 1540933 w 4239683"/>
              <a:gd name="connsiteY59" fmla="*/ 1758950 h 3295650"/>
              <a:gd name="connsiteX60" fmla="*/ 1540933 w 4239683"/>
              <a:gd name="connsiteY60" fmla="*/ 1758950 h 3295650"/>
              <a:gd name="connsiteX61" fmla="*/ 1507596 w 4239683"/>
              <a:gd name="connsiteY61" fmla="*/ 1720849 h 3295650"/>
              <a:gd name="connsiteX62" fmla="*/ 1506008 w 4239683"/>
              <a:gd name="connsiteY62" fmla="*/ 1660525 h 3295650"/>
              <a:gd name="connsiteX63" fmla="*/ 1464733 w 4239683"/>
              <a:gd name="connsiteY63" fmla="*/ 1663700 h 3295650"/>
              <a:gd name="connsiteX64" fmla="*/ 1463146 w 4239683"/>
              <a:gd name="connsiteY64" fmla="*/ 1579563 h 3295650"/>
              <a:gd name="connsiteX65" fmla="*/ 1400177 w 4239683"/>
              <a:gd name="connsiteY65" fmla="*/ 1572155 h 3295650"/>
              <a:gd name="connsiteX66" fmla="*/ 1400703 w 4239683"/>
              <a:gd name="connsiteY66" fmla="*/ 1543049 h 3295650"/>
              <a:gd name="connsiteX67" fmla="*/ 1303865 w 4239683"/>
              <a:gd name="connsiteY67" fmla="*/ 1540934 h 3295650"/>
              <a:gd name="connsiteX68" fmla="*/ 1308100 w 4239683"/>
              <a:gd name="connsiteY68" fmla="*/ 1515533 h 3295650"/>
              <a:gd name="connsiteX69" fmla="*/ 1257300 w 4239683"/>
              <a:gd name="connsiteY69" fmla="*/ 1515533 h 3295650"/>
              <a:gd name="connsiteX70" fmla="*/ 1257300 w 4239683"/>
              <a:gd name="connsiteY70" fmla="*/ 1479550 h 3295650"/>
              <a:gd name="connsiteX71" fmla="*/ 1223433 w 4239683"/>
              <a:gd name="connsiteY71" fmla="*/ 1479550 h 3295650"/>
              <a:gd name="connsiteX72" fmla="*/ 1223433 w 4239683"/>
              <a:gd name="connsiteY72" fmla="*/ 1435100 h 3295650"/>
              <a:gd name="connsiteX73" fmla="*/ 1198033 w 4239683"/>
              <a:gd name="connsiteY73" fmla="*/ 1435100 h 3295650"/>
              <a:gd name="connsiteX74" fmla="*/ 1198033 w 4239683"/>
              <a:gd name="connsiteY74" fmla="*/ 1346200 h 3295650"/>
              <a:gd name="connsiteX75" fmla="*/ 1172633 w 4239683"/>
              <a:gd name="connsiteY75" fmla="*/ 1346200 h 3295650"/>
              <a:gd name="connsiteX76" fmla="*/ 1174749 w 4239683"/>
              <a:gd name="connsiteY76" fmla="*/ 1299633 h 3295650"/>
              <a:gd name="connsiteX77" fmla="*/ 1147233 w 4239683"/>
              <a:gd name="connsiteY77" fmla="*/ 1295400 h 3295650"/>
              <a:gd name="connsiteX78" fmla="*/ 1147233 w 4239683"/>
              <a:gd name="connsiteY78" fmla="*/ 1250950 h 3295650"/>
              <a:gd name="connsiteX79" fmla="*/ 1102783 w 4239683"/>
              <a:gd name="connsiteY79" fmla="*/ 1250950 h 3295650"/>
              <a:gd name="connsiteX80" fmla="*/ 1094316 w 4239683"/>
              <a:gd name="connsiteY80" fmla="*/ 1195917 h 3295650"/>
              <a:gd name="connsiteX81" fmla="*/ 982132 w 4239683"/>
              <a:gd name="connsiteY81" fmla="*/ 1193800 h 3295650"/>
              <a:gd name="connsiteX82" fmla="*/ 956733 w 4239683"/>
              <a:gd name="connsiteY82" fmla="*/ 1164167 h 3295650"/>
              <a:gd name="connsiteX83" fmla="*/ 918633 w 4239683"/>
              <a:gd name="connsiteY83" fmla="*/ 1155700 h 3295650"/>
              <a:gd name="connsiteX84" fmla="*/ 912283 w 4239683"/>
              <a:gd name="connsiteY84" fmla="*/ 1081616 h 3295650"/>
              <a:gd name="connsiteX85" fmla="*/ 895349 w 4239683"/>
              <a:gd name="connsiteY85" fmla="*/ 1051982 h 3295650"/>
              <a:gd name="connsiteX86" fmla="*/ 901700 w 4239683"/>
              <a:gd name="connsiteY86" fmla="*/ 994833 h 3295650"/>
              <a:gd name="connsiteX87" fmla="*/ 867833 w 4239683"/>
              <a:gd name="connsiteY87" fmla="*/ 984250 h 3295650"/>
              <a:gd name="connsiteX88" fmla="*/ 867833 w 4239683"/>
              <a:gd name="connsiteY88" fmla="*/ 933450 h 3295650"/>
              <a:gd name="connsiteX89" fmla="*/ 848783 w 4239683"/>
              <a:gd name="connsiteY89" fmla="*/ 933450 h 3295650"/>
              <a:gd name="connsiteX90" fmla="*/ 848783 w 4239683"/>
              <a:gd name="connsiteY90" fmla="*/ 895350 h 3295650"/>
              <a:gd name="connsiteX91" fmla="*/ 823383 w 4239683"/>
              <a:gd name="connsiteY91" fmla="*/ 895350 h 3295650"/>
              <a:gd name="connsiteX92" fmla="*/ 823383 w 4239683"/>
              <a:gd name="connsiteY92" fmla="*/ 869950 h 3295650"/>
              <a:gd name="connsiteX93" fmla="*/ 715433 w 4239683"/>
              <a:gd name="connsiteY93" fmla="*/ 869950 h 3295650"/>
              <a:gd name="connsiteX94" fmla="*/ 704849 w 4239683"/>
              <a:gd name="connsiteY94" fmla="*/ 836083 h 3295650"/>
              <a:gd name="connsiteX95" fmla="*/ 645583 w 4239683"/>
              <a:gd name="connsiteY95" fmla="*/ 840317 h 3295650"/>
              <a:gd name="connsiteX96" fmla="*/ 645583 w 4239683"/>
              <a:gd name="connsiteY96" fmla="*/ 768350 h 3295650"/>
              <a:gd name="connsiteX97" fmla="*/ 613833 w 4239683"/>
              <a:gd name="connsiteY97" fmla="*/ 768350 h 3295650"/>
              <a:gd name="connsiteX98" fmla="*/ 605366 w 4239683"/>
              <a:gd name="connsiteY98" fmla="*/ 681567 h 3295650"/>
              <a:gd name="connsiteX99" fmla="*/ 590549 w 4239683"/>
              <a:gd name="connsiteY99" fmla="*/ 599017 h 3295650"/>
              <a:gd name="connsiteX100" fmla="*/ 582083 w 4239683"/>
              <a:gd name="connsiteY100" fmla="*/ 565150 h 3295650"/>
              <a:gd name="connsiteX101" fmla="*/ 550333 w 4239683"/>
              <a:gd name="connsiteY101" fmla="*/ 565150 h 3295650"/>
              <a:gd name="connsiteX102" fmla="*/ 548216 w 4239683"/>
              <a:gd name="connsiteY102" fmla="*/ 505883 h 3295650"/>
              <a:gd name="connsiteX103" fmla="*/ 514350 w 4239683"/>
              <a:gd name="connsiteY103" fmla="*/ 501650 h 3295650"/>
              <a:gd name="connsiteX104" fmla="*/ 512233 w 4239683"/>
              <a:gd name="connsiteY104" fmla="*/ 476250 h 3295650"/>
              <a:gd name="connsiteX105" fmla="*/ 442383 w 4239683"/>
              <a:gd name="connsiteY105" fmla="*/ 476250 h 3295650"/>
              <a:gd name="connsiteX106" fmla="*/ 442383 w 4239683"/>
              <a:gd name="connsiteY106" fmla="*/ 450850 h 3295650"/>
              <a:gd name="connsiteX107" fmla="*/ 328083 w 4239683"/>
              <a:gd name="connsiteY107" fmla="*/ 450850 h 3295650"/>
              <a:gd name="connsiteX108" fmla="*/ 328083 w 4239683"/>
              <a:gd name="connsiteY108" fmla="*/ 381000 h 3295650"/>
              <a:gd name="connsiteX109" fmla="*/ 302683 w 4239683"/>
              <a:gd name="connsiteY109" fmla="*/ 381000 h 3295650"/>
              <a:gd name="connsiteX110" fmla="*/ 302683 w 4239683"/>
              <a:gd name="connsiteY110" fmla="*/ 323850 h 3295650"/>
              <a:gd name="connsiteX111" fmla="*/ 283633 w 4239683"/>
              <a:gd name="connsiteY111" fmla="*/ 323850 h 3295650"/>
              <a:gd name="connsiteX112" fmla="*/ 283633 w 4239683"/>
              <a:gd name="connsiteY112" fmla="*/ 241300 h 3295650"/>
              <a:gd name="connsiteX113" fmla="*/ 277283 w 4239683"/>
              <a:gd name="connsiteY113" fmla="*/ 234950 h 3295650"/>
              <a:gd name="connsiteX114" fmla="*/ 277283 w 4239683"/>
              <a:gd name="connsiteY114" fmla="*/ 114300 h 3295650"/>
              <a:gd name="connsiteX115" fmla="*/ 243417 w 4239683"/>
              <a:gd name="connsiteY115" fmla="*/ 88900 h 3295650"/>
              <a:gd name="connsiteX116" fmla="*/ 239183 w 4239683"/>
              <a:gd name="connsiteY116" fmla="*/ 57150 h 3295650"/>
              <a:gd name="connsiteX117" fmla="*/ 160867 w 4239683"/>
              <a:gd name="connsiteY117" fmla="*/ 57150 h 3295650"/>
              <a:gd name="connsiteX118" fmla="*/ 154516 w 4239683"/>
              <a:gd name="connsiteY118" fmla="*/ 21167 h 3295650"/>
              <a:gd name="connsiteX119" fmla="*/ 105834 w 4239683"/>
              <a:gd name="connsiteY119" fmla="*/ 21167 h 3295650"/>
              <a:gd name="connsiteX120" fmla="*/ 105833 w 4239683"/>
              <a:gd name="connsiteY120" fmla="*/ 0 h 3295650"/>
              <a:gd name="connsiteX121" fmla="*/ 0 w 4239683"/>
              <a:gd name="connsiteY121" fmla="*/ 0 h 3295650"/>
              <a:gd name="connsiteX0" fmla="*/ 4239683 w 4239683"/>
              <a:gd name="connsiteY0" fmla="*/ 3295650 h 3295650"/>
              <a:gd name="connsiteX1" fmla="*/ 4239683 w 4239683"/>
              <a:gd name="connsiteY1" fmla="*/ 2768600 h 3295650"/>
              <a:gd name="connsiteX2" fmla="*/ 3623733 w 4239683"/>
              <a:gd name="connsiteY2" fmla="*/ 2768600 h 3295650"/>
              <a:gd name="connsiteX3" fmla="*/ 3623733 w 4239683"/>
              <a:gd name="connsiteY3" fmla="*/ 2673350 h 3295650"/>
              <a:gd name="connsiteX4" fmla="*/ 3160183 w 4239683"/>
              <a:gd name="connsiteY4" fmla="*/ 2673350 h 3295650"/>
              <a:gd name="connsiteX5" fmla="*/ 3160183 w 4239683"/>
              <a:gd name="connsiteY5" fmla="*/ 2603500 h 3295650"/>
              <a:gd name="connsiteX6" fmla="*/ 3058583 w 4239683"/>
              <a:gd name="connsiteY6" fmla="*/ 2603500 h 3295650"/>
              <a:gd name="connsiteX7" fmla="*/ 3058583 w 4239683"/>
              <a:gd name="connsiteY7" fmla="*/ 2603500 h 3295650"/>
              <a:gd name="connsiteX8" fmla="*/ 3058583 w 4239683"/>
              <a:gd name="connsiteY8" fmla="*/ 2559050 h 3295650"/>
              <a:gd name="connsiteX9" fmla="*/ 2995083 w 4239683"/>
              <a:gd name="connsiteY9" fmla="*/ 2559050 h 3295650"/>
              <a:gd name="connsiteX10" fmla="*/ 2995083 w 4239683"/>
              <a:gd name="connsiteY10" fmla="*/ 2482850 h 3295650"/>
              <a:gd name="connsiteX11" fmla="*/ 2982383 w 4239683"/>
              <a:gd name="connsiteY11" fmla="*/ 2482850 h 3295650"/>
              <a:gd name="connsiteX12" fmla="*/ 2982383 w 4239683"/>
              <a:gd name="connsiteY12" fmla="*/ 2451100 h 3295650"/>
              <a:gd name="connsiteX13" fmla="*/ 2912533 w 4239683"/>
              <a:gd name="connsiteY13" fmla="*/ 2451100 h 3295650"/>
              <a:gd name="connsiteX14" fmla="*/ 2925233 w 4239683"/>
              <a:gd name="connsiteY14" fmla="*/ 2438400 h 3295650"/>
              <a:gd name="connsiteX15" fmla="*/ 2823633 w 4239683"/>
              <a:gd name="connsiteY15" fmla="*/ 2438400 h 3295650"/>
              <a:gd name="connsiteX16" fmla="*/ 2823633 w 4239683"/>
              <a:gd name="connsiteY16" fmla="*/ 2413000 h 3295650"/>
              <a:gd name="connsiteX17" fmla="*/ 2753783 w 4239683"/>
              <a:gd name="connsiteY17" fmla="*/ 2413000 h 3295650"/>
              <a:gd name="connsiteX18" fmla="*/ 2753783 w 4239683"/>
              <a:gd name="connsiteY18" fmla="*/ 2393950 h 3295650"/>
              <a:gd name="connsiteX19" fmla="*/ 2728383 w 4239683"/>
              <a:gd name="connsiteY19" fmla="*/ 2393950 h 3295650"/>
              <a:gd name="connsiteX20" fmla="*/ 2728383 w 4239683"/>
              <a:gd name="connsiteY20" fmla="*/ 2368550 h 3295650"/>
              <a:gd name="connsiteX21" fmla="*/ 2696633 w 4239683"/>
              <a:gd name="connsiteY21" fmla="*/ 2368550 h 3295650"/>
              <a:gd name="connsiteX22" fmla="*/ 2696633 w 4239683"/>
              <a:gd name="connsiteY22" fmla="*/ 2355850 h 3295650"/>
              <a:gd name="connsiteX23" fmla="*/ 2575983 w 4239683"/>
              <a:gd name="connsiteY23" fmla="*/ 2355850 h 3295650"/>
              <a:gd name="connsiteX24" fmla="*/ 2575983 w 4239683"/>
              <a:gd name="connsiteY24" fmla="*/ 2336800 h 3295650"/>
              <a:gd name="connsiteX25" fmla="*/ 2506133 w 4239683"/>
              <a:gd name="connsiteY25" fmla="*/ 2336800 h 3295650"/>
              <a:gd name="connsiteX26" fmla="*/ 2506133 w 4239683"/>
              <a:gd name="connsiteY26" fmla="*/ 2292350 h 3295650"/>
              <a:gd name="connsiteX27" fmla="*/ 2468033 w 4239683"/>
              <a:gd name="connsiteY27" fmla="*/ 2292350 h 3295650"/>
              <a:gd name="connsiteX28" fmla="*/ 2468033 w 4239683"/>
              <a:gd name="connsiteY28" fmla="*/ 2273300 h 3295650"/>
              <a:gd name="connsiteX29" fmla="*/ 2410883 w 4239683"/>
              <a:gd name="connsiteY29" fmla="*/ 2273300 h 3295650"/>
              <a:gd name="connsiteX30" fmla="*/ 2410883 w 4239683"/>
              <a:gd name="connsiteY30" fmla="*/ 2228850 h 3295650"/>
              <a:gd name="connsiteX31" fmla="*/ 2372783 w 4239683"/>
              <a:gd name="connsiteY31" fmla="*/ 2228850 h 3295650"/>
              <a:gd name="connsiteX32" fmla="*/ 2372783 w 4239683"/>
              <a:gd name="connsiteY32" fmla="*/ 2190750 h 3295650"/>
              <a:gd name="connsiteX33" fmla="*/ 2252133 w 4239683"/>
              <a:gd name="connsiteY33" fmla="*/ 2190750 h 3295650"/>
              <a:gd name="connsiteX34" fmla="*/ 2252133 w 4239683"/>
              <a:gd name="connsiteY34" fmla="*/ 2165350 h 3295650"/>
              <a:gd name="connsiteX35" fmla="*/ 2207683 w 4239683"/>
              <a:gd name="connsiteY35" fmla="*/ 2165350 h 3295650"/>
              <a:gd name="connsiteX36" fmla="*/ 2207683 w 4239683"/>
              <a:gd name="connsiteY36" fmla="*/ 2152650 h 3295650"/>
              <a:gd name="connsiteX37" fmla="*/ 2169583 w 4239683"/>
              <a:gd name="connsiteY37" fmla="*/ 2152650 h 3295650"/>
              <a:gd name="connsiteX38" fmla="*/ 2169583 w 4239683"/>
              <a:gd name="connsiteY38" fmla="*/ 2127250 h 3295650"/>
              <a:gd name="connsiteX39" fmla="*/ 2131483 w 4239683"/>
              <a:gd name="connsiteY39" fmla="*/ 2127250 h 3295650"/>
              <a:gd name="connsiteX40" fmla="*/ 2131483 w 4239683"/>
              <a:gd name="connsiteY40" fmla="*/ 2082800 h 3295650"/>
              <a:gd name="connsiteX41" fmla="*/ 2106083 w 4239683"/>
              <a:gd name="connsiteY41" fmla="*/ 2082800 h 3295650"/>
              <a:gd name="connsiteX42" fmla="*/ 2106083 w 4239683"/>
              <a:gd name="connsiteY42" fmla="*/ 2025650 h 3295650"/>
              <a:gd name="connsiteX43" fmla="*/ 2080683 w 4239683"/>
              <a:gd name="connsiteY43" fmla="*/ 2025650 h 3295650"/>
              <a:gd name="connsiteX44" fmla="*/ 2080683 w 4239683"/>
              <a:gd name="connsiteY44" fmla="*/ 2025650 h 3295650"/>
              <a:gd name="connsiteX45" fmla="*/ 2055283 w 4239683"/>
              <a:gd name="connsiteY45" fmla="*/ 2000250 h 3295650"/>
              <a:gd name="connsiteX46" fmla="*/ 2055283 w 4239683"/>
              <a:gd name="connsiteY46" fmla="*/ 1968500 h 3295650"/>
              <a:gd name="connsiteX47" fmla="*/ 1839383 w 4239683"/>
              <a:gd name="connsiteY47" fmla="*/ 1968500 h 3295650"/>
              <a:gd name="connsiteX48" fmla="*/ 1839383 w 4239683"/>
              <a:gd name="connsiteY48" fmla="*/ 1930400 h 3295650"/>
              <a:gd name="connsiteX49" fmla="*/ 1813983 w 4239683"/>
              <a:gd name="connsiteY49" fmla="*/ 1930400 h 3295650"/>
              <a:gd name="connsiteX50" fmla="*/ 1813983 w 4239683"/>
              <a:gd name="connsiteY50" fmla="*/ 1885950 h 3295650"/>
              <a:gd name="connsiteX51" fmla="*/ 1794933 w 4239683"/>
              <a:gd name="connsiteY51" fmla="*/ 1885950 h 3295650"/>
              <a:gd name="connsiteX52" fmla="*/ 1794933 w 4239683"/>
              <a:gd name="connsiteY52" fmla="*/ 1854200 h 3295650"/>
              <a:gd name="connsiteX53" fmla="*/ 1763183 w 4239683"/>
              <a:gd name="connsiteY53" fmla="*/ 1854200 h 3295650"/>
              <a:gd name="connsiteX54" fmla="*/ 1763183 w 4239683"/>
              <a:gd name="connsiteY54" fmla="*/ 1816100 h 3295650"/>
              <a:gd name="connsiteX55" fmla="*/ 1725083 w 4239683"/>
              <a:gd name="connsiteY55" fmla="*/ 1816100 h 3295650"/>
              <a:gd name="connsiteX56" fmla="*/ 1725083 w 4239683"/>
              <a:gd name="connsiteY56" fmla="*/ 1790700 h 3295650"/>
              <a:gd name="connsiteX57" fmla="*/ 1598083 w 4239683"/>
              <a:gd name="connsiteY57" fmla="*/ 1790700 h 3295650"/>
              <a:gd name="connsiteX58" fmla="*/ 1598083 w 4239683"/>
              <a:gd name="connsiteY58" fmla="*/ 1758950 h 3295650"/>
              <a:gd name="connsiteX59" fmla="*/ 1540933 w 4239683"/>
              <a:gd name="connsiteY59" fmla="*/ 1758950 h 3295650"/>
              <a:gd name="connsiteX60" fmla="*/ 1540933 w 4239683"/>
              <a:gd name="connsiteY60" fmla="*/ 1758950 h 3295650"/>
              <a:gd name="connsiteX61" fmla="*/ 1507596 w 4239683"/>
              <a:gd name="connsiteY61" fmla="*/ 1720849 h 3295650"/>
              <a:gd name="connsiteX62" fmla="*/ 1506008 w 4239683"/>
              <a:gd name="connsiteY62" fmla="*/ 1674813 h 3295650"/>
              <a:gd name="connsiteX63" fmla="*/ 1464733 w 4239683"/>
              <a:gd name="connsiteY63" fmla="*/ 1663700 h 3295650"/>
              <a:gd name="connsiteX64" fmla="*/ 1463146 w 4239683"/>
              <a:gd name="connsiteY64" fmla="*/ 1579563 h 3295650"/>
              <a:gd name="connsiteX65" fmla="*/ 1400177 w 4239683"/>
              <a:gd name="connsiteY65" fmla="*/ 1572155 h 3295650"/>
              <a:gd name="connsiteX66" fmla="*/ 1400703 w 4239683"/>
              <a:gd name="connsiteY66" fmla="*/ 1543049 h 3295650"/>
              <a:gd name="connsiteX67" fmla="*/ 1303865 w 4239683"/>
              <a:gd name="connsiteY67" fmla="*/ 1540934 h 3295650"/>
              <a:gd name="connsiteX68" fmla="*/ 1308100 w 4239683"/>
              <a:gd name="connsiteY68" fmla="*/ 1515533 h 3295650"/>
              <a:gd name="connsiteX69" fmla="*/ 1257300 w 4239683"/>
              <a:gd name="connsiteY69" fmla="*/ 1515533 h 3295650"/>
              <a:gd name="connsiteX70" fmla="*/ 1257300 w 4239683"/>
              <a:gd name="connsiteY70" fmla="*/ 1479550 h 3295650"/>
              <a:gd name="connsiteX71" fmla="*/ 1223433 w 4239683"/>
              <a:gd name="connsiteY71" fmla="*/ 1479550 h 3295650"/>
              <a:gd name="connsiteX72" fmla="*/ 1223433 w 4239683"/>
              <a:gd name="connsiteY72" fmla="*/ 1435100 h 3295650"/>
              <a:gd name="connsiteX73" fmla="*/ 1198033 w 4239683"/>
              <a:gd name="connsiteY73" fmla="*/ 1435100 h 3295650"/>
              <a:gd name="connsiteX74" fmla="*/ 1198033 w 4239683"/>
              <a:gd name="connsiteY74" fmla="*/ 1346200 h 3295650"/>
              <a:gd name="connsiteX75" fmla="*/ 1172633 w 4239683"/>
              <a:gd name="connsiteY75" fmla="*/ 1346200 h 3295650"/>
              <a:gd name="connsiteX76" fmla="*/ 1174749 w 4239683"/>
              <a:gd name="connsiteY76" fmla="*/ 1299633 h 3295650"/>
              <a:gd name="connsiteX77" fmla="*/ 1147233 w 4239683"/>
              <a:gd name="connsiteY77" fmla="*/ 1295400 h 3295650"/>
              <a:gd name="connsiteX78" fmla="*/ 1147233 w 4239683"/>
              <a:gd name="connsiteY78" fmla="*/ 1250950 h 3295650"/>
              <a:gd name="connsiteX79" fmla="*/ 1102783 w 4239683"/>
              <a:gd name="connsiteY79" fmla="*/ 1250950 h 3295650"/>
              <a:gd name="connsiteX80" fmla="*/ 1094316 w 4239683"/>
              <a:gd name="connsiteY80" fmla="*/ 1195917 h 3295650"/>
              <a:gd name="connsiteX81" fmla="*/ 982132 w 4239683"/>
              <a:gd name="connsiteY81" fmla="*/ 1193800 h 3295650"/>
              <a:gd name="connsiteX82" fmla="*/ 956733 w 4239683"/>
              <a:gd name="connsiteY82" fmla="*/ 1164167 h 3295650"/>
              <a:gd name="connsiteX83" fmla="*/ 918633 w 4239683"/>
              <a:gd name="connsiteY83" fmla="*/ 1155700 h 3295650"/>
              <a:gd name="connsiteX84" fmla="*/ 912283 w 4239683"/>
              <a:gd name="connsiteY84" fmla="*/ 1081616 h 3295650"/>
              <a:gd name="connsiteX85" fmla="*/ 895349 w 4239683"/>
              <a:gd name="connsiteY85" fmla="*/ 1051982 h 3295650"/>
              <a:gd name="connsiteX86" fmla="*/ 901700 w 4239683"/>
              <a:gd name="connsiteY86" fmla="*/ 994833 h 3295650"/>
              <a:gd name="connsiteX87" fmla="*/ 867833 w 4239683"/>
              <a:gd name="connsiteY87" fmla="*/ 984250 h 3295650"/>
              <a:gd name="connsiteX88" fmla="*/ 867833 w 4239683"/>
              <a:gd name="connsiteY88" fmla="*/ 933450 h 3295650"/>
              <a:gd name="connsiteX89" fmla="*/ 848783 w 4239683"/>
              <a:gd name="connsiteY89" fmla="*/ 933450 h 3295650"/>
              <a:gd name="connsiteX90" fmla="*/ 848783 w 4239683"/>
              <a:gd name="connsiteY90" fmla="*/ 895350 h 3295650"/>
              <a:gd name="connsiteX91" fmla="*/ 823383 w 4239683"/>
              <a:gd name="connsiteY91" fmla="*/ 895350 h 3295650"/>
              <a:gd name="connsiteX92" fmla="*/ 823383 w 4239683"/>
              <a:gd name="connsiteY92" fmla="*/ 869950 h 3295650"/>
              <a:gd name="connsiteX93" fmla="*/ 715433 w 4239683"/>
              <a:gd name="connsiteY93" fmla="*/ 869950 h 3295650"/>
              <a:gd name="connsiteX94" fmla="*/ 704849 w 4239683"/>
              <a:gd name="connsiteY94" fmla="*/ 836083 h 3295650"/>
              <a:gd name="connsiteX95" fmla="*/ 645583 w 4239683"/>
              <a:gd name="connsiteY95" fmla="*/ 840317 h 3295650"/>
              <a:gd name="connsiteX96" fmla="*/ 645583 w 4239683"/>
              <a:gd name="connsiteY96" fmla="*/ 768350 h 3295650"/>
              <a:gd name="connsiteX97" fmla="*/ 613833 w 4239683"/>
              <a:gd name="connsiteY97" fmla="*/ 768350 h 3295650"/>
              <a:gd name="connsiteX98" fmla="*/ 605366 w 4239683"/>
              <a:gd name="connsiteY98" fmla="*/ 681567 h 3295650"/>
              <a:gd name="connsiteX99" fmla="*/ 590549 w 4239683"/>
              <a:gd name="connsiteY99" fmla="*/ 599017 h 3295650"/>
              <a:gd name="connsiteX100" fmla="*/ 582083 w 4239683"/>
              <a:gd name="connsiteY100" fmla="*/ 565150 h 3295650"/>
              <a:gd name="connsiteX101" fmla="*/ 550333 w 4239683"/>
              <a:gd name="connsiteY101" fmla="*/ 565150 h 3295650"/>
              <a:gd name="connsiteX102" fmla="*/ 548216 w 4239683"/>
              <a:gd name="connsiteY102" fmla="*/ 505883 h 3295650"/>
              <a:gd name="connsiteX103" fmla="*/ 514350 w 4239683"/>
              <a:gd name="connsiteY103" fmla="*/ 501650 h 3295650"/>
              <a:gd name="connsiteX104" fmla="*/ 512233 w 4239683"/>
              <a:gd name="connsiteY104" fmla="*/ 476250 h 3295650"/>
              <a:gd name="connsiteX105" fmla="*/ 442383 w 4239683"/>
              <a:gd name="connsiteY105" fmla="*/ 476250 h 3295650"/>
              <a:gd name="connsiteX106" fmla="*/ 442383 w 4239683"/>
              <a:gd name="connsiteY106" fmla="*/ 450850 h 3295650"/>
              <a:gd name="connsiteX107" fmla="*/ 328083 w 4239683"/>
              <a:gd name="connsiteY107" fmla="*/ 450850 h 3295650"/>
              <a:gd name="connsiteX108" fmla="*/ 328083 w 4239683"/>
              <a:gd name="connsiteY108" fmla="*/ 381000 h 3295650"/>
              <a:gd name="connsiteX109" fmla="*/ 302683 w 4239683"/>
              <a:gd name="connsiteY109" fmla="*/ 381000 h 3295650"/>
              <a:gd name="connsiteX110" fmla="*/ 302683 w 4239683"/>
              <a:gd name="connsiteY110" fmla="*/ 323850 h 3295650"/>
              <a:gd name="connsiteX111" fmla="*/ 283633 w 4239683"/>
              <a:gd name="connsiteY111" fmla="*/ 323850 h 3295650"/>
              <a:gd name="connsiteX112" fmla="*/ 283633 w 4239683"/>
              <a:gd name="connsiteY112" fmla="*/ 241300 h 3295650"/>
              <a:gd name="connsiteX113" fmla="*/ 277283 w 4239683"/>
              <a:gd name="connsiteY113" fmla="*/ 234950 h 3295650"/>
              <a:gd name="connsiteX114" fmla="*/ 277283 w 4239683"/>
              <a:gd name="connsiteY114" fmla="*/ 114300 h 3295650"/>
              <a:gd name="connsiteX115" fmla="*/ 243417 w 4239683"/>
              <a:gd name="connsiteY115" fmla="*/ 88900 h 3295650"/>
              <a:gd name="connsiteX116" fmla="*/ 239183 w 4239683"/>
              <a:gd name="connsiteY116" fmla="*/ 57150 h 3295650"/>
              <a:gd name="connsiteX117" fmla="*/ 160867 w 4239683"/>
              <a:gd name="connsiteY117" fmla="*/ 57150 h 3295650"/>
              <a:gd name="connsiteX118" fmla="*/ 154516 w 4239683"/>
              <a:gd name="connsiteY118" fmla="*/ 21167 h 3295650"/>
              <a:gd name="connsiteX119" fmla="*/ 105834 w 4239683"/>
              <a:gd name="connsiteY119" fmla="*/ 21167 h 3295650"/>
              <a:gd name="connsiteX120" fmla="*/ 105833 w 4239683"/>
              <a:gd name="connsiteY120" fmla="*/ 0 h 3295650"/>
              <a:gd name="connsiteX121" fmla="*/ 0 w 4239683"/>
              <a:gd name="connsiteY121" fmla="*/ 0 h 3295650"/>
              <a:gd name="connsiteX0" fmla="*/ 4239683 w 4239683"/>
              <a:gd name="connsiteY0" fmla="*/ 3295650 h 3295650"/>
              <a:gd name="connsiteX1" fmla="*/ 4239683 w 4239683"/>
              <a:gd name="connsiteY1" fmla="*/ 2768600 h 3295650"/>
              <a:gd name="connsiteX2" fmla="*/ 3623733 w 4239683"/>
              <a:gd name="connsiteY2" fmla="*/ 2768600 h 3295650"/>
              <a:gd name="connsiteX3" fmla="*/ 3623733 w 4239683"/>
              <a:gd name="connsiteY3" fmla="*/ 2673350 h 3295650"/>
              <a:gd name="connsiteX4" fmla="*/ 3160183 w 4239683"/>
              <a:gd name="connsiteY4" fmla="*/ 2673350 h 3295650"/>
              <a:gd name="connsiteX5" fmla="*/ 3160183 w 4239683"/>
              <a:gd name="connsiteY5" fmla="*/ 2603500 h 3295650"/>
              <a:gd name="connsiteX6" fmla="*/ 3058583 w 4239683"/>
              <a:gd name="connsiteY6" fmla="*/ 2603500 h 3295650"/>
              <a:gd name="connsiteX7" fmla="*/ 3058583 w 4239683"/>
              <a:gd name="connsiteY7" fmla="*/ 2603500 h 3295650"/>
              <a:gd name="connsiteX8" fmla="*/ 3058583 w 4239683"/>
              <a:gd name="connsiteY8" fmla="*/ 2559050 h 3295650"/>
              <a:gd name="connsiteX9" fmla="*/ 2995083 w 4239683"/>
              <a:gd name="connsiteY9" fmla="*/ 2559050 h 3295650"/>
              <a:gd name="connsiteX10" fmla="*/ 2995083 w 4239683"/>
              <a:gd name="connsiteY10" fmla="*/ 2482850 h 3295650"/>
              <a:gd name="connsiteX11" fmla="*/ 2982383 w 4239683"/>
              <a:gd name="connsiteY11" fmla="*/ 2482850 h 3295650"/>
              <a:gd name="connsiteX12" fmla="*/ 2982383 w 4239683"/>
              <a:gd name="connsiteY12" fmla="*/ 2451100 h 3295650"/>
              <a:gd name="connsiteX13" fmla="*/ 2912533 w 4239683"/>
              <a:gd name="connsiteY13" fmla="*/ 2451100 h 3295650"/>
              <a:gd name="connsiteX14" fmla="*/ 2925233 w 4239683"/>
              <a:gd name="connsiteY14" fmla="*/ 2438400 h 3295650"/>
              <a:gd name="connsiteX15" fmla="*/ 2823633 w 4239683"/>
              <a:gd name="connsiteY15" fmla="*/ 2438400 h 3295650"/>
              <a:gd name="connsiteX16" fmla="*/ 2823633 w 4239683"/>
              <a:gd name="connsiteY16" fmla="*/ 2413000 h 3295650"/>
              <a:gd name="connsiteX17" fmla="*/ 2753783 w 4239683"/>
              <a:gd name="connsiteY17" fmla="*/ 2413000 h 3295650"/>
              <a:gd name="connsiteX18" fmla="*/ 2753783 w 4239683"/>
              <a:gd name="connsiteY18" fmla="*/ 2393950 h 3295650"/>
              <a:gd name="connsiteX19" fmla="*/ 2728383 w 4239683"/>
              <a:gd name="connsiteY19" fmla="*/ 2393950 h 3295650"/>
              <a:gd name="connsiteX20" fmla="*/ 2728383 w 4239683"/>
              <a:gd name="connsiteY20" fmla="*/ 2368550 h 3295650"/>
              <a:gd name="connsiteX21" fmla="*/ 2696633 w 4239683"/>
              <a:gd name="connsiteY21" fmla="*/ 2368550 h 3295650"/>
              <a:gd name="connsiteX22" fmla="*/ 2696633 w 4239683"/>
              <a:gd name="connsiteY22" fmla="*/ 2355850 h 3295650"/>
              <a:gd name="connsiteX23" fmla="*/ 2575983 w 4239683"/>
              <a:gd name="connsiteY23" fmla="*/ 2355850 h 3295650"/>
              <a:gd name="connsiteX24" fmla="*/ 2575983 w 4239683"/>
              <a:gd name="connsiteY24" fmla="*/ 2336800 h 3295650"/>
              <a:gd name="connsiteX25" fmla="*/ 2506133 w 4239683"/>
              <a:gd name="connsiteY25" fmla="*/ 2336800 h 3295650"/>
              <a:gd name="connsiteX26" fmla="*/ 2506133 w 4239683"/>
              <a:gd name="connsiteY26" fmla="*/ 2292350 h 3295650"/>
              <a:gd name="connsiteX27" fmla="*/ 2468033 w 4239683"/>
              <a:gd name="connsiteY27" fmla="*/ 2292350 h 3295650"/>
              <a:gd name="connsiteX28" fmla="*/ 2468033 w 4239683"/>
              <a:gd name="connsiteY28" fmla="*/ 2273300 h 3295650"/>
              <a:gd name="connsiteX29" fmla="*/ 2410883 w 4239683"/>
              <a:gd name="connsiteY29" fmla="*/ 2273300 h 3295650"/>
              <a:gd name="connsiteX30" fmla="*/ 2410883 w 4239683"/>
              <a:gd name="connsiteY30" fmla="*/ 2228850 h 3295650"/>
              <a:gd name="connsiteX31" fmla="*/ 2372783 w 4239683"/>
              <a:gd name="connsiteY31" fmla="*/ 2228850 h 3295650"/>
              <a:gd name="connsiteX32" fmla="*/ 2372783 w 4239683"/>
              <a:gd name="connsiteY32" fmla="*/ 2190750 h 3295650"/>
              <a:gd name="connsiteX33" fmla="*/ 2252133 w 4239683"/>
              <a:gd name="connsiteY33" fmla="*/ 2190750 h 3295650"/>
              <a:gd name="connsiteX34" fmla="*/ 2252133 w 4239683"/>
              <a:gd name="connsiteY34" fmla="*/ 2165350 h 3295650"/>
              <a:gd name="connsiteX35" fmla="*/ 2207683 w 4239683"/>
              <a:gd name="connsiteY35" fmla="*/ 2165350 h 3295650"/>
              <a:gd name="connsiteX36" fmla="*/ 2207683 w 4239683"/>
              <a:gd name="connsiteY36" fmla="*/ 2152650 h 3295650"/>
              <a:gd name="connsiteX37" fmla="*/ 2169583 w 4239683"/>
              <a:gd name="connsiteY37" fmla="*/ 2152650 h 3295650"/>
              <a:gd name="connsiteX38" fmla="*/ 2169583 w 4239683"/>
              <a:gd name="connsiteY38" fmla="*/ 2127250 h 3295650"/>
              <a:gd name="connsiteX39" fmla="*/ 2131483 w 4239683"/>
              <a:gd name="connsiteY39" fmla="*/ 2127250 h 3295650"/>
              <a:gd name="connsiteX40" fmla="*/ 2131483 w 4239683"/>
              <a:gd name="connsiteY40" fmla="*/ 2082800 h 3295650"/>
              <a:gd name="connsiteX41" fmla="*/ 2106083 w 4239683"/>
              <a:gd name="connsiteY41" fmla="*/ 2082800 h 3295650"/>
              <a:gd name="connsiteX42" fmla="*/ 2106083 w 4239683"/>
              <a:gd name="connsiteY42" fmla="*/ 2025650 h 3295650"/>
              <a:gd name="connsiteX43" fmla="*/ 2080683 w 4239683"/>
              <a:gd name="connsiteY43" fmla="*/ 2025650 h 3295650"/>
              <a:gd name="connsiteX44" fmla="*/ 2080683 w 4239683"/>
              <a:gd name="connsiteY44" fmla="*/ 2025650 h 3295650"/>
              <a:gd name="connsiteX45" fmla="*/ 2055283 w 4239683"/>
              <a:gd name="connsiteY45" fmla="*/ 2000250 h 3295650"/>
              <a:gd name="connsiteX46" fmla="*/ 2055283 w 4239683"/>
              <a:gd name="connsiteY46" fmla="*/ 1968500 h 3295650"/>
              <a:gd name="connsiteX47" fmla="*/ 1839383 w 4239683"/>
              <a:gd name="connsiteY47" fmla="*/ 1968500 h 3295650"/>
              <a:gd name="connsiteX48" fmla="*/ 1839383 w 4239683"/>
              <a:gd name="connsiteY48" fmla="*/ 1930400 h 3295650"/>
              <a:gd name="connsiteX49" fmla="*/ 1813983 w 4239683"/>
              <a:gd name="connsiteY49" fmla="*/ 1930400 h 3295650"/>
              <a:gd name="connsiteX50" fmla="*/ 1813983 w 4239683"/>
              <a:gd name="connsiteY50" fmla="*/ 1885950 h 3295650"/>
              <a:gd name="connsiteX51" fmla="*/ 1794933 w 4239683"/>
              <a:gd name="connsiteY51" fmla="*/ 1885950 h 3295650"/>
              <a:gd name="connsiteX52" fmla="*/ 1794933 w 4239683"/>
              <a:gd name="connsiteY52" fmla="*/ 1854200 h 3295650"/>
              <a:gd name="connsiteX53" fmla="*/ 1763183 w 4239683"/>
              <a:gd name="connsiteY53" fmla="*/ 1854200 h 3295650"/>
              <a:gd name="connsiteX54" fmla="*/ 1763183 w 4239683"/>
              <a:gd name="connsiteY54" fmla="*/ 1816100 h 3295650"/>
              <a:gd name="connsiteX55" fmla="*/ 1725083 w 4239683"/>
              <a:gd name="connsiteY55" fmla="*/ 1816100 h 3295650"/>
              <a:gd name="connsiteX56" fmla="*/ 1725083 w 4239683"/>
              <a:gd name="connsiteY56" fmla="*/ 1790700 h 3295650"/>
              <a:gd name="connsiteX57" fmla="*/ 1598083 w 4239683"/>
              <a:gd name="connsiteY57" fmla="*/ 1790700 h 3295650"/>
              <a:gd name="connsiteX58" fmla="*/ 1598083 w 4239683"/>
              <a:gd name="connsiteY58" fmla="*/ 1758950 h 3295650"/>
              <a:gd name="connsiteX59" fmla="*/ 1540933 w 4239683"/>
              <a:gd name="connsiteY59" fmla="*/ 1758950 h 3295650"/>
              <a:gd name="connsiteX60" fmla="*/ 1540933 w 4239683"/>
              <a:gd name="connsiteY60" fmla="*/ 1758950 h 3295650"/>
              <a:gd name="connsiteX61" fmla="*/ 1507596 w 4239683"/>
              <a:gd name="connsiteY61" fmla="*/ 1720849 h 3295650"/>
              <a:gd name="connsiteX62" fmla="*/ 1506008 w 4239683"/>
              <a:gd name="connsiteY62" fmla="*/ 1670050 h 3295650"/>
              <a:gd name="connsiteX63" fmla="*/ 1464733 w 4239683"/>
              <a:gd name="connsiteY63" fmla="*/ 1663700 h 3295650"/>
              <a:gd name="connsiteX64" fmla="*/ 1463146 w 4239683"/>
              <a:gd name="connsiteY64" fmla="*/ 1579563 h 3295650"/>
              <a:gd name="connsiteX65" fmla="*/ 1400177 w 4239683"/>
              <a:gd name="connsiteY65" fmla="*/ 1572155 h 3295650"/>
              <a:gd name="connsiteX66" fmla="*/ 1400703 w 4239683"/>
              <a:gd name="connsiteY66" fmla="*/ 1543049 h 3295650"/>
              <a:gd name="connsiteX67" fmla="*/ 1303865 w 4239683"/>
              <a:gd name="connsiteY67" fmla="*/ 1540934 h 3295650"/>
              <a:gd name="connsiteX68" fmla="*/ 1308100 w 4239683"/>
              <a:gd name="connsiteY68" fmla="*/ 1515533 h 3295650"/>
              <a:gd name="connsiteX69" fmla="*/ 1257300 w 4239683"/>
              <a:gd name="connsiteY69" fmla="*/ 1515533 h 3295650"/>
              <a:gd name="connsiteX70" fmla="*/ 1257300 w 4239683"/>
              <a:gd name="connsiteY70" fmla="*/ 1479550 h 3295650"/>
              <a:gd name="connsiteX71" fmla="*/ 1223433 w 4239683"/>
              <a:gd name="connsiteY71" fmla="*/ 1479550 h 3295650"/>
              <a:gd name="connsiteX72" fmla="*/ 1223433 w 4239683"/>
              <a:gd name="connsiteY72" fmla="*/ 1435100 h 3295650"/>
              <a:gd name="connsiteX73" fmla="*/ 1198033 w 4239683"/>
              <a:gd name="connsiteY73" fmla="*/ 1435100 h 3295650"/>
              <a:gd name="connsiteX74" fmla="*/ 1198033 w 4239683"/>
              <a:gd name="connsiteY74" fmla="*/ 1346200 h 3295650"/>
              <a:gd name="connsiteX75" fmla="*/ 1172633 w 4239683"/>
              <a:gd name="connsiteY75" fmla="*/ 1346200 h 3295650"/>
              <a:gd name="connsiteX76" fmla="*/ 1174749 w 4239683"/>
              <a:gd name="connsiteY76" fmla="*/ 1299633 h 3295650"/>
              <a:gd name="connsiteX77" fmla="*/ 1147233 w 4239683"/>
              <a:gd name="connsiteY77" fmla="*/ 1295400 h 3295650"/>
              <a:gd name="connsiteX78" fmla="*/ 1147233 w 4239683"/>
              <a:gd name="connsiteY78" fmla="*/ 1250950 h 3295650"/>
              <a:gd name="connsiteX79" fmla="*/ 1102783 w 4239683"/>
              <a:gd name="connsiteY79" fmla="*/ 1250950 h 3295650"/>
              <a:gd name="connsiteX80" fmla="*/ 1094316 w 4239683"/>
              <a:gd name="connsiteY80" fmla="*/ 1195917 h 3295650"/>
              <a:gd name="connsiteX81" fmla="*/ 982132 w 4239683"/>
              <a:gd name="connsiteY81" fmla="*/ 1193800 h 3295650"/>
              <a:gd name="connsiteX82" fmla="*/ 956733 w 4239683"/>
              <a:gd name="connsiteY82" fmla="*/ 1164167 h 3295650"/>
              <a:gd name="connsiteX83" fmla="*/ 918633 w 4239683"/>
              <a:gd name="connsiteY83" fmla="*/ 1155700 h 3295650"/>
              <a:gd name="connsiteX84" fmla="*/ 912283 w 4239683"/>
              <a:gd name="connsiteY84" fmla="*/ 1081616 h 3295650"/>
              <a:gd name="connsiteX85" fmla="*/ 895349 w 4239683"/>
              <a:gd name="connsiteY85" fmla="*/ 1051982 h 3295650"/>
              <a:gd name="connsiteX86" fmla="*/ 901700 w 4239683"/>
              <a:gd name="connsiteY86" fmla="*/ 994833 h 3295650"/>
              <a:gd name="connsiteX87" fmla="*/ 867833 w 4239683"/>
              <a:gd name="connsiteY87" fmla="*/ 984250 h 3295650"/>
              <a:gd name="connsiteX88" fmla="*/ 867833 w 4239683"/>
              <a:gd name="connsiteY88" fmla="*/ 933450 h 3295650"/>
              <a:gd name="connsiteX89" fmla="*/ 848783 w 4239683"/>
              <a:gd name="connsiteY89" fmla="*/ 933450 h 3295650"/>
              <a:gd name="connsiteX90" fmla="*/ 848783 w 4239683"/>
              <a:gd name="connsiteY90" fmla="*/ 895350 h 3295650"/>
              <a:gd name="connsiteX91" fmla="*/ 823383 w 4239683"/>
              <a:gd name="connsiteY91" fmla="*/ 895350 h 3295650"/>
              <a:gd name="connsiteX92" fmla="*/ 823383 w 4239683"/>
              <a:gd name="connsiteY92" fmla="*/ 869950 h 3295650"/>
              <a:gd name="connsiteX93" fmla="*/ 715433 w 4239683"/>
              <a:gd name="connsiteY93" fmla="*/ 869950 h 3295650"/>
              <a:gd name="connsiteX94" fmla="*/ 704849 w 4239683"/>
              <a:gd name="connsiteY94" fmla="*/ 836083 h 3295650"/>
              <a:gd name="connsiteX95" fmla="*/ 645583 w 4239683"/>
              <a:gd name="connsiteY95" fmla="*/ 840317 h 3295650"/>
              <a:gd name="connsiteX96" fmla="*/ 645583 w 4239683"/>
              <a:gd name="connsiteY96" fmla="*/ 768350 h 3295650"/>
              <a:gd name="connsiteX97" fmla="*/ 613833 w 4239683"/>
              <a:gd name="connsiteY97" fmla="*/ 768350 h 3295650"/>
              <a:gd name="connsiteX98" fmla="*/ 605366 w 4239683"/>
              <a:gd name="connsiteY98" fmla="*/ 681567 h 3295650"/>
              <a:gd name="connsiteX99" fmla="*/ 590549 w 4239683"/>
              <a:gd name="connsiteY99" fmla="*/ 599017 h 3295650"/>
              <a:gd name="connsiteX100" fmla="*/ 582083 w 4239683"/>
              <a:gd name="connsiteY100" fmla="*/ 565150 h 3295650"/>
              <a:gd name="connsiteX101" fmla="*/ 550333 w 4239683"/>
              <a:gd name="connsiteY101" fmla="*/ 565150 h 3295650"/>
              <a:gd name="connsiteX102" fmla="*/ 548216 w 4239683"/>
              <a:gd name="connsiteY102" fmla="*/ 505883 h 3295650"/>
              <a:gd name="connsiteX103" fmla="*/ 514350 w 4239683"/>
              <a:gd name="connsiteY103" fmla="*/ 501650 h 3295650"/>
              <a:gd name="connsiteX104" fmla="*/ 512233 w 4239683"/>
              <a:gd name="connsiteY104" fmla="*/ 476250 h 3295650"/>
              <a:gd name="connsiteX105" fmla="*/ 442383 w 4239683"/>
              <a:gd name="connsiteY105" fmla="*/ 476250 h 3295650"/>
              <a:gd name="connsiteX106" fmla="*/ 442383 w 4239683"/>
              <a:gd name="connsiteY106" fmla="*/ 450850 h 3295650"/>
              <a:gd name="connsiteX107" fmla="*/ 328083 w 4239683"/>
              <a:gd name="connsiteY107" fmla="*/ 450850 h 3295650"/>
              <a:gd name="connsiteX108" fmla="*/ 328083 w 4239683"/>
              <a:gd name="connsiteY108" fmla="*/ 381000 h 3295650"/>
              <a:gd name="connsiteX109" fmla="*/ 302683 w 4239683"/>
              <a:gd name="connsiteY109" fmla="*/ 381000 h 3295650"/>
              <a:gd name="connsiteX110" fmla="*/ 302683 w 4239683"/>
              <a:gd name="connsiteY110" fmla="*/ 323850 h 3295650"/>
              <a:gd name="connsiteX111" fmla="*/ 283633 w 4239683"/>
              <a:gd name="connsiteY111" fmla="*/ 323850 h 3295650"/>
              <a:gd name="connsiteX112" fmla="*/ 283633 w 4239683"/>
              <a:gd name="connsiteY112" fmla="*/ 241300 h 3295650"/>
              <a:gd name="connsiteX113" fmla="*/ 277283 w 4239683"/>
              <a:gd name="connsiteY113" fmla="*/ 234950 h 3295650"/>
              <a:gd name="connsiteX114" fmla="*/ 277283 w 4239683"/>
              <a:gd name="connsiteY114" fmla="*/ 114300 h 3295650"/>
              <a:gd name="connsiteX115" fmla="*/ 243417 w 4239683"/>
              <a:gd name="connsiteY115" fmla="*/ 88900 h 3295650"/>
              <a:gd name="connsiteX116" fmla="*/ 239183 w 4239683"/>
              <a:gd name="connsiteY116" fmla="*/ 57150 h 3295650"/>
              <a:gd name="connsiteX117" fmla="*/ 160867 w 4239683"/>
              <a:gd name="connsiteY117" fmla="*/ 57150 h 3295650"/>
              <a:gd name="connsiteX118" fmla="*/ 154516 w 4239683"/>
              <a:gd name="connsiteY118" fmla="*/ 21167 h 3295650"/>
              <a:gd name="connsiteX119" fmla="*/ 105834 w 4239683"/>
              <a:gd name="connsiteY119" fmla="*/ 21167 h 3295650"/>
              <a:gd name="connsiteX120" fmla="*/ 105833 w 4239683"/>
              <a:gd name="connsiteY120" fmla="*/ 0 h 3295650"/>
              <a:gd name="connsiteX121" fmla="*/ 0 w 4239683"/>
              <a:gd name="connsiteY121" fmla="*/ 0 h 3295650"/>
              <a:gd name="connsiteX0" fmla="*/ 4239683 w 4239683"/>
              <a:gd name="connsiteY0" fmla="*/ 3295650 h 3295650"/>
              <a:gd name="connsiteX1" fmla="*/ 4239683 w 4239683"/>
              <a:gd name="connsiteY1" fmla="*/ 2768600 h 3295650"/>
              <a:gd name="connsiteX2" fmla="*/ 3623733 w 4239683"/>
              <a:gd name="connsiteY2" fmla="*/ 2768600 h 3295650"/>
              <a:gd name="connsiteX3" fmla="*/ 3623733 w 4239683"/>
              <a:gd name="connsiteY3" fmla="*/ 2673350 h 3295650"/>
              <a:gd name="connsiteX4" fmla="*/ 3160183 w 4239683"/>
              <a:gd name="connsiteY4" fmla="*/ 2673350 h 3295650"/>
              <a:gd name="connsiteX5" fmla="*/ 3160183 w 4239683"/>
              <a:gd name="connsiteY5" fmla="*/ 2603500 h 3295650"/>
              <a:gd name="connsiteX6" fmla="*/ 3058583 w 4239683"/>
              <a:gd name="connsiteY6" fmla="*/ 2603500 h 3295650"/>
              <a:gd name="connsiteX7" fmla="*/ 3058583 w 4239683"/>
              <a:gd name="connsiteY7" fmla="*/ 2603500 h 3295650"/>
              <a:gd name="connsiteX8" fmla="*/ 3058583 w 4239683"/>
              <a:gd name="connsiteY8" fmla="*/ 2559050 h 3295650"/>
              <a:gd name="connsiteX9" fmla="*/ 2995083 w 4239683"/>
              <a:gd name="connsiteY9" fmla="*/ 2559050 h 3295650"/>
              <a:gd name="connsiteX10" fmla="*/ 2995083 w 4239683"/>
              <a:gd name="connsiteY10" fmla="*/ 2482850 h 3295650"/>
              <a:gd name="connsiteX11" fmla="*/ 2982383 w 4239683"/>
              <a:gd name="connsiteY11" fmla="*/ 2482850 h 3295650"/>
              <a:gd name="connsiteX12" fmla="*/ 2982383 w 4239683"/>
              <a:gd name="connsiteY12" fmla="*/ 2451100 h 3295650"/>
              <a:gd name="connsiteX13" fmla="*/ 2912533 w 4239683"/>
              <a:gd name="connsiteY13" fmla="*/ 2451100 h 3295650"/>
              <a:gd name="connsiteX14" fmla="*/ 2925233 w 4239683"/>
              <a:gd name="connsiteY14" fmla="*/ 2438400 h 3295650"/>
              <a:gd name="connsiteX15" fmla="*/ 2823633 w 4239683"/>
              <a:gd name="connsiteY15" fmla="*/ 2438400 h 3295650"/>
              <a:gd name="connsiteX16" fmla="*/ 2823633 w 4239683"/>
              <a:gd name="connsiteY16" fmla="*/ 2413000 h 3295650"/>
              <a:gd name="connsiteX17" fmla="*/ 2753783 w 4239683"/>
              <a:gd name="connsiteY17" fmla="*/ 2413000 h 3295650"/>
              <a:gd name="connsiteX18" fmla="*/ 2753783 w 4239683"/>
              <a:gd name="connsiteY18" fmla="*/ 2393950 h 3295650"/>
              <a:gd name="connsiteX19" fmla="*/ 2728383 w 4239683"/>
              <a:gd name="connsiteY19" fmla="*/ 2393950 h 3295650"/>
              <a:gd name="connsiteX20" fmla="*/ 2728383 w 4239683"/>
              <a:gd name="connsiteY20" fmla="*/ 2368550 h 3295650"/>
              <a:gd name="connsiteX21" fmla="*/ 2696633 w 4239683"/>
              <a:gd name="connsiteY21" fmla="*/ 2368550 h 3295650"/>
              <a:gd name="connsiteX22" fmla="*/ 2696633 w 4239683"/>
              <a:gd name="connsiteY22" fmla="*/ 2355850 h 3295650"/>
              <a:gd name="connsiteX23" fmla="*/ 2575983 w 4239683"/>
              <a:gd name="connsiteY23" fmla="*/ 2355850 h 3295650"/>
              <a:gd name="connsiteX24" fmla="*/ 2575983 w 4239683"/>
              <a:gd name="connsiteY24" fmla="*/ 2336800 h 3295650"/>
              <a:gd name="connsiteX25" fmla="*/ 2506133 w 4239683"/>
              <a:gd name="connsiteY25" fmla="*/ 2336800 h 3295650"/>
              <a:gd name="connsiteX26" fmla="*/ 2506133 w 4239683"/>
              <a:gd name="connsiteY26" fmla="*/ 2292350 h 3295650"/>
              <a:gd name="connsiteX27" fmla="*/ 2468033 w 4239683"/>
              <a:gd name="connsiteY27" fmla="*/ 2292350 h 3295650"/>
              <a:gd name="connsiteX28" fmla="*/ 2468033 w 4239683"/>
              <a:gd name="connsiteY28" fmla="*/ 2273300 h 3295650"/>
              <a:gd name="connsiteX29" fmla="*/ 2410883 w 4239683"/>
              <a:gd name="connsiteY29" fmla="*/ 2273300 h 3295650"/>
              <a:gd name="connsiteX30" fmla="*/ 2410883 w 4239683"/>
              <a:gd name="connsiteY30" fmla="*/ 2228850 h 3295650"/>
              <a:gd name="connsiteX31" fmla="*/ 2372783 w 4239683"/>
              <a:gd name="connsiteY31" fmla="*/ 2228850 h 3295650"/>
              <a:gd name="connsiteX32" fmla="*/ 2372783 w 4239683"/>
              <a:gd name="connsiteY32" fmla="*/ 2190750 h 3295650"/>
              <a:gd name="connsiteX33" fmla="*/ 2252133 w 4239683"/>
              <a:gd name="connsiteY33" fmla="*/ 2190750 h 3295650"/>
              <a:gd name="connsiteX34" fmla="*/ 2252133 w 4239683"/>
              <a:gd name="connsiteY34" fmla="*/ 2165350 h 3295650"/>
              <a:gd name="connsiteX35" fmla="*/ 2207683 w 4239683"/>
              <a:gd name="connsiteY35" fmla="*/ 2165350 h 3295650"/>
              <a:gd name="connsiteX36" fmla="*/ 2207683 w 4239683"/>
              <a:gd name="connsiteY36" fmla="*/ 2152650 h 3295650"/>
              <a:gd name="connsiteX37" fmla="*/ 2169583 w 4239683"/>
              <a:gd name="connsiteY37" fmla="*/ 2152650 h 3295650"/>
              <a:gd name="connsiteX38" fmla="*/ 2169583 w 4239683"/>
              <a:gd name="connsiteY38" fmla="*/ 2127250 h 3295650"/>
              <a:gd name="connsiteX39" fmla="*/ 2131483 w 4239683"/>
              <a:gd name="connsiteY39" fmla="*/ 2127250 h 3295650"/>
              <a:gd name="connsiteX40" fmla="*/ 2131483 w 4239683"/>
              <a:gd name="connsiteY40" fmla="*/ 2082800 h 3295650"/>
              <a:gd name="connsiteX41" fmla="*/ 2106083 w 4239683"/>
              <a:gd name="connsiteY41" fmla="*/ 2082800 h 3295650"/>
              <a:gd name="connsiteX42" fmla="*/ 2106083 w 4239683"/>
              <a:gd name="connsiteY42" fmla="*/ 2025650 h 3295650"/>
              <a:gd name="connsiteX43" fmla="*/ 2080683 w 4239683"/>
              <a:gd name="connsiteY43" fmla="*/ 2025650 h 3295650"/>
              <a:gd name="connsiteX44" fmla="*/ 2080683 w 4239683"/>
              <a:gd name="connsiteY44" fmla="*/ 2025650 h 3295650"/>
              <a:gd name="connsiteX45" fmla="*/ 2055283 w 4239683"/>
              <a:gd name="connsiteY45" fmla="*/ 2000250 h 3295650"/>
              <a:gd name="connsiteX46" fmla="*/ 2055283 w 4239683"/>
              <a:gd name="connsiteY46" fmla="*/ 1968500 h 3295650"/>
              <a:gd name="connsiteX47" fmla="*/ 1839383 w 4239683"/>
              <a:gd name="connsiteY47" fmla="*/ 1968500 h 3295650"/>
              <a:gd name="connsiteX48" fmla="*/ 1839383 w 4239683"/>
              <a:gd name="connsiteY48" fmla="*/ 1930400 h 3295650"/>
              <a:gd name="connsiteX49" fmla="*/ 1813983 w 4239683"/>
              <a:gd name="connsiteY49" fmla="*/ 1930400 h 3295650"/>
              <a:gd name="connsiteX50" fmla="*/ 1813983 w 4239683"/>
              <a:gd name="connsiteY50" fmla="*/ 1885950 h 3295650"/>
              <a:gd name="connsiteX51" fmla="*/ 1794933 w 4239683"/>
              <a:gd name="connsiteY51" fmla="*/ 1885950 h 3295650"/>
              <a:gd name="connsiteX52" fmla="*/ 1794933 w 4239683"/>
              <a:gd name="connsiteY52" fmla="*/ 1854200 h 3295650"/>
              <a:gd name="connsiteX53" fmla="*/ 1763183 w 4239683"/>
              <a:gd name="connsiteY53" fmla="*/ 1854200 h 3295650"/>
              <a:gd name="connsiteX54" fmla="*/ 1763183 w 4239683"/>
              <a:gd name="connsiteY54" fmla="*/ 1816100 h 3295650"/>
              <a:gd name="connsiteX55" fmla="*/ 1725083 w 4239683"/>
              <a:gd name="connsiteY55" fmla="*/ 1816100 h 3295650"/>
              <a:gd name="connsiteX56" fmla="*/ 1725083 w 4239683"/>
              <a:gd name="connsiteY56" fmla="*/ 1790700 h 3295650"/>
              <a:gd name="connsiteX57" fmla="*/ 1598083 w 4239683"/>
              <a:gd name="connsiteY57" fmla="*/ 1790700 h 3295650"/>
              <a:gd name="connsiteX58" fmla="*/ 1598083 w 4239683"/>
              <a:gd name="connsiteY58" fmla="*/ 1758950 h 3295650"/>
              <a:gd name="connsiteX59" fmla="*/ 1540933 w 4239683"/>
              <a:gd name="connsiteY59" fmla="*/ 1758950 h 3295650"/>
              <a:gd name="connsiteX60" fmla="*/ 1540933 w 4239683"/>
              <a:gd name="connsiteY60" fmla="*/ 1758950 h 3295650"/>
              <a:gd name="connsiteX61" fmla="*/ 1507596 w 4239683"/>
              <a:gd name="connsiteY61" fmla="*/ 1720849 h 3295650"/>
              <a:gd name="connsiteX62" fmla="*/ 1506008 w 4239683"/>
              <a:gd name="connsiteY62" fmla="*/ 1670050 h 3295650"/>
              <a:gd name="connsiteX63" fmla="*/ 1464733 w 4239683"/>
              <a:gd name="connsiteY63" fmla="*/ 1663700 h 3295650"/>
              <a:gd name="connsiteX64" fmla="*/ 1463146 w 4239683"/>
              <a:gd name="connsiteY64" fmla="*/ 1579563 h 3295650"/>
              <a:gd name="connsiteX65" fmla="*/ 1400177 w 4239683"/>
              <a:gd name="connsiteY65" fmla="*/ 1572155 h 3295650"/>
              <a:gd name="connsiteX66" fmla="*/ 1400703 w 4239683"/>
              <a:gd name="connsiteY66" fmla="*/ 1543049 h 3295650"/>
              <a:gd name="connsiteX67" fmla="*/ 1303865 w 4239683"/>
              <a:gd name="connsiteY67" fmla="*/ 1540934 h 3295650"/>
              <a:gd name="connsiteX68" fmla="*/ 1308100 w 4239683"/>
              <a:gd name="connsiteY68" fmla="*/ 1515533 h 3295650"/>
              <a:gd name="connsiteX69" fmla="*/ 1257300 w 4239683"/>
              <a:gd name="connsiteY69" fmla="*/ 1515533 h 3295650"/>
              <a:gd name="connsiteX70" fmla="*/ 1257300 w 4239683"/>
              <a:gd name="connsiteY70" fmla="*/ 1479550 h 3295650"/>
              <a:gd name="connsiteX71" fmla="*/ 1223433 w 4239683"/>
              <a:gd name="connsiteY71" fmla="*/ 1479550 h 3295650"/>
              <a:gd name="connsiteX72" fmla="*/ 1223433 w 4239683"/>
              <a:gd name="connsiteY72" fmla="*/ 1435100 h 3295650"/>
              <a:gd name="connsiteX73" fmla="*/ 1198033 w 4239683"/>
              <a:gd name="connsiteY73" fmla="*/ 1435100 h 3295650"/>
              <a:gd name="connsiteX74" fmla="*/ 1198033 w 4239683"/>
              <a:gd name="connsiteY74" fmla="*/ 1346200 h 3295650"/>
              <a:gd name="connsiteX75" fmla="*/ 1172633 w 4239683"/>
              <a:gd name="connsiteY75" fmla="*/ 1346200 h 3295650"/>
              <a:gd name="connsiteX76" fmla="*/ 1174749 w 4239683"/>
              <a:gd name="connsiteY76" fmla="*/ 1299633 h 3295650"/>
              <a:gd name="connsiteX77" fmla="*/ 1147233 w 4239683"/>
              <a:gd name="connsiteY77" fmla="*/ 1295400 h 3295650"/>
              <a:gd name="connsiteX78" fmla="*/ 1147233 w 4239683"/>
              <a:gd name="connsiteY78" fmla="*/ 1250950 h 3295650"/>
              <a:gd name="connsiteX79" fmla="*/ 1102783 w 4239683"/>
              <a:gd name="connsiteY79" fmla="*/ 1250950 h 3295650"/>
              <a:gd name="connsiteX80" fmla="*/ 1094316 w 4239683"/>
              <a:gd name="connsiteY80" fmla="*/ 1195917 h 3295650"/>
              <a:gd name="connsiteX81" fmla="*/ 982132 w 4239683"/>
              <a:gd name="connsiteY81" fmla="*/ 1193800 h 3295650"/>
              <a:gd name="connsiteX82" fmla="*/ 956733 w 4239683"/>
              <a:gd name="connsiteY82" fmla="*/ 1164167 h 3295650"/>
              <a:gd name="connsiteX83" fmla="*/ 918633 w 4239683"/>
              <a:gd name="connsiteY83" fmla="*/ 1155700 h 3295650"/>
              <a:gd name="connsiteX84" fmla="*/ 912283 w 4239683"/>
              <a:gd name="connsiteY84" fmla="*/ 1081616 h 3295650"/>
              <a:gd name="connsiteX85" fmla="*/ 895349 w 4239683"/>
              <a:gd name="connsiteY85" fmla="*/ 1051982 h 3295650"/>
              <a:gd name="connsiteX86" fmla="*/ 901700 w 4239683"/>
              <a:gd name="connsiteY86" fmla="*/ 994833 h 3295650"/>
              <a:gd name="connsiteX87" fmla="*/ 867833 w 4239683"/>
              <a:gd name="connsiteY87" fmla="*/ 984250 h 3295650"/>
              <a:gd name="connsiteX88" fmla="*/ 867833 w 4239683"/>
              <a:gd name="connsiteY88" fmla="*/ 933450 h 3295650"/>
              <a:gd name="connsiteX89" fmla="*/ 848783 w 4239683"/>
              <a:gd name="connsiteY89" fmla="*/ 933450 h 3295650"/>
              <a:gd name="connsiteX90" fmla="*/ 848783 w 4239683"/>
              <a:gd name="connsiteY90" fmla="*/ 895350 h 3295650"/>
              <a:gd name="connsiteX91" fmla="*/ 823383 w 4239683"/>
              <a:gd name="connsiteY91" fmla="*/ 895350 h 3295650"/>
              <a:gd name="connsiteX92" fmla="*/ 823383 w 4239683"/>
              <a:gd name="connsiteY92" fmla="*/ 869950 h 3295650"/>
              <a:gd name="connsiteX93" fmla="*/ 715433 w 4239683"/>
              <a:gd name="connsiteY93" fmla="*/ 869950 h 3295650"/>
              <a:gd name="connsiteX94" fmla="*/ 704849 w 4239683"/>
              <a:gd name="connsiteY94" fmla="*/ 836083 h 3295650"/>
              <a:gd name="connsiteX95" fmla="*/ 645583 w 4239683"/>
              <a:gd name="connsiteY95" fmla="*/ 840317 h 3295650"/>
              <a:gd name="connsiteX96" fmla="*/ 645583 w 4239683"/>
              <a:gd name="connsiteY96" fmla="*/ 768350 h 3295650"/>
              <a:gd name="connsiteX97" fmla="*/ 613833 w 4239683"/>
              <a:gd name="connsiteY97" fmla="*/ 768350 h 3295650"/>
              <a:gd name="connsiteX98" fmla="*/ 605366 w 4239683"/>
              <a:gd name="connsiteY98" fmla="*/ 681567 h 3295650"/>
              <a:gd name="connsiteX99" fmla="*/ 590549 w 4239683"/>
              <a:gd name="connsiteY99" fmla="*/ 599017 h 3295650"/>
              <a:gd name="connsiteX100" fmla="*/ 582083 w 4239683"/>
              <a:gd name="connsiteY100" fmla="*/ 565150 h 3295650"/>
              <a:gd name="connsiteX101" fmla="*/ 550333 w 4239683"/>
              <a:gd name="connsiteY101" fmla="*/ 565150 h 3295650"/>
              <a:gd name="connsiteX102" fmla="*/ 548216 w 4239683"/>
              <a:gd name="connsiteY102" fmla="*/ 505883 h 3295650"/>
              <a:gd name="connsiteX103" fmla="*/ 514350 w 4239683"/>
              <a:gd name="connsiteY103" fmla="*/ 501650 h 3295650"/>
              <a:gd name="connsiteX104" fmla="*/ 512233 w 4239683"/>
              <a:gd name="connsiteY104" fmla="*/ 476250 h 3295650"/>
              <a:gd name="connsiteX105" fmla="*/ 442383 w 4239683"/>
              <a:gd name="connsiteY105" fmla="*/ 476250 h 3295650"/>
              <a:gd name="connsiteX106" fmla="*/ 442383 w 4239683"/>
              <a:gd name="connsiteY106" fmla="*/ 450850 h 3295650"/>
              <a:gd name="connsiteX107" fmla="*/ 328083 w 4239683"/>
              <a:gd name="connsiteY107" fmla="*/ 450850 h 3295650"/>
              <a:gd name="connsiteX108" fmla="*/ 328083 w 4239683"/>
              <a:gd name="connsiteY108" fmla="*/ 381000 h 3295650"/>
              <a:gd name="connsiteX109" fmla="*/ 302683 w 4239683"/>
              <a:gd name="connsiteY109" fmla="*/ 381000 h 3295650"/>
              <a:gd name="connsiteX110" fmla="*/ 302683 w 4239683"/>
              <a:gd name="connsiteY110" fmla="*/ 323850 h 3295650"/>
              <a:gd name="connsiteX111" fmla="*/ 283633 w 4239683"/>
              <a:gd name="connsiteY111" fmla="*/ 323850 h 3295650"/>
              <a:gd name="connsiteX112" fmla="*/ 283633 w 4239683"/>
              <a:gd name="connsiteY112" fmla="*/ 241300 h 3295650"/>
              <a:gd name="connsiteX113" fmla="*/ 277283 w 4239683"/>
              <a:gd name="connsiteY113" fmla="*/ 234950 h 3295650"/>
              <a:gd name="connsiteX114" fmla="*/ 277283 w 4239683"/>
              <a:gd name="connsiteY114" fmla="*/ 114300 h 3295650"/>
              <a:gd name="connsiteX115" fmla="*/ 243417 w 4239683"/>
              <a:gd name="connsiteY115" fmla="*/ 88900 h 3295650"/>
              <a:gd name="connsiteX116" fmla="*/ 239183 w 4239683"/>
              <a:gd name="connsiteY116" fmla="*/ 57150 h 3295650"/>
              <a:gd name="connsiteX117" fmla="*/ 160867 w 4239683"/>
              <a:gd name="connsiteY117" fmla="*/ 57150 h 3295650"/>
              <a:gd name="connsiteX118" fmla="*/ 154516 w 4239683"/>
              <a:gd name="connsiteY118" fmla="*/ 21167 h 3295650"/>
              <a:gd name="connsiteX119" fmla="*/ 105834 w 4239683"/>
              <a:gd name="connsiteY119" fmla="*/ 21167 h 3295650"/>
              <a:gd name="connsiteX120" fmla="*/ 105833 w 4239683"/>
              <a:gd name="connsiteY120" fmla="*/ 0 h 3295650"/>
              <a:gd name="connsiteX121" fmla="*/ 0 w 4239683"/>
              <a:gd name="connsiteY121" fmla="*/ 0 h 3295650"/>
              <a:gd name="connsiteX0" fmla="*/ 4239683 w 4239683"/>
              <a:gd name="connsiteY0" fmla="*/ 3295650 h 3295650"/>
              <a:gd name="connsiteX1" fmla="*/ 4239683 w 4239683"/>
              <a:gd name="connsiteY1" fmla="*/ 2768600 h 3295650"/>
              <a:gd name="connsiteX2" fmla="*/ 3623733 w 4239683"/>
              <a:gd name="connsiteY2" fmla="*/ 2768600 h 3295650"/>
              <a:gd name="connsiteX3" fmla="*/ 3623733 w 4239683"/>
              <a:gd name="connsiteY3" fmla="*/ 2673350 h 3295650"/>
              <a:gd name="connsiteX4" fmla="*/ 3160183 w 4239683"/>
              <a:gd name="connsiteY4" fmla="*/ 2673350 h 3295650"/>
              <a:gd name="connsiteX5" fmla="*/ 3160183 w 4239683"/>
              <a:gd name="connsiteY5" fmla="*/ 2603500 h 3295650"/>
              <a:gd name="connsiteX6" fmla="*/ 3058583 w 4239683"/>
              <a:gd name="connsiteY6" fmla="*/ 2603500 h 3295650"/>
              <a:gd name="connsiteX7" fmla="*/ 3058583 w 4239683"/>
              <a:gd name="connsiteY7" fmla="*/ 2603500 h 3295650"/>
              <a:gd name="connsiteX8" fmla="*/ 3058583 w 4239683"/>
              <a:gd name="connsiteY8" fmla="*/ 2559050 h 3295650"/>
              <a:gd name="connsiteX9" fmla="*/ 2995083 w 4239683"/>
              <a:gd name="connsiteY9" fmla="*/ 2559050 h 3295650"/>
              <a:gd name="connsiteX10" fmla="*/ 2995083 w 4239683"/>
              <a:gd name="connsiteY10" fmla="*/ 2482850 h 3295650"/>
              <a:gd name="connsiteX11" fmla="*/ 2982383 w 4239683"/>
              <a:gd name="connsiteY11" fmla="*/ 2482850 h 3295650"/>
              <a:gd name="connsiteX12" fmla="*/ 2982383 w 4239683"/>
              <a:gd name="connsiteY12" fmla="*/ 2451100 h 3295650"/>
              <a:gd name="connsiteX13" fmla="*/ 2912533 w 4239683"/>
              <a:gd name="connsiteY13" fmla="*/ 2451100 h 3295650"/>
              <a:gd name="connsiteX14" fmla="*/ 2925233 w 4239683"/>
              <a:gd name="connsiteY14" fmla="*/ 2438400 h 3295650"/>
              <a:gd name="connsiteX15" fmla="*/ 2823633 w 4239683"/>
              <a:gd name="connsiteY15" fmla="*/ 2438400 h 3295650"/>
              <a:gd name="connsiteX16" fmla="*/ 2823633 w 4239683"/>
              <a:gd name="connsiteY16" fmla="*/ 2413000 h 3295650"/>
              <a:gd name="connsiteX17" fmla="*/ 2753783 w 4239683"/>
              <a:gd name="connsiteY17" fmla="*/ 2413000 h 3295650"/>
              <a:gd name="connsiteX18" fmla="*/ 2753783 w 4239683"/>
              <a:gd name="connsiteY18" fmla="*/ 2393950 h 3295650"/>
              <a:gd name="connsiteX19" fmla="*/ 2728383 w 4239683"/>
              <a:gd name="connsiteY19" fmla="*/ 2393950 h 3295650"/>
              <a:gd name="connsiteX20" fmla="*/ 2728383 w 4239683"/>
              <a:gd name="connsiteY20" fmla="*/ 2368550 h 3295650"/>
              <a:gd name="connsiteX21" fmla="*/ 2696633 w 4239683"/>
              <a:gd name="connsiteY21" fmla="*/ 2368550 h 3295650"/>
              <a:gd name="connsiteX22" fmla="*/ 2696633 w 4239683"/>
              <a:gd name="connsiteY22" fmla="*/ 2355850 h 3295650"/>
              <a:gd name="connsiteX23" fmla="*/ 2575983 w 4239683"/>
              <a:gd name="connsiteY23" fmla="*/ 2355850 h 3295650"/>
              <a:gd name="connsiteX24" fmla="*/ 2575983 w 4239683"/>
              <a:gd name="connsiteY24" fmla="*/ 2336800 h 3295650"/>
              <a:gd name="connsiteX25" fmla="*/ 2506133 w 4239683"/>
              <a:gd name="connsiteY25" fmla="*/ 2336800 h 3295650"/>
              <a:gd name="connsiteX26" fmla="*/ 2506133 w 4239683"/>
              <a:gd name="connsiteY26" fmla="*/ 2292350 h 3295650"/>
              <a:gd name="connsiteX27" fmla="*/ 2468033 w 4239683"/>
              <a:gd name="connsiteY27" fmla="*/ 2292350 h 3295650"/>
              <a:gd name="connsiteX28" fmla="*/ 2468033 w 4239683"/>
              <a:gd name="connsiteY28" fmla="*/ 2273300 h 3295650"/>
              <a:gd name="connsiteX29" fmla="*/ 2410883 w 4239683"/>
              <a:gd name="connsiteY29" fmla="*/ 2273300 h 3295650"/>
              <a:gd name="connsiteX30" fmla="*/ 2410883 w 4239683"/>
              <a:gd name="connsiteY30" fmla="*/ 2228850 h 3295650"/>
              <a:gd name="connsiteX31" fmla="*/ 2372783 w 4239683"/>
              <a:gd name="connsiteY31" fmla="*/ 2228850 h 3295650"/>
              <a:gd name="connsiteX32" fmla="*/ 2372783 w 4239683"/>
              <a:gd name="connsiteY32" fmla="*/ 2190750 h 3295650"/>
              <a:gd name="connsiteX33" fmla="*/ 2252133 w 4239683"/>
              <a:gd name="connsiteY33" fmla="*/ 2190750 h 3295650"/>
              <a:gd name="connsiteX34" fmla="*/ 2252133 w 4239683"/>
              <a:gd name="connsiteY34" fmla="*/ 2165350 h 3295650"/>
              <a:gd name="connsiteX35" fmla="*/ 2207683 w 4239683"/>
              <a:gd name="connsiteY35" fmla="*/ 2165350 h 3295650"/>
              <a:gd name="connsiteX36" fmla="*/ 2207683 w 4239683"/>
              <a:gd name="connsiteY36" fmla="*/ 2152650 h 3295650"/>
              <a:gd name="connsiteX37" fmla="*/ 2169583 w 4239683"/>
              <a:gd name="connsiteY37" fmla="*/ 2152650 h 3295650"/>
              <a:gd name="connsiteX38" fmla="*/ 2169583 w 4239683"/>
              <a:gd name="connsiteY38" fmla="*/ 2127250 h 3295650"/>
              <a:gd name="connsiteX39" fmla="*/ 2131483 w 4239683"/>
              <a:gd name="connsiteY39" fmla="*/ 2127250 h 3295650"/>
              <a:gd name="connsiteX40" fmla="*/ 2131483 w 4239683"/>
              <a:gd name="connsiteY40" fmla="*/ 2082800 h 3295650"/>
              <a:gd name="connsiteX41" fmla="*/ 2106083 w 4239683"/>
              <a:gd name="connsiteY41" fmla="*/ 2082800 h 3295650"/>
              <a:gd name="connsiteX42" fmla="*/ 2106083 w 4239683"/>
              <a:gd name="connsiteY42" fmla="*/ 2025650 h 3295650"/>
              <a:gd name="connsiteX43" fmla="*/ 2080683 w 4239683"/>
              <a:gd name="connsiteY43" fmla="*/ 2025650 h 3295650"/>
              <a:gd name="connsiteX44" fmla="*/ 2080683 w 4239683"/>
              <a:gd name="connsiteY44" fmla="*/ 2025650 h 3295650"/>
              <a:gd name="connsiteX45" fmla="*/ 2055283 w 4239683"/>
              <a:gd name="connsiteY45" fmla="*/ 2000250 h 3295650"/>
              <a:gd name="connsiteX46" fmla="*/ 2055283 w 4239683"/>
              <a:gd name="connsiteY46" fmla="*/ 1968500 h 3295650"/>
              <a:gd name="connsiteX47" fmla="*/ 1839383 w 4239683"/>
              <a:gd name="connsiteY47" fmla="*/ 1968500 h 3295650"/>
              <a:gd name="connsiteX48" fmla="*/ 1839383 w 4239683"/>
              <a:gd name="connsiteY48" fmla="*/ 1930400 h 3295650"/>
              <a:gd name="connsiteX49" fmla="*/ 1813983 w 4239683"/>
              <a:gd name="connsiteY49" fmla="*/ 1930400 h 3295650"/>
              <a:gd name="connsiteX50" fmla="*/ 1813983 w 4239683"/>
              <a:gd name="connsiteY50" fmla="*/ 1885950 h 3295650"/>
              <a:gd name="connsiteX51" fmla="*/ 1794933 w 4239683"/>
              <a:gd name="connsiteY51" fmla="*/ 1885950 h 3295650"/>
              <a:gd name="connsiteX52" fmla="*/ 1794933 w 4239683"/>
              <a:gd name="connsiteY52" fmla="*/ 1854200 h 3295650"/>
              <a:gd name="connsiteX53" fmla="*/ 1763183 w 4239683"/>
              <a:gd name="connsiteY53" fmla="*/ 1854200 h 3295650"/>
              <a:gd name="connsiteX54" fmla="*/ 1763183 w 4239683"/>
              <a:gd name="connsiteY54" fmla="*/ 1816100 h 3295650"/>
              <a:gd name="connsiteX55" fmla="*/ 1725083 w 4239683"/>
              <a:gd name="connsiteY55" fmla="*/ 1816100 h 3295650"/>
              <a:gd name="connsiteX56" fmla="*/ 1725083 w 4239683"/>
              <a:gd name="connsiteY56" fmla="*/ 1790700 h 3295650"/>
              <a:gd name="connsiteX57" fmla="*/ 1598083 w 4239683"/>
              <a:gd name="connsiteY57" fmla="*/ 1790700 h 3295650"/>
              <a:gd name="connsiteX58" fmla="*/ 1598083 w 4239683"/>
              <a:gd name="connsiteY58" fmla="*/ 1758950 h 3295650"/>
              <a:gd name="connsiteX59" fmla="*/ 1540933 w 4239683"/>
              <a:gd name="connsiteY59" fmla="*/ 1758950 h 3295650"/>
              <a:gd name="connsiteX60" fmla="*/ 1540933 w 4239683"/>
              <a:gd name="connsiteY60" fmla="*/ 1758950 h 3295650"/>
              <a:gd name="connsiteX61" fmla="*/ 1507596 w 4239683"/>
              <a:gd name="connsiteY61" fmla="*/ 1720849 h 3295650"/>
              <a:gd name="connsiteX62" fmla="*/ 1502833 w 4239683"/>
              <a:gd name="connsiteY62" fmla="*/ 1660525 h 3295650"/>
              <a:gd name="connsiteX63" fmla="*/ 1464733 w 4239683"/>
              <a:gd name="connsiteY63" fmla="*/ 1663700 h 3295650"/>
              <a:gd name="connsiteX64" fmla="*/ 1463146 w 4239683"/>
              <a:gd name="connsiteY64" fmla="*/ 1579563 h 3295650"/>
              <a:gd name="connsiteX65" fmla="*/ 1400177 w 4239683"/>
              <a:gd name="connsiteY65" fmla="*/ 1572155 h 3295650"/>
              <a:gd name="connsiteX66" fmla="*/ 1400703 w 4239683"/>
              <a:gd name="connsiteY66" fmla="*/ 1543049 h 3295650"/>
              <a:gd name="connsiteX67" fmla="*/ 1303865 w 4239683"/>
              <a:gd name="connsiteY67" fmla="*/ 1540934 h 3295650"/>
              <a:gd name="connsiteX68" fmla="*/ 1308100 w 4239683"/>
              <a:gd name="connsiteY68" fmla="*/ 1515533 h 3295650"/>
              <a:gd name="connsiteX69" fmla="*/ 1257300 w 4239683"/>
              <a:gd name="connsiteY69" fmla="*/ 1515533 h 3295650"/>
              <a:gd name="connsiteX70" fmla="*/ 1257300 w 4239683"/>
              <a:gd name="connsiteY70" fmla="*/ 1479550 h 3295650"/>
              <a:gd name="connsiteX71" fmla="*/ 1223433 w 4239683"/>
              <a:gd name="connsiteY71" fmla="*/ 1479550 h 3295650"/>
              <a:gd name="connsiteX72" fmla="*/ 1223433 w 4239683"/>
              <a:gd name="connsiteY72" fmla="*/ 1435100 h 3295650"/>
              <a:gd name="connsiteX73" fmla="*/ 1198033 w 4239683"/>
              <a:gd name="connsiteY73" fmla="*/ 1435100 h 3295650"/>
              <a:gd name="connsiteX74" fmla="*/ 1198033 w 4239683"/>
              <a:gd name="connsiteY74" fmla="*/ 1346200 h 3295650"/>
              <a:gd name="connsiteX75" fmla="*/ 1172633 w 4239683"/>
              <a:gd name="connsiteY75" fmla="*/ 1346200 h 3295650"/>
              <a:gd name="connsiteX76" fmla="*/ 1174749 w 4239683"/>
              <a:gd name="connsiteY76" fmla="*/ 1299633 h 3295650"/>
              <a:gd name="connsiteX77" fmla="*/ 1147233 w 4239683"/>
              <a:gd name="connsiteY77" fmla="*/ 1295400 h 3295650"/>
              <a:gd name="connsiteX78" fmla="*/ 1147233 w 4239683"/>
              <a:gd name="connsiteY78" fmla="*/ 1250950 h 3295650"/>
              <a:gd name="connsiteX79" fmla="*/ 1102783 w 4239683"/>
              <a:gd name="connsiteY79" fmla="*/ 1250950 h 3295650"/>
              <a:gd name="connsiteX80" fmla="*/ 1094316 w 4239683"/>
              <a:gd name="connsiteY80" fmla="*/ 1195917 h 3295650"/>
              <a:gd name="connsiteX81" fmla="*/ 982132 w 4239683"/>
              <a:gd name="connsiteY81" fmla="*/ 1193800 h 3295650"/>
              <a:gd name="connsiteX82" fmla="*/ 956733 w 4239683"/>
              <a:gd name="connsiteY82" fmla="*/ 1164167 h 3295650"/>
              <a:gd name="connsiteX83" fmla="*/ 918633 w 4239683"/>
              <a:gd name="connsiteY83" fmla="*/ 1155700 h 3295650"/>
              <a:gd name="connsiteX84" fmla="*/ 912283 w 4239683"/>
              <a:gd name="connsiteY84" fmla="*/ 1081616 h 3295650"/>
              <a:gd name="connsiteX85" fmla="*/ 895349 w 4239683"/>
              <a:gd name="connsiteY85" fmla="*/ 1051982 h 3295650"/>
              <a:gd name="connsiteX86" fmla="*/ 901700 w 4239683"/>
              <a:gd name="connsiteY86" fmla="*/ 994833 h 3295650"/>
              <a:gd name="connsiteX87" fmla="*/ 867833 w 4239683"/>
              <a:gd name="connsiteY87" fmla="*/ 984250 h 3295650"/>
              <a:gd name="connsiteX88" fmla="*/ 867833 w 4239683"/>
              <a:gd name="connsiteY88" fmla="*/ 933450 h 3295650"/>
              <a:gd name="connsiteX89" fmla="*/ 848783 w 4239683"/>
              <a:gd name="connsiteY89" fmla="*/ 933450 h 3295650"/>
              <a:gd name="connsiteX90" fmla="*/ 848783 w 4239683"/>
              <a:gd name="connsiteY90" fmla="*/ 895350 h 3295650"/>
              <a:gd name="connsiteX91" fmla="*/ 823383 w 4239683"/>
              <a:gd name="connsiteY91" fmla="*/ 895350 h 3295650"/>
              <a:gd name="connsiteX92" fmla="*/ 823383 w 4239683"/>
              <a:gd name="connsiteY92" fmla="*/ 869950 h 3295650"/>
              <a:gd name="connsiteX93" fmla="*/ 715433 w 4239683"/>
              <a:gd name="connsiteY93" fmla="*/ 869950 h 3295650"/>
              <a:gd name="connsiteX94" fmla="*/ 704849 w 4239683"/>
              <a:gd name="connsiteY94" fmla="*/ 836083 h 3295650"/>
              <a:gd name="connsiteX95" fmla="*/ 645583 w 4239683"/>
              <a:gd name="connsiteY95" fmla="*/ 840317 h 3295650"/>
              <a:gd name="connsiteX96" fmla="*/ 645583 w 4239683"/>
              <a:gd name="connsiteY96" fmla="*/ 768350 h 3295650"/>
              <a:gd name="connsiteX97" fmla="*/ 613833 w 4239683"/>
              <a:gd name="connsiteY97" fmla="*/ 768350 h 3295650"/>
              <a:gd name="connsiteX98" fmla="*/ 605366 w 4239683"/>
              <a:gd name="connsiteY98" fmla="*/ 681567 h 3295650"/>
              <a:gd name="connsiteX99" fmla="*/ 590549 w 4239683"/>
              <a:gd name="connsiteY99" fmla="*/ 599017 h 3295650"/>
              <a:gd name="connsiteX100" fmla="*/ 582083 w 4239683"/>
              <a:gd name="connsiteY100" fmla="*/ 565150 h 3295650"/>
              <a:gd name="connsiteX101" fmla="*/ 550333 w 4239683"/>
              <a:gd name="connsiteY101" fmla="*/ 565150 h 3295650"/>
              <a:gd name="connsiteX102" fmla="*/ 548216 w 4239683"/>
              <a:gd name="connsiteY102" fmla="*/ 505883 h 3295650"/>
              <a:gd name="connsiteX103" fmla="*/ 514350 w 4239683"/>
              <a:gd name="connsiteY103" fmla="*/ 501650 h 3295650"/>
              <a:gd name="connsiteX104" fmla="*/ 512233 w 4239683"/>
              <a:gd name="connsiteY104" fmla="*/ 476250 h 3295650"/>
              <a:gd name="connsiteX105" fmla="*/ 442383 w 4239683"/>
              <a:gd name="connsiteY105" fmla="*/ 476250 h 3295650"/>
              <a:gd name="connsiteX106" fmla="*/ 442383 w 4239683"/>
              <a:gd name="connsiteY106" fmla="*/ 450850 h 3295650"/>
              <a:gd name="connsiteX107" fmla="*/ 328083 w 4239683"/>
              <a:gd name="connsiteY107" fmla="*/ 450850 h 3295650"/>
              <a:gd name="connsiteX108" fmla="*/ 328083 w 4239683"/>
              <a:gd name="connsiteY108" fmla="*/ 381000 h 3295650"/>
              <a:gd name="connsiteX109" fmla="*/ 302683 w 4239683"/>
              <a:gd name="connsiteY109" fmla="*/ 381000 h 3295650"/>
              <a:gd name="connsiteX110" fmla="*/ 302683 w 4239683"/>
              <a:gd name="connsiteY110" fmla="*/ 323850 h 3295650"/>
              <a:gd name="connsiteX111" fmla="*/ 283633 w 4239683"/>
              <a:gd name="connsiteY111" fmla="*/ 323850 h 3295650"/>
              <a:gd name="connsiteX112" fmla="*/ 283633 w 4239683"/>
              <a:gd name="connsiteY112" fmla="*/ 241300 h 3295650"/>
              <a:gd name="connsiteX113" fmla="*/ 277283 w 4239683"/>
              <a:gd name="connsiteY113" fmla="*/ 234950 h 3295650"/>
              <a:gd name="connsiteX114" fmla="*/ 277283 w 4239683"/>
              <a:gd name="connsiteY114" fmla="*/ 114300 h 3295650"/>
              <a:gd name="connsiteX115" fmla="*/ 243417 w 4239683"/>
              <a:gd name="connsiteY115" fmla="*/ 88900 h 3295650"/>
              <a:gd name="connsiteX116" fmla="*/ 239183 w 4239683"/>
              <a:gd name="connsiteY116" fmla="*/ 57150 h 3295650"/>
              <a:gd name="connsiteX117" fmla="*/ 160867 w 4239683"/>
              <a:gd name="connsiteY117" fmla="*/ 57150 h 3295650"/>
              <a:gd name="connsiteX118" fmla="*/ 154516 w 4239683"/>
              <a:gd name="connsiteY118" fmla="*/ 21167 h 3295650"/>
              <a:gd name="connsiteX119" fmla="*/ 105834 w 4239683"/>
              <a:gd name="connsiteY119" fmla="*/ 21167 h 3295650"/>
              <a:gd name="connsiteX120" fmla="*/ 105833 w 4239683"/>
              <a:gd name="connsiteY120" fmla="*/ 0 h 3295650"/>
              <a:gd name="connsiteX121" fmla="*/ 0 w 4239683"/>
              <a:gd name="connsiteY121" fmla="*/ 0 h 3295650"/>
              <a:gd name="connsiteX0" fmla="*/ 4239683 w 4239683"/>
              <a:gd name="connsiteY0" fmla="*/ 3295650 h 3295650"/>
              <a:gd name="connsiteX1" fmla="*/ 4239683 w 4239683"/>
              <a:gd name="connsiteY1" fmla="*/ 2768600 h 3295650"/>
              <a:gd name="connsiteX2" fmla="*/ 3623733 w 4239683"/>
              <a:gd name="connsiteY2" fmla="*/ 2768600 h 3295650"/>
              <a:gd name="connsiteX3" fmla="*/ 3623733 w 4239683"/>
              <a:gd name="connsiteY3" fmla="*/ 2673350 h 3295650"/>
              <a:gd name="connsiteX4" fmla="*/ 3160183 w 4239683"/>
              <a:gd name="connsiteY4" fmla="*/ 2673350 h 3295650"/>
              <a:gd name="connsiteX5" fmla="*/ 3160183 w 4239683"/>
              <a:gd name="connsiteY5" fmla="*/ 2603500 h 3295650"/>
              <a:gd name="connsiteX6" fmla="*/ 3058583 w 4239683"/>
              <a:gd name="connsiteY6" fmla="*/ 2603500 h 3295650"/>
              <a:gd name="connsiteX7" fmla="*/ 3058583 w 4239683"/>
              <a:gd name="connsiteY7" fmla="*/ 2603500 h 3295650"/>
              <a:gd name="connsiteX8" fmla="*/ 3058583 w 4239683"/>
              <a:gd name="connsiteY8" fmla="*/ 2559050 h 3295650"/>
              <a:gd name="connsiteX9" fmla="*/ 2995083 w 4239683"/>
              <a:gd name="connsiteY9" fmla="*/ 2559050 h 3295650"/>
              <a:gd name="connsiteX10" fmla="*/ 2995083 w 4239683"/>
              <a:gd name="connsiteY10" fmla="*/ 2482850 h 3295650"/>
              <a:gd name="connsiteX11" fmla="*/ 2982383 w 4239683"/>
              <a:gd name="connsiteY11" fmla="*/ 2482850 h 3295650"/>
              <a:gd name="connsiteX12" fmla="*/ 2982383 w 4239683"/>
              <a:gd name="connsiteY12" fmla="*/ 2451100 h 3295650"/>
              <a:gd name="connsiteX13" fmla="*/ 2912533 w 4239683"/>
              <a:gd name="connsiteY13" fmla="*/ 2451100 h 3295650"/>
              <a:gd name="connsiteX14" fmla="*/ 2925233 w 4239683"/>
              <a:gd name="connsiteY14" fmla="*/ 2438400 h 3295650"/>
              <a:gd name="connsiteX15" fmla="*/ 2823633 w 4239683"/>
              <a:gd name="connsiteY15" fmla="*/ 2438400 h 3295650"/>
              <a:gd name="connsiteX16" fmla="*/ 2823633 w 4239683"/>
              <a:gd name="connsiteY16" fmla="*/ 2413000 h 3295650"/>
              <a:gd name="connsiteX17" fmla="*/ 2753783 w 4239683"/>
              <a:gd name="connsiteY17" fmla="*/ 2413000 h 3295650"/>
              <a:gd name="connsiteX18" fmla="*/ 2753783 w 4239683"/>
              <a:gd name="connsiteY18" fmla="*/ 2393950 h 3295650"/>
              <a:gd name="connsiteX19" fmla="*/ 2728383 w 4239683"/>
              <a:gd name="connsiteY19" fmla="*/ 2393950 h 3295650"/>
              <a:gd name="connsiteX20" fmla="*/ 2728383 w 4239683"/>
              <a:gd name="connsiteY20" fmla="*/ 2368550 h 3295650"/>
              <a:gd name="connsiteX21" fmla="*/ 2696633 w 4239683"/>
              <a:gd name="connsiteY21" fmla="*/ 2368550 h 3295650"/>
              <a:gd name="connsiteX22" fmla="*/ 2696633 w 4239683"/>
              <a:gd name="connsiteY22" fmla="*/ 2355850 h 3295650"/>
              <a:gd name="connsiteX23" fmla="*/ 2575983 w 4239683"/>
              <a:gd name="connsiteY23" fmla="*/ 2355850 h 3295650"/>
              <a:gd name="connsiteX24" fmla="*/ 2575983 w 4239683"/>
              <a:gd name="connsiteY24" fmla="*/ 2336800 h 3295650"/>
              <a:gd name="connsiteX25" fmla="*/ 2506133 w 4239683"/>
              <a:gd name="connsiteY25" fmla="*/ 2336800 h 3295650"/>
              <a:gd name="connsiteX26" fmla="*/ 2506133 w 4239683"/>
              <a:gd name="connsiteY26" fmla="*/ 2292350 h 3295650"/>
              <a:gd name="connsiteX27" fmla="*/ 2468033 w 4239683"/>
              <a:gd name="connsiteY27" fmla="*/ 2292350 h 3295650"/>
              <a:gd name="connsiteX28" fmla="*/ 2468033 w 4239683"/>
              <a:gd name="connsiteY28" fmla="*/ 2273300 h 3295650"/>
              <a:gd name="connsiteX29" fmla="*/ 2410883 w 4239683"/>
              <a:gd name="connsiteY29" fmla="*/ 2273300 h 3295650"/>
              <a:gd name="connsiteX30" fmla="*/ 2410883 w 4239683"/>
              <a:gd name="connsiteY30" fmla="*/ 2228850 h 3295650"/>
              <a:gd name="connsiteX31" fmla="*/ 2372783 w 4239683"/>
              <a:gd name="connsiteY31" fmla="*/ 2228850 h 3295650"/>
              <a:gd name="connsiteX32" fmla="*/ 2372783 w 4239683"/>
              <a:gd name="connsiteY32" fmla="*/ 2190750 h 3295650"/>
              <a:gd name="connsiteX33" fmla="*/ 2252133 w 4239683"/>
              <a:gd name="connsiteY33" fmla="*/ 2190750 h 3295650"/>
              <a:gd name="connsiteX34" fmla="*/ 2252133 w 4239683"/>
              <a:gd name="connsiteY34" fmla="*/ 2165350 h 3295650"/>
              <a:gd name="connsiteX35" fmla="*/ 2207683 w 4239683"/>
              <a:gd name="connsiteY35" fmla="*/ 2165350 h 3295650"/>
              <a:gd name="connsiteX36" fmla="*/ 2207683 w 4239683"/>
              <a:gd name="connsiteY36" fmla="*/ 2152650 h 3295650"/>
              <a:gd name="connsiteX37" fmla="*/ 2169583 w 4239683"/>
              <a:gd name="connsiteY37" fmla="*/ 2152650 h 3295650"/>
              <a:gd name="connsiteX38" fmla="*/ 2169583 w 4239683"/>
              <a:gd name="connsiteY38" fmla="*/ 2127250 h 3295650"/>
              <a:gd name="connsiteX39" fmla="*/ 2131483 w 4239683"/>
              <a:gd name="connsiteY39" fmla="*/ 2127250 h 3295650"/>
              <a:gd name="connsiteX40" fmla="*/ 2131483 w 4239683"/>
              <a:gd name="connsiteY40" fmla="*/ 2082800 h 3295650"/>
              <a:gd name="connsiteX41" fmla="*/ 2106083 w 4239683"/>
              <a:gd name="connsiteY41" fmla="*/ 2082800 h 3295650"/>
              <a:gd name="connsiteX42" fmla="*/ 2106083 w 4239683"/>
              <a:gd name="connsiteY42" fmla="*/ 2025650 h 3295650"/>
              <a:gd name="connsiteX43" fmla="*/ 2080683 w 4239683"/>
              <a:gd name="connsiteY43" fmla="*/ 2025650 h 3295650"/>
              <a:gd name="connsiteX44" fmla="*/ 2080683 w 4239683"/>
              <a:gd name="connsiteY44" fmla="*/ 2025650 h 3295650"/>
              <a:gd name="connsiteX45" fmla="*/ 2055283 w 4239683"/>
              <a:gd name="connsiteY45" fmla="*/ 2000250 h 3295650"/>
              <a:gd name="connsiteX46" fmla="*/ 2055283 w 4239683"/>
              <a:gd name="connsiteY46" fmla="*/ 1968500 h 3295650"/>
              <a:gd name="connsiteX47" fmla="*/ 1839383 w 4239683"/>
              <a:gd name="connsiteY47" fmla="*/ 1968500 h 3295650"/>
              <a:gd name="connsiteX48" fmla="*/ 1839383 w 4239683"/>
              <a:gd name="connsiteY48" fmla="*/ 1930400 h 3295650"/>
              <a:gd name="connsiteX49" fmla="*/ 1813983 w 4239683"/>
              <a:gd name="connsiteY49" fmla="*/ 1930400 h 3295650"/>
              <a:gd name="connsiteX50" fmla="*/ 1813983 w 4239683"/>
              <a:gd name="connsiteY50" fmla="*/ 1885950 h 3295650"/>
              <a:gd name="connsiteX51" fmla="*/ 1794933 w 4239683"/>
              <a:gd name="connsiteY51" fmla="*/ 1885950 h 3295650"/>
              <a:gd name="connsiteX52" fmla="*/ 1794933 w 4239683"/>
              <a:gd name="connsiteY52" fmla="*/ 1854200 h 3295650"/>
              <a:gd name="connsiteX53" fmla="*/ 1763183 w 4239683"/>
              <a:gd name="connsiteY53" fmla="*/ 1854200 h 3295650"/>
              <a:gd name="connsiteX54" fmla="*/ 1763183 w 4239683"/>
              <a:gd name="connsiteY54" fmla="*/ 1816100 h 3295650"/>
              <a:gd name="connsiteX55" fmla="*/ 1725083 w 4239683"/>
              <a:gd name="connsiteY55" fmla="*/ 1816100 h 3295650"/>
              <a:gd name="connsiteX56" fmla="*/ 1725083 w 4239683"/>
              <a:gd name="connsiteY56" fmla="*/ 1790700 h 3295650"/>
              <a:gd name="connsiteX57" fmla="*/ 1598083 w 4239683"/>
              <a:gd name="connsiteY57" fmla="*/ 1790700 h 3295650"/>
              <a:gd name="connsiteX58" fmla="*/ 1598083 w 4239683"/>
              <a:gd name="connsiteY58" fmla="*/ 1758950 h 3295650"/>
              <a:gd name="connsiteX59" fmla="*/ 1540933 w 4239683"/>
              <a:gd name="connsiteY59" fmla="*/ 1758950 h 3295650"/>
              <a:gd name="connsiteX60" fmla="*/ 1540933 w 4239683"/>
              <a:gd name="connsiteY60" fmla="*/ 1758950 h 3295650"/>
              <a:gd name="connsiteX61" fmla="*/ 1507596 w 4239683"/>
              <a:gd name="connsiteY61" fmla="*/ 1720849 h 3295650"/>
              <a:gd name="connsiteX62" fmla="*/ 1502833 w 4239683"/>
              <a:gd name="connsiteY62" fmla="*/ 1665288 h 3295650"/>
              <a:gd name="connsiteX63" fmla="*/ 1464733 w 4239683"/>
              <a:gd name="connsiteY63" fmla="*/ 1663700 h 3295650"/>
              <a:gd name="connsiteX64" fmla="*/ 1463146 w 4239683"/>
              <a:gd name="connsiteY64" fmla="*/ 1579563 h 3295650"/>
              <a:gd name="connsiteX65" fmla="*/ 1400177 w 4239683"/>
              <a:gd name="connsiteY65" fmla="*/ 1572155 h 3295650"/>
              <a:gd name="connsiteX66" fmla="*/ 1400703 w 4239683"/>
              <a:gd name="connsiteY66" fmla="*/ 1543049 h 3295650"/>
              <a:gd name="connsiteX67" fmla="*/ 1303865 w 4239683"/>
              <a:gd name="connsiteY67" fmla="*/ 1540934 h 3295650"/>
              <a:gd name="connsiteX68" fmla="*/ 1308100 w 4239683"/>
              <a:gd name="connsiteY68" fmla="*/ 1515533 h 3295650"/>
              <a:gd name="connsiteX69" fmla="*/ 1257300 w 4239683"/>
              <a:gd name="connsiteY69" fmla="*/ 1515533 h 3295650"/>
              <a:gd name="connsiteX70" fmla="*/ 1257300 w 4239683"/>
              <a:gd name="connsiteY70" fmla="*/ 1479550 h 3295650"/>
              <a:gd name="connsiteX71" fmla="*/ 1223433 w 4239683"/>
              <a:gd name="connsiteY71" fmla="*/ 1479550 h 3295650"/>
              <a:gd name="connsiteX72" fmla="*/ 1223433 w 4239683"/>
              <a:gd name="connsiteY72" fmla="*/ 1435100 h 3295650"/>
              <a:gd name="connsiteX73" fmla="*/ 1198033 w 4239683"/>
              <a:gd name="connsiteY73" fmla="*/ 1435100 h 3295650"/>
              <a:gd name="connsiteX74" fmla="*/ 1198033 w 4239683"/>
              <a:gd name="connsiteY74" fmla="*/ 1346200 h 3295650"/>
              <a:gd name="connsiteX75" fmla="*/ 1172633 w 4239683"/>
              <a:gd name="connsiteY75" fmla="*/ 1346200 h 3295650"/>
              <a:gd name="connsiteX76" fmla="*/ 1174749 w 4239683"/>
              <a:gd name="connsiteY76" fmla="*/ 1299633 h 3295650"/>
              <a:gd name="connsiteX77" fmla="*/ 1147233 w 4239683"/>
              <a:gd name="connsiteY77" fmla="*/ 1295400 h 3295650"/>
              <a:gd name="connsiteX78" fmla="*/ 1147233 w 4239683"/>
              <a:gd name="connsiteY78" fmla="*/ 1250950 h 3295650"/>
              <a:gd name="connsiteX79" fmla="*/ 1102783 w 4239683"/>
              <a:gd name="connsiteY79" fmla="*/ 1250950 h 3295650"/>
              <a:gd name="connsiteX80" fmla="*/ 1094316 w 4239683"/>
              <a:gd name="connsiteY80" fmla="*/ 1195917 h 3295650"/>
              <a:gd name="connsiteX81" fmla="*/ 982132 w 4239683"/>
              <a:gd name="connsiteY81" fmla="*/ 1193800 h 3295650"/>
              <a:gd name="connsiteX82" fmla="*/ 956733 w 4239683"/>
              <a:gd name="connsiteY82" fmla="*/ 1164167 h 3295650"/>
              <a:gd name="connsiteX83" fmla="*/ 918633 w 4239683"/>
              <a:gd name="connsiteY83" fmla="*/ 1155700 h 3295650"/>
              <a:gd name="connsiteX84" fmla="*/ 912283 w 4239683"/>
              <a:gd name="connsiteY84" fmla="*/ 1081616 h 3295650"/>
              <a:gd name="connsiteX85" fmla="*/ 895349 w 4239683"/>
              <a:gd name="connsiteY85" fmla="*/ 1051982 h 3295650"/>
              <a:gd name="connsiteX86" fmla="*/ 901700 w 4239683"/>
              <a:gd name="connsiteY86" fmla="*/ 994833 h 3295650"/>
              <a:gd name="connsiteX87" fmla="*/ 867833 w 4239683"/>
              <a:gd name="connsiteY87" fmla="*/ 984250 h 3295650"/>
              <a:gd name="connsiteX88" fmla="*/ 867833 w 4239683"/>
              <a:gd name="connsiteY88" fmla="*/ 933450 h 3295650"/>
              <a:gd name="connsiteX89" fmla="*/ 848783 w 4239683"/>
              <a:gd name="connsiteY89" fmla="*/ 933450 h 3295650"/>
              <a:gd name="connsiteX90" fmla="*/ 848783 w 4239683"/>
              <a:gd name="connsiteY90" fmla="*/ 895350 h 3295650"/>
              <a:gd name="connsiteX91" fmla="*/ 823383 w 4239683"/>
              <a:gd name="connsiteY91" fmla="*/ 895350 h 3295650"/>
              <a:gd name="connsiteX92" fmla="*/ 823383 w 4239683"/>
              <a:gd name="connsiteY92" fmla="*/ 869950 h 3295650"/>
              <a:gd name="connsiteX93" fmla="*/ 715433 w 4239683"/>
              <a:gd name="connsiteY93" fmla="*/ 869950 h 3295650"/>
              <a:gd name="connsiteX94" fmla="*/ 704849 w 4239683"/>
              <a:gd name="connsiteY94" fmla="*/ 836083 h 3295650"/>
              <a:gd name="connsiteX95" fmla="*/ 645583 w 4239683"/>
              <a:gd name="connsiteY95" fmla="*/ 840317 h 3295650"/>
              <a:gd name="connsiteX96" fmla="*/ 645583 w 4239683"/>
              <a:gd name="connsiteY96" fmla="*/ 768350 h 3295650"/>
              <a:gd name="connsiteX97" fmla="*/ 613833 w 4239683"/>
              <a:gd name="connsiteY97" fmla="*/ 768350 h 3295650"/>
              <a:gd name="connsiteX98" fmla="*/ 605366 w 4239683"/>
              <a:gd name="connsiteY98" fmla="*/ 681567 h 3295650"/>
              <a:gd name="connsiteX99" fmla="*/ 590549 w 4239683"/>
              <a:gd name="connsiteY99" fmla="*/ 599017 h 3295650"/>
              <a:gd name="connsiteX100" fmla="*/ 582083 w 4239683"/>
              <a:gd name="connsiteY100" fmla="*/ 565150 h 3295650"/>
              <a:gd name="connsiteX101" fmla="*/ 550333 w 4239683"/>
              <a:gd name="connsiteY101" fmla="*/ 565150 h 3295650"/>
              <a:gd name="connsiteX102" fmla="*/ 548216 w 4239683"/>
              <a:gd name="connsiteY102" fmla="*/ 505883 h 3295650"/>
              <a:gd name="connsiteX103" fmla="*/ 514350 w 4239683"/>
              <a:gd name="connsiteY103" fmla="*/ 501650 h 3295650"/>
              <a:gd name="connsiteX104" fmla="*/ 512233 w 4239683"/>
              <a:gd name="connsiteY104" fmla="*/ 476250 h 3295650"/>
              <a:gd name="connsiteX105" fmla="*/ 442383 w 4239683"/>
              <a:gd name="connsiteY105" fmla="*/ 476250 h 3295650"/>
              <a:gd name="connsiteX106" fmla="*/ 442383 w 4239683"/>
              <a:gd name="connsiteY106" fmla="*/ 450850 h 3295650"/>
              <a:gd name="connsiteX107" fmla="*/ 328083 w 4239683"/>
              <a:gd name="connsiteY107" fmla="*/ 450850 h 3295650"/>
              <a:gd name="connsiteX108" fmla="*/ 328083 w 4239683"/>
              <a:gd name="connsiteY108" fmla="*/ 381000 h 3295650"/>
              <a:gd name="connsiteX109" fmla="*/ 302683 w 4239683"/>
              <a:gd name="connsiteY109" fmla="*/ 381000 h 3295650"/>
              <a:gd name="connsiteX110" fmla="*/ 302683 w 4239683"/>
              <a:gd name="connsiteY110" fmla="*/ 323850 h 3295650"/>
              <a:gd name="connsiteX111" fmla="*/ 283633 w 4239683"/>
              <a:gd name="connsiteY111" fmla="*/ 323850 h 3295650"/>
              <a:gd name="connsiteX112" fmla="*/ 283633 w 4239683"/>
              <a:gd name="connsiteY112" fmla="*/ 241300 h 3295650"/>
              <a:gd name="connsiteX113" fmla="*/ 277283 w 4239683"/>
              <a:gd name="connsiteY113" fmla="*/ 234950 h 3295650"/>
              <a:gd name="connsiteX114" fmla="*/ 277283 w 4239683"/>
              <a:gd name="connsiteY114" fmla="*/ 114300 h 3295650"/>
              <a:gd name="connsiteX115" fmla="*/ 243417 w 4239683"/>
              <a:gd name="connsiteY115" fmla="*/ 88900 h 3295650"/>
              <a:gd name="connsiteX116" fmla="*/ 239183 w 4239683"/>
              <a:gd name="connsiteY116" fmla="*/ 57150 h 3295650"/>
              <a:gd name="connsiteX117" fmla="*/ 160867 w 4239683"/>
              <a:gd name="connsiteY117" fmla="*/ 57150 h 3295650"/>
              <a:gd name="connsiteX118" fmla="*/ 154516 w 4239683"/>
              <a:gd name="connsiteY118" fmla="*/ 21167 h 3295650"/>
              <a:gd name="connsiteX119" fmla="*/ 105834 w 4239683"/>
              <a:gd name="connsiteY119" fmla="*/ 21167 h 3295650"/>
              <a:gd name="connsiteX120" fmla="*/ 105833 w 4239683"/>
              <a:gd name="connsiteY120" fmla="*/ 0 h 3295650"/>
              <a:gd name="connsiteX121" fmla="*/ 0 w 4239683"/>
              <a:gd name="connsiteY121" fmla="*/ 0 h 3295650"/>
              <a:gd name="connsiteX0" fmla="*/ 4239683 w 4239683"/>
              <a:gd name="connsiteY0" fmla="*/ 3295650 h 3295650"/>
              <a:gd name="connsiteX1" fmla="*/ 4239683 w 4239683"/>
              <a:gd name="connsiteY1" fmla="*/ 2768600 h 3295650"/>
              <a:gd name="connsiteX2" fmla="*/ 3623733 w 4239683"/>
              <a:gd name="connsiteY2" fmla="*/ 2768600 h 3295650"/>
              <a:gd name="connsiteX3" fmla="*/ 3623733 w 4239683"/>
              <a:gd name="connsiteY3" fmla="*/ 2673350 h 3295650"/>
              <a:gd name="connsiteX4" fmla="*/ 3160183 w 4239683"/>
              <a:gd name="connsiteY4" fmla="*/ 2673350 h 3295650"/>
              <a:gd name="connsiteX5" fmla="*/ 3160183 w 4239683"/>
              <a:gd name="connsiteY5" fmla="*/ 2603500 h 3295650"/>
              <a:gd name="connsiteX6" fmla="*/ 3058583 w 4239683"/>
              <a:gd name="connsiteY6" fmla="*/ 2603500 h 3295650"/>
              <a:gd name="connsiteX7" fmla="*/ 3058583 w 4239683"/>
              <a:gd name="connsiteY7" fmla="*/ 2603500 h 3295650"/>
              <a:gd name="connsiteX8" fmla="*/ 3058583 w 4239683"/>
              <a:gd name="connsiteY8" fmla="*/ 2559050 h 3295650"/>
              <a:gd name="connsiteX9" fmla="*/ 2995083 w 4239683"/>
              <a:gd name="connsiteY9" fmla="*/ 2559050 h 3295650"/>
              <a:gd name="connsiteX10" fmla="*/ 2995083 w 4239683"/>
              <a:gd name="connsiteY10" fmla="*/ 2482850 h 3295650"/>
              <a:gd name="connsiteX11" fmla="*/ 2982383 w 4239683"/>
              <a:gd name="connsiteY11" fmla="*/ 2482850 h 3295650"/>
              <a:gd name="connsiteX12" fmla="*/ 2982383 w 4239683"/>
              <a:gd name="connsiteY12" fmla="*/ 2451100 h 3295650"/>
              <a:gd name="connsiteX13" fmla="*/ 2912533 w 4239683"/>
              <a:gd name="connsiteY13" fmla="*/ 2451100 h 3295650"/>
              <a:gd name="connsiteX14" fmla="*/ 2925233 w 4239683"/>
              <a:gd name="connsiteY14" fmla="*/ 2438400 h 3295650"/>
              <a:gd name="connsiteX15" fmla="*/ 2823633 w 4239683"/>
              <a:gd name="connsiteY15" fmla="*/ 2438400 h 3295650"/>
              <a:gd name="connsiteX16" fmla="*/ 2823633 w 4239683"/>
              <a:gd name="connsiteY16" fmla="*/ 2413000 h 3295650"/>
              <a:gd name="connsiteX17" fmla="*/ 2753783 w 4239683"/>
              <a:gd name="connsiteY17" fmla="*/ 2413000 h 3295650"/>
              <a:gd name="connsiteX18" fmla="*/ 2753783 w 4239683"/>
              <a:gd name="connsiteY18" fmla="*/ 2393950 h 3295650"/>
              <a:gd name="connsiteX19" fmla="*/ 2728383 w 4239683"/>
              <a:gd name="connsiteY19" fmla="*/ 2393950 h 3295650"/>
              <a:gd name="connsiteX20" fmla="*/ 2728383 w 4239683"/>
              <a:gd name="connsiteY20" fmla="*/ 2368550 h 3295650"/>
              <a:gd name="connsiteX21" fmla="*/ 2696633 w 4239683"/>
              <a:gd name="connsiteY21" fmla="*/ 2368550 h 3295650"/>
              <a:gd name="connsiteX22" fmla="*/ 2696633 w 4239683"/>
              <a:gd name="connsiteY22" fmla="*/ 2355850 h 3295650"/>
              <a:gd name="connsiteX23" fmla="*/ 2575983 w 4239683"/>
              <a:gd name="connsiteY23" fmla="*/ 2355850 h 3295650"/>
              <a:gd name="connsiteX24" fmla="*/ 2575983 w 4239683"/>
              <a:gd name="connsiteY24" fmla="*/ 2336800 h 3295650"/>
              <a:gd name="connsiteX25" fmla="*/ 2506133 w 4239683"/>
              <a:gd name="connsiteY25" fmla="*/ 2336800 h 3295650"/>
              <a:gd name="connsiteX26" fmla="*/ 2506133 w 4239683"/>
              <a:gd name="connsiteY26" fmla="*/ 2292350 h 3295650"/>
              <a:gd name="connsiteX27" fmla="*/ 2468033 w 4239683"/>
              <a:gd name="connsiteY27" fmla="*/ 2292350 h 3295650"/>
              <a:gd name="connsiteX28" fmla="*/ 2468033 w 4239683"/>
              <a:gd name="connsiteY28" fmla="*/ 2273300 h 3295650"/>
              <a:gd name="connsiteX29" fmla="*/ 2410883 w 4239683"/>
              <a:gd name="connsiteY29" fmla="*/ 2273300 h 3295650"/>
              <a:gd name="connsiteX30" fmla="*/ 2410883 w 4239683"/>
              <a:gd name="connsiteY30" fmla="*/ 2228850 h 3295650"/>
              <a:gd name="connsiteX31" fmla="*/ 2372783 w 4239683"/>
              <a:gd name="connsiteY31" fmla="*/ 2228850 h 3295650"/>
              <a:gd name="connsiteX32" fmla="*/ 2372783 w 4239683"/>
              <a:gd name="connsiteY32" fmla="*/ 2190750 h 3295650"/>
              <a:gd name="connsiteX33" fmla="*/ 2252133 w 4239683"/>
              <a:gd name="connsiteY33" fmla="*/ 2190750 h 3295650"/>
              <a:gd name="connsiteX34" fmla="*/ 2252133 w 4239683"/>
              <a:gd name="connsiteY34" fmla="*/ 2165350 h 3295650"/>
              <a:gd name="connsiteX35" fmla="*/ 2207683 w 4239683"/>
              <a:gd name="connsiteY35" fmla="*/ 2165350 h 3295650"/>
              <a:gd name="connsiteX36" fmla="*/ 2207683 w 4239683"/>
              <a:gd name="connsiteY36" fmla="*/ 2152650 h 3295650"/>
              <a:gd name="connsiteX37" fmla="*/ 2169583 w 4239683"/>
              <a:gd name="connsiteY37" fmla="*/ 2152650 h 3295650"/>
              <a:gd name="connsiteX38" fmla="*/ 2169583 w 4239683"/>
              <a:gd name="connsiteY38" fmla="*/ 2127250 h 3295650"/>
              <a:gd name="connsiteX39" fmla="*/ 2131483 w 4239683"/>
              <a:gd name="connsiteY39" fmla="*/ 2127250 h 3295650"/>
              <a:gd name="connsiteX40" fmla="*/ 2131483 w 4239683"/>
              <a:gd name="connsiteY40" fmla="*/ 2082800 h 3295650"/>
              <a:gd name="connsiteX41" fmla="*/ 2106083 w 4239683"/>
              <a:gd name="connsiteY41" fmla="*/ 2082800 h 3295650"/>
              <a:gd name="connsiteX42" fmla="*/ 2106083 w 4239683"/>
              <a:gd name="connsiteY42" fmla="*/ 2025650 h 3295650"/>
              <a:gd name="connsiteX43" fmla="*/ 2080683 w 4239683"/>
              <a:gd name="connsiteY43" fmla="*/ 2025650 h 3295650"/>
              <a:gd name="connsiteX44" fmla="*/ 2080683 w 4239683"/>
              <a:gd name="connsiteY44" fmla="*/ 2025650 h 3295650"/>
              <a:gd name="connsiteX45" fmla="*/ 2055283 w 4239683"/>
              <a:gd name="connsiteY45" fmla="*/ 2000250 h 3295650"/>
              <a:gd name="connsiteX46" fmla="*/ 2055283 w 4239683"/>
              <a:gd name="connsiteY46" fmla="*/ 1968500 h 3295650"/>
              <a:gd name="connsiteX47" fmla="*/ 1839383 w 4239683"/>
              <a:gd name="connsiteY47" fmla="*/ 1968500 h 3295650"/>
              <a:gd name="connsiteX48" fmla="*/ 1839383 w 4239683"/>
              <a:gd name="connsiteY48" fmla="*/ 1930400 h 3295650"/>
              <a:gd name="connsiteX49" fmla="*/ 1813983 w 4239683"/>
              <a:gd name="connsiteY49" fmla="*/ 1930400 h 3295650"/>
              <a:gd name="connsiteX50" fmla="*/ 1813983 w 4239683"/>
              <a:gd name="connsiteY50" fmla="*/ 1885950 h 3295650"/>
              <a:gd name="connsiteX51" fmla="*/ 1794933 w 4239683"/>
              <a:gd name="connsiteY51" fmla="*/ 1885950 h 3295650"/>
              <a:gd name="connsiteX52" fmla="*/ 1794933 w 4239683"/>
              <a:gd name="connsiteY52" fmla="*/ 1854200 h 3295650"/>
              <a:gd name="connsiteX53" fmla="*/ 1763183 w 4239683"/>
              <a:gd name="connsiteY53" fmla="*/ 1854200 h 3295650"/>
              <a:gd name="connsiteX54" fmla="*/ 1763183 w 4239683"/>
              <a:gd name="connsiteY54" fmla="*/ 1816100 h 3295650"/>
              <a:gd name="connsiteX55" fmla="*/ 1725083 w 4239683"/>
              <a:gd name="connsiteY55" fmla="*/ 1816100 h 3295650"/>
              <a:gd name="connsiteX56" fmla="*/ 1725083 w 4239683"/>
              <a:gd name="connsiteY56" fmla="*/ 1790700 h 3295650"/>
              <a:gd name="connsiteX57" fmla="*/ 1598083 w 4239683"/>
              <a:gd name="connsiteY57" fmla="*/ 1790700 h 3295650"/>
              <a:gd name="connsiteX58" fmla="*/ 1598083 w 4239683"/>
              <a:gd name="connsiteY58" fmla="*/ 1758950 h 3295650"/>
              <a:gd name="connsiteX59" fmla="*/ 1540933 w 4239683"/>
              <a:gd name="connsiteY59" fmla="*/ 1758950 h 3295650"/>
              <a:gd name="connsiteX60" fmla="*/ 1540933 w 4239683"/>
              <a:gd name="connsiteY60" fmla="*/ 1758950 h 3295650"/>
              <a:gd name="connsiteX61" fmla="*/ 1529822 w 4239683"/>
              <a:gd name="connsiteY61" fmla="*/ 1739900 h 3295650"/>
              <a:gd name="connsiteX62" fmla="*/ 1507596 w 4239683"/>
              <a:gd name="connsiteY62" fmla="*/ 1720849 h 3295650"/>
              <a:gd name="connsiteX63" fmla="*/ 1502833 w 4239683"/>
              <a:gd name="connsiteY63" fmla="*/ 1665288 h 3295650"/>
              <a:gd name="connsiteX64" fmla="*/ 1464733 w 4239683"/>
              <a:gd name="connsiteY64" fmla="*/ 1663700 h 3295650"/>
              <a:gd name="connsiteX65" fmla="*/ 1463146 w 4239683"/>
              <a:gd name="connsiteY65" fmla="*/ 1579563 h 3295650"/>
              <a:gd name="connsiteX66" fmla="*/ 1400177 w 4239683"/>
              <a:gd name="connsiteY66" fmla="*/ 1572155 h 3295650"/>
              <a:gd name="connsiteX67" fmla="*/ 1400703 w 4239683"/>
              <a:gd name="connsiteY67" fmla="*/ 1543049 h 3295650"/>
              <a:gd name="connsiteX68" fmla="*/ 1303865 w 4239683"/>
              <a:gd name="connsiteY68" fmla="*/ 1540934 h 3295650"/>
              <a:gd name="connsiteX69" fmla="*/ 1308100 w 4239683"/>
              <a:gd name="connsiteY69" fmla="*/ 1515533 h 3295650"/>
              <a:gd name="connsiteX70" fmla="*/ 1257300 w 4239683"/>
              <a:gd name="connsiteY70" fmla="*/ 1515533 h 3295650"/>
              <a:gd name="connsiteX71" fmla="*/ 1257300 w 4239683"/>
              <a:gd name="connsiteY71" fmla="*/ 1479550 h 3295650"/>
              <a:gd name="connsiteX72" fmla="*/ 1223433 w 4239683"/>
              <a:gd name="connsiteY72" fmla="*/ 1479550 h 3295650"/>
              <a:gd name="connsiteX73" fmla="*/ 1223433 w 4239683"/>
              <a:gd name="connsiteY73" fmla="*/ 1435100 h 3295650"/>
              <a:gd name="connsiteX74" fmla="*/ 1198033 w 4239683"/>
              <a:gd name="connsiteY74" fmla="*/ 1435100 h 3295650"/>
              <a:gd name="connsiteX75" fmla="*/ 1198033 w 4239683"/>
              <a:gd name="connsiteY75" fmla="*/ 1346200 h 3295650"/>
              <a:gd name="connsiteX76" fmla="*/ 1172633 w 4239683"/>
              <a:gd name="connsiteY76" fmla="*/ 1346200 h 3295650"/>
              <a:gd name="connsiteX77" fmla="*/ 1174749 w 4239683"/>
              <a:gd name="connsiteY77" fmla="*/ 1299633 h 3295650"/>
              <a:gd name="connsiteX78" fmla="*/ 1147233 w 4239683"/>
              <a:gd name="connsiteY78" fmla="*/ 1295400 h 3295650"/>
              <a:gd name="connsiteX79" fmla="*/ 1147233 w 4239683"/>
              <a:gd name="connsiteY79" fmla="*/ 1250950 h 3295650"/>
              <a:gd name="connsiteX80" fmla="*/ 1102783 w 4239683"/>
              <a:gd name="connsiteY80" fmla="*/ 1250950 h 3295650"/>
              <a:gd name="connsiteX81" fmla="*/ 1094316 w 4239683"/>
              <a:gd name="connsiteY81" fmla="*/ 1195917 h 3295650"/>
              <a:gd name="connsiteX82" fmla="*/ 982132 w 4239683"/>
              <a:gd name="connsiteY82" fmla="*/ 1193800 h 3295650"/>
              <a:gd name="connsiteX83" fmla="*/ 956733 w 4239683"/>
              <a:gd name="connsiteY83" fmla="*/ 1164167 h 3295650"/>
              <a:gd name="connsiteX84" fmla="*/ 918633 w 4239683"/>
              <a:gd name="connsiteY84" fmla="*/ 1155700 h 3295650"/>
              <a:gd name="connsiteX85" fmla="*/ 912283 w 4239683"/>
              <a:gd name="connsiteY85" fmla="*/ 1081616 h 3295650"/>
              <a:gd name="connsiteX86" fmla="*/ 895349 w 4239683"/>
              <a:gd name="connsiteY86" fmla="*/ 1051982 h 3295650"/>
              <a:gd name="connsiteX87" fmla="*/ 901700 w 4239683"/>
              <a:gd name="connsiteY87" fmla="*/ 994833 h 3295650"/>
              <a:gd name="connsiteX88" fmla="*/ 867833 w 4239683"/>
              <a:gd name="connsiteY88" fmla="*/ 984250 h 3295650"/>
              <a:gd name="connsiteX89" fmla="*/ 867833 w 4239683"/>
              <a:gd name="connsiteY89" fmla="*/ 933450 h 3295650"/>
              <a:gd name="connsiteX90" fmla="*/ 848783 w 4239683"/>
              <a:gd name="connsiteY90" fmla="*/ 933450 h 3295650"/>
              <a:gd name="connsiteX91" fmla="*/ 848783 w 4239683"/>
              <a:gd name="connsiteY91" fmla="*/ 895350 h 3295650"/>
              <a:gd name="connsiteX92" fmla="*/ 823383 w 4239683"/>
              <a:gd name="connsiteY92" fmla="*/ 895350 h 3295650"/>
              <a:gd name="connsiteX93" fmla="*/ 823383 w 4239683"/>
              <a:gd name="connsiteY93" fmla="*/ 869950 h 3295650"/>
              <a:gd name="connsiteX94" fmla="*/ 715433 w 4239683"/>
              <a:gd name="connsiteY94" fmla="*/ 869950 h 3295650"/>
              <a:gd name="connsiteX95" fmla="*/ 704849 w 4239683"/>
              <a:gd name="connsiteY95" fmla="*/ 836083 h 3295650"/>
              <a:gd name="connsiteX96" fmla="*/ 645583 w 4239683"/>
              <a:gd name="connsiteY96" fmla="*/ 840317 h 3295650"/>
              <a:gd name="connsiteX97" fmla="*/ 645583 w 4239683"/>
              <a:gd name="connsiteY97" fmla="*/ 768350 h 3295650"/>
              <a:gd name="connsiteX98" fmla="*/ 613833 w 4239683"/>
              <a:gd name="connsiteY98" fmla="*/ 768350 h 3295650"/>
              <a:gd name="connsiteX99" fmla="*/ 605366 w 4239683"/>
              <a:gd name="connsiteY99" fmla="*/ 681567 h 3295650"/>
              <a:gd name="connsiteX100" fmla="*/ 590549 w 4239683"/>
              <a:gd name="connsiteY100" fmla="*/ 599017 h 3295650"/>
              <a:gd name="connsiteX101" fmla="*/ 582083 w 4239683"/>
              <a:gd name="connsiteY101" fmla="*/ 565150 h 3295650"/>
              <a:gd name="connsiteX102" fmla="*/ 550333 w 4239683"/>
              <a:gd name="connsiteY102" fmla="*/ 565150 h 3295650"/>
              <a:gd name="connsiteX103" fmla="*/ 548216 w 4239683"/>
              <a:gd name="connsiteY103" fmla="*/ 505883 h 3295650"/>
              <a:gd name="connsiteX104" fmla="*/ 514350 w 4239683"/>
              <a:gd name="connsiteY104" fmla="*/ 501650 h 3295650"/>
              <a:gd name="connsiteX105" fmla="*/ 512233 w 4239683"/>
              <a:gd name="connsiteY105" fmla="*/ 476250 h 3295650"/>
              <a:gd name="connsiteX106" fmla="*/ 442383 w 4239683"/>
              <a:gd name="connsiteY106" fmla="*/ 476250 h 3295650"/>
              <a:gd name="connsiteX107" fmla="*/ 442383 w 4239683"/>
              <a:gd name="connsiteY107" fmla="*/ 450850 h 3295650"/>
              <a:gd name="connsiteX108" fmla="*/ 328083 w 4239683"/>
              <a:gd name="connsiteY108" fmla="*/ 450850 h 3295650"/>
              <a:gd name="connsiteX109" fmla="*/ 328083 w 4239683"/>
              <a:gd name="connsiteY109" fmla="*/ 381000 h 3295650"/>
              <a:gd name="connsiteX110" fmla="*/ 302683 w 4239683"/>
              <a:gd name="connsiteY110" fmla="*/ 381000 h 3295650"/>
              <a:gd name="connsiteX111" fmla="*/ 302683 w 4239683"/>
              <a:gd name="connsiteY111" fmla="*/ 323850 h 3295650"/>
              <a:gd name="connsiteX112" fmla="*/ 283633 w 4239683"/>
              <a:gd name="connsiteY112" fmla="*/ 323850 h 3295650"/>
              <a:gd name="connsiteX113" fmla="*/ 283633 w 4239683"/>
              <a:gd name="connsiteY113" fmla="*/ 241300 h 3295650"/>
              <a:gd name="connsiteX114" fmla="*/ 277283 w 4239683"/>
              <a:gd name="connsiteY114" fmla="*/ 234950 h 3295650"/>
              <a:gd name="connsiteX115" fmla="*/ 277283 w 4239683"/>
              <a:gd name="connsiteY115" fmla="*/ 114300 h 3295650"/>
              <a:gd name="connsiteX116" fmla="*/ 243417 w 4239683"/>
              <a:gd name="connsiteY116" fmla="*/ 88900 h 3295650"/>
              <a:gd name="connsiteX117" fmla="*/ 239183 w 4239683"/>
              <a:gd name="connsiteY117" fmla="*/ 57150 h 3295650"/>
              <a:gd name="connsiteX118" fmla="*/ 160867 w 4239683"/>
              <a:gd name="connsiteY118" fmla="*/ 57150 h 3295650"/>
              <a:gd name="connsiteX119" fmla="*/ 154516 w 4239683"/>
              <a:gd name="connsiteY119" fmla="*/ 21167 h 3295650"/>
              <a:gd name="connsiteX120" fmla="*/ 105834 w 4239683"/>
              <a:gd name="connsiteY120" fmla="*/ 21167 h 3295650"/>
              <a:gd name="connsiteX121" fmla="*/ 105833 w 4239683"/>
              <a:gd name="connsiteY121" fmla="*/ 0 h 3295650"/>
              <a:gd name="connsiteX122" fmla="*/ 0 w 4239683"/>
              <a:gd name="connsiteY122" fmla="*/ 0 h 3295650"/>
              <a:gd name="connsiteX0" fmla="*/ 4239683 w 4239683"/>
              <a:gd name="connsiteY0" fmla="*/ 3295650 h 3295650"/>
              <a:gd name="connsiteX1" fmla="*/ 4239683 w 4239683"/>
              <a:gd name="connsiteY1" fmla="*/ 2768600 h 3295650"/>
              <a:gd name="connsiteX2" fmla="*/ 3623733 w 4239683"/>
              <a:gd name="connsiteY2" fmla="*/ 2768600 h 3295650"/>
              <a:gd name="connsiteX3" fmla="*/ 3623733 w 4239683"/>
              <a:gd name="connsiteY3" fmla="*/ 2673350 h 3295650"/>
              <a:gd name="connsiteX4" fmla="*/ 3160183 w 4239683"/>
              <a:gd name="connsiteY4" fmla="*/ 2673350 h 3295650"/>
              <a:gd name="connsiteX5" fmla="*/ 3160183 w 4239683"/>
              <a:gd name="connsiteY5" fmla="*/ 2603500 h 3295650"/>
              <a:gd name="connsiteX6" fmla="*/ 3058583 w 4239683"/>
              <a:gd name="connsiteY6" fmla="*/ 2603500 h 3295650"/>
              <a:gd name="connsiteX7" fmla="*/ 3058583 w 4239683"/>
              <a:gd name="connsiteY7" fmla="*/ 2603500 h 3295650"/>
              <a:gd name="connsiteX8" fmla="*/ 3058583 w 4239683"/>
              <a:gd name="connsiteY8" fmla="*/ 2559050 h 3295650"/>
              <a:gd name="connsiteX9" fmla="*/ 2995083 w 4239683"/>
              <a:gd name="connsiteY9" fmla="*/ 2559050 h 3295650"/>
              <a:gd name="connsiteX10" fmla="*/ 2995083 w 4239683"/>
              <a:gd name="connsiteY10" fmla="*/ 2482850 h 3295650"/>
              <a:gd name="connsiteX11" fmla="*/ 2982383 w 4239683"/>
              <a:gd name="connsiteY11" fmla="*/ 2482850 h 3295650"/>
              <a:gd name="connsiteX12" fmla="*/ 2982383 w 4239683"/>
              <a:gd name="connsiteY12" fmla="*/ 2451100 h 3295650"/>
              <a:gd name="connsiteX13" fmla="*/ 2912533 w 4239683"/>
              <a:gd name="connsiteY13" fmla="*/ 2451100 h 3295650"/>
              <a:gd name="connsiteX14" fmla="*/ 2925233 w 4239683"/>
              <a:gd name="connsiteY14" fmla="*/ 2438400 h 3295650"/>
              <a:gd name="connsiteX15" fmla="*/ 2823633 w 4239683"/>
              <a:gd name="connsiteY15" fmla="*/ 2438400 h 3295650"/>
              <a:gd name="connsiteX16" fmla="*/ 2823633 w 4239683"/>
              <a:gd name="connsiteY16" fmla="*/ 2413000 h 3295650"/>
              <a:gd name="connsiteX17" fmla="*/ 2753783 w 4239683"/>
              <a:gd name="connsiteY17" fmla="*/ 2413000 h 3295650"/>
              <a:gd name="connsiteX18" fmla="*/ 2753783 w 4239683"/>
              <a:gd name="connsiteY18" fmla="*/ 2393950 h 3295650"/>
              <a:gd name="connsiteX19" fmla="*/ 2728383 w 4239683"/>
              <a:gd name="connsiteY19" fmla="*/ 2393950 h 3295650"/>
              <a:gd name="connsiteX20" fmla="*/ 2728383 w 4239683"/>
              <a:gd name="connsiteY20" fmla="*/ 2368550 h 3295650"/>
              <a:gd name="connsiteX21" fmla="*/ 2696633 w 4239683"/>
              <a:gd name="connsiteY21" fmla="*/ 2368550 h 3295650"/>
              <a:gd name="connsiteX22" fmla="*/ 2696633 w 4239683"/>
              <a:gd name="connsiteY22" fmla="*/ 2355850 h 3295650"/>
              <a:gd name="connsiteX23" fmla="*/ 2575983 w 4239683"/>
              <a:gd name="connsiteY23" fmla="*/ 2355850 h 3295650"/>
              <a:gd name="connsiteX24" fmla="*/ 2575983 w 4239683"/>
              <a:gd name="connsiteY24" fmla="*/ 2336800 h 3295650"/>
              <a:gd name="connsiteX25" fmla="*/ 2506133 w 4239683"/>
              <a:gd name="connsiteY25" fmla="*/ 2336800 h 3295650"/>
              <a:gd name="connsiteX26" fmla="*/ 2506133 w 4239683"/>
              <a:gd name="connsiteY26" fmla="*/ 2292350 h 3295650"/>
              <a:gd name="connsiteX27" fmla="*/ 2468033 w 4239683"/>
              <a:gd name="connsiteY27" fmla="*/ 2292350 h 3295650"/>
              <a:gd name="connsiteX28" fmla="*/ 2468033 w 4239683"/>
              <a:gd name="connsiteY28" fmla="*/ 2273300 h 3295650"/>
              <a:gd name="connsiteX29" fmla="*/ 2410883 w 4239683"/>
              <a:gd name="connsiteY29" fmla="*/ 2273300 h 3295650"/>
              <a:gd name="connsiteX30" fmla="*/ 2410883 w 4239683"/>
              <a:gd name="connsiteY30" fmla="*/ 2228850 h 3295650"/>
              <a:gd name="connsiteX31" fmla="*/ 2372783 w 4239683"/>
              <a:gd name="connsiteY31" fmla="*/ 2228850 h 3295650"/>
              <a:gd name="connsiteX32" fmla="*/ 2372783 w 4239683"/>
              <a:gd name="connsiteY32" fmla="*/ 2190750 h 3295650"/>
              <a:gd name="connsiteX33" fmla="*/ 2252133 w 4239683"/>
              <a:gd name="connsiteY33" fmla="*/ 2190750 h 3295650"/>
              <a:gd name="connsiteX34" fmla="*/ 2252133 w 4239683"/>
              <a:gd name="connsiteY34" fmla="*/ 2165350 h 3295650"/>
              <a:gd name="connsiteX35" fmla="*/ 2207683 w 4239683"/>
              <a:gd name="connsiteY35" fmla="*/ 2165350 h 3295650"/>
              <a:gd name="connsiteX36" fmla="*/ 2207683 w 4239683"/>
              <a:gd name="connsiteY36" fmla="*/ 2152650 h 3295650"/>
              <a:gd name="connsiteX37" fmla="*/ 2169583 w 4239683"/>
              <a:gd name="connsiteY37" fmla="*/ 2152650 h 3295650"/>
              <a:gd name="connsiteX38" fmla="*/ 2169583 w 4239683"/>
              <a:gd name="connsiteY38" fmla="*/ 2127250 h 3295650"/>
              <a:gd name="connsiteX39" fmla="*/ 2131483 w 4239683"/>
              <a:gd name="connsiteY39" fmla="*/ 2127250 h 3295650"/>
              <a:gd name="connsiteX40" fmla="*/ 2131483 w 4239683"/>
              <a:gd name="connsiteY40" fmla="*/ 2082800 h 3295650"/>
              <a:gd name="connsiteX41" fmla="*/ 2106083 w 4239683"/>
              <a:gd name="connsiteY41" fmla="*/ 2082800 h 3295650"/>
              <a:gd name="connsiteX42" fmla="*/ 2106083 w 4239683"/>
              <a:gd name="connsiteY42" fmla="*/ 2025650 h 3295650"/>
              <a:gd name="connsiteX43" fmla="*/ 2080683 w 4239683"/>
              <a:gd name="connsiteY43" fmla="*/ 2025650 h 3295650"/>
              <a:gd name="connsiteX44" fmla="*/ 2080683 w 4239683"/>
              <a:gd name="connsiteY44" fmla="*/ 2025650 h 3295650"/>
              <a:gd name="connsiteX45" fmla="*/ 2055283 w 4239683"/>
              <a:gd name="connsiteY45" fmla="*/ 2000250 h 3295650"/>
              <a:gd name="connsiteX46" fmla="*/ 2055283 w 4239683"/>
              <a:gd name="connsiteY46" fmla="*/ 1968500 h 3295650"/>
              <a:gd name="connsiteX47" fmla="*/ 1839383 w 4239683"/>
              <a:gd name="connsiteY47" fmla="*/ 1968500 h 3295650"/>
              <a:gd name="connsiteX48" fmla="*/ 1839383 w 4239683"/>
              <a:gd name="connsiteY48" fmla="*/ 1930400 h 3295650"/>
              <a:gd name="connsiteX49" fmla="*/ 1813983 w 4239683"/>
              <a:gd name="connsiteY49" fmla="*/ 1930400 h 3295650"/>
              <a:gd name="connsiteX50" fmla="*/ 1813983 w 4239683"/>
              <a:gd name="connsiteY50" fmla="*/ 1885950 h 3295650"/>
              <a:gd name="connsiteX51" fmla="*/ 1794933 w 4239683"/>
              <a:gd name="connsiteY51" fmla="*/ 1885950 h 3295650"/>
              <a:gd name="connsiteX52" fmla="*/ 1794933 w 4239683"/>
              <a:gd name="connsiteY52" fmla="*/ 1854200 h 3295650"/>
              <a:gd name="connsiteX53" fmla="*/ 1763183 w 4239683"/>
              <a:gd name="connsiteY53" fmla="*/ 1854200 h 3295650"/>
              <a:gd name="connsiteX54" fmla="*/ 1763183 w 4239683"/>
              <a:gd name="connsiteY54" fmla="*/ 1816100 h 3295650"/>
              <a:gd name="connsiteX55" fmla="*/ 1725083 w 4239683"/>
              <a:gd name="connsiteY55" fmla="*/ 1816100 h 3295650"/>
              <a:gd name="connsiteX56" fmla="*/ 1725083 w 4239683"/>
              <a:gd name="connsiteY56" fmla="*/ 1790700 h 3295650"/>
              <a:gd name="connsiteX57" fmla="*/ 1598083 w 4239683"/>
              <a:gd name="connsiteY57" fmla="*/ 1790700 h 3295650"/>
              <a:gd name="connsiteX58" fmla="*/ 1598083 w 4239683"/>
              <a:gd name="connsiteY58" fmla="*/ 1758950 h 3295650"/>
              <a:gd name="connsiteX59" fmla="*/ 1540933 w 4239683"/>
              <a:gd name="connsiteY59" fmla="*/ 1758950 h 3295650"/>
              <a:gd name="connsiteX60" fmla="*/ 1540933 w 4239683"/>
              <a:gd name="connsiteY60" fmla="*/ 1758950 h 3295650"/>
              <a:gd name="connsiteX61" fmla="*/ 1550460 w 4239683"/>
              <a:gd name="connsiteY61" fmla="*/ 1722437 h 3295650"/>
              <a:gd name="connsiteX62" fmla="*/ 1507596 w 4239683"/>
              <a:gd name="connsiteY62" fmla="*/ 1720849 h 3295650"/>
              <a:gd name="connsiteX63" fmla="*/ 1502833 w 4239683"/>
              <a:gd name="connsiteY63" fmla="*/ 1665288 h 3295650"/>
              <a:gd name="connsiteX64" fmla="*/ 1464733 w 4239683"/>
              <a:gd name="connsiteY64" fmla="*/ 1663700 h 3295650"/>
              <a:gd name="connsiteX65" fmla="*/ 1463146 w 4239683"/>
              <a:gd name="connsiteY65" fmla="*/ 1579563 h 3295650"/>
              <a:gd name="connsiteX66" fmla="*/ 1400177 w 4239683"/>
              <a:gd name="connsiteY66" fmla="*/ 1572155 h 3295650"/>
              <a:gd name="connsiteX67" fmla="*/ 1400703 w 4239683"/>
              <a:gd name="connsiteY67" fmla="*/ 1543049 h 3295650"/>
              <a:gd name="connsiteX68" fmla="*/ 1303865 w 4239683"/>
              <a:gd name="connsiteY68" fmla="*/ 1540934 h 3295650"/>
              <a:gd name="connsiteX69" fmla="*/ 1308100 w 4239683"/>
              <a:gd name="connsiteY69" fmla="*/ 1515533 h 3295650"/>
              <a:gd name="connsiteX70" fmla="*/ 1257300 w 4239683"/>
              <a:gd name="connsiteY70" fmla="*/ 1515533 h 3295650"/>
              <a:gd name="connsiteX71" fmla="*/ 1257300 w 4239683"/>
              <a:gd name="connsiteY71" fmla="*/ 1479550 h 3295650"/>
              <a:gd name="connsiteX72" fmla="*/ 1223433 w 4239683"/>
              <a:gd name="connsiteY72" fmla="*/ 1479550 h 3295650"/>
              <a:gd name="connsiteX73" fmla="*/ 1223433 w 4239683"/>
              <a:gd name="connsiteY73" fmla="*/ 1435100 h 3295650"/>
              <a:gd name="connsiteX74" fmla="*/ 1198033 w 4239683"/>
              <a:gd name="connsiteY74" fmla="*/ 1435100 h 3295650"/>
              <a:gd name="connsiteX75" fmla="*/ 1198033 w 4239683"/>
              <a:gd name="connsiteY75" fmla="*/ 1346200 h 3295650"/>
              <a:gd name="connsiteX76" fmla="*/ 1172633 w 4239683"/>
              <a:gd name="connsiteY76" fmla="*/ 1346200 h 3295650"/>
              <a:gd name="connsiteX77" fmla="*/ 1174749 w 4239683"/>
              <a:gd name="connsiteY77" fmla="*/ 1299633 h 3295650"/>
              <a:gd name="connsiteX78" fmla="*/ 1147233 w 4239683"/>
              <a:gd name="connsiteY78" fmla="*/ 1295400 h 3295650"/>
              <a:gd name="connsiteX79" fmla="*/ 1147233 w 4239683"/>
              <a:gd name="connsiteY79" fmla="*/ 1250950 h 3295650"/>
              <a:gd name="connsiteX80" fmla="*/ 1102783 w 4239683"/>
              <a:gd name="connsiteY80" fmla="*/ 1250950 h 3295650"/>
              <a:gd name="connsiteX81" fmla="*/ 1094316 w 4239683"/>
              <a:gd name="connsiteY81" fmla="*/ 1195917 h 3295650"/>
              <a:gd name="connsiteX82" fmla="*/ 982132 w 4239683"/>
              <a:gd name="connsiteY82" fmla="*/ 1193800 h 3295650"/>
              <a:gd name="connsiteX83" fmla="*/ 956733 w 4239683"/>
              <a:gd name="connsiteY83" fmla="*/ 1164167 h 3295650"/>
              <a:gd name="connsiteX84" fmla="*/ 918633 w 4239683"/>
              <a:gd name="connsiteY84" fmla="*/ 1155700 h 3295650"/>
              <a:gd name="connsiteX85" fmla="*/ 912283 w 4239683"/>
              <a:gd name="connsiteY85" fmla="*/ 1081616 h 3295650"/>
              <a:gd name="connsiteX86" fmla="*/ 895349 w 4239683"/>
              <a:gd name="connsiteY86" fmla="*/ 1051982 h 3295650"/>
              <a:gd name="connsiteX87" fmla="*/ 901700 w 4239683"/>
              <a:gd name="connsiteY87" fmla="*/ 994833 h 3295650"/>
              <a:gd name="connsiteX88" fmla="*/ 867833 w 4239683"/>
              <a:gd name="connsiteY88" fmla="*/ 984250 h 3295650"/>
              <a:gd name="connsiteX89" fmla="*/ 867833 w 4239683"/>
              <a:gd name="connsiteY89" fmla="*/ 933450 h 3295650"/>
              <a:gd name="connsiteX90" fmla="*/ 848783 w 4239683"/>
              <a:gd name="connsiteY90" fmla="*/ 933450 h 3295650"/>
              <a:gd name="connsiteX91" fmla="*/ 848783 w 4239683"/>
              <a:gd name="connsiteY91" fmla="*/ 895350 h 3295650"/>
              <a:gd name="connsiteX92" fmla="*/ 823383 w 4239683"/>
              <a:gd name="connsiteY92" fmla="*/ 895350 h 3295650"/>
              <a:gd name="connsiteX93" fmla="*/ 823383 w 4239683"/>
              <a:gd name="connsiteY93" fmla="*/ 869950 h 3295650"/>
              <a:gd name="connsiteX94" fmla="*/ 715433 w 4239683"/>
              <a:gd name="connsiteY94" fmla="*/ 869950 h 3295650"/>
              <a:gd name="connsiteX95" fmla="*/ 704849 w 4239683"/>
              <a:gd name="connsiteY95" fmla="*/ 836083 h 3295650"/>
              <a:gd name="connsiteX96" fmla="*/ 645583 w 4239683"/>
              <a:gd name="connsiteY96" fmla="*/ 840317 h 3295650"/>
              <a:gd name="connsiteX97" fmla="*/ 645583 w 4239683"/>
              <a:gd name="connsiteY97" fmla="*/ 768350 h 3295650"/>
              <a:gd name="connsiteX98" fmla="*/ 613833 w 4239683"/>
              <a:gd name="connsiteY98" fmla="*/ 768350 h 3295650"/>
              <a:gd name="connsiteX99" fmla="*/ 605366 w 4239683"/>
              <a:gd name="connsiteY99" fmla="*/ 681567 h 3295650"/>
              <a:gd name="connsiteX100" fmla="*/ 590549 w 4239683"/>
              <a:gd name="connsiteY100" fmla="*/ 599017 h 3295650"/>
              <a:gd name="connsiteX101" fmla="*/ 582083 w 4239683"/>
              <a:gd name="connsiteY101" fmla="*/ 565150 h 3295650"/>
              <a:gd name="connsiteX102" fmla="*/ 550333 w 4239683"/>
              <a:gd name="connsiteY102" fmla="*/ 565150 h 3295650"/>
              <a:gd name="connsiteX103" fmla="*/ 548216 w 4239683"/>
              <a:gd name="connsiteY103" fmla="*/ 505883 h 3295650"/>
              <a:gd name="connsiteX104" fmla="*/ 514350 w 4239683"/>
              <a:gd name="connsiteY104" fmla="*/ 501650 h 3295650"/>
              <a:gd name="connsiteX105" fmla="*/ 512233 w 4239683"/>
              <a:gd name="connsiteY105" fmla="*/ 476250 h 3295650"/>
              <a:gd name="connsiteX106" fmla="*/ 442383 w 4239683"/>
              <a:gd name="connsiteY106" fmla="*/ 476250 h 3295650"/>
              <a:gd name="connsiteX107" fmla="*/ 442383 w 4239683"/>
              <a:gd name="connsiteY107" fmla="*/ 450850 h 3295650"/>
              <a:gd name="connsiteX108" fmla="*/ 328083 w 4239683"/>
              <a:gd name="connsiteY108" fmla="*/ 450850 h 3295650"/>
              <a:gd name="connsiteX109" fmla="*/ 328083 w 4239683"/>
              <a:gd name="connsiteY109" fmla="*/ 381000 h 3295650"/>
              <a:gd name="connsiteX110" fmla="*/ 302683 w 4239683"/>
              <a:gd name="connsiteY110" fmla="*/ 381000 h 3295650"/>
              <a:gd name="connsiteX111" fmla="*/ 302683 w 4239683"/>
              <a:gd name="connsiteY111" fmla="*/ 323850 h 3295650"/>
              <a:gd name="connsiteX112" fmla="*/ 283633 w 4239683"/>
              <a:gd name="connsiteY112" fmla="*/ 323850 h 3295650"/>
              <a:gd name="connsiteX113" fmla="*/ 283633 w 4239683"/>
              <a:gd name="connsiteY113" fmla="*/ 241300 h 3295650"/>
              <a:gd name="connsiteX114" fmla="*/ 277283 w 4239683"/>
              <a:gd name="connsiteY114" fmla="*/ 234950 h 3295650"/>
              <a:gd name="connsiteX115" fmla="*/ 277283 w 4239683"/>
              <a:gd name="connsiteY115" fmla="*/ 114300 h 3295650"/>
              <a:gd name="connsiteX116" fmla="*/ 243417 w 4239683"/>
              <a:gd name="connsiteY116" fmla="*/ 88900 h 3295650"/>
              <a:gd name="connsiteX117" fmla="*/ 239183 w 4239683"/>
              <a:gd name="connsiteY117" fmla="*/ 57150 h 3295650"/>
              <a:gd name="connsiteX118" fmla="*/ 160867 w 4239683"/>
              <a:gd name="connsiteY118" fmla="*/ 57150 h 3295650"/>
              <a:gd name="connsiteX119" fmla="*/ 154516 w 4239683"/>
              <a:gd name="connsiteY119" fmla="*/ 21167 h 3295650"/>
              <a:gd name="connsiteX120" fmla="*/ 105834 w 4239683"/>
              <a:gd name="connsiteY120" fmla="*/ 21167 h 3295650"/>
              <a:gd name="connsiteX121" fmla="*/ 105833 w 4239683"/>
              <a:gd name="connsiteY121" fmla="*/ 0 h 3295650"/>
              <a:gd name="connsiteX122" fmla="*/ 0 w 4239683"/>
              <a:gd name="connsiteY122" fmla="*/ 0 h 3295650"/>
              <a:gd name="connsiteX0" fmla="*/ 4239683 w 4239683"/>
              <a:gd name="connsiteY0" fmla="*/ 3295650 h 3295650"/>
              <a:gd name="connsiteX1" fmla="*/ 4239683 w 4239683"/>
              <a:gd name="connsiteY1" fmla="*/ 2768600 h 3295650"/>
              <a:gd name="connsiteX2" fmla="*/ 3623733 w 4239683"/>
              <a:gd name="connsiteY2" fmla="*/ 2768600 h 3295650"/>
              <a:gd name="connsiteX3" fmla="*/ 3623733 w 4239683"/>
              <a:gd name="connsiteY3" fmla="*/ 2673350 h 3295650"/>
              <a:gd name="connsiteX4" fmla="*/ 3160183 w 4239683"/>
              <a:gd name="connsiteY4" fmla="*/ 2673350 h 3295650"/>
              <a:gd name="connsiteX5" fmla="*/ 3160183 w 4239683"/>
              <a:gd name="connsiteY5" fmla="*/ 2603500 h 3295650"/>
              <a:gd name="connsiteX6" fmla="*/ 3058583 w 4239683"/>
              <a:gd name="connsiteY6" fmla="*/ 2603500 h 3295650"/>
              <a:gd name="connsiteX7" fmla="*/ 3058583 w 4239683"/>
              <a:gd name="connsiteY7" fmla="*/ 2603500 h 3295650"/>
              <a:gd name="connsiteX8" fmla="*/ 3058583 w 4239683"/>
              <a:gd name="connsiteY8" fmla="*/ 2559050 h 3295650"/>
              <a:gd name="connsiteX9" fmla="*/ 2995083 w 4239683"/>
              <a:gd name="connsiteY9" fmla="*/ 2559050 h 3295650"/>
              <a:gd name="connsiteX10" fmla="*/ 2995083 w 4239683"/>
              <a:gd name="connsiteY10" fmla="*/ 2482850 h 3295650"/>
              <a:gd name="connsiteX11" fmla="*/ 2982383 w 4239683"/>
              <a:gd name="connsiteY11" fmla="*/ 2482850 h 3295650"/>
              <a:gd name="connsiteX12" fmla="*/ 2982383 w 4239683"/>
              <a:gd name="connsiteY12" fmla="*/ 2451100 h 3295650"/>
              <a:gd name="connsiteX13" fmla="*/ 2912533 w 4239683"/>
              <a:gd name="connsiteY13" fmla="*/ 2451100 h 3295650"/>
              <a:gd name="connsiteX14" fmla="*/ 2925233 w 4239683"/>
              <a:gd name="connsiteY14" fmla="*/ 2438400 h 3295650"/>
              <a:gd name="connsiteX15" fmla="*/ 2823633 w 4239683"/>
              <a:gd name="connsiteY15" fmla="*/ 2438400 h 3295650"/>
              <a:gd name="connsiteX16" fmla="*/ 2823633 w 4239683"/>
              <a:gd name="connsiteY16" fmla="*/ 2413000 h 3295650"/>
              <a:gd name="connsiteX17" fmla="*/ 2753783 w 4239683"/>
              <a:gd name="connsiteY17" fmla="*/ 2413000 h 3295650"/>
              <a:gd name="connsiteX18" fmla="*/ 2753783 w 4239683"/>
              <a:gd name="connsiteY18" fmla="*/ 2393950 h 3295650"/>
              <a:gd name="connsiteX19" fmla="*/ 2728383 w 4239683"/>
              <a:gd name="connsiteY19" fmla="*/ 2393950 h 3295650"/>
              <a:gd name="connsiteX20" fmla="*/ 2728383 w 4239683"/>
              <a:gd name="connsiteY20" fmla="*/ 2368550 h 3295650"/>
              <a:gd name="connsiteX21" fmla="*/ 2696633 w 4239683"/>
              <a:gd name="connsiteY21" fmla="*/ 2368550 h 3295650"/>
              <a:gd name="connsiteX22" fmla="*/ 2696633 w 4239683"/>
              <a:gd name="connsiteY22" fmla="*/ 2355850 h 3295650"/>
              <a:gd name="connsiteX23" fmla="*/ 2575983 w 4239683"/>
              <a:gd name="connsiteY23" fmla="*/ 2355850 h 3295650"/>
              <a:gd name="connsiteX24" fmla="*/ 2575983 w 4239683"/>
              <a:gd name="connsiteY24" fmla="*/ 2336800 h 3295650"/>
              <a:gd name="connsiteX25" fmla="*/ 2506133 w 4239683"/>
              <a:gd name="connsiteY25" fmla="*/ 2336800 h 3295650"/>
              <a:gd name="connsiteX26" fmla="*/ 2506133 w 4239683"/>
              <a:gd name="connsiteY26" fmla="*/ 2292350 h 3295650"/>
              <a:gd name="connsiteX27" fmla="*/ 2468033 w 4239683"/>
              <a:gd name="connsiteY27" fmla="*/ 2292350 h 3295650"/>
              <a:gd name="connsiteX28" fmla="*/ 2468033 w 4239683"/>
              <a:gd name="connsiteY28" fmla="*/ 2273300 h 3295650"/>
              <a:gd name="connsiteX29" fmla="*/ 2410883 w 4239683"/>
              <a:gd name="connsiteY29" fmla="*/ 2273300 h 3295650"/>
              <a:gd name="connsiteX30" fmla="*/ 2410883 w 4239683"/>
              <a:gd name="connsiteY30" fmla="*/ 2228850 h 3295650"/>
              <a:gd name="connsiteX31" fmla="*/ 2372783 w 4239683"/>
              <a:gd name="connsiteY31" fmla="*/ 2228850 h 3295650"/>
              <a:gd name="connsiteX32" fmla="*/ 2372783 w 4239683"/>
              <a:gd name="connsiteY32" fmla="*/ 2190750 h 3295650"/>
              <a:gd name="connsiteX33" fmla="*/ 2252133 w 4239683"/>
              <a:gd name="connsiteY33" fmla="*/ 2190750 h 3295650"/>
              <a:gd name="connsiteX34" fmla="*/ 2252133 w 4239683"/>
              <a:gd name="connsiteY34" fmla="*/ 2165350 h 3295650"/>
              <a:gd name="connsiteX35" fmla="*/ 2207683 w 4239683"/>
              <a:gd name="connsiteY35" fmla="*/ 2165350 h 3295650"/>
              <a:gd name="connsiteX36" fmla="*/ 2207683 w 4239683"/>
              <a:gd name="connsiteY36" fmla="*/ 2152650 h 3295650"/>
              <a:gd name="connsiteX37" fmla="*/ 2169583 w 4239683"/>
              <a:gd name="connsiteY37" fmla="*/ 2152650 h 3295650"/>
              <a:gd name="connsiteX38" fmla="*/ 2169583 w 4239683"/>
              <a:gd name="connsiteY38" fmla="*/ 2127250 h 3295650"/>
              <a:gd name="connsiteX39" fmla="*/ 2131483 w 4239683"/>
              <a:gd name="connsiteY39" fmla="*/ 2127250 h 3295650"/>
              <a:gd name="connsiteX40" fmla="*/ 2131483 w 4239683"/>
              <a:gd name="connsiteY40" fmla="*/ 2082800 h 3295650"/>
              <a:gd name="connsiteX41" fmla="*/ 2106083 w 4239683"/>
              <a:gd name="connsiteY41" fmla="*/ 2082800 h 3295650"/>
              <a:gd name="connsiteX42" fmla="*/ 2106083 w 4239683"/>
              <a:gd name="connsiteY42" fmla="*/ 2025650 h 3295650"/>
              <a:gd name="connsiteX43" fmla="*/ 2080683 w 4239683"/>
              <a:gd name="connsiteY43" fmla="*/ 2025650 h 3295650"/>
              <a:gd name="connsiteX44" fmla="*/ 2080683 w 4239683"/>
              <a:gd name="connsiteY44" fmla="*/ 2025650 h 3295650"/>
              <a:gd name="connsiteX45" fmla="*/ 2055283 w 4239683"/>
              <a:gd name="connsiteY45" fmla="*/ 2000250 h 3295650"/>
              <a:gd name="connsiteX46" fmla="*/ 2055283 w 4239683"/>
              <a:gd name="connsiteY46" fmla="*/ 1968500 h 3295650"/>
              <a:gd name="connsiteX47" fmla="*/ 1839383 w 4239683"/>
              <a:gd name="connsiteY47" fmla="*/ 1968500 h 3295650"/>
              <a:gd name="connsiteX48" fmla="*/ 1839383 w 4239683"/>
              <a:gd name="connsiteY48" fmla="*/ 1930400 h 3295650"/>
              <a:gd name="connsiteX49" fmla="*/ 1813983 w 4239683"/>
              <a:gd name="connsiteY49" fmla="*/ 1930400 h 3295650"/>
              <a:gd name="connsiteX50" fmla="*/ 1813983 w 4239683"/>
              <a:gd name="connsiteY50" fmla="*/ 1885950 h 3295650"/>
              <a:gd name="connsiteX51" fmla="*/ 1794933 w 4239683"/>
              <a:gd name="connsiteY51" fmla="*/ 1885950 h 3295650"/>
              <a:gd name="connsiteX52" fmla="*/ 1794933 w 4239683"/>
              <a:gd name="connsiteY52" fmla="*/ 1854200 h 3295650"/>
              <a:gd name="connsiteX53" fmla="*/ 1763183 w 4239683"/>
              <a:gd name="connsiteY53" fmla="*/ 1854200 h 3295650"/>
              <a:gd name="connsiteX54" fmla="*/ 1763183 w 4239683"/>
              <a:gd name="connsiteY54" fmla="*/ 1816100 h 3295650"/>
              <a:gd name="connsiteX55" fmla="*/ 1725083 w 4239683"/>
              <a:gd name="connsiteY55" fmla="*/ 1816100 h 3295650"/>
              <a:gd name="connsiteX56" fmla="*/ 1725083 w 4239683"/>
              <a:gd name="connsiteY56" fmla="*/ 1790700 h 3295650"/>
              <a:gd name="connsiteX57" fmla="*/ 1598083 w 4239683"/>
              <a:gd name="connsiteY57" fmla="*/ 1790700 h 3295650"/>
              <a:gd name="connsiteX58" fmla="*/ 1598083 w 4239683"/>
              <a:gd name="connsiteY58" fmla="*/ 1758950 h 3295650"/>
              <a:gd name="connsiteX59" fmla="*/ 1540933 w 4239683"/>
              <a:gd name="connsiteY59" fmla="*/ 1758950 h 3295650"/>
              <a:gd name="connsiteX60" fmla="*/ 1540933 w 4239683"/>
              <a:gd name="connsiteY60" fmla="*/ 1758950 h 3295650"/>
              <a:gd name="connsiteX61" fmla="*/ 1542522 w 4239683"/>
              <a:gd name="connsiteY61" fmla="*/ 1722437 h 3295650"/>
              <a:gd name="connsiteX62" fmla="*/ 1507596 w 4239683"/>
              <a:gd name="connsiteY62" fmla="*/ 1720849 h 3295650"/>
              <a:gd name="connsiteX63" fmla="*/ 1502833 w 4239683"/>
              <a:gd name="connsiteY63" fmla="*/ 1665288 h 3295650"/>
              <a:gd name="connsiteX64" fmla="*/ 1464733 w 4239683"/>
              <a:gd name="connsiteY64" fmla="*/ 1663700 h 3295650"/>
              <a:gd name="connsiteX65" fmla="*/ 1463146 w 4239683"/>
              <a:gd name="connsiteY65" fmla="*/ 1579563 h 3295650"/>
              <a:gd name="connsiteX66" fmla="*/ 1400177 w 4239683"/>
              <a:gd name="connsiteY66" fmla="*/ 1572155 h 3295650"/>
              <a:gd name="connsiteX67" fmla="*/ 1400703 w 4239683"/>
              <a:gd name="connsiteY67" fmla="*/ 1543049 h 3295650"/>
              <a:gd name="connsiteX68" fmla="*/ 1303865 w 4239683"/>
              <a:gd name="connsiteY68" fmla="*/ 1540934 h 3295650"/>
              <a:gd name="connsiteX69" fmla="*/ 1308100 w 4239683"/>
              <a:gd name="connsiteY69" fmla="*/ 1515533 h 3295650"/>
              <a:gd name="connsiteX70" fmla="*/ 1257300 w 4239683"/>
              <a:gd name="connsiteY70" fmla="*/ 1515533 h 3295650"/>
              <a:gd name="connsiteX71" fmla="*/ 1257300 w 4239683"/>
              <a:gd name="connsiteY71" fmla="*/ 1479550 h 3295650"/>
              <a:gd name="connsiteX72" fmla="*/ 1223433 w 4239683"/>
              <a:gd name="connsiteY72" fmla="*/ 1479550 h 3295650"/>
              <a:gd name="connsiteX73" fmla="*/ 1223433 w 4239683"/>
              <a:gd name="connsiteY73" fmla="*/ 1435100 h 3295650"/>
              <a:gd name="connsiteX74" fmla="*/ 1198033 w 4239683"/>
              <a:gd name="connsiteY74" fmla="*/ 1435100 h 3295650"/>
              <a:gd name="connsiteX75" fmla="*/ 1198033 w 4239683"/>
              <a:gd name="connsiteY75" fmla="*/ 1346200 h 3295650"/>
              <a:gd name="connsiteX76" fmla="*/ 1172633 w 4239683"/>
              <a:gd name="connsiteY76" fmla="*/ 1346200 h 3295650"/>
              <a:gd name="connsiteX77" fmla="*/ 1174749 w 4239683"/>
              <a:gd name="connsiteY77" fmla="*/ 1299633 h 3295650"/>
              <a:gd name="connsiteX78" fmla="*/ 1147233 w 4239683"/>
              <a:gd name="connsiteY78" fmla="*/ 1295400 h 3295650"/>
              <a:gd name="connsiteX79" fmla="*/ 1147233 w 4239683"/>
              <a:gd name="connsiteY79" fmla="*/ 1250950 h 3295650"/>
              <a:gd name="connsiteX80" fmla="*/ 1102783 w 4239683"/>
              <a:gd name="connsiteY80" fmla="*/ 1250950 h 3295650"/>
              <a:gd name="connsiteX81" fmla="*/ 1094316 w 4239683"/>
              <a:gd name="connsiteY81" fmla="*/ 1195917 h 3295650"/>
              <a:gd name="connsiteX82" fmla="*/ 982132 w 4239683"/>
              <a:gd name="connsiteY82" fmla="*/ 1193800 h 3295650"/>
              <a:gd name="connsiteX83" fmla="*/ 956733 w 4239683"/>
              <a:gd name="connsiteY83" fmla="*/ 1164167 h 3295650"/>
              <a:gd name="connsiteX84" fmla="*/ 918633 w 4239683"/>
              <a:gd name="connsiteY84" fmla="*/ 1155700 h 3295650"/>
              <a:gd name="connsiteX85" fmla="*/ 912283 w 4239683"/>
              <a:gd name="connsiteY85" fmla="*/ 1081616 h 3295650"/>
              <a:gd name="connsiteX86" fmla="*/ 895349 w 4239683"/>
              <a:gd name="connsiteY86" fmla="*/ 1051982 h 3295650"/>
              <a:gd name="connsiteX87" fmla="*/ 901700 w 4239683"/>
              <a:gd name="connsiteY87" fmla="*/ 994833 h 3295650"/>
              <a:gd name="connsiteX88" fmla="*/ 867833 w 4239683"/>
              <a:gd name="connsiteY88" fmla="*/ 984250 h 3295650"/>
              <a:gd name="connsiteX89" fmla="*/ 867833 w 4239683"/>
              <a:gd name="connsiteY89" fmla="*/ 933450 h 3295650"/>
              <a:gd name="connsiteX90" fmla="*/ 848783 w 4239683"/>
              <a:gd name="connsiteY90" fmla="*/ 933450 h 3295650"/>
              <a:gd name="connsiteX91" fmla="*/ 848783 w 4239683"/>
              <a:gd name="connsiteY91" fmla="*/ 895350 h 3295650"/>
              <a:gd name="connsiteX92" fmla="*/ 823383 w 4239683"/>
              <a:gd name="connsiteY92" fmla="*/ 895350 h 3295650"/>
              <a:gd name="connsiteX93" fmla="*/ 823383 w 4239683"/>
              <a:gd name="connsiteY93" fmla="*/ 869950 h 3295650"/>
              <a:gd name="connsiteX94" fmla="*/ 715433 w 4239683"/>
              <a:gd name="connsiteY94" fmla="*/ 869950 h 3295650"/>
              <a:gd name="connsiteX95" fmla="*/ 704849 w 4239683"/>
              <a:gd name="connsiteY95" fmla="*/ 836083 h 3295650"/>
              <a:gd name="connsiteX96" fmla="*/ 645583 w 4239683"/>
              <a:gd name="connsiteY96" fmla="*/ 840317 h 3295650"/>
              <a:gd name="connsiteX97" fmla="*/ 645583 w 4239683"/>
              <a:gd name="connsiteY97" fmla="*/ 768350 h 3295650"/>
              <a:gd name="connsiteX98" fmla="*/ 613833 w 4239683"/>
              <a:gd name="connsiteY98" fmla="*/ 768350 h 3295650"/>
              <a:gd name="connsiteX99" fmla="*/ 605366 w 4239683"/>
              <a:gd name="connsiteY99" fmla="*/ 681567 h 3295650"/>
              <a:gd name="connsiteX100" fmla="*/ 590549 w 4239683"/>
              <a:gd name="connsiteY100" fmla="*/ 599017 h 3295650"/>
              <a:gd name="connsiteX101" fmla="*/ 582083 w 4239683"/>
              <a:gd name="connsiteY101" fmla="*/ 565150 h 3295650"/>
              <a:gd name="connsiteX102" fmla="*/ 550333 w 4239683"/>
              <a:gd name="connsiteY102" fmla="*/ 565150 h 3295650"/>
              <a:gd name="connsiteX103" fmla="*/ 548216 w 4239683"/>
              <a:gd name="connsiteY103" fmla="*/ 505883 h 3295650"/>
              <a:gd name="connsiteX104" fmla="*/ 514350 w 4239683"/>
              <a:gd name="connsiteY104" fmla="*/ 501650 h 3295650"/>
              <a:gd name="connsiteX105" fmla="*/ 512233 w 4239683"/>
              <a:gd name="connsiteY105" fmla="*/ 476250 h 3295650"/>
              <a:gd name="connsiteX106" fmla="*/ 442383 w 4239683"/>
              <a:gd name="connsiteY106" fmla="*/ 476250 h 3295650"/>
              <a:gd name="connsiteX107" fmla="*/ 442383 w 4239683"/>
              <a:gd name="connsiteY107" fmla="*/ 450850 h 3295650"/>
              <a:gd name="connsiteX108" fmla="*/ 328083 w 4239683"/>
              <a:gd name="connsiteY108" fmla="*/ 450850 h 3295650"/>
              <a:gd name="connsiteX109" fmla="*/ 328083 w 4239683"/>
              <a:gd name="connsiteY109" fmla="*/ 381000 h 3295650"/>
              <a:gd name="connsiteX110" fmla="*/ 302683 w 4239683"/>
              <a:gd name="connsiteY110" fmla="*/ 381000 h 3295650"/>
              <a:gd name="connsiteX111" fmla="*/ 302683 w 4239683"/>
              <a:gd name="connsiteY111" fmla="*/ 323850 h 3295650"/>
              <a:gd name="connsiteX112" fmla="*/ 283633 w 4239683"/>
              <a:gd name="connsiteY112" fmla="*/ 323850 h 3295650"/>
              <a:gd name="connsiteX113" fmla="*/ 283633 w 4239683"/>
              <a:gd name="connsiteY113" fmla="*/ 241300 h 3295650"/>
              <a:gd name="connsiteX114" fmla="*/ 277283 w 4239683"/>
              <a:gd name="connsiteY114" fmla="*/ 234950 h 3295650"/>
              <a:gd name="connsiteX115" fmla="*/ 277283 w 4239683"/>
              <a:gd name="connsiteY115" fmla="*/ 114300 h 3295650"/>
              <a:gd name="connsiteX116" fmla="*/ 243417 w 4239683"/>
              <a:gd name="connsiteY116" fmla="*/ 88900 h 3295650"/>
              <a:gd name="connsiteX117" fmla="*/ 239183 w 4239683"/>
              <a:gd name="connsiteY117" fmla="*/ 57150 h 3295650"/>
              <a:gd name="connsiteX118" fmla="*/ 160867 w 4239683"/>
              <a:gd name="connsiteY118" fmla="*/ 57150 h 3295650"/>
              <a:gd name="connsiteX119" fmla="*/ 154516 w 4239683"/>
              <a:gd name="connsiteY119" fmla="*/ 21167 h 3295650"/>
              <a:gd name="connsiteX120" fmla="*/ 105834 w 4239683"/>
              <a:gd name="connsiteY120" fmla="*/ 21167 h 3295650"/>
              <a:gd name="connsiteX121" fmla="*/ 105833 w 4239683"/>
              <a:gd name="connsiteY121" fmla="*/ 0 h 3295650"/>
              <a:gd name="connsiteX122" fmla="*/ 0 w 4239683"/>
              <a:gd name="connsiteY122" fmla="*/ 0 h 3295650"/>
              <a:gd name="connsiteX0" fmla="*/ 4239683 w 4239683"/>
              <a:gd name="connsiteY0" fmla="*/ 3295650 h 3295650"/>
              <a:gd name="connsiteX1" fmla="*/ 4239683 w 4239683"/>
              <a:gd name="connsiteY1" fmla="*/ 2768600 h 3295650"/>
              <a:gd name="connsiteX2" fmla="*/ 3623733 w 4239683"/>
              <a:gd name="connsiteY2" fmla="*/ 2768600 h 3295650"/>
              <a:gd name="connsiteX3" fmla="*/ 3623733 w 4239683"/>
              <a:gd name="connsiteY3" fmla="*/ 2673350 h 3295650"/>
              <a:gd name="connsiteX4" fmla="*/ 3160183 w 4239683"/>
              <a:gd name="connsiteY4" fmla="*/ 2673350 h 3295650"/>
              <a:gd name="connsiteX5" fmla="*/ 3160183 w 4239683"/>
              <a:gd name="connsiteY5" fmla="*/ 2603500 h 3295650"/>
              <a:gd name="connsiteX6" fmla="*/ 3058583 w 4239683"/>
              <a:gd name="connsiteY6" fmla="*/ 2603500 h 3295650"/>
              <a:gd name="connsiteX7" fmla="*/ 3058583 w 4239683"/>
              <a:gd name="connsiteY7" fmla="*/ 2603500 h 3295650"/>
              <a:gd name="connsiteX8" fmla="*/ 3058583 w 4239683"/>
              <a:gd name="connsiteY8" fmla="*/ 2559050 h 3295650"/>
              <a:gd name="connsiteX9" fmla="*/ 2995083 w 4239683"/>
              <a:gd name="connsiteY9" fmla="*/ 2559050 h 3295650"/>
              <a:gd name="connsiteX10" fmla="*/ 2995083 w 4239683"/>
              <a:gd name="connsiteY10" fmla="*/ 2482850 h 3295650"/>
              <a:gd name="connsiteX11" fmla="*/ 2982383 w 4239683"/>
              <a:gd name="connsiteY11" fmla="*/ 2482850 h 3295650"/>
              <a:gd name="connsiteX12" fmla="*/ 2982383 w 4239683"/>
              <a:gd name="connsiteY12" fmla="*/ 2451100 h 3295650"/>
              <a:gd name="connsiteX13" fmla="*/ 2912533 w 4239683"/>
              <a:gd name="connsiteY13" fmla="*/ 2451100 h 3295650"/>
              <a:gd name="connsiteX14" fmla="*/ 2925233 w 4239683"/>
              <a:gd name="connsiteY14" fmla="*/ 2438400 h 3295650"/>
              <a:gd name="connsiteX15" fmla="*/ 2823633 w 4239683"/>
              <a:gd name="connsiteY15" fmla="*/ 2438400 h 3295650"/>
              <a:gd name="connsiteX16" fmla="*/ 2823633 w 4239683"/>
              <a:gd name="connsiteY16" fmla="*/ 2413000 h 3295650"/>
              <a:gd name="connsiteX17" fmla="*/ 2753783 w 4239683"/>
              <a:gd name="connsiteY17" fmla="*/ 2413000 h 3295650"/>
              <a:gd name="connsiteX18" fmla="*/ 2753783 w 4239683"/>
              <a:gd name="connsiteY18" fmla="*/ 2393950 h 3295650"/>
              <a:gd name="connsiteX19" fmla="*/ 2728383 w 4239683"/>
              <a:gd name="connsiteY19" fmla="*/ 2393950 h 3295650"/>
              <a:gd name="connsiteX20" fmla="*/ 2728383 w 4239683"/>
              <a:gd name="connsiteY20" fmla="*/ 2368550 h 3295650"/>
              <a:gd name="connsiteX21" fmla="*/ 2696633 w 4239683"/>
              <a:gd name="connsiteY21" fmla="*/ 2368550 h 3295650"/>
              <a:gd name="connsiteX22" fmla="*/ 2696633 w 4239683"/>
              <a:gd name="connsiteY22" fmla="*/ 2355850 h 3295650"/>
              <a:gd name="connsiteX23" fmla="*/ 2575983 w 4239683"/>
              <a:gd name="connsiteY23" fmla="*/ 2355850 h 3295650"/>
              <a:gd name="connsiteX24" fmla="*/ 2575983 w 4239683"/>
              <a:gd name="connsiteY24" fmla="*/ 2336800 h 3295650"/>
              <a:gd name="connsiteX25" fmla="*/ 2506133 w 4239683"/>
              <a:gd name="connsiteY25" fmla="*/ 2336800 h 3295650"/>
              <a:gd name="connsiteX26" fmla="*/ 2506133 w 4239683"/>
              <a:gd name="connsiteY26" fmla="*/ 2292350 h 3295650"/>
              <a:gd name="connsiteX27" fmla="*/ 2468033 w 4239683"/>
              <a:gd name="connsiteY27" fmla="*/ 2292350 h 3295650"/>
              <a:gd name="connsiteX28" fmla="*/ 2468033 w 4239683"/>
              <a:gd name="connsiteY28" fmla="*/ 2273300 h 3295650"/>
              <a:gd name="connsiteX29" fmla="*/ 2410883 w 4239683"/>
              <a:gd name="connsiteY29" fmla="*/ 2273300 h 3295650"/>
              <a:gd name="connsiteX30" fmla="*/ 2410883 w 4239683"/>
              <a:gd name="connsiteY30" fmla="*/ 2228850 h 3295650"/>
              <a:gd name="connsiteX31" fmla="*/ 2372783 w 4239683"/>
              <a:gd name="connsiteY31" fmla="*/ 2228850 h 3295650"/>
              <a:gd name="connsiteX32" fmla="*/ 2372783 w 4239683"/>
              <a:gd name="connsiteY32" fmla="*/ 2190750 h 3295650"/>
              <a:gd name="connsiteX33" fmla="*/ 2252133 w 4239683"/>
              <a:gd name="connsiteY33" fmla="*/ 2190750 h 3295650"/>
              <a:gd name="connsiteX34" fmla="*/ 2252133 w 4239683"/>
              <a:gd name="connsiteY34" fmla="*/ 2165350 h 3295650"/>
              <a:gd name="connsiteX35" fmla="*/ 2207683 w 4239683"/>
              <a:gd name="connsiteY35" fmla="*/ 2165350 h 3295650"/>
              <a:gd name="connsiteX36" fmla="*/ 2207683 w 4239683"/>
              <a:gd name="connsiteY36" fmla="*/ 2152650 h 3295650"/>
              <a:gd name="connsiteX37" fmla="*/ 2169583 w 4239683"/>
              <a:gd name="connsiteY37" fmla="*/ 2152650 h 3295650"/>
              <a:gd name="connsiteX38" fmla="*/ 2169583 w 4239683"/>
              <a:gd name="connsiteY38" fmla="*/ 2127250 h 3295650"/>
              <a:gd name="connsiteX39" fmla="*/ 2131483 w 4239683"/>
              <a:gd name="connsiteY39" fmla="*/ 2127250 h 3295650"/>
              <a:gd name="connsiteX40" fmla="*/ 2131483 w 4239683"/>
              <a:gd name="connsiteY40" fmla="*/ 2082800 h 3295650"/>
              <a:gd name="connsiteX41" fmla="*/ 2106083 w 4239683"/>
              <a:gd name="connsiteY41" fmla="*/ 2082800 h 3295650"/>
              <a:gd name="connsiteX42" fmla="*/ 2106083 w 4239683"/>
              <a:gd name="connsiteY42" fmla="*/ 2025650 h 3295650"/>
              <a:gd name="connsiteX43" fmla="*/ 2080683 w 4239683"/>
              <a:gd name="connsiteY43" fmla="*/ 2025650 h 3295650"/>
              <a:gd name="connsiteX44" fmla="*/ 2087033 w 4239683"/>
              <a:gd name="connsiteY44" fmla="*/ 1998663 h 3295650"/>
              <a:gd name="connsiteX45" fmla="*/ 2055283 w 4239683"/>
              <a:gd name="connsiteY45" fmla="*/ 2000250 h 3295650"/>
              <a:gd name="connsiteX46" fmla="*/ 2055283 w 4239683"/>
              <a:gd name="connsiteY46" fmla="*/ 1968500 h 3295650"/>
              <a:gd name="connsiteX47" fmla="*/ 1839383 w 4239683"/>
              <a:gd name="connsiteY47" fmla="*/ 1968500 h 3295650"/>
              <a:gd name="connsiteX48" fmla="*/ 1839383 w 4239683"/>
              <a:gd name="connsiteY48" fmla="*/ 1930400 h 3295650"/>
              <a:gd name="connsiteX49" fmla="*/ 1813983 w 4239683"/>
              <a:gd name="connsiteY49" fmla="*/ 1930400 h 3295650"/>
              <a:gd name="connsiteX50" fmla="*/ 1813983 w 4239683"/>
              <a:gd name="connsiteY50" fmla="*/ 1885950 h 3295650"/>
              <a:gd name="connsiteX51" fmla="*/ 1794933 w 4239683"/>
              <a:gd name="connsiteY51" fmla="*/ 1885950 h 3295650"/>
              <a:gd name="connsiteX52" fmla="*/ 1794933 w 4239683"/>
              <a:gd name="connsiteY52" fmla="*/ 1854200 h 3295650"/>
              <a:gd name="connsiteX53" fmla="*/ 1763183 w 4239683"/>
              <a:gd name="connsiteY53" fmla="*/ 1854200 h 3295650"/>
              <a:gd name="connsiteX54" fmla="*/ 1763183 w 4239683"/>
              <a:gd name="connsiteY54" fmla="*/ 1816100 h 3295650"/>
              <a:gd name="connsiteX55" fmla="*/ 1725083 w 4239683"/>
              <a:gd name="connsiteY55" fmla="*/ 1816100 h 3295650"/>
              <a:gd name="connsiteX56" fmla="*/ 1725083 w 4239683"/>
              <a:gd name="connsiteY56" fmla="*/ 1790700 h 3295650"/>
              <a:gd name="connsiteX57" fmla="*/ 1598083 w 4239683"/>
              <a:gd name="connsiteY57" fmla="*/ 1790700 h 3295650"/>
              <a:gd name="connsiteX58" fmla="*/ 1598083 w 4239683"/>
              <a:gd name="connsiteY58" fmla="*/ 1758950 h 3295650"/>
              <a:gd name="connsiteX59" fmla="*/ 1540933 w 4239683"/>
              <a:gd name="connsiteY59" fmla="*/ 1758950 h 3295650"/>
              <a:gd name="connsiteX60" fmla="*/ 1540933 w 4239683"/>
              <a:gd name="connsiteY60" fmla="*/ 1758950 h 3295650"/>
              <a:gd name="connsiteX61" fmla="*/ 1542522 w 4239683"/>
              <a:gd name="connsiteY61" fmla="*/ 1722437 h 3295650"/>
              <a:gd name="connsiteX62" fmla="*/ 1507596 w 4239683"/>
              <a:gd name="connsiteY62" fmla="*/ 1720849 h 3295650"/>
              <a:gd name="connsiteX63" fmla="*/ 1502833 w 4239683"/>
              <a:gd name="connsiteY63" fmla="*/ 1665288 h 3295650"/>
              <a:gd name="connsiteX64" fmla="*/ 1464733 w 4239683"/>
              <a:gd name="connsiteY64" fmla="*/ 1663700 h 3295650"/>
              <a:gd name="connsiteX65" fmla="*/ 1463146 w 4239683"/>
              <a:gd name="connsiteY65" fmla="*/ 1579563 h 3295650"/>
              <a:gd name="connsiteX66" fmla="*/ 1400177 w 4239683"/>
              <a:gd name="connsiteY66" fmla="*/ 1572155 h 3295650"/>
              <a:gd name="connsiteX67" fmla="*/ 1400703 w 4239683"/>
              <a:gd name="connsiteY67" fmla="*/ 1543049 h 3295650"/>
              <a:gd name="connsiteX68" fmla="*/ 1303865 w 4239683"/>
              <a:gd name="connsiteY68" fmla="*/ 1540934 h 3295650"/>
              <a:gd name="connsiteX69" fmla="*/ 1308100 w 4239683"/>
              <a:gd name="connsiteY69" fmla="*/ 1515533 h 3295650"/>
              <a:gd name="connsiteX70" fmla="*/ 1257300 w 4239683"/>
              <a:gd name="connsiteY70" fmla="*/ 1515533 h 3295650"/>
              <a:gd name="connsiteX71" fmla="*/ 1257300 w 4239683"/>
              <a:gd name="connsiteY71" fmla="*/ 1479550 h 3295650"/>
              <a:gd name="connsiteX72" fmla="*/ 1223433 w 4239683"/>
              <a:gd name="connsiteY72" fmla="*/ 1479550 h 3295650"/>
              <a:gd name="connsiteX73" fmla="*/ 1223433 w 4239683"/>
              <a:gd name="connsiteY73" fmla="*/ 1435100 h 3295650"/>
              <a:gd name="connsiteX74" fmla="*/ 1198033 w 4239683"/>
              <a:gd name="connsiteY74" fmla="*/ 1435100 h 3295650"/>
              <a:gd name="connsiteX75" fmla="*/ 1198033 w 4239683"/>
              <a:gd name="connsiteY75" fmla="*/ 1346200 h 3295650"/>
              <a:gd name="connsiteX76" fmla="*/ 1172633 w 4239683"/>
              <a:gd name="connsiteY76" fmla="*/ 1346200 h 3295650"/>
              <a:gd name="connsiteX77" fmla="*/ 1174749 w 4239683"/>
              <a:gd name="connsiteY77" fmla="*/ 1299633 h 3295650"/>
              <a:gd name="connsiteX78" fmla="*/ 1147233 w 4239683"/>
              <a:gd name="connsiteY78" fmla="*/ 1295400 h 3295650"/>
              <a:gd name="connsiteX79" fmla="*/ 1147233 w 4239683"/>
              <a:gd name="connsiteY79" fmla="*/ 1250950 h 3295650"/>
              <a:gd name="connsiteX80" fmla="*/ 1102783 w 4239683"/>
              <a:gd name="connsiteY80" fmla="*/ 1250950 h 3295650"/>
              <a:gd name="connsiteX81" fmla="*/ 1094316 w 4239683"/>
              <a:gd name="connsiteY81" fmla="*/ 1195917 h 3295650"/>
              <a:gd name="connsiteX82" fmla="*/ 982132 w 4239683"/>
              <a:gd name="connsiteY82" fmla="*/ 1193800 h 3295650"/>
              <a:gd name="connsiteX83" fmla="*/ 956733 w 4239683"/>
              <a:gd name="connsiteY83" fmla="*/ 1164167 h 3295650"/>
              <a:gd name="connsiteX84" fmla="*/ 918633 w 4239683"/>
              <a:gd name="connsiteY84" fmla="*/ 1155700 h 3295650"/>
              <a:gd name="connsiteX85" fmla="*/ 912283 w 4239683"/>
              <a:gd name="connsiteY85" fmla="*/ 1081616 h 3295650"/>
              <a:gd name="connsiteX86" fmla="*/ 895349 w 4239683"/>
              <a:gd name="connsiteY86" fmla="*/ 1051982 h 3295650"/>
              <a:gd name="connsiteX87" fmla="*/ 901700 w 4239683"/>
              <a:gd name="connsiteY87" fmla="*/ 994833 h 3295650"/>
              <a:gd name="connsiteX88" fmla="*/ 867833 w 4239683"/>
              <a:gd name="connsiteY88" fmla="*/ 984250 h 3295650"/>
              <a:gd name="connsiteX89" fmla="*/ 867833 w 4239683"/>
              <a:gd name="connsiteY89" fmla="*/ 933450 h 3295650"/>
              <a:gd name="connsiteX90" fmla="*/ 848783 w 4239683"/>
              <a:gd name="connsiteY90" fmla="*/ 933450 h 3295650"/>
              <a:gd name="connsiteX91" fmla="*/ 848783 w 4239683"/>
              <a:gd name="connsiteY91" fmla="*/ 895350 h 3295650"/>
              <a:gd name="connsiteX92" fmla="*/ 823383 w 4239683"/>
              <a:gd name="connsiteY92" fmla="*/ 895350 h 3295650"/>
              <a:gd name="connsiteX93" fmla="*/ 823383 w 4239683"/>
              <a:gd name="connsiteY93" fmla="*/ 869950 h 3295650"/>
              <a:gd name="connsiteX94" fmla="*/ 715433 w 4239683"/>
              <a:gd name="connsiteY94" fmla="*/ 869950 h 3295650"/>
              <a:gd name="connsiteX95" fmla="*/ 704849 w 4239683"/>
              <a:gd name="connsiteY95" fmla="*/ 836083 h 3295650"/>
              <a:gd name="connsiteX96" fmla="*/ 645583 w 4239683"/>
              <a:gd name="connsiteY96" fmla="*/ 840317 h 3295650"/>
              <a:gd name="connsiteX97" fmla="*/ 645583 w 4239683"/>
              <a:gd name="connsiteY97" fmla="*/ 768350 h 3295650"/>
              <a:gd name="connsiteX98" fmla="*/ 613833 w 4239683"/>
              <a:gd name="connsiteY98" fmla="*/ 768350 h 3295650"/>
              <a:gd name="connsiteX99" fmla="*/ 605366 w 4239683"/>
              <a:gd name="connsiteY99" fmla="*/ 681567 h 3295650"/>
              <a:gd name="connsiteX100" fmla="*/ 590549 w 4239683"/>
              <a:gd name="connsiteY100" fmla="*/ 599017 h 3295650"/>
              <a:gd name="connsiteX101" fmla="*/ 582083 w 4239683"/>
              <a:gd name="connsiteY101" fmla="*/ 565150 h 3295650"/>
              <a:gd name="connsiteX102" fmla="*/ 550333 w 4239683"/>
              <a:gd name="connsiteY102" fmla="*/ 565150 h 3295650"/>
              <a:gd name="connsiteX103" fmla="*/ 548216 w 4239683"/>
              <a:gd name="connsiteY103" fmla="*/ 505883 h 3295650"/>
              <a:gd name="connsiteX104" fmla="*/ 514350 w 4239683"/>
              <a:gd name="connsiteY104" fmla="*/ 501650 h 3295650"/>
              <a:gd name="connsiteX105" fmla="*/ 512233 w 4239683"/>
              <a:gd name="connsiteY105" fmla="*/ 476250 h 3295650"/>
              <a:gd name="connsiteX106" fmla="*/ 442383 w 4239683"/>
              <a:gd name="connsiteY106" fmla="*/ 476250 h 3295650"/>
              <a:gd name="connsiteX107" fmla="*/ 442383 w 4239683"/>
              <a:gd name="connsiteY107" fmla="*/ 450850 h 3295650"/>
              <a:gd name="connsiteX108" fmla="*/ 328083 w 4239683"/>
              <a:gd name="connsiteY108" fmla="*/ 450850 h 3295650"/>
              <a:gd name="connsiteX109" fmla="*/ 328083 w 4239683"/>
              <a:gd name="connsiteY109" fmla="*/ 381000 h 3295650"/>
              <a:gd name="connsiteX110" fmla="*/ 302683 w 4239683"/>
              <a:gd name="connsiteY110" fmla="*/ 381000 h 3295650"/>
              <a:gd name="connsiteX111" fmla="*/ 302683 w 4239683"/>
              <a:gd name="connsiteY111" fmla="*/ 323850 h 3295650"/>
              <a:gd name="connsiteX112" fmla="*/ 283633 w 4239683"/>
              <a:gd name="connsiteY112" fmla="*/ 323850 h 3295650"/>
              <a:gd name="connsiteX113" fmla="*/ 283633 w 4239683"/>
              <a:gd name="connsiteY113" fmla="*/ 241300 h 3295650"/>
              <a:gd name="connsiteX114" fmla="*/ 277283 w 4239683"/>
              <a:gd name="connsiteY114" fmla="*/ 234950 h 3295650"/>
              <a:gd name="connsiteX115" fmla="*/ 277283 w 4239683"/>
              <a:gd name="connsiteY115" fmla="*/ 114300 h 3295650"/>
              <a:gd name="connsiteX116" fmla="*/ 243417 w 4239683"/>
              <a:gd name="connsiteY116" fmla="*/ 88900 h 3295650"/>
              <a:gd name="connsiteX117" fmla="*/ 239183 w 4239683"/>
              <a:gd name="connsiteY117" fmla="*/ 57150 h 3295650"/>
              <a:gd name="connsiteX118" fmla="*/ 160867 w 4239683"/>
              <a:gd name="connsiteY118" fmla="*/ 57150 h 3295650"/>
              <a:gd name="connsiteX119" fmla="*/ 154516 w 4239683"/>
              <a:gd name="connsiteY119" fmla="*/ 21167 h 3295650"/>
              <a:gd name="connsiteX120" fmla="*/ 105834 w 4239683"/>
              <a:gd name="connsiteY120" fmla="*/ 21167 h 3295650"/>
              <a:gd name="connsiteX121" fmla="*/ 105833 w 4239683"/>
              <a:gd name="connsiteY121" fmla="*/ 0 h 3295650"/>
              <a:gd name="connsiteX122" fmla="*/ 0 w 4239683"/>
              <a:gd name="connsiteY122" fmla="*/ 0 h 3295650"/>
              <a:gd name="connsiteX0" fmla="*/ 4239683 w 4239683"/>
              <a:gd name="connsiteY0" fmla="*/ 3295650 h 3295650"/>
              <a:gd name="connsiteX1" fmla="*/ 4239683 w 4239683"/>
              <a:gd name="connsiteY1" fmla="*/ 2768600 h 3295650"/>
              <a:gd name="connsiteX2" fmla="*/ 3623733 w 4239683"/>
              <a:gd name="connsiteY2" fmla="*/ 2768600 h 3295650"/>
              <a:gd name="connsiteX3" fmla="*/ 3623733 w 4239683"/>
              <a:gd name="connsiteY3" fmla="*/ 2673350 h 3295650"/>
              <a:gd name="connsiteX4" fmla="*/ 3160183 w 4239683"/>
              <a:gd name="connsiteY4" fmla="*/ 2673350 h 3295650"/>
              <a:gd name="connsiteX5" fmla="*/ 3160183 w 4239683"/>
              <a:gd name="connsiteY5" fmla="*/ 2603500 h 3295650"/>
              <a:gd name="connsiteX6" fmla="*/ 3058583 w 4239683"/>
              <a:gd name="connsiteY6" fmla="*/ 2603500 h 3295650"/>
              <a:gd name="connsiteX7" fmla="*/ 3058583 w 4239683"/>
              <a:gd name="connsiteY7" fmla="*/ 2603500 h 3295650"/>
              <a:gd name="connsiteX8" fmla="*/ 3058583 w 4239683"/>
              <a:gd name="connsiteY8" fmla="*/ 2559050 h 3295650"/>
              <a:gd name="connsiteX9" fmla="*/ 2995083 w 4239683"/>
              <a:gd name="connsiteY9" fmla="*/ 2559050 h 3295650"/>
              <a:gd name="connsiteX10" fmla="*/ 2995083 w 4239683"/>
              <a:gd name="connsiteY10" fmla="*/ 2482850 h 3295650"/>
              <a:gd name="connsiteX11" fmla="*/ 2982383 w 4239683"/>
              <a:gd name="connsiteY11" fmla="*/ 2482850 h 3295650"/>
              <a:gd name="connsiteX12" fmla="*/ 2982383 w 4239683"/>
              <a:gd name="connsiteY12" fmla="*/ 2451100 h 3295650"/>
              <a:gd name="connsiteX13" fmla="*/ 2912533 w 4239683"/>
              <a:gd name="connsiteY13" fmla="*/ 2451100 h 3295650"/>
              <a:gd name="connsiteX14" fmla="*/ 2925233 w 4239683"/>
              <a:gd name="connsiteY14" fmla="*/ 2438400 h 3295650"/>
              <a:gd name="connsiteX15" fmla="*/ 2823633 w 4239683"/>
              <a:gd name="connsiteY15" fmla="*/ 2438400 h 3295650"/>
              <a:gd name="connsiteX16" fmla="*/ 2823633 w 4239683"/>
              <a:gd name="connsiteY16" fmla="*/ 2413000 h 3295650"/>
              <a:gd name="connsiteX17" fmla="*/ 2753783 w 4239683"/>
              <a:gd name="connsiteY17" fmla="*/ 2413000 h 3295650"/>
              <a:gd name="connsiteX18" fmla="*/ 2753783 w 4239683"/>
              <a:gd name="connsiteY18" fmla="*/ 2393950 h 3295650"/>
              <a:gd name="connsiteX19" fmla="*/ 2728383 w 4239683"/>
              <a:gd name="connsiteY19" fmla="*/ 2393950 h 3295650"/>
              <a:gd name="connsiteX20" fmla="*/ 2728383 w 4239683"/>
              <a:gd name="connsiteY20" fmla="*/ 2368550 h 3295650"/>
              <a:gd name="connsiteX21" fmla="*/ 2696633 w 4239683"/>
              <a:gd name="connsiteY21" fmla="*/ 2368550 h 3295650"/>
              <a:gd name="connsiteX22" fmla="*/ 2696633 w 4239683"/>
              <a:gd name="connsiteY22" fmla="*/ 2355850 h 3295650"/>
              <a:gd name="connsiteX23" fmla="*/ 2575983 w 4239683"/>
              <a:gd name="connsiteY23" fmla="*/ 2355850 h 3295650"/>
              <a:gd name="connsiteX24" fmla="*/ 2575983 w 4239683"/>
              <a:gd name="connsiteY24" fmla="*/ 2336800 h 3295650"/>
              <a:gd name="connsiteX25" fmla="*/ 2506133 w 4239683"/>
              <a:gd name="connsiteY25" fmla="*/ 2336800 h 3295650"/>
              <a:gd name="connsiteX26" fmla="*/ 2506133 w 4239683"/>
              <a:gd name="connsiteY26" fmla="*/ 2292350 h 3295650"/>
              <a:gd name="connsiteX27" fmla="*/ 2468033 w 4239683"/>
              <a:gd name="connsiteY27" fmla="*/ 2292350 h 3295650"/>
              <a:gd name="connsiteX28" fmla="*/ 2468033 w 4239683"/>
              <a:gd name="connsiteY28" fmla="*/ 2273300 h 3295650"/>
              <a:gd name="connsiteX29" fmla="*/ 2410883 w 4239683"/>
              <a:gd name="connsiteY29" fmla="*/ 2273300 h 3295650"/>
              <a:gd name="connsiteX30" fmla="*/ 2410883 w 4239683"/>
              <a:gd name="connsiteY30" fmla="*/ 2228850 h 3295650"/>
              <a:gd name="connsiteX31" fmla="*/ 2372783 w 4239683"/>
              <a:gd name="connsiteY31" fmla="*/ 2228850 h 3295650"/>
              <a:gd name="connsiteX32" fmla="*/ 2372783 w 4239683"/>
              <a:gd name="connsiteY32" fmla="*/ 2190750 h 3295650"/>
              <a:gd name="connsiteX33" fmla="*/ 2252133 w 4239683"/>
              <a:gd name="connsiteY33" fmla="*/ 2190750 h 3295650"/>
              <a:gd name="connsiteX34" fmla="*/ 2252133 w 4239683"/>
              <a:gd name="connsiteY34" fmla="*/ 2165350 h 3295650"/>
              <a:gd name="connsiteX35" fmla="*/ 2207683 w 4239683"/>
              <a:gd name="connsiteY35" fmla="*/ 2165350 h 3295650"/>
              <a:gd name="connsiteX36" fmla="*/ 2207683 w 4239683"/>
              <a:gd name="connsiteY36" fmla="*/ 2152650 h 3295650"/>
              <a:gd name="connsiteX37" fmla="*/ 2169583 w 4239683"/>
              <a:gd name="connsiteY37" fmla="*/ 2152650 h 3295650"/>
              <a:gd name="connsiteX38" fmla="*/ 2169583 w 4239683"/>
              <a:gd name="connsiteY38" fmla="*/ 2127250 h 3295650"/>
              <a:gd name="connsiteX39" fmla="*/ 2131483 w 4239683"/>
              <a:gd name="connsiteY39" fmla="*/ 2127250 h 3295650"/>
              <a:gd name="connsiteX40" fmla="*/ 2131483 w 4239683"/>
              <a:gd name="connsiteY40" fmla="*/ 2082800 h 3295650"/>
              <a:gd name="connsiteX41" fmla="*/ 2106083 w 4239683"/>
              <a:gd name="connsiteY41" fmla="*/ 2082800 h 3295650"/>
              <a:gd name="connsiteX42" fmla="*/ 2106083 w 4239683"/>
              <a:gd name="connsiteY42" fmla="*/ 2025650 h 3295650"/>
              <a:gd name="connsiteX43" fmla="*/ 2080683 w 4239683"/>
              <a:gd name="connsiteY43" fmla="*/ 2025650 h 3295650"/>
              <a:gd name="connsiteX44" fmla="*/ 2075921 w 4239683"/>
              <a:gd name="connsiteY44" fmla="*/ 1995488 h 3295650"/>
              <a:gd name="connsiteX45" fmla="*/ 2055283 w 4239683"/>
              <a:gd name="connsiteY45" fmla="*/ 2000250 h 3295650"/>
              <a:gd name="connsiteX46" fmla="*/ 2055283 w 4239683"/>
              <a:gd name="connsiteY46" fmla="*/ 1968500 h 3295650"/>
              <a:gd name="connsiteX47" fmla="*/ 1839383 w 4239683"/>
              <a:gd name="connsiteY47" fmla="*/ 1968500 h 3295650"/>
              <a:gd name="connsiteX48" fmla="*/ 1839383 w 4239683"/>
              <a:gd name="connsiteY48" fmla="*/ 1930400 h 3295650"/>
              <a:gd name="connsiteX49" fmla="*/ 1813983 w 4239683"/>
              <a:gd name="connsiteY49" fmla="*/ 1930400 h 3295650"/>
              <a:gd name="connsiteX50" fmla="*/ 1813983 w 4239683"/>
              <a:gd name="connsiteY50" fmla="*/ 1885950 h 3295650"/>
              <a:gd name="connsiteX51" fmla="*/ 1794933 w 4239683"/>
              <a:gd name="connsiteY51" fmla="*/ 1885950 h 3295650"/>
              <a:gd name="connsiteX52" fmla="*/ 1794933 w 4239683"/>
              <a:gd name="connsiteY52" fmla="*/ 1854200 h 3295650"/>
              <a:gd name="connsiteX53" fmla="*/ 1763183 w 4239683"/>
              <a:gd name="connsiteY53" fmla="*/ 1854200 h 3295650"/>
              <a:gd name="connsiteX54" fmla="*/ 1763183 w 4239683"/>
              <a:gd name="connsiteY54" fmla="*/ 1816100 h 3295650"/>
              <a:gd name="connsiteX55" fmla="*/ 1725083 w 4239683"/>
              <a:gd name="connsiteY55" fmla="*/ 1816100 h 3295650"/>
              <a:gd name="connsiteX56" fmla="*/ 1725083 w 4239683"/>
              <a:gd name="connsiteY56" fmla="*/ 1790700 h 3295650"/>
              <a:gd name="connsiteX57" fmla="*/ 1598083 w 4239683"/>
              <a:gd name="connsiteY57" fmla="*/ 1790700 h 3295650"/>
              <a:gd name="connsiteX58" fmla="*/ 1598083 w 4239683"/>
              <a:gd name="connsiteY58" fmla="*/ 1758950 h 3295650"/>
              <a:gd name="connsiteX59" fmla="*/ 1540933 w 4239683"/>
              <a:gd name="connsiteY59" fmla="*/ 1758950 h 3295650"/>
              <a:gd name="connsiteX60" fmla="*/ 1540933 w 4239683"/>
              <a:gd name="connsiteY60" fmla="*/ 1758950 h 3295650"/>
              <a:gd name="connsiteX61" fmla="*/ 1542522 w 4239683"/>
              <a:gd name="connsiteY61" fmla="*/ 1722437 h 3295650"/>
              <a:gd name="connsiteX62" fmla="*/ 1507596 w 4239683"/>
              <a:gd name="connsiteY62" fmla="*/ 1720849 h 3295650"/>
              <a:gd name="connsiteX63" fmla="*/ 1502833 w 4239683"/>
              <a:gd name="connsiteY63" fmla="*/ 1665288 h 3295650"/>
              <a:gd name="connsiteX64" fmla="*/ 1464733 w 4239683"/>
              <a:gd name="connsiteY64" fmla="*/ 1663700 h 3295650"/>
              <a:gd name="connsiteX65" fmla="*/ 1463146 w 4239683"/>
              <a:gd name="connsiteY65" fmla="*/ 1579563 h 3295650"/>
              <a:gd name="connsiteX66" fmla="*/ 1400177 w 4239683"/>
              <a:gd name="connsiteY66" fmla="*/ 1572155 h 3295650"/>
              <a:gd name="connsiteX67" fmla="*/ 1400703 w 4239683"/>
              <a:gd name="connsiteY67" fmla="*/ 1543049 h 3295650"/>
              <a:gd name="connsiteX68" fmla="*/ 1303865 w 4239683"/>
              <a:gd name="connsiteY68" fmla="*/ 1540934 h 3295650"/>
              <a:gd name="connsiteX69" fmla="*/ 1308100 w 4239683"/>
              <a:gd name="connsiteY69" fmla="*/ 1515533 h 3295650"/>
              <a:gd name="connsiteX70" fmla="*/ 1257300 w 4239683"/>
              <a:gd name="connsiteY70" fmla="*/ 1515533 h 3295650"/>
              <a:gd name="connsiteX71" fmla="*/ 1257300 w 4239683"/>
              <a:gd name="connsiteY71" fmla="*/ 1479550 h 3295650"/>
              <a:gd name="connsiteX72" fmla="*/ 1223433 w 4239683"/>
              <a:gd name="connsiteY72" fmla="*/ 1479550 h 3295650"/>
              <a:gd name="connsiteX73" fmla="*/ 1223433 w 4239683"/>
              <a:gd name="connsiteY73" fmla="*/ 1435100 h 3295650"/>
              <a:gd name="connsiteX74" fmla="*/ 1198033 w 4239683"/>
              <a:gd name="connsiteY74" fmla="*/ 1435100 h 3295650"/>
              <a:gd name="connsiteX75" fmla="*/ 1198033 w 4239683"/>
              <a:gd name="connsiteY75" fmla="*/ 1346200 h 3295650"/>
              <a:gd name="connsiteX76" fmla="*/ 1172633 w 4239683"/>
              <a:gd name="connsiteY76" fmla="*/ 1346200 h 3295650"/>
              <a:gd name="connsiteX77" fmla="*/ 1174749 w 4239683"/>
              <a:gd name="connsiteY77" fmla="*/ 1299633 h 3295650"/>
              <a:gd name="connsiteX78" fmla="*/ 1147233 w 4239683"/>
              <a:gd name="connsiteY78" fmla="*/ 1295400 h 3295650"/>
              <a:gd name="connsiteX79" fmla="*/ 1147233 w 4239683"/>
              <a:gd name="connsiteY79" fmla="*/ 1250950 h 3295650"/>
              <a:gd name="connsiteX80" fmla="*/ 1102783 w 4239683"/>
              <a:gd name="connsiteY80" fmla="*/ 1250950 h 3295650"/>
              <a:gd name="connsiteX81" fmla="*/ 1094316 w 4239683"/>
              <a:gd name="connsiteY81" fmla="*/ 1195917 h 3295650"/>
              <a:gd name="connsiteX82" fmla="*/ 982132 w 4239683"/>
              <a:gd name="connsiteY82" fmla="*/ 1193800 h 3295650"/>
              <a:gd name="connsiteX83" fmla="*/ 956733 w 4239683"/>
              <a:gd name="connsiteY83" fmla="*/ 1164167 h 3295650"/>
              <a:gd name="connsiteX84" fmla="*/ 918633 w 4239683"/>
              <a:gd name="connsiteY84" fmla="*/ 1155700 h 3295650"/>
              <a:gd name="connsiteX85" fmla="*/ 912283 w 4239683"/>
              <a:gd name="connsiteY85" fmla="*/ 1081616 h 3295650"/>
              <a:gd name="connsiteX86" fmla="*/ 895349 w 4239683"/>
              <a:gd name="connsiteY86" fmla="*/ 1051982 h 3295650"/>
              <a:gd name="connsiteX87" fmla="*/ 901700 w 4239683"/>
              <a:gd name="connsiteY87" fmla="*/ 994833 h 3295650"/>
              <a:gd name="connsiteX88" fmla="*/ 867833 w 4239683"/>
              <a:gd name="connsiteY88" fmla="*/ 984250 h 3295650"/>
              <a:gd name="connsiteX89" fmla="*/ 867833 w 4239683"/>
              <a:gd name="connsiteY89" fmla="*/ 933450 h 3295650"/>
              <a:gd name="connsiteX90" fmla="*/ 848783 w 4239683"/>
              <a:gd name="connsiteY90" fmla="*/ 933450 h 3295650"/>
              <a:gd name="connsiteX91" fmla="*/ 848783 w 4239683"/>
              <a:gd name="connsiteY91" fmla="*/ 895350 h 3295650"/>
              <a:gd name="connsiteX92" fmla="*/ 823383 w 4239683"/>
              <a:gd name="connsiteY92" fmla="*/ 895350 h 3295650"/>
              <a:gd name="connsiteX93" fmla="*/ 823383 w 4239683"/>
              <a:gd name="connsiteY93" fmla="*/ 869950 h 3295650"/>
              <a:gd name="connsiteX94" fmla="*/ 715433 w 4239683"/>
              <a:gd name="connsiteY94" fmla="*/ 869950 h 3295650"/>
              <a:gd name="connsiteX95" fmla="*/ 704849 w 4239683"/>
              <a:gd name="connsiteY95" fmla="*/ 836083 h 3295650"/>
              <a:gd name="connsiteX96" fmla="*/ 645583 w 4239683"/>
              <a:gd name="connsiteY96" fmla="*/ 840317 h 3295650"/>
              <a:gd name="connsiteX97" fmla="*/ 645583 w 4239683"/>
              <a:gd name="connsiteY97" fmla="*/ 768350 h 3295650"/>
              <a:gd name="connsiteX98" fmla="*/ 613833 w 4239683"/>
              <a:gd name="connsiteY98" fmla="*/ 768350 h 3295650"/>
              <a:gd name="connsiteX99" fmla="*/ 605366 w 4239683"/>
              <a:gd name="connsiteY99" fmla="*/ 681567 h 3295650"/>
              <a:gd name="connsiteX100" fmla="*/ 590549 w 4239683"/>
              <a:gd name="connsiteY100" fmla="*/ 599017 h 3295650"/>
              <a:gd name="connsiteX101" fmla="*/ 582083 w 4239683"/>
              <a:gd name="connsiteY101" fmla="*/ 565150 h 3295650"/>
              <a:gd name="connsiteX102" fmla="*/ 550333 w 4239683"/>
              <a:gd name="connsiteY102" fmla="*/ 565150 h 3295650"/>
              <a:gd name="connsiteX103" fmla="*/ 548216 w 4239683"/>
              <a:gd name="connsiteY103" fmla="*/ 505883 h 3295650"/>
              <a:gd name="connsiteX104" fmla="*/ 514350 w 4239683"/>
              <a:gd name="connsiteY104" fmla="*/ 501650 h 3295650"/>
              <a:gd name="connsiteX105" fmla="*/ 512233 w 4239683"/>
              <a:gd name="connsiteY105" fmla="*/ 476250 h 3295650"/>
              <a:gd name="connsiteX106" fmla="*/ 442383 w 4239683"/>
              <a:gd name="connsiteY106" fmla="*/ 476250 h 3295650"/>
              <a:gd name="connsiteX107" fmla="*/ 442383 w 4239683"/>
              <a:gd name="connsiteY107" fmla="*/ 450850 h 3295650"/>
              <a:gd name="connsiteX108" fmla="*/ 328083 w 4239683"/>
              <a:gd name="connsiteY108" fmla="*/ 450850 h 3295650"/>
              <a:gd name="connsiteX109" fmla="*/ 328083 w 4239683"/>
              <a:gd name="connsiteY109" fmla="*/ 381000 h 3295650"/>
              <a:gd name="connsiteX110" fmla="*/ 302683 w 4239683"/>
              <a:gd name="connsiteY110" fmla="*/ 381000 h 3295650"/>
              <a:gd name="connsiteX111" fmla="*/ 302683 w 4239683"/>
              <a:gd name="connsiteY111" fmla="*/ 323850 h 3295650"/>
              <a:gd name="connsiteX112" fmla="*/ 283633 w 4239683"/>
              <a:gd name="connsiteY112" fmla="*/ 323850 h 3295650"/>
              <a:gd name="connsiteX113" fmla="*/ 283633 w 4239683"/>
              <a:gd name="connsiteY113" fmla="*/ 241300 h 3295650"/>
              <a:gd name="connsiteX114" fmla="*/ 277283 w 4239683"/>
              <a:gd name="connsiteY114" fmla="*/ 234950 h 3295650"/>
              <a:gd name="connsiteX115" fmla="*/ 277283 w 4239683"/>
              <a:gd name="connsiteY115" fmla="*/ 114300 h 3295650"/>
              <a:gd name="connsiteX116" fmla="*/ 243417 w 4239683"/>
              <a:gd name="connsiteY116" fmla="*/ 88900 h 3295650"/>
              <a:gd name="connsiteX117" fmla="*/ 239183 w 4239683"/>
              <a:gd name="connsiteY117" fmla="*/ 57150 h 3295650"/>
              <a:gd name="connsiteX118" fmla="*/ 160867 w 4239683"/>
              <a:gd name="connsiteY118" fmla="*/ 57150 h 3295650"/>
              <a:gd name="connsiteX119" fmla="*/ 154516 w 4239683"/>
              <a:gd name="connsiteY119" fmla="*/ 21167 h 3295650"/>
              <a:gd name="connsiteX120" fmla="*/ 105834 w 4239683"/>
              <a:gd name="connsiteY120" fmla="*/ 21167 h 3295650"/>
              <a:gd name="connsiteX121" fmla="*/ 105833 w 4239683"/>
              <a:gd name="connsiteY121" fmla="*/ 0 h 3295650"/>
              <a:gd name="connsiteX122" fmla="*/ 0 w 4239683"/>
              <a:gd name="connsiteY122" fmla="*/ 0 h 3295650"/>
              <a:gd name="connsiteX0" fmla="*/ 4239683 w 4239683"/>
              <a:gd name="connsiteY0" fmla="*/ 3295650 h 3295650"/>
              <a:gd name="connsiteX1" fmla="*/ 4239683 w 4239683"/>
              <a:gd name="connsiteY1" fmla="*/ 2768600 h 3295650"/>
              <a:gd name="connsiteX2" fmla="*/ 3623733 w 4239683"/>
              <a:gd name="connsiteY2" fmla="*/ 2768600 h 3295650"/>
              <a:gd name="connsiteX3" fmla="*/ 3623733 w 4239683"/>
              <a:gd name="connsiteY3" fmla="*/ 2673350 h 3295650"/>
              <a:gd name="connsiteX4" fmla="*/ 3160183 w 4239683"/>
              <a:gd name="connsiteY4" fmla="*/ 2673350 h 3295650"/>
              <a:gd name="connsiteX5" fmla="*/ 3160183 w 4239683"/>
              <a:gd name="connsiteY5" fmla="*/ 2603500 h 3295650"/>
              <a:gd name="connsiteX6" fmla="*/ 3058583 w 4239683"/>
              <a:gd name="connsiteY6" fmla="*/ 2603500 h 3295650"/>
              <a:gd name="connsiteX7" fmla="*/ 3058583 w 4239683"/>
              <a:gd name="connsiteY7" fmla="*/ 2603500 h 3295650"/>
              <a:gd name="connsiteX8" fmla="*/ 3058583 w 4239683"/>
              <a:gd name="connsiteY8" fmla="*/ 2559050 h 3295650"/>
              <a:gd name="connsiteX9" fmla="*/ 2995083 w 4239683"/>
              <a:gd name="connsiteY9" fmla="*/ 2559050 h 3295650"/>
              <a:gd name="connsiteX10" fmla="*/ 2995083 w 4239683"/>
              <a:gd name="connsiteY10" fmla="*/ 2482850 h 3295650"/>
              <a:gd name="connsiteX11" fmla="*/ 2982383 w 4239683"/>
              <a:gd name="connsiteY11" fmla="*/ 2482850 h 3295650"/>
              <a:gd name="connsiteX12" fmla="*/ 2982383 w 4239683"/>
              <a:gd name="connsiteY12" fmla="*/ 2451100 h 3295650"/>
              <a:gd name="connsiteX13" fmla="*/ 2912533 w 4239683"/>
              <a:gd name="connsiteY13" fmla="*/ 2451100 h 3295650"/>
              <a:gd name="connsiteX14" fmla="*/ 2925233 w 4239683"/>
              <a:gd name="connsiteY14" fmla="*/ 2438400 h 3295650"/>
              <a:gd name="connsiteX15" fmla="*/ 2823633 w 4239683"/>
              <a:gd name="connsiteY15" fmla="*/ 2438400 h 3295650"/>
              <a:gd name="connsiteX16" fmla="*/ 2823633 w 4239683"/>
              <a:gd name="connsiteY16" fmla="*/ 2413000 h 3295650"/>
              <a:gd name="connsiteX17" fmla="*/ 2753783 w 4239683"/>
              <a:gd name="connsiteY17" fmla="*/ 2413000 h 3295650"/>
              <a:gd name="connsiteX18" fmla="*/ 2753783 w 4239683"/>
              <a:gd name="connsiteY18" fmla="*/ 2393950 h 3295650"/>
              <a:gd name="connsiteX19" fmla="*/ 2728383 w 4239683"/>
              <a:gd name="connsiteY19" fmla="*/ 2393950 h 3295650"/>
              <a:gd name="connsiteX20" fmla="*/ 2728383 w 4239683"/>
              <a:gd name="connsiteY20" fmla="*/ 2368550 h 3295650"/>
              <a:gd name="connsiteX21" fmla="*/ 2696633 w 4239683"/>
              <a:gd name="connsiteY21" fmla="*/ 2368550 h 3295650"/>
              <a:gd name="connsiteX22" fmla="*/ 2696633 w 4239683"/>
              <a:gd name="connsiteY22" fmla="*/ 2355850 h 3295650"/>
              <a:gd name="connsiteX23" fmla="*/ 2575983 w 4239683"/>
              <a:gd name="connsiteY23" fmla="*/ 2355850 h 3295650"/>
              <a:gd name="connsiteX24" fmla="*/ 2575983 w 4239683"/>
              <a:gd name="connsiteY24" fmla="*/ 2336800 h 3295650"/>
              <a:gd name="connsiteX25" fmla="*/ 2506133 w 4239683"/>
              <a:gd name="connsiteY25" fmla="*/ 2336800 h 3295650"/>
              <a:gd name="connsiteX26" fmla="*/ 2506133 w 4239683"/>
              <a:gd name="connsiteY26" fmla="*/ 2292350 h 3295650"/>
              <a:gd name="connsiteX27" fmla="*/ 2468033 w 4239683"/>
              <a:gd name="connsiteY27" fmla="*/ 2292350 h 3295650"/>
              <a:gd name="connsiteX28" fmla="*/ 2468033 w 4239683"/>
              <a:gd name="connsiteY28" fmla="*/ 2273300 h 3295650"/>
              <a:gd name="connsiteX29" fmla="*/ 2410883 w 4239683"/>
              <a:gd name="connsiteY29" fmla="*/ 2273300 h 3295650"/>
              <a:gd name="connsiteX30" fmla="*/ 2410883 w 4239683"/>
              <a:gd name="connsiteY30" fmla="*/ 2228850 h 3295650"/>
              <a:gd name="connsiteX31" fmla="*/ 2372783 w 4239683"/>
              <a:gd name="connsiteY31" fmla="*/ 2228850 h 3295650"/>
              <a:gd name="connsiteX32" fmla="*/ 2372783 w 4239683"/>
              <a:gd name="connsiteY32" fmla="*/ 2190750 h 3295650"/>
              <a:gd name="connsiteX33" fmla="*/ 2252133 w 4239683"/>
              <a:gd name="connsiteY33" fmla="*/ 2190750 h 3295650"/>
              <a:gd name="connsiteX34" fmla="*/ 2252133 w 4239683"/>
              <a:gd name="connsiteY34" fmla="*/ 2165350 h 3295650"/>
              <a:gd name="connsiteX35" fmla="*/ 2207683 w 4239683"/>
              <a:gd name="connsiteY35" fmla="*/ 2165350 h 3295650"/>
              <a:gd name="connsiteX36" fmla="*/ 2207683 w 4239683"/>
              <a:gd name="connsiteY36" fmla="*/ 2152650 h 3295650"/>
              <a:gd name="connsiteX37" fmla="*/ 2169583 w 4239683"/>
              <a:gd name="connsiteY37" fmla="*/ 2152650 h 3295650"/>
              <a:gd name="connsiteX38" fmla="*/ 2169583 w 4239683"/>
              <a:gd name="connsiteY38" fmla="*/ 2127250 h 3295650"/>
              <a:gd name="connsiteX39" fmla="*/ 2131483 w 4239683"/>
              <a:gd name="connsiteY39" fmla="*/ 2127250 h 3295650"/>
              <a:gd name="connsiteX40" fmla="*/ 2131483 w 4239683"/>
              <a:gd name="connsiteY40" fmla="*/ 2082800 h 3295650"/>
              <a:gd name="connsiteX41" fmla="*/ 2106083 w 4239683"/>
              <a:gd name="connsiteY41" fmla="*/ 2082800 h 3295650"/>
              <a:gd name="connsiteX42" fmla="*/ 2106083 w 4239683"/>
              <a:gd name="connsiteY42" fmla="*/ 2025650 h 3295650"/>
              <a:gd name="connsiteX43" fmla="*/ 2080683 w 4239683"/>
              <a:gd name="connsiteY43" fmla="*/ 2025650 h 3295650"/>
              <a:gd name="connsiteX44" fmla="*/ 2079096 w 4239683"/>
              <a:gd name="connsiteY44" fmla="*/ 2000250 h 3295650"/>
              <a:gd name="connsiteX45" fmla="*/ 2055283 w 4239683"/>
              <a:gd name="connsiteY45" fmla="*/ 2000250 h 3295650"/>
              <a:gd name="connsiteX46" fmla="*/ 2055283 w 4239683"/>
              <a:gd name="connsiteY46" fmla="*/ 1968500 h 3295650"/>
              <a:gd name="connsiteX47" fmla="*/ 1839383 w 4239683"/>
              <a:gd name="connsiteY47" fmla="*/ 1968500 h 3295650"/>
              <a:gd name="connsiteX48" fmla="*/ 1839383 w 4239683"/>
              <a:gd name="connsiteY48" fmla="*/ 1930400 h 3295650"/>
              <a:gd name="connsiteX49" fmla="*/ 1813983 w 4239683"/>
              <a:gd name="connsiteY49" fmla="*/ 1930400 h 3295650"/>
              <a:gd name="connsiteX50" fmla="*/ 1813983 w 4239683"/>
              <a:gd name="connsiteY50" fmla="*/ 1885950 h 3295650"/>
              <a:gd name="connsiteX51" fmla="*/ 1794933 w 4239683"/>
              <a:gd name="connsiteY51" fmla="*/ 1885950 h 3295650"/>
              <a:gd name="connsiteX52" fmla="*/ 1794933 w 4239683"/>
              <a:gd name="connsiteY52" fmla="*/ 1854200 h 3295650"/>
              <a:gd name="connsiteX53" fmla="*/ 1763183 w 4239683"/>
              <a:gd name="connsiteY53" fmla="*/ 1854200 h 3295650"/>
              <a:gd name="connsiteX54" fmla="*/ 1763183 w 4239683"/>
              <a:gd name="connsiteY54" fmla="*/ 1816100 h 3295650"/>
              <a:gd name="connsiteX55" fmla="*/ 1725083 w 4239683"/>
              <a:gd name="connsiteY55" fmla="*/ 1816100 h 3295650"/>
              <a:gd name="connsiteX56" fmla="*/ 1725083 w 4239683"/>
              <a:gd name="connsiteY56" fmla="*/ 1790700 h 3295650"/>
              <a:gd name="connsiteX57" fmla="*/ 1598083 w 4239683"/>
              <a:gd name="connsiteY57" fmla="*/ 1790700 h 3295650"/>
              <a:gd name="connsiteX58" fmla="*/ 1598083 w 4239683"/>
              <a:gd name="connsiteY58" fmla="*/ 1758950 h 3295650"/>
              <a:gd name="connsiteX59" fmla="*/ 1540933 w 4239683"/>
              <a:gd name="connsiteY59" fmla="*/ 1758950 h 3295650"/>
              <a:gd name="connsiteX60" fmla="*/ 1540933 w 4239683"/>
              <a:gd name="connsiteY60" fmla="*/ 1758950 h 3295650"/>
              <a:gd name="connsiteX61" fmla="*/ 1542522 w 4239683"/>
              <a:gd name="connsiteY61" fmla="*/ 1722437 h 3295650"/>
              <a:gd name="connsiteX62" fmla="*/ 1507596 w 4239683"/>
              <a:gd name="connsiteY62" fmla="*/ 1720849 h 3295650"/>
              <a:gd name="connsiteX63" fmla="*/ 1502833 w 4239683"/>
              <a:gd name="connsiteY63" fmla="*/ 1665288 h 3295650"/>
              <a:gd name="connsiteX64" fmla="*/ 1464733 w 4239683"/>
              <a:gd name="connsiteY64" fmla="*/ 1663700 h 3295650"/>
              <a:gd name="connsiteX65" fmla="*/ 1463146 w 4239683"/>
              <a:gd name="connsiteY65" fmla="*/ 1579563 h 3295650"/>
              <a:gd name="connsiteX66" fmla="*/ 1400177 w 4239683"/>
              <a:gd name="connsiteY66" fmla="*/ 1572155 h 3295650"/>
              <a:gd name="connsiteX67" fmla="*/ 1400703 w 4239683"/>
              <a:gd name="connsiteY67" fmla="*/ 1543049 h 3295650"/>
              <a:gd name="connsiteX68" fmla="*/ 1303865 w 4239683"/>
              <a:gd name="connsiteY68" fmla="*/ 1540934 h 3295650"/>
              <a:gd name="connsiteX69" fmla="*/ 1308100 w 4239683"/>
              <a:gd name="connsiteY69" fmla="*/ 1515533 h 3295650"/>
              <a:gd name="connsiteX70" fmla="*/ 1257300 w 4239683"/>
              <a:gd name="connsiteY70" fmla="*/ 1515533 h 3295650"/>
              <a:gd name="connsiteX71" fmla="*/ 1257300 w 4239683"/>
              <a:gd name="connsiteY71" fmla="*/ 1479550 h 3295650"/>
              <a:gd name="connsiteX72" fmla="*/ 1223433 w 4239683"/>
              <a:gd name="connsiteY72" fmla="*/ 1479550 h 3295650"/>
              <a:gd name="connsiteX73" fmla="*/ 1223433 w 4239683"/>
              <a:gd name="connsiteY73" fmla="*/ 1435100 h 3295650"/>
              <a:gd name="connsiteX74" fmla="*/ 1198033 w 4239683"/>
              <a:gd name="connsiteY74" fmla="*/ 1435100 h 3295650"/>
              <a:gd name="connsiteX75" fmla="*/ 1198033 w 4239683"/>
              <a:gd name="connsiteY75" fmla="*/ 1346200 h 3295650"/>
              <a:gd name="connsiteX76" fmla="*/ 1172633 w 4239683"/>
              <a:gd name="connsiteY76" fmla="*/ 1346200 h 3295650"/>
              <a:gd name="connsiteX77" fmla="*/ 1174749 w 4239683"/>
              <a:gd name="connsiteY77" fmla="*/ 1299633 h 3295650"/>
              <a:gd name="connsiteX78" fmla="*/ 1147233 w 4239683"/>
              <a:gd name="connsiteY78" fmla="*/ 1295400 h 3295650"/>
              <a:gd name="connsiteX79" fmla="*/ 1147233 w 4239683"/>
              <a:gd name="connsiteY79" fmla="*/ 1250950 h 3295650"/>
              <a:gd name="connsiteX80" fmla="*/ 1102783 w 4239683"/>
              <a:gd name="connsiteY80" fmla="*/ 1250950 h 3295650"/>
              <a:gd name="connsiteX81" fmla="*/ 1094316 w 4239683"/>
              <a:gd name="connsiteY81" fmla="*/ 1195917 h 3295650"/>
              <a:gd name="connsiteX82" fmla="*/ 982132 w 4239683"/>
              <a:gd name="connsiteY82" fmla="*/ 1193800 h 3295650"/>
              <a:gd name="connsiteX83" fmla="*/ 956733 w 4239683"/>
              <a:gd name="connsiteY83" fmla="*/ 1164167 h 3295650"/>
              <a:gd name="connsiteX84" fmla="*/ 918633 w 4239683"/>
              <a:gd name="connsiteY84" fmla="*/ 1155700 h 3295650"/>
              <a:gd name="connsiteX85" fmla="*/ 912283 w 4239683"/>
              <a:gd name="connsiteY85" fmla="*/ 1081616 h 3295650"/>
              <a:gd name="connsiteX86" fmla="*/ 895349 w 4239683"/>
              <a:gd name="connsiteY86" fmla="*/ 1051982 h 3295650"/>
              <a:gd name="connsiteX87" fmla="*/ 901700 w 4239683"/>
              <a:gd name="connsiteY87" fmla="*/ 994833 h 3295650"/>
              <a:gd name="connsiteX88" fmla="*/ 867833 w 4239683"/>
              <a:gd name="connsiteY88" fmla="*/ 984250 h 3295650"/>
              <a:gd name="connsiteX89" fmla="*/ 867833 w 4239683"/>
              <a:gd name="connsiteY89" fmla="*/ 933450 h 3295650"/>
              <a:gd name="connsiteX90" fmla="*/ 848783 w 4239683"/>
              <a:gd name="connsiteY90" fmla="*/ 933450 h 3295650"/>
              <a:gd name="connsiteX91" fmla="*/ 848783 w 4239683"/>
              <a:gd name="connsiteY91" fmla="*/ 895350 h 3295650"/>
              <a:gd name="connsiteX92" fmla="*/ 823383 w 4239683"/>
              <a:gd name="connsiteY92" fmla="*/ 895350 h 3295650"/>
              <a:gd name="connsiteX93" fmla="*/ 823383 w 4239683"/>
              <a:gd name="connsiteY93" fmla="*/ 869950 h 3295650"/>
              <a:gd name="connsiteX94" fmla="*/ 715433 w 4239683"/>
              <a:gd name="connsiteY94" fmla="*/ 869950 h 3295650"/>
              <a:gd name="connsiteX95" fmla="*/ 704849 w 4239683"/>
              <a:gd name="connsiteY95" fmla="*/ 836083 h 3295650"/>
              <a:gd name="connsiteX96" fmla="*/ 645583 w 4239683"/>
              <a:gd name="connsiteY96" fmla="*/ 840317 h 3295650"/>
              <a:gd name="connsiteX97" fmla="*/ 645583 w 4239683"/>
              <a:gd name="connsiteY97" fmla="*/ 768350 h 3295650"/>
              <a:gd name="connsiteX98" fmla="*/ 613833 w 4239683"/>
              <a:gd name="connsiteY98" fmla="*/ 768350 h 3295650"/>
              <a:gd name="connsiteX99" fmla="*/ 605366 w 4239683"/>
              <a:gd name="connsiteY99" fmla="*/ 681567 h 3295650"/>
              <a:gd name="connsiteX100" fmla="*/ 590549 w 4239683"/>
              <a:gd name="connsiteY100" fmla="*/ 599017 h 3295650"/>
              <a:gd name="connsiteX101" fmla="*/ 582083 w 4239683"/>
              <a:gd name="connsiteY101" fmla="*/ 565150 h 3295650"/>
              <a:gd name="connsiteX102" fmla="*/ 550333 w 4239683"/>
              <a:gd name="connsiteY102" fmla="*/ 565150 h 3295650"/>
              <a:gd name="connsiteX103" fmla="*/ 548216 w 4239683"/>
              <a:gd name="connsiteY103" fmla="*/ 505883 h 3295650"/>
              <a:gd name="connsiteX104" fmla="*/ 514350 w 4239683"/>
              <a:gd name="connsiteY104" fmla="*/ 501650 h 3295650"/>
              <a:gd name="connsiteX105" fmla="*/ 512233 w 4239683"/>
              <a:gd name="connsiteY105" fmla="*/ 476250 h 3295650"/>
              <a:gd name="connsiteX106" fmla="*/ 442383 w 4239683"/>
              <a:gd name="connsiteY106" fmla="*/ 476250 h 3295650"/>
              <a:gd name="connsiteX107" fmla="*/ 442383 w 4239683"/>
              <a:gd name="connsiteY107" fmla="*/ 450850 h 3295650"/>
              <a:gd name="connsiteX108" fmla="*/ 328083 w 4239683"/>
              <a:gd name="connsiteY108" fmla="*/ 450850 h 3295650"/>
              <a:gd name="connsiteX109" fmla="*/ 328083 w 4239683"/>
              <a:gd name="connsiteY109" fmla="*/ 381000 h 3295650"/>
              <a:gd name="connsiteX110" fmla="*/ 302683 w 4239683"/>
              <a:gd name="connsiteY110" fmla="*/ 381000 h 3295650"/>
              <a:gd name="connsiteX111" fmla="*/ 302683 w 4239683"/>
              <a:gd name="connsiteY111" fmla="*/ 323850 h 3295650"/>
              <a:gd name="connsiteX112" fmla="*/ 283633 w 4239683"/>
              <a:gd name="connsiteY112" fmla="*/ 323850 h 3295650"/>
              <a:gd name="connsiteX113" fmla="*/ 283633 w 4239683"/>
              <a:gd name="connsiteY113" fmla="*/ 241300 h 3295650"/>
              <a:gd name="connsiteX114" fmla="*/ 277283 w 4239683"/>
              <a:gd name="connsiteY114" fmla="*/ 234950 h 3295650"/>
              <a:gd name="connsiteX115" fmla="*/ 277283 w 4239683"/>
              <a:gd name="connsiteY115" fmla="*/ 114300 h 3295650"/>
              <a:gd name="connsiteX116" fmla="*/ 243417 w 4239683"/>
              <a:gd name="connsiteY116" fmla="*/ 88900 h 3295650"/>
              <a:gd name="connsiteX117" fmla="*/ 239183 w 4239683"/>
              <a:gd name="connsiteY117" fmla="*/ 57150 h 3295650"/>
              <a:gd name="connsiteX118" fmla="*/ 160867 w 4239683"/>
              <a:gd name="connsiteY118" fmla="*/ 57150 h 3295650"/>
              <a:gd name="connsiteX119" fmla="*/ 154516 w 4239683"/>
              <a:gd name="connsiteY119" fmla="*/ 21167 h 3295650"/>
              <a:gd name="connsiteX120" fmla="*/ 105834 w 4239683"/>
              <a:gd name="connsiteY120" fmla="*/ 21167 h 3295650"/>
              <a:gd name="connsiteX121" fmla="*/ 105833 w 4239683"/>
              <a:gd name="connsiteY121" fmla="*/ 0 h 3295650"/>
              <a:gd name="connsiteX122" fmla="*/ 0 w 4239683"/>
              <a:gd name="connsiteY122" fmla="*/ 0 h 3295650"/>
              <a:gd name="connsiteX0" fmla="*/ 4239683 w 4239683"/>
              <a:gd name="connsiteY0" fmla="*/ 3295650 h 3295650"/>
              <a:gd name="connsiteX1" fmla="*/ 4239683 w 4239683"/>
              <a:gd name="connsiteY1" fmla="*/ 2768600 h 3295650"/>
              <a:gd name="connsiteX2" fmla="*/ 3623733 w 4239683"/>
              <a:gd name="connsiteY2" fmla="*/ 2768600 h 3295650"/>
              <a:gd name="connsiteX3" fmla="*/ 3623733 w 4239683"/>
              <a:gd name="connsiteY3" fmla="*/ 2673350 h 3295650"/>
              <a:gd name="connsiteX4" fmla="*/ 3160183 w 4239683"/>
              <a:gd name="connsiteY4" fmla="*/ 2673350 h 3295650"/>
              <a:gd name="connsiteX5" fmla="*/ 3160183 w 4239683"/>
              <a:gd name="connsiteY5" fmla="*/ 2603500 h 3295650"/>
              <a:gd name="connsiteX6" fmla="*/ 3058583 w 4239683"/>
              <a:gd name="connsiteY6" fmla="*/ 2603500 h 3295650"/>
              <a:gd name="connsiteX7" fmla="*/ 3058583 w 4239683"/>
              <a:gd name="connsiteY7" fmla="*/ 2603500 h 3295650"/>
              <a:gd name="connsiteX8" fmla="*/ 3058583 w 4239683"/>
              <a:gd name="connsiteY8" fmla="*/ 2559050 h 3295650"/>
              <a:gd name="connsiteX9" fmla="*/ 2995083 w 4239683"/>
              <a:gd name="connsiteY9" fmla="*/ 2559050 h 3295650"/>
              <a:gd name="connsiteX10" fmla="*/ 2995083 w 4239683"/>
              <a:gd name="connsiteY10" fmla="*/ 2482850 h 3295650"/>
              <a:gd name="connsiteX11" fmla="*/ 2982383 w 4239683"/>
              <a:gd name="connsiteY11" fmla="*/ 2482850 h 3295650"/>
              <a:gd name="connsiteX12" fmla="*/ 2982383 w 4239683"/>
              <a:gd name="connsiteY12" fmla="*/ 2451100 h 3295650"/>
              <a:gd name="connsiteX13" fmla="*/ 2912533 w 4239683"/>
              <a:gd name="connsiteY13" fmla="*/ 2451100 h 3295650"/>
              <a:gd name="connsiteX14" fmla="*/ 2925233 w 4239683"/>
              <a:gd name="connsiteY14" fmla="*/ 2438400 h 3295650"/>
              <a:gd name="connsiteX15" fmla="*/ 2823633 w 4239683"/>
              <a:gd name="connsiteY15" fmla="*/ 2438400 h 3295650"/>
              <a:gd name="connsiteX16" fmla="*/ 2823633 w 4239683"/>
              <a:gd name="connsiteY16" fmla="*/ 2413000 h 3295650"/>
              <a:gd name="connsiteX17" fmla="*/ 2753783 w 4239683"/>
              <a:gd name="connsiteY17" fmla="*/ 2413000 h 3295650"/>
              <a:gd name="connsiteX18" fmla="*/ 2753783 w 4239683"/>
              <a:gd name="connsiteY18" fmla="*/ 2393950 h 3295650"/>
              <a:gd name="connsiteX19" fmla="*/ 2728383 w 4239683"/>
              <a:gd name="connsiteY19" fmla="*/ 2393950 h 3295650"/>
              <a:gd name="connsiteX20" fmla="*/ 2728383 w 4239683"/>
              <a:gd name="connsiteY20" fmla="*/ 2368550 h 3295650"/>
              <a:gd name="connsiteX21" fmla="*/ 2696633 w 4239683"/>
              <a:gd name="connsiteY21" fmla="*/ 2368550 h 3295650"/>
              <a:gd name="connsiteX22" fmla="*/ 2696633 w 4239683"/>
              <a:gd name="connsiteY22" fmla="*/ 2355850 h 3295650"/>
              <a:gd name="connsiteX23" fmla="*/ 2575983 w 4239683"/>
              <a:gd name="connsiteY23" fmla="*/ 2355850 h 3295650"/>
              <a:gd name="connsiteX24" fmla="*/ 2575983 w 4239683"/>
              <a:gd name="connsiteY24" fmla="*/ 2336800 h 3295650"/>
              <a:gd name="connsiteX25" fmla="*/ 2506133 w 4239683"/>
              <a:gd name="connsiteY25" fmla="*/ 2336800 h 3295650"/>
              <a:gd name="connsiteX26" fmla="*/ 2506133 w 4239683"/>
              <a:gd name="connsiteY26" fmla="*/ 2292350 h 3295650"/>
              <a:gd name="connsiteX27" fmla="*/ 2468033 w 4239683"/>
              <a:gd name="connsiteY27" fmla="*/ 2292350 h 3295650"/>
              <a:gd name="connsiteX28" fmla="*/ 2468033 w 4239683"/>
              <a:gd name="connsiteY28" fmla="*/ 2273300 h 3295650"/>
              <a:gd name="connsiteX29" fmla="*/ 2410883 w 4239683"/>
              <a:gd name="connsiteY29" fmla="*/ 2273300 h 3295650"/>
              <a:gd name="connsiteX30" fmla="*/ 2410883 w 4239683"/>
              <a:gd name="connsiteY30" fmla="*/ 2228850 h 3295650"/>
              <a:gd name="connsiteX31" fmla="*/ 2377546 w 4239683"/>
              <a:gd name="connsiteY31" fmla="*/ 2225675 h 3295650"/>
              <a:gd name="connsiteX32" fmla="*/ 2372783 w 4239683"/>
              <a:gd name="connsiteY32" fmla="*/ 2190750 h 3295650"/>
              <a:gd name="connsiteX33" fmla="*/ 2252133 w 4239683"/>
              <a:gd name="connsiteY33" fmla="*/ 2190750 h 3295650"/>
              <a:gd name="connsiteX34" fmla="*/ 2252133 w 4239683"/>
              <a:gd name="connsiteY34" fmla="*/ 2165350 h 3295650"/>
              <a:gd name="connsiteX35" fmla="*/ 2207683 w 4239683"/>
              <a:gd name="connsiteY35" fmla="*/ 2165350 h 3295650"/>
              <a:gd name="connsiteX36" fmla="*/ 2207683 w 4239683"/>
              <a:gd name="connsiteY36" fmla="*/ 2152650 h 3295650"/>
              <a:gd name="connsiteX37" fmla="*/ 2169583 w 4239683"/>
              <a:gd name="connsiteY37" fmla="*/ 2152650 h 3295650"/>
              <a:gd name="connsiteX38" fmla="*/ 2169583 w 4239683"/>
              <a:gd name="connsiteY38" fmla="*/ 2127250 h 3295650"/>
              <a:gd name="connsiteX39" fmla="*/ 2131483 w 4239683"/>
              <a:gd name="connsiteY39" fmla="*/ 2127250 h 3295650"/>
              <a:gd name="connsiteX40" fmla="*/ 2131483 w 4239683"/>
              <a:gd name="connsiteY40" fmla="*/ 2082800 h 3295650"/>
              <a:gd name="connsiteX41" fmla="*/ 2106083 w 4239683"/>
              <a:gd name="connsiteY41" fmla="*/ 2082800 h 3295650"/>
              <a:gd name="connsiteX42" fmla="*/ 2106083 w 4239683"/>
              <a:gd name="connsiteY42" fmla="*/ 2025650 h 3295650"/>
              <a:gd name="connsiteX43" fmla="*/ 2080683 w 4239683"/>
              <a:gd name="connsiteY43" fmla="*/ 2025650 h 3295650"/>
              <a:gd name="connsiteX44" fmla="*/ 2079096 w 4239683"/>
              <a:gd name="connsiteY44" fmla="*/ 2000250 h 3295650"/>
              <a:gd name="connsiteX45" fmla="*/ 2055283 w 4239683"/>
              <a:gd name="connsiteY45" fmla="*/ 2000250 h 3295650"/>
              <a:gd name="connsiteX46" fmla="*/ 2055283 w 4239683"/>
              <a:gd name="connsiteY46" fmla="*/ 1968500 h 3295650"/>
              <a:gd name="connsiteX47" fmla="*/ 1839383 w 4239683"/>
              <a:gd name="connsiteY47" fmla="*/ 1968500 h 3295650"/>
              <a:gd name="connsiteX48" fmla="*/ 1839383 w 4239683"/>
              <a:gd name="connsiteY48" fmla="*/ 1930400 h 3295650"/>
              <a:gd name="connsiteX49" fmla="*/ 1813983 w 4239683"/>
              <a:gd name="connsiteY49" fmla="*/ 1930400 h 3295650"/>
              <a:gd name="connsiteX50" fmla="*/ 1813983 w 4239683"/>
              <a:gd name="connsiteY50" fmla="*/ 1885950 h 3295650"/>
              <a:gd name="connsiteX51" fmla="*/ 1794933 w 4239683"/>
              <a:gd name="connsiteY51" fmla="*/ 1885950 h 3295650"/>
              <a:gd name="connsiteX52" fmla="*/ 1794933 w 4239683"/>
              <a:gd name="connsiteY52" fmla="*/ 1854200 h 3295650"/>
              <a:gd name="connsiteX53" fmla="*/ 1763183 w 4239683"/>
              <a:gd name="connsiteY53" fmla="*/ 1854200 h 3295650"/>
              <a:gd name="connsiteX54" fmla="*/ 1763183 w 4239683"/>
              <a:gd name="connsiteY54" fmla="*/ 1816100 h 3295650"/>
              <a:gd name="connsiteX55" fmla="*/ 1725083 w 4239683"/>
              <a:gd name="connsiteY55" fmla="*/ 1816100 h 3295650"/>
              <a:gd name="connsiteX56" fmla="*/ 1725083 w 4239683"/>
              <a:gd name="connsiteY56" fmla="*/ 1790700 h 3295650"/>
              <a:gd name="connsiteX57" fmla="*/ 1598083 w 4239683"/>
              <a:gd name="connsiteY57" fmla="*/ 1790700 h 3295650"/>
              <a:gd name="connsiteX58" fmla="*/ 1598083 w 4239683"/>
              <a:gd name="connsiteY58" fmla="*/ 1758950 h 3295650"/>
              <a:gd name="connsiteX59" fmla="*/ 1540933 w 4239683"/>
              <a:gd name="connsiteY59" fmla="*/ 1758950 h 3295650"/>
              <a:gd name="connsiteX60" fmla="*/ 1540933 w 4239683"/>
              <a:gd name="connsiteY60" fmla="*/ 1758950 h 3295650"/>
              <a:gd name="connsiteX61" fmla="*/ 1542522 w 4239683"/>
              <a:gd name="connsiteY61" fmla="*/ 1722437 h 3295650"/>
              <a:gd name="connsiteX62" fmla="*/ 1507596 w 4239683"/>
              <a:gd name="connsiteY62" fmla="*/ 1720849 h 3295650"/>
              <a:gd name="connsiteX63" fmla="*/ 1502833 w 4239683"/>
              <a:gd name="connsiteY63" fmla="*/ 1665288 h 3295650"/>
              <a:gd name="connsiteX64" fmla="*/ 1464733 w 4239683"/>
              <a:gd name="connsiteY64" fmla="*/ 1663700 h 3295650"/>
              <a:gd name="connsiteX65" fmla="*/ 1463146 w 4239683"/>
              <a:gd name="connsiteY65" fmla="*/ 1579563 h 3295650"/>
              <a:gd name="connsiteX66" fmla="*/ 1400177 w 4239683"/>
              <a:gd name="connsiteY66" fmla="*/ 1572155 h 3295650"/>
              <a:gd name="connsiteX67" fmla="*/ 1400703 w 4239683"/>
              <a:gd name="connsiteY67" fmla="*/ 1543049 h 3295650"/>
              <a:gd name="connsiteX68" fmla="*/ 1303865 w 4239683"/>
              <a:gd name="connsiteY68" fmla="*/ 1540934 h 3295650"/>
              <a:gd name="connsiteX69" fmla="*/ 1308100 w 4239683"/>
              <a:gd name="connsiteY69" fmla="*/ 1515533 h 3295650"/>
              <a:gd name="connsiteX70" fmla="*/ 1257300 w 4239683"/>
              <a:gd name="connsiteY70" fmla="*/ 1515533 h 3295650"/>
              <a:gd name="connsiteX71" fmla="*/ 1257300 w 4239683"/>
              <a:gd name="connsiteY71" fmla="*/ 1479550 h 3295650"/>
              <a:gd name="connsiteX72" fmla="*/ 1223433 w 4239683"/>
              <a:gd name="connsiteY72" fmla="*/ 1479550 h 3295650"/>
              <a:gd name="connsiteX73" fmla="*/ 1223433 w 4239683"/>
              <a:gd name="connsiteY73" fmla="*/ 1435100 h 3295650"/>
              <a:gd name="connsiteX74" fmla="*/ 1198033 w 4239683"/>
              <a:gd name="connsiteY74" fmla="*/ 1435100 h 3295650"/>
              <a:gd name="connsiteX75" fmla="*/ 1198033 w 4239683"/>
              <a:gd name="connsiteY75" fmla="*/ 1346200 h 3295650"/>
              <a:gd name="connsiteX76" fmla="*/ 1172633 w 4239683"/>
              <a:gd name="connsiteY76" fmla="*/ 1346200 h 3295650"/>
              <a:gd name="connsiteX77" fmla="*/ 1174749 w 4239683"/>
              <a:gd name="connsiteY77" fmla="*/ 1299633 h 3295650"/>
              <a:gd name="connsiteX78" fmla="*/ 1147233 w 4239683"/>
              <a:gd name="connsiteY78" fmla="*/ 1295400 h 3295650"/>
              <a:gd name="connsiteX79" fmla="*/ 1147233 w 4239683"/>
              <a:gd name="connsiteY79" fmla="*/ 1250950 h 3295650"/>
              <a:gd name="connsiteX80" fmla="*/ 1102783 w 4239683"/>
              <a:gd name="connsiteY80" fmla="*/ 1250950 h 3295650"/>
              <a:gd name="connsiteX81" fmla="*/ 1094316 w 4239683"/>
              <a:gd name="connsiteY81" fmla="*/ 1195917 h 3295650"/>
              <a:gd name="connsiteX82" fmla="*/ 982132 w 4239683"/>
              <a:gd name="connsiteY82" fmla="*/ 1193800 h 3295650"/>
              <a:gd name="connsiteX83" fmla="*/ 956733 w 4239683"/>
              <a:gd name="connsiteY83" fmla="*/ 1164167 h 3295650"/>
              <a:gd name="connsiteX84" fmla="*/ 918633 w 4239683"/>
              <a:gd name="connsiteY84" fmla="*/ 1155700 h 3295650"/>
              <a:gd name="connsiteX85" fmla="*/ 912283 w 4239683"/>
              <a:gd name="connsiteY85" fmla="*/ 1081616 h 3295650"/>
              <a:gd name="connsiteX86" fmla="*/ 895349 w 4239683"/>
              <a:gd name="connsiteY86" fmla="*/ 1051982 h 3295650"/>
              <a:gd name="connsiteX87" fmla="*/ 901700 w 4239683"/>
              <a:gd name="connsiteY87" fmla="*/ 994833 h 3295650"/>
              <a:gd name="connsiteX88" fmla="*/ 867833 w 4239683"/>
              <a:gd name="connsiteY88" fmla="*/ 984250 h 3295650"/>
              <a:gd name="connsiteX89" fmla="*/ 867833 w 4239683"/>
              <a:gd name="connsiteY89" fmla="*/ 933450 h 3295650"/>
              <a:gd name="connsiteX90" fmla="*/ 848783 w 4239683"/>
              <a:gd name="connsiteY90" fmla="*/ 933450 h 3295650"/>
              <a:gd name="connsiteX91" fmla="*/ 848783 w 4239683"/>
              <a:gd name="connsiteY91" fmla="*/ 895350 h 3295650"/>
              <a:gd name="connsiteX92" fmla="*/ 823383 w 4239683"/>
              <a:gd name="connsiteY92" fmla="*/ 895350 h 3295650"/>
              <a:gd name="connsiteX93" fmla="*/ 823383 w 4239683"/>
              <a:gd name="connsiteY93" fmla="*/ 869950 h 3295650"/>
              <a:gd name="connsiteX94" fmla="*/ 715433 w 4239683"/>
              <a:gd name="connsiteY94" fmla="*/ 869950 h 3295650"/>
              <a:gd name="connsiteX95" fmla="*/ 704849 w 4239683"/>
              <a:gd name="connsiteY95" fmla="*/ 836083 h 3295650"/>
              <a:gd name="connsiteX96" fmla="*/ 645583 w 4239683"/>
              <a:gd name="connsiteY96" fmla="*/ 840317 h 3295650"/>
              <a:gd name="connsiteX97" fmla="*/ 645583 w 4239683"/>
              <a:gd name="connsiteY97" fmla="*/ 768350 h 3295650"/>
              <a:gd name="connsiteX98" fmla="*/ 613833 w 4239683"/>
              <a:gd name="connsiteY98" fmla="*/ 768350 h 3295650"/>
              <a:gd name="connsiteX99" fmla="*/ 605366 w 4239683"/>
              <a:gd name="connsiteY99" fmla="*/ 681567 h 3295650"/>
              <a:gd name="connsiteX100" fmla="*/ 590549 w 4239683"/>
              <a:gd name="connsiteY100" fmla="*/ 599017 h 3295650"/>
              <a:gd name="connsiteX101" fmla="*/ 582083 w 4239683"/>
              <a:gd name="connsiteY101" fmla="*/ 565150 h 3295650"/>
              <a:gd name="connsiteX102" fmla="*/ 550333 w 4239683"/>
              <a:gd name="connsiteY102" fmla="*/ 565150 h 3295650"/>
              <a:gd name="connsiteX103" fmla="*/ 548216 w 4239683"/>
              <a:gd name="connsiteY103" fmla="*/ 505883 h 3295650"/>
              <a:gd name="connsiteX104" fmla="*/ 514350 w 4239683"/>
              <a:gd name="connsiteY104" fmla="*/ 501650 h 3295650"/>
              <a:gd name="connsiteX105" fmla="*/ 512233 w 4239683"/>
              <a:gd name="connsiteY105" fmla="*/ 476250 h 3295650"/>
              <a:gd name="connsiteX106" fmla="*/ 442383 w 4239683"/>
              <a:gd name="connsiteY106" fmla="*/ 476250 h 3295650"/>
              <a:gd name="connsiteX107" fmla="*/ 442383 w 4239683"/>
              <a:gd name="connsiteY107" fmla="*/ 450850 h 3295650"/>
              <a:gd name="connsiteX108" fmla="*/ 328083 w 4239683"/>
              <a:gd name="connsiteY108" fmla="*/ 450850 h 3295650"/>
              <a:gd name="connsiteX109" fmla="*/ 328083 w 4239683"/>
              <a:gd name="connsiteY109" fmla="*/ 381000 h 3295650"/>
              <a:gd name="connsiteX110" fmla="*/ 302683 w 4239683"/>
              <a:gd name="connsiteY110" fmla="*/ 381000 h 3295650"/>
              <a:gd name="connsiteX111" fmla="*/ 302683 w 4239683"/>
              <a:gd name="connsiteY111" fmla="*/ 323850 h 3295650"/>
              <a:gd name="connsiteX112" fmla="*/ 283633 w 4239683"/>
              <a:gd name="connsiteY112" fmla="*/ 323850 h 3295650"/>
              <a:gd name="connsiteX113" fmla="*/ 283633 w 4239683"/>
              <a:gd name="connsiteY113" fmla="*/ 241300 h 3295650"/>
              <a:gd name="connsiteX114" fmla="*/ 277283 w 4239683"/>
              <a:gd name="connsiteY114" fmla="*/ 234950 h 3295650"/>
              <a:gd name="connsiteX115" fmla="*/ 277283 w 4239683"/>
              <a:gd name="connsiteY115" fmla="*/ 114300 h 3295650"/>
              <a:gd name="connsiteX116" fmla="*/ 243417 w 4239683"/>
              <a:gd name="connsiteY116" fmla="*/ 88900 h 3295650"/>
              <a:gd name="connsiteX117" fmla="*/ 239183 w 4239683"/>
              <a:gd name="connsiteY117" fmla="*/ 57150 h 3295650"/>
              <a:gd name="connsiteX118" fmla="*/ 160867 w 4239683"/>
              <a:gd name="connsiteY118" fmla="*/ 57150 h 3295650"/>
              <a:gd name="connsiteX119" fmla="*/ 154516 w 4239683"/>
              <a:gd name="connsiteY119" fmla="*/ 21167 h 3295650"/>
              <a:gd name="connsiteX120" fmla="*/ 105834 w 4239683"/>
              <a:gd name="connsiteY120" fmla="*/ 21167 h 3295650"/>
              <a:gd name="connsiteX121" fmla="*/ 105833 w 4239683"/>
              <a:gd name="connsiteY121" fmla="*/ 0 h 3295650"/>
              <a:gd name="connsiteX122" fmla="*/ 0 w 4239683"/>
              <a:gd name="connsiteY122" fmla="*/ 0 h 3295650"/>
              <a:gd name="connsiteX0" fmla="*/ 4239683 w 4239683"/>
              <a:gd name="connsiteY0" fmla="*/ 3295650 h 3295650"/>
              <a:gd name="connsiteX1" fmla="*/ 4239683 w 4239683"/>
              <a:gd name="connsiteY1" fmla="*/ 2768600 h 3295650"/>
              <a:gd name="connsiteX2" fmla="*/ 3623733 w 4239683"/>
              <a:gd name="connsiteY2" fmla="*/ 2768600 h 3295650"/>
              <a:gd name="connsiteX3" fmla="*/ 3623733 w 4239683"/>
              <a:gd name="connsiteY3" fmla="*/ 2673350 h 3295650"/>
              <a:gd name="connsiteX4" fmla="*/ 3160183 w 4239683"/>
              <a:gd name="connsiteY4" fmla="*/ 2673350 h 3295650"/>
              <a:gd name="connsiteX5" fmla="*/ 3160183 w 4239683"/>
              <a:gd name="connsiteY5" fmla="*/ 2603500 h 3295650"/>
              <a:gd name="connsiteX6" fmla="*/ 3058583 w 4239683"/>
              <a:gd name="connsiteY6" fmla="*/ 2603500 h 3295650"/>
              <a:gd name="connsiteX7" fmla="*/ 3058583 w 4239683"/>
              <a:gd name="connsiteY7" fmla="*/ 2603500 h 3295650"/>
              <a:gd name="connsiteX8" fmla="*/ 3058583 w 4239683"/>
              <a:gd name="connsiteY8" fmla="*/ 2559050 h 3295650"/>
              <a:gd name="connsiteX9" fmla="*/ 2995083 w 4239683"/>
              <a:gd name="connsiteY9" fmla="*/ 2559050 h 3295650"/>
              <a:gd name="connsiteX10" fmla="*/ 2995083 w 4239683"/>
              <a:gd name="connsiteY10" fmla="*/ 2482850 h 3295650"/>
              <a:gd name="connsiteX11" fmla="*/ 2982383 w 4239683"/>
              <a:gd name="connsiteY11" fmla="*/ 2482850 h 3295650"/>
              <a:gd name="connsiteX12" fmla="*/ 2982383 w 4239683"/>
              <a:gd name="connsiteY12" fmla="*/ 2451100 h 3295650"/>
              <a:gd name="connsiteX13" fmla="*/ 2912533 w 4239683"/>
              <a:gd name="connsiteY13" fmla="*/ 2451100 h 3295650"/>
              <a:gd name="connsiteX14" fmla="*/ 2925233 w 4239683"/>
              <a:gd name="connsiteY14" fmla="*/ 2438400 h 3295650"/>
              <a:gd name="connsiteX15" fmla="*/ 2823633 w 4239683"/>
              <a:gd name="connsiteY15" fmla="*/ 2438400 h 3295650"/>
              <a:gd name="connsiteX16" fmla="*/ 2823633 w 4239683"/>
              <a:gd name="connsiteY16" fmla="*/ 2413000 h 3295650"/>
              <a:gd name="connsiteX17" fmla="*/ 2753783 w 4239683"/>
              <a:gd name="connsiteY17" fmla="*/ 2413000 h 3295650"/>
              <a:gd name="connsiteX18" fmla="*/ 2753783 w 4239683"/>
              <a:gd name="connsiteY18" fmla="*/ 2393950 h 3295650"/>
              <a:gd name="connsiteX19" fmla="*/ 2728383 w 4239683"/>
              <a:gd name="connsiteY19" fmla="*/ 2393950 h 3295650"/>
              <a:gd name="connsiteX20" fmla="*/ 2728383 w 4239683"/>
              <a:gd name="connsiteY20" fmla="*/ 2368550 h 3295650"/>
              <a:gd name="connsiteX21" fmla="*/ 2696633 w 4239683"/>
              <a:gd name="connsiteY21" fmla="*/ 2368550 h 3295650"/>
              <a:gd name="connsiteX22" fmla="*/ 2696633 w 4239683"/>
              <a:gd name="connsiteY22" fmla="*/ 2355850 h 3295650"/>
              <a:gd name="connsiteX23" fmla="*/ 2575983 w 4239683"/>
              <a:gd name="connsiteY23" fmla="*/ 2355850 h 3295650"/>
              <a:gd name="connsiteX24" fmla="*/ 2575983 w 4239683"/>
              <a:gd name="connsiteY24" fmla="*/ 2336800 h 3295650"/>
              <a:gd name="connsiteX25" fmla="*/ 2506133 w 4239683"/>
              <a:gd name="connsiteY25" fmla="*/ 2336800 h 3295650"/>
              <a:gd name="connsiteX26" fmla="*/ 2506133 w 4239683"/>
              <a:gd name="connsiteY26" fmla="*/ 2292350 h 3295650"/>
              <a:gd name="connsiteX27" fmla="*/ 2468033 w 4239683"/>
              <a:gd name="connsiteY27" fmla="*/ 2292350 h 3295650"/>
              <a:gd name="connsiteX28" fmla="*/ 2468033 w 4239683"/>
              <a:gd name="connsiteY28" fmla="*/ 2273300 h 3295650"/>
              <a:gd name="connsiteX29" fmla="*/ 2410883 w 4239683"/>
              <a:gd name="connsiteY29" fmla="*/ 2273300 h 3295650"/>
              <a:gd name="connsiteX30" fmla="*/ 2410883 w 4239683"/>
              <a:gd name="connsiteY30" fmla="*/ 2228850 h 3295650"/>
              <a:gd name="connsiteX31" fmla="*/ 2374371 w 4239683"/>
              <a:gd name="connsiteY31" fmla="*/ 2233612 h 3295650"/>
              <a:gd name="connsiteX32" fmla="*/ 2372783 w 4239683"/>
              <a:gd name="connsiteY32" fmla="*/ 2190750 h 3295650"/>
              <a:gd name="connsiteX33" fmla="*/ 2252133 w 4239683"/>
              <a:gd name="connsiteY33" fmla="*/ 2190750 h 3295650"/>
              <a:gd name="connsiteX34" fmla="*/ 2252133 w 4239683"/>
              <a:gd name="connsiteY34" fmla="*/ 2165350 h 3295650"/>
              <a:gd name="connsiteX35" fmla="*/ 2207683 w 4239683"/>
              <a:gd name="connsiteY35" fmla="*/ 2165350 h 3295650"/>
              <a:gd name="connsiteX36" fmla="*/ 2207683 w 4239683"/>
              <a:gd name="connsiteY36" fmla="*/ 2152650 h 3295650"/>
              <a:gd name="connsiteX37" fmla="*/ 2169583 w 4239683"/>
              <a:gd name="connsiteY37" fmla="*/ 2152650 h 3295650"/>
              <a:gd name="connsiteX38" fmla="*/ 2169583 w 4239683"/>
              <a:gd name="connsiteY38" fmla="*/ 2127250 h 3295650"/>
              <a:gd name="connsiteX39" fmla="*/ 2131483 w 4239683"/>
              <a:gd name="connsiteY39" fmla="*/ 2127250 h 3295650"/>
              <a:gd name="connsiteX40" fmla="*/ 2131483 w 4239683"/>
              <a:gd name="connsiteY40" fmla="*/ 2082800 h 3295650"/>
              <a:gd name="connsiteX41" fmla="*/ 2106083 w 4239683"/>
              <a:gd name="connsiteY41" fmla="*/ 2082800 h 3295650"/>
              <a:gd name="connsiteX42" fmla="*/ 2106083 w 4239683"/>
              <a:gd name="connsiteY42" fmla="*/ 2025650 h 3295650"/>
              <a:gd name="connsiteX43" fmla="*/ 2080683 w 4239683"/>
              <a:gd name="connsiteY43" fmla="*/ 2025650 h 3295650"/>
              <a:gd name="connsiteX44" fmla="*/ 2079096 w 4239683"/>
              <a:gd name="connsiteY44" fmla="*/ 2000250 h 3295650"/>
              <a:gd name="connsiteX45" fmla="*/ 2055283 w 4239683"/>
              <a:gd name="connsiteY45" fmla="*/ 2000250 h 3295650"/>
              <a:gd name="connsiteX46" fmla="*/ 2055283 w 4239683"/>
              <a:gd name="connsiteY46" fmla="*/ 1968500 h 3295650"/>
              <a:gd name="connsiteX47" fmla="*/ 1839383 w 4239683"/>
              <a:gd name="connsiteY47" fmla="*/ 1968500 h 3295650"/>
              <a:gd name="connsiteX48" fmla="*/ 1839383 w 4239683"/>
              <a:gd name="connsiteY48" fmla="*/ 1930400 h 3295650"/>
              <a:gd name="connsiteX49" fmla="*/ 1813983 w 4239683"/>
              <a:gd name="connsiteY49" fmla="*/ 1930400 h 3295650"/>
              <a:gd name="connsiteX50" fmla="*/ 1813983 w 4239683"/>
              <a:gd name="connsiteY50" fmla="*/ 1885950 h 3295650"/>
              <a:gd name="connsiteX51" fmla="*/ 1794933 w 4239683"/>
              <a:gd name="connsiteY51" fmla="*/ 1885950 h 3295650"/>
              <a:gd name="connsiteX52" fmla="*/ 1794933 w 4239683"/>
              <a:gd name="connsiteY52" fmla="*/ 1854200 h 3295650"/>
              <a:gd name="connsiteX53" fmla="*/ 1763183 w 4239683"/>
              <a:gd name="connsiteY53" fmla="*/ 1854200 h 3295650"/>
              <a:gd name="connsiteX54" fmla="*/ 1763183 w 4239683"/>
              <a:gd name="connsiteY54" fmla="*/ 1816100 h 3295650"/>
              <a:gd name="connsiteX55" fmla="*/ 1725083 w 4239683"/>
              <a:gd name="connsiteY55" fmla="*/ 1816100 h 3295650"/>
              <a:gd name="connsiteX56" fmla="*/ 1725083 w 4239683"/>
              <a:gd name="connsiteY56" fmla="*/ 1790700 h 3295650"/>
              <a:gd name="connsiteX57" fmla="*/ 1598083 w 4239683"/>
              <a:gd name="connsiteY57" fmla="*/ 1790700 h 3295650"/>
              <a:gd name="connsiteX58" fmla="*/ 1598083 w 4239683"/>
              <a:gd name="connsiteY58" fmla="*/ 1758950 h 3295650"/>
              <a:gd name="connsiteX59" fmla="*/ 1540933 w 4239683"/>
              <a:gd name="connsiteY59" fmla="*/ 1758950 h 3295650"/>
              <a:gd name="connsiteX60" fmla="*/ 1540933 w 4239683"/>
              <a:gd name="connsiteY60" fmla="*/ 1758950 h 3295650"/>
              <a:gd name="connsiteX61" fmla="*/ 1542522 w 4239683"/>
              <a:gd name="connsiteY61" fmla="*/ 1722437 h 3295650"/>
              <a:gd name="connsiteX62" fmla="*/ 1507596 w 4239683"/>
              <a:gd name="connsiteY62" fmla="*/ 1720849 h 3295650"/>
              <a:gd name="connsiteX63" fmla="*/ 1502833 w 4239683"/>
              <a:gd name="connsiteY63" fmla="*/ 1665288 h 3295650"/>
              <a:gd name="connsiteX64" fmla="*/ 1464733 w 4239683"/>
              <a:gd name="connsiteY64" fmla="*/ 1663700 h 3295650"/>
              <a:gd name="connsiteX65" fmla="*/ 1463146 w 4239683"/>
              <a:gd name="connsiteY65" fmla="*/ 1579563 h 3295650"/>
              <a:gd name="connsiteX66" fmla="*/ 1400177 w 4239683"/>
              <a:gd name="connsiteY66" fmla="*/ 1572155 h 3295650"/>
              <a:gd name="connsiteX67" fmla="*/ 1400703 w 4239683"/>
              <a:gd name="connsiteY67" fmla="*/ 1543049 h 3295650"/>
              <a:gd name="connsiteX68" fmla="*/ 1303865 w 4239683"/>
              <a:gd name="connsiteY68" fmla="*/ 1540934 h 3295650"/>
              <a:gd name="connsiteX69" fmla="*/ 1308100 w 4239683"/>
              <a:gd name="connsiteY69" fmla="*/ 1515533 h 3295650"/>
              <a:gd name="connsiteX70" fmla="*/ 1257300 w 4239683"/>
              <a:gd name="connsiteY70" fmla="*/ 1515533 h 3295650"/>
              <a:gd name="connsiteX71" fmla="*/ 1257300 w 4239683"/>
              <a:gd name="connsiteY71" fmla="*/ 1479550 h 3295650"/>
              <a:gd name="connsiteX72" fmla="*/ 1223433 w 4239683"/>
              <a:gd name="connsiteY72" fmla="*/ 1479550 h 3295650"/>
              <a:gd name="connsiteX73" fmla="*/ 1223433 w 4239683"/>
              <a:gd name="connsiteY73" fmla="*/ 1435100 h 3295650"/>
              <a:gd name="connsiteX74" fmla="*/ 1198033 w 4239683"/>
              <a:gd name="connsiteY74" fmla="*/ 1435100 h 3295650"/>
              <a:gd name="connsiteX75" fmla="*/ 1198033 w 4239683"/>
              <a:gd name="connsiteY75" fmla="*/ 1346200 h 3295650"/>
              <a:gd name="connsiteX76" fmla="*/ 1172633 w 4239683"/>
              <a:gd name="connsiteY76" fmla="*/ 1346200 h 3295650"/>
              <a:gd name="connsiteX77" fmla="*/ 1174749 w 4239683"/>
              <a:gd name="connsiteY77" fmla="*/ 1299633 h 3295650"/>
              <a:gd name="connsiteX78" fmla="*/ 1147233 w 4239683"/>
              <a:gd name="connsiteY78" fmla="*/ 1295400 h 3295650"/>
              <a:gd name="connsiteX79" fmla="*/ 1147233 w 4239683"/>
              <a:gd name="connsiteY79" fmla="*/ 1250950 h 3295650"/>
              <a:gd name="connsiteX80" fmla="*/ 1102783 w 4239683"/>
              <a:gd name="connsiteY80" fmla="*/ 1250950 h 3295650"/>
              <a:gd name="connsiteX81" fmla="*/ 1094316 w 4239683"/>
              <a:gd name="connsiteY81" fmla="*/ 1195917 h 3295650"/>
              <a:gd name="connsiteX82" fmla="*/ 982132 w 4239683"/>
              <a:gd name="connsiteY82" fmla="*/ 1193800 h 3295650"/>
              <a:gd name="connsiteX83" fmla="*/ 956733 w 4239683"/>
              <a:gd name="connsiteY83" fmla="*/ 1164167 h 3295650"/>
              <a:gd name="connsiteX84" fmla="*/ 918633 w 4239683"/>
              <a:gd name="connsiteY84" fmla="*/ 1155700 h 3295650"/>
              <a:gd name="connsiteX85" fmla="*/ 912283 w 4239683"/>
              <a:gd name="connsiteY85" fmla="*/ 1081616 h 3295650"/>
              <a:gd name="connsiteX86" fmla="*/ 895349 w 4239683"/>
              <a:gd name="connsiteY86" fmla="*/ 1051982 h 3295650"/>
              <a:gd name="connsiteX87" fmla="*/ 901700 w 4239683"/>
              <a:gd name="connsiteY87" fmla="*/ 994833 h 3295650"/>
              <a:gd name="connsiteX88" fmla="*/ 867833 w 4239683"/>
              <a:gd name="connsiteY88" fmla="*/ 984250 h 3295650"/>
              <a:gd name="connsiteX89" fmla="*/ 867833 w 4239683"/>
              <a:gd name="connsiteY89" fmla="*/ 933450 h 3295650"/>
              <a:gd name="connsiteX90" fmla="*/ 848783 w 4239683"/>
              <a:gd name="connsiteY90" fmla="*/ 933450 h 3295650"/>
              <a:gd name="connsiteX91" fmla="*/ 848783 w 4239683"/>
              <a:gd name="connsiteY91" fmla="*/ 895350 h 3295650"/>
              <a:gd name="connsiteX92" fmla="*/ 823383 w 4239683"/>
              <a:gd name="connsiteY92" fmla="*/ 895350 h 3295650"/>
              <a:gd name="connsiteX93" fmla="*/ 823383 w 4239683"/>
              <a:gd name="connsiteY93" fmla="*/ 869950 h 3295650"/>
              <a:gd name="connsiteX94" fmla="*/ 715433 w 4239683"/>
              <a:gd name="connsiteY94" fmla="*/ 869950 h 3295650"/>
              <a:gd name="connsiteX95" fmla="*/ 704849 w 4239683"/>
              <a:gd name="connsiteY95" fmla="*/ 836083 h 3295650"/>
              <a:gd name="connsiteX96" fmla="*/ 645583 w 4239683"/>
              <a:gd name="connsiteY96" fmla="*/ 840317 h 3295650"/>
              <a:gd name="connsiteX97" fmla="*/ 645583 w 4239683"/>
              <a:gd name="connsiteY97" fmla="*/ 768350 h 3295650"/>
              <a:gd name="connsiteX98" fmla="*/ 613833 w 4239683"/>
              <a:gd name="connsiteY98" fmla="*/ 768350 h 3295650"/>
              <a:gd name="connsiteX99" fmla="*/ 605366 w 4239683"/>
              <a:gd name="connsiteY99" fmla="*/ 681567 h 3295650"/>
              <a:gd name="connsiteX100" fmla="*/ 590549 w 4239683"/>
              <a:gd name="connsiteY100" fmla="*/ 599017 h 3295650"/>
              <a:gd name="connsiteX101" fmla="*/ 582083 w 4239683"/>
              <a:gd name="connsiteY101" fmla="*/ 565150 h 3295650"/>
              <a:gd name="connsiteX102" fmla="*/ 550333 w 4239683"/>
              <a:gd name="connsiteY102" fmla="*/ 565150 h 3295650"/>
              <a:gd name="connsiteX103" fmla="*/ 548216 w 4239683"/>
              <a:gd name="connsiteY103" fmla="*/ 505883 h 3295650"/>
              <a:gd name="connsiteX104" fmla="*/ 514350 w 4239683"/>
              <a:gd name="connsiteY104" fmla="*/ 501650 h 3295650"/>
              <a:gd name="connsiteX105" fmla="*/ 512233 w 4239683"/>
              <a:gd name="connsiteY105" fmla="*/ 476250 h 3295650"/>
              <a:gd name="connsiteX106" fmla="*/ 442383 w 4239683"/>
              <a:gd name="connsiteY106" fmla="*/ 476250 h 3295650"/>
              <a:gd name="connsiteX107" fmla="*/ 442383 w 4239683"/>
              <a:gd name="connsiteY107" fmla="*/ 450850 h 3295650"/>
              <a:gd name="connsiteX108" fmla="*/ 328083 w 4239683"/>
              <a:gd name="connsiteY108" fmla="*/ 450850 h 3295650"/>
              <a:gd name="connsiteX109" fmla="*/ 328083 w 4239683"/>
              <a:gd name="connsiteY109" fmla="*/ 381000 h 3295650"/>
              <a:gd name="connsiteX110" fmla="*/ 302683 w 4239683"/>
              <a:gd name="connsiteY110" fmla="*/ 381000 h 3295650"/>
              <a:gd name="connsiteX111" fmla="*/ 302683 w 4239683"/>
              <a:gd name="connsiteY111" fmla="*/ 323850 h 3295650"/>
              <a:gd name="connsiteX112" fmla="*/ 283633 w 4239683"/>
              <a:gd name="connsiteY112" fmla="*/ 323850 h 3295650"/>
              <a:gd name="connsiteX113" fmla="*/ 283633 w 4239683"/>
              <a:gd name="connsiteY113" fmla="*/ 241300 h 3295650"/>
              <a:gd name="connsiteX114" fmla="*/ 277283 w 4239683"/>
              <a:gd name="connsiteY114" fmla="*/ 234950 h 3295650"/>
              <a:gd name="connsiteX115" fmla="*/ 277283 w 4239683"/>
              <a:gd name="connsiteY115" fmla="*/ 114300 h 3295650"/>
              <a:gd name="connsiteX116" fmla="*/ 243417 w 4239683"/>
              <a:gd name="connsiteY116" fmla="*/ 88900 h 3295650"/>
              <a:gd name="connsiteX117" fmla="*/ 239183 w 4239683"/>
              <a:gd name="connsiteY117" fmla="*/ 57150 h 3295650"/>
              <a:gd name="connsiteX118" fmla="*/ 160867 w 4239683"/>
              <a:gd name="connsiteY118" fmla="*/ 57150 h 3295650"/>
              <a:gd name="connsiteX119" fmla="*/ 154516 w 4239683"/>
              <a:gd name="connsiteY119" fmla="*/ 21167 h 3295650"/>
              <a:gd name="connsiteX120" fmla="*/ 105834 w 4239683"/>
              <a:gd name="connsiteY120" fmla="*/ 21167 h 3295650"/>
              <a:gd name="connsiteX121" fmla="*/ 105833 w 4239683"/>
              <a:gd name="connsiteY121" fmla="*/ 0 h 3295650"/>
              <a:gd name="connsiteX122" fmla="*/ 0 w 4239683"/>
              <a:gd name="connsiteY122" fmla="*/ 0 h 3295650"/>
              <a:gd name="connsiteX0" fmla="*/ 4239683 w 4239683"/>
              <a:gd name="connsiteY0" fmla="*/ 3295650 h 3295650"/>
              <a:gd name="connsiteX1" fmla="*/ 4239683 w 4239683"/>
              <a:gd name="connsiteY1" fmla="*/ 2768600 h 3295650"/>
              <a:gd name="connsiteX2" fmla="*/ 3623733 w 4239683"/>
              <a:gd name="connsiteY2" fmla="*/ 2768600 h 3295650"/>
              <a:gd name="connsiteX3" fmla="*/ 3623733 w 4239683"/>
              <a:gd name="connsiteY3" fmla="*/ 2673350 h 3295650"/>
              <a:gd name="connsiteX4" fmla="*/ 3160183 w 4239683"/>
              <a:gd name="connsiteY4" fmla="*/ 2673350 h 3295650"/>
              <a:gd name="connsiteX5" fmla="*/ 3160183 w 4239683"/>
              <a:gd name="connsiteY5" fmla="*/ 2603500 h 3295650"/>
              <a:gd name="connsiteX6" fmla="*/ 3058583 w 4239683"/>
              <a:gd name="connsiteY6" fmla="*/ 2603500 h 3295650"/>
              <a:gd name="connsiteX7" fmla="*/ 3058583 w 4239683"/>
              <a:gd name="connsiteY7" fmla="*/ 2603500 h 3295650"/>
              <a:gd name="connsiteX8" fmla="*/ 3058583 w 4239683"/>
              <a:gd name="connsiteY8" fmla="*/ 2559050 h 3295650"/>
              <a:gd name="connsiteX9" fmla="*/ 2995083 w 4239683"/>
              <a:gd name="connsiteY9" fmla="*/ 2559050 h 3295650"/>
              <a:gd name="connsiteX10" fmla="*/ 2995083 w 4239683"/>
              <a:gd name="connsiteY10" fmla="*/ 2482850 h 3295650"/>
              <a:gd name="connsiteX11" fmla="*/ 2982383 w 4239683"/>
              <a:gd name="connsiteY11" fmla="*/ 2482850 h 3295650"/>
              <a:gd name="connsiteX12" fmla="*/ 2982383 w 4239683"/>
              <a:gd name="connsiteY12" fmla="*/ 2451100 h 3295650"/>
              <a:gd name="connsiteX13" fmla="*/ 2912533 w 4239683"/>
              <a:gd name="connsiteY13" fmla="*/ 2451100 h 3295650"/>
              <a:gd name="connsiteX14" fmla="*/ 2925233 w 4239683"/>
              <a:gd name="connsiteY14" fmla="*/ 2438400 h 3295650"/>
              <a:gd name="connsiteX15" fmla="*/ 2823633 w 4239683"/>
              <a:gd name="connsiteY15" fmla="*/ 2438400 h 3295650"/>
              <a:gd name="connsiteX16" fmla="*/ 2823633 w 4239683"/>
              <a:gd name="connsiteY16" fmla="*/ 2413000 h 3295650"/>
              <a:gd name="connsiteX17" fmla="*/ 2753783 w 4239683"/>
              <a:gd name="connsiteY17" fmla="*/ 2413000 h 3295650"/>
              <a:gd name="connsiteX18" fmla="*/ 2753783 w 4239683"/>
              <a:gd name="connsiteY18" fmla="*/ 2393950 h 3295650"/>
              <a:gd name="connsiteX19" fmla="*/ 2728383 w 4239683"/>
              <a:gd name="connsiteY19" fmla="*/ 2393950 h 3295650"/>
              <a:gd name="connsiteX20" fmla="*/ 2728383 w 4239683"/>
              <a:gd name="connsiteY20" fmla="*/ 2368550 h 3295650"/>
              <a:gd name="connsiteX21" fmla="*/ 2696633 w 4239683"/>
              <a:gd name="connsiteY21" fmla="*/ 2368550 h 3295650"/>
              <a:gd name="connsiteX22" fmla="*/ 2696633 w 4239683"/>
              <a:gd name="connsiteY22" fmla="*/ 2355850 h 3295650"/>
              <a:gd name="connsiteX23" fmla="*/ 2575983 w 4239683"/>
              <a:gd name="connsiteY23" fmla="*/ 2355850 h 3295650"/>
              <a:gd name="connsiteX24" fmla="*/ 2575983 w 4239683"/>
              <a:gd name="connsiteY24" fmla="*/ 2336800 h 3295650"/>
              <a:gd name="connsiteX25" fmla="*/ 2506133 w 4239683"/>
              <a:gd name="connsiteY25" fmla="*/ 2336800 h 3295650"/>
              <a:gd name="connsiteX26" fmla="*/ 2506133 w 4239683"/>
              <a:gd name="connsiteY26" fmla="*/ 2292350 h 3295650"/>
              <a:gd name="connsiteX27" fmla="*/ 2468033 w 4239683"/>
              <a:gd name="connsiteY27" fmla="*/ 2292350 h 3295650"/>
              <a:gd name="connsiteX28" fmla="*/ 2468033 w 4239683"/>
              <a:gd name="connsiteY28" fmla="*/ 2273300 h 3295650"/>
              <a:gd name="connsiteX29" fmla="*/ 2410883 w 4239683"/>
              <a:gd name="connsiteY29" fmla="*/ 2273300 h 3295650"/>
              <a:gd name="connsiteX30" fmla="*/ 2410883 w 4239683"/>
              <a:gd name="connsiteY30" fmla="*/ 2228850 h 3295650"/>
              <a:gd name="connsiteX31" fmla="*/ 2369609 w 4239683"/>
              <a:gd name="connsiteY31" fmla="*/ 2225675 h 3295650"/>
              <a:gd name="connsiteX32" fmla="*/ 2372783 w 4239683"/>
              <a:gd name="connsiteY32" fmla="*/ 2190750 h 3295650"/>
              <a:gd name="connsiteX33" fmla="*/ 2252133 w 4239683"/>
              <a:gd name="connsiteY33" fmla="*/ 2190750 h 3295650"/>
              <a:gd name="connsiteX34" fmla="*/ 2252133 w 4239683"/>
              <a:gd name="connsiteY34" fmla="*/ 2165350 h 3295650"/>
              <a:gd name="connsiteX35" fmla="*/ 2207683 w 4239683"/>
              <a:gd name="connsiteY35" fmla="*/ 2165350 h 3295650"/>
              <a:gd name="connsiteX36" fmla="*/ 2207683 w 4239683"/>
              <a:gd name="connsiteY36" fmla="*/ 2152650 h 3295650"/>
              <a:gd name="connsiteX37" fmla="*/ 2169583 w 4239683"/>
              <a:gd name="connsiteY37" fmla="*/ 2152650 h 3295650"/>
              <a:gd name="connsiteX38" fmla="*/ 2169583 w 4239683"/>
              <a:gd name="connsiteY38" fmla="*/ 2127250 h 3295650"/>
              <a:gd name="connsiteX39" fmla="*/ 2131483 w 4239683"/>
              <a:gd name="connsiteY39" fmla="*/ 2127250 h 3295650"/>
              <a:gd name="connsiteX40" fmla="*/ 2131483 w 4239683"/>
              <a:gd name="connsiteY40" fmla="*/ 2082800 h 3295650"/>
              <a:gd name="connsiteX41" fmla="*/ 2106083 w 4239683"/>
              <a:gd name="connsiteY41" fmla="*/ 2082800 h 3295650"/>
              <a:gd name="connsiteX42" fmla="*/ 2106083 w 4239683"/>
              <a:gd name="connsiteY42" fmla="*/ 2025650 h 3295650"/>
              <a:gd name="connsiteX43" fmla="*/ 2080683 w 4239683"/>
              <a:gd name="connsiteY43" fmla="*/ 2025650 h 3295650"/>
              <a:gd name="connsiteX44" fmla="*/ 2079096 w 4239683"/>
              <a:gd name="connsiteY44" fmla="*/ 2000250 h 3295650"/>
              <a:gd name="connsiteX45" fmla="*/ 2055283 w 4239683"/>
              <a:gd name="connsiteY45" fmla="*/ 2000250 h 3295650"/>
              <a:gd name="connsiteX46" fmla="*/ 2055283 w 4239683"/>
              <a:gd name="connsiteY46" fmla="*/ 1968500 h 3295650"/>
              <a:gd name="connsiteX47" fmla="*/ 1839383 w 4239683"/>
              <a:gd name="connsiteY47" fmla="*/ 1968500 h 3295650"/>
              <a:gd name="connsiteX48" fmla="*/ 1839383 w 4239683"/>
              <a:gd name="connsiteY48" fmla="*/ 1930400 h 3295650"/>
              <a:gd name="connsiteX49" fmla="*/ 1813983 w 4239683"/>
              <a:gd name="connsiteY49" fmla="*/ 1930400 h 3295650"/>
              <a:gd name="connsiteX50" fmla="*/ 1813983 w 4239683"/>
              <a:gd name="connsiteY50" fmla="*/ 1885950 h 3295650"/>
              <a:gd name="connsiteX51" fmla="*/ 1794933 w 4239683"/>
              <a:gd name="connsiteY51" fmla="*/ 1885950 h 3295650"/>
              <a:gd name="connsiteX52" fmla="*/ 1794933 w 4239683"/>
              <a:gd name="connsiteY52" fmla="*/ 1854200 h 3295650"/>
              <a:gd name="connsiteX53" fmla="*/ 1763183 w 4239683"/>
              <a:gd name="connsiteY53" fmla="*/ 1854200 h 3295650"/>
              <a:gd name="connsiteX54" fmla="*/ 1763183 w 4239683"/>
              <a:gd name="connsiteY54" fmla="*/ 1816100 h 3295650"/>
              <a:gd name="connsiteX55" fmla="*/ 1725083 w 4239683"/>
              <a:gd name="connsiteY55" fmla="*/ 1816100 h 3295650"/>
              <a:gd name="connsiteX56" fmla="*/ 1725083 w 4239683"/>
              <a:gd name="connsiteY56" fmla="*/ 1790700 h 3295650"/>
              <a:gd name="connsiteX57" fmla="*/ 1598083 w 4239683"/>
              <a:gd name="connsiteY57" fmla="*/ 1790700 h 3295650"/>
              <a:gd name="connsiteX58" fmla="*/ 1598083 w 4239683"/>
              <a:gd name="connsiteY58" fmla="*/ 1758950 h 3295650"/>
              <a:gd name="connsiteX59" fmla="*/ 1540933 w 4239683"/>
              <a:gd name="connsiteY59" fmla="*/ 1758950 h 3295650"/>
              <a:gd name="connsiteX60" fmla="*/ 1540933 w 4239683"/>
              <a:gd name="connsiteY60" fmla="*/ 1758950 h 3295650"/>
              <a:gd name="connsiteX61" fmla="*/ 1542522 w 4239683"/>
              <a:gd name="connsiteY61" fmla="*/ 1722437 h 3295650"/>
              <a:gd name="connsiteX62" fmla="*/ 1507596 w 4239683"/>
              <a:gd name="connsiteY62" fmla="*/ 1720849 h 3295650"/>
              <a:gd name="connsiteX63" fmla="*/ 1502833 w 4239683"/>
              <a:gd name="connsiteY63" fmla="*/ 1665288 h 3295650"/>
              <a:gd name="connsiteX64" fmla="*/ 1464733 w 4239683"/>
              <a:gd name="connsiteY64" fmla="*/ 1663700 h 3295650"/>
              <a:gd name="connsiteX65" fmla="*/ 1463146 w 4239683"/>
              <a:gd name="connsiteY65" fmla="*/ 1579563 h 3295650"/>
              <a:gd name="connsiteX66" fmla="*/ 1400177 w 4239683"/>
              <a:gd name="connsiteY66" fmla="*/ 1572155 h 3295650"/>
              <a:gd name="connsiteX67" fmla="*/ 1400703 w 4239683"/>
              <a:gd name="connsiteY67" fmla="*/ 1543049 h 3295650"/>
              <a:gd name="connsiteX68" fmla="*/ 1303865 w 4239683"/>
              <a:gd name="connsiteY68" fmla="*/ 1540934 h 3295650"/>
              <a:gd name="connsiteX69" fmla="*/ 1308100 w 4239683"/>
              <a:gd name="connsiteY69" fmla="*/ 1515533 h 3295650"/>
              <a:gd name="connsiteX70" fmla="*/ 1257300 w 4239683"/>
              <a:gd name="connsiteY70" fmla="*/ 1515533 h 3295650"/>
              <a:gd name="connsiteX71" fmla="*/ 1257300 w 4239683"/>
              <a:gd name="connsiteY71" fmla="*/ 1479550 h 3295650"/>
              <a:gd name="connsiteX72" fmla="*/ 1223433 w 4239683"/>
              <a:gd name="connsiteY72" fmla="*/ 1479550 h 3295650"/>
              <a:gd name="connsiteX73" fmla="*/ 1223433 w 4239683"/>
              <a:gd name="connsiteY73" fmla="*/ 1435100 h 3295650"/>
              <a:gd name="connsiteX74" fmla="*/ 1198033 w 4239683"/>
              <a:gd name="connsiteY74" fmla="*/ 1435100 h 3295650"/>
              <a:gd name="connsiteX75" fmla="*/ 1198033 w 4239683"/>
              <a:gd name="connsiteY75" fmla="*/ 1346200 h 3295650"/>
              <a:gd name="connsiteX76" fmla="*/ 1172633 w 4239683"/>
              <a:gd name="connsiteY76" fmla="*/ 1346200 h 3295650"/>
              <a:gd name="connsiteX77" fmla="*/ 1174749 w 4239683"/>
              <a:gd name="connsiteY77" fmla="*/ 1299633 h 3295650"/>
              <a:gd name="connsiteX78" fmla="*/ 1147233 w 4239683"/>
              <a:gd name="connsiteY78" fmla="*/ 1295400 h 3295650"/>
              <a:gd name="connsiteX79" fmla="*/ 1147233 w 4239683"/>
              <a:gd name="connsiteY79" fmla="*/ 1250950 h 3295650"/>
              <a:gd name="connsiteX80" fmla="*/ 1102783 w 4239683"/>
              <a:gd name="connsiteY80" fmla="*/ 1250950 h 3295650"/>
              <a:gd name="connsiteX81" fmla="*/ 1094316 w 4239683"/>
              <a:gd name="connsiteY81" fmla="*/ 1195917 h 3295650"/>
              <a:gd name="connsiteX82" fmla="*/ 982132 w 4239683"/>
              <a:gd name="connsiteY82" fmla="*/ 1193800 h 3295650"/>
              <a:gd name="connsiteX83" fmla="*/ 956733 w 4239683"/>
              <a:gd name="connsiteY83" fmla="*/ 1164167 h 3295650"/>
              <a:gd name="connsiteX84" fmla="*/ 918633 w 4239683"/>
              <a:gd name="connsiteY84" fmla="*/ 1155700 h 3295650"/>
              <a:gd name="connsiteX85" fmla="*/ 912283 w 4239683"/>
              <a:gd name="connsiteY85" fmla="*/ 1081616 h 3295650"/>
              <a:gd name="connsiteX86" fmla="*/ 895349 w 4239683"/>
              <a:gd name="connsiteY86" fmla="*/ 1051982 h 3295650"/>
              <a:gd name="connsiteX87" fmla="*/ 901700 w 4239683"/>
              <a:gd name="connsiteY87" fmla="*/ 994833 h 3295650"/>
              <a:gd name="connsiteX88" fmla="*/ 867833 w 4239683"/>
              <a:gd name="connsiteY88" fmla="*/ 984250 h 3295650"/>
              <a:gd name="connsiteX89" fmla="*/ 867833 w 4239683"/>
              <a:gd name="connsiteY89" fmla="*/ 933450 h 3295650"/>
              <a:gd name="connsiteX90" fmla="*/ 848783 w 4239683"/>
              <a:gd name="connsiteY90" fmla="*/ 933450 h 3295650"/>
              <a:gd name="connsiteX91" fmla="*/ 848783 w 4239683"/>
              <a:gd name="connsiteY91" fmla="*/ 895350 h 3295650"/>
              <a:gd name="connsiteX92" fmla="*/ 823383 w 4239683"/>
              <a:gd name="connsiteY92" fmla="*/ 895350 h 3295650"/>
              <a:gd name="connsiteX93" fmla="*/ 823383 w 4239683"/>
              <a:gd name="connsiteY93" fmla="*/ 869950 h 3295650"/>
              <a:gd name="connsiteX94" fmla="*/ 715433 w 4239683"/>
              <a:gd name="connsiteY94" fmla="*/ 869950 h 3295650"/>
              <a:gd name="connsiteX95" fmla="*/ 704849 w 4239683"/>
              <a:gd name="connsiteY95" fmla="*/ 836083 h 3295650"/>
              <a:gd name="connsiteX96" fmla="*/ 645583 w 4239683"/>
              <a:gd name="connsiteY96" fmla="*/ 840317 h 3295650"/>
              <a:gd name="connsiteX97" fmla="*/ 645583 w 4239683"/>
              <a:gd name="connsiteY97" fmla="*/ 768350 h 3295650"/>
              <a:gd name="connsiteX98" fmla="*/ 613833 w 4239683"/>
              <a:gd name="connsiteY98" fmla="*/ 768350 h 3295650"/>
              <a:gd name="connsiteX99" fmla="*/ 605366 w 4239683"/>
              <a:gd name="connsiteY99" fmla="*/ 681567 h 3295650"/>
              <a:gd name="connsiteX100" fmla="*/ 590549 w 4239683"/>
              <a:gd name="connsiteY100" fmla="*/ 599017 h 3295650"/>
              <a:gd name="connsiteX101" fmla="*/ 582083 w 4239683"/>
              <a:gd name="connsiteY101" fmla="*/ 565150 h 3295650"/>
              <a:gd name="connsiteX102" fmla="*/ 550333 w 4239683"/>
              <a:gd name="connsiteY102" fmla="*/ 565150 h 3295650"/>
              <a:gd name="connsiteX103" fmla="*/ 548216 w 4239683"/>
              <a:gd name="connsiteY103" fmla="*/ 505883 h 3295650"/>
              <a:gd name="connsiteX104" fmla="*/ 514350 w 4239683"/>
              <a:gd name="connsiteY104" fmla="*/ 501650 h 3295650"/>
              <a:gd name="connsiteX105" fmla="*/ 512233 w 4239683"/>
              <a:gd name="connsiteY105" fmla="*/ 476250 h 3295650"/>
              <a:gd name="connsiteX106" fmla="*/ 442383 w 4239683"/>
              <a:gd name="connsiteY106" fmla="*/ 476250 h 3295650"/>
              <a:gd name="connsiteX107" fmla="*/ 442383 w 4239683"/>
              <a:gd name="connsiteY107" fmla="*/ 450850 h 3295650"/>
              <a:gd name="connsiteX108" fmla="*/ 328083 w 4239683"/>
              <a:gd name="connsiteY108" fmla="*/ 450850 h 3295650"/>
              <a:gd name="connsiteX109" fmla="*/ 328083 w 4239683"/>
              <a:gd name="connsiteY109" fmla="*/ 381000 h 3295650"/>
              <a:gd name="connsiteX110" fmla="*/ 302683 w 4239683"/>
              <a:gd name="connsiteY110" fmla="*/ 381000 h 3295650"/>
              <a:gd name="connsiteX111" fmla="*/ 302683 w 4239683"/>
              <a:gd name="connsiteY111" fmla="*/ 323850 h 3295650"/>
              <a:gd name="connsiteX112" fmla="*/ 283633 w 4239683"/>
              <a:gd name="connsiteY112" fmla="*/ 323850 h 3295650"/>
              <a:gd name="connsiteX113" fmla="*/ 283633 w 4239683"/>
              <a:gd name="connsiteY113" fmla="*/ 241300 h 3295650"/>
              <a:gd name="connsiteX114" fmla="*/ 277283 w 4239683"/>
              <a:gd name="connsiteY114" fmla="*/ 234950 h 3295650"/>
              <a:gd name="connsiteX115" fmla="*/ 277283 w 4239683"/>
              <a:gd name="connsiteY115" fmla="*/ 114300 h 3295650"/>
              <a:gd name="connsiteX116" fmla="*/ 243417 w 4239683"/>
              <a:gd name="connsiteY116" fmla="*/ 88900 h 3295650"/>
              <a:gd name="connsiteX117" fmla="*/ 239183 w 4239683"/>
              <a:gd name="connsiteY117" fmla="*/ 57150 h 3295650"/>
              <a:gd name="connsiteX118" fmla="*/ 160867 w 4239683"/>
              <a:gd name="connsiteY118" fmla="*/ 57150 h 3295650"/>
              <a:gd name="connsiteX119" fmla="*/ 154516 w 4239683"/>
              <a:gd name="connsiteY119" fmla="*/ 21167 h 3295650"/>
              <a:gd name="connsiteX120" fmla="*/ 105834 w 4239683"/>
              <a:gd name="connsiteY120" fmla="*/ 21167 h 3295650"/>
              <a:gd name="connsiteX121" fmla="*/ 105833 w 4239683"/>
              <a:gd name="connsiteY121" fmla="*/ 0 h 3295650"/>
              <a:gd name="connsiteX122" fmla="*/ 0 w 4239683"/>
              <a:gd name="connsiteY122" fmla="*/ 0 h 3295650"/>
              <a:gd name="connsiteX0" fmla="*/ 4239683 w 4239683"/>
              <a:gd name="connsiteY0" fmla="*/ 3295650 h 3295650"/>
              <a:gd name="connsiteX1" fmla="*/ 4239683 w 4239683"/>
              <a:gd name="connsiteY1" fmla="*/ 2768600 h 3295650"/>
              <a:gd name="connsiteX2" fmla="*/ 3623733 w 4239683"/>
              <a:gd name="connsiteY2" fmla="*/ 2768600 h 3295650"/>
              <a:gd name="connsiteX3" fmla="*/ 3623733 w 4239683"/>
              <a:gd name="connsiteY3" fmla="*/ 2673350 h 3295650"/>
              <a:gd name="connsiteX4" fmla="*/ 3160183 w 4239683"/>
              <a:gd name="connsiteY4" fmla="*/ 2673350 h 3295650"/>
              <a:gd name="connsiteX5" fmla="*/ 3160183 w 4239683"/>
              <a:gd name="connsiteY5" fmla="*/ 2603500 h 3295650"/>
              <a:gd name="connsiteX6" fmla="*/ 3058583 w 4239683"/>
              <a:gd name="connsiteY6" fmla="*/ 2603500 h 3295650"/>
              <a:gd name="connsiteX7" fmla="*/ 3058583 w 4239683"/>
              <a:gd name="connsiteY7" fmla="*/ 2603500 h 3295650"/>
              <a:gd name="connsiteX8" fmla="*/ 3058583 w 4239683"/>
              <a:gd name="connsiteY8" fmla="*/ 2559050 h 3295650"/>
              <a:gd name="connsiteX9" fmla="*/ 2995083 w 4239683"/>
              <a:gd name="connsiteY9" fmla="*/ 2559050 h 3295650"/>
              <a:gd name="connsiteX10" fmla="*/ 2995083 w 4239683"/>
              <a:gd name="connsiteY10" fmla="*/ 2482850 h 3295650"/>
              <a:gd name="connsiteX11" fmla="*/ 2982383 w 4239683"/>
              <a:gd name="connsiteY11" fmla="*/ 2482850 h 3295650"/>
              <a:gd name="connsiteX12" fmla="*/ 2982383 w 4239683"/>
              <a:gd name="connsiteY12" fmla="*/ 2451100 h 3295650"/>
              <a:gd name="connsiteX13" fmla="*/ 2912533 w 4239683"/>
              <a:gd name="connsiteY13" fmla="*/ 2451100 h 3295650"/>
              <a:gd name="connsiteX14" fmla="*/ 2925233 w 4239683"/>
              <a:gd name="connsiteY14" fmla="*/ 2438400 h 3295650"/>
              <a:gd name="connsiteX15" fmla="*/ 2823633 w 4239683"/>
              <a:gd name="connsiteY15" fmla="*/ 2438400 h 3295650"/>
              <a:gd name="connsiteX16" fmla="*/ 2823633 w 4239683"/>
              <a:gd name="connsiteY16" fmla="*/ 2413000 h 3295650"/>
              <a:gd name="connsiteX17" fmla="*/ 2753783 w 4239683"/>
              <a:gd name="connsiteY17" fmla="*/ 2413000 h 3295650"/>
              <a:gd name="connsiteX18" fmla="*/ 2753783 w 4239683"/>
              <a:gd name="connsiteY18" fmla="*/ 2393950 h 3295650"/>
              <a:gd name="connsiteX19" fmla="*/ 2728383 w 4239683"/>
              <a:gd name="connsiteY19" fmla="*/ 2393950 h 3295650"/>
              <a:gd name="connsiteX20" fmla="*/ 2728383 w 4239683"/>
              <a:gd name="connsiteY20" fmla="*/ 2368550 h 3295650"/>
              <a:gd name="connsiteX21" fmla="*/ 2696633 w 4239683"/>
              <a:gd name="connsiteY21" fmla="*/ 2368550 h 3295650"/>
              <a:gd name="connsiteX22" fmla="*/ 2696633 w 4239683"/>
              <a:gd name="connsiteY22" fmla="*/ 2355850 h 3295650"/>
              <a:gd name="connsiteX23" fmla="*/ 2575983 w 4239683"/>
              <a:gd name="connsiteY23" fmla="*/ 2355850 h 3295650"/>
              <a:gd name="connsiteX24" fmla="*/ 2575983 w 4239683"/>
              <a:gd name="connsiteY24" fmla="*/ 2336800 h 3295650"/>
              <a:gd name="connsiteX25" fmla="*/ 2506133 w 4239683"/>
              <a:gd name="connsiteY25" fmla="*/ 2336800 h 3295650"/>
              <a:gd name="connsiteX26" fmla="*/ 2506133 w 4239683"/>
              <a:gd name="connsiteY26" fmla="*/ 2292350 h 3295650"/>
              <a:gd name="connsiteX27" fmla="*/ 2468033 w 4239683"/>
              <a:gd name="connsiteY27" fmla="*/ 2292350 h 3295650"/>
              <a:gd name="connsiteX28" fmla="*/ 2468033 w 4239683"/>
              <a:gd name="connsiteY28" fmla="*/ 2273300 h 3295650"/>
              <a:gd name="connsiteX29" fmla="*/ 2410883 w 4239683"/>
              <a:gd name="connsiteY29" fmla="*/ 2273300 h 3295650"/>
              <a:gd name="connsiteX30" fmla="*/ 2410883 w 4239683"/>
              <a:gd name="connsiteY30" fmla="*/ 2228850 h 3295650"/>
              <a:gd name="connsiteX31" fmla="*/ 2372784 w 4239683"/>
              <a:gd name="connsiteY31" fmla="*/ 2232025 h 3295650"/>
              <a:gd name="connsiteX32" fmla="*/ 2372783 w 4239683"/>
              <a:gd name="connsiteY32" fmla="*/ 2190750 h 3295650"/>
              <a:gd name="connsiteX33" fmla="*/ 2252133 w 4239683"/>
              <a:gd name="connsiteY33" fmla="*/ 2190750 h 3295650"/>
              <a:gd name="connsiteX34" fmla="*/ 2252133 w 4239683"/>
              <a:gd name="connsiteY34" fmla="*/ 2165350 h 3295650"/>
              <a:gd name="connsiteX35" fmla="*/ 2207683 w 4239683"/>
              <a:gd name="connsiteY35" fmla="*/ 2165350 h 3295650"/>
              <a:gd name="connsiteX36" fmla="*/ 2207683 w 4239683"/>
              <a:gd name="connsiteY36" fmla="*/ 2152650 h 3295650"/>
              <a:gd name="connsiteX37" fmla="*/ 2169583 w 4239683"/>
              <a:gd name="connsiteY37" fmla="*/ 2152650 h 3295650"/>
              <a:gd name="connsiteX38" fmla="*/ 2169583 w 4239683"/>
              <a:gd name="connsiteY38" fmla="*/ 2127250 h 3295650"/>
              <a:gd name="connsiteX39" fmla="*/ 2131483 w 4239683"/>
              <a:gd name="connsiteY39" fmla="*/ 2127250 h 3295650"/>
              <a:gd name="connsiteX40" fmla="*/ 2131483 w 4239683"/>
              <a:gd name="connsiteY40" fmla="*/ 2082800 h 3295650"/>
              <a:gd name="connsiteX41" fmla="*/ 2106083 w 4239683"/>
              <a:gd name="connsiteY41" fmla="*/ 2082800 h 3295650"/>
              <a:gd name="connsiteX42" fmla="*/ 2106083 w 4239683"/>
              <a:gd name="connsiteY42" fmla="*/ 2025650 h 3295650"/>
              <a:gd name="connsiteX43" fmla="*/ 2080683 w 4239683"/>
              <a:gd name="connsiteY43" fmla="*/ 2025650 h 3295650"/>
              <a:gd name="connsiteX44" fmla="*/ 2079096 w 4239683"/>
              <a:gd name="connsiteY44" fmla="*/ 2000250 h 3295650"/>
              <a:gd name="connsiteX45" fmla="*/ 2055283 w 4239683"/>
              <a:gd name="connsiteY45" fmla="*/ 2000250 h 3295650"/>
              <a:gd name="connsiteX46" fmla="*/ 2055283 w 4239683"/>
              <a:gd name="connsiteY46" fmla="*/ 1968500 h 3295650"/>
              <a:gd name="connsiteX47" fmla="*/ 1839383 w 4239683"/>
              <a:gd name="connsiteY47" fmla="*/ 1968500 h 3295650"/>
              <a:gd name="connsiteX48" fmla="*/ 1839383 w 4239683"/>
              <a:gd name="connsiteY48" fmla="*/ 1930400 h 3295650"/>
              <a:gd name="connsiteX49" fmla="*/ 1813983 w 4239683"/>
              <a:gd name="connsiteY49" fmla="*/ 1930400 h 3295650"/>
              <a:gd name="connsiteX50" fmla="*/ 1813983 w 4239683"/>
              <a:gd name="connsiteY50" fmla="*/ 1885950 h 3295650"/>
              <a:gd name="connsiteX51" fmla="*/ 1794933 w 4239683"/>
              <a:gd name="connsiteY51" fmla="*/ 1885950 h 3295650"/>
              <a:gd name="connsiteX52" fmla="*/ 1794933 w 4239683"/>
              <a:gd name="connsiteY52" fmla="*/ 1854200 h 3295650"/>
              <a:gd name="connsiteX53" fmla="*/ 1763183 w 4239683"/>
              <a:gd name="connsiteY53" fmla="*/ 1854200 h 3295650"/>
              <a:gd name="connsiteX54" fmla="*/ 1763183 w 4239683"/>
              <a:gd name="connsiteY54" fmla="*/ 1816100 h 3295650"/>
              <a:gd name="connsiteX55" fmla="*/ 1725083 w 4239683"/>
              <a:gd name="connsiteY55" fmla="*/ 1816100 h 3295650"/>
              <a:gd name="connsiteX56" fmla="*/ 1725083 w 4239683"/>
              <a:gd name="connsiteY56" fmla="*/ 1790700 h 3295650"/>
              <a:gd name="connsiteX57" fmla="*/ 1598083 w 4239683"/>
              <a:gd name="connsiteY57" fmla="*/ 1790700 h 3295650"/>
              <a:gd name="connsiteX58" fmla="*/ 1598083 w 4239683"/>
              <a:gd name="connsiteY58" fmla="*/ 1758950 h 3295650"/>
              <a:gd name="connsiteX59" fmla="*/ 1540933 w 4239683"/>
              <a:gd name="connsiteY59" fmla="*/ 1758950 h 3295650"/>
              <a:gd name="connsiteX60" fmla="*/ 1540933 w 4239683"/>
              <a:gd name="connsiteY60" fmla="*/ 1758950 h 3295650"/>
              <a:gd name="connsiteX61" fmla="*/ 1542522 w 4239683"/>
              <a:gd name="connsiteY61" fmla="*/ 1722437 h 3295650"/>
              <a:gd name="connsiteX62" fmla="*/ 1507596 w 4239683"/>
              <a:gd name="connsiteY62" fmla="*/ 1720849 h 3295650"/>
              <a:gd name="connsiteX63" fmla="*/ 1502833 w 4239683"/>
              <a:gd name="connsiteY63" fmla="*/ 1665288 h 3295650"/>
              <a:gd name="connsiteX64" fmla="*/ 1464733 w 4239683"/>
              <a:gd name="connsiteY64" fmla="*/ 1663700 h 3295650"/>
              <a:gd name="connsiteX65" fmla="*/ 1463146 w 4239683"/>
              <a:gd name="connsiteY65" fmla="*/ 1579563 h 3295650"/>
              <a:gd name="connsiteX66" fmla="*/ 1400177 w 4239683"/>
              <a:gd name="connsiteY66" fmla="*/ 1572155 h 3295650"/>
              <a:gd name="connsiteX67" fmla="*/ 1400703 w 4239683"/>
              <a:gd name="connsiteY67" fmla="*/ 1543049 h 3295650"/>
              <a:gd name="connsiteX68" fmla="*/ 1303865 w 4239683"/>
              <a:gd name="connsiteY68" fmla="*/ 1540934 h 3295650"/>
              <a:gd name="connsiteX69" fmla="*/ 1308100 w 4239683"/>
              <a:gd name="connsiteY69" fmla="*/ 1515533 h 3295650"/>
              <a:gd name="connsiteX70" fmla="*/ 1257300 w 4239683"/>
              <a:gd name="connsiteY70" fmla="*/ 1515533 h 3295650"/>
              <a:gd name="connsiteX71" fmla="*/ 1257300 w 4239683"/>
              <a:gd name="connsiteY71" fmla="*/ 1479550 h 3295650"/>
              <a:gd name="connsiteX72" fmla="*/ 1223433 w 4239683"/>
              <a:gd name="connsiteY72" fmla="*/ 1479550 h 3295650"/>
              <a:gd name="connsiteX73" fmla="*/ 1223433 w 4239683"/>
              <a:gd name="connsiteY73" fmla="*/ 1435100 h 3295650"/>
              <a:gd name="connsiteX74" fmla="*/ 1198033 w 4239683"/>
              <a:gd name="connsiteY74" fmla="*/ 1435100 h 3295650"/>
              <a:gd name="connsiteX75" fmla="*/ 1198033 w 4239683"/>
              <a:gd name="connsiteY75" fmla="*/ 1346200 h 3295650"/>
              <a:gd name="connsiteX76" fmla="*/ 1172633 w 4239683"/>
              <a:gd name="connsiteY76" fmla="*/ 1346200 h 3295650"/>
              <a:gd name="connsiteX77" fmla="*/ 1174749 w 4239683"/>
              <a:gd name="connsiteY77" fmla="*/ 1299633 h 3295650"/>
              <a:gd name="connsiteX78" fmla="*/ 1147233 w 4239683"/>
              <a:gd name="connsiteY78" fmla="*/ 1295400 h 3295650"/>
              <a:gd name="connsiteX79" fmla="*/ 1147233 w 4239683"/>
              <a:gd name="connsiteY79" fmla="*/ 1250950 h 3295650"/>
              <a:gd name="connsiteX80" fmla="*/ 1102783 w 4239683"/>
              <a:gd name="connsiteY80" fmla="*/ 1250950 h 3295650"/>
              <a:gd name="connsiteX81" fmla="*/ 1094316 w 4239683"/>
              <a:gd name="connsiteY81" fmla="*/ 1195917 h 3295650"/>
              <a:gd name="connsiteX82" fmla="*/ 982132 w 4239683"/>
              <a:gd name="connsiteY82" fmla="*/ 1193800 h 3295650"/>
              <a:gd name="connsiteX83" fmla="*/ 956733 w 4239683"/>
              <a:gd name="connsiteY83" fmla="*/ 1164167 h 3295650"/>
              <a:gd name="connsiteX84" fmla="*/ 918633 w 4239683"/>
              <a:gd name="connsiteY84" fmla="*/ 1155700 h 3295650"/>
              <a:gd name="connsiteX85" fmla="*/ 912283 w 4239683"/>
              <a:gd name="connsiteY85" fmla="*/ 1081616 h 3295650"/>
              <a:gd name="connsiteX86" fmla="*/ 895349 w 4239683"/>
              <a:gd name="connsiteY86" fmla="*/ 1051982 h 3295650"/>
              <a:gd name="connsiteX87" fmla="*/ 901700 w 4239683"/>
              <a:gd name="connsiteY87" fmla="*/ 994833 h 3295650"/>
              <a:gd name="connsiteX88" fmla="*/ 867833 w 4239683"/>
              <a:gd name="connsiteY88" fmla="*/ 984250 h 3295650"/>
              <a:gd name="connsiteX89" fmla="*/ 867833 w 4239683"/>
              <a:gd name="connsiteY89" fmla="*/ 933450 h 3295650"/>
              <a:gd name="connsiteX90" fmla="*/ 848783 w 4239683"/>
              <a:gd name="connsiteY90" fmla="*/ 933450 h 3295650"/>
              <a:gd name="connsiteX91" fmla="*/ 848783 w 4239683"/>
              <a:gd name="connsiteY91" fmla="*/ 895350 h 3295650"/>
              <a:gd name="connsiteX92" fmla="*/ 823383 w 4239683"/>
              <a:gd name="connsiteY92" fmla="*/ 895350 h 3295650"/>
              <a:gd name="connsiteX93" fmla="*/ 823383 w 4239683"/>
              <a:gd name="connsiteY93" fmla="*/ 869950 h 3295650"/>
              <a:gd name="connsiteX94" fmla="*/ 715433 w 4239683"/>
              <a:gd name="connsiteY94" fmla="*/ 869950 h 3295650"/>
              <a:gd name="connsiteX95" fmla="*/ 704849 w 4239683"/>
              <a:gd name="connsiteY95" fmla="*/ 836083 h 3295650"/>
              <a:gd name="connsiteX96" fmla="*/ 645583 w 4239683"/>
              <a:gd name="connsiteY96" fmla="*/ 840317 h 3295650"/>
              <a:gd name="connsiteX97" fmla="*/ 645583 w 4239683"/>
              <a:gd name="connsiteY97" fmla="*/ 768350 h 3295650"/>
              <a:gd name="connsiteX98" fmla="*/ 613833 w 4239683"/>
              <a:gd name="connsiteY98" fmla="*/ 768350 h 3295650"/>
              <a:gd name="connsiteX99" fmla="*/ 605366 w 4239683"/>
              <a:gd name="connsiteY99" fmla="*/ 681567 h 3295650"/>
              <a:gd name="connsiteX100" fmla="*/ 590549 w 4239683"/>
              <a:gd name="connsiteY100" fmla="*/ 599017 h 3295650"/>
              <a:gd name="connsiteX101" fmla="*/ 582083 w 4239683"/>
              <a:gd name="connsiteY101" fmla="*/ 565150 h 3295650"/>
              <a:gd name="connsiteX102" fmla="*/ 550333 w 4239683"/>
              <a:gd name="connsiteY102" fmla="*/ 565150 h 3295650"/>
              <a:gd name="connsiteX103" fmla="*/ 548216 w 4239683"/>
              <a:gd name="connsiteY103" fmla="*/ 505883 h 3295650"/>
              <a:gd name="connsiteX104" fmla="*/ 514350 w 4239683"/>
              <a:gd name="connsiteY104" fmla="*/ 501650 h 3295650"/>
              <a:gd name="connsiteX105" fmla="*/ 512233 w 4239683"/>
              <a:gd name="connsiteY105" fmla="*/ 476250 h 3295650"/>
              <a:gd name="connsiteX106" fmla="*/ 442383 w 4239683"/>
              <a:gd name="connsiteY106" fmla="*/ 476250 h 3295650"/>
              <a:gd name="connsiteX107" fmla="*/ 442383 w 4239683"/>
              <a:gd name="connsiteY107" fmla="*/ 450850 h 3295650"/>
              <a:gd name="connsiteX108" fmla="*/ 328083 w 4239683"/>
              <a:gd name="connsiteY108" fmla="*/ 450850 h 3295650"/>
              <a:gd name="connsiteX109" fmla="*/ 328083 w 4239683"/>
              <a:gd name="connsiteY109" fmla="*/ 381000 h 3295650"/>
              <a:gd name="connsiteX110" fmla="*/ 302683 w 4239683"/>
              <a:gd name="connsiteY110" fmla="*/ 381000 h 3295650"/>
              <a:gd name="connsiteX111" fmla="*/ 302683 w 4239683"/>
              <a:gd name="connsiteY111" fmla="*/ 323850 h 3295650"/>
              <a:gd name="connsiteX112" fmla="*/ 283633 w 4239683"/>
              <a:gd name="connsiteY112" fmla="*/ 323850 h 3295650"/>
              <a:gd name="connsiteX113" fmla="*/ 283633 w 4239683"/>
              <a:gd name="connsiteY113" fmla="*/ 241300 h 3295650"/>
              <a:gd name="connsiteX114" fmla="*/ 277283 w 4239683"/>
              <a:gd name="connsiteY114" fmla="*/ 234950 h 3295650"/>
              <a:gd name="connsiteX115" fmla="*/ 277283 w 4239683"/>
              <a:gd name="connsiteY115" fmla="*/ 114300 h 3295650"/>
              <a:gd name="connsiteX116" fmla="*/ 243417 w 4239683"/>
              <a:gd name="connsiteY116" fmla="*/ 88900 h 3295650"/>
              <a:gd name="connsiteX117" fmla="*/ 239183 w 4239683"/>
              <a:gd name="connsiteY117" fmla="*/ 57150 h 3295650"/>
              <a:gd name="connsiteX118" fmla="*/ 160867 w 4239683"/>
              <a:gd name="connsiteY118" fmla="*/ 57150 h 3295650"/>
              <a:gd name="connsiteX119" fmla="*/ 154516 w 4239683"/>
              <a:gd name="connsiteY119" fmla="*/ 21167 h 3295650"/>
              <a:gd name="connsiteX120" fmla="*/ 105834 w 4239683"/>
              <a:gd name="connsiteY120" fmla="*/ 21167 h 3295650"/>
              <a:gd name="connsiteX121" fmla="*/ 105833 w 4239683"/>
              <a:gd name="connsiteY121" fmla="*/ 0 h 3295650"/>
              <a:gd name="connsiteX122" fmla="*/ 0 w 4239683"/>
              <a:gd name="connsiteY122" fmla="*/ 0 h 3295650"/>
              <a:gd name="connsiteX0" fmla="*/ 4239683 w 4239683"/>
              <a:gd name="connsiteY0" fmla="*/ 3295650 h 3295650"/>
              <a:gd name="connsiteX1" fmla="*/ 4239683 w 4239683"/>
              <a:gd name="connsiteY1" fmla="*/ 2768600 h 3295650"/>
              <a:gd name="connsiteX2" fmla="*/ 3623733 w 4239683"/>
              <a:gd name="connsiteY2" fmla="*/ 2768600 h 3295650"/>
              <a:gd name="connsiteX3" fmla="*/ 3623733 w 4239683"/>
              <a:gd name="connsiteY3" fmla="*/ 2673350 h 3295650"/>
              <a:gd name="connsiteX4" fmla="*/ 3160183 w 4239683"/>
              <a:gd name="connsiteY4" fmla="*/ 2673350 h 3295650"/>
              <a:gd name="connsiteX5" fmla="*/ 3160183 w 4239683"/>
              <a:gd name="connsiteY5" fmla="*/ 2603500 h 3295650"/>
              <a:gd name="connsiteX6" fmla="*/ 3058583 w 4239683"/>
              <a:gd name="connsiteY6" fmla="*/ 2603500 h 3295650"/>
              <a:gd name="connsiteX7" fmla="*/ 3058583 w 4239683"/>
              <a:gd name="connsiteY7" fmla="*/ 2603500 h 3295650"/>
              <a:gd name="connsiteX8" fmla="*/ 3058583 w 4239683"/>
              <a:gd name="connsiteY8" fmla="*/ 2559050 h 3295650"/>
              <a:gd name="connsiteX9" fmla="*/ 2995083 w 4239683"/>
              <a:gd name="connsiteY9" fmla="*/ 2559050 h 3295650"/>
              <a:gd name="connsiteX10" fmla="*/ 2995083 w 4239683"/>
              <a:gd name="connsiteY10" fmla="*/ 2482850 h 3295650"/>
              <a:gd name="connsiteX11" fmla="*/ 2982383 w 4239683"/>
              <a:gd name="connsiteY11" fmla="*/ 2482850 h 3295650"/>
              <a:gd name="connsiteX12" fmla="*/ 2982383 w 4239683"/>
              <a:gd name="connsiteY12" fmla="*/ 2451100 h 3295650"/>
              <a:gd name="connsiteX13" fmla="*/ 2912533 w 4239683"/>
              <a:gd name="connsiteY13" fmla="*/ 2451100 h 3295650"/>
              <a:gd name="connsiteX14" fmla="*/ 2925233 w 4239683"/>
              <a:gd name="connsiteY14" fmla="*/ 2438400 h 3295650"/>
              <a:gd name="connsiteX15" fmla="*/ 2823633 w 4239683"/>
              <a:gd name="connsiteY15" fmla="*/ 2438400 h 3295650"/>
              <a:gd name="connsiteX16" fmla="*/ 2823633 w 4239683"/>
              <a:gd name="connsiteY16" fmla="*/ 2413000 h 3295650"/>
              <a:gd name="connsiteX17" fmla="*/ 2753783 w 4239683"/>
              <a:gd name="connsiteY17" fmla="*/ 2413000 h 3295650"/>
              <a:gd name="connsiteX18" fmla="*/ 2753783 w 4239683"/>
              <a:gd name="connsiteY18" fmla="*/ 2393950 h 3295650"/>
              <a:gd name="connsiteX19" fmla="*/ 2728383 w 4239683"/>
              <a:gd name="connsiteY19" fmla="*/ 2393950 h 3295650"/>
              <a:gd name="connsiteX20" fmla="*/ 2728383 w 4239683"/>
              <a:gd name="connsiteY20" fmla="*/ 2368550 h 3295650"/>
              <a:gd name="connsiteX21" fmla="*/ 2696633 w 4239683"/>
              <a:gd name="connsiteY21" fmla="*/ 2368550 h 3295650"/>
              <a:gd name="connsiteX22" fmla="*/ 2696633 w 4239683"/>
              <a:gd name="connsiteY22" fmla="*/ 2355850 h 3295650"/>
              <a:gd name="connsiteX23" fmla="*/ 2575983 w 4239683"/>
              <a:gd name="connsiteY23" fmla="*/ 2355850 h 3295650"/>
              <a:gd name="connsiteX24" fmla="*/ 2575983 w 4239683"/>
              <a:gd name="connsiteY24" fmla="*/ 2336800 h 3295650"/>
              <a:gd name="connsiteX25" fmla="*/ 2506133 w 4239683"/>
              <a:gd name="connsiteY25" fmla="*/ 2336800 h 3295650"/>
              <a:gd name="connsiteX26" fmla="*/ 2506133 w 4239683"/>
              <a:gd name="connsiteY26" fmla="*/ 2292350 h 3295650"/>
              <a:gd name="connsiteX27" fmla="*/ 2468033 w 4239683"/>
              <a:gd name="connsiteY27" fmla="*/ 2292350 h 3295650"/>
              <a:gd name="connsiteX28" fmla="*/ 2468033 w 4239683"/>
              <a:gd name="connsiteY28" fmla="*/ 2273300 h 3295650"/>
              <a:gd name="connsiteX29" fmla="*/ 2410883 w 4239683"/>
              <a:gd name="connsiteY29" fmla="*/ 2273300 h 3295650"/>
              <a:gd name="connsiteX30" fmla="*/ 2412470 w 4239683"/>
              <a:gd name="connsiteY30" fmla="*/ 2233613 h 3295650"/>
              <a:gd name="connsiteX31" fmla="*/ 2372784 w 4239683"/>
              <a:gd name="connsiteY31" fmla="*/ 2232025 h 3295650"/>
              <a:gd name="connsiteX32" fmla="*/ 2372783 w 4239683"/>
              <a:gd name="connsiteY32" fmla="*/ 2190750 h 3295650"/>
              <a:gd name="connsiteX33" fmla="*/ 2252133 w 4239683"/>
              <a:gd name="connsiteY33" fmla="*/ 2190750 h 3295650"/>
              <a:gd name="connsiteX34" fmla="*/ 2252133 w 4239683"/>
              <a:gd name="connsiteY34" fmla="*/ 2165350 h 3295650"/>
              <a:gd name="connsiteX35" fmla="*/ 2207683 w 4239683"/>
              <a:gd name="connsiteY35" fmla="*/ 2165350 h 3295650"/>
              <a:gd name="connsiteX36" fmla="*/ 2207683 w 4239683"/>
              <a:gd name="connsiteY36" fmla="*/ 2152650 h 3295650"/>
              <a:gd name="connsiteX37" fmla="*/ 2169583 w 4239683"/>
              <a:gd name="connsiteY37" fmla="*/ 2152650 h 3295650"/>
              <a:gd name="connsiteX38" fmla="*/ 2169583 w 4239683"/>
              <a:gd name="connsiteY38" fmla="*/ 2127250 h 3295650"/>
              <a:gd name="connsiteX39" fmla="*/ 2131483 w 4239683"/>
              <a:gd name="connsiteY39" fmla="*/ 2127250 h 3295650"/>
              <a:gd name="connsiteX40" fmla="*/ 2131483 w 4239683"/>
              <a:gd name="connsiteY40" fmla="*/ 2082800 h 3295650"/>
              <a:gd name="connsiteX41" fmla="*/ 2106083 w 4239683"/>
              <a:gd name="connsiteY41" fmla="*/ 2082800 h 3295650"/>
              <a:gd name="connsiteX42" fmla="*/ 2106083 w 4239683"/>
              <a:gd name="connsiteY42" fmla="*/ 2025650 h 3295650"/>
              <a:gd name="connsiteX43" fmla="*/ 2080683 w 4239683"/>
              <a:gd name="connsiteY43" fmla="*/ 2025650 h 3295650"/>
              <a:gd name="connsiteX44" fmla="*/ 2079096 w 4239683"/>
              <a:gd name="connsiteY44" fmla="*/ 2000250 h 3295650"/>
              <a:gd name="connsiteX45" fmla="*/ 2055283 w 4239683"/>
              <a:gd name="connsiteY45" fmla="*/ 2000250 h 3295650"/>
              <a:gd name="connsiteX46" fmla="*/ 2055283 w 4239683"/>
              <a:gd name="connsiteY46" fmla="*/ 1968500 h 3295650"/>
              <a:gd name="connsiteX47" fmla="*/ 1839383 w 4239683"/>
              <a:gd name="connsiteY47" fmla="*/ 1968500 h 3295650"/>
              <a:gd name="connsiteX48" fmla="*/ 1839383 w 4239683"/>
              <a:gd name="connsiteY48" fmla="*/ 1930400 h 3295650"/>
              <a:gd name="connsiteX49" fmla="*/ 1813983 w 4239683"/>
              <a:gd name="connsiteY49" fmla="*/ 1930400 h 3295650"/>
              <a:gd name="connsiteX50" fmla="*/ 1813983 w 4239683"/>
              <a:gd name="connsiteY50" fmla="*/ 1885950 h 3295650"/>
              <a:gd name="connsiteX51" fmla="*/ 1794933 w 4239683"/>
              <a:gd name="connsiteY51" fmla="*/ 1885950 h 3295650"/>
              <a:gd name="connsiteX52" fmla="*/ 1794933 w 4239683"/>
              <a:gd name="connsiteY52" fmla="*/ 1854200 h 3295650"/>
              <a:gd name="connsiteX53" fmla="*/ 1763183 w 4239683"/>
              <a:gd name="connsiteY53" fmla="*/ 1854200 h 3295650"/>
              <a:gd name="connsiteX54" fmla="*/ 1763183 w 4239683"/>
              <a:gd name="connsiteY54" fmla="*/ 1816100 h 3295650"/>
              <a:gd name="connsiteX55" fmla="*/ 1725083 w 4239683"/>
              <a:gd name="connsiteY55" fmla="*/ 1816100 h 3295650"/>
              <a:gd name="connsiteX56" fmla="*/ 1725083 w 4239683"/>
              <a:gd name="connsiteY56" fmla="*/ 1790700 h 3295650"/>
              <a:gd name="connsiteX57" fmla="*/ 1598083 w 4239683"/>
              <a:gd name="connsiteY57" fmla="*/ 1790700 h 3295650"/>
              <a:gd name="connsiteX58" fmla="*/ 1598083 w 4239683"/>
              <a:gd name="connsiteY58" fmla="*/ 1758950 h 3295650"/>
              <a:gd name="connsiteX59" fmla="*/ 1540933 w 4239683"/>
              <a:gd name="connsiteY59" fmla="*/ 1758950 h 3295650"/>
              <a:gd name="connsiteX60" fmla="*/ 1540933 w 4239683"/>
              <a:gd name="connsiteY60" fmla="*/ 1758950 h 3295650"/>
              <a:gd name="connsiteX61" fmla="*/ 1542522 w 4239683"/>
              <a:gd name="connsiteY61" fmla="*/ 1722437 h 3295650"/>
              <a:gd name="connsiteX62" fmla="*/ 1507596 w 4239683"/>
              <a:gd name="connsiteY62" fmla="*/ 1720849 h 3295650"/>
              <a:gd name="connsiteX63" fmla="*/ 1502833 w 4239683"/>
              <a:gd name="connsiteY63" fmla="*/ 1665288 h 3295650"/>
              <a:gd name="connsiteX64" fmla="*/ 1464733 w 4239683"/>
              <a:gd name="connsiteY64" fmla="*/ 1663700 h 3295650"/>
              <a:gd name="connsiteX65" fmla="*/ 1463146 w 4239683"/>
              <a:gd name="connsiteY65" fmla="*/ 1579563 h 3295650"/>
              <a:gd name="connsiteX66" fmla="*/ 1400177 w 4239683"/>
              <a:gd name="connsiteY66" fmla="*/ 1572155 h 3295650"/>
              <a:gd name="connsiteX67" fmla="*/ 1400703 w 4239683"/>
              <a:gd name="connsiteY67" fmla="*/ 1543049 h 3295650"/>
              <a:gd name="connsiteX68" fmla="*/ 1303865 w 4239683"/>
              <a:gd name="connsiteY68" fmla="*/ 1540934 h 3295650"/>
              <a:gd name="connsiteX69" fmla="*/ 1308100 w 4239683"/>
              <a:gd name="connsiteY69" fmla="*/ 1515533 h 3295650"/>
              <a:gd name="connsiteX70" fmla="*/ 1257300 w 4239683"/>
              <a:gd name="connsiteY70" fmla="*/ 1515533 h 3295650"/>
              <a:gd name="connsiteX71" fmla="*/ 1257300 w 4239683"/>
              <a:gd name="connsiteY71" fmla="*/ 1479550 h 3295650"/>
              <a:gd name="connsiteX72" fmla="*/ 1223433 w 4239683"/>
              <a:gd name="connsiteY72" fmla="*/ 1479550 h 3295650"/>
              <a:gd name="connsiteX73" fmla="*/ 1223433 w 4239683"/>
              <a:gd name="connsiteY73" fmla="*/ 1435100 h 3295650"/>
              <a:gd name="connsiteX74" fmla="*/ 1198033 w 4239683"/>
              <a:gd name="connsiteY74" fmla="*/ 1435100 h 3295650"/>
              <a:gd name="connsiteX75" fmla="*/ 1198033 w 4239683"/>
              <a:gd name="connsiteY75" fmla="*/ 1346200 h 3295650"/>
              <a:gd name="connsiteX76" fmla="*/ 1172633 w 4239683"/>
              <a:gd name="connsiteY76" fmla="*/ 1346200 h 3295650"/>
              <a:gd name="connsiteX77" fmla="*/ 1174749 w 4239683"/>
              <a:gd name="connsiteY77" fmla="*/ 1299633 h 3295650"/>
              <a:gd name="connsiteX78" fmla="*/ 1147233 w 4239683"/>
              <a:gd name="connsiteY78" fmla="*/ 1295400 h 3295650"/>
              <a:gd name="connsiteX79" fmla="*/ 1147233 w 4239683"/>
              <a:gd name="connsiteY79" fmla="*/ 1250950 h 3295650"/>
              <a:gd name="connsiteX80" fmla="*/ 1102783 w 4239683"/>
              <a:gd name="connsiteY80" fmla="*/ 1250950 h 3295650"/>
              <a:gd name="connsiteX81" fmla="*/ 1094316 w 4239683"/>
              <a:gd name="connsiteY81" fmla="*/ 1195917 h 3295650"/>
              <a:gd name="connsiteX82" fmla="*/ 982132 w 4239683"/>
              <a:gd name="connsiteY82" fmla="*/ 1193800 h 3295650"/>
              <a:gd name="connsiteX83" fmla="*/ 956733 w 4239683"/>
              <a:gd name="connsiteY83" fmla="*/ 1164167 h 3295650"/>
              <a:gd name="connsiteX84" fmla="*/ 918633 w 4239683"/>
              <a:gd name="connsiteY84" fmla="*/ 1155700 h 3295650"/>
              <a:gd name="connsiteX85" fmla="*/ 912283 w 4239683"/>
              <a:gd name="connsiteY85" fmla="*/ 1081616 h 3295650"/>
              <a:gd name="connsiteX86" fmla="*/ 895349 w 4239683"/>
              <a:gd name="connsiteY86" fmla="*/ 1051982 h 3295650"/>
              <a:gd name="connsiteX87" fmla="*/ 901700 w 4239683"/>
              <a:gd name="connsiteY87" fmla="*/ 994833 h 3295650"/>
              <a:gd name="connsiteX88" fmla="*/ 867833 w 4239683"/>
              <a:gd name="connsiteY88" fmla="*/ 984250 h 3295650"/>
              <a:gd name="connsiteX89" fmla="*/ 867833 w 4239683"/>
              <a:gd name="connsiteY89" fmla="*/ 933450 h 3295650"/>
              <a:gd name="connsiteX90" fmla="*/ 848783 w 4239683"/>
              <a:gd name="connsiteY90" fmla="*/ 933450 h 3295650"/>
              <a:gd name="connsiteX91" fmla="*/ 848783 w 4239683"/>
              <a:gd name="connsiteY91" fmla="*/ 895350 h 3295650"/>
              <a:gd name="connsiteX92" fmla="*/ 823383 w 4239683"/>
              <a:gd name="connsiteY92" fmla="*/ 895350 h 3295650"/>
              <a:gd name="connsiteX93" fmla="*/ 823383 w 4239683"/>
              <a:gd name="connsiteY93" fmla="*/ 869950 h 3295650"/>
              <a:gd name="connsiteX94" fmla="*/ 715433 w 4239683"/>
              <a:gd name="connsiteY94" fmla="*/ 869950 h 3295650"/>
              <a:gd name="connsiteX95" fmla="*/ 704849 w 4239683"/>
              <a:gd name="connsiteY95" fmla="*/ 836083 h 3295650"/>
              <a:gd name="connsiteX96" fmla="*/ 645583 w 4239683"/>
              <a:gd name="connsiteY96" fmla="*/ 840317 h 3295650"/>
              <a:gd name="connsiteX97" fmla="*/ 645583 w 4239683"/>
              <a:gd name="connsiteY97" fmla="*/ 768350 h 3295650"/>
              <a:gd name="connsiteX98" fmla="*/ 613833 w 4239683"/>
              <a:gd name="connsiteY98" fmla="*/ 768350 h 3295650"/>
              <a:gd name="connsiteX99" fmla="*/ 605366 w 4239683"/>
              <a:gd name="connsiteY99" fmla="*/ 681567 h 3295650"/>
              <a:gd name="connsiteX100" fmla="*/ 590549 w 4239683"/>
              <a:gd name="connsiteY100" fmla="*/ 599017 h 3295650"/>
              <a:gd name="connsiteX101" fmla="*/ 582083 w 4239683"/>
              <a:gd name="connsiteY101" fmla="*/ 565150 h 3295650"/>
              <a:gd name="connsiteX102" fmla="*/ 550333 w 4239683"/>
              <a:gd name="connsiteY102" fmla="*/ 565150 h 3295650"/>
              <a:gd name="connsiteX103" fmla="*/ 548216 w 4239683"/>
              <a:gd name="connsiteY103" fmla="*/ 505883 h 3295650"/>
              <a:gd name="connsiteX104" fmla="*/ 514350 w 4239683"/>
              <a:gd name="connsiteY104" fmla="*/ 501650 h 3295650"/>
              <a:gd name="connsiteX105" fmla="*/ 512233 w 4239683"/>
              <a:gd name="connsiteY105" fmla="*/ 476250 h 3295650"/>
              <a:gd name="connsiteX106" fmla="*/ 442383 w 4239683"/>
              <a:gd name="connsiteY106" fmla="*/ 476250 h 3295650"/>
              <a:gd name="connsiteX107" fmla="*/ 442383 w 4239683"/>
              <a:gd name="connsiteY107" fmla="*/ 450850 h 3295650"/>
              <a:gd name="connsiteX108" fmla="*/ 328083 w 4239683"/>
              <a:gd name="connsiteY108" fmla="*/ 450850 h 3295650"/>
              <a:gd name="connsiteX109" fmla="*/ 328083 w 4239683"/>
              <a:gd name="connsiteY109" fmla="*/ 381000 h 3295650"/>
              <a:gd name="connsiteX110" fmla="*/ 302683 w 4239683"/>
              <a:gd name="connsiteY110" fmla="*/ 381000 h 3295650"/>
              <a:gd name="connsiteX111" fmla="*/ 302683 w 4239683"/>
              <a:gd name="connsiteY111" fmla="*/ 323850 h 3295650"/>
              <a:gd name="connsiteX112" fmla="*/ 283633 w 4239683"/>
              <a:gd name="connsiteY112" fmla="*/ 323850 h 3295650"/>
              <a:gd name="connsiteX113" fmla="*/ 283633 w 4239683"/>
              <a:gd name="connsiteY113" fmla="*/ 241300 h 3295650"/>
              <a:gd name="connsiteX114" fmla="*/ 277283 w 4239683"/>
              <a:gd name="connsiteY114" fmla="*/ 234950 h 3295650"/>
              <a:gd name="connsiteX115" fmla="*/ 277283 w 4239683"/>
              <a:gd name="connsiteY115" fmla="*/ 114300 h 3295650"/>
              <a:gd name="connsiteX116" fmla="*/ 243417 w 4239683"/>
              <a:gd name="connsiteY116" fmla="*/ 88900 h 3295650"/>
              <a:gd name="connsiteX117" fmla="*/ 239183 w 4239683"/>
              <a:gd name="connsiteY117" fmla="*/ 57150 h 3295650"/>
              <a:gd name="connsiteX118" fmla="*/ 160867 w 4239683"/>
              <a:gd name="connsiteY118" fmla="*/ 57150 h 3295650"/>
              <a:gd name="connsiteX119" fmla="*/ 154516 w 4239683"/>
              <a:gd name="connsiteY119" fmla="*/ 21167 h 3295650"/>
              <a:gd name="connsiteX120" fmla="*/ 105834 w 4239683"/>
              <a:gd name="connsiteY120" fmla="*/ 21167 h 3295650"/>
              <a:gd name="connsiteX121" fmla="*/ 105833 w 4239683"/>
              <a:gd name="connsiteY121" fmla="*/ 0 h 3295650"/>
              <a:gd name="connsiteX122" fmla="*/ 0 w 4239683"/>
              <a:gd name="connsiteY122" fmla="*/ 0 h 3295650"/>
              <a:gd name="connsiteX0" fmla="*/ 4239683 w 4239683"/>
              <a:gd name="connsiteY0" fmla="*/ 3295650 h 3295650"/>
              <a:gd name="connsiteX1" fmla="*/ 4239683 w 4239683"/>
              <a:gd name="connsiteY1" fmla="*/ 2768600 h 3295650"/>
              <a:gd name="connsiteX2" fmla="*/ 3623733 w 4239683"/>
              <a:gd name="connsiteY2" fmla="*/ 2768600 h 3295650"/>
              <a:gd name="connsiteX3" fmla="*/ 3623733 w 4239683"/>
              <a:gd name="connsiteY3" fmla="*/ 2673350 h 3295650"/>
              <a:gd name="connsiteX4" fmla="*/ 3160183 w 4239683"/>
              <a:gd name="connsiteY4" fmla="*/ 2673350 h 3295650"/>
              <a:gd name="connsiteX5" fmla="*/ 3160183 w 4239683"/>
              <a:gd name="connsiteY5" fmla="*/ 2603500 h 3295650"/>
              <a:gd name="connsiteX6" fmla="*/ 3058583 w 4239683"/>
              <a:gd name="connsiteY6" fmla="*/ 2603500 h 3295650"/>
              <a:gd name="connsiteX7" fmla="*/ 3058583 w 4239683"/>
              <a:gd name="connsiteY7" fmla="*/ 2603500 h 3295650"/>
              <a:gd name="connsiteX8" fmla="*/ 3058583 w 4239683"/>
              <a:gd name="connsiteY8" fmla="*/ 2559050 h 3295650"/>
              <a:gd name="connsiteX9" fmla="*/ 2995083 w 4239683"/>
              <a:gd name="connsiteY9" fmla="*/ 2559050 h 3295650"/>
              <a:gd name="connsiteX10" fmla="*/ 2995083 w 4239683"/>
              <a:gd name="connsiteY10" fmla="*/ 2482850 h 3295650"/>
              <a:gd name="connsiteX11" fmla="*/ 2982383 w 4239683"/>
              <a:gd name="connsiteY11" fmla="*/ 2482850 h 3295650"/>
              <a:gd name="connsiteX12" fmla="*/ 2982383 w 4239683"/>
              <a:gd name="connsiteY12" fmla="*/ 2451100 h 3295650"/>
              <a:gd name="connsiteX13" fmla="*/ 2912533 w 4239683"/>
              <a:gd name="connsiteY13" fmla="*/ 2451100 h 3295650"/>
              <a:gd name="connsiteX14" fmla="*/ 2925233 w 4239683"/>
              <a:gd name="connsiteY14" fmla="*/ 2438400 h 3295650"/>
              <a:gd name="connsiteX15" fmla="*/ 2823633 w 4239683"/>
              <a:gd name="connsiteY15" fmla="*/ 2438400 h 3295650"/>
              <a:gd name="connsiteX16" fmla="*/ 2823633 w 4239683"/>
              <a:gd name="connsiteY16" fmla="*/ 2413000 h 3295650"/>
              <a:gd name="connsiteX17" fmla="*/ 2753783 w 4239683"/>
              <a:gd name="connsiteY17" fmla="*/ 2413000 h 3295650"/>
              <a:gd name="connsiteX18" fmla="*/ 2753783 w 4239683"/>
              <a:gd name="connsiteY18" fmla="*/ 2393950 h 3295650"/>
              <a:gd name="connsiteX19" fmla="*/ 2728383 w 4239683"/>
              <a:gd name="connsiteY19" fmla="*/ 2393950 h 3295650"/>
              <a:gd name="connsiteX20" fmla="*/ 2728383 w 4239683"/>
              <a:gd name="connsiteY20" fmla="*/ 2368550 h 3295650"/>
              <a:gd name="connsiteX21" fmla="*/ 2696633 w 4239683"/>
              <a:gd name="connsiteY21" fmla="*/ 2368550 h 3295650"/>
              <a:gd name="connsiteX22" fmla="*/ 2696633 w 4239683"/>
              <a:gd name="connsiteY22" fmla="*/ 2355850 h 3295650"/>
              <a:gd name="connsiteX23" fmla="*/ 2575983 w 4239683"/>
              <a:gd name="connsiteY23" fmla="*/ 2355850 h 3295650"/>
              <a:gd name="connsiteX24" fmla="*/ 2575983 w 4239683"/>
              <a:gd name="connsiteY24" fmla="*/ 2336800 h 3295650"/>
              <a:gd name="connsiteX25" fmla="*/ 2506133 w 4239683"/>
              <a:gd name="connsiteY25" fmla="*/ 2336800 h 3295650"/>
              <a:gd name="connsiteX26" fmla="*/ 2506133 w 4239683"/>
              <a:gd name="connsiteY26" fmla="*/ 2292350 h 3295650"/>
              <a:gd name="connsiteX27" fmla="*/ 2461683 w 4239683"/>
              <a:gd name="connsiteY27" fmla="*/ 2312987 h 3295650"/>
              <a:gd name="connsiteX28" fmla="*/ 2468033 w 4239683"/>
              <a:gd name="connsiteY28" fmla="*/ 2273300 h 3295650"/>
              <a:gd name="connsiteX29" fmla="*/ 2410883 w 4239683"/>
              <a:gd name="connsiteY29" fmla="*/ 2273300 h 3295650"/>
              <a:gd name="connsiteX30" fmla="*/ 2412470 w 4239683"/>
              <a:gd name="connsiteY30" fmla="*/ 2233613 h 3295650"/>
              <a:gd name="connsiteX31" fmla="*/ 2372784 w 4239683"/>
              <a:gd name="connsiteY31" fmla="*/ 2232025 h 3295650"/>
              <a:gd name="connsiteX32" fmla="*/ 2372783 w 4239683"/>
              <a:gd name="connsiteY32" fmla="*/ 2190750 h 3295650"/>
              <a:gd name="connsiteX33" fmla="*/ 2252133 w 4239683"/>
              <a:gd name="connsiteY33" fmla="*/ 2190750 h 3295650"/>
              <a:gd name="connsiteX34" fmla="*/ 2252133 w 4239683"/>
              <a:gd name="connsiteY34" fmla="*/ 2165350 h 3295650"/>
              <a:gd name="connsiteX35" fmla="*/ 2207683 w 4239683"/>
              <a:gd name="connsiteY35" fmla="*/ 2165350 h 3295650"/>
              <a:gd name="connsiteX36" fmla="*/ 2207683 w 4239683"/>
              <a:gd name="connsiteY36" fmla="*/ 2152650 h 3295650"/>
              <a:gd name="connsiteX37" fmla="*/ 2169583 w 4239683"/>
              <a:gd name="connsiteY37" fmla="*/ 2152650 h 3295650"/>
              <a:gd name="connsiteX38" fmla="*/ 2169583 w 4239683"/>
              <a:gd name="connsiteY38" fmla="*/ 2127250 h 3295650"/>
              <a:gd name="connsiteX39" fmla="*/ 2131483 w 4239683"/>
              <a:gd name="connsiteY39" fmla="*/ 2127250 h 3295650"/>
              <a:gd name="connsiteX40" fmla="*/ 2131483 w 4239683"/>
              <a:gd name="connsiteY40" fmla="*/ 2082800 h 3295650"/>
              <a:gd name="connsiteX41" fmla="*/ 2106083 w 4239683"/>
              <a:gd name="connsiteY41" fmla="*/ 2082800 h 3295650"/>
              <a:gd name="connsiteX42" fmla="*/ 2106083 w 4239683"/>
              <a:gd name="connsiteY42" fmla="*/ 2025650 h 3295650"/>
              <a:gd name="connsiteX43" fmla="*/ 2080683 w 4239683"/>
              <a:gd name="connsiteY43" fmla="*/ 2025650 h 3295650"/>
              <a:gd name="connsiteX44" fmla="*/ 2079096 w 4239683"/>
              <a:gd name="connsiteY44" fmla="*/ 2000250 h 3295650"/>
              <a:gd name="connsiteX45" fmla="*/ 2055283 w 4239683"/>
              <a:gd name="connsiteY45" fmla="*/ 2000250 h 3295650"/>
              <a:gd name="connsiteX46" fmla="*/ 2055283 w 4239683"/>
              <a:gd name="connsiteY46" fmla="*/ 1968500 h 3295650"/>
              <a:gd name="connsiteX47" fmla="*/ 1839383 w 4239683"/>
              <a:gd name="connsiteY47" fmla="*/ 1968500 h 3295650"/>
              <a:gd name="connsiteX48" fmla="*/ 1839383 w 4239683"/>
              <a:gd name="connsiteY48" fmla="*/ 1930400 h 3295650"/>
              <a:gd name="connsiteX49" fmla="*/ 1813983 w 4239683"/>
              <a:gd name="connsiteY49" fmla="*/ 1930400 h 3295650"/>
              <a:gd name="connsiteX50" fmla="*/ 1813983 w 4239683"/>
              <a:gd name="connsiteY50" fmla="*/ 1885950 h 3295650"/>
              <a:gd name="connsiteX51" fmla="*/ 1794933 w 4239683"/>
              <a:gd name="connsiteY51" fmla="*/ 1885950 h 3295650"/>
              <a:gd name="connsiteX52" fmla="*/ 1794933 w 4239683"/>
              <a:gd name="connsiteY52" fmla="*/ 1854200 h 3295650"/>
              <a:gd name="connsiteX53" fmla="*/ 1763183 w 4239683"/>
              <a:gd name="connsiteY53" fmla="*/ 1854200 h 3295650"/>
              <a:gd name="connsiteX54" fmla="*/ 1763183 w 4239683"/>
              <a:gd name="connsiteY54" fmla="*/ 1816100 h 3295650"/>
              <a:gd name="connsiteX55" fmla="*/ 1725083 w 4239683"/>
              <a:gd name="connsiteY55" fmla="*/ 1816100 h 3295650"/>
              <a:gd name="connsiteX56" fmla="*/ 1725083 w 4239683"/>
              <a:gd name="connsiteY56" fmla="*/ 1790700 h 3295650"/>
              <a:gd name="connsiteX57" fmla="*/ 1598083 w 4239683"/>
              <a:gd name="connsiteY57" fmla="*/ 1790700 h 3295650"/>
              <a:gd name="connsiteX58" fmla="*/ 1598083 w 4239683"/>
              <a:gd name="connsiteY58" fmla="*/ 1758950 h 3295650"/>
              <a:gd name="connsiteX59" fmla="*/ 1540933 w 4239683"/>
              <a:gd name="connsiteY59" fmla="*/ 1758950 h 3295650"/>
              <a:gd name="connsiteX60" fmla="*/ 1540933 w 4239683"/>
              <a:gd name="connsiteY60" fmla="*/ 1758950 h 3295650"/>
              <a:gd name="connsiteX61" fmla="*/ 1542522 w 4239683"/>
              <a:gd name="connsiteY61" fmla="*/ 1722437 h 3295650"/>
              <a:gd name="connsiteX62" fmla="*/ 1507596 w 4239683"/>
              <a:gd name="connsiteY62" fmla="*/ 1720849 h 3295650"/>
              <a:gd name="connsiteX63" fmla="*/ 1502833 w 4239683"/>
              <a:gd name="connsiteY63" fmla="*/ 1665288 h 3295650"/>
              <a:gd name="connsiteX64" fmla="*/ 1464733 w 4239683"/>
              <a:gd name="connsiteY64" fmla="*/ 1663700 h 3295650"/>
              <a:gd name="connsiteX65" fmla="*/ 1463146 w 4239683"/>
              <a:gd name="connsiteY65" fmla="*/ 1579563 h 3295650"/>
              <a:gd name="connsiteX66" fmla="*/ 1400177 w 4239683"/>
              <a:gd name="connsiteY66" fmla="*/ 1572155 h 3295650"/>
              <a:gd name="connsiteX67" fmla="*/ 1400703 w 4239683"/>
              <a:gd name="connsiteY67" fmla="*/ 1543049 h 3295650"/>
              <a:gd name="connsiteX68" fmla="*/ 1303865 w 4239683"/>
              <a:gd name="connsiteY68" fmla="*/ 1540934 h 3295650"/>
              <a:gd name="connsiteX69" fmla="*/ 1308100 w 4239683"/>
              <a:gd name="connsiteY69" fmla="*/ 1515533 h 3295650"/>
              <a:gd name="connsiteX70" fmla="*/ 1257300 w 4239683"/>
              <a:gd name="connsiteY70" fmla="*/ 1515533 h 3295650"/>
              <a:gd name="connsiteX71" fmla="*/ 1257300 w 4239683"/>
              <a:gd name="connsiteY71" fmla="*/ 1479550 h 3295650"/>
              <a:gd name="connsiteX72" fmla="*/ 1223433 w 4239683"/>
              <a:gd name="connsiteY72" fmla="*/ 1479550 h 3295650"/>
              <a:gd name="connsiteX73" fmla="*/ 1223433 w 4239683"/>
              <a:gd name="connsiteY73" fmla="*/ 1435100 h 3295650"/>
              <a:gd name="connsiteX74" fmla="*/ 1198033 w 4239683"/>
              <a:gd name="connsiteY74" fmla="*/ 1435100 h 3295650"/>
              <a:gd name="connsiteX75" fmla="*/ 1198033 w 4239683"/>
              <a:gd name="connsiteY75" fmla="*/ 1346200 h 3295650"/>
              <a:gd name="connsiteX76" fmla="*/ 1172633 w 4239683"/>
              <a:gd name="connsiteY76" fmla="*/ 1346200 h 3295650"/>
              <a:gd name="connsiteX77" fmla="*/ 1174749 w 4239683"/>
              <a:gd name="connsiteY77" fmla="*/ 1299633 h 3295650"/>
              <a:gd name="connsiteX78" fmla="*/ 1147233 w 4239683"/>
              <a:gd name="connsiteY78" fmla="*/ 1295400 h 3295650"/>
              <a:gd name="connsiteX79" fmla="*/ 1147233 w 4239683"/>
              <a:gd name="connsiteY79" fmla="*/ 1250950 h 3295650"/>
              <a:gd name="connsiteX80" fmla="*/ 1102783 w 4239683"/>
              <a:gd name="connsiteY80" fmla="*/ 1250950 h 3295650"/>
              <a:gd name="connsiteX81" fmla="*/ 1094316 w 4239683"/>
              <a:gd name="connsiteY81" fmla="*/ 1195917 h 3295650"/>
              <a:gd name="connsiteX82" fmla="*/ 982132 w 4239683"/>
              <a:gd name="connsiteY82" fmla="*/ 1193800 h 3295650"/>
              <a:gd name="connsiteX83" fmla="*/ 956733 w 4239683"/>
              <a:gd name="connsiteY83" fmla="*/ 1164167 h 3295650"/>
              <a:gd name="connsiteX84" fmla="*/ 918633 w 4239683"/>
              <a:gd name="connsiteY84" fmla="*/ 1155700 h 3295650"/>
              <a:gd name="connsiteX85" fmla="*/ 912283 w 4239683"/>
              <a:gd name="connsiteY85" fmla="*/ 1081616 h 3295650"/>
              <a:gd name="connsiteX86" fmla="*/ 895349 w 4239683"/>
              <a:gd name="connsiteY86" fmla="*/ 1051982 h 3295650"/>
              <a:gd name="connsiteX87" fmla="*/ 901700 w 4239683"/>
              <a:gd name="connsiteY87" fmla="*/ 994833 h 3295650"/>
              <a:gd name="connsiteX88" fmla="*/ 867833 w 4239683"/>
              <a:gd name="connsiteY88" fmla="*/ 984250 h 3295650"/>
              <a:gd name="connsiteX89" fmla="*/ 867833 w 4239683"/>
              <a:gd name="connsiteY89" fmla="*/ 933450 h 3295650"/>
              <a:gd name="connsiteX90" fmla="*/ 848783 w 4239683"/>
              <a:gd name="connsiteY90" fmla="*/ 933450 h 3295650"/>
              <a:gd name="connsiteX91" fmla="*/ 848783 w 4239683"/>
              <a:gd name="connsiteY91" fmla="*/ 895350 h 3295650"/>
              <a:gd name="connsiteX92" fmla="*/ 823383 w 4239683"/>
              <a:gd name="connsiteY92" fmla="*/ 895350 h 3295650"/>
              <a:gd name="connsiteX93" fmla="*/ 823383 w 4239683"/>
              <a:gd name="connsiteY93" fmla="*/ 869950 h 3295650"/>
              <a:gd name="connsiteX94" fmla="*/ 715433 w 4239683"/>
              <a:gd name="connsiteY94" fmla="*/ 869950 h 3295650"/>
              <a:gd name="connsiteX95" fmla="*/ 704849 w 4239683"/>
              <a:gd name="connsiteY95" fmla="*/ 836083 h 3295650"/>
              <a:gd name="connsiteX96" fmla="*/ 645583 w 4239683"/>
              <a:gd name="connsiteY96" fmla="*/ 840317 h 3295650"/>
              <a:gd name="connsiteX97" fmla="*/ 645583 w 4239683"/>
              <a:gd name="connsiteY97" fmla="*/ 768350 h 3295650"/>
              <a:gd name="connsiteX98" fmla="*/ 613833 w 4239683"/>
              <a:gd name="connsiteY98" fmla="*/ 768350 h 3295650"/>
              <a:gd name="connsiteX99" fmla="*/ 605366 w 4239683"/>
              <a:gd name="connsiteY99" fmla="*/ 681567 h 3295650"/>
              <a:gd name="connsiteX100" fmla="*/ 590549 w 4239683"/>
              <a:gd name="connsiteY100" fmla="*/ 599017 h 3295650"/>
              <a:gd name="connsiteX101" fmla="*/ 582083 w 4239683"/>
              <a:gd name="connsiteY101" fmla="*/ 565150 h 3295650"/>
              <a:gd name="connsiteX102" fmla="*/ 550333 w 4239683"/>
              <a:gd name="connsiteY102" fmla="*/ 565150 h 3295650"/>
              <a:gd name="connsiteX103" fmla="*/ 548216 w 4239683"/>
              <a:gd name="connsiteY103" fmla="*/ 505883 h 3295650"/>
              <a:gd name="connsiteX104" fmla="*/ 514350 w 4239683"/>
              <a:gd name="connsiteY104" fmla="*/ 501650 h 3295650"/>
              <a:gd name="connsiteX105" fmla="*/ 512233 w 4239683"/>
              <a:gd name="connsiteY105" fmla="*/ 476250 h 3295650"/>
              <a:gd name="connsiteX106" fmla="*/ 442383 w 4239683"/>
              <a:gd name="connsiteY106" fmla="*/ 476250 h 3295650"/>
              <a:gd name="connsiteX107" fmla="*/ 442383 w 4239683"/>
              <a:gd name="connsiteY107" fmla="*/ 450850 h 3295650"/>
              <a:gd name="connsiteX108" fmla="*/ 328083 w 4239683"/>
              <a:gd name="connsiteY108" fmla="*/ 450850 h 3295650"/>
              <a:gd name="connsiteX109" fmla="*/ 328083 w 4239683"/>
              <a:gd name="connsiteY109" fmla="*/ 381000 h 3295650"/>
              <a:gd name="connsiteX110" fmla="*/ 302683 w 4239683"/>
              <a:gd name="connsiteY110" fmla="*/ 381000 h 3295650"/>
              <a:gd name="connsiteX111" fmla="*/ 302683 w 4239683"/>
              <a:gd name="connsiteY111" fmla="*/ 323850 h 3295650"/>
              <a:gd name="connsiteX112" fmla="*/ 283633 w 4239683"/>
              <a:gd name="connsiteY112" fmla="*/ 323850 h 3295650"/>
              <a:gd name="connsiteX113" fmla="*/ 283633 w 4239683"/>
              <a:gd name="connsiteY113" fmla="*/ 241300 h 3295650"/>
              <a:gd name="connsiteX114" fmla="*/ 277283 w 4239683"/>
              <a:gd name="connsiteY114" fmla="*/ 234950 h 3295650"/>
              <a:gd name="connsiteX115" fmla="*/ 277283 w 4239683"/>
              <a:gd name="connsiteY115" fmla="*/ 114300 h 3295650"/>
              <a:gd name="connsiteX116" fmla="*/ 243417 w 4239683"/>
              <a:gd name="connsiteY116" fmla="*/ 88900 h 3295650"/>
              <a:gd name="connsiteX117" fmla="*/ 239183 w 4239683"/>
              <a:gd name="connsiteY117" fmla="*/ 57150 h 3295650"/>
              <a:gd name="connsiteX118" fmla="*/ 160867 w 4239683"/>
              <a:gd name="connsiteY118" fmla="*/ 57150 h 3295650"/>
              <a:gd name="connsiteX119" fmla="*/ 154516 w 4239683"/>
              <a:gd name="connsiteY119" fmla="*/ 21167 h 3295650"/>
              <a:gd name="connsiteX120" fmla="*/ 105834 w 4239683"/>
              <a:gd name="connsiteY120" fmla="*/ 21167 h 3295650"/>
              <a:gd name="connsiteX121" fmla="*/ 105833 w 4239683"/>
              <a:gd name="connsiteY121" fmla="*/ 0 h 3295650"/>
              <a:gd name="connsiteX122" fmla="*/ 0 w 4239683"/>
              <a:gd name="connsiteY122" fmla="*/ 0 h 3295650"/>
              <a:gd name="connsiteX0" fmla="*/ 4239683 w 4239683"/>
              <a:gd name="connsiteY0" fmla="*/ 3295650 h 3295650"/>
              <a:gd name="connsiteX1" fmla="*/ 4239683 w 4239683"/>
              <a:gd name="connsiteY1" fmla="*/ 2768600 h 3295650"/>
              <a:gd name="connsiteX2" fmla="*/ 3623733 w 4239683"/>
              <a:gd name="connsiteY2" fmla="*/ 2768600 h 3295650"/>
              <a:gd name="connsiteX3" fmla="*/ 3623733 w 4239683"/>
              <a:gd name="connsiteY3" fmla="*/ 2673350 h 3295650"/>
              <a:gd name="connsiteX4" fmla="*/ 3160183 w 4239683"/>
              <a:gd name="connsiteY4" fmla="*/ 2673350 h 3295650"/>
              <a:gd name="connsiteX5" fmla="*/ 3160183 w 4239683"/>
              <a:gd name="connsiteY5" fmla="*/ 2603500 h 3295650"/>
              <a:gd name="connsiteX6" fmla="*/ 3058583 w 4239683"/>
              <a:gd name="connsiteY6" fmla="*/ 2603500 h 3295650"/>
              <a:gd name="connsiteX7" fmla="*/ 3058583 w 4239683"/>
              <a:gd name="connsiteY7" fmla="*/ 2603500 h 3295650"/>
              <a:gd name="connsiteX8" fmla="*/ 3058583 w 4239683"/>
              <a:gd name="connsiteY8" fmla="*/ 2559050 h 3295650"/>
              <a:gd name="connsiteX9" fmla="*/ 2995083 w 4239683"/>
              <a:gd name="connsiteY9" fmla="*/ 2559050 h 3295650"/>
              <a:gd name="connsiteX10" fmla="*/ 2995083 w 4239683"/>
              <a:gd name="connsiteY10" fmla="*/ 2482850 h 3295650"/>
              <a:gd name="connsiteX11" fmla="*/ 2982383 w 4239683"/>
              <a:gd name="connsiteY11" fmla="*/ 2482850 h 3295650"/>
              <a:gd name="connsiteX12" fmla="*/ 2982383 w 4239683"/>
              <a:gd name="connsiteY12" fmla="*/ 2451100 h 3295650"/>
              <a:gd name="connsiteX13" fmla="*/ 2912533 w 4239683"/>
              <a:gd name="connsiteY13" fmla="*/ 2451100 h 3295650"/>
              <a:gd name="connsiteX14" fmla="*/ 2925233 w 4239683"/>
              <a:gd name="connsiteY14" fmla="*/ 2438400 h 3295650"/>
              <a:gd name="connsiteX15" fmla="*/ 2823633 w 4239683"/>
              <a:gd name="connsiteY15" fmla="*/ 2438400 h 3295650"/>
              <a:gd name="connsiteX16" fmla="*/ 2823633 w 4239683"/>
              <a:gd name="connsiteY16" fmla="*/ 2413000 h 3295650"/>
              <a:gd name="connsiteX17" fmla="*/ 2753783 w 4239683"/>
              <a:gd name="connsiteY17" fmla="*/ 2413000 h 3295650"/>
              <a:gd name="connsiteX18" fmla="*/ 2753783 w 4239683"/>
              <a:gd name="connsiteY18" fmla="*/ 2393950 h 3295650"/>
              <a:gd name="connsiteX19" fmla="*/ 2728383 w 4239683"/>
              <a:gd name="connsiteY19" fmla="*/ 2393950 h 3295650"/>
              <a:gd name="connsiteX20" fmla="*/ 2728383 w 4239683"/>
              <a:gd name="connsiteY20" fmla="*/ 2368550 h 3295650"/>
              <a:gd name="connsiteX21" fmla="*/ 2696633 w 4239683"/>
              <a:gd name="connsiteY21" fmla="*/ 2368550 h 3295650"/>
              <a:gd name="connsiteX22" fmla="*/ 2696633 w 4239683"/>
              <a:gd name="connsiteY22" fmla="*/ 2355850 h 3295650"/>
              <a:gd name="connsiteX23" fmla="*/ 2575983 w 4239683"/>
              <a:gd name="connsiteY23" fmla="*/ 2355850 h 3295650"/>
              <a:gd name="connsiteX24" fmla="*/ 2575983 w 4239683"/>
              <a:gd name="connsiteY24" fmla="*/ 2336800 h 3295650"/>
              <a:gd name="connsiteX25" fmla="*/ 2506133 w 4239683"/>
              <a:gd name="connsiteY25" fmla="*/ 2336800 h 3295650"/>
              <a:gd name="connsiteX26" fmla="*/ 2506133 w 4239683"/>
              <a:gd name="connsiteY26" fmla="*/ 2292350 h 3295650"/>
              <a:gd name="connsiteX27" fmla="*/ 2461683 w 4239683"/>
              <a:gd name="connsiteY27" fmla="*/ 2312987 h 3295650"/>
              <a:gd name="connsiteX28" fmla="*/ 2453745 w 4239683"/>
              <a:gd name="connsiteY28" fmla="*/ 2271713 h 3295650"/>
              <a:gd name="connsiteX29" fmla="*/ 2410883 w 4239683"/>
              <a:gd name="connsiteY29" fmla="*/ 2273300 h 3295650"/>
              <a:gd name="connsiteX30" fmla="*/ 2412470 w 4239683"/>
              <a:gd name="connsiteY30" fmla="*/ 2233613 h 3295650"/>
              <a:gd name="connsiteX31" fmla="*/ 2372784 w 4239683"/>
              <a:gd name="connsiteY31" fmla="*/ 2232025 h 3295650"/>
              <a:gd name="connsiteX32" fmla="*/ 2372783 w 4239683"/>
              <a:gd name="connsiteY32" fmla="*/ 2190750 h 3295650"/>
              <a:gd name="connsiteX33" fmla="*/ 2252133 w 4239683"/>
              <a:gd name="connsiteY33" fmla="*/ 2190750 h 3295650"/>
              <a:gd name="connsiteX34" fmla="*/ 2252133 w 4239683"/>
              <a:gd name="connsiteY34" fmla="*/ 2165350 h 3295650"/>
              <a:gd name="connsiteX35" fmla="*/ 2207683 w 4239683"/>
              <a:gd name="connsiteY35" fmla="*/ 2165350 h 3295650"/>
              <a:gd name="connsiteX36" fmla="*/ 2207683 w 4239683"/>
              <a:gd name="connsiteY36" fmla="*/ 2152650 h 3295650"/>
              <a:gd name="connsiteX37" fmla="*/ 2169583 w 4239683"/>
              <a:gd name="connsiteY37" fmla="*/ 2152650 h 3295650"/>
              <a:gd name="connsiteX38" fmla="*/ 2169583 w 4239683"/>
              <a:gd name="connsiteY38" fmla="*/ 2127250 h 3295650"/>
              <a:gd name="connsiteX39" fmla="*/ 2131483 w 4239683"/>
              <a:gd name="connsiteY39" fmla="*/ 2127250 h 3295650"/>
              <a:gd name="connsiteX40" fmla="*/ 2131483 w 4239683"/>
              <a:gd name="connsiteY40" fmla="*/ 2082800 h 3295650"/>
              <a:gd name="connsiteX41" fmla="*/ 2106083 w 4239683"/>
              <a:gd name="connsiteY41" fmla="*/ 2082800 h 3295650"/>
              <a:gd name="connsiteX42" fmla="*/ 2106083 w 4239683"/>
              <a:gd name="connsiteY42" fmla="*/ 2025650 h 3295650"/>
              <a:gd name="connsiteX43" fmla="*/ 2080683 w 4239683"/>
              <a:gd name="connsiteY43" fmla="*/ 2025650 h 3295650"/>
              <a:gd name="connsiteX44" fmla="*/ 2079096 w 4239683"/>
              <a:gd name="connsiteY44" fmla="*/ 2000250 h 3295650"/>
              <a:gd name="connsiteX45" fmla="*/ 2055283 w 4239683"/>
              <a:gd name="connsiteY45" fmla="*/ 2000250 h 3295650"/>
              <a:gd name="connsiteX46" fmla="*/ 2055283 w 4239683"/>
              <a:gd name="connsiteY46" fmla="*/ 1968500 h 3295650"/>
              <a:gd name="connsiteX47" fmla="*/ 1839383 w 4239683"/>
              <a:gd name="connsiteY47" fmla="*/ 1968500 h 3295650"/>
              <a:gd name="connsiteX48" fmla="*/ 1839383 w 4239683"/>
              <a:gd name="connsiteY48" fmla="*/ 1930400 h 3295650"/>
              <a:gd name="connsiteX49" fmla="*/ 1813983 w 4239683"/>
              <a:gd name="connsiteY49" fmla="*/ 1930400 h 3295650"/>
              <a:gd name="connsiteX50" fmla="*/ 1813983 w 4239683"/>
              <a:gd name="connsiteY50" fmla="*/ 1885950 h 3295650"/>
              <a:gd name="connsiteX51" fmla="*/ 1794933 w 4239683"/>
              <a:gd name="connsiteY51" fmla="*/ 1885950 h 3295650"/>
              <a:gd name="connsiteX52" fmla="*/ 1794933 w 4239683"/>
              <a:gd name="connsiteY52" fmla="*/ 1854200 h 3295650"/>
              <a:gd name="connsiteX53" fmla="*/ 1763183 w 4239683"/>
              <a:gd name="connsiteY53" fmla="*/ 1854200 h 3295650"/>
              <a:gd name="connsiteX54" fmla="*/ 1763183 w 4239683"/>
              <a:gd name="connsiteY54" fmla="*/ 1816100 h 3295650"/>
              <a:gd name="connsiteX55" fmla="*/ 1725083 w 4239683"/>
              <a:gd name="connsiteY55" fmla="*/ 1816100 h 3295650"/>
              <a:gd name="connsiteX56" fmla="*/ 1725083 w 4239683"/>
              <a:gd name="connsiteY56" fmla="*/ 1790700 h 3295650"/>
              <a:gd name="connsiteX57" fmla="*/ 1598083 w 4239683"/>
              <a:gd name="connsiteY57" fmla="*/ 1790700 h 3295650"/>
              <a:gd name="connsiteX58" fmla="*/ 1598083 w 4239683"/>
              <a:gd name="connsiteY58" fmla="*/ 1758950 h 3295650"/>
              <a:gd name="connsiteX59" fmla="*/ 1540933 w 4239683"/>
              <a:gd name="connsiteY59" fmla="*/ 1758950 h 3295650"/>
              <a:gd name="connsiteX60" fmla="*/ 1540933 w 4239683"/>
              <a:gd name="connsiteY60" fmla="*/ 1758950 h 3295650"/>
              <a:gd name="connsiteX61" fmla="*/ 1542522 w 4239683"/>
              <a:gd name="connsiteY61" fmla="*/ 1722437 h 3295650"/>
              <a:gd name="connsiteX62" fmla="*/ 1507596 w 4239683"/>
              <a:gd name="connsiteY62" fmla="*/ 1720849 h 3295650"/>
              <a:gd name="connsiteX63" fmla="*/ 1502833 w 4239683"/>
              <a:gd name="connsiteY63" fmla="*/ 1665288 h 3295650"/>
              <a:gd name="connsiteX64" fmla="*/ 1464733 w 4239683"/>
              <a:gd name="connsiteY64" fmla="*/ 1663700 h 3295650"/>
              <a:gd name="connsiteX65" fmla="*/ 1463146 w 4239683"/>
              <a:gd name="connsiteY65" fmla="*/ 1579563 h 3295650"/>
              <a:gd name="connsiteX66" fmla="*/ 1400177 w 4239683"/>
              <a:gd name="connsiteY66" fmla="*/ 1572155 h 3295650"/>
              <a:gd name="connsiteX67" fmla="*/ 1400703 w 4239683"/>
              <a:gd name="connsiteY67" fmla="*/ 1543049 h 3295650"/>
              <a:gd name="connsiteX68" fmla="*/ 1303865 w 4239683"/>
              <a:gd name="connsiteY68" fmla="*/ 1540934 h 3295650"/>
              <a:gd name="connsiteX69" fmla="*/ 1308100 w 4239683"/>
              <a:gd name="connsiteY69" fmla="*/ 1515533 h 3295650"/>
              <a:gd name="connsiteX70" fmla="*/ 1257300 w 4239683"/>
              <a:gd name="connsiteY70" fmla="*/ 1515533 h 3295650"/>
              <a:gd name="connsiteX71" fmla="*/ 1257300 w 4239683"/>
              <a:gd name="connsiteY71" fmla="*/ 1479550 h 3295650"/>
              <a:gd name="connsiteX72" fmla="*/ 1223433 w 4239683"/>
              <a:gd name="connsiteY72" fmla="*/ 1479550 h 3295650"/>
              <a:gd name="connsiteX73" fmla="*/ 1223433 w 4239683"/>
              <a:gd name="connsiteY73" fmla="*/ 1435100 h 3295650"/>
              <a:gd name="connsiteX74" fmla="*/ 1198033 w 4239683"/>
              <a:gd name="connsiteY74" fmla="*/ 1435100 h 3295650"/>
              <a:gd name="connsiteX75" fmla="*/ 1198033 w 4239683"/>
              <a:gd name="connsiteY75" fmla="*/ 1346200 h 3295650"/>
              <a:gd name="connsiteX76" fmla="*/ 1172633 w 4239683"/>
              <a:gd name="connsiteY76" fmla="*/ 1346200 h 3295650"/>
              <a:gd name="connsiteX77" fmla="*/ 1174749 w 4239683"/>
              <a:gd name="connsiteY77" fmla="*/ 1299633 h 3295650"/>
              <a:gd name="connsiteX78" fmla="*/ 1147233 w 4239683"/>
              <a:gd name="connsiteY78" fmla="*/ 1295400 h 3295650"/>
              <a:gd name="connsiteX79" fmla="*/ 1147233 w 4239683"/>
              <a:gd name="connsiteY79" fmla="*/ 1250950 h 3295650"/>
              <a:gd name="connsiteX80" fmla="*/ 1102783 w 4239683"/>
              <a:gd name="connsiteY80" fmla="*/ 1250950 h 3295650"/>
              <a:gd name="connsiteX81" fmla="*/ 1094316 w 4239683"/>
              <a:gd name="connsiteY81" fmla="*/ 1195917 h 3295650"/>
              <a:gd name="connsiteX82" fmla="*/ 982132 w 4239683"/>
              <a:gd name="connsiteY82" fmla="*/ 1193800 h 3295650"/>
              <a:gd name="connsiteX83" fmla="*/ 956733 w 4239683"/>
              <a:gd name="connsiteY83" fmla="*/ 1164167 h 3295650"/>
              <a:gd name="connsiteX84" fmla="*/ 918633 w 4239683"/>
              <a:gd name="connsiteY84" fmla="*/ 1155700 h 3295650"/>
              <a:gd name="connsiteX85" fmla="*/ 912283 w 4239683"/>
              <a:gd name="connsiteY85" fmla="*/ 1081616 h 3295650"/>
              <a:gd name="connsiteX86" fmla="*/ 895349 w 4239683"/>
              <a:gd name="connsiteY86" fmla="*/ 1051982 h 3295650"/>
              <a:gd name="connsiteX87" fmla="*/ 901700 w 4239683"/>
              <a:gd name="connsiteY87" fmla="*/ 994833 h 3295650"/>
              <a:gd name="connsiteX88" fmla="*/ 867833 w 4239683"/>
              <a:gd name="connsiteY88" fmla="*/ 984250 h 3295650"/>
              <a:gd name="connsiteX89" fmla="*/ 867833 w 4239683"/>
              <a:gd name="connsiteY89" fmla="*/ 933450 h 3295650"/>
              <a:gd name="connsiteX90" fmla="*/ 848783 w 4239683"/>
              <a:gd name="connsiteY90" fmla="*/ 933450 h 3295650"/>
              <a:gd name="connsiteX91" fmla="*/ 848783 w 4239683"/>
              <a:gd name="connsiteY91" fmla="*/ 895350 h 3295650"/>
              <a:gd name="connsiteX92" fmla="*/ 823383 w 4239683"/>
              <a:gd name="connsiteY92" fmla="*/ 895350 h 3295650"/>
              <a:gd name="connsiteX93" fmla="*/ 823383 w 4239683"/>
              <a:gd name="connsiteY93" fmla="*/ 869950 h 3295650"/>
              <a:gd name="connsiteX94" fmla="*/ 715433 w 4239683"/>
              <a:gd name="connsiteY94" fmla="*/ 869950 h 3295650"/>
              <a:gd name="connsiteX95" fmla="*/ 704849 w 4239683"/>
              <a:gd name="connsiteY95" fmla="*/ 836083 h 3295650"/>
              <a:gd name="connsiteX96" fmla="*/ 645583 w 4239683"/>
              <a:gd name="connsiteY96" fmla="*/ 840317 h 3295650"/>
              <a:gd name="connsiteX97" fmla="*/ 645583 w 4239683"/>
              <a:gd name="connsiteY97" fmla="*/ 768350 h 3295650"/>
              <a:gd name="connsiteX98" fmla="*/ 613833 w 4239683"/>
              <a:gd name="connsiteY98" fmla="*/ 768350 h 3295650"/>
              <a:gd name="connsiteX99" fmla="*/ 605366 w 4239683"/>
              <a:gd name="connsiteY99" fmla="*/ 681567 h 3295650"/>
              <a:gd name="connsiteX100" fmla="*/ 590549 w 4239683"/>
              <a:gd name="connsiteY100" fmla="*/ 599017 h 3295650"/>
              <a:gd name="connsiteX101" fmla="*/ 582083 w 4239683"/>
              <a:gd name="connsiteY101" fmla="*/ 565150 h 3295650"/>
              <a:gd name="connsiteX102" fmla="*/ 550333 w 4239683"/>
              <a:gd name="connsiteY102" fmla="*/ 565150 h 3295650"/>
              <a:gd name="connsiteX103" fmla="*/ 548216 w 4239683"/>
              <a:gd name="connsiteY103" fmla="*/ 505883 h 3295650"/>
              <a:gd name="connsiteX104" fmla="*/ 514350 w 4239683"/>
              <a:gd name="connsiteY104" fmla="*/ 501650 h 3295650"/>
              <a:gd name="connsiteX105" fmla="*/ 512233 w 4239683"/>
              <a:gd name="connsiteY105" fmla="*/ 476250 h 3295650"/>
              <a:gd name="connsiteX106" fmla="*/ 442383 w 4239683"/>
              <a:gd name="connsiteY106" fmla="*/ 476250 h 3295650"/>
              <a:gd name="connsiteX107" fmla="*/ 442383 w 4239683"/>
              <a:gd name="connsiteY107" fmla="*/ 450850 h 3295650"/>
              <a:gd name="connsiteX108" fmla="*/ 328083 w 4239683"/>
              <a:gd name="connsiteY108" fmla="*/ 450850 h 3295650"/>
              <a:gd name="connsiteX109" fmla="*/ 328083 w 4239683"/>
              <a:gd name="connsiteY109" fmla="*/ 381000 h 3295650"/>
              <a:gd name="connsiteX110" fmla="*/ 302683 w 4239683"/>
              <a:gd name="connsiteY110" fmla="*/ 381000 h 3295650"/>
              <a:gd name="connsiteX111" fmla="*/ 302683 w 4239683"/>
              <a:gd name="connsiteY111" fmla="*/ 323850 h 3295650"/>
              <a:gd name="connsiteX112" fmla="*/ 283633 w 4239683"/>
              <a:gd name="connsiteY112" fmla="*/ 323850 h 3295650"/>
              <a:gd name="connsiteX113" fmla="*/ 283633 w 4239683"/>
              <a:gd name="connsiteY113" fmla="*/ 241300 h 3295650"/>
              <a:gd name="connsiteX114" fmla="*/ 277283 w 4239683"/>
              <a:gd name="connsiteY114" fmla="*/ 234950 h 3295650"/>
              <a:gd name="connsiteX115" fmla="*/ 277283 w 4239683"/>
              <a:gd name="connsiteY115" fmla="*/ 114300 h 3295650"/>
              <a:gd name="connsiteX116" fmla="*/ 243417 w 4239683"/>
              <a:gd name="connsiteY116" fmla="*/ 88900 h 3295650"/>
              <a:gd name="connsiteX117" fmla="*/ 239183 w 4239683"/>
              <a:gd name="connsiteY117" fmla="*/ 57150 h 3295650"/>
              <a:gd name="connsiteX118" fmla="*/ 160867 w 4239683"/>
              <a:gd name="connsiteY118" fmla="*/ 57150 h 3295650"/>
              <a:gd name="connsiteX119" fmla="*/ 154516 w 4239683"/>
              <a:gd name="connsiteY119" fmla="*/ 21167 h 3295650"/>
              <a:gd name="connsiteX120" fmla="*/ 105834 w 4239683"/>
              <a:gd name="connsiteY120" fmla="*/ 21167 h 3295650"/>
              <a:gd name="connsiteX121" fmla="*/ 105833 w 4239683"/>
              <a:gd name="connsiteY121" fmla="*/ 0 h 3295650"/>
              <a:gd name="connsiteX122" fmla="*/ 0 w 4239683"/>
              <a:gd name="connsiteY122" fmla="*/ 0 h 3295650"/>
              <a:gd name="connsiteX0" fmla="*/ 4239683 w 4239683"/>
              <a:gd name="connsiteY0" fmla="*/ 3295650 h 3295650"/>
              <a:gd name="connsiteX1" fmla="*/ 4239683 w 4239683"/>
              <a:gd name="connsiteY1" fmla="*/ 2768600 h 3295650"/>
              <a:gd name="connsiteX2" fmla="*/ 3623733 w 4239683"/>
              <a:gd name="connsiteY2" fmla="*/ 2768600 h 3295650"/>
              <a:gd name="connsiteX3" fmla="*/ 3623733 w 4239683"/>
              <a:gd name="connsiteY3" fmla="*/ 2673350 h 3295650"/>
              <a:gd name="connsiteX4" fmla="*/ 3160183 w 4239683"/>
              <a:gd name="connsiteY4" fmla="*/ 2673350 h 3295650"/>
              <a:gd name="connsiteX5" fmla="*/ 3160183 w 4239683"/>
              <a:gd name="connsiteY5" fmla="*/ 2603500 h 3295650"/>
              <a:gd name="connsiteX6" fmla="*/ 3058583 w 4239683"/>
              <a:gd name="connsiteY6" fmla="*/ 2603500 h 3295650"/>
              <a:gd name="connsiteX7" fmla="*/ 3058583 w 4239683"/>
              <a:gd name="connsiteY7" fmla="*/ 2603500 h 3295650"/>
              <a:gd name="connsiteX8" fmla="*/ 3058583 w 4239683"/>
              <a:gd name="connsiteY8" fmla="*/ 2559050 h 3295650"/>
              <a:gd name="connsiteX9" fmla="*/ 2995083 w 4239683"/>
              <a:gd name="connsiteY9" fmla="*/ 2559050 h 3295650"/>
              <a:gd name="connsiteX10" fmla="*/ 2995083 w 4239683"/>
              <a:gd name="connsiteY10" fmla="*/ 2482850 h 3295650"/>
              <a:gd name="connsiteX11" fmla="*/ 2982383 w 4239683"/>
              <a:gd name="connsiteY11" fmla="*/ 2482850 h 3295650"/>
              <a:gd name="connsiteX12" fmla="*/ 2982383 w 4239683"/>
              <a:gd name="connsiteY12" fmla="*/ 2451100 h 3295650"/>
              <a:gd name="connsiteX13" fmla="*/ 2912533 w 4239683"/>
              <a:gd name="connsiteY13" fmla="*/ 2451100 h 3295650"/>
              <a:gd name="connsiteX14" fmla="*/ 2925233 w 4239683"/>
              <a:gd name="connsiteY14" fmla="*/ 2438400 h 3295650"/>
              <a:gd name="connsiteX15" fmla="*/ 2823633 w 4239683"/>
              <a:gd name="connsiteY15" fmla="*/ 2438400 h 3295650"/>
              <a:gd name="connsiteX16" fmla="*/ 2823633 w 4239683"/>
              <a:gd name="connsiteY16" fmla="*/ 2413000 h 3295650"/>
              <a:gd name="connsiteX17" fmla="*/ 2753783 w 4239683"/>
              <a:gd name="connsiteY17" fmla="*/ 2413000 h 3295650"/>
              <a:gd name="connsiteX18" fmla="*/ 2753783 w 4239683"/>
              <a:gd name="connsiteY18" fmla="*/ 2393950 h 3295650"/>
              <a:gd name="connsiteX19" fmla="*/ 2728383 w 4239683"/>
              <a:gd name="connsiteY19" fmla="*/ 2393950 h 3295650"/>
              <a:gd name="connsiteX20" fmla="*/ 2728383 w 4239683"/>
              <a:gd name="connsiteY20" fmla="*/ 2368550 h 3295650"/>
              <a:gd name="connsiteX21" fmla="*/ 2696633 w 4239683"/>
              <a:gd name="connsiteY21" fmla="*/ 2368550 h 3295650"/>
              <a:gd name="connsiteX22" fmla="*/ 2696633 w 4239683"/>
              <a:gd name="connsiteY22" fmla="*/ 2355850 h 3295650"/>
              <a:gd name="connsiteX23" fmla="*/ 2575983 w 4239683"/>
              <a:gd name="connsiteY23" fmla="*/ 2355850 h 3295650"/>
              <a:gd name="connsiteX24" fmla="*/ 2575983 w 4239683"/>
              <a:gd name="connsiteY24" fmla="*/ 2336800 h 3295650"/>
              <a:gd name="connsiteX25" fmla="*/ 2506133 w 4239683"/>
              <a:gd name="connsiteY25" fmla="*/ 2336800 h 3295650"/>
              <a:gd name="connsiteX26" fmla="*/ 2506133 w 4239683"/>
              <a:gd name="connsiteY26" fmla="*/ 2292350 h 3295650"/>
              <a:gd name="connsiteX27" fmla="*/ 2452158 w 4239683"/>
              <a:gd name="connsiteY27" fmla="*/ 2308224 h 3295650"/>
              <a:gd name="connsiteX28" fmla="*/ 2453745 w 4239683"/>
              <a:gd name="connsiteY28" fmla="*/ 2271713 h 3295650"/>
              <a:gd name="connsiteX29" fmla="*/ 2410883 w 4239683"/>
              <a:gd name="connsiteY29" fmla="*/ 2273300 h 3295650"/>
              <a:gd name="connsiteX30" fmla="*/ 2412470 w 4239683"/>
              <a:gd name="connsiteY30" fmla="*/ 2233613 h 3295650"/>
              <a:gd name="connsiteX31" fmla="*/ 2372784 w 4239683"/>
              <a:gd name="connsiteY31" fmla="*/ 2232025 h 3295650"/>
              <a:gd name="connsiteX32" fmla="*/ 2372783 w 4239683"/>
              <a:gd name="connsiteY32" fmla="*/ 2190750 h 3295650"/>
              <a:gd name="connsiteX33" fmla="*/ 2252133 w 4239683"/>
              <a:gd name="connsiteY33" fmla="*/ 2190750 h 3295650"/>
              <a:gd name="connsiteX34" fmla="*/ 2252133 w 4239683"/>
              <a:gd name="connsiteY34" fmla="*/ 2165350 h 3295650"/>
              <a:gd name="connsiteX35" fmla="*/ 2207683 w 4239683"/>
              <a:gd name="connsiteY35" fmla="*/ 2165350 h 3295650"/>
              <a:gd name="connsiteX36" fmla="*/ 2207683 w 4239683"/>
              <a:gd name="connsiteY36" fmla="*/ 2152650 h 3295650"/>
              <a:gd name="connsiteX37" fmla="*/ 2169583 w 4239683"/>
              <a:gd name="connsiteY37" fmla="*/ 2152650 h 3295650"/>
              <a:gd name="connsiteX38" fmla="*/ 2169583 w 4239683"/>
              <a:gd name="connsiteY38" fmla="*/ 2127250 h 3295650"/>
              <a:gd name="connsiteX39" fmla="*/ 2131483 w 4239683"/>
              <a:gd name="connsiteY39" fmla="*/ 2127250 h 3295650"/>
              <a:gd name="connsiteX40" fmla="*/ 2131483 w 4239683"/>
              <a:gd name="connsiteY40" fmla="*/ 2082800 h 3295650"/>
              <a:gd name="connsiteX41" fmla="*/ 2106083 w 4239683"/>
              <a:gd name="connsiteY41" fmla="*/ 2082800 h 3295650"/>
              <a:gd name="connsiteX42" fmla="*/ 2106083 w 4239683"/>
              <a:gd name="connsiteY42" fmla="*/ 2025650 h 3295650"/>
              <a:gd name="connsiteX43" fmla="*/ 2080683 w 4239683"/>
              <a:gd name="connsiteY43" fmla="*/ 2025650 h 3295650"/>
              <a:gd name="connsiteX44" fmla="*/ 2079096 w 4239683"/>
              <a:gd name="connsiteY44" fmla="*/ 2000250 h 3295650"/>
              <a:gd name="connsiteX45" fmla="*/ 2055283 w 4239683"/>
              <a:gd name="connsiteY45" fmla="*/ 2000250 h 3295650"/>
              <a:gd name="connsiteX46" fmla="*/ 2055283 w 4239683"/>
              <a:gd name="connsiteY46" fmla="*/ 1968500 h 3295650"/>
              <a:gd name="connsiteX47" fmla="*/ 1839383 w 4239683"/>
              <a:gd name="connsiteY47" fmla="*/ 1968500 h 3295650"/>
              <a:gd name="connsiteX48" fmla="*/ 1839383 w 4239683"/>
              <a:gd name="connsiteY48" fmla="*/ 1930400 h 3295650"/>
              <a:gd name="connsiteX49" fmla="*/ 1813983 w 4239683"/>
              <a:gd name="connsiteY49" fmla="*/ 1930400 h 3295650"/>
              <a:gd name="connsiteX50" fmla="*/ 1813983 w 4239683"/>
              <a:gd name="connsiteY50" fmla="*/ 1885950 h 3295650"/>
              <a:gd name="connsiteX51" fmla="*/ 1794933 w 4239683"/>
              <a:gd name="connsiteY51" fmla="*/ 1885950 h 3295650"/>
              <a:gd name="connsiteX52" fmla="*/ 1794933 w 4239683"/>
              <a:gd name="connsiteY52" fmla="*/ 1854200 h 3295650"/>
              <a:gd name="connsiteX53" fmla="*/ 1763183 w 4239683"/>
              <a:gd name="connsiteY53" fmla="*/ 1854200 h 3295650"/>
              <a:gd name="connsiteX54" fmla="*/ 1763183 w 4239683"/>
              <a:gd name="connsiteY54" fmla="*/ 1816100 h 3295650"/>
              <a:gd name="connsiteX55" fmla="*/ 1725083 w 4239683"/>
              <a:gd name="connsiteY55" fmla="*/ 1816100 h 3295650"/>
              <a:gd name="connsiteX56" fmla="*/ 1725083 w 4239683"/>
              <a:gd name="connsiteY56" fmla="*/ 1790700 h 3295650"/>
              <a:gd name="connsiteX57" fmla="*/ 1598083 w 4239683"/>
              <a:gd name="connsiteY57" fmla="*/ 1790700 h 3295650"/>
              <a:gd name="connsiteX58" fmla="*/ 1598083 w 4239683"/>
              <a:gd name="connsiteY58" fmla="*/ 1758950 h 3295650"/>
              <a:gd name="connsiteX59" fmla="*/ 1540933 w 4239683"/>
              <a:gd name="connsiteY59" fmla="*/ 1758950 h 3295650"/>
              <a:gd name="connsiteX60" fmla="*/ 1540933 w 4239683"/>
              <a:gd name="connsiteY60" fmla="*/ 1758950 h 3295650"/>
              <a:gd name="connsiteX61" fmla="*/ 1542522 w 4239683"/>
              <a:gd name="connsiteY61" fmla="*/ 1722437 h 3295650"/>
              <a:gd name="connsiteX62" fmla="*/ 1507596 w 4239683"/>
              <a:gd name="connsiteY62" fmla="*/ 1720849 h 3295650"/>
              <a:gd name="connsiteX63" fmla="*/ 1502833 w 4239683"/>
              <a:gd name="connsiteY63" fmla="*/ 1665288 h 3295650"/>
              <a:gd name="connsiteX64" fmla="*/ 1464733 w 4239683"/>
              <a:gd name="connsiteY64" fmla="*/ 1663700 h 3295650"/>
              <a:gd name="connsiteX65" fmla="*/ 1463146 w 4239683"/>
              <a:gd name="connsiteY65" fmla="*/ 1579563 h 3295650"/>
              <a:gd name="connsiteX66" fmla="*/ 1400177 w 4239683"/>
              <a:gd name="connsiteY66" fmla="*/ 1572155 h 3295650"/>
              <a:gd name="connsiteX67" fmla="*/ 1400703 w 4239683"/>
              <a:gd name="connsiteY67" fmla="*/ 1543049 h 3295650"/>
              <a:gd name="connsiteX68" fmla="*/ 1303865 w 4239683"/>
              <a:gd name="connsiteY68" fmla="*/ 1540934 h 3295650"/>
              <a:gd name="connsiteX69" fmla="*/ 1308100 w 4239683"/>
              <a:gd name="connsiteY69" fmla="*/ 1515533 h 3295650"/>
              <a:gd name="connsiteX70" fmla="*/ 1257300 w 4239683"/>
              <a:gd name="connsiteY70" fmla="*/ 1515533 h 3295650"/>
              <a:gd name="connsiteX71" fmla="*/ 1257300 w 4239683"/>
              <a:gd name="connsiteY71" fmla="*/ 1479550 h 3295650"/>
              <a:gd name="connsiteX72" fmla="*/ 1223433 w 4239683"/>
              <a:gd name="connsiteY72" fmla="*/ 1479550 h 3295650"/>
              <a:gd name="connsiteX73" fmla="*/ 1223433 w 4239683"/>
              <a:gd name="connsiteY73" fmla="*/ 1435100 h 3295650"/>
              <a:gd name="connsiteX74" fmla="*/ 1198033 w 4239683"/>
              <a:gd name="connsiteY74" fmla="*/ 1435100 h 3295650"/>
              <a:gd name="connsiteX75" fmla="*/ 1198033 w 4239683"/>
              <a:gd name="connsiteY75" fmla="*/ 1346200 h 3295650"/>
              <a:gd name="connsiteX76" fmla="*/ 1172633 w 4239683"/>
              <a:gd name="connsiteY76" fmla="*/ 1346200 h 3295650"/>
              <a:gd name="connsiteX77" fmla="*/ 1174749 w 4239683"/>
              <a:gd name="connsiteY77" fmla="*/ 1299633 h 3295650"/>
              <a:gd name="connsiteX78" fmla="*/ 1147233 w 4239683"/>
              <a:gd name="connsiteY78" fmla="*/ 1295400 h 3295650"/>
              <a:gd name="connsiteX79" fmla="*/ 1147233 w 4239683"/>
              <a:gd name="connsiteY79" fmla="*/ 1250950 h 3295650"/>
              <a:gd name="connsiteX80" fmla="*/ 1102783 w 4239683"/>
              <a:gd name="connsiteY80" fmla="*/ 1250950 h 3295650"/>
              <a:gd name="connsiteX81" fmla="*/ 1094316 w 4239683"/>
              <a:gd name="connsiteY81" fmla="*/ 1195917 h 3295650"/>
              <a:gd name="connsiteX82" fmla="*/ 982132 w 4239683"/>
              <a:gd name="connsiteY82" fmla="*/ 1193800 h 3295650"/>
              <a:gd name="connsiteX83" fmla="*/ 956733 w 4239683"/>
              <a:gd name="connsiteY83" fmla="*/ 1164167 h 3295650"/>
              <a:gd name="connsiteX84" fmla="*/ 918633 w 4239683"/>
              <a:gd name="connsiteY84" fmla="*/ 1155700 h 3295650"/>
              <a:gd name="connsiteX85" fmla="*/ 912283 w 4239683"/>
              <a:gd name="connsiteY85" fmla="*/ 1081616 h 3295650"/>
              <a:gd name="connsiteX86" fmla="*/ 895349 w 4239683"/>
              <a:gd name="connsiteY86" fmla="*/ 1051982 h 3295650"/>
              <a:gd name="connsiteX87" fmla="*/ 901700 w 4239683"/>
              <a:gd name="connsiteY87" fmla="*/ 994833 h 3295650"/>
              <a:gd name="connsiteX88" fmla="*/ 867833 w 4239683"/>
              <a:gd name="connsiteY88" fmla="*/ 984250 h 3295650"/>
              <a:gd name="connsiteX89" fmla="*/ 867833 w 4239683"/>
              <a:gd name="connsiteY89" fmla="*/ 933450 h 3295650"/>
              <a:gd name="connsiteX90" fmla="*/ 848783 w 4239683"/>
              <a:gd name="connsiteY90" fmla="*/ 933450 h 3295650"/>
              <a:gd name="connsiteX91" fmla="*/ 848783 w 4239683"/>
              <a:gd name="connsiteY91" fmla="*/ 895350 h 3295650"/>
              <a:gd name="connsiteX92" fmla="*/ 823383 w 4239683"/>
              <a:gd name="connsiteY92" fmla="*/ 895350 h 3295650"/>
              <a:gd name="connsiteX93" fmla="*/ 823383 w 4239683"/>
              <a:gd name="connsiteY93" fmla="*/ 869950 h 3295650"/>
              <a:gd name="connsiteX94" fmla="*/ 715433 w 4239683"/>
              <a:gd name="connsiteY94" fmla="*/ 869950 h 3295650"/>
              <a:gd name="connsiteX95" fmla="*/ 704849 w 4239683"/>
              <a:gd name="connsiteY95" fmla="*/ 836083 h 3295650"/>
              <a:gd name="connsiteX96" fmla="*/ 645583 w 4239683"/>
              <a:gd name="connsiteY96" fmla="*/ 840317 h 3295650"/>
              <a:gd name="connsiteX97" fmla="*/ 645583 w 4239683"/>
              <a:gd name="connsiteY97" fmla="*/ 768350 h 3295650"/>
              <a:gd name="connsiteX98" fmla="*/ 613833 w 4239683"/>
              <a:gd name="connsiteY98" fmla="*/ 768350 h 3295650"/>
              <a:gd name="connsiteX99" fmla="*/ 605366 w 4239683"/>
              <a:gd name="connsiteY99" fmla="*/ 681567 h 3295650"/>
              <a:gd name="connsiteX100" fmla="*/ 590549 w 4239683"/>
              <a:gd name="connsiteY100" fmla="*/ 599017 h 3295650"/>
              <a:gd name="connsiteX101" fmla="*/ 582083 w 4239683"/>
              <a:gd name="connsiteY101" fmla="*/ 565150 h 3295650"/>
              <a:gd name="connsiteX102" fmla="*/ 550333 w 4239683"/>
              <a:gd name="connsiteY102" fmla="*/ 565150 h 3295650"/>
              <a:gd name="connsiteX103" fmla="*/ 548216 w 4239683"/>
              <a:gd name="connsiteY103" fmla="*/ 505883 h 3295650"/>
              <a:gd name="connsiteX104" fmla="*/ 514350 w 4239683"/>
              <a:gd name="connsiteY104" fmla="*/ 501650 h 3295650"/>
              <a:gd name="connsiteX105" fmla="*/ 512233 w 4239683"/>
              <a:gd name="connsiteY105" fmla="*/ 476250 h 3295650"/>
              <a:gd name="connsiteX106" fmla="*/ 442383 w 4239683"/>
              <a:gd name="connsiteY106" fmla="*/ 476250 h 3295650"/>
              <a:gd name="connsiteX107" fmla="*/ 442383 w 4239683"/>
              <a:gd name="connsiteY107" fmla="*/ 450850 h 3295650"/>
              <a:gd name="connsiteX108" fmla="*/ 328083 w 4239683"/>
              <a:gd name="connsiteY108" fmla="*/ 450850 h 3295650"/>
              <a:gd name="connsiteX109" fmla="*/ 328083 w 4239683"/>
              <a:gd name="connsiteY109" fmla="*/ 381000 h 3295650"/>
              <a:gd name="connsiteX110" fmla="*/ 302683 w 4239683"/>
              <a:gd name="connsiteY110" fmla="*/ 381000 h 3295650"/>
              <a:gd name="connsiteX111" fmla="*/ 302683 w 4239683"/>
              <a:gd name="connsiteY111" fmla="*/ 323850 h 3295650"/>
              <a:gd name="connsiteX112" fmla="*/ 283633 w 4239683"/>
              <a:gd name="connsiteY112" fmla="*/ 323850 h 3295650"/>
              <a:gd name="connsiteX113" fmla="*/ 283633 w 4239683"/>
              <a:gd name="connsiteY113" fmla="*/ 241300 h 3295650"/>
              <a:gd name="connsiteX114" fmla="*/ 277283 w 4239683"/>
              <a:gd name="connsiteY114" fmla="*/ 234950 h 3295650"/>
              <a:gd name="connsiteX115" fmla="*/ 277283 w 4239683"/>
              <a:gd name="connsiteY115" fmla="*/ 114300 h 3295650"/>
              <a:gd name="connsiteX116" fmla="*/ 243417 w 4239683"/>
              <a:gd name="connsiteY116" fmla="*/ 88900 h 3295650"/>
              <a:gd name="connsiteX117" fmla="*/ 239183 w 4239683"/>
              <a:gd name="connsiteY117" fmla="*/ 57150 h 3295650"/>
              <a:gd name="connsiteX118" fmla="*/ 160867 w 4239683"/>
              <a:gd name="connsiteY118" fmla="*/ 57150 h 3295650"/>
              <a:gd name="connsiteX119" fmla="*/ 154516 w 4239683"/>
              <a:gd name="connsiteY119" fmla="*/ 21167 h 3295650"/>
              <a:gd name="connsiteX120" fmla="*/ 105834 w 4239683"/>
              <a:gd name="connsiteY120" fmla="*/ 21167 h 3295650"/>
              <a:gd name="connsiteX121" fmla="*/ 105833 w 4239683"/>
              <a:gd name="connsiteY121" fmla="*/ 0 h 3295650"/>
              <a:gd name="connsiteX122" fmla="*/ 0 w 4239683"/>
              <a:gd name="connsiteY122" fmla="*/ 0 h 3295650"/>
              <a:gd name="connsiteX0" fmla="*/ 4239683 w 4239683"/>
              <a:gd name="connsiteY0" fmla="*/ 3295650 h 3295650"/>
              <a:gd name="connsiteX1" fmla="*/ 4239683 w 4239683"/>
              <a:gd name="connsiteY1" fmla="*/ 2768600 h 3295650"/>
              <a:gd name="connsiteX2" fmla="*/ 3623733 w 4239683"/>
              <a:gd name="connsiteY2" fmla="*/ 2768600 h 3295650"/>
              <a:gd name="connsiteX3" fmla="*/ 3623733 w 4239683"/>
              <a:gd name="connsiteY3" fmla="*/ 2673350 h 3295650"/>
              <a:gd name="connsiteX4" fmla="*/ 3160183 w 4239683"/>
              <a:gd name="connsiteY4" fmla="*/ 2673350 h 3295650"/>
              <a:gd name="connsiteX5" fmla="*/ 3160183 w 4239683"/>
              <a:gd name="connsiteY5" fmla="*/ 2603500 h 3295650"/>
              <a:gd name="connsiteX6" fmla="*/ 3058583 w 4239683"/>
              <a:gd name="connsiteY6" fmla="*/ 2603500 h 3295650"/>
              <a:gd name="connsiteX7" fmla="*/ 3058583 w 4239683"/>
              <a:gd name="connsiteY7" fmla="*/ 2603500 h 3295650"/>
              <a:gd name="connsiteX8" fmla="*/ 3058583 w 4239683"/>
              <a:gd name="connsiteY8" fmla="*/ 2559050 h 3295650"/>
              <a:gd name="connsiteX9" fmla="*/ 2995083 w 4239683"/>
              <a:gd name="connsiteY9" fmla="*/ 2559050 h 3295650"/>
              <a:gd name="connsiteX10" fmla="*/ 2995083 w 4239683"/>
              <a:gd name="connsiteY10" fmla="*/ 2482850 h 3295650"/>
              <a:gd name="connsiteX11" fmla="*/ 2982383 w 4239683"/>
              <a:gd name="connsiteY11" fmla="*/ 2482850 h 3295650"/>
              <a:gd name="connsiteX12" fmla="*/ 2982383 w 4239683"/>
              <a:gd name="connsiteY12" fmla="*/ 2451100 h 3295650"/>
              <a:gd name="connsiteX13" fmla="*/ 2912533 w 4239683"/>
              <a:gd name="connsiteY13" fmla="*/ 2451100 h 3295650"/>
              <a:gd name="connsiteX14" fmla="*/ 2925233 w 4239683"/>
              <a:gd name="connsiteY14" fmla="*/ 2438400 h 3295650"/>
              <a:gd name="connsiteX15" fmla="*/ 2823633 w 4239683"/>
              <a:gd name="connsiteY15" fmla="*/ 2438400 h 3295650"/>
              <a:gd name="connsiteX16" fmla="*/ 2823633 w 4239683"/>
              <a:gd name="connsiteY16" fmla="*/ 2413000 h 3295650"/>
              <a:gd name="connsiteX17" fmla="*/ 2753783 w 4239683"/>
              <a:gd name="connsiteY17" fmla="*/ 2413000 h 3295650"/>
              <a:gd name="connsiteX18" fmla="*/ 2753783 w 4239683"/>
              <a:gd name="connsiteY18" fmla="*/ 2393950 h 3295650"/>
              <a:gd name="connsiteX19" fmla="*/ 2728383 w 4239683"/>
              <a:gd name="connsiteY19" fmla="*/ 2393950 h 3295650"/>
              <a:gd name="connsiteX20" fmla="*/ 2728383 w 4239683"/>
              <a:gd name="connsiteY20" fmla="*/ 2368550 h 3295650"/>
              <a:gd name="connsiteX21" fmla="*/ 2696633 w 4239683"/>
              <a:gd name="connsiteY21" fmla="*/ 2368550 h 3295650"/>
              <a:gd name="connsiteX22" fmla="*/ 2696633 w 4239683"/>
              <a:gd name="connsiteY22" fmla="*/ 2355850 h 3295650"/>
              <a:gd name="connsiteX23" fmla="*/ 2575983 w 4239683"/>
              <a:gd name="connsiteY23" fmla="*/ 2355850 h 3295650"/>
              <a:gd name="connsiteX24" fmla="*/ 2575983 w 4239683"/>
              <a:gd name="connsiteY24" fmla="*/ 2336800 h 3295650"/>
              <a:gd name="connsiteX25" fmla="*/ 2506133 w 4239683"/>
              <a:gd name="connsiteY25" fmla="*/ 2336800 h 3295650"/>
              <a:gd name="connsiteX26" fmla="*/ 2509308 w 4239683"/>
              <a:gd name="connsiteY26" fmla="*/ 2306638 h 3295650"/>
              <a:gd name="connsiteX27" fmla="*/ 2452158 w 4239683"/>
              <a:gd name="connsiteY27" fmla="*/ 2308224 h 3295650"/>
              <a:gd name="connsiteX28" fmla="*/ 2453745 w 4239683"/>
              <a:gd name="connsiteY28" fmla="*/ 2271713 h 3295650"/>
              <a:gd name="connsiteX29" fmla="*/ 2410883 w 4239683"/>
              <a:gd name="connsiteY29" fmla="*/ 2273300 h 3295650"/>
              <a:gd name="connsiteX30" fmla="*/ 2412470 w 4239683"/>
              <a:gd name="connsiteY30" fmla="*/ 2233613 h 3295650"/>
              <a:gd name="connsiteX31" fmla="*/ 2372784 w 4239683"/>
              <a:gd name="connsiteY31" fmla="*/ 2232025 h 3295650"/>
              <a:gd name="connsiteX32" fmla="*/ 2372783 w 4239683"/>
              <a:gd name="connsiteY32" fmla="*/ 2190750 h 3295650"/>
              <a:gd name="connsiteX33" fmla="*/ 2252133 w 4239683"/>
              <a:gd name="connsiteY33" fmla="*/ 2190750 h 3295650"/>
              <a:gd name="connsiteX34" fmla="*/ 2252133 w 4239683"/>
              <a:gd name="connsiteY34" fmla="*/ 2165350 h 3295650"/>
              <a:gd name="connsiteX35" fmla="*/ 2207683 w 4239683"/>
              <a:gd name="connsiteY35" fmla="*/ 2165350 h 3295650"/>
              <a:gd name="connsiteX36" fmla="*/ 2207683 w 4239683"/>
              <a:gd name="connsiteY36" fmla="*/ 2152650 h 3295650"/>
              <a:gd name="connsiteX37" fmla="*/ 2169583 w 4239683"/>
              <a:gd name="connsiteY37" fmla="*/ 2152650 h 3295650"/>
              <a:gd name="connsiteX38" fmla="*/ 2169583 w 4239683"/>
              <a:gd name="connsiteY38" fmla="*/ 2127250 h 3295650"/>
              <a:gd name="connsiteX39" fmla="*/ 2131483 w 4239683"/>
              <a:gd name="connsiteY39" fmla="*/ 2127250 h 3295650"/>
              <a:gd name="connsiteX40" fmla="*/ 2131483 w 4239683"/>
              <a:gd name="connsiteY40" fmla="*/ 2082800 h 3295650"/>
              <a:gd name="connsiteX41" fmla="*/ 2106083 w 4239683"/>
              <a:gd name="connsiteY41" fmla="*/ 2082800 h 3295650"/>
              <a:gd name="connsiteX42" fmla="*/ 2106083 w 4239683"/>
              <a:gd name="connsiteY42" fmla="*/ 2025650 h 3295650"/>
              <a:gd name="connsiteX43" fmla="*/ 2080683 w 4239683"/>
              <a:gd name="connsiteY43" fmla="*/ 2025650 h 3295650"/>
              <a:gd name="connsiteX44" fmla="*/ 2079096 w 4239683"/>
              <a:gd name="connsiteY44" fmla="*/ 2000250 h 3295650"/>
              <a:gd name="connsiteX45" fmla="*/ 2055283 w 4239683"/>
              <a:gd name="connsiteY45" fmla="*/ 2000250 h 3295650"/>
              <a:gd name="connsiteX46" fmla="*/ 2055283 w 4239683"/>
              <a:gd name="connsiteY46" fmla="*/ 1968500 h 3295650"/>
              <a:gd name="connsiteX47" fmla="*/ 1839383 w 4239683"/>
              <a:gd name="connsiteY47" fmla="*/ 1968500 h 3295650"/>
              <a:gd name="connsiteX48" fmla="*/ 1839383 w 4239683"/>
              <a:gd name="connsiteY48" fmla="*/ 1930400 h 3295650"/>
              <a:gd name="connsiteX49" fmla="*/ 1813983 w 4239683"/>
              <a:gd name="connsiteY49" fmla="*/ 1930400 h 3295650"/>
              <a:gd name="connsiteX50" fmla="*/ 1813983 w 4239683"/>
              <a:gd name="connsiteY50" fmla="*/ 1885950 h 3295650"/>
              <a:gd name="connsiteX51" fmla="*/ 1794933 w 4239683"/>
              <a:gd name="connsiteY51" fmla="*/ 1885950 h 3295650"/>
              <a:gd name="connsiteX52" fmla="*/ 1794933 w 4239683"/>
              <a:gd name="connsiteY52" fmla="*/ 1854200 h 3295650"/>
              <a:gd name="connsiteX53" fmla="*/ 1763183 w 4239683"/>
              <a:gd name="connsiteY53" fmla="*/ 1854200 h 3295650"/>
              <a:gd name="connsiteX54" fmla="*/ 1763183 w 4239683"/>
              <a:gd name="connsiteY54" fmla="*/ 1816100 h 3295650"/>
              <a:gd name="connsiteX55" fmla="*/ 1725083 w 4239683"/>
              <a:gd name="connsiteY55" fmla="*/ 1816100 h 3295650"/>
              <a:gd name="connsiteX56" fmla="*/ 1725083 w 4239683"/>
              <a:gd name="connsiteY56" fmla="*/ 1790700 h 3295650"/>
              <a:gd name="connsiteX57" fmla="*/ 1598083 w 4239683"/>
              <a:gd name="connsiteY57" fmla="*/ 1790700 h 3295650"/>
              <a:gd name="connsiteX58" fmla="*/ 1598083 w 4239683"/>
              <a:gd name="connsiteY58" fmla="*/ 1758950 h 3295650"/>
              <a:gd name="connsiteX59" fmla="*/ 1540933 w 4239683"/>
              <a:gd name="connsiteY59" fmla="*/ 1758950 h 3295650"/>
              <a:gd name="connsiteX60" fmla="*/ 1540933 w 4239683"/>
              <a:gd name="connsiteY60" fmla="*/ 1758950 h 3295650"/>
              <a:gd name="connsiteX61" fmla="*/ 1542522 w 4239683"/>
              <a:gd name="connsiteY61" fmla="*/ 1722437 h 3295650"/>
              <a:gd name="connsiteX62" fmla="*/ 1507596 w 4239683"/>
              <a:gd name="connsiteY62" fmla="*/ 1720849 h 3295650"/>
              <a:gd name="connsiteX63" fmla="*/ 1502833 w 4239683"/>
              <a:gd name="connsiteY63" fmla="*/ 1665288 h 3295650"/>
              <a:gd name="connsiteX64" fmla="*/ 1464733 w 4239683"/>
              <a:gd name="connsiteY64" fmla="*/ 1663700 h 3295650"/>
              <a:gd name="connsiteX65" fmla="*/ 1463146 w 4239683"/>
              <a:gd name="connsiteY65" fmla="*/ 1579563 h 3295650"/>
              <a:gd name="connsiteX66" fmla="*/ 1400177 w 4239683"/>
              <a:gd name="connsiteY66" fmla="*/ 1572155 h 3295650"/>
              <a:gd name="connsiteX67" fmla="*/ 1400703 w 4239683"/>
              <a:gd name="connsiteY67" fmla="*/ 1543049 h 3295650"/>
              <a:gd name="connsiteX68" fmla="*/ 1303865 w 4239683"/>
              <a:gd name="connsiteY68" fmla="*/ 1540934 h 3295650"/>
              <a:gd name="connsiteX69" fmla="*/ 1308100 w 4239683"/>
              <a:gd name="connsiteY69" fmla="*/ 1515533 h 3295650"/>
              <a:gd name="connsiteX70" fmla="*/ 1257300 w 4239683"/>
              <a:gd name="connsiteY70" fmla="*/ 1515533 h 3295650"/>
              <a:gd name="connsiteX71" fmla="*/ 1257300 w 4239683"/>
              <a:gd name="connsiteY71" fmla="*/ 1479550 h 3295650"/>
              <a:gd name="connsiteX72" fmla="*/ 1223433 w 4239683"/>
              <a:gd name="connsiteY72" fmla="*/ 1479550 h 3295650"/>
              <a:gd name="connsiteX73" fmla="*/ 1223433 w 4239683"/>
              <a:gd name="connsiteY73" fmla="*/ 1435100 h 3295650"/>
              <a:gd name="connsiteX74" fmla="*/ 1198033 w 4239683"/>
              <a:gd name="connsiteY74" fmla="*/ 1435100 h 3295650"/>
              <a:gd name="connsiteX75" fmla="*/ 1198033 w 4239683"/>
              <a:gd name="connsiteY75" fmla="*/ 1346200 h 3295650"/>
              <a:gd name="connsiteX76" fmla="*/ 1172633 w 4239683"/>
              <a:gd name="connsiteY76" fmla="*/ 1346200 h 3295650"/>
              <a:gd name="connsiteX77" fmla="*/ 1174749 w 4239683"/>
              <a:gd name="connsiteY77" fmla="*/ 1299633 h 3295650"/>
              <a:gd name="connsiteX78" fmla="*/ 1147233 w 4239683"/>
              <a:gd name="connsiteY78" fmla="*/ 1295400 h 3295650"/>
              <a:gd name="connsiteX79" fmla="*/ 1147233 w 4239683"/>
              <a:gd name="connsiteY79" fmla="*/ 1250950 h 3295650"/>
              <a:gd name="connsiteX80" fmla="*/ 1102783 w 4239683"/>
              <a:gd name="connsiteY80" fmla="*/ 1250950 h 3295650"/>
              <a:gd name="connsiteX81" fmla="*/ 1094316 w 4239683"/>
              <a:gd name="connsiteY81" fmla="*/ 1195917 h 3295650"/>
              <a:gd name="connsiteX82" fmla="*/ 982132 w 4239683"/>
              <a:gd name="connsiteY82" fmla="*/ 1193800 h 3295650"/>
              <a:gd name="connsiteX83" fmla="*/ 956733 w 4239683"/>
              <a:gd name="connsiteY83" fmla="*/ 1164167 h 3295650"/>
              <a:gd name="connsiteX84" fmla="*/ 918633 w 4239683"/>
              <a:gd name="connsiteY84" fmla="*/ 1155700 h 3295650"/>
              <a:gd name="connsiteX85" fmla="*/ 912283 w 4239683"/>
              <a:gd name="connsiteY85" fmla="*/ 1081616 h 3295650"/>
              <a:gd name="connsiteX86" fmla="*/ 895349 w 4239683"/>
              <a:gd name="connsiteY86" fmla="*/ 1051982 h 3295650"/>
              <a:gd name="connsiteX87" fmla="*/ 901700 w 4239683"/>
              <a:gd name="connsiteY87" fmla="*/ 994833 h 3295650"/>
              <a:gd name="connsiteX88" fmla="*/ 867833 w 4239683"/>
              <a:gd name="connsiteY88" fmla="*/ 984250 h 3295650"/>
              <a:gd name="connsiteX89" fmla="*/ 867833 w 4239683"/>
              <a:gd name="connsiteY89" fmla="*/ 933450 h 3295650"/>
              <a:gd name="connsiteX90" fmla="*/ 848783 w 4239683"/>
              <a:gd name="connsiteY90" fmla="*/ 933450 h 3295650"/>
              <a:gd name="connsiteX91" fmla="*/ 848783 w 4239683"/>
              <a:gd name="connsiteY91" fmla="*/ 895350 h 3295650"/>
              <a:gd name="connsiteX92" fmla="*/ 823383 w 4239683"/>
              <a:gd name="connsiteY92" fmla="*/ 895350 h 3295650"/>
              <a:gd name="connsiteX93" fmla="*/ 823383 w 4239683"/>
              <a:gd name="connsiteY93" fmla="*/ 869950 h 3295650"/>
              <a:gd name="connsiteX94" fmla="*/ 715433 w 4239683"/>
              <a:gd name="connsiteY94" fmla="*/ 869950 h 3295650"/>
              <a:gd name="connsiteX95" fmla="*/ 704849 w 4239683"/>
              <a:gd name="connsiteY95" fmla="*/ 836083 h 3295650"/>
              <a:gd name="connsiteX96" fmla="*/ 645583 w 4239683"/>
              <a:gd name="connsiteY96" fmla="*/ 840317 h 3295650"/>
              <a:gd name="connsiteX97" fmla="*/ 645583 w 4239683"/>
              <a:gd name="connsiteY97" fmla="*/ 768350 h 3295650"/>
              <a:gd name="connsiteX98" fmla="*/ 613833 w 4239683"/>
              <a:gd name="connsiteY98" fmla="*/ 768350 h 3295650"/>
              <a:gd name="connsiteX99" fmla="*/ 605366 w 4239683"/>
              <a:gd name="connsiteY99" fmla="*/ 681567 h 3295650"/>
              <a:gd name="connsiteX100" fmla="*/ 590549 w 4239683"/>
              <a:gd name="connsiteY100" fmla="*/ 599017 h 3295650"/>
              <a:gd name="connsiteX101" fmla="*/ 582083 w 4239683"/>
              <a:gd name="connsiteY101" fmla="*/ 565150 h 3295650"/>
              <a:gd name="connsiteX102" fmla="*/ 550333 w 4239683"/>
              <a:gd name="connsiteY102" fmla="*/ 565150 h 3295650"/>
              <a:gd name="connsiteX103" fmla="*/ 548216 w 4239683"/>
              <a:gd name="connsiteY103" fmla="*/ 505883 h 3295650"/>
              <a:gd name="connsiteX104" fmla="*/ 514350 w 4239683"/>
              <a:gd name="connsiteY104" fmla="*/ 501650 h 3295650"/>
              <a:gd name="connsiteX105" fmla="*/ 512233 w 4239683"/>
              <a:gd name="connsiteY105" fmla="*/ 476250 h 3295650"/>
              <a:gd name="connsiteX106" fmla="*/ 442383 w 4239683"/>
              <a:gd name="connsiteY106" fmla="*/ 476250 h 3295650"/>
              <a:gd name="connsiteX107" fmla="*/ 442383 w 4239683"/>
              <a:gd name="connsiteY107" fmla="*/ 450850 h 3295650"/>
              <a:gd name="connsiteX108" fmla="*/ 328083 w 4239683"/>
              <a:gd name="connsiteY108" fmla="*/ 450850 h 3295650"/>
              <a:gd name="connsiteX109" fmla="*/ 328083 w 4239683"/>
              <a:gd name="connsiteY109" fmla="*/ 381000 h 3295650"/>
              <a:gd name="connsiteX110" fmla="*/ 302683 w 4239683"/>
              <a:gd name="connsiteY110" fmla="*/ 381000 h 3295650"/>
              <a:gd name="connsiteX111" fmla="*/ 302683 w 4239683"/>
              <a:gd name="connsiteY111" fmla="*/ 323850 h 3295650"/>
              <a:gd name="connsiteX112" fmla="*/ 283633 w 4239683"/>
              <a:gd name="connsiteY112" fmla="*/ 323850 h 3295650"/>
              <a:gd name="connsiteX113" fmla="*/ 283633 w 4239683"/>
              <a:gd name="connsiteY113" fmla="*/ 241300 h 3295650"/>
              <a:gd name="connsiteX114" fmla="*/ 277283 w 4239683"/>
              <a:gd name="connsiteY114" fmla="*/ 234950 h 3295650"/>
              <a:gd name="connsiteX115" fmla="*/ 277283 w 4239683"/>
              <a:gd name="connsiteY115" fmla="*/ 114300 h 3295650"/>
              <a:gd name="connsiteX116" fmla="*/ 243417 w 4239683"/>
              <a:gd name="connsiteY116" fmla="*/ 88900 h 3295650"/>
              <a:gd name="connsiteX117" fmla="*/ 239183 w 4239683"/>
              <a:gd name="connsiteY117" fmla="*/ 57150 h 3295650"/>
              <a:gd name="connsiteX118" fmla="*/ 160867 w 4239683"/>
              <a:gd name="connsiteY118" fmla="*/ 57150 h 3295650"/>
              <a:gd name="connsiteX119" fmla="*/ 154516 w 4239683"/>
              <a:gd name="connsiteY119" fmla="*/ 21167 h 3295650"/>
              <a:gd name="connsiteX120" fmla="*/ 105834 w 4239683"/>
              <a:gd name="connsiteY120" fmla="*/ 21167 h 3295650"/>
              <a:gd name="connsiteX121" fmla="*/ 105833 w 4239683"/>
              <a:gd name="connsiteY121" fmla="*/ 0 h 3295650"/>
              <a:gd name="connsiteX122" fmla="*/ 0 w 4239683"/>
              <a:gd name="connsiteY122" fmla="*/ 0 h 3295650"/>
              <a:gd name="connsiteX0" fmla="*/ 4239683 w 4239683"/>
              <a:gd name="connsiteY0" fmla="*/ 3295650 h 3295650"/>
              <a:gd name="connsiteX1" fmla="*/ 4239683 w 4239683"/>
              <a:gd name="connsiteY1" fmla="*/ 2768600 h 3295650"/>
              <a:gd name="connsiteX2" fmla="*/ 3623733 w 4239683"/>
              <a:gd name="connsiteY2" fmla="*/ 2768600 h 3295650"/>
              <a:gd name="connsiteX3" fmla="*/ 3623733 w 4239683"/>
              <a:gd name="connsiteY3" fmla="*/ 2673350 h 3295650"/>
              <a:gd name="connsiteX4" fmla="*/ 3160183 w 4239683"/>
              <a:gd name="connsiteY4" fmla="*/ 2673350 h 3295650"/>
              <a:gd name="connsiteX5" fmla="*/ 3160183 w 4239683"/>
              <a:gd name="connsiteY5" fmla="*/ 2603500 h 3295650"/>
              <a:gd name="connsiteX6" fmla="*/ 3058583 w 4239683"/>
              <a:gd name="connsiteY6" fmla="*/ 2603500 h 3295650"/>
              <a:gd name="connsiteX7" fmla="*/ 3058583 w 4239683"/>
              <a:gd name="connsiteY7" fmla="*/ 2603500 h 3295650"/>
              <a:gd name="connsiteX8" fmla="*/ 3058583 w 4239683"/>
              <a:gd name="connsiteY8" fmla="*/ 2559050 h 3295650"/>
              <a:gd name="connsiteX9" fmla="*/ 2995083 w 4239683"/>
              <a:gd name="connsiteY9" fmla="*/ 2559050 h 3295650"/>
              <a:gd name="connsiteX10" fmla="*/ 2995083 w 4239683"/>
              <a:gd name="connsiteY10" fmla="*/ 2482850 h 3295650"/>
              <a:gd name="connsiteX11" fmla="*/ 2982383 w 4239683"/>
              <a:gd name="connsiteY11" fmla="*/ 2482850 h 3295650"/>
              <a:gd name="connsiteX12" fmla="*/ 2982383 w 4239683"/>
              <a:gd name="connsiteY12" fmla="*/ 2451100 h 3295650"/>
              <a:gd name="connsiteX13" fmla="*/ 2926820 w 4239683"/>
              <a:gd name="connsiteY13" fmla="*/ 2457450 h 3295650"/>
              <a:gd name="connsiteX14" fmla="*/ 2925233 w 4239683"/>
              <a:gd name="connsiteY14" fmla="*/ 2438400 h 3295650"/>
              <a:gd name="connsiteX15" fmla="*/ 2823633 w 4239683"/>
              <a:gd name="connsiteY15" fmla="*/ 2438400 h 3295650"/>
              <a:gd name="connsiteX16" fmla="*/ 2823633 w 4239683"/>
              <a:gd name="connsiteY16" fmla="*/ 2413000 h 3295650"/>
              <a:gd name="connsiteX17" fmla="*/ 2753783 w 4239683"/>
              <a:gd name="connsiteY17" fmla="*/ 2413000 h 3295650"/>
              <a:gd name="connsiteX18" fmla="*/ 2753783 w 4239683"/>
              <a:gd name="connsiteY18" fmla="*/ 2393950 h 3295650"/>
              <a:gd name="connsiteX19" fmla="*/ 2728383 w 4239683"/>
              <a:gd name="connsiteY19" fmla="*/ 2393950 h 3295650"/>
              <a:gd name="connsiteX20" fmla="*/ 2728383 w 4239683"/>
              <a:gd name="connsiteY20" fmla="*/ 2368550 h 3295650"/>
              <a:gd name="connsiteX21" fmla="*/ 2696633 w 4239683"/>
              <a:gd name="connsiteY21" fmla="*/ 2368550 h 3295650"/>
              <a:gd name="connsiteX22" fmla="*/ 2696633 w 4239683"/>
              <a:gd name="connsiteY22" fmla="*/ 2355850 h 3295650"/>
              <a:gd name="connsiteX23" fmla="*/ 2575983 w 4239683"/>
              <a:gd name="connsiteY23" fmla="*/ 2355850 h 3295650"/>
              <a:gd name="connsiteX24" fmla="*/ 2575983 w 4239683"/>
              <a:gd name="connsiteY24" fmla="*/ 2336800 h 3295650"/>
              <a:gd name="connsiteX25" fmla="*/ 2506133 w 4239683"/>
              <a:gd name="connsiteY25" fmla="*/ 2336800 h 3295650"/>
              <a:gd name="connsiteX26" fmla="*/ 2509308 w 4239683"/>
              <a:gd name="connsiteY26" fmla="*/ 2306638 h 3295650"/>
              <a:gd name="connsiteX27" fmla="*/ 2452158 w 4239683"/>
              <a:gd name="connsiteY27" fmla="*/ 2308224 h 3295650"/>
              <a:gd name="connsiteX28" fmla="*/ 2453745 w 4239683"/>
              <a:gd name="connsiteY28" fmla="*/ 2271713 h 3295650"/>
              <a:gd name="connsiteX29" fmla="*/ 2410883 w 4239683"/>
              <a:gd name="connsiteY29" fmla="*/ 2273300 h 3295650"/>
              <a:gd name="connsiteX30" fmla="*/ 2412470 w 4239683"/>
              <a:gd name="connsiteY30" fmla="*/ 2233613 h 3295650"/>
              <a:gd name="connsiteX31" fmla="*/ 2372784 w 4239683"/>
              <a:gd name="connsiteY31" fmla="*/ 2232025 h 3295650"/>
              <a:gd name="connsiteX32" fmla="*/ 2372783 w 4239683"/>
              <a:gd name="connsiteY32" fmla="*/ 2190750 h 3295650"/>
              <a:gd name="connsiteX33" fmla="*/ 2252133 w 4239683"/>
              <a:gd name="connsiteY33" fmla="*/ 2190750 h 3295650"/>
              <a:gd name="connsiteX34" fmla="*/ 2252133 w 4239683"/>
              <a:gd name="connsiteY34" fmla="*/ 2165350 h 3295650"/>
              <a:gd name="connsiteX35" fmla="*/ 2207683 w 4239683"/>
              <a:gd name="connsiteY35" fmla="*/ 2165350 h 3295650"/>
              <a:gd name="connsiteX36" fmla="*/ 2207683 w 4239683"/>
              <a:gd name="connsiteY36" fmla="*/ 2152650 h 3295650"/>
              <a:gd name="connsiteX37" fmla="*/ 2169583 w 4239683"/>
              <a:gd name="connsiteY37" fmla="*/ 2152650 h 3295650"/>
              <a:gd name="connsiteX38" fmla="*/ 2169583 w 4239683"/>
              <a:gd name="connsiteY38" fmla="*/ 2127250 h 3295650"/>
              <a:gd name="connsiteX39" fmla="*/ 2131483 w 4239683"/>
              <a:gd name="connsiteY39" fmla="*/ 2127250 h 3295650"/>
              <a:gd name="connsiteX40" fmla="*/ 2131483 w 4239683"/>
              <a:gd name="connsiteY40" fmla="*/ 2082800 h 3295650"/>
              <a:gd name="connsiteX41" fmla="*/ 2106083 w 4239683"/>
              <a:gd name="connsiteY41" fmla="*/ 2082800 h 3295650"/>
              <a:gd name="connsiteX42" fmla="*/ 2106083 w 4239683"/>
              <a:gd name="connsiteY42" fmla="*/ 2025650 h 3295650"/>
              <a:gd name="connsiteX43" fmla="*/ 2080683 w 4239683"/>
              <a:gd name="connsiteY43" fmla="*/ 2025650 h 3295650"/>
              <a:gd name="connsiteX44" fmla="*/ 2079096 w 4239683"/>
              <a:gd name="connsiteY44" fmla="*/ 2000250 h 3295650"/>
              <a:gd name="connsiteX45" fmla="*/ 2055283 w 4239683"/>
              <a:gd name="connsiteY45" fmla="*/ 2000250 h 3295650"/>
              <a:gd name="connsiteX46" fmla="*/ 2055283 w 4239683"/>
              <a:gd name="connsiteY46" fmla="*/ 1968500 h 3295650"/>
              <a:gd name="connsiteX47" fmla="*/ 1839383 w 4239683"/>
              <a:gd name="connsiteY47" fmla="*/ 1968500 h 3295650"/>
              <a:gd name="connsiteX48" fmla="*/ 1839383 w 4239683"/>
              <a:gd name="connsiteY48" fmla="*/ 1930400 h 3295650"/>
              <a:gd name="connsiteX49" fmla="*/ 1813983 w 4239683"/>
              <a:gd name="connsiteY49" fmla="*/ 1930400 h 3295650"/>
              <a:gd name="connsiteX50" fmla="*/ 1813983 w 4239683"/>
              <a:gd name="connsiteY50" fmla="*/ 1885950 h 3295650"/>
              <a:gd name="connsiteX51" fmla="*/ 1794933 w 4239683"/>
              <a:gd name="connsiteY51" fmla="*/ 1885950 h 3295650"/>
              <a:gd name="connsiteX52" fmla="*/ 1794933 w 4239683"/>
              <a:gd name="connsiteY52" fmla="*/ 1854200 h 3295650"/>
              <a:gd name="connsiteX53" fmla="*/ 1763183 w 4239683"/>
              <a:gd name="connsiteY53" fmla="*/ 1854200 h 3295650"/>
              <a:gd name="connsiteX54" fmla="*/ 1763183 w 4239683"/>
              <a:gd name="connsiteY54" fmla="*/ 1816100 h 3295650"/>
              <a:gd name="connsiteX55" fmla="*/ 1725083 w 4239683"/>
              <a:gd name="connsiteY55" fmla="*/ 1816100 h 3295650"/>
              <a:gd name="connsiteX56" fmla="*/ 1725083 w 4239683"/>
              <a:gd name="connsiteY56" fmla="*/ 1790700 h 3295650"/>
              <a:gd name="connsiteX57" fmla="*/ 1598083 w 4239683"/>
              <a:gd name="connsiteY57" fmla="*/ 1790700 h 3295650"/>
              <a:gd name="connsiteX58" fmla="*/ 1598083 w 4239683"/>
              <a:gd name="connsiteY58" fmla="*/ 1758950 h 3295650"/>
              <a:gd name="connsiteX59" fmla="*/ 1540933 w 4239683"/>
              <a:gd name="connsiteY59" fmla="*/ 1758950 h 3295650"/>
              <a:gd name="connsiteX60" fmla="*/ 1540933 w 4239683"/>
              <a:gd name="connsiteY60" fmla="*/ 1758950 h 3295650"/>
              <a:gd name="connsiteX61" fmla="*/ 1542522 w 4239683"/>
              <a:gd name="connsiteY61" fmla="*/ 1722437 h 3295650"/>
              <a:gd name="connsiteX62" fmla="*/ 1507596 w 4239683"/>
              <a:gd name="connsiteY62" fmla="*/ 1720849 h 3295650"/>
              <a:gd name="connsiteX63" fmla="*/ 1502833 w 4239683"/>
              <a:gd name="connsiteY63" fmla="*/ 1665288 h 3295650"/>
              <a:gd name="connsiteX64" fmla="*/ 1464733 w 4239683"/>
              <a:gd name="connsiteY64" fmla="*/ 1663700 h 3295650"/>
              <a:gd name="connsiteX65" fmla="*/ 1463146 w 4239683"/>
              <a:gd name="connsiteY65" fmla="*/ 1579563 h 3295650"/>
              <a:gd name="connsiteX66" fmla="*/ 1400177 w 4239683"/>
              <a:gd name="connsiteY66" fmla="*/ 1572155 h 3295650"/>
              <a:gd name="connsiteX67" fmla="*/ 1400703 w 4239683"/>
              <a:gd name="connsiteY67" fmla="*/ 1543049 h 3295650"/>
              <a:gd name="connsiteX68" fmla="*/ 1303865 w 4239683"/>
              <a:gd name="connsiteY68" fmla="*/ 1540934 h 3295650"/>
              <a:gd name="connsiteX69" fmla="*/ 1308100 w 4239683"/>
              <a:gd name="connsiteY69" fmla="*/ 1515533 h 3295650"/>
              <a:gd name="connsiteX70" fmla="*/ 1257300 w 4239683"/>
              <a:gd name="connsiteY70" fmla="*/ 1515533 h 3295650"/>
              <a:gd name="connsiteX71" fmla="*/ 1257300 w 4239683"/>
              <a:gd name="connsiteY71" fmla="*/ 1479550 h 3295650"/>
              <a:gd name="connsiteX72" fmla="*/ 1223433 w 4239683"/>
              <a:gd name="connsiteY72" fmla="*/ 1479550 h 3295650"/>
              <a:gd name="connsiteX73" fmla="*/ 1223433 w 4239683"/>
              <a:gd name="connsiteY73" fmla="*/ 1435100 h 3295650"/>
              <a:gd name="connsiteX74" fmla="*/ 1198033 w 4239683"/>
              <a:gd name="connsiteY74" fmla="*/ 1435100 h 3295650"/>
              <a:gd name="connsiteX75" fmla="*/ 1198033 w 4239683"/>
              <a:gd name="connsiteY75" fmla="*/ 1346200 h 3295650"/>
              <a:gd name="connsiteX76" fmla="*/ 1172633 w 4239683"/>
              <a:gd name="connsiteY76" fmla="*/ 1346200 h 3295650"/>
              <a:gd name="connsiteX77" fmla="*/ 1174749 w 4239683"/>
              <a:gd name="connsiteY77" fmla="*/ 1299633 h 3295650"/>
              <a:gd name="connsiteX78" fmla="*/ 1147233 w 4239683"/>
              <a:gd name="connsiteY78" fmla="*/ 1295400 h 3295650"/>
              <a:gd name="connsiteX79" fmla="*/ 1147233 w 4239683"/>
              <a:gd name="connsiteY79" fmla="*/ 1250950 h 3295650"/>
              <a:gd name="connsiteX80" fmla="*/ 1102783 w 4239683"/>
              <a:gd name="connsiteY80" fmla="*/ 1250950 h 3295650"/>
              <a:gd name="connsiteX81" fmla="*/ 1094316 w 4239683"/>
              <a:gd name="connsiteY81" fmla="*/ 1195917 h 3295650"/>
              <a:gd name="connsiteX82" fmla="*/ 982132 w 4239683"/>
              <a:gd name="connsiteY82" fmla="*/ 1193800 h 3295650"/>
              <a:gd name="connsiteX83" fmla="*/ 956733 w 4239683"/>
              <a:gd name="connsiteY83" fmla="*/ 1164167 h 3295650"/>
              <a:gd name="connsiteX84" fmla="*/ 918633 w 4239683"/>
              <a:gd name="connsiteY84" fmla="*/ 1155700 h 3295650"/>
              <a:gd name="connsiteX85" fmla="*/ 912283 w 4239683"/>
              <a:gd name="connsiteY85" fmla="*/ 1081616 h 3295650"/>
              <a:gd name="connsiteX86" fmla="*/ 895349 w 4239683"/>
              <a:gd name="connsiteY86" fmla="*/ 1051982 h 3295650"/>
              <a:gd name="connsiteX87" fmla="*/ 901700 w 4239683"/>
              <a:gd name="connsiteY87" fmla="*/ 994833 h 3295650"/>
              <a:gd name="connsiteX88" fmla="*/ 867833 w 4239683"/>
              <a:gd name="connsiteY88" fmla="*/ 984250 h 3295650"/>
              <a:gd name="connsiteX89" fmla="*/ 867833 w 4239683"/>
              <a:gd name="connsiteY89" fmla="*/ 933450 h 3295650"/>
              <a:gd name="connsiteX90" fmla="*/ 848783 w 4239683"/>
              <a:gd name="connsiteY90" fmla="*/ 933450 h 3295650"/>
              <a:gd name="connsiteX91" fmla="*/ 848783 w 4239683"/>
              <a:gd name="connsiteY91" fmla="*/ 895350 h 3295650"/>
              <a:gd name="connsiteX92" fmla="*/ 823383 w 4239683"/>
              <a:gd name="connsiteY92" fmla="*/ 895350 h 3295650"/>
              <a:gd name="connsiteX93" fmla="*/ 823383 w 4239683"/>
              <a:gd name="connsiteY93" fmla="*/ 869950 h 3295650"/>
              <a:gd name="connsiteX94" fmla="*/ 715433 w 4239683"/>
              <a:gd name="connsiteY94" fmla="*/ 869950 h 3295650"/>
              <a:gd name="connsiteX95" fmla="*/ 704849 w 4239683"/>
              <a:gd name="connsiteY95" fmla="*/ 836083 h 3295650"/>
              <a:gd name="connsiteX96" fmla="*/ 645583 w 4239683"/>
              <a:gd name="connsiteY96" fmla="*/ 840317 h 3295650"/>
              <a:gd name="connsiteX97" fmla="*/ 645583 w 4239683"/>
              <a:gd name="connsiteY97" fmla="*/ 768350 h 3295650"/>
              <a:gd name="connsiteX98" fmla="*/ 613833 w 4239683"/>
              <a:gd name="connsiteY98" fmla="*/ 768350 h 3295650"/>
              <a:gd name="connsiteX99" fmla="*/ 605366 w 4239683"/>
              <a:gd name="connsiteY99" fmla="*/ 681567 h 3295650"/>
              <a:gd name="connsiteX100" fmla="*/ 590549 w 4239683"/>
              <a:gd name="connsiteY100" fmla="*/ 599017 h 3295650"/>
              <a:gd name="connsiteX101" fmla="*/ 582083 w 4239683"/>
              <a:gd name="connsiteY101" fmla="*/ 565150 h 3295650"/>
              <a:gd name="connsiteX102" fmla="*/ 550333 w 4239683"/>
              <a:gd name="connsiteY102" fmla="*/ 565150 h 3295650"/>
              <a:gd name="connsiteX103" fmla="*/ 548216 w 4239683"/>
              <a:gd name="connsiteY103" fmla="*/ 505883 h 3295650"/>
              <a:gd name="connsiteX104" fmla="*/ 514350 w 4239683"/>
              <a:gd name="connsiteY104" fmla="*/ 501650 h 3295650"/>
              <a:gd name="connsiteX105" fmla="*/ 512233 w 4239683"/>
              <a:gd name="connsiteY105" fmla="*/ 476250 h 3295650"/>
              <a:gd name="connsiteX106" fmla="*/ 442383 w 4239683"/>
              <a:gd name="connsiteY106" fmla="*/ 476250 h 3295650"/>
              <a:gd name="connsiteX107" fmla="*/ 442383 w 4239683"/>
              <a:gd name="connsiteY107" fmla="*/ 450850 h 3295650"/>
              <a:gd name="connsiteX108" fmla="*/ 328083 w 4239683"/>
              <a:gd name="connsiteY108" fmla="*/ 450850 h 3295650"/>
              <a:gd name="connsiteX109" fmla="*/ 328083 w 4239683"/>
              <a:gd name="connsiteY109" fmla="*/ 381000 h 3295650"/>
              <a:gd name="connsiteX110" fmla="*/ 302683 w 4239683"/>
              <a:gd name="connsiteY110" fmla="*/ 381000 h 3295650"/>
              <a:gd name="connsiteX111" fmla="*/ 302683 w 4239683"/>
              <a:gd name="connsiteY111" fmla="*/ 323850 h 3295650"/>
              <a:gd name="connsiteX112" fmla="*/ 283633 w 4239683"/>
              <a:gd name="connsiteY112" fmla="*/ 323850 h 3295650"/>
              <a:gd name="connsiteX113" fmla="*/ 283633 w 4239683"/>
              <a:gd name="connsiteY113" fmla="*/ 241300 h 3295650"/>
              <a:gd name="connsiteX114" fmla="*/ 277283 w 4239683"/>
              <a:gd name="connsiteY114" fmla="*/ 234950 h 3295650"/>
              <a:gd name="connsiteX115" fmla="*/ 277283 w 4239683"/>
              <a:gd name="connsiteY115" fmla="*/ 114300 h 3295650"/>
              <a:gd name="connsiteX116" fmla="*/ 243417 w 4239683"/>
              <a:gd name="connsiteY116" fmla="*/ 88900 h 3295650"/>
              <a:gd name="connsiteX117" fmla="*/ 239183 w 4239683"/>
              <a:gd name="connsiteY117" fmla="*/ 57150 h 3295650"/>
              <a:gd name="connsiteX118" fmla="*/ 160867 w 4239683"/>
              <a:gd name="connsiteY118" fmla="*/ 57150 h 3295650"/>
              <a:gd name="connsiteX119" fmla="*/ 154516 w 4239683"/>
              <a:gd name="connsiteY119" fmla="*/ 21167 h 3295650"/>
              <a:gd name="connsiteX120" fmla="*/ 105834 w 4239683"/>
              <a:gd name="connsiteY120" fmla="*/ 21167 h 3295650"/>
              <a:gd name="connsiteX121" fmla="*/ 105833 w 4239683"/>
              <a:gd name="connsiteY121" fmla="*/ 0 h 3295650"/>
              <a:gd name="connsiteX122" fmla="*/ 0 w 4239683"/>
              <a:gd name="connsiteY122" fmla="*/ 0 h 3295650"/>
              <a:gd name="connsiteX0" fmla="*/ 4239683 w 4239683"/>
              <a:gd name="connsiteY0" fmla="*/ 3295650 h 3295650"/>
              <a:gd name="connsiteX1" fmla="*/ 4239683 w 4239683"/>
              <a:gd name="connsiteY1" fmla="*/ 2768600 h 3295650"/>
              <a:gd name="connsiteX2" fmla="*/ 3623733 w 4239683"/>
              <a:gd name="connsiteY2" fmla="*/ 2768600 h 3295650"/>
              <a:gd name="connsiteX3" fmla="*/ 3623733 w 4239683"/>
              <a:gd name="connsiteY3" fmla="*/ 2673350 h 3295650"/>
              <a:gd name="connsiteX4" fmla="*/ 3160183 w 4239683"/>
              <a:gd name="connsiteY4" fmla="*/ 2673350 h 3295650"/>
              <a:gd name="connsiteX5" fmla="*/ 3160183 w 4239683"/>
              <a:gd name="connsiteY5" fmla="*/ 2603500 h 3295650"/>
              <a:gd name="connsiteX6" fmla="*/ 3058583 w 4239683"/>
              <a:gd name="connsiteY6" fmla="*/ 2603500 h 3295650"/>
              <a:gd name="connsiteX7" fmla="*/ 3058583 w 4239683"/>
              <a:gd name="connsiteY7" fmla="*/ 2603500 h 3295650"/>
              <a:gd name="connsiteX8" fmla="*/ 3058583 w 4239683"/>
              <a:gd name="connsiteY8" fmla="*/ 2559050 h 3295650"/>
              <a:gd name="connsiteX9" fmla="*/ 2995083 w 4239683"/>
              <a:gd name="connsiteY9" fmla="*/ 2559050 h 3295650"/>
              <a:gd name="connsiteX10" fmla="*/ 2995083 w 4239683"/>
              <a:gd name="connsiteY10" fmla="*/ 2482850 h 3295650"/>
              <a:gd name="connsiteX11" fmla="*/ 2982383 w 4239683"/>
              <a:gd name="connsiteY11" fmla="*/ 2482850 h 3295650"/>
              <a:gd name="connsiteX12" fmla="*/ 2985558 w 4239683"/>
              <a:gd name="connsiteY12" fmla="*/ 2454275 h 3295650"/>
              <a:gd name="connsiteX13" fmla="*/ 2926820 w 4239683"/>
              <a:gd name="connsiteY13" fmla="*/ 2457450 h 3295650"/>
              <a:gd name="connsiteX14" fmla="*/ 2925233 w 4239683"/>
              <a:gd name="connsiteY14" fmla="*/ 2438400 h 3295650"/>
              <a:gd name="connsiteX15" fmla="*/ 2823633 w 4239683"/>
              <a:gd name="connsiteY15" fmla="*/ 2438400 h 3295650"/>
              <a:gd name="connsiteX16" fmla="*/ 2823633 w 4239683"/>
              <a:gd name="connsiteY16" fmla="*/ 2413000 h 3295650"/>
              <a:gd name="connsiteX17" fmla="*/ 2753783 w 4239683"/>
              <a:gd name="connsiteY17" fmla="*/ 2413000 h 3295650"/>
              <a:gd name="connsiteX18" fmla="*/ 2753783 w 4239683"/>
              <a:gd name="connsiteY18" fmla="*/ 2393950 h 3295650"/>
              <a:gd name="connsiteX19" fmla="*/ 2728383 w 4239683"/>
              <a:gd name="connsiteY19" fmla="*/ 2393950 h 3295650"/>
              <a:gd name="connsiteX20" fmla="*/ 2728383 w 4239683"/>
              <a:gd name="connsiteY20" fmla="*/ 2368550 h 3295650"/>
              <a:gd name="connsiteX21" fmla="*/ 2696633 w 4239683"/>
              <a:gd name="connsiteY21" fmla="*/ 2368550 h 3295650"/>
              <a:gd name="connsiteX22" fmla="*/ 2696633 w 4239683"/>
              <a:gd name="connsiteY22" fmla="*/ 2355850 h 3295650"/>
              <a:gd name="connsiteX23" fmla="*/ 2575983 w 4239683"/>
              <a:gd name="connsiteY23" fmla="*/ 2355850 h 3295650"/>
              <a:gd name="connsiteX24" fmla="*/ 2575983 w 4239683"/>
              <a:gd name="connsiteY24" fmla="*/ 2336800 h 3295650"/>
              <a:gd name="connsiteX25" fmla="*/ 2506133 w 4239683"/>
              <a:gd name="connsiteY25" fmla="*/ 2336800 h 3295650"/>
              <a:gd name="connsiteX26" fmla="*/ 2509308 w 4239683"/>
              <a:gd name="connsiteY26" fmla="*/ 2306638 h 3295650"/>
              <a:gd name="connsiteX27" fmla="*/ 2452158 w 4239683"/>
              <a:gd name="connsiteY27" fmla="*/ 2308224 h 3295650"/>
              <a:gd name="connsiteX28" fmla="*/ 2453745 w 4239683"/>
              <a:gd name="connsiteY28" fmla="*/ 2271713 h 3295650"/>
              <a:gd name="connsiteX29" fmla="*/ 2410883 w 4239683"/>
              <a:gd name="connsiteY29" fmla="*/ 2273300 h 3295650"/>
              <a:gd name="connsiteX30" fmla="*/ 2412470 w 4239683"/>
              <a:gd name="connsiteY30" fmla="*/ 2233613 h 3295650"/>
              <a:gd name="connsiteX31" fmla="*/ 2372784 w 4239683"/>
              <a:gd name="connsiteY31" fmla="*/ 2232025 h 3295650"/>
              <a:gd name="connsiteX32" fmla="*/ 2372783 w 4239683"/>
              <a:gd name="connsiteY32" fmla="*/ 2190750 h 3295650"/>
              <a:gd name="connsiteX33" fmla="*/ 2252133 w 4239683"/>
              <a:gd name="connsiteY33" fmla="*/ 2190750 h 3295650"/>
              <a:gd name="connsiteX34" fmla="*/ 2252133 w 4239683"/>
              <a:gd name="connsiteY34" fmla="*/ 2165350 h 3295650"/>
              <a:gd name="connsiteX35" fmla="*/ 2207683 w 4239683"/>
              <a:gd name="connsiteY35" fmla="*/ 2165350 h 3295650"/>
              <a:gd name="connsiteX36" fmla="*/ 2207683 w 4239683"/>
              <a:gd name="connsiteY36" fmla="*/ 2152650 h 3295650"/>
              <a:gd name="connsiteX37" fmla="*/ 2169583 w 4239683"/>
              <a:gd name="connsiteY37" fmla="*/ 2152650 h 3295650"/>
              <a:gd name="connsiteX38" fmla="*/ 2169583 w 4239683"/>
              <a:gd name="connsiteY38" fmla="*/ 2127250 h 3295650"/>
              <a:gd name="connsiteX39" fmla="*/ 2131483 w 4239683"/>
              <a:gd name="connsiteY39" fmla="*/ 2127250 h 3295650"/>
              <a:gd name="connsiteX40" fmla="*/ 2131483 w 4239683"/>
              <a:gd name="connsiteY40" fmla="*/ 2082800 h 3295650"/>
              <a:gd name="connsiteX41" fmla="*/ 2106083 w 4239683"/>
              <a:gd name="connsiteY41" fmla="*/ 2082800 h 3295650"/>
              <a:gd name="connsiteX42" fmla="*/ 2106083 w 4239683"/>
              <a:gd name="connsiteY42" fmla="*/ 2025650 h 3295650"/>
              <a:gd name="connsiteX43" fmla="*/ 2080683 w 4239683"/>
              <a:gd name="connsiteY43" fmla="*/ 2025650 h 3295650"/>
              <a:gd name="connsiteX44" fmla="*/ 2079096 w 4239683"/>
              <a:gd name="connsiteY44" fmla="*/ 2000250 h 3295650"/>
              <a:gd name="connsiteX45" fmla="*/ 2055283 w 4239683"/>
              <a:gd name="connsiteY45" fmla="*/ 2000250 h 3295650"/>
              <a:gd name="connsiteX46" fmla="*/ 2055283 w 4239683"/>
              <a:gd name="connsiteY46" fmla="*/ 1968500 h 3295650"/>
              <a:gd name="connsiteX47" fmla="*/ 1839383 w 4239683"/>
              <a:gd name="connsiteY47" fmla="*/ 1968500 h 3295650"/>
              <a:gd name="connsiteX48" fmla="*/ 1839383 w 4239683"/>
              <a:gd name="connsiteY48" fmla="*/ 1930400 h 3295650"/>
              <a:gd name="connsiteX49" fmla="*/ 1813983 w 4239683"/>
              <a:gd name="connsiteY49" fmla="*/ 1930400 h 3295650"/>
              <a:gd name="connsiteX50" fmla="*/ 1813983 w 4239683"/>
              <a:gd name="connsiteY50" fmla="*/ 1885950 h 3295650"/>
              <a:gd name="connsiteX51" fmla="*/ 1794933 w 4239683"/>
              <a:gd name="connsiteY51" fmla="*/ 1885950 h 3295650"/>
              <a:gd name="connsiteX52" fmla="*/ 1794933 w 4239683"/>
              <a:gd name="connsiteY52" fmla="*/ 1854200 h 3295650"/>
              <a:gd name="connsiteX53" fmla="*/ 1763183 w 4239683"/>
              <a:gd name="connsiteY53" fmla="*/ 1854200 h 3295650"/>
              <a:gd name="connsiteX54" fmla="*/ 1763183 w 4239683"/>
              <a:gd name="connsiteY54" fmla="*/ 1816100 h 3295650"/>
              <a:gd name="connsiteX55" fmla="*/ 1725083 w 4239683"/>
              <a:gd name="connsiteY55" fmla="*/ 1816100 h 3295650"/>
              <a:gd name="connsiteX56" fmla="*/ 1725083 w 4239683"/>
              <a:gd name="connsiteY56" fmla="*/ 1790700 h 3295650"/>
              <a:gd name="connsiteX57" fmla="*/ 1598083 w 4239683"/>
              <a:gd name="connsiteY57" fmla="*/ 1790700 h 3295650"/>
              <a:gd name="connsiteX58" fmla="*/ 1598083 w 4239683"/>
              <a:gd name="connsiteY58" fmla="*/ 1758950 h 3295650"/>
              <a:gd name="connsiteX59" fmla="*/ 1540933 w 4239683"/>
              <a:gd name="connsiteY59" fmla="*/ 1758950 h 3295650"/>
              <a:gd name="connsiteX60" fmla="*/ 1540933 w 4239683"/>
              <a:gd name="connsiteY60" fmla="*/ 1758950 h 3295650"/>
              <a:gd name="connsiteX61" fmla="*/ 1542522 w 4239683"/>
              <a:gd name="connsiteY61" fmla="*/ 1722437 h 3295650"/>
              <a:gd name="connsiteX62" fmla="*/ 1507596 w 4239683"/>
              <a:gd name="connsiteY62" fmla="*/ 1720849 h 3295650"/>
              <a:gd name="connsiteX63" fmla="*/ 1502833 w 4239683"/>
              <a:gd name="connsiteY63" fmla="*/ 1665288 h 3295650"/>
              <a:gd name="connsiteX64" fmla="*/ 1464733 w 4239683"/>
              <a:gd name="connsiteY64" fmla="*/ 1663700 h 3295650"/>
              <a:gd name="connsiteX65" fmla="*/ 1463146 w 4239683"/>
              <a:gd name="connsiteY65" fmla="*/ 1579563 h 3295650"/>
              <a:gd name="connsiteX66" fmla="*/ 1400177 w 4239683"/>
              <a:gd name="connsiteY66" fmla="*/ 1572155 h 3295650"/>
              <a:gd name="connsiteX67" fmla="*/ 1400703 w 4239683"/>
              <a:gd name="connsiteY67" fmla="*/ 1543049 h 3295650"/>
              <a:gd name="connsiteX68" fmla="*/ 1303865 w 4239683"/>
              <a:gd name="connsiteY68" fmla="*/ 1540934 h 3295650"/>
              <a:gd name="connsiteX69" fmla="*/ 1308100 w 4239683"/>
              <a:gd name="connsiteY69" fmla="*/ 1515533 h 3295650"/>
              <a:gd name="connsiteX70" fmla="*/ 1257300 w 4239683"/>
              <a:gd name="connsiteY70" fmla="*/ 1515533 h 3295650"/>
              <a:gd name="connsiteX71" fmla="*/ 1257300 w 4239683"/>
              <a:gd name="connsiteY71" fmla="*/ 1479550 h 3295650"/>
              <a:gd name="connsiteX72" fmla="*/ 1223433 w 4239683"/>
              <a:gd name="connsiteY72" fmla="*/ 1479550 h 3295650"/>
              <a:gd name="connsiteX73" fmla="*/ 1223433 w 4239683"/>
              <a:gd name="connsiteY73" fmla="*/ 1435100 h 3295650"/>
              <a:gd name="connsiteX74" fmla="*/ 1198033 w 4239683"/>
              <a:gd name="connsiteY74" fmla="*/ 1435100 h 3295650"/>
              <a:gd name="connsiteX75" fmla="*/ 1198033 w 4239683"/>
              <a:gd name="connsiteY75" fmla="*/ 1346200 h 3295650"/>
              <a:gd name="connsiteX76" fmla="*/ 1172633 w 4239683"/>
              <a:gd name="connsiteY76" fmla="*/ 1346200 h 3295650"/>
              <a:gd name="connsiteX77" fmla="*/ 1174749 w 4239683"/>
              <a:gd name="connsiteY77" fmla="*/ 1299633 h 3295650"/>
              <a:gd name="connsiteX78" fmla="*/ 1147233 w 4239683"/>
              <a:gd name="connsiteY78" fmla="*/ 1295400 h 3295650"/>
              <a:gd name="connsiteX79" fmla="*/ 1147233 w 4239683"/>
              <a:gd name="connsiteY79" fmla="*/ 1250950 h 3295650"/>
              <a:gd name="connsiteX80" fmla="*/ 1102783 w 4239683"/>
              <a:gd name="connsiteY80" fmla="*/ 1250950 h 3295650"/>
              <a:gd name="connsiteX81" fmla="*/ 1094316 w 4239683"/>
              <a:gd name="connsiteY81" fmla="*/ 1195917 h 3295650"/>
              <a:gd name="connsiteX82" fmla="*/ 982132 w 4239683"/>
              <a:gd name="connsiteY82" fmla="*/ 1193800 h 3295650"/>
              <a:gd name="connsiteX83" fmla="*/ 956733 w 4239683"/>
              <a:gd name="connsiteY83" fmla="*/ 1164167 h 3295650"/>
              <a:gd name="connsiteX84" fmla="*/ 918633 w 4239683"/>
              <a:gd name="connsiteY84" fmla="*/ 1155700 h 3295650"/>
              <a:gd name="connsiteX85" fmla="*/ 912283 w 4239683"/>
              <a:gd name="connsiteY85" fmla="*/ 1081616 h 3295650"/>
              <a:gd name="connsiteX86" fmla="*/ 895349 w 4239683"/>
              <a:gd name="connsiteY86" fmla="*/ 1051982 h 3295650"/>
              <a:gd name="connsiteX87" fmla="*/ 901700 w 4239683"/>
              <a:gd name="connsiteY87" fmla="*/ 994833 h 3295650"/>
              <a:gd name="connsiteX88" fmla="*/ 867833 w 4239683"/>
              <a:gd name="connsiteY88" fmla="*/ 984250 h 3295650"/>
              <a:gd name="connsiteX89" fmla="*/ 867833 w 4239683"/>
              <a:gd name="connsiteY89" fmla="*/ 933450 h 3295650"/>
              <a:gd name="connsiteX90" fmla="*/ 848783 w 4239683"/>
              <a:gd name="connsiteY90" fmla="*/ 933450 h 3295650"/>
              <a:gd name="connsiteX91" fmla="*/ 848783 w 4239683"/>
              <a:gd name="connsiteY91" fmla="*/ 895350 h 3295650"/>
              <a:gd name="connsiteX92" fmla="*/ 823383 w 4239683"/>
              <a:gd name="connsiteY92" fmla="*/ 895350 h 3295650"/>
              <a:gd name="connsiteX93" fmla="*/ 823383 w 4239683"/>
              <a:gd name="connsiteY93" fmla="*/ 869950 h 3295650"/>
              <a:gd name="connsiteX94" fmla="*/ 715433 w 4239683"/>
              <a:gd name="connsiteY94" fmla="*/ 869950 h 3295650"/>
              <a:gd name="connsiteX95" fmla="*/ 704849 w 4239683"/>
              <a:gd name="connsiteY95" fmla="*/ 836083 h 3295650"/>
              <a:gd name="connsiteX96" fmla="*/ 645583 w 4239683"/>
              <a:gd name="connsiteY96" fmla="*/ 840317 h 3295650"/>
              <a:gd name="connsiteX97" fmla="*/ 645583 w 4239683"/>
              <a:gd name="connsiteY97" fmla="*/ 768350 h 3295650"/>
              <a:gd name="connsiteX98" fmla="*/ 613833 w 4239683"/>
              <a:gd name="connsiteY98" fmla="*/ 768350 h 3295650"/>
              <a:gd name="connsiteX99" fmla="*/ 605366 w 4239683"/>
              <a:gd name="connsiteY99" fmla="*/ 681567 h 3295650"/>
              <a:gd name="connsiteX100" fmla="*/ 590549 w 4239683"/>
              <a:gd name="connsiteY100" fmla="*/ 599017 h 3295650"/>
              <a:gd name="connsiteX101" fmla="*/ 582083 w 4239683"/>
              <a:gd name="connsiteY101" fmla="*/ 565150 h 3295650"/>
              <a:gd name="connsiteX102" fmla="*/ 550333 w 4239683"/>
              <a:gd name="connsiteY102" fmla="*/ 565150 h 3295650"/>
              <a:gd name="connsiteX103" fmla="*/ 548216 w 4239683"/>
              <a:gd name="connsiteY103" fmla="*/ 505883 h 3295650"/>
              <a:gd name="connsiteX104" fmla="*/ 514350 w 4239683"/>
              <a:gd name="connsiteY104" fmla="*/ 501650 h 3295650"/>
              <a:gd name="connsiteX105" fmla="*/ 512233 w 4239683"/>
              <a:gd name="connsiteY105" fmla="*/ 476250 h 3295650"/>
              <a:gd name="connsiteX106" fmla="*/ 442383 w 4239683"/>
              <a:gd name="connsiteY106" fmla="*/ 476250 h 3295650"/>
              <a:gd name="connsiteX107" fmla="*/ 442383 w 4239683"/>
              <a:gd name="connsiteY107" fmla="*/ 450850 h 3295650"/>
              <a:gd name="connsiteX108" fmla="*/ 328083 w 4239683"/>
              <a:gd name="connsiteY108" fmla="*/ 450850 h 3295650"/>
              <a:gd name="connsiteX109" fmla="*/ 328083 w 4239683"/>
              <a:gd name="connsiteY109" fmla="*/ 381000 h 3295650"/>
              <a:gd name="connsiteX110" fmla="*/ 302683 w 4239683"/>
              <a:gd name="connsiteY110" fmla="*/ 381000 h 3295650"/>
              <a:gd name="connsiteX111" fmla="*/ 302683 w 4239683"/>
              <a:gd name="connsiteY111" fmla="*/ 323850 h 3295650"/>
              <a:gd name="connsiteX112" fmla="*/ 283633 w 4239683"/>
              <a:gd name="connsiteY112" fmla="*/ 323850 h 3295650"/>
              <a:gd name="connsiteX113" fmla="*/ 283633 w 4239683"/>
              <a:gd name="connsiteY113" fmla="*/ 241300 h 3295650"/>
              <a:gd name="connsiteX114" fmla="*/ 277283 w 4239683"/>
              <a:gd name="connsiteY114" fmla="*/ 234950 h 3295650"/>
              <a:gd name="connsiteX115" fmla="*/ 277283 w 4239683"/>
              <a:gd name="connsiteY115" fmla="*/ 114300 h 3295650"/>
              <a:gd name="connsiteX116" fmla="*/ 243417 w 4239683"/>
              <a:gd name="connsiteY116" fmla="*/ 88900 h 3295650"/>
              <a:gd name="connsiteX117" fmla="*/ 239183 w 4239683"/>
              <a:gd name="connsiteY117" fmla="*/ 57150 h 3295650"/>
              <a:gd name="connsiteX118" fmla="*/ 160867 w 4239683"/>
              <a:gd name="connsiteY118" fmla="*/ 57150 h 3295650"/>
              <a:gd name="connsiteX119" fmla="*/ 154516 w 4239683"/>
              <a:gd name="connsiteY119" fmla="*/ 21167 h 3295650"/>
              <a:gd name="connsiteX120" fmla="*/ 105834 w 4239683"/>
              <a:gd name="connsiteY120" fmla="*/ 21167 h 3295650"/>
              <a:gd name="connsiteX121" fmla="*/ 105833 w 4239683"/>
              <a:gd name="connsiteY121" fmla="*/ 0 h 3295650"/>
              <a:gd name="connsiteX122" fmla="*/ 0 w 4239683"/>
              <a:gd name="connsiteY122" fmla="*/ 0 h 3295650"/>
              <a:gd name="connsiteX0" fmla="*/ 4239683 w 4239683"/>
              <a:gd name="connsiteY0" fmla="*/ 3295650 h 3295650"/>
              <a:gd name="connsiteX1" fmla="*/ 4239683 w 4239683"/>
              <a:gd name="connsiteY1" fmla="*/ 2768600 h 3295650"/>
              <a:gd name="connsiteX2" fmla="*/ 3623733 w 4239683"/>
              <a:gd name="connsiteY2" fmla="*/ 2768600 h 3295650"/>
              <a:gd name="connsiteX3" fmla="*/ 3623733 w 4239683"/>
              <a:gd name="connsiteY3" fmla="*/ 2673350 h 3295650"/>
              <a:gd name="connsiteX4" fmla="*/ 3160183 w 4239683"/>
              <a:gd name="connsiteY4" fmla="*/ 2673350 h 3295650"/>
              <a:gd name="connsiteX5" fmla="*/ 3160183 w 4239683"/>
              <a:gd name="connsiteY5" fmla="*/ 2603500 h 3295650"/>
              <a:gd name="connsiteX6" fmla="*/ 3058583 w 4239683"/>
              <a:gd name="connsiteY6" fmla="*/ 2603500 h 3295650"/>
              <a:gd name="connsiteX7" fmla="*/ 3058583 w 4239683"/>
              <a:gd name="connsiteY7" fmla="*/ 2603500 h 3295650"/>
              <a:gd name="connsiteX8" fmla="*/ 3058583 w 4239683"/>
              <a:gd name="connsiteY8" fmla="*/ 2559050 h 3295650"/>
              <a:gd name="connsiteX9" fmla="*/ 2995083 w 4239683"/>
              <a:gd name="connsiteY9" fmla="*/ 2559050 h 3295650"/>
              <a:gd name="connsiteX10" fmla="*/ 3012546 w 4239683"/>
              <a:gd name="connsiteY10" fmla="*/ 2489200 h 3295650"/>
              <a:gd name="connsiteX11" fmla="*/ 2982383 w 4239683"/>
              <a:gd name="connsiteY11" fmla="*/ 2482850 h 3295650"/>
              <a:gd name="connsiteX12" fmla="*/ 2985558 w 4239683"/>
              <a:gd name="connsiteY12" fmla="*/ 2454275 h 3295650"/>
              <a:gd name="connsiteX13" fmla="*/ 2926820 w 4239683"/>
              <a:gd name="connsiteY13" fmla="*/ 2457450 h 3295650"/>
              <a:gd name="connsiteX14" fmla="*/ 2925233 w 4239683"/>
              <a:gd name="connsiteY14" fmla="*/ 2438400 h 3295650"/>
              <a:gd name="connsiteX15" fmla="*/ 2823633 w 4239683"/>
              <a:gd name="connsiteY15" fmla="*/ 2438400 h 3295650"/>
              <a:gd name="connsiteX16" fmla="*/ 2823633 w 4239683"/>
              <a:gd name="connsiteY16" fmla="*/ 2413000 h 3295650"/>
              <a:gd name="connsiteX17" fmla="*/ 2753783 w 4239683"/>
              <a:gd name="connsiteY17" fmla="*/ 2413000 h 3295650"/>
              <a:gd name="connsiteX18" fmla="*/ 2753783 w 4239683"/>
              <a:gd name="connsiteY18" fmla="*/ 2393950 h 3295650"/>
              <a:gd name="connsiteX19" fmla="*/ 2728383 w 4239683"/>
              <a:gd name="connsiteY19" fmla="*/ 2393950 h 3295650"/>
              <a:gd name="connsiteX20" fmla="*/ 2728383 w 4239683"/>
              <a:gd name="connsiteY20" fmla="*/ 2368550 h 3295650"/>
              <a:gd name="connsiteX21" fmla="*/ 2696633 w 4239683"/>
              <a:gd name="connsiteY21" fmla="*/ 2368550 h 3295650"/>
              <a:gd name="connsiteX22" fmla="*/ 2696633 w 4239683"/>
              <a:gd name="connsiteY22" fmla="*/ 2355850 h 3295650"/>
              <a:gd name="connsiteX23" fmla="*/ 2575983 w 4239683"/>
              <a:gd name="connsiteY23" fmla="*/ 2355850 h 3295650"/>
              <a:gd name="connsiteX24" fmla="*/ 2575983 w 4239683"/>
              <a:gd name="connsiteY24" fmla="*/ 2336800 h 3295650"/>
              <a:gd name="connsiteX25" fmla="*/ 2506133 w 4239683"/>
              <a:gd name="connsiteY25" fmla="*/ 2336800 h 3295650"/>
              <a:gd name="connsiteX26" fmla="*/ 2509308 w 4239683"/>
              <a:gd name="connsiteY26" fmla="*/ 2306638 h 3295650"/>
              <a:gd name="connsiteX27" fmla="*/ 2452158 w 4239683"/>
              <a:gd name="connsiteY27" fmla="*/ 2308224 h 3295650"/>
              <a:gd name="connsiteX28" fmla="*/ 2453745 w 4239683"/>
              <a:gd name="connsiteY28" fmla="*/ 2271713 h 3295650"/>
              <a:gd name="connsiteX29" fmla="*/ 2410883 w 4239683"/>
              <a:gd name="connsiteY29" fmla="*/ 2273300 h 3295650"/>
              <a:gd name="connsiteX30" fmla="*/ 2412470 w 4239683"/>
              <a:gd name="connsiteY30" fmla="*/ 2233613 h 3295650"/>
              <a:gd name="connsiteX31" fmla="*/ 2372784 w 4239683"/>
              <a:gd name="connsiteY31" fmla="*/ 2232025 h 3295650"/>
              <a:gd name="connsiteX32" fmla="*/ 2372783 w 4239683"/>
              <a:gd name="connsiteY32" fmla="*/ 2190750 h 3295650"/>
              <a:gd name="connsiteX33" fmla="*/ 2252133 w 4239683"/>
              <a:gd name="connsiteY33" fmla="*/ 2190750 h 3295650"/>
              <a:gd name="connsiteX34" fmla="*/ 2252133 w 4239683"/>
              <a:gd name="connsiteY34" fmla="*/ 2165350 h 3295650"/>
              <a:gd name="connsiteX35" fmla="*/ 2207683 w 4239683"/>
              <a:gd name="connsiteY35" fmla="*/ 2165350 h 3295650"/>
              <a:gd name="connsiteX36" fmla="*/ 2207683 w 4239683"/>
              <a:gd name="connsiteY36" fmla="*/ 2152650 h 3295650"/>
              <a:gd name="connsiteX37" fmla="*/ 2169583 w 4239683"/>
              <a:gd name="connsiteY37" fmla="*/ 2152650 h 3295650"/>
              <a:gd name="connsiteX38" fmla="*/ 2169583 w 4239683"/>
              <a:gd name="connsiteY38" fmla="*/ 2127250 h 3295650"/>
              <a:gd name="connsiteX39" fmla="*/ 2131483 w 4239683"/>
              <a:gd name="connsiteY39" fmla="*/ 2127250 h 3295650"/>
              <a:gd name="connsiteX40" fmla="*/ 2131483 w 4239683"/>
              <a:gd name="connsiteY40" fmla="*/ 2082800 h 3295650"/>
              <a:gd name="connsiteX41" fmla="*/ 2106083 w 4239683"/>
              <a:gd name="connsiteY41" fmla="*/ 2082800 h 3295650"/>
              <a:gd name="connsiteX42" fmla="*/ 2106083 w 4239683"/>
              <a:gd name="connsiteY42" fmla="*/ 2025650 h 3295650"/>
              <a:gd name="connsiteX43" fmla="*/ 2080683 w 4239683"/>
              <a:gd name="connsiteY43" fmla="*/ 2025650 h 3295650"/>
              <a:gd name="connsiteX44" fmla="*/ 2079096 w 4239683"/>
              <a:gd name="connsiteY44" fmla="*/ 2000250 h 3295650"/>
              <a:gd name="connsiteX45" fmla="*/ 2055283 w 4239683"/>
              <a:gd name="connsiteY45" fmla="*/ 2000250 h 3295650"/>
              <a:gd name="connsiteX46" fmla="*/ 2055283 w 4239683"/>
              <a:gd name="connsiteY46" fmla="*/ 1968500 h 3295650"/>
              <a:gd name="connsiteX47" fmla="*/ 1839383 w 4239683"/>
              <a:gd name="connsiteY47" fmla="*/ 1968500 h 3295650"/>
              <a:gd name="connsiteX48" fmla="*/ 1839383 w 4239683"/>
              <a:gd name="connsiteY48" fmla="*/ 1930400 h 3295650"/>
              <a:gd name="connsiteX49" fmla="*/ 1813983 w 4239683"/>
              <a:gd name="connsiteY49" fmla="*/ 1930400 h 3295650"/>
              <a:gd name="connsiteX50" fmla="*/ 1813983 w 4239683"/>
              <a:gd name="connsiteY50" fmla="*/ 1885950 h 3295650"/>
              <a:gd name="connsiteX51" fmla="*/ 1794933 w 4239683"/>
              <a:gd name="connsiteY51" fmla="*/ 1885950 h 3295650"/>
              <a:gd name="connsiteX52" fmla="*/ 1794933 w 4239683"/>
              <a:gd name="connsiteY52" fmla="*/ 1854200 h 3295650"/>
              <a:gd name="connsiteX53" fmla="*/ 1763183 w 4239683"/>
              <a:gd name="connsiteY53" fmla="*/ 1854200 h 3295650"/>
              <a:gd name="connsiteX54" fmla="*/ 1763183 w 4239683"/>
              <a:gd name="connsiteY54" fmla="*/ 1816100 h 3295650"/>
              <a:gd name="connsiteX55" fmla="*/ 1725083 w 4239683"/>
              <a:gd name="connsiteY55" fmla="*/ 1816100 h 3295650"/>
              <a:gd name="connsiteX56" fmla="*/ 1725083 w 4239683"/>
              <a:gd name="connsiteY56" fmla="*/ 1790700 h 3295650"/>
              <a:gd name="connsiteX57" fmla="*/ 1598083 w 4239683"/>
              <a:gd name="connsiteY57" fmla="*/ 1790700 h 3295650"/>
              <a:gd name="connsiteX58" fmla="*/ 1598083 w 4239683"/>
              <a:gd name="connsiteY58" fmla="*/ 1758950 h 3295650"/>
              <a:gd name="connsiteX59" fmla="*/ 1540933 w 4239683"/>
              <a:gd name="connsiteY59" fmla="*/ 1758950 h 3295650"/>
              <a:gd name="connsiteX60" fmla="*/ 1540933 w 4239683"/>
              <a:gd name="connsiteY60" fmla="*/ 1758950 h 3295650"/>
              <a:gd name="connsiteX61" fmla="*/ 1542522 w 4239683"/>
              <a:gd name="connsiteY61" fmla="*/ 1722437 h 3295650"/>
              <a:gd name="connsiteX62" fmla="*/ 1507596 w 4239683"/>
              <a:gd name="connsiteY62" fmla="*/ 1720849 h 3295650"/>
              <a:gd name="connsiteX63" fmla="*/ 1502833 w 4239683"/>
              <a:gd name="connsiteY63" fmla="*/ 1665288 h 3295650"/>
              <a:gd name="connsiteX64" fmla="*/ 1464733 w 4239683"/>
              <a:gd name="connsiteY64" fmla="*/ 1663700 h 3295650"/>
              <a:gd name="connsiteX65" fmla="*/ 1463146 w 4239683"/>
              <a:gd name="connsiteY65" fmla="*/ 1579563 h 3295650"/>
              <a:gd name="connsiteX66" fmla="*/ 1400177 w 4239683"/>
              <a:gd name="connsiteY66" fmla="*/ 1572155 h 3295650"/>
              <a:gd name="connsiteX67" fmla="*/ 1400703 w 4239683"/>
              <a:gd name="connsiteY67" fmla="*/ 1543049 h 3295650"/>
              <a:gd name="connsiteX68" fmla="*/ 1303865 w 4239683"/>
              <a:gd name="connsiteY68" fmla="*/ 1540934 h 3295650"/>
              <a:gd name="connsiteX69" fmla="*/ 1308100 w 4239683"/>
              <a:gd name="connsiteY69" fmla="*/ 1515533 h 3295650"/>
              <a:gd name="connsiteX70" fmla="*/ 1257300 w 4239683"/>
              <a:gd name="connsiteY70" fmla="*/ 1515533 h 3295650"/>
              <a:gd name="connsiteX71" fmla="*/ 1257300 w 4239683"/>
              <a:gd name="connsiteY71" fmla="*/ 1479550 h 3295650"/>
              <a:gd name="connsiteX72" fmla="*/ 1223433 w 4239683"/>
              <a:gd name="connsiteY72" fmla="*/ 1479550 h 3295650"/>
              <a:gd name="connsiteX73" fmla="*/ 1223433 w 4239683"/>
              <a:gd name="connsiteY73" fmla="*/ 1435100 h 3295650"/>
              <a:gd name="connsiteX74" fmla="*/ 1198033 w 4239683"/>
              <a:gd name="connsiteY74" fmla="*/ 1435100 h 3295650"/>
              <a:gd name="connsiteX75" fmla="*/ 1198033 w 4239683"/>
              <a:gd name="connsiteY75" fmla="*/ 1346200 h 3295650"/>
              <a:gd name="connsiteX76" fmla="*/ 1172633 w 4239683"/>
              <a:gd name="connsiteY76" fmla="*/ 1346200 h 3295650"/>
              <a:gd name="connsiteX77" fmla="*/ 1174749 w 4239683"/>
              <a:gd name="connsiteY77" fmla="*/ 1299633 h 3295650"/>
              <a:gd name="connsiteX78" fmla="*/ 1147233 w 4239683"/>
              <a:gd name="connsiteY78" fmla="*/ 1295400 h 3295650"/>
              <a:gd name="connsiteX79" fmla="*/ 1147233 w 4239683"/>
              <a:gd name="connsiteY79" fmla="*/ 1250950 h 3295650"/>
              <a:gd name="connsiteX80" fmla="*/ 1102783 w 4239683"/>
              <a:gd name="connsiteY80" fmla="*/ 1250950 h 3295650"/>
              <a:gd name="connsiteX81" fmla="*/ 1094316 w 4239683"/>
              <a:gd name="connsiteY81" fmla="*/ 1195917 h 3295650"/>
              <a:gd name="connsiteX82" fmla="*/ 982132 w 4239683"/>
              <a:gd name="connsiteY82" fmla="*/ 1193800 h 3295650"/>
              <a:gd name="connsiteX83" fmla="*/ 956733 w 4239683"/>
              <a:gd name="connsiteY83" fmla="*/ 1164167 h 3295650"/>
              <a:gd name="connsiteX84" fmla="*/ 918633 w 4239683"/>
              <a:gd name="connsiteY84" fmla="*/ 1155700 h 3295650"/>
              <a:gd name="connsiteX85" fmla="*/ 912283 w 4239683"/>
              <a:gd name="connsiteY85" fmla="*/ 1081616 h 3295650"/>
              <a:gd name="connsiteX86" fmla="*/ 895349 w 4239683"/>
              <a:gd name="connsiteY86" fmla="*/ 1051982 h 3295650"/>
              <a:gd name="connsiteX87" fmla="*/ 901700 w 4239683"/>
              <a:gd name="connsiteY87" fmla="*/ 994833 h 3295650"/>
              <a:gd name="connsiteX88" fmla="*/ 867833 w 4239683"/>
              <a:gd name="connsiteY88" fmla="*/ 984250 h 3295650"/>
              <a:gd name="connsiteX89" fmla="*/ 867833 w 4239683"/>
              <a:gd name="connsiteY89" fmla="*/ 933450 h 3295650"/>
              <a:gd name="connsiteX90" fmla="*/ 848783 w 4239683"/>
              <a:gd name="connsiteY90" fmla="*/ 933450 h 3295650"/>
              <a:gd name="connsiteX91" fmla="*/ 848783 w 4239683"/>
              <a:gd name="connsiteY91" fmla="*/ 895350 h 3295650"/>
              <a:gd name="connsiteX92" fmla="*/ 823383 w 4239683"/>
              <a:gd name="connsiteY92" fmla="*/ 895350 h 3295650"/>
              <a:gd name="connsiteX93" fmla="*/ 823383 w 4239683"/>
              <a:gd name="connsiteY93" fmla="*/ 869950 h 3295650"/>
              <a:gd name="connsiteX94" fmla="*/ 715433 w 4239683"/>
              <a:gd name="connsiteY94" fmla="*/ 869950 h 3295650"/>
              <a:gd name="connsiteX95" fmla="*/ 704849 w 4239683"/>
              <a:gd name="connsiteY95" fmla="*/ 836083 h 3295650"/>
              <a:gd name="connsiteX96" fmla="*/ 645583 w 4239683"/>
              <a:gd name="connsiteY96" fmla="*/ 840317 h 3295650"/>
              <a:gd name="connsiteX97" fmla="*/ 645583 w 4239683"/>
              <a:gd name="connsiteY97" fmla="*/ 768350 h 3295650"/>
              <a:gd name="connsiteX98" fmla="*/ 613833 w 4239683"/>
              <a:gd name="connsiteY98" fmla="*/ 768350 h 3295650"/>
              <a:gd name="connsiteX99" fmla="*/ 605366 w 4239683"/>
              <a:gd name="connsiteY99" fmla="*/ 681567 h 3295650"/>
              <a:gd name="connsiteX100" fmla="*/ 590549 w 4239683"/>
              <a:gd name="connsiteY100" fmla="*/ 599017 h 3295650"/>
              <a:gd name="connsiteX101" fmla="*/ 582083 w 4239683"/>
              <a:gd name="connsiteY101" fmla="*/ 565150 h 3295650"/>
              <a:gd name="connsiteX102" fmla="*/ 550333 w 4239683"/>
              <a:gd name="connsiteY102" fmla="*/ 565150 h 3295650"/>
              <a:gd name="connsiteX103" fmla="*/ 548216 w 4239683"/>
              <a:gd name="connsiteY103" fmla="*/ 505883 h 3295650"/>
              <a:gd name="connsiteX104" fmla="*/ 514350 w 4239683"/>
              <a:gd name="connsiteY104" fmla="*/ 501650 h 3295650"/>
              <a:gd name="connsiteX105" fmla="*/ 512233 w 4239683"/>
              <a:gd name="connsiteY105" fmla="*/ 476250 h 3295650"/>
              <a:gd name="connsiteX106" fmla="*/ 442383 w 4239683"/>
              <a:gd name="connsiteY106" fmla="*/ 476250 h 3295650"/>
              <a:gd name="connsiteX107" fmla="*/ 442383 w 4239683"/>
              <a:gd name="connsiteY107" fmla="*/ 450850 h 3295650"/>
              <a:gd name="connsiteX108" fmla="*/ 328083 w 4239683"/>
              <a:gd name="connsiteY108" fmla="*/ 450850 h 3295650"/>
              <a:gd name="connsiteX109" fmla="*/ 328083 w 4239683"/>
              <a:gd name="connsiteY109" fmla="*/ 381000 h 3295650"/>
              <a:gd name="connsiteX110" fmla="*/ 302683 w 4239683"/>
              <a:gd name="connsiteY110" fmla="*/ 381000 h 3295650"/>
              <a:gd name="connsiteX111" fmla="*/ 302683 w 4239683"/>
              <a:gd name="connsiteY111" fmla="*/ 323850 h 3295650"/>
              <a:gd name="connsiteX112" fmla="*/ 283633 w 4239683"/>
              <a:gd name="connsiteY112" fmla="*/ 323850 h 3295650"/>
              <a:gd name="connsiteX113" fmla="*/ 283633 w 4239683"/>
              <a:gd name="connsiteY113" fmla="*/ 241300 h 3295650"/>
              <a:gd name="connsiteX114" fmla="*/ 277283 w 4239683"/>
              <a:gd name="connsiteY114" fmla="*/ 234950 h 3295650"/>
              <a:gd name="connsiteX115" fmla="*/ 277283 w 4239683"/>
              <a:gd name="connsiteY115" fmla="*/ 114300 h 3295650"/>
              <a:gd name="connsiteX116" fmla="*/ 243417 w 4239683"/>
              <a:gd name="connsiteY116" fmla="*/ 88900 h 3295650"/>
              <a:gd name="connsiteX117" fmla="*/ 239183 w 4239683"/>
              <a:gd name="connsiteY117" fmla="*/ 57150 h 3295650"/>
              <a:gd name="connsiteX118" fmla="*/ 160867 w 4239683"/>
              <a:gd name="connsiteY118" fmla="*/ 57150 h 3295650"/>
              <a:gd name="connsiteX119" fmla="*/ 154516 w 4239683"/>
              <a:gd name="connsiteY119" fmla="*/ 21167 h 3295650"/>
              <a:gd name="connsiteX120" fmla="*/ 105834 w 4239683"/>
              <a:gd name="connsiteY120" fmla="*/ 21167 h 3295650"/>
              <a:gd name="connsiteX121" fmla="*/ 105833 w 4239683"/>
              <a:gd name="connsiteY121" fmla="*/ 0 h 3295650"/>
              <a:gd name="connsiteX122" fmla="*/ 0 w 4239683"/>
              <a:gd name="connsiteY122" fmla="*/ 0 h 3295650"/>
              <a:gd name="connsiteX0" fmla="*/ 4239683 w 4239683"/>
              <a:gd name="connsiteY0" fmla="*/ 3295650 h 3295650"/>
              <a:gd name="connsiteX1" fmla="*/ 4239683 w 4239683"/>
              <a:gd name="connsiteY1" fmla="*/ 2768600 h 3295650"/>
              <a:gd name="connsiteX2" fmla="*/ 3623733 w 4239683"/>
              <a:gd name="connsiteY2" fmla="*/ 2768600 h 3295650"/>
              <a:gd name="connsiteX3" fmla="*/ 3623733 w 4239683"/>
              <a:gd name="connsiteY3" fmla="*/ 2673350 h 3295650"/>
              <a:gd name="connsiteX4" fmla="*/ 3160183 w 4239683"/>
              <a:gd name="connsiteY4" fmla="*/ 2673350 h 3295650"/>
              <a:gd name="connsiteX5" fmla="*/ 3160183 w 4239683"/>
              <a:gd name="connsiteY5" fmla="*/ 2603500 h 3295650"/>
              <a:gd name="connsiteX6" fmla="*/ 3058583 w 4239683"/>
              <a:gd name="connsiteY6" fmla="*/ 2603500 h 3295650"/>
              <a:gd name="connsiteX7" fmla="*/ 3058583 w 4239683"/>
              <a:gd name="connsiteY7" fmla="*/ 2603500 h 3295650"/>
              <a:gd name="connsiteX8" fmla="*/ 3058583 w 4239683"/>
              <a:gd name="connsiteY8" fmla="*/ 2559050 h 3295650"/>
              <a:gd name="connsiteX9" fmla="*/ 2995083 w 4239683"/>
              <a:gd name="connsiteY9" fmla="*/ 2559050 h 3295650"/>
              <a:gd name="connsiteX10" fmla="*/ 3012546 w 4239683"/>
              <a:gd name="connsiteY10" fmla="*/ 2489200 h 3295650"/>
              <a:gd name="connsiteX11" fmla="*/ 2982383 w 4239683"/>
              <a:gd name="connsiteY11" fmla="*/ 2486025 h 3295650"/>
              <a:gd name="connsiteX12" fmla="*/ 2985558 w 4239683"/>
              <a:gd name="connsiteY12" fmla="*/ 2454275 h 3295650"/>
              <a:gd name="connsiteX13" fmla="*/ 2926820 w 4239683"/>
              <a:gd name="connsiteY13" fmla="*/ 2457450 h 3295650"/>
              <a:gd name="connsiteX14" fmla="*/ 2925233 w 4239683"/>
              <a:gd name="connsiteY14" fmla="*/ 2438400 h 3295650"/>
              <a:gd name="connsiteX15" fmla="*/ 2823633 w 4239683"/>
              <a:gd name="connsiteY15" fmla="*/ 2438400 h 3295650"/>
              <a:gd name="connsiteX16" fmla="*/ 2823633 w 4239683"/>
              <a:gd name="connsiteY16" fmla="*/ 2413000 h 3295650"/>
              <a:gd name="connsiteX17" fmla="*/ 2753783 w 4239683"/>
              <a:gd name="connsiteY17" fmla="*/ 2413000 h 3295650"/>
              <a:gd name="connsiteX18" fmla="*/ 2753783 w 4239683"/>
              <a:gd name="connsiteY18" fmla="*/ 2393950 h 3295650"/>
              <a:gd name="connsiteX19" fmla="*/ 2728383 w 4239683"/>
              <a:gd name="connsiteY19" fmla="*/ 2393950 h 3295650"/>
              <a:gd name="connsiteX20" fmla="*/ 2728383 w 4239683"/>
              <a:gd name="connsiteY20" fmla="*/ 2368550 h 3295650"/>
              <a:gd name="connsiteX21" fmla="*/ 2696633 w 4239683"/>
              <a:gd name="connsiteY21" fmla="*/ 2368550 h 3295650"/>
              <a:gd name="connsiteX22" fmla="*/ 2696633 w 4239683"/>
              <a:gd name="connsiteY22" fmla="*/ 2355850 h 3295650"/>
              <a:gd name="connsiteX23" fmla="*/ 2575983 w 4239683"/>
              <a:gd name="connsiteY23" fmla="*/ 2355850 h 3295650"/>
              <a:gd name="connsiteX24" fmla="*/ 2575983 w 4239683"/>
              <a:gd name="connsiteY24" fmla="*/ 2336800 h 3295650"/>
              <a:gd name="connsiteX25" fmla="*/ 2506133 w 4239683"/>
              <a:gd name="connsiteY25" fmla="*/ 2336800 h 3295650"/>
              <a:gd name="connsiteX26" fmla="*/ 2509308 w 4239683"/>
              <a:gd name="connsiteY26" fmla="*/ 2306638 h 3295650"/>
              <a:gd name="connsiteX27" fmla="*/ 2452158 w 4239683"/>
              <a:gd name="connsiteY27" fmla="*/ 2308224 h 3295650"/>
              <a:gd name="connsiteX28" fmla="*/ 2453745 w 4239683"/>
              <a:gd name="connsiteY28" fmla="*/ 2271713 h 3295650"/>
              <a:gd name="connsiteX29" fmla="*/ 2410883 w 4239683"/>
              <a:gd name="connsiteY29" fmla="*/ 2273300 h 3295650"/>
              <a:gd name="connsiteX30" fmla="*/ 2412470 w 4239683"/>
              <a:gd name="connsiteY30" fmla="*/ 2233613 h 3295650"/>
              <a:gd name="connsiteX31" fmla="*/ 2372784 w 4239683"/>
              <a:gd name="connsiteY31" fmla="*/ 2232025 h 3295650"/>
              <a:gd name="connsiteX32" fmla="*/ 2372783 w 4239683"/>
              <a:gd name="connsiteY32" fmla="*/ 2190750 h 3295650"/>
              <a:gd name="connsiteX33" fmla="*/ 2252133 w 4239683"/>
              <a:gd name="connsiteY33" fmla="*/ 2190750 h 3295650"/>
              <a:gd name="connsiteX34" fmla="*/ 2252133 w 4239683"/>
              <a:gd name="connsiteY34" fmla="*/ 2165350 h 3295650"/>
              <a:gd name="connsiteX35" fmla="*/ 2207683 w 4239683"/>
              <a:gd name="connsiteY35" fmla="*/ 2165350 h 3295650"/>
              <a:gd name="connsiteX36" fmla="*/ 2207683 w 4239683"/>
              <a:gd name="connsiteY36" fmla="*/ 2152650 h 3295650"/>
              <a:gd name="connsiteX37" fmla="*/ 2169583 w 4239683"/>
              <a:gd name="connsiteY37" fmla="*/ 2152650 h 3295650"/>
              <a:gd name="connsiteX38" fmla="*/ 2169583 w 4239683"/>
              <a:gd name="connsiteY38" fmla="*/ 2127250 h 3295650"/>
              <a:gd name="connsiteX39" fmla="*/ 2131483 w 4239683"/>
              <a:gd name="connsiteY39" fmla="*/ 2127250 h 3295650"/>
              <a:gd name="connsiteX40" fmla="*/ 2131483 w 4239683"/>
              <a:gd name="connsiteY40" fmla="*/ 2082800 h 3295650"/>
              <a:gd name="connsiteX41" fmla="*/ 2106083 w 4239683"/>
              <a:gd name="connsiteY41" fmla="*/ 2082800 h 3295650"/>
              <a:gd name="connsiteX42" fmla="*/ 2106083 w 4239683"/>
              <a:gd name="connsiteY42" fmla="*/ 2025650 h 3295650"/>
              <a:gd name="connsiteX43" fmla="*/ 2080683 w 4239683"/>
              <a:gd name="connsiteY43" fmla="*/ 2025650 h 3295650"/>
              <a:gd name="connsiteX44" fmla="*/ 2079096 w 4239683"/>
              <a:gd name="connsiteY44" fmla="*/ 2000250 h 3295650"/>
              <a:gd name="connsiteX45" fmla="*/ 2055283 w 4239683"/>
              <a:gd name="connsiteY45" fmla="*/ 2000250 h 3295650"/>
              <a:gd name="connsiteX46" fmla="*/ 2055283 w 4239683"/>
              <a:gd name="connsiteY46" fmla="*/ 1968500 h 3295650"/>
              <a:gd name="connsiteX47" fmla="*/ 1839383 w 4239683"/>
              <a:gd name="connsiteY47" fmla="*/ 1968500 h 3295650"/>
              <a:gd name="connsiteX48" fmla="*/ 1839383 w 4239683"/>
              <a:gd name="connsiteY48" fmla="*/ 1930400 h 3295650"/>
              <a:gd name="connsiteX49" fmla="*/ 1813983 w 4239683"/>
              <a:gd name="connsiteY49" fmla="*/ 1930400 h 3295650"/>
              <a:gd name="connsiteX50" fmla="*/ 1813983 w 4239683"/>
              <a:gd name="connsiteY50" fmla="*/ 1885950 h 3295650"/>
              <a:gd name="connsiteX51" fmla="*/ 1794933 w 4239683"/>
              <a:gd name="connsiteY51" fmla="*/ 1885950 h 3295650"/>
              <a:gd name="connsiteX52" fmla="*/ 1794933 w 4239683"/>
              <a:gd name="connsiteY52" fmla="*/ 1854200 h 3295650"/>
              <a:gd name="connsiteX53" fmla="*/ 1763183 w 4239683"/>
              <a:gd name="connsiteY53" fmla="*/ 1854200 h 3295650"/>
              <a:gd name="connsiteX54" fmla="*/ 1763183 w 4239683"/>
              <a:gd name="connsiteY54" fmla="*/ 1816100 h 3295650"/>
              <a:gd name="connsiteX55" fmla="*/ 1725083 w 4239683"/>
              <a:gd name="connsiteY55" fmla="*/ 1816100 h 3295650"/>
              <a:gd name="connsiteX56" fmla="*/ 1725083 w 4239683"/>
              <a:gd name="connsiteY56" fmla="*/ 1790700 h 3295650"/>
              <a:gd name="connsiteX57" fmla="*/ 1598083 w 4239683"/>
              <a:gd name="connsiteY57" fmla="*/ 1790700 h 3295650"/>
              <a:gd name="connsiteX58" fmla="*/ 1598083 w 4239683"/>
              <a:gd name="connsiteY58" fmla="*/ 1758950 h 3295650"/>
              <a:gd name="connsiteX59" fmla="*/ 1540933 w 4239683"/>
              <a:gd name="connsiteY59" fmla="*/ 1758950 h 3295650"/>
              <a:gd name="connsiteX60" fmla="*/ 1540933 w 4239683"/>
              <a:gd name="connsiteY60" fmla="*/ 1758950 h 3295650"/>
              <a:gd name="connsiteX61" fmla="*/ 1542522 w 4239683"/>
              <a:gd name="connsiteY61" fmla="*/ 1722437 h 3295650"/>
              <a:gd name="connsiteX62" fmla="*/ 1507596 w 4239683"/>
              <a:gd name="connsiteY62" fmla="*/ 1720849 h 3295650"/>
              <a:gd name="connsiteX63" fmla="*/ 1502833 w 4239683"/>
              <a:gd name="connsiteY63" fmla="*/ 1665288 h 3295650"/>
              <a:gd name="connsiteX64" fmla="*/ 1464733 w 4239683"/>
              <a:gd name="connsiteY64" fmla="*/ 1663700 h 3295650"/>
              <a:gd name="connsiteX65" fmla="*/ 1463146 w 4239683"/>
              <a:gd name="connsiteY65" fmla="*/ 1579563 h 3295650"/>
              <a:gd name="connsiteX66" fmla="*/ 1400177 w 4239683"/>
              <a:gd name="connsiteY66" fmla="*/ 1572155 h 3295650"/>
              <a:gd name="connsiteX67" fmla="*/ 1400703 w 4239683"/>
              <a:gd name="connsiteY67" fmla="*/ 1543049 h 3295650"/>
              <a:gd name="connsiteX68" fmla="*/ 1303865 w 4239683"/>
              <a:gd name="connsiteY68" fmla="*/ 1540934 h 3295650"/>
              <a:gd name="connsiteX69" fmla="*/ 1308100 w 4239683"/>
              <a:gd name="connsiteY69" fmla="*/ 1515533 h 3295650"/>
              <a:gd name="connsiteX70" fmla="*/ 1257300 w 4239683"/>
              <a:gd name="connsiteY70" fmla="*/ 1515533 h 3295650"/>
              <a:gd name="connsiteX71" fmla="*/ 1257300 w 4239683"/>
              <a:gd name="connsiteY71" fmla="*/ 1479550 h 3295650"/>
              <a:gd name="connsiteX72" fmla="*/ 1223433 w 4239683"/>
              <a:gd name="connsiteY72" fmla="*/ 1479550 h 3295650"/>
              <a:gd name="connsiteX73" fmla="*/ 1223433 w 4239683"/>
              <a:gd name="connsiteY73" fmla="*/ 1435100 h 3295650"/>
              <a:gd name="connsiteX74" fmla="*/ 1198033 w 4239683"/>
              <a:gd name="connsiteY74" fmla="*/ 1435100 h 3295650"/>
              <a:gd name="connsiteX75" fmla="*/ 1198033 w 4239683"/>
              <a:gd name="connsiteY75" fmla="*/ 1346200 h 3295650"/>
              <a:gd name="connsiteX76" fmla="*/ 1172633 w 4239683"/>
              <a:gd name="connsiteY76" fmla="*/ 1346200 h 3295650"/>
              <a:gd name="connsiteX77" fmla="*/ 1174749 w 4239683"/>
              <a:gd name="connsiteY77" fmla="*/ 1299633 h 3295650"/>
              <a:gd name="connsiteX78" fmla="*/ 1147233 w 4239683"/>
              <a:gd name="connsiteY78" fmla="*/ 1295400 h 3295650"/>
              <a:gd name="connsiteX79" fmla="*/ 1147233 w 4239683"/>
              <a:gd name="connsiteY79" fmla="*/ 1250950 h 3295650"/>
              <a:gd name="connsiteX80" fmla="*/ 1102783 w 4239683"/>
              <a:gd name="connsiteY80" fmla="*/ 1250950 h 3295650"/>
              <a:gd name="connsiteX81" fmla="*/ 1094316 w 4239683"/>
              <a:gd name="connsiteY81" fmla="*/ 1195917 h 3295650"/>
              <a:gd name="connsiteX82" fmla="*/ 982132 w 4239683"/>
              <a:gd name="connsiteY82" fmla="*/ 1193800 h 3295650"/>
              <a:gd name="connsiteX83" fmla="*/ 956733 w 4239683"/>
              <a:gd name="connsiteY83" fmla="*/ 1164167 h 3295650"/>
              <a:gd name="connsiteX84" fmla="*/ 918633 w 4239683"/>
              <a:gd name="connsiteY84" fmla="*/ 1155700 h 3295650"/>
              <a:gd name="connsiteX85" fmla="*/ 912283 w 4239683"/>
              <a:gd name="connsiteY85" fmla="*/ 1081616 h 3295650"/>
              <a:gd name="connsiteX86" fmla="*/ 895349 w 4239683"/>
              <a:gd name="connsiteY86" fmla="*/ 1051982 h 3295650"/>
              <a:gd name="connsiteX87" fmla="*/ 901700 w 4239683"/>
              <a:gd name="connsiteY87" fmla="*/ 994833 h 3295650"/>
              <a:gd name="connsiteX88" fmla="*/ 867833 w 4239683"/>
              <a:gd name="connsiteY88" fmla="*/ 984250 h 3295650"/>
              <a:gd name="connsiteX89" fmla="*/ 867833 w 4239683"/>
              <a:gd name="connsiteY89" fmla="*/ 933450 h 3295650"/>
              <a:gd name="connsiteX90" fmla="*/ 848783 w 4239683"/>
              <a:gd name="connsiteY90" fmla="*/ 933450 h 3295650"/>
              <a:gd name="connsiteX91" fmla="*/ 848783 w 4239683"/>
              <a:gd name="connsiteY91" fmla="*/ 895350 h 3295650"/>
              <a:gd name="connsiteX92" fmla="*/ 823383 w 4239683"/>
              <a:gd name="connsiteY92" fmla="*/ 895350 h 3295650"/>
              <a:gd name="connsiteX93" fmla="*/ 823383 w 4239683"/>
              <a:gd name="connsiteY93" fmla="*/ 869950 h 3295650"/>
              <a:gd name="connsiteX94" fmla="*/ 715433 w 4239683"/>
              <a:gd name="connsiteY94" fmla="*/ 869950 h 3295650"/>
              <a:gd name="connsiteX95" fmla="*/ 704849 w 4239683"/>
              <a:gd name="connsiteY95" fmla="*/ 836083 h 3295650"/>
              <a:gd name="connsiteX96" fmla="*/ 645583 w 4239683"/>
              <a:gd name="connsiteY96" fmla="*/ 840317 h 3295650"/>
              <a:gd name="connsiteX97" fmla="*/ 645583 w 4239683"/>
              <a:gd name="connsiteY97" fmla="*/ 768350 h 3295650"/>
              <a:gd name="connsiteX98" fmla="*/ 613833 w 4239683"/>
              <a:gd name="connsiteY98" fmla="*/ 768350 h 3295650"/>
              <a:gd name="connsiteX99" fmla="*/ 605366 w 4239683"/>
              <a:gd name="connsiteY99" fmla="*/ 681567 h 3295650"/>
              <a:gd name="connsiteX100" fmla="*/ 590549 w 4239683"/>
              <a:gd name="connsiteY100" fmla="*/ 599017 h 3295650"/>
              <a:gd name="connsiteX101" fmla="*/ 582083 w 4239683"/>
              <a:gd name="connsiteY101" fmla="*/ 565150 h 3295650"/>
              <a:gd name="connsiteX102" fmla="*/ 550333 w 4239683"/>
              <a:gd name="connsiteY102" fmla="*/ 565150 h 3295650"/>
              <a:gd name="connsiteX103" fmla="*/ 548216 w 4239683"/>
              <a:gd name="connsiteY103" fmla="*/ 505883 h 3295650"/>
              <a:gd name="connsiteX104" fmla="*/ 514350 w 4239683"/>
              <a:gd name="connsiteY104" fmla="*/ 501650 h 3295650"/>
              <a:gd name="connsiteX105" fmla="*/ 512233 w 4239683"/>
              <a:gd name="connsiteY105" fmla="*/ 476250 h 3295650"/>
              <a:gd name="connsiteX106" fmla="*/ 442383 w 4239683"/>
              <a:gd name="connsiteY106" fmla="*/ 476250 h 3295650"/>
              <a:gd name="connsiteX107" fmla="*/ 442383 w 4239683"/>
              <a:gd name="connsiteY107" fmla="*/ 450850 h 3295650"/>
              <a:gd name="connsiteX108" fmla="*/ 328083 w 4239683"/>
              <a:gd name="connsiteY108" fmla="*/ 450850 h 3295650"/>
              <a:gd name="connsiteX109" fmla="*/ 328083 w 4239683"/>
              <a:gd name="connsiteY109" fmla="*/ 381000 h 3295650"/>
              <a:gd name="connsiteX110" fmla="*/ 302683 w 4239683"/>
              <a:gd name="connsiteY110" fmla="*/ 381000 h 3295650"/>
              <a:gd name="connsiteX111" fmla="*/ 302683 w 4239683"/>
              <a:gd name="connsiteY111" fmla="*/ 323850 h 3295650"/>
              <a:gd name="connsiteX112" fmla="*/ 283633 w 4239683"/>
              <a:gd name="connsiteY112" fmla="*/ 323850 h 3295650"/>
              <a:gd name="connsiteX113" fmla="*/ 283633 w 4239683"/>
              <a:gd name="connsiteY113" fmla="*/ 241300 h 3295650"/>
              <a:gd name="connsiteX114" fmla="*/ 277283 w 4239683"/>
              <a:gd name="connsiteY114" fmla="*/ 234950 h 3295650"/>
              <a:gd name="connsiteX115" fmla="*/ 277283 w 4239683"/>
              <a:gd name="connsiteY115" fmla="*/ 114300 h 3295650"/>
              <a:gd name="connsiteX116" fmla="*/ 243417 w 4239683"/>
              <a:gd name="connsiteY116" fmla="*/ 88900 h 3295650"/>
              <a:gd name="connsiteX117" fmla="*/ 239183 w 4239683"/>
              <a:gd name="connsiteY117" fmla="*/ 57150 h 3295650"/>
              <a:gd name="connsiteX118" fmla="*/ 160867 w 4239683"/>
              <a:gd name="connsiteY118" fmla="*/ 57150 h 3295650"/>
              <a:gd name="connsiteX119" fmla="*/ 154516 w 4239683"/>
              <a:gd name="connsiteY119" fmla="*/ 21167 h 3295650"/>
              <a:gd name="connsiteX120" fmla="*/ 105834 w 4239683"/>
              <a:gd name="connsiteY120" fmla="*/ 21167 h 3295650"/>
              <a:gd name="connsiteX121" fmla="*/ 105833 w 4239683"/>
              <a:gd name="connsiteY121" fmla="*/ 0 h 3295650"/>
              <a:gd name="connsiteX122" fmla="*/ 0 w 4239683"/>
              <a:gd name="connsiteY122" fmla="*/ 0 h 3295650"/>
              <a:gd name="connsiteX0" fmla="*/ 4239683 w 4239683"/>
              <a:gd name="connsiteY0" fmla="*/ 3295650 h 3295650"/>
              <a:gd name="connsiteX1" fmla="*/ 4239683 w 4239683"/>
              <a:gd name="connsiteY1" fmla="*/ 2768600 h 3295650"/>
              <a:gd name="connsiteX2" fmla="*/ 3623733 w 4239683"/>
              <a:gd name="connsiteY2" fmla="*/ 2768600 h 3295650"/>
              <a:gd name="connsiteX3" fmla="*/ 3623733 w 4239683"/>
              <a:gd name="connsiteY3" fmla="*/ 2673350 h 3295650"/>
              <a:gd name="connsiteX4" fmla="*/ 3160183 w 4239683"/>
              <a:gd name="connsiteY4" fmla="*/ 2673350 h 3295650"/>
              <a:gd name="connsiteX5" fmla="*/ 3160183 w 4239683"/>
              <a:gd name="connsiteY5" fmla="*/ 2603500 h 3295650"/>
              <a:gd name="connsiteX6" fmla="*/ 3058583 w 4239683"/>
              <a:gd name="connsiteY6" fmla="*/ 2603500 h 3295650"/>
              <a:gd name="connsiteX7" fmla="*/ 3058583 w 4239683"/>
              <a:gd name="connsiteY7" fmla="*/ 2603500 h 3295650"/>
              <a:gd name="connsiteX8" fmla="*/ 3058583 w 4239683"/>
              <a:gd name="connsiteY8" fmla="*/ 2559050 h 3295650"/>
              <a:gd name="connsiteX9" fmla="*/ 2995083 w 4239683"/>
              <a:gd name="connsiteY9" fmla="*/ 2559050 h 3295650"/>
              <a:gd name="connsiteX10" fmla="*/ 3012546 w 4239683"/>
              <a:gd name="connsiteY10" fmla="*/ 2489200 h 3295650"/>
              <a:gd name="connsiteX11" fmla="*/ 2982383 w 4239683"/>
              <a:gd name="connsiteY11" fmla="*/ 2486025 h 3295650"/>
              <a:gd name="connsiteX12" fmla="*/ 2990320 w 4239683"/>
              <a:gd name="connsiteY12" fmla="*/ 2459038 h 3295650"/>
              <a:gd name="connsiteX13" fmla="*/ 2926820 w 4239683"/>
              <a:gd name="connsiteY13" fmla="*/ 2457450 h 3295650"/>
              <a:gd name="connsiteX14" fmla="*/ 2925233 w 4239683"/>
              <a:gd name="connsiteY14" fmla="*/ 2438400 h 3295650"/>
              <a:gd name="connsiteX15" fmla="*/ 2823633 w 4239683"/>
              <a:gd name="connsiteY15" fmla="*/ 2438400 h 3295650"/>
              <a:gd name="connsiteX16" fmla="*/ 2823633 w 4239683"/>
              <a:gd name="connsiteY16" fmla="*/ 2413000 h 3295650"/>
              <a:gd name="connsiteX17" fmla="*/ 2753783 w 4239683"/>
              <a:gd name="connsiteY17" fmla="*/ 2413000 h 3295650"/>
              <a:gd name="connsiteX18" fmla="*/ 2753783 w 4239683"/>
              <a:gd name="connsiteY18" fmla="*/ 2393950 h 3295650"/>
              <a:gd name="connsiteX19" fmla="*/ 2728383 w 4239683"/>
              <a:gd name="connsiteY19" fmla="*/ 2393950 h 3295650"/>
              <a:gd name="connsiteX20" fmla="*/ 2728383 w 4239683"/>
              <a:gd name="connsiteY20" fmla="*/ 2368550 h 3295650"/>
              <a:gd name="connsiteX21" fmla="*/ 2696633 w 4239683"/>
              <a:gd name="connsiteY21" fmla="*/ 2368550 h 3295650"/>
              <a:gd name="connsiteX22" fmla="*/ 2696633 w 4239683"/>
              <a:gd name="connsiteY22" fmla="*/ 2355850 h 3295650"/>
              <a:gd name="connsiteX23" fmla="*/ 2575983 w 4239683"/>
              <a:gd name="connsiteY23" fmla="*/ 2355850 h 3295650"/>
              <a:gd name="connsiteX24" fmla="*/ 2575983 w 4239683"/>
              <a:gd name="connsiteY24" fmla="*/ 2336800 h 3295650"/>
              <a:gd name="connsiteX25" fmla="*/ 2506133 w 4239683"/>
              <a:gd name="connsiteY25" fmla="*/ 2336800 h 3295650"/>
              <a:gd name="connsiteX26" fmla="*/ 2509308 w 4239683"/>
              <a:gd name="connsiteY26" fmla="*/ 2306638 h 3295650"/>
              <a:gd name="connsiteX27" fmla="*/ 2452158 w 4239683"/>
              <a:gd name="connsiteY27" fmla="*/ 2308224 h 3295650"/>
              <a:gd name="connsiteX28" fmla="*/ 2453745 w 4239683"/>
              <a:gd name="connsiteY28" fmla="*/ 2271713 h 3295650"/>
              <a:gd name="connsiteX29" fmla="*/ 2410883 w 4239683"/>
              <a:gd name="connsiteY29" fmla="*/ 2273300 h 3295650"/>
              <a:gd name="connsiteX30" fmla="*/ 2412470 w 4239683"/>
              <a:gd name="connsiteY30" fmla="*/ 2233613 h 3295650"/>
              <a:gd name="connsiteX31" fmla="*/ 2372784 w 4239683"/>
              <a:gd name="connsiteY31" fmla="*/ 2232025 h 3295650"/>
              <a:gd name="connsiteX32" fmla="*/ 2372783 w 4239683"/>
              <a:gd name="connsiteY32" fmla="*/ 2190750 h 3295650"/>
              <a:gd name="connsiteX33" fmla="*/ 2252133 w 4239683"/>
              <a:gd name="connsiteY33" fmla="*/ 2190750 h 3295650"/>
              <a:gd name="connsiteX34" fmla="*/ 2252133 w 4239683"/>
              <a:gd name="connsiteY34" fmla="*/ 2165350 h 3295650"/>
              <a:gd name="connsiteX35" fmla="*/ 2207683 w 4239683"/>
              <a:gd name="connsiteY35" fmla="*/ 2165350 h 3295650"/>
              <a:gd name="connsiteX36" fmla="*/ 2207683 w 4239683"/>
              <a:gd name="connsiteY36" fmla="*/ 2152650 h 3295650"/>
              <a:gd name="connsiteX37" fmla="*/ 2169583 w 4239683"/>
              <a:gd name="connsiteY37" fmla="*/ 2152650 h 3295650"/>
              <a:gd name="connsiteX38" fmla="*/ 2169583 w 4239683"/>
              <a:gd name="connsiteY38" fmla="*/ 2127250 h 3295650"/>
              <a:gd name="connsiteX39" fmla="*/ 2131483 w 4239683"/>
              <a:gd name="connsiteY39" fmla="*/ 2127250 h 3295650"/>
              <a:gd name="connsiteX40" fmla="*/ 2131483 w 4239683"/>
              <a:gd name="connsiteY40" fmla="*/ 2082800 h 3295650"/>
              <a:gd name="connsiteX41" fmla="*/ 2106083 w 4239683"/>
              <a:gd name="connsiteY41" fmla="*/ 2082800 h 3295650"/>
              <a:gd name="connsiteX42" fmla="*/ 2106083 w 4239683"/>
              <a:gd name="connsiteY42" fmla="*/ 2025650 h 3295650"/>
              <a:gd name="connsiteX43" fmla="*/ 2080683 w 4239683"/>
              <a:gd name="connsiteY43" fmla="*/ 2025650 h 3295650"/>
              <a:gd name="connsiteX44" fmla="*/ 2079096 w 4239683"/>
              <a:gd name="connsiteY44" fmla="*/ 2000250 h 3295650"/>
              <a:gd name="connsiteX45" fmla="*/ 2055283 w 4239683"/>
              <a:gd name="connsiteY45" fmla="*/ 2000250 h 3295650"/>
              <a:gd name="connsiteX46" fmla="*/ 2055283 w 4239683"/>
              <a:gd name="connsiteY46" fmla="*/ 1968500 h 3295650"/>
              <a:gd name="connsiteX47" fmla="*/ 1839383 w 4239683"/>
              <a:gd name="connsiteY47" fmla="*/ 1968500 h 3295650"/>
              <a:gd name="connsiteX48" fmla="*/ 1839383 w 4239683"/>
              <a:gd name="connsiteY48" fmla="*/ 1930400 h 3295650"/>
              <a:gd name="connsiteX49" fmla="*/ 1813983 w 4239683"/>
              <a:gd name="connsiteY49" fmla="*/ 1930400 h 3295650"/>
              <a:gd name="connsiteX50" fmla="*/ 1813983 w 4239683"/>
              <a:gd name="connsiteY50" fmla="*/ 1885950 h 3295650"/>
              <a:gd name="connsiteX51" fmla="*/ 1794933 w 4239683"/>
              <a:gd name="connsiteY51" fmla="*/ 1885950 h 3295650"/>
              <a:gd name="connsiteX52" fmla="*/ 1794933 w 4239683"/>
              <a:gd name="connsiteY52" fmla="*/ 1854200 h 3295650"/>
              <a:gd name="connsiteX53" fmla="*/ 1763183 w 4239683"/>
              <a:gd name="connsiteY53" fmla="*/ 1854200 h 3295650"/>
              <a:gd name="connsiteX54" fmla="*/ 1763183 w 4239683"/>
              <a:gd name="connsiteY54" fmla="*/ 1816100 h 3295650"/>
              <a:gd name="connsiteX55" fmla="*/ 1725083 w 4239683"/>
              <a:gd name="connsiteY55" fmla="*/ 1816100 h 3295650"/>
              <a:gd name="connsiteX56" fmla="*/ 1725083 w 4239683"/>
              <a:gd name="connsiteY56" fmla="*/ 1790700 h 3295650"/>
              <a:gd name="connsiteX57" fmla="*/ 1598083 w 4239683"/>
              <a:gd name="connsiteY57" fmla="*/ 1790700 h 3295650"/>
              <a:gd name="connsiteX58" fmla="*/ 1598083 w 4239683"/>
              <a:gd name="connsiteY58" fmla="*/ 1758950 h 3295650"/>
              <a:gd name="connsiteX59" fmla="*/ 1540933 w 4239683"/>
              <a:gd name="connsiteY59" fmla="*/ 1758950 h 3295650"/>
              <a:gd name="connsiteX60" fmla="*/ 1540933 w 4239683"/>
              <a:gd name="connsiteY60" fmla="*/ 1758950 h 3295650"/>
              <a:gd name="connsiteX61" fmla="*/ 1542522 w 4239683"/>
              <a:gd name="connsiteY61" fmla="*/ 1722437 h 3295650"/>
              <a:gd name="connsiteX62" fmla="*/ 1507596 w 4239683"/>
              <a:gd name="connsiteY62" fmla="*/ 1720849 h 3295650"/>
              <a:gd name="connsiteX63" fmla="*/ 1502833 w 4239683"/>
              <a:gd name="connsiteY63" fmla="*/ 1665288 h 3295650"/>
              <a:gd name="connsiteX64" fmla="*/ 1464733 w 4239683"/>
              <a:gd name="connsiteY64" fmla="*/ 1663700 h 3295650"/>
              <a:gd name="connsiteX65" fmla="*/ 1463146 w 4239683"/>
              <a:gd name="connsiteY65" fmla="*/ 1579563 h 3295650"/>
              <a:gd name="connsiteX66" fmla="*/ 1400177 w 4239683"/>
              <a:gd name="connsiteY66" fmla="*/ 1572155 h 3295650"/>
              <a:gd name="connsiteX67" fmla="*/ 1400703 w 4239683"/>
              <a:gd name="connsiteY67" fmla="*/ 1543049 h 3295650"/>
              <a:gd name="connsiteX68" fmla="*/ 1303865 w 4239683"/>
              <a:gd name="connsiteY68" fmla="*/ 1540934 h 3295650"/>
              <a:gd name="connsiteX69" fmla="*/ 1308100 w 4239683"/>
              <a:gd name="connsiteY69" fmla="*/ 1515533 h 3295650"/>
              <a:gd name="connsiteX70" fmla="*/ 1257300 w 4239683"/>
              <a:gd name="connsiteY70" fmla="*/ 1515533 h 3295650"/>
              <a:gd name="connsiteX71" fmla="*/ 1257300 w 4239683"/>
              <a:gd name="connsiteY71" fmla="*/ 1479550 h 3295650"/>
              <a:gd name="connsiteX72" fmla="*/ 1223433 w 4239683"/>
              <a:gd name="connsiteY72" fmla="*/ 1479550 h 3295650"/>
              <a:gd name="connsiteX73" fmla="*/ 1223433 w 4239683"/>
              <a:gd name="connsiteY73" fmla="*/ 1435100 h 3295650"/>
              <a:gd name="connsiteX74" fmla="*/ 1198033 w 4239683"/>
              <a:gd name="connsiteY74" fmla="*/ 1435100 h 3295650"/>
              <a:gd name="connsiteX75" fmla="*/ 1198033 w 4239683"/>
              <a:gd name="connsiteY75" fmla="*/ 1346200 h 3295650"/>
              <a:gd name="connsiteX76" fmla="*/ 1172633 w 4239683"/>
              <a:gd name="connsiteY76" fmla="*/ 1346200 h 3295650"/>
              <a:gd name="connsiteX77" fmla="*/ 1174749 w 4239683"/>
              <a:gd name="connsiteY77" fmla="*/ 1299633 h 3295650"/>
              <a:gd name="connsiteX78" fmla="*/ 1147233 w 4239683"/>
              <a:gd name="connsiteY78" fmla="*/ 1295400 h 3295650"/>
              <a:gd name="connsiteX79" fmla="*/ 1147233 w 4239683"/>
              <a:gd name="connsiteY79" fmla="*/ 1250950 h 3295650"/>
              <a:gd name="connsiteX80" fmla="*/ 1102783 w 4239683"/>
              <a:gd name="connsiteY80" fmla="*/ 1250950 h 3295650"/>
              <a:gd name="connsiteX81" fmla="*/ 1094316 w 4239683"/>
              <a:gd name="connsiteY81" fmla="*/ 1195917 h 3295650"/>
              <a:gd name="connsiteX82" fmla="*/ 982132 w 4239683"/>
              <a:gd name="connsiteY82" fmla="*/ 1193800 h 3295650"/>
              <a:gd name="connsiteX83" fmla="*/ 956733 w 4239683"/>
              <a:gd name="connsiteY83" fmla="*/ 1164167 h 3295650"/>
              <a:gd name="connsiteX84" fmla="*/ 918633 w 4239683"/>
              <a:gd name="connsiteY84" fmla="*/ 1155700 h 3295650"/>
              <a:gd name="connsiteX85" fmla="*/ 912283 w 4239683"/>
              <a:gd name="connsiteY85" fmla="*/ 1081616 h 3295650"/>
              <a:gd name="connsiteX86" fmla="*/ 895349 w 4239683"/>
              <a:gd name="connsiteY86" fmla="*/ 1051982 h 3295650"/>
              <a:gd name="connsiteX87" fmla="*/ 901700 w 4239683"/>
              <a:gd name="connsiteY87" fmla="*/ 994833 h 3295650"/>
              <a:gd name="connsiteX88" fmla="*/ 867833 w 4239683"/>
              <a:gd name="connsiteY88" fmla="*/ 984250 h 3295650"/>
              <a:gd name="connsiteX89" fmla="*/ 867833 w 4239683"/>
              <a:gd name="connsiteY89" fmla="*/ 933450 h 3295650"/>
              <a:gd name="connsiteX90" fmla="*/ 848783 w 4239683"/>
              <a:gd name="connsiteY90" fmla="*/ 933450 h 3295650"/>
              <a:gd name="connsiteX91" fmla="*/ 848783 w 4239683"/>
              <a:gd name="connsiteY91" fmla="*/ 895350 h 3295650"/>
              <a:gd name="connsiteX92" fmla="*/ 823383 w 4239683"/>
              <a:gd name="connsiteY92" fmla="*/ 895350 h 3295650"/>
              <a:gd name="connsiteX93" fmla="*/ 823383 w 4239683"/>
              <a:gd name="connsiteY93" fmla="*/ 869950 h 3295650"/>
              <a:gd name="connsiteX94" fmla="*/ 715433 w 4239683"/>
              <a:gd name="connsiteY94" fmla="*/ 869950 h 3295650"/>
              <a:gd name="connsiteX95" fmla="*/ 704849 w 4239683"/>
              <a:gd name="connsiteY95" fmla="*/ 836083 h 3295650"/>
              <a:gd name="connsiteX96" fmla="*/ 645583 w 4239683"/>
              <a:gd name="connsiteY96" fmla="*/ 840317 h 3295650"/>
              <a:gd name="connsiteX97" fmla="*/ 645583 w 4239683"/>
              <a:gd name="connsiteY97" fmla="*/ 768350 h 3295650"/>
              <a:gd name="connsiteX98" fmla="*/ 613833 w 4239683"/>
              <a:gd name="connsiteY98" fmla="*/ 768350 h 3295650"/>
              <a:gd name="connsiteX99" fmla="*/ 605366 w 4239683"/>
              <a:gd name="connsiteY99" fmla="*/ 681567 h 3295650"/>
              <a:gd name="connsiteX100" fmla="*/ 590549 w 4239683"/>
              <a:gd name="connsiteY100" fmla="*/ 599017 h 3295650"/>
              <a:gd name="connsiteX101" fmla="*/ 582083 w 4239683"/>
              <a:gd name="connsiteY101" fmla="*/ 565150 h 3295650"/>
              <a:gd name="connsiteX102" fmla="*/ 550333 w 4239683"/>
              <a:gd name="connsiteY102" fmla="*/ 565150 h 3295650"/>
              <a:gd name="connsiteX103" fmla="*/ 548216 w 4239683"/>
              <a:gd name="connsiteY103" fmla="*/ 505883 h 3295650"/>
              <a:gd name="connsiteX104" fmla="*/ 514350 w 4239683"/>
              <a:gd name="connsiteY104" fmla="*/ 501650 h 3295650"/>
              <a:gd name="connsiteX105" fmla="*/ 512233 w 4239683"/>
              <a:gd name="connsiteY105" fmla="*/ 476250 h 3295650"/>
              <a:gd name="connsiteX106" fmla="*/ 442383 w 4239683"/>
              <a:gd name="connsiteY106" fmla="*/ 476250 h 3295650"/>
              <a:gd name="connsiteX107" fmla="*/ 442383 w 4239683"/>
              <a:gd name="connsiteY107" fmla="*/ 450850 h 3295650"/>
              <a:gd name="connsiteX108" fmla="*/ 328083 w 4239683"/>
              <a:gd name="connsiteY108" fmla="*/ 450850 h 3295650"/>
              <a:gd name="connsiteX109" fmla="*/ 328083 w 4239683"/>
              <a:gd name="connsiteY109" fmla="*/ 381000 h 3295650"/>
              <a:gd name="connsiteX110" fmla="*/ 302683 w 4239683"/>
              <a:gd name="connsiteY110" fmla="*/ 381000 h 3295650"/>
              <a:gd name="connsiteX111" fmla="*/ 302683 w 4239683"/>
              <a:gd name="connsiteY111" fmla="*/ 323850 h 3295650"/>
              <a:gd name="connsiteX112" fmla="*/ 283633 w 4239683"/>
              <a:gd name="connsiteY112" fmla="*/ 323850 h 3295650"/>
              <a:gd name="connsiteX113" fmla="*/ 283633 w 4239683"/>
              <a:gd name="connsiteY113" fmla="*/ 241300 h 3295650"/>
              <a:gd name="connsiteX114" fmla="*/ 277283 w 4239683"/>
              <a:gd name="connsiteY114" fmla="*/ 234950 h 3295650"/>
              <a:gd name="connsiteX115" fmla="*/ 277283 w 4239683"/>
              <a:gd name="connsiteY115" fmla="*/ 114300 h 3295650"/>
              <a:gd name="connsiteX116" fmla="*/ 243417 w 4239683"/>
              <a:gd name="connsiteY116" fmla="*/ 88900 h 3295650"/>
              <a:gd name="connsiteX117" fmla="*/ 239183 w 4239683"/>
              <a:gd name="connsiteY117" fmla="*/ 57150 h 3295650"/>
              <a:gd name="connsiteX118" fmla="*/ 160867 w 4239683"/>
              <a:gd name="connsiteY118" fmla="*/ 57150 h 3295650"/>
              <a:gd name="connsiteX119" fmla="*/ 154516 w 4239683"/>
              <a:gd name="connsiteY119" fmla="*/ 21167 h 3295650"/>
              <a:gd name="connsiteX120" fmla="*/ 105834 w 4239683"/>
              <a:gd name="connsiteY120" fmla="*/ 21167 h 3295650"/>
              <a:gd name="connsiteX121" fmla="*/ 105833 w 4239683"/>
              <a:gd name="connsiteY121" fmla="*/ 0 h 3295650"/>
              <a:gd name="connsiteX122" fmla="*/ 0 w 4239683"/>
              <a:gd name="connsiteY122" fmla="*/ 0 h 3295650"/>
              <a:gd name="connsiteX0" fmla="*/ 4239683 w 4239683"/>
              <a:gd name="connsiteY0" fmla="*/ 3295650 h 3295650"/>
              <a:gd name="connsiteX1" fmla="*/ 4239683 w 4239683"/>
              <a:gd name="connsiteY1" fmla="*/ 2768600 h 3295650"/>
              <a:gd name="connsiteX2" fmla="*/ 3623733 w 4239683"/>
              <a:gd name="connsiteY2" fmla="*/ 2768600 h 3295650"/>
              <a:gd name="connsiteX3" fmla="*/ 3623733 w 4239683"/>
              <a:gd name="connsiteY3" fmla="*/ 2673350 h 3295650"/>
              <a:gd name="connsiteX4" fmla="*/ 3160183 w 4239683"/>
              <a:gd name="connsiteY4" fmla="*/ 2673350 h 3295650"/>
              <a:gd name="connsiteX5" fmla="*/ 3160183 w 4239683"/>
              <a:gd name="connsiteY5" fmla="*/ 2603500 h 3295650"/>
              <a:gd name="connsiteX6" fmla="*/ 3058583 w 4239683"/>
              <a:gd name="connsiteY6" fmla="*/ 2603500 h 3295650"/>
              <a:gd name="connsiteX7" fmla="*/ 3058583 w 4239683"/>
              <a:gd name="connsiteY7" fmla="*/ 2603500 h 3295650"/>
              <a:gd name="connsiteX8" fmla="*/ 3058583 w 4239683"/>
              <a:gd name="connsiteY8" fmla="*/ 2559050 h 3295650"/>
              <a:gd name="connsiteX9" fmla="*/ 2995083 w 4239683"/>
              <a:gd name="connsiteY9" fmla="*/ 2559050 h 3295650"/>
              <a:gd name="connsiteX10" fmla="*/ 3012546 w 4239683"/>
              <a:gd name="connsiteY10" fmla="*/ 2489200 h 3295650"/>
              <a:gd name="connsiteX11" fmla="*/ 2982383 w 4239683"/>
              <a:gd name="connsiteY11" fmla="*/ 2486025 h 3295650"/>
              <a:gd name="connsiteX12" fmla="*/ 2988733 w 4239683"/>
              <a:gd name="connsiteY12" fmla="*/ 2454276 h 3295650"/>
              <a:gd name="connsiteX13" fmla="*/ 2926820 w 4239683"/>
              <a:gd name="connsiteY13" fmla="*/ 2457450 h 3295650"/>
              <a:gd name="connsiteX14" fmla="*/ 2925233 w 4239683"/>
              <a:gd name="connsiteY14" fmla="*/ 2438400 h 3295650"/>
              <a:gd name="connsiteX15" fmla="*/ 2823633 w 4239683"/>
              <a:gd name="connsiteY15" fmla="*/ 2438400 h 3295650"/>
              <a:gd name="connsiteX16" fmla="*/ 2823633 w 4239683"/>
              <a:gd name="connsiteY16" fmla="*/ 2413000 h 3295650"/>
              <a:gd name="connsiteX17" fmla="*/ 2753783 w 4239683"/>
              <a:gd name="connsiteY17" fmla="*/ 2413000 h 3295650"/>
              <a:gd name="connsiteX18" fmla="*/ 2753783 w 4239683"/>
              <a:gd name="connsiteY18" fmla="*/ 2393950 h 3295650"/>
              <a:gd name="connsiteX19" fmla="*/ 2728383 w 4239683"/>
              <a:gd name="connsiteY19" fmla="*/ 2393950 h 3295650"/>
              <a:gd name="connsiteX20" fmla="*/ 2728383 w 4239683"/>
              <a:gd name="connsiteY20" fmla="*/ 2368550 h 3295650"/>
              <a:gd name="connsiteX21" fmla="*/ 2696633 w 4239683"/>
              <a:gd name="connsiteY21" fmla="*/ 2368550 h 3295650"/>
              <a:gd name="connsiteX22" fmla="*/ 2696633 w 4239683"/>
              <a:gd name="connsiteY22" fmla="*/ 2355850 h 3295650"/>
              <a:gd name="connsiteX23" fmla="*/ 2575983 w 4239683"/>
              <a:gd name="connsiteY23" fmla="*/ 2355850 h 3295650"/>
              <a:gd name="connsiteX24" fmla="*/ 2575983 w 4239683"/>
              <a:gd name="connsiteY24" fmla="*/ 2336800 h 3295650"/>
              <a:gd name="connsiteX25" fmla="*/ 2506133 w 4239683"/>
              <a:gd name="connsiteY25" fmla="*/ 2336800 h 3295650"/>
              <a:gd name="connsiteX26" fmla="*/ 2509308 w 4239683"/>
              <a:gd name="connsiteY26" fmla="*/ 2306638 h 3295650"/>
              <a:gd name="connsiteX27" fmla="*/ 2452158 w 4239683"/>
              <a:gd name="connsiteY27" fmla="*/ 2308224 h 3295650"/>
              <a:gd name="connsiteX28" fmla="*/ 2453745 w 4239683"/>
              <a:gd name="connsiteY28" fmla="*/ 2271713 h 3295650"/>
              <a:gd name="connsiteX29" fmla="*/ 2410883 w 4239683"/>
              <a:gd name="connsiteY29" fmla="*/ 2273300 h 3295650"/>
              <a:gd name="connsiteX30" fmla="*/ 2412470 w 4239683"/>
              <a:gd name="connsiteY30" fmla="*/ 2233613 h 3295650"/>
              <a:gd name="connsiteX31" fmla="*/ 2372784 w 4239683"/>
              <a:gd name="connsiteY31" fmla="*/ 2232025 h 3295650"/>
              <a:gd name="connsiteX32" fmla="*/ 2372783 w 4239683"/>
              <a:gd name="connsiteY32" fmla="*/ 2190750 h 3295650"/>
              <a:gd name="connsiteX33" fmla="*/ 2252133 w 4239683"/>
              <a:gd name="connsiteY33" fmla="*/ 2190750 h 3295650"/>
              <a:gd name="connsiteX34" fmla="*/ 2252133 w 4239683"/>
              <a:gd name="connsiteY34" fmla="*/ 2165350 h 3295650"/>
              <a:gd name="connsiteX35" fmla="*/ 2207683 w 4239683"/>
              <a:gd name="connsiteY35" fmla="*/ 2165350 h 3295650"/>
              <a:gd name="connsiteX36" fmla="*/ 2207683 w 4239683"/>
              <a:gd name="connsiteY36" fmla="*/ 2152650 h 3295650"/>
              <a:gd name="connsiteX37" fmla="*/ 2169583 w 4239683"/>
              <a:gd name="connsiteY37" fmla="*/ 2152650 h 3295650"/>
              <a:gd name="connsiteX38" fmla="*/ 2169583 w 4239683"/>
              <a:gd name="connsiteY38" fmla="*/ 2127250 h 3295650"/>
              <a:gd name="connsiteX39" fmla="*/ 2131483 w 4239683"/>
              <a:gd name="connsiteY39" fmla="*/ 2127250 h 3295650"/>
              <a:gd name="connsiteX40" fmla="*/ 2131483 w 4239683"/>
              <a:gd name="connsiteY40" fmla="*/ 2082800 h 3295650"/>
              <a:gd name="connsiteX41" fmla="*/ 2106083 w 4239683"/>
              <a:gd name="connsiteY41" fmla="*/ 2082800 h 3295650"/>
              <a:gd name="connsiteX42" fmla="*/ 2106083 w 4239683"/>
              <a:gd name="connsiteY42" fmla="*/ 2025650 h 3295650"/>
              <a:gd name="connsiteX43" fmla="*/ 2080683 w 4239683"/>
              <a:gd name="connsiteY43" fmla="*/ 2025650 h 3295650"/>
              <a:gd name="connsiteX44" fmla="*/ 2079096 w 4239683"/>
              <a:gd name="connsiteY44" fmla="*/ 2000250 h 3295650"/>
              <a:gd name="connsiteX45" fmla="*/ 2055283 w 4239683"/>
              <a:gd name="connsiteY45" fmla="*/ 2000250 h 3295650"/>
              <a:gd name="connsiteX46" fmla="*/ 2055283 w 4239683"/>
              <a:gd name="connsiteY46" fmla="*/ 1968500 h 3295650"/>
              <a:gd name="connsiteX47" fmla="*/ 1839383 w 4239683"/>
              <a:gd name="connsiteY47" fmla="*/ 1968500 h 3295650"/>
              <a:gd name="connsiteX48" fmla="*/ 1839383 w 4239683"/>
              <a:gd name="connsiteY48" fmla="*/ 1930400 h 3295650"/>
              <a:gd name="connsiteX49" fmla="*/ 1813983 w 4239683"/>
              <a:gd name="connsiteY49" fmla="*/ 1930400 h 3295650"/>
              <a:gd name="connsiteX50" fmla="*/ 1813983 w 4239683"/>
              <a:gd name="connsiteY50" fmla="*/ 1885950 h 3295650"/>
              <a:gd name="connsiteX51" fmla="*/ 1794933 w 4239683"/>
              <a:gd name="connsiteY51" fmla="*/ 1885950 h 3295650"/>
              <a:gd name="connsiteX52" fmla="*/ 1794933 w 4239683"/>
              <a:gd name="connsiteY52" fmla="*/ 1854200 h 3295650"/>
              <a:gd name="connsiteX53" fmla="*/ 1763183 w 4239683"/>
              <a:gd name="connsiteY53" fmla="*/ 1854200 h 3295650"/>
              <a:gd name="connsiteX54" fmla="*/ 1763183 w 4239683"/>
              <a:gd name="connsiteY54" fmla="*/ 1816100 h 3295650"/>
              <a:gd name="connsiteX55" fmla="*/ 1725083 w 4239683"/>
              <a:gd name="connsiteY55" fmla="*/ 1816100 h 3295650"/>
              <a:gd name="connsiteX56" fmla="*/ 1725083 w 4239683"/>
              <a:gd name="connsiteY56" fmla="*/ 1790700 h 3295650"/>
              <a:gd name="connsiteX57" fmla="*/ 1598083 w 4239683"/>
              <a:gd name="connsiteY57" fmla="*/ 1790700 h 3295650"/>
              <a:gd name="connsiteX58" fmla="*/ 1598083 w 4239683"/>
              <a:gd name="connsiteY58" fmla="*/ 1758950 h 3295650"/>
              <a:gd name="connsiteX59" fmla="*/ 1540933 w 4239683"/>
              <a:gd name="connsiteY59" fmla="*/ 1758950 h 3295650"/>
              <a:gd name="connsiteX60" fmla="*/ 1540933 w 4239683"/>
              <a:gd name="connsiteY60" fmla="*/ 1758950 h 3295650"/>
              <a:gd name="connsiteX61" fmla="*/ 1542522 w 4239683"/>
              <a:gd name="connsiteY61" fmla="*/ 1722437 h 3295650"/>
              <a:gd name="connsiteX62" fmla="*/ 1507596 w 4239683"/>
              <a:gd name="connsiteY62" fmla="*/ 1720849 h 3295650"/>
              <a:gd name="connsiteX63" fmla="*/ 1502833 w 4239683"/>
              <a:gd name="connsiteY63" fmla="*/ 1665288 h 3295650"/>
              <a:gd name="connsiteX64" fmla="*/ 1464733 w 4239683"/>
              <a:gd name="connsiteY64" fmla="*/ 1663700 h 3295650"/>
              <a:gd name="connsiteX65" fmla="*/ 1463146 w 4239683"/>
              <a:gd name="connsiteY65" fmla="*/ 1579563 h 3295650"/>
              <a:gd name="connsiteX66" fmla="*/ 1400177 w 4239683"/>
              <a:gd name="connsiteY66" fmla="*/ 1572155 h 3295650"/>
              <a:gd name="connsiteX67" fmla="*/ 1400703 w 4239683"/>
              <a:gd name="connsiteY67" fmla="*/ 1543049 h 3295650"/>
              <a:gd name="connsiteX68" fmla="*/ 1303865 w 4239683"/>
              <a:gd name="connsiteY68" fmla="*/ 1540934 h 3295650"/>
              <a:gd name="connsiteX69" fmla="*/ 1308100 w 4239683"/>
              <a:gd name="connsiteY69" fmla="*/ 1515533 h 3295650"/>
              <a:gd name="connsiteX70" fmla="*/ 1257300 w 4239683"/>
              <a:gd name="connsiteY70" fmla="*/ 1515533 h 3295650"/>
              <a:gd name="connsiteX71" fmla="*/ 1257300 w 4239683"/>
              <a:gd name="connsiteY71" fmla="*/ 1479550 h 3295650"/>
              <a:gd name="connsiteX72" fmla="*/ 1223433 w 4239683"/>
              <a:gd name="connsiteY72" fmla="*/ 1479550 h 3295650"/>
              <a:gd name="connsiteX73" fmla="*/ 1223433 w 4239683"/>
              <a:gd name="connsiteY73" fmla="*/ 1435100 h 3295650"/>
              <a:gd name="connsiteX74" fmla="*/ 1198033 w 4239683"/>
              <a:gd name="connsiteY74" fmla="*/ 1435100 h 3295650"/>
              <a:gd name="connsiteX75" fmla="*/ 1198033 w 4239683"/>
              <a:gd name="connsiteY75" fmla="*/ 1346200 h 3295650"/>
              <a:gd name="connsiteX76" fmla="*/ 1172633 w 4239683"/>
              <a:gd name="connsiteY76" fmla="*/ 1346200 h 3295650"/>
              <a:gd name="connsiteX77" fmla="*/ 1174749 w 4239683"/>
              <a:gd name="connsiteY77" fmla="*/ 1299633 h 3295650"/>
              <a:gd name="connsiteX78" fmla="*/ 1147233 w 4239683"/>
              <a:gd name="connsiteY78" fmla="*/ 1295400 h 3295650"/>
              <a:gd name="connsiteX79" fmla="*/ 1147233 w 4239683"/>
              <a:gd name="connsiteY79" fmla="*/ 1250950 h 3295650"/>
              <a:gd name="connsiteX80" fmla="*/ 1102783 w 4239683"/>
              <a:gd name="connsiteY80" fmla="*/ 1250950 h 3295650"/>
              <a:gd name="connsiteX81" fmla="*/ 1094316 w 4239683"/>
              <a:gd name="connsiteY81" fmla="*/ 1195917 h 3295650"/>
              <a:gd name="connsiteX82" fmla="*/ 982132 w 4239683"/>
              <a:gd name="connsiteY82" fmla="*/ 1193800 h 3295650"/>
              <a:gd name="connsiteX83" fmla="*/ 956733 w 4239683"/>
              <a:gd name="connsiteY83" fmla="*/ 1164167 h 3295650"/>
              <a:gd name="connsiteX84" fmla="*/ 918633 w 4239683"/>
              <a:gd name="connsiteY84" fmla="*/ 1155700 h 3295650"/>
              <a:gd name="connsiteX85" fmla="*/ 912283 w 4239683"/>
              <a:gd name="connsiteY85" fmla="*/ 1081616 h 3295650"/>
              <a:gd name="connsiteX86" fmla="*/ 895349 w 4239683"/>
              <a:gd name="connsiteY86" fmla="*/ 1051982 h 3295650"/>
              <a:gd name="connsiteX87" fmla="*/ 901700 w 4239683"/>
              <a:gd name="connsiteY87" fmla="*/ 994833 h 3295650"/>
              <a:gd name="connsiteX88" fmla="*/ 867833 w 4239683"/>
              <a:gd name="connsiteY88" fmla="*/ 984250 h 3295650"/>
              <a:gd name="connsiteX89" fmla="*/ 867833 w 4239683"/>
              <a:gd name="connsiteY89" fmla="*/ 933450 h 3295650"/>
              <a:gd name="connsiteX90" fmla="*/ 848783 w 4239683"/>
              <a:gd name="connsiteY90" fmla="*/ 933450 h 3295650"/>
              <a:gd name="connsiteX91" fmla="*/ 848783 w 4239683"/>
              <a:gd name="connsiteY91" fmla="*/ 895350 h 3295650"/>
              <a:gd name="connsiteX92" fmla="*/ 823383 w 4239683"/>
              <a:gd name="connsiteY92" fmla="*/ 895350 h 3295650"/>
              <a:gd name="connsiteX93" fmla="*/ 823383 w 4239683"/>
              <a:gd name="connsiteY93" fmla="*/ 869950 h 3295650"/>
              <a:gd name="connsiteX94" fmla="*/ 715433 w 4239683"/>
              <a:gd name="connsiteY94" fmla="*/ 869950 h 3295650"/>
              <a:gd name="connsiteX95" fmla="*/ 704849 w 4239683"/>
              <a:gd name="connsiteY95" fmla="*/ 836083 h 3295650"/>
              <a:gd name="connsiteX96" fmla="*/ 645583 w 4239683"/>
              <a:gd name="connsiteY96" fmla="*/ 840317 h 3295650"/>
              <a:gd name="connsiteX97" fmla="*/ 645583 w 4239683"/>
              <a:gd name="connsiteY97" fmla="*/ 768350 h 3295650"/>
              <a:gd name="connsiteX98" fmla="*/ 613833 w 4239683"/>
              <a:gd name="connsiteY98" fmla="*/ 768350 h 3295650"/>
              <a:gd name="connsiteX99" fmla="*/ 605366 w 4239683"/>
              <a:gd name="connsiteY99" fmla="*/ 681567 h 3295650"/>
              <a:gd name="connsiteX100" fmla="*/ 590549 w 4239683"/>
              <a:gd name="connsiteY100" fmla="*/ 599017 h 3295650"/>
              <a:gd name="connsiteX101" fmla="*/ 582083 w 4239683"/>
              <a:gd name="connsiteY101" fmla="*/ 565150 h 3295650"/>
              <a:gd name="connsiteX102" fmla="*/ 550333 w 4239683"/>
              <a:gd name="connsiteY102" fmla="*/ 565150 h 3295650"/>
              <a:gd name="connsiteX103" fmla="*/ 548216 w 4239683"/>
              <a:gd name="connsiteY103" fmla="*/ 505883 h 3295650"/>
              <a:gd name="connsiteX104" fmla="*/ 514350 w 4239683"/>
              <a:gd name="connsiteY104" fmla="*/ 501650 h 3295650"/>
              <a:gd name="connsiteX105" fmla="*/ 512233 w 4239683"/>
              <a:gd name="connsiteY105" fmla="*/ 476250 h 3295650"/>
              <a:gd name="connsiteX106" fmla="*/ 442383 w 4239683"/>
              <a:gd name="connsiteY106" fmla="*/ 476250 h 3295650"/>
              <a:gd name="connsiteX107" fmla="*/ 442383 w 4239683"/>
              <a:gd name="connsiteY107" fmla="*/ 450850 h 3295650"/>
              <a:gd name="connsiteX108" fmla="*/ 328083 w 4239683"/>
              <a:gd name="connsiteY108" fmla="*/ 450850 h 3295650"/>
              <a:gd name="connsiteX109" fmla="*/ 328083 w 4239683"/>
              <a:gd name="connsiteY109" fmla="*/ 381000 h 3295650"/>
              <a:gd name="connsiteX110" fmla="*/ 302683 w 4239683"/>
              <a:gd name="connsiteY110" fmla="*/ 381000 h 3295650"/>
              <a:gd name="connsiteX111" fmla="*/ 302683 w 4239683"/>
              <a:gd name="connsiteY111" fmla="*/ 323850 h 3295650"/>
              <a:gd name="connsiteX112" fmla="*/ 283633 w 4239683"/>
              <a:gd name="connsiteY112" fmla="*/ 323850 h 3295650"/>
              <a:gd name="connsiteX113" fmla="*/ 283633 w 4239683"/>
              <a:gd name="connsiteY113" fmla="*/ 241300 h 3295650"/>
              <a:gd name="connsiteX114" fmla="*/ 277283 w 4239683"/>
              <a:gd name="connsiteY114" fmla="*/ 234950 h 3295650"/>
              <a:gd name="connsiteX115" fmla="*/ 277283 w 4239683"/>
              <a:gd name="connsiteY115" fmla="*/ 114300 h 3295650"/>
              <a:gd name="connsiteX116" fmla="*/ 243417 w 4239683"/>
              <a:gd name="connsiteY116" fmla="*/ 88900 h 3295650"/>
              <a:gd name="connsiteX117" fmla="*/ 239183 w 4239683"/>
              <a:gd name="connsiteY117" fmla="*/ 57150 h 3295650"/>
              <a:gd name="connsiteX118" fmla="*/ 160867 w 4239683"/>
              <a:gd name="connsiteY118" fmla="*/ 57150 h 3295650"/>
              <a:gd name="connsiteX119" fmla="*/ 154516 w 4239683"/>
              <a:gd name="connsiteY119" fmla="*/ 21167 h 3295650"/>
              <a:gd name="connsiteX120" fmla="*/ 105834 w 4239683"/>
              <a:gd name="connsiteY120" fmla="*/ 21167 h 3295650"/>
              <a:gd name="connsiteX121" fmla="*/ 105833 w 4239683"/>
              <a:gd name="connsiteY121" fmla="*/ 0 h 3295650"/>
              <a:gd name="connsiteX122" fmla="*/ 0 w 4239683"/>
              <a:gd name="connsiteY122" fmla="*/ 0 h 3295650"/>
              <a:gd name="connsiteX0" fmla="*/ 4239683 w 4239683"/>
              <a:gd name="connsiteY0" fmla="*/ 3295650 h 3295650"/>
              <a:gd name="connsiteX1" fmla="*/ 4239683 w 4239683"/>
              <a:gd name="connsiteY1" fmla="*/ 2768600 h 3295650"/>
              <a:gd name="connsiteX2" fmla="*/ 3623733 w 4239683"/>
              <a:gd name="connsiteY2" fmla="*/ 2768600 h 3295650"/>
              <a:gd name="connsiteX3" fmla="*/ 3623733 w 4239683"/>
              <a:gd name="connsiteY3" fmla="*/ 2673350 h 3295650"/>
              <a:gd name="connsiteX4" fmla="*/ 3160183 w 4239683"/>
              <a:gd name="connsiteY4" fmla="*/ 2673350 h 3295650"/>
              <a:gd name="connsiteX5" fmla="*/ 3160183 w 4239683"/>
              <a:gd name="connsiteY5" fmla="*/ 2603500 h 3295650"/>
              <a:gd name="connsiteX6" fmla="*/ 3058583 w 4239683"/>
              <a:gd name="connsiteY6" fmla="*/ 2603500 h 3295650"/>
              <a:gd name="connsiteX7" fmla="*/ 3058583 w 4239683"/>
              <a:gd name="connsiteY7" fmla="*/ 2603500 h 3295650"/>
              <a:gd name="connsiteX8" fmla="*/ 3058583 w 4239683"/>
              <a:gd name="connsiteY8" fmla="*/ 2559050 h 3295650"/>
              <a:gd name="connsiteX9" fmla="*/ 3010958 w 4239683"/>
              <a:gd name="connsiteY9" fmla="*/ 2559050 h 3295650"/>
              <a:gd name="connsiteX10" fmla="*/ 3012546 w 4239683"/>
              <a:gd name="connsiteY10" fmla="*/ 2489200 h 3295650"/>
              <a:gd name="connsiteX11" fmla="*/ 2982383 w 4239683"/>
              <a:gd name="connsiteY11" fmla="*/ 2486025 h 3295650"/>
              <a:gd name="connsiteX12" fmla="*/ 2988733 w 4239683"/>
              <a:gd name="connsiteY12" fmla="*/ 2454276 h 3295650"/>
              <a:gd name="connsiteX13" fmla="*/ 2926820 w 4239683"/>
              <a:gd name="connsiteY13" fmla="*/ 2457450 h 3295650"/>
              <a:gd name="connsiteX14" fmla="*/ 2925233 w 4239683"/>
              <a:gd name="connsiteY14" fmla="*/ 2438400 h 3295650"/>
              <a:gd name="connsiteX15" fmla="*/ 2823633 w 4239683"/>
              <a:gd name="connsiteY15" fmla="*/ 2438400 h 3295650"/>
              <a:gd name="connsiteX16" fmla="*/ 2823633 w 4239683"/>
              <a:gd name="connsiteY16" fmla="*/ 2413000 h 3295650"/>
              <a:gd name="connsiteX17" fmla="*/ 2753783 w 4239683"/>
              <a:gd name="connsiteY17" fmla="*/ 2413000 h 3295650"/>
              <a:gd name="connsiteX18" fmla="*/ 2753783 w 4239683"/>
              <a:gd name="connsiteY18" fmla="*/ 2393950 h 3295650"/>
              <a:gd name="connsiteX19" fmla="*/ 2728383 w 4239683"/>
              <a:gd name="connsiteY19" fmla="*/ 2393950 h 3295650"/>
              <a:gd name="connsiteX20" fmla="*/ 2728383 w 4239683"/>
              <a:gd name="connsiteY20" fmla="*/ 2368550 h 3295650"/>
              <a:gd name="connsiteX21" fmla="*/ 2696633 w 4239683"/>
              <a:gd name="connsiteY21" fmla="*/ 2368550 h 3295650"/>
              <a:gd name="connsiteX22" fmla="*/ 2696633 w 4239683"/>
              <a:gd name="connsiteY22" fmla="*/ 2355850 h 3295650"/>
              <a:gd name="connsiteX23" fmla="*/ 2575983 w 4239683"/>
              <a:gd name="connsiteY23" fmla="*/ 2355850 h 3295650"/>
              <a:gd name="connsiteX24" fmla="*/ 2575983 w 4239683"/>
              <a:gd name="connsiteY24" fmla="*/ 2336800 h 3295650"/>
              <a:gd name="connsiteX25" fmla="*/ 2506133 w 4239683"/>
              <a:gd name="connsiteY25" fmla="*/ 2336800 h 3295650"/>
              <a:gd name="connsiteX26" fmla="*/ 2509308 w 4239683"/>
              <a:gd name="connsiteY26" fmla="*/ 2306638 h 3295650"/>
              <a:gd name="connsiteX27" fmla="*/ 2452158 w 4239683"/>
              <a:gd name="connsiteY27" fmla="*/ 2308224 h 3295650"/>
              <a:gd name="connsiteX28" fmla="*/ 2453745 w 4239683"/>
              <a:gd name="connsiteY28" fmla="*/ 2271713 h 3295650"/>
              <a:gd name="connsiteX29" fmla="*/ 2410883 w 4239683"/>
              <a:gd name="connsiteY29" fmla="*/ 2273300 h 3295650"/>
              <a:gd name="connsiteX30" fmla="*/ 2412470 w 4239683"/>
              <a:gd name="connsiteY30" fmla="*/ 2233613 h 3295650"/>
              <a:gd name="connsiteX31" fmla="*/ 2372784 w 4239683"/>
              <a:gd name="connsiteY31" fmla="*/ 2232025 h 3295650"/>
              <a:gd name="connsiteX32" fmla="*/ 2372783 w 4239683"/>
              <a:gd name="connsiteY32" fmla="*/ 2190750 h 3295650"/>
              <a:gd name="connsiteX33" fmla="*/ 2252133 w 4239683"/>
              <a:gd name="connsiteY33" fmla="*/ 2190750 h 3295650"/>
              <a:gd name="connsiteX34" fmla="*/ 2252133 w 4239683"/>
              <a:gd name="connsiteY34" fmla="*/ 2165350 h 3295650"/>
              <a:gd name="connsiteX35" fmla="*/ 2207683 w 4239683"/>
              <a:gd name="connsiteY35" fmla="*/ 2165350 h 3295650"/>
              <a:gd name="connsiteX36" fmla="*/ 2207683 w 4239683"/>
              <a:gd name="connsiteY36" fmla="*/ 2152650 h 3295650"/>
              <a:gd name="connsiteX37" fmla="*/ 2169583 w 4239683"/>
              <a:gd name="connsiteY37" fmla="*/ 2152650 h 3295650"/>
              <a:gd name="connsiteX38" fmla="*/ 2169583 w 4239683"/>
              <a:gd name="connsiteY38" fmla="*/ 2127250 h 3295650"/>
              <a:gd name="connsiteX39" fmla="*/ 2131483 w 4239683"/>
              <a:gd name="connsiteY39" fmla="*/ 2127250 h 3295650"/>
              <a:gd name="connsiteX40" fmla="*/ 2131483 w 4239683"/>
              <a:gd name="connsiteY40" fmla="*/ 2082800 h 3295650"/>
              <a:gd name="connsiteX41" fmla="*/ 2106083 w 4239683"/>
              <a:gd name="connsiteY41" fmla="*/ 2082800 h 3295650"/>
              <a:gd name="connsiteX42" fmla="*/ 2106083 w 4239683"/>
              <a:gd name="connsiteY42" fmla="*/ 2025650 h 3295650"/>
              <a:gd name="connsiteX43" fmla="*/ 2080683 w 4239683"/>
              <a:gd name="connsiteY43" fmla="*/ 2025650 h 3295650"/>
              <a:gd name="connsiteX44" fmla="*/ 2079096 w 4239683"/>
              <a:gd name="connsiteY44" fmla="*/ 2000250 h 3295650"/>
              <a:gd name="connsiteX45" fmla="*/ 2055283 w 4239683"/>
              <a:gd name="connsiteY45" fmla="*/ 2000250 h 3295650"/>
              <a:gd name="connsiteX46" fmla="*/ 2055283 w 4239683"/>
              <a:gd name="connsiteY46" fmla="*/ 1968500 h 3295650"/>
              <a:gd name="connsiteX47" fmla="*/ 1839383 w 4239683"/>
              <a:gd name="connsiteY47" fmla="*/ 1968500 h 3295650"/>
              <a:gd name="connsiteX48" fmla="*/ 1839383 w 4239683"/>
              <a:gd name="connsiteY48" fmla="*/ 1930400 h 3295650"/>
              <a:gd name="connsiteX49" fmla="*/ 1813983 w 4239683"/>
              <a:gd name="connsiteY49" fmla="*/ 1930400 h 3295650"/>
              <a:gd name="connsiteX50" fmla="*/ 1813983 w 4239683"/>
              <a:gd name="connsiteY50" fmla="*/ 1885950 h 3295650"/>
              <a:gd name="connsiteX51" fmla="*/ 1794933 w 4239683"/>
              <a:gd name="connsiteY51" fmla="*/ 1885950 h 3295650"/>
              <a:gd name="connsiteX52" fmla="*/ 1794933 w 4239683"/>
              <a:gd name="connsiteY52" fmla="*/ 1854200 h 3295650"/>
              <a:gd name="connsiteX53" fmla="*/ 1763183 w 4239683"/>
              <a:gd name="connsiteY53" fmla="*/ 1854200 h 3295650"/>
              <a:gd name="connsiteX54" fmla="*/ 1763183 w 4239683"/>
              <a:gd name="connsiteY54" fmla="*/ 1816100 h 3295650"/>
              <a:gd name="connsiteX55" fmla="*/ 1725083 w 4239683"/>
              <a:gd name="connsiteY55" fmla="*/ 1816100 h 3295650"/>
              <a:gd name="connsiteX56" fmla="*/ 1725083 w 4239683"/>
              <a:gd name="connsiteY56" fmla="*/ 1790700 h 3295650"/>
              <a:gd name="connsiteX57" fmla="*/ 1598083 w 4239683"/>
              <a:gd name="connsiteY57" fmla="*/ 1790700 h 3295650"/>
              <a:gd name="connsiteX58" fmla="*/ 1598083 w 4239683"/>
              <a:gd name="connsiteY58" fmla="*/ 1758950 h 3295650"/>
              <a:gd name="connsiteX59" fmla="*/ 1540933 w 4239683"/>
              <a:gd name="connsiteY59" fmla="*/ 1758950 h 3295650"/>
              <a:gd name="connsiteX60" fmla="*/ 1540933 w 4239683"/>
              <a:gd name="connsiteY60" fmla="*/ 1758950 h 3295650"/>
              <a:gd name="connsiteX61" fmla="*/ 1542522 w 4239683"/>
              <a:gd name="connsiteY61" fmla="*/ 1722437 h 3295650"/>
              <a:gd name="connsiteX62" fmla="*/ 1507596 w 4239683"/>
              <a:gd name="connsiteY62" fmla="*/ 1720849 h 3295650"/>
              <a:gd name="connsiteX63" fmla="*/ 1502833 w 4239683"/>
              <a:gd name="connsiteY63" fmla="*/ 1665288 h 3295650"/>
              <a:gd name="connsiteX64" fmla="*/ 1464733 w 4239683"/>
              <a:gd name="connsiteY64" fmla="*/ 1663700 h 3295650"/>
              <a:gd name="connsiteX65" fmla="*/ 1463146 w 4239683"/>
              <a:gd name="connsiteY65" fmla="*/ 1579563 h 3295650"/>
              <a:gd name="connsiteX66" fmla="*/ 1400177 w 4239683"/>
              <a:gd name="connsiteY66" fmla="*/ 1572155 h 3295650"/>
              <a:gd name="connsiteX67" fmla="*/ 1400703 w 4239683"/>
              <a:gd name="connsiteY67" fmla="*/ 1543049 h 3295650"/>
              <a:gd name="connsiteX68" fmla="*/ 1303865 w 4239683"/>
              <a:gd name="connsiteY68" fmla="*/ 1540934 h 3295650"/>
              <a:gd name="connsiteX69" fmla="*/ 1308100 w 4239683"/>
              <a:gd name="connsiteY69" fmla="*/ 1515533 h 3295650"/>
              <a:gd name="connsiteX70" fmla="*/ 1257300 w 4239683"/>
              <a:gd name="connsiteY70" fmla="*/ 1515533 h 3295650"/>
              <a:gd name="connsiteX71" fmla="*/ 1257300 w 4239683"/>
              <a:gd name="connsiteY71" fmla="*/ 1479550 h 3295650"/>
              <a:gd name="connsiteX72" fmla="*/ 1223433 w 4239683"/>
              <a:gd name="connsiteY72" fmla="*/ 1479550 h 3295650"/>
              <a:gd name="connsiteX73" fmla="*/ 1223433 w 4239683"/>
              <a:gd name="connsiteY73" fmla="*/ 1435100 h 3295650"/>
              <a:gd name="connsiteX74" fmla="*/ 1198033 w 4239683"/>
              <a:gd name="connsiteY74" fmla="*/ 1435100 h 3295650"/>
              <a:gd name="connsiteX75" fmla="*/ 1198033 w 4239683"/>
              <a:gd name="connsiteY75" fmla="*/ 1346200 h 3295650"/>
              <a:gd name="connsiteX76" fmla="*/ 1172633 w 4239683"/>
              <a:gd name="connsiteY76" fmla="*/ 1346200 h 3295650"/>
              <a:gd name="connsiteX77" fmla="*/ 1174749 w 4239683"/>
              <a:gd name="connsiteY77" fmla="*/ 1299633 h 3295650"/>
              <a:gd name="connsiteX78" fmla="*/ 1147233 w 4239683"/>
              <a:gd name="connsiteY78" fmla="*/ 1295400 h 3295650"/>
              <a:gd name="connsiteX79" fmla="*/ 1147233 w 4239683"/>
              <a:gd name="connsiteY79" fmla="*/ 1250950 h 3295650"/>
              <a:gd name="connsiteX80" fmla="*/ 1102783 w 4239683"/>
              <a:gd name="connsiteY80" fmla="*/ 1250950 h 3295650"/>
              <a:gd name="connsiteX81" fmla="*/ 1094316 w 4239683"/>
              <a:gd name="connsiteY81" fmla="*/ 1195917 h 3295650"/>
              <a:gd name="connsiteX82" fmla="*/ 982132 w 4239683"/>
              <a:gd name="connsiteY82" fmla="*/ 1193800 h 3295650"/>
              <a:gd name="connsiteX83" fmla="*/ 956733 w 4239683"/>
              <a:gd name="connsiteY83" fmla="*/ 1164167 h 3295650"/>
              <a:gd name="connsiteX84" fmla="*/ 918633 w 4239683"/>
              <a:gd name="connsiteY84" fmla="*/ 1155700 h 3295650"/>
              <a:gd name="connsiteX85" fmla="*/ 912283 w 4239683"/>
              <a:gd name="connsiteY85" fmla="*/ 1081616 h 3295650"/>
              <a:gd name="connsiteX86" fmla="*/ 895349 w 4239683"/>
              <a:gd name="connsiteY86" fmla="*/ 1051982 h 3295650"/>
              <a:gd name="connsiteX87" fmla="*/ 901700 w 4239683"/>
              <a:gd name="connsiteY87" fmla="*/ 994833 h 3295650"/>
              <a:gd name="connsiteX88" fmla="*/ 867833 w 4239683"/>
              <a:gd name="connsiteY88" fmla="*/ 984250 h 3295650"/>
              <a:gd name="connsiteX89" fmla="*/ 867833 w 4239683"/>
              <a:gd name="connsiteY89" fmla="*/ 933450 h 3295650"/>
              <a:gd name="connsiteX90" fmla="*/ 848783 w 4239683"/>
              <a:gd name="connsiteY90" fmla="*/ 933450 h 3295650"/>
              <a:gd name="connsiteX91" fmla="*/ 848783 w 4239683"/>
              <a:gd name="connsiteY91" fmla="*/ 895350 h 3295650"/>
              <a:gd name="connsiteX92" fmla="*/ 823383 w 4239683"/>
              <a:gd name="connsiteY92" fmla="*/ 895350 h 3295650"/>
              <a:gd name="connsiteX93" fmla="*/ 823383 w 4239683"/>
              <a:gd name="connsiteY93" fmla="*/ 869950 h 3295650"/>
              <a:gd name="connsiteX94" fmla="*/ 715433 w 4239683"/>
              <a:gd name="connsiteY94" fmla="*/ 869950 h 3295650"/>
              <a:gd name="connsiteX95" fmla="*/ 704849 w 4239683"/>
              <a:gd name="connsiteY95" fmla="*/ 836083 h 3295650"/>
              <a:gd name="connsiteX96" fmla="*/ 645583 w 4239683"/>
              <a:gd name="connsiteY96" fmla="*/ 840317 h 3295650"/>
              <a:gd name="connsiteX97" fmla="*/ 645583 w 4239683"/>
              <a:gd name="connsiteY97" fmla="*/ 768350 h 3295650"/>
              <a:gd name="connsiteX98" fmla="*/ 613833 w 4239683"/>
              <a:gd name="connsiteY98" fmla="*/ 768350 h 3295650"/>
              <a:gd name="connsiteX99" fmla="*/ 605366 w 4239683"/>
              <a:gd name="connsiteY99" fmla="*/ 681567 h 3295650"/>
              <a:gd name="connsiteX100" fmla="*/ 590549 w 4239683"/>
              <a:gd name="connsiteY100" fmla="*/ 599017 h 3295650"/>
              <a:gd name="connsiteX101" fmla="*/ 582083 w 4239683"/>
              <a:gd name="connsiteY101" fmla="*/ 565150 h 3295650"/>
              <a:gd name="connsiteX102" fmla="*/ 550333 w 4239683"/>
              <a:gd name="connsiteY102" fmla="*/ 565150 h 3295650"/>
              <a:gd name="connsiteX103" fmla="*/ 548216 w 4239683"/>
              <a:gd name="connsiteY103" fmla="*/ 505883 h 3295650"/>
              <a:gd name="connsiteX104" fmla="*/ 514350 w 4239683"/>
              <a:gd name="connsiteY104" fmla="*/ 501650 h 3295650"/>
              <a:gd name="connsiteX105" fmla="*/ 512233 w 4239683"/>
              <a:gd name="connsiteY105" fmla="*/ 476250 h 3295650"/>
              <a:gd name="connsiteX106" fmla="*/ 442383 w 4239683"/>
              <a:gd name="connsiteY106" fmla="*/ 476250 h 3295650"/>
              <a:gd name="connsiteX107" fmla="*/ 442383 w 4239683"/>
              <a:gd name="connsiteY107" fmla="*/ 450850 h 3295650"/>
              <a:gd name="connsiteX108" fmla="*/ 328083 w 4239683"/>
              <a:gd name="connsiteY108" fmla="*/ 450850 h 3295650"/>
              <a:gd name="connsiteX109" fmla="*/ 328083 w 4239683"/>
              <a:gd name="connsiteY109" fmla="*/ 381000 h 3295650"/>
              <a:gd name="connsiteX110" fmla="*/ 302683 w 4239683"/>
              <a:gd name="connsiteY110" fmla="*/ 381000 h 3295650"/>
              <a:gd name="connsiteX111" fmla="*/ 302683 w 4239683"/>
              <a:gd name="connsiteY111" fmla="*/ 323850 h 3295650"/>
              <a:gd name="connsiteX112" fmla="*/ 283633 w 4239683"/>
              <a:gd name="connsiteY112" fmla="*/ 323850 h 3295650"/>
              <a:gd name="connsiteX113" fmla="*/ 283633 w 4239683"/>
              <a:gd name="connsiteY113" fmla="*/ 241300 h 3295650"/>
              <a:gd name="connsiteX114" fmla="*/ 277283 w 4239683"/>
              <a:gd name="connsiteY114" fmla="*/ 234950 h 3295650"/>
              <a:gd name="connsiteX115" fmla="*/ 277283 w 4239683"/>
              <a:gd name="connsiteY115" fmla="*/ 114300 h 3295650"/>
              <a:gd name="connsiteX116" fmla="*/ 243417 w 4239683"/>
              <a:gd name="connsiteY116" fmla="*/ 88900 h 3295650"/>
              <a:gd name="connsiteX117" fmla="*/ 239183 w 4239683"/>
              <a:gd name="connsiteY117" fmla="*/ 57150 h 3295650"/>
              <a:gd name="connsiteX118" fmla="*/ 160867 w 4239683"/>
              <a:gd name="connsiteY118" fmla="*/ 57150 h 3295650"/>
              <a:gd name="connsiteX119" fmla="*/ 154516 w 4239683"/>
              <a:gd name="connsiteY119" fmla="*/ 21167 h 3295650"/>
              <a:gd name="connsiteX120" fmla="*/ 105834 w 4239683"/>
              <a:gd name="connsiteY120" fmla="*/ 21167 h 3295650"/>
              <a:gd name="connsiteX121" fmla="*/ 105833 w 4239683"/>
              <a:gd name="connsiteY121" fmla="*/ 0 h 3295650"/>
              <a:gd name="connsiteX122" fmla="*/ 0 w 4239683"/>
              <a:gd name="connsiteY122" fmla="*/ 0 h 3295650"/>
              <a:gd name="connsiteX0" fmla="*/ 4239683 w 4239683"/>
              <a:gd name="connsiteY0" fmla="*/ 3295650 h 3295650"/>
              <a:gd name="connsiteX1" fmla="*/ 4239683 w 4239683"/>
              <a:gd name="connsiteY1" fmla="*/ 2768600 h 3295650"/>
              <a:gd name="connsiteX2" fmla="*/ 3623733 w 4239683"/>
              <a:gd name="connsiteY2" fmla="*/ 2768600 h 3295650"/>
              <a:gd name="connsiteX3" fmla="*/ 3623733 w 4239683"/>
              <a:gd name="connsiteY3" fmla="*/ 2673350 h 3295650"/>
              <a:gd name="connsiteX4" fmla="*/ 3160183 w 4239683"/>
              <a:gd name="connsiteY4" fmla="*/ 2673350 h 3295650"/>
              <a:gd name="connsiteX5" fmla="*/ 3160183 w 4239683"/>
              <a:gd name="connsiteY5" fmla="*/ 2603500 h 3295650"/>
              <a:gd name="connsiteX6" fmla="*/ 3058583 w 4239683"/>
              <a:gd name="connsiteY6" fmla="*/ 2603500 h 3295650"/>
              <a:gd name="connsiteX7" fmla="*/ 3058583 w 4239683"/>
              <a:gd name="connsiteY7" fmla="*/ 2603500 h 3295650"/>
              <a:gd name="connsiteX8" fmla="*/ 3058583 w 4239683"/>
              <a:gd name="connsiteY8" fmla="*/ 2559050 h 3295650"/>
              <a:gd name="connsiteX9" fmla="*/ 3010958 w 4239683"/>
              <a:gd name="connsiteY9" fmla="*/ 2559050 h 3295650"/>
              <a:gd name="connsiteX10" fmla="*/ 3012546 w 4239683"/>
              <a:gd name="connsiteY10" fmla="*/ 2489200 h 3295650"/>
              <a:gd name="connsiteX11" fmla="*/ 2991908 w 4239683"/>
              <a:gd name="connsiteY11" fmla="*/ 2500312 h 3295650"/>
              <a:gd name="connsiteX12" fmla="*/ 2988733 w 4239683"/>
              <a:gd name="connsiteY12" fmla="*/ 2454276 h 3295650"/>
              <a:gd name="connsiteX13" fmla="*/ 2926820 w 4239683"/>
              <a:gd name="connsiteY13" fmla="*/ 2457450 h 3295650"/>
              <a:gd name="connsiteX14" fmla="*/ 2925233 w 4239683"/>
              <a:gd name="connsiteY14" fmla="*/ 2438400 h 3295650"/>
              <a:gd name="connsiteX15" fmla="*/ 2823633 w 4239683"/>
              <a:gd name="connsiteY15" fmla="*/ 2438400 h 3295650"/>
              <a:gd name="connsiteX16" fmla="*/ 2823633 w 4239683"/>
              <a:gd name="connsiteY16" fmla="*/ 2413000 h 3295650"/>
              <a:gd name="connsiteX17" fmla="*/ 2753783 w 4239683"/>
              <a:gd name="connsiteY17" fmla="*/ 2413000 h 3295650"/>
              <a:gd name="connsiteX18" fmla="*/ 2753783 w 4239683"/>
              <a:gd name="connsiteY18" fmla="*/ 2393950 h 3295650"/>
              <a:gd name="connsiteX19" fmla="*/ 2728383 w 4239683"/>
              <a:gd name="connsiteY19" fmla="*/ 2393950 h 3295650"/>
              <a:gd name="connsiteX20" fmla="*/ 2728383 w 4239683"/>
              <a:gd name="connsiteY20" fmla="*/ 2368550 h 3295650"/>
              <a:gd name="connsiteX21" fmla="*/ 2696633 w 4239683"/>
              <a:gd name="connsiteY21" fmla="*/ 2368550 h 3295650"/>
              <a:gd name="connsiteX22" fmla="*/ 2696633 w 4239683"/>
              <a:gd name="connsiteY22" fmla="*/ 2355850 h 3295650"/>
              <a:gd name="connsiteX23" fmla="*/ 2575983 w 4239683"/>
              <a:gd name="connsiteY23" fmla="*/ 2355850 h 3295650"/>
              <a:gd name="connsiteX24" fmla="*/ 2575983 w 4239683"/>
              <a:gd name="connsiteY24" fmla="*/ 2336800 h 3295650"/>
              <a:gd name="connsiteX25" fmla="*/ 2506133 w 4239683"/>
              <a:gd name="connsiteY25" fmla="*/ 2336800 h 3295650"/>
              <a:gd name="connsiteX26" fmla="*/ 2509308 w 4239683"/>
              <a:gd name="connsiteY26" fmla="*/ 2306638 h 3295650"/>
              <a:gd name="connsiteX27" fmla="*/ 2452158 w 4239683"/>
              <a:gd name="connsiteY27" fmla="*/ 2308224 h 3295650"/>
              <a:gd name="connsiteX28" fmla="*/ 2453745 w 4239683"/>
              <a:gd name="connsiteY28" fmla="*/ 2271713 h 3295650"/>
              <a:gd name="connsiteX29" fmla="*/ 2410883 w 4239683"/>
              <a:gd name="connsiteY29" fmla="*/ 2273300 h 3295650"/>
              <a:gd name="connsiteX30" fmla="*/ 2412470 w 4239683"/>
              <a:gd name="connsiteY30" fmla="*/ 2233613 h 3295650"/>
              <a:gd name="connsiteX31" fmla="*/ 2372784 w 4239683"/>
              <a:gd name="connsiteY31" fmla="*/ 2232025 h 3295650"/>
              <a:gd name="connsiteX32" fmla="*/ 2372783 w 4239683"/>
              <a:gd name="connsiteY32" fmla="*/ 2190750 h 3295650"/>
              <a:gd name="connsiteX33" fmla="*/ 2252133 w 4239683"/>
              <a:gd name="connsiteY33" fmla="*/ 2190750 h 3295650"/>
              <a:gd name="connsiteX34" fmla="*/ 2252133 w 4239683"/>
              <a:gd name="connsiteY34" fmla="*/ 2165350 h 3295650"/>
              <a:gd name="connsiteX35" fmla="*/ 2207683 w 4239683"/>
              <a:gd name="connsiteY35" fmla="*/ 2165350 h 3295650"/>
              <a:gd name="connsiteX36" fmla="*/ 2207683 w 4239683"/>
              <a:gd name="connsiteY36" fmla="*/ 2152650 h 3295650"/>
              <a:gd name="connsiteX37" fmla="*/ 2169583 w 4239683"/>
              <a:gd name="connsiteY37" fmla="*/ 2152650 h 3295650"/>
              <a:gd name="connsiteX38" fmla="*/ 2169583 w 4239683"/>
              <a:gd name="connsiteY38" fmla="*/ 2127250 h 3295650"/>
              <a:gd name="connsiteX39" fmla="*/ 2131483 w 4239683"/>
              <a:gd name="connsiteY39" fmla="*/ 2127250 h 3295650"/>
              <a:gd name="connsiteX40" fmla="*/ 2131483 w 4239683"/>
              <a:gd name="connsiteY40" fmla="*/ 2082800 h 3295650"/>
              <a:gd name="connsiteX41" fmla="*/ 2106083 w 4239683"/>
              <a:gd name="connsiteY41" fmla="*/ 2082800 h 3295650"/>
              <a:gd name="connsiteX42" fmla="*/ 2106083 w 4239683"/>
              <a:gd name="connsiteY42" fmla="*/ 2025650 h 3295650"/>
              <a:gd name="connsiteX43" fmla="*/ 2080683 w 4239683"/>
              <a:gd name="connsiteY43" fmla="*/ 2025650 h 3295650"/>
              <a:gd name="connsiteX44" fmla="*/ 2079096 w 4239683"/>
              <a:gd name="connsiteY44" fmla="*/ 2000250 h 3295650"/>
              <a:gd name="connsiteX45" fmla="*/ 2055283 w 4239683"/>
              <a:gd name="connsiteY45" fmla="*/ 2000250 h 3295650"/>
              <a:gd name="connsiteX46" fmla="*/ 2055283 w 4239683"/>
              <a:gd name="connsiteY46" fmla="*/ 1968500 h 3295650"/>
              <a:gd name="connsiteX47" fmla="*/ 1839383 w 4239683"/>
              <a:gd name="connsiteY47" fmla="*/ 1968500 h 3295650"/>
              <a:gd name="connsiteX48" fmla="*/ 1839383 w 4239683"/>
              <a:gd name="connsiteY48" fmla="*/ 1930400 h 3295650"/>
              <a:gd name="connsiteX49" fmla="*/ 1813983 w 4239683"/>
              <a:gd name="connsiteY49" fmla="*/ 1930400 h 3295650"/>
              <a:gd name="connsiteX50" fmla="*/ 1813983 w 4239683"/>
              <a:gd name="connsiteY50" fmla="*/ 1885950 h 3295650"/>
              <a:gd name="connsiteX51" fmla="*/ 1794933 w 4239683"/>
              <a:gd name="connsiteY51" fmla="*/ 1885950 h 3295650"/>
              <a:gd name="connsiteX52" fmla="*/ 1794933 w 4239683"/>
              <a:gd name="connsiteY52" fmla="*/ 1854200 h 3295650"/>
              <a:gd name="connsiteX53" fmla="*/ 1763183 w 4239683"/>
              <a:gd name="connsiteY53" fmla="*/ 1854200 h 3295650"/>
              <a:gd name="connsiteX54" fmla="*/ 1763183 w 4239683"/>
              <a:gd name="connsiteY54" fmla="*/ 1816100 h 3295650"/>
              <a:gd name="connsiteX55" fmla="*/ 1725083 w 4239683"/>
              <a:gd name="connsiteY55" fmla="*/ 1816100 h 3295650"/>
              <a:gd name="connsiteX56" fmla="*/ 1725083 w 4239683"/>
              <a:gd name="connsiteY56" fmla="*/ 1790700 h 3295650"/>
              <a:gd name="connsiteX57" fmla="*/ 1598083 w 4239683"/>
              <a:gd name="connsiteY57" fmla="*/ 1790700 h 3295650"/>
              <a:gd name="connsiteX58" fmla="*/ 1598083 w 4239683"/>
              <a:gd name="connsiteY58" fmla="*/ 1758950 h 3295650"/>
              <a:gd name="connsiteX59" fmla="*/ 1540933 w 4239683"/>
              <a:gd name="connsiteY59" fmla="*/ 1758950 h 3295650"/>
              <a:gd name="connsiteX60" fmla="*/ 1540933 w 4239683"/>
              <a:gd name="connsiteY60" fmla="*/ 1758950 h 3295650"/>
              <a:gd name="connsiteX61" fmla="*/ 1542522 w 4239683"/>
              <a:gd name="connsiteY61" fmla="*/ 1722437 h 3295650"/>
              <a:gd name="connsiteX62" fmla="*/ 1507596 w 4239683"/>
              <a:gd name="connsiteY62" fmla="*/ 1720849 h 3295650"/>
              <a:gd name="connsiteX63" fmla="*/ 1502833 w 4239683"/>
              <a:gd name="connsiteY63" fmla="*/ 1665288 h 3295650"/>
              <a:gd name="connsiteX64" fmla="*/ 1464733 w 4239683"/>
              <a:gd name="connsiteY64" fmla="*/ 1663700 h 3295650"/>
              <a:gd name="connsiteX65" fmla="*/ 1463146 w 4239683"/>
              <a:gd name="connsiteY65" fmla="*/ 1579563 h 3295650"/>
              <a:gd name="connsiteX66" fmla="*/ 1400177 w 4239683"/>
              <a:gd name="connsiteY66" fmla="*/ 1572155 h 3295650"/>
              <a:gd name="connsiteX67" fmla="*/ 1400703 w 4239683"/>
              <a:gd name="connsiteY67" fmla="*/ 1543049 h 3295650"/>
              <a:gd name="connsiteX68" fmla="*/ 1303865 w 4239683"/>
              <a:gd name="connsiteY68" fmla="*/ 1540934 h 3295650"/>
              <a:gd name="connsiteX69" fmla="*/ 1308100 w 4239683"/>
              <a:gd name="connsiteY69" fmla="*/ 1515533 h 3295650"/>
              <a:gd name="connsiteX70" fmla="*/ 1257300 w 4239683"/>
              <a:gd name="connsiteY70" fmla="*/ 1515533 h 3295650"/>
              <a:gd name="connsiteX71" fmla="*/ 1257300 w 4239683"/>
              <a:gd name="connsiteY71" fmla="*/ 1479550 h 3295650"/>
              <a:gd name="connsiteX72" fmla="*/ 1223433 w 4239683"/>
              <a:gd name="connsiteY72" fmla="*/ 1479550 h 3295650"/>
              <a:gd name="connsiteX73" fmla="*/ 1223433 w 4239683"/>
              <a:gd name="connsiteY73" fmla="*/ 1435100 h 3295650"/>
              <a:gd name="connsiteX74" fmla="*/ 1198033 w 4239683"/>
              <a:gd name="connsiteY74" fmla="*/ 1435100 h 3295650"/>
              <a:gd name="connsiteX75" fmla="*/ 1198033 w 4239683"/>
              <a:gd name="connsiteY75" fmla="*/ 1346200 h 3295650"/>
              <a:gd name="connsiteX76" fmla="*/ 1172633 w 4239683"/>
              <a:gd name="connsiteY76" fmla="*/ 1346200 h 3295650"/>
              <a:gd name="connsiteX77" fmla="*/ 1174749 w 4239683"/>
              <a:gd name="connsiteY77" fmla="*/ 1299633 h 3295650"/>
              <a:gd name="connsiteX78" fmla="*/ 1147233 w 4239683"/>
              <a:gd name="connsiteY78" fmla="*/ 1295400 h 3295650"/>
              <a:gd name="connsiteX79" fmla="*/ 1147233 w 4239683"/>
              <a:gd name="connsiteY79" fmla="*/ 1250950 h 3295650"/>
              <a:gd name="connsiteX80" fmla="*/ 1102783 w 4239683"/>
              <a:gd name="connsiteY80" fmla="*/ 1250950 h 3295650"/>
              <a:gd name="connsiteX81" fmla="*/ 1094316 w 4239683"/>
              <a:gd name="connsiteY81" fmla="*/ 1195917 h 3295650"/>
              <a:gd name="connsiteX82" fmla="*/ 982132 w 4239683"/>
              <a:gd name="connsiteY82" fmla="*/ 1193800 h 3295650"/>
              <a:gd name="connsiteX83" fmla="*/ 956733 w 4239683"/>
              <a:gd name="connsiteY83" fmla="*/ 1164167 h 3295650"/>
              <a:gd name="connsiteX84" fmla="*/ 918633 w 4239683"/>
              <a:gd name="connsiteY84" fmla="*/ 1155700 h 3295650"/>
              <a:gd name="connsiteX85" fmla="*/ 912283 w 4239683"/>
              <a:gd name="connsiteY85" fmla="*/ 1081616 h 3295650"/>
              <a:gd name="connsiteX86" fmla="*/ 895349 w 4239683"/>
              <a:gd name="connsiteY86" fmla="*/ 1051982 h 3295650"/>
              <a:gd name="connsiteX87" fmla="*/ 901700 w 4239683"/>
              <a:gd name="connsiteY87" fmla="*/ 994833 h 3295650"/>
              <a:gd name="connsiteX88" fmla="*/ 867833 w 4239683"/>
              <a:gd name="connsiteY88" fmla="*/ 984250 h 3295650"/>
              <a:gd name="connsiteX89" fmla="*/ 867833 w 4239683"/>
              <a:gd name="connsiteY89" fmla="*/ 933450 h 3295650"/>
              <a:gd name="connsiteX90" fmla="*/ 848783 w 4239683"/>
              <a:gd name="connsiteY90" fmla="*/ 933450 h 3295650"/>
              <a:gd name="connsiteX91" fmla="*/ 848783 w 4239683"/>
              <a:gd name="connsiteY91" fmla="*/ 895350 h 3295650"/>
              <a:gd name="connsiteX92" fmla="*/ 823383 w 4239683"/>
              <a:gd name="connsiteY92" fmla="*/ 895350 h 3295650"/>
              <a:gd name="connsiteX93" fmla="*/ 823383 w 4239683"/>
              <a:gd name="connsiteY93" fmla="*/ 869950 h 3295650"/>
              <a:gd name="connsiteX94" fmla="*/ 715433 w 4239683"/>
              <a:gd name="connsiteY94" fmla="*/ 869950 h 3295650"/>
              <a:gd name="connsiteX95" fmla="*/ 704849 w 4239683"/>
              <a:gd name="connsiteY95" fmla="*/ 836083 h 3295650"/>
              <a:gd name="connsiteX96" fmla="*/ 645583 w 4239683"/>
              <a:gd name="connsiteY96" fmla="*/ 840317 h 3295650"/>
              <a:gd name="connsiteX97" fmla="*/ 645583 w 4239683"/>
              <a:gd name="connsiteY97" fmla="*/ 768350 h 3295650"/>
              <a:gd name="connsiteX98" fmla="*/ 613833 w 4239683"/>
              <a:gd name="connsiteY98" fmla="*/ 768350 h 3295650"/>
              <a:gd name="connsiteX99" fmla="*/ 605366 w 4239683"/>
              <a:gd name="connsiteY99" fmla="*/ 681567 h 3295650"/>
              <a:gd name="connsiteX100" fmla="*/ 590549 w 4239683"/>
              <a:gd name="connsiteY100" fmla="*/ 599017 h 3295650"/>
              <a:gd name="connsiteX101" fmla="*/ 582083 w 4239683"/>
              <a:gd name="connsiteY101" fmla="*/ 565150 h 3295650"/>
              <a:gd name="connsiteX102" fmla="*/ 550333 w 4239683"/>
              <a:gd name="connsiteY102" fmla="*/ 565150 h 3295650"/>
              <a:gd name="connsiteX103" fmla="*/ 548216 w 4239683"/>
              <a:gd name="connsiteY103" fmla="*/ 505883 h 3295650"/>
              <a:gd name="connsiteX104" fmla="*/ 514350 w 4239683"/>
              <a:gd name="connsiteY104" fmla="*/ 501650 h 3295650"/>
              <a:gd name="connsiteX105" fmla="*/ 512233 w 4239683"/>
              <a:gd name="connsiteY105" fmla="*/ 476250 h 3295650"/>
              <a:gd name="connsiteX106" fmla="*/ 442383 w 4239683"/>
              <a:gd name="connsiteY106" fmla="*/ 476250 h 3295650"/>
              <a:gd name="connsiteX107" fmla="*/ 442383 w 4239683"/>
              <a:gd name="connsiteY107" fmla="*/ 450850 h 3295650"/>
              <a:gd name="connsiteX108" fmla="*/ 328083 w 4239683"/>
              <a:gd name="connsiteY108" fmla="*/ 450850 h 3295650"/>
              <a:gd name="connsiteX109" fmla="*/ 328083 w 4239683"/>
              <a:gd name="connsiteY109" fmla="*/ 381000 h 3295650"/>
              <a:gd name="connsiteX110" fmla="*/ 302683 w 4239683"/>
              <a:gd name="connsiteY110" fmla="*/ 381000 h 3295650"/>
              <a:gd name="connsiteX111" fmla="*/ 302683 w 4239683"/>
              <a:gd name="connsiteY111" fmla="*/ 323850 h 3295650"/>
              <a:gd name="connsiteX112" fmla="*/ 283633 w 4239683"/>
              <a:gd name="connsiteY112" fmla="*/ 323850 h 3295650"/>
              <a:gd name="connsiteX113" fmla="*/ 283633 w 4239683"/>
              <a:gd name="connsiteY113" fmla="*/ 241300 h 3295650"/>
              <a:gd name="connsiteX114" fmla="*/ 277283 w 4239683"/>
              <a:gd name="connsiteY114" fmla="*/ 234950 h 3295650"/>
              <a:gd name="connsiteX115" fmla="*/ 277283 w 4239683"/>
              <a:gd name="connsiteY115" fmla="*/ 114300 h 3295650"/>
              <a:gd name="connsiteX116" fmla="*/ 243417 w 4239683"/>
              <a:gd name="connsiteY116" fmla="*/ 88900 h 3295650"/>
              <a:gd name="connsiteX117" fmla="*/ 239183 w 4239683"/>
              <a:gd name="connsiteY117" fmla="*/ 57150 h 3295650"/>
              <a:gd name="connsiteX118" fmla="*/ 160867 w 4239683"/>
              <a:gd name="connsiteY118" fmla="*/ 57150 h 3295650"/>
              <a:gd name="connsiteX119" fmla="*/ 154516 w 4239683"/>
              <a:gd name="connsiteY119" fmla="*/ 21167 h 3295650"/>
              <a:gd name="connsiteX120" fmla="*/ 105834 w 4239683"/>
              <a:gd name="connsiteY120" fmla="*/ 21167 h 3295650"/>
              <a:gd name="connsiteX121" fmla="*/ 105833 w 4239683"/>
              <a:gd name="connsiteY121" fmla="*/ 0 h 3295650"/>
              <a:gd name="connsiteX122" fmla="*/ 0 w 4239683"/>
              <a:gd name="connsiteY122" fmla="*/ 0 h 3295650"/>
              <a:gd name="connsiteX0" fmla="*/ 4239683 w 4239683"/>
              <a:gd name="connsiteY0" fmla="*/ 3295650 h 3295650"/>
              <a:gd name="connsiteX1" fmla="*/ 4239683 w 4239683"/>
              <a:gd name="connsiteY1" fmla="*/ 2768600 h 3295650"/>
              <a:gd name="connsiteX2" fmla="*/ 3623733 w 4239683"/>
              <a:gd name="connsiteY2" fmla="*/ 2768600 h 3295650"/>
              <a:gd name="connsiteX3" fmla="*/ 3623733 w 4239683"/>
              <a:gd name="connsiteY3" fmla="*/ 2673350 h 3295650"/>
              <a:gd name="connsiteX4" fmla="*/ 3160183 w 4239683"/>
              <a:gd name="connsiteY4" fmla="*/ 2673350 h 3295650"/>
              <a:gd name="connsiteX5" fmla="*/ 3160183 w 4239683"/>
              <a:gd name="connsiteY5" fmla="*/ 2603500 h 3295650"/>
              <a:gd name="connsiteX6" fmla="*/ 3058583 w 4239683"/>
              <a:gd name="connsiteY6" fmla="*/ 2603500 h 3295650"/>
              <a:gd name="connsiteX7" fmla="*/ 3058583 w 4239683"/>
              <a:gd name="connsiteY7" fmla="*/ 2603500 h 3295650"/>
              <a:gd name="connsiteX8" fmla="*/ 3058583 w 4239683"/>
              <a:gd name="connsiteY8" fmla="*/ 2559050 h 3295650"/>
              <a:gd name="connsiteX9" fmla="*/ 3010958 w 4239683"/>
              <a:gd name="connsiteY9" fmla="*/ 2559050 h 3295650"/>
              <a:gd name="connsiteX10" fmla="*/ 3012546 w 4239683"/>
              <a:gd name="connsiteY10" fmla="*/ 2489200 h 3295650"/>
              <a:gd name="connsiteX11" fmla="*/ 2991908 w 4239683"/>
              <a:gd name="connsiteY11" fmla="*/ 2490787 h 3295650"/>
              <a:gd name="connsiteX12" fmla="*/ 2988733 w 4239683"/>
              <a:gd name="connsiteY12" fmla="*/ 2454276 h 3295650"/>
              <a:gd name="connsiteX13" fmla="*/ 2926820 w 4239683"/>
              <a:gd name="connsiteY13" fmla="*/ 2457450 h 3295650"/>
              <a:gd name="connsiteX14" fmla="*/ 2925233 w 4239683"/>
              <a:gd name="connsiteY14" fmla="*/ 2438400 h 3295650"/>
              <a:gd name="connsiteX15" fmla="*/ 2823633 w 4239683"/>
              <a:gd name="connsiteY15" fmla="*/ 2438400 h 3295650"/>
              <a:gd name="connsiteX16" fmla="*/ 2823633 w 4239683"/>
              <a:gd name="connsiteY16" fmla="*/ 2413000 h 3295650"/>
              <a:gd name="connsiteX17" fmla="*/ 2753783 w 4239683"/>
              <a:gd name="connsiteY17" fmla="*/ 2413000 h 3295650"/>
              <a:gd name="connsiteX18" fmla="*/ 2753783 w 4239683"/>
              <a:gd name="connsiteY18" fmla="*/ 2393950 h 3295650"/>
              <a:gd name="connsiteX19" fmla="*/ 2728383 w 4239683"/>
              <a:gd name="connsiteY19" fmla="*/ 2393950 h 3295650"/>
              <a:gd name="connsiteX20" fmla="*/ 2728383 w 4239683"/>
              <a:gd name="connsiteY20" fmla="*/ 2368550 h 3295650"/>
              <a:gd name="connsiteX21" fmla="*/ 2696633 w 4239683"/>
              <a:gd name="connsiteY21" fmla="*/ 2368550 h 3295650"/>
              <a:gd name="connsiteX22" fmla="*/ 2696633 w 4239683"/>
              <a:gd name="connsiteY22" fmla="*/ 2355850 h 3295650"/>
              <a:gd name="connsiteX23" fmla="*/ 2575983 w 4239683"/>
              <a:gd name="connsiteY23" fmla="*/ 2355850 h 3295650"/>
              <a:gd name="connsiteX24" fmla="*/ 2575983 w 4239683"/>
              <a:gd name="connsiteY24" fmla="*/ 2336800 h 3295650"/>
              <a:gd name="connsiteX25" fmla="*/ 2506133 w 4239683"/>
              <a:gd name="connsiteY25" fmla="*/ 2336800 h 3295650"/>
              <a:gd name="connsiteX26" fmla="*/ 2509308 w 4239683"/>
              <a:gd name="connsiteY26" fmla="*/ 2306638 h 3295650"/>
              <a:gd name="connsiteX27" fmla="*/ 2452158 w 4239683"/>
              <a:gd name="connsiteY27" fmla="*/ 2308224 h 3295650"/>
              <a:gd name="connsiteX28" fmla="*/ 2453745 w 4239683"/>
              <a:gd name="connsiteY28" fmla="*/ 2271713 h 3295650"/>
              <a:gd name="connsiteX29" fmla="*/ 2410883 w 4239683"/>
              <a:gd name="connsiteY29" fmla="*/ 2273300 h 3295650"/>
              <a:gd name="connsiteX30" fmla="*/ 2412470 w 4239683"/>
              <a:gd name="connsiteY30" fmla="*/ 2233613 h 3295650"/>
              <a:gd name="connsiteX31" fmla="*/ 2372784 w 4239683"/>
              <a:gd name="connsiteY31" fmla="*/ 2232025 h 3295650"/>
              <a:gd name="connsiteX32" fmla="*/ 2372783 w 4239683"/>
              <a:gd name="connsiteY32" fmla="*/ 2190750 h 3295650"/>
              <a:gd name="connsiteX33" fmla="*/ 2252133 w 4239683"/>
              <a:gd name="connsiteY33" fmla="*/ 2190750 h 3295650"/>
              <a:gd name="connsiteX34" fmla="*/ 2252133 w 4239683"/>
              <a:gd name="connsiteY34" fmla="*/ 2165350 h 3295650"/>
              <a:gd name="connsiteX35" fmla="*/ 2207683 w 4239683"/>
              <a:gd name="connsiteY35" fmla="*/ 2165350 h 3295650"/>
              <a:gd name="connsiteX36" fmla="*/ 2207683 w 4239683"/>
              <a:gd name="connsiteY36" fmla="*/ 2152650 h 3295650"/>
              <a:gd name="connsiteX37" fmla="*/ 2169583 w 4239683"/>
              <a:gd name="connsiteY37" fmla="*/ 2152650 h 3295650"/>
              <a:gd name="connsiteX38" fmla="*/ 2169583 w 4239683"/>
              <a:gd name="connsiteY38" fmla="*/ 2127250 h 3295650"/>
              <a:gd name="connsiteX39" fmla="*/ 2131483 w 4239683"/>
              <a:gd name="connsiteY39" fmla="*/ 2127250 h 3295650"/>
              <a:gd name="connsiteX40" fmla="*/ 2131483 w 4239683"/>
              <a:gd name="connsiteY40" fmla="*/ 2082800 h 3295650"/>
              <a:gd name="connsiteX41" fmla="*/ 2106083 w 4239683"/>
              <a:gd name="connsiteY41" fmla="*/ 2082800 h 3295650"/>
              <a:gd name="connsiteX42" fmla="*/ 2106083 w 4239683"/>
              <a:gd name="connsiteY42" fmla="*/ 2025650 h 3295650"/>
              <a:gd name="connsiteX43" fmla="*/ 2080683 w 4239683"/>
              <a:gd name="connsiteY43" fmla="*/ 2025650 h 3295650"/>
              <a:gd name="connsiteX44" fmla="*/ 2079096 w 4239683"/>
              <a:gd name="connsiteY44" fmla="*/ 2000250 h 3295650"/>
              <a:gd name="connsiteX45" fmla="*/ 2055283 w 4239683"/>
              <a:gd name="connsiteY45" fmla="*/ 2000250 h 3295650"/>
              <a:gd name="connsiteX46" fmla="*/ 2055283 w 4239683"/>
              <a:gd name="connsiteY46" fmla="*/ 1968500 h 3295650"/>
              <a:gd name="connsiteX47" fmla="*/ 1839383 w 4239683"/>
              <a:gd name="connsiteY47" fmla="*/ 1968500 h 3295650"/>
              <a:gd name="connsiteX48" fmla="*/ 1839383 w 4239683"/>
              <a:gd name="connsiteY48" fmla="*/ 1930400 h 3295650"/>
              <a:gd name="connsiteX49" fmla="*/ 1813983 w 4239683"/>
              <a:gd name="connsiteY49" fmla="*/ 1930400 h 3295650"/>
              <a:gd name="connsiteX50" fmla="*/ 1813983 w 4239683"/>
              <a:gd name="connsiteY50" fmla="*/ 1885950 h 3295650"/>
              <a:gd name="connsiteX51" fmla="*/ 1794933 w 4239683"/>
              <a:gd name="connsiteY51" fmla="*/ 1885950 h 3295650"/>
              <a:gd name="connsiteX52" fmla="*/ 1794933 w 4239683"/>
              <a:gd name="connsiteY52" fmla="*/ 1854200 h 3295650"/>
              <a:gd name="connsiteX53" fmla="*/ 1763183 w 4239683"/>
              <a:gd name="connsiteY53" fmla="*/ 1854200 h 3295650"/>
              <a:gd name="connsiteX54" fmla="*/ 1763183 w 4239683"/>
              <a:gd name="connsiteY54" fmla="*/ 1816100 h 3295650"/>
              <a:gd name="connsiteX55" fmla="*/ 1725083 w 4239683"/>
              <a:gd name="connsiteY55" fmla="*/ 1816100 h 3295650"/>
              <a:gd name="connsiteX56" fmla="*/ 1725083 w 4239683"/>
              <a:gd name="connsiteY56" fmla="*/ 1790700 h 3295650"/>
              <a:gd name="connsiteX57" fmla="*/ 1598083 w 4239683"/>
              <a:gd name="connsiteY57" fmla="*/ 1790700 h 3295650"/>
              <a:gd name="connsiteX58" fmla="*/ 1598083 w 4239683"/>
              <a:gd name="connsiteY58" fmla="*/ 1758950 h 3295650"/>
              <a:gd name="connsiteX59" fmla="*/ 1540933 w 4239683"/>
              <a:gd name="connsiteY59" fmla="*/ 1758950 h 3295650"/>
              <a:gd name="connsiteX60" fmla="*/ 1540933 w 4239683"/>
              <a:gd name="connsiteY60" fmla="*/ 1758950 h 3295650"/>
              <a:gd name="connsiteX61" fmla="*/ 1542522 w 4239683"/>
              <a:gd name="connsiteY61" fmla="*/ 1722437 h 3295650"/>
              <a:gd name="connsiteX62" fmla="*/ 1507596 w 4239683"/>
              <a:gd name="connsiteY62" fmla="*/ 1720849 h 3295650"/>
              <a:gd name="connsiteX63" fmla="*/ 1502833 w 4239683"/>
              <a:gd name="connsiteY63" fmla="*/ 1665288 h 3295650"/>
              <a:gd name="connsiteX64" fmla="*/ 1464733 w 4239683"/>
              <a:gd name="connsiteY64" fmla="*/ 1663700 h 3295650"/>
              <a:gd name="connsiteX65" fmla="*/ 1463146 w 4239683"/>
              <a:gd name="connsiteY65" fmla="*/ 1579563 h 3295650"/>
              <a:gd name="connsiteX66" fmla="*/ 1400177 w 4239683"/>
              <a:gd name="connsiteY66" fmla="*/ 1572155 h 3295650"/>
              <a:gd name="connsiteX67" fmla="*/ 1400703 w 4239683"/>
              <a:gd name="connsiteY67" fmla="*/ 1543049 h 3295650"/>
              <a:gd name="connsiteX68" fmla="*/ 1303865 w 4239683"/>
              <a:gd name="connsiteY68" fmla="*/ 1540934 h 3295650"/>
              <a:gd name="connsiteX69" fmla="*/ 1308100 w 4239683"/>
              <a:gd name="connsiteY69" fmla="*/ 1515533 h 3295650"/>
              <a:gd name="connsiteX70" fmla="*/ 1257300 w 4239683"/>
              <a:gd name="connsiteY70" fmla="*/ 1515533 h 3295650"/>
              <a:gd name="connsiteX71" fmla="*/ 1257300 w 4239683"/>
              <a:gd name="connsiteY71" fmla="*/ 1479550 h 3295650"/>
              <a:gd name="connsiteX72" fmla="*/ 1223433 w 4239683"/>
              <a:gd name="connsiteY72" fmla="*/ 1479550 h 3295650"/>
              <a:gd name="connsiteX73" fmla="*/ 1223433 w 4239683"/>
              <a:gd name="connsiteY73" fmla="*/ 1435100 h 3295650"/>
              <a:gd name="connsiteX74" fmla="*/ 1198033 w 4239683"/>
              <a:gd name="connsiteY74" fmla="*/ 1435100 h 3295650"/>
              <a:gd name="connsiteX75" fmla="*/ 1198033 w 4239683"/>
              <a:gd name="connsiteY75" fmla="*/ 1346200 h 3295650"/>
              <a:gd name="connsiteX76" fmla="*/ 1172633 w 4239683"/>
              <a:gd name="connsiteY76" fmla="*/ 1346200 h 3295650"/>
              <a:gd name="connsiteX77" fmla="*/ 1174749 w 4239683"/>
              <a:gd name="connsiteY77" fmla="*/ 1299633 h 3295650"/>
              <a:gd name="connsiteX78" fmla="*/ 1147233 w 4239683"/>
              <a:gd name="connsiteY78" fmla="*/ 1295400 h 3295650"/>
              <a:gd name="connsiteX79" fmla="*/ 1147233 w 4239683"/>
              <a:gd name="connsiteY79" fmla="*/ 1250950 h 3295650"/>
              <a:gd name="connsiteX80" fmla="*/ 1102783 w 4239683"/>
              <a:gd name="connsiteY80" fmla="*/ 1250950 h 3295650"/>
              <a:gd name="connsiteX81" fmla="*/ 1094316 w 4239683"/>
              <a:gd name="connsiteY81" fmla="*/ 1195917 h 3295650"/>
              <a:gd name="connsiteX82" fmla="*/ 982132 w 4239683"/>
              <a:gd name="connsiteY82" fmla="*/ 1193800 h 3295650"/>
              <a:gd name="connsiteX83" fmla="*/ 956733 w 4239683"/>
              <a:gd name="connsiteY83" fmla="*/ 1164167 h 3295650"/>
              <a:gd name="connsiteX84" fmla="*/ 918633 w 4239683"/>
              <a:gd name="connsiteY84" fmla="*/ 1155700 h 3295650"/>
              <a:gd name="connsiteX85" fmla="*/ 912283 w 4239683"/>
              <a:gd name="connsiteY85" fmla="*/ 1081616 h 3295650"/>
              <a:gd name="connsiteX86" fmla="*/ 895349 w 4239683"/>
              <a:gd name="connsiteY86" fmla="*/ 1051982 h 3295650"/>
              <a:gd name="connsiteX87" fmla="*/ 901700 w 4239683"/>
              <a:gd name="connsiteY87" fmla="*/ 994833 h 3295650"/>
              <a:gd name="connsiteX88" fmla="*/ 867833 w 4239683"/>
              <a:gd name="connsiteY88" fmla="*/ 984250 h 3295650"/>
              <a:gd name="connsiteX89" fmla="*/ 867833 w 4239683"/>
              <a:gd name="connsiteY89" fmla="*/ 933450 h 3295650"/>
              <a:gd name="connsiteX90" fmla="*/ 848783 w 4239683"/>
              <a:gd name="connsiteY90" fmla="*/ 933450 h 3295650"/>
              <a:gd name="connsiteX91" fmla="*/ 848783 w 4239683"/>
              <a:gd name="connsiteY91" fmla="*/ 895350 h 3295650"/>
              <a:gd name="connsiteX92" fmla="*/ 823383 w 4239683"/>
              <a:gd name="connsiteY92" fmla="*/ 895350 h 3295650"/>
              <a:gd name="connsiteX93" fmla="*/ 823383 w 4239683"/>
              <a:gd name="connsiteY93" fmla="*/ 869950 h 3295650"/>
              <a:gd name="connsiteX94" fmla="*/ 715433 w 4239683"/>
              <a:gd name="connsiteY94" fmla="*/ 869950 h 3295650"/>
              <a:gd name="connsiteX95" fmla="*/ 704849 w 4239683"/>
              <a:gd name="connsiteY95" fmla="*/ 836083 h 3295650"/>
              <a:gd name="connsiteX96" fmla="*/ 645583 w 4239683"/>
              <a:gd name="connsiteY96" fmla="*/ 840317 h 3295650"/>
              <a:gd name="connsiteX97" fmla="*/ 645583 w 4239683"/>
              <a:gd name="connsiteY97" fmla="*/ 768350 h 3295650"/>
              <a:gd name="connsiteX98" fmla="*/ 613833 w 4239683"/>
              <a:gd name="connsiteY98" fmla="*/ 768350 h 3295650"/>
              <a:gd name="connsiteX99" fmla="*/ 605366 w 4239683"/>
              <a:gd name="connsiteY99" fmla="*/ 681567 h 3295650"/>
              <a:gd name="connsiteX100" fmla="*/ 590549 w 4239683"/>
              <a:gd name="connsiteY100" fmla="*/ 599017 h 3295650"/>
              <a:gd name="connsiteX101" fmla="*/ 582083 w 4239683"/>
              <a:gd name="connsiteY101" fmla="*/ 565150 h 3295650"/>
              <a:gd name="connsiteX102" fmla="*/ 550333 w 4239683"/>
              <a:gd name="connsiteY102" fmla="*/ 565150 h 3295650"/>
              <a:gd name="connsiteX103" fmla="*/ 548216 w 4239683"/>
              <a:gd name="connsiteY103" fmla="*/ 505883 h 3295650"/>
              <a:gd name="connsiteX104" fmla="*/ 514350 w 4239683"/>
              <a:gd name="connsiteY104" fmla="*/ 501650 h 3295650"/>
              <a:gd name="connsiteX105" fmla="*/ 512233 w 4239683"/>
              <a:gd name="connsiteY105" fmla="*/ 476250 h 3295650"/>
              <a:gd name="connsiteX106" fmla="*/ 442383 w 4239683"/>
              <a:gd name="connsiteY106" fmla="*/ 476250 h 3295650"/>
              <a:gd name="connsiteX107" fmla="*/ 442383 w 4239683"/>
              <a:gd name="connsiteY107" fmla="*/ 450850 h 3295650"/>
              <a:gd name="connsiteX108" fmla="*/ 328083 w 4239683"/>
              <a:gd name="connsiteY108" fmla="*/ 450850 h 3295650"/>
              <a:gd name="connsiteX109" fmla="*/ 328083 w 4239683"/>
              <a:gd name="connsiteY109" fmla="*/ 381000 h 3295650"/>
              <a:gd name="connsiteX110" fmla="*/ 302683 w 4239683"/>
              <a:gd name="connsiteY110" fmla="*/ 381000 h 3295650"/>
              <a:gd name="connsiteX111" fmla="*/ 302683 w 4239683"/>
              <a:gd name="connsiteY111" fmla="*/ 323850 h 3295650"/>
              <a:gd name="connsiteX112" fmla="*/ 283633 w 4239683"/>
              <a:gd name="connsiteY112" fmla="*/ 323850 h 3295650"/>
              <a:gd name="connsiteX113" fmla="*/ 283633 w 4239683"/>
              <a:gd name="connsiteY113" fmla="*/ 241300 h 3295650"/>
              <a:gd name="connsiteX114" fmla="*/ 277283 w 4239683"/>
              <a:gd name="connsiteY114" fmla="*/ 234950 h 3295650"/>
              <a:gd name="connsiteX115" fmla="*/ 277283 w 4239683"/>
              <a:gd name="connsiteY115" fmla="*/ 114300 h 3295650"/>
              <a:gd name="connsiteX116" fmla="*/ 243417 w 4239683"/>
              <a:gd name="connsiteY116" fmla="*/ 88900 h 3295650"/>
              <a:gd name="connsiteX117" fmla="*/ 239183 w 4239683"/>
              <a:gd name="connsiteY117" fmla="*/ 57150 h 3295650"/>
              <a:gd name="connsiteX118" fmla="*/ 160867 w 4239683"/>
              <a:gd name="connsiteY118" fmla="*/ 57150 h 3295650"/>
              <a:gd name="connsiteX119" fmla="*/ 154516 w 4239683"/>
              <a:gd name="connsiteY119" fmla="*/ 21167 h 3295650"/>
              <a:gd name="connsiteX120" fmla="*/ 105834 w 4239683"/>
              <a:gd name="connsiteY120" fmla="*/ 21167 h 3295650"/>
              <a:gd name="connsiteX121" fmla="*/ 105833 w 4239683"/>
              <a:gd name="connsiteY121" fmla="*/ 0 h 3295650"/>
              <a:gd name="connsiteX122" fmla="*/ 0 w 4239683"/>
              <a:gd name="connsiteY122" fmla="*/ 0 h 3295650"/>
              <a:gd name="connsiteX0" fmla="*/ 4239683 w 4239683"/>
              <a:gd name="connsiteY0" fmla="*/ 3295650 h 3295650"/>
              <a:gd name="connsiteX1" fmla="*/ 4239683 w 4239683"/>
              <a:gd name="connsiteY1" fmla="*/ 2768600 h 3295650"/>
              <a:gd name="connsiteX2" fmla="*/ 3623733 w 4239683"/>
              <a:gd name="connsiteY2" fmla="*/ 2768600 h 3295650"/>
              <a:gd name="connsiteX3" fmla="*/ 3623733 w 4239683"/>
              <a:gd name="connsiteY3" fmla="*/ 2673350 h 3295650"/>
              <a:gd name="connsiteX4" fmla="*/ 3160183 w 4239683"/>
              <a:gd name="connsiteY4" fmla="*/ 2673350 h 3295650"/>
              <a:gd name="connsiteX5" fmla="*/ 3160183 w 4239683"/>
              <a:gd name="connsiteY5" fmla="*/ 2603500 h 3295650"/>
              <a:gd name="connsiteX6" fmla="*/ 3058583 w 4239683"/>
              <a:gd name="connsiteY6" fmla="*/ 2603500 h 3295650"/>
              <a:gd name="connsiteX7" fmla="*/ 3058583 w 4239683"/>
              <a:gd name="connsiteY7" fmla="*/ 2603500 h 3295650"/>
              <a:gd name="connsiteX8" fmla="*/ 3058583 w 4239683"/>
              <a:gd name="connsiteY8" fmla="*/ 2559050 h 3295650"/>
              <a:gd name="connsiteX9" fmla="*/ 3010958 w 4239683"/>
              <a:gd name="connsiteY9" fmla="*/ 2559050 h 3295650"/>
              <a:gd name="connsiteX10" fmla="*/ 3012546 w 4239683"/>
              <a:gd name="connsiteY10" fmla="*/ 2490787 h 3295650"/>
              <a:gd name="connsiteX11" fmla="*/ 2991908 w 4239683"/>
              <a:gd name="connsiteY11" fmla="*/ 2490787 h 3295650"/>
              <a:gd name="connsiteX12" fmla="*/ 2988733 w 4239683"/>
              <a:gd name="connsiteY12" fmla="*/ 2454276 h 3295650"/>
              <a:gd name="connsiteX13" fmla="*/ 2926820 w 4239683"/>
              <a:gd name="connsiteY13" fmla="*/ 2457450 h 3295650"/>
              <a:gd name="connsiteX14" fmla="*/ 2925233 w 4239683"/>
              <a:gd name="connsiteY14" fmla="*/ 2438400 h 3295650"/>
              <a:gd name="connsiteX15" fmla="*/ 2823633 w 4239683"/>
              <a:gd name="connsiteY15" fmla="*/ 2438400 h 3295650"/>
              <a:gd name="connsiteX16" fmla="*/ 2823633 w 4239683"/>
              <a:gd name="connsiteY16" fmla="*/ 2413000 h 3295650"/>
              <a:gd name="connsiteX17" fmla="*/ 2753783 w 4239683"/>
              <a:gd name="connsiteY17" fmla="*/ 2413000 h 3295650"/>
              <a:gd name="connsiteX18" fmla="*/ 2753783 w 4239683"/>
              <a:gd name="connsiteY18" fmla="*/ 2393950 h 3295650"/>
              <a:gd name="connsiteX19" fmla="*/ 2728383 w 4239683"/>
              <a:gd name="connsiteY19" fmla="*/ 2393950 h 3295650"/>
              <a:gd name="connsiteX20" fmla="*/ 2728383 w 4239683"/>
              <a:gd name="connsiteY20" fmla="*/ 2368550 h 3295650"/>
              <a:gd name="connsiteX21" fmla="*/ 2696633 w 4239683"/>
              <a:gd name="connsiteY21" fmla="*/ 2368550 h 3295650"/>
              <a:gd name="connsiteX22" fmla="*/ 2696633 w 4239683"/>
              <a:gd name="connsiteY22" fmla="*/ 2355850 h 3295650"/>
              <a:gd name="connsiteX23" fmla="*/ 2575983 w 4239683"/>
              <a:gd name="connsiteY23" fmla="*/ 2355850 h 3295650"/>
              <a:gd name="connsiteX24" fmla="*/ 2575983 w 4239683"/>
              <a:gd name="connsiteY24" fmla="*/ 2336800 h 3295650"/>
              <a:gd name="connsiteX25" fmla="*/ 2506133 w 4239683"/>
              <a:gd name="connsiteY25" fmla="*/ 2336800 h 3295650"/>
              <a:gd name="connsiteX26" fmla="*/ 2509308 w 4239683"/>
              <a:gd name="connsiteY26" fmla="*/ 2306638 h 3295650"/>
              <a:gd name="connsiteX27" fmla="*/ 2452158 w 4239683"/>
              <a:gd name="connsiteY27" fmla="*/ 2308224 h 3295650"/>
              <a:gd name="connsiteX28" fmla="*/ 2453745 w 4239683"/>
              <a:gd name="connsiteY28" fmla="*/ 2271713 h 3295650"/>
              <a:gd name="connsiteX29" fmla="*/ 2410883 w 4239683"/>
              <a:gd name="connsiteY29" fmla="*/ 2273300 h 3295650"/>
              <a:gd name="connsiteX30" fmla="*/ 2412470 w 4239683"/>
              <a:gd name="connsiteY30" fmla="*/ 2233613 h 3295650"/>
              <a:gd name="connsiteX31" fmla="*/ 2372784 w 4239683"/>
              <a:gd name="connsiteY31" fmla="*/ 2232025 h 3295650"/>
              <a:gd name="connsiteX32" fmla="*/ 2372783 w 4239683"/>
              <a:gd name="connsiteY32" fmla="*/ 2190750 h 3295650"/>
              <a:gd name="connsiteX33" fmla="*/ 2252133 w 4239683"/>
              <a:gd name="connsiteY33" fmla="*/ 2190750 h 3295650"/>
              <a:gd name="connsiteX34" fmla="*/ 2252133 w 4239683"/>
              <a:gd name="connsiteY34" fmla="*/ 2165350 h 3295650"/>
              <a:gd name="connsiteX35" fmla="*/ 2207683 w 4239683"/>
              <a:gd name="connsiteY35" fmla="*/ 2165350 h 3295650"/>
              <a:gd name="connsiteX36" fmla="*/ 2207683 w 4239683"/>
              <a:gd name="connsiteY36" fmla="*/ 2152650 h 3295650"/>
              <a:gd name="connsiteX37" fmla="*/ 2169583 w 4239683"/>
              <a:gd name="connsiteY37" fmla="*/ 2152650 h 3295650"/>
              <a:gd name="connsiteX38" fmla="*/ 2169583 w 4239683"/>
              <a:gd name="connsiteY38" fmla="*/ 2127250 h 3295650"/>
              <a:gd name="connsiteX39" fmla="*/ 2131483 w 4239683"/>
              <a:gd name="connsiteY39" fmla="*/ 2127250 h 3295650"/>
              <a:gd name="connsiteX40" fmla="*/ 2131483 w 4239683"/>
              <a:gd name="connsiteY40" fmla="*/ 2082800 h 3295650"/>
              <a:gd name="connsiteX41" fmla="*/ 2106083 w 4239683"/>
              <a:gd name="connsiteY41" fmla="*/ 2082800 h 3295650"/>
              <a:gd name="connsiteX42" fmla="*/ 2106083 w 4239683"/>
              <a:gd name="connsiteY42" fmla="*/ 2025650 h 3295650"/>
              <a:gd name="connsiteX43" fmla="*/ 2080683 w 4239683"/>
              <a:gd name="connsiteY43" fmla="*/ 2025650 h 3295650"/>
              <a:gd name="connsiteX44" fmla="*/ 2079096 w 4239683"/>
              <a:gd name="connsiteY44" fmla="*/ 2000250 h 3295650"/>
              <a:gd name="connsiteX45" fmla="*/ 2055283 w 4239683"/>
              <a:gd name="connsiteY45" fmla="*/ 2000250 h 3295650"/>
              <a:gd name="connsiteX46" fmla="*/ 2055283 w 4239683"/>
              <a:gd name="connsiteY46" fmla="*/ 1968500 h 3295650"/>
              <a:gd name="connsiteX47" fmla="*/ 1839383 w 4239683"/>
              <a:gd name="connsiteY47" fmla="*/ 1968500 h 3295650"/>
              <a:gd name="connsiteX48" fmla="*/ 1839383 w 4239683"/>
              <a:gd name="connsiteY48" fmla="*/ 1930400 h 3295650"/>
              <a:gd name="connsiteX49" fmla="*/ 1813983 w 4239683"/>
              <a:gd name="connsiteY49" fmla="*/ 1930400 h 3295650"/>
              <a:gd name="connsiteX50" fmla="*/ 1813983 w 4239683"/>
              <a:gd name="connsiteY50" fmla="*/ 1885950 h 3295650"/>
              <a:gd name="connsiteX51" fmla="*/ 1794933 w 4239683"/>
              <a:gd name="connsiteY51" fmla="*/ 1885950 h 3295650"/>
              <a:gd name="connsiteX52" fmla="*/ 1794933 w 4239683"/>
              <a:gd name="connsiteY52" fmla="*/ 1854200 h 3295650"/>
              <a:gd name="connsiteX53" fmla="*/ 1763183 w 4239683"/>
              <a:gd name="connsiteY53" fmla="*/ 1854200 h 3295650"/>
              <a:gd name="connsiteX54" fmla="*/ 1763183 w 4239683"/>
              <a:gd name="connsiteY54" fmla="*/ 1816100 h 3295650"/>
              <a:gd name="connsiteX55" fmla="*/ 1725083 w 4239683"/>
              <a:gd name="connsiteY55" fmla="*/ 1816100 h 3295650"/>
              <a:gd name="connsiteX56" fmla="*/ 1725083 w 4239683"/>
              <a:gd name="connsiteY56" fmla="*/ 1790700 h 3295650"/>
              <a:gd name="connsiteX57" fmla="*/ 1598083 w 4239683"/>
              <a:gd name="connsiteY57" fmla="*/ 1790700 h 3295650"/>
              <a:gd name="connsiteX58" fmla="*/ 1598083 w 4239683"/>
              <a:gd name="connsiteY58" fmla="*/ 1758950 h 3295650"/>
              <a:gd name="connsiteX59" fmla="*/ 1540933 w 4239683"/>
              <a:gd name="connsiteY59" fmla="*/ 1758950 h 3295650"/>
              <a:gd name="connsiteX60" fmla="*/ 1540933 w 4239683"/>
              <a:gd name="connsiteY60" fmla="*/ 1758950 h 3295650"/>
              <a:gd name="connsiteX61" fmla="*/ 1542522 w 4239683"/>
              <a:gd name="connsiteY61" fmla="*/ 1722437 h 3295650"/>
              <a:gd name="connsiteX62" fmla="*/ 1507596 w 4239683"/>
              <a:gd name="connsiteY62" fmla="*/ 1720849 h 3295650"/>
              <a:gd name="connsiteX63" fmla="*/ 1502833 w 4239683"/>
              <a:gd name="connsiteY63" fmla="*/ 1665288 h 3295650"/>
              <a:gd name="connsiteX64" fmla="*/ 1464733 w 4239683"/>
              <a:gd name="connsiteY64" fmla="*/ 1663700 h 3295650"/>
              <a:gd name="connsiteX65" fmla="*/ 1463146 w 4239683"/>
              <a:gd name="connsiteY65" fmla="*/ 1579563 h 3295650"/>
              <a:gd name="connsiteX66" fmla="*/ 1400177 w 4239683"/>
              <a:gd name="connsiteY66" fmla="*/ 1572155 h 3295650"/>
              <a:gd name="connsiteX67" fmla="*/ 1400703 w 4239683"/>
              <a:gd name="connsiteY67" fmla="*/ 1543049 h 3295650"/>
              <a:gd name="connsiteX68" fmla="*/ 1303865 w 4239683"/>
              <a:gd name="connsiteY68" fmla="*/ 1540934 h 3295650"/>
              <a:gd name="connsiteX69" fmla="*/ 1308100 w 4239683"/>
              <a:gd name="connsiteY69" fmla="*/ 1515533 h 3295650"/>
              <a:gd name="connsiteX70" fmla="*/ 1257300 w 4239683"/>
              <a:gd name="connsiteY70" fmla="*/ 1515533 h 3295650"/>
              <a:gd name="connsiteX71" fmla="*/ 1257300 w 4239683"/>
              <a:gd name="connsiteY71" fmla="*/ 1479550 h 3295650"/>
              <a:gd name="connsiteX72" fmla="*/ 1223433 w 4239683"/>
              <a:gd name="connsiteY72" fmla="*/ 1479550 h 3295650"/>
              <a:gd name="connsiteX73" fmla="*/ 1223433 w 4239683"/>
              <a:gd name="connsiteY73" fmla="*/ 1435100 h 3295650"/>
              <a:gd name="connsiteX74" fmla="*/ 1198033 w 4239683"/>
              <a:gd name="connsiteY74" fmla="*/ 1435100 h 3295650"/>
              <a:gd name="connsiteX75" fmla="*/ 1198033 w 4239683"/>
              <a:gd name="connsiteY75" fmla="*/ 1346200 h 3295650"/>
              <a:gd name="connsiteX76" fmla="*/ 1172633 w 4239683"/>
              <a:gd name="connsiteY76" fmla="*/ 1346200 h 3295650"/>
              <a:gd name="connsiteX77" fmla="*/ 1174749 w 4239683"/>
              <a:gd name="connsiteY77" fmla="*/ 1299633 h 3295650"/>
              <a:gd name="connsiteX78" fmla="*/ 1147233 w 4239683"/>
              <a:gd name="connsiteY78" fmla="*/ 1295400 h 3295650"/>
              <a:gd name="connsiteX79" fmla="*/ 1147233 w 4239683"/>
              <a:gd name="connsiteY79" fmla="*/ 1250950 h 3295650"/>
              <a:gd name="connsiteX80" fmla="*/ 1102783 w 4239683"/>
              <a:gd name="connsiteY80" fmla="*/ 1250950 h 3295650"/>
              <a:gd name="connsiteX81" fmla="*/ 1094316 w 4239683"/>
              <a:gd name="connsiteY81" fmla="*/ 1195917 h 3295650"/>
              <a:gd name="connsiteX82" fmla="*/ 982132 w 4239683"/>
              <a:gd name="connsiteY82" fmla="*/ 1193800 h 3295650"/>
              <a:gd name="connsiteX83" fmla="*/ 956733 w 4239683"/>
              <a:gd name="connsiteY83" fmla="*/ 1164167 h 3295650"/>
              <a:gd name="connsiteX84" fmla="*/ 918633 w 4239683"/>
              <a:gd name="connsiteY84" fmla="*/ 1155700 h 3295650"/>
              <a:gd name="connsiteX85" fmla="*/ 912283 w 4239683"/>
              <a:gd name="connsiteY85" fmla="*/ 1081616 h 3295650"/>
              <a:gd name="connsiteX86" fmla="*/ 895349 w 4239683"/>
              <a:gd name="connsiteY86" fmla="*/ 1051982 h 3295650"/>
              <a:gd name="connsiteX87" fmla="*/ 901700 w 4239683"/>
              <a:gd name="connsiteY87" fmla="*/ 994833 h 3295650"/>
              <a:gd name="connsiteX88" fmla="*/ 867833 w 4239683"/>
              <a:gd name="connsiteY88" fmla="*/ 984250 h 3295650"/>
              <a:gd name="connsiteX89" fmla="*/ 867833 w 4239683"/>
              <a:gd name="connsiteY89" fmla="*/ 933450 h 3295650"/>
              <a:gd name="connsiteX90" fmla="*/ 848783 w 4239683"/>
              <a:gd name="connsiteY90" fmla="*/ 933450 h 3295650"/>
              <a:gd name="connsiteX91" fmla="*/ 848783 w 4239683"/>
              <a:gd name="connsiteY91" fmla="*/ 895350 h 3295650"/>
              <a:gd name="connsiteX92" fmla="*/ 823383 w 4239683"/>
              <a:gd name="connsiteY92" fmla="*/ 895350 h 3295650"/>
              <a:gd name="connsiteX93" fmla="*/ 823383 w 4239683"/>
              <a:gd name="connsiteY93" fmla="*/ 869950 h 3295650"/>
              <a:gd name="connsiteX94" fmla="*/ 715433 w 4239683"/>
              <a:gd name="connsiteY94" fmla="*/ 869950 h 3295650"/>
              <a:gd name="connsiteX95" fmla="*/ 704849 w 4239683"/>
              <a:gd name="connsiteY95" fmla="*/ 836083 h 3295650"/>
              <a:gd name="connsiteX96" fmla="*/ 645583 w 4239683"/>
              <a:gd name="connsiteY96" fmla="*/ 840317 h 3295650"/>
              <a:gd name="connsiteX97" fmla="*/ 645583 w 4239683"/>
              <a:gd name="connsiteY97" fmla="*/ 768350 h 3295650"/>
              <a:gd name="connsiteX98" fmla="*/ 613833 w 4239683"/>
              <a:gd name="connsiteY98" fmla="*/ 768350 h 3295650"/>
              <a:gd name="connsiteX99" fmla="*/ 605366 w 4239683"/>
              <a:gd name="connsiteY99" fmla="*/ 681567 h 3295650"/>
              <a:gd name="connsiteX100" fmla="*/ 590549 w 4239683"/>
              <a:gd name="connsiteY100" fmla="*/ 599017 h 3295650"/>
              <a:gd name="connsiteX101" fmla="*/ 582083 w 4239683"/>
              <a:gd name="connsiteY101" fmla="*/ 565150 h 3295650"/>
              <a:gd name="connsiteX102" fmla="*/ 550333 w 4239683"/>
              <a:gd name="connsiteY102" fmla="*/ 565150 h 3295650"/>
              <a:gd name="connsiteX103" fmla="*/ 548216 w 4239683"/>
              <a:gd name="connsiteY103" fmla="*/ 505883 h 3295650"/>
              <a:gd name="connsiteX104" fmla="*/ 514350 w 4239683"/>
              <a:gd name="connsiteY104" fmla="*/ 501650 h 3295650"/>
              <a:gd name="connsiteX105" fmla="*/ 512233 w 4239683"/>
              <a:gd name="connsiteY105" fmla="*/ 476250 h 3295650"/>
              <a:gd name="connsiteX106" fmla="*/ 442383 w 4239683"/>
              <a:gd name="connsiteY106" fmla="*/ 476250 h 3295650"/>
              <a:gd name="connsiteX107" fmla="*/ 442383 w 4239683"/>
              <a:gd name="connsiteY107" fmla="*/ 450850 h 3295650"/>
              <a:gd name="connsiteX108" fmla="*/ 328083 w 4239683"/>
              <a:gd name="connsiteY108" fmla="*/ 450850 h 3295650"/>
              <a:gd name="connsiteX109" fmla="*/ 328083 w 4239683"/>
              <a:gd name="connsiteY109" fmla="*/ 381000 h 3295650"/>
              <a:gd name="connsiteX110" fmla="*/ 302683 w 4239683"/>
              <a:gd name="connsiteY110" fmla="*/ 381000 h 3295650"/>
              <a:gd name="connsiteX111" fmla="*/ 302683 w 4239683"/>
              <a:gd name="connsiteY111" fmla="*/ 323850 h 3295650"/>
              <a:gd name="connsiteX112" fmla="*/ 283633 w 4239683"/>
              <a:gd name="connsiteY112" fmla="*/ 323850 h 3295650"/>
              <a:gd name="connsiteX113" fmla="*/ 283633 w 4239683"/>
              <a:gd name="connsiteY113" fmla="*/ 241300 h 3295650"/>
              <a:gd name="connsiteX114" fmla="*/ 277283 w 4239683"/>
              <a:gd name="connsiteY114" fmla="*/ 234950 h 3295650"/>
              <a:gd name="connsiteX115" fmla="*/ 277283 w 4239683"/>
              <a:gd name="connsiteY115" fmla="*/ 114300 h 3295650"/>
              <a:gd name="connsiteX116" fmla="*/ 243417 w 4239683"/>
              <a:gd name="connsiteY116" fmla="*/ 88900 h 3295650"/>
              <a:gd name="connsiteX117" fmla="*/ 239183 w 4239683"/>
              <a:gd name="connsiteY117" fmla="*/ 57150 h 3295650"/>
              <a:gd name="connsiteX118" fmla="*/ 160867 w 4239683"/>
              <a:gd name="connsiteY118" fmla="*/ 57150 h 3295650"/>
              <a:gd name="connsiteX119" fmla="*/ 154516 w 4239683"/>
              <a:gd name="connsiteY119" fmla="*/ 21167 h 3295650"/>
              <a:gd name="connsiteX120" fmla="*/ 105834 w 4239683"/>
              <a:gd name="connsiteY120" fmla="*/ 21167 h 3295650"/>
              <a:gd name="connsiteX121" fmla="*/ 105833 w 4239683"/>
              <a:gd name="connsiteY121" fmla="*/ 0 h 3295650"/>
              <a:gd name="connsiteX122" fmla="*/ 0 w 4239683"/>
              <a:gd name="connsiteY122" fmla="*/ 0 h 32956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Lst>
            <a:rect l="l" t="t" r="r" b="b"/>
            <a:pathLst>
              <a:path w="4239683" h="3295650">
                <a:moveTo>
                  <a:pt x="4239683" y="3295650"/>
                </a:moveTo>
                <a:lnTo>
                  <a:pt x="4239683" y="2768600"/>
                </a:lnTo>
                <a:lnTo>
                  <a:pt x="3623733" y="2768600"/>
                </a:lnTo>
                <a:lnTo>
                  <a:pt x="3623733" y="2673350"/>
                </a:lnTo>
                <a:lnTo>
                  <a:pt x="3160183" y="2673350"/>
                </a:lnTo>
                <a:lnTo>
                  <a:pt x="3160183" y="2603500"/>
                </a:lnTo>
                <a:lnTo>
                  <a:pt x="3058583" y="2603500"/>
                </a:lnTo>
                <a:lnTo>
                  <a:pt x="3058583" y="2603500"/>
                </a:lnTo>
                <a:lnTo>
                  <a:pt x="3058583" y="2559050"/>
                </a:lnTo>
                <a:lnTo>
                  <a:pt x="3010958" y="2559050"/>
                </a:lnTo>
                <a:cubicBezTo>
                  <a:pt x="3011487" y="2535767"/>
                  <a:pt x="3012017" y="2514070"/>
                  <a:pt x="3012546" y="2490787"/>
                </a:cubicBezTo>
                <a:lnTo>
                  <a:pt x="2991908" y="2490787"/>
                </a:lnTo>
                <a:lnTo>
                  <a:pt x="2988733" y="2454276"/>
                </a:lnTo>
                <a:lnTo>
                  <a:pt x="2926820" y="2457450"/>
                </a:lnTo>
                <a:lnTo>
                  <a:pt x="2925233" y="2438400"/>
                </a:lnTo>
                <a:lnTo>
                  <a:pt x="2823633" y="2438400"/>
                </a:lnTo>
                <a:lnTo>
                  <a:pt x="2823633" y="2413000"/>
                </a:lnTo>
                <a:lnTo>
                  <a:pt x="2753783" y="2413000"/>
                </a:lnTo>
                <a:lnTo>
                  <a:pt x="2753783" y="2393950"/>
                </a:lnTo>
                <a:lnTo>
                  <a:pt x="2728383" y="2393950"/>
                </a:lnTo>
                <a:lnTo>
                  <a:pt x="2728383" y="2368550"/>
                </a:lnTo>
                <a:lnTo>
                  <a:pt x="2696633" y="2368550"/>
                </a:lnTo>
                <a:lnTo>
                  <a:pt x="2696633" y="2355850"/>
                </a:lnTo>
                <a:lnTo>
                  <a:pt x="2575983" y="2355850"/>
                </a:lnTo>
                <a:lnTo>
                  <a:pt x="2575983" y="2336800"/>
                </a:lnTo>
                <a:lnTo>
                  <a:pt x="2506133" y="2336800"/>
                </a:lnTo>
                <a:lnTo>
                  <a:pt x="2509308" y="2306638"/>
                </a:lnTo>
                <a:lnTo>
                  <a:pt x="2452158" y="2308224"/>
                </a:lnTo>
                <a:lnTo>
                  <a:pt x="2453745" y="2271713"/>
                </a:lnTo>
                <a:lnTo>
                  <a:pt x="2410883" y="2273300"/>
                </a:lnTo>
                <a:lnTo>
                  <a:pt x="2412470" y="2233613"/>
                </a:lnTo>
                <a:lnTo>
                  <a:pt x="2372784" y="2232025"/>
                </a:lnTo>
                <a:cubicBezTo>
                  <a:pt x="2372255" y="2217738"/>
                  <a:pt x="2373312" y="2205037"/>
                  <a:pt x="2372783" y="2190750"/>
                </a:cubicBezTo>
                <a:lnTo>
                  <a:pt x="2252133" y="2190750"/>
                </a:lnTo>
                <a:lnTo>
                  <a:pt x="2252133" y="2165350"/>
                </a:lnTo>
                <a:lnTo>
                  <a:pt x="2207683" y="2165350"/>
                </a:lnTo>
                <a:lnTo>
                  <a:pt x="2207683" y="2152650"/>
                </a:lnTo>
                <a:lnTo>
                  <a:pt x="2169583" y="2152650"/>
                </a:lnTo>
                <a:lnTo>
                  <a:pt x="2169583" y="2127250"/>
                </a:lnTo>
                <a:lnTo>
                  <a:pt x="2131483" y="2127250"/>
                </a:lnTo>
                <a:lnTo>
                  <a:pt x="2131483" y="2082800"/>
                </a:lnTo>
                <a:lnTo>
                  <a:pt x="2106083" y="2082800"/>
                </a:lnTo>
                <a:lnTo>
                  <a:pt x="2106083" y="2025650"/>
                </a:lnTo>
                <a:lnTo>
                  <a:pt x="2080683" y="2025650"/>
                </a:lnTo>
                <a:lnTo>
                  <a:pt x="2079096" y="2000250"/>
                </a:lnTo>
                <a:lnTo>
                  <a:pt x="2055283" y="2000250"/>
                </a:lnTo>
                <a:lnTo>
                  <a:pt x="2055283" y="1968500"/>
                </a:lnTo>
                <a:lnTo>
                  <a:pt x="1839383" y="1968500"/>
                </a:lnTo>
                <a:lnTo>
                  <a:pt x="1839383" y="1930400"/>
                </a:lnTo>
                <a:lnTo>
                  <a:pt x="1813983" y="1930400"/>
                </a:lnTo>
                <a:lnTo>
                  <a:pt x="1813983" y="1885950"/>
                </a:lnTo>
                <a:lnTo>
                  <a:pt x="1794933" y="1885950"/>
                </a:lnTo>
                <a:lnTo>
                  <a:pt x="1794933" y="1854200"/>
                </a:lnTo>
                <a:lnTo>
                  <a:pt x="1763183" y="1854200"/>
                </a:lnTo>
                <a:lnTo>
                  <a:pt x="1763183" y="1816100"/>
                </a:lnTo>
                <a:lnTo>
                  <a:pt x="1725083" y="1816100"/>
                </a:lnTo>
                <a:lnTo>
                  <a:pt x="1725083" y="1790700"/>
                </a:lnTo>
                <a:lnTo>
                  <a:pt x="1598083" y="1790700"/>
                </a:lnTo>
                <a:lnTo>
                  <a:pt x="1598083" y="1758950"/>
                </a:lnTo>
                <a:lnTo>
                  <a:pt x="1540933" y="1758950"/>
                </a:lnTo>
                <a:lnTo>
                  <a:pt x="1540933" y="1758950"/>
                </a:lnTo>
                <a:cubicBezTo>
                  <a:pt x="1541463" y="1746779"/>
                  <a:pt x="1541992" y="1734608"/>
                  <a:pt x="1542522" y="1722437"/>
                </a:cubicBezTo>
                <a:lnTo>
                  <a:pt x="1507596" y="1720849"/>
                </a:lnTo>
                <a:cubicBezTo>
                  <a:pt x="1507067" y="1700741"/>
                  <a:pt x="1503362" y="1685396"/>
                  <a:pt x="1502833" y="1665288"/>
                </a:cubicBezTo>
                <a:lnTo>
                  <a:pt x="1464733" y="1663700"/>
                </a:lnTo>
                <a:lnTo>
                  <a:pt x="1463146" y="1579563"/>
                </a:lnTo>
                <a:cubicBezTo>
                  <a:pt x="1464823" y="1570391"/>
                  <a:pt x="1428576" y="1571097"/>
                  <a:pt x="1400177" y="1572155"/>
                </a:cubicBezTo>
                <a:cubicBezTo>
                  <a:pt x="1391710" y="1566863"/>
                  <a:pt x="1404055" y="1541990"/>
                  <a:pt x="1400703" y="1543049"/>
                </a:cubicBezTo>
                <a:lnTo>
                  <a:pt x="1303865" y="1540934"/>
                </a:lnTo>
                <a:cubicBezTo>
                  <a:pt x="1303865" y="1531762"/>
                  <a:pt x="1308100" y="1524705"/>
                  <a:pt x="1308100" y="1515533"/>
                </a:cubicBezTo>
                <a:lnTo>
                  <a:pt x="1257300" y="1515533"/>
                </a:lnTo>
                <a:lnTo>
                  <a:pt x="1257300" y="1479550"/>
                </a:lnTo>
                <a:lnTo>
                  <a:pt x="1223433" y="1479550"/>
                </a:lnTo>
                <a:lnTo>
                  <a:pt x="1223433" y="1435100"/>
                </a:lnTo>
                <a:lnTo>
                  <a:pt x="1198033" y="1435100"/>
                </a:lnTo>
                <a:lnTo>
                  <a:pt x="1198033" y="1346200"/>
                </a:lnTo>
                <a:lnTo>
                  <a:pt x="1172633" y="1346200"/>
                </a:lnTo>
                <a:lnTo>
                  <a:pt x="1174749" y="1299633"/>
                </a:lnTo>
                <a:lnTo>
                  <a:pt x="1147233" y="1295400"/>
                </a:lnTo>
                <a:lnTo>
                  <a:pt x="1147233" y="1250950"/>
                </a:lnTo>
                <a:lnTo>
                  <a:pt x="1102783" y="1250950"/>
                </a:lnTo>
                <a:lnTo>
                  <a:pt x="1094316" y="1195917"/>
                </a:lnTo>
                <a:lnTo>
                  <a:pt x="982132" y="1193800"/>
                </a:lnTo>
                <a:lnTo>
                  <a:pt x="956733" y="1164167"/>
                </a:lnTo>
                <a:lnTo>
                  <a:pt x="918633" y="1155700"/>
                </a:lnTo>
                <a:lnTo>
                  <a:pt x="912283" y="1081616"/>
                </a:lnTo>
                <a:lnTo>
                  <a:pt x="895349" y="1051982"/>
                </a:lnTo>
                <a:lnTo>
                  <a:pt x="901700" y="994833"/>
                </a:lnTo>
                <a:lnTo>
                  <a:pt x="867833" y="984250"/>
                </a:lnTo>
                <a:lnTo>
                  <a:pt x="867833" y="933450"/>
                </a:lnTo>
                <a:lnTo>
                  <a:pt x="848783" y="933450"/>
                </a:lnTo>
                <a:lnTo>
                  <a:pt x="848783" y="895350"/>
                </a:lnTo>
                <a:lnTo>
                  <a:pt x="823383" y="895350"/>
                </a:lnTo>
                <a:lnTo>
                  <a:pt x="823383" y="869950"/>
                </a:lnTo>
                <a:lnTo>
                  <a:pt x="715433" y="869950"/>
                </a:lnTo>
                <a:lnTo>
                  <a:pt x="704849" y="836083"/>
                </a:lnTo>
                <a:lnTo>
                  <a:pt x="645583" y="840317"/>
                </a:lnTo>
                <a:lnTo>
                  <a:pt x="645583" y="768350"/>
                </a:lnTo>
                <a:lnTo>
                  <a:pt x="613833" y="768350"/>
                </a:lnTo>
                <a:lnTo>
                  <a:pt x="605366" y="681567"/>
                </a:lnTo>
                <a:lnTo>
                  <a:pt x="590549" y="599017"/>
                </a:lnTo>
                <a:lnTo>
                  <a:pt x="582083" y="565150"/>
                </a:lnTo>
                <a:lnTo>
                  <a:pt x="550333" y="565150"/>
                </a:lnTo>
                <a:cubicBezTo>
                  <a:pt x="549627" y="545394"/>
                  <a:pt x="548922" y="525639"/>
                  <a:pt x="548216" y="505883"/>
                </a:cubicBezTo>
                <a:lnTo>
                  <a:pt x="514350" y="501650"/>
                </a:lnTo>
                <a:lnTo>
                  <a:pt x="512233" y="476250"/>
                </a:lnTo>
                <a:lnTo>
                  <a:pt x="442383" y="476250"/>
                </a:lnTo>
                <a:lnTo>
                  <a:pt x="442383" y="450850"/>
                </a:lnTo>
                <a:lnTo>
                  <a:pt x="328083" y="450850"/>
                </a:lnTo>
                <a:lnTo>
                  <a:pt x="328083" y="381000"/>
                </a:lnTo>
                <a:lnTo>
                  <a:pt x="302683" y="381000"/>
                </a:lnTo>
                <a:lnTo>
                  <a:pt x="302683" y="323850"/>
                </a:lnTo>
                <a:lnTo>
                  <a:pt x="283633" y="323850"/>
                </a:lnTo>
                <a:lnTo>
                  <a:pt x="283633" y="241300"/>
                </a:lnTo>
                <a:lnTo>
                  <a:pt x="277283" y="234950"/>
                </a:lnTo>
                <a:lnTo>
                  <a:pt x="277283" y="114300"/>
                </a:lnTo>
                <a:lnTo>
                  <a:pt x="243417" y="88900"/>
                </a:lnTo>
                <a:lnTo>
                  <a:pt x="239183" y="57150"/>
                </a:lnTo>
                <a:lnTo>
                  <a:pt x="160867" y="57150"/>
                </a:lnTo>
                <a:lnTo>
                  <a:pt x="154516" y="21167"/>
                </a:lnTo>
                <a:lnTo>
                  <a:pt x="105834" y="21167"/>
                </a:lnTo>
                <a:cubicBezTo>
                  <a:pt x="105834" y="14111"/>
                  <a:pt x="105833" y="7056"/>
                  <a:pt x="105833" y="0"/>
                </a:cubicBezTo>
                <a:lnTo>
                  <a:pt x="0" y="0"/>
                </a:lnTo>
              </a:path>
            </a:pathLst>
          </a:custGeom>
          <a:noFill/>
          <a:ln w="28575">
            <a:solidFill>
              <a:schemeClr val="accent1"/>
            </a:solidFill>
            <a:miter lim="800000"/>
            <a:headEnd/>
            <a:tailEnd/>
          </a:ln>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Arial"/>
              <a:ea typeface="+mn-ea"/>
              <a:cs typeface="Arial" panose="020B0604020202020204" pitchFamily="34" charset="0"/>
            </a:endParaRPr>
          </a:p>
        </p:txBody>
      </p:sp>
      <p:grpSp>
        <p:nvGrpSpPr>
          <p:cNvPr id="85" name="Group 84">
            <a:extLst>
              <a:ext uri="{FF2B5EF4-FFF2-40B4-BE49-F238E27FC236}">
                <a16:creationId xmlns:a16="http://schemas.microsoft.com/office/drawing/2014/main" id="{C3FD4952-0D39-4FD7-8785-E0361EB85290}"/>
              </a:ext>
            </a:extLst>
          </p:cNvPr>
          <p:cNvGrpSpPr/>
          <p:nvPr/>
        </p:nvGrpSpPr>
        <p:grpSpPr>
          <a:xfrm>
            <a:off x="6148942" y="1578386"/>
            <a:ext cx="476413" cy="3643625"/>
            <a:chOff x="631746" y="1578386"/>
            <a:chExt cx="476413" cy="3643625"/>
          </a:xfrm>
        </p:grpSpPr>
        <p:sp>
          <p:nvSpPr>
            <p:cNvPr id="86" name="TextBox 85">
              <a:extLst>
                <a:ext uri="{FF2B5EF4-FFF2-40B4-BE49-F238E27FC236}">
                  <a16:creationId xmlns:a16="http://schemas.microsoft.com/office/drawing/2014/main" id="{B3726486-B1E1-45F3-A26D-2C9A9F79D018}"/>
                </a:ext>
              </a:extLst>
            </p:cNvPr>
            <p:cNvSpPr txBox="1"/>
            <p:nvPr/>
          </p:nvSpPr>
          <p:spPr bwMode="auto">
            <a:xfrm>
              <a:off x="806473" y="4852679"/>
              <a:ext cx="30168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r" defTabSz="914400" rtl="0" eaLnBrk="1" fontAlgn="auto" latinLnBrk="0" hangingPunct="1">
                <a:lnSpc>
                  <a:spcPct val="100000"/>
                </a:lnSpc>
                <a:spcBef>
                  <a:spcPct val="50000"/>
                </a:spcBef>
                <a:spcAft>
                  <a:spcPct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0</a:t>
              </a:r>
            </a:p>
          </p:txBody>
        </p:sp>
        <p:sp>
          <p:nvSpPr>
            <p:cNvPr id="87" name="TextBox 86">
              <a:extLst>
                <a:ext uri="{FF2B5EF4-FFF2-40B4-BE49-F238E27FC236}">
                  <a16:creationId xmlns:a16="http://schemas.microsoft.com/office/drawing/2014/main" id="{504D60E6-FD54-45E8-AB72-A633ADAA2BBB}"/>
                </a:ext>
              </a:extLst>
            </p:cNvPr>
            <p:cNvSpPr txBox="1"/>
            <p:nvPr/>
          </p:nvSpPr>
          <p:spPr bwMode="auto">
            <a:xfrm>
              <a:off x="631746" y="4206801"/>
              <a:ext cx="47641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r" defTabSz="914400" rtl="0" eaLnBrk="1" fontAlgn="auto" latinLnBrk="0" hangingPunct="1">
                <a:lnSpc>
                  <a:spcPct val="100000"/>
                </a:lnSpc>
                <a:spcBef>
                  <a:spcPct val="50000"/>
                </a:spcBef>
                <a:spcAft>
                  <a:spcPct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0.2</a:t>
              </a:r>
            </a:p>
          </p:txBody>
        </p:sp>
        <p:sp>
          <p:nvSpPr>
            <p:cNvPr id="88" name="TextBox 87">
              <a:extLst>
                <a:ext uri="{FF2B5EF4-FFF2-40B4-BE49-F238E27FC236}">
                  <a16:creationId xmlns:a16="http://schemas.microsoft.com/office/drawing/2014/main" id="{ED8AD29A-0791-46E1-9445-783CD9CF2DC7}"/>
                </a:ext>
              </a:extLst>
            </p:cNvPr>
            <p:cNvSpPr txBox="1"/>
            <p:nvPr/>
          </p:nvSpPr>
          <p:spPr bwMode="auto">
            <a:xfrm>
              <a:off x="631746" y="3568136"/>
              <a:ext cx="47641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r" defTabSz="914400" rtl="0" eaLnBrk="1" fontAlgn="auto" latinLnBrk="0" hangingPunct="1">
                <a:lnSpc>
                  <a:spcPct val="100000"/>
                </a:lnSpc>
                <a:spcBef>
                  <a:spcPct val="50000"/>
                </a:spcBef>
                <a:spcAft>
                  <a:spcPct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0.4</a:t>
              </a:r>
            </a:p>
          </p:txBody>
        </p:sp>
        <p:sp>
          <p:nvSpPr>
            <p:cNvPr id="89" name="TextBox 88">
              <a:extLst>
                <a:ext uri="{FF2B5EF4-FFF2-40B4-BE49-F238E27FC236}">
                  <a16:creationId xmlns:a16="http://schemas.microsoft.com/office/drawing/2014/main" id="{FD1F7744-1B6D-4DB4-AC71-195D9D2C66BB}"/>
                </a:ext>
              </a:extLst>
            </p:cNvPr>
            <p:cNvSpPr txBox="1"/>
            <p:nvPr/>
          </p:nvSpPr>
          <p:spPr bwMode="auto">
            <a:xfrm>
              <a:off x="631746" y="2903208"/>
              <a:ext cx="47641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r" defTabSz="914400" rtl="0" eaLnBrk="1" fontAlgn="auto" latinLnBrk="0" hangingPunct="1">
                <a:lnSpc>
                  <a:spcPct val="100000"/>
                </a:lnSpc>
                <a:spcBef>
                  <a:spcPct val="50000"/>
                </a:spcBef>
                <a:spcAft>
                  <a:spcPct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0.6</a:t>
              </a:r>
            </a:p>
          </p:txBody>
        </p:sp>
        <p:sp>
          <p:nvSpPr>
            <p:cNvPr id="90" name="TextBox 89">
              <a:extLst>
                <a:ext uri="{FF2B5EF4-FFF2-40B4-BE49-F238E27FC236}">
                  <a16:creationId xmlns:a16="http://schemas.microsoft.com/office/drawing/2014/main" id="{2D90B9AE-D6C3-4D3B-80DE-3F7C218B7F57}"/>
                </a:ext>
              </a:extLst>
            </p:cNvPr>
            <p:cNvSpPr txBox="1"/>
            <p:nvPr/>
          </p:nvSpPr>
          <p:spPr bwMode="auto">
            <a:xfrm>
              <a:off x="631746" y="2236964"/>
              <a:ext cx="47641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r" defTabSz="914400" rtl="0" eaLnBrk="1" fontAlgn="auto" latinLnBrk="0" hangingPunct="1">
                <a:lnSpc>
                  <a:spcPct val="100000"/>
                </a:lnSpc>
                <a:spcBef>
                  <a:spcPct val="50000"/>
                </a:spcBef>
                <a:spcAft>
                  <a:spcPct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0.8</a:t>
              </a:r>
            </a:p>
          </p:txBody>
        </p:sp>
        <p:sp>
          <p:nvSpPr>
            <p:cNvPr id="91" name="TextBox 90">
              <a:extLst>
                <a:ext uri="{FF2B5EF4-FFF2-40B4-BE49-F238E27FC236}">
                  <a16:creationId xmlns:a16="http://schemas.microsoft.com/office/drawing/2014/main" id="{644D3377-BBD6-4C4B-B6C0-C34D2D3CACDF}"/>
                </a:ext>
              </a:extLst>
            </p:cNvPr>
            <p:cNvSpPr txBox="1"/>
            <p:nvPr/>
          </p:nvSpPr>
          <p:spPr bwMode="auto">
            <a:xfrm>
              <a:off x="631747" y="1578386"/>
              <a:ext cx="47641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r" defTabSz="914400" rtl="0" eaLnBrk="1" fontAlgn="auto" latinLnBrk="0" hangingPunct="1">
                <a:lnSpc>
                  <a:spcPct val="100000"/>
                </a:lnSpc>
                <a:spcBef>
                  <a:spcPct val="50000"/>
                </a:spcBef>
                <a:spcAft>
                  <a:spcPct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1.0</a:t>
              </a:r>
            </a:p>
          </p:txBody>
        </p:sp>
      </p:grpSp>
      <p:sp>
        <p:nvSpPr>
          <p:cNvPr id="92" name="TextBox 91">
            <a:extLst>
              <a:ext uri="{FF2B5EF4-FFF2-40B4-BE49-F238E27FC236}">
                <a16:creationId xmlns:a16="http://schemas.microsoft.com/office/drawing/2014/main" id="{37B12393-34F4-4077-A527-041698BFF9BC}"/>
              </a:ext>
            </a:extLst>
          </p:cNvPr>
          <p:cNvSpPr txBox="1"/>
          <p:nvPr/>
        </p:nvSpPr>
        <p:spPr bwMode="auto">
          <a:xfrm rot="16200000">
            <a:off x="5234050" y="3273405"/>
            <a:ext cx="179606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800" b="1"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Probability of OS</a:t>
            </a:r>
          </a:p>
        </p:txBody>
      </p:sp>
      <p:sp>
        <p:nvSpPr>
          <p:cNvPr id="93" name="TextBox 92">
            <a:extLst>
              <a:ext uri="{FF2B5EF4-FFF2-40B4-BE49-F238E27FC236}">
                <a16:creationId xmlns:a16="http://schemas.microsoft.com/office/drawing/2014/main" id="{83D78FE9-B430-4D34-8694-70D6CC126363}"/>
              </a:ext>
            </a:extLst>
          </p:cNvPr>
          <p:cNvSpPr txBox="1"/>
          <p:nvPr/>
        </p:nvSpPr>
        <p:spPr bwMode="auto">
          <a:xfrm>
            <a:off x="8663325" y="5321100"/>
            <a:ext cx="51007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800" b="1"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Mo</a:t>
            </a:r>
          </a:p>
        </p:txBody>
      </p:sp>
      <p:grpSp>
        <p:nvGrpSpPr>
          <p:cNvPr id="94" name="Group 93">
            <a:extLst>
              <a:ext uri="{FF2B5EF4-FFF2-40B4-BE49-F238E27FC236}">
                <a16:creationId xmlns:a16="http://schemas.microsoft.com/office/drawing/2014/main" id="{9FE40B7C-3611-4120-BD31-7F2C99C57F87}"/>
              </a:ext>
            </a:extLst>
          </p:cNvPr>
          <p:cNvGrpSpPr/>
          <p:nvPr/>
        </p:nvGrpSpPr>
        <p:grpSpPr>
          <a:xfrm>
            <a:off x="6478430" y="5074258"/>
            <a:ext cx="5111646" cy="568771"/>
            <a:chOff x="961233" y="5125059"/>
            <a:chExt cx="6281696" cy="369332"/>
          </a:xfrm>
        </p:grpSpPr>
        <p:sp>
          <p:nvSpPr>
            <p:cNvPr id="95" name="TextBox 94">
              <a:extLst>
                <a:ext uri="{FF2B5EF4-FFF2-40B4-BE49-F238E27FC236}">
                  <a16:creationId xmlns:a16="http://schemas.microsoft.com/office/drawing/2014/main" id="{239F702F-1B6A-4B71-B1E7-EE6B180D324F}"/>
                </a:ext>
              </a:extLst>
            </p:cNvPr>
            <p:cNvSpPr txBox="1"/>
            <p:nvPr/>
          </p:nvSpPr>
          <p:spPr bwMode="auto">
            <a:xfrm>
              <a:off x="961233" y="5125059"/>
              <a:ext cx="30168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0</a:t>
              </a:r>
            </a:p>
          </p:txBody>
        </p:sp>
        <p:sp>
          <p:nvSpPr>
            <p:cNvPr id="96" name="TextBox 95">
              <a:extLst>
                <a:ext uri="{FF2B5EF4-FFF2-40B4-BE49-F238E27FC236}">
                  <a16:creationId xmlns:a16="http://schemas.microsoft.com/office/drawing/2014/main" id="{A10F9216-38A4-4252-B48F-0E05AB42B96C}"/>
                </a:ext>
              </a:extLst>
            </p:cNvPr>
            <p:cNvSpPr txBox="1"/>
            <p:nvPr/>
          </p:nvSpPr>
          <p:spPr bwMode="auto">
            <a:xfrm>
              <a:off x="1614729" y="5125059"/>
              <a:ext cx="30168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3</a:t>
              </a:r>
            </a:p>
          </p:txBody>
        </p:sp>
        <p:sp>
          <p:nvSpPr>
            <p:cNvPr id="97" name="TextBox 96">
              <a:extLst>
                <a:ext uri="{FF2B5EF4-FFF2-40B4-BE49-F238E27FC236}">
                  <a16:creationId xmlns:a16="http://schemas.microsoft.com/office/drawing/2014/main" id="{F57C530D-9602-4D54-8CFD-8FCD4019C348}"/>
                </a:ext>
              </a:extLst>
            </p:cNvPr>
            <p:cNvSpPr txBox="1"/>
            <p:nvPr/>
          </p:nvSpPr>
          <p:spPr bwMode="auto">
            <a:xfrm>
              <a:off x="2279111" y="5125059"/>
              <a:ext cx="30168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6</a:t>
              </a:r>
            </a:p>
          </p:txBody>
        </p:sp>
        <p:sp>
          <p:nvSpPr>
            <p:cNvPr id="98" name="TextBox 97">
              <a:extLst>
                <a:ext uri="{FF2B5EF4-FFF2-40B4-BE49-F238E27FC236}">
                  <a16:creationId xmlns:a16="http://schemas.microsoft.com/office/drawing/2014/main" id="{C5147DA8-5C7E-4404-BFCD-9A8A98167787}"/>
                </a:ext>
              </a:extLst>
            </p:cNvPr>
            <p:cNvSpPr txBox="1"/>
            <p:nvPr/>
          </p:nvSpPr>
          <p:spPr bwMode="auto">
            <a:xfrm>
              <a:off x="2932607" y="5125059"/>
              <a:ext cx="30168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9</a:t>
              </a:r>
            </a:p>
          </p:txBody>
        </p:sp>
        <p:sp>
          <p:nvSpPr>
            <p:cNvPr id="99" name="TextBox 98">
              <a:extLst>
                <a:ext uri="{FF2B5EF4-FFF2-40B4-BE49-F238E27FC236}">
                  <a16:creationId xmlns:a16="http://schemas.microsoft.com/office/drawing/2014/main" id="{2CD347C9-2087-4E99-88D5-33E44C5E23FF}"/>
                </a:ext>
              </a:extLst>
            </p:cNvPr>
            <p:cNvSpPr txBox="1"/>
            <p:nvPr/>
          </p:nvSpPr>
          <p:spPr bwMode="auto">
            <a:xfrm>
              <a:off x="3540294" y="5125059"/>
              <a:ext cx="41870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12</a:t>
              </a:r>
            </a:p>
          </p:txBody>
        </p:sp>
        <p:sp>
          <p:nvSpPr>
            <p:cNvPr id="100" name="TextBox 99">
              <a:extLst>
                <a:ext uri="{FF2B5EF4-FFF2-40B4-BE49-F238E27FC236}">
                  <a16:creationId xmlns:a16="http://schemas.microsoft.com/office/drawing/2014/main" id="{82D364C0-78CD-411D-AA5E-51C92436B70C}"/>
                </a:ext>
              </a:extLst>
            </p:cNvPr>
            <p:cNvSpPr txBox="1"/>
            <p:nvPr/>
          </p:nvSpPr>
          <p:spPr bwMode="auto">
            <a:xfrm>
              <a:off x="4193790" y="5125059"/>
              <a:ext cx="41870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15</a:t>
              </a:r>
            </a:p>
          </p:txBody>
        </p:sp>
        <p:sp>
          <p:nvSpPr>
            <p:cNvPr id="101" name="TextBox 100">
              <a:extLst>
                <a:ext uri="{FF2B5EF4-FFF2-40B4-BE49-F238E27FC236}">
                  <a16:creationId xmlns:a16="http://schemas.microsoft.com/office/drawing/2014/main" id="{10B38E20-9887-4FDB-B16F-F790300A1B1E}"/>
                </a:ext>
              </a:extLst>
            </p:cNvPr>
            <p:cNvSpPr txBox="1"/>
            <p:nvPr/>
          </p:nvSpPr>
          <p:spPr bwMode="auto">
            <a:xfrm>
              <a:off x="4858172" y="5125059"/>
              <a:ext cx="41870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18</a:t>
              </a:r>
            </a:p>
          </p:txBody>
        </p:sp>
        <p:sp>
          <p:nvSpPr>
            <p:cNvPr id="102" name="TextBox 101">
              <a:extLst>
                <a:ext uri="{FF2B5EF4-FFF2-40B4-BE49-F238E27FC236}">
                  <a16:creationId xmlns:a16="http://schemas.microsoft.com/office/drawing/2014/main" id="{85CF04F4-13A9-4D81-AA4E-8366AB228C99}"/>
                </a:ext>
              </a:extLst>
            </p:cNvPr>
            <p:cNvSpPr txBox="1"/>
            <p:nvPr/>
          </p:nvSpPr>
          <p:spPr bwMode="auto">
            <a:xfrm>
              <a:off x="5511668" y="5125059"/>
              <a:ext cx="41870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21</a:t>
              </a:r>
            </a:p>
          </p:txBody>
        </p:sp>
        <p:sp>
          <p:nvSpPr>
            <p:cNvPr id="120" name="TextBox 119">
              <a:extLst>
                <a:ext uri="{FF2B5EF4-FFF2-40B4-BE49-F238E27FC236}">
                  <a16:creationId xmlns:a16="http://schemas.microsoft.com/office/drawing/2014/main" id="{8B147F53-2DD6-4F37-825F-2A12EC14D1BB}"/>
                </a:ext>
              </a:extLst>
            </p:cNvPr>
            <p:cNvSpPr txBox="1"/>
            <p:nvPr/>
          </p:nvSpPr>
          <p:spPr bwMode="auto">
            <a:xfrm>
              <a:off x="6083055" y="5125059"/>
              <a:ext cx="514545" cy="2398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24</a:t>
              </a:r>
            </a:p>
          </p:txBody>
        </p:sp>
        <p:sp>
          <p:nvSpPr>
            <p:cNvPr id="121" name="TextBox 120">
              <a:extLst>
                <a:ext uri="{FF2B5EF4-FFF2-40B4-BE49-F238E27FC236}">
                  <a16:creationId xmlns:a16="http://schemas.microsoft.com/office/drawing/2014/main" id="{09CA5E3D-9AC1-43D8-B120-84CF14766742}"/>
                </a:ext>
              </a:extLst>
            </p:cNvPr>
            <p:cNvSpPr txBox="1"/>
            <p:nvPr/>
          </p:nvSpPr>
          <p:spPr bwMode="auto">
            <a:xfrm>
              <a:off x="6728384" y="5125059"/>
              <a:ext cx="514545" cy="2398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27</a:t>
              </a:r>
            </a:p>
          </p:txBody>
        </p:sp>
      </p:grpSp>
      <p:sp>
        <p:nvSpPr>
          <p:cNvPr id="103" name="Freeform: Shape 102">
            <a:extLst>
              <a:ext uri="{FF2B5EF4-FFF2-40B4-BE49-F238E27FC236}">
                <a16:creationId xmlns:a16="http://schemas.microsoft.com/office/drawing/2014/main" id="{58861F08-326D-40D2-8DB6-45263D0ED1DC}"/>
              </a:ext>
            </a:extLst>
          </p:cNvPr>
          <p:cNvSpPr/>
          <p:nvPr/>
        </p:nvSpPr>
        <p:spPr bwMode="auto">
          <a:xfrm>
            <a:off x="6634795" y="1765300"/>
            <a:ext cx="4733461" cy="3289300"/>
          </a:xfrm>
          <a:custGeom>
            <a:avLst/>
            <a:gdLst>
              <a:gd name="connsiteX0" fmla="*/ 0 w 4597400"/>
              <a:gd name="connsiteY0" fmla="*/ 0 h 3289300"/>
              <a:gd name="connsiteX1" fmla="*/ 0 w 4597400"/>
              <a:gd name="connsiteY1" fmla="*/ 3289300 h 3289300"/>
              <a:gd name="connsiteX2" fmla="*/ 4597400 w 4597400"/>
              <a:gd name="connsiteY2" fmla="*/ 3289300 h 3289300"/>
            </a:gdLst>
            <a:ahLst/>
            <a:cxnLst>
              <a:cxn ang="0">
                <a:pos x="connsiteX0" y="connsiteY0"/>
              </a:cxn>
              <a:cxn ang="0">
                <a:pos x="connsiteX1" y="connsiteY1"/>
              </a:cxn>
              <a:cxn ang="0">
                <a:pos x="connsiteX2" y="connsiteY2"/>
              </a:cxn>
            </a:cxnLst>
            <a:rect l="l" t="t" r="r" b="b"/>
            <a:pathLst>
              <a:path w="4597400" h="3289300">
                <a:moveTo>
                  <a:pt x="0" y="0"/>
                </a:moveTo>
                <a:lnTo>
                  <a:pt x="0" y="3289300"/>
                </a:lnTo>
                <a:lnTo>
                  <a:pt x="4597400" y="3289300"/>
                </a:lnTo>
              </a:path>
            </a:pathLst>
          </a:custGeom>
          <a:noFill/>
          <a:ln w="28575">
            <a:solidFill>
              <a:schemeClr val="bg1"/>
            </a:solidFill>
            <a:miter lim="800000"/>
            <a:headEnd/>
            <a:tailEnd/>
          </a:ln>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Arial"/>
              <a:ea typeface="+mn-ea"/>
              <a:cs typeface="Arial" panose="020B0604020202020204" pitchFamily="34" charset="0"/>
            </a:endParaRPr>
          </a:p>
        </p:txBody>
      </p:sp>
      <p:grpSp>
        <p:nvGrpSpPr>
          <p:cNvPr id="104" name="Group 103">
            <a:extLst>
              <a:ext uri="{FF2B5EF4-FFF2-40B4-BE49-F238E27FC236}">
                <a16:creationId xmlns:a16="http://schemas.microsoft.com/office/drawing/2014/main" id="{8164C03E-F465-46B9-B531-17B2FF20AF6A}"/>
              </a:ext>
            </a:extLst>
          </p:cNvPr>
          <p:cNvGrpSpPr/>
          <p:nvPr/>
        </p:nvGrpSpPr>
        <p:grpSpPr>
          <a:xfrm>
            <a:off x="6545895" y="1765300"/>
            <a:ext cx="88901" cy="3286568"/>
            <a:chOff x="880570" y="1765300"/>
            <a:chExt cx="764697" cy="3286568"/>
          </a:xfrm>
        </p:grpSpPr>
        <p:cxnSp>
          <p:nvCxnSpPr>
            <p:cNvPr id="105" name="Straight Connector 104">
              <a:extLst>
                <a:ext uri="{FF2B5EF4-FFF2-40B4-BE49-F238E27FC236}">
                  <a16:creationId xmlns:a16="http://schemas.microsoft.com/office/drawing/2014/main" id="{B7C099B3-3D63-4C8C-95E8-1588C19E2D39}"/>
                </a:ext>
              </a:extLst>
            </p:cNvPr>
            <p:cNvCxnSpPr>
              <a:cxnSpLocks/>
            </p:cNvCxnSpPr>
            <p:nvPr/>
          </p:nvCxnSpPr>
          <p:spPr bwMode="auto">
            <a:xfrm>
              <a:off x="880570" y="1765300"/>
              <a:ext cx="764697" cy="0"/>
            </a:xfrm>
            <a:prstGeom prst="line">
              <a:avLst/>
            </a:prstGeom>
            <a:noFill/>
            <a:ln w="28575" cap="flat" cmpd="sng" algn="ctr">
              <a:solidFill>
                <a:schemeClr val="bg1"/>
              </a:solidFill>
              <a:prstDash val="solid"/>
              <a:round/>
              <a:headEnd type="none" w="med" len="med"/>
              <a:tailEnd type="none" w="med" len="med"/>
            </a:ln>
            <a:effectLst/>
          </p:spPr>
        </p:cxnSp>
        <p:cxnSp>
          <p:nvCxnSpPr>
            <p:cNvPr id="106" name="Straight Connector 105">
              <a:extLst>
                <a:ext uri="{FF2B5EF4-FFF2-40B4-BE49-F238E27FC236}">
                  <a16:creationId xmlns:a16="http://schemas.microsoft.com/office/drawing/2014/main" id="{61FC0A9C-5B43-45CB-9628-F305049CBE57}"/>
                </a:ext>
              </a:extLst>
            </p:cNvPr>
            <p:cNvCxnSpPr>
              <a:cxnSpLocks/>
            </p:cNvCxnSpPr>
            <p:nvPr/>
          </p:nvCxnSpPr>
          <p:spPr bwMode="auto">
            <a:xfrm>
              <a:off x="880570" y="2422614"/>
              <a:ext cx="764697" cy="0"/>
            </a:xfrm>
            <a:prstGeom prst="line">
              <a:avLst/>
            </a:prstGeom>
            <a:noFill/>
            <a:ln w="28575" cap="flat" cmpd="sng" algn="ctr">
              <a:solidFill>
                <a:schemeClr val="bg1"/>
              </a:solidFill>
              <a:prstDash val="solid"/>
              <a:round/>
              <a:headEnd type="none" w="med" len="med"/>
              <a:tailEnd type="none" w="med" len="med"/>
            </a:ln>
            <a:effectLst/>
          </p:spPr>
        </p:cxnSp>
        <p:cxnSp>
          <p:nvCxnSpPr>
            <p:cNvPr id="107" name="Straight Connector 106">
              <a:extLst>
                <a:ext uri="{FF2B5EF4-FFF2-40B4-BE49-F238E27FC236}">
                  <a16:creationId xmlns:a16="http://schemas.microsoft.com/office/drawing/2014/main" id="{541A2A7B-88DC-4818-8DDF-A736F3FD78C8}"/>
                </a:ext>
              </a:extLst>
            </p:cNvPr>
            <p:cNvCxnSpPr>
              <a:cxnSpLocks/>
            </p:cNvCxnSpPr>
            <p:nvPr/>
          </p:nvCxnSpPr>
          <p:spPr bwMode="auto">
            <a:xfrm>
              <a:off x="880570" y="3079928"/>
              <a:ext cx="764697" cy="0"/>
            </a:xfrm>
            <a:prstGeom prst="line">
              <a:avLst/>
            </a:prstGeom>
            <a:noFill/>
            <a:ln w="28575" cap="flat" cmpd="sng" algn="ctr">
              <a:solidFill>
                <a:schemeClr val="bg1"/>
              </a:solidFill>
              <a:prstDash val="solid"/>
              <a:round/>
              <a:headEnd type="none" w="med" len="med"/>
              <a:tailEnd type="none" w="med" len="med"/>
            </a:ln>
            <a:effectLst/>
          </p:spPr>
        </p:cxnSp>
        <p:cxnSp>
          <p:nvCxnSpPr>
            <p:cNvPr id="108" name="Straight Connector 107">
              <a:extLst>
                <a:ext uri="{FF2B5EF4-FFF2-40B4-BE49-F238E27FC236}">
                  <a16:creationId xmlns:a16="http://schemas.microsoft.com/office/drawing/2014/main" id="{5FC88668-36CE-47A2-AC33-6B181477C26E}"/>
                </a:ext>
              </a:extLst>
            </p:cNvPr>
            <p:cNvCxnSpPr>
              <a:cxnSpLocks/>
            </p:cNvCxnSpPr>
            <p:nvPr/>
          </p:nvCxnSpPr>
          <p:spPr bwMode="auto">
            <a:xfrm>
              <a:off x="880570" y="3737242"/>
              <a:ext cx="764697" cy="0"/>
            </a:xfrm>
            <a:prstGeom prst="line">
              <a:avLst/>
            </a:prstGeom>
            <a:noFill/>
            <a:ln w="28575" cap="flat" cmpd="sng" algn="ctr">
              <a:solidFill>
                <a:schemeClr val="bg1"/>
              </a:solidFill>
              <a:prstDash val="solid"/>
              <a:round/>
              <a:headEnd type="none" w="med" len="med"/>
              <a:tailEnd type="none" w="med" len="med"/>
            </a:ln>
            <a:effectLst/>
          </p:spPr>
        </p:cxnSp>
        <p:cxnSp>
          <p:nvCxnSpPr>
            <p:cNvPr id="109" name="Straight Connector 108">
              <a:extLst>
                <a:ext uri="{FF2B5EF4-FFF2-40B4-BE49-F238E27FC236}">
                  <a16:creationId xmlns:a16="http://schemas.microsoft.com/office/drawing/2014/main" id="{A9D7075F-9090-49BB-8D71-1CFD08ABC78E}"/>
                </a:ext>
              </a:extLst>
            </p:cNvPr>
            <p:cNvCxnSpPr>
              <a:cxnSpLocks/>
            </p:cNvCxnSpPr>
            <p:nvPr/>
          </p:nvCxnSpPr>
          <p:spPr bwMode="auto">
            <a:xfrm>
              <a:off x="880570" y="4394556"/>
              <a:ext cx="764697" cy="0"/>
            </a:xfrm>
            <a:prstGeom prst="line">
              <a:avLst/>
            </a:prstGeom>
            <a:noFill/>
            <a:ln w="28575" cap="flat" cmpd="sng" algn="ctr">
              <a:solidFill>
                <a:schemeClr val="bg1"/>
              </a:solidFill>
              <a:prstDash val="solid"/>
              <a:round/>
              <a:headEnd type="none" w="med" len="med"/>
              <a:tailEnd type="none" w="med" len="med"/>
            </a:ln>
            <a:effectLst/>
          </p:spPr>
        </p:cxnSp>
        <p:cxnSp>
          <p:nvCxnSpPr>
            <p:cNvPr id="110" name="Straight Connector 109">
              <a:extLst>
                <a:ext uri="{FF2B5EF4-FFF2-40B4-BE49-F238E27FC236}">
                  <a16:creationId xmlns:a16="http://schemas.microsoft.com/office/drawing/2014/main" id="{CCC1F5E5-4597-4C9C-A75C-EFF37EC3E723}"/>
                </a:ext>
              </a:extLst>
            </p:cNvPr>
            <p:cNvCxnSpPr>
              <a:cxnSpLocks/>
            </p:cNvCxnSpPr>
            <p:nvPr/>
          </p:nvCxnSpPr>
          <p:spPr bwMode="auto">
            <a:xfrm>
              <a:off x="880570" y="5051868"/>
              <a:ext cx="764697" cy="0"/>
            </a:xfrm>
            <a:prstGeom prst="line">
              <a:avLst/>
            </a:prstGeom>
            <a:noFill/>
            <a:ln w="28575" cap="flat" cmpd="sng" algn="ctr">
              <a:solidFill>
                <a:schemeClr val="bg1"/>
              </a:solidFill>
              <a:prstDash val="solid"/>
              <a:round/>
              <a:headEnd type="none" w="med" len="med"/>
              <a:tailEnd type="none" w="med" len="med"/>
            </a:ln>
            <a:effectLst/>
          </p:spPr>
        </p:cxnSp>
      </p:grpSp>
      <p:grpSp>
        <p:nvGrpSpPr>
          <p:cNvPr id="111" name="Group 110">
            <a:extLst>
              <a:ext uri="{FF2B5EF4-FFF2-40B4-BE49-F238E27FC236}">
                <a16:creationId xmlns:a16="http://schemas.microsoft.com/office/drawing/2014/main" id="{A5C09730-085B-4E8A-A0D7-8DDF23990EEE}"/>
              </a:ext>
            </a:extLst>
          </p:cNvPr>
          <p:cNvGrpSpPr/>
          <p:nvPr/>
        </p:nvGrpSpPr>
        <p:grpSpPr>
          <a:xfrm rot="5400000">
            <a:off x="8957649" y="2732896"/>
            <a:ext cx="91636" cy="4729584"/>
            <a:chOff x="880570" y="-822500"/>
            <a:chExt cx="764699" cy="5874368"/>
          </a:xfrm>
        </p:grpSpPr>
        <p:cxnSp>
          <p:nvCxnSpPr>
            <p:cNvPr id="112" name="Straight Connector 111">
              <a:extLst>
                <a:ext uri="{FF2B5EF4-FFF2-40B4-BE49-F238E27FC236}">
                  <a16:creationId xmlns:a16="http://schemas.microsoft.com/office/drawing/2014/main" id="{14041030-1807-4543-87B4-01D204FB3349}"/>
                </a:ext>
              </a:extLst>
            </p:cNvPr>
            <p:cNvCxnSpPr>
              <a:cxnSpLocks/>
            </p:cNvCxnSpPr>
            <p:nvPr/>
          </p:nvCxnSpPr>
          <p:spPr bwMode="auto">
            <a:xfrm>
              <a:off x="880570" y="1765300"/>
              <a:ext cx="764697" cy="0"/>
            </a:xfrm>
            <a:prstGeom prst="line">
              <a:avLst/>
            </a:prstGeom>
            <a:noFill/>
            <a:ln w="28575" cap="flat" cmpd="sng" algn="ctr">
              <a:solidFill>
                <a:schemeClr val="bg1"/>
              </a:solidFill>
              <a:prstDash val="solid"/>
              <a:round/>
              <a:headEnd type="none" w="med" len="med"/>
              <a:tailEnd type="none" w="med" len="med"/>
            </a:ln>
            <a:effectLst/>
          </p:spPr>
        </p:cxnSp>
        <p:cxnSp>
          <p:nvCxnSpPr>
            <p:cNvPr id="113" name="Straight Connector 112">
              <a:extLst>
                <a:ext uri="{FF2B5EF4-FFF2-40B4-BE49-F238E27FC236}">
                  <a16:creationId xmlns:a16="http://schemas.microsoft.com/office/drawing/2014/main" id="{4D4797C9-AB2A-4DA0-9D69-03F480E90A31}"/>
                </a:ext>
              </a:extLst>
            </p:cNvPr>
            <p:cNvCxnSpPr>
              <a:cxnSpLocks/>
            </p:cNvCxnSpPr>
            <p:nvPr/>
          </p:nvCxnSpPr>
          <p:spPr bwMode="auto">
            <a:xfrm>
              <a:off x="880570" y="2422614"/>
              <a:ext cx="764697" cy="0"/>
            </a:xfrm>
            <a:prstGeom prst="line">
              <a:avLst/>
            </a:prstGeom>
            <a:noFill/>
            <a:ln w="28575" cap="flat" cmpd="sng" algn="ctr">
              <a:solidFill>
                <a:schemeClr val="bg1"/>
              </a:solidFill>
              <a:prstDash val="solid"/>
              <a:round/>
              <a:headEnd type="none" w="med" len="med"/>
              <a:tailEnd type="none" w="med" len="med"/>
            </a:ln>
            <a:effectLst/>
          </p:spPr>
        </p:cxnSp>
        <p:cxnSp>
          <p:nvCxnSpPr>
            <p:cNvPr id="114" name="Straight Connector 113">
              <a:extLst>
                <a:ext uri="{FF2B5EF4-FFF2-40B4-BE49-F238E27FC236}">
                  <a16:creationId xmlns:a16="http://schemas.microsoft.com/office/drawing/2014/main" id="{8DFA440E-8F81-45F6-9BFB-EBF5F7FD4C86}"/>
                </a:ext>
              </a:extLst>
            </p:cNvPr>
            <p:cNvCxnSpPr>
              <a:cxnSpLocks/>
            </p:cNvCxnSpPr>
            <p:nvPr/>
          </p:nvCxnSpPr>
          <p:spPr bwMode="auto">
            <a:xfrm>
              <a:off x="880570" y="3079928"/>
              <a:ext cx="764697" cy="0"/>
            </a:xfrm>
            <a:prstGeom prst="line">
              <a:avLst/>
            </a:prstGeom>
            <a:noFill/>
            <a:ln w="28575" cap="flat" cmpd="sng" algn="ctr">
              <a:solidFill>
                <a:schemeClr val="bg1"/>
              </a:solidFill>
              <a:prstDash val="solid"/>
              <a:round/>
              <a:headEnd type="none" w="med" len="med"/>
              <a:tailEnd type="none" w="med" len="med"/>
            </a:ln>
            <a:effectLst/>
          </p:spPr>
        </p:cxnSp>
        <p:cxnSp>
          <p:nvCxnSpPr>
            <p:cNvPr id="115" name="Straight Connector 114">
              <a:extLst>
                <a:ext uri="{FF2B5EF4-FFF2-40B4-BE49-F238E27FC236}">
                  <a16:creationId xmlns:a16="http://schemas.microsoft.com/office/drawing/2014/main" id="{A9489B97-5DC5-4319-AAC9-4F9BD0E6AC8D}"/>
                </a:ext>
              </a:extLst>
            </p:cNvPr>
            <p:cNvCxnSpPr>
              <a:cxnSpLocks/>
            </p:cNvCxnSpPr>
            <p:nvPr/>
          </p:nvCxnSpPr>
          <p:spPr bwMode="auto">
            <a:xfrm>
              <a:off x="880570" y="3737242"/>
              <a:ext cx="764697" cy="0"/>
            </a:xfrm>
            <a:prstGeom prst="line">
              <a:avLst/>
            </a:prstGeom>
            <a:noFill/>
            <a:ln w="28575" cap="flat" cmpd="sng" algn="ctr">
              <a:solidFill>
                <a:schemeClr val="bg1"/>
              </a:solidFill>
              <a:prstDash val="solid"/>
              <a:round/>
              <a:headEnd type="none" w="med" len="med"/>
              <a:tailEnd type="none" w="med" len="med"/>
            </a:ln>
            <a:effectLst/>
          </p:spPr>
        </p:cxnSp>
        <p:cxnSp>
          <p:nvCxnSpPr>
            <p:cNvPr id="116" name="Straight Connector 115">
              <a:extLst>
                <a:ext uri="{FF2B5EF4-FFF2-40B4-BE49-F238E27FC236}">
                  <a16:creationId xmlns:a16="http://schemas.microsoft.com/office/drawing/2014/main" id="{FEC0CAB6-C939-4D68-B791-589532192B8E}"/>
                </a:ext>
              </a:extLst>
            </p:cNvPr>
            <p:cNvCxnSpPr>
              <a:cxnSpLocks/>
            </p:cNvCxnSpPr>
            <p:nvPr/>
          </p:nvCxnSpPr>
          <p:spPr bwMode="auto">
            <a:xfrm>
              <a:off x="880570" y="4394556"/>
              <a:ext cx="764697" cy="0"/>
            </a:xfrm>
            <a:prstGeom prst="line">
              <a:avLst/>
            </a:prstGeom>
            <a:noFill/>
            <a:ln w="28575" cap="flat" cmpd="sng" algn="ctr">
              <a:solidFill>
                <a:schemeClr val="bg1"/>
              </a:solidFill>
              <a:prstDash val="solid"/>
              <a:round/>
              <a:headEnd type="none" w="med" len="med"/>
              <a:tailEnd type="none" w="med" len="med"/>
            </a:ln>
            <a:effectLst/>
          </p:spPr>
        </p:cxnSp>
        <p:cxnSp>
          <p:nvCxnSpPr>
            <p:cNvPr id="117" name="Straight Connector 116">
              <a:extLst>
                <a:ext uri="{FF2B5EF4-FFF2-40B4-BE49-F238E27FC236}">
                  <a16:creationId xmlns:a16="http://schemas.microsoft.com/office/drawing/2014/main" id="{219A42B5-E186-4A00-9333-8F3DBD418F6A}"/>
                </a:ext>
              </a:extLst>
            </p:cNvPr>
            <p:cNvCxnSpPr>
              <a:cxnSpLocks/>
            </p:cNvCxnSpPr>
            <p:nvPr/>
          </p:nvCxnSpPr>
          <p:spPr bwMode="auto">
            <a:xfrm>
              <a:off x="880570" y="5051868"/>
              <a:ext cx="764697" cy="0"/>
            </a:xfrm>
            <a:prstGeom prst="line">
              <a:avLst/>
            </a:prstGeom>
            <a:noFill/>
            <a:ln w="28575" cap="flat" cmpd="sng" algn="ctr">
              <a:solidFill>
                <a:schemeClr val="bg1"/>
              </a:solidFill>
              <a:prstDash val="solid"/>
              <a:round/>
              <a:headEnd type="none" w="med" len="med"/>
              <a:tailEnd type="none" w="med" len="med"/>
            </a:ln>
            <a:effectLst/>
          </p:spPr>
        </p:cxnSp>
        <p:cxnSp>
          <p:nvCxnSpPr>
            <p:cNvPr id="118" name="Straight Connector 117">
              <a:extLst>
                <a:ext uri="{FF2B5EF4-FFF2-40B4-BE49-F238E27FC236}">
                  <a16:creationId xmlns:a16="http://schemas.microsoft.com/office/drawing/2014/main" id="{BEC85246-3858-41B7-80E4-A417A9B19AB3}"/>
                </a:ext>
              </a:extLst>
            </p:cNvPr>
            <p:cNvCxnSpPr>
              <a:cxnSpLocks/>
            </p:cNvCxnSpPr>
            <p:nvPr/>
          </p:nvCxnSpPr>
          <p:spPr bwMode="auto">
            <a:xfrm>
              <a:off x="880571" y="1105824"/>
              <a:ext cx="764697" cy="0"/>
            </a:xfrm>
            <a:prstGeom prst="line">
              <a:avLst/>
            </a:prstGeom>
            <a:noFill/>
            <a:ln w="28575" cap="flat" cmpd="sng" algn="ctr">
              <a:solidFill>
                <a:schemeClr val="bg1"/>
              </a:solidFill>
              <a:prstDash val="solid"/>
              <a:round/>
              <a:headEnd type="none" w="med" len="med"/>
              <a:tailEnd type="none" w="med" len="med"/>
            </a:ln>
            <a:effectLst/>
          </p:spPr>
        </p:cxnSp>
        <p:cxnSp>
          <p:nvCxnSpPr>
            <p:cNvPr id="119" name="Straight Connector 118">
              <a:extLst>
                <a:ext uri="{FF2B5EF4-FFF2-40B4-BE49-F238E27FC236}">
                  <a16:creationId xmlns:a16="http://schemas.microsoft.com/office/drawing/2014/main" id="{293CE37F-964D-4D61-905C-F146B6DA3B5C}"/>
                </a:ext>
              </a:extLst>
            </p:cNvPr>
            <p:cNvCxnSpPr>
              <a:cxnSpLocks/>
            </p:cNvCxnSpPr>
            <p:nvPr/>
          </p:nvCxnSpPr>
          <p:spPr bwMode="auto">
            <a:xfrm>
              <a:off x="880572" y="458349"/>
              <a:ext cx="764697" cy="0"/>
            </a:xfrm>
            <a:prstGeom prst="line">
              <a:avLst/>
            </a:prstGeom>
            <a:noFill/>
            <a:ln w="28575" cap="flat" cmpd="sng" algn="ctr">
              <a:solidFill>
                <a:schemeClr val="bg1"/>
              </a:solidFill>
              <a:prstDash val="solid"/>
              <a:round/>
              <a:headEnd type="none" w="med" len="med"/>
              <a:tailEnd type="none" w="med" len="med"/>
            </a:ln>
            <a:effectLst/>
          </p:spPr>
        </p:cxnSp>
        <p:cxnSp>
          <p:nvCxnSpPr>
            <p:cNvPr id="122" name="Straight Connector 121">
              <a:extLst>
                <a:ext uri="{FF2B5EF4-FFF2-40B4-BE49-F238E27FC236}">
                  <a16:creationId xmlns:a16="http://schemas.microsoft.com/office/drawing/2014/main" id="{5E820896-6E79-4474-9A22-7B4D2EF04584}"/>
                </a:ext>
              </a:extLst>
            </p:cNvPr>
            <p:cNvCxnSpPr>
              <a:cxnSpLocks/>
            </p:cNvCxnSpPr>
            <p:nvPr/>
          </p:nvCxnSpPr>
          <p:spPr bwMode="auto">
            <a:xfrm>
              <a:off x="880570" y="-178921"/>
              <a:ext cx="764699" cy="0"/>
            </a:xfrm>
            <a:prstGeom prst="line">
              <a:avLst/>
            </a:prstGeom>
            <a:noFill/>
            <a:ln w="28575" cap="flat" cmpd="sng" algn="ctr">
              <a:solidFill>
                <a:schemeClr val="bg1"/>
              </a:solidFill>
              <a:prstDash val="solid"/>
              <a:round/>
              <a:headEnd type="none" w="med" len="med"/>
              <a:tailEnd type="none" w="med" len="med"/>
            </a:ln>
            <a:effectLst/>
          </p:spPr>
        </p:cxnSp>
        <p:cxnSp>
          <p:nvCxnSpPr>
            <p:cNvPr id="123" name="Straight Connector 122">
              <a:extLst>
                <a:ext uri="{FF2B5EF4-FFF2-40B4-BE49-F238E27FC236}">
                  <a16:creationId xmlns:a16="http://schemas.microsoft.com/office/drawing/2014/main" id="{A3B6BCEE-CE11-48D6-892E-86B900F00F72}"/>
                </a:ext>
              </a:extLst>
            </p:cNvPr>
            <p:cNvCxnSpPr>
              <a:cxnSpLocks/>
            </p:cNvCxnSpPr>
            <p:nvPr/>
          </p:nvCxnSpPr>
          <p:spPr bwMode="auto">
            <a:xfrm>
              <a:off x="880570" y="-822500"/>
              <a:ext cx="764699" cy="0"/>
            </a:xfrm>
            <a:prstGeom prst="line">
              <a:avLst/>
            </a:prstGeom>
            <a:noFill/>
            <a:ln w="28575" cap="flat" cmpd="sng" algn="ctr">
              <a:solidFill>
                <a:schemeClr val="bg1"/>
              </a:solidFill>
              <a:prstDash val="solid"/>
              <a:round/>
              <a:headEnd type="none" w="med" len="med"/>
              <a:tailEnd type="none" w="med" len="med"/>
            </a:ln>
            <a:effectLst/>
          </p:spPr>
        </p:cxnSp>
      </p:grpSp>
      <p:graphicFrame>
        <p:nvGraphicFramePr>
          <p:cNvPr id="124" name="Table 48">
            <a:extLst>
              <a:ext uri="{FF2B5EF4-FFF2-40B4-BE49-F238E27FC236}">
                <a16:creationId xmlns:a16="http://schemas.microsoft.com/office/drawing/2014/main" id="{9EC8C39A-A54D-4EAF-AA41-B0FF98764AC6}"/>
              </a:ext>
            </a:extLst>
          </p:cNvPr>
          <p:cNvGraphicFramePr>
            <a:graphicFrameLocks noGrp="1"/>
          </p:cNvGraphicFramePr>
          <p:nvPr/>
        </p:nvGraphicFramePr>
        <p:xfrm>
          <a:off x="8082609" y="1516731"/>
          <a:ext cx="4077129" cy="1325880"/>
        </p:xfrm>
        <a:graphic>
          <a:graphicData uri="http://schemas.openxmlformats.org/drawingml/2006/table">
            <a:tbl>
              <a:tblPr firstRow="1" bandRow="1">
                <a:tableStyleId>{5C22544A-7EE6-4342-B048-85BDC9FD1C3A}</a:tableStyleId>
              </a:tblPr>
              <a:tblGrid>
                <a:gridCol w="1950655">
                  <a:extLst>
                    <a:ext uri="{9D8B030D-6E8A-4147-A177-3AD203B41FA5}">
                      <a16:colId xmlns:a16="http://schemas.microsoft.com/office/drawing/2014/main" val="1811694301"/>
                    </a:ext>
                  </a:extLst>
                </a:gridCol>
                <a:gridCol w="1369088">
                  <a:extLst>
                    <a:ext uri="{9D8B030D-6E8A-4147-A177-3AD203B41FA5}">
                      <a16:colId xmlns:a16="http://schemas.microsoft.com/office/drawing/2014/main" val="3509579737"/>
                    </a:ext>
                  </a:extLst>
                </a:gridCol>
                <a:gridCol w="757386">
                  <a:extLst>
                    <a:ext uri="{9D8B030D-6E8A-4147-A177-3AD203B41FA5}">
                      <a16:colId xmlns:a16="http://schemas.microsoft.com/office/drawing/2014/main" val="631841907"/>
                    </a:ext>
                  </a:extLst>
                </a:gridCol>
              </a:tblGrid>
              <a:tr h="213630">
                <a:tc>
                  <a:txBody>
                    <a:bodyPr/>
                    <a:lstStyle/>
                    <a:p>
                      <a:pPr>
                        <a:lnSpc>
                          <a:spcPct val="90000"/>
                        </a:lnSpc>
                      </a:pPr>
                      <a:r>
                        <a:rPr lang="en-US" sz="1400" dirty="0">
                          <a:solidFill>
                            <a:schemeClr val="bg1"/>
                          </a:solidFill>
                          <a:latin typeface="Calibri" panose="020F0502020204030204" pitchFamily="34" charset="0"/>
                          <a:cs typeface="Calibri" panose="020F0502020204030204" pitchFamily="34" charset="0"/>
                        </a:rPr>
                        <a:t>ITT Population</a:t>
                      </a:r>
                    </a:p>
                  </a:txBody>
                  <a:tcPr anchor="ctr">
                    <a:lnB w="12700" cap="flat" cmpd="sng" algn="ctr">
                      <a:solidFill>
                        <a:schemeClr val="bg1"/>
                      </a:solidFill>
                      <a:prstDash val="solid"/>
                      <a:round/>
                      <a:headEnd type="none" w="med" len="med"/>
                      <a:tailEnd type="none" w="med" len="med"/>
                    </a:lnB>
                    <a:noFill/>
                  </a:tcPr>
                </a:tc>
                <a:tc>
                  <a:txBody>
                    <a:bodyPr/>
                    <a:lstStyle/>
                    <a:p>
                      <a:pPr algn="ctr">
                        <a:lnSpc>
                          <a:spcPct val="90000"/>
                        </a:lnSpc>
                      </a:pPr>
                      <a:r>
                        <a:rPr lang="en-US" sz="1400" dirty="0">
                          <a:solidFill>
                            <a:schemeClr val="bg1"/>
                          </a:solidFill>
                          <a:latin typeface="Calibri" panose="020F0502020204030204" pitchFamily="34" charset="0"/>
                          <a:cs typeface="Calibri" panose="020F0502020204030204" pitchFamily="34" charset="0"/>
                        </a:rPr>
                        <a:t>Median OS, Mo (96% CI)</a:t>
                      </a:r>
                    </a:p>
                  </a:txBody>
                  <a:tcPr anchor="ctr">
                    <a:lnB w="12700" cap="flat" cmpd="sng" algn="ctr">
                      <a:solidFill>
                        <a:schemeClr val="bg1"/>
                      </a:solidFill>
                      <a:prstDash val="solid"/>
                      <a:round/>
                      <a:headEnd type="none" w="med" len="med"/>
                      <a:tailEnd type="none" w="med" len="med"/>
                    </a:lnB>
                    <a:noFill/>
                  </a:tcPr>
                </a:tc>
                <a:tc>
                  <a:txBody>
                    <a:bodyPr/>
                    <a:lstStyle/>
                    <a:p>
                      <a:pPr algn="ctr">
                        <a:lnSpc>
                          <a:spcPct val="90000"/>
                        </a:lnSpc>
                      </a:pPr>
                      <a:r>
                        <a:rPr lang="en-US" sz="1400" dirty="0">
                          <a:solidFill>
                            <a:schemeClr val="bg1"/>
                          </a:solidFill>
                          <a:latin typeface="Calibri" panose="020F0502020204030204" pitchFamily="34" charset="0"/>
                          <a:cs typeface="Calibri" panose="020F0502020204030204" pitchFamily="34" charset="0"/>
                        </a:rPr>
                        <a:t>No. of Events</a:t>
                      </a:r>
                    </a:p>
                  </a:txBody>
                  <a:tcPr anchor="ctr">
                    <a:lnB w="12700" cap="flat" cmpd="sng" algn="ctr">
                      <a:solidFill>
                        <a:schemeClr val="bg1"/>
                      </a:solidFill>
                      <a:prstDash val="solid"/>
                      <a:round/>
                      <a:headEnd type="none" w="med" len="med"/>
                      <a:tailEnd type="none" w="med" len="med"/>
                    </a:lnB>
                    <a:noFill/>
                  </a:tcPr>
                </a:tc>
                <a:extLst>
                  <a:ext uri="{0D108BD9-81ED-4DB2-BD59-A6C34878D82A}">
                    <a16:rowId xmlns:a16="http://schemas.microsoft.com/office/drawing/2014/main" val="2052239158"/>
                  </a:ext>
                </a:extLst>
              </a:tr>
              <a:tr h="213630">
                <a:tc>
                  <a:txBody>
                    <a:bodyPr/>
                    <a:lstStyle/>
                    <a:p>
                      <a:pPr>
                        <a:lnSpc>
                          <a:spcPct val="90000"/>
                        </a:lnSpc>
                      </a:pPr>
                      <a:r>
                        <a:rPr lang="en-US" sz="1400" dirty="0">
                          <a:solidFill>
                            <a:schemeClr val="accent1"/>
                          </a:solidFill>
                          <a:latin typeface="Calibri" panose="020F0502020204030204" pitchFamily="34" charset="0"/>
                          <a:cs typeface="Calibri" panose="020F0502020204030204" pitchFamily="34" charset="0"/>
                        </a:rPr>
                        <a:t>Cabo + atezo (n = 432)</a:t>
                      </a:r>
                    </a:p>
                  </a:txBody>
                  <a:tcPr anchor="ctr">
                    <a:lnT w="12700" cap="flat" cmpd="sng" algn="ctr">
                      <a:solidFill>
                        <a:schemeClr val="bg1"/>
                      </a:solidFill>
                      <a:prstDash val="solid"/>
                      <a:round/>
                      <a:headEnd type="none" w="med" len="med"/>
                      <a:tailEnd type="none" w="med" len="med"/>
                    </a:lnT>
                    <a:lnB w="12700" cmpd="sng">
                      <a:noFill/>
                    </a:lnB>
                    <a:noFill/>
                  </a:tcPr>
                </a:tc>
                <a:tc>
                  <a:txBody>
                    <a:bodyPr/>
                    <a:lstStyle/>
                    <a:p>
                      <a:pPr algn="ctr">
                        <a:lnSpc>
                          <a:spcPct val="90000"/>
                        </a:lnSpc>
                      </a:pPr>
                      <a:r>
                        <a:rPr lang="en-US" sz="1400" dirty="0">
                          <a:solidFill>
                            <a:schemeClr val="accent1"/>
                          </a:solidFill>
                          <a:latin typeface="Calibri" panose="020F0502020204030204" pitchFamily="34" charset="0"/>
                          <a:cs typeface="Calibri" panose="020F0502020204030204" pitchFamily="34" charset="0"/>
                        </a:rPr>
                        <a:t>15.4 (13.7-17.7)</a:t>
                      </a:r>
                    </a:p>
                  </a:txBody>
                  <a:tcPr anchor="ctr">
                    <a:lnT w="12700" cap="flat" cmpd="sng" algn="ctr">
                      <a:solidFill>
                        <a:schemeClr val="bg1"/>
                      </a:solidFill>
                      <a:prstDash val="solid"/>
                      <a:round/>
                      <a:headEnd type="none" w="med" len="med"/>
                      <a:tailEnd type="none" w="med" len="med"/>
                    </a:lnT>
                    <a:lnB w="12700" cmpd="sng">
                      <a:noFill/>
                    </a:lnB>
                    <a:noFill/>
                  </a:tcPr>
                </a:tc>
                <a:tc>
                  <a:txBody>
                    <a:bodyPr/>
                    <a:lstStyle/>
                    <a:p>
                      <a:pPr algn="ctr">
                        <a:lnSpc>
                          <a:spcPct val="90000"/>
                        </a:lnSpc>
                      </a:pPr>
                      <a:r>
                        <a:rPr lang="en-US" sz="1400" dirty="0">
                          <a:solidFill>
                            <a:schemeClr val="accent1"/>
                          </a:solidFill>
                          <a:latin typeface="Calibri" panose="020F0502020204030204" pitchFamily="34" charset="0"/>
                          <a:cs typeface="Calibri" panose="020F0502020204030204" pitchFamily="34" charset="0"/>
                        </a:rPr>
                        <a:t>183</a:t>
                      </a:r>
                    </a:p>
                  </a:txBody>
                  <a:tcPr anchor="ctr">
                    <a:lnT w="12700" cap="flat" cmpd="sng" algn="ctr">
                      <a:solidFill>
                        <a:schemeClr val="bg1"/>
                      </a:solidFill>
                      <a:prstDash val="solid"/>
                      <a:round/>
                      <a:headEnd type="none" w="med" len="med"/>
                      <a:tailEnd type="none" w="med" len="med"/>
                    </a:lnT>
                    <a:lnB w="12700" cmpd="sng">
                      <a:noFill/>
                    </a:lnB>
                    <a:noFill/>
                  </a:tcPr>
                </a:tc>
                <a:extLst>
                  <a:ext uri="{0D108BD9-81ED-4DB2-BD59-A6C34878D82A}">
                    <a16:rowId xmlns:a16="http://schemas.microsoft.com/office/drawing/2014/main" val="2088262953"/>
                  </a:ext>
                </a:extLst>
              </a:tr>
              <a:tr h="130036">
                <a:tc>
                  <a:txBody>
                    <a:bodyPr/>
                    <a:lstStyle/>
                    <a:p>
                      <a:pPr>
                        <a:lnSpc>
                          <a:spcPct val="90000"/>
                        </a:lnSpc>
                      </a:pPr>
                      <a:r>
                        <a:rPr lang="en-US" sz="1400" dirty="0">
                          <a:solidFill>
                            <a:schemeClr val="accent3"/>
                          </a:solidFill>
                          <a:latin typeface="Calibri" panose="020F0502020204030204" pitchFamily="34" charset="0"/>
                          <a:cs typeface="Calibri" panose="020F0502020204030204" pitchFamily="34" charset="0"/>
                        </a:rPr>
                        <a:t>Sorafenib (n = 217)</a:t>
                      </a:r>
                    </a:p>
                  </a:txBody>
                  <a:tcPr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90000"/>
                        </a:lnSpc>
                      </a:pPr>
                      <a:r>
                        <a:rPr lang="en-US" sz="1400" dirty="0">
                          <a:solidFill>
                            <a:schemeClr val="accent3"/>
                          </a:solidFill>
                          <a:latin typeface="Calibri" panose="020F0502020204030204" pitchFamily="34" charset="0"/>
                          <a:cs typeface="Calibri" panose="020F0502020204030204" pitchFamily="34" charset="0"/>
                        </a:rPr>
                        <a:t>15.5 (12.1-NE)</a:t>
                      </a:r>
                    </a:p>
                  </a:txBody>
                  <a:tcPr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90000"/>
                        </a:lnSpc>
                      </a:pPr>
                      <a:r>
                        <a:rPr lang="en-US" sz="1400" dirty="0">
                          <a:solidFill>
                            <a:schemeClr val="accent3"/>
                          </a:solidFill>
                          <a:latin typeface="Calibri" panose="020F0502020204030204" pitchFamily="34" charset="0"/>
                          <a:cs typeface="Calibri" panose="020F0502020204030204" pitchFamily="34" charset="0"/>
                        </a:rPr>
                        <a:t>90</a:t>
                      </a:r>
                    </a:p>
                  </a:txBody>
                  <a:tcPr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27620001"/>
                  </a:ext>
                </a:extLst>
              </a:tr>
              <a:tr h="130036">
                <a:tc gridSpan="3">
                  <a:txBody>
                    <a:bodyPr/>
                    <a:lstStyle/>
                    <a:p>
                      <a:pPr algn="r">
                        <a:lnSpc>
                          <a:spcPct val="90000"/>
                        </a:lnSpc>
                      </a:pPr>
                      <a:r>
                        <a:rPr lang="en-US" sz="1400" b="1" dirty="0">
                          <a:solidFill>
                            <a:schemeClr val="bg1"/>
                          </a:solidFill>
                          <a:latin typeface="Calibri" panose="020F0502020204030204" pitchFamily="34" charset="0"/>
                          <a:cs typeface="Calibri" panose="020F0502020204030204" pitchFamily="34" charset="0"/>
                        </a:rPr>
                        <a:t>HR: 0.90 (96% CI: 0.69-1.18; </a:t>
                      </a:r>
                      <a:r>
                        <a:rPr lang="en-US" sz="1400" b="1" i="1" dirty="0">
                          <a:solidFill>
                            <a:schemeClr val="bg1"/>
                          </a:solidFill>
                          <a:latin typeface="Calibri" panose="020F0502020204030204" pitchFamily="34" charset="0"/>
                          <a:cs typeface="Calibri" panose="020F0502020204030204" pitchFamily="34" charset="0"/>
                        </a:rPr>
                        <a:t>P </a:t>
                      </a:r>
                      <a:r>
                        <a:rPr lang="en-US" sz="1400" b="1" dirty="0">
                          <a:solidFill>
                            <a:schemeClr val="bg1"/>
                          </a:solidFill>
                          <a:latin typeface="Calibri" panose="020F0502020204030204" pitchFamily="34" charset="0"/>
                          <a:cs typeface="Calibri" panose="020F0502020204030204" pitchFamily="34" charset="0"/>
                        </a:rPr>
                        <a:t>= .438)</a:t>
                      </a:r>
                    </a:p>
                  </a:txBody>
                  <a:tcPr anchor="ctr">
                    <a:lnT w="12700" cap="flat" cmpd="sng" algn="ctr">
                      <a:noFill/>
                      <a:prstDash val="solid"/>
                      <a:round/>
                      <a:headEnd type="none" w="med" len="med"/>
                      <a:tailEnd type="none" w="med" len="med"/>
                    </a:lnT>
                    <a:noFill/>
                  </a:tcPr>
                </a:tc>
                <a:tc hMerge="1">
                  <a:txBody>
                    <a:bodyPr/>
                    <a:lstStyle/>
                    <a:p>
                      <a:endParaRPr lang="en-US" sz="1400" dirty="0">
                        <a:latin typeface="Calibri" panose="020F0502020204030204" pitchFamily="34" charset="0"/>
                        <a:cs typeface="Calibri" panose="020F0502020204030204" pitchFamily="34" charset="0"/>
                      </a:endParaRPr>
                    </a:p>
                  </a:txBody>
                  <a:tcPr/>
                </a:tc>
                <a:tc hMerge="1">
                  <a:txBody>
                    <a:bodyPr/>
                    <a:lstStyle/>
                    <a:p>
                      <a:endParaRPr lang="en-US" sz="14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1453326815"/>
                  </a:ext>
                </a:extLst>
              </a:tr>
            </a:tbl>
          </a:graphicData>
        </a:graphic>
      </p:graphicFrame>
      <p:sp>
        <p:nvSpPr>
          <p:cNvPr id="125" name="Freeform: Shape 124">
            <a:extLst>
              <a:ext uri="{FF2B5EF4-FFF2-40B4-BE49-F238E27FC236}">
                <a16:creationId xmlns:a16="http://schemas.microsoft.com/office/drawing/2014/main" id="{96AB6AF9-1919-4FA0-915A-16825663D27E}"/>
              </a:ext>
            </a:extLst>
          </p:cNvPr>
          <p:cNvSpPr/>
          <p:nvPr/>
        </p:nvSpPr>
        <p:spPr bwMode="auto">
          <a:xfrm>
            <a:off x="6634480" y="1783079"/>
            <a:ext cx="4728210" cy="1808480"/>
          </a:xfrm>
          <a:custGeom>
            <a:avLst/>
            <a:gdLst>
              <a:gd name="connsiteX0" fmla="*/ 0 w 4709160"/>
              <a:gd name="connsiteY0" fmla="*/ 0 h 1854581"/>
              <a:gd name="connsiteX1" fmla="*/ 137160 w 4709160"/>
              <a:gd name="connsiteY1" fmla="*/ 0 h 1854581"/>
              <a:gd name="connsiteX2" fmla="*/ 137160 w 4709160"/>
              <a:gd name="connsiteY2" fmla="*/ 30480 h 1854581"/>
              <a:gd name="connsiteX3" fmla="*/ 198120 w 4709160"/>
              <a:gd name="connsiteY3" fmla="*/ 30480 h 1854581"/>
              <a:gd name="connsiteX4" fmla="*/ 198120 w 4709160"/>
              <a:gd name="connsiteY4" fmla="*/ 55880 h 1854581"/>
              <a:gd name="connsiteX5" fmla="*/ 198120 w 4709160"/>
              <a:gd name="connsiteY5" fmla="*/ 55880 h 1854581"/>
              <a:gd name="connsiteX6" fmla="*/ 218440 w 4709160"/>
              <a:gd name="connsiteY6" fmla="*/ 76200 h 1854581"/>
              <a:gd name="connsiteX7" fmla="*/ 269240 w 4709160"/>
              <a:gd name="connsiteY7" fmla="*/ 76200 h 1854581"/>
              <a:gd name="connsiteX8" fmla="*/ 269240 w 4709160"/>
              <a:gd name="connsiteY8" fmla="*/ 137160 h 1854581"/>
              <a:gd name="connsiteX9" fmla="*/ 314960 w 4709160"/>
              <a:gd name="connsiteY9" fmla="*/ 137160 h 1854581"/>
              <a:gd name="connsiteX10" fmla="*/ 314960 w 4709160"/>
              <a:gd name="connsiteY10" fmla="*/ 177800 h 1854581"/>
              <a:gd name="connsiteX11" fmla="*/ 340360 w 4709160"/>
              <a:gd name="connsiteY11" fmla="*/ 177800 h 1854581"/>
              <a:gd name="connsiteX12" fmla="*/ 340360 w 4709160"/>
              <a:gd name="connsiteY12" fmla="*/ 198120 h 1854581"/>
              <a:gd name="connsiteX13" fmla="*/ 421640 w 4709160"/>
              <a:gd name="connsiteY13" fmla="*/ 198120 h 1854581"/>
              <a:gd name="connsiteX14" fmla="*/ 421640 w 4709160"/>
              <a:gd name="connsiteY14" fmla="*/ 243840 h 1854581"/>
              <a:gd name="connsiteX15" fmla="*/ 452120 w 4709160"/>
              <a:gd name="connsiteY15" fmla="*/ 243840 h 1854581"/>
              <a:gd name="connsiteX16" fmla="*/ 452120 w 4709160"/>
              <a:gd name="connsiteY16" fmla="*/ 269240 h 1854581"/>
              <a:gd name="connsiteX17" fmla="*/ 472440 w 4709160"/>
              <a:gd name="connsiteY17" fmla="*/ 269240 h 1854581"/>
              <a:gd name="connsiteX18" fmla="*/ 472440 w 4709160"/>
              <a:gd name="connsiteY18" fmla="*/ 294640 h 1854581"/>
              <a:gd name="connsiteX19" fmla="*/ 574040 w 4709160"/>
              <a:gd name="connsiteY19" fmla="*/ 294640 h 1854581"/>
              <a:gd name="connsiteX20" fmla="*/ 574040 w 4709160"/>
              <a:gd name="connsiteY20" fmla="*/ 325120 h 1854581"/>
              <a:gd name="connsiteX21" fmla="*/ 589280 w 4709160"/>
              <a:gd name="connsiteY21" fmla="*/ 325120 h 1854581"/>
              <a:gd name="connsiteX22" fmla="*/ 589280 w 4709160"/>
              <a:gd name="connsiteY22" fmla="*/ 386080 h 1854581"/>
              <a:gd name="connsiteX23" fmla="*/ 635000 w 4709160"/>
              <a:gd name="connsiteY23" fmla="*/ 386080 h 1854581"/>
              <a:gd name="connsiteX24" fmla="*/ 635000 w 4709160"/>
              <a:gd name="connsiteY24" fmla="*/ 431800 h 1854581"/>
              <a:gd name="connsiteX25" fmla="*/ 650240 w 4709160"/>
              <a:gd name="connsiteY25" fmla="*/ 431800 h 1854581"/>
              <a:gd name="connsiteX26" fmla="*/ 650240 w 4709160"/>
              <a:gd name="connsiteY26" fmla="*/ 467360 h 1854581"/>
              <a:gd name="connsiteX27" fmla="*/ 675640 w 4709160"/>
              <a:gd name="connsiteY27" fmla="*/ 467360 h 1854581"/>
              <a:gd name="connsiteX28" fmla="*/ 675640 w 4709160"/>
              <a:gd name="connsiteY28" fmla="*/ 492760 h 1854581"/>
              <a:gd name="connsiteX29" fmla="*/ 741680 w 4709160"/>
              <a:gd name="connsiteY29" fmla="*/ 492760 h 1854581"/>
              <a:gd name="connsiteX30" fmla="*/ 741680 w 4709160"/>
              <a:gd name="connsiteY30" fmla="*/ 513080 h 1854581"/>
              <a:gd name="connsiteX31" fmla="*/ 782320 w 4709160"/>
              <a:gd name="connsiteY31" fmla="*/ 513080 h 1854581"/>
              <a:gd name="connsiteX32" fmla="*/ 782320 w 4709160"/>
              <a:gd name="connsiteY32" fmla="*/ 513080 h 1854581"/>
              <a:gd name="connsiteX33" fmla="*/ 782320 w 4709160"/>
              <a:gd name="connsiteY33" fmla="*/ 543560 h 1854581"/>
              <a:gd name="connsiteX34" fmla="*/ 782320 w 4709160"/>
              <a:gd name="connsiteY34" fmla="*/ 589280 h 1854581"/>
              <a:gd name="connsiteX35" fmla="*/ 822960 w 4709160"/>
              <a:gd name="connsiteY35" fmla="*/ 589280 h 1854581"/>
              <a:gd name="connsiteX36" fmla="*/ 822960 w 4709160"/>
              <a:gd name="connsiteY36" fmla="*/ 629920 h 1854581"/>
              <a:gd name="connsiteX37" fmla="*/ 822960 w 4709160"/>
              <a:gd name="connsiteY37" fmla="*/ 629920 h 1854581"/>
              <a:gd name="connsiteX38" fmla="*/ 848360 w 4709160"/>
              <a:gd name="connsiteY38" fmla="*/ 655320 h 1854581"/>
              <a:gd name="connsiteX39" fmla="*/ 878840 w 4709160"/>
              <a:gd name="connsiteY39" fmla="*/ 655320 h 1854581"/>
              <a:gd name="connsiteX40" fmla="*/ 995680 w 4709160"/>
              <a:gd name="connsiteY40" fmla="*/ 655320 h 1854581"/>
              <a:gd name="connsiteX41" fmla="*/ 995680 w 4709160"/>
              <a:gd name="connsiteY41" fmla="*/ 711200 h 1854581"/>
              <a:gd name="connsiteX42" fmla="*/ 1031240 w 4709160"/>
              <a:gd name="connsiteY42" fmla="*/ 711200 h 1854581"/>
              <a:gd name="connsiteX43" fmla="*/ 1031240 w 4709160"/>
              <a:gd name="connsiteY43" fmla="*/ 762000 h 1854581"/>
              <a:gd name="connsiteX44" fmla="*/ 1056640 w 4709160"/>
              <a:gd name="connsiteY44" fmla="*/ 762000 h 1854581"/>
              <a:gd name="connsiteX45" fmla="*/ 1056640 w 4709160"/>
              <a:gd name="connsiteY45" fmla="*/ 812800 h 1854581"/>
              <a:gd name="connsiteX46" fmla="*/ 1102360 w 4709160"/>
              <a:gd name="connsiteY46" fmla="*/ 812800 h 1854581"/>
              <a:gd name="connsiteX47" fmla="*/ 1173480 w 4709160"/>
              <a:gd name="connsiteY47" fmla="*/ 812800 h 1854581"/>
              <a:gd name="connsiteX48" fmla="*/ 1173480 w 4709160"/>
              <a:gd name="connsiteY48" fmla="*/ 812800 h 1854581"/>
              <a:gd name="connsiteX49" fmla="*/ 1173480 w 4709160"/>
              <a:gd name="connsiteY49" fmla="*/ 868680 h 1854581"/>
              <a:gd name="connsiteX50" fmla="*/ 1209040 w 4709160"/>
              <a:gd name="connsiteY50" fmla="*/ 868680 h 1854581"/>
              <a:gd name="connsiteX51" fmla="*/ 1209040 w 4709160"/>
              <a:gd name="connsiteY51" fmla="*/ 904240 h 1854581"/>
              <a:gd name="connsiteX52" fmla="*/ 1209040 w 4709160"/>
              <a:gd name="connsiteY52" fmla="*/ 904240 h 1854581"/>
              <a:gd name="connsiteX53" fmla="*/ 1244600 w 4709160"/>
              <a:gd name="connsiteY53" fmla="*/ 939800 h 1854581"/>
              <a:gd name="connsiteX54" fmla="*/ 1325880 w 4709160"/>
              <a:gd name="connsiteY54" fmla="*/ 939800 h 1854581"/>
              <a:gd name="connsiteX55" fmla="*/ 1325880 w 4709160"/>
              <a:gd name="connsiteY55" fmla="*/ 949960 h 1854581"/>
              <a:gd name="connsiteX56" fmla="*/ 1325880 w 4709160"/>
              <a:gd name="connsiteY56" fmla="*/ 949960 h 1854581"/>
              <a:gd name="connsiteX57" fmla="*/ 1351280 w 4709160"/>
              <a:gd name="connsiteY57" fmla="*/ 975360 h 1854581"/>
              <a:gd name="connsiteX58" fmla="*/ 1407160 w 4709160"/>
              <a:gd name="connsiteY58" fmla="*/ 975360 h 1854581"/>
              <a:gd name="connsiteX59" fmla="*/ 1407160 w 4709160"/>
              <a:gd name="connsiteY59" fmla="*/ 1000760 h 1854581"/>
              <a:gd name="connsiteX60" fmla="*/ 1447800 w 4709160"/>
              <a:gd name="connsiteY60" fmla="*/ 1000760 h 1854581"/>
              <a:gd name="connsiteX61" fmla="*/ 1529080 w 4709160"/>
              <a:gd name="connsiteY61" fmla="*/ 1000760 h 1854581"/>
              <a:gd name="connsiteX62" fmla="*/ 1529080 w 4709160"/>
              <a:gd name="connsiteY62" fmla="*/ 1046480 h 1854581"/>
              <a:gd name="connsiteX63" fmla="*/ 1610360 w 4709160"/>
              <a:gd name="connsiteY63" fmla="*/ 1046480 h 1854581"/>
              <a:gd name="connsiteX64" fmla="*/ 1610360 w 4709160"/>
              <a:gd name="connsiteY64" fmla="*/ 1046480 h 1854581"/>
              <a:gd name="connsiteX65" fmla="*/ 1635760 w 4709160"/>
              <a:gd name="connsiteY65" fmla="*/ 1071880 h 1854581"/>
              <a:gd name="connsiteX66" fmla="*/ 1656080 w 4709160"/>
              <a:gd name="connsiteY66" fmla="*/ 1092200 h 1854581"/>
              <a:gd name="connsiteX67" fmla="*/ 1701800 w 4709160"/>
              <a:gd name="connsiteY67" fmla="*/ 1092200 h 1854581"/>
              <a:gd name="connsiteX68" fmla="*/ 1701800 w 4709160"/>
              <a:gd name="connsiteY68" fmla="*/ 1148080 h 1854581"/>
              <a:gd name="connsiteX69" fmla="*/ 1823720 w 4709160"/>
              <a:gd name="connsiteY69" fmla="*/ 1148080 h 1854581"/>
              <a:gd name="connsiteX70" fmla="*/ 1823720 w 4709160"/>
              <a:gd name="connsiteY70" fmla="*/ 1178560 h 1854581"/>
              <a:gd name="connsiteX71" fmla="*/ 1823720 w 4709160"/>
              <a:gd name="connsiteY71" fmla="*/ 1178560 h 1854581"/>
              <a:gd name="connsiteX72" fmla="*/ 1854200 w 4709160"/>
              <a:gd name="connsiteY72" fmla="*/ 1209040 h 1854581"/>
              <a:gd name="connsiteX73" fmla="*/ 1910080 w 4709160"/>
              <a:gd name="connsiteY73" fmla="*/ 1209040 h 1854581"/>
              <a:gd name="connsiteX74" fmla="*/ 1910080 w 4709160"/>
              <a:gd name="connsiteY74" fmla="*/ 1209040 h 1854581"/>
              <a:gd name="connsiteX75" fmla="*/ 1925320 w 4709160"/>
              <a:gd name="connsiteY75" fmla="*/ 1224280 h 1854581"/>
              <a:gd name="connsiteX76" fmla="*/ 1925320 w 4709160"/>
              <a:gd name="connsiteY76" fmla="*/ 1275080 h 1854581"/>
              <a:gd name="connsiteX77" fmla="*/ 1971040 w 4709160"/>
              <a:gd name="connsiteY77" fmla="*/ 1275080 h 1854581"/>
              <a:gd name="connsiteX78" fmla="*/ 1971040 w 4709160"/>
              <a:gd name="connsiteY78" fmla="*/ 1275080 h 1854581"/>
              <a:gd name="connsiteX79" fmla="*/ 1971040 w 4709160"/>
              <a:gd name="connsiteY79" fmla="*/ 1310640 h 1854581"/>
              <a:gd name="connsiteX80" fmla="*/ 2098040 w 4709160"/>
              <a:gd name="connsiteY80" fmla="*/ 1310640 h 1854581"/>
              <a:gd name="connsiteX81" fmla="*/ 2098040 w 4709160"/>
              <a:gd name="connsiteY81" fmla="*/ 1397000 h 1854581"/>
              <a:gd name="connsiteX82" fmla="*/ 2458720 w 4709160"/>
              <a:gd name="connsiteY82" fmla="*/ 1397000 h 1854581"/>
              <a:gd name="connsiteX83" fmla="*/ 2458720 w 4709160"/>
              <a:gd name="connsiteY83" fmla="*/ 1468120 h 1854581"/>
              <a:gd name="connsiteX84" fmla="*/ 2611120 w 4709160"/>
              <a:gd name="connsiteY84" fmla="*/ 1468120 h 1854581"/>
              <a:gd name="connsiteX85" fmla="*/ 2611120 w 4709160"/>
              <a:gd name="connsiteY85" fmla="*/ 1554480 h 1854581"/>
              <a:gd name="connsiteX86" fmla="*/ 2702560 w 4709160"/>
              <a:gd name="connsiteY86" fmla="*/ 1554480 h 1854581"/>
              <a:gd name="connsiteX87" fmla="*/ 2702560 w 4709160"/>
              <a:gd name="connsiteY87" fmla="*/ 1645920 h 1854581"/>
              <a:gd name="connsiteX88" fmla="*/ 2763520 w 4709160"/>
              <a:gd name="connsiteY88" fmla="*/ 1645920 h 1854581"/>
              <a:gd name="connsiteX89" fmla="*/ 2763520 w 4709160"/>
              <a:gd name="connsiteY89" fmla="*/ 1645920 h 1854581"/>
              <a:gd name="connsiteX90" fmla="*/ 2844800 w 4709160"/>
              <a:gd name="connsiteY90" fmla="*/ 1645920 h 1854581"/>
              <a:gd name="connsiteX91" fmla="*/ 2844800 w 4709160"/>
              <a:gd name="connsiteY91" fmla="*/ 1727200 h 1854581"/>
              <a:gd name="connsiteX92" fmla="*/ 3058160 w 4709160"/>
              <a:gd name="connsiteY92" fmla="*/ 1727200 h 1854581"/>
              <a:gd name="connsiteX93" fmla="*/ 3058160 w 4709160"/>
              <a:gd name="connsiteY93" fmla="*/ 1823720 h 1854581"/>
              <a:gd name="connsiteX94" fmla="*/ 4592320 w 4709160"/>
              <a:gd name="connsiteY94" fmla="*/ 1823720 h 1854581"/>
              <a:gd name="connsiteX95" fmla="*/ 4663440 w 4709160"/>
              <a:gd name="connsiteY95" fmla="*/ 1854200 h 1854581"/>
              <a:gd name="connsiteX96" fmla="*/ 4709160 w 4709160"/>
              <a:gd name="connsiteY96" fmla="*/ 1808480 h 1854581"/>
              <a:gd name="connsiteX0" fmla="*/ 0 w 4746268"/>
              <a:gd name="connsiteY0" fmla="*/ 0 h 1823720"/>
              <a:gd name="connsiteX1" fmla="*/ 137160 w 4746268"/>
              <a:gd name="connsiteY1" fmla="*/ 0 h 1823720"/>
              <a:gd name="connsiteX2" fmla="*/ 137160 w 4746268"/>
              <a:gd name="connsiteY2" fmla="*/ 30480 h 1823720"/>
              <a:gd name="connsiteX3" fmla="*/ 198120 w 4746268"/>
              <a:gd name="connsiteY3" fmla="*/ 30480 h 1823720"/>
              <a:gd name="connsiteX4" fmla="*/ 198120 w 4746268"/>
              <a:gd name="connsiteY4" fmla="*/ 55880 h 1823720"/>
              <a:gd name="connsiteX5" fmla="*/ 198120 w 4746268"/>
              <a:gd name="connsiteY5" fmla="*/ 55880 h 1823720"/>
              <a:gd name="connsiteX6" fmla="*/ 218440 w 4746268"/>
              <a:gd name="connsiteY6" fmla="*/ 76200 h 1823720"/>
              <a:gd name="connsiteX7" fmla="*/ 269240 w 4746268"/>
              <a:gd name="connsiteY7" fmla="*/ 76200 h 1823720"/>
              <a:gd name="connsiteX8" fmla="*/ 269240 w 4746268"/>
              <a:gd name="connsiteY8" fmla="*/ 137160 h 1823720"/>
              <a:gd name="connsiteX9" fmla="*/ 314960 w 4746268"/>
              <a:gd name="connsiteY9" fmla="*/ 137160 h 1823720"/>
              <a:gd name="connsiteX10" fmla="*/ 314960 w 4746268"/>
              <a:gd name="connsiteY10" fmla="*/ 177800 h 1823720"/>
              <a:gd name="connsiteX11" fmla="*/ 340360 w 4746268"/>
              <a:gd name="connsiteY11" fmla="*/ 177800 h 1823720"/>
              <a:gd name="connsiteX12" fmla="*/ 340360 w 4746268"/>
              <a:gd name="connsiteY12" fmla="*/ 198120 h 1823720"/>
              <a:gd name="connsiteX13" fmla="*/ 421640 w 4746268"/>
              <a:gd name="connsiteY13" fmla="*/ 198120 h 1823720"/>
              <a:gd name="connsiteX14" fmla="*/ 421640 w 4746268"/>
              <a:gd name="connsiteY14" fmla="*/ 243840 h 1823720"/>
              <a:gd name="connsiteX15" fmla="*/ 452120 w 4746268"/>
              <a:gd name="connsiteY15" fmla="*/ 243840 h 1823720"/>
              <a:gd name="connsiteX16" fmla="*/ 452120 w 4746268"/>
              <a:gd name="connsiteY16" fmla="*/ 269240 h 1823720"/>
              <a:gd name="connsiteX17" fmla="*/ 472440 w 4746268"/>
              <a:gd name="connsiteY17" fmla="*/ 269240 h 1823720"/>
              <a:gd name="connsiteX18" fmla="*/ 472440 w 4746268"/>
              <a:gd name="connsiteY18" fmla="*/ 294640 h 1823720"/>
              <a:gd name="connsiteX19" fmla="*/ 574040 w 4746268"/>
              <a:gd name="connsiteY19" fmla="*/ 294640 h 1823720"/>
              <a:gd name="connsiteX20" fmla="*/ 574040 w 4746268"/>
              <a:gd name="connsiteY20" fmla="*/ 325120 h 1823720"/>
              <a:gd name="connsiteX21" fmla="*/ 589280 w 4746268"/>
              <a:gd name="connsiteY21" fmla="*/ 325120 h 1823720"/>
              <a:gd name="connsiteX22" fmla="*/ 589280 w 4746268"/>
              <a:gd name="connsiteY22" fmla="*/ 386080 h 1823720"/>
              <a:gd name="connsiteX23" fmla="*/ 635000 w 4746268"/>
              <a:gd name="connsiteY23" fmla="*/ 386080 h 1823720"/>
              <a:gd name="connsiteX24" fmla="*/ 635000 w 4746268"/>
              <a:gd name="connsiteY24" fmla="*/ 431800 h 1823720"/>
              <a:gd name="connsiteX25" fmla="*/ 650240 w 4746268"/>
              <a:gd name="connsiteY25" fmla="*/ 431800 h 1823720"/>
              <a:gd name="connsiteX26" fmla="*/ 650240 w 4746268"/>
              <a:gd name="connsiteY26" fmla="*/ 467360 h 1823720"/>
              <a:gd name="connsiteX27" fmla="*/ 675640 w 4746268"/>
              <a:gd name="connsiteY27" fmla="*/ 467360 h 1823720"/>
              <a:gd name="connsiteX28" fmla="*/ 675640 w 4746268"/>
              <a:gd name="connsiteY28" fmla="*/ 492760 h 1823720"/>
              <a:gd name="connsiteX29" fmla="*/ 741680 w 4746268"/>
              <a:gd name="connsiteY29" fmla="*/ 492760 h 1823720"/>
              <a:gd name="connsiteX30" fmla="*/ 741680 w 4746268"/>
              <a:gd name="connsiteY30" fmla="*/ 513080 h 1823720"/>
              <a:gd name="connsiteX31" fmla="*/ 782320 w 4746268"/>
              <a:gd name="connsiteY31" fmla="*/ 513080 h 1823720"/>
              <a:gd name="connsiteX32" fmla="*/ 782320 w 4746268"/>
              <a:gd name="connsiteY32" fmla="*/ 513080 h 1823720"/>
              <a:gd name="connsiteX33" fmla="*/ 782320 w 4746268"/>
              <a:gd name="connsiteY33" fmla="*/ 543560 h 1823720"/>
              <a:gd name="connsiteX34" fmla="*/ 782320 w 4746268"/>
              <a:gd name="connsiteY34" fmla="*/ 589280 h 1823720"/>
              <a:gd name="connsiteX35" fmla="*/ 822960 w 4746268"/>
              <a:gd name="connsiteY35" fmla="*/ 589280 h 1823720"/>
              <a:gd name="connsiteX36" fmla="*/ 822960 w 4746268"/>
              <a:gd name="connsiteY36" fmla="*/ 629920 h 1823720"/>
              <a:gd name="connsiteX37" fmla="*/ 822960 w 4746268"/>
              <a:gd name="connsiteY37" fmla="*/ 629920 h 1823720"/>
              <a:gd name="connsiteX38" fmla="*/ 848360 w 4746268"/>
              <a:gd name="connsiteY38" fmla="*/ 655320 h 1823720"/>
              <a:gd name="connsiteX39" fmla="*/ 878840 w 4746268"/>
              <a:gd name="connsiteY39" fmla="*/ 655320 h 1823720"/>
              <a:gd name="connsiteX40" fmla="*/ 995680 w 4746268"/>
              <a:gd name="connsiteY40" fmla="*/ 655320 h 1823720"/>
              <a:gd name="connsiteX41" fmla="*/ 995680 w 4746268"/>
              <a:gd name="connsiteY41" fmla="*/ 711200 h 1823720"/>
              <a:gd name="connsiteX42" fmla="*/ 1031240 w 4746268"/>
              <a:gd name="connsiteY42" fmla="*/ 711200 h 1823720"/>
              <a:gd name="connsiteX43" fmla="*/ 1031240 w 4746268"/>
              <a:gd name="connsiteY43" fmla="*/ 762000 h 1823720"/>
              <a:gd name="connsiteX44" fmla="*/ 1056640 w 4746268"/>
              <a:gd name="connsiteY44" fmla="*/ 762000 h 1823720"/>
              <a:gd name="connsiteX45" fmla="*/ 1056640 w 4746268"/>
              <a:gd name="connsiteY45" fmla="*/ 812800 h 1823720"/>
              <a:gd name="connsiteX46" fmla="*/ 1102360 w 4746268"/>
              <a:gd name="connsiteY46" fmla="*/ 812800 h 1823720"/>
              <a:gd name="connsiteX47" fmla="*/ 1173480 w 4746268"/>
              <a:gd name="connsiteY47" fmla="*/ 812800 h 1823720"/>
              <a:gd name="connsiteX48" fmla="*/ 1173480 w 4746268"/>
              <a:gd name="connsiteY48" fmla="*/ 812800 h 1823720"/>
              <a:gd name="connsiteX49" fmla="*/ 1173480 w 4746268"/>
              <a:gd name="connsiteY49" fmla="*/ 868680 h 1823720"/>
              <a:gd name="connsiteX50" fmla="*/ 1209040 w 4746268"/>
              <a:gd name="connsiteY50" fmla="*/ 868680 h 1823720"/>
              <a:gd name="connsiteX51" fmla="*/ 1209040 w 4746268"/>
              <a:gd name="connsiteY51" fmla="*/ 904240 h 1823720"/>
              <a:gd name="connsiteX52" fmla="*/ 1209040 w 4746268"/>
              <a:gd name="connsiteY52" fmla="*/ 904240 h 1823720"/>
              <a:gd name="connsiteX53" fmla="*/ 1244600 w 4746268"/>
              <a:gd name="connsiteY53" fmla="*/ 939800 h 1823720"/>
              <a:gd name="connsiteX54" fmla="*/ 1325880 w 4746268"/>
              <a:gd name="connsiteY54" fmla="*/ 939800 h 1823720"/>
              <a:gd name="connsiteX55" fmla="*/ 1325880 w 4746268"/>
              <a:gd name="connsiteY55" fmla="*/ 949960 h 1823720"/>
              <a:gd name="connsiteX56" fmla="*/ 1325880 w 4746268"/>
              <a:gd name="connsiteY56" fmla="*/ 949960 h 1823720"/>
              <a:gd name="connsiteX57" fmla="*/ 1351280 w 4746268"/>
              <a:gd name="connsiteY57" fmla="*/ 975360 h 1823720"/>
              <a:gd name="connsiteX58" fmla="*/ 1407160 w 4746268"/>
              <a:gd name="connsiteY58" fmla="*/ 975360 h 1823720"/>
              <a:gd name="connsiteX59" fmla="*/ 1407160 w 4746268"/>
              <a:gd name="connsiteY59" fmla="*/ 1000760 h 1823720"/>
              <a:gd name="connsiteX60" fmla="*/ 1447800 w 4746268"/>
              <a:gd name="connsiteY60" fmla="*/ 1000760 h 1823720"/>
              <a:gd name="connsiteX61" fmla="*/ 1529080 w 4746268"/>
              <a:gd name="connsiteY61" fmla="*/ 1000760 h 1823720"/>
              <a:gd name="connsiteX62" fmla="*/ 1529080 w 4746268"/>
              <a:gd name="connsiteY62" fmla="*/ 1046480 h 1823720"/>
              <a:gd name="connsiteX63" fmla="*/ 1610360 w 4746268"/>
              <a:gd name="connsiteY63" fmla="*/ 1046480 h 1823720"/>
              <a:gd name="connsiteX64" fmla="*/ 1610360 w 4746268"/>
              <a:gd name="connsiteY64" fmla="*/ 1046480 h 1823720"/>
              <a:gd name="connsiteX65" fmla="*/ 1635760 w 4746268"/>
              <a:gd name="connsiteY65" fmla="*/ 1071880 h 1823720"/>
              <a:gd name="connsiteX66" fmla="*/ 1656080 w 4746268"/>
              <a:gd name="connsiteY66" fmla="*/ 1092200 h 1823720"/>
              <a:gd name="connsiteX67" fmla="*/ 1701800 w 4746268"/>
              <a:gd name="connsiteY67" fmla="*/ 1092200 h 1823720"/>
              <a:gd name="connsiteX68" fmla="*/ 1701800 w 4746268"/>
              <a:gd name="connsiteY68" fmla="*/ 1148080 h 1823720"/>
              <a:gd name="connsiteX69" fmla="*/ 1823720 w 4746268"/>
              <a:gd name="connsiteY69" fmla="*/ 1148080 h 1823720"/>
              <a:gd name="connsiteX70" fmla="*/ 1823720 w 4746268"/>
              <a:gd name="connsiteY70" fmla="*/ 1178560 h 1823720"/>
              <a:gd name="connsiteX71" fmla="*/ 1823720 w 4746268"/>
              <a:gd name="connsiteY71" fmla="*/ 1178560 h 1823720"/>
              <a:gd name="connsiteX72" fmla="*/ 1854200 w 4746268"/>
              <a:gd name="connsiteY72" fmla="*/ 1209040 h 1823720"/>
              <a:gd name="connsiteX73" fmla="*/ 1910080 w 4746268"/>
              <a:gd name="connsiteY73" fmla="*/ 1209040 h 1823720"/>
              <a:gd name="connsiteX74" fmla="*/ 1910080 w 4746268"/>
              <a:gd name="connsiteY74" fmla="*/ 1209040 h 1823720"/>
              <a:gd name="connsiteX75" fmla="*/ 1925320 w 4746268"/>
              <a:gd name="connsiteY75" fmla="*/ 1224280 h 1823720"/>
              <a:gd name="connsiteX76" fmla="*/ 1925320 w 4746268"/>
              <a:gd name="connsiteY76" fmla="*/ 1275080 h 1823720"/>
              <a:gd name="connsiteX77" fmla="*/ 1971040 w 4746268"/>
              <a:gd name="connsiteY77" fmla="*/ 1275080 h 1823720"/>
              <a:gd name="connsiteX78" fmla="*/ 1971040 w 4746268"/>
              <a:gd name="connsiteY78" fmla="*/ 1275080 h 1823720"/>
              <a:gd name="connsiteX79" fmla="*/ 1971040 w 4746268"/>
              <a:gd name="connsiteY79" fmla="*/ 1310640 h 1823720"/>
              <a:gd name="connsiteX80" fmla="*/ 2098040 w 4746268"/>
              <a:gd name="connsiteY80" fmla="*/ 1310640 h 1823720"/>
              <a:gd name="connsiteX81" fmla="*/ 2098040 w 4746268"/>
              <a:gd name="connsiteY81" fmla="*/ 1397000 h 1823720"/>
              <a:gd name="connsiteX82" fmla="*/ 2458720 w 4746268"/>
              <a:gd name="connsiteY82" fmla="*/ 1397000 h 1823720"/>
              <a:gd name="connsiteX83" fmla="*/ 2458720 w 4746268"/>
              <a:gd name="connsiteY83" fmla="*/ 1468120 h 1823720"/>
              <a:gd name="connsiteX84" fmla="*/ 2611120 w 4746268"/>
              <a:gd name="connsiteY84" fmla="*/ 1468120 h 1823720"/>
              <a:gd name="connsiteX85" fmla="*/ 2611120 w 4746268"/>
              <a:gd name="connsiteY85" fmla="*/ 1554480 h 1823720"/>
              <a:gd name="connsiteX86" fmla="*/ 2702560 w 4746268"/>
              <a:gd name="connsiteY86" fmla="*/ 1554480 h 1823720"/>
              <a:gd name="connsiteX87" fmla="*/ 2702560 w 4746268"/>
              <a:gd name="connsiteY87" fmla="*/ 1645920 h 1823720"/>
              <a:gd name="connsiteX88" fmla="*/ 2763520 w 4746268"/>
              <a:gd name="connsiteY88" fmla="*/ 1645920 h 1823720"/>
              <a:gd name="connsiteX89" fmla="*/ 2763520 w 4746268"/>
              <a:gd name="connsiteY89" fmla="*/ 1645920 h 1823720"/>
              <a:gd name="connsiteX90" fmla="*/ 2844800 w 4746268"/>
              <a:gd name="connsiteY90" fmla="*/ 1645920 h 1823720"/>
              <a:gd name="connsiteX91" fmla="*/ 2844800 w 4746268"/>
              <a:gd name="connsiteY91" fmla="*/ 1727200 h 1823720"/>
              <a:gd name="connsiteX92" fmla="*/ 3058160 w 4746268"/>
              <a:gd name="connsiteY92" fmla="*/ 1727200 h 1823720"/>
              <a:gd name="connsiteX93" fmla="*/ 3058160 w 4746268"/>
              <a:gd name="connsiteY93" fmla="*/ 1823720 h 1823720"/>
              <a:gd name="connsiteX94" fmla="*/ 4592320 w 4746268"/>
              <a:gd name="connsiteY94" fmla="*/ 1823720 h 1823720"/>
              <a:gd name="connsiteX95" fmla="*/ 4709160 w 4746268"/>
              <a:gd name="connsiteY95" fmla="*/ 1808480 h 1823720"/>
              <a:gd name="connsiteX0" fmla="*/ 0 w 4709160"/>
              <a:gd name="connsiteY0" fmla="*/ 0 h 1823720"/>
              <a:gd name="connsiteX1" fmla="*/ 137160 w 4709160"/>
              <a:gd name="connsiteY1" fmla="*/ 0 h 1823720"/>
              <a:gd name="connsiteX2" fmla="*/ 137160 w 4709160"/>
              <a:gd name="connsiteY2" fmla="*/ 30480 h 1823720"/>
              <a:gd name="connsiteX3" fmla="*/ 198120 w 4709160"/>
              <a:gd name="connsiteY3" fmla="*/ 30480 h 1823720"/>
              <a:gd name="connsiteX4" fmla="*/ 198120 w 4709160"/>
              <a:gd name="connsiteY4" fmla="*/ 55880 h 1823720"/>
              <a:gd name="connsiteX5" fmla="*/ 198120 w 4709160"/>
              <a:gd name="connsiteY5" fmla="*/ 55880 h 1823720"/>
              <a:gd name="connsiteX6" fmla="*/ 218440 w 4709160"/>
              <a:gd name="connsiteY6" fmla="*/ 76200 h 1823720"/>
              <a:gd name="connsiteX7" fmla="*/ 269240 w 4709160"/>
              <a:gd name="connsiteY7" fmla="*/ 76200 h 1823720"/>
              <a:gd name="connsiteX8" fmla="*/ 269240 w 4709160"/>
              <a:gd name="connsiteY8" fmla="*/ 137160 h 1823720"/>
              <a:gd name="connsiteX9" fmla="*/ 314960 w 4709160"/>
              <a:gd name="connsiteY9" fmla="*/ 137160 h 1823720"/>
              <a:gd name="connsiteX10" fmla="*/ 314960 w 4709160"/>
              <a:gd name="connsiteY10" fmla="*/ 177800 h 1823720"/>
              <a:gd name="connsiteX11" fmla="*/ 340360 w 4709160"/>
              <a:gd name="connsiteY11" fmla="*/ 177800 h 1823720"/>
              <a:gd name="connsiteX12" fmla="*/ 340360 w 4709160"/>
              <a:gd name="connsiteY12" fmla="*/ 198120 h 1823720"/>
              <a:gd name="connsiteX13" fmla="*/ 421640 w 4709160"/>
              <a:gd name="connsiteY13" fmla="*/ 198120 h 1823720"/>
              <a:gd name="connsiteX14" fmla="*/ 421640 w 4709160"/>
              <a:gd name="connsiteY14" fmla="*/ 243840 h 1823720"/>
              <a:gd name="connsiteX15" fmla="*/ 452120 w 4709160"/>
              <a:gd name="connsiteY15" fmla="*/ 243840 h 1823720"/>
              <a:gd name="connsiteX16" fmla="*/ 452120 w 4709160"/>
              <a:gd name="connsiteY16" fmla="*/ 269240 h 1823720"/>
              <a:gd name="connsiteX17" fmla="*/ 472440 w 4709160"/>
              <a:gd name="connsiteY17" fmla="*/ 269240 h 1823720"/>
              <a:gd name="connsiteX18" fmla="*/ 472440 w 4709160"/>
              <a:gd name="connsiteY18" fmla="*/ 294640 h 1823720"/>
              <a:gd name="connsiteX19" fmla="*/ 574040 w 4709160"/>
              <a:gd name="connsiteY19" fmla="*/ 294640 h 1823720"/>
              <a:gd name="connsiteX20" fmla="*/ 574040 w 4709160"/>
              <a:gd name="connsiteY20" fmla="*/ 325120 h 1823720"/>
              <a:gd name="connsiteX21" fmla="*/ 589280 w 4709160"/>
              <a:gd name="connsiteY21" fmla="*/ 325120 h 1823720"/>
              <a:gd name="connsiteX22" fmla="*/ 589280 w 4709160"/>
              <a:gd name="connsiteY22" fmla="*/ 386080 h 1823720"/>
              <a:gd name="connsiteX23" fmla="*/ 635000 w 4709160"/>
              <a:gd name="connsiteY23" fmla="*/ 386080 h 1823720"/>
              <a:gd name="connsiteX24" fmla="*/ 635000 w 4709160"/>
              <a:gd name="connsiteY24" fmla="*/ 431800 h 1823720"/>
              <a:gd name="connsiteX25" fmla="*/ 650240 w 4709160"/>
              <a:gd name="connsiteY25" fmla="*/ 431800 h 1823720"/>
              <a:gd name="connsiteX26" fmla="*/ 650240 w 4709160"/>
              <a:gd name="connsiteY26" fmla="*/ 467360 h 1823720"/>
              <a:gd name="connsiteX27" fmla="*/ 675640 w 4709160"/>
              <a:gd name="connsiteY27" fmla="*/ 467360 h 1823720"/>
              <a:gd name="connsiteX28" fmla="*/ 675640 w 4709160"/>
              <a:gd name="connsiteY28" fmla="*/ 492760 h 1823720"/>
              <a:gd name="connsiteX29" fmla="*/ 741680 w 4709160"/>
              <a:gd name="connsiteY29" fmla="*/ 492760 h 1823720"/>
              <a:gd name="connsiteX30" fmla="*/ 741680 w 4709160"/>
              <a:gd name="connsiteY30" fmla="*/ 513080 h 1823720"/>
              <a:gd name="connsiteX31" fmla="*/ 782320 w 4709160"/>
              <a:gd name="connsiteY31" fmla="*/ 513080 h 1823720"/>
              <a:gd name="connsiteX32" fmla="*/ 782320 w 4709160"/>
              <a:gd name="connsiteY32" fmla="*/ 513080 h 1823720"/>
              <a:gd name="connsiteX33" fmla="*/ 782320 w 4709160"/>
              <a:gd name="connsiteY33" fmla="*/ 543560 h 1823720"/>
              <a:gd name="connsiteX34" fmla="*/ 782320 w 4709160"/>
              <a:gd name="connsiteY34" fmla="*/ 589280 h 1823720"/>
              <a:gd name="connsiteX35" fmla="*/ 822960 w 4709160"/>
              <a:gd name="connsiteY35" fmla="*/ 589280 h 1823720"/>
              <a:gd name="connsiteX36" fmla="*/ 822960 w 4709160"/>
              <a:gd name="connsiteY36" fmla="*/ 629920 h 1823720"/>
              <a:gd name="connsiteX37" fmla="*/ 822960 w 4709160"/>
              <a:gd name="connsiteY37" fmla="*/ 629920 h 1823720"/>
              <a:gd name="connsiteX38" fmla="*/ 848360 w 4709160"/>
              <a:gd name="connsiteY38" fmla="*/ 655320 h 1823720"/>
              <a:gd name="connsiteX39" fmla="*/ 878840 w 4709160"/>
              <a:gd name="connsiteY39" fmla="*/ 655320 h 1823720"/>
              <a:gd name="connsiteX40" fmla="*/ 995680 w 4709160"/>
              <a:gd name="connsiteY40" fmla="*/ 655320 h 1823720"/>
              <a:gd name="connsiteX41" fmla="*/ 995680 w 4709160"/>
              <a:gd name="connsiteY41" fmla="*/ 711200 h 1823720"/>
              <a:gd name="connsiteX42" fmla="*/ 1031240 w 4709160"/>
              <a:gd name="connsiteY42" fmla="*/ 711200 h 1823720"/>
              <a:gd name="connsiteX43" fmla="*/ 1031240 w 4709160"/>
              <a:gd name="connsiteY43" fmla="*/ 762000 h 1823720"/>
              <a:gd name="connsiteX44" fmla="*/ 1056640 w 4709160"/>
              <a:gd name="connsiteY44" fmla="*/ 762000 h 1823720"/>
              <a:gd name="connsiteX45" fmla="*/ 1056640 w 4709160"/>
              <a:gd name="connsiteY45" fmla="*/ 812800 h 1823720"/>
              <a:gd name="connsiteX46" fmla="*/ 1102360 w 4709160"/>
              <a:gd name="connsiteY46" fmla="*/ 812800 h 1823720"/>
              <a:gd name="connsiteX47" fmla="*/ 1173480 w 4709160"/>
              <a:gd name="connsiteY47" fmla="*/ 812800 h 1823720"/>
              <a:gd name="connsiteX48" fmla="*/ 1173480 w 4709160"/>
              <a:gd name="connsiteY48" fmla="*/ 812800 h 1823720"/>
              <a:gd name="connsiteX49" fmla="*/ 1173480 w 4709160"/>
              <a:gd name="connsiteY49" fmla="*/ 868680 h 1823720"/>
              <a:gd name="connsiteX50" fmla="*/ 1209040 w 4709160"/>
              <a:gd name="connsiteY50" fmla="*/ 868680 h 1823720"/>
              <a:gd name="connsiteX51" fmla="*/ 1209040 w 4709160"/>
              <a:gd name="connsiteY51" fmla="*/ 904240 h 1823720"/>
              <a:gd name="connsiteX52" fmla="*/ 1209040 w 4709160"/>
              <a:gd name="connsiteY52" fmla="*/ 904240 h 1823720"/>
              <a:gd name="connsiteX53" fmla="*/ 1244600 w 4709160"/>
              <a:gd name="connsiteY53" fmla="*/ 939800 h 1823720"/>
              <a:gd name="connsiteX54" fmla="*/ 1325880 w 4709160"/>
              <a:gd name="connsiteY54" fmla="*/ 939800 h 1823720"/>
              <a:gd name="connsiteX55" fmla="*/ 1325880 w 4709160"/>
              <a:gd name="connsiteY55" fmla="*/ 949960 h 1823720"/>
              <a:gd name="connsiteX56" fmla="*/ 1325880 w 4709160"/>
              <a:gd name="connsiteY56" fmla="*/ 949960 h 1823720"/>
              <a:gd name="connsiteX57" fmla="*/ 1351280 w 4709160"/>
              <a:gd name="connsiteY57" fmla="*/ 975360 h 1823720"/>
              <a:gd name="connsiteX58" fmla="*/ 1407160 w 4709160"/>
              <a:gd name="connsiteY58" fmla="*/ 975360 h 1823720"/>
              <a:gd name="connsiteX59" fmla="*/ 1407160 w 4709160"/>
              <a:gd name="connsiteY59" fmla="*/ 1000760 h 1823720"/>
              <a:gd name="connsiteX60" fmla="*/ 1447800 w 4709160"/>
              <a:gd name="connsiteY60" fmla="*/ 1000760 h 1823720"/>
              <a:gd name="connsiteX61" fmla="*/ 1529080 w 4709160"/>
              <a:gd name="connsiteY61" fmla="*/ 1000760 h 1823720"/>
              <a:gd name="connsiteX62" fmla="*/ 1529080 w 4709160"/>
              <a:gd name="connsiteY62" fmla="*/ 1046480 h 1823720"/>
              <a:gd name="connsiteX63" fmla="*/ 1610360 w 4709160"/>
              <a:gd name="connsiteY63" fmla="*/ 1046480 h 1823720"/>
              <a:gd name="connsiteX64" fmla="*/ 1610360 w 4709160"/>
              <a:gd name="connsiteY64" fmla="*/ 1046480 h 1823720"/>
              <a:gd name="connsiteX65" fmla="*/ 1635760 w 4709160"/>
              <a:gd name="connsiteY65" fmla="*/ 1071880 h 1823720"/>
              <a:gd name="connsiteX66" fmla="*/ 1656080 w 4709160"/>
              <a:gd name="connsiteY66" fmla="*/ 1092200 h 1823720"/>
              <a:gd name="connsiteX67" fmla="*/ 1701800 w 4709160"/>
              <a:gd name="connsiteY67" fmla="*/ 1092200 h 1823720"/>
              <a:gd name="connsiteX68" fmla="*/ 1701800 w 4709160"/>
              <a:gd name="connsiteY68" fmla="*/ 1148080 h 1823720"/>
              <a:gd name="connsiteX69" fmla="*/ 1823720 w 4709160"/>
              <a:gd name="connsiteY69" fmla="*/ 1148080 h 1823720"/>
              <a:gd name="connsiteX70" fmla="*/ 1823720 w 4709160"/>
              <a:gd name="connsiteY70" fmla="*/ 1178560 h 1823720"/>
              <a:gd name="connsiteX71" fmla="*/ 1823720 w 4709160"/>
              <a:gd name="connsiteY71" fmla="*/ 1178560 h 1823720"/>
              <a:gd name="connsiteX72" fmla="*/ 1854200 w 4709160"/>
              <a:gd name="connsiteY72" fmla="*/ 1209040 h 1823720"/>
              <a:gd name="connsiteX73" fmla="*/ 1910080 w 4709160"/>
              <a:gd name="connsiteY73" fmla="*/ 1209040 h 1823720"/>
              <a:gd name="connsiteX74" fmla="*/ 1910080 w 4709160"/>
              <a:gd name="connsiteY74" fmla="*/ 1209040 h 1823720"/>
              <a:gd name="connsiteX75" fmla="*/ 1925320 w 4709160"/>
              <a:gd name="connsiteY75" fmla="*/ 1224280 h 1823720"/>
              <a:gd name="connsiteX76" fmla="*/ 1925320 w 4709160"/>
              <a:gd name="connsiteY76" fmla="*/ 1275080 h 1823720"/>
              <a:gd name="connsiteX77" fmla="*/ 1971040 w 4709160"/>
              <a:gd name="connsiteY77" fmla="*/ 1275080 h 1823720"/>
              <a:gd name="connsiteX78" fmla="*/ 1971040 w 4709160"/>
              <a:gd name="connsiteY78" fmla="*/ 1275080 h 1823720"/>
              <a:gd name="connsiteX79" fmla="*/ 1971040 w 4709160"/>
              <a:gd name="connsiteY79" fmla="*/ 1310640 h 1823720"/>
              <a:gd name="connsiteX80" fmla="*/ 2098040 w 4709160"/>
              <a:gd name="connsiteY80" fmla="*/ 1310640 h 1823720"/>
              <a:gd name="connsiteX81" fmla="*/ 2098040 w 4709160"/>
              <a:gd name="connsiteY81" fmla="*/ 1397000 h 1823720"/>
              <a:gd name="connsiteX82" fmla="*/ 2458720 w 4709160"/>
              <a:gd name="connsiteY82" fmla="*/ 1397000 h 1823720"/>
              <a:gd name="connsiteX83" fmla="*/ 2458720 w 4709160"/>
              <a:gd name="connsiteY83" fmla="*/ 1468120 h 1823720"/>
              <a:gd name="connsiteX84" fmla="*/ 2611120 w 4709160"/>
              <a:gd name="connsiteY84" fmla="*/ 1468120 h 1823720"/>
              <a:gd name="connsiteX85" fmla="*/ 2611120 w 4709160"/>
              <a:gd name="connsiteY85" fmla="*/ 1554480 h 1823720"/>
              <a:gd name="connsiteX86" fmla="*/ 2702560 w 4709160"/>
              <a:gd name="connsiteY86" fmla="*/ 1554480 h 1823720"/>
              <a:gd name="connsiteX87" fmla="*/ 2702560 w 4709160"/>
              <a:gd name="connsiteY87" fmla="*/ 1645920 h 1823720"/>
              <a:gd name="connsiteX88" fmla="*/ 2763520 w 4709160"/>
              <a:gd name="connsiteY88" fmla="*/ 1645920 h 1823720"/>
              <a:gd name="connsiteX89" fmla="*/ 2763520 w 4709160"/>
              <a:gd name="connsiteY89" fmla="*/ 1645920 h 1823720"/>
              <a:gd name="connsiteX90" fmla="*/ 2844800 w 4709160"/>
              <a:gd name="connsiteY90" fmla="*/ 1645920 h 1823720"/>
              <a:gd name="connsiteX91" fmla="*/ 2844800 w 4709160"/>
              <a:gd name="connsiteY91" fmla="*/ 1727200 h 1823720"/>
              <a:gd name="connsiteX92" fmla="*/ 3058160 w 4709160"/>
              <a:gd name="connsiteY92" fmla="*/ 1727200 h 1823720"/>
              <a:gd name="connsiteX93" fmla="*/ 3058160 w 4709160"/>
              <a:gd name="connsiteY93" fmla="*/ 1823720 h 1823720"/>
              <a:gd name="connsiteX94" fmla="*/ 4709160 w 4709160"/>
              <a:gd name="connsiteY94" fmla="*/ 1808480 h 1823720"/>
              <a:gd name="connsiteX0" fmla="*/ 0 w 4728210"/>
              <a:gd name="connsiteY0" fmla="*/ 0 h 1823720"/>
              <a:gd name="connsiteX1" fmla="*/ 137160 w 4728210"/>
              <a:gd name="connsiteY1" fmla="*/ 0 h 1823720"/>
              <a:gd name="connsiteX2" fmla="*/ 137160 w 4728210"/>
              <a:gd name="connsiteY2" fmla="*/ 30480 h 1823720"/>
              <a:gd name="connsiteX3" fmla="*/ 198120 w 4728210"/>
              <a:gd name="connsiteY3" fmla="*/ 30480 h 1823720"/>
              <a:gd name="connsiteX4" fmla="*/ 198120 w 4728210"/>
              <a:gd name="connsiteY4" fmla="*/ 55880 h 1823720"/>
              <a:gd name="connsiteX5" fmla="*/ 198120 w 4728210"/>
              <a:gd name="connsiteY5" fmla="*/ 55880 h 1823720"/>
              <a:gd name="connsiteX6" fmla="*/ 218440 w 4728210"/>
              <a:gd name="connsiteY6" fmla="*/ 76200 h 1823720"/>
              <a:gd name="connsiteX7" fmla="*/ 269240 w 4728210"/>
              <a:gd name="connsiteY7" fmla="*/ 76200 h 1823720"/>
              <a:gd name="connsiteX8" fmla="*/ 269240 w 4728210"/>
              <a:gd name="connsiteY8" fmla="*/ 137160 h 1823720"/>
              <a:gd name="connsiteX9" fmla="*/ 314960 w 4728210"/>
              <a:gd name="connsiteY9" fmla="*/ 137160 h 1823720"/>
              <a:gd name="connsiteX10" fmla="*/ 314960 w 4728210"/>
              <a:gd name="connsiteY10" fmla="*/ 177800 h 1823720"/>
              <a:gd name="connsiteX11" fmla="*/ 340360 w 4728210"/>
              <a:gd name="connsiteY11" fmla="*/ 177800 h 1823720"/>
              <a:gd name="connsiteX12" fmla="*/ 340360 w 4728210"/>
              <a:gd name="connsiteY12" fmla="*/ 198120 h 1823720"/>
              <a:gd name="connsiteX13" fmla="*/ 421640 w 4728210"/>
              <a:gd name="connsiteY13" fmla="*/ 198120 h 1823720"/>
              <a:gd name="connsiteX14" fmla="*/ 421640 w 4728210"/>
              <a:gd name="connsiteY14" fmla="*/ 243840 h 1823720"/>
              <a:gd name="connsiteX15" fmla="*/ 452120 w 4728210"/>
              <a:gd name="connsiteY15" fmla="*/ 243840 h 1823720"/>
              <a:gd name="connsiteX16" fmla="*/ 452120 w 4728210"/>
              <a:gd name="connsiteY16" fmla="*/ 269240 h 1823720"/>
              <a:gd name="connsiteX17" fmla="*/ 472440 w 4728210"/>
              <a:gd name="connsiteY17" fmla="*/ 269240 h 1823720"/>
              <a:gd name="connsiteX18" fmla="*/ 472440 w 4728210"/>
              <a:gd name="connsiteY18" fmla="*/ 294640 h 1823720"/>
              <a:gd name="connsiteX19" fmla="*/ 574040 w 4728210"/>
              <a:gd name="connsiteY19" fmla="*/ 294640 h 1823720"/>
              <a:gd name="connsiteX20" fmla="*/ 574040 w 4728210"/>
              <a:gd name="connsiteY20" fmla="*/ 325120 h 1823720"/>
              <a:gd name="connsiteX21" fmla="*/ 589280 w 4728210"/>
              <a:gd name="connsiteY21" fmla="*/ 325120 h 1823720"/>
              <a:gd name="connsiteX22" fmla="*/ 589280 w 4728210"/>
              <a:gd name="connsiteY22" fmla="*/ 386080 h 1823720"/>
              <a:gd name="connsiteX23" fmla="*/ 635000 w 4728210"/>
              <a:gd name="connsiteY23" fmla="*/ 386080 h 1823720"/>
              <a:gd name="connsiteX24" fmla="*/ 635000 w 4728210"/>
              <a:gd name="connsiteY24" fmla="*/ 431800 h 1823720"/>
              <a:gd name="connsiteX25" fmla="*/ 650240 w 4728210"/>
              <a:gd name="connsiteY25" fmla="*/ 431800 h 1823720"/>
              <a:gd name="connsiteX26" fmla="*/ 650240 w 4728210"/>
              <a:gd name="connsiteY26" fmla="*/ 467360 h 1823720"/>
              <a:gd name="connsiteX27" fmla="*/ 675640 w 4728210"/>
              <a:gd name="connsiteY27" fmla="*/ 467360 h 1823720"/>
              <a:gd name="connsiteX28" fmla="*/ 675640 w 4728210"/>
              <a:gd name="connsiteY28" fmla="*/ 492760 h 1823720"/>
              <a:gd name="connsiteX29" fmla="*/ 741680 w 4728210"/>
              <a:gd name="connsiteY29" fmla="*/ 492760 h 1823720"/>
              <a:gd name="connsiteX30" fmla="*/ 741680 w 4728210"/>
              <a:gd name="connsiteY30" fmla="*/ 513080 h 1823720"/>
              <a:gd name="connsiteX31" fmla="*/ 782320 w 4728210"/>
              <a:gd name="connsiteY31" fmla="*/ 513080 h 1823720"/>
              <a:gd name="connsiteX32" fmla="*/ 782320 w 4728210"/>
              <a:gd name="connsiteY32" fmla="*/ 513080 h 1823720"/>
              <a:gd name="connsiteX33" fmla="*/ 782320 w 4728210"/>
              <a:gd name="connsiteY33" fmla="*/ 543560 h 1823720"/>
              <a:gd name="connsiteX34" fmla="*/ 782320 w 4728210"/>
              <a:gd name="connsiteY34" fmla="*/ 589280 h 1823720"/>
              <a:gd name="connsiteX35" fmla="*/ 822960 w 4728210"/>
              <a:gd name="connsiteY35" fmla="*/ 589280 h 1823720"/>
              <a:gd name="connsiteX36" fmla="*/ 822960 w 4728210"/>
              <a:gd name="connsiteY36" fmla="*/ 629920 h 1823720"/>
              <a:gd name="connsiteX37" fmla="*/ 822960 w 4728210"/>
              <a:gd name="connsiteY37" fmla="*/ 629920 h 1823720"/>
              <a:gd name="connsiteX38" fmla="*/ 848360 w 4728210"/>
              <a:gd name="connsiteY38" fmla="*/ 655320 h 1823720"/>
              <a:gd name="connsiteX39" fmla="*/ 878840 w 4728210"/>
              <a:gd name="connsiteY39" fmla="*/ 655320 h 1823720"/>
              <a:gd name="connsiteX40" fmla="*/ 995680 w 4728210"/>
              <a:gd name="connsiteY40" fmla="*/ 655320 h 1823720"/>
              <a:gd name="connsiteX41" fmla="*/ 995680 w 4728210"/>
              <a:gd name="connsiteY41" fmla="*/ 711200 h 1823720"/>
              <a:gd name="connsiteX42" fmla="*/ 1031240 w 4728210"/>
              <a:gd name="connsiteY42" fmla="*/ 711200 h 1823720"/>
              <a:gd name="connsiteX43" fmla="*/ 1031240 w 4728210"/>
              <a:gd name="connsiteY43" fmla="*/ 762000 h 1823720"/>
              <a:gd name="connsiteX44" fmla="*/ 1056640 w 4728210"/>
              <a:gd name="connsiteY44" fmla="*/ 762000 h 1823720"/>
              <a:gd name="connsiteX45" fmla="*/ 1056640 w 4728210"/>
              <a:gd name="connsiteY45" fmla="*/ 812800 h 1823720"/>
              <a:gd name="connsiteX46" fmla="*/ 1102360 w 4728210"/>
              <a:gd name="connsiteY46" fmla="*/ 812800 h 1823720"/>
              <a:gd name="connsiteX47" fmla="*/ 1173480 w 4728210"/>
              <a:gd name="connsiteY47" fmla="*/ 812800 h 1823720"/>
              <a:gd name="connsiteX48" fmla="*/ 1173480 w 4728210"/>
              <a:gd name="connsiteY48" fmla="*/ 812800 h 1823720"/>
              <a:gd name="connsiteX49" fmla="*/ 1173480 w 4728210"/>
              <a:gd name="connsiteY49" fmla="*/ 868680 h 1823720"/>
              <a:gd name="connsiteX50" fmla="*/ 1209040 w 4728210"/>
              <a:gd name="connsiteY50" fmla="*/ 868680 h 1823720"/>
              <a:gd name="connsiteX51" fmla="*/ 1209040 w 4728210"/>
              <a:gd name="connsiteY51" fmla="*/ 904240 h 1823720"/>
              <a:gd name="connsiteX52" fmla="*/ 1209040 w 4728210"/>
              <a:gd name="connsiteY52" fmla="*/ 904240 h 1823720"/>
              <a:gd name="connsiteX53" fmla="*/ 1244600 w 4728210"/>
              <a:gd name="connsiteY53" fmla="*/ 939800 h 1823720"/>
              <a:gd name="connsiteX54" fmla="*/ 1325880 w 4728210"/>
              <a:gd name="connsiteY54" fmla="*/ 939800 h 1823720"/>
              <a:gd name="connsiteX55" fmla="*/ 1325880 w 4728210"/>
              <a:gd name="connsiteY55" fmla="*/ 949960 h 1823720"/>
              <a:gd name="connsiteX56" fmla="*/ 1325880 w 4728210"/>
              <a:gd name="connsiteY56" fmla="*/ 949960 h 1823720"/>
              <a:gd name="connsiteX57" fmla="*/ 1351280 w 4728210"/>
              <a:gd name="connsiteY57" fmla="*/ 975360 h 1823720"/>
              <a:gd name="connsiteX58" fmla="*/ 1407160 w 4728210"/>
              <a:gd name="connsiteY58" fmla="*/ 975360 h 1823720"/>
              <a:gd name="connsiteX59" fmla="*/ 1407160 w 4728210"/>
              <a:gd name="connsiteY59" fmla="*/ 1000760 h 1823720"/>
              <a:gd name="connsiteX60" fmla="*/ 1447800 w 4728210"/>
              <a:gd name="connsiteY60" fmla="*/ 1000760 h 1823720"/>
              <a:gd name="connsiteX61" fmla="*/ 1529080 w 4728210"/>
              <a:gd name="connsiteY61" fmla="*/ 1000760 h 1823720"/>
              <a:gd name="connsiteX62" fmla="*/ 1529080 w 4728210"/>
              <a:gd name="connsiteY62" fmla="*/ 1046480 h 1823720"/>
              <a:gd name="connsiteX63" fmla="*/ 1610360 w 4728210"/>
              <a:gd name="connsiteY63" fmla="*/ 1046480 h 1823720"/>
              <a:gd name="connsiteX64" fmla="*/ 1610360 w 4728210"/>
              <a:gd name="connsiteY64" fmla="*/ 1046480 h 1823720"/>
              <a:gd name="connsiteX65" fmla="*/ 1635760 w 4728210"/>
              <a:gd name="connsiteY65" fmla="*/ 1071880 h 1823720"/>
              <a:gd name="connsiteX66" fmla="*/ 1656080 w 4728210"/>
              <a:gd name="connsiteY66" fmla="*/ 1092200 h 1823720"/>
              <a:gd name="connsiteX67" fmla="*/ 1701800 w 4728210"/>
              <a:gd name="connsiteY67" fmla="*/ 1092200 h 1823720"/>
              <a:gd name="connsiteX68" fmla="*/ 1701800 w 4728210"/>
              <a:gd name="connsiteY68" fmla="*/ 1148080 h 1823720"/>
              <a:gd name="connsiteX69" fmla="*/ 1823720 w 4728210"/>
              <a:gd name="connsiteY69" fmla="*/ 1148080 h 1823720"/>
              <a:gd name="connsiteX70" fmla="*/ 1823720 w 4728210"/>
              <a:gd name="connsiteY70" fmla="*/ 1178560 h 1823720"/>
              <a:gd name="connsiteX71" fmla="*/ 1823720 w 4728210"/>
              <a:gd name="connsiteY71" fmla="*/ 1178560 h 1823720"/>
              <a:gd name="connsiteX72" fmla="*/ 1854200 w 4728210"/>
              <a:gd name="connsiteY72" fmla="*/ 1209040 h 1823720"/>
              <a:gd name="connsiteX73" fmla="*/ 1910080 w 4728210"/>
              <a:gd name="connsiteY73" fmla="*/ 1209040 h 1823720"/>
              <a:gd name="connsiteX74" fmla="*/ 1910080 w 4728210"/>
              <a:gd name="connsiteY74" fmla="*/ 1209040 h 1823720"/>
              <a:gd name="connsiteX75" fmla="*/ 1925320 w 4728210"/>
              <a:gd name="connsiteY75" fmla="*/ 1224280 h 1823720"/>
              <a:gd name="connsiteX76" fmla="*/ 1925320 w 4728210"/>
              <a:gd name="connsiteY76" fmla="*/ 1275080 h 1823720"/>
              <a:gd name="connsiteX77" fmla="*/ 1971040 w 4728210"/>
              <a:gd name="connsiteY77" fmla="*/ 1275080 h 1823720"/>
              <a:gd name="connsiteX78" fmla="*/ 1971040 w 4728210"/>
              <a:gd name="connsiteY78" fmla="*/ 1275080 h 1823720"/>
              <a:gd name="connsiteX79" fmla="*/ 1971040 w 4728210"/>
              <a:gd name="connsiteY79" fmla="*/ 1310640 h 1823720"/>
              <a:gd name="connsiteX80" fmla="*/ 2098040 w 4728210"/>
              <a:gd name="connsiteY80" fmla="*/ 1310640 h 1823720"/>
              <a:gd name="connsiteX81" fmla="*/ 2098040 w 4728210"/>
              <a:gd name="connsiteY81" fmla="*/ 1397000 h 1823720"/>
              <a:gd name="connsiteX82" fmla="*/ 2458720 w 4728210"/>
              <a:gd name="connsiteY82" fmla="*/ 1397000 h 1823720"/>
              <a:gd name="connsiteX83" fmla="*/ 2458720 w 4728210"/>
              <a:gd name="connsiteY83" fmla="*/ 1468120 h 1823720"/>
              <a:gd name="connsiteX84" fmla="*/ 2611120 w 4728210"/>
              <a:gd name="connsiteY84" fmla="*/ 1468120 h 1823720"/>
              <a:gd name="connsiteX85" fmla="*/ 2611120 w 4728210"/>
              <a:gd name="connsiteY85" fmla="*/ 1554480 h 1823720"/>
              <a:gd name="connsiteX86" fmla="*/ 2702560 w 4728210"/>
              <a:gd name="connsiteY86" fmla="*/ 1554480 h 1823720"/>
              <a:gd name="connsiteX87" fmla="*/ 2702560 w 4728210"/>
              <a:gd name="connsiteY87" fmla="*/ 1645920 h 1823720"/>
              <a:gd name="connsiteX88" fmla="*/ 2763520 w 4728210"/>
              <a:gd name="connsiteY88" fmla="*/ 1645920 h 1823720"/>
              <a:gd name="connsiteX89" fmla="*/ 2763520 w 4728210"/>
              <a:gd name="connsiteY89" fmla="*/ 1645920 h 1823720"/>
              <a:gd name="connsiteX90" fmla="*/ 2844800 w 4728210"/>
              <a:gd name="connsiteY90" fmla="*/ 1645920 h 1823720"/>
              <a:gd name="connsiteX91" fmla="*/ 2844800 w 4728210"/>
              <a:gd name="connsiteY91" fmla="*/ 1727200 h 1823720"/>
              <a:gd name="connsiteX92" fmla="*/ 3058160 w 4728210"/>
              <a:gd name="connsiteY92" fmla="*/ 1727200 h 1823720"/>
              <a:gd name="connsiteX93" fmla="*/ 3058160 w 4728210"/>
              <a:gd name="connsiteY93" fmla="*/ 1823720 h 1823720"/>
              <a:gd name="connsiteX94" fmla="*/ 4728210 w 4728210"/>
              <a:gd name="connsiteY94" fmla="*/ 1808480 h 1823720"/>
              <a:gd name="connsiteX0" fmla="*/ 0 w 4728210"/>
              <a:gd name="connsiteY0" fmla="*/ 0 h 1814195"/>
              <a:gd name="connsiteX1" fmla="*/ 137160 w 4728210"/>
              <a:gd name="connsiteY1" fmla="*/ 0 h 1814195"/>
              <a:gd name="connsiteX2" fmla="*/ 137160 w 4728210"/>
              <a:gd name="connsiteY2" fmla="*/ 30480 h 1814195"/>
              <a:gd name="connsiteX3" fmla="*/ 198120 w 4728210"/>
              <a:gd name="connsiteY3" fmla="*/ 30480 h 1814195"/>
              <a:gd name="connsiteX4" fmla="*/ 198120 w 4728210"/>
              <a:gd name="connsiteY4" fmla="*/ 55880 h 1814195"/>
              <a:gd name="connsiteX5" fmla="*/ 198120 w 4728210"/>
              <a:gd name="connsiteY5" fmla="*/ 55880 h 1814195"/>
              <a:gd name="connsiteX6" fmla="*/ 218440 w 4728210"/>
              <a:gd name="connsiteY6" fmla="*/ 76200 h 1814195"/>
              <a:gd name="connsiteX7" fmla="*/ 269240 w 4728210"/>
              <a:gd name="connsiteY7" fmla="*/ 76200 h 1814195"/>
              <a:gd name="connsiteX8" fmla="*/ 269240 w 4728210"/>
              <a:gd name="connsiteY8" fmla="*/ 137160 h 1814195"/>
              <a:gd name="connsiteX9" fmla="*/ 314960 w 4728210"/>
              <a:gd name="connsiteY9" fmla="*/ 137160 h 1814195"/>
              <a:gd name="connsiteX10" fmla="*/ 314960 w 4728210"/>
              <a:gd name="connsiteY10" fmla="*/ 177800 h 1814195"/>
              <a:gd name="connsiteX11" fmla="*/ 340360 w 4728210"/>
              <a:gd name="connsiteY11" fmla="*/ 177800 h 1814195"/>
              <a:gd name="connsiteX12" fmla="*/ 340360 w 4728210"/>
              <a:gd name="connsiteY12" fmla="*/ 198120 h 1814195"/>
              <a:gd name="connsiteX13" fmla="*/ 421640 w 4728210"/>
              <a:gd name="connsiteY13" fmla="*/ 198120 h 1814195"/>
              <a:gd name="connsiteX14" fmla="*/ 421640 w 4728210"/>
              <a:gd name="connsiteY14" fmla="*/ 243840 h 1814195"/>
              <a:gd name="connsiteX15" fmla="*/ 452120 w 4728210"/>
              <a:gd name="connsiteY15" fmla="*/ 243840 h 1814195"/>
              <a:gd name="connsiteX16" fmla="*/ 452120 w 4728210"/>
              <a:gd name="connsiteY16" fmla="*/ 269240 h 1814195"/>
              <a:gd name="connsiteX17" fmla="*/ 472440 w 4728210"/>
              <a:gd name="connsiteY17" fmla="*/ 269240 h 1814195"/>
              <a:gd name="connsiteX18" fmla="*/ 472440 w 4728210"/>
              <a:gd name="connsiteY18" fmla="*/ 294640 h 1814195"/>
              <a:gd name="connsiteX19" fmla="*/ 574040 w 4728210"/>
              <a:gd name="connsiteY19" fmla="*/ 294640 h 1814195"/>
              <a:gd name="connsiteX20" fmla="*/ 574040 w 4728210"/>
              <a:gd name="connsiteY20" fmla="*/ 325120 h 1814195"/>
              <a:gd name="connsiteX21" fmla="*/ 589280 w 4728210"/>
              <a:gd name="connsiteY21" fmla="*/ 325120 h 1814195"/>
              <a:gd name="connsiteX22" fmla="*/ 589280 w 4728210"/>
              <a:gd name="connsiteY22" fmla="*/ 386080 h 1814195"/>
              <a:gd name="connsiteX23" fmla="*/ 635000 w 4728210"/>
              <a:gd name="connsiteY23" fmla="*/ 386080 h 1814195"/>
              <a:gd name="connsiteX24" fmla="*/ 635000 w 4728210"/>
              <a:gd name="connsiteY24" fmla="*/ 431800 h 1814195"/>
              <a:gd name="connsiteX25" fmla="*/ 650240 w 4728210"/>
              <a:gd name="connsiteY25" fmla="*/ 431800 h 1814195"/>
              <a:gd name="connsiteX26" fmla="*/ 650240 w 4728210"/>
              <a:gd name="connsiteY26" fmla="*/ 467360 h 1814195"/>
              <a:gd name="connsiteX27" fmla="*/ 675640 w 4728210"/>
              <a:gd name="connsiteY27" fmla="*/ 467360 h 1814195"/>
              <a:gd name="connsiteX28" fmla="*/ 675640 w 4728210"/>
              <a:gd name="connsiteY28" fmla="*/ 492760 h 1814195"/>
              <a:gd name="connsiteX29" fmla="*/ 741680 w 4728210"/>
              <a:gd name="connsiteY29" fmla="*/ 492760 h 1814195"/>
              <a:gd name="connsiteX30" fmla="*/ 741680 w 4728210"/>
              <a:gd name="connsiteY30" fmla="*/ 513080 h 1814195"/>
              <a:gd name="connsiteX31" fmla="*/ 782320 w 4728210"/>
              <a:gd name="connsiteY31" fmla="*/ 513080 h 1814195"/>
              <a:gd name="connsiteX32" fmla="*/ 782320 w 4728210"/>
              <a:gd name="connsiteY32" fmla="*/ 513080 h 1814195"/>
              <a:gd name="connsiteX33" fmla="*/ 782320 w 4728210"/>
              <a:gd name="connsiteY33" fmla="*/ 543560 h 1814195"/>
              <a:gd name="connsiteX34" fmla="*/ 782320 w 4728210"/>
              <a:gd name="connsiteY34" fmla="*/ 589280 h 1814195"/>
              <a:gd name="connsiteX35" fmla="*/ 822960 w 4728210"/>
              <a:gd name="connsiteY35" fmla="*/ 589280 h 1814195"/>
              <a:gd name="connsiteX36" fmla="*/ 822960 w 4728210"/>
              <a:gd name="connsiteY36" fmla="*/ 629920 h 1814195"/>
              <a:gd name="connsiteX37" fmla="*/ 822960 w 4728210"/>
              <a:gd name="connsiteY37" fmla="*/ 629920 h 1814195"/>
              <a:gd name="connsiteX38" fmla="*/ 848360 w 4728210"/>
              <a:gd name="connsiteY38" fmla="*/ 655320 h 1814195"/>
              <a:gd name="connsiteX39" fmla="*/ 878840 w 4728210"/>
              <a:gd name="connsiteY39" fmla="*/ 655320 h 1814195"/>
              <a:gd name="connsiteX40" fmla="*/ 995680 w 4728210"/>
              <a:gd name="connsiteY40" fmla="*/ 655320 h 1814195"/>
              <a:gd name="connsiteX41" fmla="*/ 995680 w 4728210"/>
              <a:gd name="connsiteY41" fmla="*/ 711200 h 1814195"/>
              <a:gd name="connsiteX42" fmla="*/ 1031240 w 4728210"/>
              <a:gd name="connsiteY42" fmla="*/ 711200 h 1814195"/>
              <a:gd name="connsiteX43" fmla="*/ 1031240 w 4728210"/>
              <a:gd name="connsiteY43" fmla="*/ 762000 h 1814195"/>
              <a:gd name="connsiteX44" fmla="*/ 1056640 w 4728210"/>
              <a:gd name="connsiteY44" fmla="*/ 762000 h 1814195"/>
              <a:gd name="connsiteX45" fmla="*/ 1056640 w 4728210"/>
              <a:gd name="connsiteY45" fmla="*/ 812800 h 1814195"/>
              <a:gd name="connsiteX46" fmla="*/ 1102360 w 4728210"/>
              <a:gd name="connsiteY46" fmla="*/ 812800 h 1814195"/>
              <a:gd name="connsiteX47" fmla="*/ 1173480 w 4728210"/>
              <a:gd name="connsiteY47" fmla="*/ 812800 h 1814195"/>
              <a:gd name="connsiteX48" fmla="*/ 1173480 w 4728210"/>
              <a:gd name="connsiteY48" fmla="*/ 812800 h 1814195"/>
              <a:gd name="connsiteX49" fmla="*/ 1173480 w 4728210"/>
              <a:gd name="connsiteY49" fmla="*/ 868680 h 1814195"/>
              <a:gd name="connsiteX50" fmla="*/ 1209040 w 4728210"/>
              <a:gd name="connsiteY50" fmla="*/ 868680 h 1814195"/>
              <a:gd name="connsiteX51" fmla="*/ 1209040 w 4728210"/>
              <a:gd name="connsiteY51" fmla="*/ 904240 h 1814195"/>
              <a:gd name="connsiteX52" fmla="*/ 1209040 w 4728210"/>
              <a:gd name="connsiteY52" fmla="*/ 904240 h 1814195"/>
              <a:gd name="connsiteX53" fmla="*/ 1244600 w 4728210"/>
              <a:gd name="connsiteY53" fmla="*/ 939800 h 1814195"/>
              <a:gd name="connsiteX54" fmla="*/ 1325880 w 4728210"/>
              <a:gd name="connsiteY54" fmla="*/ 939800 h 1814195"/>
              <a:gd name="connsiteX55" fmla="*/ 1325880 w 4728210"/>
              <a:gd name="connsiteY55" fmla="*/ 949960 h 1814195"/>
              <a:gd name="connsiteX56" fmla="*/ 1325880 w 4728210"/>
              <a:gd name="connsiteY56" fmla="*/ 949960 h 1814195"/>
              <a:gd name="connsiteX57" fmla="*/ 1351280 w 4728210"/>
              <a:gd name="connsiteY57" fmla="*/ 975360 h 1814195"/>
              <a:gd name="connsiteX58" fmla="*/ 1407160 w 4728210"/>
              <a:gd name="connsiteY58" fmla="*/ 975360 h 1814195"/>
              <a:gd name="connsiteX59" fmla="*/ 1407160 w 4728210"/>
              <a:gd name="connsiteY59" fmla="*/ 1000760 h 1814195"/>
              <a:gd name="connsiteX60" fmla="*/ 1447800 w 4728210"/>
              <a:gd name="connsiteY60" fmla="*/ 1000760 h 1814195"/>
              <a:gd name="connsiteX61" fmla="*/ 1529080 w 4728210"/>
              <a:gd name="connsiteY61" fmla="*/ 1000760 h 1814195"/>
              <a:gd name="connsiteX62" fmla="*/ 1529080 w 4728210"/>
              <a:gd name="connsiteY62" fmla="*/ 1046480 h 1814195"/>
              <a:gd name="connsiteX63" fmla="*/ 1610360 w 4728210"/>
              <a:gd name="connsiteY63" fmla="*/ 1046480 h 1814195"/>
              <a:gd name="connsiteX64" fmla="*/ 1610360 w 4728210"/>
              <a:gd name="connsiteY64" fmla="*/ 1046480 h 1814195"/>
              <a:gd name="connsiteX65" fmla="*/ 1635760 w 4728210"/>
              <a:gd name="connsiteY65" fmla="*/ 1071880 h 1814195"/>
              <a:gd name="connsiteX66" fmla="*/ 1656080 w 4728210"/>
              <a:gd name="connsiteY66" fmla="*/ 1092200 h 1814195"/>
              <a:gd name="connsiteX67" fmla="*/ 1701800 w 4728210"/>
              <a:gd name="connsiteY67" fmla="*/ 1092200 h 1814195"/>
              <a:gd name="connsiteX68" fmla="*/ 1701800 w 4728210"/>
              <a:gd name="connsiteY68" fmla="*/ 1148080 h 1814195"/>
              <a:gd name="connsiteX69" fmla="*/ 1823720 w 4728210"/>
              <a:gd name="connsiteY69" fmla="*/ 1148080 h 1814195"/>
              <a:gd name="connsiteX70" fmla="*/ 1823720 w 4728210"/>
              <a:gd name="connsiteY70" fmla="*/ 1178560 h 1814195"/>
              <a:gd name="connsiteX71" fmla="*/ 1823720 w 4728210"/>
              <a:gd name="connsiteY71" fmla="*/ 1178560 h 1814195"/>
              <a:gd name="connsiteX72" fmla="*/ 1854200 w 4728210"/>
              <a:gd name="connsiteY72" fmla="*/ 1209040 h 1814195"/>
              <a:gd name="connsiteX73" fmla="*/ 1910080 w 4728210"/>
              <a:gd name="connsiteY73" fmla="*/ 1209040 h 1814195"/>
              <a:gd name="connsiteX74" fmla="*/ 1910080 w 4728210"/>
              <a:gd name="connsiteY74" fmla="*/ 1209040 h 1814195"/>
              <a:gd name="connsiteX75" fmla="*/ 1925320 w 4728210"/>
              <a:gd name="connsiteY75" fmla="*/ 1224280 h 1814195"/>
              <a:gd name="connsiteX76" fmla="*/ 1925320 w 4728210"/>
              <a:gd name="connsiteY76" fmla="*/ 1275080 h 1814195"/>
              <a:gd name="connsiteX77" fmla="*/ 1971040 w 4728210"/>
              <a:gd name="connsiteY77" fmla="*/ 1275080 h 1814195"/>
              <a:gd name="connsiteX78" fmla="*/ 1971040 w 4728210"/>
              <a:gd name="connsiteY78" fmla="*/ 1275080 h 1814195"/>
              <a:gd name="connsiteX79" fmla="*/ 1971040 w 4728210"/>
              <a:gd name="connsiteY79" fmla="*/ 1310640 h 1814195"/>
              <a:gd name="connsiteX80" fmla="*/ 2098040 w 4728210"/>
              <a:gd name="connsiteY80" fmla="*/ 1310640 h 1814195"/>
              <a:gd name="connsiteX81" fmla="*/ 2098040 w 4728210"/>
              <a:gd name="connsiteY81" fmla="*/ 1397000 h 1814195"/>
              <a:gd name="connsiteX82" fmla="*/ 2458720 w 4728210"/>
              <a:gd name="connsiteY82" fmla="*/ 1397000 h 1814195"/>
              <a:gd name="connsiteX83" fmla="*/ 2458720 w 4728210"/>
              <a:gd name="connsiteY83" fmla="*/ 1468120 h 1814195"/>
              <a:gd name="connsiteX84" fmla="*/ 2611120 w 4728210"/>
              <a:gd name="connsiteY84" fmla="*/ 1468120 h 1814195"/>
              <a:gd name="connsiteX85" fmla="*/ 2611120 w 4728210"/>
              <a:gd name="connsiteY85" fmla="*/ 1554480 h 1814195"/>
              <a:gd name="connsiteX86" fmla="*/ 2702560 w 4728210"/>
              <a:gd name="connsiteY86" fmla="*/ 1554480 h 1814195"/>
              <a:gd name="connsiteX87" fmla="*/ 2702560 w 4728210"/>
              <a:gd name="connsiteY87" fmla="*/ 1645920 h 1814195"/>
              <a:gd name="connsiteX88" fmla="*/ 2763520 w 4728210"/>
              <a:gd name="connsiteY88" fmla="*/ 1645920 h 1814195"/>
              <a:gd name="connsiteX89" fmla="*/ 2763520 w 4728210"/>
              <a:gd name="connsiteY89" fmla="*/ 1645920 h 1814195"/>
              <a:gd name="connsiteX90" fmla="*/ 2844800 w 4728210"/>
              <a:gd name="connsiteY90" fmla="*/ 1645920 h 1814195"/>
              <a:gd name="connsiteX91" fmla="*/ 2844800 w 4728210"/>
              <a:gd name="connsiteY91" fmla="*/ 1727200 h 1814195"/>
              <a:gd name="connsiteX92" fmla="*/ 3058160 w 4728210"/>
              <a:gd name="connsiteY92" fmla="*/ 1727200 h 1814195"/>
              <a:gd name="connsiteX93" fmla="*/ 3058160 w 4728210"/>
              <a:gd name="connsiteY93" fmla="*/ 1814195 h 1814195"/>
              <a:gd name="connsiteX94" fmla="*/ 4728210 w 4728210"/>
              <a:gd name="connsiteY94" fmla="*/ 1808480 h 1814195"/>
              <a:gd name="connsiteX0" fmla="*/ 0 w 4728210"/>
              <a:gd name="connsiteY0" fmla="*/ 0 h 1808480"/>
              <a:gd name="connsiteX1" fmla="*/ 137160 w 4728210"/>
              <a:gd name="connsiteY1" fmla="*/ 0 h 1808480"/>
              <a:gd name="connsiteX2" fmla="*/ 137160 w 4728210"/>
              <a:gd name="connsiteY2" fmla="*/ 30480 h 1808480"/>
              <a:gd name="connsiteX3" fmla="*/ 198120 w 4728210"/>
              <a:gd name="connsiteY3" fmla="*/ 30480 h 1808480"/>
              <a:gd name="connsiteX4" fmla="*/ 198120 w 4728210"/>
              <a:gd name="connsiteY4" fmla="*/ 55880 h 1808480"/>
              <a:gd name="connsiteX5" fmla="*/ 198120 w 4728210"/>
              <a:gd name="connsiteY5" fmla="*/ 55880 h 1808480"/>
              <a:gd name="connsiteX6" fmla="*/ 218440 w 4728210"/>
              <a:gd name="connsiteY6" fmla="*/ 76200 h 1808480"/>
              <a:gd name="connsiteX7" fmla="*/ 269240 w 4728210"/>
              <a:gd name="connsiteY7" fmla="*/ 76200 h 1808480"/>
              <a:gd name="connsiteX8" fmla="*/ 269240 w 4728210"/>
              <a:gd name="connsiteY8" fmla="*/ 137160 h 1808480"/>
              <a:gd name="connsiteX9" fmla="*/ 314960 w 4728210"/>
              <a:gd name="connsiteY9" fmla="*/ 137160 h 1808480"/>
              <a:gd name="connsiteX10" fmla="*/ 314960 w 4728210"/>
              <a:gd name="connsiteY10" fmla="*/ 177800 h 1808480"/>
              <a:gd name="connsiteX11" fmla="*/ 340360 w 4728210"/>
              <a:gd name="connsiteY11" fmla="*/ 177800 h 1808480"/>
              <a:gd name="connsiteX12" fmla="*/ 340360 w 4728210"/>
              <a:gd name="connsiteY12" fmla="*/ 198120 h 1808480"/>
              <a:gd name="connsiteX13" fmla="*/ 421640 w 4728210"/>
              <a:gd name="connsiteY13" fmla="*/ 198120 h 1808480"/>
              <a:gd name="connsiteX14" fmla="*/ 421640 w 4728210"/>
              <a:gd name="connsiteY14" fmla="*/ 243840 h 1808480"/>
              <a:gd name="connsiteX15" fmla="*/ 452120 w 4728210"/>
              <a:gd name="connsiteY15" fmla="*/ 243840 h 1808480"/>
              <a:gd name="connsiteX16" fmla="*/ 452120 w 4728210"/>
              <a:gd name="connsiteY16" fmla="*/ 269240 h 1808480"/>
              <a:gd name="connsiteX17" fmla="*/ 472440 w 4728210"/>
              <a:gd name="connsiteY17" fmla="*/ 269240 h 1808480"/>
              <a:gd name="connsiteX18" fmla="*/ 472440 w 4728210"/>
              <a:gd name="connsiteY18" fmla="*/ 294640 h 1808480"/>
              <a:gd name="connsiteX19" fmla="*/ 574040 w 4728210"/>
              <a:gd name="connsiteY19" fmla="*/ 294640 h 1808480"/>
              <a:gd name="connsiteX20" fmla="*/ 574040 w 4728210"/>
              <a:gd name="connsiteY20" fmla="*/ 325120 h 1808480"/>
              <a:gd name="connsiteX21" fmla="*/ 589280 w 4728210"/>
              <a:gd name="connsiteY21" fmla="*/ 325120 h 1808480"/>
              <a:gd name="connsiteX22" fmla="*/ 589280 w 4728210"/>
              <a:gd name="connsiteY22" fmla="*/ 386080 h 1808480"/>
              <a:gd name="connsiteX23" fmla="*/ 635000 w 4728210"/>
              <a:gd name="connsiteY23" fmla="*/ 386080 h 1808480"/>
              <a:gd name="connsiteX24" fmla="*/ 635000 w 4728210"/>
              <a:gd name="connsiteY24" fmla="*/ 431800 h 1808480"/>
              <a:gd name="connsiteX25" fmla="*/ 650240 w 4728210"/>
              <a:gd name="connsiteY25" fmla="*/ 431800 h 1808480"/>
              <a:gd name="connsiteX26" fmla="*/ 650240 w 4728210"/>
              <a:gd name="connsiteY26" fmla="*/ 467360 h 1808480"/>
              <a:gd name="connsiteX27" fmla="*/ 675640 w 4728210"/>
              <a:gd name="connsiteY27" fmla="*/ 467360 h 1808480"/>
              <a:gd name="connsiteX28" fmla="*/ 675640 w 4728210"/>
              <a:gd name="connsiteY28" fmla="*/ 492760 h 1808480"/>
              <a:gd name="connsiteX29" fmla="*/ 741680 w 4728210"/>
              <a:gd name="connsiteY29" fmla="*/ 492760 h 1808480"/>
              <a:gd name="connsiteX30" fmla="*/ 741680 w 4728210"/>
              <a:gd name="connsiteY30" fmla="*/ 513080 h 1808480"/>
              <a:gd name="connsiteX31" fmla="*/ 782320 w 4728210"/>
              <a:gd name="connsiteY31" fmla="*/ 513080 h 1808480"/>
              <a:gd name="connsiteX32" fmla="*/ 782320 w 4728210"/>
              <a:gd name="connsiteY32" fmla="*/ 513080 h 1808480"/>
              <a:gd name="connsiteX33" fmla="*/ 782320 w 4728210"/>
              <a:gd name="connsiteY33" fmla="*/ 543560 h 1808480"/>
              <a:gd name="connsiteX34" fmla="*/ 782320 w 4728210"/>
              <a:gd name="connsiteY34" fmla="*/ 589280 h 1808480"/>
              <a:gd name="connsiteX35" fmla="*/ 822960 w 4728210"/>
              <a:gd name="connsiteY35" fmla="*/ 589280 h 1808480"/>
              <a:gd name="connsiteX36" fmla="*/ 822960 w 4728210"/>
              <a:gd name="connsiteY36" fmla="*/ 629920 h 1808480"/>
              <a:gd name="connsiteX37" fmla="*/ 822960 w 4728210"/>
              <a:gd name="connsiteY37" fmla="*/ 629920 h 1808480"/>
              <a:gd name="connsiteX38" fmla="*/ 848360 w 4728210"/>
              <a:gd name="connsiteY38" fmla="*/ 655320 h 1808480"/>
              <a:gd name="connsiteX39" fmla="*/ 878840 w 4728210"/>
              <a:gd name="connsiteY39" fmla="*/ 655320 h 1808480"/>
              <a:gd name="connsiteX40" fmla="*/ 995680 w 4728210"/>
              <a:gd name="connsiteY40" fmla="*/ 655320 h 1808480"/>
              <a:gd name="connsiteX41" fmla="*/ 995680 w 4728210"/>
              <a:gd name="connsiteY41" fmla="*/ 711200 h 1808480"/>
              <a:gd name="connsiteX42" fmla="*/ 1031240 w 4728210"/>
              <a:gd name="connsiteY42" fmla="*/ 711200 h 1808480"/>
              <a:gd name="connsiteX43" fmla="*/ 1031240 w 4728210"/>
              <a:gd name="connsiteY43" fmla="*/ 762000 h 1808480"/>
              <a:gd name="connsiteX44" fmla="*/ 1056640 w 4728210"/>
              <a:gd name="connsiteY44" fmla="*/ 762000 h 1808480"/>
              <a:gd name="connsiteX45" fmla="*/ 1056640 w 4728210"/>
              <a:gd name="connsiteY45" fmla="*/ 812800 h 1808480"/>
              <a:gd name="connsiteX46" fmla="*/ 1102360 w 4728210"/>
              <a:gd name="connsiteY46" fmla="*/ 812800 h 1808480"/>
              <a:gd name="connsiteX47" fmla="*/ 1173480 w 4728210"/>
              <a:gd name="connsiteY47" fmla="*/ 812800 h 1808480"/>
              <a:gd name="connsiteX48" fmla="*/ 1173480 w 4728210"/>
              <a:gd name="connsiteY48" fmla="*/ 812800 h 1808480"/>
              <a:gd name="connsiteX49" fmla="*/ 1173480 w 4728210"/>
              <a:gd name="connsiteY49" fmla="*/ 868680 h 1808480"/>
              <a:gd name="connsiteX50" fmla="*/ 1209040 w 4728210"/>
              <a:gd name="connsiteY50" fmla="*/ 868680 h 1808480"/>
              <a:gd name="connsiteX51" fmla="*/ 1209040 w 4728210"/>
              <a:gd name="connsiteY51" fmla="*/ 904240 h 1808480"/>
              <a:gd name="connsiteX52" fmla="*/ 1209040 w 4728210"/>
              <a:gd name="connsiteY52" fmla="*/ 904240 h 1808480"/>
              <a:gd name="connsiteX53" fmla="*/ 1244600 w 4728210"/>
              <a:gd name="connsiteY53" fmla="*/ 939800 h 1808480"/>
              <a:gd name="connsiteX54" fmla="*/ 1325880 w 4728210"/>
              <a:gd name="connsiteY54" fmla="*/ 939800 h 1808480"/>
              <a:gd name="connsiteX55" fmla="*/ 1325880 w 4728210"/>
              <a:gd name="connsiteY55" fmla="*/ 949960 h 1808480"/>
              <a:gd name="connsiteX56" fmla="*/ 1325880 w 4728210"/>
              <a:gd name="connsiteY56" fmla="*/ 949960 h 1808480"/>
              <a:gd name="connsiteX57" fmla="*/ 1351280 w 4728210"/>
              <a:gd name="connsiteY57" fmla="*/ 975360 h 1808480"/>
              <a:gd name="connsiteX58" fmla="*/ 1407160 w 4728210"/>
              <a:gd name="connsiteY58" fmla="*/ 975360 h 1808480"/>
              <a:gd name="connsiteX59" fmla="*/ 1407160 w 4728210"/>
              <a:gd name="connsiteY59" fmla="*/ 1000760 h 1808480"/>
              <a:gd name="connsiteX60" fmla="*/ 1447800 w 4728210"/>
              <a:gd name="connsiteY60" fmla="*/ 1000760 h 1808480"/>
              <a:gd name="connsiteX61" fmla="*/ 1529080 w 4728210"/>
              <a:gd name="connsiteY61" fmla="*/ 1000760 h 1808480"/>
              <a:gd name="connsiteX62" fmla="*/ 1529080 w 4728210"/>
              <a:gd name="connsiteY62" fmla="*/ 1046480 h 1808480"/>
              <a:gd name="connsiteX63" fmla="*/ 1610360 w 4728210"/>
              <a:gd name="connsiteY63" fmla="*/ 1046480 h 1808480"/>
              <a:gd name="connsiteX64" fmla="*/ 1610360 w 4728210"/>
              <a:gd name="connsiteY64" fmla="*/ 1046480 h 1808480"/>
              <a:gd name="connsiteX65" fmla="*/ 1635760 w 4728210"/>
              <a:gd name="connsiteY65" fmla="*/ 1071880 h 1808480"/>
              <a:gd name="connsiteX66" fmla="*/ 1656080 w 4728210"/>
              <a:gd name="connsiteY66" fmla="*/ 1092200 h 1808480"/>
              <a:gd name="connsiteX67" fmla="*/ 1701800 w 4728210"/>
              <a:gd name="connsiteY67" fmla="*/ 1092200 h 1808480"/>
              <a:gd name="connsiteX68" fmla="*/ 1701800 w 4728210"/>
              <a:gd name="connsiteY68" fmla="*/ 1148080 h 1808480"/>
              <a:gd name="connsiteX69" fmla="*/ 1823720 w 4728210"/>
              <a:gd name="connsiteY69" fmla="*/ 1148080 h 1808480"/>
              <a:gd name="connsiteX70" fmla="*/ 1823720 w 4728210"/>
              <a:gd name="connsiteY70" fmla="*/ 1178560 h 1808480"/>
              <a:gd name="connsiteX71" fmla="*/ 1823720 w 4728210"/>
              <a:gd name="connsiteY71" fmla="*/ 1178560 h 1808480"/>
              <a:gd name="connsiteX72" fmla="*/ 1854200 w 4728210"/>
              <a:gd name="connsiteY72" fmla="*/ 1209040 h 1808480"/>
              <a:gd name="connsiteX73" fmla="*/ 1910080 w 4728210"/>
              <a:gd name="connsiteY73" fmla="*/ 1209040 h 1808480"/>
              <a:gd name="connsiteX74" fmla="*/ 1910080 w 4728210"/>
              <a:gd name="connsiteY74" fmla="*/ 1209040 h 1808480"/>
              <a:gd name="connsiteX75" fmla="*/ 1925320 w 4728210"/>
              <a:gd name="connsiteY75" fmla="*/ 1224280 h 1808480"/>
              <a:gd name="connsiteX76" fmla="*/ 1925320 w 4728210"/>
              <a:gd name="connsiteY76" fmla="*/ 1275080 h 1808480"/>
              <a:gd name="connsiteX77" fmla="*/ 1971040 w 4728210"/>
              <a:gd name="connsiteY77" fmla="*/ 1275080 h 1808480"/>
              <a:gd name="connsiteX78" fmla="*/ 1971040 w 4728210"/>
              <a:gd name="connsiteY78" fmla="*/ 1275080 h 1808480"/>
              <a:gd name="connsiteX79" fmla="*/ 1971040 w 4728210"/>
              <a:gd name="connsiteY79" fmla="*/ 1310640 h 1808480"/>
              <a:gd name="connsiteX80" fmla="*/ 2098040 w 4728210"/>
              <a:gd name="connsiteY80" fmla="*/ 1310640 h 1808480"/>
              <a:gd name="connsiteX81" fmla="*/ 2098040 w 4728210"/>
              <a:gd name="connsiteY81" fmla="*/ 1397000 h 1808480"/>
              <a:gd name="connsiteX82" fmla="*/ 2458720 w 4728210"/>
              <a:gd name="connsiteY82" fmla="*/ 1397000 h 1808480"/>
              <a:gd name="connsiteX83" fmla="*/ 2458720 w 4728210"/>
              <a:gd name="connsiteY83" fmla="*/ 1468120 h 1808480"/>
              <a:gd name="connsiteX84" fmla="*/ 2611120 w 4728210"/>
              <a:gd name="connsiteY84" fmla="*/ 1468120 h 1808480"/>
              <a:gd name="connsiteX85" fmla="*/ 2611120 w 4728210"/>
              <a:gd name="connsiteY85" fmla="*/ 1554480 h 1808480"/>
              <a:gd name="connsiteX86" fmla="*/ 2702560 w 4728210"/>
              <a:gd name="connsiteY86" fmla="*/ 1554480 h 1808480"/>
              <a:gd name="connsiteX87" fmla="*/ 2702560 w 4728210"/>
              <a:gd name="connsiteY87" fmla="*/ 1645920 h 1808480"/>
              <a:gd name="connsiteX88" fmla="*/ 2763520 w 4728210"/>
              <a:gd name="connsiteY88" fmla="*/ 1645920 h 1808480"/>
              <a:gd name="connsiteX89" fmla="*/ 2763520 w 4728210"/>
              <a:gd name="connsiteY89" fmla="*/ 1645920 h 1808480"/>
              <a:gd name="connsiteX90" fmla="*/ 2844800 w 4728210"/>
              <a:gd name="connsiteY90" fmla="*/ 1645920 h 1808480"/>
              <a:gd name="connsiteX91" fmla="*/ 2844800 w 4728210"/>
              <a:gd name="connsiteY91" fmla="*/ 1727200 h 1808480"/>
              <a:gd name="connsiteX92" fmla="*/ 3058160 w 4728210"/>
              <a:gd name="connsiteY92" fmla="*/ 1727200 h 1808480"/>
              <a:gd name="connsiteX93" fmla="*/ 3058160 w 4728210"/>
              <a:gd name="connsiteY93" fmla="*/ 1804670 h 1808480"/>
              <a:gd name="connsiteX94" fmla="*/ 4728210 w 4728210"/>
              <a:gd name="connsiteY94" fmla="*/ 1808480 h 1808480"/>
              <a:gd name="connsiteX0" fmla="*/ 0 w 4728210"/>
              <a:gd name="connsiteY0" fmla="*/ 0 h 1808480"/>
              <a:gd name="connsiteX1" fmla="*/ 137160 w 4728210"/>
              <a:gd name="connsiteY1" fmla="*/ 0 h 1808480"/>
              <a:gd name="connsiteX2" fmla="*/ 137160 w 4728210"/>
              <a:gd name="connsiteY2" fmla="*/ 30480 h 1808480"/>
              <a:gd name="connsiteX3" fmla="*/ 198120 w 4728210"/>
              <a:gd name="connsiteY3" fmla="*/ 30480 h 1808480"/>
              <a:gd name="connsiteX4" fmla="*/ 198120 w 4728210"/>
              <a:gd name="connsiteY4" fmla="*/ 55880 h 1808480"/>
              <a:gd name="connsiteX5" fmla="*/ 198120 w 4728210"/>
              <a:gd name="connsiteY5" fmla="*/ 55880 h 1808480"/>
              <a:gd name="connsiteX6" fmla="*/ 218440 w 4728210"/>
              <a:gd name="connsiteY6" fmla="*/ 76200 h 1808480"/>
              <a:gd name="connsiteX7" fmla="*/ 269240 w 4728210"/>
              <a:gd name="connsiteY7" fmla="*/ 76200 h 1808480"/>
              <a:gd name="connsiteX8" fmla="*/ 269240 w 4728210"/>
              <a:gd name="connsiteY8" fmla="*/ 137160 h 1808480"/>
              <a:gd name="connsiteX9" fmla="*/ 314960 w 4728210"/>
              <a:gd name="connsiteY9" fmla="*/ 137160 h 1808480"/>
              <a:gd name="connsiteX10" fmla="*/ 314960 w 4728210"/>
              <a:gd name="connsiteY10" fmla="*/ 177800 h 1808480"/>
              <a:gd name="connsiteX11" fmla="*/ 340360 w 4728210"/>
              <a:gd name="connsiteY11" fmla="*/ 177800 h 1808480"/>
              <a:gd name="connsiteX12" fmla="*/ 340360 w 4728210"/>
              <a:gd name="connsiteY12" fmla="*/ 198120 h 1808480"/>
              <a:gd name="connsiteX13" fmla="*/ 421640 w 4728210"/>
              <a:gd name="connsiteY13" fmla="*/ 198120 h 1808480"/>
              <a:gd name="connsiteX14" fmla="*/ 421640 w 4728210"/>
              <a:gd name="connsiteY14" fmla="*/ 243840 h 1808480"/>
              <a:gd name="connsiteX15" fmla="*/ 452120 w 4728210"/>
              <a:gd name="connsiteY15" fmla="*/ 243840 h 1808480"/>
              <a:gd name="connsiteX16" fmla="*/ 452120 w 4728210"/>
              <a:gd name="connsiteY16" fmla="*/ 269240 h 1808480"/>
              <a:gd name="connsiteX17" fmla="*/ 472440 w 4728210"/>
              <a:gd name="connsiteY17" fmla="*/ 269240 h 1808480"/>
              <a:gd name="connsiteX18" fmla="*/ 472440 w 4728210"/>
              <a:gd name="connsiteY18" fmla="*/ 294640 h 1808480"/>
              <a:gd name="connsiteX19" fmla="*/ 574040 w 4728210"/>
              <a:gd name="connsiteY19" fmla="*/ 294640 h 1808480"/>
              <a:gd name="connsiteX20" fmla="*/ 574040 w 4728210"/>
              <a:gd name="connsiteY20" fmla="*/ 325120 h 1808480"/>
              <a:gd name="connsiteX21" fmla="*/ 589280 w 4728210"/>
              <a:gd name="connsiteY21" fmla="*/ 325120 h 1808480"/>
              <a:gd name="connsiteX22" fmla="*/ 589280 w 4728210"/>
              <a:gd name="connsiteY22" fmla="*/ 386080 h 1808480"/>
              <a:gd name="connsiteX23" fmla="*/ 635000 w 4728210"/>
              <a:gd name="connsiteY23" fmla="*/ 386080 h 1808480"/>
              <a:gd name="connsiteX24" fmla="*/ 635000 w 4728210"/>
              <a:gd name="connsiteY24" fmla="*/ 431800 h 1808480"/>
              <a:gd name="connsiteX25" fmla="*/ 650240 w 4728210"/>
              <a:gd name="connsiteY25" fmla="*/ 431800 h 1808480"/>
              <a:gd name="connsiteX26" fmla="*/ 650240 w 4728210"/>
              <a:gd name="connsiteY26" fmla="*/ 467360 h 1808480"/>
              <a:gd name="connsiteX27" fmla="*/ 675640 w 4728210"/>
              <a:gd name="connsiteY27" fmla="*/ 467360 h 1808480"/>
              <a:gd name="connsiteX28" fmla="*/ 675640 w 4728210"/>
              <a:gd name="connsiteY28" fmla="*/ 492760 h 1808480"/>
              <a:gd name="connsiteX29" fmla="*/ 741680 w 4728210"/>
              <a:gd name="connsiteY29" fmla="*/ 492760 h 1808480"/>
              <a:gd name="connsiteX30" fmla="*/ 741680 w 4728210"/>
              <a:gd name="connsiteY30" fmla="*/ 513080 h 1808480"/>
              <a:gd name="connsiteX31" fmla="*/ 782320 w 4728210"/>
              <a:gd name="connsiteY31" fmla="*/ 513080 h 1808480"/>
              <a:gd name="connsiteX32" fmla="*/ 782320 w 4728210"/>
              <a:gd name="connsiteY32" fmla="*/ 513080 h 1808480"/>
              <a:gd name="connsiteX33" fmla="*/ 782320 w 4728210"/>
              <a:gd name="connsiteY33" fmla="*/ 543560 h 1808480"/>
              <a:gd name="connsiteX34" fmla="*/ 782320 w 4728210"/>
              <a:gd name="connsiteY34" fmla="*/ 589280 h 1808480"/>
              <a:gd name="connsiteX35" fmla="*/ 822960 w 4728210"/>
              <a:gd name="connsiteY35" fmla="*/ 589280 h 1808480"/>
              <a:gd name="connsiteX36" fmla="*/ 822960 w 4728210"/>
              <a:gd name="connsiteY36" fmla="*/ 629920 h 1808480"/>
              <a:gd name="connsiteX37" fmla="*/ 822960 w 4728210"/>
              <a:gd name="connsiteY37" fmla="*/ 629920 h 1808480"/>
              <a:gd name="connsiteX38" fmla="*/ 848360 w 4728210"/>
              <a:gd name="connsiteY38" fmla="*/ 655320 h 1808480"/>
              <a:gd name="connsiteX39" fmla="*/ 878840 w 4728210"/>
              <a:gd name="connsiteY39" fmla="*/ 655320 h 1808480"/>
              <a:gd name="connsiteX40" fmla="*/ 995680 w 4728210"/>
              <a:gd name="connsiteY40" fmla="*/ 655320 h 1808480"/>
              <a:gd name="connsiteX41" fmla="*/ 995680 w 4728210"/>
              <a:gd name="connsiteY41" fmla="*/ 711200 h 1808480"/>
              <a:gd name="connsiteX42" fmla="*/ 1031240 w 4728210"/>
              <a:gd name="connsiteY42" fmla="*/ 711200 h 1808480"/>
              <a:gd name="connsiteX43" fmla="*/ 1031240 w 4728210"/>
              <a:gd name="connsiteY43" fmla="*/ 762000 h 1808480"/>
              <a:gd name="connsiteX44" fmla="*/ 1056640 w 4728210"/>
              <a:gd name="connsiteY44" fmla="*/ 762000 h 1808480"/>
              <a:gd name="connsiteX45" fmla="*/ 1056640 w 4728210"/>
              <a:gd name="connsiteY45" fmla="*/ 812800 h 1808480"/>
              <a:gd name="connsiteX46" fmla="*/ 1102360 w 4728210"/>
              <a:gd name="connsiteY46" fmla="*/ 812800 h 1808480"/>
              <a:gd name="connsiteX47" fmla="*/ 1173480 w 4728210"/>
              <a:gd name="connsiteY47" fmla="*/ 812800 h 1808480"/>
              <a:gd name="connsiteX48" fmla="*/ 1173480 w 4728210"/>
              <a:gd name="connsiteY48" fmla="*/ 812800 h 1808480"/>
              <a:gd name="connsiteX49" fmla="*/ 1173480 w 4728210"/>
              <a:gd name="connsiteY49" fmla="*/ 868680 h 1808480"/>
              <a:gd name="connsiteX50" fmla="*/ 1209040 w 4728210"/>
              <a:gd name="connsiteY50" fmla="*/ 868680 h 1808480"/>
              <a:gd name="connsiteX51" fmla="*/ 1209040 w 4728210"/>
              <a:gd name="connsiteY51" fmla="*/ 904240 h 1808480"/>
              <a:gd name="connsiteX52" fmla="*/ 1209040 w 4728210"/>
              <a:gd name="connsiteY52" fmla="*/ 904240 h 1808480"/>
              <a:gd name="connsiteX53" fmla="*/ 1244600 w 4728210"/>
              <a:gd name="connsiteY53" fmla="*/ 939800 h 1808480"/>
              <a:gd name="connsiteX54" fmla="*/ 1325880 w 4728210"/>
              <a:gd name="connsiteY54" fmla="*/ 939800 h 1808480"/>
              <a:gd name="connsiteX55" fmla="*/ 1325880 w 4728210"/>
              <a:gd name="connsiteY55" fmla="*/ 949960 h 1808480"/>
              <a:gd name="connsiteX56" fmla="*/ 1325880 w 4728210"/>
              <a:gd name="connsiteY56" fmla="*/ 949960 h 1808480"/>
              <a:gd name="connsiteX57" fmla="*/ 1351280 w 4728210"/>
              <a:gd name="connsiteY57" fmla="*/ 975360 h 1808480"/>
              <a:gd name="connsiteX58" fmla="*/ 1407160 w 4728210"/>
              <a:gd name="connsiteY58" fmla="*/ 975360 h 1808480"/>
              <a:gd name="connsiteX59" fmla="*/ 1407160 w 4728210"/>
              <a:gd name="connsiteY59" fmla="*/ 1000760 h 1808480"/>
              <a:gd name="connsiteX60" fmla="*/ 1447800 w 4728210"/>
              <a:gd name="connsiteY60" fmla="*/ 1000760 h 1808480"/>
              <a:gd name="connsiteX61" fmla="*/ 1529080 w 4728210"/>
              <a:gd name="connsiteY61" fmla="*/ 1000760 h 1808480"/>
              <a:gd name="connsiteX62" fmla="*/ 1529080 w 4728210"/>
              <a:gd name="connsiteY62" fmla="*/ 1046480 h 1808480"/>
              <a:gd name="connsiteX63" fmla="*/ 1610360 w 4728210"/>
              <a:gd name="connsiteY63" fmla="*/ 1046480 h 1808480"/>
              <a:gd name="connsiteX64" fmla="*/ 1610360 w 4728210"/>
              <a:gd name="connsiteY64" fmla="*/ 1046480 h 1808480"/>
              <a:gd name="connsiteX65" fmla="*/ 1635760 w 4728210"/>
              <a:gd name="connsiteY65" fmla="*/ 1071880 h 1808480"/>
              <a:gd name="connsiteX66" fmla="*/ 1656080 w 4728210"/>
              <a:gd name="connsiteY66" fmla="*/ 1092200 h 1808480"/>
              <a:gd name="connsiteX67" fmla="*/ 1701800 w 4728210"/>
              <a:gd name="connsiteY67" fmla="*/ 1092200 h 1808480"/>
              <a:gd name="connsiteX68" fmla="*/ 1701800 w 4728210"/>
              <a:gd name="connsiteY68" fmla="*/ 1148080 h 1808480"/>
              <a:gd name="connsiteX69" fmla="*/ 1823720 w 4728210"/>
              <a:gd name="connsiteY69" fmla="*/ 1148080 h 1808480"/>
              <a:gd name="connsiteX70" fmla="*/ 1823720 w 4728210"/>
              <a:gd name="connsiteY70" fmla="*/ 1178560 h 1808480"/>
              <a:gd name="connsiteX71" fmla="*/ 1823720 w 4728210"/>
              <a:gd name="connsiteY71" fmla="*/ 1178560 h 1808480"/>
              <a:gd name="connsiteX72" fmla="*/ 1854200 w 4728210"/>
              <a:gd name="connsiteY72" fmla="*/ 1209040 h 1808480"/>
              <a:gd name="connsiteX73" fmla="*/ 1910080 w 4728210"/>
              <a:gd name="connsiteY73" fmla="*/ 1209040 h 1808480"/>
              <a:gd name="connsiteX74" fmla="*/ 1910080 w 4728210"/>
              <a:gd name="connsiteY74" fmla="*/ 1209040 h 1808480"/>
              <a:gd name="connsiteX75" fmla="*/ 1925320 w 4728210"/>
              <a:gd name="connsiteY75" fmla="*/ 1224280 h 1808480"/>
              <a:gd name="connsiteX76" fmla="*/ 1925320 w 4728210"/>
              <a:gd name="connsiteY76" fmla="*/ 1275080 h 1808480"/>
              <a:gd name="connsiteX77" fmla="*/ 1971040 w 4728210"/>
              <a:gd name="connsiteY77" fmla="*/ 1275080 h 1808480"/>
              <a:gd name="connsiteX78" fmla="*/ 1971040 w 4728210"/>
              <a:gd name="connsiteY78" fmla="*/ 1275080 h 1808480"/>
              <a:gd name="connsiteX79" fmla="*/ 1951990 w 4728210"/>
              <a:gd name="connsiteY79" fmla="*/ 1313815 h 1808480"/>
              <a:gd name="connsiteX80" fmla="*/ 2098040 w 4728210"/>
              <a:gd name="connsiteY80" fmla="*/ 1310640 h 1808480"/>
              <a:gd name="connsiteX81" fmla="*/ 2098040 w 4728210"/>
              <a:gd name="connsiteY81" fmla="*/ 1397000 h 1808480"/>
              <a:gd name="connsiteX82" fmla="*/ 2458720 w 4728210"/>
              <a:gd name="connsiteY82" fmla="*/ 1397000 h 1808480"/>
              <a:gd name="connsiteX83" fmla="*/ 2458720 w 4728210"/>
              <a:gd name="connsiteY83" fmla="*/ 1468120 h 1808480"/>
              <a:gd name="connsiteX84" fmla="*/ 2611120 w 4728210"/>
              <a:gd name="connsiteY84" fmla="*/ 1468120 h 1808480"/>
              <a:gd name="connsiteX85" fmla="*/ 2611120 w 4728210"/>
              <a:gd name="connsiteY85" fmla="*/ 1554480 h 1808480"/>
              <a:gd name="connsiteX86" fmla="*/ 2702560 w 4728210"/>
              <a:gd name="connsiteY86" fmla="*/ 1554480 h 1808480"/>
              <a:gd name="connsiteX87" fmla="*/ 2702560 w 4728210"/>
              <a:gd name="connsiteY87" fmla="*/ 1645920 h 1808480"/>
              <a:gd name="connsiteX88" fmla="*/ 2763520 w 4728210"/>
              <a:gd name="connsiteY88" fmla="*/ 1645920 h 1808480"/>
              <a:gd name="connsiteX89" fmla="*/ 2763520 w 4728210"/>
              <a:gd name="connsiteY89" fmla="*/ 1645920 h 1808480"/>
              <a:gd name="connsiteX90" fmla="*/ 2844800 w 4728210"/>
              <a:gd name="connsiteY90" fmla="*/ 1645920 h 1808480"/>
              <a:gd name="connsiteX91" fmla="*/ 2844800 w 4728210"/>
              <a:gd name="connsiteY91" fmla="*/ 1727200 h 1808480"/>
              <a:gd name="connsiteX92" fmla="*/ 3058160 w 4728210"/>
              <a:gd name="connsiteY92" fmla="*/ 1727200 h 1808480"/>
              <a:gd name="connsiteX93" fmla="*/ 3058160 w 4728210"/>
              <a:gd name="connsiteY93" fmla="*/ 1804670 h 1808480"/>
              <a:gd name="connsiteX94" fmla="*/ 4728210 w 4728210"/>
              <a:gd name="connsiteY94" fmla="*/ 1808480 h 1808480"/>
              <a:gd name="connsiteX0" fmla="*/ 0 w 4728210"/>
              <a:gd name="connsiteY0" fmla="*/ 0 h 1808480"/>
              <a:gd name="connsiteX1" fmla="*/ 137160 w 4728210"/>
              <a:gd name="connsiteY1" fmla="*/ 0 h 1808480"/>
              <a:gd name="connsiteX2" fmla="*/ 137160 w 4728210"/>
              <a:gd name="connsiteY2" fmla="*/ 30480 h 1808480"/>
              <a:gd name="connsiteX3" fmla="*/ 198120 w 4728210"/>
              <a:gd name="connsiteY3" fmla="*/ 30480 h 1808480"/>
              <a:gd name="connsiteX4" fmla="*/ 198120 w 4728210"/>
              <a:gd name="connsiteY4" fmla="*/ 55880 h 1808480"/>
              <a:gd name="connsiteX5" fmla="*/ 198120 w 4728210"/>
              <a:gd name="connsiteY5" fmla="*/ 55880 h 1808480"/>
              <a:gd name="connsiteX6" fmla="*/ 218440 w 4728210"/>
              <a:gd name="connsiteY6" fmla="*/ 76200 h 1808480"/>
              <a:gd name="connsiteX7" fmla="*/ 269240 w 4728210"/>
              <a:gd name="connsiteY7" fmla="*/ 76200 h 1808480"/>
              <a:gd name="connsiteX8" fmla="*/ 269240 w 4728210"/>
              <a:gd name="connsiteY8" fmla="*/ 137160 h 1808480"/>
              <a:gd name="connsiteX9" fmla="*/ 314960 w 4728210"/>
              <a:gd name="connsiteY9" fmla="*/ 137160 h 1808480"/>
              <a:gd name="connsiteX10" fmla="*/ 314960 w 4728210"/>
              <a:gd name="connsiteY10" fmla="*/ 177800 h 1808480"/>
              <a:gd name="connsiteX11" fmla="*/ 340360 w 4728210"/>
              <a:gd name="connsiteY11" fmla="*/ 177800 h 1808480"/>
              <a:gd name="connsiteX12" fmla="*/ 340360 w 4728210"/>
              <a:gd name="connsiteY12" fmla="*/ 198120 h 1808480"/>
              <a:gd name="connsiteX13" fmla="*/ 421640 w 4728210"/>
              <a:gd name="connsiteY13" fmla="*/ 198120 h 1808480"/>
              <a:gd name="connsiteX14" fmla="*/ 421640 w 4728210"/>
              <a:gd name="connsiteY14" fmla="*/ 243840 h 1808480"/>
              <a:gd name="connsiteX15" fmla="*/ 452120 w 4728210"/>
              <a:gd name="connsiteY15" fmla="*/ 243840 h 1808480"/>
              <a:gd name="connsiteX16" fmla="*/ 452120 w 4728210"/>
              <a:gd name="connsiteY16" fmla="*/ 269240 h 1808480"/>
              <a:gd name="connsiteX17" fmla="*/ 472440 w 4728210"/>
              <a:gd name="connsiteY17" fmla="*/ 269240 h 1808480"/>
              <a:gd name="connsiteX18" fmla="*/ 472440 w 4728210"/>
              <a:gd name="connsiteY18" fmla="*/ 294640 h 1808480"/>
              <a:gd name="connsiteX19" fmla="*/ 574040 w 4728210"/>
              <a:gd name="connsiteY19" fmla="*/ 294640 h 1808480"/>
              <a:gd name="connsiteX20" fmla="*/ 574040 w 4728210"/>
              <a:gd name="connsiteY20" fmla="*/ 325120 h 1808480"/>
              <a:gd name="connsiteX21" fmla="*/ 589280 w 4728210"/>
              <a:gd name="connsiteY21" fmla="*/ 325120 h 1808480"/>
              <a:gd name="connsiteX22" fmla="*/ 589280 w 4728210"/>
              <a:gd name="connsiteY22" fmla="*/ 386080 h 1808480"/>
              <a:gd name="connsiteX23" fmla="*/ 635000 w 4728210"/>
              <a:gd name="connsiteY23" fmla="*/ 386080 h 1808480"/>
              <a:gd name="connsiteX24" fmla="*/ 635000 w 4728210"/>
              <a:gd name="connsiteY24" fmla="*/ 431800 h 1808480"/>
              <a:gd name="connsiteX25" fmla="*/ 650240 w 4728210"/>
              <a:gd name="connsiteY25" fmla="*/ 431800 h 1808480"/>
              <a:gd name="connsiteX26" fmla="*/ 650240 w 4728210"/>
              <a:gd name="connsiteY26" fmla="*/ 467360 h 1808480"/>
              <a:gd name="connsiteX27" fmla="*/ 675640 w 4728210"/>
              <a:gd name="connsiteY27" fmla="*/ 467360 h 1808480"/>
              <a:gd name="connsiteX28" fmla="*/ 675640 w 4728210"/>
              <a:gd name="connsiteY28" fmla="*/ 492760 h 1808480"/>
              <a:gd name="connsiteX29" fmla="*/ 741680 w 4728210"/>
              <a:gd name="connsiteY29" fmla="*/ 492760 h 1808480"/>
              <a:gd name="connsiteX30" fmla="*/ 741680 w 4728210"/>
              <a:gd name="connsiteY30" fmla="*/ 513080 h 1808480"/>
              <a:gd name="connsiteX31" fmla="*/ 782320 w 4728210"/>
              <a:gd name="connsiteY31" fmla="*/ 513080 h 1808480"/>
              <a:gd name="connsiteX32" fmla="*/ 782320 w 4728210"/>
              <a:gd name="connsiteY32" fmla="*/ 513080 h 1808480"/>
              <a:gd name="connsiteX33" fmla="*/ 782320 w 4728210"/>
              <a:gd name="connsiteY33" fmla="*/ 543560 h 1808480"/>
              <a:gd name="connsiteX34" fmla="*/ 782320 w 4728210"/>
              <a:gd name="connsiteY34" fmla="*/ 589280 h 1808480"/>
              <a:gd name="connsiteX35" fmla="*/ 822960 w 4728210"/>
              <a:gd name="connsiteY35" fmla="*/ 589280 h 1808480"/>
              <a:gd name="connsiteX36" fmla="*/ 822960 w 4728210"/>
              <a:gd name="connsiteY36" fmla="*/ 629920 h 1808480"/>
              <a:gd name="connsiteX37" fmla="*/ 822960 w 4728210"/>
              <a:gd name="connsiteY37" fmla="*/ 629920 h 1808480"/>
              <a:gd name="connsiteX38" fmla="*/ 848360 w 4728210"/>
              <a:gd name="connsiteY38" fmla="*/ 655320 h 1808480"/>
              <a:gd name="connsiteX39" fmla="*/ 878840 w 4728210"/>
              <a:gd name="connsiteY39" fmla="*/ 655320 h 1808480"/>
              <a:gd name="connsiteX40" fmla="*/ 995680 w 4728210"/>
              <a:gd name="connsiteY40" fmla="*/ 655320 h 1808480"/>
              <a:gd name="connsiteX41" fmla="*/ 995680 w 4728210"/>
              <a:gd name="connsiteY41" fmla="*/ 711200 h 1808480"/>
              <a:gd name="connsiteX42" fmla="*/ 1031240 w 4728210"/>
              <a:gd name="connsiteY42" fmla="*/ 711200 h 1808480"/>
              <a:gd name="connsiteX43" fmla="*/ 1031240 w 4728210"/>
              <a:gd name="connsiteY43" fmla="*/ 762000 h 1808480"/>
              <a:gd name="connsiteX44" fmla="*/ 1056640 w 4728210"/>
              <a:gd name="connsiteY44" fmla="*/ 762000 h 1808480"/>
              <a:gd name="connsiteX45" fmla="*/ 1056640 w 4728210"/>
              <a:gd name="connsiteY45" fmla="*/ 812800 h 1808480"/>
              <a:gd name="connsiteX46" fmla="*/ 1102360 w 4728210"/>
              <a:gd name="connsiteY46" fmla="*/ 812800 h 1808480"/>
              <a:gd name="connsiteX47" fmla="*/ 1173480 w 4728210"/>
              <a:gd name="connsiteY47" fmla="*/ 812800 h 1808480"/>
              <a:gd name="connsiteX48" fmla="*/ 1173480 w 4728210"/>
              <a:gd name="connsiteY48" fmla="*/ 812800 h 1808480"/>
              <a:gd name="connsiteX49" fmla="*/ 1173480 w 4728210"/>
              <a:gd name="connsiteY49" fmla="*/ 868680 h 1808480"/>
              <a:gd name="connsiteX50" fmla="*/ 1209040 w 4728210"/>
              <a:gd name="connsiteY50" fmla="*/ 868680 h 1808480"/>
              <a:gd name="connsiteX51" fmla="*/ 1209040 w 4728210"/>
              <a:gd name="connsiteY51" fmla="*/ 904240 h 1808480"/>
              <a:gd name="connsiteX52" fmla="*/ 1209040 w 4728210"/>
              <a:gd name="connsiteY52" fmla="*/ 904240 h 1808480"/>
              <a:gd name="connsiteX53" fmla="*/ 1244600 w 4728210"/>
              <a:gd name="connsiteY53" fmla="*/ 939800 h 1808480"/>
              <a:gd name="connsiteX54" fmla="*/ 1325880 w 4728210"/>
              <a:gd name="connsiteY54" fmla="*/ 939800 h 1808480"/>
              <a:gd name="connsiteX55" fmla="*/ 1325880 w 4728210"/>
              <a:gd name="connsiteY55" fmla="*/ 949960 h 1808480"/>
              <a:gd name="connsiteX56" fmla="*/ 1325880 w 4728210"/>
              <a:gd name="connsiteY56" fmla="*/ 949960 h 1808480"/>
              <a:gd name="connsiteX57" fmla="*/ 1351280 w 4728210"/>
              <a:gd name="connsiteY57" fmla="*/ 975360 h 1808480"/>
              <a:gd name="connsiteX58" fmla="*/ 1407160 w 4728210"/>
              <a:gd name="connsiteY58" fmla="*/ 975360 h 1808480"/>
              <a:gd name="connsiteX59" fmla="*/ 1407160 w 4728210"/>
              <a:gd name="connsiteY59" fmla="*/ 1000760 h 1808480"/>
              <a:gd name="connsiteX60" fmla="*/ 1447800 w 4728210"/>
              <a:gd name="connsiteY60" fmla="*/ 1000760 h 1808480"/>
              <a:gd name="connsiteX61" fmla="*/ 1529080 w 4728210"/>
              <a:gd name="connsiteY61" fmla="*/ 1000760 h 1808480"/>
              <a:gd name="connsiteX62" fmla="*/ 1529080 w 4728210"/>
              <a:gd name="connsiteY62" fmla="*/ 1046480 h 1808480"/>
              <a:gd name="connsiteX63" fmla="*/ 1610360 w 4728210"/>
              <a:gd name="connsiteY63" fmla="*/ 1046480 h 1808480"/>
              <a:gd name="connsiteX64" fmla="*/ 1610360 w 4728210"/>
              <a:gd name="connsiteY64" fmla="*/ 1046480 h 1808480"/>
              <a:gd name="connsiteX65" fmla="*/ 1635760 w 4728210"/>
              <a:gd name="connsiteY65" fmla="*/ 1071880 h 1808480"/>
              <a:gd name="connsiteX66" fmla="*/ 1656080 w 4728210"/>
              <a:gd name="connsiteY66" fmla="*/ 1092200 h 1808480"/>
              <a:gd name="connsiteX67" fmla="*/ 1701800 w 4728210"/>
              <a:gd name="connsiteY67" fmla="*/ 1092200 h 1808480"/>
              <a:gd name="connsiteX68" fmla="*/ 1701800 w 4728210"/>
              <a:gd name="connsiteY68" fmla="*/ 1148080 h 1808480"/>
              <a:gd name="connsiteX69" fmla="*/ 1823720 w 4728210"/>
              <a:gd name="connsiteY69" fmla="*/ 1148080 h 1808480"/>
              <a:gd name="connsiteX70" fmla="*/ 1823720 w 4728210"/>
              <a:gd name="connsiteY70" fmla="*/ 1178560 h 1808480"/>
              <a:gd name="connsiteX71" fmla="*/ 1823720 w 4728210"/>
              <a:gd name="connsiteY71" fmla="*/ 1178560 h 1808480"/>
              <a:gd name="connsiteX72" fmla="*/ 1854200 w 4728210"/>
              <a:gd name="connsiteY72" fmla="*/ 1209040 h 1808480"/>
              <a:gd name="connsiteX73" fmla="*/ 1910080 w 4728210"/>
              <a:gd name="connsiteY73" fmla="*/ 1209040 h 1808480"/>
              <a:gd name="connsiteX74" fmla="*/ 1910080 w 4728210"/>
              <a:gd name="connsiteY74" fmla="*/ 1209040 h 1808480"/>
              <a:gd name="connsiteX75" fmla="*/ 1925320 w 4728210"/>
              <a:gd name="connsiteY75" fmla="*/ 1224280 h 1808480"/>
              <a:gd name="connsiteX76" fmla="*/ 1925320 w 4728210"/>
              <a:gd name="connsiteY76" fmla="*/ 1275080 h 1808480"/>
              <a:gd name="connsiteX77" fmla="*/ 1971040 w 4728210"/>
              <a:gd name="connsiteY77" fmla="*/ 1275080 h 1808480"/>
              <a:gd name="connsiteX78" fmla="*/ 1951990 w 4728210"/>
              <a:gd name="connsiteY78" fmla="*/ 1272963 h 1808480"/>
              <a:gd name="connsiteX79" fmla="*/ 1951990 w 4728210"/>
              <a:gd name="connsiteY79" fmla="*/ 1313815 h 1808480"/>
              <a:gd name="connsiteX80" fmla="*/ 2098040 w 4728210"/>
              <a:gd name="connsiteY80" fmla="*/ 1310640 h 1808480"/>
              <a:gd name="connsiteX81" fmla="*/ 2098040 w 4728210"/>
              <a:gd name="connsiteY81" fmla="*/ 1397000 h 1808480"/>
              <a:gd name="connsiteX82" fmla="*/ 2458720 w 4728210"/>
              <a:gd name="connsiteY82" fmla="*/ 1397000 h 1808480"/>
              <a:gd name="connsiteX83" fmla="*/ 2458720 w 4728210"/>
              <a:gd name="connsiteY83" fmla="*/ 1468120 h 1808480"/>
              <a:gd name="connsiteX84" fmla="*/ 2611120 w 4728210"/>
              <a:gd name="connsiteY84" fmla="*/ 1468120 h 1808480"/>
              <a:gd name="connsiteX85" fmla="*/ 2611120 w 4728210"/>
              <a:gd name="connsiteY85" fmla="*/ 1554480 h 1808480"/>
              <a:gd name="connsiteX86" fmla="*/ 2702560 w 4728210"/>
              <a:gd name="connsiteY86" fmla="*/ 1554480 h 1808480"/>
              <a:gd name="connsiteX87" fmla="*/ 2702560 w 4728210"/>
              <a:gd name="connsiteY87" fmla="*/ 1645920 h 1808480"/>
              <a:gd name="connsiteX88" fmla="*/ 2763520 w 4728210"/>
              <a:gd name="connsiteY88" fmla="*/ 1645920 h 1808480"/>
              <a:gd name="connsiteX89" fmla="*/ 2763520 w 4728210"/>
              <a:gd name="connsiteY89" fmla="*/ 1645920 h 1808480"/>
              <a:gd name="connsiteX90" fmla="*/ 2844800 w 4728210"/>
              <a:gd name="connsiteY90" fmla="*/ 1645920 h 1808480"/>
              <a:gd name="connsiteX91" fmla="*/ 2844800 w 4728210"/>
              <a:gd name="connsiteY91" fmla="*/ 1727200 h 1808480"/>
              <a:gd name="connsiteX92" fmla="*/ 3058160 w 4728210"/>
              <a:gd name="connsiteY92" fmla="*/ 1727200 h 1808480"/>
              <a:gd name="connsiteX93" fmla="*/ 3058160 w 4728210"/>
              <a:gd name="connsiteY93" fmla="*/ 1804670 h 1808480"/>
              <a:gd name="connsiteX94" fmla="*/ 4728210 w 4728210"/>
              <a:gd name="connsiteY94" fmla="*/ 1808480 h 1808480"/>
              <a:gd name="connsiteX0" fmla="*/ 0 w 4728210"/>
              <a:gd name="connsiteY0" fmla="*/ 0 h 1808480"/>
              <a:gd name="connsiteX1" fmla="*/ 137160 w 4728210"/>
              <a:gd name="connsiteY1" fmla="*/ 0 h 1808480"/>
              <a:gd name="connsiteX2" fmla="*/ 137160 w 4728210"/>
              <a:gd name="connsiteY2" fmla="*/ 30480 h 1808480"/>
              <a:gd name="connsiteX3" fmla="*/ 198120 w 4728210"/>
              <a:gd name="connsiteY3" fmla="*/ 30480 h 1808480"/>
              <a:gd name="connsiteX4" fmla="*/ 198120 w 4728210"/>
              <a:gd name="connsiteY4" fmla="*/ 55880 h 1808480"/>
              <a:gd name="connsiteX5" fmla="*/ 198120 w 4728210"/>
              <a:gd name="connsiteY5" fmla="*/ 55880 h 1808480"/>
              <a:gd name="connsiteX6" fmla="*/ 218440 w 4728210"/>
              <a:gd name="connsiteY6" fmla="*/ 76200 h 1808480"/>
              <a:gd name="connsiteX7" fmla="*/ 269240 w 4728210"/>
              <a:gd name="connsiteY7" fmla="*/ 76200 h 1808480"/>
              <a:gd name="connsiteX8" fmla="*/ 269240 w 4728210"/>
              <a:gd name="connsiteY8" fmla="*/ 137160 h 1808480"/>
              <a:gd name="connsiteX9" fmla="*/ 314960 w 4728210"/>
              <a:gd name="connsiteY9" fmla="*/ 137160 h 1808480"/>
              <a:gd name="connsiteX10" fmla="*/ 314960 w 4728210"/>
              <a:gd name="connsiteY10" fmla="*/ 177800 h 1808480"/>
              <a:gd name="connsiteX11" fmla="*/ 340360 w 4728210"/>
              <a:gd name="connsiteY11" fmla="*/ 177800 h 1808480"/>
              <a:gd name="connsiteX12" fmla="*/ 340360 w 4728210"/>
              <a:gd name="connsiteY12" fmla="*/ 198120 h 1808480"/>
              <a:gd name="connsiteX13" fmla="*/ 421640 w 4728210"/>
              <a:gd name="connsiteY13" fmla="*/ 198120 h 1808480"/>
              <a:gd name="connsiteX14" fmla="*/ 421640 w 4728210"/>
              <a:gd name="connsiteY14" fmla="*/ 243840 h 1808480"/>
              <a:gd name="connsiteX15" fmla="*/ 452120 w 4728210"/>
              <a:gd name="connsiteY15" fmla="*/ 243840 h 1808480"/>
              <a:gd name="connsiteX16" fmla="*/ 452120 w 4728210"/>
              <a:gd name="connsiteY16" fmla="*/ 269240 h 1808480"/>
              <a:gd name="connsiteX17" fmla="*/ 472440 w 4728210"/>
              <a:gd name="connsiteY17" fmla="*/ 269240 h 1808480"/>
              <a:gd name="connsiteX18" fmla="*/ 472440 w 4728210"/>
              <a:gd name="connsiteY18" fmla="*/ 294640 h 1808480"/>
              <a:gd name="connsiteX19" fmla="*/ 574040 w 4728210"/>
              <a:gd name="connsiteY19" fmla="*/ 294640 h 1808480"/>
              <a:gd name="connsiteX20" fmla="*/ 574040 w 4728210"/>
              <a:gd name="connsiteY20" fmla="*/ 325120 h 1808480"/>
              <a:gd name="connsiteX21" fmla="*/ 589280 w 4728210"/>
              <a:gd name="connsiteY21" fmla="*/ 325120 h 1808480"/>
              <a:gd name="connsiteX22" fmla="*/ 589280 w 4728210"/>
              <a:gd name="connsiteY22" fmla="*/ 386080 h 1808480"/>
              <a:gd name="connsiteX23" fmla="*/ 635000 w 4728210"/>
              <a:gd name="connsiteY23" fmla="*/ 386080 h 1808480"/>
              <a:gd name="connsiteX24" fmla="*/ 635000 w 4728210"/>
              <a:gd name="connsiteY24" fmla="*/ 431800 h 1808480"/>
              <a:gd name="connsiteX25" fmla="*/ 650240 w 4728210"/>
              <a:gd name="connsiteY25" fmla="*/ 431800 h 1808480"/>
              <a:gd name="connsiteX26" fmla="*/ 650240 w 4728210"/>
              <a:gd name="connsiteY26" fmla="*/ 467360 h 1808480"/>
              <a:gd name="connsiteX27" fmla="*/ 675640 w 4728210"/>
              <a:gd name="connsiteY27" fmla="*/ 467360 h 1808480"/>
              <a:gd name="connsiteX28" fmla="*/ 675640 w 4728210"/>
              <a:gd name="connsiteY28" fmla="*/ 492760 h 1808480"/>
              <a:gd name="connsiteX29" fmla="*/ 741680 w 4728210"/>
              <a:gd name="connsiteY29" fmla="*/ 492760 h 1808480"/>
              <a:gd name="connsiteX30" fmla="*/ 741680 w 4728210"/>
              <a:gd name="connsiteY30" fmla="*/ 513080 h 1808480"/>
              <a:gd name="connsiteX31" fmla="*/ 782320 w 4728210"/>
              <a:gd name="connsiteY31" fmla="*/ 513080 h 1808480"/>
              <a:gd name="connsiteX32" fmla="*/ 782320 w 4728210"/>
              <a:gd name="connsiteY32" fmla="*/ 513080 h 1808480"/>
              <a:gd name="connsiteX33" fmla="*/ 782320 w 4728210"/>
              <a:gd name="connsiteY33" fmla="*/ 543560 h 1808480"/>
              <a:gd name="connsiteX34" fmla="*/ 782320 w 4728210"/>
              <a:gd name="connsiteY34" fmla="*/ 589280 h 1808480"/>
              <a:gd name="connsiteX35" fmla="*/ 822960 w 4728210"/>
              <a:gd name="connsiteY35" fmla="*/ 589280 h 1808480"/>
              <a:gd name="connsiteX36" fmla="*/ 822960 w 4728210"/>
              <a:gd name="connsiteY36" fmla="*/ 629920 h 1808480"/>
              <a:gd name="connsiteX37" fmla="*/ 822960 w 4728210"/>
              <a:gd name="connsiteY37" fmla="*/ 629920 h 1808480"/>
              <a:gd name="connsiteX38" fmla="*/ 848360 w 4728210"/>
              <a:gd name="connsiteY38" fmla="*/ 655320 h 1808480"/>
              <a:gd name="connsiteX39" fmla="*/ 878840 w 4728210"/>
              <a:gd name="connsiteY39" fmla="*/ 655320 h 1808480"/>
              <a:gd name="connsiteX40" fmla="*/ 995680 w 4728210"/>
              <a:gd name="connsiteY40" fmla="*/ 655320 h 1808480"/>
              <a:gd name="connsiteX41" fmla="*/ 995680 w 4728210"/>
              <a:gd name="connsiteY41" fmla="*/ 711200 h 1808480"/>
              <a:gd name="connsiteX42" fmla="*/ 1031240 w 4728210"/>
              <a:gd name="connsiteY42" fmla="*/ 711200 h 1808480"/>
              <a:gd name="connsiteX43" fmla="*/ 1031240 w 4728210"/>
              <a:gd name="connsiteY43" fmla="*/ 762000 h 1808480"/>
              <a:gd name="connsiteX44" fmla="*/ 1056640 w 4728210"/>
              <a:gd name="connsiteY44" fmla="*/ 762000 h 1808480"/>
              <a:gd name="connsiteX45" fmla="*/ 1056640 w 4728210"/>
              <a:gd name="connsiteY45" fmla="*/ 812800 h 1808480"/>
              <a:gd name="connsiteX46" fmla="*/ 1102360 w 4728210"/>
              <a:gd name="connsiteY46" fmla="*/ 812800 h 1808480"/>
              <a:gd name="connsiteX47" fmla="*/ 1173480 w 4728210"/>
              <a:gd name="connsiteY47" fmla="*/ 812800 h 1808480"/>
              <a:gd name="connsiteX48" fmla="*/ 1173480 w 4728210"/>
              <a:gd name="connsiteY48" fmla="*/ 812800 h 1808480"/>
              <a:gd name="connsiteX49" fmla="*/ 1173480 w 4728210"/>
              <a:gd name="connsiteY49" fmla="*/ 868680 h 1808480"/>
              <a:gd name="connsiteX50" fmla="*/ 1209040 w 4728210"/>
              <a:gd name="connsiteY50" fmla="*/ 868680 h 1808480"/>
              <a:gd name="connsiteX51" fmla="*/ 1209040 w 4728210"/>
              <a:gd name="connsiteY51" fmla="*/ 904240 h 1808480"/>
              <a:gd name="connsiteX52" fmla="*/ 1209040 w 4728210"/>
              <a:gd name="connsiteY52" fmla="*/ 904240 h 1808480"/>
              <a:gd name="connsiteX53" fmla="*/ 1244600 w 4728210"/>
              <a:gd name="connsiteY53" fmla="*/ 939800 h 1808480"/>
              <a:gd name="connsiteX54" fmla="*/ 1325880 w 4728210"/>
              <a:gd name="connsiteY54" fmla="*/ 939800 h 1808480"/>
              <a:gd name="connsiteX55" fmla="*/ 1325880 w 4728210"/>
              <a:gd name="connsiteY55" fmla="*/ 949960 h 1808480"/>
              <a:gd name="connsiteX56" fmla="*/ 1325880 w 4728210"/>
              <a:gd name="connsiteY56" fmla="*/ 949960 h 1808480"/>
              <a:gd name="connsiteX57" fmla="*/ 1351280 w 4728210"/>
              <a:gd name="connsiteY57" fmla="*/ 975360 h 1808480"/>
              <a:gd name="connsiteX58" fmla="*/ 1407160 w 4728210"/>
              <a:gd name="connsiteY58" fmla="*/ 975360 h 1808480"/>
              <a:gd name="connsiteX59" fmla="*/ 1407160 w 4728210"/>
              <a:gd name="connsiteY59" fmla="*/ 1000760 h 1808480"/>
              <a:gd name="connsiteX60" fmla="*/ 1447800 w 4728210"/>
              <a:gd name="connsiteY60" fmla="*/ 1000760 h 1808480"/>
              <a:gd name="connsiteX61" fmla="*/ 1529080 w 4728210"/>
              <a:gd name="connsiteY61" fmla="*/ 1000760 h 1808480"/>
              <a:gd name="connsiteX62" fmla="*/ 1529080 w 4728210"/>
              <a:gd name="connsiteY62" fmla="*/ 1046480 h 1808480"/>
              <a:gd name="connsiteX63" fmla="*/ 1610360 w 4728210"/>
              <a:gd name="connsiteY63" fmla="*/ 1046480 h 1808480"/>
              <a:gd name="connsiteX64" fmla="*/ 1610360 w 4728210"/>
              <a:gd name="connsiteY64" fmla="*/ 1046480 h 1808480"/>
              <a:gd name="connsiteX65" fmla="*/ 1635760 w 4728210"/>
              <a:gd name="connsiteY65" fmla="*/ 1071880 h 1808480"/>
              <a:gd name="connsiteX66" fmla="*/ 1656080 w 4728210"/>
              <a:gd name="connsiteY66" fmla="*/ 1092200 h 1808480"/>
              <a:gd name="connsiteX67" fmla="*/ 1701800 w 4728210"/>
              <a:gd name="connsiteY67" fmla="*/ 1092200 h 1808480"/>
              <a:gd name="connsiteX68" fmla="*/ 1701800 w 4728210"/>
              <a:gd name="connsiteY68" fmla="*/ 1148080 h 1808480"/>
              <a:gd name="connsiteX69" fmla="*/ 1823720 w 4728210"/>
              <a:gd name="connsiteY69" fmla="*/ 1148080 h 1808480"/>
              <a:gd name="connsiteX70" fmla="*/ 1823720 w 4728210"/>
              <a:gd name="connsiteY70" fmla="*/ 1178560 h 1808480"/>
              <a:gd name="connsiteX71" fmla="*/ 1823720 w 4728210"/>
              <a:gd name="connsiteY71" fmla="*/ 1178560 h 1808480"/>
              <a:gd name="connsiteX72" fmla="*/ 1854200 w 4728210"/>
              <a:gd name="connsiteY72" fmla="*/ 1209040 h 1808480"/>
              <a:gd name="connsiteX73" fmla="*/ 1910080 w 4728210"/>
              <a:gd name="connsiteY73" fmla="*/ 1209040 h 1808480"/>
              <a:gd name="connsiteX74" fmla="*/ 1910080 w 4728210"/>
              <a:gd name="connsiteY74" fmla="*/ 1209040 h 1808480"/>
              <a:gd name="connsiteX75" fmla="*/ 1925320 w 4728210"/>
              <a:gd name="connsiteY75" fmla="*/ 1224280 h 1808480"/>
              <a:gd name="connsiteX76" fmla="*/ 1935903 w 4728210"/>
              <a:gd name="connsiteY76" fmla="*/ 1247564 h 1808480"/>
              <a:gd name="connsiteX77" fmla="*/ 1971040 w 4728210"/>
              <a:gd name="connsiteY77" fmla="*/ 1275080 h 1808480"/>
              <a:gd name="connsiteX78" fmla="*/ 1951990 w 4728210"/>
              <a:gd name="connsiteY78" fmla="*/ 1272963 h 1808480"/>
              <a:gd name="connsiteX79" fmla="*/ 1951990 w 4728210"/>
              <a:gd name="connsiteY79" fmla="*/ 1313815 h 1808480"/>
              <a:gd name="connsiteX80" fmla="*/ 2098040 w 4728210"/>
              <a:gd name="connsiteY80" fmla="*/ 1310640 h 1808480"/>
              <a:gd name="connsiteX81" fmla="*/ 2098040 w 4728210"/>
              <a:gd name="connsiteY81" fmla="*/ 1397000 h 1808480"/>
              <a:gd name="connsiteX82" fmla="*/ 2458720 w 4728210"/>
              <a:gd name="connsiteY82" fmla="*/ 1397000 h 1808480"/>
              <a:gd name="connsiteX83" fmla="*/ 2458720 w 4728210"/>
              <a:gd name="connsiteY83" fmla="*/ 1468120 h 1808480"/>
              <a:gd name="connsiteX84" fmla="*/ 2611120 w 4728210"/>
              <a:gd name="connsiteY84" fmla="*/ 1468120 h 1808480"/>
              <a:gd name="connsiteX85" fmla="*/ 2611120 w 4728210"/>
              <a:gd name="connsiteY85" fmla="*/ 1554480 h 1808480"/>
              <a:gd name="connsiteX86" fmla="*/ 2702560 w 4728210"/>
              <a:gd name="connsiteY86" fmla="*/ 1554480 h 1808480"/>
              <a:gd name="connsiteX87" fmla="*/ 2702560 w 4728210"/>
              <a:gd name="connsiteY87" fmla="*/ 1645920 h 1808480"/>
              <a:gd name="connsiteX88" fmla="*/ 2763520 w 4728210"/>
              <a:gd name="connsiteY88" fmla="*/ 1645920 h 1808480"/>
              <a:gd name="connsiteX89" fmla="*/ 2763520 w 4728210"/>
              <a:gd name="connsiteY89" fmla="*/ 1645920 h 1808480"/>
              <a:gd name="connsiteX90" fmla="*/ 2844800 w 4728210"/>
              <a:gd name="connsiteY90" fmla="*/ 1645920 h 1808480"/>
              <a:gd name="connsiteX91" fmla="*/ 2844800 w 4728210"/>
              <a:gd name="connsiteY91" fmla="*/ 1727200 h 1808480"/>
              <a:gd name="connsiteX92" fmla="*/ 3058160 w 4728210"/>
              <a:gd name="connsiteY92" fmla="*/ 1727200 h 1808480"/>
              <a:gd name="connsiteX93" fmla="*/ 3058160 w 4728210"/>
              <a:gd name="connsiteY93" fmla="*/ 1804670 h 1808480"/>
              <a:gd name="connsiteX94" fmla="*/ 4728210 w 4728210"/>
              <a:gd name="connsiteY94" fmla="*/ 1808480 h 1808480"/>
              <a:gd name="connsiteX0" fmla="*/ 0 w 4728210"/>
              <a:gd name="connsiteY0" fmla="*/ 0 h 1808480"/>
              <a:gd name="connsiteX1" fmla="*/ 137160 w 4728210"/>
              <a:gd name="connsiteY1" fmla="*/ 0 h 1808480"/>
              <a:gd name="connsiteX2" fmla="*/ 137160 w 4728210"/>
              <a:gd name="connsiteY2" fmla="*/ 30480 h 1808480"/>
              <a:gd name="connsiteX3" fmla="*/ 198120 w 4728210"/>
              <a:gd name="connsiteY3" fmla="*/ 30480 h 1808480"/>
              <a:gd name="connsiteX4" fmla="*/ 198120 w 4728210"/>
              <a:gd name="connsiteY4" fmla="*/ 55880 h 1808480"/>
              <a:gd name="connsiteX5" fmla="*/ 198120 w 4728210"/>
              <a:gd name="connsiteY5" fmla="*/ 55880 h 1808480"/>
              <a:gd name="connsiteX6" fmla="*/ 218440 w 4728210"/>
              <a:gd name="connsiteY6" fmla="*/ 76200 h 1808480"/>
              <a:gd name="connsiteX7" fmla="*/ 269240 w 4728210"/>
              <a:gd name="connsiteY7" fmla="*/ 76200 h 1808480"/>
              <a:gd name="connsiteX8" fmla="*/ 269240 w 4728210"/>
              <a:gd name="connsiteY8" fmla="*/ 137160 h 1808480"/>
              <a:gd name="connsiteX9" fmla="*/ 314960 w 4728210"/>
              <a:gd name="connsiteY9" fmla="*/ 137160 h 1808480"/>
              <a:gd name="connsiteX10" fmla="*/ 314960 w 4728210"/>
              <a:gd name="connsiteY10" fmla="*/ 177800 h 1808480"/>
              <a:gd name="connsiteX11" fmla="*/ 340360 w 4728210"/>
              <a:gd name="connsiteY11" fmla="*/ 177800 h 1808480"/>
              <a:gd name="connsiteX12" fmla="*/ 340360 w 4728210"/>
              <a:gd name="connsiteY12" fmla="*/ 198120 h 1808480"/>
              <a:gd name="connsiteX13" fmla="*/ 421640 w 4728210"/>
              <a:gd name="connsiteY13" fmla="*/ 198120 h 1808480"/>
              <a:gd name="connsiteX14" fmla="*/ 421640 w 4728210"/>
              <a:gd name="connsiteY14" fmla="*/ 243840 h 1808480"/>
              <a:gd name="connsiteX15" fmla="*/ 452120 w 4728210"/>
              <a:gd name="connsiteY15" fmla="*/ 243840 h 1808480"/>
              <a:gd name="connsiteX16" fmla="*/ 452120 w 4728210"/>
              <a:gd name="connsiteY16" fmla="*/ 269240 h 1808480"/>
              <a:gd name="connsiteX17" fmla="*/ 472440 w 4728210"/>
              <a:gd name="connsiteY17" fmla="*/ 269240 h 1808480"/>
              <a:gd name="connsiteX18" fmla="*/ 472440 w 4728210"/>
              <a:gd name="connsiteY18" fmla="*/ 294640 h 1808480"/>
              <a:gd name="connsiteX19" fmla="*/ 574040 w 4728210"/>
              <a:gd name="connsiteY19" fmla="*/ 294640 h 1808480"/>
              <a:gd name="connsiteX20" fmla="*/ 574040 w 4728210"/>
              <a:gd name="connsiteY20" fmla="*/ 325120 h 1808480"/>
              <a:gd name="connsiteX21" fmla="*/ 589280 w 4728210"/>
              <a:gd name="connsiteY21" fmla="*/ 325120 h 1808480"/>
              <a:gd name="connsiteX22" fmla="*/ 589280 w 4728210"/>
              <a:gd name="connsiteY22" fmla="*/ 386080 h 1808480"/>
              <a:gd name="connsiteX23" fmla="*/ 635000 w 4728210"/>
              <a:gd name="connsiteY23" fmla="*/ 386080 h 1808480"/>
              <a:gd name="connsiteX24" fmla="*/ 635000 w 4728210"/>
              <a:gd name="connsiteY24" fmla="*/ 431800 h 1808480"/>
              <a:gd name="connsiteX25" fmla="*/ 650240 w 4728210"/>
              <a:gd name="connsiteY25" fmla="*/ 431800 h 1808480"/>
              <a:gd name="connsiteX26" fmla="*/ 650240 w 4728210"/>
              <a:gd name="connsiteY26" fmla="*/ 467360 h 1808480"/>
              <a:gd name="connsiteX27" fmla="*/ 675640 w 4728210"/>
              <a:gd name="connsiteY27" fmla="*/ 467360 h 1808480"/>
              <a:gd name="connsiteX28" fmla="*/ 675640 w 4728210"/>
              <a:gd name="connsiteY28" fmla="*/ 492760 h 1808480"/>
              <a:gd name="connsiteX29" fmla="*/ 741680 w 4728210"/>
              <a:gd name="connsiteY29" fmla="*/ 492760 h 1808480"/>
              <a:gd name="connsiteX30" fmla="*/ 741680 w 4728210"/>
              <a:gd name="connsiteY30" fmla="*/ 513080 h 1808480"/>
              <a:gd name="connsiteX31" fmla="*/ 782320 w 4728210"/>
              <a:gd name="connsiteY31" fmla="*/ 513080 h 1808480"/>
              <a:gd name="connsiteX32" fmla="*/ 782320 w 4728210"/>
              <a:gd name="connsiteY32" fmla="*/ 513080 h 1808480"/>
              <a:gd name="connsiteX33" fmla="*/ 782320 w 4728210"/>
              <a:gd name="connsiteY33" fmla="*/ 543560 h 1808480"/>
              <a:gd name="connsiteX34" fmla="*/ 782320 w 4728210"/>
              <a:gd name="connsiteY34" fmla="*/ 589280 h 1808480"/>
              <a:gd name="connsiteX35" fmla="*/ 822960 w 4728210"/>
              <a:gd name="connsiteY35" fmla="*/ 589280 h 1808480"/>
              <a:gd name="connsiteX36" fmla="*/ 822960 w 4728210"/>
              <a:gd name="connsiteY36" fmla="*/ 629920 h 1808480"/>
              <a:gd name="connsiteX37" fmla="*/ 822960 w 4728210"/>
              <a:gd name="connsiteY37" fmla="*/ 629920 h 1808480"/>
              <a:gd name="connsiteX38" fmla="*/ 848360 w 4728210"/>
              <a:gd name="connsiteY38" fmla="*/ 655320 h 1808480"/>
              <a:gd name="connsiteX39" fmla="*/ 878840 w 4728210"/>
              <a:gd name="connsiteY39" fmla="*/ 655320 h 1808480"/>
              <a:gd name="connsiteX40" fmla="*/ 995680 w 4728210"/>
              <a:gd name="connsiteY40" fmla="*/ 655320 h 1808480"/>
              <a:gd name="connsiteX41" fmla="*/ 995680 w 4728210"/>
              <a:gd name="connsiteY41" fmla="*/ 711200 h 1808480"/>
              <a:gd name="connsiteX42" fmla="*/ 1031240 w 4728210"/>
              <a:gd name="connsiteY42" fmla="*/ 711200 h 1808480"/>
              <a:gd name="connsiteX43" fmla="*/ 1031240 w 4728210"/>
              <a:gd name="connsiteY43" fmla="*/ 762000 h 1808480"/>
              <a:gd name="connsiteX44" fmla="*/ 1056640 w 4728210"/>
              <a:gd name="connsiteY44" fmla="*/ 762000 h 1808480"/>
              <a:gd name="connsiteX45" fmla="*/ 1056640 w 4728210"/>
              <a:gd name="connsiteY45" fmla="*/ 812800 h 1808480"/>
              <a:gd name="connsiteX46" fmla="*/ 1102360 w 4728210"/>
              <a:gd name="connsiteY46" fmla="*/ 812800 h 1808480"/>
              <a:gd name="connsiteX47" fmla="*/ 1173480 w 4728210"/>
              <a:gd name="connsiteY47" fmla="*/ 812800 h 1808480"/>
              <a:gd name="connsiteX48" fmla="*/ 1173480 w 4728210"/>
              <a:gd name="connsiteY48" fmla="*/ 812800 h 1808480"/>
              <a:gd name="connsiteX49" fmla="*/ 1173480 w 4728210"/>
              <a:gd name="connsiteY49" fmla="*/ 868680 h 1808480"/>
              <a:gd name="connsiteX50" fmla="*/ 1209040 w 4728210"/>
              <a:gd name="connsiteY50" fmla="*/ 868680 h 1808480"/>
              <a:gd name="connsiteX51" fmla="*/ 1209040 w 4728210"/>
              <a:gd name="connsiteY51" fmla="*/ 904240 h 1808480"/>
              <a:gd name="connsiteX52" fmla="*/ 1209040 w 4728210"/>
              <a:gd name="connsiteY52" fmla="*/ 904240 h 1808480"/>
              <a:gd name="connsiteX53" fmla="*/ 1244600 w 4728210"/>
              <a:gd name="connsiteY53" fmla="*/ 939800 h 1808480"/>
              <a:gd name="connsiteX54" fmla="*/ 1325880 w 4728210"/>
              <a:gd name="connsiteY54" fmla="*/ 939800 h 1808480"/>
              <a:gd name="connsiteX55" fmla="*/ 1325880 w 4728210"/>
              <a:gd name="connsiteY55" fmla="*/ 949960 h 1808480"/>
              <a:gd name="connsiteX56" fmla="*/ 1325880 w 4728210"/>
              <a:gd name="connsiteY56" fmla="*/ 949960 h 1808480"/>
              <a:gd name="connsiteX57" fmla="*/ 1351280 w 4728210"/>
              <a:gd name="connsiteY57" fmla="*/ 975360 h 1808480"/>
              <a:gd name="connsiteX58" fmla="*/ 1407160 w 4728210"/>
              <a:gd name="connsiteY58" fmla="*/ 975360 h 1808480"/>
              <a:gd name="connsiteX59" fmla="*/ 1407160 w 4728210"/>
              <a:gd name="connsiteY59" fmla="*/ 1000760 h 1808480"/>
              <a:gd name="connsiteX60" fmla="*/ 1447800 w 4728210"/>
              <a:gd name="connsiteY60" fmla="*/ 1000760 h 1808480"/>
              <a:gd name="connsiteX61" fmla="*/ 1529080 w 4728210"/>
              <a:gd name="connsiteY61" fmla="*/ 1000760 h 1808480"/>
              <a:gd name="connsiteX62" fmla="*/ 1529080 w 4728210"/>
              <a:gd name="connsiteY62" fmla="*/ 1046480 h 1808480"/>
              <a:gd name="connsiteX63" fmla="*/ 1610360 w 4728210"/>
              <a:gd name="connsiteY63" fmla="*/ 1046480 h 1808480"/>
              <a:gd name="connsiteX64" fmla="*/ 1610360 w 4728210"/>
              <a:gd name="connsiteY64" fmla="*/ 1046480 h 1808480"/>
              <a:gd name="connsiteX65" fmla="*/ 1635760 w 4728210"/>
              <a:gd name="connsiteY65" fmla="*/ 1071880 h 1808480"/>
              <a:gd name="connsiteX66" fmla="*/ 1656080 w 4728210"/>
              <a:gd name="connsiteY66" fmla="*/ 1092200 h 1808480"/>
              <a:gd name="connsiteX67" fmla="*/ 1701800 w 4728210"/>
              <a:gd name="connsiteY67" fmla="*/ 1092200 h 1808480"/>
              <a:gd name="connsiteX68" fmla="*/ 1701800 w 4728210"/>
              <a:gd name="connsiteY68" fmla="*/ 1148080 h 1808480"/>
              <a:gd name="connsiteX69" fmla="*/ 1823720 w 4728210"/>
              <a:gd name="connsiteY69" fmla="*/ 1148080 h 1808480"/>
              <a:gd name="connsiteX70" fmla="*/ 1823720 w 4728210"/>
              <a:gd name="connsiteY70" fmla="*/ 1178560 h 1808480"/>
              <a:gd name="connsiteX71" fmla="*/ 1823720 w 4728210"/>
              <a:gd name="connsiteY71" fmla="*/ 1178560 h 1808480"/>
              <a:gd name="connsiteX72" fmla="*/ 1854200 w 4728210"/>
              <a:gd name="connsiteY72" fmla="*/ 1209040 h 1808480"/>
              <a:gd name="connsiteX73" fmla="*/ 1910080 w 4728210"/>
              <a:gd name="connsiteY73" fmla="*/ 1209040 h 1808480"/>
              <a:gd name="connsiteX74" fmla="*/ 1910080 w 4728210"/>
              <a:gd name="connsiteY74" fmla="*/ 1209040 h 1808480"/>
              <a:gd name="connsiteX75" fmla="*/ 1925320 w 4728210"/>
              <a:gd name="connsiteY75" fmla="*/ 1224280 h 1808480"/>
              <a:gd name="connsiteX76" fmla="*/ 1935903 w 4728210"/>
              <a:gd name="connsiteY76" fmla="*/ 1247564 h 1808480"/>
              <a:gd name="connsiteX77" fmla="*/ 1971040 w 4728210"/>
              <a:gd name="connsiteY77" fmla="*/ 1275080 h 1808480"/>
              <a:gd name="connsiteX78" fmla="*/ 1951990 w 4728210"/>
              <a:gd name="connsiteY78" fmla="*/ 1313815 h 1808480"/>
              <a:gd name="connsiteX79" fmla="*/ 2098040 w 4728210"/>
              <a:gd name="connsiteY79" fmla="*/ 1310640 h 1808480"/>
              <a:gd name="connsiteX80" fmla="*/ 2098040 w 4728210"/>
              <a:gd name="connsiteY80" fmla="*/ 1397000 h 1808480"/>
              <a:gd name="connsiteX81" fmla="*/ 2458720 w 4728210"/>
              <a:gd name="connsiteY81" fmla="*/ 1397000 h 1808480"/>
              <a:gd name="connsiteX82" fmla="*/ 2458720 w 4728210"/>
              <a:gd name="connsiteY82" fmla="*/ 1468120 h 1808480"/>
              <a:gd name="connsiteX83" fmla="*/ 2611120 w 4728210"/>
              <a:gd name="connsiteY83" fmla="*/ 1468120 h 1808480"/>
              <a:gd name="connsiteX84" fmla="*/ 2611120 w 4728210"/>
              <a:gd name="connsiteY84" fmla="*/ 1554480 h 1808480"/>
              <a:gd name="connsiteX85" fmla="*/ 2702560 w 4728210"/>
              <a:gd name="connsiteY85" fmla="*/ 1554480 h 1808480"/>
              <a:gd name="connsiteX86" fmla="*/ 2702560 w 4728210"/>
              <a:gd name="connsiteY86" fmla="*/ 1645920 h 1808480"/>
              <a:gd name="connsiteX87" fmla="*/ 2763520 w 4728210"/>
              <a:gd name="connsiteY87" fmla="*/ 1645920 h 1808480"/>
              <a:gd name="connsiteX88" fmla="*/ 2763520 w 4728210"/>
              <a:gd name="connsiteY88" fmla="*/ 1645920 h 1808480"/>
              <a:gd name="connsiteX89" fmla="*/ 2844800 w 4728210"/>
              <a:gd name="connsiteY89" fmla="*/ 1645920 h 1808480"/>
              <a:gd name="connsiteX90" fmla="*/ 2844800 w 4728210"/>
              <a:gd name="connsiteY90" fmla="*/ 1727200 h 1808480"/>
              <a:gd name="connsiteX91" fmla="*/ 3058160 w 4728210"/>
              <a:gd name="connsiteY91" fmla="*/ 1727200 h 1808480"/>
              <a:gd name="connsiteX92" fmla="*/ 3058160 w 4728210"/>
              <a:gd name="connsiteY92" fmla="*/ 1804670 h 1808480"/>
              <a:gd name="connsiteX93" fmla="*/ 4728210 w 4728210"/>
              <a:gd name="connsiteY93" fmla="*/ 1808480 h 1808480"/>
              <a:gd name="connsiteX0" fmla="*/ 0 w 4728210"/>
              <a:gd name="connsiteY0" fmla="*/ 0 h 1808480"/>
              <a:gd name="connsiteX1" fmla="*/ 137160 w 4728210"/>
              <a:gd name="connsiteY1" fmla="*/ 0 h 1808480"/>
              <a:gd name="connsiteX2" fmla="*/ 137160 w 4728210"/>
              <a:gd name="connsiteY2" fmla="*/ 30480 h 1808480"/>
              <a:gd name="connsiteX3" fmla="*/ 198120 w 4728210"/>
              <a:gd name="connsiteY3" fmla="*/ 30480 h 1808480"/>
              <a:gd name="connsiteX4" fmla="*/ 198120 w 4728210"/>
              <a:gd name="connsiteY4" fmla="*/ 55880 h 1808480"/>
              <a:gd name="connsiteX5" fmla="*/ 198120 w 4728210"/>
              <a:gd name="connsiteY5" fmla="*/ 55880 h 1808480"/>
              <a:gd name="connsiteX6" fmla="*/ 218440 w 4728210"/>
              <a:gd name="connsiteY6" fmla="*/ 76200 h 1808480"/>
              <a:gd name="connsiteX7" fmla="*/ 269240 w 4728210"/>
              <a:gd name="connsiteY7" fmla="*/ 76200 h 1808480"/>
              <a:gd name="connsiteX8" fmla="*/ 269240 w 4728210"/>
              <a:gd name="connsiteY8" fmla="*/ 137160 h 1808480"/>
              <a:gd name="connsiteX9" fmla="*/ 314960 w 4728210"/>
              <a:gd name="connsiteY9" fmla="*/ 137160 h 1808480"/>
              <a:gd name="connsiteX10" fmla="*/ 314960 w 4728210"/>
              <a:gd name="connsiteY10" fmla="*/ 177800 h 1808480"/>
              <a:gd name="connsiteX11" fmla="*/ 340360 w 4728210"/>
              <a:gd name="connsiteY11" fmla="*/ 177800 h 1808480"/>
              <a:gd name="connsiteX12" fmla="*/ 340360 w 4728210"/>
              <a:gd name="connsiteY12" fmla="*/ 198120 h 1808480"/>
              <a:gd name="connsiteX13" fmla="*/ 421640 w 4728210"/>
              <a:gd name="connsiteY13" fmla="*/ 198120 h 1808480"/>
              <a:gd name="connsiteX14" fmla="*/ 421640 w 4728210"/>
              <a:gd name="connsiteY14" fmla="*/ 243840 h 1808480"/>
              <a:gd name="connsiteX15" fmla="*/ 452120 w 4728210"/>
              <a:gd name="connsiteY15" fmla="*/ 243840 h 1808480"/>
              <a:gd name="connsiteX16" fmla="*/ 452120 w 4728210"/>
              <a:gd name="connsiteY16" fmla="*/ 269240 h 1808480"/>
              <a:gd name="connsiteX17" fmla="*/ 472440 w 4728210"/>
              <a:gd name="connsiteY17" fmla="*/ 269240 h 1808480"/>
              <a:gd name="connsiteX18" fmla="*/ 472440 w 4728210"/>
              <a:gd name="connsiteY18" fmla="*/ 294640 h 1808480"/>
              <a:gd name="connsiteX19" fmla="*/ 574040 w 4728210"/>
              <a:gd name="connsiteY19" fmla="*/ 294640 h 1808480"/>
              <a:gd name="connsiteX20" fmla="*/ 574040 w 4728210"/>
              <a:gd name="connsiteY20" fmla="*/ 325120 h 1808480"/>
              <a:gd name="connsiteX21" fmla="*/ 589280 w 4728210"/>
              <a:gd name="connsiteY21" fmla="*/ 325120 h 1808480"/>
              <a:gd name="connsiteX22" fmla="*/ 589280 w 4728210"/>
              <a:gd name="connsiteY22" fmla="*/ 386080 h 1808480"/>
              <a:gd name="connsiteX23" fmla="*/ 635000 w 4728210"/>
              <a:gd name="connsiteY23" fmla="*/ 386080 h 1808480"/>
              <a:gd name="connsiteX24" fmla="*/ 635000 w 4728210"/>
              <a:gd name="connsiteY24" fmla="*/ 431800 h 1808480"/>
              <a:gd name="connsiteX25" fmla="*/ 650240 w 4728210"/>
              <a:gd name="connsiteY25" fmla="*/ 431800 h 1808480"/>
              <a:gd name="connsiteX26" fmla="*/ 650240 w 4728210"/>
              <a:gd name="connsiteY26" fmla="*/ 467360 h 1808480"/>
              <a:gd name="connsiteX27" fmla="*/ 675640 w 4728210"/>
              <a:gd name="connsiteY27" fmla="*/ 467360 h 1808480"/>
              <a:gd name="connsiteX28" fmla="*/ 675640 w 4728210"/>
              <a:gd name="connsiteY28" fmla="*/ 492760 h 1808480"/>
              <a:gd name="connsiteX29" fmla="*/ 741680 w 4728210"/>
              <a:gd name="connsiteY29" fmla="*/ 492760 h 1808480"/>
              <a:gd name="connsiteX30" fmla="*/ 741680 w 4728210"/>
              <a:gd name="connsiteY30" fmla="*/ 513080 h 1808480"/>
              <a:gd name="connsiteX31" fmla="*/ 782320 w 4728210"/>
              <a:gd name="connsiteY31" fmla="*/ 513080 h 1808480"/>
              <a:gd name="connsiteX32" fmla="*/ 782320 w 4728210"/>
              <a:gd name="connsiteY32" fmla="*/ 513080 h 1808480"/>
              <a:gd name="connsiteX33" fmla="*/ 782320 w 4728210"/>
              <a:gd name="connsiteY33" fmla="*/ 543560 h 1808480"/>
              <a:gd name="connsiteX34" fmla="*/ 782320 w 4728210"/>
              <a:gd name="connsiteY34" fmla="*/ 589280 h 1808480"/>
              <a:gd name="connsiteX35" fmla="*/ 822960 w 4728210"/>
              <a:gd name="connsiteY35" fmla="*/ 589280 h 1808480"/>
              <a:gd name="connsiteX36" fmla="*/ 822960 w 4728210"/>
              <a:gd name="connsiteY36" fmla="*/ 629920 h 1808480"/>
              <a:gd name="connsiteX37" fmla="*/ 822960 w 4728210"/>
              <a:gd name="connsiteY37" fmla="*/ 629920 h 1808480"/>
              <a:gd name="connsiteX38" fmla="*/ 848360 w 4728210"/>
              <a:gd name="connsiteY38" fmla="*/ 655320 h 1808480"/>
              <a:gd name="connsiteX39" fmla="*/ 878840 w 4728210"/>
              <a:gd name="connsiteY39" fmla="*/ 655320 h 1808480"/>
              <a:gd name="connsiteX40" fmla="*/ 995680 w 4728210"/>
              <a:gd name="connsiteY40" fmla="*/ 655320 h 1808480"/>
              <a:gd name="connsiteX41" fmla="*/ 995680 w 4728210"/>
              <a:gd name="connsiteY41" fmla="*/ 711200 h 1808480"/>
              <a:gd name="connsiteX42" fmla="*/ 1031240 w 4728210"/>
              <a:gd name="connsiteY42" fmla="*/ 711200 h 1808480"/>
              <a:gd name="connsiteX43" fmla="*/ 1031240 w 4728210"/>
              <a:gd name="connsiteY43" fmla="*/ 762000 h 1808480"/>
              <a:gd name="connsiteX44" fmla="*/ 1056640 w 4728210"/>
              <a:gd name="connsiteY44" fmla="*/ 762000 h 1808480"/>
              <a:gd name="connsiteX45" fmla="*/ 1056640 w 4728210"/>
              <a:gd name="connsiteY45" fmla="*/ 812800 h 1808480"/>
              <a:gd name="connsiteX46" fmla="*/ 1102360 w 4728210"/>
              <a:gd name="connsiteY46" fmla="*/ 812800 h 1808480"/>
              <a:gd name="connsiteX47" fmla="*/ 1173480 w 4728210"/>
              <a:gd name="connsiteY47" fmla="*/ 812800 h 1808480"/>
              <a:gd name="connsiteX48" fmla="*/ 1173480 w 4728210"/>
              <a:gd name="connsiteY48" fmla="*/ 812800 h 1808480"/>
              <a:gd name="connsiteX49" fmla="*/ 1173480 w 4728210"/>
              <a:gd name="connsiteY49" fmla="*/ 868680 h 1808480"/>
              <a:gd name="connsiteX50" fmla="*/ 1209040 w 4728210"/>
              <a:gd name="connsiteY50" fmla="*/ 868680 h 1808480"/>
              <a:gd name="connsiteX51" fmla="*/ 1209040 w 4728210"/>
              <a:gd name="connsiteY51" fmla="*/ 904240 h 1808480"/>
              <a:gd name="connsiteX52" fmla="*/ 1209040 w 4728210"/>
              <a:gd name="connsiteY52" fmla="*/ 904240 h 1808480"/>
              <a:gd name="connsiteX53" fmla="*/ 1244600 w 4728210"/>
              <a:gd name="connsiteY53" fmla="*/ 939800 h 1808480"/>
              <a:gd name="connsiteX54" fmla="*/ 1325880 w 4728210"/>
              <a:gd name="connsiteY54" fmla="*/ 939800 h 1808480"/>
              <a:gd name="connsiteX55" fmla="*/ 1325880 w 4728210"/>
              <a:gd name="connsiteY55" fmla="*/ 949960 h 1808480"/>
              <a:gd name="connsiteX56" fmla="*/ 1325880 w 4728210"/>
              <a:gd name="connsiteY56" fmla="*/ 949960 h 1808480"/>
              <a:gd name="connsiteX57" fmla="*/ 1351280 w 4728210"/>
              <a:gd name="connsiteY57" fmla="*/ 975360 h 1808480"/>
              <a:gd name="connsiteX58" fmla="*/ 1407160 w 4728210"/>
              <a:gd name="connsiteY58" fmla="*/ 975360 h 1808480"/>
              <a:gd name="connsiteX59" fmla="*/ 1407160 w 4728210"/>
              <a:gd name="connsiteY59" fmla="*/ 1000760 h 1808480"/>
              <a:gd name="connsiteX60" fmla="*/ 1447800 w 4728210"/>
              <a:gd name="connsiteY60" fmla="*/ 1000760 h 1808480"/>
              <a:gd name="connsiteX61" fmla="*/ 1529080 w 4728210"/>
              <a:gd name="connsiteY61" fmla="*/ 1000760 h 1808480"/>
              <a:gd name="connsiteX62" fmla="*/ 1529080 w 4728210"/>
              <a:gd name="connsiteY62" fmla="*/ 1046480 h 1808480"/>
              <a:gd name="connsiteX63" fmla="*/ 1610360 w 4728210"/>
              <a:gd name="connsiteY63" fmla="*/ 1046480 h 1808480"/>
              <a:gd name="connsiteX64" fmla="*/ 1610360 w 4728210"/>
              <a:gd name="connsiteY64" fmla="*/ 1046480 h 1808480"/>
              <a:gd name="connsiteX65" fmla="*/ 1635760 w 4728210"/>
              <a:gd name="connsiteY65" fmla="*/ 1071880 h 1808480"/>
              <a:gd name="connsiteX66" fmla="*/ 1656080 w 4728210"/>
              <a:gd name="connsiteY66" fmla="*/ 1092200 h 1808480"/>
              <a:gd name="connsiteX67" fmla="*/ 1701800 w 4728210"/>
              <a:gd name="connsiteY67" fmla="*/ 1092200 h 1808480"/>
              <a:gd name="connsiteX68" fmla="*/ 1701800 w 4728210"/>
              <a:gd name="connsiteY68" fmla="*/ 1148080 h 1808480"/>
              <a:gd name="connsiteX69" fmla="*/ 1823720 w 4728210"/>
              <a:gd name="connsiteY69" fmla="*/ 1148080 h 1808480"/>
              <a:gd name="connsiteX70" fmla="*/ 1823720 w 4728210"/>
              <a:gd name="connsiteY70" fmla="*/ 1178560 h 1808480"/>
              <a:gd name="connsiteX71" fmla="*/ 1823720 w 4728210"/>
              <a:gd name="connsiteY71" fmla="*/ 1178560 h 1808480"/>
              <a:gd name="connsiteX72" fmla="*/ 1854200 w 4728210"/>
              <a:gd name="connsiteY72" fmla="*/ 1209040 h 1808480"/>
              <a:gd name="connsiteX73" fmla="*/ 1910080 w 4728210"/>
              <a:gd name="connsiteY73" fmla="*/ 1209040 h 1808480"/>
              <a:gd name="connsiteX74" fmla="*/ 1910080 w 4728210"/>
              <a:gd name="connsiteY74" fmla="*/ 1209040 h 1808480"/>
              <a:gd name="connsiteX75" fmla="*/ 1925320 w 4728210"/>
              <a:gd name="connsiteY75" fmla="*/ 1224280 h 1808480"/>
              <a:gd name="connsiteX76" fmla="*/ 1933786 w 4728210"/>
              <a:gd name="connsiteY76" fmla="*/ 1268731 h 1808480"/>
              <a:gd name="connsiteX77" fmla="*/ 1971040 w 4728210"/>
              <a:gd name="connsiteY77" fmla="*/ 1275080 h 1808480"/>
              <a:gd name="connsiteX78" fmla="*/ 1951990 w 4728210"/>
              <a:gd name="connsiteY78" fmla="*/ 1313815 h 1808480"/>
              <a:gd name="connsiteX79" fmla="*/ 2098040 w 4728210"/>
              <a:gd name="connsiteY79" fmla="*/ 1310640 h 1808480"/>
              <a:gd name="connsiteX80" fmla="*/ 2098040 w 4728210"/>
              <a:gd name="connsiteY80" fmla="*/ 1397000 h 1808480"/>
              <a:gd name="connsiteX81" fmla="*/ 2458720 w 4728210"/>
              <a:gd name="connsiteY81" fmla="*/ 1397000 h 1808480"/>
              <a:gd name="connsiteX82" fmla="*/ 2458720 w 4728210"/>
              <a:gd name="connsiteY82" fmla="*/ 1468120 h 1808480"/>
              <a:gd name="connsiteX83" fmla="*/ 2611120 w 4728210"/>
              <a:gd name="connsiteY83" fmla="*/ 1468120 h 1808480"/>
              <a:gd name="connsiteX84" fmla="*/ 2611120 w 4728210"/>
              <a:gd name="connsiteY84" fmla="*/ 1554480 h 1808480"/>
              <a:gd name="connsiteX85" fmla="*/ 2702560 w 4728210"/>
              <a:gd name="connsiteY85" fmla="*/ 1554480 h 1808480"/>
              <a:gd name="connsiteX86" fmla="*/ 2702560 w 4728210"/>
              <a:gd name="connsiteY86" fmla="*/ 1645920 h 1808480"/>
              <a:gd name="connsiteX87" fmla="*/ 2763520 w 4728210"/>
              <a:gd name="connsiteY87" fmla="*/ 1645920 h 1808480"/>
              <a:gd name="connsiteX88" fmla="*/ 2763520 w 4728210"/>
              <a:gd name="connsiteY88" fmla="*/ 1645920 h 1808480"/>
              <a:gd name="connsiteX89" fmla="*/ 2844800 w 4728210"/>
              <a:gd name="connsiteY89" fmla="*/ 1645920 h 1808480"/>
              <a:gd name="connsiteX90" fmla="*/ 2844800 w 4728210"/>
              <a:gd name="connsiteY90" fmla="*/ 1727200 h 1808480"/>
              <a:gd name="connsiteX91" fmla="*/ 3058160 w 4728210"/>
              <a:gd name="connsiteY91" fmla="*/ 1727200 h 1808480"/>
              <a:gd name="connsiteX92" fmla="*/ 3058160 w 4728210"/>
              <a:gd name="connsiteY92" fmla="*/ 1804670 h 1808480"/>
              <a:gd name="connsiteX93" fmla="*/ 4728210 w 4728210"/>
              <a:gd name="connsiteY93" fmla="*/ 1808480 h 1808480"/>
              <a:gd name="connsiteX0" fmla="*/ 0 w 4728210"/>
              <a:gd name="connsiteY0" fmla="*/ 0 h 1808480"/>
              <a:gd name="connsiteX1" fmla="*/ 137160 w 4728210"/>
              <a:gd name="connsiteY1" fmla="*/ 0 h 1808480"/>
              <a:gd name="connsiteX2" fmla="*/ 137160 w 4728210"/>
              <a:gd name="connsiteY2" fmla="*/ 30480 h 1808480"/>
              <a:gd name="connsiteX3" fmla="*/ 198120 w 4728210"/>
              <a:gd name="connsiteY3" fmla="*/ 30480 h 1808480"/>
              <a:gd name="connsiteX4" fmla="*/ 198120 w 4728210"/>
              <a:gd name="connsiteY4" fmla="*/ 55880 h 1808480"/>
              <a:gd name="connsiteX5" fmla="*/ 198120 w 4728210"/>
              <a:gd name="connsiteY5" fmla="*/ 55880 h 1808480"/>
              <a:gd name="connsiteX6" fmla="*/ 218440 w 4728210"/>
              <a:gd name="connsiteY6" fmla="*/ 76200 h 1808480"/>
              <a:gd name="connsiteX7" fmla="*/ 269240 w 4728210"/>
              <a:gd name="connsiteY7" fmla="*/ 76200 h 1808480"/>
              <a:gd name="connsiteX8" fmla="*/ 269240 w 4728210"/>
              <a:gd name="connsiteY8" fmla="*/ 137160 h 1808480"/>
              <a:gd name="connsiteX9" fmla="*/ 314960 w 4728210"/>
              <a:gd name="connsiteY9" fmla="*/ 137160 h 1808480"/>
              <a:gd name="connsiteX10" fmla="*/ 314960 w 4728210"/>
              <a:gd name="connsiteY10" fmla="*/ 177800 h 1808480"/>
              <a:gd name="connsiteX11" fmla="*/ 340360 w 4728210"/>
              <a:gd name="connsiteY11" fmla="*/ 177800 h 1808480"/>
              <a:gd name="connsiteX12" fmla="*/ 340360 w 4728210"/>
              <a:gd name="connsiteY12" fmla="*/ 198120 h 1808480"/>
              <a:gd name="connsiteX13" fmla="*/ 421640 w 4728210"/>
              <a:gd name="connsiteY13" fmla="*/ 198120 h 1808480"/>
              <a:gd name="connsiteX14" fmla="*/ 421640 w 4728210"/>
              <a:gd name="connsiteY14" fmla="*/ 243840 h 1808480"/>
              <a:gd name="connsiteX15" fmla="*/ 452120 w 4728210"/>
              <a:gd name="connsiteY15" fmla="*/ 243840 h 1808480"/>
              <a:gd name="connsiteX16" fmla="*/ 452120 w 4728210"/>
              <a:gd name="connsiteY16" fmla="*/ 269240 h 1808480"/>
              <a:gd name="connsiteX17" fmla="*/ 472440 w 4728210"/>
              <a:gd name="connsiteY17" fmla="*/ 269240 h 1808480"/>
              <a:gd name="connsiteX18" fmla="*/ 472440 w 4728210"/>
              <a:gd name="connsiteY18" fmla="*/ 294640 h 1808480"/>
              <a:gd name="connsiteX19" fmla="*/ 574040 w 4728210"/>
              <a:gd name="connsiteY19" fmla="*/ 294640 h 1808480"/>
              <a:gd name="connsiteX20" fmla="*/ 574040 w 4728210"/>
              <a:gd name="connsiteY20" fmla="*/ 325120 h 1808480"/>
              <a:gd name="connsiteX21" fmla="*/ 589280 w 4728210"/>
              <a:gd name="connsiteY21" fmla="*/ 325120 h 1808480"/>
              <a:gd name="connsiteX22" fmla="*/ 589280 w 4728210"/>
              <a:gd name="connsiteY22" fmla="*/ 386080 h 1808480"/>
              <a:gd name="connsiteX23" fmla="*/ 635000 w 4728210"/>
              <a:gd name="connsiteY23" fmla="*/ 386080 h 1808480"/>
              <a:gd name="connsiteX24" fmla="*/ 635000 w 4728210"/>
              <a:gd name="connsiteY24" fmla="*/ 431800 h 1808480"/>
              <a:gd name="connsiteX25" fmla="*/ 650240 w 4728210"/>
              <a:gd name="connsiteY25" fmla="*/ 431800 h 1808480"/>
              <a:gd name="connsiteX26" fmla="*/ 650240 w 4728210"/>
              <a:gd name="connsiteY26" fmla="*/ 467360 h 1808480"/>
              <a:gd name="connsiteX27" fmla="*/ 675640 w 4728210"/>
              <a:gd name="connsiteY27" fmla="*/ 467360 h 1808480"/>
              <a:gd name="connsiteX28" fmla="*/ 675640 w 4728210"/>
              <a:gd name="connsiteY28" fmla="*/ 492760 h 1808480"/>
              <a:gd name="connsiteX29" fmla="*/ 741680 w 4728210"/>
              <a:gd name="connsiteY29" fmla="*/ 492760 h 1808480"/>
              <a:gd name="connsiteX30" fmla="*/ 741680 w 4728210"/>
              <a:gd name="connsiteY30" fmla="*/ 513080 h 1808480"/>
              <a:gd name="connsiteX31" fmla="*/ 782320 w 4728210"/>
              <a:gd name="connsiteY31" fmla="*/ 513080 h 1808480"/>
              <a:gd name="connsiteX32" fmla="*/ 782320 w 4728210"/>
              <a:gd name="connsiteY32" fmla="*/ 513080 h 1808480"/>
              <a:gd name="connsiteX33" fmla="*/ 782320 w 4728210"/>
              <a:gd name="connsiteY33" fmla="*/ 543560 h 1808480"/>
              <a:gd name="connsiteX34" fmla="*/ 782320 w 4728210"/>
              <a:gd name="connsiteY34" fmla="*/ 589280 h 1808480"/>
              <a:gd name="connsiteX35" fmla="*/ 822960 w 4728210"/>
              <a:gd name="connsiteY35" fmla="*/ 589280 h 1808480"/>
              <a:gd name="connsiteX36" fmla="*/ 822960 w 4728210"/>
              <a:gd name="connsiteY36" fmla="*/ 629920 h 1808480"/>
              <a:gd name="connsiteX37" fmla="*/ 822960 w 4728210"/>
              <a:gd name="connsiteY37" fmla="*/ 629920 h 1808480"/>
              <a:gd name="connsiteX38" fmla="*/ 848360 w 4728210"/>
              <a:gd name="connsiteY38" fmla="*/ 655320 h 1808480"/>
              <a:gd name="connsiteX39" fmla="*/ 878840 w 4728210"/>
              <a:gd name="connsiteY39" fmla="*/ 655320 h 1808480"/>
              <a:gd name="connsiteX40" fmla="*/ 995680 w 4728210"/>
              <a:gd name="connsiteY40" fmla="*/ 655320 h 1808480"/>
              <a:gd name="connsiteX41" fmla="*/ 995680 w 4728210"/>
              <a:gd name="connsiteY41" fmla="*/ 711200 h 1808480"/>
              <a:gd name="connsiteX42" fmla="*/ 1031240 w 4728210"/>
              <a:gd name="connsiteY42" fmla="*/ 711200 h 1808480"/>
              <a:gd name="connsiteX43" fmla="*/ 1031240 w 4728210"/>
              <a:gd name="connsiteY43" fmla="*/ 762000 h 1808480"/>
              <a:gd name="connsiteX44" fmla="*/ 1056640 w 4728210"/>
              <a:gd name="connsiteY44" fmla="*/ 762000 h 1808480"/>
              <a:gd name="connsiteX45" fmla="*/ 1056640 w 4728210"/>
              <a:gd name="connsiteY45" fmla="*/ 812800 h 1808480"/>
              <a:gd name="connsiteX46" fmla="*/ 1102360 w 4728210"/>
              <a:gd name="connsiteY46" fmla="*/ 812800 h 1808480"/>
              <a:gd name="connsiteX47" fmla="*/ 1173480 w 4728210"/>
              <a:gd name="connsiteY47" fmla="*/ 812800 h 1808480"/>
              <a:gd name="connsiteX48" fmla="*/ 1173480 w 4728210"/>
              <a:gd name="connsiteY48" fmla="*/ 812800 h 1808480"/>
              <a:gd name="connsiteX49" fmla="*/ 1173480 w 4728210"/>
              <a:gd name="connsiteY49" fmla="*/ 868680 h 1808480"/>
              <a:gd name="connsiteX50" fmla="*/ 1209040 w 4728210"/>
              <a:gd name="connsiteY50" fmla="*/ 868680 h 1808480"/>
              <a:gd name="connsiteX51" fmla="*/ 1209040 w 4728210"/>
              <a:gd name="connsiteY51" fmla="*/ 904240 h 1808480"/>
              <a:gd name="connsiteX52" fmla="*/ 1209040 w 4728210"/>
              <a:gd name="connsiteY52" fmla="*/ 904240 h 1808480"/>
              <a:gd name="connsiteX53" fmla="*/ 1244600 w 4728210"/>
              <a:gd name="connsiteY53" fmla="*/ 939800 h 1808480"/>
              <a:gd name="connsiteX54" fmla="*/ 1325880 w 4728210"/>
              <a:gd name="connsiteY54" fmla="*/ 939800 h 1808480"/>
              <a:gd name="connsiteX55" fmla="*/ 1325880 w 4728210"/>
              <a:gd name="connsiteY55" fmla="*/ 949960 h 1808480"/>
              <a:gd name="connsiteX56" fmla="*/ 1325880 w 4728210"/>
              <a:gd name="connsiteY56" fmla="*/ 949960 h 1808480"/>
              <a:gd name="connsiteX57" fmla="*/ 1351280 w 4728210"/>
              <a:gd name="connsiteY57" fmla="*/ 975360 h 1808480"/>
              <a:gd name="connsiteX58" fmla="*/ 1407160 w 4728210"/>
              <a:gd name="connsiteY58" fmla="*/ 975360 h 1808480"/>
              <a:gd name="connsiteX59" fmla="*/ 1407160 w 4728210"/>
              <a:gd name="connsiteY59" fmla="*/ 1000760 h 1808480"/>
              <a:gd name="connsiteX60" fmla="*/ 1447800 w 4728210"/>
              <a:gd name="connsiteY60" fmla="*/ 1000760 h 1808480"/>
              <a:gd name="connsiteX61" fmla="*/ 1529080 w 4728210"/>
              <a:gd name="connsiteY61" fmla="*/ 1000760 h 1808480"/>
              <a:gd name="connsiteX62" fmla="*/ 1529080 w 4728210"/>
              <a:gd name="connsiteY62" fmla="*/ 1046480 h 1808480"/>
              <a:gd name="connsiteX63" fmla="*/ 1610360 w 4728210"/>
              <a:gd name="connsiteY63" fmla="*/ 1046480 h 1808480"/>
              <a:gd name="connsiteX64" fmla="*/ 1610360 w 4728210"/>
              <a:gd name="connsiteY64" fmla="*/ 1046480 h 1808480"/>
              <a:gd name="connsiteX65" fmla="*/ 1635760 w 4728210"/>
              <a:gd name="connsiteY65" fmla="*/ 1071880 h 1808480"/>
              <a:gd name="connsiteX66" fmla="*/ 1656080 w 4728210"/>
              <a:gd name="connsiteY66" fmla="*/ 1092200 h 1808480"/>
              <a:gd name="connsiteX67" fmla="*/ 1701800 w 4728210"/>
              <a:gd name="connsiteY67" fmla="*/ 1092200 h 1808480"/>
              <a:gd name="connsiteX68" fmla="*/ 1701800 w 4728210"/>
              <a:gd name="connsiteY68" fmla="*/ 1148080 h 1808480"/>
              <a:gd name="connsiteX69" fmla="*/ 1823720 w 4728210"/>
              <a:gd name="connsiteY69" fmla="*/ 1148080 h 1808480"/>
              <a:gd name="connsiteX70" fmla="*/ 1823720 w 4728210"/>
              <a:gd name="connsiteY70" fmla="*/ 1178560 h 1808480"/>
              <a:gd name="connsiteX71" fmla="*/ 1823720 w 4728210"/>
              <a:gd name="connsiteY71" fmla="*/ 1178560 h 1808480"/>
              <a:gd name="connsiteX72" fmla="*/ 1854200 w 4728210"/>
              <a:gd name="connsiteY72" fmla="*/ 1209040 h 1808480"/>
              <a:gd name="connsiteX73" fmla="*/ 1910080 w 4728210"/>
              <a:gd name="connsiteY73" fmla="*/ 1209040 h 1808480"/>
              <a:gd name="connsiteX74" fmla="*/ 1910080 w 4728210"/>
              <a:gd name="connsiteY74" fmla="*/ 1209040 h 1808480"/>
              <a:gd name="connsiteX75" fmla="*/ 1925320 w 4728210"/>
              <a:gd name="connsiteY75" fmla="*/ 1224280 h 1808480"/>
              <a:gd name="connsiteX76" fmla="*/ 1933786 w 4728210"/>
              <a:gd name="connsiteY76" fmla="*/ 1268731 h 1808480"/>
              <a:gd name="connsiteX77" fmla="*/ 1971040 w 4728210"/>
              <a:gd name="connsiteY77" fmla="*/ 1275080 h 1808480"/>
              <a:gd name="connsiteX78" fmla="*/ 1971040 w 4728210"/>
              <a:gd name="connsiteY78" fmla="*/ 1313815 h 1808480"/>
              <a:gd name="connsiteX79" fmla="*/ 2098040 w 4728210"/>
              <a:gd name="connsiteY79" fmla="*/ 1310640 h 1808480"/>
              <a:gd name="connsiteX80" fmla="*/ 2098040 w 4728210"/>
              <a:gd name="connsiteY80" fmla="*/ 1397000 h 1808480"/>
              <a:gd name="connsiteX81" fmla="*/ 2458720 w 4728210"/>
              <a:gd name="connsiteY81" fmla="*/ 1397000 h 1808480"/>
              <a:gd name="connsiteX82" fmla="*/ 2458720 w 4728210"/>
              <a:gd name="connsiteY82" fmla="*/ 1468120 h 1808480"/>
              <a:gd name="connsiteX83" fmla="*/ 2611120 w 4728210"/>
              <a:gd name="connsiteY83" fmla="*/ 1468120 h 1808480"/>
              <a:gd name="connsiteX84" fmla="*/ 2611120 w 4728210"/>
              <a:gd name="connsiteY84" fmla="*/ 1554480 h 1808480"/>
              <a:gd name="connsiteX85" fmla="*/ 2702560 w 4728210"/>
              <a:gd name="connsiteY85" fmla="*/ 1554480 h 1808480"/>
              <a:gd name="connsiteX86" fmla="*/ 2702560 w 4728210"/>
              <a:gd name="connsiteY86" fmla="*/ 1645920 h 1808480"/>
              <a:gd name="connsiteX87" fmla="*/ 2763520 w 4728210"/>
              <a:gd name="connsiteY87" fmla="*/ 1645920 h 1808480"/>
              <a:gd name="connsiteX88" fmla="*/ 2763520 w 4728210"/>
              <a:gd name="connsiteY88" fmla="*/ 1645920 h 1808480"/>
              <a:gd name="connsiteX89" fmla="*/ 2844800 w 4728210"/>
              <a:gd name="connsiteY89" fmla="*/ 1645920 h 1808480"/>
              <a:gd name="connsiteX90" fmla="*/ 2844800 w 4728210"/>
              <a:gd name="connsiteY90" fmla="*/ 1727200 h 1808480"/>
              <a:gd name="connsiteX91" fmla="*/ 3058160 w 4728210"/>
              <a:gd name="connsiteY91" fmla="*/ 1727200 h 1808480"/>
              <a:gd name="connsiteX92" fmla="*/ 3058160 w 4728210"/>
              <a:gd name="connsiteY92" fmla="*/ 1804670 h 1808480"/>
              <a:gd name="connsiteX93" fmla="*/ 4728210 w 4728210"/>
              <a:gd name="connsiteY93" fmla="*/ 1808480 h 1808480"/>
              <a:gd name="connsiteX0" fmla="*/ 0 w 4728210"/>
              <a:gd name="connsiteY0" fmla="*/ 0 h 1808480"/>
              <a:gd name="connsiteX1" fmla="*/ 137160 w 4728210"/>
              <a:gd name="connsiteY1" fmla="*/ 0 h 1808480"/>
              <a:gd name="connsiteX2" fmla="*/ 137160 w 4728210"/>
              <a:gd name="connsiteY2" fmla="*/ 30480 h 1808480"/>
              <a:gd name="connsiteX3" fmla="*/ 198120 w 4728210"/>
              <a:gd name="connsiteY3" fmla="*/ 30480 h 1808480"/>
              <a:gd name="connsiteX4" fmla="*/ 198120 w 4728210"/>
              <a:gd name="connsiteY4" fmla="*/ 55880 h 1808480"/>
              <a:gd name="connsiteX5" fmla="*/ 198120 w 4728210"/>
              <a:gd name="connsiteY5" fmla="*/ 55880 h 1808480"/>
              <a:gd name="connsiteX6" fmla="*/ 218440 w 4728210"/>
              <a:gd name="connsiteY6" fmla="*/ 76200 h 1808480"/>
              <a:gd name="connsiteX7" fmla="*/ 269240 w 4728210"/>
              <a:gd name="connsiteY7" fmla="*/ 76200 h 1808480"/>
              <a:gd name="connsiteX8" fmla="*/ 269240 w 4728210"/>
              <a:gd name="connsiteY8" fmla="*/ 137160 h 1808480"/>
              <a:gd name="connsiteX9" fmla="*/ 314960 w 4728210"/>
              <a:gd name="connsiteY9" fmla="*/ 137160 h 1808480"/>
              <a:gd name="connsiteX10" fmla="*/ 314960 w 4728210"/>
              <a:gd name="connsiteY10" fmla="*/ 177800 h 1808480"/>
              <a:gd name="connsiteX11" fmla="*/ 340360 w 4728210"/>
              <a:gd name="connsiteY11" fmla="*/ 177800 h 1808480"/>
              <a:gd name="connsiteX12" fmla="*/ 340360 w 4728210"/>
              <a:gd name="connsiteY12" fmla="*/ 198120 h 1808480"/>
              <a:gd name="connsiteX13" fmla="*/ 421640 w 4728210"/>
              <a:gd name="connsiteY13" fmla="*/ 198120 h 1808480"/>
              <a:gd name="connsiteX14" fmla="*/ 421640 w 4728210"/>
              <a:gd name="connsiteY14" fmla="*/ 243840 h 1808480"/>
              <a:gd name="connsiteX15" fmla="*/ 452120 w 4728210"/>
              <a:gd name="connsiteY15" fmla="*/ 243840 h 1808480"/>
              <a:gd name="connsiteX16" fmla="*/ 452120 w 4728210"/>
              <a:gd name="connsiteY16" fmla="*/ 269240 h 1808480"/>
              <a:gd name="connsiteX17" fmla="*/ 472440 w 4728210"/>
              <a:gd name="connsiteY17" fmla="*/ 269240 h 1808480"/>
              <a:gd name="connsiteX18" fmla="*/ 472440 w 4728210"/>
              <a:gd name="connsiteY18" fmla="*/ 294640 h 1808480"/>
              <a:gd name="connsiteX19" fmla="*/ 574040 w 4728210"/>
              <a:gd name="connsiteY19" fmla="*/ 294640 h 1808480"/>
              <a:gd name="connsiteX20" fmla="*/ 574040 w 4728210"/>
              <a:gd name="connsiteY20" fmla="*/ 325120 h 1808480"/>
              <a:gd name="connsiteX21" fmla="*/ 589280 w 4728210"/>
              <a:gd name="connsiteY21" fmla="*/ 325120 h 1808480"/>
              <a:gd name="connsiteX22" fmla="*/ 589280 w 4728210"/>
              <a:gd name="connsiteY22" fmla="*/ 386080 h 1808480"/>
              <a:gd name="connsiteX23" fmla="*/ 635000 w 4728210"/>
              <a:gd name="connsiteY23" fmla="*/ 386080 h 1808480"/>
              <a:gd name="connsiteX24" fmla="*/ 635000 w 4728210"/>
              <a:gd name="connsiteY24" fmla="*/ 431800 h 1808480"/>
              <a:gd name="connsiteX25" fmla="*/ 650240 w 4728210"/>
              <a:gd name="connsiteY25" fmla="*/ 431800 h 1808480"/>
              <a:gd name="connsiteX26" fmla="*/ 650240 w 4728210"/>
              <a:gd name="connsiteY26" fmla="*/ 467360 h 1808480"/>
              <a:gd name="connsiteX27" fmla="*/ 675640 w 4728210"/>
              <a:gd name="connsiteY27" fmla="*/ 467360 h 1808480"/>
              <a:gd name="connsiteX28" fmla="*/ 675640 w 4728210"/>
              <a:gd name="connsiteY28" fmla="*/ 492760 h 1808480"/>
              <a:gd name="connsiteX29" fmla="*/ 741680 w 4728210"/>
              <a:gd name="connsiteY29" fmla="*/ 492760 h 1808480"/>
              <a:gd name="connsiteX30" fmla="*/ 741680 w 4728210"/>
              <a:gd name="connsiteY30" fmla="*/ 513080 h 1808480"/>
              <a:gd name="connsiteX31" fmla="*/ 782320 w 4728210"/>
              <a:gd name="connsiteY31" fmla="*/ 513080 h 1808480"/>
              <a:gd name="connsiteX32" fmla="*/ 782320 w 4728210"/>
              <a:gd name="connsiteY32" fmla="*/ 513080 h 1808480"/>
              <a:gd name="connsiteX33" fmla="*/ 782320 w 4728210"/>
              <a:gd name="connsiteY33" fmla="*/ 543560 h 1808480"/>
              <a:gd name="connsiteX34" fmla="*/ 782320 w 4728210"/>
              <a:gd name="connsiteY34" fmla="*/ 589280 h 1808480"/>
              <a:gd name="connsiteX35" fmla="*/ 822960 w 4728210"/>
              <a:gd name="connsiteY35" fmla="*/ 589280 h 1808480"/>
              <a:gd name="connsiteX36" fmla="*/ 822960 w 4728210"/>
              <a:gd name="connsiteY36" fmla="*/ 629920 h 1808480"/>
              <a:gd name="connsiteX37" fmla="*/ 822960 w 4728210"/>
              <a:gd name="connsiteY37" fmla="*/ 629920 h 1808480"/>
              <a:gd name="connsiteX38" fmla="*/ 848360 w 4728210"/>
              <a:gd name="connsiteY38" fmla="*/ 655320 h 1808480"/>
              <a:gd name="connsiteX39" fmla="*/ 878840 w 4728210"/>
              <a:gd name="connsiteY39" fmla="*/ 655320 h 1808480"/>
              <a:gd name="connsiteX40" fmla="*/ 995680 w 4728210"/>
              <a:gd name="connsiteY40" fmla="*/ 655320 h 1808480"/>
              <a:gd name="connsiteX41" fmla="*/ 995680 w 4728210"/>
              <a:gd name="connsiteY41" fmla="*/ 711200 h 1808480"/>
              <a:gd name="connsiteX42" fmla="*/ 1031240 w 4728210"/>
              <a:gd name="connsiteY42" fmla="*/ 711200 h 1808480"/>
              <a:gd name="connsiteX43" fmla="*/ 1031240 w 4728210"/>
              <a:gd name="connsiteY43" fmla="*/ 762000 h 1808480"/>
              <a:gd name="connsiteX44" fmla="*/ 1056640 w 4728210"/>
              <a:gd name="connsiteY44" fmla="*/ 762000 h 1808480"/>
              <a:gd name="connsiteX45" fmla="*/ 1056640 w 4728210"/>
              <a:gd name="connsiteY45" fmla="*/ 812800 h 1808480"/>
              <a:gd name="connsiteX46" fmla="*/ 1102360 w 4728210"/>
              <a:gd name="connsiteY46" fmla="*/ 812800 h 1808480"/>
              <a:gd name="connsiteX47" fmla="*/ 1173480 w 4728210"/>
              <a:gd name="connsiteY47" fmla="*/ 812800 h 1808480"/>
              <a:gd name="connsiteX48" fmla="*/ 1173480 w 4728210"/>
              <a:gd name="connsiteY48" fmla="*/ 812800 h 1808480"/>
              <a:gd name="connsiteX49" fmla="*/ 1173480 w 4728210"/>
              <a:gd name="connsiteY49" fmla="*/ 868680 h 1808480"/>
              <a:gd name="connsiteX50" fmla="*/ 1209040 w 4728210"/>
              <a:gd name="connsiteY50" fmla="*/ 868680 h 1808480"/>
              <a:gd name="connsiteX51" fmla="*/ 1209040 w 4728210"/>
              <a:gd name="connsiteY51" fmla="*/ 904240 h 1808480"/>
              <a:gd name="connsiteX52" fmla="*/ 1209040 w 4728210"/>
              <a:gd name="connsiteY52" fmla="*/ 904240 h 1808480"/>
              <a:gd name="connsiteX53" fmla="*/ 1244600 w 4728210"/>
              <a:gd name="connsiteY53" fmla="*/ 939800 h 1808480"/>
              <a:gd name="connsiteX54" fmla="*/ 1325880 w 4728210"/>
              <a:gd name="connsiteY54" fmla="*/ 939800 h 1808480"/>
              <a:gd name="connsiteX55" fmla="*/ 1325880 w 4728210"/>
              <a:gd name="connsiteY55" fmla="*/ 949960 h 1808480"/>
              <a:gd name="connsiteX56" fmla="*/ 1325880 w 4728210"/>
              <a:gd name="connsiteY56" fmla="*/ 949960 h 1808480"/>
              <a:gd name="connsiteX57" fmla="*/ 1351280 w 4728210"/>
              <a:gd name="connsiteY57" fmla="*/ 975360 h 1808480"/>
              <a:gd name="connsiteX58" fmla="*/ 1407160 w 4728210"/>
              <a:gd name="connsiteY58" fmla="*/ 975360 h 1808480"/>
              <a:gd name="connsiteX59" fmla="*/ 1407160 w 4728210"/>
              <a:gd name="connsiteY59" fmla="*/ 1000760 h 1808480"/>
              <a:gd name="connsiteX60" fmla="*/ 1447800 w 4728210"/>
              <a:gd name="connsiteY60" fmla="*/ 1000760 h 1808480"/>
              <a:gd name="connsiteX61" fmla="*/ 1529080 w 4728210"/>
              <a:gd name="connsiteY61" fmla="*/ 1000760 h 1808480"/>
              <a:gd name="connsiteX62" fmla="*/ 1529080 w 4728210"/>
              <a:gd name="connsiteY62" fmla="*/ 1046480 h 1808480"/>
              <a:gd name="connsiteX63" fmla="*/ 1610360 w 4728210"/>
              <a:gd name="connsiteY63" fmla="*/ 1046480 h 1808480"/>
              <a:gd name="connsiteX64" fmla="*/ 1610360 w 4728210"/>
              <a:gd name="connsiteY64" fmla="*/ 1046480 h 1808480"/>
              <a:gd name="connsiteX65" fmla="*/ 1635760 w 4728210"/>
              <a:gd name="connsiteY65" fmla="*/ 1071880 h 1808480"/>
              <a:gd name="connsiteX66" fmla="*/ 1656080 w 4728210"/>
              <a:gd name="connsiteY66" fmla="*/ 1092200 h 1808480"/>
              <a:gd name="connsiteX67" fmla="*/ 1701800 w 4728210"/>
              <a:gd name="connsiteY67" fmla="*/ 1092200 h 1808480"/>
              <a:gd name="connsiteX68" fmla="*/ 1701800 w 4728210"/>
              <a:gd name="connsiteY68" fmla="*/ 1148080 h 1808480"/>
              <a:gd name="connsiteX69" fmla="*/ 1823720 w 4728210"/>
              <a:gd name="connsiteY69" fmla="*/ 1148080 h 1808480"/>
              <a:gd name="connsiteX70" fmla="*/ 1823720 w 4728210"/>
              <a:gd name="connsiteY70" fmla="*/ 1178560 h 1808480"/>
              <a:gd name="connsiteX71" fmla="*/ 1823720 w 4728210"/>
              <a:gd name="connsiteY71" fmla="*/ 1178560 h 1808480"/>
              <a:gd name="connsiteX72" fmla="*/ 1854200 w 4728210"/>
              <a:gd name="connsiteY72" fmla="*/ 1209040 h 1808480"/>
              <a:gd name="connsiteX73" fmla="*/ 1910080 w 4728210"/>
              <a:gd name="connsiteY73" fmla="*/ 1209040 h 1808480"/>
              <a:gd name="connsiteX74" fmla="*/ 1910080 w 4728210"/>
              <a:gd name="connsiteY74" fmla="*/ 1209040 h 1808480"/>
              <a:gd name="connsiteX75" fmla="*/ 1925320 w 4728210"/>
              <a:gd name="connsiteY75" fmla="*/ 1224280 h 1808480"/>
              <a:gd name="connsiteX76" fmla="*/ 1933786 w 4728210"/>
              <a:gd name="connsiteY76" fmla="*/ 1268731 h 1808480"/>
              <a:gd name="connsiteX77" fmla="*/ 1964690 w 4728210"/>
              <a:gd name="connsiteY77" fmla="*/ 1275080 h 1808480"/>
              <a:gd name="connsiteX78" fmla="*/ 1971040 w 4728210"/>
              <a:gd name="connsiteY78" fmla="*/ 1313815 h 1808480"/>
              <a:gd name="connsiteX79" fmla="*/ 2098040 w 4728210"/>
              <a:gd name="connsiteY79" fmla="*/ 1310640 h 1808480"/>
              <a:gd name="connsiteX80" fmla="*/ 2098040 w 4728210"/>
              <a:gd name="connsiteY80" fmla="*/ 1397000 h 1808480"/>
              <a:gd name="connsiteX81" fmla="*/ 2458720 w 4728210"/>
              <a:gd name="connsiteY81" fmla="*/ 1397000 h 1808480"/>
              <a:gd name="connsiteX82" fmla="*/ 2458720 w 4728210"/>
              <a:gd name="connsiteY82" fmla="*/ 1468120 h 1808480"/>
              <a:gd name="connsiteX83" fmla="*/ 2611120 w 4728210"/>
              <a:gd name="connsiteY83" fmla="*/ 1468120 h 1808480"/>
              <a:gd name="connsiteX84" fmla="*/ 2611120 w 4728210"/>
              <a:gd name="connsiteY84" fmla="*/ 1554480 h 1808480"/>
              <a:gd name="connsiteX85" fmla="*/ 2702560 w 4728210"/>
              <a:gd name="connsiteY85" fmla="*/ 1554480 h 1808480"/>
              <a:gd name="connsiteX86" fmla="*/ 2702560 w 4728210"/>
              <a:gd name="connsiteY86" fmla="*/ 1645920 h 1808480"/>
              <a:gd name="connsiteX87" fmla="*/ 2763520 w 4728210"/>
              <a:gd name="connsiteY87" fmla="*/ 1645920 h 1808480"/>
              <a:gd name="connsiteX88" fmla="*/ 2763520 w 4728210"/>
              <a:gd name="connsiteY88" fmla="*/ 1645920 h 1808480"/>
              <a:gd name="connsiteX89" fmla="*/ 2844800 w 4728210"/>
              <a:gd name="connsiteY89" fmla="*/ 1645920 h 1808480"/>
              <a:gd name="connsiteX90" fmla="*/ 2844800 w 4728210"/>
              <a:gd name="connsiteY90" fmla="*/ 1727200 h 1808480"/>
              <a:gd name="connsiteX91" fmla="*/ 3058160 w 4728210"/>
              <a:gd name="connsiteY91" fmla="*/ 1727200 h 1808480"/>
              <a:gd name="connsiteX92" fmla="*/ 3058160 w 4728210"/>
              <a:gd name="connsiteY92" fmla="*/ 1804670 h 1808480"/>
              <a:gd name="connsiteX93" fmla="*/ 4728210 w 4728210"/>
              <a:gd name="connsiteY93" fmla="*/ 1808480 h 1808480"/>
              <a:gd name="connsiteX0" fmla="*/ 0 w 4728210"/>
              <a:gd name="connsiteY0" fmla="*/ 0 h 1808480"/>
              <a:gd name="connsiteX1" fmla="*/ 137160 w 4728210"/>
              <a:gd name="connsiteY1" fmla="*/ 0 h 1808480"/>
              <a:gd name="connsiteX2" fmla="*/ 137160 w 4728210"/>
              <a:gd name="connsiteY2" fmla="*/ 30480 h 1808480"/>
              <a:gd name="connsiteX3" fmla="*/ 198120 w 4728210"/>
              <a:gd name="connsiteY3" fmla="*/ 30480 h 1808480"/>
              <a:gd name="connsiteX4" fmla="*/ 198120 w 4728210"/>
              <a:gd name="connsiteY4" fmla="*/ 55880 h 1808480"/>
              <a:gd name="connsiteX5" fmla="*/ 198120 w 4728210"/>
              <a:gd name="connsiteY5" fmla="*/ 55880 h 1808480"/>
              <a:gd name="connsiteX6" fmla="*/ 218440 w 4728210"/>
              <a:gd name="connsiteY6" fmla="*/ 76200 h 1808480"/>
              <a:gd name="connsiteX7" fmla="*/ 269240 w 4728210"/>
              <a:gd name="connsiteY7" fmla="*/ 76200 h 1808480"/>
              <a:gd name="connsiteX8" fmla="*/ 269240 w 4728210"/>
              <a:gd name="connsiteY8" fmla="*/ 137160 h 1808480"/>
              <a:gd name="connsiteX9" fmla="*/ 314960 w 4728210"/>
              <a:gd name="connsiteY9" fmla="*/ 137160 h 1808480"/>
              <a:gd name="connsiteX10" fmla="*/ 314960 w 4728210"/>
              <a:gd name="connsiteY10" fmla="*/ 177800 h 1808480"/>
              <a:gd name="connsiteX11" fmla="*/ 340360 w 4728210"/>
              <a:gd name="connsiteY11" fmla="*/ 177800 h 1808480"/>
              <a:gd name="connsiteX12" fmla="*/ 340360 w 4728210"/>
              <a:gd name="connsiteY12" fmla="*/ 198120 h 1808480"/>
              <a:gd name="connsiteX13" fmla="*/ 421640 w 4728210"/>
              <a:gd name="connsiteY13" fmla="*/ 198120 h 1808480"/>
              <a:gd name="connsiteX14" fmla="*/ 421640 w 4728210"/>
              <a:gd name="connsiteY14" fmla="*/ 243840 h 1808480"/>
              <a:gd name="connsiteX15" fmla="*/ 452120 w 4728210"/>
              <a:gd name="connsiteY15" fmla="*/ 243840 h 1808480"/>
              <a:gd name="connsiteX16" fmla="*/ 452120 w 4728210"/>
              <a:gd name="connsiteY16" fmla="*/ 269240 h 1808480"/>
              <a:gd name="connsiteX17" fmla="*/ 472440 w 4728210"/>
              <a:gd name="connsiteY17" fmla="*/ 269240 h 1808480"/>
              <a:gd name="connsiteX18" fmla="*/ 472440 w 4728210"/>
              <a:gd name="connsiteY18" fmla="*/ 294640 h 1808480"/>
              <a:gd name="connsiteX19" fmla="*/ 574040 w 4728210"/>
              <a:gd name="connsiteY19" fmla="*/ 294640 h 1808480"/>
              <a:gd name="connsiteX20" fmla="*/ 574040 w 4728210"/>
              <a:gd name="connsiteY20" fmla="*/ 325120 h 1808480"/>
              <a:gd name="connsiteX21" fmla="*/ 589280 w 4728210"/>
              <a:gd name="connsiteY21" fmla="*/ 325120 h 1808480"/>
              <a:gd name="connsiteX22" fmla="*/ 589280 w 4728210"/>
              <a:gd name="connsiteY22" fmla="*/ 386080 h 1808480"/>
              <a:gd name="connsiteX23" fmla="*/ 635000 w 4728210"/>
              <a:gd name="connsiteY23" fmla="*/ 386080 h 1808480"/>
              <a:gd name="connsiteX24" fmla="*/ 635000 w 4728210"/>
              <a:gd name="connsiteY24" fmla="*/ 431800 h 1808480"/>
              <a:gd name="connsiteX25" fmla="*/ 650240 w 4728210"/>
              <a:gd name="connsiteY25" fmla="*/ 431800 h 1808480"/>
              <a:gd name="connsiteX26" fmla="*/ 650240 w 4728210"/>
              <a:gd name="connsiteY26" fmla="*/ 467360 h 1808480"/>
              <a:gd name="connsiteX27" fmla="*/ 675640 w 4728210"/>
              <a:gd name="connsiteY27" fmla="*/ 467360 h 1808480"/>
              <a:gd name="connsiteX28" fmla="*/ 675640 w 4728210"/>
              <a:gd name="connsiteY28" fmla="*/ 492760 h 1808480"/>
              <a:gd name="connsiteX29" fmla="*/ 741680 w 4728210"/>
              <a:gd name="connsiteY29" fmla="*/ 492760 h 1808480"/>
              <a:gd name="connsiteX30" fmla="*/ 741680 w 4728210"/>
              <a:gd name="connsiteY30" fmla="*/ 513080 h 1808480"/>
              <a:gd name="connsiteX31" fmla="*/ 782320 w 4728210"/>
              <a:gd name="connsiteY31" fmla="*/ 513080 h 1808480"/>
              <a:gd name="connsiteX32" fmla="*/ 782320 w 4728210"/>
              <a:gd name="connsiteY32" fmla="*/ 513080 h 1808480"/>
              <a:gd name="connsiteX33" fmla="*/ 782320 w 4728210"/>
              <a:gd name="connsiteY33" fmla="*/ 543560 h 1808480"/>
              <a:gd name="connsiteX34" fmla="*/ 782320 w 4728210"/>
              <a:gd name="connsiteY34" fmla="*/ 589280 h 1808480"/>
              <a:gd name="connsiteX35" fmla="*/ 822960 w 4728210"/>
              <a:gd name="connsiteY35" fmla="*/ 589280 h 1808480"/>
              <a:gd name="connsiteX36" fmla="*/ 822960 w 4728210"/>
              <a:gd name="connsiteY36" fmla="*/ 629920 h 1808480"/>
              <a:gd name="connsiteX37" fmla="*/ 822960 w 4728210"/>
              <a:gd name="connsiteY37" fmla="*/ 629920 h 1808480"/>
              <a:gd name="connsiteX38" fmla="*/ 848360 w 4728210"/>
              <a:gd name="connsiteY38" fmla="*/ 655320 h 1808480"/>
              <a:gd name="connsiteX39" fmla="*/ 878840 w 4728210"/>
              <a:gd name="connsiteY39" fmla="*/ 655320 h 1808480"/>
              <a:gd name="connsiteX40" fmla="*/ 995680 w 4728210"/>
              <a:gd name="connsiteY40" fmla="*/ 655320 h 1808480"/>
              <a:gd name="connsiteX41" fmla="*/ 995680 w 4728210"/>
              <a:gd name="connsiteY41" fmla="*/ 711200 h 1808480"/>
              <a:gd name="connsiteX42" fmla="*/ 1031240 w 4728210"/>
              <a:gd name="connsiteY42" fmla="*/ 711200 h 1808480"/>
              <a:gd name="connsiteX43" fmla="*/ 1031240 w 4728210"/>
              <a:gd name="connsiteY43" fmla="*/ 762000 h 1808480"/>
              <a:gd name="connsiteX44" fmla="*/ 1056640 w 4728210"/>
              <a:gd name="connsiteY44" fmla="*/ 762000 h 1808480"/>
              <a:gd name="connsiteX45" fmla="*/ 1056640 w 4728210"/>
              <a:gd name="connsiteY45" fmla="*/ 812800 h 1808480"/>
              <a:gd name="connsiteX46" fmla="*/ 1102360 w 4728210"/>
              <a:gd name="connsiteY46" fmla="*/ 812800 h 1808480"/>
              <a:gd name="connsiteX47" fmla="*/ 1173480 w 4728210"/>
              <a:gd name="connsiteY47" fmla="*/ 812800 h 1808480"/>
              <a:gd name="connsiteX48" fmla="*/ 1173480 w 4728210"/>
              <a:gd name="connsiteY48" fmla="*/ 812800 h 1808480"/>
              <a:gd name="connsiteX49" fmla="*/ 1173480 w 4728210"/>
              <a:gd name="connsiteY49" fmla="*/ 868680 h 1808480"/>
              <a:gd name="connsiteX50" fmla="*/ 1209040 w 4728210"/>
              <a:gd name="connsiteY50" fmla="*/ 868680 h 1808480"/>
              <a:gd name="connsiteX51" fmla="*/ 1209040 w 4728210"/>
              <a:gd name="connsiteY51" fmla="*/ 904240 h 1808480"/>
              <a:gd name="connsiteX52" fmla="*/ 1209040 w 4728210"/>
              <a:gd name="connsiteY52" fmla="*/ 904240 h 1808480"/>
              <a:gd name="connsiteX53" fmla="*/ 1244600 w 4728210"/>
              <a:gd name="connsiteY53" fmla="*/ 939800 h 1808480"/>
              <a:gd name="connsiteX54" fmla="*/ 1325880 w 4728210"/>
              <a:gd name="connsiteY54" fmla="*/ 939800 h 1808480"/>
              <a:gd name="connsiteX55" fmla="*/ 1325880 w 4728210"/>
              <a:gd name="connsiteY55" fmla="*/ 949960 h 1808480"/>
              <a:gd name="connsiteX56" fmla="*/ 1325880 w 4728210"/>
              <a:gd name="connsiteY56" fmla="*/ 949960 h 1808480"/>
              <a:gd name="connsiteX57" fmla="*/ 1351280 w 4728210"/>
              <a:gd name="connsiteY57" fmla="*/ 975360 h 1808480"/>
              <a:gd name="connsiteX58" fmla="*/ 1407160 w 4728210"/>
              <a:gd name="connsiteY58" fmla="*/ 975360 h 1808480"/>
              <a:gd name="connsiteX59" fmla="*/ 1407160 w 4728210"/>
              <a:gd name="connsiteY59" fmla="*/ 1000760 h 1808480"/>
              <a:gd name="connsiteX60" fmla="*/ 1447800 w 4728210"/>
              <a:gd name="connsiteY60" fmla="*/ 1000760 h 1808480"/>
              <a:gd name="connsiteX61" fmla="*/ 1529080 w 4728210"/>
              <a:gd name="connsiteY61" fmla="*/ 1000760 h 1808480"/>
              <a:gd name="connsiteX62" fmla="*/ 1529080 w 4728210"/>
              <a:gd name="connsiteY62" fmla="*/ 1046480 h 1808480"/>
              <a:gd name="connsiteX63" fmla="*/ 1610360 w 4728210"/>
              <a:gd name="connsiteY63" fmla="*/ 1046480 h 1808480"/>
              <a:gd name="connsiteX64" fmla="*/ 1610360 w 4728210"/>
              <a:gd name="connsiteY64" fmla="*/ 1046480 h 1808480"/>
              <a:gd name="connsiteX65" fmla="*/ 1635760 w 4728210"/>
              <a:gd name="connsiteY65" fmla="*/ 1071880 h 1808480"/>
              <a:gd name="connsiteX66" fmla="*/ 1656080 w 4728210"/>
              <a:gd name="connsiteY66" fmla="*/ 1092200 h 1808480"/>
              <a:gd name="connsiteX67" fmla="*/ 1701800 w 4728210"/>
              <a:gd name="connsiteY67" fmla="*/ 1092200 h 1808480"/>
              <a:gd name="connsiteX68" fmla="*/ 1701800 w 4728210"/>
              <a:gd name="connsiteY68" fmla="*/ 1148080 h 1808480"/>
              <a:gd name="connsiteX69" fmla="*/ 1823720 w 4728210"/>
              <a:gd name="connsiteY69" fmla="*/ 1148080 h 1808480"/>
              <a:gd name="connsiteX70" fmla="*/ 1823720 w 4728210"/>
              <a:gd name="connsiteY70" fmla="*/ 1178560 h 1808480"/>
              <a:gd name="connsiteX71" fmla="*/ 1823720 w 4728210"/>
              <a:gd name="connsiteY71" fmla="*/ 1178560 h 1808480"/>
              <a:gd name="connsiteX72" fmla="*/ 1854200 w 4728210"/>
              <a:gd name="connsiteY72" fmla="*/ 1209040 h 1808480"/>
              <a:gd name="connsiteX73" fmla="*/ 1910080 w 4728210"/>
              <a:gd name="connsiteY73" fmla="*/ 1209040 h 1808480"/>
              <a:gd name="connsiteX74" fmla="*/ 1910080 w 4728210"/>
              <a:gd name="connsiteY74" fmla="*/ 1209040 h 1808480"/>
              <a:gd name="connsiteX75" fmla="*/ 1925320 w 4728210"/>
              <a:gd name="connsiteY75" fmla="*/ 1224280 h 1808480"/>
              <a:gd name="connsiteX76" fmla="*/ 1933786 w 4728210"/>
              <a:gd name="connsiteY76" fmla="*/ 1268731 h 1808480"/>
              <a:gd name="connsiteX77" fmla="*/ 1964690 w 4728210"/>
              <a:gd name="connsiteY77" fmla="*/ 1275080 h 1808480"/>
              <a:gd name="connsiteX78" fmla="*/ 1949873 w 4728210"/>
              <a:gd name="connsiteY78" fmla="*/ 1315932 h 1808480"/>
              <a:gd name="connsiteX79" fmla="*/ 2098040 w 4728210"/>
              <a:gd name="connsiteY79" fmla="*/ 1310640 h 1808480"/>
              <a:gd name="connsiteX80" fmla="*/ 2098040 w 4728210"/>
              <a:gd name="connsiteY80" fmla="*/ 1397000 h 1808480"/>
              <a:gd name="connsiteX81" fmla="*/ 2458720 w 4728210"/>
              <a:gd name="connsiteY81" fmla="*/ 1397000 h 1808480"/>
              <a:gd name="connsiteX82" fmla="*/ 2458720 w 4728210"/>
              <a:gd name="connsiteY82" fmla="*/ 1468120 h 1808480"/>
              <a:gd name="connsiteX83" fmla="*/ 2611120 w 4728210"/>
              <a:gd name="connsiteY83" fmla="*/ 1468120 h 1808480"/>
              <a:gd name="connsiteX84" fmla="*/ 2611120 w 4728210"/>
              <a:gd name="connsiteY84" fmla="*/ 1554480 h 1808480"/>
              <a:gd name="connsiteX85" fmla="*/ 2702560 w 4728210"/>
              <a:gd name="connsiteY85" fmla="*/ 1554480 h 1808480"/>
              <a:gd name="connsiteX86" fmla="*/ 2702560 w 4728210"/>
              <a:gd name="connsiteY86" fmla="*/ 1645920 h 1808480"/>
              <a:gd name="connsiteX87" fmla="*/ 2763520 w 4728210"/>
              <a:gd name="connsiteY87" fmla="*/ 1645920 h 1808480"/>
              <a:gd name="connsiteX88" fmla="*/ 2763520 w 4728210"/>
              <a:gd name="connsiteY88" fmla="*/ 1645920 h 1808480"/>
              <a:gd name="connsiteX89" fmla="*/ 2844800 w 4728210"/>
              <a:gd name="connsiteY89" fmla="*/ 1645920 h 1808480"/>
              <a:gd name="connsiteX90" fmla="*/ 2844800 w 4728210"/>
              <a:gd name="connsiteY90" fmla="*/ 1727200 h 1808480"/>
              <a:gd name="connsiteX91" fmla="*/ 3058160 w 4728210"/>
              <a:gd name="connsiteY91" fmla="*/ 1727200 h 1808480"/>
              <a:gd name="connsiteX92" fmla="*/ 3058160 w 4728210"/>
              <a:gd name="connsiteY92" fmla="*/ 1804670 h 1808480"/>
              <a:gd name="connsiteX93" fmla="*/ 4728210 w 4728210"/>
              <a:gd name="connsiteY93" fmla="*/ 1808480 h 1808480"/>
              <a:gd name="connsiteX0" fmla="*/ 0 w 4728210"/>
              <a:gd name="connsiteY0" fmla="*/ 0 h 1808480"/>
              <a:gd name="connsiteX1" fmla="*/ 137160 w 4728210"/>
              <a:gd name="connsiteY1" fmla="*/ 0 h 1808480"/>
              <a:gd name="connsiteX2" fmla="*/ 137160 w 4728210"/>
              <a:gd name="connsiteY2" fmla="*/ 30480 h 1808480"/>
              <a:gd name="connsiteX3" fmla="*/ 198120 w 4728210"/>
              <a:gd name="connsiteY3" fmla="*/ 30480 h 1808480"/>
              <a:gd name="connsiteX4" fmla="*/ 198120 w 4728210"/>
              <a:gd name="connsiteY4" fmla="*/ 55880 h 1808480"/>
              <a:gd name="connsiteX5" fmla="*/ 198120 w 4728210"/>
              <a:gd name="connsiteY5" fmla="*/ 55880 h 1808480"/>
              <a:gd name="connsiteX6" fmla="*/ 218440 w 4728210"/>
              <a:gd name="connsiteY6" fmla="*/ 76200 h 1808480"/>
              <a:gd name="connsiteX7" fmla="*/ 269240 w 4728210"/>
              <a:gd name="connsiteY7" fmla="*/ 76200 h 1808480"/>
              <a:gd name="connsiteX8" fmla="*/ 269240 w 4728210"/>
              <a:gd name="connsiteY8" fmla="*/ 137160 h 1808480"/>
              <a:gd name="connsiteX9" fmla="*/ 314960 w 4728210"/>
              <a:gd name="connsiteY9" fmla="*/ 137160 h 1808480"/>
              <a:gd name="connsiteX10" fmla="*/ 314960 w 4728210"/>
              <a:gd name="connsiteY10" fmla="*/ 177800 h 1808480"/>
              <a:gd name="connsiteX11" fmla="*/ 340360 w 4728210"/>
              <a:gd name="connsiteY11" fmla="*/ 177800 h 1808480"/>
              <a:gd name="connsiteX12" fmla="*/ 340360 w 4728210"/>
              <a:gd name="connsiteY12" fmla="*/ 198120 h 1808480"/>
              <a:gd name="connsiteX13" fmla="*/ 421640 w 4728210"/>
              <a:gd name="connsiteY13" fmla="*/ 198120 h 1808480"/>
              <a:gd name="connsiteX14" fmla="*/ 421640 w 4728210"/>
              <a:gd name="connsiteY14" fmla="*/ 243840 h 1808480"/>
              <a:gd name="connsiteX15" fmla="*/ 452120 w 4728210"/>
              <a:gd name="connsiteY15" fmla="*/ 243840 h 1808480"/>
              <a:gd name="connsiteX16" fmla="*/ 452120 w 4728210"/>
              <a:gd name="connsiteY16" fmla="*/ 269240 h 1808480"/>
              <a:gd name="connsiteX17" fmla="*/ 472440 w 4728210"/>
              <a:gd name="connsiteY17" fmla="*/ 269240 h 1808480"/>
              <a:gd name="connsiteX18" fmla="*/ 472440 w 4728210"/>
              <a:gd name="connsiteY18" fmla="*/ 294640 h 1808480"/>
              <a:gd name="connsiteX19" fmla="*/ 574040 w 4728210"/>
              <a:gd name="connsiteY19" fmla="*/ 294640 h 1808480"/>
              <a:gd name="connsiteX20" fmla="*/ 574040 w 4728210"/>
              <a:gd name="connsiteY20" fmla="*/ 325120 h 1808480"/>
              <a:gd name="connsiteX21" fmla="*/ 589280 w 4728210"/>
              <a:gd name="connsiteY21" fmla="*/ 325120 h 1808480"/>
              <a:gd name="connsiteX22" fmla="*/ 589280 w 4728210"/>
              <a:gd name="connsiteY22" fmla="*/ 386080 h 1808480"/>
              <a:gd name="connsiteX23" fmla="*/ 635000 w 4728210"/>
              <a:gd name="connsiteY23" fmla="*/ 386080 h 1808480"/>
              <a:gd name="connsiteX24" fmla="*/ 635000 w 4728210"/>
              <a:gd name="connsiteY24" fmla="*/ 431800 h 1808480"/>
              <a:gd name="connsiteX25" fmla="*/ 650240 w 4728210"/>
              <a:gd name="connsiteY25" fmla="*/ 431800 h 1808480"/>
              <a:gd name="connsiteX26" fmla="*/ 650240 w 4728210"/>
              <a:gd name="connsiteY26" fmla="*/ 467360 h 1808480"/>
              <a:gd name="connsiteX27" fmla="*/ 675640 w 4728210"/>
              <a:gd name="connsiteY27" fmla="*/ 467360 h 1808480"/>
              <a:gd name="connsiteX28" fmla="*/ 675640 w 4728210"/>
              <a:gd name="connsiteY28" fmla="*/ 492760 h 1808480"/>
              <a:gd name="connsiteX29" fmla="*/ 741680 w 4728210"/>
              <a:gd name="connsiteY29" fmla="*/ 492760 h 1808480"/>
              <a:gd name="connsiteX30" fmla="*/ 741680 w 4728210"/>
              <a:gd name="connsiteY30" fmla="*/ 513080 h 1808480"/>
              <a:gd name="connsiteX31" fmla="*/ 782320 w 4728210"/>
              <a:gd name="connsiteY31" fmla="*/ 513080 h 1808480"/>
              <a:gd name="connsiteX32" fmla="*/ 782320 w 4728210"/>
              <a:gd name="connsiteY32" fmla="*/ 513080 h 1808480"/>
              <a:gd name="connsiteX33" fmla="*/ 782320 w 4728210"/>
              <a:gd name="connsiteY33" fmla="*/ 543560 h 1808480"/>
              <a:gd name="connsiteX34" fmla="*/ 782320 w 4728210"/>
              <a:gd name="connsiteY34" fmla="*/ 589280 h 1808480"/>
              <a:gd name="connsiteX35" fmla="*/ 822960 w 4728210"/>
              <a:gd name="connsiteY35" fmla="*/ 589280 h 1808480"/>
              <a:gd name="connsiteX36" fmla="*/ 822960 w 4728210"/>
              <a:gd name="connsiteY36" fmla="*/ 629920 h 1808480"/>
              <a:gd name="connsiteX37" fmla="*/ 822960 w 4728210"/>
              <a:gd name="connsiteY37" fmla="*/ 629920 h 1808480"/>
              <a:gd name="connsiteX38" fmla="*/ 848360 w 4728210"/>
              <a:gd name="connsiteY38" fmla="*/ 655320 h 1808480"/>
              <a:gd name="connsiteX39" fmla="*/ 878840 w 4728210"/>
              <a:gd name="connsiteY39" fmla="*/ 655320 h 1808480"/>
              <a:gd name="connsiteX40" fmla="*/ 995680 w 4728210"/>
              <a:gd name="connsiteY40" fmla="*/ 655320 h 1808480"/>
              <a:gd name="connsiteX41" fmla="*/ 995680 w 4728210"/>
              <a:gd name="connsiteY41" fmla="*/ 711200 h 1808480"/>
              <a:gd name="connsiteX42" fmla="*/ 1031240 w 4728210"/>
              <a:gd name="connsiteY42" fmla="*/ 711200 h 1808480"/>
              <a:gd name="connsiteX43" fmla="*/ 1031240 w 4728210"/>
              <a:gd name="connsiteY43" fmla="*/ 762000 h 1808480"/>
              <a:gd name="connsiteX44" fmla="*/ 1056640 w 4728210"/>
              <a:gd name="connsiteY44" fmla="*/ 762000 h 1808480"/>
              <a:gd name="connsiteX45" fmla="*/ 1056640 w 4728210"/>
              <a:gd name="connsiteY45" fmla="*/ 812800 h 1808480"/>
              <a:gd name="connsiteX46" fmla="*/ 1102360 w 4728210"/>
              <a:gd name="connsiteY46" fmla="*/ 812800 h 1808480"/>
              <a:gd name="connsiteX47" fmla="*/ 1173480 w 4728210"/>
              <a:gd name="connsiteY47" fmla="*/ 812800 h 1808480"/>
              <a:gd name="connsiteX48" fmla="*/ 1173480 w 4728210"/>
              <a:gd name="connsiteY48" fmla="*/ 812800 h 1808480"/>
              <a:gd name="connsiteX49" fmla="*/ 1173480 w 4728210"/>
              <a:gd name="connsiteY49" fmla="*/ 868680 h 1808480"/>
              <a:gd name="connsiteX50" fmla="*/ 1209040 w 4728210"/>
              <a:gd name="connsiteY50" fmla="*/ 868680 h 1808480"/>
              <a:gd name="connsiteX51" fmla="*/ 1209040 w 4728210"/>
              <a:gd name="connsiteY51" fmla="*/ 904240 h 1808480"/>
              <a:gd name="connsiteX52" fmla="*/ 1209040 w 4728210"/>
              <a:gd name="connsiteY52" fmla="*/ 904240 h 1808480"/>
              <a:gd name="connsiteX53" fmla="*/ 1244600 w 4728210"/>
              <a:gd name="connsiteY53" fmla="*/ 939800 h 1808480"/>
              <a:gd name="connsiteX54" fmla="*/ 1325880 w 4728210"/>
              <a:gd name="connsiteY54" fmla="*/ 939800 h 1808480"/>
              <a:gd name="connsiteX55" fmla="*/ 1325880 w 4728210"/>
              <a:gd name="connsiteY55" fmla="*/ 949960 h 1808480"/>
              <a:gd name="connsiteX56" fmla="*/ 1325880 w 4728210"/>
              <a:gd name="connsiteY56" fmla="*/ 949960 h 1808480"/>
              <a:gd name="connsiteX57" fmla="*/ 1351280 w 4728210"/>
              <a:gd name="connsiteY57" fmla="*/ 975360 h 1808480"/>
              <a:gd name="connsiteX58" fmla="*/ 1407160 w 4728210"/>
              <a:gd name="connsiteY58" fmla="*/ 975360 h 1808480"/>
              <a:gd name="connsiteX59" fmla="*/ 1407160 w 4728210"/>
              <a:gd name="connsiteY59" fmla="*/ 1000760 h 1808480"/>
              <a:gd name="connsiteX60" fmla="*/ 1447800 w 4728210"/>
              <a:gd name="connsiteY60" fmla="*/ 1000760 h 1808480"/>
              <a:gd name="connsiteX61" fmla="*/ 1529080 w 4728210"/>
              <a:gd name="connsiteY61" fmla="*/ 1000760 h 1808480"/>
              <a:gd name="connsiteX62" fmla="*/ 1529080 w 4728210"/>
              <a:gd name="connsiteY62" fmla="*/ 1046480 h 1808480"/>
              <a:gd name="connsiteX63" fmla="*/ 1610360 w 4728210"/>
              <a:gd name="connsiteY63" fmla="*/ 1046480 h 1808480"/>
              <a:gd name="connsiteX64" fmla="*/ 1610360 w 4728210"/>
              <a:gd name="connsiteY64" fmla="*/ 1046480 h 1808480"/>
              <a:gd name="connsiteX65" fmla="*/ 1635760 w 4728210"/>
              <a:gd name="connsiteY65" fmla="*/ 1071880 h 1808480"/>
              <a:gd name="connsiteX66" fmla="*/ 1656080 w 4728210"/>
              <a:gd name="connsiteY66" fmla="*/ 1092200 h 1808480"/>
              <a:gd name="connsiteX67" fmla="*/ 1701800 w 4728210"/>
              <a:gd name="connsiteY67" fmla="*/ 1092200 h 1808480"/>
              <a:gd name="connsiteX68" fmla="*/ 1701800 w 4728210"/>
              <a:gd name="connsiteY68" fmla="*/ 1148080 h 1808480"/>
              <a:gd name="connsiteX69" fmla="*/ 1823720 w 4728210"/>
              <a:gd name="connsiteY69" fmla="*/ 1148080 h 1808480"/>
              <a:gd name="connsiteX70" fmla="*/ 1823720 w 4728210"/>
              <a:gd name="connsiteY70" fmla="*/ 1178560 h 1808480"/>
              <a:gd name="connsiteX71" fmla="*/ 1823720 w 4728210"/>
              <a:gd name="connsiteY71" fmla="*/ 1178560 h 1808480"/>
              <a:gd name="connsiteX72" fmla="*/ 1854200 w 4728210"/>
              <a:gd name="connsiteY72" fmla="*/ 1209040 h 1808480"/>
              <a:gd name="connsiteX73" fmla="*/ 1910080 w 4728210"/>
              <a:gd name="connsiteY73" fmla="*/ 1209040 h 1808480"/>
              <a:gd name="connsiteX74" fmla="*/ 1910080 w 4728210"/>
              <a:gd name="connsiteY74" fmla="*/ 1209040 h 1808480"/>
              <a:gd name="connsiteX75" fmla="*/ 1925320 w 4728210"/>
              <a:gd name="connsiteY75" fmla="*/ 1224280 h 1808480"/>
              <a:gd name="connsiteX76" fmla="*/ 1933786 w 4728210"/>
              <a:gd name="connsiteY76" fmla="*/ 1268731 h 1808480"/>
              <a:gd name="connsiteX77" fmla="*/ 1964690 w 4728210"/>
              <a:gd name="connsiteY77" fmla="*/ 1275080 h 1808480"/>
              <a:gd name="connsiteX78" fmla="*/ 1960456 w 4728210"/>
              <a:gd name="connsiteY78" fmla="*/ 1315932 h 1808480"/>
              <a:gd name="connsiteX79" fmla="*/ 2098040 w 4728210"/>
              <a:gd name="connsiteY79" fmla="*/ 1310640 h 1808480"/>
              <a:gd name="connsiteX80" fmla="*/ 2098040 w 4728210"/>
              <a:gd name="connsiteY80" fmla="*/ 1397000 h 1808480"/>
              <a:gd name="connsiteX81" fmla="*/ 2458720 w 4728210"/>
              <a:gd name="connsiteY81" fmla="*/ 1397000 h 1808480"/>
              <a:gd name="connsiteX82" fmla="*/ 2458720 w 4728210"/>
              <a:gd name="connsiteY82" fmla="*/ 1468120 h 1808480"/>
              <a:gd name="connsiteX83" fmla="*/ 2611120 w 4728210"/>
              <a:gd name="connsiteY83" fmla="*/ 1468120 h 1808480"/>
              <a:gd name="connsiteX84" fmla="*/ 2611120 w 4728210"/>
              <a:gd name="connsiteY84" fmla="*/ 1554480 h 1808480"/>
              <a:gd name="connsiteX85" fmla="*/ 2702560 w 4728210"/>
              <a:gd name="connsiteY85" fmla="*/ 1554480 h 1808480"/>
              <a:gd name="connsiteX86" fmla="*/ 2702560 w 4728210"/>
              <a:gd name="connsiteY86" fmla="*/ 1645920 h 1808480"/>
              <a:gd name="connsiteX87" fmla="*/ 2763520 w 4728210"/>
              <a:gd name="connsiteY87" fmla="*/ 1645920 h 1808480"/>
              <a:gd name="connsiteX88" fmla="*/ 2763520 w 4728210"/>
              <a:gd name="connsiteY88" fmla="*/ 1645920 h 1808480"/>
              <a:gd name="connsiteX89" fmla="*/ 2844800 w 4728210"/>
              <a:gd name="connsiteY89" fmla="*/ 1645920 h 1808480"/>
              <a:gd name="connsiteX90" fmla="*/ 2844800 w 4728210"/>
              <a:gd name="connsiteY90" fmla="*/ 1727200 h 1808480"/>
              <a:gd name="connsiteX91" fmla="*/ 3058160 w 4728210"/>
              <a:gd name="connsiteY91" fmla="*/ 1727200 h 1808480"/>
              <a:gd name="connsiteX92" fmla="*/ 3058160 w 4728210"/>
              <a:gd name="connsiteY92" fmla="*/ 1804670 h 1808480"/>
              <a:gd name="connsiteX93" fmla="*/ 4728210 w 4728210"/>
              <a:gd name="connsiteY93" fmla="*/ 1808480 h 1808480"/>
              <a:gd name="connsiteX0" fmla="*/ 0 w 4728210"/>
              <a:gd name="connsiteY0" fmla="*/ 0 h 1808480"/>
              <a:gd name="connsiteX1" fmla="*/ 137160 w 4728210"/>
              <a:gd name="connsiteY1" fmla="*/ 0 h 1808480"/>
              <a:gd name="connsiteX2" fmla="*/ 137160 w 4728210"/>
              <a:gd name="connsiteY2" fmla="*/ 30480 h 1808480"/>
              <a:gd name="connsiteX3" fmla="*/ 198120 w 4728210"/>
              <a:gd name="connsiteY3" fmla="*/ 30480 h 1808480"/>
              <a:gd name="connsiteX4" fmla="*/ 198120 w 4728210"/>
              <a:gd name="connsiteY4" fmla="*/ 55880 h 1808480"/>
              <a:gd name="connsiteX5" fmla="*/ 198120 w 4728210"/>
              <a:gd name="connsiteY5" fmla="*/ 55880 h 1808480"/>
              <a:gd name="connsiteX6" fmla="*/ 218440 w 4728210"/>
              <a:gd name="connsiteY6" fmla="*/ 76200 h 1808480"/>
              <a:gd name="connsiteX7" fmla="*/ 269240 w 4728210"/>
              <a:gd name="connsiteY7" fmla="*/ 76200 h 1808480"/>
              <a:gd name="connsiteX8" fmla="*/ 269240 w 4728210"/>
              <a:gd name="connsiteY8" fmla="*/ 137160 h 1808480"/>
              <a:gd name="connsiteX9" fmla="*/ 314960 w 4728210"/>
              <a:gd name="connsiteY9" fmla="*/ 137160 h 1808480"/>
              <a:gd name="connsiteX10" fmla="*/ 314960 w 4728210"/>
              <a:gd name="connsiteY10" fmla="*/ 177800 h 1808480"/>
              <a:gd name="connsiteX11" fmla="*/ 340360 w 4728210"/>
              <a:gd name="connsiteY11" fmla="*/ 177800 h 1808480"/>
              <a:gd name="connsiteX12" fmla="*/ 340360 w 4728210"/>
              <a:gd name="connsiteY12" fmla="*/ 198120 h 1808480"/>
              <a:gd name="connsiteX13" fmla="*/ 421640 w 4728210"/>
              <a:gd name="connsiteY13" fmla="*/ 198120 h 1808480"/>
              <a:gd name="connsiteX14" fmla="*/ 421640 w 4728210"/>
              <a:gd name="connsiteY14" fmla="*/ 243840 h 1808480"/>
              <a:gd name="connsiteX15" fmla="*/ 452120 w 4728210"/>
              <a:gd name="connsiteY15" fmla="*/ 243840 h 1808480"/>
              <a:gd name="connsiteX16" fmla="*/ 452120 w 4728210"/>
              <a:gd name="connsiteY16" fmla="*/ 269240 h 1808480"/>
              <a:gd name="connsiteX17" fmla="*/ 472440 w 4728210"/>
              <a:gd name="connsiteY17" fmla="*/ 269240 h 1808480"/>
              <a:gd name="connsiteX18" fmla="*/ 472440 w 4728210"/>
              <a:gd name="connsiteY18" fmla="*/ 294640 h 1808480"/>
              <a:gd name="connsiteX19" fmla="*/ 574040 w 4728210"/>
              <a:gd name="connsiteY19" fmla="*/ 294640 h 1808480"/>
              <a:gd name="connsiteX20" fmla="*/ 574040 w 4728210"/>
              <a:gd name="connsiteY20" fmla="*/ 325120 h 1808480"/>
              <a:gd name="connsiteX21" fmla="*/ 589280 w 4728210"/>
              <a:gd name="connsiteY21" fmla="*/ 325120 h 1808480"/>
              <a:gd name="connsiteX22" fmla="*/ 589280 w 4728210"/>
              <a:gd name="connsiteY22" fmla="*/ 386080 h 1808480"/>
              <a:gd name="connsiteX23" fmla="*/ 635000 w 4728210"/>
              <a:gd name="connsiteY23" fmla="*/ 386080 h 1808480"/>
              <a:gd name="connsiteX24" fmla="*/ 635000 w 4728210"/>
              <a:gd name="connsiteY24" fmla="*/ 431800 h 1808480"/>
              <a:gd name="connsiteX25" fmla="*/ 650240 w 4728210"/>
              <a:gd name="connsiteY25" fmla="*/ 431800 h 1808480"/>
              <a:gd name="connsiteX26" fmla="*/ 650240 w 4728210"/>
              <a:gd name="connsiteY26" fmla="*/ 467360 h 1808480"/>
              <a:gd name="connsiteX27" fmla="*/ 675640 w 4728210"/>
              <a:gd name="connsiteY27" fmla="*/ 467360 h 1808480"/>
              <a:gd name="connsiteX28" fmla="*/ 675640 w 4728210"/>
              <a:gd name="connsiteY28" fmla="*/ 492760 h 1808480"/>
              <a:gd name="connsiteX29" fmla="*/ 741680 w 4728210"/>
              <a:gd name="connsiteY29" fmla="*/ 492760 h 1808480"/>
              <a:gd name="connsiteX30" fmla="*/ 741680 w 4728210"/>
              <a:gd name="connsiteY30" fmla="*/ 513080 h 1808480"/>
              <a:gd name="connsiteX31" fmla="*/ 782320 w 4728210"/>
              <a:gd name="connsiteY31" fmla="*/ 513080 h 1808480"/>
              <a:gd name="connsiteX32" fmla="*/ 782320 w 4728210"/>
              <a:gd name="connsiteY32" fmla="*/ 513080 h 1808480"/>
              <a:gd name="connsiteX33" fmla="*/ 782320 w 4728210"/>
              <a:gd name="connsiteY33" fmla="*/ 543560 h 1808480"/>
              <a:gd name="connsiteX34" fmla="*/ 782320 w 4728210"/>
              <a:gd name="connsiteY34" fmla="*/ 589280 h 1808480"/>
              <a:gd name="connsiteX35" fmla="*/ 822960 w 4728210"/>
              <a:gd name="connsiteY35" fmla="*/ 589280 h 1808480"/>
              <a:gd name="connsiteX36" fmla="*/ 822960 w 4728210"/>
              <a:gd name="connsiteY36" fmla="*/ 629920 h 1808480"/>
              <a:gd name="connsiteX37" fmla="*/ 822960 w 4728210"/>
              <a:gd name="connsiteY37" fmla="*/ 629920 h 1808480"/>
              <a:gd name="connsiteX38" fmla="*/ 848360 w 4728210"/>
              <a:gd name="connsiteY38" fmla="*/ 655320 h 1808480"/>
              <a:gd name="connsiteX39" fmla="*/ 878840 w 4728210"/>
              <a:gd name="connsiteY39" fmla="*/ 655320 h 1808480"/>
              <a:gd name="connsiteX40" fmla="*/ 995680 w 4728210"/>
              <a:gd name="connsiteY40" fmla="*/ 655320 h 1808480"/>
              <a:gd name="connsiteX41" fmla="*/ 995680 w 4728210"/>
              <a:gd name="connsiteY41" fmla="*/ 711200 h 1808480"/>
              <a:gd name="connsiteX42" fmla="*/ 1031240 w 4728210"/>
              <a:gd name="connsiteY42" fmla="*/ 711200 h 1808480"/>
              <a:gd name="connsiteX43" fmla="*/ 1031240 w 4728210"/>
              <a:gd name="connsiteY43" fmla="*/ 762000 h 1808480"/>
              <a:gd name="connsiteX44" fmla="*/ 1056640 w 4728210"/>
              <a:gd name="connsiteY44" fmla="*/ 762000 h 1808480"/>
              <a:gd name="connsiteX45" fmla="*/ 1056640 w 4728210"/>
              <a:gd name="connsiteY45" fmla="*/ 812800 h 1808480"/>
              <a:gd name="connsiteX46" fmla="*/ 1102360 w 4728210"/>
              <a:gd name="connsiteY46" fmla="*/ 812800 h 1808480"/>
              <a:gd name="connsiteX47" fmla="*/ 1173480 w 4728210"/>
              <a:gd name="connsiteY47" fmla="*/ 812800 h 1808480"/>
              <a:gd name="connsiteX48" fmla="*/ 1173480 w 4728210"/>
              <a:gd name="connsiteY48" fmla="*/ 812800 h 1808480"/>
              <a:gd name="connsiteX49" fmla="*/ 1173480 w 4728210"/>
              <a:gd name="connsiteY49" fmla="*/ 868680 h 1808480"/>
              <a:gd name="connsiteX50" fmla="*/ 1209040 w 4728210"/>
              <a:gd name="connsiteY50" fmla="*/ 868680 h 1808480"/>
              <a:gd name="connsiteX51" fmla="*/ 1209040 w 4728210"/>
              <a:gd name="connsiteY51" fmla="*/ 904240 h 1808480"/>
              <a:gd name="connsiteX52" fmla="*/ 1209040 w 4728210"/>
              <a:gd name="connsiteY52" fmla="*/ 904240 h 1808480"/>
              <a:gd name="connsiteX53" fmla="*/ 1244600 w 4728210"/>
              <a:gd name="connsiteY53" fmla="*/ 939800 h 1808480"/>
              <a:gd name="connsiteX54" fmla="*/ 1325880 w 4728210"/>
              <a:gd name="connsiteY54" fmla="*/ 939800 h 1808480"/>
              <a:gd name="connsiteX55" fmla="*/ 1325880 w 4728210"/>
              <a:gd name="connsiteY55" fmla="*/ 949960 h 1808480"/>
              <a:gd name="connsiteX56" fmla="*/ 1325880 w 4728210"/>
              <a:gd name="connsiteY56" fmla="*/ 949960 h 1808480"/>
              <a:gd name="connsiteX57" fmla="*/ 1351280 w 4728210"/>
              <a:gd name="connsiteY57" fmla="*/ 975360 h 1808480"/>
              <a:gd name="connsiteX58" fmla="*/ 1407160 w 4728210"/>
              <a:gd name="connsiteY58" fmla="*/ 975360 h 1808480"/>
              <a:gd name="connsiteX59" fmla="*/ 1407160 w 4728210"/>
              <a:gd name="connsiteY59" fmla="*/ 1000760 h 1808480"/>
              <a:gd name="connsiteX60" fmla="*/ 1447800 w 4728210"/>
              <a:gd name="connsiteY60" fmla="*/ 1000760 h 1808480"/>
              <a:gd name="connsiteX61" fmla="*/ 1529080 w 4728210"/>
              <a:gd name="connsiteY61" fmla="*/ 1000760 h 1808480"/>
              <a:gd name="connsiteX62" fmla="*/ 1529080 w 4728210"/>
              <a:gd name="connsiteY62" fmla="*/ 1046480 h 1808480"/>
              <a:gd name="connsiteX63" fmla="*/ 1610360 w 4728210"/>
              <a:gd name="connsiteY63" fmla="*/ 1046480 h 1808480"/>
              <a:gd name="connsiteX64" fmla="*/ 1610360 w 4728210"/>
              <a:gd name="connsiteY64" fmla="*/ 1046480 h 1808480"/>
              <a:gd name="connsiteX65" fmla="*/ 1635760 w 4728210"/>
              <a:gd name="connsiteY65" fmla="*/ 1071880 h 1808480"/>
              <a:gd name="connsiteX66" fmla="*/ 1656080 w 4728210"/>
              <a:gd name="connsiteY66" fmla="*/ 1092200 h 1808480"/>
              <a:gd name="connsiteX67" fmla="*/ 1701800 w 4728210"/>
              <a:gd name="connsiteY67" fmla="*/ 1092200 h 1808480"/>
              <a:gd name="connsiteX68" fmla="*/ 1701800 w 4728210"/>
              <a:gd name="connsiteY68" fmla="*/ 1148080 h 1808480"/>
              <a:gd name="connsiteX69" fmla="*/ 1823720 w 4728210"/>
              <a:gd name="connsiteY69" fmla="*/ 1148080 h 1808480"/>
              <a:gd name="connsiteX70" fmla="*/ 1823720 w 4728210"/>
              <a:gd name="connsiteY70" fmla="*/ 1178560 h 1808480"/>
              <a:gd name="connsiteX71" fmla="*/ 1823720 w 4728210"/>
              <a:gd name="connsiteY71" fmla="*/ 1178560 h 1808480"/>
              <a:gd name="connsiteX72" fmla="*/ 1854200 w 4728210"/>
              <a:gd name="connsiteY72" fmla="*/ 1209040 h 1808480"/>
              <a:gd name="connsiteX73" fmla="*/ 1910080 w 4728210"/>
              <a:gd name="connsiteY73" fmla="*/ 1209040 h 1808480"/>
              <a:gd name="connsiteX74" fmla="*/ 1910080 w 4728210"/>
              <a:gd name="connsiteY74" fmla="*/ 1209040 h 1808480"/>
              <a:gd name="connsiteX75" fmla="*/ 1925320 w 4728210"/>
              <a:gd name="connsiteY75" fmla="*/ 1224280 h 1808480"/>
              <a:gd name="connsiteX76" fmla="*/ 1933786 w 4728210"/>
              <a:gd name="connsiteY76" fmla="*/ 1268731 h 1808480"/>
              <a:gd name="connsiteX77" fmla="*/ 1954106 w 4728210"/>
              <a:gd name="connsiteY77" fmla="*/ 1268730 h 1808480"/>
              <a:gd name="connsiteX78" fmla="*/ 1960456 w 4728210"/>
              <a:gd name="connsiteY78" fmla="*/ 1315932 h 1808480"/>
              <a:gd name="connsiteX79" fmla="*/ 2098040 w 4728210"/>
              <a:gd name="connsiteY79" fmla="*/ 1310640 h 1808480"/>
              <a:gd name="connsiteX80" fmla="*/ 2098040 w 4728210"/>
              <a:gd name="connsiteY80" fmla="*/ 1397000 h 1808480"/>
              <a:gd name="connsiteX81" fmla="*/ 2458720 w 4728210"/>
              <a:gd name="connsiteY81" fmla="*/ 1397000 h 1808480"/>
              <a:gd name="connsiteX82" fmla="*/ 2458720 w 4728210"/>
              <a:gd name="connsiteY82" fmla="*/ 1468120 h 1808480"/>
              <a:gd name="connsiteX83" fmla="*/ 2611120 w 4728210"/>
              <a:gd name="connsiteY83" fmla="*/ 1468120 h 1808480"/>
              <a:gd name="connsiteX84" fmla="*/ 2611120 w 4728210"/>
              <a:gd name="connsiteY84" fmla="*/ 1554480 h 1808480"/>
              <a:gd name="connsiteX85" fmla="*/ 2702560 w 4728210"/>
              <a:gd name="connsiteY85" fmla="*/ 1554480 h 1808480"/>
              <a:gd name="connsiteX86" fmla="*/ 2702560 w 4728210"/>
              <a:gd name="connsiteY86" fmla="*/ 1645920 h 1808480"/>
              <a:gd name="connsiteX87" fmla="*/ 2763520 w 4728210"/>
              <a:gd name="connsiteY87" fmla="*/ 1645920 h 1808480"/>
              <a:gd name="connsiteX88" fmla="*/ 2763520 w 4728210"/>
              <a:gd name="connsiteY88" fmla="*/ 1645920 h 1808480"/>
              <a:gd name="connsiteX89" fmla="*/ 2844800 w 4728210"/>
              <a:gd name="connsiteY89" fmla="*/ 1645920 h 1808480"/>
              <a:gd name="connsiteX90" fmla="*/ 2844800 w 4728210"/>
              <a:gd name="connsiteY90" fmla="*/ 1727200 h 1808480"/>
              <a:gd name="connsiteX91" fmla="*/ 3058160 w 4728210"/>
              <a:gd name="connsiteY91" fmla="*/ 1727200 h 1808480"/>
              <a:gd name="connsiteX92" fmla="*/ 3058160 w 4728210"/>
              <a:gd name="connsiteY92" fmla="*/ 1804670 h 1808480"/>
              <a:gd name="connsiteX93" fmla="*/ 4728210 w 4728210"/>
              <a:gd name="connsiteY93" fmla="*/ 1808480 h 1808480"/>
              <a:gd name="connsiteX0" fmla="*/ 0 w 4728210"/>
              <a:gd name="connsiteY0" fmla="*/ 0 h 1808480"/>
              <a:gd name="connsiteX1" fmla="*/ 137160 w 4728210"/>
              <a:gd name="connsiteY1" fmla="*/ 0 h 1808480"/>
              <a:gd name="connsiteX2" fmla="*/ 137160 w 4728210"/>
              <a:gd name="connsiteY2" fmla="*/ 30480 h 1808480"/>
              <a:gd name="connsiteX3" fmla="*/ 198120 w 4728210"/>
              <a:gd name="connsiteY3" fmla="*/ 30480 h 1808480"/>
              <a:gd name="connsiteX4" fmla="*/ 198120 w 4728210"/>
              <a:gd name="connsiteY4" fmla="*/ 55880 h 1808480"/>
              <a:gd name="connsiteX5" fmla="*/ 198120 w 4728210"/>
              <a:gd name="connsiteY5" fmla="*/ 55880 h 1808480"/>
              <a:gd name="connsiteX6" fmla="*/ 218440 w 4728210"/>
              <a:gd name="connsiteY6" fmla="*/ 76200 h 1808480"/>
              <a:gd name="connsiteX7" fmla="*/ 269240 w 4728210"/>
              <a:gd name="connsiteY7" fmla="*/ 76200 h 1808480"/>
              <a:gd name="connsiteX8" fmla="*/ 269240 w 4728210"/>
              <a:gd name="connsiteY8" fmla="*/ 137160 h 1808480"/>
              <a:gd name="connsiteX9" fmla="*/ 314960 w 4728210"/>
              <a:gd name="connsiteY9" fmla="*/ 137160 h 1808480"/>
              <a:gd name="connsiteX10" fmla="*/ 314960 w 4728210"/>
              <a:gd name="connsiteY10" fmla="*/ 177800 h 1808480"/>
              <a:gd name="connsiteX11" fmla="*/ 340360 w 4728210"/>
              <a:gd name="connsiteY11" fmla="*/ 177800 h 1808480"/>
              <a:gd name="connsiteX12" fmla="*/ 340360 w 4728210"/>
              <a:gd name="connsiteY12" fmla="*/ 198120 h 1808480"/>
              <a:gd name="connsiteX13" fmla="*/ 421640 w 4728210"/>
              <a:gd name="connsiteY13" fmla="*/ 198120 h 1808480"/>
              <a:gd name="connsiteX14" fmla="*/ 421640 w 4728210"/>
              <a:gd name="connsiteY14" fmla="*/ 243840 h 1808480"/>
              <a:gd name="connsiteX15" fmla="*/ 452120 w 4728210"/>
              <a:gd name="connsiteY15" fmla="*/ 243840 h 1808480"/>
              <a:gd name="connsiteX16" fmla="*/ 452120 w 4728210"/>
              <a:gd name="connsiteY16" fmla="*/ 269240 h 1808480"/>
              <a:gd name="connsiteX17" fmla="*/ 472440 w 4728210"/>
              <a:gd name="connsiteY17" fmla="*/ 269240 h 1808480"/>
              <a:gd name="connsiteX18" fmla="*/ 472440 w 4728210"/>
              <a:gd name="connsiteY18" fmla="*/ 294640 h 1808480"/>
              <a:gd name="connsiteX19" fmla="*/ 574040 w 4728210"/>
              <a:gd name="connsiteY19" fmla="*/ 294640 h 1808480"/>
              <a:gd name="connsiteX20" fmla="*/ 574040 w 4728210"/>
              <a:gd name="connsiteY20" fmla="*/ 325120 h 1808480"/>
              <a:gd name="connsiteX21" fmla="*/ 589280 w 4728210"/>
              <a:gd name="connsiteY21" fmla="*/ 325120 h 1808480"/>
              <a:gd name="connsiteX22" fmla="*/ 589280 w 4728210"/>
              <a:gd name="connsiteY22" fmla="*/ 386080 h 1808480"/>
              <a:gd name="connsiteX23" fmla="*/ 635000 w 4728210"/>
              <a:gd name="connsiteY23" fmla="*/ 386080 h 1808480"/>
              <a:gd name="connsiteX24" fmla="*/ 635000 w 4728210"/>
              <a:gd name="connsiteY24" fmla="*/ 431800 h 1808480"/>
              <a:gd name="connsiteX25" fmla="*/ 650240 w 4728210"/>
              <a:gd name="connsiteY25" fmla="*/ 431800 h 1808480"/>
              <a:gd name="connsiteX26" fmla="*/ 650240 w 4728210"/>
              <a:gd name="connsiteY26" fmla="*/ 467360 h 1808480"/>
              <a:gd name="connsiteX27" fmla="*/ 675640 w 4728210"/>
              <a:gd name="connsiteY27" fmla="*/ 467360 h 1808480"/>
              <a:gd name="connsiteX28" fmla="*/ 675640 w 4728210"/>
              <a:gd name="connsiteY28" fmla="*/ 492760 h 1808480"/>
              <a:gd name="connsiteX29" fmla="*/ 741680 w 4728210"/>
              <a:gd name="connsiteY29" fmla="*/ 492760 h 1808480"/>
              <a:gd name="connsiteX30" fmla="*/ 741680 w 4728210"/>
              <a:gd name="connsiteY30" fmla="*/ 513080 h 1808480"/>
              <a:gd name="connsiteX31" fmla="*/ 782320 w 4728210"/>
              <a:gd name="connsiteY31" fmla="*/ 513080 h 1808480"/>
              <a:gd name="connsiteX32" fmla="*/ 782320 w 4728210"/>
              <a:gd name="connsiteY32" fmla="*/ 513080 h 1808480"/>
              <a:gd name="connsiteX33" fmla="*/ 782320 w 4728210"/>
              <a:gd name="connsiteY33" fmla="*/ 543560 h 1808480"/>
              <a:gd name="connsiteX34" fmla="*/ 782320 w 4728210"/>
              <a:gd name="connsiteY34" fmla="*/ 589280 h 1808480"/>
              <a:gd name="connsiteX35" fmla="*/ 822960 w 4728210"/>
              <a:gd name="connsiteY35" fmla="*/ 589280 h 1808480"/>
              <a:gd name="connsiteX36" fmla="*/ 822960 w 4728210"/>
              <a:gd name="connsiteY36" fmla="*/ 629920 h 1808480"/>
              <a:gd name="connsiteX37" fmla="*/ 822960 w 4728210"/>
              <a:gd name="connsiteY37" fmla="*/ 629920 h 1808480"/>
              <a:gd name="connsiteX38" fmla="*/ 848360 w 4728210"/>
              <a:gd name="connsiteY38" fmla="*/ 655320 h 1808480"/>
              <a:gd name="connsiteX39" fmla="*/ 878840 w 4728210"/>
              <a:gd name="connsiteY39" fmla="*/ 655320 h 1808480"/>
              <a:gd name="connsiteX40" fmla="*/ 995680 w 4728210"/>
              <a:gd name="connsiteY40" fmla="*/ 655320 h 1808480"/>
              <a:gd name="connsiteX41" fmla="*/ 995680 w 4728210"/>
              <a:gd name="connsiteY41" fmla="*/ 711200 h 1808480"/>
              <a:gd name="connsiteX42" fmla="*/ 1031240 w 4728210"/>
              <a:gd name="connsiteY42" fmla="*/ 711200 h 1808480"/>
              <a:gd name="connsiteX43" fmla="*/ 1031240 w 4728210"/>
              <a:gd name="connsiteY43" fmla="*/ 762000 h 1808480"/>
              <a:gd name="connsiteX44" fmla="*/ 1056640 w 4728210"/>
              <a:gd name="connsiteY44" fmla="*/ 762000 h 1808480"/>
              <a:gd name="connsiteX45" fmla="*/ 1056640 w 4728210"/>
              <a:gd name="connsiteY45" fmla="*/ 812800 h 1808480"/>
              <a:gd name="connsiteX46" fmla="*/ 1102360 w 4728210"/>
              <a:gd name="connsiteY46" fmla="*/ 812800 h 1808480"/>
              <a:gd name="connsiteX47" fmla="*/ 1173480 w 4728210"/>
              <a:gd name="connsiteY47" fmla="*/ 812800 h 1808480"/>
              <a:gd name="connsiteX48" fmla="*/ 1173480 w 4728210"/>
              <a:gd name="connsiteY48" fmla="*/ 812800 h 1808480"/>
              <a:gd name="connsiteX49" fmla="*/ 1173480 w 4728210"/>
              <a:gd name="connsiteY49" fmla="*/ 868680 h 1808480"/>
              <a:gd name="connsiteX50" fmla="*/ 1209040 w 4728210"/>
              <a:gd name="connsiteY50" fmla="*/ 868680 h 1808480"/>
              <a:gd name="connsiteX51" fmla="*/ 1209040 w 4728210"/>
              <a:gd name="connsiteY51" fmla="*/ 904240 h 1808480"/>
              <a:gd name="connsiteX52" fmla="*/ 1209040 w 4728210"/>
              <a:gd name="connsiteY52" fmla="*/ 904240 h 1808480"/>
              <a:gd name="connsiteX53" fmla="*/ 1244600 w 4728210"/>
              <a:gd name="connsiteY53" fmla="*/ 939800 h 1808480"/>
              <a:gd name="connsiteX54" fmla="*/ 1325880 w 4728210"/>
              <a:gd name="connsiteY54" fmla="*/ 939800 h 1808480"/>
              <a:gd name="connsiteX55" fmla="*/ 1325880 w 4728210"/>
              <a:gd name="connsiteY55" fmla="*/ 949960 h 1808480"/>
              <a:gd name="connsiteX56" fmla="*/ 1325880 w 4728210"/>
              <a:gd name="connsiteY56" fmla="*/ 949960 h 1808480"/>
              <a:gd name="connsiteX57" fmla="*/ 1351280 w 4728210"/>
              <a:gd name="connsiteY57" fmla="*/ 975360 h 1808480"/>
              <a:gd name="connsiteX58" fmla="*/ 1407160 w 4728210"/>
              <a:gd name="connsiteY58" fmla="*/ 975360 h 1808480"/>
              <a:gd name="connsiteX59" fmla="*/ 1407160 w 4728210"/>
              <a:gd name="connsiteY59" fmla="*/ 1000760 h 1808480"/>
              <a:gd name="connsiteX60" fmla="*/ 1447800 w 4728210"/>
              <a:gd name="connsiteY60" fmla="*/ 1000760 h 1808480"/>
              <a:gd name="connsiteX61" fmla="*/ 1529080 w 4728210"/>
              <a:gd name="connsiteY61" fmla="*/ 1000760 h 1808480"/>
              <a:gd name="connsiteX62" fmla="*/ 1529080 w 4728210"/>
              <a:gd name="connsiteY62" fmla="*/ 1046480 h 1808480"/>
              <a:gd name="connsiteX63" fmla="*/ 1610360 w 4728210"/>
              <a:gd name="connsiteY63" fmla="*/ 1046480 h 1808480"/>
              <a:gd name="connsiteX64" fmla="*/ 1610360 w 4728210"/>
              <a:gd name="connsiteY64" fmla="*/ 1046480 h 1808480"/>
              <a:gd name="connsiteX65" fmla="*/ 1635760 w 4728210"/>
              <a:gd name="connsiteY65" fmla="*/ 1071880 h 1808480"/>
              <a:gd name="connsiteX66" fmla="*/ 1656080 w 4728210"/>
              <a:gd name="connsiteY66" fmla="*/ 1092200 h 1808480"/>
              <a:gd name="connsiteX67" fmla="*/ 1701800 w 4728210"/>
              <a:gd name="connsiteY67" fmla="*/ 1092200 h 1808480"/>
              <a:gd name="connsiteX68" fmla="*/ 1701800 w 4728210"/>
              <a:gd name="connsiteY68" fmla="*/ 1148080 h 1808480"/>
              <a:gd name="connsiteX69" fmla="*/ 1823720 w 4728210"/>
              <a:gd name="connsiteY69" fmla="*/ 1148080 h 1808480"/>
              <a:gd name="connsiteX70" fmla="*/ 1823720 w 4728210"/>
              <a:gd name="connsiteY70" fmla="*/ 1178560 h 1808480"/>
              <a:gd name="connsiteX71" fmla="*/ 1823720 w 4728210"/>
              <a:gd name="connsiteY71" fmla="*/ 1178560 h 1808480"/>
              <a:gd name="connsiteX72" fmla="*/ 1854200 w 4728210"/>
              <a:gd name="connsiteY72" fmla="*/ 1209040 h 1808480"/>
              <a:gd name="connsiteX73" fmla="*/ 1910080 w 4728210"/>
              <a:gd name="connsiteY73" fmla="*/ 1209040 h 1808480"/>
              <a:gd name="connsiteX74" fmla="*/ 1910080 w 4728210"/>
              <a:gd name="connsiteY74" fmla="*/ 1209040 h 1808480"/>
              <a:gd name="connsiteX75" fmla="*/ 1908387 w 4728210"/>
              <a:gd name="connsiteY75" fmla="*/ 1249680 h 1808480"/>
              <a:gd name="connsiteX76" fmla="*/ 1933786 w 4728210"/>
              <a:gd name="connsiteY76" fmla="*/ 1268731 h 1808480"/>
              <a:gd name="connsiteX77" fmla="*/ 1954106 w 4728210"/>
              <a:gd name="connsiteY77" fmla="*/ 1268730 h 1808480"/>
              <a:gd name="connsiteX78" fmla="*/ 1960456 w 4728210"/>
              <a:gd name="connsiteY78" fmla="*/ 1315932 h 1808480"/>
              <a:gd name="connsiteX79" fmla="*/ 2098040 w 4728210"/>
              <a:gd name="connsiteY79" fmla="*/ 1310640 h 1808480"/>
              <a:gd name="connsiteX80" fmla="*/ 2098040 w 4728210"/>
              <a:gd name="connsiteY80" fmla="*/ 1397000 h 1808480"/>
              <a:gd name="connsiteX81" fmla="*/ 2458720 w 4728210"/>
              <a:gd name="connsiteY81" fmla="*/ 1397000 h 1808480"/>
              <a:gd name="connsiteX82" fmla="*/ 2458720 w 4728210"/>
              <a:gd name="connsiteY82" fmla="*/ 1468120 h 1808480"/>
              <a:gd name="connsiteX83" fmla="*/ 2611120 w 4728210"/>
              <a:gd name="connsiteY83" fmla="*/ 1468120 h 1808480"/>
              <a:gd name="connsiteX84" fmla="*/ 2611120 w 4728210"/>
              <a:gd name="connsiteY84" fmla="*/ 1554480 h 1808480"/>
              <a:gd name="connsiteX85" fmla="*/ 2702560 w 4728210"/>
              <a:gd name="connsiteY85" fmla="*/ 1554480 h 1808480"/>
              <a:gd name="connsiteX86" fmla="*/ 2702560 w 4728210"/>
              <a:gd name="connsiteY86" fmla="*/ 1645920 h 1808480"/>
              <a:gd name="connsiteX87" fmla="*/ 2763520 w 4728210"/>
              <a:gd name="connsiteY87" fmla="*/ 1645920 h 1808480"/>
              <a:gd name="connsiteX88" fmla="*/ 2763520 w 4728210"/>
              <a:gd name="connsiteY88" fmla="*/ 1645920 h 1808480"/>
              <a:gd name="connsiteX89" fmla="*/ 2844800 w 4728210"/>
              <a:gd name="connsiteY89" fmla="*/ 1645920 h 1808480"/>
              <a:gd name="connsiteX90" fmla="*/ 2844800 w 4728210"/>
              <a:gd name="connsiteY90" fmla="*/ 1727200 h 1808480"/>
              <a:gd name="connsiteX91" fmla="*/ 3058160 w 4728210"/>
              <a:gd name="connsiteY91" fmla="*/ 1727200 h 1808480"/>
              <a:gd name="connsiteX92" fmla="*/ 3058160 w 4728210"/>
              <a:gd name="connsiteY92" fmla="*/ 1804670 h 1808480"/>
              <a:gd name="connsiteX93" fmla="*/ 4728210 w 4728210"/>
              <a:gd name="connsiteY93" fmla="*/ 1808480 h 1808480"/>
              <a:gd name="connsiteX0" fmla="*/ 0 w 4728210"/>
              <a:gd name="connsiteY0" fmla="*/ 0 h 1808480"/>
              <a:gd name="connsiteX1" fmla="*/ 137160 w 4728210"/>
              <a:gd name="connsiteY1" fmla="*/ 0 h 1808480"/>
              <a:gd name="connsiteX2" fmla="*/ 137160 w 4728210"/>
              <a:gd name="connsiteY2" fmla="*/ 30480 h 1808480"/>
              <a:gd name="connsiteX3" fmla="*/ 198120 w 4728210"/>
              <a:gd name="connsiteY3" fmla="*/ 30480 h 1808480"/>
              <a:gd name="connsiteX4" fmla="*/ 198120 w 4728210"/>
              <a:gd name="connsiteY4" fmla="*/ 55880 h 1808480"/>
              <a:gd name="connsiteX5" fmla="*/ 198120 w 4728210"/>
              <a:gd name="connsiteY5" fmla="*/ 55880 h 1808480"/>
              <a:gd name="connsiteX6" fmla="*/ 218440 w 4728210"/>
              <a:gd name="connsiteY6" fmla="*/ 76200 h 1808480"/>
              <a:gd name="connsiteX7" fmla="*/ 269240 w 4728210"/>
              <a:gd name="connsiteY7" fmla="*/ 76200 h 1808480"/>
              <a:gd name="connsiteX8" fmla="*/ 269240 w 4728210"/>
              <a:gd name="connsiteY8" fmla="*/ 137160 h 1808480"/>
              <a:gd name="connsiteX9" fmla="*/ 314960 w 4728210"/>
              <a:gd name="connsiteY9" fmla="*/ 137160 h 1808480"/>
              <a:gd name="connsiteX10" fmla="*/ 314960 w 4728210"/>
              <a:gd name="connsiteY10" fmla="*/ 177800 h 1808480"/>
              <a:gd name="connsiteX11" fmla="*/ 340360 w 4728210"/>
              <a:gd name="connsiteY11" fmla="*/ 177800 h 1808480"/>
              <a:gd name="connsiteX12" fmla="*/ 340360 w 4728210"/>
              <a:gd name="connsiteY12" fmla="*/ 198120 h 1808480"/>
              <a:gd name="connsiteX13" fmla="*/ 421640 w 4728210"/>
              <a:gd name="connsiteY13" fmla="*/ 198120 h 1808480"/>
              <a:gd name="connsiteX14" fmla="*/ 421640 w 4728210"/>
              <a:gd name="connsiteY14" fmla="*/ 243840 h 1808480"/>
              <a:gd name="connsiteX15" fmla="*/ 452120 w 4728210"/>
              <a:gd name="connsiteY15" fmla="*/ 243840 h 1808480"/>
              <a:gd name="connsiteX16" fmla="*/ 452120 w 4728210"/>
              <a:gd name="connsiteY16" fmla="*/ 269240 h 1808480"/>
              <a:gd name="connsiteX17" fmla="*/ 472440 w 4728210"/>
              <a:gd name="connsiteY17" fmla="*/ 269240 h 1808480"/>
              <a:gd name="connsiteX18" fmla="*/ 472440 w 4728210"/>
              <a:gd name="connsiteY18" fmla="*/ 294640 h 1808480"/>
              <a:gd name="connsiteX19" fmla="*/ 574040 w 4728210"/>
              <a:gd name="connsiteY19" fmla="*/ 294640 h 1808480"/>
              <a:gd name="connsiteX20" fmla="*/ 574040 w 4728210"/>
              <a:gd name="connsiteY20" fmla="*/ 325120 h 1808480"/>
              <a:gd name="connsiteX21" fmla="*/ 589280 w 4728210"/>
              <a:gd name="connsiteY21" fmla="*/ 325120 h 1808480"/>
              <a:gd name="connsiteX22" fmla="*/ 589280 w 4728210"/>
              <a:gd name="connsiteY22" fmla="*/ 386080 h 1808480"/>
              <a:gd name="connsiteX23" fmla="*/ 635000 w 4728210"/>
              <a:gd name="connsiteY23" fmla="*/ 386080 h 1808480"/>
              <a:gd name="connsiteX24" fmla="*/ 635000 w 4728210"/>
              <a:gd name="connsiteY24" fmla="*/ 431800 h 1808480"/>
              <a:gd name="connsiteX25" fmla="*/ 650240 w 4728210"/>
              <a:gd name="connsiteY25" fmla="*/ 431800 h 1808480"/>
              <a:gd name="connsiteX26" fmla="*/ 650240 w 4728210"/>
              <a:gd name="connsiteY26" fmla="*/ 467360 h 1808480"/>
              <a:gd name="connsiteX27" fmla="*/ 675640 w 4728210"/>
              <a:gd name="connsiteY27" fmla="*/ 467360 h 1808480"/>
              <a:gd name="connsiteX28" fmla="*/ 675640 w 4728210"/>
              <a:gd name="connsiteY28" fmla="*/ 492760 h 1808480"/>
              <a:gd name="connsiteX29" fmla="*/ 741680 w 4728210"/>
              <a:gd name="connsiteY29" fmla="*/ 492760 h 1808480"/>
              <a:gd name="connsiteX30" fmla="*/ 741680 w 4728210"/>
              <a:gd name="connsiteY30" fmla="*/ 513080 h 1808480"/>
              <a:gd name="connsiteX31" fmla="*/ 782320 w 4728210"/>
              <a:gd name="connsiteY31" fmla="*/ 513080 h 1808480"/>
              <a:gd name="connsiteX32" fmla="*/ 782320 w 4728210"/>
              <a:gd name="connsiteY32" fmla="*/ 513080 h 1808480"/>
              <a:gd name="connsiteX33" fmla="*/ 782320 w 4728210"/>
              <a:gd name="connsiteY33" fmla="*/ 543560 h 1808480"/>
              <a:gd name="connsiteX34" fmla="*/ 782320 w 4728210"/>
              <a:gd name="connsiteY34" fmla="*/ 589280 h 1808480"/>
              <a:gd name="connsiteX35" fmla="*/ 822960 w 4728210"/>
              <a:gd name="connsiteY35" fmla="*/ 589280 h 1808480"/>
              <a:gd name="connsiteX36" fmla="*/ 822960 w 4728210"/>
              <a:gd name="connsiteY36" fmla="*/ 629920 h 1808480"/>
              <a:gd name="connsiteX37" fmla="*/ 822960 w 4728210"/>
              <a:gd name="connsiteY37" fmla="*/ 629920 h 1808480"/>
              <a:gd name="connsiteX38" fmla="*/ 848360 w 4728210"/>
              <a:gd name="connsiteY38" fmla="*/ 655320 h 1808480"/>
              <a:gd name="connsiteX39" fmla="*/ 878840 w 4728210"/>
              <a:gd name="connsiteY39" fmla="*/ 655320 h 1808480"/>
              <a:gd name="connsiteX40" fmla="*/ 995680 w 4728210"/>
              <a:gd name="connsiteY40" fmla="*/ 655320 h 1808480"/>
              <a:gd name="connsiteX41" fmla="*/ 995680 w 4728210"/>
              <a:gd name="connsiteY41" fmla="*/ 711200 h 1808480"/>
              <a:gd name="connsiteX42" fmla="*/ 1031240 w 4728210"/>
              <a:gd name="connsiteY42" fmla="*/ 711200 h 1808480"/>
              <a:gd name="connsiteX43" fmla="*/ 1031240 w 4728210"/>
              <a:gd name="connsiteY43" fmla="*/ 762000 h 1808480"/>
              <a:gd name="connsiteX44" fmla="*/ 1056640 w 4728210"/>
              <a:gd name="connsiteY44" fmla="*/ 762000 h 1808480"/>
              <a:gd name="connsiteX45" fmla="*/ 1056640 w 4728210"/>
              <a:gd name="connsiteY45" fmla="*/ 812800 h 1808480"/>
              <a:gd name="connsiteX46" fmla="*/ 1102360 w 4728210"/>
              <a:gd name="connsiteY46" fmla="*/ 812800 h 1808480"/>
              <a:gd name="connsiteX47" fmla="*/ 1173480 w 4728210"/>
              <a:gd name="connsiteY47" fmla="*/ 812800 h 1808480"/>
              <a:gd name="connsiteX48" fmla="*/ 1173480 w 4728210"/>
              <a:gd name="connsiteY48" fmla="*/ 812800 h 1808480"/>
              <a:gd name="connsiteX49" fmla="*/ 1173480 w 4728210"/>
              <a:gd name="connsiteY49" fmla="*/ 868680 h 1808480"/>
              <a:gd name="connsiteX50" fmla="*/ 1209040 w 4728210"/>
              <a:gd name="connsiteY50" fmla="*/ 868680 h 1808480"/>
              <a:gd name="connsiteX51" fmla="*/ 1209040 w 4728210"/>
              <a:gd name="connsiteY51" fmla="*/ 904240 h 1808480"/>
              <a:gd name="connsiteX52" fmla="*/ 1209040 w 4728210"/>
              <a:gd name="connsiteY52" fmla="*/ 904240 h 1808480"/>
              <a:gd name="connsiteX53" fmla="*/ 1244600 w 4728210"/>
              <a:gd name="connsiteY53" fmla="*/ 939800 h 1808480"/>
              <a:gd name="connsiteX54" fmla="*/ 1325880 w 4728210"/>
              <a:gd name="connsiteY54" fmla="*/ 939800 h 1808480"/>
              <a:gd name="connsiteX55" fmla="*/ 1325880 w 4728210"/>
              <a:gd name="connsiteY55" fmla="*/ 949960 h 1808480"/>
              <a:gd name="connsiteX56" fmla="*/ 1325880 w 4728210"/>
              <a:gd name="connsiteY56" fmla="*/ 949960 h 1808480"/>
              <a:gd name="connsiteX57" fmla="*/ 1351280 w 4728210"/>
              <a:gd name="connsiteY57" fmla="*/ 975360 h 1808480"/>
              <a:gd name="connsiteX58" fmla="*/ 1407160 w 4728210"/>
              <a:gd name="connsiteY58" fmla="*/ 975360 h 1808480"/>
              <a:gd name="connsiteX59" fmla="*/ 1407160 w 4728210"/>
              <a:gd name="connsiteY59" fmla="*/ 1000760 h 1808480"/>
              <a:gd name="connsiteX60" fmla="*/ 1447800 w 4728210"/>
              <a:gd name="connsiteY60" fmla="*/ 1000760 h 1808480"/>
              <a:gd name="connsiteX61" fmla="*/ 1529080 w 4728210"/>
              <a:gd name="connsiteY61" fmla="*/ 1000760 h 1808480"/>
              <a:gd name="connsiteX62" fmla="*/ 1529080 w 4728210"/>
              <a:gd name="connsiteY62" fmla="*/ 1046480 h 1808480"/>
              <a:gd name="connsiteX63" fmla="*/ 1610360 w 4728210"/>
              <a:gd name="connsiteY63" fmla="*/ 1046480 h 1808480"/>
              <a:gd name="connsiteX64" fmla="*/ 1610360 w 4728210"/>
              <a:gd name="connsiteY64" fmla="*/ 1046480 h 1808480"/>
              <a:gd name="connsiteX65" fmla="*/ 1635760 w 4728210"/>
              <a:gd name="connsiteY65" fmla="*/ 1071880 h 1808480"/>
              <a:gd name="connsiteX66" fmla="*/ 1656080 w 4728210"/>
              <a:gd name="connsiteY66" fmla="*/ 1092200 h 1808480"/>
              <a:gd name="connsiteX67" fmla="*/ 1701800 w 4728210"/>
              <a:gd name="connsiteY67" fmla="*/ 1092200 h 1808480"/>
              <a:gd name="connsiteX68" fmla="*/ 1701800 w 4728210"/>
              <a:gd name="connsiteY68" fmla="*/ 1148080 h 1808480"/>
              <a:gd name="connsiteX69" fmla="*/ 1823720 w 4728210"/>
              <a:gd name="connsiteY69" fmla="*/ 1148080 h 1808480"/>
              <a:gd name="connsiteX70" fmla="*/ 1823720 w 4728210"/>
              <a:gd name="connsiteY70" fmla="*/ 1178560 h 1808480"/>
              <a:gd name="connsiteX71" fmla="*/ 1823720 w 4728210"/>
              <a:gd name="connsiteY71" fmla="*/ 1178560 h 1808480"/>
              <a:gd name="connsiteX72" fmla="*/ 1854200 w 4728210"/>
              <a:gd name="connsiteY72" fmla="*/ 1209040 h 1808480"/>
              <a:gd name="connsiteX73" fmla="*/ 1910080 w 4728210"/>
              <a:gd name="connsiteY73" fmla="*/ 1209040 h 1808480"/>
              <a:gd name="connsiteX74" fmla="*/ 1910080 w 4728210"/>
              <a:gd name="connsiteY74" fmla="*/ 1209040 h 1808480"/>
              <a:gd name="connsiteX75" fmla="*/ 1931670 w 4728210"/>
              <a:gd name="connsiteY75" fmla="*/ 1236980 h 1808480"/>
              <a:gd name="connsiteX76" fmla="*/ 1933786 w 4728210"/>
              <a:gd name="connsiteY76" fmla="*/ 1268731 h 1808480"/>
              <a:gd name="connsiteX77" fmla="*/ 1954106 w 4728210"/>
              <a:gd name="connsiteY77" fmla="*/ 1268730 h 1808480"/>
              <a:gd name="connsiteX78" fmla="*/ 1960456 w 4728210"/>
              <a:gd name="connsiteY78" fmla="*/ 1315932 h 1808480"/>
              <a:gd name="connsiteX79" fmla="*/ 2098040 w 4728210"/>
              <a:gd name="connsiteY79" fmla="*/ 1310640 h 1808480"/>
              <a:gd name="connsiteX80" fmla="*/ 2098040 w 4728210"/>
              <a:gd name="connsiteY80" fmla="*/ 1397000 h 1808480"/>
              <a:gd name="connsiteX81" fmla="*/ 2458720 w 4728210"/>
              <a:gd name="connsiteY81" fmla="*/ 1397000 h 1808480"/>
              <a:gd name="connsiteX82" fmla="*/ 2458720 w 4728210"/>
              <a:gd name="connsiteY82" fmla="*/ 1468120 h 1808480"/>
              <a:gd name="connsiteX83" fmla="*/ 2611120 w 4728210"/>
              <a:gd name="connsiteY83" fmla="*/ 1468120 h 1808480"/>
              <a:gd name="connsiteX84" fmla="*/ 2611120 w 4728210"/>
              <a:gd name="connsiteY84" fmla="*/ 1554480 h 1808480"/>
              <a:gd name="connsiteX85" fmla="*/ 2702560 w 4728210"/>
              <a:gd name="connsiteY85" fmla="*/ 1554480 h 1808480"/>
              <a:gd name="connsiteX86" fmla="*/ 2702560 w 4728210"/>
              <a:gd name="connsiteY86" fmla="*/ 1645920 h 1808480"/>
              <a:gd name="connsiteX87" fmla="*/ 2763520 w 4728210"/>
              <a:gd name="connsiteY87" fmla="*/ 1645920 h 1808480"/>
              <a:gd name="connsiteX88" fmla="*/ 2763520 w 4728210"/>
              <a:gd name="connsiteY88" fmla="*/ 1645920 h 1808480"/>
              <a:gd name="connsiteX89" fmla="*/ 2844800 w 4728210"/>
              <a:gd name="connsiteY89" fmla="*/ 1645920 h 1808480"/>
              <a:gd name="connsiteX90" fmla="*/ 2844800 w 4728210"/>
              <a:gd name="connsiteY90" fmla="*/ 1727200 h 1808480"/>
              <a:gd name="connsiteX91" fmla="*/ 3058160 w 4728210"/>
              <a:gd name="connsiteY91" fmla="*/ 1727200 h 1808480"/>
              <a:gd name="connsiteX92" fmla="*/ 3058160 w 4728210"/>
              <a:gd name="connsiteY92" fmla="*/ 1804670 h 1808480"/>
              <a:gd name="connsiteX93" fmla="*/ 4728210 w 4728210"/>
              <a:gd name="connsiteY93" fmla="*/ 1808480 h 1808480"/>
              <a:gd name="connsiteX0" fmla="*/ 0 w 4728210"/>
              <a:gd name="connsiteY0" fmla="*/ 0 h 1808480"/>
              <a:gd name="connsiteX1" fmla="*/ 137160 w 4728210"/>
              <a:gd name="connsiteY1" fmla="*/ 0 h 1808480"/>
              <a:gd name="connsiteX2" fmla="*/ 137160 w 4728210"/>
              <a:gd name="connsiteY2" fmla="*/ 30480 h 1808480"/>
              <a:gd name="connsiteX3" fmla="*/ 198120 w 4728210"/>
              <a:gd name="connsiteY3" fmla="*/ 30480 h 1808480"/>
              <a:gd name="connsiteX4" fmla="*/ 198120 w 4728210"/>
              <a:gd name="connsiteY4" fmla="*/ 55880 h 1808480"/>
              <a:gd name="connsiteX5" fmla="*/ 198120 w 4728210"/>
              <a:gd name="connsiteY5" fmla="*/ 55880 h 1808480"/>
              <a:gd name="connsiteX6" fmla="*/ 218440 w 4728210"/>
              <a:gd name="connsiteY6" fmla="*/ 76200 h 1808480"/>
              <a:gd name="connsiteX7" fmla="*/ 269240 w 4728210"/>
              <a:gd name="connsiteY7" fmla="*/ 76200 h 1808480"/>
              <a:gd name="connsiteX8" fmla="*/ 269240 w 4728210"/>
              <a:gd name="connsiteY8" fmla="*/ 137160 h 1808480"/>
              <a:gd name="connsiteX9" fmla="*/ 314960 w 4728210"/>
              <a:gd name="connsiteY9" fmla="*/ 137160 h 1808480"/>
              <a:gd name="connsiteX10" fmla="*/ 314960 w 4728210"/>
              <a:gd name="connsiteY10" fmla="*/ 177800 h 1808480"/>
              <a:gd name="connsiteX11" fmla="*/ 340360 w 4728210"/>
              <a:gd name="connsiteY11" fmla="*/ 177800 h 1808480"/>
              <a:gd name="connsiteX12" fmla="*/ 340360 w 4728210"/>
              <a:gd name="connsiteY12" fmla="*/ 198120 h 1808480"/>
              <a:gd name="connsiteX13" fmla="*/ 421640 w 4728210"/>
              <a:gd name="connsiteY13" fmla="*/ 198120 h 1808480"/>
              <a:gd name="connsiteX14" fmla="*/ 421640 w 4728210"/>
              <a:gd name="connsiteY14" fmla="*/ 243840 h 1808480"/>
              <a:gd name="connsiteX15" fmla="*/ 452120 w 4728210"/>
              <a:gd name="connsiteY15" fmla="*/ 243840 h 1808480"/>
              <a:gd name="connsiteX16" fmla="*/ 452120 w 4728210"/>
              <a:gd name="connsiteY16" fmla="*/ 269240 h 1808480"/>
              <a:gd name="connsiteX17" fmla="*/ 472440 w 4728210"/>
              <a:gd name="connsiteY17" fmla="*/ 269240 h 1808480"/>
              <a:gd name="connsiteX18" fmla="*/ 472440 w 4728210"/>
              <a:gd name="connsiteY18" fmla="*/ 294640 h 1808480"/>
              <a:gd name="connsiteX19" fmla="*/ 574040 w 4728210"/>
              <a:gd name="connsiteY19" fmla="*/ 294640 h 1808480"/>
              <a:gd name="connsiteX20" fmla="*/ 574040 w 4728210"/>
              <a:gd name="connsiteY20" fmla="*/ 325120 h 1808480"/>
              <a:gd name="connsiteX21" fmla="*/ 589280 w 4728210"/>
              <a:gd name="connsiteY21" fmla="*/ 325120 h 1808480"/>
              <a:gd name="connsiteX22" fmla="*/ 589280 w 4728210"/>
              <a:gd name="connsiteY22" fmla="*/ 386080 h 1808480"/>
              <a:gd name="connsiteX23" fmla="*/ 635000 w 4728210"/>
              <a:gd name="connsiteY23" fmla="*/ 386080 h 1808480"/>
              <a:gd name="connsiteX24" fmla="*/ 635000 w 4728210"/>
              <a:gd name="connsiteY24" fmla="*/ 431800 h 1808480"/>
              <a:gd name="connsiteX25" fmla="*/ 650240 w 4728210"/>
              <a:gd name="connsiteY25" fmla="*/ 431800 h 1808480"/>
              <a:gd name="connsiteX26" fmla="*/ 650240 w 4728210"/>
              <a:gd name="connsiteY26" fmla="*/ 467360 h 1808480"/>
              <a:gd name="connsiteX27" fmla="*/ 675640 w 4728210"/>
              <a:gd name="connsiteY27" fmla="*/ 467360 h 1808480"/>
              <a:gd name="connsiteX28" fmla="*/ 675640 w 4728210"/>
              <a:gd name="connsiteY28" fmla="*/ 492760 h 1808480"/>
              <a:gd name="connsiteX29" fmla="*/ 741680 w 4728210"/>
              <a:gd name="connsiteY29" fmla="*/ 492760 h 1808480"/>
              <a:gd name="connsiteX30" fmla="*/ 741680 w 4728210"/>
              <a:gd name="connsiteY30" fmla="*/ 513080 h 1808480"/>
              <a:gd name="connsiteX31" fmla="*/ 782320 w 4728210"/>
              <a:gd name="connsiteY31" fmla="*/ 513080 h 1808480"/>
              <a:gd name="connsiteX32" fmla="*/ 782320 w 4728210"/>
              <a:gd name="connsiteY32" fmla="*/ 513080 h 1808480"/>
              <a:gd name="connsiteX33" fmla="*/ 782320 w 4728210"/>
              <a:gd name="connsiteY33" fmla="*/ 543560 h 1808480"/>
              <a:gd name="connsiteX34" fmla="*/ 782320 w 4728210"/>
              <a:gd name="connsiteY34" fmla="*/ 589280 h 1808480"/>
              <a:gd name="connsiteX35" fmla="*/ 822960 w 4728210"/>
              <a:gd name="connsiteY35" fmla="*/ 589280 h 1808480"/>
              <a:gd name="connsiteX36" fmla="*/ 822960 w 4728210"/>
              <a:gd name="connsiteY36" fmla="*/ 629920 h 1808480"/>
              <a:gd name="connsiteX37" fmla="*/ 822960 w 4728210"/>
              <a:gd name="connsiteY37" fmla="*/ 629920 h 1808480"/>
              <a:gd name="connsiteX38" fmla="*/ 848360 w 4728210"/>
              <a:gd name="connsiteY38" fmla="*/ 655320 h 1808480"/>
              <a:gd name="connsiteX39" fmla="*/ 878840 w 4728210"/>
              <a:gd name="connsiteY39" fmla="*/ 655320 h 1808480"/>
              <a:gd name="connsiteX40" fmla="*/ 995680 w 4728210"/>
              <a:gd name="connsiteY40" fmla="*/ 655320 h 1808480"/>
              <a:gd name="connsiteX41" fmla="*/ 995680 w 4728210"/>
              <a:gd name="connsiteY41" fmla="*/ 711200 h 1808480"/>
              <a:gd name="connsiteX42" fmla="*/ 1031240 w 4728210"/>
              <a:gd name="connsiteY42" fmla="*/ 711200 h 1808480"/>
              <a:gd name="connsiteX43" fmla="*/ 1031240 w 4728210"/>
              <a:gd name="connsiteY43" fmla="*/ 762000 h 1808480"/>
              <a:gd name="connsiteX44" fmla="*/ 1056640 w 4728210"/>
              <a:gd name="connsiteY44" fmla="*/ 762000 h 1808480"/>
              <a:gd name="connsiteX45" fmla="*/ 1056640 w 4728210"/>
              <a:gd name="connsiteY45" fmla="*/ 812800 h 1808480"/>
              <a:gd name="connsiteX46" fmla="*/ 1102360 w 4728210"/>
              <a:gd name="connsiteY46" fmla="*/ 812800 h 1808480"/>
              <a:gd name="connsiteX47" fmla="*/ 1173480 w 4728210"/>
              <a:gd name="connsiteY47" fmla="*/ 812800 h 1808480"/>
              <a:gd name="connsiteX48" fmla="*/ 1173480 w 4728210"/>
              <a:gd name="connsiteY48" fmla="*/ 812800 h 1808480"/>
              <a:gd name="connsiteX49" fmla="*/ 1173480 w 4728210"/>
              <a:gd name="connsiteY49" fmla="*/ 868680 h 1808480"/>
              <a:gd name="connsiteX50" fmla="*/ 1209040 w 4728210"/>
              <a:gd name="connsiteY50" fmla="*/ 868680 h 1808480"/>
              <a:gd name="connsiteX51" fmla="*/ 1209040 w 4728210"/>
              <a:gd name="connsiteY51" fmla="*/ 904240 h 1808480"/>
              <a:gd name="connsiteX52" fmla="*/ 1209040 w 4728210"/>
              <a:gd name="connsiteY52" fmla="*/ 904240 h 1808480"/>
              <a:gd name="connsiteX53" fmla="*/ 1244600 w 4728210"/>
              <a:gd name="connsiteY53" fmla="*/ 939800 h 1808480"/>
              <a:gd name="connsiteX54" fmla="*/ 1325880 w 4728210"/>
              <a:gd name="connsiteY54" fmla="*/ 939800 h 1808480"/>
              <a:gd name="connsiteX55" fmla="*/ 1325880 w 4728210"/>
              <a:gd name="connsiteY55" fmla="*/ 949960 h 1808480"/>
              <a:gd name="connsiteX56" fmla="*/ 1325880 w 4728210"/>
              <a:gd name="connsiteY56" fmla="*/ 949960 h 1808480"/>
              <a:gd name="connsiteX57" fmla="*/ 1351280 w 4728210"/>
              <a:gd name="connsiteY57" fmla="*/ 975360 h 1808480"/>
              <a:gd name="connsiteX58" fmla="*/ 1407160 w 4728210"/>
              <a:gd name="connsiteY58" fmla="*/ 975360 h 1808480"/>
              <a:gd name="connsiteX59" fmla="*/ 1407160 w 4728210"/>
              <a:gd name="connsiteY59" fmla="*/ 1000760 h 1808480"/>
              <a:gd name="connsiteX60" fmla="*/ 1447800 w 4728210"/>
              <a:gd name="connsiteY60" fmla="*/ 1000760 h 1808480"/>
              <a:gd name="connsiteX61" fmla="*/ 1529080 w 4728210"/>
              <a:gd name="connsiteY61" fmla="*/ 1000760 h 1808480"/>
              <a:gd name="connsiteX62" fmla="*/ 1529080 w 4728210"/>
              <a:gd name="connsiteY62" fmla="*/ 1046480 h 1808480"/>
              <a:gd name="connsiteX63" fmla="*/ 1610360 w 4728210"/>
              <a:gd name="connsiteY63" fmla="*/ 1046480 h 1808480"/>
              <a:gd name="connsiteX64" fmla="*/ 1610360 w 4728210"/>
              <a:gd name="connsiteY64" fmla="*/ 1046480 h 1808480"/>
              <a:gd name="connsiteX65" fmla="*/ 1635760 w 4728210"/>
              <a:gd name="connsiteY65" fmla="*/ 1071880 h 1808480"/>
              <a:gd name="connsiteX66" fmla="*/ 1656080 w 4728210"/>
              <a:gd name="connsiteY66" fmla="*/ 1092200 h 1808480"/>
              <a:gd name="connsiteX67" fmla="*/ 1701800 w 4728210"/>
              <a:gd name="connsiteY67" fmla="*/ 1092200 h 1808480"/>
              <a:gd name="connsiteX68" fmla="*/ 1701800 w 4728210"/>
              <a:gd name="connsiteY68" fmla="*/ 1148080 h 1808480"/>
              <a:gd name="connsiteX69" fmla="*/ 1823720 w 4728210"/>
              <a:gd name="connsiteY69" fmla="*/ 1148080 h 1808480"/>
              <a:gd name="connsiteX70" fmla="*/ 1823720 w 4728210"/>
              <a:gd name="connsiteY70" fmla="*/ 1178560 h 1808480"/>
              <a:gd name="connsiteX71" fmla="*/ 1823720 w 4728210"/>
              <a:gd name="connsiteY71" fmla="*/ 1178560 h 1808480"/>
              <a:gd name="connsiteX72" fmla="*/ 1854200 w 4728210"/>
              <a:gd name="connsiteY72" fmla="*/ 1209040 h 1808480"/>
              <a:gd name="connsiteX73" fmla="*/ 1910080 w 4728210"/>
              <a:gd name="connsiteY73" fmla="*/ 1209040 h 1808480"/>
              <a:gd name="connsiteX74" fmla="*/ 1910080 w 4728210"/>
              <a:gd name="connsiteY74" fmla="*/ 1209040 h 1808480"/>
              <a:gd name="connsiteX75" fmla="*/ 1912620 w 4728210"/>
              <a:gd name="connsiteY75" fmla="*/ 1249680 h 1808480"/>
              <a:gd name="connsiteX76" fmla="*/ 1933786 w 4728210"/>
              <a:gd name="connsiteY76" fmla="*/ 1268731 h 1808480"/>
              <a:gd name="connsiteX77" fmla="*/ 1954106 w 4728210"/>
              <a:gd name="connsiteY77" fmla="*/ 1268730 h 1808480"/>
              <a:gd name="connsiteX78" fmla="*/ 1960456 w 4728210"/>
              <a:gd name="connsiteY78" fmla="*/ 1315932 h 1808480"/>
              <a:gd name="connsiteX79" fmla="*/ 2098040 w 4728210"/>
              <a:gd name="connsiteY79" fmla="*/ 1310640 h 1808480"/>
              <a:gd name="connsiteX80" fmla="*/ 2098040 w 4728210"/>
              <a:gd name="connsiteY80" fmla="*/ 1397000 h 1808480"/>
              <a:gd name="connsiteX81" fmla="*/ 2458720 w 4728210"/>
              <a:gd name="connsiteY81" fmla="*/ 1397000 h 1808480"/>
              <a:gd name="connsiteX82" fmla="*/ 2458720 w 4728210"/>
              <a:gd name="connsiteY82" fmla="*/ 1468120 h 1808480"/>
              <a:gd name="connsiteX83" fmla="*/ 2611120 w 4728210"/>
              <a:gd name="connsiteY83" fmla="*/ 1468120 h 1808480"/>
              <a:gd name="connsiteX84" fmla="*/ 2611120 w 4728210"/>
              <a:gd name="connsiteY84" fmla="*/ 1554480 h 1808480"/>
              <a:gd name="connsiteX85" fmla="*/ 2702560 w 4728210"/>
              <a:gd name="connsiteY85" fmla="*/ 1554480 h 1808480"/>
              <a:gd name="connsiteX86" fmla="*/ 2702560 w 4728210"/>
              <a:gd name="connsiteY86" fmla="*/ 1645920 h 1808480"/>
              <a:gd name="connsiteX87" fmla="*/ 2763520 w 4728210"/>
              <a:gd name="connsiteY87" fmla="*/ 1645920 h 1808480"/>
              <a:gd name="connsiteX88" fmla="*/ 2763520 w 4728210"/>
              <a:gd name="connsiteY88" fmla="*/ 1645920 h 1808480"/>
              <a:gd name="connsiteX89" fmla="*/ 2844800 w 4728210"/>
              <a:gd name="connsiteY89" fmla="*/ 1645920 h 1808480"/>
              <a:gd name="connsiteX90" fmla="*/ 2844800 w 4728210"/>
              <a:gd name="connsiteY90" fmla="*/ 1727200 h 1808480"/>
              <a:gd name="connsiteX91" fmla="*/ 3058160 w 4728210"/>
              <a:gd name="connsiteY91" fmla="*/ 1727200 h 1808480"/>
              <a:gd name="connsiteX92" fmla="*/ 3058160 w 4728210"/>
              <a:gd name="connsiteY92" fmla="*/ 1804670 h 1808480"/>
              <a:gd name="connsiteX93" fmla="*/ 4728210 w 4728210"/>
              <a:gd name="connsiteY93" fmla="*/ 1808480 h 1808480"/>
              <a:gd name="connsiteX0" fmla="*/ 0 w 4728210"/>
              <a:gd name="connsiteY0" fmla="*/ 0 h 1808480"/>
              <a:gd name="connsiteX1" fmla="*/ 137160 w 4728210"/>
              <a:gd name="connsiteY1" fmla="*/ 0 h 1808480"/>
              <a:gd name="connsiteX2" fmla="*/ 137160 w 4728210"/>
              <a:gd name="connsiteY2" fmla="*/ 30480 h 1808480"/>
              <a:gd name="connsiteX3" fmla="*/ 198120 w 4728210"/>
              <a:gd name="connsiteY3" fmla="*/ 30480 h 1808480"/>
              <a:gd name="connsiteX4" fmla="*/ 198120 w 4728210"/>
              <a:gd name="connsiteY4" fmla="*/ 55880 h 1808480"/>
              <a:gd name="connsiteX5" fmla="*/ 198120 w 4728210"/>
              <a:gd name="connsiteY5" fmla="*/ 55880 h 1808480"/>
              <a:gd name="connsiteX6" fmla="*/ 218440 w 4728210"/>
              <a:gd name="connsiteY6" fmla="*/ 76200 h 1808480"/>
              <a:gd name="connsiteX7" fmla="*/ 269240 w 4728210"/>
              <a:gd name="connsiteY7" fmla="*/ 76200 h 1808480"/>
              <a:gd name="connsiteX8" fmla="*/ 269240 w 4728210"/>
              <a:gd name="connsiteY8" fmla="*/ 137160 h 1808480"/>
              <a:gd name="connsiteX9" fmla="*/ 314960 w 4728210"/>
              <a:gd name="connsiteY9" fmla="*/ 137160 h 1808480"/>
              <a:gd name="connsiteX10" fmla="*/ 314960 w 4728210"/>
              <a:gd name="connsiteY10" fmla="*/ 177800 h 1808480"/>
              <a:gd name="connsiteX11" fmla="*/ 340360 w 4728210"/>
              <a:gd name="connsiteY11" fmla="*/ 177800 h 1808480"/>
              <a:gd name="connsiteX12" fmla="*/ 340360 w 4728210"/>
              <a:gd name="connsiteY12" fmla="*/ 198120 h 1808480"/>
              <a:gd name="connsiteX13" fmla="*/ 421640 w 4728210"/>
              <a:gd name="connsiteY13" fmla="*/ 198120 h 1808480"/>
              <a:gd name="connsiteX14" fmla="*/ 421640 w 4728210"/>
              <a:gd name="connsiteY14" fmla="*/ 243840 h 1808480"/>
              <a:gd name="connsiteX15" fmla="*/ 452120 w 4728210"/>
              <a:gd name="connsiteY15" fmla="*/ 243840 h 1808480"/>
              <a:gd name="connsiteX16" fmla="*/ 452120 w 4728210"/>
              <a:gd name="connsiteY16" fmla="*/ 269240 h 1808480"/>
              <a:gd name="connsiteX17" fmla="*/ 472440 w 4728210"/>
              <a:gd name="connsiteY17" fmla="*/ 269240 h 1808480"/>
              <a:gd name="connsiteX18" fmla="*/ 472440 w 4728210"/>
              <a:gd name="connsiteY18" fmla="*/ 294640 h 1808480"/>
              <a:gd name="connsiteX19" fmla="*/ 574040 w 4728210"/>
              <a:gd name="connsiteY19" fmla="*/ 294640 h 1808480"/>
              <a:gd name="connsiteX20" fmla="*/ 574040 w 4728210"/>
              <a:gd name="connsiteY20" fmla="*/ 325120 h 1808480"/>
              <a:gd name="connsiteX21" fmla="*/ 589280 w 4728210"/>
              <a:gd name="connsiteY21" fmla="*/ 325120 h 1808480"/>
              <a:gd name="connsiteX22" fmla="*/ 589280 w 4728210"/>
              <a:gd name="connsiteY22" fmla="*/ 386080 h 1808480"/>
              <a:gd name="connsiteX23" fmla="*/ 635000 w 4728210"/>
              <a:gd name="connsiteY23" fmla="*/ 386080 h 1808480"/>
              <a:gd name="connsiteX24" fmla="*/ 635000 w 4728210"/>
              <a:gd name="connsiteY24" fmla="*/ 431800 h 1808480"/>
              <a:gd name="connsiteX25" fmla="*/ 650240 w 4728210"/>
              <a:gd name="connsiteY25" fmla="*/ 431800 h 1808480"/>
              <a:gd name="connsiteX26" fmla="*/ 650240 w 4728210"/>
              <a:gd name="connsiteY26" fmla="*/ 467360 h 1808480"/>
              <a:gd name="connsiteX27" fmla="*/ 675640 w 4728210"/>
              <a:gd name="connsiteY27" fmla="*/ 467360 h 1808480"/>
              <a:gd name="connsiteX28" fmla="*/ 675640 w 4728210"/>
              <a:gd name="connsiteY28" fmla="*/ 492760 h 1808480"/>
              <a:gd name="connsiteX29" fmla="*/ 741680 w 4728210"/>
              <a:gd name="connsiteY29" fmla="*/ 492760 h 1808480"/>
              <a:gd name="connsiteX30" fmla="*/ 741680 w 4728210"/>
              <a:gd name="connsiteY30" fmla="*/ 513080 h 1808480"/>
              <a:gd name="connsiteX31" fmla="*/ 782320 w 4728210"/>
              <a:gd name="connsiteY31" fmla="*/ 513080 h 1808480"/>
              <a:gd name="connsiteX32" fmla="*/ 782320 w 4728210"/>
              <a:gd name="connsiteY32" fmla="*/ 513080 h 1808480"/>
              <a:gd name="connsiteX33" fmla="*/ 782320 w 4728210"/>
              <a:gd name="connsiteY33" fmla="*/ 543560 h 1808480"/>
              <a:gd name="connsiteX34" fmla="*/ 782320 w 4728210"/>
              <a:gd name="connsiteY34" fmla="*/ 589280 h 1808480"/>
              <a:gd name="connsiteX35" fmla="*/ 822960 w 4728210"/>
              <a:gd name="connsiteY35" fmla="*/ 589280 h 1808480"/>
              <a:gd name="connsiteX36" fmla="*/ 822960 w 4728210"/>
              <a:gd name="connsiteY36" fmla="*/ 629920 h 1808480"/>
              <a:gd name="connsiteX37" fmla="*/ 822960 w 4728210"/>
              <a:gd name="connsiteY37" fmla="*/ 629920 h 1808480"/>
              <a:gd name="connsiteX38" fmla="*/ 848360 w 4728210"/>
              <a:gd name="connsiteY38" fmla="*/ 655320 h 1808480"/>
              <a:gd name="connsiteX39" fmla="*/ 878840 w 4728210"/>
              <a:gd name="connsiteY39" fmla="*/ 655320 h 1808480"/>
              <a:gd name="connsiteX40" fmla="*/ 995680 w 4728210"/>
              <a:gd name="connsiteY40" fmla="*/ 655320 h 1808480"/>
              <a:gd name="connsiteX41" fmla="*/ 995680 w 4728210"/>
              <a:gd name="connsiteY41" fmla="*/ 711200 h 1808480"/>
              <a:gd name="connsiteX42" fmla="*/ 1031240 w 4728210"/>
              <a:gd name="connsiteY42" fmla="*/ 711200 h 1808480"/>
              <a:gd name="connsiteX43" fmla="*/ 1031240 w 4728210"/>
              <a:gd name="connsiteY43" fmla="*/ 762000 h 1808480"/>
              <a:gd name="connsiteX44" fmla="*/ 1056640 w 4728210"/>
              <a:gd name="connsiteY44" fmla="*/ 762000 h 1808480"/>
              <a:gd name="connsiteX45" fmla="*/ 1056640 w 4728210"/>
              <a:gd name="connsiteY45" fmla="*/ 812800 h 1808480"/>
              <a:gd name="connsiteX46" fmla="*/ 1102360 w 4728210"/>
              <a:gd name="connsiteY46" fmla="*/ 812800 h 1808480"/>
              <a:gd name="connsiteX47" fmla="*/ 1173480 w 4728210"/>
              <a:gd name="connsiteY47" fmla="*/ 812800 h 1808480"/>
              <a:gd name="connsiteX48" fmla="*/ 1173480 w 4728210"/>
              <a:gd name="connsiteY48" fmla="*/ 812800 h 1808480"/>
              <a:gd name="connsiteX49" fmla="*/ 1173480 w 4728210"/>
              <a:gd name="connsiteY49" fmla="*/ 868680 h 1808480"/>
              <a:gd name="connsiteX50" fmla="*/ 1209040 w 4728210"/>
              <a:gd name="connsiteY50" fmla="*/ 868680 h 1808480"/>
              <a:gd name="connsiteX51" fmla="*/ 1209040 w 4728210"/>
              <a:gd name="connsiteY51" fmla="*/ 904240 h 1808480"/>
              <a:gd name="connsiteX52" fmla="*/ 1209040 w 4728210"/>
              <a:gd name="connsiteY52" fmla="*/ 904240 h 1808480"/>
              <a:gd name="connsiteX53" fmla="*/ 1244600 w 4728210"/>
              <a:gd name="connsiteY53" fmla="*/ 939800 h 1808480"/>
              <a:gd name="connsiteX54" fmla="*/ 1325880 w 4728210"/>
              <a:gd name="connsiteY54" fmla="*/ 939800 h 1808480"/>
              <a:gd name="connsiteX55" fmla="*/ 1325880 w 4728210"/>
              <a:gd name="connsiteY55" fmla="*/ 949960 h 1808480"/>
              <a:gd name="connsiteX56" fmla="*/ 1325880 w 4728210"/>
              <a:gd name="connsiteY56" fmla="*/ 949960 h 1808480"/>
              <a:gd name="connsiteX57" fmla="*/ 1351280 w 4728210"/>
              <a:gd name="connsiteY57" fmla="*/ 975360 h 1808480"/>
              <a:gd name="connsiteX58" fmla="*/ 1407160 w 4728210"/>
              <a:gd name="connsiteY58" fmla="*/ 975360 h 1808480"/>
              <a:gd name="connsiteX59" fmla="*/ 1407160 w 4728210"/>
              <a:gd name="connsiteY59" fmla="*/ 1000760 h 1808480"/>
              <a:gd name="connsiteX60" fmla="*/ 1447800 w 4728210"/>
              <a:gd name="connsiteY60" fmla="*/ 1000760 h 1808480"/>
              <a:gd name="connsiteX61" fmla="*/ 1529080 w 4728210"/>
              <a:gd name="connsiteY61" fmla="*/ 1000760 h 1808480"/>
              <a:gd name="connsiteX62" fmla="*/ 1529080 w 4728210"/>
              <a:gd name="connsiteY62" fmla="*/ 1046480 h 1808480"/>
              <a:gd name="connsiteX63" fmla="*/ 1610360 w 4728210"/>
              <a:gd name="connsiteY63" fmla="*/ 1046480 h 1808480"/>
              <a:gd name="connsiteX64" fmla="*/ 1610360 w 4728210"/>
              <a:gd name="connsiteY64" fmla="*/ 1046480 h 1808480"/>
              <a:gd name="connsiteX65" fmla="*/ 1635760 w 4728210"/>
              <a:gd name="connsiteY65" fmla="*/ 1071880 h 1808480"/>
              <a:gd name="connsiteX66" fmla="*/ 1656080 w 4728210"/>
              <a:gd name="connsiteY66" fmla="*/ 1092200 h 1808480"/>
              <a:gd name="connsiteX67" fmla="*/ 1701800 w 4728210"/>
              <a:gd name="connsiteY67" fmla="*/ 1092200 h 1808480"/>
              <a:gd name="connsiteX68" fmla="*/ 1701800 w 4728210"/>
              <a:gd name="connsiteY68" fmla="*/ 1148080 h 1808480"/>
              <a:gd name="connsiteX69" fmla="*/ 1823720 w 4728210"/>
              <a:gd name="connsiteY69" fmla="*/ 1148080 h 1808480"/>
              <a:gd name="connsiteX70" fmla="*/ 1823720 w 4728210"/>
              <a:gd name="connsiteY70" fmla="*/ 1178560 h 1808480"/>
              <a:gd name="connsiteX71" fmla="*/ 1823720 w 4728210"/>
              <a:gd name="connsiteY71" fmla="*/ 1178560 h 1808480"/>
              <a:gd name="connsiteX72" fmla="*/ 1854200 w 4728210"/>
              <a:gd name="connsiteY72" fmla="*/ 1209040 h 1808480"/>
              <a:gd name="connsiteX73" fmla="*/ 1910080 w 4728210"/>
              <a:gd name="connsiteY73" fmla="*/ 1209040 h 1808480"/>
              <a:gd name="connsiteX74" fmla="*/ 1910080 w 4728210"/>
              <a:gd name="connsiteY74" fmla="*/ 1209040 h 1808480"/>
              <a:gd name="connsiteX75" fmla="*/ 1912620 w 4728210"/>
              <a:gd name="connsiteY75" fmla="*/ 1249680 h 1808480"/>
              <a:gd name="connsiteX76" fmla="*/ 1944899 w 4728210"/>
              <a:gd name="connsiteY76" fmla="*/ 1240156 h 1808480"/>
              <a:gd name="connsiteX77" fmla="*/ 1954106 w 4728210"/>
              <a:gd name="connsiteY77" fmla="*/ 1268730 h 1808480"/>
              <a:gd name="connsiteX78" fmla="*/ 1960456 w 4728210"/>
              <a:gd name="connsiteY78" fmla="*/ 1315932 h 1808480"/>
              <a:gd name="connsiteX79" fmla="*/ 2098040 w 4728210"/>
              <a:gd name="connsiteY79" fmla="*/ 1310640 h 1808480"/>
              <a:gd name="connsiteX80" fmla="*/ 2098040 w 4728210"/>
              <a:gd name="connsiteY80" fmla="*/ 1397000 h 1808480"/>
              <a:gd name="connsiteX81" fmla="*/ 2458720 w 4728210"/>
              <a:gd name="connsiteY81" fmla="*/ 1397000 h 1808480"/>
              <a:gd name="connsiteX82" fmla="*/ 2458720 w 4728210"/>
              <a:gd name="connsiteY82" fmla="*/ 1468120 h 1808480"/>
              <a:gd name="connsiteX83" fmla="*/ 2611120 w 4728210"/>
              <a:gd name="connsiteY83" fmla="*/ 1468120 h 1808480"/>
              <a:gd name="connsiteX84" fmla="*/ 2611120 w 4728210"/>
              <a:gd name="connsiteY84" fmla="*/ 1554480 h 1808480"/>
              <a:gd name="connsiteX85" fmla="*/ 2702560 w 4728210"/>
              <a:gd name="connsiteY85" fmla="*/ 1554480 h 1808480"/>
              <a:gd name="connsiteX86" fmla="*/ 2702560 w 4728210"/>
              <a:gd name="connsiteY86" fmla="*/ 1645920 h 1808480"/>
              <a:gd name="connsiteX87" fmla="*/ 2763520 w 4728210"/>
              <a:gd name="connsiteY87" fmla="*/ 1645920 h 1808480"/>
              <a:gd name="connsiteX88" fmla="*/ 2763520 w 4728210"/>
              <a:gd name="connsiteY88" fmla="*/ 1645920 h 1808480"/>
              <a:gd name="connsiteX89" fmla="*/ 2844800 w 4728210"/>
              <a:gd name="connsiteY89" fmla="*/ 1645920 h 1808480"/>
              <a:gd name="connsiteX90" fmla="*/ 2844800 w 4728210"/>
              <a:gd name="connsiteY90" fmla="*/ 1727200 h 1808480"/>
              <a:gd name="connsiteX91" fmla="*/ 3058160 w 4728210"/>
              <a:gd name="connsiteY91" fmla="*/ 1727200 h 1808480"/>
              <a:gd name="connsiteX92" fmla="*/ 3058160 w 4728210"/>
              <a:gd name="connsiteY92" fmla="*/ 1804670 h 1808480"/>
              <a:gd name="connsiteX93" fmla="*/ 4728210 w 4728210"/>
              <a:gd name="connsiteY93" fmla="*/ 1808480 h 1808480"/>
              <a:gd name="connsiteX0" fmla="*/ 0 w 4728210"/>
              <a:gd name="connsiteY0" fmla="*/ 0 h 1808480"/>
              <a:gd name="connsiteX1" fmla="*/ 137160 w 4728210"/>
              <a:gd name="connsiteY1" fmla="*/ 0 h 1808480"/>
              <a:gd name="connsiteX2" fmla="*/ 137160 w 4728210"/>
              <a:gd name="connsiteY2" fmla="*/ 30480 h 1808480"/>
              <a:gd name="connsiteX3" fmla="*/ 198120 w 4728210"/>
              <a:gd name="connsiteY3" fmla="*/ 30480 h 1808480"/>
              <a:gd name="connsiteX4" fmla="*/ 198120 w 4728210"/>
              <a:gd name="connsiteY4" fmla="*/ 55880 h 1808480"/>
              <a:gd name="connsiteX5" fmla="*/ 198120 w 4728210"/>
              <a:gd name="connsiteY5" fmla="*/ 55880 h 1808480"/>
              <a:gd name="connsiteX6" fmla="*/ 218440 w 4728210"/>
              <a:gd name="connsiteY6" fmla="*/ 76200 h 1808480"/>
              <a:gd name="connsiteX7" fmla="*/ 269240 w 4728210"/>
              <a:gd name="connsiteY7" fmla="*/ 76200 h 1808480"/>
              <a:gd name="connsiteX8" fmla="*/ 269240 w 4728210"/>
              <a:gd name="connsiteY8" fmla="*/ 137160 h 1808480"/>
              <a:gd name="connsiteX9" fmla="*/ 314960 w 4728210"/>
              <a:gd name="connsiteY9" fmla="*/ 137160 h 1808480"/>
              <a:gd name="connsiteX10" fmla="*/ 314960 w 4728210"/>
              <a:gd name="connsiteY10" fmla="*/ 177800 h 1808480"/>
              <a:gd name="connsiteX11" fmla="*/ 340360 w 4728210"/>
              <a:gd name="connsiteY11" fmla="*/ 177800 h 1808480"/>
              <a:gd name="connsiteX12" fmla="*/ 340360 w 4728210"/>
              <a:gd name="connsiteY12" fmla="*/ 198120 h 1808480"/>
              <a:gd name="connsiteX13" fmla="*/ 421640 w 4728210"/>
              <a:gd name="connsiteY13" fmla="*/ 198120 h 1808480"/>
              <a:gd name="connsiteX14" fmla="*/ 421640 w 4728210"/>
              <a:gd name="connsiteY14" fmla="*/ 243840 h 1808480"/>
              <a:gd name="connsiteX15" fmla="*/ 452120 w 4728210"/>
              <a:gd name="connsiteY15" fmla="*/ 243840 h 1808480"/>
              <a:gd name="connsiteX16" fmla="*/ 452120 w 4728210"/>
              <a:gd name="connsiteY16" fmla="*/ 269240 h 1808480"/>
              <a:gd name="connsiteX17" fmla="*/ 472440 w 4728210"/>
              <a:gd name="connsiteY17" fmla="*/ 269240 h 1808480"/>
              <a:gd name="connsiteX18" fmla="*/ 472440 w 4728210"/>
              <a:gd name="connsiteY18" fmla="*/ 294640 h 1808480"/>
              <a:gd name="connsiteX19" fmla="*/ 574040 w 4728210"/>
              <a:gd name="connsiteY19" fmla="*/ 294640 h 1808480"/>
              <a:gd name="connsiteX20" fmla="*/ 574040 w 4728210"/>
              <a:gd name="connsiteY20" fmla="*/ 325120 h 1808480"/>
              <a:gd name="connsiteX21" fmla="*/ 589280 w 4728210"/>
              <a:gd name="connsiteY21" fmla="*/ 325120 h 1808480"/>
              <a:gd name="connsiteX22" fmla="*/ 589280 w 4728210"/>
              <a:gd name="connsiteY22" fmla="*/ 386080 h 1808480"/>
              <a:gd name="connsiteX23" fmla="*/ 635000 w 4728210"/>
              <a:gd name="connsiteY23" fmla="*/ 386080 h 1808480"/>
              <a:gd name="connsiteX24" fmla="*/ 635000 w 4728210"/>
              <a:gd name="connsiteY24" fmla="*/ 431800 h 1808480"/>
              <a:gd name="connsiteX25" fmla="*/ 650240 w 4728210"/>
              <a:gd name="connsiteY25" fmla="*/ 431800 h 1808480"/>
              <a:gd name="connsiteX26" fmla="*/ 650240 w 4728210"/>
              <a:gd name="connsiteY26" fmla="*/ 467360 h 1808480"/>
              <a:gd name="connsiteX27" fmla="*/ 675640 w 4728210"/>
              <a:gd name="connsiteY27" fmla="*/ 467360 h 1808480"/>
              <a:gd name="connsiteX28" fmla="*/ 675640 w 4728210"/>
              <a:gd name="connsiteY28" fmla="*/ 492760 h 1808480"/>
              <a:gd name="connsiteX29" fmla="*/ 741680 w 4728210"/>
              <a:gd name="connsiteY29" fmla="*/ 492760 h 1808480"/>
              <a:gd name="connsiteX30" fmla="*/ 741680 w 4728210"/>
              <a:gd name="connsiteY30" fmla="*/ 513080 h 1808480"/>
              <a:gd name="connsiteX31" fmla="*/ 782320 w 4728210"/>
              <a:gd name="connsiteY31" fmla="*/ 513080 h 1808480"/>
              <a:gd name="connsiteX32" fmla="*/ 782320 w 4728210"/>
              <a:gd name="connsiteY32" fmla="*/ 513080 h 1808480"/>
              <a:gd name="connsiteX33" fmla="*/ 782320 w 4728210"/>
              <a:gd name="connsiteY33" fmla="*/ 543560 h 1808480"/>
              <a:gd name="connsiteX34" fmla="*/ 782320 w 4728210"/>
              <a:gd name="connsiteY34" fmla="*/ 589280 h 1808480"/>
              <a:gd name="connsiteX35" fmla="*/ 822960 w 4728210"/>
              <a:gd name="connsiteY35" fmla="*/ 589280 h 1808480"/>
              <a:gd name="connsiteX36" fmla="*/ 822960 w 4728210"/>
              <a:gd name="connsiteY36" fmla="*/ 629920 h 1808480"/>
              <a:gd name="connsiteX37" fmla="*/ 822960 w 4728210"/>
              <a:gd name="connsiteY37" fmla="*/ 629920 h 1808480"/>
              <a:gd name="connsiteX38" fmla="*/ 848360 w 4728210"/>
              <a:gd name="connsiteY38" fmla="*/ 655320 h 1808480"/>
              <a:gd name="connsiteX39" fmla="*/ 878840 w 4728210"/>
              <a:gd name="connsiteY39" fmla="*/ 655320 h 1808480"/>
              <a:gd name="connsiteX40" fmla="*/ 995680 w 4728210"/>
              <a:gd name="connsiteY40" fmla="*/ 655320 h 1808480"/>
              <a:gd name="connsiteX41" fmla="*/ 995680 w 4728210"/>
              <a:gd name="connsiteY41" fmla="*/ 711200 h 1808480"/>
              <a:gd name="connsiteX42" fmla="*/ 1031240 w 4728210"/>
              <a:gd name="connsiteY42" fmla="*/ 711200 h 1808480"/>
              <a:gd name="connsiteX43" fmla="*/ 1031240 w 4728210"/>
              <a:gd name="connsiteY43" fmla="*/ 762000 h 1808480"/>
              <a:gd name="connsiteX44" fmla="*/ 1056640 w 4728210"/>
              <a:gd name="connsiteY44" fmla="*/ 762000 h 1808480"/>
              <a:gd name="connsiteX45" fmla="*/ 1056640 w 4728210"/>
              <a:gd name="connsiteY45" fmla="*/ 812800 h 1808480"/>
              <a:gd name="connsiteX46" fmla="*/ 1102360 w 4728210"/>
              <a:gd name="connsiteY46" fmla="*/ 812800 h 1808480"/>
              <a:gd name="connsiteX47" fmla="*/ 1173480 w 4728210"/>
              <a:gd name="connsiteY47" fmla="*/ 812800 h 1808480"/>
              <a:gd name="connsiteX48" fmla="*/ 1173480 w 4728210"/>
              <a:gd name="connsiteY48" fmla="*/ 812800 h 1808480"/>
              <a:gd name="connsiteX49" fmla="*/ 1173480 w 4728210"/>
              <a:gd name="connsiteY49" fmla="*/ 868680 h 1808480"/>
              <a:gd name="connsiteX50" fmla="*/ 1209040 w 4728210"/>
              <a:gd name="connsiteY50" fmla="*/ 868680 h 1808480"/>
              <a:gd name="connsiteX51" fmla="*/ 1209040 w 4728210"/>
              <a:gd name="connsiteY51" fmla="*/ 904240 h 1808480"/>
              <a:gd name="connsiteX52" fmla="*/ 1209040 w 4728210"/>
              <a:gd name="connsiteY52" fmla="*/ 904240 h 1808480"/>
              <a:gd name="connsiteX53" fmla="*/ 1244600 w 4728210"/>
              <a:gd name="connsiteY53" fmla="*/ 939800 h 1808480"/>
              <a:gd name="connsiteX54" fmla="*/ 1325880 w 4728210"/>
              <a:gd name="connsiteY54" fmla="*/ 939800 h 1808480"/>
              <a:gd name="connsiteX55" fmla="*/ 1325880 w 4728210"/>
              <a:gd name="connsiteY55" fmla="*/ 949960 h 1808480"/>
              <a:gd name="connsiteX56" fmla="*/ 1325880 w 4728210"/>
              <a:gd name="connsiteY56" fmla="*/ 949960 h 1808480"/>
              <a:gd name="connsiteX57" fmla="*/ 1351280 w 4728210"/>
              <a:gd name="connsiteY57" fmla="*/ 975360 h 1808480"/>
              <a:gd name="connsiteX58" fmla="*/ 1407160 w 4728210"/>
              <a:gd name="connsiteY58" fmla="*/ 975360 h 1808480"/>
              <a:gd name="connsiteX59" fmla="*/ 1407160 w 4728210"/>
              <a:gd name="connsiteY59" fmla="*/ 1000760 h 1808480"/>
              <a:gd name="connsiteX60" fmla="*/ 1447800 w 4728210"/>
              <a:gd name="connsiteY60" fmla="*/ 1000760 h 1808480"/>
              <a:gd name="connsiteX61" fmla="*/ 1529080 w 4728210"/>
              <a:gd name="connsiteY61" fmla="*/ 1000760 h 1808480"/>
              <a:gd name="connsiteX62" fmla="*/ 1529080 w 4728210"/>
              <a:gd name="connsiteY62" fmla="*/ 1046480 h 1808480"/>
              <a:gd name="connsiteX63" fmla="*/ 1610360 w 4728210"/>
              <a:gd name="connsiteY63" fmla="*/ 1046480 h 1808480"/>
              <a:gd name="connsiteX64" fmla="*/ 1610360 w 4728210"/>
              <a:gd name="connsiteY64" fmla="*/ 1046480 h 1808480"/>
              <a:gd name="connsiteX65" fmla="*/ 1635760 w 4728210"/>
              <a:gd name="connsiteY65" fmla="*/ 1071880 h 1808480"/>
              <a:gd name="connsiteX66" fmla="*/ 1656080 w 4728210"/>
              <a:gd name="connsiteY66" fmla="*/ 1092200 h 1808480"/>
              <a:gd name="connsiteX67" fmla="*/ 1701800 w 4728210"/>
              <a:gd name="connsiteY67" fmla="*/ 1092200 h 1808480"/>
              <a:gd name="connsiteX68" fmla="*/ 1701800 w 4728210"/>
              <a:gd name="connsiteY68" fmla="*/ 1148080 h 1808480"/>
              <a:gd name="connsiteX69" fmla="*/ 1823720 w 4728210"/>
              <a:gd name="connsiteY69" fmla="*/ 1148080 h 1808480"/>
              <a:gd name="connsiteX70" fmla="*/ 1823720 w 4728210"/>
              <a:gd name="connsiteY70" fmla="*/ 1178560 h 1808480"/>
              <a:gd name="connsiteX71" fmla="*/ 1823720 w 4728210"/>
              <a:gd name="connsiteY71" fmla="*/ 1178560 h 1808480"/>
              <a:gd name="connsiteX72" fmla="*/ 1854200 w 4728210"/>
              <a:gd name="connsiteY72" fmla="*/ 1209040 h 1808480"/>
              <a:gd name="connsiteX73" fmla="*/ 1910080 w 4728210"/>
              <a:gd name="connsiteY73" fmla="*/ 1209040 h 1808480"/>
              <a:gd name="connsiteX74" fmla="*/ 1910080 w 4728210"/>
              <a:gd name="connsiteY74" fmla="*/ 1209040 h 1808480"/>
              <a:gd name="connsiteX75" fmla="*/ 1909445 w 4728210"/>
              <a:gd name="connsiteY75" fmla="*/ 1243330 h 1808480"/>
              <a:gd name="connsiteX76" fmla="*/ 1944899 w 4728210"/>
              <a:gd name="connsiteY76" fmla="*/ 1240156 h 1808480"/>
              <a:gd name="connsiteX77" fmla="*/ 1954106 w 4728210"/>
              <a:gd name="connsiteY77" fmla="*/ 1268730 h 1808480"/>
              <a:gd name="connsiteX78" fmla="*/ 1960456 w 4728210"/>
              <a:gd name="connsiteY78" fmla="*/ 1315932 h 1808480"/>
              <a:gd name="connsiteX79" fmla="*/ 2098040 w 4728210"/>
              <a:gd name="connsiteY79" fmla="*/ 1310640 h 1808480"/>
              <a:gd name="connsiteX80" fmla="*/ 2098040 w 4728210"/>
              <a:gd name="connsiteY80" fmla="*/ 1397000 h 1808480"/>
              <a:gd name="connsiteX81" fmla="*/ 2458720 w 4728210"/>
              <a:gd name="connsiteY81" fmla="*/ 1397000 h 1808480"/>
              <a:gd name="connsiteX82" fmla="*/ 2458720 w 4728210"/>
              <a:gd name="connsiteY82" fmla="*/ 1468120 h 1808480"/>
              <a:gd name="connsiteX83" fmla="*/ 2611120 w 4728210"/>
              <a:gd name="connsiteY83" fmla="*/ 1468120 h 1808480"/>
              <a:gd name="connsiteX84" fmla="*/ 2611120 w 4728210"/>
              <a:gd name="connsiteY84" fmla="*/ 1554480 h 1808480"/>
              <a:gd name="connsiteX85" fmla="*/ 2702560 w 4728210"/>
              <a:gd name="connsiteY85" fmla="*/ 1554480 h 1808480"/>
              <a:gd name="connsiteX86" fmla="*/ 2702560 w 4728210"/>
              <a:gd name="connsiteY86" fmla="*/ 1645920 h 1808480"/>
              <a:gd name="connsiteX87" fmla="*/ 2763520 w 4728210"/>
              <a:gd name="connsiteY87" fmla="*/ 1645920 h 1808480"/>
              <a:gd name="connsiteX88" fmla="*/ 2763520 w 4728210"/>
              <a:gd name="connsiteY88" fmla="*/ 1645920 h 1808480"/>
              <a:gd name="connsiteX89" fmla="*/ 2844800 w 4728210"/>
              <a:gd name="connsiteY89" fmla="*/ 1645920 h 1808480"/>
              <a:gd name="connsiteX90" fmla="*/ 2844800 w 4728210"/>
              <a:gd name="connsiteY90" fmla="*/ 1727200 h 1808480"/>
              <a:gd name="connsiteX91" fmla="*/ 3058160 w 4728210"/>
              <a:gd name="connsiteY91" fmla="*/ 1727200 h 1808480"/>
              <a:gd name="connsiteX92" fmla="*/ 3058160 w 4728210"/>
              <a:gd name="connsiteY92" fmla="*/ 1804670 h 1808480"/>
              <a:gd name="connsiteX93" fmla="*/ 4728210 w 4728210"/>
              <a:gd name="connsiteY93" fmla="*/ 1808480 h 1808480"/>
              <a:gd name="connsiteX0" fmla="*/ 0 w 4728210"/>
              <a:gd name="connsiteY0" fmla="*/ 0 h 1808480"/>
              <a:gd name="connsiteX1" fmla="*/ 137160 w 4728210"/>
              <a:gd name="connsiteY1" fmla="*/ 0 h 1808480"/>
              <a:gd name="connsiteX2" fmla="*/ 137160 w 4728210"/>
              <a:gd name="connsiteY2" fmla="*/ 30480 h 1808480"/>
              <a:gd name="connsiteX3" fmla="*/ 198120 w 4728210"/>
              <a:gd name="connsiteY3" fmla="*/ 30480 h 1808480"/>
              <a:gd name="connsiteX4" fmla="*/ 198120 w 4728210"/>
              <a:gd name="connsiteY4" fmla="*/ 55880 h 1808480"/>
              <a:gd name="connsiteX5" fmla="*/ 198120 w 4728210"/>
              <a:gd name="connsiteY5" fmla="*/ 55880 h 1808480"/>
              <a:gd name="connsiteX6" fmla="*/ 218440 w 4728210"/>
              <a:gd name="connsiteY6" fmla="*/ 76200 h 1808480"/>
              <a:gd name="connsiteX7" fmla="*/ 269240 w 4728210"/>
              <a:gd name="connsiteY7" fmla="*/ 76200 h 1808480"/>
              <a:gd name="connsiteX8" fmla="*/ 269240 w 4728210"/>
              <a:gd name="connsiteY8" fmla="*/ 137160 h 1808480"/>
              <a:gd name="connsiteX9" fmla="*/ 314960 w 4728210"/>
              <a:gd name="connsiteY9" fmla="*/ 137160 h 1808480"/>
              <a:gd name="connsiteX10" fmla="*/ 314960 w 4728210"/>
              <a:gd name="connsiteY10" fmla="*/ 177800 h 1808480"/>
              <a:gd name="connsiteX11" fmla="*/ 340360 w 4728210"/>
              <a:gd name="connsiteY11" fmla="*/ 177800 h 1808480"/>
              <a:gd name="connsiteX12" fmla="*/ 340360 w 4728210"/>
              <a:gd name="connsiteY12" fmla="*/ 198120 h 1808480"/>
              <a:gd name="connsiteX13" fmla="*/ 421640 w 4728210"/>
              <a:gd name="connsiteY13" fmla="*/ 198120 h 1808480"/>
              <a:gd name="connsiteX14" fmla="*/ 421640 w 4728210"/>
              <a:gd name="connsiteY14" fmla="*/ 243840 h 1808480"/>
              <a:gd name="connsiteX15" fmla="*/ 452120 w 4728210"/>
              <a:gd name="connsiteY15" fmla="*/ 243840 h 1808480"/>
              <a:gd name="connsiteX16" fmla="*/ 452120 w 4728210"/>
              <a:gd name="connsiteY16" fmla="*/ 269240 h 1808480"/>
              <a:gd name="connsiteX17" fmla="*/ 472440 w 4728210"/>
              <a:gd name="connsiteY17" fmla="*/ 269240 h 1808480"/>
              <a:gd name="connsiteX18" fmla="*/ 472440 w 4728210"/>
              <a:gd name="connsiteY18" fmla="*/ 294640 h 1808480"/>
              <a:gd name="connsiteX19" fmla="*/ 574040 w 4728210"/>
              <a:gd name="connsiteY19" fmla="*/ 294640 h 1808480"/>
              <a:gd name="connsiteX20" fmla="*/ 574040 w 4728210"/>
              <a:gd name="connsiteY20" fmla="*/ 325120 h 1808480"/>
              <a:gd name="connsiteX21" fmla="*/ 589280 w 4728210"/>
              <a:gd name="connsiteY21" fmla="*/ 325120 h 1808480"/>
              <a:gd name="connsiteX22" fmla="*/ 589280 w 4728210"/>
              <a:gd name="connsiteY22" fmla="*/ 386080 h 1808480"/>
              <a:gd name="connsiteX23" fmla="*/ 635000 w 4728210"/>
              <a:gd name="connsiteY23" fmla="*/ 386080 h 1808480"/>
              <a:gd name="connsiteX24" fmla="*/ 635000 w 4728210"/>
              <a:gd name="connsiteY24" fmla="*/ 431800 h 1808480"/>
              <a:gd name="connsiteX25" fmla="*/ 650240 w 4728210"/>
              <a:gd name="connsiteY25" fmla="*/ 431800 h 1808480"/>
              <a:gd name="connsiteX26" fmla="*/ 650240 w 4728210"/>
              <a:gd name="connsiteY26" fmla="*/ 467360 h 1808480"/>
              <a:gd name="connsiteX27" fmla="*/ 675640 w 4728210"/>
              <a:gd name="connsiteY27" fmla="*/ 467360 h 1808480"/>
              <a:gd name="connsiteX28" fmla="*/ 675640 w 4728210"/>
              <a:gd name="connsiteY28" fmla="*/ 492760 h 1808480"/>
              <a:gd name="connsiteX29" fmla="*/ 741680 w 4728210"/>
              <a:gd name="connsiteY29" fmla="*/ 492760 h 1808480"/>
              <a:gd name="connsiteX30" fmla="*/ 741680 w 4728210"/>
              <a:gd name="connsiteY30" fmla="*/ 513080 h 1808480"/>
              <a:gd name="connsiteX31" fmla="*/ 782320 w 4728210"/>
              <a:gd name="connsiteY31" fmla="*/ 513080 h 1808480"/>
              <a:gd name="connsiteX32" fmla="*/ 782320 w 4728210"/>
              <a:gd name="connsiteY32" fmla="*/ 513080 h 1808480"/>
              <a:gd name="connsiteX33" fmla="*/ 782320 w 4728210"/>
              <a:gd name="connsiteY33" fmla="*/ 543560 h 1808480"/>
              <a:gd name="connsiteX34" fmla="*/ 782320 w 4728210"/>
              <a:gd name="connsiteY34" fmla="*/ 589280 h 1808480"/>
              <a:gd name="connsiteX35" fmla="*/ 822960 w 4728210"/>
              <a:gd name="connsiteY35" fmla="*/ 589280 h 1808480"/>
              <a:gd name="connsiteX36" fmla="*/ 822960 w 4728210"/>
              <a:gd name="connsiteY36" fmla="*/ 629920 h 1808480"/>
              <a:gd name="connsiteX37" fmla="*/ 822960 w 4728210"/>
              <a:gd name="connsiteY37" fmla="*/ 629920 h 1808480"/>
              <a:gd name="connsiteX38" fmla="*/ 848360 w 4728210"/>
              <a:gd name="connsiteY38" fmla="*/ 655320 h 1808480"/>
              <a:gd name="connsiteX39" fmla="*/ 878840 w 4728210"/>
              <a:gd name="connsiteY39" fmla="*/ 655320 h 1808480"/>
              <a:gd name="connsiteX40" fmla="*/ 995680 w 4728210"/>
              <a:gd name="connsiteY40" fmla="*/ 655320 h 1808480"/>
              <a:gd name="connsiteX41" fmla="*/ 995680 w 4728210"/>
              <a:gd name="connsiteY41" fmla="*/ 711200 h 1808480"/>
              <a:gd name="connsiteX42" fmla="*/ 1031240 w 4728210"/>
              <a:gd name="connsiteY42" fmla="*/ 711200 h 1808480"/>
              <a:gd name="connsiteX43" fmla="*/ 1031240 w 4728210"/>
              <a:gd name="connsiteY43" fmla="*/ 762000 h 1808480"/>
              <a:gd name="connsiteX44" fmla="*/ 1056640 w 4728210"/>
              <a:gd name="connsiteY44" fmla="*/ 762000 h 1808480"/>
              <a:gd name="connsiteX45" fmla="*/ 1056640 w 4728210"/>
              <a:gd name="connsiteY45" fmla="*/ 812800 h 1808480"/>
              <a:gd name="connsiteX46" fmla="*/ 1102360 w 4728210"/>
              <a:gd name="connsiteY46" fmla="*/ 812800 h 1808480"/>
              <a:gd name="connsiteX47" fmla="*/ 1173480 w 4728210"/>
              <a:gd name="connsiteY47" fmla="*/ 812800 h 1808480"/>
              <a:gd name="connsiteX48" fmla="*/ 1173480 w 4728210"/>
              <a:gd name="connsiteY48" fmla="*/ 812800 h 1808480"/>
              <a:gd name="connsiteX49" fmla="*/ 1173480 w 4728210"/>
              <a:gd name="connsiteY49" fmla="*/ 868680 h 1808480"/>
              <a:gd name="connsiteX50" fmla="*/ 1209040 w 4728210"/>
              <a:gd name="connsiteY50" fmla="*/ 868680 h 1808480"/>
              <a:gd name="connsiteX51" fmla="*/ 1209040 w 4728210"/>
              <a:gd name="connsiteY51" fmla="*/ 904240 h 1808480"/>
              <a:gd name="connsiteX52" fmla="*/ 1209040 w 4728210"/>
              <a:gd name="connsiteY52" fmla="*/ 904240 h 1808480"/>
              <a:gd name="connsiteX53" fmla="*/ 1244600 w 4728210"/>
              <a:gd name="connsiteY53" fmla="*/ 939800 h 1808480"/>
              <a:gd name="connsiteX54" fmla="*/ 1325880 w 4728210"/>
              <a:gd name="connsiteY54" fmla="*/ 939800 h 1808480"/>
              <a:gd name="connsiteX55" fmla="*/ 1325880 w 4728210"/>
              <a:gd name="connsiteY55" fmla="*/ 949960 h 1808480"/>
              <a:gd name="connsiteX56" fmla="*/ 1325880 w 4728210"/>
              <a:gd name="connsiteY56" fmla="*/ 949960 h 1808480"/>
              <a:gd name="connsiteX57" fmla="*/ 1351280 w 4728210"/>
              <a:gd name="connsiteY57" fmla="*/ 975360 h 1808480"/>
              <a:gd name="connsiteX58" fmla="*/ 1407160 w 4728210"/>
              <a:gd name="connsiteY58" fmla="*/ 975360 h 1808480"/>
              <a:gd name="connsiteX59" fmla="*/ 1407160 w 4728210"/>
              <a:gd name="connsiteY59" fmla="*/ 1000760 h 1808480"/>
              <a:gd name="connsiteX60" fmla="*/ 1447800 w 4728210"/>
              <a:gd name="connsiteY60" fmla="*/ 1000760 h 1808480"/>
              <a:gd name="connsiteX61" fmla="*/ 1529080 w 4728210"/>
              <a:gd name="connsiteY61" fmla="*/ 1000760 h 1808480"/>
              <a:gd name="connsiteX62" fmla="*/ 1529080 w 4728210"/>
              <a:gd name="connsiteY62" fmla="*/ 1046480 h 1808480"/>
              <a:gd name="connsiteX63" fmla="*/ 1610360 w 4728210"/>
              <a:gd name="connsiteY63" fmla="*/ 1046480 h 1808480"/>
              <a:gd name="connsiteX64" fmla="*/ 1610360 w 4728210"/>
              <a:gd name="connsiteY64" fmla="*/ 1046480 h 1808480"/>
              <a:gd name="connsiteX65" fmla="*/ 1635760 w 4728210"/>
              <a:gd name="connsiteY65" fmla="*/ 1071880 h 1808480"/>
              <a:gd name="connsiteX66" fmla="*/ 1656080 w 4728210"/>
              <a:gd name="connsiteY66" fmla="*/ 1092200 h 1808480"/>
              <a:gd name="connsiteX67" fmla="*/ 1701800 w 4728210"/>
              <a:gd name="connsiteY67" fmla="*/ 1092200 h 1808480"/>
              <a:gd name="connsiteX68" fmla="*/ 1701800 w 4728210"/>
              <a:gd name="connsiteY68" fmla="*/ 1148080 h 1808480"/>
              <a:gd name="connsiteX69" fmla="*/ 1823720 w 4728210"/>
              <a:gd name="connsiteY69" fmla="*/ 1148080 h 1808480"/>
              <a:gd name="connsiteX70" fmla="*/ 1823720 w 4728210"/>
              <a:gd name="connsiteY70" fmla="*/ 1178560 h 1808480"/>
              <a:gd name="connsiteX71" fmla="*/ 1823720 w 4728210"/>
              <a:gd name="connsiteY71" fmla="*/ 1178560 h 1808480"/>
              <a:gd name="connsiteX72" fmla="*/ 1854200 w 4728210"/>
              <a:gd name="connsiteY72" fmla="*/ 1209040 h 1808480"/>
              <a:gd name="connsiteX73" fmla="*/ 1910080 w 4728210"/>
              <a:gd name="connsiteY73" fmla="*/ 1209040 h 1808480"/>
              <a:gd name="connsiteX74" fmla="*/ 1910080 w 4728210"/>
              <a:gd name="connsiteY74" fmla="*/ 1209040 h 1808480"/>
              <a:gd name="connsiteX75" fmla="*/ 1909445 w 4728210"/>
              <a:gd name="connsiteY75" fmla="*/ 1243330 h 1808480"/>
              <a:gd name="connsiteX76" fmla="*/ 1936962 w 4728210"/>
              <a:gd name="connsiteY76" fmla="*/ 1249681 h 1808480"/>
              <a:gd name="connsiteX77" fmla="*/ 1954106 w 4728210"/>
              <a:gd name="connsiteY77" fmla="*/ 1268730 h 1808480"/>
              <a:gd name="connsiteX78" fmla="*/ 1960456 w 4728210"/>
              <a:gd name="connsiteY78" fmla="*/ 1315932 h 1808480"/>
              <a:gd name="connsiteX79" fmla="*/ 2098040 w 4728210"/>
              <a:gd name="connsiteY79" fmla="*/ 1310640 h 1808480"/>
              <a:gd name="connsiteX80" fmla="*/ 2098040 w 4728210"/>
              <a:gd name="connsiteY80" fmla="*/ 1397000 h 1808480"/>
              <a:gd name="connsiteX81" fmla="*/ 2458720 w 4728210"/>
              <a:gd name="connsiteY81" fmla="*/ 1397000 h 1808480"/>
              <a:gd name="connsiteX82" fmla="*/ 2458720 w 4728210"/>
              <a:gd name="connsiteY82" fmla="*/ 1468120 h 1808480"/>
              <a:gd name="connsiteX83" fmla="*/ 2611120 w 4728210"/>
              <a:gd name="connsiteY83" fmla="*/ 1468120 h 1808480"/>
              <a:gd name="connsiteX84" fmla="*/ 2611120 w 4728210"/>
              <a:gd name="connsiteY84" fmla="*/ 1554480 h 1808480"/>
              <a:gd name="connsiteX85" fmla="*/ 2702560 w 4728210"/>
              <a:gd name="connsiteY85" fmla="*/ 1554480 h 1808480"/>
              <a:gd name="connsiteX86" fmla="*/ 2702560 w 4728210"/>
              <a:gd name="connsiteY86" fmla="*/ 1645920 h 1808480"/>
              <a:gd name="connsiteX87" fmla="*/ 2763520 w 4728210"/>
              <a:gd name="connsiteY87" fmla="*/ 1645920 h 1808480"/>
              <a:gd name="connsiteX88" fmla="*/ 2763520 w 4728210"/>
              <a:gd name="connsiteY88" fmla="*/ 1645920 h 1808480"/>
              <a:gd name="connsiteX89" fmla="*/ 2844800 w 4728210"/>
              <a:gd name="connsiteY89" fmla="*/ 1645920 h 1808480"/>
              <a:gd name="connsiteX90" fmla="*/ 2844800 w 4728210"/>
              <a:gd name="connsiteY90" fmla="*/ 1727200 h 1808480"/>
              <a:gd name="connsiteX91" fmla="*/ 3058160 w 4728210"/>
              <a:gd name="connsiteY91" fmla="*/ 1727200 h 1808480"/>
              <a:gd name="connsiteX92" fmla="*/ 3058160 w 4728210"/>
              <a:gd name="connsiteY92" fmla="*/ 1804670 h 1808480"/>
              <a:gd name="connsiteX93" fmla="*/ 4728210 w 4728210"/>
              <a:gd name="connsiteY93" fmla="*/ 1808480 h 1808480"/>
              <a:gd name="connsiteX0" fmla="*/ 0 w 4728210"/>
              <a:gd name="connsiteY0" fmla="*/ 0 h 1808480"/>
              <a:gd name="connsiteX1" fmla="*/ 137160 w 4728210"/>
              <a:gd name="connsiteY1" fmla="*/ 0 h 1808480"/>
              <a:gd name="connsiteX2" fmla="*/ 137160 w 4728210"/>
              <a:gd name="connsiteY2" fmla="*/ 30480 h 1808480"/>
              <a:gd name="connsiteX3" fmla="*/ 198120 w 4728210"/>
              <a:gd name="connsiteY3" fmla="*/ 30480 h 1808480"/>
              <a:gd name="connsiteX4" fmla="*/ 198120 w 4728210"/>
              <a:gd name="connsiteY4" fmla="*/ 55880 h 1808480"/>
              <a:gd name="connsiteX5" fmla="*/ 198120 w 4728210"/>
              <a:gd name="connsiteY5" fmla="*/ 55880 h 1808480"/>
              <a:gd name="connsiteX6" fmla="*/ 218440 w 4728210"/>
              <a:gd name="connsiteY6" fmla="*/ 76200 h 1808480"/>
              <a:gd name="connsiteX7" fmla="*/ 269240 w 4728210"/>
              <a:gd name="connsiteY7" fmla="*/ 76200 h 1808480"/>
              <a:gd name="connsiteX8" fmla="*/ 269240 w 4728210"/>
              <a:gd name="connsiteY8" fmla="*/ 137160 h 1808480"/>
              <a:gd name="connsiteX9" fmla="*/ 314960 w 4728210"/>
              <a:gd name="connsiteY9" fmla="*/ 137160 h 1808480"/>
              <a:gd name="connsiteX10" fmla="*/ 314960 w 4728210"/>
              <a:gd name="connsiteY10" fmla="*/ 177800 h 1808480"/>
              <a:gd name="connsiteX11" fmla="*/ 340360 w 4728210"/>
              <a:gd name="connsiteY11" fmla="*/ 177800 h 1808480"/>
              <a:gd name="connsiteX12" fmla="*/ 340360 w 4728210"/>
              <a:gd name="connsiteY12" fmla="*/ 198120 h 1808480"/>
              <a:gd name="connsiteX13" fmla="*/ 421640 w 4728210"/>
              <a:gd name="connsiteY13" fmla="*/ 198120 h 1808480"/>
              <a:gd name="connsiteX14" fmla="*/ 421640 w 4728210"/>
              <a:gd name="connsiteY14" fmla="*/ 243840 h 1808480"/>
              <a:gd name="connsiteX15" fmla="*/ 452120 w 4728210"/>
              <a:gd name="connsiteY15" fmla="*/ 243840 h 1808480"/>
              <a:gd name="connsiteX16" fmla="*/ 452120 w 4728210"/>
              <a:gd name="connsiteY16" fmla="*/ 269240 h 1808480"/>
              <a:gd name="connsiteX17" fmla="*/ 472440 w 4728210"/>
              <a:gd name="connsiteY17" fmla="*/ 269240 h 1808480"/>
              <a:gd name="connsiteX18" fmla="*/ 472440 w 4728210"/>
              <a:gd name="connsiteY18" fmla="*/ 294640 h 1808480"/>
              <a:gd name="connsiteX19" fmla="*/ 574040 w 4728210"/>
              <a:gd name="connsiteY19" fmla="*/ 294640 h 1808480"/>
              <a:gd name="connsiteX20" fmla="*/ 574040 w 4728210"/>
              <a:gd name="connsiteY20" fmla="*/ 325120 h 1808480"/>
              <a:gd name="connsiteX21" fmla="*/ 589280 w 4728210"/>
              <a:gd name="connsiteY21" fmla="*/ 325120 h 1808480"/>
              <a:gd name="connsiteX22" fmla="*/ 589280 w 4728210"/>
              <a:gd name="connsiteY22" fmla="*/ 386080 h 1808480"/>
              <a:gd name="connsiteX23" fmla="*/ 635000 w 4728210"/>
              <a:gd name="connsiteY23" fmla="*/ 386080 h 1808480"/>
              <a:gd name="connsiteX24" fmla="*/ 635000 w 4728210"/>
              <a:gd name="connsiteY24" fmla="*/ 431800 h 1808480"/>
              <a:gd name="connsiteX25" fmla="*/ 650240 w 4728210"/>
              <a:gd name="connsiteY25" fmla="*/ 431800 h 1808480"/>
              <a:gd name="connsiteX26" fmla="*/ 650240 w 4728210"/>
              <a:gd name="connsiteY26" fmla="*/ 467360 h 1808480"/>
              <a:gd name="connsiteX27" fmla="*/ 675640 w 4728210"/>
              <a:gd name="connsiteY27" fmla="*/ 467360 h 1808480"/>
              <a:gd name="connsiteX28" fmla="*/ 675640 w 4728210"/>
              <a:gd name="connsiteY28" fmla="*/ 492760 h 1808480"/>
              <a:gd name="connsiteX29" fmla="*/ 741680 w 4728210"/>
              <a:gd name="connsiteY29" fmla="*/ 492760 h 1808480"/>
              <a:gd name="connsiteX30" fmla="*/ 741680 w 4728210"/>
              <a:gd name="connsiteY30" fmla="*/ 513080 h 1808480"/>
              <a:gd name="connsiteX31" fmla="*/ 782320 w 4728210"/>
              <a:gd name="connsiteY31" fmla="*/ 513080 h 1808480"/>
              <a:gd name="connsiteX32" fmla="*/ 782320 w 4728210"/>
              <a:gd name="connsiteY32" fmla="*/ 513080 h 1808480"/>
              <a:gd name="connsiteX33" fmla="*/ 782320 w 4728210"/>
              <a:gd name="connsiteY33" fmla="*/ 543560 h 1808480"/>
              <a:gd name="connsiteX34" fmla="*/ 782320 w 4728210"/>
              <a:gd name="connsiteY34" fmla="*/ 589280 h 1808480"/>
              <a:gd name="connsiteX35" fmla="*/ 822960 w 4728210"/>
              <a:gd name="connsiteY35" fmla="*/ 589280 h 1808480"/>
              <a:gd name="connsiteX36" fmla="*/ 822960 w 4728210"/>
              <a:gd name="connsiteY36" fmla="*/ 629920 h 1808480"/>
              <a:gd name="connsiteX37" fmla="*/ 822960 w 4728210"/>
              <a:gd name="connsiteY37" fmla="*/ 629920 h 1808480"/>
              <a:gd name="connsiteX38" fmla="*/ 848360 w 4728210"/>
              <a:gd name="connsiteY38" fmla="*/ 655320 h 1808480"/>
              <a:gd name="connsiteX39" fmla="*/ 878840 w 4728210"/>
              <a:gd name="connsiteY39" fmla="*/ 655320 h 1808480"/>
              <a:gd name="connsiteX40" fmla="*/ 995680 w 4728210"/>
              <a:gd name="connsiteY40" fmla="*/ 655320 h 1808480"/>
              <a:gd name="connsiteX41" fmla="*/ 995680 w 4728210"/>
              <a:gd name="connsiteY41" fmla="*/ 711200 h 1808480"/>
              <a:gd name="connsiteX42" fmla="*/ 1031240 w 4728210"/>
              <a:gd name="connsiteY42" fmla="*/ 711200 h 1808480"/>
              <a:gd name="connsiteX43" fmla="*/ 1031240 w 4728210"/>
              <a:gd name="connsiteY43" fmla="*/ 762000 h 1808480"/>
              <a:gd name="connsiteX44" fmla="*/ 1056640 w 4728210"/>
              <a:gd name="connsiteY44" fmla="*/ 762000 h 1808480"/>
              <a:gd name="connsiteX45" fmla="*/ 1056640 w 4728210"/>
              <a:gd name="connsiteY45" fmla="*/ 812800 h 1808480"/>
              <a:gd name="connsiteX46" fmla="*/ 1102360 w 4728210"/>
              <a:gd name="connsiteY46" fmla="*/ 812800 h 1808480"/>
              <a:gd name="connsiteX47" fmla="*/ 1173480 w 4728210"/>
              <a:gd name="connsiteY47" fmla="*/ 812800 h 1808480"/>
              <a:gd name="connsiteX48" fmla="*/ 1173480 w 4728210"/>
              <a:gd name="connsiteY48" fmla="*/ 812800 h 1808480"/>
              <a:gd name="connsiteX49" fmla="*/ 1173480 w 4728210"/>
              <a:gd name="connsiteY49" fmla="*/ 868680 h 1808480"/>
              <a:gd name="connsiteX50" fmla="*/ 1209040 w 4728210"/>
              <a:gd name="connsiteY50" fmla="*/ 868680 h 1808480"/>
              <a:gd name="connsiteX51" fmla="*/ 1209040 w 4728210"/>
              <a:gd name="connsiteY51" fmla="*/ 904240 h 1808480"/>
              <a:gd name="connsiteX52" fmla="*/ 1209040 w 4728210"/>
              <a:gd name="connsiteY52" fmla="*/ 904240 h 1808480"/>
              <a:gd name="connsiteX53" fmla="*/ 1244600 w 4728210"/>
              <a:gd name="connsiteY53" fmla="*/ 939800 h 1808480"/>
              <a:gd name="connsiteX54" fmla="*/ 1325880 w 4728210"/>
              <a:gd name="connsiteY54" fmla="*/ 939800 h 1808480"/>
              <a:gd name="connsiteX55" fmla="*/ 1325880 w 4728210"/>
              <a:gd name="connsiteY55" fmla="*/ 949960 h 1808480"/>
              <a:gd name="connsiteX56" fmla="*/ 1325880 w 4728210"/>
              <a:gd name="connsiteY56" fmla="*/ 949960 h 1808480"/>
              <a:gd name="connsiteX57" fmla="*/ 1351280 w 4728210"/>
              <a:gd name="connsiteY57" fmla="*/ 975360 h 1808480"/>
              <a:gd name="connsiteX58" fmla="*/ 1407160 w 4728210"/>
              <a:gd name="connsiteY58" fmla="*/ 975360 h 1808480"/>
              <a:gd name="connsiteX59" fmla="*/ 1407160 w 4728210"/>
              <a:gd name="connsiteY59" fmla="*/ 1000760 h 1808480"/>
              <a:gd name="connsiteX60" fmla="*/ 1447800 w 4728210"/>
              <a:gd name="connsiteY60" fmla="*/ 1000760 h 1808480"/>
              <a:gd name="connsiteX61" fmla="*/ 1529080 w 4728210"/>
              <a:gd name="connsiteY61" fmla="*/ 1000760 h 1808480"/>
              <a:gd name="connsiteX62" fmla="*/ 1529080 w 4728210"/>
              <a:gd name="connsiteY62" fmla="*/ 1046480 h 1808480"/>
              <a:gd name="connsiteX63" fmla="*/ 1610360 w 4728210"/>
              <a:gd name="connsiteY63" fmla="*/ 1046480 h 1808480"/>
              <a:gd name="connsiteX64" fmla="*/ 1610360 w 4728210"/>
              <a:gd name="connsiteY64" fmla="*/ 1046480 h 1808480"/>
              <a:gd name="connsiteX65" fmla="*/ 1635760 w 4728210"/>
              <a:gd name="connsiteY65" fmla="*/ 1071880 h 1808480"/>
              <a:gd name="connsiteX66" fmla="*/ 1656080 w 4728210"/>
              <a:gd name="connsiteY66" fmla="*/ 1092200 h 1808480"/>
              <a:gd name="connsiteX67" fmla="*/ 1701800 w 4728210"/>
              <a:gd name="connsiteY67" fmla="*/ 1092200 h 1808480"/>
              <a:gd name="connsiteX68" fmla="*/ 1701800 w 4728210"/>
              <a:gd name="connsiteY68" fmla="*/ 1148080 h 1808480"/>
              <a:gd name="connsiteX69" fmla="*/ 1823720 w 4728210"/>
              <a:gd name="connsiteY69" fmla="*/ 1148080 h 1808480"/>
              <a:gd name="connsiteX70" fmla="*/ 1823720 w 4728210"/>
              <a:gd name="connsiteY70" fmla="*/ 1178560 h 1808480"/>
              <a:gd name="connsiteX71" fmla="*/ 1823720 w 4728210"/>
              <a:gd name="connsiteY71" fmla="*/ 1178560 h 1808480"/>
              <a:gd name="connsiteX72" fmla="*/ 1854200 w 4728210"/>
              <a:gd name="connsiteY72" fmla="*/ 1209040 h 1808480"/>
              <a:gd name="connsiteX73" fmla="*/ 1910080 w 4728210"/>
              <a:gd name="connsiteY73" fmla="*/ 1209040 h 1808480"/>
              <a:gd name="connsiteX74" fmla="*/ 1910080 w 4728210"/>
              <a:gd name="connsiteY74" fmla="*/ 1209040 h 1808480"/>
              <a:gd name="connsiteX75" fmla="*/ 1909445 w 4728210"/>
              <a:gd name="connsiteY75" fmla="*/ 1243330 h 1808480"/>
              <a:gd name="connsiteX76" fmla="*/ 1936962 w 4728210"/>
              <a:gd name="connsiteY76" fmla="*/ 1249681 h 1808480"/>
              <a:gd name="connsiteX77" fmla="*/ 1942993 w 4728210"/>
              <a:gd name="connsiteY77" fmla="*/ 1279843 h 1808480"/>
              <a:gd name="connsiteX78" fmla="*/ 1960456 w 4728210"/>
              <a:gd name="connsiteY78" fmla="*/ 1315932 h 1808480"/>
              <a:gd name="connsiteX79" fmla="*/ 2098040 w 4728210"/>
              <a:gd name="connsiteY79" fmla="*/ 1310640 h 1808480"/>
              <a:gd name="connsiteX80" fmla="*/ 2098040 w 4728210"/>
              <a:gd name="connsiteY80" fmla="*/ 1397000 h 1808480"/>
              <a:gd name="connsiteX81" fmla="*/ 2458720 w 4728210"/>
              <a:gd name="connsiteY81" fmla="*/ 1397000 h 1808480"/>
              <a:gd name="connsiteX82" fmla="*/ 2458720 w 4728210"/>
              <a:gd name="connsiteY82" fmla="*/ 1468120 h 1808480"/>
              <a:gd name="connsiteX83" fmla="*/ 2611120 w 4728210"/>
              <a:gd name="connsiteY83" fmla="*/ 1468120 h 1808480"/>
              <a:gd name="connsiteX84" fmla="*/ 2611120 w 4728210"/>
              <a:gd name="connsiteY84" fmla="*/ 1554480 h 1808480"/>
              <a:gd name="connsiteX85" fmla="*/ 2702560 w 4728210"/>
              <a:gd name="connsiteY85" fmla="*/ 1554480 h 1808480"/>
              <a:gd name="connsiteX86" fmla="*/ 2702560 w 4728210"/>
              <a:gd name="connsiteY86" fmla="*/ 1645920 h 1808480"/>
              <a:gd name="connsiteX87" fmla="*/ 2763520 w 4728210"/>
              <a:gd name="connsiteY87" fmla="*/ 1645920 h 1808480"/>
              <a:gd name="connsiteX88" fmla="*/ 2763520 w 4728210"/>
              <a:gd name="connsiteY88" fmla="*/ 1645920 h 1808480"/>
              <a:gd name="connsiteX89" fmla="*/ 2844800 w 4728210"/>
              <a:gd name="connsiteY89" fmla="*/ 1645920 h 1808480"/>
              <a:gd name="connsiteX90" fmla="*/ 2844800 w 4728210"/>
              <a:gd name="connsiteY90" fmla="*/ 1727200 h 1808480"/>
              <a:gd name="connsiteX91" fmla="*/ 3058160 w 4728210"/>
              <a:gd name="connsiteY91" fmla="*/ 1727200 h 1808480"/>
              <a:gd name="connsiteX92" fmla="*/ 3058160 w 4728210"/>
              <a:gd name="connsiteY92" fmla="*/ 1804670 h 1808480"/>
              <a:gd name="connsiteX93" fmla="*/ 4728210 w 4728210"/>
              <a:gd name="connsiteY93" fmla="*/ 1808480 h 1808480"/>
              <a:gd name="connsiteX0" fmla="*/ 0 w 4728210"/>
              <a:gd name="connsiteY0" fmla="*/ 0 h 1808480"/>
              <a:gd name="connsiteX1" fmla="*/ 137160 w 4728210"/>
              <a:gd name="connsiteY1" fmla="*/ 0 h 1808480"/>
              <a:gd name="connsiteX2" fmla="*/ 137160 w 4728210"/>
              <a:gd name="connsiteY2" fmla="*/ 30480 h 1808480"/>
              <a:gd name="connsiteX3" fmla="*/ 198120 w 4728210"/>
              <a:gd name="connsiteY3" fmla="*/ 30480 h 1808480"/>
              <a:gd name="connsiteX4" fmla="*/ 198120 w 4728210"/>
              <a:gd name="connsiteY4" fmla="*/ 55880 h 1808480"/>
              <a:gd name="connsiteX5" fmla="*/ 198120 w 4728210"/>
              <a:gd name="connsiteY5" fmla="*/ 55880 h 1808480"/>
              <a:gd name="connsiteX6" fmla="*/ 218440 w 4728210"/>
              <a:gd name="connsiteY6" fmla="*/ 76200 h 1808480"/>
              <a:gd name="connsiteX7" fmla="*/ 269240 w 4728210"/>
              <a:gd name="connsiteY7" fmla="*/ 76200 h 1808480"/>
              <a:gd name="connsiteX8" fmla="*/ 269240 w 4728210"/>
              <a:gd name="connsiteY8" fmla="*/ 137160 h 1808480"/>
              <a:gd name="connsiteX9" fmla="*/ 314960 w 4728210"/>
              <a:gd name="connsiteY9" fmla="*/ 137160 h 1808480"/>
              <a:gd name="connsiteX10" fmla="*/ 314960 w 4728210"/>
              <a:gd name="connsiteY10" fmla="*/ 177800 h 1808480"/>
              <a:gd name="connsiteX11" fmla="*/ 340360 w 4728210"/>
              <a:gd name="connsiteY11" fmla="*/ 177800 h 1808480"/>
              <a:gd name="connsiteX12" fmla="*/ 340360 w 4728210"/>
              <a:gd name="connsiteY12" fmla="*/ 198120 h 1808480"/>
              <a:gd name="connsiteX13" fmla="*/ 421640 w 4728210"/>
              <a:gd name="connsiteY13" fmla="*/ 198120 h 1808480"/>
              <a:gd name="connsiteX14" fmla="*/ 421640 w 4728210"/>
              <a:gd name="connsiteY14" fmla="*/ 243840 h 1808480"/>
              <a:gd name="connsiteX15" fmla="*/ 452120 w 4728210"/>
              <a:gd name="connsiteY15" fmla="*/ 243840 h 1808480"/>
              <a:gd name="connsiteX16" fmla="*/ 452120 w 4728210"/>
              <a:gd name="connsiteY16" fmla="*/ 269240 h 1808480"/>
              <a:gd name="connsiteX17" fmla="*/ 472440 w 4728210"/>
              <a:gd name="connsiteY17" fmla="*/ 269240 h 1808480"/>
              <a:gd name="connsiteX18" fmla="*/ 472440 w 4728210"/>
              <a:gd name="connsiteY18" fmla="*/ 294640 h 1808480"/>
              <a:gd name="connsiteX19" fmla="*/ 574040 w 4728210"/>
              <a:gd name="connsiteY19" fmla="*/ 294640 h 1808480"/>
              <a:gd name="connsiteX20" fmla="*/ 574040 w 4728210"/>
              <a:gd name="connsiteY20" fmla="*/ 325120 h 1808480"/>
              <a:gd name="connsiteX21" fmla="*/ 589280 w 4728210"/>
              <a:gd name="connsiteY21" fmla="*/ 325120 h 1808480"/>
              <a:gd name="connsiteX22" fmla="*/ 589280 w 4728210"/>
              <a:gd name="connsiteY22" fmla="*/ 386080 h 1808480"/>
              <a:gd name="connsiteX23" fmla="*/ 635000 w 4728210"/>
              <a:gd name="connsiteY23" fmla="*/ 386080 h 1808480"/>
              <a:gd name="connsiteX24" fmla="*/ 635000 w 4728210"/>
              <a:gd name="connsiteY24" fmla="*/ 431800 h 1808480"/>
              <a:gd name="connsiteX25" fmla="*/ 650240 w 4728210"/>
              <a:gd name="connsiteY25" fmla="*/ 431800 h 1808480"/>
              <a:gd name="connsiteX26" fmla="*/ 650240 w 4728210"/>
              <a:gd name="connsiteY26" fmla="*/ 467360 h 1808480"/>
              <a:gd name="connsiteX27" fmla="*/ 675640 w 4728210"/>
              <a:gd name="connsiteY27" fmla="*/ 467360 h 1808480"/>
              <a:gd name="connsiteX28" fmla="*/ 675640 w 4728210"/>
              <a:gd name="connsiteY28" fmla="*/ 492760 h 1808480"/>
              <a:gd name="connsiteX29" fmla="*/ 741680 w 4728210"/>
              <a:gd name="connsiteY29" fmla="*/ 492760 h 1808480"/>
              <a:gd name="connsiteX30" fmla="*/ 741680 w 4728210"/>
              <a:gd name="connsiteY30" fmla="*/ 513080 h 1808480"/>
              <a:gd name="connsiteX31" fmla="*/ 782320 w 4728210"/>
              <a:gd name="connsiteY31" fmla="*/ 513080 h 1808480"/>
              <a:gd name="connsiteX32" fmla="*/ 782320 w 4728210"/>
              <a:gd name="connsiteY32" fmla="*/ 513080 h 1808480"/>
              <a:gd name="connsiteX33" fmla="*/ 782320 w 4728210"/>
              <a:gd name="connsiteY33" fmla="*/ 543560 h 1808480"/>
              <a:gd name="connsiteX34" fmla="*/ 782320 w 4728210"/>
              <a:gd name="connsiteY34" fmla="*/ 589280 h 1808480"/>
              <a:gd name="connsiteX35" fmla="*/ 822960 w 4728210"/>
              <a:gd name="connsiteY35" fmla="*/ 589280 h 1808480"/>
              <a:gd name="connsiteX36" fmla="*/ 822960 w 4728210"/>
              <a:gd name="connsiteY36" fmla="*/ 629920 h 1808480"/>
              <a:gd name="connsiteX37" fmla="*/ 822960 w 4728210"/>
              <a:gd name="connsiteY37" fmla="*/ 629920 h 1808480"/>
              <a:gd name="connsiteX38" fmla="*/ 848360 w 4728210"/>
              <a:gd name="connsiteY38" fmla="*/ 655320 h 1808480"/>
              <a:gd name="connsiteX39" fmla="*/ 878840 w 4728210"/>
              <a:gd name="connsiteY39" fmla="*/ 655320 h 1808480"/>
              <a:gd name="connsiteX40" fmla="*/ 995680 w 4728210"/>
              <a:gd name="connsiteY40" fmla="*/ 655320 h 1808480"/>
              <a:gd name="connsiteX41" fmla="*/ 995680 w 4728210"/>
              <a:gd name="connsiteY41" fmla="*/ 711200 h 1808480"/>
              <a:gd name="connsiteX42" fmla="*/ 1031240 w 4728210"/>
              <a:gd name="connsiteY42" fmla="*/ 711200 h 1808480"/>
              <a:gd name="connsiteX43" fmla="*/ 1031240 w 4728210"/>
              <a:gd name="connsiteY43" fmla="*/ 762000 h 1808480"/>
              <a:gd name="connsiteX44" fmla="*/ 1056640 w 4728210"/>
              <a:gd name="connsiteY44" fmla="*/ 762000 h 1808480"/>
              <a:gd name="connsiteX45" fmla="*/ 1056640 w 4728210"/>
              <a:gd name="connsiteY45" fmla="*/ 812800 h 1808480"/>
              <a:gd name="connsiteX46" fmla="*/ 1102360 w 4728210"/>
              <a:gd name="connsiteY46" fmla="*/ 812800 h 1808480"/>
              <a:gd name="connsiteX47" fmla="*/ 1173480 w 4728210"/>
              <a:gd name="connsiteY47" fmla="*/ 812800 h 1808480"/>
              <a:gd name="connsiteX48" fmla="*/ 1173480 w 4728210"/>
              <a:gd name="connsiteY48" fmla="*/ 812800 h 1808480"/>
              <a:gd name="connsiteX49" fmla="*/ 1173480 w 4728210"/>
              <a:gd name="connsiteY49" fmla="*/ 868680 h 1808480"/>
              <a:gd name="connsiteX50" fmla="*/ 1209040 w 4728210"/>
              <a:gd name="connsiteY50" fmla="*/ 868680 h 1808480"/>
              <a:gd name="connsiteX51" fmla="*/ 1209040 w 4728210"/>
              <a:gd name="connsiteY51" fmla="*/ 904240 h 1808480"/>
              <a:gd name="connsiteX52" fmla="*/ 1209040 w 4728210"/>
              <a:gd name="connsiteY52" fmla="*/ 904240 h 1808480"/>
              <a:gd name="connsiteX53" fmla="*/ 1244600 w 4728210"/>
              <a:gd name="connsiteY53" fmla="*/ 939800 h 1808480"/>
              <a:gd name="connsiteX54" fmla="*/ 1325880 w 4728210"/>
              <a:gd name="connsiteY54" fmla="*/ 939800 h 1808480"/>
              <a:gd name="connsiteX55" fmla="*/ 1325880 w 4728210"/>
              <a:gd name="connsiteY55" fmla="*/ 949960 h 1808480"/>
              <a:gd name="connsiteX56" fmla="*/ 1325880 w 4728210"/>
              <a:gd name="connsiteY56" fmla="*/ 949960 h 1808480"/>
              <a:gd name="connsiteX57" fmla="*/ 1351280 w 4728210"/>
              <a:gd name="connsiteY57" fmla="*/ 975360 h 1808480"/>
              <a:gd name="connsiteX58" fmla="*/ 1407160 w 4728210"/>
              <a:gd name="connsiteY58" fmla="*/ 975360 h 1808480"/>
              <a:gd name="connsiteX59" fmla="*/ 1407160 w 4728210"/>
              <a:gd name="connsiteY59" fmla="*/ 1000760 h 1808480"/>
              <a:gd name="connsiteX60" fmla="*/ 1447800 w 4728210"/>
              <a:gd name="connsiteY60" fmla="*/ 1000760 h 1808480"/>
              <a:gd name="connsiteX61" fmla="*/ 1529080 w 4728210"/>
              <a:gd name="connsiteY61" fmla="*/ 1000760 h 1808480"/>
              <a:gd name="connsiteX62" fmla="*/ 1529080 w 4728210"/>
              <a:gd name="connsiteY62" fmla="*/ 1046480 h 1808480"/>
              <a:gd name="connsiteX63" fmla="*/ 1610360 w 4728210"/>
              <a:gd name="connsiteY63" fmla="*/ 1046480 h 1808480"/>
              <a:gd name="connsiteX64" fmla="*/ 1610360 w 4728210"/>
              <a:gd name="connsiteY64" fmla="*/ 1046480 h 1808480"/>
              <a:gd name="connsiteX65" fmla="*/ 1635760 w 4728210"/>
              <a:gd name="connsiteY65" fmla="*/ 1071880 h 1808480"/>
              <a:gd name="connsiteX66" fmla="*/ 1656080 w 4728210"/>
              <a:gd name="connsiteY66" fmla="*/ 1092200 h 1808480"/>
              <a:gd name="connsiteX67" fmla="*/ 1701800 w 4728210"/>
              <a:gd name="connsiteY67" fmla="*/ 1092200 h 1808480"/>
              <a:gd name="connsiteX68" fmla="*/ 1701800 w 4728210"/>
              <a:gd name="connsiteY68" fmla="*/ 1148080 h 1808480"/>
              <a:gd name="connsiteX69" fmla="*/ 1823720 w 4728210"/>
              <a:gd name="connsiteY69" fmla="*/ 1148080 h 1808480"/>
              <a:gd name="connsiteX70" fmla="*/ 1823720 w 4728210"/>
              <a:gd name="connsiteY70" fmla="*/ 1178560 h 1808480"/>
              <a:gd name="connsiteX71" fmla="*/ 1823720 w 4728210"/>
              <a:gd name="connsiteY71" fmla="*/ 1178560 h 1808480"/>
              <a:gd name="connsiteX72" fmla="*/ 1854200 w 4728210"/>
              <a:gd name="connsiteY72" fmla="*/ 1209040 h 1808480"/>
              <a:gd name="connsiteX73" fmla="*/ 1910080 w 4728210"/>
              <a:gd name="connsiteY73" fmla="*/ 1209040 h 1808480"/>
              <a:gd name="connsiteX74" fmla="*/ 1910080 w 4728210"/>
              <a:gd name="connsiteY74" fmla="*/ 1209040 h 1808480"/>
              <a:gd name="connsiteX75" fmla="*/ 1909445 w 4728210"/>
              <a:gd name="connsiteY75" fmla="*/ 1243330 h 1808480"/>
              <a:gd name="connsiteX76" fmla="*/ 1936962 w 4728210"/>
              <a:gd name="connsiteY76" fmla="*/ 1249681 h 1808480"/>
              <a:gd name="connsiteX77" fmla="*/ 1960456 w 4728210"/>
              <a:gd name="connsiteY77" fmla="*/ 1315932 h 1808480"/>
              <a:gd name="connsiteX78" fmla="*/ 2098040 w 4728210"/>
              <a:gd name="connsiteY78" fmla="*/ 1310640 h 1808480"/>
              <a:gd name="connsiteX79" fmla="*/ 2098040 w 4728210"/>
              <a:gd name="connsiteY79" fmla="*/ 1397000 h 1808480"/>
              <a:gd name="connsiteX80" fmla="*/ 2458720 w 4728210"/>
              <a:gd name="connsiteY80" fmla="*/ 1397000 h 1808480"/>
              <a:gd name="connsiteX81" fmla="*/ 2458720 w 4728210"/>
              <a:gd name="connsiteY81" fmla="*/ 1468120 h 1808480"/>
              <a:gd name="connsiteX82" fmla="*/ 2611120 w 4728210"/>
              <a:gd name="connsiteY82" fmla="*/ 1468120 h 1808480"/>
              <a:gd name="connsiteX83" fmla="*/ 2611120 w 4728210"/>
              <a:gd name="connsiteY83" fmla="*/ 1554480 h 1808480"/>
              <a:gd name="connsiteX84" fmla="*/ 2702560 w 4728210"/>
              <a:gd name="connsiteY84" fmla="*/ 1554480 h 1808480"/>
              <a:gd name="connsiteX85" fmla="*/ 2702560 w 4728210"/>
              <a:gd name="connsiteY85" fmla="*/ 1645920 h 1808480"/>
              <a:gd name="connsiteX86" fmla="*/ 2763520 w 4728210"/>
              <a:gd name="connsiteY86" fmla="*/ 1645920 h 1808480"/>
              <a:gd name="connsiteX87" fmla="*/ 2763520 w 4728210"/>
              <a:gd name="connsiteY87" fmla="*/ 1645920 h 1808480"/>
              <a:gd name="connsiteX88" fmla="*/ 2844800 w 4728210"/>
              <a:gd name="connsiteY88" fmla="*/ 1645920 h 1808480"/>
              <a:gd name="connsiteX89" fmla="*/ 2844800 w 4728210"/>
              <a:gd name="connsiteY89" fmla="*/ 1727200 h 1808480"/>
              <a:gd name="connsiteX90" fmla="*/ 3058160 w 4728210"/>
              <a:gd name="connsiteY90" fmla="*/ 1727200 h 1808480"/>
              <a:gd name="connsiteX91" fmla="*/ 3058160 w 4728210"/>
              <a:gd name="connsiteY91" fmla="*/ 1804670 h 1808480"/>
              <a:gd name="connsiteX92" fmla="*/ 4728210 w 4728210"/>
              <a:gd name="connsiteY92" fmla="*/ 1808480 h 1808480"/>
              <a:gd name="connsiteX0" fmla="*/ 0 w 4728210"/>
              <a:gd name="connsiteY0" fmla="*/ 0 h 1808480"/>
              <a:gd name="connsiteX1" fmla="*/ 137160 w 4728210"/>
              <a:gd name="connsiteY1" fmla="*/ 0 h 1808480"/>
              <a:gd name="connsiteX2" fmla="*/ 137160 w 4728210"/>
              <a:gd name="connsiteY2" fmla="*/ 30480 h 1808480"/>
              <a:gd name="connsiteX3" fmla="*/ 198120 w 4728210"/>
              <a:gd name="connsiteY3" fmla="*/ 30480 h 1808480"/>
              <a:gd name="connsiteX4" fmla="*/ 198120 w 4728210"/>
              <a:gd name="connsiteY4" fmla="*/ 55880 h 1808480"/>
              <a:gd name="connsiteX5" fmla="*/ 198120 w 4728210"/>
              <a:gd name="connsiteY5" fmla="*/ 55880 h 1808480"/>
              <a:gd name="connsiteX6" fmla="*/ 218440 w 4728210"/>
              <a:gd name="connsiteY6" fmla="*/ 76200 h 1808480"/>
              <a:gd name="connsiteX7" fmla="*/ 269240 w 4728210"/>
              <a:gd name="connsiteY7" fmla="*/ 76200 h 1808480"/>
              <a:gd name="connsiteX8" fmla="*/ 269240 w 4728210"/>
              <a:gd name="connsiteY8" fmla="*/ 137160 h 1808480"/>
              <a:gd name="connsiteX9" fmla="*/ 314960 w 4728210"/>
              <a:gd name="connsiteY9" fmla="*/ 137160 h 1808480"/>
              <a:gd name="connsiteX10" fmla="*/ 314960 w 4728210"/>
              <a:gd name="connsiteY10" fmla="*/ 177800 h 1808480"/>
              <a:gd name="connsiteX11" fmla="*/ 340360 w 4728210"/>
              <a:gd name="connsiteY11" fmla="*/ 177800 h 1808480"/>
              <a:gd name="connsiteX12" fmla="*/ 340360 w 4728210"/>
              <a:gd name="connsiteY12" fmla="*/ 198120 h 1808480"/>
              <a:gd name="connsiteX13" fmla="*/ 421640 w 4728210"/>
              <a:gd name="connsiteY13" fmla="*/ 198120 h 1808480"/>
              <a:gd name="connsiteX14" fmla="*/ 421640 w 4728210"/>
              <a:gd name="connsiteY14" fmla="*/ 243840 h 1808480"/>
              <a:gd name="connsiteX15" fmla="*/ 452120 w 4728210"/>
              <a:gd name="connsiteY15" fmla="*/ 243840 h 1808480"/>
              <a:gd name="connsiteX16" fmla="*/ 452120 w 4728210"/>
              <a:gd name="connsiteY16" fmla="*/ 269240 h 1808480"/>
              <a:gd name="connsiteX17" fmla="*/ 472440 w 4728210"/>
              <a:gd name="connsiteY17" fmla="*/ 269240 h 1808480"/>
              <a:gd name="connsiteX18" fmla="*/ 472440 w 4728210"/>
              <a:gd name="connsiteY18" fmla="*/ 294640 h 1808480"/>
              <a:gd name="connsiteX19" fmla="*/ 574040 w 4728210"/>
              <a:gd name="connsiteY19" fmla="*/ 294640 h 1808480"/>
              <a:gd name="connsiteX20" fmla="*/ 574040 w 4728210"/>
              <a:gd name="connsiteY20" fmla="*/ 325120 h 1808480"/>
              <a:gd name="connsiteX21" fmla="*/ 589280 w 4728210"/>
              <a:gd name="connsiteY21" fmla="*/ 325120 h 1808480"/>
              <a:gd name="connsiteX22" fmla="*/ 589280 w 4728210"/>
              <a:gd name="connsiteY22" fmla="*/ 386080 h 1808480"/>
              <a:gd name="connsiteX23" fmla="*/ 635000 w 4728210"/>
              <a:gd name="connsiteY23" fmla="*/ 386080 h 1808480"/>
              <a:gd name="connsiteX24" fmla="*/ 635000 w 4728210"/>
              <a:gd name="connsiteY24" fmla="*/ 431800 h 1808480"/>
              <a:gd name="connsiteX25" fmla="*/ 650240 w 4728210"/>
              <a:gd name="connsiteY25" fmla="*/ 431800 h 1808480"/>
              <a:gd name="connsiteX26" fmla="*/ 650240 w 4728210"/>
              <a:gd name="connsiteY26" fmla="*/ 467360 h 1808480"/>
              <a:gd name="connsiteX27" fmla="*/ 675640 w 4728210"/>
              <a:gd name="connsiteY27" fmla="*/ 467360 h 1808480"/>
              <a:gd name="connsiteX28" fmla="*/ 675640 w 4728210"/>
              <a:gd name="connsiteY28" fmla="*/ 492760 h 1808480"/>
              <a:gd name="connsiteX29" fmla="*/ 741680 w 4728210"/>
              <a:gd name="connsiteY29" fmla="*/ 492760 h 1808480"/>
              <a:gd name="connsiteX30" fmla="*/ 741680 w 4728210"/>
              <a:gd name="connsiteY30" fmla="*/ 513080 h 1808480"/>
              <a:gd name="connsiteX31" fmla="*/ 782320 w 4728210"/>
              <a:gd name="connsiteY31" fmla="*/ 513080 h 1808480"/>
              <a:gd name="connsiteX32" fmla="*/ 782320 w 4728210"/>
              <a:gd name="connsiteY32" fmla="*/ 513080 h 1808480"/>
              <a:gd name="connsiteX33" fmla="*/ 782320 w 4728210"/>
              <a:gd name="connsiteY33" fmla="*/ 543560 h 1808480"/>
              <a:gd name="connsiteX34" fmla="*/ 782320 w 4728210"/>
              <a:gd name="connsiteY34" fmla="*/ 589280 h 1808480"/>
              <a:gd name="connsiteX35" fmla="*/ 822960 w 4728210"/>
              <a:gd name="connsiteY35" fmla="*/ 589280 h 1808480"/>
              <a:gd name="connsiteX36" fmla="*/ 822960 w 4728210"/>
              <a:gd name="connsiteY36" fmla="*/ 629920 h 1808480"/>
              <a:gd name="connsiteX37" fmla="*/ 822960 w 4728210"/>
              <a:gd name="connsiteY37" fmla="*/ 629920 h 1808480"/>
              <a:gd name="connsiteX38" fmla="*/ 848360 w 4728210"/>
              <a:gd name="connsiteY38" fmla="*/ 655320 h 1808480"/>
              <a:gd name="connsiteX39" fmla="*/ 878840 w 4728210"/>
              <a:gd name="connsiteY39" fmla="*/ 655320 h 1808480"/>
              <a:gd name="connsiteX40" fmla="*/ 995680 w 4728210"/>
              <a:gd name="connsiteY40" fmla="*/ 655320 h 1808480"/>
              <a:gd name="connsiteX41" fmla="*/ 995680 w 4728210"/>
              <a:gd name="connsiteY41" fmla="*/ 711200 h 1808480"/>
              <a:gd name="connsiteX42" fmla="*/ 1031240 w 4728210"/>
              <a:gd name="connsiteY42" fmla="*/ 711200 h 1808480"/>
              <a:gd name="connsiteX43" fmla="*/ 1031240 w 4728210"/>
              <a:gd name="connsiteY43" fmla="*/ 762000 h 1808480"/>
              <a:gd name="connsiteX44" fmla="*/ 1056640 w 4728210"/>
              <a:gd name="connsiteY44" fmla="*/ 762000 h 1808480"/>
              <a:gd name="connsiteX45" fmla="*/ 1056640 w 4728210"/>
              <a:gd name="connsiteY45" fmla="*/ 812800 h 1808480"/>
              <a:gd name="connsiteX46" fmla="*/ 1102360 w 4728210"/>
              <a:gd name="connsiteY46" fmla="*/ 812800 h 1808480"/>
              <a:gd name="connsiteX47" fmla="*/ 1173480 w 4728210"/>
              <a:gd name="connsiteY47" fmla="*/ 812800 h 1808480"/>
              <a:gd name="connsiteX48" fmla="*/ 1173480 w 4728210"/>
              <a:gd name="connsiteY48" fmla="*/ 812800 h 1808480"/>
              <a:gd name="connsiteX49" fmla="*/ 1173480 w 4728210"/>
              <a:gd name="connsiteY49" fmla="*/ 868680 h 1808480"/>
              <a:gd name="connsiteX50" fmla="*/ 1209040 w 4728210"/>
              <a:gd name="connsiteY50" fmla="*/ 868680 h 1808480"/>
              <a:gd name="connsiteX51" fmla="*/ 1209040 w 4728210"/>
              <a:gd name="connsiteY51" fmla="*/ 904240 h 1808480"/>
              <a:gd name="connsiteX52" fmla="*/ 1209040 w 4728210"/>
              <a:gd name="connsiteY52" fmla="*/ 904240 h 1808480"/>
              <a:gd name="connsiteX53" fmla="*/ 1244600 w 4728210"/>
              <a:gd name="connsiteY53" fmla="*/ 939800 h 1808480"/>
              <a:gd name="connsiteX54" fmla="*/ 1325880 w 4728210"/>
              <a:gd name="connsiteY54" fmla="*/ 939800 h 1808480"/>
              <a:gd name="connsiteX55" fmla="*/ 1325880 w 4728210"/>
              <a:gd name="connsiteY55" fmla="*/ 949960 h 1808480"/>
              <a:gd name="connsiteX56" fmla="*/ 1325880 w 4728210"/>
              <a:gd name="connsiteY56" fmla="*/ 949960 h 1808480"/>
              <a:gd name="connsiteX57" fmla="*/ 1351280 w 4728210"/>
              <a:gd name="connsiteY57" fmla="*/ 975360 h 1808480"/>
              <a:gd name="connsiteX58" fmla="*/ 1407160 w 4728210"/>
              <a:gd name="connsiteY58" fmla="*/ 975360 h 1808480"/>
              <a:gd name="connsiteX59" fmla="*/ 1407160 w 4728210"/>
              <a:gd name="connsiteY59" fmla="*/ 1000760 h 1808480"/>
              <a:gd name="connsiteX60" fmla="*/ 1447800 w 4728210"/>
              <a:gd name="connsiteY60" fmla="*/ 1000760 h 1808480"/>
              <a:gd name="connsiteX61" fmla="*/ 1529080 w 4728210"/>
              <a:gd name="connsiteY61" fmla="*/ 1000760 h 1808480"/>
              <a:gd name="connsiteX62" fmla="*/ 1529080 w 4728210"/>
              <a:gd name="connsiteY62" fmla="*/ 1046480 h 1808480"/>
              <a:gd name="connsiteX63" fmla="*/ 1610360 w 4728210"/>
              <a:gd name="connsiteY63" fmla="*/ 1046480 h 1808480"/>
              <a:gd name="connsiteX64" fmla="*/ 1610360 w 4728210"/>
              <a:gd name="connsiteY64" fmla="*/ 1046480 h 1808480"/>
              <a:gd name="connsiteX65" fmla="*/ 1635760 w 4728210"/>
              <a:gd name="connsiteY65" fmla="*/ 1071880 h 1808480"/>
              <a:gd name="connsiteX66" fmla="*/ 1656080 w 4728210"/>
              <a:gd name="connsiteY66" fmla="*/ 1092200 h 1808480"/>
              <a:gd name="connsiteX67" fmla="*/ 1701800 w 4728210"/>
              <a:gd name="connsiteY67" fmla="*/ 1092200 h 1808480"/>
              <a:gd name="connsiteX68" fmla="*/ 1701800 w 4728210"/>
              <a:gd name="connsiteY68" fmla="*/ 1148080 h 1808480"/>
              <a:gd name="connsiteX69" fmla="*/ 1823720 w 4728210"/>
              <a:gd name="connsiteY69" fmla="*/ 1148080 h 1808480"/>
              <a:gd name="connsiteX70" fmla="*/ 1823720 w 4728210"/>
              <a:gd name="connsiteY70" fmla="*/ 1178560 h 1808480"/>
              <a:gd name="connsiteX71" fmla="*/ 1823720 w 4728210"/>
              <a:gd name="connsiteY71" fmla="*/ 1178560 h 1808480"/>
              <a:gd name="connsiteX72" fmla="*/ 1854200 w 4728210"/>
              <a:gd name="connsiteY72" fmla="*/ 1209040 h 1808480"/>
              <a:gd name="connsiteX73" fmla="*/ 1910080 w 4728210"/>
              <a:gd name="connsiteY73" fmla="*/ 1209040 h 1808480"/>
              <a:gd name="connsiteX74" fmla="*/ 1910080 w 4728210"/>
              <a:gd name="connsiteY74" fmla="*/ 1209040 h 1808480"/>
              <a:gd name="connsiteX75" fmla="*/ 1909445 w 4728210"/>
              <a:gd name="connsiteY75" fmla="*/ 1243330 h 1808480"/>
              <a:gd name="connsiteX76" fmla="*/ 1941724 w 4728210"/>
              <a:gd name="connsiteY76" fmla="*/ 1248094 h 1808480"/>
              <a:gd name="connsiteX77" fmla="*/ 1960456 w 4728210"/>
              <a:gd name="connsiteY77" fmla="*/ 1315932 h 1808480"/>
              <a:gd name="connsiteX78" fmla="*/ 2098040 w 4728210"/>
              <a:gd name="connsiteY78" fmla="*/ 1310640 h 1808480"/>
              <a:gd name="connsiteX79" fmla="*/ 2098040 w 4728210"/>
              <a:gd name="connsiteY79" fmla="*/ 1397000 h 1808480"/>
              <a:gd name="connsiteX80" fmla="*/ 2458720 w 4728210"/>
              <a:gd name="connsiteY80" fmla="*/ 1397000 h 1808480"/>
              <a:gd name="connsiteX81" fmla="*/ 2458720 w 4728210"/>
              <a:gd name="connsiteY81" fmla="*/ 1468120 h 1808480"/>
              <a:gd name="connsiteX82" fmla="*/ 2611120 w 4728210"/>
              <a:gd name="connsiteY82" fmla="*/ 1468120 h 1808480"/>
              <a:gd name="connsiteX83" fmla="*/ 2611120 w 4728210"/>
              <a:gd name="connsiteY83" fmla="*/ 1554480 h 1808480"/>
              <a:gd name="connsiteX84" fmla="*/ 2702560 w 4728210"/>
              <a:gd name="connsiteY84" fmla="*/ 1554480 h 1808480"/>
              <a:gd name="connsiteX85" fmla="*/ 2702560 w 4728210"/>
              <a:gd name="connsiteY85" fmla="*/ 1645920 h 1808480"/>
              <a:gd name="connsiteX86" fmla="*/ 2763520 w 4728210"/>
              <a:gd name="connsiteY86" fmla="*/ 1645920 h 1808480"/>
              <a:gd name="connsiteX87" fmla="*/ 2763520 w 4728210"/>
              <a:gd name="connsiteY87" fmla="*/ 1645920 h 1808480"/>
              <a:gd name="connsiteX88" fmla="*/ 2844800 w 4728210"/>
              <a:gd name="connsiteY88" fmla="*/ 1645920 h 1808480"/>
              <a:gd name="connsiteX89" fmla="*/ 2844800 w 4728210"/>
              <a:gd name="connsiteY89" fmla="*/ 1727200 h 1808480"/>
              <a:gd name="connsiteX90" fmla="*/ 3058160 w 4728210"/>
              <a:gd name="connsiteY90" fmla="*/ 1727200 h 1808480"/>
              <a:gd name="connsiteX91" fmla="*/ 3058160 w 4728210"/>
              <a:gd name="connsiteY91" fmla="*/ 1804670 h 1808480"/>
              <a:gd name="connsiteX92" fmla="*/ 4728210 w 4728210"/>
              <a:gd name="connsiteY92" fmla="*/ 1808480 h 1808480"/>
              <a:gd name="connsiteX0" fmla="*/ 0 w 4728210"/>
              <a:gd name="connsiteY0" fmla="*/ 0 h 1808480"/>
              <a:gd name="connsiteX1" fmla="*/ 137160 w 4728210"/>
              <a:gd name="connsiteY1" fmla="*/ 0 h 1808480"/>
              <a:gd name="connsiteX2" fmla="*/ 137160 w 4728210"/>
              <a:gd name="connsiteY2" fmla="*/ 30480 h 1808480"/>
              <a:gd name="connsiteX3" fmla="*/ 198120 w 4728210"/>
              <a:gd name="connsiteY3" fmla="*/ 30480 h 1808480"/>
              <a:gd name="connsiteX4" fmla="*/ 198120 w 4728210"/>
              <a:gd name="connsiteY4" fmla="*/ 55880 h 1808480"/>
              <a:gd name="connsiteX5" fmla="*/ 198120 w 4728210"/>
              <a:gd name="connsiteY5" fmla="*/ 55880 h 1808480"/>
              <a:gd name="connsiteX6" fmla="*/ 218440 w 4728210"/>
              <a:gd name="connsiteY6" fmla="*/ 76200 h 1808480"/>
              <a:gd name="connsiteX7" fmla="*/ 269240 w 4728210"/>
              <a:gd name="connsiteY7" fmla="*/ 76200 h 1808480"/>
              <a:gd name="connsiteX8" fmla="*/ 269240 w 4728210"/>
              <a:gd name="connsiteY8" fmla="*/ 137160 h 1808480"/>
              <a:gd name="connsiteX9" fmla="*/ 314960 w 4728210"/>
              <a:gd name="connsiteY9" fmla="*/ 137160 h 1808480"/>
              <a:gd name="connsiteX10" fmla="*/ 314960 w 4728210"/>
              <a:gd name="connsiteY10" fmla="*/ 177800 h 1808480"/>
              <a:gd name="connsiteX11" fmla="*/ 340360 w 4728210"/>
              <a:gd name="connsiteY11" fmla="*/ 177800 h 1808480"/>
              <a:gd name="connsiteX12" fmla="*/ 340360 w 4728210"/>
              <a:gd name="connsiteY12" fmla="*/ 198120 h 1808480"/>
              <a:gd name="connsiteX13" fmla="*/ 421640 w 4728210"/>
              <a:gd name="connsiteY13" fmla="*/ 198120 h 1808480"/>
              <a:gd name="connsiteX14" fmla="*/ 421640 w 4728210"/>
              <a:gd name="connsiteY14" fmla="*/ 243840 h 1808480"/>
              <a:gd name="connsiteX15" fmla="*/ 452120 w 4728210"/>
              <a:gd name="connsiteY15" fmla="*/ 243840 h 1808480"/>
              <a:gd name="connsiteX16" fmla="*/ 452120 w 4728210"/>
              <a:gd name="connsiteY16" fmla="*/ 269240 h 1808480"/>
              <a:gd name="connsiteX17" fmla="*/ 472440 w 4728210"/>
              <a:gd name="connsiteY17" fmla="*/ 269240 h 1808480"/>
              <a:gd name="connsiteX18" fmla="*/ 472440 w 4728210"/>
              <a:gd name="connsiteY18" fmla="*/ 294640 h 1808480"/>
              <a:gd name="connsiteX19" fmla="*/ 574040 w 4728210"/>
              <a:gd name="connsiteY19" fmla="*/ 294640 h 1808480"/>
              <a:gd name="connsiteX20" fmla="*/ 574040 w 4728210"/>
              <a:gd name="connsiteY20" fmla="*/ 325120 h 1808480"/>
              <a:gd name="connsiteX21" fmla="*/ 589280 w 4728210"/>
              <a:gd name="connsiteY21" fmla="*/ 325120 h 1808480"/>
              <a:gd name="connsiteX22" fmla="*/ 589280 w 4728210"/>
              <a:gd name="connsiteY22" fmla="*/ 386080 h 1808480"/>
              <a:gd name="connsiteX23" fmla="*/ 635000 w 4728210"/>
              <a:gd name="connsiteY23" fmla="*/ 386080 h 1808480"/>
              <a:gd name="connsiteX24" fmla="*/ 635000 w 4728210"/>
              <a:gd name="connsiteY24" fmla="*/ 431800 h 1808480"/>
              <a:gd name="connsiteX25" fmla="*/ 650240 w 4728210"/>
              <a:gd name="connsiteY25" fmla="*/ 431800 h 1808480"/>
              <a:gd name="connsiteX26" fmla="*/ 650240 w 4728210"/>
              <a:gd name="connsiteY26" fmla="*/ 467360 h 1808480"/>
              <a:gd name="connsiteX27" fmla="*/ 675640 w 4728210"/>
              <a:gd name="connsiteY27" fmla="*/ 467360 h 1808480"/>
              <a:gd name="connsiteX28" fmla="*/ 675640 w 4728210"/>
              <a:gd name="connsiteY28" fmla="*/ 492760 h 1808480"/>
              <a:gd name="connsiteX29" fmla="*/ 741680 w 4728210"/>
              <a:gd name="connsiteY29" fmla="*/ 492760 h 1808480"/>
              <a:gd name="connsiteX30" fmla="*/ 741680 w 4728210"/>
              <a:gd name="connsiteY30" fmla="*/ 513080 h 1808480"/>
              <a:gd name="connsiteX31" fmla="*/ 782320 w 4728210"/>
              <a:gd name="connsiteY31" fmla="*/ 513080 h 1808480"/>
              <a:gd name="connsiteX32" fmla="*/ 782320 w 4728210"/>
              <a:gd name="connsiteY32" fmla="*/ 513080 h 1808480"/>
              <a:gd name="connsiteX33" fmla="*/ 782320 w 4728210"/>
              <a:gd name="connsiteY33" fmla="*/ 543560 h 1808480"/>
              <a:gd name="connsiteX34" fmla="*/ 782320 w 4728210"/>
              <a:gd name="connsiteY34" fmla="*/ 589280 h 1808480"/>
              <a:gd name="connsiteX35" fmla="*/ 822960 w 4728210"/>
              <a:gd name="connsiteY35" fmla="*/ 589280 h 1808480"/>
              <a:gd name="connsiteX36" fmla="*/ 822960 w 4728210"/>
              <a:gd name="connsiteY36" fmla="*/ 629920 h 1808480"/>
              <a:gd name="connsiteX37" fmla="*/ 822960 w 4728210"/>
              <a:gd name="connsiteY37" fmla="*/ 629920 h 1808480"/>
              <a:gd name="connsiteX38" fmla="*/ 848360 w 4728210"/>
              <a:gd name="connsiteY38" fmla="*/ 655320 h 1808480"/>
              <a:gd name="connsiteX39" fmla="*/ 878840 w 4728210"/>
              <a:gd name="connsiteY39" fmla="*/ 655320 h 1808480"/>
              <a:gd name="connsiteX40" fmla="*/ 995680 w 4728210"/>
              <a:gd name="connsiteY40" fmla="*/ 655320 h 1808480"/>
              <a:gd name="connsiteX41" fmla="*/ 995680 w 4728210"/>
              <a:gd name="connsiteY41" fmla="*/ 711200 h 1808480"/>
              <a:gd name="connsiteX42" fmla="*/ 1031240 w 4728210"/>
              <a:gd name="connsiteY42" fmla="*/ 711200 h 1808480"/>
              <a:gd name="connsiteX43" fmla="*/ 1031240 w 4728210"/>
              <a:gd name="connsiteY43" fmla="*/ 762000 h 1808480"/>
              <a:gd name="connsiteX44" fmla="*/ 1056640 w 4728210"/>
              <a:gd name="connsiteY44" fmla="*/ 762000 h 1808480"/>
              <a:gd name="connsiteX45" fmla="*/ 1056640 w 4728210"/>
              <a:gd name="connsiteY45" fmla="*/ 812800 h 1808480"/>
              <a:gd name="connsiteX46" fmla="*/ 1102360 w 4728210"/>
              <a:gd name="connsiteY46" fmla="*/ 812800 h 1808480"/>
              <a:gd name="connsiteX47" fmla="*/ 1173480 w 4728210"/>
              <a:gd name="connsiteY47" fmla="*/ 812800 h 1808480"/>
              <a:gd name="connsiteX48" fmla="*/ 1173480 w 4728210"/>
              <a:gd name="connsiteY48" fmla="*/ 812800 h 1808480"/>
              <a:gd name="connsiteX49" fmla="*/ 1173480 w 4728210"/>
              <a:gd name="connsiteY49" fmla="*/ 868680 h 1808480"/>
              <a:gd name="connsiteX50" fmla="*/ 1209040 w 4728210"/>
              <a:gd name="connsiteY50" fmla="*/ 868680 h 1808480"/>
              <a:gd name="connsiteX51" fmla="*/ 1209040 w 4728210"/>
              <a:gd name="connsiteY51" fmla="*/ 904240 h 1808480"/>
              <a:gd name="connsiteX52" fmla="*/ 1209040 w 4728210"/>
              <a:gd name="connsiteY52" fmla="*/ 904240 h 1808480"/>
              <a:gd name="connsiteX53" fmla="*/ 1244600 w 4728210"/>
              <a:gd name="connsiteY53" fmla="*/ 939800 h 1808480"/>
              <a:gd name="connsiteX54" fmla="*/ 1325880 w 4728210"/>
              <a:gd name="connsiteY54" fmla="*/ 939800 h 1808480"/>
              <a:gd name="connsiteX55" fmla="*/ 1325880 w 4728210"/>
              <a:gd name="connsiteY55" fmla="*/ 949960 h 1808480"/>
              <a:gd name="connsiteX56" fmla="*/ 1325880 w 4728210"/>
              <a:gd name="connsiteY56" fmla="*/ 949960 h 1808480"/>
              <a:gd name="connsiteX57" fmla="*/ 1351280 w 4728210"/>
              <a:gd name="connsiteY57" fmla="*/ 975360 h 1808480"/>
              <a:gd name="connsiteX58" fmla="*/ 1407160 w 4728210"/>
              <a:gd name="connsiteY58" fmla="*/ 975360 h 1808480"/>
              <a:gd name="connsiteX59" fmla="*/ 1407160 w 4728210"/>
              <a:gd name="connsiteY59" fmla="*/ 1000760 h 1808480"/>
              <a:gd name="connsiteX60" fmla="*/ 1447800 w 4728210"/>
              <a:gd name="connsiteY60" fmla="*/ 1000760 h 1808480"/>
              <a:gd name="connsiteX61" fmla="*/ 1529080 w 4728210"/>
              <a:gd name="connsiteY61" fmla="*/ 1000760 h 1808480"/>
              <a:gd name="connsiteX62" fmla="*/ 1529080 w 4728210"/>
              <a:gd name="connsiteY62" fmla="*/ 1046480 h 1808480"/>
              <a:gd name="connsiteX63" fmla="*/ 1610360 w 4728210"/>
              <a:gd name="connsiteY63" fmla="*/ 1046480 h 1808480"/>
              <a:gd name="connsiteX64" fmla="*/ 1610360 w 4728210"/>
              <a:gd name="connsiteY64" fmla="*/ 1046480 h 1808480"/>
              <a:gd name="connsiteX65" fmla="*/ 1635760 w 4728210"/>
              <a:gd name="connsiteY65" fmla="*/ 1071880 h 1808480"/>
              <a:gd name="connsiteX66" fmla="*/ 1656080 w 4728210"/>
              <a:gd name="connsiteY66" fmla="*/ 1092200 h 1808480"/>
              <a:gd name="connsiteX67" fmla="*/ 1701800 w 4728210"/>
              <a:gd name="connsiteY67" fmla="*/ 1092200 h 1808480"/>
              <a:gd name="connsiteX68" fmla="*/ 1701800 w 4728210"/>
              <a:gd name="connsiteY68" fmla="*/ 1148080 h 1808480"/>
              <a:gd name="connsiteX69" fmla="*/ 1823720 w 4728210"/>
              <a:gd name="connsiteY69" fmla="*/ 1148080 h 1808480"/>
              <a:gd name="connsiteX70" fmla="*/ 1823720 w 4728210"/>
              <a:gd name="connsiteY70" fmla="*/ 1178560 h 1808480"/>
              <a:gd name="connsiteX71" fmla="*/ 1823720 w 4728210"/>
              <a:gd name="connsiteY71" fmla="*/ 1178560 h 1808480"/>
              <a:gd name="connsiteX72" fmla="*/ 1854200 w 4728210"/>
              <a:gd name="connsiteY72" fmla="*/ 1209040 h 1808480"/>
              <a:gd name="connsiteX73" fmla="*/ 1910080 w 4728210"/>
              <a:gd name="connsiteY73" fmla="*/ 1209040 h 1808480"/>
              <a:gd name="connsiteX74" fmla="*/ 1910080 w 4728210"/>
              <a:gd name="connsiteY74" fmla="*/ 1209040 h 1808480"/>
              <a:gd name="connsiteX75" fmla="*/ 1909445 w 4728210"/>
              <a:gd name="connsiteY75" fmla="*/ 1243330 h 1808480"/>
              <a:gd name="connsiteX76" fmla="*/ 1941724 w 4728210"/>
              <a:gd name="connsiteY76" fmla="*/ 1248094 h 1808480"/>
              <a:gd name="connsiteX77" fmla="*/ 1946169 w 4728210"/>
              <a:gd name="connsiteY77" fmla="*/ 1315932 h 1808480"/>
              <a:gd name="connsiteX78" fmla="*/ 2098040 w 4728210"/>
              <a:gd name="connsiteY78" fmla="*/ 1310640 h 1808480"/>
              <a:gd name="connsiteX79" fmla="*/ 2098040 w 4728210"/>
              <a:gd name="connsiteY79" fmla="*/ 1397000 h 1808480"/>
              <a:gd name="connsiteX80" fmla="*/ 2458720 w 4728210"/>
              <a:gd name="connsiteY80" fmla="*/ 1397000 h 1808480"/>
              <a:gd name="connsiteX81" fmla="*/ 2458720 w 4728210"/>
              <a:gd name="connsiteY81" fmla="*/ 1468120 h 1808480"/>
              <a:gd name="connsiteX82" fmla="*/ 2611120 w 4728210"/>
              <a:gd name="connsiteY82" fmla="*/ 1468120 h 1808480"/>
              <a:gd name="connsiteX83" fmla="*/ 2611120 w 4728210"/>
              <a:gd name="connsiteY83" fmla="*/ 1554480 h 1808480"/>
              <a:gd name="connsiteX84" fmla="*/ 2702560 w 4728210"/>
              <a:gd name="connsiteY84" fmla="*/ 1554480 h 1808480"/>
              <a:gd name="connsiteX85" fmla="*/ 2702560 w 4728210"/>
              <a:gd name="connsiteY85" fmla="*/ 1645920 h 1808480"/>
              <a:gd name="connsiteX86" fmla="*/ 2763520 w 4728210"/>
              <a:gd name="connsiteY86" fmla="*/ 1645920 h 1808480"/>
              <a:gd name="connsiteX87" fmla="*/ 2763520 w 4728210"/>
              <a:gd name="connsiteY87" fmla="*/ 1645920 h 1808480"/>
              <a:gd name="connsiteX88" fmla="*/ 2844800 w 4728210"/>
              <a:gd name="connsiteY88" fmla="*/ 1645920 h 1808480"/>
              <a:gd name="connsiteX89" fmla="*/ 2844800 w 4728210"/>
              <a:gd name="connsiteY89" fmla="*/ 1727200 h 1808480"/>
              <a:gd name="connsiteX90" fmla="*/ 3058160 w 4728210"/>
              <a:gd name="connsiteY90" fmla="*/ 1727200 h 1808480"/>
              <a:gd name="connsiteX91" fmla="*/ 3058160 w 4728210"/>
              <a:gd name="connsiteY91" fmla="*/ 1804670 h 1808480"/>
              <a:gd name="connsiteX92" fmla="*/ 4728210 w 4728210"/>
              <a:gd name="connsiteY92" fmla="*/ 1808480 h 1808480"/>
              <a:gd name="connsiteX0" fmla="*/ 0 w 4728210"/>
              <a:gd name="connsiteY0" fmla="*/ 0 h 1808480"/>
              <a:gd name="connsiteX1" fmla="*/ 137160 w 4728210"/>
              <a:gd name="connsiteY1" fmla="*/ 0 h 1808480"/>
              <a:gd name="connsiteX2" fmla="*/ 137160 w 4728210"/>
              <a:gd name="connsiteY2" fmla="*/ 30480 h 1808480"/>
              <a:gd name="connsiteX3" fmla="*/ 198120 w 4728210"/>
              <a:gd name="connsiteY3" fmla="*/ 30480 h 1808480"/>
              <a:gd name="connsiteX4" fmla="*/ 198120 w 4728210"/>
              <a:gd name="connsiteY4" fmla="*/ 55880 h 1808480"/>
              <a:gd name="connsiteX5" fmla="*/ 198120 w 4728210"/>
              <a:gd name="connsiteY5" fmla="*/ 55880 h 1808480"/>
              <a:gd name="connsiteX6" fmla="*/ 218440 w 4728210"/>
              <a:gd name="connsiteY6" fmla="*/ 76200 h 1808480"/>
              <a:gd name="connsiteX7" fmla="*/ 269240 w 4728210"/>
              <a:gd name="connsiteY7" fmla="*/ 76200 h 1808480"/>
              <a:gd name="connsiteX8" fmla="*/ 269240 w 4728210"/>
              <a:gd name="connsiteY8" fmla="*/ 137160 h 1808480"/>
              <a:gd name="connsiteX9" fmla="*/ 314960 w 4728210"/>
              <a:gd name="connsiteY9" fmla="*/ 137160 h 1808480"/>
              <a:gd name="connsiteX10" fmla="*/ 314960 w 4728210"/>
              <a:gd name="connsiteY10" fmla="*/ 177800 h 1808480"/>
              <a:gd name="connsiteX11" fmla="*/ 340360 w 4728210"/>
              <a:gd name="connsiteY11" fmla="*/ 177800 h 1808480"/>
              <a:gd name="connsiteX12" fmla="*/ 340360 w 4728210"/>
              <a:gd name="connsiteY12" fmla="*/ 198120 h 1808480"/>
              <a:gd name="connsiteX13" fmla="*/ 421640 w 4728210"/>
              <a:gd name="connsiteY13" fmla="*/ 198120 h 1808480"/>
              <a:gd name="connsiteX14" fmla="*/ 421640 w 4728210"/>
              <a:gd name="connsiteY14" fmla="*/ 243840 h 1808480"/>
              <a:gd name="connsiteX15" fmla="*/ 452120 w 4728210"/>
              <a:gd name="connsiteY15" fmla="*/ 243840 h 1808480"/>
              <a:gd name="connsiteX16" fmla="*/ 452120 w 4728210"/>
              <a:gd name="connsiteY16" fmla="*/ 269240 h 1808480"/>
              <a:gd name="connsiteX17" fmla="*/ 472440 w 4728210"/>
              <a:gd name="connsiteY17" fmla="*/ 269240 h 1808480"/>
              <a:gd name="connsiteX18" fmla="*/ 472440 w 4728210"/>
              <a:gd name="connsiteY18" fmla="*/ 294640 h 1808480"/>
              <a:gd name="connsiteX19" fmla="*/ 574040 w 4728210"/>
              <a:gd name="connsiteY19" fmla="*/ 294640 h 1808480"/>
              <a:gd name="connsiteX20" fmla="*/ 574040 w 4728210"/>
              <a:gd name="connsiteY20" fmla="*/ 325120 h 1808480"/>
              <a:gd name="connsiteX21" fmla="*/ 589280 w 4728210"/>
              <a:gd name="connsiteY21" fmla="*/ 325120 h 1808480"/>
              <a:gd name="connsiteX22" fmla="*/ 589280 w 4728210"/>
              <a:gd name="connsiteY22" fmla="*/ 386080 h 1808480"/>
              <a:gd name="connsiteX23" fmla="*/ 635000 w 4728210"/>
              <a:gd name="connsiteY23" fmla="*/ 386080 h 1808480"/>
              <a:gd name="connsiteX24" fmla="*/ 635000 w 4728210"/>
              <a:gd name="connsiteY24" fmla="*/ 431800 h 1808480"/>
              <a:gd name="connsiteX25" fmla="*/ 650240 w 4728210"/>
              <a:gd name="connsiteY25" fmla="*/ 431800 h 1808480"/>
              <a:gd name="connsiteX26" fmla="*/ 650240 w 4728210"/>
              <a:gd name="connsiteY26" fmla="*/ 467360 h 1808480"/>
              <a:gd name="connsiteX27" fmla="*/ 675640 w 4728210"/>
              <a:gd name="connsiteY27" fmla="*/ 467360 h 1808480"/>
              <a:gd name="connsiteX28" fmla="*/ 675640 w 4728210"/>
              <a:gd name="connsiteY28" fmla="*/ 492760 h 1808480"/>
              <a:gd name="connsiteX29" fmla="*/ 741680 w 4728210"/>
              <a:gd name="connsiteY29" fmla="*/ 492760 h 1808480"/>
              <a:gd name="connsiteX30" fmla="*/ 741680 w 4728210"/>
              <a:gd name="connsiteY30" fmla="*/ 513080 h 1808480"/>
              <a:gd name="connsiteX31" fmla="*/ 782320 w 4728210"/>
              <a:gd name="connsiteY31" fmla="*/ 513080 h 1808480"/>
              <a:gd name="connsiteX32" fmla="*/ 782320 w 4728210"/>
              <a:gd name="connsiteY32" fmla="*/ 513080 h 1808480"/>
              <a:gd name="connsiteX33" fmla="*/ 782320 w 4728210"/>
              <a:gd name="connsiteY33" fmla="*/ 543560 h 1808480"/>
              <a:gd name="connsiteX34" fmla="*/ 782320 w 4728210"/>
              <a:gd name="connsiteY34" fmla="*/ 589280 h 1808480"/>
              <a:gd name="connsiteX35" fmla="*/ 822960 w 4728210"/>
              <a:gd name="connsiteY35" fmla="*/ 589280 h 1808480"/>
              <a:gd name="connsiteX36" fmla="*/ 822960 w 4728210"/>
              <a:gd name="connsiteY36" fmla="*/ 629920 h 1808480"/>
              <a:gd name="connsiteX37" fmla="*/ 822960 w 4728210"/>
              <a:gd name="connsiteY37" fmla="*/ 629920 h 1808480"/>
              <a:gd name="connsiteX38" fmla="*/ 848360 w 4728210"/>
              <a:gd name="connsiteY38" fmla="*/ 655320 h 1808480"/>
              <a:gd name="connsiteX39" fmla="*/ 878840 w 4728210"/>
              <a:gd name="connsiteY39" fmla="*/ 655320 h 1808480"/>
              <a:gd name="connsiteX40" fmla="*/ 995680 w 4728210"/>
              <a:gd name="connsiteY40" fmla="*/ 655320 h 1808480"/>
              <a:gd name="connsiteX41" fmla="*/ 995680 w 4728210"/>
              <a:gd name="connsiteY41" fmla="*/ 711200 h 1808480"/>
              <a:gd name="connsiteX42" fmla="*/ 1031240 w 4728210"/>
              <a:gd name="connsiteY42" fmla="*/ 711200 h 1808480"/>
              <a:gd name="connsiteX43" fmla="*/ 1031240 w 4728210"/>
              <a:gd name="connsiteY43" fmla="*/ 762000 h 1808480"/>
              <a:gd name="connsiteX44" fmla="*/ 1056640 w 4728210"/>
              <a:gd name="connsiteY44" fmla="*/ 762000 h 1808480"/>
              <a:gd name="connsiteX45" fmla="*/ 1056640 w 4728210"/>
              <a:gd name="connsiteY45" fmla="*/ 812800 h 1808480"/>
              <a:gd name="connsiteX46" fmla="*/ 1102360 w 4728210"/>
              <a:gd name="connsiteY46" fmla="*/ 812800 h 1808480"/>
              <a:gd name="connsiteX47" fmla="*/ 1173480 w 4728210"/>
              <a:gd name="connsiteY47" fmla="*/ 812800 h 1808480"/>
              <a:gd name="connsiteX48" fmla="*/ 1173480 w 4728210"/>
              <a:gd name="connsiteY48" fmla="*/ 812800 h 1808480"/>
              <a:gd name="connsiteX49" fmla="*/ 1173480 w 4728210"/>
              <a:gd name="connsiteY49" fmla="*/ 868680 h 1808480"/>
              <a:gd name="connsiteX50" fmla="*/ 1209040 w 4728210"/>
              <a:gd name="connsiteY50" fmla="*/ 868680 h 1808480"/>
              <a:gd name="connsiteX51" fmla="*/ 1209040 w 4728210"/>
              <a:gd name="connsiteY51" fmla="*/ 904240 h 1808480"/>
              <a:gd name="connsiteX52" fmla="*/ 1209040 w 4728210"/>
              <a:gd name="connsiteY52" fmla="*/ 904240 h 1808480"/>
              <a:gd name="connsiteX53" fmla="*/ 1244600 w 4728210"/>
              <a:gd name="connsiteY53" fmla="*/ 939800 h 1808480"/>
              <a:gd name="connsiteX54" fmla="*/ 1325880 w 4728210"/>
              <a:gd name="connsiteY54" fmla="*/ 939800 h 1808480"/>
              <a:gd name="connsiteX55" fmla="*/ 1325880 w 4728210"/>
              <a:gd name="connsiteY55" fmla="*/ 949960 h 1808480"/>
              <a:gd name="connsiteX56" fmla="*/ 1325880 w 4728210"/>
              <a:gd name="connsiteY56" fmla="*/ 949960 h 1808480"/>
              <a:gd name="connsiteX57" fmla="*/ 1351280 w 4728210"/>
              <a:gd name="connsiteY57" fmla="*/ 975360 h 1808480"/>
              <a:gd name="connsiteX58" fmla="*/ 1407160 w 4728210"/>
              <a:gd name="connsiteY58" fmla="*/ 975360 h 1808480"/>
              <a:gd name="connsiteX59" fmla="*/ 1407160 w 4728210"/>
              <a:gd name="connsiteY59" fmla="*/ 1000760 h 1808480"/>
              <a:gd name="connsiteX60" fmla="*/ 1447800 w 4728210"/>
              <a:gd name="connsiteY60" fmla="*/ 1000760 h 1808480"/>
              <a:gd name="connsiteX61" fmla="*/ 1529080 w 4728210"/>
              <a:gd name="connsiteY61" fmla="*/ 1000760 h 1808480"/>
              <a:gd name="connsiteX62" fmla="*/ 1529080 w 4728210"/>
              <a:gd name="connsiteY62" fmla="*/ 1046480 h 1808480"/>
              <a:gd name="connsiteX63" fmla="*/ 1610360 w 4728210"/>
              <a:gd name="connsiteY63" fmla="*/ 1046480 h 1808480"/>
              <a:gd name="connsiteX64" fmla="*/ 1610360 w 4728210"/>
              <a:gd name="connsiteY64" fmla="*/ 1046480 h 1808480"/>
              <a:gd name="connsiteX65" fmla="*/ 1635760 w 4728210"/>
              <a:gd name="connsiteY65" fmla="*/ 1071880 h 1808480"/>
              <a:gd name="connsiteX66" fmla="*/ 1656080 w 4728210"/>
              <a:gd name="connsiteY66" fmla="*/ 1092200 h 1808480"/>
              <a:gd name="connsiteX67" fmla="*/ 1701800 w 4728210"/>
              <a:gd name="connsiteY67" fmla="*/ 1092200 h 1808480"/>
              <a:gd name="connsiteX68" fmla="*/ 1701800 w 4728210"/>
              <a:gd name="connsiteY68" fmla="*/ 1141730 h 1808480"/>
              <a:gd name="connsiteX69" fmla="*/ 1823720 w 4728210"/>
              <a:gd name="connsiteY69" fmla="*/ 1148080 h 1808480"/>
              <a:gd name="connsiteX70" fmla="*/ 1823720 w 4728210"/>
              <a:gd name="connsiteY70" fmla="*/ 1178560 h 1808480"/>
              <a:gd name="connsiteX71" fmla="*/ 1823720 w 4728210"/>
              <a:gd name="connsiteY71" fmla="*/ 1178560 h 1808480"/>
              <a:gd name="connsiteX72" fmla="*/ 1854200 w 4728210"/>
              <a:gd name="connsiteY72" fmla="*/ 1209040 h 1808480"/>
              <a:gd name="connsiteX73" fmla="*/ 1910080 w 4728210"/>
              <a:gd name="connsiteY73" fmla="*/ 1209040 h 1808480"/>
              <a:gd name="connsiteX74" fmla="*/ 1910080 w 4728210"/>
              <a:gd name="connsiteY74" fmla="*/ 1209040 h 1808480"/>
              <a:gd name="connsiteX75" fmla="*/ 1909445 w 4728210"/>
              <a:gd name="connsiteY75" fmla="*/ 1243330 h 1808480"/>
              <a:gd name="connsiteX76" fmla="*/ 1941724 w 4728210"/>
              <a:gd name="connsiteY76" fmla="*/ 1248094 h 1808480"/>
              <a:gd name="connsiteX77" fmla="*/ 1946169 w 4728210"/>
              <a:gd name="connsiteY77" fmla="*/ 1315932 h 1808480"/>
              <a:gd name="connsiteX78" fmla="*/ 2098040 w 4728210"/>
              <a:gd name="connsiteY78" fmla="*/ 1310640 h 1808480"/>
              <a:gd name="connsiteX79" fmla="*/ 2098040 w 4728210"/>
              <a:gd name="connsiteY79" fmla="*/ 1397000 h 1808480"/>
              <a:gd name="connsiteX80" fmla="*/ 2458720 w 4728210"/>
              <a:gd name="connsiteY80" fmla="*/ 1397000 h 1808480"/>
              <a:gd name="connsiteX81" fmla="*/ 2458720 w 4728210"/>
              <a:gd name="connsiteY81" fmla="*/ 1468120 h 1808480"/>
              <a:gd name="connsiteX82" fmla="*/ 2611120 w 4728210"/>
              <a:gd name="connsiteY82" fmla="*/ 1468120 h 1808480"/>
              <a:gd name="connsiteX83" fmla="*/ 2611120 w 4728210"/>
              <a:gd name="connsiteY83" fmla="*/ 1554480 h 1808480"/>
              <a:gd name="connsiteX84" fmla="*/ 2702560 w 4728210"/>
              <a:gd name="connsiteY84" fmla="*/ 1554480 h 1808480"/>
              <a:gd name="connsiteX85" fmla="*/ 2702560 w 4728210"/>
              <a:gd name="connsiteY85" fmla="*/ 1645920 h 1808480"/>
              <a:gd name="connsiteX86" fmla="*/ 2763520 w 4728210"/>
              <a:gd name="connsiteY86" fmla="*/ 1645920 h 1808480"/>
              <a:gd name="connsiteX87" fmla="*/ 2763520 w 4728210"/>
              <a:gd name="connsiteY87" fmla="*/ 1645920 h 1808480"/>
              <a:gd name="connsiteX88" fmla="*/ 2844800 w 4728210"/>
              <a:gd name="connsiteY88" fmla="*/ 1645920 h 1808480"/>
              <a:gd name="connsiteX89" fmla="*/ 2844800 w 4728210"/>
              <a:gd name="connsiteY89" fmla="*/ 1727200 h 1808480"/>
              <a:gd name="connsiteX90" fmla="*/ 3058160 w 4728210"/>
              <a:gd name="connsiteY90" fmla="*/ 1727200 h 1808480"/>
              <a:gd name="connsiteX91" fmla="*/ 3058160 w 4728210"/>
              <a:gd name="connsiteY91" fmla="*/ 1804670 h 1808480"/>
              <a:gd name="connsiteX92" fmla="*/ 4728210 w 4728210"/>
              <a:gd name="connsiteY92" fmla="*/ 1808480 h 1808480"/>
              <a:gd name="connsiteX0" fmla="*/ 0 w 4728210"/>
              <a:gd name="connsiteY0" fmla="*/ 0 h 1808480"/>
              <a:gd name="connsiteX1" fmla="*/ 137160 w 4728210"/>
              <a:gd name="connsiteY1" fmla="*/ 0 h 1808480"/>
              <a:gd name="connsiteX2" fmla="*/ 137160 w 4728210"/>
              <a:gd name="connsiteY2" fmla="*/ 30480 h 1808480"/>
              <a:gd name="connsiteX3" fmla="*/ 198120 w 4728210"/>
              <a:gd name="connsiteY3" fmla="*/ 30480 h 1808480"/>
              <a:gd name="connsiteX4" fmla="*/ 198120 w 4728210"/>
              <a:gd name="connsiteY4" fmla="*/ 55880 h 1808480"/>
              <a:gd name="connsiteX5" fmla="*/ 198120 w 4728210"/>
              <a:gd name="connsiteY5" fmla="*/ 55880 h 1808480"/>
              <a:gd name="connsiteX6" fmla="*/ 218440 w 4728210"/>
              <a:gd name="connsiteY6" fmla="*/ 76200 h 1808480"/>
              <a:gd name="connsiteX7" fmla="*/ 269240 w 4728210"/>
              <a:gd name="connsiteY7" fmla="*/ 76200 h 1808480"/>
              <a:gd name="connsiteX8" fmla="*/ 269240 w 4728210"/>
              <a:gd name="connsiteY8" fmla="*/ 137160 h 1808480"/>
              <a:gd name="connsiteX9" fmla="*/ 314960 w 4728210"/>
              <a:gd name="connsiteY9" fmla="*/ 137160 h 1808480"/>
              <a:gd name="connsiteX10" fmla="*/ 314960 w 4728210"/>
              <a:gd name="connsiteY10" fmla="*/ 177800 h 1808480"/>
              <a:gd name="connsiteX11" fmla="*/ 340360 w 4728210"/>
              <a:gd name="connsiteY11" fmla="*/ 177800 h 1808480"/>
              <a:gd name="connsiteX12" fmla="*/ 340360 w 4728210"/>
              <a:gd name="connsiteY12" fmla="*/ 198120 h 1808480"/>
              <a:gd name="connsiteX13" fmla="*/ 421640 w 4728210"/>
              <a:gd name="connsiteY13" fmla="*/ 198120 h 1808480"/>
              <a:gd name="connsiteX14" fmla="*/ 421640 w 4728210"/>
              <a:gd name="connsiteY14" fmla="*/ 243840 h 1808480"/>
              <a:gd name="connsiteX15" fmla="*/ 452120 w 4728210"/>
              <a:gd name="connsiteY15" fmla="*/ 243840 h 1808480"/>
              <a:gd name="connsiteX16" fmla="*/ 452120 w 4728210"/>
              <a:gd name="connsiteY16" fmla="*/ 269240 h 1808480"/>
              <a:gd name="connsiteX17" fmla="*/ 472440 w 4728210"/>
              <a:gd name="connsiteY17" fmla="*/ 269240 h 1808480"/>
              <a:gd name="connsiteX18" fmla="*/ 472440 w 4728210"/>
              <a:gd name="connsiteY18" fmla="*/ 294640 h 1808480"/>
              <a:gd name="connsiteX19" fmla="*/ 574040 w 4728210"/>
              <a:gd name="connsiteY19" fmla="*/ 294640 h 1808480"/>
              <a:gd name="connsiteX20" fmla="*/ 574040 w 4728210"/>
              <a:gd name="connsiteY20" fmla="*/ 325120 h 1808480"/>
              <a:gd name="connsiteX21" fmla="*/ 589280 w 4728210"/>
              <a:gd name="connsiteY21" fmla="*/ 325120 h 1808480"/>
              <a:gd name="connsiteX22" fmla="*/ 589280 w 4728210"/>
              <a:gd name="connsiteY22" fmla="*/ 386080 h 1808480"/>
              <a:gd name="connsiteX23" fmla="*/ 635000 w 4728210"/>
              <a:gd name="connsiteY23" fmla="*/ 386080 h 1808480"/>
              <a:gd name="connsiteX24" fmla="*/ 635000 w 4728210"/>
              <a:gd name="connsiteY24" fmla="*/ 431800 h 1808480"/>
              <a:gd name="connsiteX25" fmla="*/ 650240 w 4728210"/>
              <a:gd name="connsiteY25" fmla="*/ 431800 h 1808480"/>
              <a:gd name="connsiteX26" fmla="*/ 650240 w 4728210"/>
              <a:gd name="connsiteY26" fmla="*/ 467360 h 1808480"/>
              <a:gd name="connsiteX27" fmla="*/ 675640 w 4728210"/>
              <a:gd name="connsiteY27" fmla="*/ 467360 h 1808480"/>
              <a:gd name="connsiteX28" fmla="*/ 675640 w 4728210"/>
              <a:gd name="connsiteY28" fmla="*/ 492760 h 1808480"/>
              <a:gd name="connsiteX29" fmla="*/ 741680 w 4728210"/>
              <a:gd name="connsiteY29" fmla="*/ 492760 h 1808480"/>
              <a:gd name="connsiteX30" fmla="*/ 741680 w 4728210"/>
              <a:gd name="connsiteY30" fmla="*/ 513080 h 1808480"/>
              <a:gd name="connsiteX31" fmla="*/ 782320 w 4728210"/>
              <a:gd name="connsiteY31" fmla="*/ 513080 h 1808480"/>
              <a:gd name="connsiteX32" fmla="*/ 782320 w 4728210"/>
              <a:gd name="connsiteY32" fmla="*/ 513080 h 1808480"/>
              <a:gd name="connsiteX33" fmla="*/ 782320 w 4728210"/>
              <a:gd name="connsiteY33" fmla="*/ 543560 h 1808480"/>
              <a:gd name="connsiteX34" fmla="*/ 782320 w 4728210"/>
              <a:gd name="connsiteY34" fmla="*/ 589280 h 1808480"/>
              <a:gd name="connsiteX35" fmla="*/ 822960 w 4728210"/>
              <a:gd name="connsiteY35" fmla="*/ 589280 h 1808480"/>
              <a:gd name="connsiteX36" fmla="*/ 822960 w 4728210"/>
              <a:gd name="connsiteY36" fmla="*/ 629920 h 1808480"/>
              <a:gd name="connsiteX37" fmla="*/ 822960 w 4728210"/>
              <a:gd name="connsiteY37" fmla="*/ 629920 h 1808480"/>
              <a:gd name="connsiteX38" fmla="*/ 848360 w 4728210"/>
              <a:gd name="connsiteY38" fmla="*/ 655320 h 1808480"/>
              <a:gd name="connsiteX39" fmla="*/ 878840 w 4728210"/>
              <a:gd name="connsiteY39" fmla="*/ 655320 h 1808480"/>
              <a:gd name="connsiteX40" fmla="*/ 995680 w 4728210"/>
              <a:gd name="connsiteY40" fmla="*/ 655320 h 1808480"/>
              <a:gd name="connsiteX41" fmla="*/ 995680 w 4728210"/>
              <a:gd name="connsiteY41" fmla="*/ 711200 h 1808480"/>
              <a:gd name="connsiteX42" fmla="*/ 1031240 w 4728210"/>
              <a:gd name="connsiteY42" fmla="*/ 711200 h 1808480"/>
              <a:gd name="connsiteX43" fmla="*/ 1031240 w 4728210"/>
              <a:gd name="connsiteY43" fmla="*/ 762000 h 1808480"/>
              <a:gd name="connsiteX44" fmla="*/ 1056640 w 4728210"/>
              <a:gd name="connsiteY44" fmla="*/ 762000 h 1808480"/>
              <a:gd name="connsiteX45" fmla="*/ 1056640 w 4728210"/>
              <a:gd name="connsiteY45" fmla="*/ 812800 h 1808480"/>
              <a:gd name="connsiteX46" fmla="*/ 1102360 w 4728210"/>
              <a:gd name="connsiteY46" fmla="*/ 812800 h 1808480"/>
              <a:gd name="connsiteX47" fmla="*/ 1173480 w 4728210"/>
              <a:gd name="connsiteY47" fmla="*/ 812800 h 1808480"/>
              <a:gd name="connsiteX48" fmla="*/ 1173480 w 4728210"/>
              <a:gd name="connsiteY48" fmla="*/ 812800 h 1808480"/>
              <a:gd name="connsiteX49" fmla="*/ 1173480 w 4728210"/>
              <a:gd name="connsiteY49" fmla="*/ 868680 h 1808480"/>
              <a:gd name="connsiteX50" fmla="*/ 1209040 w 4728210"/>
              <a:gd name="connsiteY50" fmla="*/ 868680 h 1808480"/>
              <a:gd name="connsiteX51" fmla="*/ 1209040 w 4728210"/>
              <a:gd name="connsiteY51" fmla="*/ 904240 h 1808480"/>
              <a:gd name="connsiteX52" fmla="*/ 1209040 w 4728210"/>
              <a:gd name="connsiteY52" fmla="*/ 904240 h 1808480"/>
              <a:gd name="connsiteX53" fmla="*/ 1244600 w 4728210"/>
              <a:gd name="connsiteY53" fmla="*/ 939800 h 1808480"/>
              <a:gd name="connsiteX54" fmla="*/ 1325880 w 4728210"/>
              <a:gd name="connsiteY54" fmla="*/ 939800 h 1808480"/>
              <a:gd name="connsiteX55" fmla="*/ 1325880 w 4728210"/>
              <a:gd name="connsiteY55" fmla="*/ 949960 h 1808480"/>
              <a:gd name="connsiteX56" fmla="*/ 1325880 w 4728210"/>
              <a:gd name="connsiteY56" fmla="*/ 949960 h 1808480"/>
              <a:gd name="connsiteX57" fmla="*/ 1351280 w 4728210"/>
              <a:gd name="connsiteY57" fmla="*/ 975360 h 1808480"/>
              <a:gd name="connsiteX58" fmla="*/ 1407160 w 4728210"/>
              <a:gd name="connsiteY58" fmla="*/ 975360 h 1808480"/>
              <a:gd name="connsiteX59" fmla="*/ 1407160 w 4728210"/>
              <a:gd name="connsiteY59" fmla="*/ 1000760 h 1808480"/>
              <a:gd name="connsiteX60" fmla="*/ 1447800 w 4728210"/>
              <a:gd name="connsiteY60" fmla="*/ 1000760 h 1808480"/>
              <a:gd name="connsiteX61" fmla="*/ 1529080 w 4728210"/>
              <a:gd name="connsiteY61" fmla="*/ 1000760 h 1808480"/>
              <a:gd name="connsiteX62" fmla="*/ 1529080 w 4728210"/>
              <a:gd name="connsiteY62" fmla="*/ 1046480 h 1808480"/>
              <a:gd name="connsiteX63" fmla="*/ 1610360 w 4728210"/>
              <a:gd name="connsiteY63" fmla="*/ 1046480 h 1808480"/>
              <a:gd name="connsiteX64" fmla="*/ 1610360 w 4728210"/>
              <a:gd name="connsiteY64" fmla="*/ 1046480 h 1808480"/>
              <a:gd name="connsiteX65" fmla="*/ 1635760 w 4728210"/>
              <a:gd name="connsiteY65" fmla="*/ 1071880 h 1808480"/>
              <a:gd name="connsiteX66" fmla="*/ 1656080 w 4728210"/>
              <a:gd name="connsiteY66" fmla="*/ 1092200 h 1808480"/>
              <a:gd name="connsiteX67" fmla="*/ 1701800 w 4728210"/>
              <a:gd name="connsiteY67" fmla="*/ 1092200 h 1808480"/>
              <a:gd name="connsiteX68" fmla="*/ 1701800 w 4728210"/>
              <a:gd name="connsiteY68" fmla="*/ 1141730 h 1808480"/>
              <a:gd name="connsiteX69" fmla="*/ 1817370 w 4728210"/>
              <a:gd name="connsiteY69" fmla="*/ 1135380 h 1808480"/>
              <a:gd name="connsiteX70" fmla="*/ 1823720 w 4728210"/>
              <a:gd name="connsiteY70" fmla="*/ 1178560 h 1808480"/>
              <a:gd name="connsiteX71" fmla="*/ 1823720 w 4728210"/>
              <a:gd name="connsiteY71" fmla="*/ 1178560 h 1808480"/>
              <a:gd name="connsiteX72" fmla="*/ 1854200 w 4728210"/>
              <a:gd name="connsiteY72" fmla="*/ 1209040 h 1808480"/>
              <a:gd name="connsiteX73" fmla="*/ 1910080 w 4728210"/>
              <a:gd name="connsiteY73" fmla="*/ 1209040 h 1808480"/>
              <a:gd name="connsiteX74" fmla="*/ 1910080 w 4728210"/>
              <a:gd name="connsiteY74" fmla="*/ 1209040 h 1808480"/>
              <a:gd name="connsiteX75" fmla="*/ 1909445 w 4728210"/>
              <a:gd name="connsiteY75" fmla="*/ 1243330 h 1808480"/>
              <a:gd name="connsiteX76" fmla="*/ 1941724 w 4728210"/>
              <a:gd name="connsiteY76" fmla="*/ 1248094 h 1808480"/>
              <a:gd name="connsiteX77" fmla="*/ 1946169 w 4728210"/>
              <a:gd name="connsiteY77" fmla="*/ 1315932 h 1808480"/>
              <a:gd name="connsiteX78" fmla="*/ 2098040 w 4728210"/>
              <a:gd name="connsiteY78" fmla="*/ 1310640 h 1808480"/>
              <a:gd name="connsiteX79" fmla="*/ 2098040 w 4728210"/>
              <a:gd name="connsiteY79" fmla="*/ 1397000 h 1808480"/>
              <a:gd name="connsiteX80" fmla="*/ 2458720 w 4728210"/>
              <a:gd name="connsiteY80" fmla="*/ 1397000 h 1808480"/>
              <a:gd name="connsiteX81" fmla="*/ 2458720 w 4728210"/>
              <a:gd name="connsiteY81" fmla="*/ 1468120 h 1808480"/>
              <a:gd name="connsiteX82" fmla="*/ 2611120 w 4728210"/>
              <a:gd name="connsiteY82" fmla="*/ 1468120 h 1808480"/>
              <a:gd name="connsiteX83" fmla="*/ 2611120 w 4728210"/>
              <a:gd name="connsiteY83" fmla="*/ 1554480 h 1808480"/>
              <a:gd name="connsiteX84" fmla="*/ 2702560 w 4728210"/>
              <a:gd name="connsiteY84" fmla="*/ 1554480 h 1808480"/>
              <a:gd name="connsiteX85" fmla="*/ 2702560 w 4728210"/>
              <a:gd name="connsiteY85" fmla="*/ 1645920 h 1808480"/>
              <a:gd name="connsiteX86" fmla="*/ 2763520 w 4728210"/>
              <a:gd name="connsiteY86" fmla="*/ 1645920 h 1808480"/>
              <a:gd name="connsiteX87" fmla="*/ 2763520 w 4728210"/>
              <a:gd name="connsiteY87" fmla="*/ 1645920 h 1808480"/>
              <a:gd name="connsiteX88" fmla="*/ 2844800 w 4728210"/>
              <a:gd name="connsiteY88" fmla="*/ 1645920 h 1808480"/>
              <a:gd name="connsiteX89" fmla="*/ 2844800 w 4728210"/>
              <a:gd name="connsiteY89" fmla="*/ 1727200 h 1808480"/>
              <a:gd name="connsiteX90" fmla="*/ 3058160 w 4728210"/>
              <a:gd name="connsiteY90" fmla="*/ 1727200 h 1808480"/>
              <a:gd name="connsiteX91" fmla="*/ 3058160 w 4728210"/>
              <a:gd name="connsiteY91" fmla="*/ 1804670 h 1808480"/>
              <a:gd name="connsiteX92" fmla="*/ 4728210 w 4728210"/>
              <a:gd name="connsiteY92" fmla="*/ 1808480 h 1808480"/>
              <a:gd name="connsiteX0" fmla="*/ 0 w 4728210"/>
              <a:gd name="connsiteY0" fmla="*/ 0 h 1808480"/>
              <a:gd name="connsiteX1" fmla="*/ 137160 w 4728210"/>
              <a:gd name="connsiteY1" fmla="*/ 0 h 1808480"/>
              <a:gd name="connsiteX2" fmla="*/ 137160 w 4728210"/>
              <a:gd name="connsiteY2" fmla="*/ 30480 h 1808480"/>
              <a:gd name="connsiteX3" fmla="*/ 198120 w 4728210"/>
              <a:gd name="connsiteY3" fmla="*/ 30480 h 1808480"/>
              <a:gd name="connsiteX4" fmla="*/ 198120 w 4728210"/>
              <a:gd name="connsiteY4" fmla="*/ 55880 h 1808480"/>
              <a:gd name="connsiteX5" fmla="*/ 198120 w 4728210"/>
              <a:gd name="connsiteY5" fmla="*/ 55880 h 1808480"/>
              <a:gd name="connsiteX6" fmla="*/ 218440 w 4728210"/>
              <a:gd name="connsiteY6" fmla="*/ 76200 h 1808480"/>
              <a:gd name="connsiteX7" fmla="*/ 269240 w 4728210"/>
              <a:gd name="connsiteY7" fmla="*/ 76200 h 1808480"/>
              <a:gd name="connsiteX8" fmla="*/ 269240 w 4728210"/>
              <a:gd name="connsiteY8" fmla="*/ 137160 h 1808480"/>
              <a:gd name="connsiteX9" fmla="*/ 314960 w 4728210"/>
              <a:gd name="connsiteY9" fmla="*/ 137160 h 1808480"/>
              <a:gd name="connsiteX10" fmla="*/ 314960 w 4728210"/>
              <a:gd name="connsiteY10" fmla="*/ 177800 h 1808480"/>
              <a:gd name="connsiteX11" fmla="*/ 340360 w 4728210"/>
              <a:gd name="connsiteY11" fmla="*/ 177800 h 1808480"/>
              <a:gd name="connsiteX12" fmla="*/ 340360 w 4728210"/>
              <a:gd name="connsiteY12" fmla="*/ 198120 h 1808480"/>
              <a:gd name="connsiteX13" fmla="*/ 421640 w 4728210"/>
              <a:gd name="connsiteY13" fmla="*/ 198120 h 1808480"/>
              <a:gd name="connsiteX14" fmla="*/ 421640 w 4728210"/>
              <a:gd name="connsiteY14" fmla="*/ 243840 h 1808480"/>
              <a:gd name="connsiteX15" fmla="*/ 452120 w 4728210"/>
              <a:gd name="connsiteY15" fmla="*/ 243840 h 1808480"/>
              <a:gd name="connsiteX16" fmla="*/ 452120 w 4728210"/>
              <a:gd name="connsiteY16" fmla="*/ 269240 h 1808480"/>
              <a:gd name="connsiteX17" fmla="*/ 472440 w 4728210"/>
              <a:gd name="connsiteY17" fmla="*/ 269240 h 1808480"/>
              <a:gd name="connsiteX18" fmla="*/ 472440 w 4728210"/>
              <a:gd name="connsiteY18" fmla="*/ 294640 h 1808480"/>
              <a:gd name="connsiteX19" fmla="*/ 574040 w 4728210"/>
              <a:gd name="connsiteY19" fmla="*/ 294640 h 1808480"/>
              <a:gd name="connsiteX20" fmla="*/ 574040 w 4728210"/>
              <a:gd name="connsiteY20" fmla="*/ 325120 h 1808480"/>
              <a:gd name="connsiteX21" fmla="*/ 589280 w 4728210"/>
              <a:gd name="connsiteY21" fmla="*/ 325120 h 1808480"/>
              <a:gd name="connsiteX22" fmla="*/ 589280 w 4728210"/>
              <a:gd name="connsiteY22" fmla="*/ 386080 h 1808480"/>
              <a:gd name="connsiteX23" fmla="*/ 635000 w 4728210"/>
              <a:gd name="connsiteY23" fmla="*/ 386080 h 1808480"/>
              <a:gd name="connsiteX24" fmla="*/ 635000 w 4728210"/>
              <a:gd name="connsiteY24" fmla="*/ 431800 h 1808480"/>
              <a:gd name="connsiteX25" fmla="*/ 650240 w 4728210"/>
              <a:gd name="connsiteY25" fmla="*/ 431800 h 1808480"/>
              <a:gd name="connsiteX26" fmla="*/ 650240 w 4728210"/>
              <a:gd name="connsiteY26" fmla="*/ 467360 h 1808480"/>
              <a:gd name="connsiteX27" fmla="*/ 675640 w 4728210"/>
              <a:gd name="connsiteY27" fmla="*/ 467360 h 1808480"/>
              <a:gd name="connsiteX28" fmla="*/ 675640 w 4728210"/>
              <a:gd name="connsiteY28" fmla="*/ 492760 h 1808480"/>
              <a:gd name="connsiteX29" fmla="*/ 741680 w 4728210"/>
              <a:gd name="connsiteY29" fmla="*/ 492760 h 1808480"/>
              <a:gd name="connsiteX30" fmla="*/ 741680 w 4728210"/>
              <a:gd name="connsiteY30" fmla="*/ 513080 h 1808480"/>
              <a:gd name="connsiteX31" fmla="*/ 782320 w 4728210"/>
              <a:gd name="connsiteY31" fmla="*/ 513080 h 1808480"/>
              <a:gd name="connsiteX32" fmla="*/ 782320 w 4728210"/>
              <a:gd name="connsiteY32" fmla="*/ 513080 h 1808480"/>
              <a:gd name="connsiteX33" fmla="*/ 782320 w 4728210"/>
              <a:gd name="connsiteY33" fmla="*/ 543560 h 1808480"/>
              <a:gd name="connsiteX34" fmla="*/ 782320 w 4728210"/>
              <a:gd name="connsiteY34" fmla="*/ 589280 h 1808480"/>
              <a:gd name="connsiteX35" fmla="*/ 822960 w 4728210"/>
              <a:gd name="connsiteY35" fmla="*/ 589280 h 1808480"/>
              <a:gd name="connsiteX36" fmla="*/ 822960 w 4728210"/>
              <a:gd name="connsiteY36" fmla="*/ 629920 h 1808480"/>
              <a:gd name="connsiteX37" fmla="*/ 822960 w 4728210"/>
              <a:gd name="connsiteY37" fmla="*/ 629920 h 1808480"/>
              <a:gd name="connsiteX38" fmla="*/ 848360 w 4728210"/>
              <a:gd name="connsiteY38" fmla="*/ 655320 h 1808480"/>
              <a:gd name="connsiteX39" fmla="*/ 878840 w 4728210"/>
              <a:gd name="connsiteY39" fmla="*/ 655320 h 1808480"/>
              <a:gd name="connsiteX40" fmla="*/ 995680 w 4728210"/>
              <a:gd name="connsiteY40" fmla="*/ 655320 h 1808480"/>
              <a:gd name="connsiteX41" fmla="*/ 995680 w 4728210"/>
              <a:gd name="connsiteY41" fmla="*/ 711200 h 1808480"/>
              <a:gd name="connsiteX42" fmla="*/ 1031240 w 4728210"/>
              <a:gd name="connsiteY42" fmla="*/ 711200 h 1808480"/>
              <a:gd name="connsiteX43" fmla="*/ 1031240 w 4728210"/>
              <a:gd name="connsiteY43" fmla="*/ 762000 h 1808480"/>
              <a:gd name="connsiteX44" fmla="*/ 1056640 w 4728210"/>
              <a:gd name="connsiteY44" fmla="*/ 762000 h 1808480"/>
              <a:gd name="connsiteX45" fmla="*/ 1056640 w 4728210"/>
              <a:gd name="connsiteY45" fmla="*/ 812800 h 1808480"/>
              <a:gd name="connsiteX46" fmla="*/ 1102360 w 4728210"/>
              <a:gd name="connsiteY46" fmla="*/ 812800 h 1808480"/>
              <a:gd name="connsiteX47" fmla="*/ 1173480 w 4728210"/>
              <a:gd name="connsiteY47" fmla="*/ 812800 h 1808480"/>
              <a:gd name="connsiteX48" fmla="*/ 1173480 w 4728210"/>
              <a:gd name="connsiteY48" fmla="*/ 812800 h 1808480"/>
              <a:gd name="connsiteX49" fmla="*/ 1173480 w 4728210"/>
              <a:gd name="connsiteY49" fmla="*/ 868680 h 1808480"/>
              <a:gd name="connsiteX50" fmla="*/ 1209040 w 4728210"/>
              <a:gd name="connsiteY50" fmla="*/ 868680 h 1808480"/>
              <a:gd name="connsiteX51" fmla="*/ 1209040 w 4728210"/>
              <a:gd name="connsiteY51" fmla="*/ 904240 h 1808480"/>
              <a:gd name="connsiteX52" fmla="*/ 1209040 w 4728210"/>
              <a:gd name="connsiteY52" fmla="*/ 904240 h 1808480"/>
              <a:gd name="connsiteX53" fmla="*/ 1244600 w 4728210"/>
              <a:gd name="connsiteY53" fmla="*/ 939800 h 1808480"/>
              <a:gd name="connsiteX54" fmla="*/ 1325880 w 4728210"/>
              <a:gd name="connsiteY54" fmla="*/ 939800 h 1808480"/>
              <a:gd name="connsiteX55" fmla="*/ 1325880 w 4728210"/>
              <a:gd name="connsiteY55" fmla="*/ 949960 h 1808480"/>
              <a:gd name="connsiteX56" fmla="*/ 1325880 w 4728210"/>
              <a:gd name="connsiteY56" fmla="*/ 949960 h 1808480"/>
              <a:gd name="connsiteX57" fmla="*/ 1351280 w 4728210"/>
              <a:gd name="connsiteY57" fmla="*/ 975360 h 1808480"/>
              <a:gd name="connsiteX58" fmla="*/ 1407160 w 4728210"/>
              <a:gd name="connsiteY58" fmla="*/ 975360 h 1808480"/>
              <a:gd name="connsiteX59" fmla="*/ 1407160 w 4728210"/>
              <a:gd name="connsiteY59" fmla="*/ 1000760 h 1808480"/>
              <a:gd name="connsiteX60" fmla="*/ 1447800 w 4728210"/>
              <a:gd name="connsiteY60" fmla="*/ 1000760 h 1808480"/>
              <a:gd name="connsiteX61" fmla="*/ 1529080 w 4728210"/>
              <a:gd name="connsiteY61" fmla="*/ 1000760 h 1808480"/>
              <a:gd name="connsiteX62" fmla="*/ 1529080 w 4728210"/>
              <a:gd name="connsiteY62" fmla="*/ 1046480 h 1808480"/>
              <a:gd name="connsiteX63" fmla="*/ 1610360 w 4728210"/>
              <a:gd name="connsiteY63" fmla="*/ 1046480 h 1808480"/>
              <a:gd name="connsiteX64" fmla="*/ 1610360 w 4728210"/>
              <a:gd name="connsiteY64" fmla="*/ 1046480 h 1808480"/>
              <a:gd name="connsiteX65" fmla="*/ 1635760 w 4728210"/>
              <a:gd name="connsiteY65" fmla="*/ 1071880 h 1808480"/>
              <a:gd name="connsiteX66" fmla="*/ 1656080 w 4728210"/>
              <a:gd name="connsiteY66" fmla="*/ 1092200 h 1808480"/>
              <a:gd name="connsiteX67" fmla="*/ 1701800 w 4728210"/>
              <a:gd name="connsiteY67" fmla="*/ 1092200 h 1808480"/>
              <a:gd name="connsiteX68" fmla="*/ 1701800 w 4728210"/>
              <a:gd name="connsiteY68" fmla="*/ 1141730 h 1808480"/>
              <a:gd name="connsiteX69" fmla="*/ 1817370 w 4728210"/>
              <a:gd name="connsiteY69" fmla="*/ 1144905 h 1808480"/>
              <a:gd name="connsiteX70" fmla="*/ 1823720 w 4728210"/>
              <a:gd name="connsiteY70" fmla="*/ 1178560 h 1808480"/>
              <a:gd name="connsiteX71" fmla="*/ 1823720 w 4728210"/>
              <a:gd name="connsiteY71" fmla="*/ 1178560 h 1808480"/>
              <a:gd name="connsiteX72" fmla="*/ 1854200 w 4728210"/>
              <a:gd name="connsiteY72" fmla="*/ 1209040 h 1808480"/>
              <a:gd name="connsiteX73" fmla="*/ 1910080 w 4728210"/>
              <a:gd name="connsiteY73" fmla="*/ 1209040 h 1808480"/>
              <a:gd name="connsiteX74" fmla="*/ 1910080 w 4728210"/>
              <a:gd name="connsiteY74" fmla="*/ 1209040 h 1808480"/>
              <a:gd name="connsiteX75" fmla="*/ 1909445 w 4728210"/>
              <a:gd name="connsiteY75" fmla="*/ 1243330 h 1808480"/>
              <a:gd name="connsiteX76" fmla="*/ 1941724 w 4728210"/>
              <a:gd name="connsiteY76" fmla="*/ 1248094 h 1808480"/>
              <a:gd name="connsiteX77" fmla="*/ 1946169 w 4728210"/>
              <a:gd name="connsiteY77" fmla="*/ 1315932 h 1808480"/>
              <a:gd name="connsiteX78" fmla="*/ 2098040 w 4728210"/>
              <a:gd name="connsiteY78" fmla="*/ 1310640 h 1808480"/>
              <a:gd name="connsiteX79" fmla="*/ 2098040 w 4728210"/>
              <a:gd name="connsiteY79" fmla="*/ 1397000 h 1808480"/>
              <a:gd name="connsiteX80" fmla="*/ 2458720 w 4728210"/>
              <a:gd name="connsiteY80" fmla="*/ 1397000 h 1808480"/>
              <a:gd name="connsiteX81" fmla="*/ 2458720 w 4728210"/>
              <a:gd name="connsiteY81" fmla="*/ 1468120 h 1808480"/>
              <a:gd name="connsiteX82" fmla="*/ 2611120 w 4728210"/>
              <a:gd name="connsiteY82" fmla="*/ 1468120 h 1808480"/>
              <a:gd name="connsiteX83" fmla="*/ 2611120 w 4728210"/>
              <a:gd name="connsiteY83" fmla="*/ 1554480 h 1808480"/>
              <a:gd name="connsiteX84" fmla="*/ 2702560 w 4728210"/>
              <a:gd name="connsiteY84" fmla="*/ 1554480 h 1808480"/>
              <a:gd name="connsiteX85" fmla="*/ 2702560 w 4728210"/>
              <a:gd name="connsiteY85" fmla="*/ 1645920 h 1808480"/>
              <a:gd name="connsiteX86" fmla="*/ 2763520 w 4728210"/>
              <a:gd name="connsiteY86" fmla="*/ 1645920 h 1808480"/>
              <a:gd name="connsiteX87" fmla="*/ 2763520 w 4728210"/>
              <a:gd name="connsiteY87" fmla="*/ 1645920 h 1808480"/>
              <a:gd name="connsiteX88" fmla="*/ 2844800 w 4728210"/>
              <a:gd name="connsiteY88" fmla="*/ 1645920 h 1808480"/>
              <a:gd name="connsiteX89" fmla="*/ 2844800 w 4728210"/>
              <a:gd name="connsiteY89" fmla="*/ 1727200 h 1808480"/>
              <a:gd name="connsiteX90" fmla="*/ 3058160 w 4728210"/>
              <a:gd name="connsiteY90" fmla="*/ 1727200 h 1808480"/>
              <a:gd name="connsiteX91" fmla="*/ 3058160 w 4728210"/>
              <a:gd name="connsiteY91" fmla="*/ 1804670 h 1808480"/>
              <a:gd name="connsiteX92" fmla="*/ 4728210 w 4728210"/>
              <a:gd name="connsiteY92" fmla="*/ 1808480 h 1808480"/>
              <a:gd name="connsiteX0" fmla="*/ 0 w 4728210"/>
              <a:gd name="connsiteY0" fmla="*/ 0 h 1808480"/>
              <a:gd name="connsiteX1" fmla="*/ 137160 w 4728210"/>
              <a:gd name="connsiteY1" fmla="*/ 0 h 1808480"/>
              <a:gd name="connsiteX2" fmla="*/ 137160 w 4728210"/>
              <a:gd name="connsiteY2" fmla="*/ 30480 h 1808480"/>
              <a:gd name="connsiteX3" fmla="*/ 198120 w 4728210"/>
              <a:gd name="connsiteY3" fmla="*/ 30480 h 1808480"/>
              <a:gd name="connsiteX4" fmla="*/ 198120 w 4728210"/>
              <a:gd name="connsiteY4" fmla="*/ 55880 h 1808480"/>
              <a:gd name="connsiteX5" fmla="*/ 198120 w 4728210"/>
              <a:gd name="connsiteY5" fmla="*/ 55880 h 1808480"/>
              <a:gd name="connsiteX6" fmla="*/ 218440 w 4728210"/>
              <a:gd name="connsiteY6" fmla="*/ 76200 h 1808480"/>
              <a:gd name="connsiteX7" fmla="*/ 269240 w 4728210"/>
              <a:gd name="connsiteY7" fmla="*/ 76200 h 1808480"/>
              <a:gd name="connsiteX8" fmla="*/ 269240 w 4728210"/>
              <a:gd name="connsiteY8" fmla="*/ 137160 h 1808480"/>
              <a:gd name="connsiteX9" fmla="*/ 314960 w 4728210"/>
              <a:gd name="connsiteY9" fmla="*/ 137160 h 1808480"/>
              <a:gd name="connsiteX10" fmla="*/ 314960 w 4728210"/>
              <a:gd name="connsiteY10" fmla="*/ 177800 h 1808480"/>
              <a:gd name="connsiteX11" fmla="*/ 340360 w 4728210"/>
              <a:gd name="connsiteY11" fmla="*/ 177800 h 1808480"/>
              <a:gd name="connsiteX12" fmla="*/ 340360 w 4728210"/>
              <a:gd name="connsiteY12" fmla="*/ 198120 h 1808480"/>
              <a:gd name="connsiteX13" fmla="*/ 421640 w 4728210"/>
              <a:gd name="connsiteY13" fmla="*/ 198120 h 1808480"/>
              <a:gd name="connsiteX14" fmla="*/ 421640 w 4728210"/>
              <a:gd name="connsiteY14" fmla="*/ 243840 h 1808480"/>
              <a:gd name="connsiteX15" fmla="*/ 452120 w 4728210"/>
              <a:gd name="connsiteY15" fmla="*/ 243840 h 1808480"/>
              <a:gd name="connsiteX16" fmla="*/ 452120 w 4728210"/>
              <a:gd name="connsiteY16" fmla="*/ 269240 h 1808480"/>
              <a:gd name="connsiteX17" fmla="*/ 472440 w 4728210"/>
              <a:gd name="connsiteY17" fmla="*/ 269240 h 1808480"/>
              <a:gd name="connsiteX18" fmla="*/ 472440 w 4728210"/>
              <a:gd name="connsiteY18" fmla="*/ 294640 h 1808480"/>
              <a:gd name="connsiteX19" fmla="*/ 574040 w 4728210"/>
              <a:gd name="connsiteY19" fmla="*/ 294640 h 1808480"/>
              <a:gd name="connsiteX20" fmla="*/ 574040 w 4728210"/>
              <a:gd name="connsiteY20" fmla="*/ 325120 h 1808480"/>
              <a:gd name="connsiteX21" fmla="*/ 589280 w 4728210"/>
              <a:gd name="connsiteY21" fmla="*/ 325120 h 1808480"/>
              <a:gd name="connsiteX22" fmla="*/ 589280 w 4728210"/>
              <a:gd name="connsiteY22" fmla="*/ 386080 h 1808480"/>
              <a:gd name="connsiteX23" fmla="*/ 635000 w 4728210"/>
              <a:gd name="connsiteY23" fmla="*/ 386080 h 1808480"/>
              <a:gd name="connsiteX24" fmla="*/ 635000 w 4728210"/>
              <a:gd name="connsiteY24" fmla="*/ 431800 h 1808480"/>
              <a:gd name="connsiteX25" fmla="*/ 650240 w 4728210"/>
              <a:gd name="connsiteY25" fmla="*/ 431800 h 1808480"/>
              <a:gd name="connsiteX26" fmla="*/ 650240 w 4728210"/>
              <a:gd name="connsiteY26" fmla="*/ 467360 h 1808480"/>
              <a:gd name="connsiteX27" fmla="*/ 675640 w 4728210"/>
              <a:gd name="connsiteY27" fmla="*/ 467360 h 1808480"/>
              <a:gd name="connsiteX28" fmla="*/ 675640 w 4728210"/>
              <a:gd name="connsiteY28" fmla="*/ 492760 h 1808480"/>
              <a:gd name="connsiteX29" fmla="*/ 741680 w 4728210"/>
              <a:gd name="connsiteY29" fmla="*/ 492760 h 1808480"/>
              <a:gd name="connsiteX30" fmla="*/ 741680 w 4728210"/>
              <a:gd name="connsiteY30" fmla="*/ 513080 h 1808480"/>
              <a:gd name="connsiteX31" fmla="*/ 782320 w 4728210"/>
              <a:gd name="connsiteY31" fmla="*/ 513080 h 1808480"/>
              <a:gd name="connsiteX32" fmla="*/ 782320 w 4728210"/>
              <a:gd name="connsiteY32" fmla="*/ 513080 h 1808480"/>
              <a:gd name="connsiteX33" fmla="*/ 782320 w 4728210"/>
              <a:gd name="connsiteY33" fmla="*/ 543560 h 1808480"/>
              <a:gd name="connsiteX34" fmla="*/ 782320 w 4728210"/>
              <a:gd name="connsiteY34" fmla="*/ 589280 h 1808480"/>
              <a:gd name="connsiteX35" fmla="*/ 822960 w 4728210"/>
              <a:gd name="connsiteY35" fmla="*/ 589280 h 1808480"/>
              <a:gd name="connsiteX36" fmla="*/ 822960 w 4728210"/>
              <a:gd name="connsiteY36" fmla="*/ 629920 h 1808480"/>
              <a:gd name="connsiteX37" fmla="*/ 822960 w 4728210"/>
              <a:gd name="connsiteY37" fmla="*/ 629920 h 1808480"/>
              <a:gd name="connsiteX38" fmla="*/ 848360 w 4728210"/>
              <a:gd name="connsiteY38" fmla="*/ 655320 h 1808480"/>
              <a:gd name="connsiteX39" fmla="*/ 878840 w 4728210"/>
              <a:gd name="connsiteY39" fmla="*/ 655320 h 1808480"/>
              <a:gd name="connsiteX40" fmla="*/ 995680 w 4728210"/>
              <a:gd name="connsiteY40" fmla="*/ 655320 h 1808480"/>
              <a:gd name="connsiteX41" fmla="*/ 995680 w 4728210"/>
              <a:gd name="connsiteY41" fmla="*/ 711200 h 1808480"/>
              <a:gd name="connsiteX42" fmla="*/ 1031240 w 4728210"/>
              <a:gd name="connsiteY42" fmla="*/ 711200 h 1808480"/>
              <a:gd name="connsiteX43" fmla="*/ 1031240 w 4728210"/>
              <a:gd name="connsiteY43" fmla="*/ 762000 h 1808480"/>
              <a:gd name="connsiteX44" fmla="*/ 1056640 w 4728210"/>
              <a:gd name="connsiteY44" fmla="*/ 762000 h 1808480"/>
              <a:gd name="connsiteX45" fmla="*/ 1056640 w 4728210"/>
              <a:gd name="connsiteY45" fmla="*/ 812800 h 1808480"/>
              <a:gd name="connsiteX46" fmla="*/ 1102360 w 4728210"/>
              <a:gd name="connsiteY46" fmla="*/ 812800 h 1808480"/>
              <a:gd name="connsiteX47" fmla="*/ 1173480 w 4728210"/>
              <a:gd name="connsiteY47" fmla="*/ 812800 h 1808480"/>
              <a:gd name="connsiteX48" fmla="*/ 1173480 w 4728210"/>
              <a:gd name="connsiteY48" fmla="*/ 812800 h 1808480"/>
              <a:gd name="connsiteX49" fmla="*/ 1173480 w 4728210"/>
              <a:gd name="connsiteY49" fmla="*/ 868680 h 1808480"/>
              <a:gd name="connsiteX50" fmla="*/ 1209040 w 4728210"/>
              <a:gd name="connsiteY50" fmla="*/ 868680 h 1808480"/>
              <a:gd name="connsiteX51" fmla="*/ 1209040 w 4728210"/>
              <a:gd name="connsiteY51" fmla="*/ 904240 h 1808480"/>
              <a:gd name="connsiteX52" fmla="*/ 1209040 w 4728210"/>
              <a:gd name="connsiteY52" fmla="*/ 904240 h 1808480"/>
              <a:gd name="connsiteX53" fmla="*/ 1244600 w 4728210"/>
              <a:gd name="connsiteY53" fmla="*/ 939800 h 1808480"/>
              <a:gd name="connsiteX54" fmla="*/ 1325880 w 4728210"/>
              <a:gd name="connsiteY54" fmla="*/ 939800 h 1808480"/>
              <a:gd name="connsiteX55" fmla="*/ 1325880 w 4728210"/>
              <a:gd name="connsiteY55" fmla="*/ 949960 h 1808480"/>
              <a:gd name="connsiteX56" fmla="*/ 1325880 w 4728210"/>
              <a:gd name="connsiteY56" fmla="*/ 949960 h 1808480"/>
              <a:gd name="connsiteX57" fmla="*/ 1351280 w 4728210"/>
              <a:gd name="connsiteY57" fmla="*/ 975360 h 1808480"/>
              <a:gd name="connsiteX58" fmla="*/ 1407160 w 4728210"/>
              <a:gd name="connsiteY58" fmla="*/ 975360 h 1808480"/>
              <a:gd name="connsiteX59" fmla="*/ 1407160 w 4728210"/>
              <a:gd name="connsiteY59" fmla="*/ 1000760 h 1808480"/>
              <a:gd name="connsiteX60" fmla="*/ 1447800 w 4728210"/>
              <a:gd name="connsiteY60" fmla="*/ 1000760 h 1808480"/>
              <a:gd name="connsiteX61" fmla="*/ 1529080 w 4728210"/>
              <a:gd name="connsiteY61" fmla="*/ 1000760 h 1808480"/>
              <a:gd name="connsiteX62" fmla="*/ 1529080 w 4728210"/>
              <a:gd name="connsiteY62" fmla="*/ 1046480 h 1808480"/>
              <a:gd name="connsiteX63" fmla="*/ 1610360 w 4728210"/>
              <a:gd name="connsiteY63" fmla="*/ 1046480 h 1808480"/>
              <a:gd name="connsiteX64" fmla="*/ 1610360 w 4728210"/>
              <a:gd name="connsiteY64" fmla="*/ 1046480 h 1808480"/>
              <a:gd name="connsiteX65" fmla="*/ 1635760 w 4728210"/>
              <a:gd name="connsiteY65" fmla="*/ 1071880 h 1808480"/>
              <a:gd name="connsiteX66" fmla="*/ 1656080 w 4728210"/>
              <a:gd name="connsiteY66" fmla="*/ 1092200 h 1808480"/>
              <a:gd name="connsiteX67" fmla="*/ 1668462 w 4728210"/>
              <a:gd name="connsiteY67" fmla="*/ 1123950 h 1808480"/>
              <a:gd name="connsiteX68" fmla="*/ 1701800 w 4728210"/>
              <a:gd name="connsiteY68" fmla="*/ 1141730 h 1808480"/>
              <a:gd name="connsiteX69" fmla="*/ 1817370 w 4728210"/>
              <a:gd name="connsiteY69" fmla="*/ 1144905 h 1808480"/>
              <a:gd name="connsiteX70" fmla="*/ 1823720 w 4728210"/>
              <a:gd name="connsiteY70" fmla="*/ 1178560 h 1808480"/>
              <a:gd name="connsiteX71" fmla="*/ 1823720 w 4728210"/>
              <a:gd name="connsiteY71" fmla="*/ 1178560 h 1808480"/>
              <a:gd name="connsiteX72" fmla="*/ 1854200 w 4728210"/>
              <a:gd name="connsiteY72" fmla="*/ 1209040 h 1808480"/>
              <a:gd name="connsiteX73" fmla="*/ 1910080 w 4728210"/>
              <a:gd name="connsiteY73" fmla="*/ 1209040 h 1808480"/>
              <a:gd name="connsiteX74" fmla="*/ 1910080 w 4728210"/>
              <a:gd name="connsiteY74" fmla="*/ 1209040 h 1808480"/>
              <a:gd name="connsiteX75" fmla="*/ 1909445 w 4728210"/>
              <a:gd name="connsiteY75" fmla="*/ 1243330 h 1808480"/>
              <a:gd name="connsiteX76" fmla="*/ 1941724 w 4728210"/>
              <a:gd name="connsiteY76" fmla="*/ 1248094 h 1808480"/>
              <a:gd name="connsiteX77" fmla="*/ 1946169 w 4728210"/>
              <a:gd name="connsiteY77" fmla="*/ 1315932 h 1808480"/>
              <a:gd name="connsiteX78" fmla="*/ 2098040 w 4728210"/>
              <a:gd name="connsiteY78" fmla="*/ 1310640 h 1808480"/>
              <a:gd name="connsiteX79" fmla="*/ 2098040 w 4728210"/>
              <a:gd name="connsiteY79" fmla="*/ 1397000 h 1808480"/>
              <a:gd name="connsiteX80" fmla="*/ 2458720 w 4728210"/>
              <a:gd name="connsiteY80" fmla="*/ 1397000 h 1808480"/>
              <a:gd name="connsiteX81" fmla="*/ 2458720 w 4728210"/>
              <a:gd name="connsiteY81" fmla="*/ 1468120 h 1808480"/>
              <a:gd name="connsiteX82" fmla="*/ 2611120 w 4728210"/>
              <a:gd name="connsiteY82" fmla="*/ 1468120 h 1808480"/>
              <a:gd name="connsiteX83" fmla="*/ 2611120 w 4728210"/>
              <a:gd name="connsiteY83" fmla="*/ 1554480 h 1808480"/>
              <a:gd name="connsiteX84" fmla="*/ 2702560 w 4728210"/>
              <a:gd name="connsiteY84" fmla="*/ 1554480 h 1808480"/>
              <a:gd name="connsiteX85" fmla="*/ 2702560 w 4728210"/>
              <a:gd name="connsiteY85" fmla="*/ 1645920 h 1808480"/>
              <a:gd name="connsiteX86" fmla="*/ 2763520 w 4728210"/>
              <a:gd name="connsiteY86" fmla="*/ 1645920 h 1808480"/>
              <a:gd name="connsiteX87" fmla="*/ 2763520 w 4728210"/>
              <a:gd name="connsiteY87" fmla="*/ 1645920 h 1808480"/>
              <a:gd name="connsiteX88" fmla="*/ 2844800 w 4728210"/>
              <a:gd name="connsiteY88" fmla="*/ 1645920 h 1808480"/>
              <a:gd name="connsiteX89" fmla="*/ 2844800 w 4728210"/>
              <a:gd name="connsiteY89" fmla="*/ 1727200 h 1808480"/>
              <a:gd name="connsiteX90" fmla="*/ 3058160 w 4728210"/>
              <a:gd name="connsiteY90" fmla="*/ 1727200 h 1808480"/>
              <a:gd name="connsiteX91" fmla="*/ 3058160 w 4728210"/>
              <a:gd name="connsiteY91" fmla="*/ 1804670 h 1808480"/>
              <a:gd name="connsiteX92" fmla="*/ 4728210 w 4728210"/>
              <a:gd name="connsiteY92" fmla="*/ 1808480 h 1808480"/>
              <a:gd name="connsiteX0" fmla="*/ 0 w 4728210"/>
              <a:gd name="connsiteY0" fmla="*/ 0 h 1808480"/>
              <a:gd name="connsiteX1" fmla="*/ 137160 w 4728210"/>
              <a:gd name="connsiteY1" fmla="*/ 0 h 1808480"/>
              <a:gd name="connsiteX2" fmla="*/ 137160 w 4728210"/>
              <a:gd name="connsiteY2" fmla="*/ 30480 h 1808480"/>
              <a:gd name="connsiteX3" fmla="*/ 198120 w 4728210"/>
              <a:gd name="connsiteY3" fmla="*/ 30480 h 1808480"/>
              <a:gd name="connsiteX4" fmla="*/ 198120 w 4728210"/>
              <a:gd name="connsiteY4" fmla="*/ 55880 h 1808480"/>
              <a:gd name="connsiteX5" fmla="*/ 198120 w 4728210"/>
              <a:gd name="connsiteY5" fmla="*/ 55880 h 1808480"/>
              <a:gd name="connsiteX6" fmla="*/ 218440 w 4728210"/>
              <a:gd name="connsiteY6" fmla="*/ 76200 h 1808480"/>
              <a:gd name="connsiteX7" fmla="*/ 269240 w 4728210"/>
              <a:gd name="connsiteY7" fmla="*/ 76200 h 1808480"/>
              <a:gd name="connsiteX8" fmla="*/ 269240 w 4728210"/>
              <a:gd name="connsiteY8" fmla="*/ 137160 h 1808480"/>
              <a:gd name="connsiteX9" fmla="*/ 314960 w 4728210"/>
              <a:gd name="connsiteY9" fmla="*/ 137160 h 1808480"/>
              <a:gd name="connsiteX10" fmla="*/ 314960 w 4728210"/>
              <a:gd name="connsiteY10" fmla="*/ 177800 h 1808480"/>
              <a:gd name="connsiteX11" fmla="*/ 340360 w 4728210"/>
              <a:gd name="connsiteY11" fmla="*/ 177800 h 1808480"/>
              <a:gd name="connsiteX12" fmla="*/ 340360 w 4728210"/>
              <a:gd name="connsiteY12" fmla="*/ 198120 h 1808480"/>
              <a:gd name="connsiteX13" fmla="*/ 421640 w 4728210"/>
              <a:gd name="connsiteY13" fmla="*/ 198120 h 1808480"/>
              <a:gd name="connsiteX14" fmla="*/ 421640 w 4728210"/>
              <a:gd name="connsiteY14" fmla="*/ 243840 h 1808480"/>
              <a:gd name="connsiteX15" fmla="*/ 452120 w 4728210"/>
              <a:gd name="connsiteY15" fmla="*/ 243840 h 1808480"/>
              <a:gd name="connsiteX16" fmla="*/ 452120 w 4728210"/>
              <a:gd name="connsiteY16" fmla="*/ 269240 h 1808480"/>
              <a:gd name="connsiteX17" fmla="*/ 472440 w 4728210"/>
              <a:gd name="connsiteY17" fmla="*/ 269240 h 1808480"/>
              <a:gd name="connsiteX18" fmla="*/ 472440 w 4728210"/>
              <a:gd name="connsiteY18" fmla="*/ 294640 h 1808480"/>
              <a:gd name="connsiteX19" fmla="*/ 574040 w 4728210"/>
              <a:gd name="connsiteY19" fmla="*/ 294640 h 1808480"/>
              <a:gd name="connsiteX20" fmla="*/ 574040 w 4728210"/>
              <a:gd name="connsiteY20" fmla="*/ 325120 h 1808480"/>
              <a:gd name="connsiteX21" fmla="*/ 589280 w 4728210"/>
              <a:gd name="connsiteY21" fmla="*/ 325120 h 1808480"/>
              <a:gd name="connsiteX22" fmla="*/ 589280 w 4728210"/>
              <a:gd name="connsiteY22" fmla="*/ 386080 h 1808480"/>
              <a:gd name="connsiteX23" fmla="*/ 635000 w 4728210"/>
              <a:gd name="connsiteY23" fmla="*/ 386080 h 1808480"/>
              <a:gd name="connsiteX24" fmla="*/ 635000 w 4728210"/>
              <a:gd name="connsiteY24" fmla="*/ 431800 h 1808480"/>
              <a:gd name="connsiteX25" fmla="*/ 650240 w 4728210"/>
              <a:gd name="connsiteY25" fmla="*/ 431800 h 1808480"/>
              <a:gd name="connsiteX26" fmla="*/ 650240 w 4728210"/>
              <a:gd name="connsiteY26" fmla="*/ 467360 h 1808480"/>
              <a:gd name="connsiteX27" fmla="*/ 675640 w 4728210"/>
              <a:gd name="connsiteY27" fmla="*/ 467360 h 1808480"/>
              <a:gd name="connsiteX28" fmla="*/ 675640 w 4728210"/>
              <a:gd name="connsiteY28" fmla="*/ 492760 h 1808480"/>
              <a:gd name="connsiteX29" fmla="*/ 741680 w 4728210"/>
              <a:gd name="connsiteY29" fmla="*/ 492760 h 1808480"/>
              <a:gd name="connsiteX30" fmla="*/ 741680 w 4728210"/>
              <a:gd name="connsiteY30" fmla="*/ 513080 h 1808480"/>
              <a:gd name="connsiteX31" fmla="*/ 782320 w 4728210"/>
              <a:gd name="connsiteY31" fmla="*/ 513080 h 1808480"/>
              <a:gd name="connsiteX32" fmla="*/ 782320 w 4728210"/>
              <a:gd name="connsiteY32" fmla="*/ 513080 h 1808480"/>
              <a:gd name="connsiteX33" fmla="*/ 782320 w 4728210"/>
              <a:gd name="connsiteY33" fmla="*/ 543560 h 1808480"/>
              <a:gd name="connsiteX34" fmla="*/ 782320 w 4728210"/>
              <a:gd name="connsiteY34" fmla="*/ 589280 h 1808480"/>
              <a:gd name="connsiteX35" fmla="*/ 822960 w 4728210"/>
              <a:gd name="connsiteY35" fmla="*/ 589280 h 1808480"/>
              <a:gd name="connsiteX36" fmla="*/ 822960 w 4728210"/>
              <a:gd name="connsiteY36" fmla="*/ 629920 h 1808480"/>
              <a:gd name="connsiteX37" fmla="*/ 822960 w 4728210"/>
              <a:gd name="connsiteY37" fmla="*/ 629920 h 1808480"/>
              <a:gd name="connsiteX38" fmla="*/ 848360 w 4728210"/>
              <a:gd name="connsiteY38" fmla="*/ 655320 h 1808480"/>
              <a:gd name="connsiteX39" fmla="*/ 878840 w 4728210"/>
              <a:gd name="connsiteY39" fmla="*/ 655320 h 1808480"/>
              <a:gd name="connsiteX40" fmla="*/ 995680 w 4728210"/>
              <a:gd name="connsiteY40" fmla="*/ 655320 h 1808480"/>
              <a:gd name="connsiteX41" fmla="*/ 995680 w 4728210"/>
              <a:gd name="connsiteY41" fmla="*/ 711200 h 1808480"/>
              <a:gd name="connsiteX42" fmla="*/ 1031240 w 4728210"/>
              <a:gd name="connsiteY42" fmla="*/ 711200 h 1808480"/>
              <a:gd name="connsiteX43" fmla="*/ 1031240 w 4728210"/>
              <a:gd name="connsiteY43" fmla="*/ 762000 h 1808480"/>
              <a:gd name="connsiteX44" fmla="*/ 1056640 w 4728210"/>
              <a:gd name="connsiteY44" fmla="*/ 762000 h 1808480"/>
              <a:gd name="connsiteX45" fmla="*/ 1056640 w 4728210"/>
              <a:gd name="connsiteY45" fmla="*/ 812800 h 1808480"/>
              <a:gd name="connsiteX46" fmla="*/ 1102360 w 4728210"/>
              <a:gd name="connsiteY46" fmla="*/ 812800 h 1808480"/>
              <a:gd name="connsiteX47" fmla="*/ 1173480 w 4728210"/>
              <a:gd name="connsiteY47" fmla="*/ 812800 h 1808480"/>
              <a:gd name="connsiteX48" fmla="*/ 1173480 w 4728210"/>
              <a:gd name="connsiteY48" fmla="*/ 812800 h 1808480"/>
              <a:gd name="connsiteX49" fmla="*/ 1173480 w 4728210"/>
              <a:gd name="connsiteY49" fmla="*/ 868680 h 1808480"/>
              <a:gd name="connsiteX50" fmla="*/ 1209040 w 4728210"/>
              <a:gd name="connsiteY50" fmla="*/ 868680 h 1808480"/>
              <a:gd name="connsiteX51" fmla="*/ 1209040 w 4728210"/>
              <a:gd name="connsiteY51" fmla="*/ 904240 h 1808480"/>
              <a:gd name="connsiteX52" fmla="*/ 1209040 w 4728210"/>
              <a:gd name="connsiteY52" fmla="*/ 904240 h 1808480"/>
              <a:gd name="connsiteX53" fmla="*/ 1244600 w 4728210"/>
              <a:gd name="connsiteY53" fmla="*/ 939800 h 1808480"/>
              <a:gd name="connsiteX54" fmla="*/ 1325880 w 4728210"/>
              <a:gd name="connsiteY54" fmla="*/ 939800 h 1808480"/>
              <a:gd name="connsiteX55" fmla="*/ 1325880 w 4728210"/>
              <a:gd name="connsiteY55" fmla="*/ 949960 h 1808480"/>
              <a:gd name="connsiteX56" fmla="*/ 1325880 w 4728210"/>
              <a:gd name="connsiteY56" fmla="*/ 949960 h 1808480"/>
              <a:gd name="connsiteX57" fmla="*/ 1351280 w 4728210"/>
              <a:gd name="connsiteY57" fmla="*/ 975360 h 1808480"/>
              <a:gd name="connsiteX58" fmla="*/ 1407160 w 4728210"/>
              <a:gd name="connsiteY58" fmla="*/ 975360 h 1808480"/>
              <a:gd name="connsiteX59" fmla="*/ 1407160 w 4728210"/>
              <a:gd name="connsiteY59" fmla="*/ 1000760 h 1808480"/>
              <a:gd name="connsiteX60" fmla="*/ 1447800 w 4728210"/>
              <a:gd name="connsiteY60" fmla="*/ 1000760 h 1808480"/>
              <a:gd name="connsiteX61" fmla="*/ 1529080 w 4728210"/>
              <a:gd name="connsiteY61" fmla="*/ 1000760 h 1808480"/>
              <a:gd name="connsiteX62" fmla="*/ 1529080 w 4728210"/>
              <a:gd name="connsiteY62" fmla="*/ 1046480 h 1808480"/>
              <a:gd name="connsiteX63" fmla="*/ 1610360 w 4728210"/>
              <a:gd name="connsiteY63" fmla="*/ 1046480 h 1808480"/>
              <a:gd name="connsiteX64" fmla="*/ 1610360 w 4728210"/>
              <a:gd name="connsiteY64" fmla="*/ 1046480 h 1808480"/>
              <a:gd name="connsiteX65" fmla="*/ 1635760 w 4728210"/>
              <a:gd name="connsiteY65" fmla="*/ 1071880 h 1808480"/>
              <a:gd name="connsiteX66" fmla="*/ 1656080 w 4728210"/>
              <a:gd name="connsiteY66" fmla="*/ 1092200 h 1808480"/>
              <a:gd name="connsiteX67" fmla="*/ 1690687 w 4728210"/>
              <a:gd name="connsiteY67" fmla="*/ 1096963 h 1808480"/>
              <a:gd name="connsiteX68" fmla="*/ 1701800 w 4728210"/>
              <a:gd name="connsiteY68" fmla="*/ 1141730 h 1808480"/>
              <a:gd name="connsiteX69" fmla="*/ 1817370 w 4728210"/>
              <a:gd name="connsiteY69" fmla="*/ 1144905 h 1808480"/>
              <a:gd name="connsiteX70" fmla="*/ 1823720 w 4728210"/>
              <a:gd name="connsiteY70" fmla="*/ 1178560 h 1808480"/>
              <a:gd name="connsiteX71" fmla="*/ 1823720 w 4728210"/>
              <a:gd name="connsiteY71" fmla="*/ 1178560 h 1808480"/>
              <a:gd name="connsiteX72" fmla="*/ 1854200 w 4728210"/>
              <a:gd name="connsiteY72" fmla="*/ 1209040 h 1808480"/>
              <a:gd name="connsiteX73" fmla="*/ 1910080 w 4728210"/>
              <a:gd name="connsiteY73" fmla="*/ 1209040 h 1808480"/>
              <a:gd name="connsiteX74" fmla="*/ 1910080 w 4728210"/>
              <a:gd name="connsiteY74" fmla="*/ 1209040 h 1808480"/>
              <a:gd name="connsiteX75" fmla="*/ 1909445 w 4728210"/>
              <a:gd name="connsiteY75" fmla="*/ 1243330 h 1808480"/>
              <a:gd name="connsiteX76" fmla="*/ 1941724 w 4728210"/>
              <a:gd name="connsiteY76" fmla="*/ 1248094 h 1808480"/>
              <a:gd name="connsiteX77" fmla="*/ 1946169 w 4728210"/>
              <a:gd name="connsiteY77" fmla="*/ 1315932 h 1808480"/>
              <a:gd name="connsiteX78" fmla="*/ 2098040 w 4728210"/>
              <a:gd name="connsiteY78" fmla="*/ 1310640 h 1808480"/>
              <a:gd name="connsiteX79" fmla="*/ 2098040 w 4728210"/>
              <a:gd name="connsiteY79" fmla="*/ 1397000 h 1808480"/>
              <a:gd name="connsiteX80" fmla="*/ 2458720 w 4728210"/>
              <a:gd name="connsiteY80" fmla="*/ 1397000 h 1808480"/>
              <a:gd name="connsiteX81" fmla="*/ 2458720 w 4728210"/>
              <a:gd name="connsiteY81" fmla="*/ 1468120 h 1808480"/>
              <a:gd name="connsiteX82" fmla="*/ 2611120 w 4728210"/>
              <a:gd name="connsiteY82" fmla="*/ 1468120 h 1808480"/>
              <a:gd name="connsiteX83" fmla="*/ 2611120 w 4728210"/>
              <a:gd name="connsiteY83" fmla="*/ 1554480 h 1808480"/>
              <a:gd name="connsiteX84" fmla="*/ 2702560 w 4728210"/>
              <a:gd name="connsiteY84" fmla="*/ 1554480 h 1808480"/>
              <a:gd name="connsiteX85" fmla="*/ 2702560 w 4728210"/>
              <a:gd name="connsiteY85" fmla="*/ 1645920 h 1808480"/>
              <a:gd name="connsiteX86" fmla="*/ 2763520 w 4728210"/>
              <a:gd name="connsiteY86" fmla="*/ 1645920 h 1808480"/>
              <a:gd name="connsiteX87" fmla="*/ 2763520 w 4728210"/>
              <a:gd name="connsiteY87" fmla="*/ 1645920 h 1808480"/>
              <a:gd name="connsiteX88" fmla="*/ 2844800 w 4728210"/>
              <a:gd name="connsiteY88" fmla="*/ 1645920 h 1808480"/>
              <a:gd name="connsiteX89" fmla="*/ 2844800 w 4728210"/>
              <a:gd name="connsiteY89" fmla="*/ 1727200 h 1808480"/>
              <a:gd name="connsiteX90" fmla="*/ 3058160 w 4728210"/>
              <a:gd name="connsiteY90" fmla="*/ 1727200 h 1808480"/>
              <a:gd name="connsiteX91" fmla="*/ 3058160 w 4728210"/>
              <a:gd name="connsiteY91" fmla="*/ 1804670 h 1808480"/>
              <a:gd name="connsiteX92" fmla="*/ 4728210 w 4728210"/>
              <a:gd name="connsiteY92" fmla="*/ 1808480 h 1808480"/>
              <a:gd name="connsiteX0" fmla="*/ 0 w 4728210"/>
              <a:gd name="connsiteY0" fmla="*/ 0 h 1808480"/>
              <a:gd name="connsiteX1" fmla="*/ 137160 w 4728210"/>
              <a:gd name="connsiteY1" fmla="*/ 0 h 1808480"/>
              <a:gd name="connsiteX2" fmla="*/ 137160 w 4728210"/>
              <a:gd name="connsiteY2" fmla="*/ 30480 h 1808480"/>
              <a:gd name="connsiteX3" fmla="*/ 198120 w 4728210"/>
              <a:gd name="connsiteY3" fmla="*/ 30480 h 1808480"/>
              <a:gd name="connsiteX4" fmla="*/ 198120 w 4728210"/>
              <a:gd name="connsiteY4" fmla="*/ 55880 h 1808480"/>
              <a:gd name="connsiteX5" fmla="*/ 198120 w 4728210"/>
              <a:gd name="connsiteY5" fmla="*/ 55880 h 1808480"/>
              <a:gd name="connsiteX6" fmla="*/ 218440 w 4728210"/>
              <a:gd name="connsiteY6" fmla="*/ 76200 h 1808480"/>
              <a:gd name="connsiteX7" fmla="*/ 269240 w 4728210"/>
              <a:gd name="connsiteY7" fmla="*/ 76200 h 1808480"/>
              <a:gd name="connsiteX8" fmla="*/ 269240 w 4728210"/>
              <a:gd name="connsiteY8" fmla="*/ 137160 h 1808480"/>
              <a:gd name="connsiteX9" fmla="*/ 314960 w 4728210"/>
              <a:gd name="connsiteY9" fmla="*/ 137160 h 1808480"/>
              <a:gd name="connsiteX10" fmla="*/ 314960 w 4728210"/>
              <a:gd name="connsiteY10" fmla="*/ 177800 h 1808480"/>
              <a:gd name="connsiteX11" fmla="*/ 340360 w 4728210"/>
              <a:gd name="connsiteY11" fmla="*/ 177800 h 1808480"/>
              <a:gd name="connsiteX12" fmla="*/ 340360 w 4728210"/>
              <a:gd name="connsiteY12" fmla="*/ 198120 h 1808480"/>
              <a:gd name="connsiteX13" fmla="*/ 421640 w 4728210"/>
              <a:gd name="connsiteY13" fmla="*/ 198120 h 1808480"/>
              <a:gd name="connsiteX14" fmla="*/ 421640 w 4728210"/>
              <a:gd name="connsiteY14" fmla="*/ 243840 h 1808480"/>
              <a:gd name="connsiteX15" fmla="*/ 452120 w 4728210"/>
              <a:gd name="connsiteY15" fmla="*/ 243840 h 1808480"/>
              <a:gd name="connsiteX16" fmla="*/ 452120 w 4728210"/>
              <a:gd name="connsiteY16" fmla="*/ 269240 h 1808480"/>
              <a:gd name="connsiteX17" fmla="*/ 472440 w 4728210"/>
              <a:gd name="connsiteY17" fmla="*/ 269240 h 1808480"/>
              <a:gd name="connsiteX18" fmla="*/ 472440 w 4728210"/>
              <a:gd name="connsiteY18" fmla="*/ 294640 h 1808480"/>
              <a:gd name="connsiteX19" fmla="*/ 574040 w 4728210"/>
              <a:gd name="connsiteY19" fmla="*/ 294640 h 1808480"/>
              <a:gd name="connsiteX20" fmla="*/ 574040 w 4728210"/>
              <a:gd name="connsiteY20" fmla="*/ 325120 h 1808480"/>
              <a:gd name="connsiteX21" fmla="*/ 589280 w 4728210"/>
              <a:gd name="connsiteY21" fmla="*/ 325120 h 1808480"/>
              <a:gd name="connsiteX22" fmla="*/ 589280 w 4728210"/>
              <a:gd name="connsiteY22" fmla="*/ 386080 h 1808480"/>
              <a:gd name="connsiteX23" fmla="*/ 635000 w 4728210"/>
              <a:gd name="connsiteY23" fmla="*/ 386080 h 1808480"/>
              <a:gd name="connsiteX24" fmla="*/ 635000 w 4728210"/>
              <a:gd name="connsiteY24" fmla="*/ 431800 h 1808480"/>
              <a:gd name="connsiteX25" fmla="*/ 650240 w 4728210"/>
              <a:gd name="connsiteY25" fmla="*/ 431800 h 1808480"/>
              <a:gd name="connsiteX26" fmla="*/ 650240 w 4728210"/>
              <a:gd name="connsiteY26" fmla="*/ 467360 h 1808480"/>
              <a:gd name="connsiteX27" fmla="*/ 675640 w 4728210"/>
              <a:gd name="connsiteY27" fmla="*/ 467360 h 1808480"/>
              <a:gd name="connsiteX28" fmla="*/ 675640 w 4728210"/>
              <a:gd name="connsiteY28" fmla="*/ 492760 h 1808480"/>
              <a:gd name="connsiteX29" fmla="*/ 741680 w 4728210"/>
              <a:gd name="connsiteY29" fmla="*/ 492760 h 1808480"/>
              <a:gd name="connsiteX30" fmla="*/ 741680 w 4728210"/>
              <a:gd name="connsiteY30" fmla="*/ 513080 h 1808480"/>
              <a:gd name="connsiteX31" fmla="*/ 782320 w 4728210"/>
              <a:gd name="connsiteY31" fmla="*/ 513080 h 1808480"/>
              <a:gd name="connsiteX32" fmla="*/ 782320 w 4728210"/>
              <a:gd name="connsiteY32" fmla="*/ 513080 h 1808480"/>
              <a:gd name="connsiteX33" fmla="*/ 782320 w 4728210"/>
              <a:gd name="connsiteY33" fmla="*/ 543560 h 1808480"/>
              <a:gd name="connsiteX34" fmla="*/ 782320 w 4728210"/>
              <a:gd name="connsiteY34" fmla="*/ 589280 h 1808480"/>
              <a:gd name="connsiteX35" fmla="*/ 822960 w 4728210"/>
              <a:gd name="connsiteY35" fmla="*/ 589280 h 1808480"/>
              <a:gd name="connsiteX36" fmla="*/ 822960 w 4728210"/>
              <a:gd name="connsiteY36" fmla="*/ 629920 h 1808480"/>
              <a:gd name="connsiteX37" fmla="*/ 822960 w 4728210"/>
              <a:gd name="connsiteY37" fmla="*/ 629920 h 1808480"/>
              <a:gd name="connsiteX38" fmla="*/ 848360 w 4728210"/>
              <a:gd name="connsiteY38" fmla="*/ 655320 h 1808480"/>
              <a:gd name="connsiteX39" fmla="*/ 878840 w 4728210"/>
              <a:gd name="connsiteY39" fmla="*/ 655320 h 1808480"/>
              <a:gd name="connsiteX40" fmla="*/ 995680 w 4728210"/>
              <a:gd name="connsiteY40" fmla="*/ 655320 h 1808480"/>
              <a:gd name="connsiteX41" fmla="*/ 995680 w 4728210"/>
              <a:gd name="connsiteY41" fmla="*/ 711200 h 1808480"/>
              <a:gd name="connsiteX42" fmla="*/ 1031240 w 4728210"/>
              <a:gd name="connsiteY42" fmla="*/ 711200 h 1808480"/>
              <a:gd name="connsiteX43" fmla="*/ 1031240 w 4728210"/>
              <a:gd name="connsiteY43" fmla="*/ 762000 h 1808480"/>
              <a:gd name="connsiteX44" fmla="*/ 1056640 w 4728210"/>
              <a:gd name="connsiteY44" fmla="*/ 762000 h 1808480"/>
              <a:gd name="connsiteX45" fmla="*/ 1056640 w 4728210"/>
              <a:gd name="connsiteY45" fmla="*/ 812800 h 1808480"/>
              <a:gd name="connsiteX46" fmla="*/ 1102360 w 4728210"/>
              <a:gd name="connsiteY46" fmla="*/ 812800 h 1808480"/>
              <a:gd name="connsiteX47" fmla="*/ 1173480 w 4728210"/>
              <a:gd name="connsiteY47" fmla="*/ 812800 h 1808480"/>
              <a:gd name="connsiteX48" fmla="*/ 1173480 w 4728210"/>
              <a:gd name="connsiteY48" fmla="*/ 812800 h 1808480"/>
              <a:gd name="connsiteX49" fmla="*/ 1173480 w 4728210"/>
              <a:gd name="connsiteY49" fmla="*/ 868680 h 1808480"/>
              <a:gd name="connsiteX50" fmla="*/ 1209040 w 4728210"/>
              <a:gd name="connsiteY50" fmla="*/ 868680 h 1808480"/>
              <a:gd name="connsiteX51" fmla="*/ 1209040 w 4728210"/>
              <a:gd name="connsiteY51" fmla="*/ 904240 h 1808480"/>
              <a:gd name="connsiteX52" fmla="*/ 1209040 w 4728210"/>
              <a:gd name="connsiteY52" fmla="*/ 904240 h 1808480"/>
              <a:gd name="connsiteX53" fmla="*/ 1244600 w 4728210"/>
              <a:gd name="connsiteY53" fmla="*/ 939800 h 1808480"/>
              <a:gd name="connsiteX54" fmla="*/ 1325880 w 4728210"/>
              <a:gd name="connsiteY54" fmla="*/ 939800 h 1808480"/>
              <a:gd name="connsiteX55" fmla="*/ 1325880 w 4728210"/>
              <a:gd name="connsiteY55" fmla="*/ 949960 h 1808480"/>
              <a:gd name="connsiteX56" fmla="*/ 1325880 w 4728210"/>
              <a:gd name="connsiteY56" fmla="*/ 949960 h 1808480"/>
              <a:gd name="connsiteX57" fmla="*/ 1351280 w 4728210"/>
              <a:gd name="connsiteY57" fmla="*/ 975360 h 1808480"/>
              <a:gd name="connsiteX58" fmla="*/ 1407160 w 4728210"/>
              <a:gd name="connsiteY58" fmla="*/ 975360 h 1808480"/>
              <a:gd name="connsiteX59" fmla="*/ 1407160 w 4728210"/>
              <a:gd name="connsiteY59" fmla="*/ 1000760 h 1808480"/>
              <a:gd name="connsiteX60" fmla="*/ 1447800 w 4728210"/>
              <a:gd name="connsiteY60" fmla="*/ 1000760 h 1808480"/>
              <a:gd name="connsiteX61" fmla="*/ 1529080 w 4728210"/>
              <a:gd name="connsiteY61" fmla="*/ 1000760 h 1808480"/>
              <a:gd name="connsiteX62" fmla="*/ 1529080 w 4728210"/>
              <a:gd name="connsiteY62" fmla="*/ 1046480 h 1808480"/>
              <a:gd name="connsiteX63" fmla="*/ 1610360 w 4728210"/>
              <a:gd name="connsiteY63" fmla="*/ 1046480 h 1808480"/>
              <a:gd name="connsiteX64" fmla="*/ 1610360 w 4728210"/>
              <a:gd name="connsiteY64" fmla="*/ 1046480 h 1808480"/>
              <a:gd name="connsiteX65" fmla="*/ 1635760 w 4728210"/>
              <a:gd name="connsiteY65" fmla="*/ 1071880 h 1808480"/>
              <a:gd name="connsiteX66" fmla="*/ 1656080 w 4728210"/>
              <a:gd name="connsiteY66" fmla="*/ 1092200 h 1808480"/>
              <a:gd name="connsiteX67" fmla="*/ 1690687 w 4728210"/>
              <a:gd name="connsiteY67" fmla="*/ 1096963 h 1808480"/>
              <a:gd name="connsiteX68" fmla="*/ 1687513 w 4728210"/>
              <a:gd name="connsiteY68" fmla="*/ 1141730 h 1808480"/>
              <a:gd name="connsiteX69" fmla="*/ 1817370 w 4728210"/>
              <a:gd name="connsiteY69" fmla="*/ 1144905 h 1808480"/>
              <a:gd name="connsiteX70" fmla="*/ 1823720 w 4728210"/>
              <a:gd name="connsiteY70" fmla="*/ 1178560 h 1808480"/>
              <a:gd name="connsiteX71" fmla="*/ 1823720 w 4728210"/>
              <a:gd name="connsiteY71" fmla="*/ 1178560 h 1808480"/>
              <a:gd name="connsiteX72" fmla="*/ 1854200 w 4728210"/>
              <a:gd name="connsiteY72" fmla="*/ 1209040 h 1808480"/>
              <a:gd name="connsiteX73" fmla="*/ 1910080 w 4728210"/>
              <a:gd name="connsiteY73" fmla="*/ 1209040 h 1808480"/>
              <a:gd name="connsiteX74" fmla="*/ 1910080 w 4728210"/>
              <a:gd name="connsiteY74" fmla="*/ 1209040 h 1808480"/>
              <a:gd name="connsiteX75" fmla="*/ 1909445 w 4728210"/>
              <a:gd name="connsiteY75" fmla="*/ 1243330 h 1808480"/>
              <a:gd name="connsiteX76" fmla="*/ 1941724 w 4728210"/>
              <a:gd name="connsiteY76" fmla="*/ 1248094 h 1808480"/>
              <a:gd name="connsiteX77" fmla="*/ 1946169 w 4728210"/>
              <a:gd name="connsiteY77" fmla="*/ 1315932 h 1808480"/>
              <a:gd name="connsiteX78" fmla="*/ 2098040 w 4728210"/>
              <a:gd name="connsiteY78" fmla="*/ 1310640 h 1808480"/>
              <a:gd name="connsiteX79" fmla="*/ 2098040 w 4728210"/>
              <a:gd name="connsiteY79" fmla="*/ 1397000 h 1808480"/>
              <a:gd name="connsiteX80" fmla="*/ 2458720 w 4728210"/>
              <a:gd name="connsiteY80" fmla="*/ 1397000 h 1808480"/>
              <a:gd name="connsiteX81" fmla="*/ 2458720 w 4728210"/>
              <a:gd name="connsiteY81" fmla="*/ 1468120 h 1808480"/>
              <a:gd name="connsiteX82" fmla="*/ 2611120 w 4728210"/>
              <a:gd name="connsiteY82" fmla="*/ 1468120 h 1808480"/>
              <a:gd name="connsiteX83" fmla="*/ 2611120 w 4728210"/>
              <a:gd name="connsiteY83" fmla="*/ 1554480 h 1808480"/>
              <a:gd name="connsiteX84" fmla="*/ 2702560 w 4728210"/>
              <a:gd name="connsiteY84" fmla="*/ 1554480 h 1808480"/>
              <a:gd name="connsiteX85" fmla="*/ 2702560 w 4728210"/>
              <a:gd name="connsiteY85" fmla="*/ 1645920 h 1808480"/>
              <a:gd name="connsiteX86" fmla="*/ 2763520 w 4728210"/>
              <a:gd name="connsiteY86" fmla="*/ 1645920 h 1808480"/>
              <a:gd name="connsiteX87" fmla="*/ 2763520 w 4728210"/>
              <a:gd name="connsiteY87" fmla="*/ 1645920 h 1808480"/>
              <a:gd name="connsiteX88" fmla="*/ 2844800 w 4728210"/>
              <a:gd name="connsiteY88" fmla="*/ 1645920 h 1808480"/>
              <a:gd name="connsiteX89" fmla="*/ 2844800 w 4728210"/>
              <a:gd name="connsiteY89" fmla="*/ 1727200 h 1808480"/>
              <a:gd name="connsiteX90" fmla="*/ 3058160 w 4728210"/>
              <a:gd name="connsiteY90" fmla="*/ 1727200 h 1808480"/>
              <a:gd name="connsiteX91" fmla="*/ 3058160 w 4728210"/>
              <a:gd name="connsiteY91" fmla="*/ 1804670 h 1808480"/>
              <a:gd name="connsiteX92" fmla="*/ 4728210 w 4728210"/>
              <a:gd name="connsiteY92" fmla="*/ 1808480 h 1808480"/>
              <a:gd name="connsiteX0" fmla="*/ 0 w 4728210"/>
              <a:gd name="connsiteY0" fmla="*/ 0 h 1808480"/>
              <a:gd name="connsiteX1" fmla="*/ 137160 w 4728210"/>
              <a:gd name="connsiteY1" fmla="*/ 0 h 1808480"/>
              <a:gd name="connsiteX2" fmla="*/ 137160 w 4728210"/>
              <a:gd name="connsiteY2" fmla="*/ 30480 h 1808480"/>
              <a:gd name="connsiteX3" fmla="*/ 198120 w 4728210"/>
              <a:gd name="connsiteY3" fmla="*/ 30480 h 1808480"/>
              <a:gd name="connsiteX4" fmla="*/ 198120 w 4728210"/>
              <a:gd name="connsiteY4" fmla="*/ 55880 h 1808480"/>
              <a:gd name="connsiteX5" fmla="*/ 198120 w 4728210"/>
              <a:gd name="connsiteY5" fmla="*/ 55880 h 1808480"/>
              <a:gd name="connsiteX6" fmla="*/ 218440 w 4728210"/>
              <a:gd name="connsiteY6" fmla="*/ 76200 h 1808480"/>
              <a:gd name="connsiteX7" fmla="*/ 269240 w 4728210"/>
              <a:gd name="connsiteY7" fmla="*/ 76200 h 1808480"/>
              <a:gd name="connsiteX8" fmla="*/ 269240 w 4728210"/>
              <a:gd name="connsiteY8" fmla="*/ 137160 h 1808480"/>
              <a:gd name="connsiteX9" fmla="*/ 314960 w 4728210"/>
              <a:gd name="connsiteY9" fmla="*/ 137160 h 1808480"/>
              <a:gd name="connsiteX10" fmla="*/ 314960 w 4728210"/>
              <a:gd name="connsiteY10" fmla="*/ 177800 h 1808480"/>
              <a:gd name="connsiteX11" fmla="*/ 340360 w 4728210"/>
              <a:gd name="connsiteY11" fmla="*/ 177800 h 1808480"/>
              <a:gd name="connsiteX12" fmla="*/ 340360 w 4728210"/>
              <a:gd name="connsiteY12" fmla="*/ 198120 h 1808480"/>
              <a:gd name="connsiteX13" fmla="*/ 421640 w 4728210"/>
              <a:gd name="connsiteY13" fmla="*/ 198120 h 1808480"/>
              <a:gd name="connsiteX14" fmla="*/ 421640 w 4728210"/>
              <a:gd name="connsiteY14" fmla="*/ 243840 h 1808480"/>
              <a:gd name="connsiteX15" fmla="*/ 452120 w 4728210"/>
              <a:gd name="connsiteY15" fmla="*/ 243840 h 1808480"/>
              <a:gd name="connsiteX16" fmla="*/ 452120 w 4728210"/>
              <a:gd name="connsiteY16" fmla="*/ 269240 h 1808480"/>
              <a:gd name="connsiteX17" fmla="*/ 472440 w 4728210"/>
              <a:gd name="connsiteY17" fmla="*/ 269240 h 1808480"/>
              <a:gd name="connsiteX18" fmla="*/ 472440 w 4728210"/>
              <a:gd name="connsiteY18" fmla="*/ 294640 h 1808480"/>
              <a:gd name="connsiteX19" fmla="*/ 574040 w 4728210"/>
              <a:gd name="connsiteY19" fmla="*/ 294640 h 1808480"/>
              <a:gd name="connsiteX20" fmla="*/ 574040 w 4728210"/>
              <a:gd name="connsiteY20" fmla="*/ 325120 h 1808480"/>
              <a:gd name="connsiteX21" fmla="*/ 589280 w 4728210"/>
              <a:gd name="connsiteY21" fmla="*/ 325120 h 1808480"/>
              <a:gd name="connsiteX22" fmla="*/ 589280 w 4728210"/>
              <a:gd name="connsiteY22" fmla="*/ 386080 h 1808480"/>
              <a:gd name="connsiteX23" fmla="*/ 635000 w 4728210"/>
              <a:gd name="connsiteY23" fmla="*/ 386080 h 1808480"/>
              <a:gd name="connsiteX24" fmla="*/ 635000 w 4728210"/>
              <a:gd name="connsiteY24" fmla="*/ 431800 h 1808480"/>
              <a:gd name="connsiteX25" fmla="*/ 650240 w 4728210"/>
              <a:gd name="connsiteY25" fmla="*/ 431800 h 1808480"/>
              <a:gd name="connsiteX26" fmla="*/ 650240 w 4728210"/>
              <a:gd name="connsiteY26" fmla="*/ 467360 h 1808480"/>
              <a:gd name="connsiteX27" fmla="*/ 675640 w 4728210"/>
              <a:gd name="connsiteY27" fmla="*/ 467360 h 1808480"/>
              <a:gd name="connsiteX28" fmla="*/ 675640 w 4728210"/>
              <a:gd name="connsiteY28" fmla="*/ 492760 h 1808480"/>
              <a:gd name="connsiteX29" fmla="*/ 741680 w 4728210"/>
              <a:gd name="connsiteY29" fmla="*/ 492760 h 1808480"/>
              <a:gd name="connsiteX30" fmla="*/ 741680 w 4728210"/>
              <a:gd name="connsiteY30" fmla="*/ 513080 h 1808480"/>
              <a:gd name="connsiteX31" fmla="*/ 782320 w 4728210"/>
              <a:gd name="connsiteY31" fmla="*/ 513080 h 1808480"/>
              <a:gd name="connsiteX32" fmla="*/ 782320 w 4728210"/>
              <a:gd name="connsiteY32" fmla="*/ 513080 h 1808480"/>
              <a:gd name="connsiteX33" fmla="*/ 782320 w 4728210"/>
              <a:gd name="connsiteY33" fmla="*/ 543560 h 1808480"/>
              <a:gd name="connsiteX34" fmla="*/ 782320 w 4728210"/>
              <a:gd name="connsiteY34" fmla="*/ 589280 h 1808480"/>
              <a:gd name="connsiteX35" fmla="*/ 822960 w 4728210"/>
              <a:gd name="connsiteY35" fmla="*/ 589280 h 1808480"/>
              <a:gd name="connsiteX36" fmla="*/ 822960 w 4728210"/>
              <a:gd name="connsiteY36" fmla="*/ 629920 h 1808480"/>
              <a:gd name="connsiteX37" fmla="*/ 822960 w 4728210"/>
              <a:gd name="connsiteY37" fmla="*/ 629920 h 1808480"/>
              <a:gd name="connsiteX38" fmla="*/ 848360 w 4728210"/>
              <a:gd name="connsiteY38" fmla="*/ 655320 h 1808480"/>
              <a:gd name="connsiteX39" fmla="*/ 878840 w 4728210"/>
              <a:gd name="connsiteY39" fmla="*/ 655320 h 1808480"/>
              <a:gd name="connsiteX40" fmla="*/ 995680 w 4728210"/>
              <a:gd name="connsiteY40" fmla="*/ 655320 h 1808480"/>
              <a:gd name="connsiteX41" fmla="*/ 995680 w 4728210"/>
              <a:gd name="connsiteY41" fmla="*/ 711200 h 1808480"/>
              <a:gd name="connsiteX42" fmla="*/ 1031240 w 4728210"/>
              <a:gd name="connsiteY42" fmla="*/ 711200 h 1808480"/>
              <a:gd name="connsiteX43" fmla="*/ 1031240 w 4728210"/>
              <a:gd name="connsiteY43" fmla="*/ 762000 h 1808480"/>
              <a:gd name="connsiteX44" fmla="*/ 1056640 w 4728210"/>
              <a:gd name="connsiteY44" fmla="*/ 762000 h 1808480"/>
              <a:gd name="connsiteX45" fmla="*/ 1056640 w 4728210"/>
              <a:gd name="connsiteY45" fmla="*/ 812800 h 1808480"/>
              <a:gd name="connsiteX46" fmla="*/ 1102360 w 4728210"/>
              <a:gd name="connsiteY46" fmla="*/ 812800 h 1808480"/>
              <a:gd name="connsiteX47" fmla="*/ 1173480 w 4728210"/>
              <a:gd name="connsiteY47" fmla="*/ 812800 h 1808480"/>
              <a:gd name="connsiteX48" fmla="*/ 1173480 w 4728210"/>
              <a:gd name="connsiteY48" fmla="*/ 812800 h 1808480"/>
              <a:gd name="connsiteX49" fmla="*/ 1173480 w 4728210"/>
              <a:gd name="connsiteY49" fmla="*/ 868680 h 1808480"/>
              <a:gd name="connsiteX50" fmla="*/ 1209040 w 4728210"/>
              <a:gd name="connsiteY50" fmla="*/ 868680 h 1808480"/>
              <a:gd name="connsiteX51" fmla="*/ 1209040 w 4728210"/>
              <a:gd name="connsiteY51" fmla="*/ 904240 h 1808480"/>
              <a:gd name="connsiteX52" fmla="*/ 1209040 w 4728210"/>
              <a:gd name="connsiteY52" fmla="*/ 904240 h 1808480"/>
              <a:gd name="connsiteX53" fmla="*/ 1244600 w 4728210"/>
              <a:gd name="connsiteY53" fmla="*/ 939800 h 1808480"/>
              <a:gd name="connsiteX54" fmla="*/ 1325880 w 4728210"/>
              <a:gd name="connsiteY54" fmla="*/ 939800 h 1808480"/>
              <a:gd name="connsiteX55" fmla="*/ 1325880 w 4728210"/>
              <a:gd name="connsiteY55" fmla="*/ 949960 h 1808480"/>
              <a:gd name="connsiteX56" fmla="*/ 1325880 w 4728210"/>
              <a:gd name="connsiteY56" fmla="*/ 949960 h 1808480"/>
              <a:gd name="connsiteX57" fmla="*/ 1351280 w 4728210"/>
              <a:gd name="connsiteY57" fmla="*/ 975360 h 1808480"/>
              <a:gd name="connsiteX58" fmla="*/ 1407160 w 4728210"/>
              <a:gd name="connsiteY58" fmla="*/ 975360 h 1808480"/>
              <a:gd name="connsiteX59" fmla="*/ 1407160 w 4728210"/>
              <a:gd name="connsiteY59" fmla="*/ 1000760 h 1808480"/>
              <a:gd name="connsiteX60" fmla="*/ 1447800 w 4728210"/>
              <a:gd name="connsiteY60" fmla="*/ 1000760 h 1808480"/>
              <a:gd name="connsiteX61" fmla="*/ 1529080 w 4728210"/>
              <a:gd name="connsiteY61" fmla="*/ 1000760 h 1808480"/>
              <a:gd name="connsiteX62" fmla="*/ 1529080 w 4728210"/>
              <a:gd name="connsiteY62" fmla="*/ 1046480 h 1808480"/>
              <a:gd name="connsiteX63" fmla="*/ 1610360 w 4728210"/>
              <a:gd name="connsiteY63" fmla="*/ 1046480 h 1808480"/>
              <a:gd name="connsiteX64" fmla="*/ 1610360 w 4728210"/>
              <a:gd name="connsiteY64" fmla="*/ 1046480 h 1808480"/>
              <a:gd name="connsiteX65" fmla="*/ 1635760 w 4728210"/>
              <a:gd name="connsiteY65" fmla="*/ 1071880 h 1808480"/>
              <a:gd name="connsiteX66" fmla="*/ 1656080 w 4728210"/>
              <a:gd name="connsiteY66" fmla="*/ 1092200 h 1808480"/>
              <a:gd name="connsiteX67" fmla="*/ 1690687 w 4728210"/>
              <a:gd name="connsiteY67" fmla="*/ 1096963 h 1808480"/>
              <a:gd name="connsiteX68" fmla="*/ 1693863 w 4728210"/>
              <a:gd name="connsiteY68" fmla="*/ 1141730 h 1808480"/>
              <a:gd name="connsiteX69" fmla="*/ 1817370 w 4728210"/>
              <a:gd name="connsiteY69" fmla="*/ 1144905 h 1808480"/>
              <a:gd name="connsiteX70" fmla="*/ 1823720 w 4728210"/>
              <a:gd name="connsiteY70" fmla="*/ 1178560 h 1808480"/>
              <a:gd name="connsiteX71" fmla="*/ 1823720 w 4728210"/>
              <a:gd name="connsiteY71" fmla="*/ 1178560 h 1808480"/>
              <a:gd name="connsiteX72" fmla="*/ 1854200 w 4728210"/>
              <a:gd name="connsiteY72" fmla="*/ 1209040 h 1808480"/>
              <a:gd name="connsiteX73" fmla="*/ 1910080 w 4728210"/>
              <a:gd name="connsiteY73" fmla="*/ 1209040 h 1808480"/>
              <a:gd name="connsiteX74" fmla="*/ 1910080 w 4728210"/>
              <a:gd name="connsiteY74" fmla="*/ 1209040 h 1808480"/>
              <a:gd name="connsiteX75" fmla="*/ 1909445 w 4728210"/>
              <a:gd name="connsiteY75" fmla="*/ 1243330 h 1808480"/>
              <a:gd name="connsiteX76" fmla="*/ 1941724 w 4728210"/>
              <a:gd name="connsiteY76" fmla="*/ 1248094 h 1808480"/>
              <a:gd name="connsiteX77" fmla="*/ 1946169 w 4728210"/>
              <a:gd name="connsiteY77" fmla="*/ 1315932 h 1808480"/>
              <a:gd name="connsiteX78" fmla="*/ 2098040 w 4728210"/>
              <a:gd name="connsiteY78" fmla="*/ 1310640 h 1808480"/>
              <a:gd name="connsiteX79" fmla="*/ 2098040 w 4728210"/>
              <a:gd name="connsiteY79" fmla="*/ 1397000 h 1808480"/>
              <a:gd name="connsiteX80" fmla="*/ 2458720 w 4728210"/>
              <a:gd name="connsiteY80" fmla="*/ 1397000 h 1808480"/>
              <a:gd name="connsiteX81" fmla="*/ 2458720 w 4728210"/>
              <a:gd name="connsiteY81" fmla="*/ 1468120 h 1808480"/>
              <a:gd name="connsiteX82" fmla="*/ 2611120 w 4728210"/>
              <a:gd name="connsiteY82" fmla="*/ 1468120 h 1808480"/>
              <a:gd name="connsiteX83" fmla="*/ 2611120 w 4728210"/>
              <a:gd name="connsiteY83" fmla="*/ 1554480 h 1808480"/>
              <a:gd name="connsiteX84" fmla="*/ 2702560 w 4728210"/>
              <a:gd name="connsiteY84" fmla="*/ 1554480 h 1808480"/>
              <a:gd name="connsiteX85" fmla="*/ 2702560 w 4728210"/>
              <a:gd name="connsiteY85" fmla="*/ 1645920 h 1808480"/>
              <a:gd name="connsiteX86" fmla="*/ 2763520 w 4728210"/>
              <a:gd name="connsiteY86" fmla="*/ 1645920 h 1808480"/>
              <a:gd name="connsiteX87" fmla="*/ 2763520 w 4728210"/>
              <a:gd name="connsiteY87" fmla="*/ 1645920 h 1808480"/>
              <a:gd name="connsiteX88" fmla="*/ 2844800 w 4728210"/>
              <a:gd name="connsiteY88" fmla="*/ 1645920 h 1808480"/>
              <a:gd name="connsiteX89" fmla="*/ 2844800 w 4728210"/>
              <a:gd name="connsiteY89" fmla="*/ 1727200 h 1808480"/>
              <a:gd name="connsiteX90" fmla="*/ 3058160 w 4728210"/>
              <a:gd name="connsiteY90" fmla="*/ 1727200 h 1808480"/>
              <a:gd name="connsiteX91" fmla="*/ 3058160 w 4728210"/>
              <a:gd name="connsiteY91" fmla="*/ 1804670 h 1808480"/>
              <a:gd name="connsiteX92" fmla="*/ 4728210 w 4728210"/>
              <a:gd name="connsiteY92" fmla="*/ 1808480 h 1808480"/>
              <a:gd name="connsiteX0" fmla="*/ 0 w 4728210"/>
              <a:gd name="connsiteY0" fmla="*/ 0 h 1808480"/>
              <a:gd name="connsiteX1" fmla="*/ 137160 w 4728210"/>
              <a:gd name="connsiteY1" fmla="*/ 0 h 1808480"/>
              <a:gd name="connsiteX2" fmla="*/ 137160 w 4728210"/>
              <a:gd name="connsiteY2" fmla="*/ 30480 h 1808480"/>
              <a:gd name="connsiteX3" fmla="*/ 198120 w 4728210"/>
              <a:gd name="connsiteY3" fmla="*/ 30480 h 1808480"/>
              <a:gd name="connsiteX4" fmla="*/ 198120 w 4728210"/>
              <a:gd name="connsiteY4" fmla="*/ 55880 h 1808480"/>
              <a:gd name="connsiteX5" fmla="*/ 198120 w 4728210"/>
              <a:gd name="connsiteY5" fmla="*/ 55880 h 1808480"/>
              <a:gd name="connsiteX6" fmla="*/ 218440 w 4728210"/>
              <a:gd name="connsiteY6" fmla="*/ 76200 h 1808480"/>
              <a:gd name="connsiteX7" fmla="*/ 269240 w 4728210"/>
              <a:gd name="connsiteY7" fmla="*/ 76200 h 1808480"/>
              <a:gd name="connsiteX8" fmla="*/ 269240 w 4728210"/>
              <a:gd name="connsiteY8" fmla="*/ 137160 h 1808480"/>
              <a:gd name="connsiteX9" fmla="*/ 314960 w 4728210"/>
              <a:gd name="connsiteY9" fmla="*/ 137160 h 1808480"/>
              <a:gd name="connsiteX10" fmla="*/ 314960 w 4728210"/>
              <a:gd name="connsiteY10" fmla="*/ 177800 h 1808480"/>
              <a:gd name="connsiteX11" fmla="*/ 340360 w 4728210"/>
              <a:gd name="connsiteY11" fmla="*/ 177800 h 1808480"/>
              <a:gd name="connsiteX12" fmla="*/ 340360 w 4728210"/>
              <a:gd name="connsiteY12" fmla="*/ 198120 h 1808480"/>
              <a:gd name="connsiteX13" fmla="*/ 421640 w 4728210"/>
              <a:gd name="connsiteY13" fmla="*/ 198120 h 1808480"/>
              <a:gd name="connsiteX14" fmla="*/ 421640 w 4728210"/>
              <a:gd name="connsiteY14" fmla="*/ 243840 h 1808480"/>
              <a:gd name="connsiteX15" fmla="*/ 452120 w 4728210"/>
              <a:gd name="connsiteY15" fmla="*/ 243840 h 1808480"/>
              <a:gd name="connsiteX16" fmla="*/ 452120 w 4728210"/>
              <a:gd name="connsiteY16" fmla="*/ 269240 h 1808480"/>
              <a:gd name="connsiteX17" fmla="*/ 472440 w 4728210"/>
              <a:gd name="connsiteY17" fmla="*/ 269240 h 1808480"/>
              <a:gd name="connsiteX18" fmla="*/ 472440 w 4728210"/>
              <a:gd name="connsiteY18" fmla="*/ 294640 h 1808480"/>
              <a:gd name="connsiteX19" fmla="*/ 574040 w 4728210"/>
              <a:gd name="connsiteY19" fmla="*/ 294640 h 1808480"/>
              <a:gd name="connsiteX20" fmla="*/ 574040 w 4728210"/>
              <a:gd name="connsiteY20" fmla="*/ 325120 h 1808480"/>
              <a:gd name="connsiteX21" fmla="*/ 589280 w 4728210"/>
              <a:gd name="connsiteY21" fmla="*/ 325120 h 1808480"/>
              <a:gd name="connsiteX22" fmla="*/ 589280 w 4728210"/>
              <a:gd name="connsiteY22" fmla="*/ 386080 h 1808480"/>
              <a:gd name="connsiteX23" fmla="*/ 635000 w 4728210"/>
              <a:gd name="connsiteY23" fmla="*/ 386080 h 1808480"/>
              <a:gd name="connsiteX24" fmla="*/ 635000 w 4728210"/>
              <a:gd name="connsiteY24" fmla="*/ 431800 h 1808480"/>
              <a:gd name="connsiteX25" fmla="*/ 650240 w 4728210"/>
              <a:gd name="connsiteY25" fmla="*/ 431800 h 1808480"/>
              <a:gd name="connsiteX26" fmla="*/ 650240 w 4728210"/>
              <a:gd name="connsiteY26" fmla="*/ 467360 h 1808480"/>
              <a:gd name="connsiteX27" fmla="*/ 675640 w 4728210"/>
              <a:gd name="connsiteY27" fmla="*/ 467360 h 1808480"/>
              <a:gd name="connsiteX28" fmla="*/ 675640 w 4728210"/>
              <a:gd name="connsiteY28" fmla="*/ 492760 h 1808480"/>
              <a:gd name="connsiteX29" fmla="*/ 741680 w 4728210"/>
              <a:gd name="connsiteY29" fmla="*/ 492760 h 1808480"/>
              <a:gd name="connsiteX30" fmla="*/ 741680 w 4728210"/>
              <a:gd name="connsiteY30" fmla="*/ 513080 h 1808480"/>
              <a:gd name="connsiteX31" fmla="*/ 782320 w 4728210"/>
              <a:gd name="connsiteY31" fmla="*/ 513080 h 1808480"/>
              <a:gd name="connsiteX32" fmla="*/ 782320 w 4728210"/>
              <a:gd name="connsiteY32" fmla="*/ 513080 h 1808480"/>
              <a:gd name="connsiteX33" fmla="*/ 782320 w 4728210"/>
              <a:gd name="connsiteY33" fmla="*/ 543560 h 1808480"/>
              <a:gd name="connsiteX34" fmla="*/ 782320 w 4728210"/>
              <a:gd name="connsiteY34" fmla="*/ 589280 h 1808480"/>
              <a:gd name="connsiteX35" fmla="*/ 822960 w 4728210"/>
              <a:gd name="connsiteY35" fmla="*/ 589280 h 1808480"/>
              <a:gd name="connsiteX36" fmla="*/ 822960 w 4728210"/>
              <a:gd name="connsiteY36" fmla="*/ 629920 h 1808480"/>
              <a:gd name="connsiteX37" fmla="*/ 822960 w 4728210"/>
              <a:gd name="connsiteY37" fmla="*/ 629920 h 1808480"/>
              <a:gd name="connsiteX38" fmla="*/ 848360 w 4728210"/>
              <a:gd name="connsiteY38" fmla="*/ 655320 h 1808480"/>
              <a:gd name="connsiteX39" fmla="*/ 878840 w 4728210"/>
              <a:gd name="connsiteY39" fmla="*/ 655320 h 1808480"/>
              <a:gd name="connsiteX40" fmla="*/ 995680 w 4728210"/>
              <a:gd name="connsiteY40" fmla="*/ 655320 h 1808480"/>
              <a:gd name="connsiteX41" fmla="*/ 995680 w 4728210"/>
              <a:gd name="connsiteY41" fmla="*/ 711200 h 1808480"/>
              <a:gd name="connsiteX42" fmla="*/ 1031240 w 4728210"/>
              <a:gd name="connsiteY42" fmla="*/ 711200 h 1808480"/>
              <a:gd name="connsiteX43" fmla="*/ 1031240 w 4728210"/>
              <a:gd name="connsiteY43" fmla="*/ 762000 h 1808480"/>
              <a:gd name="connsiteX44" fmla="*/ 1056640 w 4728210"/>
              <a:gd name="connsiteY44" fmla="*/ 762000 h 1808480"/>
              <a:gd name="connsiteX45" fmla="*/ 1056640 w 4728210"/>
              <a:gd name="connsiteY45" fmla="*/ 812800 h 1808480"/>
              <a:gd name="connsiteX46" fmla="*/ 1102360 w 4728210"/>
              <a:gd name="connsiteY46" fmla="*/ 812800 h 1808480"/>
              <a:gd name="connsiteX47" fmla="*/ 1173480 w 4728210"/>
              <a:gd name="connsiteY47" fmla="*/ 812800 h 1808480"/>
              <a:gd name="connsiteX48" fmla="*/ 1173480 w 4728210"/>
              <a:gd name="connsiteY48" fmla="*/ 812800 h 1808480"/>
              <a:gd name="connsiteX49" fmla="*/ 1173480 w 4728210"/>
              <a:gd name="connsiteY49" fmla="*/ 868680 h 1808480"/>
              <a:gd name="connsiteX50" fmla="*/ 1209040 w 4728210"/>
              <a:gd name="connsiteY50" fmla="*/ 868680 h 1808480"/>
              <a:gd name="connsiteX51" fmla="*/ 1209040 w 4728210"/>
              <a:gd name="connsiteY51" fmla="*/ 904240 h 1808480"/>
              <a:gd name="connsiteX52" fmla="*/ 1209040 w 4728210"/>
              <a:gd name="connsiteY52" fmla="*/ 904240 h 1808480"/>
              <a:gd name="connsiteX53" fmla="*/ 1244600 w 4728210"/>
              <a:gd name="connsiteY53" fmla="*/ 939800 h 1808480"/>
              <a:gd name="connsiteX54" fmla="*/ 1325880 w 4728210"/>
              <a:gd name="connsiteY54" fmla="*/ 939800 h 1808480"/>
              <a:gd name="connsiteX55" fmla="*/ 1325880 w 4728210"/>
              <a:gd name="connsiteY55" fmla="*/ 949960 h 1808480"/>
              <a:gd name="connsiteX56" fmla="*/ 1325880 w 4728210"/>
              <a:gd name="connsiteY56" fmla="*/ 949960 h 1808480"/>
              <a:gd name="connsiteX57" fmla="*/ 1351280 w 4728210"/>
              <a:gd name="connsiteY57" fmla="*/ 975360 h 1808480"/>
              <a:gd name="connsiteX58" fmla="*/ 1407160 w 4728210"/>
              <a:gd name="connsiteY58" fmla="*/ 975360 h 1808480"/>
              <a:gd name="connsiteX59" fmla="*/ 1407160 w 4728210"/>
              <a:gd name="connsiteY59" fmla="*/ 1000760 h 1808480"/>
              <a:gd name="connsiteX60" fmla="*/ 1447800 w 4728210"/>
              <a:gd name="connsiteY60" fmla="*/ 1000760 h 1808480"/>
              <a:gd name="connsiteX61" fmla="*/ 1529080 w 4728210"/>
              <a:gd name="connsiteY61" fmla="*/ 1000760 h 1808480"/>
              <a:gd name="connsiteX62" fmla="*/ 1529080 w 4728210"/>
              <a:gd name="connsiteY62" fmla="*/ 1046480 h 1808480"/>
              <a:gd name="connsiteX63" fmla="*/ 1610360 w 4728210"/>
              <a:gd name="connsiteY63" fmla="*/ 1046480 h 1808480"/>
              <a:gd name="connsiteX64" fmla="*/ 1594485 w 4728210"/>
              <a:gd name="connsiteY64" fmla="*/ 1052830 h 1808480"/>
              <a:gd name="connsiteX65" fmla="*/ 1635760 w 4728210"/>
              <a:gd name="connsiteY65" fmla="*/ 1071880 h 1808480"/>
              <a:gd name="connsiteX66" fmla="*/ 1656080 w 4728210"/>
              <a:gd name="connsiteY66" fmla="*/ 1092200 h 1808480"/>
              <a:gd name="connsiteX67" fmla="*/ 1690687 w 4728210"/>
              <a:gd name="connsiteY67" fmla="*/ 1096963 h 1808480"/>
              <a:gd name="connsiteX68" fmla="*/ 1693863 w 4728210"/>
              <a:gd name="connsiteY68" fmla="*/ 1141730 h 1808480"/>
              <a:gd name="connsiteX69" fmla="*/ 1817370 w 4728210"/>
              <a:gd name="connsiteY69" fmla="*/ 1144905 h 1808480"/>
              <a:gd name="connsiteX70" fmla="*/ 1823720 w 4728210"/>
              <a:gd name="connsiteY70" fmla="*/ 1178560 h 1808480"/>
              <a:gd name="connsiteX71" fmla="*/ 1823720 w 4728210"/>
              <a:gd name="connsiteY71" fmla="*/ 1178560 h 1808480"/>
              <a:gd name="connsiteX72" fmla="*/ 1854200 w 4728210"/>
              <a:gd name="connsiteY72" fmla="*/ 1209040 h 1808480"/>
              <a:gd name="connsiteX73" fmla="*/ 1910080 w 4728210"/>
              <a:gd name="connsiteY73" fmla="*/ 1209040 h 1808480"/>
              <a:gd name="connsiteX74" fmla="*/ 1910080 w 4728210"/>
              <a:gd name="connsiteY74" fmla="*/ 1209040 h 1808480"/>
              <a:gd name="connsiteX75" fmla="*/ 1909445 w 4728210"/>
              <a:gd name="connsiteY75" fmla="*/ 1243330 h 1808480"/>
              <a:gd name="connsiteX76" fmla="*/ 1941724 w 4728210"/>
              <a:gd name="connsiteY76" fmla="*/ 1248094 h 1808480"/>
              <a:gd name="connsiteX77" fmla="*/ 1946169 w 4728210"/>
              <a:gd name="connsiteY77" fmla="*/ 1315932 h 1808480"/>
              <a:gd name="connsiteX78" fmla="*/ 2098040 w 4728210"/>
              <a:gd name="connsiteY78" fmla="*/ 1310640 h 1808480"/>
              <a:gd name="connsiteX79" fmla="*/ 2098040 w 4728210"/>
              <a:gd name="connsiteY79" fmla="*/ 1397000 h 1808480"/>
              <a:gd name="connsiteX80" fmla="*/ 2458720 w 4728210"/>
              <a:gd name="connsiteY80" fmla="*/ 1397000 h 1808480"/>
              <a:gd name="connsiteX81" fmla="*/ 2458720 w 4728210"/>
              <a:gd name="connsiteY81" fmla="*/ 1468120 h 1808480"/>
              <a:gd name="connsiteX82" fmla="*/ 2611120 w 4728210"/>
              <a:gd name="connsiteY82" fmla="*/ 1468120 h 1808480"/>
              <a:gd name="connsiteX83" fmla="*/ 2611120 w 4728210"/>
              <a:gd name="connsiteY83" fmla="*/ 1554480 h 1808480"/>
              <a:gd name="connsiteX84" fmla="*/ 2702560 w 4728210"/>
              <a:gd name="connsiteY84" fmla="*/ 1554480 h 1808480"/>
              <a:gd name="connsiteX85" fmla="*/ 2702560 w 4728210"/>
              <a:gd name="connsiteY85" fmla="*/ 1645920 h 1808480"/>
              <a:gd name="connsiteX86" fmla="*/ 2763520 w 4728210"/>
              <a:gd name="connsiteY86" fmla="*/ 1645920 h 1808480"/>
              <a:gd name="connsiteX87" fmla="*/ 2763520 w 4728210"/>
              <a:gd name="connsiteY87" fmla="*/ 1645920 h 1808480"/>
              <a:gd name="connsiteX88" fmla="*/ 2844800 w 4728210"/>
              <a:gd name="connsiteY88" fmla="*/ 1645920 h 1808480"/>
              <a:gd name="connsiteX89" fmla="*/ 2844800 w 4728210"/>
              <a:gd name="connsiteY89" fmla="*/ 1727200 h 1808480"/>
              <a:gd name="connsiteX90" fmla="*/ 3058160 w 4728210"/>
              <a:gd name="connsiteY90" fmla="*/ 1727200 h 1808480"/>
              <a:gd name="connsiteX91" fmla="*/ 3058160 w 4728210"/>
              <a:gd name="connsiteY91" fmla="*/ 1804670 h 1808480"/>
              <a:gd name="connsiteX92" fmla="*/ 4728210 w 4728210"/>
              <a:gd name="connsiteY92" fmla="*/ 1808480 h 1808480"/>
              <a:gd name="connsiteX0" fmla="*/ 0 w 4728210"/>
              <a:gd name="connsiteY0" fmla="*/ 0 h 1808480"/>
              <a:gd name="connsiteX1" fmla="*/ 137160 w 4728210"/>
              <a:gd name="connsiteY1" fmla="*/ 0 h 1808480"/>
              <a:gd name="connsiteX2" fmla="*/ 137160 w 4728210"/>
              <a:gd name="connsiteY2" fmla="*/ 30480 h 1808480"/>
              <a:gd name="connsiteX3" fmla="*/ 198120 w 4728210"/>
              <a:gd name="connsiteY3" fmla="*/ 30480 h 1808480"/>
              <a:gd name="connsiteX4" fmla="*/ 198120 w 4728210"/>
              <a:gd name="connsiteY4" fmla="*/ 55880 h 1808480"/>
              <a:gd name="connsiteX5" fmla="*/ 198120 w 4728210"/>
              <a:gd name="connsiteY5" fmla="*/ 55880 h 1808480"/>
              <a:gd name="connsiteX6" fmla="*/ 218440 w 4728210"/>
              <a:gd name="connsiteY6" fmla="*/ 76200 h 1808480"/>
              <a:gd name="connsiteX7" fmla="*/ 269240 w 4728210"/>
              <a:gd name="connsiteY7" fmla="*/ 76200 h 1808480"/>
              <a:gd name="connsiteX8" fmla="*/ 269240 w 4728210"/>
              <a:gd name="connsiteY8" fmla="*/ 137160 h 1808480"/>
              <a:gd name="connsiteX9" fmla="*/ 314960 w 4728210"/>
              <a:gd name="connsiteY9" fmla="*/ 137160 h 1808480"/>
              <a:gd name="connsiteX10" fmla="*/ 314960 w 4728210"/>
              <a:gd name="connsiteY10" fmla="*/ 177800 h 1808480"/>
              <a:gd name="connsiteX11" fmla="*/ 340360 w 4728210"/>
              <a:gd name="connsiteY11" fmla="*/ 177800 h 1808480"/>
              <a:gd name="connsiteX12" fmla="*/ 340360 w 4728210"/>
              <a:gd name="connsiteY12" fmla="*/ 198120 h 1808480"/>
              <a:gd name="connsiteX13" fmla="*/ 421640 w 4728210"/>
              <a:gd name="connsiteY13" fmla="*/ 198120 h 1808480"/>
              <a:gd name="connsiteX14" fmla="*/ 421640 w 4728210"/>
              <a:gd name="connsiteY14" fmla="*/ 243840 h 1808480"/>
              <a:gd name="connsiteX15" fmla="*/ 452120 w 4728210"/>
              <a:gd name="connsiteY15" fmla="*/ 243840 h 1808480"/>
              <a:gd name="connsiteX16" fmla="*/ 452120 w 4728210"/>
              <a:gd name="connsiteY16" fmla="*/ 269240 h 1808480"/>
              <a:gd name="connsiteX17" fmla="*/ 472440 w 4728210"/>
              <a:gd name="connsiteY17" fmla="*/ 269240 h 1808480"/>
              <a:gd name="connsiteX18" fmla="*/ 472440 w 4728210"/>
              <a:gd name="connsiteY18" fmla="*/ 294640 h 1808480"/>
              <a:gd name="connsiteX19" fmla="*/ 574040 w 4728210"/>
              <a:gd name="connsiteY19" fmla="*/ 294640 h 1808480"/>
              <a:gd name="connsiteX20" fmla="*/ 574040 w 4728210"/>
              <a:gd name="connsiteY20" fmla="*/ 325120 h 1808480"/>
              <a:gd name="connsiteX21" fmla="*/ 589280 w 4728210"/>
              <a:gd name="connsiteY21" fmla="*/ 325120 h 1808480"/>
              <a:gd name="connsiteX22" fmla="*/ 589280 w 4728210"/>
              <a:gd name="connsiteY22" fmla="*/ 386080 h 1808480"/>
              <a:gd name="connsiteX23" fmla="*/ 635000 w 4728210"/>
              <a:gd name="connsiteY23" fmla="*/ 386080 h 1808480"/>
              <a:gd name="connsiteX24" fmla="*/ 635000 w 4728210"/>
              <a:gd name="connsiteY24" fmla="*/ 431800 h 1808480"/>
              <a:gd name="connsiteX25" fmla="*/ 650240 w 4728210"/>
              <a:gd name="connsiteY25" fmla="*/ 431800 h 1808480"/>
              <a:gd name="connsiteX26" fmla="*/ 650240 w 4728210"/>
              <a:gd name="connsiteY26" fmla="*/ 467360 h 1808480"/>
              <a:gd name="connsiteX27" fmla="*/ 675640 w 4728210"/>
              <a:gd name="connsiteY27" fmla="*/ 467360 h 1808480"/>
              <a:gd name="connsiteX28" fmla="*/ 675640 w 4728210"/>
              <a:gd name="connsiteY28" fmla="*/ 492760 h 1808480"/>
              <a:gd name="connsiteX29" fmla="*/ 741680 w 4728210"/>
              <a:gd name="connsiteY29" fmla="*/ 492760 h 1808480"/>
              <a:gd name="connsiteX30" fmla="*/ 741680 w 4728210"/>
              <a:gd name="connsiteY30" fmla="*/ 513080 h 1808480"/>
              <a:gd name="connsiteX31" fmla="*/ 782320 w 4728210"/>
              <a:gd name="connsiteY31" fmla="*/ 513080 h 1808480"/>
              <a:gd name="connsiteX32" fmla="*/ 782320 w 4728210"/>
              <a:gd name="connsiteY32" fmla="*/ 513080 h 1808480"/>
              <a:gd name="connsiteX33" fmla="*/ 782320 w 4728210"/>
              <a:gd name="connsiteY33" fmla="*/ 543560 h 1808480"/>
              <a:gd name="connsiteX34" fmla="*/ 782320 w 4728210"/>
              <a:gd name="connsiteY34" fmla="*/ 589280 h 1808480"/>
              <a:gd name="connsiteX35" fmla="*/ 822960 w 4728210"/>
              <a:gd name="connsiteY35" fmla="*/ 589280 h 1808480"/>
              <a:gd name="connsiteX36" fmla="*/ 822960 w 4728210"/>
              <a:gd name="connsiteY36" fmla="*/ 629920 h 1808480"/>
              <a:gd name="connsiteX37" fmla="*/ 822960 w 4728210"/>
              <a:gd name="connsiteY37" fmla="*/ 629920 h 1808480"/>
              <a:gd name="connsiteX38" fmla="*/ 848360 w 4728210"/>
              <a:gd name="connsiteY38" fmla="*/ 655320 h 1808480"/>
              <a:gd name="connsiteX39" fmla="*/ 878840 w 4728210"/>
              <a:gd name="connsiteY39" fmla="*/ 655320 h 1808480"/>
              <a:gd name="connsiteX40" fmla="*/ 995680 w 4728210"/>
              <a:gd name="connsiteY40" fmla="*/ 655320 h 1808480"/>
              <a:gd name="connsiteX41" fmla="*/ 995680 w 4728210"/>
              <a:gd name="connsiteY41" fmla="*/ 711200 h 1808480"/>
              <a:gd name="connsiteX42" fmla="*/ 1031240 w 4728210"/>
              <a:gd name="connsiteY42" fmla="*/ 711200 h 1808480"/>
              <a:gd name="connsiteX43" fmla="*/ 1031240 w 4728210"/>
              <a:gd name="connsiteY43" fmla="*/ 762000 h 1808480"/>
              <a:gd name="connsiteX44" fmla="*/ 1056640 w 4728210"/>
              <a:gd name="connsiteY44" fmla="*/ 762000 h 1808480"/>
              <a:gd name="connsiteX45" fmla="*/ 1056640 w 4728210"/>
              <a:gd name="connsiteY45" fmla="*/ 812800 h 1808480"/>
              <a:gd name="connsiteX46" fmla="*/ 1102360 w 4728210"/>
              <a:gd name="connsiteY46" fmla="*/ 812800 h 1808480"/>
              <a:gd name="connsiteX47" fmla="*/ 1173480 w 4728210"/>
              <a:gd name="connsiteY47" fmla="*/ 812800 h 1808480"/>
              <a:gd name="connsiteX48" fmla="*/ 1173480 w 4728210"/>
              <a:gd name="connsiteY48" fmla="*/ 812800 h 1808480"/>
              <a:gd name="connsiteX49" fmla="*/ 1173480 w 4728210"/>
              <a:gd name="connsiteY49" fmla="*/ 868680 h 1808480"/>
              <a:gd name="connsiteX50" fmla="*/ 1209040 w 4728210"/>
              <a:gd name="connsiteY50" fmla="*/ 868680 h 1808480"/>
              <a:gd name="connsiteX51" fmla="*/ 1209040 w 4728210"/>
              <a:gd name="connsiteY51" fmla="*/ 904240 h 1808480"/>
              <a:gd name="connsiteX52" fmla="*/ 1209040 w 4728210"/>
              <a:gd name="connsiteY52" fmla="*/ 904240 h 1808480"/>
              <a:gd name="connsiteX53" fmla="*/ 1244600 w 4728210"/>
              <a:gd name="connsiteY53" fmla="*/ 939800 h 1808480"/>
              <a:gd name="connsiteX54" fmla="*/ 1325880 w 4728210"/>
              <a:gd name="connsiteY54" fmla="*/ 939800 h 1808480"/>
              <a:gd name="connsiteX55" fmla="*/ 1325880 w 4728210"/>
              <a:gd name="connsiteY55" fmla="*/ 949960 h 1808480"/>
              <a:gd name="connsiteX56" fmla="*/ 1325880 w 4728210"/>
              <a:gd name="connsiteY56" fmla="*/ 949960 h 1808480"/>
              <a:gd name="connsiteX57" fmla="*/ 1351280 w 4728210"/>
              <a:gd name="connsiteY57" fmla="*/ 975360 h 1808480"/>
              <a:gd name="connsiteX58" fmla="*/ 1407160 w 4728210"/>
              <a:gd name="connsiteY58" fmla="*/ 975360 h 1808480"/>
              <a:gd name="connsiteX59" fmla="*/ 1407160 w 4728210"/>
              <a:gd name="connsiteY59" fmla="*/ 1000760 h 1808480"/>
              <a:gd name="connsiteX60" fmla="*/ 1447800 w 4728210"/>
              <a:gd name="connsiteY60" fmla="*/ 1000760 h 1808480"/>
              <a:gd name="connsiteX61" fmla="*/ 1529080 w 4728210"/>
              <a:gd name="connsiteY61" fmla="*/ 1000760 h 1808480"/>
              <a:gd name="connsiteX62" fmla="*/ 1529080 w 4728210"/>
              <a:gd name="connsiteY62" fmla="*/ 1046480 h 1808480"/>
              <a:gd name="connsiteX63" fmla="*/ 1610360 w 4728210"/>
              <a:gd name="connsiteY63" fmla="*/ 1046480 h 1808480"/>
              <a:gd name="connsiteX64" fmla="*/ 1667510 w 4728210"/>
              <a:gd name="connsiteY64" fmla="*/ 1024255 h 1808480"/>
              <a:gd name="connsiteX65" fmla="*/ 1635760 w 4728210"/>
              <a:gd name="connsiteY65" fmla="*/ 1071880 h 1808480"/>
              <a:gd name="connsiteX66" fmla="*/ 1656080 w 4728210"/>
              <a:gd name="connsiteY66" fmla="*/ 1092200 h 1808480"/>
              <a:gd name="connsiteX67" fmla="*/ 1690687 w 4728210"/>
              <a:gd name="connsiteY67" fmla="*/ 1096963 h 1808480"/>
              <a:gd name="connsiteX68" fmla="*/ 1693863 w 4728210"/>
              <a:gd name="connsiteY68" fmla="*/ 1141730 h 1808480"/>
              <a:gd name="connsiteX69" fmla="*/ 1817370 w 4728210"/>
              <a:gd name="connsiteY69" fmla="*/ 1144905 h 1808480"/>
              <a:gd name="connsiteX70" fmla="*/ 1823720 w 4728210"/>
              <a:gd name="connsiteY70" fmla="*/ 1178560 h 1808480"/>
              <a:gd name="connsiteX71" fmla="*/ 1823720 w 4728210"/>
              <a:gd name="connsiteY71" fmla="*/ 1178560 h 1808480"/>
              <a:gd name="connsiteX72" fmla="*/ 1854200 w 4728210"/>
              <a:gd name="connsiteY72" fmla="*/ 1209040 h 1808480"/>
              <a:gd name="connsiteX73" fmla="*/ 1910080 w 4728210"/>
              <a:gd name="connsiteY73" fmla="*/ 1209040 h 1808480"/>
              <a:gd name="connsiteX74" fmla="*/ 1910080 w 4728210"/>
              <a:gd name="connsiteY74" fmla="*/ 1209040 h 1808480"/>
              <a:gd name="connsiteX75" fmla="*/ 1909445 w 4728210"/>
              <a:gd name="connsiteY75" fmla="*/ 1243330 h 1808480"/>
              <a:gd name="connsiteX76" fmla="*/ 1941724 w 4728210"/>
              <a:gd name="connsiteY76" fmla="*/ 1248094 h 1808480"/>
              <a:gd name="connsiteX77" fmla="*/ 1946169 w 4728210"/>
              <a:gd name="connsiteY77" fmla="*/ 1315932 h 1808480"/>
              <a:gd name="connsiteX78" fmla="*/ 2098040 w 4728210"/>
              <a:gd name="connsiteY78" fmla="*/ 1310640 h 1808480"/>
              <a:gd name="connsiteX79" fmla="*/ 2098040 w 4728210"/>
              <a:gd name="connsiteY79" fmla="*/ 1397000 h 1808480"/>
              <a:gd name="connsiteX80" fmla="*/ 2458720 w 4728210"/>
              <a:gd name="connsiteY80" fmla="*/ 1397000 h 1808480"/>
              <a:gd name="connsiteX81" fmla="*/ 2458720 w 4728210"/>
              <a:gd name="connsiteY81" fmla="*/ 1468120 h 1808480"/>
              <a:gd name="connsiteX82" fmla="*/ 2611120 w 4728210"/>
              <a:gd name="connsiteY82" fmla="*/ 1468120 h 1808480"/>
              <a:gd name="connsiteX83" fmla="*/ 2611120 w 4728210"/>
              <a:gd name="connsiteY83" fmla="*/ 1554480 h 1808480"/>
              <a:gd name="connsiteX84" fmla="*/ 2702560 w 4728210"/>
              <a:gd name="connsiteY84" fmla="*/ 1554480 h 1808480"/>
              <a:gd name="connsiteX85" fmla="*/ 2702560 w 4728210"/>
              <a:gd name="connsiteY85" fmla="*/ 1645920 h 1808480"/>
              <a:gd name="connsiteX86" fmla="*/ 2763520 w 4728210"/>
              <a:gd name="connsiteY86" fmla="*/ 1645920 h 1808480"/>
              <a:gd name="connsiteX87" fmla="*/ 2763520 w 4728210"/>
              <a:gd name="connsiteY87" fmla="*/ 1645920 h 1808480"/>
              <a:gd name="connsiteX88" fmla="*/ 2844800 w 4728210"/>
              <a:gd name="connsiteY88" fmla="*/ 1645920 h 1808480"/>
              <a:gd name="connsiteX89" fmla="*/ 2844800 w 4728210"/>
              <a:gd name="connsiteY89" fmla="*/ 1727200 h 1808480"/>
              <a:gd name="connsiteX90" fmla="*/ 3058160 w 4728210"/>
              <a:gd name="connsiteY90" fmla="*/ 1727200 h 1808480"/>
              <a:gd name="connsiteX91" fmla="*/ 3058160 w 4728210"/>
              <a:gd name="connsiteY91" fmla="*/ 1804670 h 1808480"/>
              <a:gd name="connsiteX92" fmla="*/ 4728210 w 4728210"/>
              <a:gd name="connsiteY92" fmla="*/ 1808480 h 1808480"/>
              <a:gd name="connsiteX0" fmla="*/ 0 w 4728210"/>
              <a:gd name="connsiteY0" fmla="*/ 0 h 1808480"/>
              <a:gd name="connsiteX1" fmla="*/ 137160 w 4728210"/>
              <a:gd name="connsiteY1" fmla="*/ 0 h 1808480"/>
              <a:gd name="connsiteX2" fmla="*/ 137160 w 4728210"/>
              <a:gd name="connsiteY2" fmla="*/ 30480 h 1808480"/>
              <a:gd name="connsiteX3" fmla="*/ 198120 w 4728210"/>
              <a:gd name="connsiteY3" fmla="*/ 30480 h 1808480"/>
              <a:gd name="connsiteX4" fmla="*/ 198120 w 4728210"/>
              <a:gd name="connsiteY4" fmla="*/ 55880 h 1808480"/>
              <a:gd name="connsiteX5" fmla="*/ 198120 w 4728210"/>
              <a:gd name="connsiteY5" fmla="*/ 55880 h 1808480"/>
              <a:gd name="connsiteX6" fmla="*/ 218440 w 4728210"/>
              <a:gd name="connsiteY6" fmla="*/ 76200 h 1808480"/>
              <a:gd name="connsiteX7" fmla="*/ 269240 w 4728210"/>
              <a:gd name="connsiteY7" fmla="*/ 76200 h 1808480"/>
              <a:gd name="connsiteX8" fmla="*/ 269240 w 4728210"/>
              <a:gd name="connsiteY8" fmla="*/ 137160 h 1808480"/>
              <a:gd name="connsiteX9" fmla="*/ 314960 w 4728210"/>
              <a:gd name="connsiteY9" fmla="*/ 137160 h 1808480"/>
              <a:gd name="connsiteX10" fmla="*/ 314960 w 4728210"/>
              <a:gd name="connsiteY10" fmla="*/ 177800 h 1808480"/>
              <a:gd name="connsiteX11" fmla="*/ 340360 w 4728210"/>
              <a:gd name="connsiteY11" fmla="*/ 177800 h 1808480"/>
              <a:gd name="connsiteX12" fmla="*/ 340360 w 4728210"/>
              <a:gd name="connsiteY12" fmla="*/ 198120 h 1808480"/>
              <a:gd name="connsiteX13" fmla="*/ 421640 w 4728210"/>
              <a:gd name="connsiteY13" fmla="*/ 198120 h 1808480"/>
              <a:gd name="connsiteX14" fmla="*/ 421640 w 4728210"/>
              <a:gd name="connsiteY14" fmla="*/ 243840 h 1808480"/>
              <a:gd name="connsiteX15" fmla="*/ 452120 w 4728210"/>
              <a:gd name="connsiteY15" fmla="*/ 243840 h 1808480"/>
              <a:gd name="connsiteX16" fmla="*/ 452120 w 4728210"/>
              <a:gd name="connsiteY16" fmla="*/ 269240 h 1808480"/>
              <a:gd name="connsiteX17" fmla="*/ 472440 w 4728210"/>
              <a:gd name="connsiteY17" fmla="*/ 269240 h 1808480"/>
              <a:gd name="connsiteX18" fmla="*/ 472440 w 4728210"/>
              <a:gd name="connsiteY18" fmla="*/ 294640 h 1808480"/>
              <a:gd name="connsiteX19" fmla="*/ 574040 w 4728210"/>
              <a:gd name="connsiteY19" fmla="*/ 294640 h 1808480"/>
              <a:gd name="connsiteX20" fmla="*/ 574040 w 4728210"/>
              <a:gd name="connsiteY20" fmla="*/ 325120 h 1808480"/>
              <a:gd name="connsiteX21" fmla="*/ 589280 w 4728210"/>
              <a:gd name="connsiteY21" fmla="*/ 325120 h 1808480"/>
              <a:gd name="connsiteX22" fmla="*/ 589280 w 4728210"/>
              <a:gd name="connsiteY22" fmla="*/ 386080 h 1808480"/>
              <a:gd name="connsiteX23" fmla="*/ 635000 w 4728210"/>
              <a:gd name="connsiteY23" fmla="*/ 386080 h 1808480"/>
              <a:gd name="connsiteX24" fmla="*/ 635000 w 4728210"/>
              <a:gd name="connsiteY24" fmla="*/ 431800 h 1808480"/>
              <a:gd name="connsiteX25" fmla="*/ 650240 w 4728210"/>
              <a:gd name="connsiteY25" fmla="*/ 431800 h 1808480"/>
              <a:gd name="connsiteX26" fmla="*/ 650240 w 4728210"/>
              <a:gd name="connsiteY26" fmla="*/ 467360 h 1808480"/>
              <a:gd name="connsiteX27" fmla="*/ 675640 w 4728210"/>
              <a:gd name="connsiteY27" fmla="*/ 467360 h 1808480"/>
              <a:gd name="connsiteX28" fmla="*/ 675640 w 4728210"/>
              <a:gd name="connsiteY28" fmla="*/ 492760 h 1808480"/>
              <a:gd name="connsiteX29" fmla="*/ 741680 w 4728210"/>
              <a:gd name="connsiteY29" fmla="*/ 492760 h 1808480"/>
              <a:gd name="connsiteX30" fmla="*/ 741680 w 4728210"/>
              <a:gd name="connsiteY30" fmla="*/ 513080 h 1808480"/>
              <a:gd name="connsiteX31" fmla="*/ 782320 w 4728210"/>
              <a:gd name="connsiteY31" fmla="*/ 513080 h 1808480"/>
              <a:gd name="connsiteX32" fmla="*/ 782320 w 4728210"/>
              <a:gd name="connsiteY32" fmla="*/ 513080 h 1808480"/>
              <a:gd name="connsiteX33" fmla="*/ 782320 w 4728210"/>
              <a:gd name="connsiteY33" fmla="*/ 543560 h 1808480"/>
              <a:gd name="connsiteX34" fmla="*/ 782320 w 4728210"/>
              <a:gd name="connsiteY34" fmla="*/ 589280 h 1808480"/>
              <a:gd name="connsiteX35" fmla="*/ 822960 w 4728210"/>
              <a:gd name="connsiteY35" fmla="*/ 589280 h 1808480"/>
              <a:gd name="connsiteX36" fmla="*/ 822960 w 4728210"/>
              <a:gd name="connsiteY36" fmla="*/ 629920 h 1808480"/>
              <a:gd name="connsiteX37" fmla="*/ 822960 w 4728210"/>
              <a:gd name="connsiteY37" fmla="*/ 629920 h 1808480"/>
              <a:gd name="connsiteX38" fmla="*/ 848360 w 4728210"/>
              <a:gd name="connsiteY38" fmla="*/ 655320 h 1808480"/>
              <a:gd name="connsiteX39" fmla="*/ 878840 w 4728210"/>
              <a:gd name="connsiteY39" fmla="*/ 655320 h 1808480"/>
              <a:gd name="connsiteX40" fmla="*/ 995680 w 4728210"/>
              <a:gd name="connsiteY40" fmla="*/ 655320 h 1808480"/>
              <a:gd name="connsiteX41" fmla="*/ 995680 w 4728210"/>
              <a:gd name="connsiteY41" fmla="*/ 711200 h 1808480"/>
              <a:gd name="connsiteX42" fmla="*/ 1031240 w 4728210"/>
              <a:gd name="connsiteY42" fmla="*/ 711200 h 1808480"/>
              <a:gd name="connsiteX43" fmla="*/ 1031240 w 4728210"/>
              <a:gd name="connsiteY43" fmla="*/ 762000 h 1808480"/>
              <a:gd name="connsiteX44" fmla="*/ 1056640 w 4728210"/>
              <a:gd name="connsiteY44" fmla="*/ 762000 h 1808480"/>
              <a:gd name="connsiteX45" fmla="*/ 1056640 w 4728210"/>
              <a:gd name="connsiteY45" fmla="*/ 812800 h 1808480"/>
              <a:gd name="connsiteX46" fmla="*/ 1102360 w 4728210"/>
              <a:gd name="connsiteY46" fmla="*/ 812800 h 1808480"/>
              <a:gd name="connsiteX47" fmla="*/ 1173480 w 4728210"/>
              <a:gd name="connsiteY47" fmla="*/ 812800 h 1808480"/>
              <a:gd name="connsiteX48" fmla="*/ 1173480 w 4728210"/>
              <a:gd name="connsiteY48" fmla="*/ 812800 h 1808480"/>
              <a:gd name="connsiteX49" fmla="*/ 1173480 w 4728210"/>
              <a:gd name="connsiteY49" fmla="*/ 868680 h 1808480"/>
              <a:gd name="connsiteX50" fmla="*/ 1209040 w 4728210"/>
              <a:gd name="connsiteY50" fmla="*/ 868680 h 1808480"/>
              <a:gd name="connsiteX51" fmla="*/ 1209040 w 4728210"/>
              <a:gd name="connsiteY51" fmla="*/ 904240 h 1808480"/>
              <a:gd name="connsiteX52" fmla="*/ 1209040 w 4728210"/>
              <a:gd name="connsiteY52" fmla="*/ 904240 h 1808480"/>
              <a:gd name="connsiteX53" fmla="*/ 1244600 w 4728210"/>
              <a:gd name="connsiteY53" fmla="*/ 939800 h 1808480"/>
              <a:gd name="connsiteX54" fmla="*/ 1325880 w 4728210"/>
              <a:gd name="connsiteY54" fmla="*/ 939800 h 1808480"/>
              <a:gd name="connsiteX55" fmla="*/ 1325880 w 4728210"/>
              <a:gd name="connsiteY55" fmla="*/ 949960 h 1808480"/>
              <a:gd name="connsiteX56" fmla="*/ 1325880 w 4728210"/>
              <a:gd name="connsiteY56" fmla="*/ 949960 h 1808480"/>
              <a:gd name="connsiteX57" fmla="*/ 1351280 w 4728210"/>
              <a:gd name="connsiteY57" fmla="*/ 975360 h 1808480"/>
              <a:gd name="connsiteX58" fmla="*/ 1407160 w 4728210"/>
              <a:gd name="connsiteY58" fmla="*/ 975360 h 1808480"/>
              <a:gd name="connsiteX59" fmla="*/ 1407160 w 4728210"/>
              <a:gd name="connsiteY59" fmla="*/ 1000760 h 1808480"/>
              <a:gd name="connsiteX60" fmla="*/ 1447800 w 4728210"/>
              <a:gd name="connsiteY60" fmla="*/ 1000760 h 1808480"/>
              <a:gd name="connsiteX61" fmla="*/ 1529080 w 4728210"/>
              <a:gd name="connsiteY61" fmla="*/ 1000760 h 1808480"/>
              <a:gd name="connsiteX62" fmla="*/ 1529080 w 4728210"/>
              <a:gd name="connsiteY62" fmla="*/ 1046480 h 1808480"/>
              <a:gd name="connsiteX63" fmla="*/ 1589723 w 4728210"/>
              <a:gd name="connsiteY63" fmla="*/ 1048067 h 1808480"/>
              <a:gd name="connsiteX64" fmla="*/ 1667510 w 4728210"/>
              <a:gd name="connsiteY64" fmla="*/ 1024255 h 1808480"/>
              <a:gd name="connsiteX65" fmla="*/ 1635760 w 4728210"/>
              <a:gd name="connsiteY65" fmla="*/ 1071880 h 1808480"/>
              <a:gd name="connsiteX66" fmla="*/ 1656080 w 4728210"/>
              <a:gd name="connsiteY66" fmla="*/ 1092200 h 1808480"/>
              <a:gd name="connsiteX67" fmla="*/ 1690687 w 4728210"/>
              <a:gd name="connsiteY67" fmla="*/ 1096963 h 1808480"/>
              <a:gd name="connsiteX68" fmla="*/ 1693863 w 4728210"/>
              <a:gd name="connsiteY68" fmla="*/ 1141730 h 1808480"/>
              <a:gd name="connsiteX69" fmla="*/ 1817370 w 4728210"/>
              <a:gd name="connsiteY69" fmla="*/ 1144905 h 1808480"/>
              <a:gd name="connsiteX70" fmla="*/ 1823720 w 4728210"/>
              <a:gd name="connsiteY70" fmla="*/ 1178560 h 1808480"/>
              <a:gd name="connsiteX71" fmla="*/ 1823720 w 4728210"/>
              <a:gd name="connsiteY71" fmla="*/ 1178560 h 1808480"/>
              <a:gd name="connsiteX72" fmla="*/ 1854200 w 4728210"/>
              <a:gd name="connsiteY72" fmla="*/ 1209040 h 1808480"/>
              <a:gd name="connsiteX73" fmla="*/ 1910080 w 4728210"/>
              <a:gd name="connsiteY73" fmla="*/ 1209040 h 1808480"/>
              <a:gd name="connsiteX74" fmla="*/ 1910080 w 4728210"/>
              <a:gd name="connsiteY74" fmla="*/ 1209040 h 1808480"/>
              <a:gd name="connsiteX75" fmla="*/ 1909445 w 4728210"/>
              <a:gd name="connsiteY75" fmla="*/ 1243330 h 1808480"/>
              <a:gd name="connsiteX76" fmla="*/ 1941724 w 4728210"/>
              <a:gd name="connsiteY76" fmla="*/ 1248094 h 1808480"/>
              <a:gd name="connsiteX77" fmla="*/ 1946169 w 4728210"/>
              <a:gd name="connsiteY77" fmla="*/ 1315932 h 1808480"/>
              <a:gd name="connsiteX78" fmla="*/ 2098040 w 4728210"/>
              <a:gd name="connsiteY78" fmla="*/ 1310640 h 1808480"/>
              <a:gd name="connsiteX79" fmla="*/ 2098040 w 4728210"/>
              <a:gd name="connsiteY79" fmla="*/ 1397000 h 1808480"/>
              <a:gd name="connsiteX80" fmla="*/ 2458720 w 4728210"/>
              <a:gd name="connsiteY80" fmla="*/ 1397000 h 1808480"/>
              <a:gd name="connsiteX81" fmla="*/ 2458720 w 4728210"/>
              <a:gd name="connsiteY81" fmla="*/ 1468120 h 1808480"/>
              <a:gd name="connsiteX82" fmla="*/ 2611120 w 4728210"/>
              <a:gd name="connsiteY82" fmla="*/ 1468120 h 1808480"/>
              <a:gd name="connsiteX83" fmla="*/ 2611120 w 4728210"/>
              <a:gd name="connsiteY83" fmla="*/ 1554480 h 1808480"/>
              <a:gd name="connsiteX84" fmla="*/ 2702560 w 4728210"/>
              <a:gd name="connsiteY84" fmla="*/ 1554480 h 1808480"/>
              <a:gd name="connsiteX85" fmla="*/ 2702560 w 4728210"/>
              <a:gd name="connsiteY85" fmla="*/ 1645920 h 1808480"/>
              <a:gd name="connsiteX86" fmla="*/ 2763520 w 4728210"/>
              <a:gd name="connsiteY86" fmla="*/ 1645920 h 1808480"/>
              <a:gd name="connsiteX87" fmla="*/ 2763520 w 4728210"/>
              <a:gd name="connsiteY87" fmla="*/ 1645920 h 1808480"/>
              <a:gd name="connsiteX88" fmla="*/ 2844800 w 4728210"/>
              <a:gd name="connsiteY88" fmla="*/ 1645920 h 1808480"/>
              <a:gd name="connsiteX89" fmla="*/ 2844800 w 4728210"/>
              <a:gd name="connsiteY89" fmla="*/ 1727200 h 1808480"/>
              <a:gd name="connsiteX90" fmla="*/ 3058160 w 4728210"/>
              <a:gd name="connsiteY90" fmla="*/ 1727200 h 1808480"/>
              <a:gd name="connsiteX91" fmla="*/ 3058160 w 4728210"/>
              <a:gd name="connsiteY91" fmla="*/ 1804670 h 1808480"/>
              <a:gd name="connsiteX92" fmla="*/ 4728210 w 4728210"/>
              <a:gd name="connsiteY92" fmla="*/ 1808480 h 1808480"/>
              <a:gd name="connsiteX0" fmla="*/ 0 w 4728210"/>
              <a:gd name="connsiteY0" fmla="*/ 0 h 1808480"/>
              <a:gd name="connsiteX1" fmla="*/ 137160 w 4728210"/>
              <a:gd name="connsiteY1" fmla="*/ 0 h 1808480"/>
              <a:gd name="connsiteX2" fmla="*/ 137160 w 4728210"/>
              <a:gd name="connsiteY2" fmla="*/ 30480 h 1808480"/>
              <a:gd name="connsiteX3" fmla="*/ 198120 w 4728210"/>
              <a:gd name="connsiteY3" fmla="*/ 30480 h 1808480"/>
              <a:gd name="connsiteX4" fmla="*/ 198120 w 4728210"/>
              <a:gd name="connsiteY4" fmla="*/ 55880 h 1808480"/>
              <a:gd name="connsiteX5" fmla="*/ 198120 w 4728210"/>
              <a:gd name="connsiteY5" fmla="*/ 55880 h 1808480"/>
              <a:gd name="connsiteX6" fmla="*/ 218440 w 4728210"/>
              <a:gd name="connsiteY6" fmla="*/ 76200 h 1808480"/>
              <a:gd name="connsiteX7" fmla="*/ 269240 w 4728210"/>
              <a:gd name="connsiteY7" fmla="*/ 76200 h 1808480"/>
              <a:gd name="connsiteX8" fmla="*/ 269240 w 4728210"/>
              <a:gd name="connsiteY8" fmla="*/ 137160 h 1808480"/>
              <a:gd name="connsiteX9" fmla="*/ 314960 w 4728210"/>
              <a:gd name="connsiteY9" fmla="*/ 137160 h 1808480"/>
              <a:gd name="connsiteX10" fmla="*/ 314960 w 4728210"/>
              <a:gd name="connsiteY10" fmla="*/ 177800 h 1808480"/>
              <a:gd name="connsiteX11" fmla="*/ 340360 w 4728210"/>
              <a:gd name="connsiteY11" fmla="*/ 177800 h 1808480"/>
              <a:gd name="connsiteX12" fmla="*/ 340360 w 4728210"/>
              <a:gd name="connsiteY12" fmla="*/ 198120 h 1808480"/>
              <a:gd name="connsiteX13" fmla="*/ 421640 w 4728210"/>
              <a:gd name="connsiteY13" fmla="*/ 198120 h 1808480"/>
              <a:gd name="connsiteX14" fmla="*/ 421640 w 4728210"/>
              <a:gd name="connsiteY14" fmla="*/ 243840 h 1808480"/>
              <a:gd name="connsiteX15" fmla="*/ 452120 w 4728210"/>
              <a:gd name="connsiteY15" fmla="*/ 243840 h 1808480"/>
              <a:gd name="connsiteX16" fmla="*/ 452120 w 4728210"/>
              <a:gd name="connsiteY16" fmla="*/ 269240 h 1808480"/>
              <a:gd name="connsiteX17" fmla="*/ 472440 w 4728210"/>
              <a:gd name="connsiteY17" fmla="*/ 269240 h 1808480"/>
              <a:gd name="connsiteX18" fmla="*/ 472440 w 4728210"/>
              <a:gd name="connsiteY18" fmla="*/ 294640 h 1808480"/>
              <a:gd name="connsiteX19" fmla="*/ 574040 w 4728210"/>
              <a:gd name="connsiteY19" fmla="*/ 294640 h 1808480"/>
              <a:gd name="connsiteX20" fmla="*/ 574040 w 4728210"/>
              <a:gd name="connsiteY20" fmla="*/ 325120 h 1808480"/>
              <a:gd name="connsiteX21" fmla="*/ 589280 w 4728210"/>
              <a:gd name="connsiteY21" fmla="*/ 325120 h 1808480"/>
              <a:gd name="connsiteX22" fmla="*/ 589280 w 4728210"/>
              <a:gd name="connsiteY22" fmla="*/ 386080 h 1808480"/>
              <a:gd name="connsiteX23" fmla="*/ 635000 w 4728210"/>
              <a:gd name="connsiteY23" fmla="*/ 386080 h 1808480"/>
              <a:gd name="connsiteX24" fmla="*/ 635000 w 4728210"/>
              <a:gd name="connsiteY24" fmla="*/ 431800 h 1808480"/>
              <a:gd name="connsiteX25" fmla="*/ 650240 w 4728210"/>
              <a:gd name="connsiteY25" fmla="*/ 431800 h 1808480"/>
              <a:gd name="connsiteX26" fmla="*/ 650240 w 4728210"/>
              <a:gd name="connsiteY26" fmla="*/ 467360 h 1808480"/>
              <a:gd name="connsiteX27" fmla="*/ 675640 w 4728210"/>
              <a:gd name="connsiteY27" fmla="*/ 467360 h 1808480"/>
              <a:gd name="connsiteX28" fmla="*/ 675640 w 4728210"/>
              <a:gd name="connsiteY28" fmla="*/ 492760 h 1808480"/>
              <a:gd name="connsiteX29" fmla="*/ 741680 w 4728210"/>
              <a:gd name="connsiteY29" fmla="*/ 492760 h 1808480"/>
              <a:gd name="connsiteX30" fmla="*/ 741680 w 4728210"/>
              <a:gd name="connsiteY30" fmla="*/ 513080 h 1808480"/>
              <a:gd name="connsiteX31" fmla="*/ 782320 w 4728210"/>
              <a:gd name="connsiteY31" fmla="*/ 513080 h 1808480"/>
              <a:gd name="connsiteX32" fmla="*/ 782320 w 4728210"/>
              <a:gd name="connsiteY32" fmla="*/ 513080 h 1808480"/>
              <a:gd name="connsiteX33" fmla="*/ 782320 w 4728210"/>
              <a:gd name="connsiteY33" fmla="*/ 543560 h 1808480"/>
              <a:gd name="connsiteX34" fmla="*/ 782320 w 4728210"/>
              <a:gd name="connsiteY34" fmla="*/ 589280 h 1808480"/>
              <a:gd name="connsiteX35" fmla="*/ 822960 w 4728210"/>
              <a:gd name="connsiteY35" fmla="*/ 589280 h 1808480"/>
              <a:gd name="connsiteX36" fmla="*/ 822960 w 4728210"/>
              <a:gd name="connsiteY36" fmla="*/ 629920 h 1808480"/>
              <a:gd name="connsiteX37" fmla="*/ 822960 w 4728210"/>
              <a:gd name="connsiteY37" fmla="*/ 629920 h 1808480"/>
              <a:gd name="connsiteX38" fmla="*/ 848360 w 4728210"/>
              <a:gd name="connsiteY38" fmla="*/ 655320 h 1808480"/>
              <a:gd name="connsiteX39" fmla="*/ 878840 w 4728210"/>
              <a:gd name="connsiteY39" fmla="*/ 655320 h 1808480"/>
              <a:gd name="connsiteX40" fmla="*/ 995680 w 4728210"/>
              <a:gd name="connsiteY40" fmla="*/ 655320 h 1808480"/>
              <a:gd name="connsiteX41" fmla="*/ 995680 w 4728210"/>
              <a:gd name="connsiteY41" fmla="*/ 711200 h 1808480"/>
              <a:gd name="connsiteX42" fmla="*/ 1031240 w 4728210"/>
              <a:gd name="connsiteY42" fmla="*/ 711200 h 1808480"/>
              <a:gd name="connsiteX43" fmla="*/ 1031240 w 4728210"/>
              <a:gd name="connsiteY43" fmla="*/ 762000 h 1808480"/>
              <a:gd name="connsiteX44" fmla="*/ 1056640 w 4728210"/>
              <a:gd name="connsiteY44" fmla="*/ 762000 h 1808480"/>
              <a:gd name="connsiteX45" fmla="*/ 1056640 w 4728210"/>
              <a:gd name="connsiteY45" fmla="*/ 812800 h 1808480"/>
              <a:gd name="connsiteX46" fmla="*/ 1102360 w 4728210"/>
              <a:gd name="connsiteY46" fmla="*/ 812800 h 1808480"/>
              <a:gd name="connsiteX47" fmla="*/ 1173480 w 4728210"/>
              <a:gd name="connsiteY47" fmla="*/ 812800 h 1808480"/>
              <a:gd name="connsiteX48" fmla="*/ 1173480 w 4728210"/>
              <a:gd name="connsiteY48" fmla="*/ 812800 h 1808480"/>
              <a:gd name="connsiteX49" fmla="*/ 1173480 w 4728210"/>
              <a:gd name="connsiteY49" fmla="*/ 868680 h 1808480"/>
              <a:gd name="connsiteX50" fmla="*/ 1209040 w 4728210"/>
              <a:gd name="connsiteY50" fmla="*/ 868680 h 1808480"/>
              <a:gd name="connsiteX51" fmla="*/ 1209040 w 4728210"/>
              <a:gd name="connsiteY51" fmla="*/ 904240 h 1808480"/>
              <a:gd name="connsiteX52" fmla="*/ 1209040 w 4728210"/>
              <a:gd name="connsiteY52" fmla="*/ 904240 h 1808480"/>
              <a:gd name="connsiteX53" fmla="*/ 1244600 w 4728210"/>
              <a:gd name="connsiteY53" fmla="*/ 939800 h 1808480"/>
              <a:gd name="connsiteX54" fmla="*/ 1325880 w 4728210"/>
              <a:gd name="connsiteY54" fmla="*/ 939800 h 1808480"/>
              <a:gd name="connsiteX55" fmla="*/ 1325880 w 4728210"/>
              <a:gd name="connsiteY55" fmla="*/ 949960 h 1808480"/>
              <a:gd name="connsiteX56" fmla="*/ 1325880 w 4728210"/>
              <a:gd name="connsiteY56" fmla="*/ 949960 h 1808480"/>
              <a:gd name="connsiteX57" fmla="*/ 1351280 w 4728210"/>
              <a:gd name="connsiteY57" fmla="*/ 975360 h 1808480"/>
              <a:gd name="connsiteX58" fmla="*/ 1407160 w 4728210"/>
              <a:gd name="connsiteY58" fmla="*/ 975360 h 1808480"/>
              <a:gd name="connsiteX59" fmla="*/ 1407160 w 4728210"/>
              <a:gd name="connsiteY59" fmla="*/ 1000760 h 1808480"/>
              <a:gd name="connsiteX60" fmla="*/ 1447800 w 4728210"/>
              <a:gd name="connsiteY60" fmla="*/ 1000760 h 1808480"/>
              <a:gd name="connsiteX61" fmla="*/ 1529080 w 4728210"/>
              <a:gd name="connsiteY61" fmla="*/ 1000760 h 1808480"/>
              <a:gd name="connsiteX62" fmla="*/ 1529080 w 4728210"/>
              <a:gd name="connsiteY62" fmla="*/ 1046480 h 1808480"/>
              <a:gd name="connsiteX63" fmla="*/ 1589723 w 4728210"/>
              <a:gd name="connsiteY63" fmla="*/ 1048067 h 1808480"/>
              <a:gd name="connsiteX64" fmla="*/ 1615122 w 4728210"/>
              <a:gd name="connsiteY64" fmla="*/ 1063943 h 1808480"/>
              <a:gd name="connsiteX65" fmla="*/ 1635760 w 4728210"/>
              <a:gd name="connsiteY65" fmla="*/ 1071880 h 1808480"/>
              <a:gd name="connsiteX66" fmla="*/ 1656080 w 4728210"/>
              <a:gd name="connsiteY66" fmla="*/ 1092200 h 1808480"/>
              <a:gd name="connsiteX67" fmla="*/ 1690687 w 4728210"/>
              <a:gd name="connsiteY67" fmla="*/ 1096963 h 1808480"/>
              <a:gd name="connsiteX68" fmla="*/ 1693863 w 4728210"/>
              <a:gd name="connsiteY68" fmla="*/ 1141730 h 1808480"/>
              <a:gd name="connsiteX69" fmla="*/ 1817370 w 4728210"/>
              <a:gd name="connsiteY69" fmla="*/ 1144905 h 1808480"/>
              <a:gd name="connsiteX70" fmla="*/ 1823720 w 4728210"/>
              <a:gd name="connsiteY70" fmla="*/ 1178560 h 1808480"/>
              <a:gd name="connsiteX71" fmla="*/ 1823720 w 4728210"/>
              <a:gd name="connsiteY71" fmla="*/ 1178560 h 1808480"/>
              <a:gd name="connsiteX72" fmla="*/ 1854200 w 4728210"/>
              <a:gd name="connsiteY72" fmla="*/ 1209040 h 1808480"/>
              <a:gd name="connsiteX73" fmla="*/ 1910080 w 4728210"/>
              <a:gd name="connsiteY73" fmla="*/ 1209040 h 1808480"/>
              <a:gd name="connsiteX74" fmla="*/ 1910080 w 4728210"/>
              <a:gd name="connsiteY74" fmla="*/ 1209040 h 1808480"/>
              <a:gd name="connsiteX75" fmla="*/ 1909445 w 4728210"/>
              <a:gd name="connsiteY75" fmla="*/ 1243330 h 1808480"/>
              <a:gd name="connsiteX76" fmla="*/ 1941724 w 4728210"/>
              <a:gd name="connsiteY76" fmla="*/ 1248094 h 1808480"/>
              <a:gd name="connsiteX77" fmla="*/ 1946169 w 4728210"/>
              <a:gd name="connsiteY77" fmla="*/ 1315932 h 1808480"/>
              <a:gd name="connsiteX78" fmla="*/ 2098040 w 4728210"/>
              <a:gd name="connsiteY78" fmla="*/ 1310640 h 1808480"/>
              <a:gd name="connsiteX79" fmla="*/ 2098040 w 4728210"/>
              <a:gd name="connsiteY79" fmla="*/ 1397000 h 1808480"/>
              <a:gd name="connsiteX80" fmla="*/ 2458720 w 4728210"/>
              <a:gd name="connsiteY80" fmla="*/ 1397000 h 1808480"/>
              <a:gd name="connsiteX81" fmla="*/ 2458720 w 4728210"/>
              <a:gd name="connsiteY81" fmla="*/ 1468120 h 1808480"/>
              <a:gd name="connsiteX82" fmla="*/ 2611120 w 4728210"/>
              <a:gd name="connsiteY82" fmla="*/ 1468120 h 1808480"/>
              <a:gd name="connsiteX83" fmla="*/ 2611120 w 4728210"/>
              <a:gd name="connsiteY83" fmla="*/ 1554480 h 1808480"/>
              <a:gd name="connsiteX84" fmla="*/ 2702560 w 4728210"/>
              <a:gd name="connsiteY84" fmla="*/ 1554480 h 1808480"/>
              <a:gd name="connsiteX85" fmla="*/ 2702560 w 4728210"/>
              <a:gd name="connsiteY85" fmla="*/ 1645920 h 1808480"/>
              <a:gd name="connsiteX86" fmla="*/ 2763520 w 4728210"/>
              <a:gd name="connsiteY86" fmla="*/ 1645920 h 1808480"/>
              <a:gd name="connsiteX87" fmla="*/ 2763520 w 4728210"/>
              <a:gd name="connsiteY87" fmla="*/ 1645920 h 1808480"/>
              <a:gd name="connsiteX88" fmla="*/ 2844800 w 4728210"/>
              <a:gd name="connsiteY88" fmla="*/ 1645920 h 1808480"/>
              <a:gd name="connsiteX89" fmla="*/ 2844800 w 4728210"/>
              <a:gd name="connsiteY89" fmla="*/ 1727200 h 1808480"/>
              <a:gd name="connsiteX90" fmla="*/ 3058160 w 4728210"/>
              <a:gd name="connsiteY90" fmla="*/ 1727200 h 1808480"/>
              <a:gd name="connsiteX91" fmla="*/ 3058160 w 4728210"/>
              <a:gd name="connsiteY91" fmla="*/ 1804670 h 1808480"/>
              <a:gd name="connsiteX92" fmla="*/ 4728210 w 4728210"/>
              <a:gd name="connsiteY92" fmla="*/ 1808480 h 1808480"/>
              <a:gd name="connsiteX0" fmla="*/ 0 w 4728210"/>
              <a:gd name="connsiteY0" fmla="*/ 0 h 1808480"/>
              <a:gd name="connsiteX1" fmla="*/ 137160 w 4728210"/>
              <a:gd name="connsiteY1" fmla="*/ 0 h 1808480"/>
              <a:gd name="connsiteX2" fmla="*/ 137160 w 4728210"/>
              <a:gd name="connsiteY2" fmla="*/ 30480 h 1808480"/>
              <a:gd name="connsiteX3" fmla="*/ 198120 w 4728210"/>
              <a:gd name="connsiteY3" fmla="*/ 30480 h 1808480"/>
              <a:gd name="connsiteX4" fmla="*/ 198120 w 4728210"/>
              <a:gd name="connsiteY4" fmla="*/ 55880 h 1808480"/>
              <a:gd name="connsiteX5" fmla="*/ 198120 w 4728210"/>
              <a:gd name="connsiteY5" fmla="*/ 55880 h 1808480"/>
              <a:gd name="connsiteX6" fmla="*/ 218440 w 4728210"/>
              <a:gd name="connsiteY6" fmla="*/ 76200 h 1808480"/>
              <a:gd name="connsiteX7" fmla="*/ 269240 w 4728210"/>
              <a:gd name="connsiteY7" fmla="*/ 76200 h 1808480"/>
              <a:gd name="connsiteX8" fmla="*/ 269240 w 4728210"/>
              <a:gd name="connsiteY8" fmla="*/ 137160 h 1808480"/>
              <a:gd name="connsiteX9" fmla="*/ 314960 w 4728210"/>
              <a:gd name="connsiteY9" fmla="*/ 137160 h 1808480"/>
              <a:gd name="connsiteX10" fmla="*/ 314960 w 4728210"/>
              <a:gd name="connsiteY10" fmla="*/ 177800 h 1808480"/>
              <a:gd name="connsiteX11" fmla="*/ 340360 w 4728210"/>
              <a:gd name="connsiteY11" fmla="*/ 177800 h 1808480"/>
              <a:gd name="connsiteX12" fmla="*/ 340360 w 4728210"/>
              <a:gd name="connsiteY12" fmla="*/ 198120 h 1808480"/>
              <a:gd name="connsiteX13" fmla="*/ 421640 w 4728210"/>
              <a:gd name="connsiteY13" fmla="*/ 198120 h 1808480"/>
              <a:gd name="connsiteX14" fmla="*/ 421640 w 4728210"/>
              <a:gd name="connsiteY14" fmla="*/ 243840 h 1808480"/>
              <a:gd name="connsiteX15" fmla="*/ 452120 w 4728210"/>
              <a:gd name="connsiteY15" fmla="*/ 243840 h 1808480"/>
              <a:gd name="connsiteX16" fmla="*/ 452120 w 4728210"/>
              <a:gd name="connsiteY16" fmla="*/ 269240 h 1808480"/>
              <a:gd name="connsiteX17" fmla="*/ 472440 w 4728210"/>
              <a:gd name="connsiteY17" fmla="*/ 269240 h 1808480"/>
              <a:gd name="connsiteX18" fmla="*/ 472440 w 4728210"/>
              <a:gd name="connsiteY18" fmla="*/ 294640 h 1808480"/>
              <a:gd name="connsiteX19" fmla="*/ 574040 w 4728210"/>
              <a:gd name="connsiteY19" fmla="*/ 294640 h 1808480"/>
              <a:gd name="connsiteX20" fmla="*/ 574040 w 4728210"/>
              <a:gd name="connsiteY20" fmla="*/ 325120 h 1808480"/>
              <a:gd name="connsiteX21" fmla="*/ 589280 w 4728210"/>
              <a:gd name="connsiteY21" fmla="*/ 325120 h 1808480"/>
              <a:gd name="connsiteX22" fmla="*/ 589280 w 4728210"/>
              <a:gd name="connsiteY22" fmla="*/ 386080 h 1808480"/>
              <a:gd name="connsiteX23" fmla="*/ 635000 w 4728210"/>
              <a:gd name="connsiteY23" fmla="*/ 386080 h 1808480"/>
              <a:gd name="connsiteX24" fmla="*/ 635000 w 4728210"/>
              <a:gd name="connsiteY24" fmla="*/ 431800 h 1808480"/>
              <a:gd name="connsiteX25" fmla="*/ 650240 w 4728210"/>
              <a:gd name="connsiteY25" fmla="*/ 431800 h 1808480"/>
              <a:gd name="connsiteX26" fmla="*/ 650240 w 4728210"/>
              <a:gd name="connsiteY26" fmla="*/ 467360 h 1808480"/>
              <a:gd name="connsiteX27" fmla="*/ 675640 w 4728210"/>
              <a:gd name="connsiteY27" fmla="*/ 467360 h 1808480"/>
              <a:gd name="connsiteX28" fmla="*/ 675640 w 4728210"/>
              <a:gd name="connsiteY28" fmla="*/ 492760 h 1808480"/>
              <a:gd name="connsiteX29" fmla="*/ 741680 w 4728210"/>
              <a:gd name="connsiteY29" fmla="*/ 492760 h 1808480"/>
              <a:gd name="connsiteX30" fmla="*/ 741680 w 4728210"/>
              <a:gd name="connsiteY30" fmla="*/ 513080 h 1808480"/>
              <a:gd name="connsiteX31" fmla="*/ 782320 w 4728210"/>
              <a:gd name="connsiteY31" fmla="*/ 513080 h 1808480"/>
              <a:gd name="connsiteX32" fmla="*/ 782320 w 4728210"/>
              <a:gd name="connsiteY32" fmla="*/ 513080 h 1808480"/>
              <a:gd name="connsiteX33" fmla="*/ 782320 w 4728210"/>
              <a:gd name="connsiteY33" fmla="*/ 543560 h 1808480"/>
              <a:gd name="connsiteX34" fmla="*/ 782320 w 4728210"/>
              <a:gd name="connsiteY34" fmla="*/ 589280 h 1808480"/>
              <a:gd name="connsiteX35" fmla="*/ 822960 w 4728210"/>
              <a:gd name="connsiteY35" fmla="*/ 589280 h 1808480"/>
              <a:gd name="connsiteX36" fmla="*/ 822960 w 4728210"/>
              <a:gd name="connsiteY36" fmla="*/ 629920 h 1808480"/>
              <a:gd name="connsiteX37" fmla="*/ 822960 w 4728210"/>
              <a:gd name="connsiteY37" fmla="*/ 629920 h 1808480"/>
              <a:gd name="connsiteX38" fmla="*/ 848360 w 4728210"/>
              <a:gd name="connsiteY38" fmla="*/ 655320 h 1808480"/>
              <a:gd name="connsiteX39" fmla="*/ 878840 w 4728210"/>
              <a:gd name="connsiteY39" fmla="*/ 655320 h 1808480"/>
              <a:gd name="connsiteX40" fmla="*/ 995680 w 4728210"/>
              <a:gd name="connsiteY40" fmla="*/ 655320 h 1808480"/>
              <a:gd name="connsiteX41" fmla="*/ 995680 w 4728210"/>
              <a:gd name="connsiteY41" fmla="*/ 711200 h 1808480"/>
              <a:gd name="connsiteX42" fmla="*/ 1031240 w 4728210"/>
              <a:gd name="connsiteY42" fmla="*/ 711200 h 1808480"/>
              <a:gd name="connsiteX43" fmla="*/ 1031240 w 4728210"/>
              <a:gd name="connsiteY43" fmla="*/ 762000 h 1808480"/>
              <a:gd name="connsiteX44" fmla="*/ 1056640 w 4728210"/>
              <a:gd name="connsiteY44" fmla="*/ 762000 h 1808480"/>
              <a:gd name="connsiteX45" fmla="*/ 1056640 w 4728210"/>
              <a:gd name="connsiteY45" fmla="*/ 812800 h 1808480"/>
              <a:gd name="connsiteX46" fmla="*/ 1102360 w 4728210"/>
              <a:gd name="connsiteY46" fmla="*/ 812800 h 1808480"/>
              <a:gd name="connsiteX47" fmla="*/ 1173480 w 4728210"/>
              <a:gd name="connsiteY47" fmla="*/ 812800 h 1808480"/>
              <a:gd name="connsiteX48" fmla="*/ 1173480 w 4728210"/>
              <a:gd name="connsiteY48" fmla="*/ 812800 h 1808480"/>
              <a:gd name="connsiteX49" fmla="*/ 1173480 w 4728210"/>
              <a:gd name="connsiteY49" fmla="*/ 868680 h 1808480"/>
              <a:gd name="connsiteX50" fmla="*/ 1209040 w 4728210"/>
              <a:gd name="connsiteY50" fmla="*/ 868680 h 1808480"/>
              <a:gd name="connsiteX51" fmla="*/ 1209040 w 4728210"/>
              <a:gd name="connsiteY51" fmla="*/ 904240 h 1808480"/>
              <a:gd name="connsiteX52" fmla="*/ 1209040 w 4728210"/>
              <a:gd name="connsiteY52" fmla="*/ 904240 h 1808480"/>
              <a:gd name="connsiteX53" fmla="*/ 1244600 w 4728210"/>
              <a:gd name="connsiteY53" fmla="*/ 939800 h 1808480"/>
              <a:gd name="connsiteX54" fmla="*/ 1325880 w 4728210"/>
              <a:gd name="connsiteY54" fmla="*/ 939800 h 1808480"/>
              <a:gd name="connsiteX55" fmla="*/ 1325880 w 4728210"/>
              <a:gd name="connsiteY55" fmla="*/ 949960 h 1808480"/>
              <a:gd name="connsiteX56" fmla="*/ 1325880 w 4728210"/>
              <a:gd name="connsiteY56" fmla="*/ 949960 h 1808480"/>
              <a:gd name="connsiteX57" fmla="*/ 1351280 w 4728210"/>
              <a:gd name="connsiteY57" fmla="*/ 975360 h 1808480"/>
              <a:gd name="connsiteX58" fmla="*/ 1407160 w 4728210"/>
              <a:gd name="connsiteY58" fmla="*/ 975360 h 1808480"/>
              <a:gd name="connsiteX59" fmla="*/ 1407160 w 4728210"/>
              <a:gd name="connsiteY59" fmla="*/ 1000760 h 1808480"/>
              <a:gd name="connsiteX60" fmla="*/ 1447800 w 4728210"/>
              <a:gd name="connsiteY60" fmla="*/ 1000760 h 1808480"/>
              <a:gd name="connsiteX61" fmla="*/ 1529080 w 4728210"/>
              <a:gd name="connsiteY61" fmla="*/ 1000760 h 1808480"/>
              <a:gd name="connsiteX62" fmla="*/ 1529080 w 4728210"/>
              <a:gd name="connsiteY62" fmla="*/ 1046480 h 1808480"/>
              <a:gd name="connsiteX63" fmla="*/ 1589723 w 4728210"/>
              <a:gd name="connsiteY63" fmla="*/ 1048067 h 1808480"/>
              <a:gd name="connsiteX64" fmla="*/ 1615122 w 4728210"/>
              <a:gd name="connsiteY64" fmla="*/ 1063943 h 1808480"/>
              <a:gd name="connsiteX65" fmla="*/ 1621472 w 4728210"/>
              <a:gd name="connsiteY65" fmla="*/ 1079817 h 1808480"/>
              <a:gd name="connsiteX66" fmla="*/ 1656080 w 4728210"/>
              <a:gd name="connsiteY66" fmla="*/ 1092200 h 1808480"/>
              <a:gd name="connsiteX67" fmla="*/ 1690687 w 4728210"/>
              <a:gd name="connsiteY67" fmla="*/ 1096963 h 1808480"/>
              <a:gd name="connsiteX68" fmla="*/ 1693863 w 4728210"/>
              <a:gd name="connsiteY68" fmla="*/ 1141730 h 1808480"/>
              <a:gd name="connsiteX69" fmla="*/ 1817370 w 4728210"/>
              <a:gd name="connsiteY69" fmla="*/ 1144905 h 1808480"/>
              <a:gd name="connsiteX70" fmla="*/ 1823720 w 4728210"/>
              <a:gd name="connsiteY70" fmla="*/ 1178560 h 1808480"/>
              <a:gd name="connsiteX71" fmla="*/ 1823720 w 4728210"/>
              <a:gd name="connsiteY71" fmla="*/ 1178560 h 1808480"/>
              <a:gd name="connsiteX72" fmla="*/ 1854200 w 4728210"/>
              <a:gd name="connsiteY72" fmla="*/ 1209040 h 1808480"/>
              <a:gd name="connsiteX73" fmla="*/ 1910080 w 4728210"/>
              <a:gd name="connsiteY73" fmla="*/ 1209040 h 1808480"/>
              <a:gd name="connsiteX74" fmla="*/ 1910080 w 4728210"/>
              <a:gd name="connsiteY74" fmla="*/ 1209040 h 1808480"/>
              <a:gd name="connsiteX75" fmla="*/ 1909445 w 4728210"/>
              <a:gd name="connsiteY75" fmla="*/ 1243330 h 1808480"/>
              <a:gd name="connsiteX76" fmla="*/ 1941724 w 4728210"/>
              <a:gd name="connsiteY76" fmla="*/ 1248094 h 1808480"/>
              <a:gd name="connsiteX77" fmla="*/ 1946169 w 4728210"/>
              <a:gd name="connsiteY77" fmla="*/ 1315932 h 1808480"/>
              <a:gd name="connsiteX78" fmla="*/ 2098040 w 4728210"/>
              <a:gd name="connsiteY78" fmla="*/ 1310640 h 1808480"/>
              <a:gd name="connsiteX79" fmla="*/ 2098040 w 4728210"/>
              <a:gd name="connsiteY79" fmla="*/ 1397000 h 1808480"/>
              <a:gd name="connsiteX80" fmla="*/ 2458720 w 4728210"/>
              <a:gd name="connsiteY80" fmla="*/ 1397000 h 1808480"/>
              <a:gd name="connsiteX81" fmla="*/ 2458720 w 4728210"/>
              <a:gd name="connsiteY81" fmla="*/ 1468120 h 1808480"/>
              <a:gd name="connsiteX82" fmla="*/ 2611120 w 4728210"/>
              <a:gd name="connsiteY82" fmla="*/ 1468120 h 1808480"/>
              <a:gd name="connsiteX83" fmla="*/ 2611120 w 4728210"/>
              <a:gd name="connsiteY83" fmla="*/ 1554480 h 1808480"/>
              <a:gd name="connsiteX84" fmla="*/ 2702560 w 4728210"/>
              <a:gd name="connsiteY84" fmla="*/ 1554480 h 1808480"/>
              <a:gd name="connsiteX85" fmla="*/ 2702560 w 4728210"/>
              <a:gd name="connsiteY85" fmla="*/ 1645920 h 1808480"/>
              <a:gd name="connsiteX86" fmla="*/ 2763520 w 4728210"/>
              <a:gd name="connsiteY86" fmla="*/ 1645920 h 1808480"/>
              <a:gd name="connsiteX87" fmla="*/ 2763520 w 4728210"/>
              <a:gd name="connsiteY87" fmla="*/ 1645920 h 1808480"/>
              <a:gd name="connsiteX88" fmla="*/ 2844800 w 4728210"/>
              <a:gd name="connsiteY88" fmla="*/ 1645920 h 1808480"/>
              <a:gd name="connsiteX89" fmla="*/ 2844800 w 4728210"/>
              <a:gd name="connsiteY89" fmla="*/ 1727200 h 1808480"/>
              <a:gd name="connsiteX90" fmla="*/ 3058160 w 4728210"/>
              <a:gd name="connsiteY90" fmla="*/ 1727200 h 1808480"/>
              <a:gd name="connsiteX91" fmla="*/ 3058160 w 4728210"/>
              <a:gd name="connsiteY91" fmla="*/ 1804670 h 1808480"/>
              <a:gd name="connsiteX92" fmla="*/ 4728210 w 4728210"/>
              <a:gd name="connsiteY92" fmla="*/ 1808480 h 1808480"/>
              <a:gd name="connsiteX0" fmla="*/ 0 w 4728210"/>
              <a:gd name="connsiteY0" fmla="*/ 0 h 1808480"/>
              <a:gd name="connsiteX1" fmla="*/ 137160 w 4728210"/>
              <a:gd name="connsiteY1" fmla="*/ 0 h 1808480"/>
              <a:gd name="connsiteX2" fmla="*/ 137160 w 4728210"/>
              <a:gd name="connsiteY2" fmla="*/ 30480 h 1808480"/>
              <a:gd name="connsiteX3" fmla="*/ 198120 w 4728210"/>
              <a:gd name="connsiteY3" fmla="*/ 30480 h 1808480"/>
              <a:gd name="connsiteX4" fmla="*/ 198120 w 4728210"/>
              <a:gd name="connsiteY4" fmla="*/ 55880 h 1808480"/>
              <a:gd name="connsiteX5" fmla="*/ 198120 w 4728210"/>
              <a:gd name="connsiteY5" fmla="*/ 55880 h 1808480"/>
              <a:gd name="connsiteX6" fmla="*/ 218440 w 4728210"/>
              <a:gd name="connsiteY6" fmla="*/ 76200 h 1808480"/>
              <a:gd name="connsiteX7" fmla="*/ 269240 w 4728210"/>
              <a:gd name="connsiteY7" fmla="*/ 76200 h 1808480"/>
              <a:gd name="connsiteX8" fmla="*/ 269240 w 4728210"/>
              <a:gd name="connsiteY8" fmla="*/ 137160 h 1808480"/>
              <a:gd name="connsiteX9" fmla="*/ 314960 w 4728210"/>
              <a:gd name="connsiteY9" fmla="*/ 137160 h 1808480"/>
              <a:gd name="connsiteX10" fmla="*/ 314960 w 4728210"/>
              <a:gd name="connsiteY10" fmla="*/ 177800 h 1808480"/>
              <a:gd name="connsiteX11" fmla="*/ 340360 w 4728210"/>
              <a:gd name="connsiteY11" fmla="*/ 177800 h 1808480"/>
              <a:gd name="connsiteX12" fmla="*/ 340360 w 4728210"/>
              <a:gd name="connsiteY12" fmla="*/ 198120 h 1808480"/>
              <a:gd name="connsiteX13" fmla="*/ 421640 w 4728210"/>
              <a:gd name="connsiteY13" fmla="*/ 198120 h 1808480"/>
              <a:gd name="connsiteX14" fmla="*/ 421640 w 4728210"/>
              <a:gd name="connsiteY14" fmla="*/ 243840 h 1808480"/>
              <a:gd name="connsiteX15" fmla="*/ 452120 w 4728210"/>
              <a:gd name="connsiteY15" fmla="*/ 243840 h 1808480"/>
              <a:gd name="connsiteX16" fmla="*/ 452120 w 4728210"/>
              <a:gd name="connsiteY16" fmla="*/ 269240 h 1808480"/>
              <a:gd name="connsiteX17" fmla="*/ 472440 w 4728210"/>
              <a:gd name="connsiteY17" fmla="*/ 269240 h 1808480"/>
              <a:gd name="connsiteX18" fmla="*/ 472440 w 4728210"/>
              <a:gd name="connsiteY18" fmla="*/ 294640 h 1808480"/>
              <a:gd name="connsiteX19" fmla="*/ 574040 w 4728210"/>
              <a:gd name="connsiteY19" fmla="*/ 294640 h 1808480"/>
              <a:gd name="connsiteX20" fmla="*/ 574040 w 4728210"/>
              <a:gd name="connsiteY20" fmla="*/ 325120 h 1808480"/>
              <a:gd name="connsiteX21" fmla="*/ 589280 w 4728210"/>
              <a:gd name="connsiteY21" fmla="*/ 325120 h 1808480"/>
              <a:gd name="connsiteX22" fmla="*/ 589280 w 4728210"/>
              <a:gd name="connsiteY22" fmla="*/ 386080 h 1808480"/>
              <a:gd name="connsiteX23" fmla="*/ 635000 w 4728210"/>
              <a:gd name="connsiteY23" fmla="*/ 386080 h 1808480"/>
              <a:gd name="connsiteX24" fmla="*/ 635000 w 4728210"/>
              <a:gd name="connsiteY24" fmla="*/ 431800 h 1808480"/>
              <a:gd name="connsiteX25" fmla="*/ 650240 w 4728210"/>
              <a:gd name="connsiteY25" fmla="*/ 431800 h 1808480"/>
              <a:gd name="connsiteX26" fmla="*/ 650240 w 4728210"/>
              <a:gd name="connsiteY26" fmla="*/ 467360 h 1808480"/>
              <a:gd name="connsiteX27" fmla="*/ 675640 w 4728210"/>
              <a:gd name="connsiteY27" fmla="*/ 467360 h 1808480"/>
              <a:gd name="connsiteX28" fmla="*/ 675640 w 4728210"/>
              <a:gd name="connsiteY28" fmla="*/ 492760 h 1808480"/>
              <a:gd name="connsiteX29" fmla="*/ 741680 w 4728210"/>
              <a:gd name="connsiteY29" fmla="*/ 492760 h 1808480"/>
              <a:gd name="connsiteX30" fmla="*/ 741680 w 4728210"/>
              <a:gd name="connsiteY30" fmla="*/ 513080 h 1808480"/>
              <a:gd name="connsiteX31" fmla="*/ 782320 w 4728210"/>
              <a:gd name="connsiteY31" fmla="*/ 513080 h 1808480"/>
              <a:gd name="connsiteX32" fmla="*/ 782320 w 4728210"/>
              <a:gd name="connsiteY32" fmla="*/ 513080 h 1808480"/>
              <a:gd name="connsiteX33" fmla="*/ 782320 w 4728210"/>
              <a:gd name="connsiteY33" fmla="*/ 543560 h 1808480"/>
              <a:gd name="connsiteX34" fmla="*/ 782320 w 4728210"/>
              <a:gd name="connsiteY34" fmla="*/ 589280 h 1808480"/>
              <a:gd name="connsiteX35" fmla="*/ 822960 w 4728210"/>
              <a:gd name="connsiteY35" fmla="*/ 589280 h 1808480"/>
              <a:gd name="connsiteX36" fmla="*/ 822960 w 4728210"/>
              <a:gd name="connsiteY36" fmla="*/ 629920 h 1808480"/>
              <a:gd name="connsiteX37" fmla="*/ 822960 w 4728210"/>
              <a:gd name="connsiteY37" fmla="*/ 629920 h 1808480"/>
              <a:gd name="connsiteX38" fmla="*/ 848360 w 4728210"/>
              <a:gd name="connsiteY38" fmla="*/ 655320 h 1808480"/>
              <a:gd name="connsiteX39" fmla="*/ 878840 w 4728210"/>
              <a:gd name="connsiteY39" fmla="*/ 655320 h 1808480"/>
              <a:gd name="connsiteX40" fmla="*/ 995680 w 4728210"/>
              <a:gd name="connsiteY40" fmla="*/ 655320 h 1808480"/>
              <a:gd name="connsiteX41" fmla="*/ 995680 w 4728210"/>
              <a:gd name="connsiteY41" fmla="*/ 711200 h 1808480"/>
              <a:gd name="connsiteX42" fmla="*/ 1031240 w 4728210"/>
              <a:gd name="connsiteY42" fmla="*/ 711200 h 1808480"/>
              <a:gd name="connsiteX43" fmla="*/ 1031240 w 4728210"/>
              <a:gd name="connsiteY43" fmla="*/ 762000 h 1808480"/>
              <a:gd name="connsiteX44" fmla="*/ 1056640 w 4728210"/>
              <a:gd name="connsiteY44" fmla="*/ 762000 h 1808480"/>
              <a:gd name="connsiteX45" fmla="*/ 1056640 w 4728210"/>
              <a:gd name="connsiteY45" fmla="*/ 812800 h 1808480"/>
              <a:gd name="connsiteX46" fmla="*/ 1102360 w 4728210"/>
              <a:gd name="connsiteY46" fmla="*/ 812800 h 1808480"/>
              <a:gd name="connsiteX47" fmla="*/ 1173480 w 4728210"/>
              <a:gd name="connsiteY47" fmla="*/ 812800 h 1808480"/>
              <a:gd name="connsiteX48" fmla="*/ 1173480 w 4728210"/>
              <a:gd name="connsiteY48" fmla="*/ 812800 h 1808480"/>
              <a:gd name="connsiteX49" fmla="*/ 1173480 w 4728210"/>
              <a:gd name="connsiteY49" fmla="*/ 868680 h 1808480"/>
              <a:gd name="connsiteX50" fmla="*/ 1209040 w 4728210"/>
              <a:gd name="connsiteY50" fmla="*/ 868680 h 1808480"/>
              <a:gd name="connsiteX51" fmla="*/ 1209040 w 4728210"/>
              <a:gd name="connsiteY51" fmla="*/ 904240 h 1808480"/>
              <a:gd name="connsiteX52" fmla="*/ 1209040 w 4728210"/>
              <a:gd name="connsiteY52" fmla="*/ 904240 h 1808480"/>
              <a:gd name="connsiteX53" fmla="*/ 1244600 w 4728210"/>
              <a:gd name="connsiteY53" fmla="*/ 939800 h 1808480"/>
              <a:gd name="connsiteX54" fmla="*/ 1325880 w 4728210"/>
              <a:gd name="connsiteY54" fmla="*/ 939800 h 1808480"/>
              <a:gd name="connsiteX55" fmla="*/ 1325880 w 4728210"/>
              <a:gd name="connsiteY55" fmla="*/ 949960 h 1808480"/>
              <a:gd name="connsiteX56" fmla="*/ 1325880 w 4728210"/>
              <a:gd name="connsiteY56" fmla="*/ 949960 h 1808480"/>
              <a:gd name="connsiteX57" fmla="*/ 1351280 w 4728210"/>
              <a:gd name="connsiteY57" fmla="*/ 975360 h 1808480"/>
              <a:gd name="connsiteX58" fmla="*/ 1407160 w 4728210"/>
              <a:gd name="connsiteY58" fmla="*/ 975360 h 1808480"/>
              <a:gd name="connsiteX59" fmla="*/ 1407160 w 4728210"/>
              <a:gd name="connsiteY59" fmla="*/ 1000760 h 1808480"/>
              <a:gd name="connsiteX60" fmla="*/ 1447800 w 4728210"/>
              <a:gd name="connsiteY60" fmla="*/ 1000760 h 1808480"/>
              <a:gd name="connsiteX61" fmla="*/ 1529080 w 4728210"/>
              <a:gd name="connsiteY61" fmla="*/ 1000760 h 1808480"/>
              <a:gd name="connsiteX62" fmla="*/ 1529080 w 4728210"/>
              <a:gd name="connsiteY62" fmla="*/ 1046480 h 1808480"/>
              <a:gd name="connsiteX63" fmla="*/ 1589723 w 4728210"/>
              <a:gd name="connsiteY63" fmla="*/ 1048067 h 1808480"/>
              <a:gd name="connsiteX64" fmla="*/ 1615122 w 4728210"/>
              <a:gd name="connsiteY64" fmla="*/ 1063943 h 1808480"/>
              <a:gd name="connsiteX65" fmla="*/ 1659572 w 4728210"/>
              <a:gd name="connsiteY65" fmla="*/ 1022667 h 1808480"/>
              <a:gd name="connsiteX66" fmla="*/ 1656080 w 4728210"/>
              <a:gd name="connsiteY66" fmla="*/ 1092200 h 1808480"/>
              <a:gd name="connsiteX67" fmla="*/ 1690687 w 4728210"/>
              <a:gd name="connsiteY67" fmla="*/ 1096963 h 1808480"/>
              <a:gd name="connsiteX68" fmla="*/ 1693863 w 4728210"/>
              <a:gd name="connsiteY68" fmla="*/ 1141730 h 1808480"/>
              <a:gd name="connsiteX69" fmla="*/ 1817370 w 4728210"/>
              <a:gd name="connsiteY69" fmla="*/ 1144905 h 1808480"/>
              <a:gd name="connsiteX70" fmla="*/ 1823720 w 4728210"/>
              <a:gd name="connsiteY70" fmla="*/ 1178560 h 1808480"/>
              <a:gd name="connsiteX71" fmla="*/ 1823720 w 4728210"/>
              <a:gd name="connsiteY71" fmla="*/ 1178560 h 1808480"/>
              <a:gd name="connsiteX72" fmla="*/ 1854200 w 4728210"/>
              <a:gd name="connsiteY72" fmla="*/ 1209040 h 1808480"/>
              <a:gd name="connsiteX73" fmla="*/ 1910080 w 4728210"/>
              <a:gd name="connsiteY73" fmla="*/ 1209040 h 1808480"/>
              <a:gd name="connsiteX74" fmla="*/ 1910080 w 4728210"/>
              <a:gd name="connsiteY74" fmla="*/ 1209040 h 1808480"/>
              <a:gd name="connsiteX75" fmla="*/ 1909445 w 4728210"/>
              <a:gd name="connsiteY75" fmla="*/ 1243330 h 1808480"/>
              <a:gd name="connsiteX76" fmla="*/ 1941724 w 4728210"/>
              <a:gd name="connsiteY76" fmla="*/ 1248094 h 1808480"/>
              <a:gd name="connsiteX77" fmla="*/ 1946169 w 4728210"/>
              <a:gd name="connsiteY77" fmla="*/ 1315932 h 1808480"/>
              <a:gd name="connsiteX78" fmla="*/ 2098040 w 4728210"/>
              <a:gd name="connsiteY78" fmla="*/ 1310640 h 1808480"/>
              <a:gd name="connsiteX79" fmla="*/ 2098040 w 4728210"/>
              <a:gd name="connsiteY79" fmla="*/ 1397000 h 1808480"/>
              <a:gd name="connsiteX80" fmla="*/ 2458720 w 4728210"/>
              <a:gd name="connsiteY80" fmla="*/ 1397000 h 1808480"/>
              <a:gd name="connsiteX81" fmla="*/ 2458720 w 4728210"/>
              <a:gd name="connsiteY81" fmla="*/ 1468120 h 1808480"/>
              <a:gd name="connsiteX82" fmla="*/ 2611120 w 4728210"/>
              <a:gd name="connsiteY82" fmla="*/ 1468120 h 1808480"/>
              <a:gd name="connsiteX83" fmla="*/ 2611120 w 4728210"/>
              <a:gd name="connsiteY83" fmla="*/ 1554480 h 1808480"/>
              <a:gd name="connsiteX84" fmla="*/ 2702560 w 4728210"/>
              <a:gd name="connsiteY84" fmla="*/ 1554480 h 1808480"/>
              <a:gd name="connsiteX85" fmla="*/ 2702560 w 4728210"/>
              <a:gd name="connsiteY85" fmla="*/ 1645920 h 1808480"/>
              <a:gd name="connsiteX86" fmla="*/ 2763520 w 4728210"/>
              <a:gd name="connsiteY86" fmla="*/ 1645920 h 1808480"/>
              <a:gd name="connsiteX87" fmla="*/ 2763520 w 4728210"/>
              <a:gd name="connsiteY87" fmla="*/ 1645920 h 1808480"/>
              <a:gd name="connsiteX88" fmla="*/ 2844800 w 4728210"/>
              <a:gd name="connsiteY88" fmla="*/ 1645920 h 1808480"/>
              <a:gd name="connsiteX89" fmla="*/ 2844800 w 4728210"/>
              <a:gd name="connsiteY89" fmla="*/ 1727200 h 1808480"/>
              <a:gd name="connsiteX90" fmla="*/ 3058160 w 4728210"/>
              <a:gd name="connsiteY90" fmla="*/ 1727200 h 1808480"/>
              <a:gd name="connsiteX91" fmla="*/ 3058160 w 4728210"/>
              <a:gd name="connsiteY91" fmla="*/ 1804670 h 1808480"/>
              <a:gd name="connsiteX92" fmla="*/ 4728210 w 4728210"/>
              <a:gd name="connsiteY92" fmla="*/ 1808480 h 1808480"/>
              <a:gd name="connsiteX0" fmla="*/ 0 w 4728210"/>
              <a:gd name="connsiteY0" fmla="*/ 0 h 1808480"/>
              <a:gd name="connsiteX1" fmla="*/ 137160 w 4728210"/>
              <a:gd name="connsiteY1" fmla="*/ 0 h 1808480"/>
              <a:gd name="connsiteX2" fmla="*/ 137160 w 4728210"/>
              <a:gd name="connsiteY2" fmla="*/ 30480 h 1808480"/>
              <a:gd name="connsiteX3" fmla="*/ 198120 w 4728210"/>
              <a:gd name="connsiteY3" fmla="*/ 30480 h 1808480"/>
              <a:gd name="connsiteX4" fmla="*/ 198120 w 4728210"/>
              <a:gd name="connsiteY4" fmla="*/ 55880 h 1808480"/>
              <a:gd name="connsiteX5" fmla="*/ 198120 w 4728210"/>
              <a:gd name="connsiteY5" fmla="*/ 55880 h 1808480"/>
              <a:gd name="connsiteX6" fmla="*/ 218440 w 4728210"/>
              <a:gd name="connsiteY6" fmla="*/ 76200 h 1808480"/>
              <a:gd name="connsiteX7" fmla="*/ 269240 w 4728210"/>
              <a:gd name="connsiteY7" fmla="*/ 76200 h 1808480"/>
              <a:gd name="connsiteX8" fmla="*/ 269240 w 4728210"/>
              <a:gd name="connsiteY8" fmla="*/ 137160 h 1808480"/>
              <a:gd name="connsiteX9" fmla="*/ 314960 w 4728210"/>
              <a:gd name="connsiteY9" fmla="*/ 137160 h 1808480"/>
              <a:gd name="connsiteX10" fmla="*/ 314960 w 4728210"/>
              <a:gd name="connsiteY10" fmla="*/ 177800 h 1808480"/>
              <a:gd name="connsiteX11" fmla="*/ 340360 w 4728210"/>
              <a:gd name="connsiteY11" fmla="*/ 177800 h 1808480"/>
              <a:gd name="connsiteX12" fmla="*/ 340360 w 4728210"/>
              <a:gd name="connsiteY12" fmla="*/ 198120 h 1808480"/>
              <a:gd name="connsiteX13" fmla="*/ 421640 w 4728210"/>
              <a:gd name="connsiteY13" fmla="*/ 198120 h 1808480"/>
              <a:gd name="connsiteX14" fmla="*/ 421640 w 4728210"/>
              <a:gd name="connsiteY14" fmla="*/ 243840 h 1808480"/>
              <a:gd name="connsiteX15" fmla="*/ 452120 w 4728210"/>
              <a:gd name="connsiteY15" fmla="*/ 243840 h 1808480"/>
              <a:gd name="connsiteX16" fmla="*/ 452120 w 4728210"/>
              <a:gd name="connsiteY16" fmla="*/ 269240 h 1808480"/>
              <a:gd name="connsiteX17" fmla="*/ 472440 w 4728210"/>
              <a:gd name="connsiteY17" fmla="*/ 269240 h 1808480"/>
              <a:gd name="connsiteX18" fmla="*/ 472440 w 4728210"/>
              <a:gd name="connsiteY18" fmla="*/ 294640 h 1808480"/>
              <a:gd name="connsiteX19" fmla="*/ 574040 w 4728210"/>
              <a:gd name="connsiteY19" fmla="*/ 294640 h 1808480"/>
              <a:gd name="connsiteX20" fmla="*/ 574040 w 4728210"/>
              <a:gd name="connsiteY20" fmla="*/ 325120 h 1808480"/>
              <a:gd name="connsiteX21" fmla="*/ 589280 w 4728210"/>
              <a:gd name="connsiteY21" fmla="*/ 325120 h 1808480"/>
              <a:gd name="connsiteX22" fmla="*/ 589280 w 4728210"/>
              <a:gd name="connsiteY22" fmla="*/ 386080 h 1808480"/>
              <a:gd name="connsiteX23" fmla="*/ 635000 w 4728210"/>
              <a:gd name="connsiteY23" fmla="*/ 386080 h 1808480"/>
              <a:gd name="connsiteX24" fmla="*/ 635000 w 4728210"/>
              <a:gd name="connsiteY24" fmla="*/ 431800 h 1808480"/>
              <a:gd name="connsiteX25" fmla="*/ 650240 w 4728210"/>
              <a:gd name="connsiteY25" fmla="*/ 431800 h 1808480"/>
              <a:gd name="connsiteX26" fmla="*/ 650240 w 4728210"/>
              <a:gd name="connsiteY26" fmla="*/ 467360 h 1808480"/>
              <a:gd name="connsiteX27" fmla="*/ 675640 w 4728210"/>
              <a:gd name="connsiteY27" fmla="*/ 467360 h 1808480"/>
              <a:gd name="connsiteX28" fmla="*/ 675640 w 4728210"/>
              <a:gd name="connsiteY28" fmla="*/ 492760 h 1808480"/>
              <a:gd name="connsiteX29" fmla="*/ 741680 w 4728210"/>
              <a:gd name="connsiteY29" fmla="*/ 492760 h 1808480"/>
              <a:gd name="connsiteX30" fmla="*/ 741680 w 4728210"/>
              <a:gd name="connsiteY30" fmla="*/ 513080 h 1808480"/>
              <a:gd name="connsiteX31" fmla="*/ 782320 w 4728210"/>
              <a:gd name="connsiteY31" fmla="*/ 513080 h 1808480"/>
              <a:gd name="connsiteX32" fmla="*/ 782320 w 4728210"/>
              <a:gd name="connsiteY32" fmla="*/ 513080 h 1808480"/>
              <a:gd name="connsiteX33" fmla="*/ 782320 w 4728210"/>
              <a:gd name="connsiteY33" fmla="*/ 543560 h 1808480"/>
              <a:gd name="connsiteX34" fmla="*/ 782320 w 4728210"/>
              <a:gd name="connsiteY34" fmla="*/ 589280 h 1808480"/>
              <a:gd name="connsiteX35" fmla="*/ 822960 w 4728210"/>
              <a:gd name="connsiteY35" fmla="*/ 589280 h 1808480"/>
              <a:gd name="connsiteX36" fmla="*/ 822960 w 4728210"/>
              <a:gd name="connsiteY36" fmla="*/ 629920 h 1808480"/>
              <a:gd name="connsiteX37" fmla="*/ 822960 w 4728210"/>
              <a:gd name="connsiteY37" fmla="*/ 629920 h 1808480"/>
              <a:gd name="connsiteX38" fmla="*/ 848360 w 4728210"/>
              <a:gd name="connsiteY38" fmla="*/ 655320 h 1808480"/>
              <a:gd name="connsiteX39" fmla="*/ 878840 w 4728210"/>
              <a:gd name="connsiteY39" fmla="*/ 655320 h 1808480"/>
              <a:gd name="connsiteX40" fmla="*/ 995680 w 4728210"/>
              <a:gd name="connsiteY40" fmla="*/ 655320 h 1808480"/>
              <a:gd name="connsiteX41" fmla="*/ 995680 w 4728210"/>
              <a:gd name="connsiteY41" fmla="*/ 711200 h 1808480"/>
              <a:gd name="connsiteX42" fmla="*/ 1031240 w 4728210"/>
              <a:gd name="connsiteY42" fmla="*/ 711200 h 1808480"/>
              <a:gd name="connsiteX43" fmla="*/ 1031240 w 4728210"/>
              <a:gd name="connsiteY43" fmla="*/ 762000 h 1808480"/>
              <a:gd name="connsiteX44" fmla="*/ 1056640 w 4728210"/>
              <a:gd name="connsiteY44" fmla="*/ 762000 h 1808480"/>
              <a:gd name="connsiteX45" fmla="*/ 1056640 w 4728210"/>
              <a:gd name="connsiteY45" fmla="*/ 812800 h 1808480"/>
              <a:gd name="connsiteX46" fmla="*/ 1102360 w 4728210"/>
              <a:gd name="connsiteY46" fmla="*/ 812800 h 1808480"/>
              <a:gd name="connsiteX47" fmla="*/ 1173480 w 4728210"/>
              <a:gd name="connsiteY47" fmla="*/ 812800 h 1808480"/>
              <a:gd name="connsiteX48" fmla="*/ 1173480 w 4728210"/>
              <a:gd name="connsiteY48" fmla="*/ 812800 h 1808480"/>
              <a:gd name="connsiteX49" fmla="*/ 1173480 w 4728210"/>
              <a:gd name="connsiteY49" fmla="*/ 868680 h 1808480"/>
              <a:gd name="connsiteX50" fmla="*/ 1209040 w 4728210"/>
              <a:gd name="connsiteY50" fmla="*/ 868680 h 1808480"/>
              <a:gd name="connsiteX51" fmla="*/ 1209040 w 4728210"/>
              <a:gd name="connsiteY51" fmla="*/ 904240 h 1808480"/>
              <a:gd name="connsiteX52" fmla="*/ 1209040 w 4728210"/>
              <a:gd name="connsiteY52" fmla="*/ 904240 h 1808480"/>
              <a:gd name="connsiteX53" fmla="*/ 1244600 w 4728210"/>
              <a:gd name="connsiteY53" fmla="*/ 939800 h 1808480"/>
              <a:gd name="connsiteX54" fmla="*/ 1325880 w 4728210"/>
              <a:gd name="connsiteY54" fmla="*/ 939800 h 1808480"/>
              <a:gd name="connsiteX55" fmla="*/ 1325880 w 4728210"/>
              <a:gd name="connsiteY55" fmla="*/ 949960 h 1808480"/>
              <a:gd name="connsiteX56" fmla="*/ 1325880 w 4728210"/>
              <a:gd name="connsiteY56" fmla="*/ 949960 h 1808480"/>
              <a:gd name="connsiteX57" fmla="*/ 1351280 w 4728210"/>
              <a:gd name="connsiteY57" fmla="*/ 975360 h 1808480"/>
              <a:gd name="connsiteX58" fmla="*/ 1407160 w 4728210"/>
              <a:gd name="connsiteY58" fmla="*/ 975360 h 1808480"/>
              <a:gd name="connsiteX59" fmla="*/ 1407160 w 4728210"/>
              <a:gd name="connsiteY59" fmla="*/ 1000760 h 1808480"/>
              <a:gd name="connsiteX60" fmla="*/ 1447800 w 4728210"/>
              <a:gd name="connsiteY60" fmla="*/ 1000760 h 1808480"/>
              <a:gd name="connsiteX61" fmla="*/ 1529080 w 4728210"/>
              <a:gd name="connsiteY61" fmla="*/ 1000760 h 1808480"/>
              <a:gd name="connsiteX62" fmla="*/ 1529080 w 4728210"/>
              <a:gd name="connsiteY62" fmla="*/ 1046480 h 1808480"/>
              <a:gd name="connsiteX63" fmla="*/ 1589723 w 4728210"/>
              <a:gd name="connsiteY63" fmla="*/ 1048067 h 1808480"/>
              <a:gd name="connsiteX64" fmla="*/ 1615122 w 4728210"/>
              <a:gd name="connsiteY64" fmla="*/ 1063943 h 1808480"/>
              <a:gd name="connsiteX65" fmla="*/ 1659572 w 4728210"/>
              <a:gd name="connsiteY65" fmla="*/ 1022667 h 1808480"/>
              <a:gd name="connsiteX66" fmla="*/ 1656080 w 4728210"/>
              <a:gd name="connsiteY66" fmla="*/ 1092200 h 1808480"/>
              <a:gd name="connsiteX67" fmla="*/ 1685925 w 4728210"/>
              <a:gd name="connsiteY67" fmla="*/ 1096963 h 1808480"/>
              <a:gd name="connsiteX68" fmla="*/ 1693863 w 4728210"/>
              <a:gd name="connsiteY68" fmla="*/ 1141730 h 1808480"/>
              <a:gd name="connsiteX69" fmla="*/ 1817370 w 4728210"/>
              <a:gd name="connsiteY69" fmla="*/ 1144905 h 1808480"/>
              <a:gd name="connsiteX70" fmla="*/ 1823720 w 4728210"/>
              <a:gd name="connsiteY70" fmla="*/ 1178560 h 1808480"/>
              <a:gd name="connsiteX71" fmla="*/ 1823720 w 4728210"/>
              <a:gd name="connsiteY71" fmla="*/ 1178560 h 1808480"/>
              <a:gd name="connsiteX72" fmla="*/ 1854200 w 4728210"/>
              <a:gd name="connsiteY72" fmla="*/ 1209040 h 1808480"/>
              <a:gd name="connsiteX73" fmla="*/ 1910080 w 4728210"/>
              <a:gd name="connsiteY73" fmla="*/ 1209040 h 1808480"/>
              <a:gd name="connsiteX74" fmla="*/ 1910080 w 4728210"/>
              <a:gd name="connsiteY74" fmla="*/ 1209040 h 1808480"/>
              <a:gd name="connsiteX75" fmla="*/ 1909445 w 4728210"/>
              <a:gd name="connsiteY75" fmla="*/ 1243330 h 1808480"/>
              <a:gd name="connsiteX76" fmla="*/ 1941724 w 4728210"/>
              <a:gd name="connsiteY76" fmla="*/ 1248094 h 1808480"/>
              <a:gd name="connsiteX77" fmla="*/ 1946169 w 4728210"/>
              <a:gd name="connsiteY77" fmla="*/ 1315932 h 1808480"/>
              <a:gd name="connsiteX78" fmla="*/ 2098040 w 4728210"/>
              <a:gd name="connsiteY78" fmla="*/ 1310640 h 1808480"/>
              <a:gd name="connsiteX79" fmla="*/ 2098040 w 4728210"/>
              <a:gd name="connsiteY79" fmla="*/ 1397000 h 1808480"/>
              <a:gd name="connsiteX80" fmla="*/ 2458720 w 4728210"/>
              <a:gd name="connsiteY80" fmla="*/ 1397000 h 1808480"/>
              <a:gd name="connsiteX81" fmla="*/ 2458720 w 4728210"/>
              <a:gd name="connsiteY81" fmla="*/ 1468120 h 1808480"/>
              <a:gd name="connsiteX82" fmla="*/ 2611120 w 4728210"/>
              <a:gd name="connsiteY82" fmla="*/ 1468120 h 1808480"/>
              <a:gd name="connsiteX83" fmla="*/ 2611120 w 4728210"/>
              <a:gd name="connsiteY83" fmla="*/ 1554480 h 1808480"/>
              <a:gd name="connsiteX84" fmla="*/ 2702560 w 4728210"/>
              <a:gd name="connsiteY84" fmla="*/ 1554480 h 1808480"/>
              <a:gd name="connsiteX85" fmla="*/ 2702560 w 4728210"/>
              <a:gd name="connsiteY85" fmla="*/ 1645920 h 1808480"/>
              <a:gd name="connsiteX86" fmla="*/ 2763520 w 4728210"/>
              <a:gd name="connsiteY86" fmla="*/ 1645920 h 1808480"/>
              <a:gd name="connsiteX87" fmla="*/ 2763520 w 4728210"/>
              <a:gd name="connsiteY87" fmla="*/ 1645920 h 1808480"/>
              <a:gd name="connsiteX88" fmla="*/ 2844800 w 4728210"/>
              <a:gd name="connsiteY88" fmla="*/ 1645920 h 1808480"/>
              <a:gd name="connsiteX89" fmla="*/ 2844800 w 4728210"/>
              <a:gd name="connsiteY89" fmla="*/ 1727200 h 1808480"/>
              <a:gd name="connsiteX90" fmla="*/ 3058160 w 4728210"/>
              <a:gd name="connsiteY90" fmla="*/ 1727200 h 1808480"/>
              <a:gd name="connsiteX91" fmla="*/ 3058160 w 4728210"/>
              <a:gd name="connsiteY91" fmla="*/ 1804670 h 1808480"/>
              <a:gd name="connsiteX92" fmla="*/ 4728210 w 4728210"/>
              <a:gd name="connsiteY92" fmla="*/ 1808480 h 1808480"/>
              <a:gd name="connsiteX0" fmla="*/ 0 w 4728210"/>
              <a:gd name="connsiteY0" fmla="*/ 0 h 1808480"/>
              <a:gd name="connsiteX1" fmla="*/ 137160 w 4728210"/>
              <a:gd name="connsiteY1" fmla="*/ 0 h 1808480"/>
              <a:gd name="connsiteX2" fmla="*/ 137160 w 4728210"/>
              <a:gd name="connsiteY2" fmla="*/ 30480 h 1808480"/>
              <a:gd name="connsiteX3" fmla="*/ 198120 w 4728210"/>
              <a:gd name="connsiteY3" fmla="*/ 30480 h 1808480"/>
              <a:gd name="connsiteX4" fmla="*/ 198120 w 4728210"/>
              <a:gd name="connsiteY4" fmla="*/ 55880 h 1808480"/>
              <a:gd name="connsiteX5" fmla="*/ 198120 w 4728210"/>
              <a:gd name="connsiteY5" fmla="*/ 55880 h 1808480"/>
              <a:gd name="connsiteX6" fmla="*/ 218440 w 4728210"/>
              <a:gd name="connsiteY6" fmla="*/ 76200 h 1808480"/>
              <a:gd name="connsiteX7" fmla="*/ 269240 w 4728210"/>
              <a:gd name="connsiteY7" fmla="*/ 76200 h 1808480"/>
              <a:gd name="connsiteX8" fmla="*/ 269240 w 4728210"/>
              <a:gd name="connsiteY8" fmla="*/ 137160 h 1808480"/>
              <a:gd name="connsiteX9" fmla="*/ 314960 w 4728210"/>
              <a:gd name="connsiteY9" fmla="*/ 137160 h 1808480"/>
              <a:gd name="connsiteX10" fmla="*/ 314960 w 4728210"/>
              <a:gd name="connsiteY10" fmla="*/ 177800 h 1808480"/>
              <a:gd name="connsiteX11" fmla="*/ 340360 w 4728210"/>
              <a:gd name="connsiteY11" fmla="*/ 177800 h 1808480"/>
              <a:gd name="connsiteX12" fmla="*/ 340360 w 4728210"/>
              <a:gd name="connsiteY12" fmla="*/ 198120 h 1808480"/>
              <a:gd name="connsiteX13" fmla="*/ 421640 w 4728210"/>
              <a:gd name="connsiteY13" fmla="*/ 198120 h 1808480"/>
              <a:gd name="connsiteX14" fmla="*/ 421640 w 4728210"/>
              <a:gd name="connsiteY14" fmla="*/ 243840 h 1808480"/>
              <a:gd name="connsiteX15" fmla="*/ 452120 w 4728210"/>
              <a:gd name="connsiteY15" fmla="*/ 243840 h 1808480"/>
              <a:gd name="connsiteX16" fmla="*/ 452120 w 4728210"/>
              <a:gd name="connsiteY16" fmla="*/ 269240 h 1808480"/>
              <a:gd name="connsiteX17" fmla="*/ 472440 w 4728210"/>
              <a:gd name="connsiteY17" fmla="*/ 269240 h 1808480"/>
              <a:gd name="connsiteX18" fmla="*/ 472440 w 4728210"/>
              <a:gd name="connsiteY18" fmla="*/ 294640 h 1808480"/>
              <a:gd name="connsiteX19" fmla="*/ 574040 w 4728210"/>
              <a:gd name="connsiteY19" fmla="*/ 294640 h 1808480"/>
              <a:gd name="connsiteX20" fmla="*/ 574040 w 4728210"/>
              <a:gd name="connsiteY20" fmla="*/ 325120 h 1808480"/>
              <a:gd name="connsiteX21" fmla="*/ 589280 w 4728210"/>
              <a:gd name="connsiteY21" fmla="*/ 325120 h 1808480"/>
              <a:gd name="connsiteX22" fmla="*/ 589280 w 4728210"/>
              <a:gd name="connsiteY22" fmla="*/ 386080 h 1808480"/>
              <a:gd name="connsiteX23" fmla="*/ 635000 w 4728210"/>
              <a:gd name="connsiteY23" fmla="*/ 386080 h 1808480"/>
              <a:gd name="connsiteX24" fmla="*/ 635000 w 4728210"/>
              <a:gd name="connsiteY24" fmla="*/ 431800 h 1808480"/>
              <a:gd name="connsiteX25" fmla="*/ 650240 w 4728210"/>
              <a:gd name="connsiteY25" fmla="*/ 431800 h 1808480"/>
              <a:gd name="connsiteX26" fmla="*/ 650240 w 4728210"/>
              <a:gd name="connsiteY26" fmla="*/ 467360 h 1808480"/>
              <a:gd name="connsiteX27" fmla="*/ 675640 w 4728210"/>
              <a:gd name="connsiteY27" fmla="*/ 467360 h 1808480"/>
              <a:gd name="connsiteX28" fmla="*/ 675640 w 4728210"/>
              <a:gd name="connsiteY28" fmla="*/ 492760 h 1808480"/>
              <a:gd name="connsiteX29" fmla="*/ 741680 w 4728210"/>
              <a:gd name="connsiteY29" fmla="*/ 492760 h 1808480"/>
              <a:gd name="connsiteX30" fmla="*/ 741680 w 4728210"/>
              <a:gd name="connsiteY30" fmla="*/ 513080 h 1808480"/>
              <a:gd name="connsiteX31" fmla="*/ 782320 w 4728210"/>
              <a:gd name="connsiteY31" fmla="*/ 513080 h 1808480"/>
              <a:gd name="connsiteX32" fmla="*/ 782320 w 4728210"/>
              <a:gd name="connsiteY32" fmla="*/ 513080 h 1808480"/>
              <a:gd name="connsiteX33" fmla="*/ 782320 w 4728210"/>
              <a:gd name="connsiteY33" fmla="*/ 543560 h 1808480"/>
              <a:gd name="connsiteX34" fmla="*/ 782320 w 4728210"/>
              <a:gd name="connsiteY34" fmla="*/ 589280 h 1808480"/>
              <a:gd name="connsiteX35" fmla="*/ 822960 w 4728210"/>
              <a:gd name="connsiteY35" fmla="*/ 589280 h 1808480"/>
              <a:gd name="connsiteX36" fmla="*/ 822960 w 4728210"/>
              <a:gd name="connsiteY36" fmla="*/ 629920 h 1808480"/>
              <a:gd name="connsiteX37" fmla="*/ 822960 w 4728210"/>
              <a:gd name="connsiteY37" fmla="*/ 629920 h 1808480"/>
              <a:gd name="connsiteX38" fmla="*/ 848360 w 4728210"/>
              <a:gd name="connsiteY38" fmla="*/ 655320 h 1808480"/>
              <a:gd name="connsiteX39" fmla="*/ 878840 w 4728210"/>
              <a:gd name="connsiteY39" fmla="*/ 655320 h 1808480"/>
              <a:gd name="connsiteX40" fmla="*/ 995680 w 4728210"/>
              <a:gd name="connsiteY40" fmla="*/ 655320 h 1808480"/>
              <a:gd name="connsiteX41" fmla="*/ 995680 w 4728210"/>
              <a:gd name="connsiteY41" fmla="*/ 711200 h 1808480"/>
              <a:gd name="connsiteX42" fmla="*/ 1031240 w 4728210"/>
              <a:gd name="connsiteY42" fmla="*/ 711200 h 1808480"/>
              <a:gd name="connsiteX43" fmla="*/ 1031240 w 4728210"/>
              <a:gd name="connsiteY43" fmla="*/ 762000 h 1808480"/>
              <a:gd name="connsiteX44" fmla="*/ 1056640 w 4728210"/>
              <a:gd name="connsiteY44" fmla="*/ 762000 h 1808480"/>
              <a:gd name="connsiteX45" fmla="*/ 1056640 w 4728210"/>
              <a:gd name="connsiteY45" fmla="*/ 812800 h 1808480"/>
              <a:gd name="connsiteX46" fmla="*/ 1102360 w 4728210"/>
              <a:gd name="connsiteY46" fmla="*/ 812800 h 1808480"/>
              <a:gd name="connsiteX47" fmla="*/ 1173480 w 4728210"/>
              <a:gd name="connsiteY47" fmla="*/ 812800 h 1808480"/>
              <a:gd name="connsiteX48" fmla="*/ 1173480 w 4728210"/>
              <a:gd name="connsiteY48" fmla="*/ 812800 h 1808480"/>
              <a:gd name="connsiteX49" fmla="*/ 1173480 w 4728210"/>
              <a:gd name="connsiteY49" fmla="*/ 868680 h 1808480"/>
              <a:gd name="connsiteX50" fmla="*/ 1209040 w 4728210"/>
              <a:gd name="connsiteY50" fmla="*/ 868680 h 1808480"/>
              <a:gd name="connsiteX51" fmla="*/ 1209040 w 4728210"/>
              <a:gd name="connsiteY51" fmla="*/ 904240 h 1808480"/>
              <a:gd name="connsiteX52" fmla="*/ 1209040 w 4728210"/>
              <a:gd name="connsiteY52" fmla="*/ 904240 h 1808480"/>
              <a:gd name="connsiteX53" fmla="*/ 1244600 w 4728210"/>
              <a:gd name="connsiteY53" fmla="*/ 939800 h 1808480"/>
              <a:gd name="connsiteX54" fmla="*/ 1325880 w 4728210"/>
              <a:gd name="connsiteY54" fmla="*/ 939800 h 1808480"/>
              <a:gd name="connsiteX55" fmla="*/ 1325880 w 4728210"/>
              <a:gd name="connsiteY55" fmla="*/ 949960 h 1808480"/>
              <a:gd name="connsiteX56" fmla="*/ 1325880 w 4728210"/>
              <a:gd name="connsiteY56" fmla="*/ 949960 h 1808480"/>
              <a:gd name="connsiteX57" fmla="*/ 1351280 w 4728210"/>
              <a:gd name="connsiteY57" fmla="*/ 975360 h 1808480"/>
              <a:gd name="connsiteX58" fmla="*/ 1407160 w 4728210"/>
              <a:gd name="connsiteY58" fmla="*/ 975360 h 1808480"/>
              <a:gd name="connsiteX59" fmla="*/ 1407160 w 4728210"/>
              <a:gd name="connsiteY59" fmla="*/ 1000760 h 1808480"/>
              <a:gd name="connsiteX60" fmla="*/ 1447800 w 4728210"/>
              <a:gd name="connsiteY60" fmla="*/ 1000760 h 1808480"/>
              <a:gd name="connsiteX61" fmla="*/ 1529080 w 4728210"/>
              <a:gd name="connsiteY61" fmla="*/ 1000760 h 1808480"/>
              <a:gd name="connsiteX62" fmla="*/ 1529080 w 4728210"/>
              <a:gd name="connsiteY62" fmla="*/ 1046480 h 1808480"/>
              <a:gd name="connsiteX63" fmla="*/ 1589723 w 4728210"/>
              <a:gd name="connsiteY63" fmla="*/ 1048067 h 1808480"/>
              <a:gd name="connsiteX64" fmla="*/ 1615122 w 4728210"/>
              <a:gd name="connsiteY64" fmla="*/ 1063943 h 1808480"/>
              <a:gd name="connsiteX65" fmla="*/ 1659572 w 4728210"/>
              <a:gd name="connsiteY65" fmla="*/ 1022667 h 1808480"/>
              <a:gd name="connsiteX66" fmla="*/ 1643380 w 4728210"/>
              <a:gd name="connsiteY66" fmla="*/ 1098550 h 1808480"/>
              <a:gd name="connsiteX67" fmla="*/ 1685925 w 4728210"/>
              <a:gd name="connsiteY67" fmla="*/ 1096963 h 1808480"/>
              <a:gd name="connsiteX68" fmla="*/ 1693863 w 4728210"/>
              <a:gd name="connsiteY68" fmla="*/ 1141730 h 1808480"/>
              <a:gd name="connsiteX69" fmla="*/ 1817370 w 4728210"/>
              <a:gd name="connsiteY69" fmla="*/ 1144905 h 1808480"/>
              <a:gd name="connsiteX70" fmla="*/ 1823720 w 4728210"/>
              <a:gd name="connsiteY70" fmla="*/ 1178560 h 1808480"/>
              <a:gd name="connsiteX71" fmla="*/ 1823720 w 4728210"/>
              <a:gd name="connsiteY71" fmla="*/ 1178560 h 1808480"/>
              <a:gd name="connsiteX72" fmla="*/ 1854200 w 4728210"/>
              <a:gd name="connsiteY72" fmla="*/ 1209040 h 1808480"/>
              <a:gd name="connsiteX73" fmla="*/ 1910080 w 4728210"/>
              <a:gd name="connsiteY73" fmla="*/ 1209040 h 1808480"/>
              <a:gd name="connsiteX74" fmla="*/ 1910080 w 4728210"/>
              <a:gd name="connsiteY74" fmla="*/ 1209040 h 1808480"/>
              <a:gd name="connsiteX75" fmla="*/ 1909445 w 4728210"/>
              <a:gd name="connsiteY75" fmla="*/ 1243330 h 1808480"/>
              <a:gd name="connsiteX76" fmla="*/ 1941724 w 4728210"/>
              <a:gd name="connsiteY76" fmla="*/ 1248094 h 1808480"/>
              <a:gd name="connsiteX77" fmla="*/ 1946169 w 4728210"/>
              <a:gd name="connsiteY77" fmla="*/ 1315932 h 1808480"/>
              <a:gd name="connsiteX78" fmla="*/ 2098040 w 4728210"/>
              <a:gd name="connsiteY78" fmla="*/ 1310640 h 1808480"/>
              <a:gd name="connsiteX79" fmla="*/ 2098040 w 4728210"/>
              <a:gd name="connsiteY79" fmla="*/ 1397000 h 1808480"/>
              <a:gd name="connsiteX80" fmla="*/ 2458720 w 4728210"/>
              <a:gd name="connsiteY80" fmla="*/ 1397000 h 1808480"/>
              <a:gd name="connsiteX81" fmla="*/ 2458720 w 4728210"/>
              <a:gd name="connsiteY81" fmla="*/ 1468120 h 1808480"/>
              <a:gd name="connsiteX82" fmla="*/ 2611120 w 4728210"/>
              <a:gd name="connsiteY82" fmla="*/ 1468120 h 1808480"/>
              <a:gd name="connsiteX83" fmla="*/ 2611120 w 4728210"/>
              <a:gd name="connsiteY83" fmla="*/ 1554480 h 1808480"/>
              <a:gd name="connsiteX84" fmla="*/ 2702560 w 4728210"/>
              <a:gd name="connsiteY84" fmla="*/ 1554480 h 1808480"/>
              <a:gd name="connsiteX85" fmla="*/ 2702560 w 4728210"/>
              <a:gd name="connsiteY85" fmla="*/ 1645920 h 1808480"/>
              <a:gd name="connsiteX86" fmla="*/ 2763520 w 4728210"/>
              <a:gd name="connsiteY86" fmla="*/ 1645920 h 1808480"/>
              <a:gd name="connsiteX87" fmla="*/ 2763520 w 4728210"/>
              <a:gd name="connsiteY87" fmla="*/ 1645920 h 1808480"/>
              <a:gd name="connsiteX88" fmla="*/ 2844800 w 4728210"/>
              <a:gd name="connsiteY88" fmla="*/ 1645920 h 1808480"/>
              <a:gd name="connsiteX89" fmla="*/ 2844800 w 4728210"/>
              <a:gd name="connsiteY89" fmla="*/ 1727200 h 1808480"/>
              <a:gd name="connsiteX90" fmla="*/ 3058160 w 4728210"/>
              <a:gd name="connsiteY90" fmla="*/ 1727200 h 1808480"/>
              <a:gd name="connsiteX91" fmla="*/ 3058160 w 4728210"/>
              <a:gd name="connsiteY91" fmla="*/ 1804670 h 1808480"/>
              <a:gd name="connsiteX92" fmla="*/ 4728210 w 4728210"/>
              <a:gd name="connsiteY92" fmla="*/ 1808480 h 1808480"/>
              <a:gd name="connsiteX0" fmla="*/ 0 w 4728210"/>
              <a:gd name="connsiteY0" fmla="*/ 0 h 1808480"/>
              <a:gd name="connsiteX1" fmla="*/ 137160 w 4728210"/>
              <a:gd name="connsiteY1" fmla="*/ 0 h 1808480"/>
              <a:gd name="connsiteX2" fmla="*/ 137160 w 4728210"/>
              <a:gd name="connsiteY2" fmla="*/ 30480 h 1808480"/>
              <a:gd name="connsiteX3" fmla="*/ 198120 w 4728210"/>
              <a:gd name="connsiteY3" fmla="*/ 30480 h 1808480"/>
              <a:gd name="connsiteX4" fmla="*/ 198120 w 4728210"/>
              <a:gd name="connsiteY4" fmla="*/ 55880 h 1808480"/>
              <a:gd name="connsiteX5" fmla="*/ 198120 w 4728210"/>
              <a:gd name="connsiteY5" fmla="*/ 55880 h 1808480"/>
              <a:gd name="connsiteX6" fmla="*/ 218440 w 4728210"/>
              <a:gd name="connsiteY6" fmla="*/ 76200 h 1808480"/>
              <a:gd name="connsiteX7" fmla="*/ 269240 w 4728210"/>
              <a:gd name="connsiteY7" fmla="*/ 76200 h 1808480"/>
              <a:gd name="connsiteX8" fmla="*/ 269240 w 4728210"/>
              <a:gd name="connsiteY8" fmla="*/ 137160 h 1808480"/>
              <a:gd name="connsiteX9" fmla="*/ 314960 w 4728210"/>
              <a:gd name="connsiteY9" fmla="*/ 137160 h 1808480"/>
              <a:gd name="connsiteX10" fmla="*/ 314960 w 4728210"/>
              <a:gd name="connsiteY10" fmla="*/ 177800 h 1808480"/>
              <a:gd name="connsiteX11" fmla="*/ 340360 w 4728210"/>
              <a:gd name="connsiteY11" fmla="*/ 177800 h 1808480"/>
              <a:gd name="connsiteX12" fmla="*/ 340360 w 4728210"/>
              <a:gd name="connsiteY12" fmla="*/ 198120 h 1808480"/>
              <a:gd name="connsiteX13" fmla="*/ 421640 w 4728210"/>
              <a:gd name="connsiteY13" fmla="*/ 198120 h 1808480"/>
              <a:gd name="connsiteX14" fmla="*/ 421640 w 4728210"/>
              <a:gd name="connsiteY14" fmla="*/ 243840 h 1808480"/>
              <a:gd name="connsiteX15" fmla="*/ 452120 w 4728210"/>
              <a:gd name="connsiteY15" fmla="*/ 243840 h 1808480"/>
              <a:gd name="connsiteX16" fmla="*/ 452120 w 4728210"/>
              <a:gd name="connsiteY16" fmla="*/ 269240 h 1808480"/>
              <a:gd name="connsiteX17" fmla="*/ 472440 w 4728210"/>
              <a:gd name="connsiteY17" fmla="*/ 269240 h 1808480"/>
              <a:gd name="connsiteX18" fmla="*/ 472440 w 4728210"/>
              <a:gd name="connsiteY18" fmla="*/ 294640 h 1808480"/>
              <a:gd name="connsiteX19" fmla="*/ 574040 w 4728210"/>
              <a:gd name="connsiteY19" fmla="*/ 294640 h 1808480"/>
              <a:gd name="connsiteX20" fmla="*/ 574040 w 4728210"/>
              <a:gd name="connsiteY20" fmla="*/ 325120 h 1808480"/>
              <a:gd name="connsiteX21" fmla="*/ 589280 w 4728210"/>
              <a:gd name="connsiteY21" fmla="*/ 325120 h 1808480"/>
              <a:gd name="connsiteX22" fmla="*/ 589280 w 4728210"/>
              <a:gd name="connsiteY22" fmla="*/ 386080 h 1808480"/>
              <a:gd name="connsiteX23" fmla="*/ 635000 w 4728210"/>
              <a:gd name="connsiteY23" fmla="*/ 386080 h 1808480"/>
              <a:gd name="connsiteX24" fmla="*/ 635000 w 4728210"/>
              <a:gd name="connsiteY24" fmla="*/ 431800 h 1808480"/>
              <a:gd name="connsiteX25" fmla="*/ 650240 w 4728210"/>
              <a:gd name="connsiteY25" fmla="*/ 431800 h 1808480"/>
              <a:gd name="connsiteX26" fmla="*/ 650240 w 4728210"/>
              <a:gd name="connsiteY26" fmla="*/ 467360 h 1808480"/>
              <a:gd name="connsiteX27" fmla="*/ 675640 w 4728210"/>
              <a:gd name="connsiteY27" fmla="*/ 467360 h 1808480"/>
              <a:gd name="connsiteX28" fmla="*/ 675640 w 4728210"/>
              <a:gd name="connsiteY28" fmla="*/ 492760 h 1808480"/>
              <a:gd name="connsiteX29" fmla="*/ 741680 w 4728210"/>
              <a:gd name="connsiteY29" fmla="*/ 492760 h 1808480"/>
              <a:gd name="connsiteX30" fmla="*/ 741680 w 4728210"/>
              <a:gd name="connsiteY30" fmla="*/ 513080 h 1808480"/>
              <a:gd name="connsiteX31" fmla="*/ 782320 w 4728210"/>
              <a:gd name="connsiteY31" fmla="*/ 513080 h 1808480"/>
              <a:gd name="connsiteX32" fmla="*/ 782320 w 4728210"/>
              <a:gd name="connsiteY32" fmla="*/ 513080 h 1808480"/>
              <a:gd name="connsiteX33" fmla="*/ 782320 w 4728210"/>
              <a:gd name="connsiteY33" fmla="*/ 543560 h 1808480"/>
              <a:gd name="connsiteX34" fmla="*/ 782320 w 4728210"/>
              <a:gd name="connsiteY34" fmla="*/ 589280 h 1808480"/>
              <a:gd name="connsiteX35" fmla="*/ 822960 w 4728210"/>
              <a:gd name="connsiteY35" fmla="*/ 589280 h 1808480"/>
              <a:gd name="connsiteX36" fmla="*/ 822960 w 4728210"/>
              <a:gd name="connsiteY36" fmla="*/ 629920 h 1808480"/>
              <a:gd name="connsiteX37" fmla="*/ 822960 w 4728210"/>
              <a:gd name="connsiteY37" fmla="*/ 629920 h 1808480"/>
              <a:gd name="connsiteX38" fmla="*/ 848360 w 4728210"/>
              <a:gd name="connsiteY38" fmla="*/ 655320 h 1808480"/>
              <a:gd name="connsiteX39" fmla="*/ 878840 w 4728210"/>
              <a:gd name="connsiteY39" fmla="*/ 655320 h 1808480"/>
              <a:gd name="connsiteX40" fmla="*/ 995680 w 4728210"/>
              <a:gd name="connsiteY40" fmla="*/ 655320 h 1808480"/>
              <a:gd name="connsiteX41" fmla="*/ 995680 w 4728210"/>
              <a:gd name="connsiteY41" fmla="*/ 711200 h 1808480"/>
              <a:gd name="connsiteX42" fmla="*/ 1031240 w 4728210"/>
              <a:gd name="connsiteY42" fmla="*/ 711200 h 1808480"/>
              <a:gd name="connsiteX43" fmla="*/ 1031240 w 4728210"/>
              <a:gd name="connsiteY43" fmla="*/ 762000 h 1808480"/>
              <a:gd name="connsiteX44" fmla="*/ 1056640 w 4728210"/>
              <a:gd name="connsiteY44" fmla="*/ 762000 h 1808480"/>
              <a:gd name="connsiteX45" fmla="*/ 1056640 w 4728210"/>
              <a:gd name="connsiteY45" fmla="*/ 812800 h 1808480"/>
              <a:gd name="connsiteX46" fmla="*/ 1102360 w 4728210"/>
              <a:gd name="connsiteY46" fmla="*/ 812800 h 1808480"/>
              <a:gd name="connsiteX47" fmla="*/ 1173480 w 4728210"/>
              <a:gd name="connsiteY47" fmla="*/ 812800 h 1808480"/>
              <a:gd name="connsiteX48" fmla="*/ 1173480 w 4728210"/>
              <a:gd name="connsiteY48" fmla="*/ 812800 h 1808480"/>
              <a:gd name="connsiteX49" fmla="*/ 1173480 w 4728210"/>
              <a:gd name="connsiteY49" fmla="*/ 868680 h 1808480"/>
              <a:gd name="connsiteX50" fmla="*/ 1209040 w 4728210"/>
              <a:gd name="connsiteY50" fmla="*/ 868680 h 1808480"/>
              <a:gd name="connsiteX51" fmla="*/ 1209040 w 4728210"/>
              <a:gd name="connsiteY51" fmla="*/ 904240 h 1808480"/>
              <a:gd name="connsiteX52" fmla="*/ 1209040 w 4728210"/>
              <a:gd name="connsiteY52" fmla="*/ 904240 h 1808480"/>
              <a:gd name="connsiteX53" fmla="*/ 1244600 w 4728210"/>
              <a:gd name="connsiteY53" fmla="*/ 939800 h 1808480"/>
              <a:gd name="connsiteX54" fmla="*/ 1325880 w 4728210"/>
              <a:gd name="connsiteY54" fmla="*/ 939800 h 1808480"/>
              <a:gd name="connsiteX55" fmla="*/ 1325880 w 4728210"/>
              <a:gd name="connsiteY55" fmla="*/ 949960 h 1808480"/>
              <a:gd name="connsiteX56" fmla="*/ 1325880 w 4728210"/>
              <a:gd name="connsiteY56" fmla="*/ 949960 h 1808480"/>
              <a:gd name="connsiteX57" fmla="*/ 1351280 w 4728210"/>
              <a:gd name="connsiteY57" fmla="*/ 975360 h 1808480"/>
              <a:gd name="connsiteX58" fmla="*/ 1407160 w 4728210"/>
              <a:gd name="connsiteY58" fmla="*/ 975360 h 1808480"/>
              <a:gd name="connsiteX59" fmla="*/ 1407160 w 4728210"/>
              <a:gd name="connsiteY59" fmla="*/ 1000760 h 1808480"/>
              <a:gd name="connsiteX60" fmla="*/ 1447800 w 4728210"/>
              <a:gd name="connsiteY60" fmla="*/ 1000760 h 1808480"/>
              <a:gd name="connsiteX61" fmla="*/ 1529080 w 4728210"/>
              <a:gd name="connsiteY61" fmla="*/ 1000760 h 1808480"/>
              <a:gd name="connsiteX62" fmla="*/ 1529080 w 4728210"/>
              <a:gd name="connsiteY62" fmla="*/ 1046480 h 1808480"/>
              <a:gd name="connsiteX63" fmla="*/ 1589723 w 4728210"/>
              <a:gd name="connsiteY63" fmla="*/ 1048067 h 1808480"/>
              <a:gd name="connsiteX64" fmla="*/ 1615122 w 4728210"/>
              <a:gd name="connsiteY64" fmla="*/ 1063943 h 1808480"/>
              <a:gd name="connsiteX65" fmla="*/ 1659572 w 4728210"/>
              <a:gd name="connsiteY65" fmla="*/ 1022667 h 1808480"/>
              <a:gd name="connsiteX66" fmla="*/ 1648142 w 4728210"/>
              <a:gd name="connsiteY66" fmla="*/ 1098550 h 1808480"/>
              <a:gd name="connsiteX67" fmla="*/ 1685925 w 4728210"/>
              <a:gd name="connsiteY67" fmla="*/ 1096963 h 1808480"/>
              <a:gd name="connsiteX68" fmla="*/ 1693863 w 4728210"/>
              <a:gd name="connsiteY68" fmla="*/ 1141730 h 1808480"/>
              <a:gd name="connsiteX69" fmla="*/ 1817370 w 4728210"/>
              <a:gd name="connsiteY69" fmla="*/ 1144905 h 1808480"/>
              <a:gd name="connsiteX70" fmla="*/ 1823720 w 4728210"/>
              <a:gd name="connsiteY70" fmla="*/ 1178560 h 1808480"/>
              <a:gd name="connsiteX71" fmla="*/ 1823720 w 4728210"/>
              <a:gd name="connsiteY71" fmla="*/ 1178560 h 1808480"/>
              <a:gd name="connsiteX72" fmla="*/ 1854200 w 4728210"/>
              <a:gd name="connsiteY72" fmla="*/ 1209040 h 1808480"/>
              <a:gd name="connsiteX73" fmla="*/ 1910080 w 4728210"/>
              <a:gd name="connsiteY73" fmla="*/ 1209040 h 1808480"/>
              <a:gd name="connsiteX74" fmla="*/ 1910080 w 4728210"/>
              <a:gd name="connsiteY74" fmla="*/ 1209040 h 1808480"/>
              <a:gd name="connsiteX75" fmla="*/ 1909445 w 4728210"/>
              <a:gd name="connsiteY75" fmla="*/ 1243330 h 1808480"/>
              <a:gd name="connsiteX76" fmla="*/ 1941724 w 4728210"/>
              <a:gd name="connsiteY76" fmla="*/ 1248094 h 1808480"/>
              <a:gd name="connsiteX77" fmla="*/ 1946169 w 4728210"/>
              <a:gd name="connsiteY77" fmla="*/ 1315932 h 1808480"/>
              <a:gd name="connsiteX78" fmla="*/ 2098040 w 4728210"/>
              <a:gd name="connsiteY78" fmla="*/ 1310640 h 1808480"/>
              <a:gd name="connsiteX79" fmla="*/ 2098040 w 4728210"/>
              <a:gd name="connsiteY79" fmla="*/ 1397000 h 1808480"/>
              <a:gd name="connsiteX80" fmla="*/ 2458720 w 4728210"/>
              <a:gd name="connsiteY80" fmla="*/ 1397000 h 1808480"/>
              <a:gd name="connsiteX81" fmla="*/ 2458720 w 4728210"/>
              <a:gd name="connsiteY81" fmla="*/ 1468120 h 1808480"/>
              <a:gd name="connsiteX82" fmla="*/ 2611120 w 4728210"/>
              <a:gd name="connsiteY82" fmla="*/ 1468120 h 1808480"/>
              <a:gd name="connsiteX83" fmla="*/ 2611120 w 4728210"/>
              <a:gd name="connsiteY83" fmla="*/ 1554480 h 1808480"/>
              <a:gd name="connsiteX84" fmla="*/ 2702560 w 4728210"/>
              <a:gd name="connsiteY84" fmla="*/ 1554480 h 1808480"/>
              <a:gd name="connsiteX85" fmla="*/ 2702560 w 4728210"/>
              <a:gd name="connsiteY85" fmla="*/ 1645920 h 1808480"/>
              <a:gd name="connsiteX86" fmla="*/ 2763520 w 4728210"/>
              <a:gd name="connsiteY86" fmla="*/ 1645920 h 1808480"/>
              <a:gd name="connsiteX87" fmla="*/ 2763520 w 4728210"/>
              <a:gd name="connsiteY87" fmla="*/ 1645920 h 1808480"/>
              <a:gd name="connsiteX88" fmla="*/ 2844800 w 4728210"/>
              <a:gd name="connsiteY88" fmla="*/ 1645920 h 1808480"/>
              <a:gd name="connsiteX89" fmla="*/ 2844800 w 4728210"/>
              <a:gd name="connsiteY89" fmla="*/ 1727200 h 1808480"/>
              <a:gd name="connsiteX90" fmla="*/ 3058160 w 4728210"/>
              <a:gd name="connsiteY90" fmla="*/ 1727200 h 1808480"/>
              <a:gd name="connsiteX91" fmla="*/ 3058160 w 4728210"/>
              <a:gd name="connsiteY91" fmla="*/ 1804670 h 1808480"/>
              <a:gd name="connsiteX92" fmla="*/ 4728210 w 4728210"/>
              <a:gd name="connsiteY92" fmla="*/ 1808480 h 1808480"/>
              <a:gd name="connsiteX0" fmla="*/ 0 w 4728210"/>
              <a:gd name="connsiteY0" fmla="*/ 0 h 1808480"/>
              <a:gd name="connsiteX1" fmla="*/ 137160 w 4728210"/>
              <a:gd name="connsiteY1" fmla="*/ 0 h 1808480"/>
              <a:gd name="connsiteX2" fmla="*/ 137160 w 4728210"/>
              <a:gd name="connsiteY2" fmla="*/ 30480 h 1808480"/>
              <a:gd name="connsiteX3" fmla="*/ 198120 w 4728210"/>
              <a:gd name="connsiteY3" fmla="*/ 30480 h 1808480"/>
              <a:gd name="connsiteX4" fmla="*/ 198120 w 4728210"/>
              <a:gd name="connsiteY4" fmla="*/ 55880 h 1808480"/>
              <a:gd name="connsiteX5" fmla="*/ 198120 w 4728210"/>
              <a:gd name="connsiteY5" fmla="*/ 55880 h 1808480"/>
              <a:gd name="connsiteX6" fmla="*/ 218440 w 4728210"/>
              <a:gd name="connsiteY6" fmla="*/ 76200 h 1808480"/>
              <a:gd name="connsiteX7" fmla="*/ 269240 w 4728210"/>
              <a:gd name="connsiteY7" fmla="*/ 76200 h 1808480"/>
              <a:gd name="connsiteX8" fmla="*/ 269240 w 4728210"/>
              <a:gd name="connsiteY8" fmla="*/ 137160 h 1808480"/>
              <a:gd name="connsiteX9" fmla="*/ 314960 w 4728210"/>
              <a:gd name="connsiteY9" fmla="*/ 137160 h 1808480"/>
              <a:gd name="connsiteX10" fmla="*/ 314960 w 4728210"/>
              <a:gd name="connsiteY10" fmla="*/ 177800 h 1808480"/>
              <a:gd name="connsiteX11" fmla="*/ 340360 w 4728210"/>
              <a:gd name="connsiteY11" fmla="*/ 177800 h 1808480"/>
              <a:gd name="connsiteX12" fmla="*/ 340360 w 4728210"/>
              <a:gd name="connsiteY12" fmla="*/ 198120 h 1808480"/>
              <a:gd name="connsiteX13" fmla="*/ 421640 w 4728210"/>
              <a:gd name="connsiteY13" fmla="*/ 198120 h 1808480"/>
              <a:gd name="connsiteX14" fmla="*/ 421640 w 4728210"/>
              <a:gd name="connsiteY14" fmla="*/ 243840 h 1808480"/>
              <a:gd name="connsiteX15" fmla="*/ 452120 w 4728210"/>
              <a:gd name="connsiteY15" fmla="*/ 243840 h 1808480"/>
              <a:gd name="connsiteX16" fmla="*/ 452120 w 4728210"/>
              <a:gd name="connsiteY16" fmla="*/ 269240 h 1808480"/>
              <a:gd name="connsiteX17" fmla="*/ 472440 w 4728210"/>
              <a:gd name="connsiteY17" fmla="*/ 269240 h 1808480"/>
              <a:gd name="connsiteX18" fmla="*/ 472440 w 4728210"/>
              <a:gd name="connsiteY18" fmla="*/ 294640 h 1808480"/>
              <a:gd name="connsiteX19" fmla="*/ 574040 w 4728210"/>
              <a:gd name="connsiteY19" fmla="*/ 294640 h 1808480"/>
              <a:gd name="connsiteX20" fmla="*/ 574040 w 4728210"/>
              <a:gd name="connsiteY20" fmla="*/ 325120 h 1808480"/>
              <a:gd name="connsiteX21" fmla="*/ 589280 w 4728210"/>
              <a:gd name="connsiteY21" fmla="*/ 325120 h 1808480"/>
              <a:gd name="connsiteX22" fmla="*/ 589280 w 4728210"/>
              <a:gd name="connsiteY22" fmla="*/ 386080 h 1808480"/>
              <a:gd name="connsiteX23" fmla="*/ 635000 w 4728210"/>
              <a:gd name="connsiteY23" fmla="*/ 386080 h 1808480"/>
              <a:gd name="connsiteX24" fmla="*/ 635000 w 4728210"/>
              <a:gd name="connsiteY24" fmla="*/ 431800 h 1808480"/>
              <a:gd name="connsiteX25" fmla="*/ 650240 w 4728210"/>
              <a:gd name="connsiteY25" fmla="*/ 431800 h 1808480"/>
              <a:gd name="connsiteX26" fmla="*/ 650240 w 4728210"/>
              <a:gd name="connsiteY26" fmla="*/ 467360 h 1808480"/>
              <a:gd name="connsiteX27" fmla="*/ 675640 w 4728210"/>
              <a:gd name="connsiteY27" fmla="*/ 467360 h 1808480"/>
              <a:gd name="connsiteX28" fmla="*/ 675640 w 4728210"/>
              <a:gd name="connsiteY28" fmla="*/ 492760 h 1808480"/>
              <a:gd name="connsiteX29" fmla="*/ 741680 w 4728210"/>
              <a:gd name="connsiteY29" fmla="*/ 492760 h 1808480"/>
              <a:gd name="connsiteX30" fmla="*/ 741680 w 4728210"/>
              <a:gd name="connsiteY30" fmla="*/ 513080 h 1808480"/>
              <a:gd name="connsiteX31" fmla="*/ 782320 w 4728210"/>
              <a:gd name="connsiteY31" fmla="*/ 513080 h 1808480"/>
              <a:gd name="connsiteX32" fmla="*/ 782320 w 4728210"/>
              <a:gd name="connsiteY32" fmla="*/ 513080 h 1808480"/>
              <a:gd name="connsiteX33" fmla="*/ 782320 w 4728210"/>
              <a:gd name="connsiteY33" fmla="*/ 543560 h 1808480"/>
              <a:gd name="connsiteX34" fmla="*/ 782320 w 4728210"/>
              <a:gd name="connsiteY34" fmla="*/ 589280 h 1808480"/>
              <a:gd name="connsiteX35" fmla="*/ 822960 w 4728210"/>
              <a:gd name="connsiteY35" fmla="*/ 589280 h 1808480"/>
              <a:gd name="connsiteX36" fmla="*/ 822960 w 4728210"/>
              <a:gd name="connsiteY36" fmla="*/ 629920 h 1808480"/>
              <a:gd name="connsiteX37" fmla="*/ 822960 w 4728210"/>
              <a:gd name="connsiteY37" fmla="*/ 629920 h 1808480"/>
              <a:gd name="connsiteX38" fmla="*/ 848360 w 4728210"/>
              <a:gd name="connsiteY38" fmla="*/ 655320 h 1808480"/>
              <a:gd name="connsiteX39" fmla="*/ 878840 w 4728210"/>
              <a:gd name="connsiteY39" fmla="*/ 655320 h 1808480"/>
              <a:gd name="connsiteX40" fmla="*/ 995680 w 4728210"/>
              <a:gd name="connsiteY40" fmla="*/ 655320 h 1808480"/>
              <a:gd name="connsiteX41" fmla="*/ 995680 w 4728210"/>
              <a:gd name="connsiteY41" fmla="*/ 711200 h 1808480"/>
              <a:gd name="connsiteX42" fmla="*/ 1031240 w 4728210"/>
              <a:gd name="connsiteY42" fmla="*/ 711200 h 1808480"/>
              <a:gd name="connsiteX43" fmla="*/ 1031240 w 4728210"/>
              <a:gd name="connsiteY43" fmla="*/ 762000 h 1808480"/>
              <a:gd name="connsiteX44" fmla="*/ 1056640 w 4728210"/>
              <a:gd name="connsiteY44" fmla="*/ 762000 h 1808480"/>
              <a:gd name="connsiteX45" fmla="*/ 1056640 w 4728210"/>
              <a:gd name="connsiteY45" fmla="*/ 812800 h 1808480"/>
              <a:gd name="connsiteX46" fmla="*/ 1102360 w 4728210"/>
              <a:gd name="connsiteY46" fmla="*/ 812800 h 1808480"/>
              <a:gd name="connsiteX47" fmla="*/ 1173480 w 4728210"/>
              <a:gd name="connsiteY47" fmla="*/ 812800 h 1808480"/>
              <a:gd name="connsiteX48" fmla="*/ 1173480 w 4728210"/>
              <a:gd name="connsiteY48" fmla="*/ 812800 h 1808480"/>
              <a:gd name="connsiteX49" fmla="*/ 1173480 w 4728210"/>
              <a:gd name="connsiteY49" fmla="*/ 868680 h 1808480"/>
              <a:gd name="connsiteX50" fmla="*/ 1209040 w 4728210"/>
              <a:gd name="connsiteY50" fmla="*/ 868680 h 1808480"/>
              <a:gd name="connsiteX51" fmla="*/ 1209040 w 4728210"/>
              <a:gd name="connsiteY51" fmla="*/ 904240 h 1808480"/>
              <a:gd name="connsiteX52" fmla="*/ 1209040 w 4728210"/>
              <a:gd name="connsiteY52" fmla="*/ 904240 h 1808480"/>
              <a:gd name="connsiteX53" fmla="*/ 1244600 w 4728210"/>
              <a:gd name="connsiteY53" fmla="*/ 939800 h 1808480"/>
              <a:gd name="connsiteX54" fmla="*/ 1325880 w 4728210"/>
              <a:gd name="connsiteY54" fmla="*/ 939800 h 1808480"/>
              <a:gd name="connsiteX55" fmla="*/ 1325880 w 4728210"/>
              <a:gd name="connsiteY55" fmla="*/ 949960 h 1808480"/>
              <a:gd name="connsiteX56" fmla="*/ 1325880 w 4728210"/>
              <a:gd name="connsiteY56" fmla="*/ 949960 h 1808480"/>
              <a:gd name="connsiteX57" fmla="*/ 1351280 w 4728210"/>
              <a:gd name="connsiteY57" fmla="*/ 975360 h 1808480"/>
              <a:gd name="connsiteX58" fmla="*/ 1407160 w 4728210"/>
              <a:gd name="connsiteY58" fmla="*/ 975360 h 1808480"/>
              <a:gd name="connsiteX59" fmla="*/ 1407160 w 4728210"/>
              <a:gd name="connsiteY59" fmla="*/ 1000760 h 1808480"/>
              <a:gd name="connsiteX60" fmla="*/ 1447800 w 4728210"/>
              <a:gd name="connsiteY60" fmla="*/ 1000760 h 1808480"/>
              <a:gd name="connsiteX61" fmla="*/ 1529080 w 4728210"/>
              <a:gd name="connsiteY61" fmla="*/ 1000760 h 1808480"/>
              <a:gd name="connsiteX62" fmla="*/ 1529080 w 4728210"/>
              <a:gd name="connsiteY62" fmla="*/ 1046480 h 1808480"/>
              <a:gd name="connsiteX63" fmla="*/ 1589723 w 4728210"/>
              <a:gd name="connsiteY63" fmla="*/ 1048067 h 1808480"/>
              <a:gd name="connsiteX64" fmla="*/ 1615122 w 4728210"/>
              <a:gd name="connsiteY64" fmla="*/ 1063943 h 1808480"/>
              <a:gd name="connsiteX65" fmla="*/ 1659572 w 4728210"/>
              <a:gd name="connsiteY65" fmla="*/ 1022667 h 1808480"/>
              <a:gd name="connsiteX66" fmla="*/ 1648142 w 4728210"/>
              <a:gd name="connsiteY66" fmla="*/ 1098550 h 1808480"/>
              <a:gd name="connsiteX67" fmla="*/ 1685925 w 4728210"/>
              <a:gd name="connsiteY67" fmla="*/ 1096963 h 1808480"/>
              <a:gd name="connsiteX68" fmla="*/ 1682750 w 4728210"/>
              <a:gd name="connsiteY68" fmla="*/ 1141730 h 1808480"/>
              <a:gd name="connsiteX69" fmla="*/ 1817370 w 4728210"/>
              <a:gd name="connsiteY69" fmla="*/ 1144905 h 1808480"/>
              <a:gd name="connsiteX70" fmla="*/ 1823720 w 4728210"/>
              <a:gd name="connsiteY70" fmla="*/ 1178560 h 1808480"/>
              <a:gd name="connsiteX71" fmla="*/ 1823720 w 4728210"/>
              <a:gd name="connsiteY71" fmla="*/ 1178560 h 1808480"/>
              <a:gd name="connsiteX72" fmla="*/ 1854200 w 4728210"/>
              <a:gd name="connsiteY72" fmla="*/ 1209040 h 1808480"/>
              <a:gd name="connsiteX73" fmla="*/ 1910080 w 4728210"/>
              <a:gd name="connsiteY73" fmla="*/ 1209040 h 1808480"/>
              <a:gd name="connsiteX74" fmla="*/ 1910080 w 4728210"/>
              <a:gd name="connsiteY74" fmla="*/ 1209040 h 1808480"/>
              <a:gd name="connsiteX75" fmla="*/ 1909445 w 4728210"/>
              <a:gd name="connsiteY75" fmla="*/ 1243330 h 1808480"/>
              <a:gd name="connsiteX76" fmla="*/ 1941724 w 4728210"/>
              <a:gd name="connsiteY76" fmla="*/ 1248094 h 1808480"/>
              <a:gd name="connsiteX77" fmla="*/ 1946169 w 4728210"/>
              <a:gd name="connsiteY77" fmla="*/ 1315932 h 1808480"/>
              <a:gd name="connsiteX78" fmla="*/ 2098040 w 4728210"/>
              <a:gd name="connsiteY78" fmla="*/ 1310640 h 1808480"/>
              <a:gd name="connsiteX79" fmla="*/ 2098040 w 4728210"/>
              <a:gd name="connsiteY79" fmla="*/ 1397000 h 1808480"/>
              <a:gd name="connsiteX80" fmla="*/ 2458720 w 4728210"/>
              <a:gd name="connsiteY80" fmla="*/ 1397000 h 1808480"/>
              <a:gd name="connsiteX81" fmla="*/ 2458720 w 4728210"/>
              <a:gd name="connsiteY81" fmla="*/ 1468120 h 1808480"/>
              <a:gd name="connsiteX82" fmla="*/ 2611120 w 4728210"/>
              <a:gd name="connsiteY82" fmla="*/ 1468120 h 1808480"/>
              <a:gd name="connsiteX83" fmla="*/ 2611120 w 4728210"/>
              <a:gd name="connsiteY83" fmla="*/ 1554480 h 1808480"/>
              <a:gd name="connsiteX84" fmla="*/ 2702560 w 4728210"/>
              <a:gd name="connsiteY84" fmla="*/ 1554480 h 1808480"/>
              <a:gd name="connsiteX85" fmla="*/ 2702560 w 4728210"/>
              <a:gd name="connsiteY85" fmla="*/ 1645920 h 1808480"/>
              <a:gd name="connsiteX86" fmla="*/ 2763520 w 4728210"/>
              <a:gd name="connsiteY86" fmla="*/ 1645920 h 1808480"/>
              <a:gd name="connsiteX87" fmla="*/ 2763520 w 4728210"/>
              <a:gd name="connsiteY87" fmla="*/ 1645920 h 1808480"/>
              <a:gd name="connsiteX88" fmla="*/ 2844800 w 4728210"/>
              <a:gd name="connsiteY88" fmla="*/ 1645920 h 1808480"/>
              <a:gd name="connsiteX89" fmla="*/ 2844800 w 4728210"/>
              <a:gd name="connsiteY89" fmla="*/ 1727200 h 1808480"/>
              <a:gd name="connsiteX90" fmla="*/ 3058160 w 4728210"/>
              <a:gd name="connsiteY90" fmla="*/ 1727200 h 1808480"/>
              <a:gd name="connsiteX91" fmla="*/ 3058160 w 4728210"/>
              <a:gd name="connsiteY91" fmla="*/ 1804670 h 1808480"/>
              <a:gd name="connsiteX92" fmla="*/ 4728210 w 4728210"/>
              <a:gd name="connsiteY92" fmla="*/ 1808480 h 1808480"/>
              <a:gd name="connsiteX0" fmla="*/ 0 w 4728210"/>
              <a:gd name="connsiteY0" fmla="*/ 0 h 1808480"/>
              <a:gd name="connsiteX1" fmla="*/ 137160 w 4728210"/>
              <a:gd name="connsiteY1" fmla="*/ 0 h 1808480"/>
              <a:gd name="connsiteX2" fmla="*/ 137160 w 4728210"/>
              <a:gd name="connsiteY2" fmla="*/ 30480 h 1808480"/>
              <a:gd name="connsiteX3" fmla="*/ 198120 w 4728210"/>
              <a:gd name="connsiteY3" fmla="*/ 30480 h 1808480"/>
              <a:gd name="connsiteX4" fmla="*/ 198120 w 4728210"/>
              <a:gd name="connsiteY4" fmla="*/ 55880 h 1808480"/>
              <a:gd name="connsiteX5" fmla="*/ 198120 w 4728210"/>
              <a:gd name="connsiteY5" fmla="*/ 55880 h 1808480"/>
              <a:gd name="connsiteX6" fmla="*/ 218440 w 4728210"/>
              <a:gd name="connsiteY6" fmla="*/ 76200 h 1808480"/>
              <a:gd name="connsiteX7" fmla="*/ 269240 w 4728210"/>
              <a:gd name="connsiteY7" fmla="*/ 76200 h 1808480"/>
              <a:gd name="connsiteX8" fmla="*/ 269240 w 4728210"/>
              <a:gd name="connsiteY8" fmla="*/ 137160 h 1808480"/>
              <a:gd name="connsiteX9" fmla="*/ 314960 w 4728210"/>
              <a:gd name="connsiteY9" fmla="*/ 137160 h 1808480"/>
              <a:gd name="connsiteX10" fmla="*/ 314960 w 4728210"/>
              <a:gd name="connsiteY10" fmla="*/ 177800 h 1808480"/>
              <a:gd name="connsiteX11" fmla="*/ 340360 w 4728210"/>
              <a:gd name="connsiteY11" fmla="*/ 177800 h 1808480"/>
              <a:gd name="connsiteX12" fmla="*/ 340360 w 4728210"/>
              <a:gd name="connsiteY12" fmla="*/ 198120 h 1808480"/>
              <a:gd name="connsiteX13" fmla="*/ 421640 w 4728210"/>
              <a:gd name="connsiteY13" fmla="*/ 198120 h 1808480"/>
              <a:gd name="connsiteX14" fmla="*/ 421640 w 4728210"/>
              <a:gd name="connsiteY14" fmla="*/ 243840 h 1808480"/>
              <a:gd name="connsiteX15" fmla="*/ 452120 w 4728210"/>
              <a:gd name="connsiteY15" fmla="*/ 243840 h 1808480"/>
              <a:gd name="connsiteX16" fmla="*/ 452120 w 4728210"/>
              <a:gd name="connsiteY16" fmla="*/ 269240 h 1808480"/>
              <a:gd name="connsiteX17" fmla="*/ 472440 w 4728210"/>
              <a:gd name="connsiteY17" fmla="*/ 269240 h 1808480"/>
              <a:gd name="connsiteX18" fmla="*/ 472440 w 4728210"/>
              <a:gd name="connsiteY18" fmla="*/ 294640 h 1808480"/>
              <a:gd name="connsiteX19" fmla="*/ 574040 w 4728210"/>
              <a:gd name="connsiteY19" fmla="*/ 294640 h 1808480"/>
              <a:gd name="connsiteX20" fmla="*/ 574040 w 4728210"/>
              <a:gd name="connsiteY20" fmla="*/ 325120 h 1808480"/>
              <a:gd name="connsiteX21" fmla="*/ 589280 w 4728210"/>
              <a:gd name="connsiteY21" fmla="*/ 325120 h 1808480"/>
              <a:gd name="connsiteX22" fmla="*/ 589280 w 4728210"/>
              <a:gd name="connsiteY22" fmla="*/ 386080 h 1808480"/>
              <a:gd name="connsiteX23" fmla="*/ 635000 w 4728210"/>
              <a:gd name="connsiteY23" fmla="*/ 386080 h 1808480"/>
              <a:gd name="connsiteX24" fmla="*/ 635000 w 4728210"/>
              <a:gd name="connsiteY24" fmla="*/ 431800 h 1808480"/>
              <a:gd name="connsiteX25" fmla="*/ 650240 w 4728210"/>
              <a:gd name="connsiteY25" fmla="*/ 431800 h 1808480"/>
              <a:gd name="connsiteX26" fmla="*/ 650240 w 4728210"/>
              <a:gd name="connsiteY26" fmla="*/ 467360 h 1808480"/>
              <a:gd name="connsiteX27" fmla="*/ 675640 w 4728210"/>
              <a:gd name="connsiteY27" fmla="*/ 467360 h 1808480"/>
              <a:gd name="connsiteX28" fmla="*/ 675640 w 4728210"/>
              <a:gd name="connsiteY28" fmla="*/ 492760 h 1808480"/>
              <a:gd name="connsiteX29" fmla="*/ 741680 w 4728210"/>
              <a:gd name="connsiteY29" fmla="*/ 492760 h 1808480"/>
              <a:gd name="connsiteX30" fmla="*/ 741680 w 4728210"/>
              <a:gd name="connsiteY30" fmla="*/ 513080 h 1808480"/>
              <a:gd name="connsiteX31" fmla="*/ 782320 w 4728210"/>
              <a:gd name="connsiteY31" fmla="*/ 513080 h 1808480"/>
              <a:gd name="connsiteX32" fmla="*/ 782320 w 4728210"/>
              <a:gd name="connsiteY32" fmla="*/ 513080 h 1808480"/>
              <a:gd name="connsiteX33" fmla="*/ 782320 w 4728210"/>
              <a:gd name="connsiteY33" fmla="*/ 543560 h 1808480"/>
              <a:gd name="connsiteX34" fmla="*/ 782320 w 4728210"/>
              <a:gd name="connsiteY34" fmla="*/ 589280 h 1808480"/>
              <a:gd name="connsiteX35" fmla="*/ 822960 w 4728210"/>
              <a:gd name="connsiteY35" fmla="*/ 589280 h 1808480"/>
              <a:gd name="connsiteX36" fmla="*/ 822960 w 4728210"/>
              <a:gd name="connsiteY36" fmla="*/ 629920 h 1808480"/>
              <a:gd name="connsiteX37" fmla="*/ 822960 w 4728210"/>
              <a:gd name="connsiteY37" fmla="*/ 629920 h 1808480"/>
              <a:gd name="connsiteX38" fmla="*/ 848360 w 4728210"/>
              <a:gd name="connsiteY38" fmla="*/ 655320 h 1808480"/>
              <a:gd name="connsiteX39" fmla="*/ 878840 w 4728210"/>
              <a:gd name="connsiteY39" fmla="*/ 655320 h 1808480"/>
              <a:gd name="connsiteX40" fmla="*/ 995680 w 4728210"/>
              <a:gd name="connsiteY40" fmla="*/ 655320 h 1808480"/>
              <a:gd name="connsiteX41" fmla="*/ 995680 w 4728210"/>
              <a:gd name="connsiteY41" fmla="*/ 711200 h 1808480"/>
              <a:gd name="connsiteX42" fmla="*/ 1031240 w 4728210"/>
              <a:gd name="connsiteY42" fmla="*/ 711200 h 1808480"/>
              <a:gd name="connsiteX43" fmla="*/ 1031240 w 4728210"/>
              <a:gd name="connsiteY43" fmla="*/ 762000 h 1808480"/>
              <a:gd name="connsiteX44" fmla="*/ 1056640 w 4728210"/>
              <a:gd name="connsiteY44" fmla="*/ 762000 h 1808480"/>
              <a:gd name="connsiteX45" fmla="*/ 1056640 w 4728210"/>
              <a:gd name="connsiteY45" fmla="*/ 812800 h 1808480"/>
              <a:gd name="connsiteX46" fmla="*/ 1102360 w 4728210"/>
              <a:gd name="connsiteY46" fmla="*/ 812800 h 1808480"/>
              <a:gd name="connsiteX47" fmla="*/ 1173480 w 4728210"/>
              <a:gd name="connsiteY47" fmla="*/ 812800 h 1808480"/>
              <a:gd name="connsiteX48" fmla="*/ 1173480 w 4728210"/>
              <a:gd name="connsiteY48" fmla="*/ 812800 h 1808480"/>
              <a:gd name="connsiteX49" fmla="*/ 1173480 w 4728210"/>
              <a:gd name="connsiteY49" fmla="*/ 868680 h 1808480"/>
              <a:gd name="connsiteX50" fmla="*/ 1209040 w 4728210"/>
              <a:gd name="connsiteY50" fmla="*/ 868680 h 1808480"/>
              <a:gd name="connsiteX51" fmla="*/ 1209040 w 4728210"/>
              <a:gd name="connsiteY51" fmla="*/ 904240 h 1808480"/>
              <a:gd name="connsiteX52" fmla="*/ 1209040 w 4728210"/>
              <a:gd name="connsiteY52" fmla="*/ 904240 h 1808480"/>
              <a:gd name="connsiteX53" fmla="*/ 1244600 w 4728210"/>
              <a:gd name="connsiteY53" fmla="*/ 939800 h 1808480"/>
              <a:gd name="connsiteX54" fmla="*/ 1325880 w 4728210"/>
              <a:gd name="connsiteY54" fmla="*/ 939800 h 1808480"/>
              <a:gd name="connsiteX55" fmla="*/ 1325880 w 4728210"/>
              <a:gd name="connsiteY55" fmla="*/ 949960 h 1808480"/>
              <a:gd name="connsiteX56" fmla="*/ 1325880 w 4728210"/>
              <a:gd name="connsiteY56" fmla="*/ 949960 h 1808480"/>
              <a:gd name="connsiteX57" fmla="*/ 1351280 w 4728210"/>
              <a:gd name="connsiteY57" fmla="*/ 975360 h 1808480"/>
              <a:gd name="connsiteX58" fmla="*/ 1407160 w 4728210"/>
              <a:gd name="connsiteY58" fmla="*/ 975360 h 1808480"/>
              <a:gd name="connsiteX59" fmla="*/ 1407160 w 4728210"/>
              <a:gd name="connsiteY59" fmla="*/ 1000760 h 1808480"/>
              <a:gd name="connsiteX60" fmla="*/ 1447800 w 4728210"/>
              <a:gd name="connsiteY60" fmla="*/ 1000760 h 1808480"/>
              <a:gd name="connsiteX61" fmla="*/ 1529080 w 4728210"/>
              <a:gd name="connsiteY61" fmla="*/ 1000760 h 1808480"/>
              <a:gd name="connsiteX62" fmla="*/ 1529080 w 4728210"/>
              <a:gd name="connsiteY62" fmla="*/ 1046480 h 1808480"/>
              <a:gd name="connsiteX63" fmla="*/ 1589723 w 4728210"/>
              <a:gd name="connsiteY63" fmla="*/ 1048067 h 1808480"/>
              <a:gd name="connsiteX64" fmla="*/ 1615122 w 4728210"/>
              <a:gd name="connsiteY64" fmla="*/ 1063943 h 1808480"/>
              <a:gd name="connsiteX65" fmla="*/ 1659572 w 4728210"/>
              <a:gd name="connsiteY65" fmla="*/ 1022667 h 1808480"/>
              <a:gd name="connsiteX66" fmla="*/ 1648142 w 4728210"/>
              <a:gd name="connsiteY66" fmla="*/ 1098550 h 1808480"/>
              <a:gd name="connsiteX67" fmla="*/ 1685925 w 4728210"/>
              <a:gd name="connsiteY67" fmla="*/ 1096963 h 1808480"/>
              <a:gd name="connsiteX68" fmla="*/ 1687512 w 4728210"/>
              <a:gd name="connsiteY68" fmla="*/ 1141730 h 1808480"/>
              <a:gd name="connsiteX69" fmla="*/ 1817370 w 4728210"/>
              <a:gd name="connsiteY69" fmla="*/ 1144905 h 1808480"/>
              <a:gd name="connsiteX70" fmla="*/ 1823720 w 4728210"/>
              <a:gd name="connsiteY70" fmla="*/ 1178560 h 1808480"/>
              <a:gd name="connsiteX71" fmla="*/ 1823720 w 4728210"/>
              <a:gd name="connsiteY71" fmla="*/ 1178560 h 1808480"/>
              <a:gd name="connsiteX72" fmla="*/ 1854200 w 4728210"/>
              <a:gd name="connsiteY72" fmla="*/ 1209040 h 1808480"/>
              <a:gd name="connsiteX73" fmla="*/ 1910080 w 4728210"/>
              <a:gd name="connsiteY73" fmla="*/ 1209040 h 1808480"/>
              <a:gd name="connsiteX74" fmla="*/ 1910080 w 4728210"/>
              <a:gd name="connsiteY74" fmla="*/ 1209040 h 1808480"/>
              <a:gd name="connsiteX75" fmla="*/ 1909445 w 4728210"/>
              <a:gd name="connsiteY75" fmla="*/ 1243330 h 1808480"/>
              <a:gd name="connsiteX76" fmla="*/ 1941724 w 4728210"/>
              <a:gd name="connsiteY76" fmla="*/ 1248094 h 1808480"/>
              <a:gd name="connsiteX77" fmla="*/ 1946169 w 4728210"/>
              <a:gd name="connsiteY77" fmla="*/ 1315932 h 1808480"/>
              <a:gd name="connsiteX78" fmla="*/ 2098040 w 4728210"/>
              <a:gd name="connsiteY78" fmla="*/ 1310640 h 1808480"/>
              <a:gd name="connsiteX79" fmla="*/ 2098040 w 4728210"/>
              <a:gd name="connsiteY79" fmla="*/ 1397000 h 1808480"/>
              <a:gd name="connsiteX80" fmla="*/ 2458720 w 4728210"/>
              <a:gd name="connsiteY80" fmla="*/ 1397000 h 1808480"/>
              <a:gd name="connsiteX81" fmla="*/ 2458720 w 4728210"/>
              <a:gd name="connsiteY81" fmla="*/ 1468120 h 1808480"/>
              <a:gd name="connsiteX82" fmla="*/ 2611120 w 4728210"/>
              <a:gd name="connsiteY82" fmla="*/ 1468120 h 1808480"/>
              <a:gd name="connsiteX83" fmla="*/ 2611120 w 4728210"/>
              <a:gd name="connsiteY83" fmla="*/ 1554480 h 1808480"/>
              <a:gd name="connsiteX84" fmla="*/ 2702560 w 4728210"/>
              <a:gd name="connsiteY84" fmla="*/ 1554480 h 1808480"/>
              <a:gd name="connsiteX85" fmla="*/ 2702560 w 4728210"/>
              <a:gd name="connsiteY85" fmla="*/ 1645920 h 1808480"/>
              <a:gd name="connsiteX86" fmla="*/ 2763520 w 4728210"/>
              <a:gd name="connsiteY86" fmla="*/ 1645920 h 1808480"/>
              <a:gd name="connsiteX87" fmla="*/ 2763520 w 4728210"/>
              <a:gd name="connsiteY87" fmla="*/ 1645920 h 1808480"/>
              <a:gd name="connsiteX88" fmla="*/ 2844800 w 4728210"/>
              <a:gd name="connsiteY88" fmla="*/ 1645920 h 1808480"/>
              <a:gd name="connsiteX89" fmla="*/ 2844800 w 4728210"/>
              <a:gd name="connsiteY89" fmla="*/ 1727200 h 1808480"/>
              <a:gd name="connsiteX90" fmla="*/ 3058160 w 4728210"/>
              <a:gd name="connsiteY90" fmla="*/ 1727200 h 1808480"/>
              <a:gd name="connsiteX91" fmla="*/ 3058160 w 4728210"/>
              <a:gd name="connsiteY91" fmla="*/ 1804670 h 1808480"/>
              <a:gd name="connsiteX92" fmla="*/ 4728210 w 4728210"/>
              <a:gd name="connsiteY92" fmla="*/ 1808480 h 1808480"/>
              <a:gd name="connsiteX0" fmla="*/ 0 w 4728210"/>
              <a:gd name="connsiteY0" fmla="*/ 0 h 1808480"/>
              <a:gd name="connsiteX1" fmla="*/ 137160 w 4728210"/>
              <a:gd name="connsiteY1" fmla="*/ 0 h 1808480"/>
              <a:gd name="connsiteX2" fmla="*/ 137160 w 4728210"/>
              <a:gd name="connsiteY2" fmla="*/ 30480 h 1808480"/>
              <a:gd name="connsiteX3" fmla="*/ 198120 w 4728210"/>
              <a:gd name="connsiteY3" fmla="*/ 30480 h 1808480"/>
              <a:gd name="connsiteX4" fmla="*/ 198120 w 4728210"/>
              <a:gd name="connsiteY4" fmla="*/ 55880 h 1808480"/>
              <a:gd name="connsiteX5" fmla="*/ 198120 w 4728210"/>
              <a:gd name="connsiteY5" fmla="*/ 55880 h 1808480"/>
              <a:gd name="connsiteX6" fmla="*/ 218440 w 4728210"/>
              <a:gd name="connsiteY6" fmla="*/ 76200 h 1808480"/>
              <a:gd name="connsiteX7" fmla="*/ 269240 w 4728210"/>
              <a:gd name="connsiteY7" fmla="*/ 76200 h 1808480"/>
              <a:gd name="connsiteX8" fmla="*/ 269240 w 4728210"/>
              <a:gd name="connsiteY8" fmla="*/ 137160 h 1808480"/>
              <a:gd name="connsiteX9" fmla="*/ 314960 w 4728210"/>
              <a:gd name="connsiteY9" fmla="*/ 137160 h 1808480"/>
              <a:gd name="connsiteX10" fmla="*/ 314960 w 4728210"/>
              <a:gd name="connsiteY10" fmla="*/ 177800 h 1808480"/>
              <a:gd name="connsiteX11" fmla="*/ 340360 w 4728210"/>
              <a:gd name="connsiteY11" fmla="*/ 177800 h 1808480"/>
              <a:gd name="connsiteX12" fmla="*/ 340360 w 4728210"/>
              <a:gd name="connsiteY12" fmla="*/ 198120 h 1808480"/>
              <a:gd name="connsiteX13" fmla="*/ 421640 w 4728210"/>
              <a:gd name="connsiteY13" fmla="*/ 198120 h 1808480"/>
              <a:gd name="connsiteX14" fmla="*/ 421640 w 4728210"/>
              <a:gd name="connsiteY14" fmla="*/ 243840 h 1808480"/>
              <a:gd name="connsiteX15" fmla="*/ 452120 w 4728210"/>
              <a:gd name="connsiteY15" fmla="*/ 243840 h 1808480"/>
              <a:gd name="connsiteX16" fmla="*/ 452120 w 4728210"/>
              <a:gd name="connsiteY16" fmla="*/ 269240 h 1808480"/>
              <a:gd name="connsiteX17" fmla="*/ 472440 w 4728210"/>
              <a:gd name="connsiteY17" fmla="*/ 269240 h 1808480"/>
              <a:gd name="connsiteX18" fmla="*/ 472440 w 4728210"/>
              <a:gd name="connsiteY18" fmla="*/ 294640 h 1808480"/>
              <a:gd name="connsiteX19" fmla="*/ 574040 w 4728210"/>
              <a:gd name="connsiteY19" fmla="*/ 294640 h 1808480"/>
              <a:gd name="connsiteX20" fmla="*/ 574040 w 4728210"/>
              <a:gd name="connsiteY20" fmla="*/ 325120 h 1808480"/>
              <a:gd name="connsiteX21" fmla="*/ 589280 w 4728210"/>
              <a:gd name="connsiteY21" fmla="*/ 325120 h 1808480"/>
              <a:gd name="connsiteX22" fmla="*/ 589280 w 4728210"/>
              <a:gd name="connsiteY22" fmla="*/ 386080 h 1808480"/>
              <a:gd name="connsiteX23" fmla="*/ 635000 w 4728210"/>
              <a:gd name="connsiteY23" fmla="*/ 386080 h 1808480"/>
              <a:gd name="connsiteX24" fmla="*/ 635000 w 4728210"/>
              <a:gd name="connsiteY24" fmla="*/ 431800 h 1808480"/>
              <a:gd name="connsiteX25" fmla="*/ 650240 w 4728210"/>
              <a:gd name="connsiteY25" fmla="*/ 431800 h 1808480"/>
              <a:gd name="connsiteX26" fmla="*/ 650240 w 4728210"/>
              <a:gd name="connsiteY26" fmla="*/ 467360 h 1808480"/>
              <a:gd name="connsiteX27" fmla="*/ 675640 w 4728210"/>
              <a:gd name="connsiteY27" fmla="*/ 467360 h 1808480"/>
              <a:gd name="connsiteX28" fmla="*/ 675640 w 4728210"/>
              <a:gd name="connsiteY28" fmla="*/ 492760 h 1808480"/>
              <a:gd name="connsiteX29" fmla="*/ 741680 w 4728210"/>
              <a:gd name="connsiteY29" fmla="*/ 492760 h 1808480"/>
              <a:gd name="connsiteX30" fmla="*/ 741680 w 4728210"/>
              <a:gd name="connsiteY30" fmla="*/ 513080 h 1808480"/>
              <a:gd name="connsiteX31" fmla="*/ 782320 w 4728210"/>
              <a:gd name="connsiteY31" fmla="*/ 513080 h 1808480"/>
              <a:gd name="connsiteX32" fmla="*/ 782320 w 4728210"/>
              <a:gd name="connsiteY32" fmla="*/ 513080 h 1808480"/>
              <a:gd name="connsiteX33" fmla="*/ 782320 w 4728210"/>
              <a:gd name="connsiteY33" fmla="*/ 543560 h 1808480"/>
              <a:gd name="connsiteX34" fmla="*/ 782320 w 4728210"/>
              <a:gd name="connsiteY34" fmla="*/ 589280 h 1808480"/>
              <a:gd name="connsiteX35" fmla="*/ 822960 w 4728210"/>
              <a:gd name="connsiteY35" fmla="*/ 589280 h 1808480"/>
              <a:gd name="connsiteX36" fmla="*/ 822960 w 4728210"/>
              <a:gd name="connsiteY36" fmla="*/ 629920 h 1808480"/>
              <a:gd name="connsiteX37" fmla="*/ 822960 w 4728210"/>
              <a:gd name="connsiteY37" fmla="*/ 629920 h 1808480"/>
              <a:gd name="connsiteX38" fmla="*/ 848360 w 4728210"/>
              <a:gd name="connsiteY38" fmla="*/ 655320 h 1808480"/>
              <a:gd name="connsiteX39" fmla="*/ 878840 w 4728210"/>
              <a:gd name="connsiteY39" fmla="*/ 655320 h 1808480"/>
              <a:gd name="connsiteX40" fmla="*/ 995680 w 4728210"/>
              <a:gd name="connsiteY40" fmla="*/ 655320 h 1808480"/>
              <a:gd name="connsiteX41" fmla="*/ 995680 w 4728210"/>
              <a:gd name="connsiteY41" fmla="*/ 711200 h 1808480"/>
              <a:gd name="connsiteX42" fmla="*/ 1031240 w 4728210"/>
              <a:gd name="connsiteY42" fmla="*/ 711200 h 1808480"/>
              <a:gd name="connsiteX43" fmla="*/ 1031240 w 4728210"/>
              <a:gd name="connsiteY43" fmla="*/ 762000 h 1808480"/>
              <a:gd name="connsiteX44" fmla="*/ 1056640 w 4728210"/>
              <a:gd name="connsiteY44" fmla="*/ 762000 h 1808480"/>
              <a:gd name="connsiteX45" fmla="*/ 1056640 w 4728210"/>
              <a:gd name="connsiteY45" fmla="*/ 812800 h 1808480"/>
              <a:gd name="connsiteX46" fmla="*/ 1102360 w 4728210"/>
              <a:gd name="connsiteY46" fmla="*/ 812800 h 1808480"/>
              <a:gd name="connsiteX47" fmla="*/ 1173480 w 4728210"/>
              <a:gd name="connsiteY47" fmla="*/ 812800 h 1808480"/>
              <a:gd name="connsiteX48" fmla="*/ 1173480 w 4728210"/>
              <a:gd name="connsiteY48" fmla="*/ 812800 h 1808480"/>
              <a:gd name="connsiteX49" fmla="*/ 1173480 w 4728210"/>
              <a:gd name="connsiteY49" fmla="*/ 868680 h 1808480"/>
              <a:gd name="connsiteX50" fmla="*/ 1209040 w 4728210"/>
              <a:gd name="connsiteY50" fmla="*/ 868680 h 1808480"/>
              <a:gd name="connsiteX51" fmla="*/ 1209040 w 4728210"/>
              <a:gd name="connsiteY51" fmla="*/ 904240 h 1808480"/>
              <a:gd name="connsiteX52" fmla="*/ 1209040 w 4728210"/>
              <a:gd name="connsiteY52" fmla="*/ 904240 h 1808480"/>
              <a:gd name="connsiteX53" fmla="*/ 1244600 w 4728210"/>
              <a:gd name="connsiteY53" fmla="*/ 939800 h 1808480"/>
              <a:gd name="connsiteX54" fmla="*/ 1325880 w 4728210"/>
              <a:gd name="connsiteY54" fmla="*/ 939800 h 1808480"/>
              <a:gd name="connsiteX55" fmla="*/ 1325880 w 4728210"/>
              <a:gd name="connsiteY55" fmla="*/ 949960 h 1808480"/>
              <a:gd name="connsiteX56" fmla="*/ 1325880 w 4728210"/>
              <a:gd name="connsiteY56" fmla="*/ 949960 h 1808480"/>
              <a:gd name="connsiteX57" fmla="*/ 1351280 w 4728210"/>
              <a:gd name="connsiteY57" fmla="*/ 975360 h 1808480"/>
              <a:gd name="connsiteX58" fmla="*/ 1407160 w 4728210"/>
              <a:gd name="connsiteY58" fmla="*/ 975360 h 1808480"/>
              <a:gd name="connsiteX59" fmla="*/ 1407160 w 4728210"/>
              <a:gd name="connsiteY59" fmla="*/ 1000760 h 1808480"/>
              <a:gd name="connsiteX60" fmla="*/ 1447800 w 4728210"/>
              <a:gd name="connsiteY60" fmla="*/ 1000760 h 1808480"/>
              <a:gd name="connsiteX61" fmla="*/ 1529080 w 4728210"/>
              <a:gd name="connsiteY61" fmla="*/ 1000760 h 1808480"/>
              <a:gd name="connsiteX62" fmla="*/ 1529080 w 4728210"/>
              <a:gd name="connsiteY62" fmla="*/ 1046480 h 1808480"/>
              <a:gd name="connsiteX63" fmla="*/ 1589723 w 4728210"/>
              <a:gd name="connsiteY63" fmla="*/ 1048067 h 1808480"/>
              <a:gd name="connsiteX64" fmla="*/ 1615122 w 4728210"/>
              <a:gd name="connsiteY64" fmla="*/ 1063943 h 1808480"/>
              <a:gd name="connsiteX65" fmla="*/ 1650047 w 4728210"/>
              <a:gd name="connsiteY65" fmla="*/ 1060767 h 1808480"/>
              <a:gd name="connsiteX66" fmla="*/ 1648142 w 4728210"/>
              <a:gd name="connsiteY66" fmla="*/ 1098550 h 1808480"/>
              <a:gd name="connsiteX67" fmla="*/ 1685925 w 4728210"/>
              <a:gd name="connsiteY67" fmla="*/ 1096963 h 1808480"/>
              <a:gd name="connsiteX68" fmla="*/ 1687512 w 4728210"/>
              <a:gd name="connsiteY68" fmla="*/ 1141730 h 1808480"/>
              <a:gd name="connsiteX69" fmla="*/ 1817370 w 4728210"/>
              <a:gd name="connsiteY69" fmla="*/ 1144905 h 1808480"/>
              <a:gd name="connsiteX70" fmla="*/ 1823720 w 4728210"/>
              <a:gd name="connsiteY70" fmla="*/ 1178560 h 1808480"/>
              <a:gd name="connsiteX71" fmla="*/ 1823720 w 4728210"/>
              <a:gd name="connsiteY71" fmla="*/ 1178560 h 1808480"/>
              <a:gd name="connsiteX72" fmla="*/ 1854200 w 4728210"/>
              <a:gd name="connsiteY72" fmla="*/ 1209040 h 1808480"/>
              <a:gd name="connsiteX73" fmla="*/ 1910080 w 4728210"/>
              <a:gd name="connsiteY73" fmla="*/ 1209040 h 1808480"/>
              <a:gd name="connsiteX74" fmla="*/ 1910080 w 4728210"/>
              <a:gd name="connsiteY74" fmla="*/ 1209040 h 1808480"/>
              <a:gd name="connsiteX75" fmla="*/ 1909445 w 4728210"/>
              <a:gd name="connsiteY75" fmla="*/ 1243330 h 1808480"/>
              <a:gd name="connsiteX76" fmla="*/ 1941724 w 4728210"/>
              <a:gd name="connsiteY76" fmla="*/ 1248094 h 1808480"/>
              <a:gd name="connsiteX77" fmla="*/ 1946169 w 4728210"/>
              <a:gd name="connsiteY77" fmla="*/ 1315932 h 1808480"/>
              <a:gd name="connsiteX78" fmla="*/ 2098040 w 4728210"/>
              <a:gd name="connsiteY78" fmla="*/ 1310640 h 1808480"/>
              <a:gd name="connsiteX79" fmla="*/ 2098040 w 4728210"/>
              <a:gd name="connsiteY79" fmla="*/ 1397000 h 1808480"/>
              <a:gd name="connsiteX80" fmla="*/ 2458720 w 4728210"/>
              <a:gd name="connsiteY80" fmla="*/ 1397000 h 1808480"/>
              <a:gd name="connsiteX81" fmla="*/ 2458720 w 4728210"/>
              <a:gd name="connsiteY81" fmla="*/ 1468120 h 1808480"/>
              <a:gd name="connsiteX82" fmla="*/ 2611120 w 4728210"/>
              <a:gd name="connsiteY82" fmla="*/ 1468120 h 1808480"/>
              <a:gd name="connsiteX83" fmla="*/ 2611120 w 4728210"/>
              <a:gd name="connsiteY83" fmla="*/ 1554480 h 1808480"/>
              <a:gd name="connsiteX84" fmla="*/ 2702560 w 4728210"/>
              <a:gd name="connsiteY84" fmla="*/ 1554480 h 1808480"/>
              <a:gd name="connsiteX85" fmla="*/ 2702560 w 4728210"/>
              <a:gd name="connsiteY85" fmla="*/ 1645920 h 1808480"/>
              <a:gd name="connsiteX86" fmla="*/ 2763520 w 4728210"/>
              <a:gd name="connsiteY86" fmla="*/ 1645920 h 1808480"/>
              <a:gd name="connsiteX87" fmla="*/ 2763520 w 4728210"/>
              <a:gd name="connsiteY87" fmla="*/ 1645920 h 1808480"/>
              <a:gd name="connsiteX88" fmla="*/ 2844800 w 4728210"/>
              <a:gd name="connsiteY88" fmla="*/ 1645920 h 1808480"/>
              <a:gd name="connsiteX89" fmla="*/ 2844800 w 4728210"/>
              <a:gd name="connsiteY89" fmla="*/ 1727200 h 1808480"/>
              <a:gd name="connsiteX90" fmla="*/ 3058160 w 4728210"/>
              <a:gd name="connsiteY90" fmla="*/ 1727200 h 1808480"/>
              <a:gd name="connsiteX91" fmla="*/ 3058160 w 4728210"/>
              <a:gd name="connsiteY91" fmla="*/ 1804670 h 1808480"/>
              <a:gd name="connsiteX92" fmla="*/ 4728210 w 4728210"/>
              <a:gd name="connsiteY92" fmla="*/ 1808480 h 1808480"/>
              <a:gd name="connsiteX0" fmla="*/ 0 w 4728210"/>
              <a:gd name="connsiteY0" fmla="*/ 0 h 1808480"/>
              <a:gd name="connsiteX1" fmla="*/ 137160 w 4728210"/>
              <a:gd name="connsiteY1" fmla="*/ 0 h 1808480"/>
              <a:gd name="connsiteX2" fmla="*/ 137160 w 4728210"/>
              <a:gd name="connsiteY2" fmla="*/ 30480 h 1808480"/>
              <a:gd name="connsiteX3" fmla="*/ 198120 w 4728210"/>
              <a:gd name="connsiteY3" fmla="*/ 30480 h 1808480"/>
              <a:gd name="connsiteX4" fmla="*/ 198120 w 4728210"/>
              <a:gd name="connsiteY4" fmla="*/ 55880 h 1808480"/>
              <a:gd name="connsiteX5" fmla="*/ 198120 w 4728210"/>
              <a:gd name="connsiteY5" fmla="*/ 55880 h 1808480"/>
              <a:gd name="connsiteX6" fmla="*/ 218440 w 4728210"/>
              <a:gd name="connsiteY6" fmla="*/ 76200 h 1808480"/>
              <a:gd name="connsiteX7" fmla="*/ 269240 w 4728210"/>
              <a:gd name="connsiteY7" fmla="*/ 76200 h 1808480"/>
              <a:gd name="connsiteX8" fmla="*/ 269240 w 4728210"/>
              <a:gd name="connsiteY8" fmla="*/ 137160 h 1808480"/>
              <a:gd name="connsiteX9" fmla="*/ 314960 w 4728210"/>
              <a:gd name="connsiteY9" fmla="*/ 137160 h 1808480"/>
              <a:gd name="connsiteX10" fmla="*/ 314960 w 4728210"/>
              <a:gd name="connsiteY10" fmla="*/ 177800 h 1808480"/>
              <a:gd name="connsiteX11" fmla="*/ 340360 w 4728210"/>
              <a:gd name="connsiteY11" fmla="*/ 177800 h 1808480"/>
              <a:gd name="connsiteX12" fmla="*/ 340360 w 4728210"/>
              <a:gd name="connsiteY12" fmla="*/ 198120 h 1808480"/>
              <a:gd name="connsiteX13" fmla="*/ 421640 w 4728210"/>
              <a:gd name="connsiteY13" fmla="*/ 198120 h 1808480"/>
              <a:gd name="connsiteX14" fmla="*/ 421640 w 4728210"/>
              <a:gd name="connsiteY14" fmla="*/ 243840 h 1808480"/>
              <a:gd name="connsiteX15" fmla="*/ 452120 w 4728210"/>
              <a:gd name="connsiteY15" fmla="*/ 243840 h 1808480"/>
              <a:gd name="connsiteX16" fmla="*/ 452120 w 4728210"/>
              <a:gd name="connsiteY16" fmla="*/ 269240 h 1808480"/>
              <a:gd name="connsiteX17" fmla="*/ 472440 w 4728210"/>
              <a:gd name="connsiteY17" fmla="*/ 269240 h 1808480"/>
              <a:gd name="connsiteX18" fmla="*/ 472440 w 4728210"/>
              <a:gd name="connsiteY18" fmla="*/ 294640 h 1808480"/>
              <a:gd name="connsiteX19" fmla="*/ 574040 w 4728210"/>
              <a:gd name="connsiteY19" fmla="*/ 294640 h 1808480"/>
              <a:gd name="connsiteX20" fmla="*/ 574040 w 4728210"/>
              <a:gd name="connsiteY20" fmla="*/ 325120 h 1808480"/>
              <a:gd name="connsiteX21" fmla="*/ 589280 w 4728210"/>
              <a:gd name="connsiteY21" fmla="*/ 325120 h 1808480"/>
              <a:gd name="connsiteX22" fmla="*/ 589280 w 4728210"/>
              <a:gd name="connsiteY22" fmla="*/ 386080 h 1808480"/>
              <a:gd name="connsiteX23" fmla="*/ 635000 w 4728210"/>
              <a:gd name="connsiteY23" fmla="*/ 386080 h 1808480"/>
              <a:gd name="connsiteX24" fmla="*/ 635000 w 4728210"/>
              <a:gd name="connsiteY24" fmla="*/ 431800 h 1808480"/>
              <a:gd name="connsiteX25" fmla="*/ 650240 w 4728210"/>
              <a:gd name="connsiteY25" fmla="*/ 431800 h 1808480"/>
              <a:gd name="connsiteX26" fmla="*/ 650240 w 4728210"/>
              <a:gd name="connsiteY26" fmla="*/ 467360 h 1808480"/>
              <a:gd name="connsiteX27" fmla="*/ 675640 w 4728210"/>
              <a:gd name="connsiteY27" fmla="*/ 467360 h 1808480"/>
              <a:gd name="connsiteX28" fmla="*/ 675640 w 4728210"/>
              <a:gd name="connsiteY28" fmla="*/ 492760 h 1808480"/>
              <a:gd name="connsiteX29" fmla="*/ 741680 w 4728210"/>
              <a:gd name="connsiteY29" fmla="*/ 492760 h 1808480"/>
              <a:gd name="connsiteX30" fmla="*/ 741680 w 4728210"/>
              <a:gd name="connsiteY30" fmla="*/ 513080 h 1808480"/>
              <a:gd name="connsiteX31" fmla="*/ 782320 w 4728210"/>
              <a:gd name="connsiteY31" fmla="*/ 513080 h 1808480"/>
              <a:gd name="connsiteX32" fmla="*/ 782320 w 4728210"/>
              <a:gd name="connsiteY32" fmla="*/ 513080 h 1808480"/>
              <a:gd name="connsiteX33" fmla="*/ 782320 w 4728210"/>
              <a:gd name="connsiteY33" fmla="*/ 543560 h 1808480"/>
              <a:gd name="connsiteX34" fmla="*/ 782320 w 4728210"/>
              <a:gd name="connsiteY34" fmla="*/ 589280 h 1808480"/>
              <a:gd name="connsiteX35" fmla="*/ 822960 w 4728210"/>
              <a:gd name="connsiteY35" fmla="*/ 589280 h 1808480"/>
              <a:gd name="connsiteX36" fmla="*/ 822960 w 4728210"/>
              <a:gd name="connsiteY36" fmla="*/ 629920 h 1808480"/>
              <a:gd name="connsiteX37" fmla="*/ 822960 w 4728210"/>
              <a:gd name="connsiteY37" fmla="*/ 629920 h 1808480"/>
              <a:gd name="connsiteX38" fmla="*/ 848360 w 4728210"/>
              <a:gd name="connsiteY38" fmla="*/ 655320 h 1808480"/>
              <a:gd name="connsiteX39" fmla="*/ 878840 w 4728210"/>
              <a:gd name="connsiteY39" fmla="*/ 655320 h 1808480"/>
              <a:gd name="connsiteX40" fmla="*/ 995680 w 4728210"/>
              <a:gd name="connsiteY40" fmla="*/ 655320 h 1808480"/>
              <a:gd name="connsiteX41" fmla="*/ 995680 w 4728210"/>
              <a:gd name="connsiteY41" fmla="*/ 711200 h 1808480"/>
              <a:gd name="connsiteX42" fmla="*/ 1031240 w 4728210"/>
              <a:gd name="connsiteY42" fmla="*/ 711200 h 1808480"/>
              <a:gd name="connsiteX43" fmla="*/ 1031240 w 4728210"/>
              <a:gd name="connsiteY43" fmla="*/ 762000 h 1808480"/>
              <a:gd name="connsiteX44" fmla="*/ 1056640 w 4728210"/>
              <a:gd name="connsiteY44" fmla="*/ 762000 h 1808480"/>
              <a:gd name="connsiteX45" fmla="*/ 1056640 w 4728210"/>
              <a:gd name="connsiteY45" fmla="*/ 812800 h 1808480"/>
              <a:gd name="connsiteX46" fmla="*/ 1102360 w 4728210"/>
              <a:gd name="connsiteY46" fmla="*/ 812800 h 1808480"/>
              <a:gd name="connsiteX47" fmla="*/ 1173480 w 4728210"/>
              <a:gd name="connsiteY47" fmla="*/ 812800 h 1808480"/>
              <a:gd name="connsiteX48" fmla="*/ 1173480 w 4728210"/>
              <a:gd name="connsiteY48" fmla="*/ 812800 h 1808480"/>
              <a:gd name="connsiteX49" fmla="*/ 1173480 w 4728210"/>
              <a:gd name="connsiteY49" fmla="*/ 868680 h 1808480"/>
              <a:gd name="connsiteX50" fmla="*/ 1209040 w 4728210"/>
              <a:gd name="connsiteY50" fmla="*/ 868680 h 1808480"/>
              <a:gd name="connsiteX51" fmla="*/ 1209040 w 4728210"/>
              <a:gd name="connsiteY51" fmla="*/ 904240 h 1808480"/>
              <a:gd name="connsiteX52" fmla="*/ 1209040 w 4728210"/>
              <a:gd name="connsiteY52" fmla="*/ 904240 h 1808480"/>
              <a:gd name="connsiteX53" fmla="*/ 1244600 w 4728210"/>
              <a:gd name="connsiteY53" fmla="*/ 939800 h 1808480"/>
              <a:gd name="connsiteX54" fmla="*/ 1325880 w 4728210"/>
              <a:gd name="connsiteY54" fmla="*/ 939800 h 1808480"/>
              <a:gd name="connsiteX55" fmla="*/ 1325880 w 4728210"/>
              <a:gd name="connsiteY55" fmla="*/ 949960 h 1808480"/>
              <a:gd name="connsiteX56" fmla="*/ 1325880 w 4728210"/>
              <a:gd name="connsiteY56" fmla="*/ 949960 h 1808480"/>
              <a:gd name="connsiteX57" fmla="*/ 1351280 w 4728210"/>
              <a:gd name="connsiteY57" fmla="*/ 975360 h 1808480"/>
              <a:gd name="connsiteX58" fmla="*/ 1407160 w 4728210"/>
              <a:gd name="connsiteY58" fmla="*/ 975360 h 1808480"/>
              <a:gd name="connsiteX59" fmla="*/ 1407160 w 4728210"/>
              <a:gd name="connsiteY59" fmla="*/ 1000760 h 1808480"/>
              <a:gd name="connsiteX60" fmla="*/ 1447800 w 4728210"/>
              <a:gd name="connsiteY60" fmla="*/ 1000760 h 1808480"/>
              <a:gd name="connsiteX61" fmla="*/ 1529080 w 4728210"/>
              <a:gd name="connsiteY61" fmla="*/ 1000760 h 1808480"/>
              <a:gd name="connsiteX62" fmla="*/ 1529080 w 4728210"/>
              <a:gd name="connsiteY62" fmla="*/ 1046480 h 1808480"/>
              <a:gd name="connsiteX63" fmla="*/ 1589723 w 4728210"/>
              <a:gd name="connsiteY63" fmla="*/ 1048067 h 1808480"/>
              <a:gd name="connsiteX64" fmla="*/ 1615122 w 4728210"/>
              <a:gd name="connsiteY64" fmla="*/ 1063943 h 1808480"/>
              <a:gd name="connsiteX65" fmla="*/ 1648460 w 4728210"/>
              <a:gd name="connsiteY65" fmla="*/ 1067117 h 1808480"/>
              <a:gd name="connsiteX66" fmla="*/ 1648142 w 4728210"/>
              <a:gd name="connsiteY66" fmla="*/ 1098550 h 1808480"/>
              <a:gd name="connsiteX67" fmla="*/ 1685925 w 4728210"/>
              <a:gd name="connsiteY67" fmla="*/ 1096963 h 1808480"/>
              <a:gd name="connsiteX68" fmla="*/ 1687512 w 4728210"/>
              <a:gd name="connsiteY68" fmla="*/ 1141730 h 1808480"/>
              <a:gd name="connsiteX69" fmla="*/ 1817370 w 4728210"/>
              <a:gd name="connsiteY69" fmla="*/ 1144905 h 1808480"/>
              <a:gd name="connsiteX70" fmla="*/ 1823720 w 4728210"/>
              <a:gd name="connsiteY70" fmla="*/ 1178560 h 1808480"/>
              <a:gd name="connsiteX71" fmla="*/ 1823720 w 4728210"/>
              <a:gd name="connsiteY71" fmla="*/ 1178560 h 1808480"/>
              <a:gd name="connsiteX72" fmla="*/ 1854200 w 4728210"/>
              <a:gd name="connsiteY72" fmla="*/ 1209040 h 1808480"/>
              <a:gd name="connsiteX73" fmla="*/ 1910080 w 4728210"/>
              <a:gd name="connsiteY73" fmla="*/ 1209040 h 1808480"/>
              <a:gd name="connsiteX74" fmla="*/ 1910080 w 4728210"/>
              <a:gd name="connsiteY74" fmla="*/ 1209040 h 1808480"/>
              <a:gd name="connsiteX75" fmla="*/ 1909445 w 4728210"/>
              <a:gd name="connsiteY75" fmla="*/ 1243330 h 1808480"/>
              <a:gd name="connsiteX76" fmla="*/ 1941724 w 4728210"/>
              <a:gd name="connsiteY76" fmla="*/ 1248094 h 1808480"/>
              <a:gd name="connsiteX77" fmla="*/ 1946169 w 4728210"/>
              <a:gd name="connsiteY77" fmla="*/ 1315932 h 1808480"/>
              <a:gd name="connsiteX78" fmla="*/ 2098040 w 4728210"/>
              <a:gd name="connsiteY78" fmla="*/ 1310640 h 1808480"/>
              <a:gd name="connsiteX79" fmla="*/ 2098040 w 4728210"/>
              <a:gd name="connsiteY79" fmla="*/ 1397000 h 1808480"/>
              <a:gd name="connsiteX80" fmla="*/ 2458720 w 4728210"/>
              <a:gd name="connsiteY80" fmla="*/ 1397000 h 1808480"/>
              <a:gd name="connsiteX81" fmla="*/ 2458720 w 4728210"/>
              <a:gd name="connsiteY81" fmla="*/ 1468120 h 1808480"/>
              <a:gd name="connsiteX82" fmla="*/ 2611120 w 4728210"/>
              <a:gd name="connsiteY82" fmla="*/ 1468120 h 1808480"/>
              <a:gd name="connsiteX83" fmla="*/ 2611120 w 4728210"/>
              <a:gd name="connsiteY83" fmla="*/ 1554480 h 1808480"/>
              <a:gd name="connsiteX84" fmla="*/ 2702560 w 4728210"/>
              <a:gd name="connsiteY84" fmla="*/ 1554480 h 1808480"/>
              <a:gd name="connsiteX85" fmla="*/ 2702560 w 4728210"/>
              <a:gd name="connsiteY85" fmla="*/ 1645920 h 1808480"/>
              <a:gd name="connsiteX86" fmla="*/ 2763520 w 4728210"/>
              <a:gd name="connsiteY86" fmla="*/ 1645920 h 1808480"/>
              <a:gd name="connsiteX87" fmla="*/ 2763520 w 4728210"/>
              <a:gd name="connsiteY87" fmla="*/ 1645920 h 1808480"/>
              <a:gd name="connsiteX88" fmla="*/ 2844800 w 4728210"/>
              <a:gd name="connsiteY88" fmla="*/ 1645920 h 1808480"/>
              <a:gd name="connsiteX89" fmla="*/ 2844800 w 4728210"/>
              <a:gd name="connsiteY89" fmla="*/ 1727200 h 1808480"/>
              <a:gd name="connsiteX90" fmla="*/ 3058160 w 4728210"/>
              <a:gd name="connsiteY90" fmla="*/ 1727200 h 1808480"/>
              <a:gd name="connsiteX91" fmla="*/ 3058160 w 4728210"/>
              <a:gd name="connsiteY91" fmla="*/ 1804670 h 1808480"/>
              <a:gd name="connsiteX92" fmla="*/ 4728210 w 4728210"/>
              <a:gd name="connsiteY92" fmla="*/ 1808480 h 1808480"/>
              <a:gd name="connsiteX0" fmla="*/ 0 w 4728210"/>
              <a:gd name="connsiteY0" fmla="*/ 0 h 1808480"/>
              <a:gd name="connsiteX1" fmla="*/ 137160 w 4728210"/>
              <a:gd name="connsiteY1" fmla="*/ 0 h 1808480"/>
              <a:gd name="connsiteX2" fmla="*/ 137160 w 4728210"/>
              <a:gd name="connsiteY2" fmla="*/ 30480 h 1808480"/>
              <a:gd name="connsiteX3" fmla="*/ 198120 w 4728210"/>
              <a:gd name="connsiteY3" fmla="*/ 30480 h 1808480"/>
              <a:gd name="connsiteX4" fmla="*/ 198120 w 4728210"/>
              <a:gd name="connsiteY4" fmla="*/ 55880 h 1808480"/>
              <a:gd name="connsiteX5" fmla="*/ 198120 w 4728210"/>
              <a:gd name="connsiteY5" fmla="*/ 55880 h 1808480"/>
              <a:gd name="connsiteX6" fmla="*/ 218440 w 4728210"/>
              <a:gd name="connsiteY6" fmla="*/ 76200 h 1808480"/>
              <a:gd name="connsiteX7" fmla="*/ 269240 w 4728210"/>
              <a:gd name="connsiteY7" fmla="*/ 76200 h 1808480"/>
              <a:gd name="connsiteX8" fmla="*/ 269240 w 4728210"/>
              <a:gd name="connsiteY8" fmla="*/ 137160 h 1808480"/>
              <a:gd name="connsiteX9" fmla="*/ 314960 w 4728210"/>
              <a:gd name="connsiteY9" fmla="*/ 137160 h 1808480"/>
              <a:gd name="connsiteX10" fmla="*/ 314960 w 4728210"/>
              <a:gd name="connsiteY10" fmla="*/ 177800 h 1808480"/>
              <a:gd name="connsiteX11" fmla="*/ 340360 w 4728210"/>
              <a:gd name="connsiteY11" fmla="*/ 177800 h 1808480"/>
              <a:gd name="connsiteX12" fmla="*/ 340360 w 4728210"/>
              <a:gd name="connsiteY12" fmla="*/ 198120 h 1808480"/>
              <a:gd name="connsiteX13" fmla="*/ 421640 w 4728210"/>
              <a:gd name="connsiteY13" fmla="*/ 198120 h 1808480"/>
              <a:gd name="connsiteX14" fmla="*/ 421640 w 4728210"/>
              <a:gd name="connsiteY14" fmla="*/ 243840 h 1808480"/>
              <a:gd name="connsiteX15" fmla="*/ 452120 w 4728210"/>
              <a:gd name="connsiteY15" fmla="*/ 243840 h 1808480"/>
              <a:gd name="connsiteX16" fmla="*/ 452120 w 4728210"/>
              <a:gd name="connsiteY16" fmla="*/ 269240 h 1808480"/>
              <a:gd name="connsiteX17" fmla="*/ 472440 w 4728210"/>
              <a:gd name="connsiteY17" fmla="*/ 269240 h 1808480"/>
              <a:gd name="connsiteX18" fmla="*/ 472440 w 4728210"/>
              <a:gd name="connsiteY18" fmla="*/ 294640 h 1808480"/>
              <a:gd name="connsiteX19" fmla="*/ 574040 w 4728210"/>
              <a:gd name="connsiteY19" fmla="*/ 294640 h 1808480"/>
              <a:gd name="connsiteX20" fmla="*/ 574040 w 4728210"/>
              <a:gd name="connsiteY20" fmla="*/ 325120 h 1808480"/>
              <a:gd name="connsiteX21" fmla="*/ 589280 w 4728210"/>
              <a:gd name="connsiteY21" fmla="*/ 325120 h 1808480"/>
              <a:gd name="connsiteX22" fmla="*/ 589280 w 4728210"/>
              <a:gd name="connsiteY22" fmla="*/ 386080 h 1808480"/>
              <a:gd name="connsiteX23" fmla="*/ 635000 w 4728210"/>
              <a:gd name="connsiteY23" fmla="*/ 386080 h 1808480"/>
              <a:gd name="connsiteX24" fmla="*/ 635000 w 4728210"/>
              <a:gd name="connsiteY24" fmla="*/ 431800 h 1808480"/>
              <a:gd name="connsiteX25" fmla="*/ 650240 w 4728210"/>
              <a:gd name="connsiteY25" fmla="*/ 431800 h 1808480"/>
              <a:gd name="connsiteX26" fmla="*/ 650240 w 4728210"/>
              <a:gd name="connsiteY26" fmla="*/ 467360 h 1808480"/>
              <a:gd name="connsiteX27" fmla="*/ 675640 w 4728210"/>
              <a:gd name="connsiteY27" fmla="*/ 467360 h 1808480"/>
              <a:gd name="connsiteX28" fmla="*/ 675640 w 4728210"/>
              <a:gd name="connsiteY28" fmla="*/ 492760 h 1808480"/>
              <a:gd name="connsiteX29" fmla="*/ 741680 w 4728210"/>
              <a:gd name="connsiteY29" fmla="*/ 492760 h 1808480"/>
              <a:gd name="connsiteX30" fmla="*/ 741680 w 4728210"/>
              <a:gd name="connsiteY30" fmla="*/ 513080 h 1808480"/>
              <a:gd name="connsiteX31" fmla="*/ 782320 w 4728210"/>
              <a:gd name="connsiteY31" fmla="*/ 513080 h 1808480"/>
              <a:gd name="connsiteX32" fmla="*/ 782320 w 4728210"/>
              <a:gd name="connsiteY32" fmla="*/ 513080 h 1808480"/>
              <a:gd name="connsiteX33" fmla="*/ 782320 w 4728210"/>
              <a:gd name="connsiteY33" fmla="*/ 543560 h 1808480"/>
              <a:gd name="connsiteX34" fmla="*/ 782320 w 4728210"/>
              <a:gd name="connsiteY34" fmla="*/ 589280 h 1808480"/>
              <a:gd name="connsiteX35" fmla="*/ 822960 w 4728210"/>
              <a:gd name="connsiteY35" fmla="*/ 589280 h 1808480"/>
              <a:gd name="connsiteX36" fmla="*/ 822960 w 4728210"/>
              <a:gd name="connsiteY36" fmla="*/ 629920 h 1808480"/>
              <a:gd name="connsiteX37" fmla="*/ 822960 w 4728210"/>
              <a:gd name="connsiteY37" fmla="*/ 629920 h 1808480"/>
              <a:gd name="connsiteX38" fmla="*/ 848360 w 4728210"/>
              <a:gd name="connsiteY38" fmla="*/ 655320 h 1808480"/>
              <a:gd name="connsiteX39" fmla="*/ 878840 w 4728210"/>
              <a:gd name="connsiteY39" fmla="*/ 655320 h 1808480"/>
              <a:gd name="connsiteX40" fmla="*/ 995680 w 4728210"/>
              <a:gd name="connsiteY40" fmla="*/ 655320 h 1808480"/>
              <a:gd name="connsiteX41" fmla="*/ 995680 w 4728210"/>
              <a:gd name="connsiteY41" fmla="*/ 711200 h 1808480"/>
              <a:gd name="connsiteX42" fmla="*/ 1031240 w 4728210"/>
              <a:gd name="connsiteY42" fmla="*/ 711200 h 1808480"/>
              <a:gd name="connsiteX43" fmla="*/ 1031240 w 4728210"/>
              <a:gd name="connsiteY43" fmla="*/ 762000 h 1808480"/>
              <a:gd name="connsiteX44" fmla="*/ 1056640 w 4728210"/>
              <a:gd name="connsiteY44" fmla="*/ 762000 h 1808480"/>
              <a:gd name="connsiteX45" fmla="*/ 1056640 w 4728210"/>
              <a:gd name="connsiteY45" fmla="*/ 812800 h 1808480"/>
              <a:gd name="connsiteX46" fmla="*/ 1102360 w 4728210"/>
              <a:gd name="connsiteY46" fmla="*/ 812800 h 1808480"/>
              <a:gd name="connsiteX47" fmla="*/ 1173480 w 4728210"/>
              <a:gd name="connsiteY47" fmla="*/ 812800 h 1808480"/>
              <a:gd name="connsiteX48" fmla="*/ 1173480 w 4728210"/>
              <a:gd name="connsiteY48" fmla="*/ 812800 h 1808480"/>
              <a:gd name="connsiteX49" fmla="*/ 1173480 w 4728210"/>
              <a:gd name="connsiteY49" fmla="*/ 868680 h 1808480"/>
              <a:gd name="connsiteX50" fmla="*/ 1209040 w 4728210"/>
              <a:gd name="connsiteY50" fmla="*/ 868680 h 1808480"/>
              <a:gd name="connsiteX51" fmla="*/ 1209040 w 4728210"/>
              <a:gd name="connsiteY51" fmla="*/ 904240 h 1808480"/>
              <a:gd name="connsiteX52" fmla="*/ 1209040 w 4728210"/>
              <a:gd name="connsiteY52" fmla="*/ 904240 h 1808480"/>
              <a:gd name="connsiteX53" fmla="*/ 1244600 w 4728210"/>
              <a:gd name="connsiteY53" fmla="*/ 939800 h 1808480"/>
              <a:gd name="connsiteX54" fmla="*/ 1325880 w 4728210"/>
              <a:gd name="connsiteY54" fmla="*/ 939800 h 1808480"/>
              <a:gd name="connsiteX55" fmla="*/ 1325880 w 4728210"/>
              <a:gd name="connsiteY55" fmla="*/ 949960 h 1808480"/>
              <a:gd name="connsiteX56" fmla="*/ 1325880 w 4728210"/>
              <a:gd name="connsiteY56" fmla="*/ 949960 h 1808480"/>
              <a:gd name="connsiteX57" fmla="*/ 1351280 w 4728210"/>
              <a:gd name="connsiteY57" fmla="*/ 975360 h 1808480"/>
              <a:gd name="connsiteX58" fmla="*/ 1407160 w 4728210"/>
              <a:gd name="connsiteY58" fmla="*/ 975360 h 1808480"/>
              <a:gd name="connsiteX59" fmla="*/ 1407160 w 4728210"/>
              <a:gd name="connsiteY59" fmla="*/ 1000760 h 1808480"/>
              <a:gd name="connsiteX60" fmla="*/ 1447800 w 4728210"/>
              <a:gd name="connsiteY60" fmla="*/ 1000760 h 1808480"/>
              <a:gd name="connsiteX61" fmla="*/ 1529080 w 4728210"/>
              <a:gd name="connsiteY61" fmla="*/ 1000760 h 1808480"/>
              <a:gd name="connsiteX62" fmla="*/ 1529080 w 4728210"/>
              <a:gd name="connsiteY62" fmla="*/ 1046480 h 1808480"/>
              <a:gd name="connsiteX63" fmla="*/ 1589723 w 4728210"/>
              <a:gd name="connsiteY63" fmla="*/ 1048067 h 1808480"/>
              <a:gd name="connsiteX64" fmla="*/ 1618297 w 4728210"/>
              <a:gd name="connsiteY64" fmla="*/ 1054418 h 1808480"/>
              <a:gd name="connsiteX65" fmla="*/ 1648460 w 4728210"/>
              <a:gd name="connsiteY65" fmla="*/ 1067117 h 1808480"/>
              <a:gd name="connsiteX66" fmla="*/ 1648142 w 4728210"/>
              <a:gd name="connsiteY66" fmla="*/ 1098550 h 1808480"/>
              <a:gd name="connsiteX67" fmla="*/ 1685925 w 4728210"/>
              <a:gd name="connsiteY67" fmla="*/ 1096963 h 1808480"/>
              <a:gd name="connsiteX68" fmla="*/ 1687512 w 4728210"/>
              <a:gd name="connsiteY68" fmla="*/ 1141730 h 1808480"/>
              <a:gd name="connsiteX69" fmla="*/ 1817370 w 4728210"/>
              <a:gd name="connsiteY69" fmla="*/ 1144905 h 1808480"/>
              <a:gd name="connsiteX70" fmla="*/ 1823720 w 4728210"/>
              <a:gd name="connsiteY70" fmla="*/ 1178560 h 1808480"/>
              <a:gd name="connsiteX71" fmla="*/ 1823720 w 4728210"/>
              <a:gd name="connsiteY71" fmla="*/ 1178560 h 1808480"/>
              <a:gd name="connsiteX72" fmla="*/ 1854200 w 4728210"/>
              <a:gd name="connsiteY72" fmla="*/ 1209040 h 1808480"/>
              <a:gd name="connsiteX73" fmla="*/ 1910080 w 4728210"/>
              <a:gd name="connsiteY73" fmla="*/ 1209040 h 1808480"/>
              <a:gd name="connsiteX74" fmla="*/ 1910080 w 4728210"/>
              <a:gd name="connsiteY74" fmla="*/ 1209040 h 1808480"/>
              <a:gd name="connsiteX75" fmla="*/ 1909445 w 4728210"/>
              <a:gd name="connsiteY75" fmla="*/ 1243330 h 1808480"/>
              <a:gd name="connsiteX76" fmla="*/ 1941724 w 4728210"/>
              <a:gd name="connsiteY76" fmla="*/ 1248094 h 1808480"/>
              <a:gd name="connsiteX77" fmla="*/ 1946169 w 4728210"/>
              <a:gd name="connsiteY77" fmla="*/ 1315932 h 1808480"/>
              <a:gd name="connsiteX78" fmla="*/ 2098040 w 4728210"/>
              <a:gd name="connsiteY78" fmla="*/ 1310640 h 1808480"/>
              <a:gd name="connsiteX79" fmla="*/ 2098040 w 4728210"/>
              <a:gd name="connsiteY79" fmla="*/ 1397000 h 1808480"/>
              <a:gd name="connsiteX80" fmla="*/ 2458720 w 4728210"/>
              <a:gd name="connsiteY80" fmla="*/ 1397000 h 1808480"/>
              <a:gd name="connsiteX81" fmla="*/ 2458720 w 4728210"/>
              <a:gd name="connsiteY81" fmla="*/ 1468120 h 1808480"/>
              <a:gd name="connsiteX82" fmla="*/ 2611120 w 4728210"/>
              <a:gd name="connsiteY82" fmla="*/ 1468120 h 1808480"/>
              <a:gd name="connsiteX83" fmla="*/ 2611120 w 4728210"/>
              <a:gd name="connsiteY83" fmla="*/ 1554480 h 1808480"/>
              <a:gd name="connsiteX84" fmla="*/ 2702560 w 4728210"/>
              <a:gd name="connsiteY84" fmla="*/ 1554480 h 1808480"/>
              <a:gd name="connsiteX85" fmla="*/ 2702560 w 4728210"/>
              <a:gd name="connsiteY85" fmla="*/ 1645920 h 1808480"/>
              <a:gd name="connsiteX86" fmla="*/ 2763520 w 4728210"/>
              <a:gd name="connsiteY86" fmla="*/ 1645920 h 1808480"/>
              <a:gd name="connsiteX87" fmla="*/ 2763520 w 4728210"/>
              <a:gd name="connsiteY87" fmla="*/ 1645920 h 1808480"/>
              <a:gd name="connsiteX88" fmla="*/ 2844800 w 4728210"/>
              <a:gd name="connsiteY88" fmla="*/ 1645920 h 1808480"/>
              <a:gd name="connsiteX89" fmla="*/ 2844800 w 4728210"/>
              <a:gd name="connsiteY89" fmla="*/ 1727200 h 1808480"/>
              <a:gd name="connsiteX90" fmla="*/ 3058160 w 4728210"/>
              <a:gd name="connsiteY90" fmla="*/ 1727200 h 1808480"/>
              <a:gd name="connsiteX91" fmla="*/ 3058160 w 4728210"/>
              <a:gd name="connsiteY91" fmla="*/ 1804670 h 1808480"/>
              <a:gd name="connsiteX92" fmla="*/ 4728210 w 4728210"/>
              <a:gd name="connsiteY92" fmla="*/ 1808480 h 1808480"/>
              <a:gd name="connsiteX0" fmla="*/ 0 w 4728210"/>
              <a:gd name="connsiteY0" fmla="*/ 0 h 1808480"/>
              <a:gd name="connsiteX1" fmla="*/ 137160 w 4728210"/>
              <a:gd name="connsiteY1" fmla="*/ 0 h 1808480"/>
              <a:gd name="connsiteX2" fmla="*/ 137160 w 4728210"/>
              <a:gd name="connsiteY2" fmla="*/ 30480 h 1808480"/>
              <a:gd name="connsiteX3" fmla="*/ 198120 w 4728210"/>
              <a:gd name="connsiteY3" fmla="*/ 30480 h 1808480"/>
              <a:gd name="connsiteX4" fmla="*/ 198120 w 4728210"/>
              <a:gd name="connsiteY4" fmla="*/ 55880 h 1808480"/>
              <a:gd name="connsiteX5" fmla="*/ 198120 w 4728210"/>
              <a:gd name="connsiteY5" fmla="*/ 55880 h 1808480"/>
              <a:gd name="connsiteX6" fmla="*/ 218440 w 4728210"/>
              <a:gd name="connsiteY6" fmla="*/ 76200 h 1808480"/>
              <a:gd name="connsiteX7" fmla="*/ 269240 w 4728210"/>
              <a:gd name="connsiteY7" fmla="*/ 76200 h 1808480"/>
              <a:gd name="connsiteX8" fmla="*/ 269240 w 4728210"/>
              <a:gd name="connsiteY8" fmla="*/ 137160 h 1808480"/>
              <a:gd name="connsiteX9" fmla="*/ 314960 w 4728210"/>
              <a:gd name="connsiteY9" fmla="*/ 137160 h 1808480"/>
              <a:gd name="connsiteX10" fmla="*/ 314960 w 4728210"/>
              <a:gd name="connsiteY10" fmla="*/ 177800 h 1808480"/>
              <a:gd name="connsiteX11" fmla="*/ 340360 w 4728210"/>
              <a:gd name="connsiteY11" fmla="*/ 177800 h 1808480"/>
              <a:gd name="connsiteX12" fmla="*/ 340360 w 4728210"/>
              <a:gd name="connsiteY12" fmla="*/ 198120 h 1808480"/>
              <a:gd name="connsiteX13" fmla="*/ 421640 w 4728210"/>
              <a:gd name="connsiteY13" fmla="*/ 198120 h 1808480"/>
              <a:gd name="connsiteX14" fmla="*/ 421640 w 4728210"/>
              <a:gd name="connsiteY14" fmla="*/ 243840 h 1808480"/>
              <a:gd name="connsiteX15" fmla="*/ 452120 w 4728210"/>
              <a:gd name="connsiteY15" fmla="*/ 243840 h 1808480"/>
              <a:gd name="connsiteX16" fmla="*/ 452120 w 4728210"/>
              <a:gd name="connsiteY16" fmla="*/ 269240 h 1808480"/>
              <a:gd name="connsiteX17" fmla="*/ 472440 w 4728210"/>
              <a:gd name="connsiteY17" fmla="*/ 269240 h 1808480"/>
              <a:gd name="connsiteX18" fmla="*/ 472440 w 4728210"/>
              <a:gd name="connsiteY18" fmla="*/ 294640 h 1808480"/>
              <a:gd name="connsiteX19" fmla="*/ 574040 w 4728210"/>
              <a:gd name="connsiteY19" fmla="*/ 294640 h 1808480"/>
              <a:gd name="connsiteX20" fmla="*/ 574040 w 4728210"/>
              <a:gd name="connsiteY20" fmla="*/ 325120 h 1808480"/>
              <a:gd name="connsiteX21" fmla="*/ 589280 w 4728210"/>
              <a:gd name="connsiteY21" fmla="*/ 325120 h 1808480"/>
              <a:gd name="connsiteX22" fmla="*/ 589280 w 4728210"/>
              <a:gd name="connsiteY22" fmla="*/ 386080 h 1808480"/>
              <a:gd name="connsiteX23" fmla="*/ 635000 w 4728210"/>
              <a:gd name="connsiteY23" fmla="*/ 386080 h 1808480"/>
              <a:gd name="connsiteX24" fmla="*/ 635000 w 4728210"/>
              <a:gd name="connsiteY24" fmla="*/ 431800 h 1808480"/>
              <a:gd name="connsiteX25" fmla="*/ 650240 w 4728210"/>
              <a:gd name="connsiteY25" fmla="*/ 431800 h 1808480"/>
              <a:gd name="connsiteX26" fmla="*/ 650240 w 4728210"/>
              <a:gd name="connsiteY26" fmla="*/ 467360 h 1808480"/>
              <a:gd name="connsiteX27" fmla="*/ 675640 w 4728210"/>
              <a:gd name="connsiteY27" fmla="*/ 467360 h 1808480"/>
              <a:gd name="connsiteX28" fmla="*/ 675640 w 4728210"/>
              <a:gd name="connsiteY28" fmla="*/ 492760 h 1808480"/>
              <a:gd name="connsiteX29" fmla="*/ 741680 w 4728210"/>
              <a:gd name="connsiteY29" fmla="*/ 492760 h 1808480"/>
              <a:gd name="connsiteX30" fmla="*/ 741680 w 4728210"/>
              <a:gd name="connsiteY30" fmla="*/ 513080 h 1808480"/>
              <a:gd name="connsiteX31" fmla="*/ 782320 w 4728210"/>
              <a:gd name="connsiteY31" fmla="*/ 513080 h 1808480"/>
              <a:gd name="connsiteX32" fmla="*/ 782320 w 4728210"/>
              <a:gd name="connsiteY32" fmla="*/ 513080 h 1808480"/>
              <a:gd name="connsiteX33" fmla="*/ 782320 w 4728210"/>
              <a:gd name="connsiteY33" fmla="*/ 543560 h 1808480"/>
              <a:gd name="connsiteX34" fmla="*/ 782320 w 4728210"/>
              <a:gd name="connsiteY34" fmla="*/ 589280 h 1808480"/>
              <a:gd name="connsiteX35" fmla="*/ 822960 w 4728210"/>
              <a:gd name="connsiteY35" fmla="*/ 589280 h 1808480"/>
              <a:gd name="connsiteX36" fmla="*/ 822960 w 4728210"/>
              <a:gd name="connsiteY36" fmla="*/ 629920 h 1808480"/>
              <a:gd name="connsiteX37" fmla="*/ 822960 w 4728210"/>
              <a:gd name="connsiteY37" fmla="*/ 629920 h 1808480"/>
              <a:gd name="connsiteX38" fmla="*/ 848360 w 4728210"/>
              <a:gd name="connsiteY38" fmla="*/ 655320 h 1808480"/>
              <a:gd name="connsiteX39" fmla="*/ 878840 w 4728210"/>
              <a:gd name="connsiteY39" fmla="*/ 655320 h 1808480"/>
              <a:gd name="connsiteX40" fmla="*/ 995680 w 4728210"/>
              <a:gd name="connsiteY40" fmla="*/ 655320 h 1808480"/>
              <a:gd name="connsiteX41" fmla="*/ 995680 w 4728210"/>
              <a:gd name="connsiteY41" fmla="*/ 711200 h 1808480"/>
              <a:gd name="connsiteX42" fmla="*/ 1031240 w 4728210"/>
              <a:gd name="connsiteY42" fmla="*/ 711200 h 1808480"/>
              <a:gd name="connsiteX43" fmla="*/ 1031240 w 4728210"/>
              <a:gd name="connsiteY43" fmla="*/ 762000 h 1808480"/>
              <a:gd name="connsiteX44" fmla="*/ 1056640 w 4728210"/>
              <a:gd name="connsiteY44" fmla="*/ 762000 h 1808480"/>
              <a:gd name="connsiteX45" fmla="*/ 1056640 w 4728210"/>
              <a:gd name="connsiteY45" fmla="*/ 812800 h 1808480"/>
              <a:gd name="connsiteX46" fmla="*/ 1102360 w 4728210"/>
              <a:gd name="connsiteY46" fmla="*/ 812800 h 1808480"/>
              <a:gd name="connsiteX47" fmla="*/ 1173480 w 4728210"/>
              <a:gd name="connsiteY47" fmla="*/ 812800 h 1808480"/>
              <a:gd name="connsiteX48" fmla="*/ 1173480 w 4728210"/>
              <a:gd name="connsiteY48" fmla="*/ 812800 h 1808480"/>
              <a:gd name="connsiteX49" fmla="*/ 1173480 w 4728210"/>
              <a:gd name="connsiteY49" fmla="*/ 868680 h 1808480"/>
              <a:gd name="connsiteX50" fmla="*/ 1209040 w 4728210"/>
              <a:gd name="connsiteY50" fmla="*/ 868680 h 1808480"/>
              <a:gd name="connsiteX51" fmla="*/ 1209040 w 4728210"/>
              <a:gd name="connsiteY51" fmla="*/ 904240 h 1808480"/>
              <a:gd name="connsiteX52" fmla="*/ 1209040 w 4728210"/>
              <a:gd name="connsiteY52" fmla="*/ 904240 h 1808480"/>
              <a:gd name="connsiteX53" fmla="*/ 1244600 w 4728210"/>
              <a:gd name="connsiteY53" fmla="*/ 939800 h 1808480"/>
              <a:gd name="connsiteX54" fmla="*/ 1325880 w 4728210"/>
              <a:gd name="connsiteY54" fmla="*/ 939800 h 1808480"/>
              <a:gd name="connsiteX55" fmla="*/ 1325880 w 4728210"/>
              <a:gd name="connsiteY55" fmla="*/ 949960 h 1808480"/>
              <a:gd name="connsiteX56" fmla="*/ 1325880 w 4728210"/>
              <a:gd name="connsiteY56" fmla="*/ 949960 h 1808480"/>
              <a:gd name="connsiteX57" fmla="*/ 1351280 w 4728210"/>
              <a:gd name="connsiteY57" fmla="*/ 975360 h 1808480"/>
              <a:gd name="connsiteX58" fmla="*/ 1407160 w 4728210"/>
              <a:gd name="connsiteY58" fmla="*/ 975360 h 1808480"/>
              <a:gd name="connsiteX59" fmla="*/ 1407160 w 4728210"/>
              <a:gd name="connsiteY59" fmla="*/ 1000760 h 1808480"/>
              <a:gd name="connsiteX60" fmla="*/ 1447800 w 4728210"/>
              <a:gd name="connsiteY60" fmla="*/ 1000760 h 1808480"/>
              <a:gd name="connsiteX61" fmla="*/ 1529080 w 4728210"/>
              <a:gd name="connsiteY61" fmla="*/ 1000760 h 1808480"/>
              <a:gd name="connsiteX62" fmla="*/ 1529080 w 4728210"/>
              <a:gd name="connsiteY62" fmla="*/ 1046480 h 1808480"/>
              <a:gd name="connsiteX63" fmla="*/ 1589723 w 4728210"/>
              <a:gd name="connsiteY63" fmla="*/ 1048067 h 1808480"/>
              <a:gd name="connsiteX64" fmla="*/ 1616709 w 4728210"/>
              <a:gd name="connsiteY64" fmla="*/ 1067118 h 1808480"/>
              <a:gd name="connsiteX65" fmla="*/ 1648460 w 4728210"/>
              <a:gd name="connsiteY65" fmla="*/ 1067117 h 1808480"/>
              <a:gd name="connsiteX66" fmla="*/ 1648142 w 4728210"/>
              <a:gd name="connsiteY66" fmla="*/ 1098550 h 1808480"/>
              <a:gd name="connsiteX67" fmla="*/ 1685925 w 4728210"/>
              <a:gd name="connsiteY67" fmla="*/ 1096963 h 1808480"/>
              <a:gd name="connsiteX68" fmla="*/ 1687512 w 4728210"/>
              <a:gd name="connsiteY68" fmla="*/ 1141730 h 1808480"/>
              <a:gd name="connsiteX69" fmla="*/ 1817370 w 4728210"/>
              <a:gd name="connsiteY69" fmla="*/ 1144905 h 1808480"/>
              <a:gd name="connsiteX70" fmla="*/ 1823720 w 4728210"/>
              <a:gd name="connsiteY70" fmla="*/ 1178560 h 1808480"/>
              <a:gd name="connsiteX71" fmla="*/ 1823720 w 4728210"/>
              <a:gd name="connsiteY71" fmla="*/ 1178560 h 1808480"/>
              <a:gd name="connsiteX72" fmla="*/ 1854200 w 4728210"/>
              <a:gd name="connsiteY72" fmla="*/ 1209040 h 1808480"/>
              <a:gd name="connsiteX73" fmla="*/ 1910080 w 4728210"/>
              <a:gd name="connsiteY73" fmla="*/ 1209040 h 1808480"/>
              <a:gd name="connsiteX74" fmla="*/ 1910080 w 4728210"/>
              <a:gd name="connsiteY74" fmla="*/ 1209040 h 1808480"/>
              <a:gd name="connsiteX75" fmla="*/ 1909445 w 4728210"/>
              <a:gd name="connsiteY75" fmla="*/ 1243330 h 1808480"/>
              <a:gd name="connsiteX76" fmla="*/ 1941724 w 4728210"/>
              <a:gd name="connsiteY76" fmla="*/ 1248094 h 1808480"/>
              <a:gd name="connsiteX77" fmla="*/ 1946169 w 4728210"/>
              <a:gd name="connsiteY77" fmla="*/ 1315932 h 1808480"/>
              <a:gd name="connsiteX78" fmla="*/ 2098040 w 4728210"/>
              <a:gd name="connsiteY78" fmla="*/ 1310640 h 1808480"/>
              <a:gd name="connsiteX79" fmla="*/ 2098040 w 4728210"/>
              <a:gd name="connsiteY79" fmla="*/ 1397000 h 1808480"/>
              <a:gd name="connsiteX80" fmla="*/ 2458720 w 4728210"/>
              <a:gd name="connsiteY80" fmla="*/ 1397000 h 1808480"/>
              <a:gd name="connsiteX81" fmla="*/ 2458720 w 4728210"/>
              <a:gd name="connsiteY81" fmla="*/ 1468120 h 1808480"/>
              <a:gd name="connsiteX82" fmla="*/ 2611120 w 4728210"/>
              <a:gd name="connsiteY82" fmla="*/ 1468120 h 1808480"/>
              <a:gd name="connsiteX83" fmla="*/ 2611120 w 4728210"/>
              <a:gd name="connsiteY83" fmla="*/ 1554480 h 1808480"/>
              <a:gd name="connsiteX84" fmla="*/ 2702560 w 4728210"/>
              <a:gd name="connsiteY84" fmla="*/ 1554480 h 1808480"/>
              <a:gd name="connsiteX85" fmla="*/ 2702560 w 4728210"/>
              <a:gd name="connsiteY85" fmla="*/ 1645920 h 1808480"/>
              <a:gd name="connsiteX86" fmla="*/ 2763520 w 4728210"/>
              <a:gd name="connsiteY86" fmla="*/ 1645920 h 1808480"/>
              <a:gd name="connsiteX87" fmla="*/ 2763520 w 4728210"/>
              <a:gd name="connsiteY87" fmla="*/ 1645920 h 1808480"/>
              <a:gd name="connsiteX88" fmla="*/ 2844800 w 4728210"/>
              <a:gd name="connsiteY88" fmla="*/ 1645920 h 1808480"/>
              <a:gd name="connsiteX89" fmla="*/ 2844800 w 4728210"/>
              <a:gd name="connsiteY89" fmla="*/ 1727200 h 1808480"/>
              <a:gd name="connsiteX90" fmla="*/ 3058160 w 4728210"/>
              <a:gd name="connsiteY90" fmla="*/ 1727200 h 1808480"/>
              <a:gd name="connsiteX91" fmla="*/ 3058160 w 4728210"/>
              <a:gd name="connsiteY91" fmla="*/ 1804670 h 1808480"/>
              <a:gd name="connsiteX92" fmla="*/ 4728210 w 4728210"/>
              <a:gd name="connsiteY92" fmla="*/ 1808480 h 1808480"/>
              <a:gd name="connsiteX0" fmla="*/ 0 w 4728210"/>
              <a:gd name="connsiteY0" fmla="*/ 0 h 1808480"/>
              <a:gd name="connsiteX1" fmla="*/ 137160 w 4728210"/>
              <a:gd name="connsiteY1" fmla="*/ 0 h 1808480"/>
              <a:gd name="connsiteX2" fmla="*/ 137160 w 4728210"/>
              <a:gd name="connsiteY2" fmla="*/ 30480 h 1808480"/>
              <a:gd name="connsiteX3" fmla="*/ 198120 w 4728210"/>
              <a:gd name="connsiteY3" fmla="*/ 30480 h 1808480"/>
              <a:gd name="connsiteX4" fmla="*/ 198120 w 4728210"/>
              <a:gd name="connsiteY4" fmla="*/ 55880 h 1808480"/>
              <a:gd name="connsiteX5" fmla="*/ 198120 w 4728210"/>
              <a:gd name="connsiteY5" fmla="*/ 55880 h 1808480"/>
              <a:gd name="connsiteX6" fmla="*/ 218440 w 4728210"/>
              <a:gd name="connsiteY6" fmla="*/ 76200 h 1808480"/>
              <a:gd name="connsiteX7" fmla="*/ 269240 w 4728210"/>
              <a:gd name="connsiteY7" fmla="*/ 76200 h 1808480"/>
              <a:gd name="connsiteX8" fmla="*/ 269240 w 4728210"/>
              <a:gd name="connsiteY8" fmla="*/ 137160 h 1808480"/>
              <a:gd name="connsiteX9" fmla="*/ 314960 w 4728210"/>
              <a:gd name="connsiteY9" fmla="*/ 137160 h 1808480"/>
              <a:gd name="connsiteX10" fmla="*/ 314960 w 4728210"/>
              <a:gd name="connsiteY10" fmla="*/ 177800 h 1808480"/>
              <a:gd name="connsiteX11" fmla="*/ 340360 w 4728210"/>
              <a:gd name="connsiteY11" fmla="*/ 177800 h 1808480"/>
              <a:gd name="connsiteX12" fmla="*/ 340360 w 4728210"/>
              <a:gd name="connsiteY12" fmla="*/ 198120 h 1808480"/>
              <a:gd name="connsiteX13" fmla="*/ 421640 w 4728210"/>
              <a:gd name="connsiteY13" fmla="*/ 198120 h 1808480"/>
              <a:gd name="connsiteX14" fmla="*/ 421640 w 4728210"/>
              <a:gd name="connsiteY14" fmla="*/ 243840 h 1808480"/>
              <a:gd name="connsiteX15" fmla="*/ 452120 w 4728210"/>
              <a:gd name="connsiteY15" fmla="*/ 243840 h 1808480"/>
              <a:gd name="connsiteX16" fmla="*/ 452120 w 4728210"/>
              <a:gd name="connsiteY16" fmla="*/ 269240 h 1808480"/>
              <a:gd name="connsiteX17" fmla="*/ 472440 w 4728210"/>
              <a:gd name="connsiteY17" fmla="*/ 269240 h 1808480"/>
              <a:gd name="connsiteX18" fmla="*/ 472440 w 4728210"/>
              <a:gd name="connsiteY18" fmla="*/ 294640 h 1808480"/>
              <a:gd name="connsiteX19" fmla="*/ 574040 w 4728210"/>
              <a:gd name="connsiteY19" fmla="*/ 294640 h 1808480"/>
              <a:gd name="connsiteX20" fmla="*/ 574040 w 4728210"/>
              <a:gd name="connsiteY20" fmla="*/ 325120 h 1808480"/>
              <a:gd name="connsiteX21" fmla="*/ 589280 w 4728210"/>
              <a:gd name="connsiteY21" fmla="*/ 325120 h 1808480"/>
              <a:gd name="connsiteX22" fmla="*/ 589280 w 4728210"/>
              <a:gd name="connsiteY22" fmla="*/ 386080 h 1808480"/>
              <a:gd name="connsiteX23" fmla="*/ 635000 w 4728210"/>
              <a:gd name="connsiteY23" fmla="*/ 386080 h 1808480"/>
              <a:gd name="connsiteX24" fmla="*/ 635000 w 4728210"/>
              <a:gd name="connsiteY24" fmla="*/ 431800 h 1808480"/>
              <a:gd name="connsiteX25" fmla="*/ 650240 w 4728210"/>
              <a:gd name="connsiteY25" fmla="*/ 431800 h 1808480"/>
              <a:gd name="connsiteX26" fmla="*/ 650240 w 4728210"/>
              <a:gd name="connsiteY26" fmla="*/ 467360 h 1808480"/>
              <a:gd name="connsiteX27" fmla="*/ 675640 w 4728210"/>
              <a:gd name="connsiteY27" fmla="*/ 467360 h 1808480"/>
              <a:gd name="connsiteX28" fmla="*/ 675640 w 4728210"/>
              <a:gd name="connsiteY28" fmla="*/ 492760 h 1808480"/>
              <a:gd name="connsiteX29" fmla="*/ 741680 w 4728210"/>
              <a:gd name="connsiteY29" fmla="*/ 492760 h 1808480"/>
              <a:gd name="connsiteX30" fmla="*/ 741680 w 4728210"/>
              <a:gd name="connsiteY30" fmla="*/ 513080 h 1808480"/>
              <a:gd name="connsiteX31" fmla="*/ 782320 w 4728210"/>
              <a:gd name="connsiteY31" fmla="*/ 513080 h 1808480"/>
              <a:gd name="connsiteX32" fmla="*/ 782320 w 4728210"/>
              <a:gd name="connsiteY32" fmla="*/ 513080 h 1808480"/>
              <a:gd name="connsiteX33" fmla="*/ 782320 w 4728210"/>
              <a:gd name="connsiteY33" fmla="*/ 543560 h 1808480"/>
              <a:gd name="connsiteX34" fmla="*/ 782320 w 4728210"/>
              <a:gd name="connsiteY34" fmla="*/ 589280 h 1808480"/>
              <a:gd name="connsiteX35" fmla="*/ 822960 w 4728210"/>
              <a:gd name="connsiteY35" fmla="*/ 589280 h 1808480"/>
              <a:gd name="connsiteX36" fmla="*/ 822960 w 4728210"/>
              <a:gd name="connsiteY36" fmla="*/ 629920 h 1808480"/>
              <a:gd name="connsiteX37" fmla="*/ 822960 w 4728210"/>
              <a:gd name="connsiteY37" fmla="*/ 629920 h 1808480"/>
              <a:gd name="connsiteX38" fmla="*/ 848360 w 4728210"/>
              <a:gd name="connsiteY38" fmla="*/ 655320 h 1808480"/>
              <a:gd name="connsiteX39" fmla="*/ 878840 w 4728210"/>
              <a:gd name="connsiteY39" fmla="*/ 655320 h 1808480"/>
              <a:gd name="connsiteX40" fmla="*/ 995680 w 4728210"/>
              <a:gd name="connsiteY40" fmla="*/ 655320 h 1808480"/>
              <a:gd name="connsiteX41" fmla="*/ 995680 w 4728210"/>
              <a:gd name="connsiteY41" fmla="*/ 711200 h 1808480"/>
              <a:gd name="connsiteX42" fmla="*/ 1031240 w 4728210"/>
              <a:gd name="connsiteY42" fmla="*/ 711200 h 1808480"/>
              <a:gd name="connsiteX43" fmla="*/ 1031240 w 4728210"/>
              <a:gd name="connsiteY43" fmla="*/ 762000 h 1808480"/>
              <a:gd name="connsiteX44" fmla="*/ 1056640 w 4728210"/>
              <a:gd name="connsiteY44" fmla="*/ 762000 h 1808480"/>
              <a:gd name="connsiteX45" fmla="*/ 1056640 w 4728210"/>
              <a:gd name="connsiteY45" fmla="*/ 812800 h 1808480"/>
              <a:gd name="connsiteX46" fmla="*/ 1102360 w 4728210"/>
              <a:gd name="connsiteY46" fmla="*/ 812800 h 1808480"/>
              <a:gd name="connsiteX47" fmla="*/ 1173480 w 4728210"/>
              <a:gd name="connsiteY47" fmla="*/ 812800 h 1808480"/>
              <a:gd name="connsiteX48" fmla="*/ 1173480 w 4728210"/>
              <a:gd name="connsiteY48" fmla="*/ 812800 h 1808480"/>
              <a:gd name="connsiteX49" fmla="*/ 1173480 w 4728210"/>
              <a:gd name="connsiteY49" fmla="*/ 868680 h 1808480"/>
              <a:gd name="connsiteX50" fmla="*/ 1209040 w 4728210"/>
              <a:gd name="connsiteY50" fmla="*/ 868680 h 1808480"/>
              <a:gd name="connsiteX51" fmla="*/ 1209040 w 4728210"/>
              <a:gd name="connsiteY51" fmla="*/ 904240 h 1808480"/>
              <a:gd name="connsiteX52" fmla="*/ 1209040 w 4728210"/>
              <a:gd name="connsiteY52" fmla="*/ 904240 h 1808480"/>
              <a:gd name="connsiteX53" fmla="*/ 1241425 w 4728210"/>
              <a:gd name="connsiteY53" fmla="*/ 909637 h 1808480"/>
              <a:gd name="connsiteX54" fmla="*/ 1325880 w 4728210"/>
              <a:gd name="connsiteY54" fmla="*/ 939800 h 1808480"/>
              <a:gd name="connsiteX55" fmla="*/ 1325880 w 4728210"/>
              <a:gd name="connsiteY55" fmla="*/ 949960 h 1808480"/>
              <a:gd name="connsiteX56" fmla="*/ 1325880 w 4728210"/>
              <a:gd name="connsiteY56" fmla="*/ 949960 h 1808480"/>
              <a:gd name="connsiteX57" fmla="*/ 1351280 w 4728210"/>
              <a:gd name="connsiteY57" fmla="*/ 975360 h 1808480"/>
              <a:gd name="connsiteX58" fmla="*/ 1407160 w 4728210"/>
              <a:gd name="connsiteY58" fmla="*/ 975360 h 1808480"/>
              <a:gd name="connsiteX59" fmla="*/ 1407160 w 4728210"/>
              <a:gd name="connsiteY59" fmla="*/ 1000760 h 1808480"/>
              <a:gd name="connsiteX60" fmla="*/ 1447800 w 4728210"/>
              <a:gd name="connsiteY60" fmla="*/ 1000760 h 1808480"/>
              <a:gd name="connsiteX61" fmla="*/ 1529080 w 4728210"/>
              <a:gd name="connsiteY61" fmla="*/ 1000760 h 1808480"/>
              <a:gd name="connsiteX62" fmla="*/ 1529080 w 4728210"/>
              <a:gd name="connsiteY62" fmla="*/ 1046480 h 1808480"/>
              <a:gd name="connsiteX63" fmla="*/ 1589723 w 4728210"/>
              <a:gd name="connsiteY63" fmla="*/ 1048067 h 1808480"/>
              <a:gd name="connsiteX64" fmla="*/ 1616709 w 4728210"/>
              <a:gd name="connsiteY64" fmla="*/ 1067118 h 1808480"/>
              <a:gd name="connsiteX65" fmla="*/ 1648460 w 4728210"/>
              <a:gd name="connsiteY65" fmla="*/ 1067117 h 1808480"/>
              <a:gd name="connsiteX66" fmla="*/ 1648142 w 4728210"/>
              <a:gd name="connsiteY66" fmla="*/ 1098550 h 1808480"/>
              <a:gd name="connsiteX67" fmla="*/ 1685925 w 4728210"/>
              <a:gd name="connsiteY67" fmla="*/ 1096963 h 1808480"/>
              <a:gd name="connsiteX68" fmla="*/ 1687512 w 4728210"/>
              <a:gd name="connsiteY68" fmla="*/ 1141730 h 1808480"/>
              <a:gd name="connsiteX69" fmla="*/ 1817370 w 4728210"/>
              <a:gd name="connsiteY69" fmla="*/ 1144905 h 1808480"/>
              <a:gd name="connsiteX70" fmla="*/ 1823720 w 4728210"/>
              <a:gd name="connsiteY70" fmla="*/ 1178560 h 1808480"/>
              <a:gd name="connsiteX71" fmla="*/ 1823720 w 4728210"/>
              <a:gd name="connsiteY71" fmla="*/ 1178560 h 1808480"/>
              <a:gd name="connsiteX72" fmla="*/ 1854200 w 4728210"/>
              <a:gd name="connsiteY72" fmla="*/ 1209040 h 1808480"/>
              <a:gd name="connsiteX73" fmla="*/ 1910080 w 4728210"/>
              <a:gd name="connsiteY73" fmla="*/ 1209040 h 1808480"/>
              <a:gd name="connsiteX74" fmla="*/ 1910080 w 4728210"/>
              <a:gd name="connsiteY74" fmla="*/ 1209040 h 1808480"/>
              <a:gd name="connsiteX75" fmla="*/ 1909445 w 4728210"/>
              <a:gd name="connsiteY75" fmla="*/ 1243330 h 1808480"/>
              <a:gd name="connsiteX76" fmla="*/ 1941724 w 4728210"/>
              <a:gd name="connsiteY76" fmla="*/ 1248094 h 1808480"/>
              <a:gd name="connsiteX77" fmla="*/ 1946169 w 4728210"/>
              <a:gd name="connsiteY77" fmla="*/ 1315932 h 1808480"/>
              <a:gd name="connsiteX78" fmla="*/ 2098040 w 4728210"/>
              <a:gd name="connsiteY78" fmla="*/ 1310640 h 1808480"/>
              <a:gd name="connsiteX79" fmla="*/ 2098040 w 4728210"/>
              <a:gd name="connsiteY79" fmla="*/ 1397000 h 1808480"/>
              <a:gd name="connsiteX80" fmla="*/ 2458720 w 4728210"/>
              <a:gd name="connsiteY80" fmla="*/ 1397000 h 1808480"/>
              <a:gd name="connsiteX81" fmla="*/ 2458720 w 4728210"/>
              <a:gd name="connsiteY81" fmla="*/ 1468120 h 1808480"/>
              <a:gd name="connsiteX82" fmla="*/ 2611120 w 4728210"/>
              <a:gd name="connsiteY82" fmla="*/ 1468120 h 1808480"/>
              <a:gd name="connsiteX83" fmla="*/ 2611120 w 4728210"/>
              <a:gd name="connsiteY83" fmla="*/ 1554480 h 1808480"/>
              <a:gd name="connsiteX84" fmla="*/ 2702560 w 4728210"/>
              <a:gd name="connsiteY84" fmla="*/ 1554480 h 1808480"/>
              <a:gd name="connsiteX85" fmla="*/ 2702560 w 4728210"/>
              <a:gd name="connsiteY85" fmla="*/ 1645920 h 1808480"/>
              <a:gd name="connsiteX86" fmla="*/ 2763520 w 4728210"/>
              <a:gd name="connsiteY86" fmla="*/ 1645920 h 1808480"/>
              <a:gd name="connsiteX87" fmla="*/ 2763520 w 4728210"/>
              <a:gd name="connsiteY87" fmla="*/ 1645920 h 1808480"/>
              <a:gd name="connsiteX88" fmla="*/ 2844800 w 4728210"/>
              <a:gd name="connsiteY88" fmla="*/ 1645920 h 1808480"/>
              <a:gd name="connsiteX89" fmla="*/ 2844800 w 4728210"/>
              <a:gd name="connsiteY89" fmla="*/ 1727200 h 1808480"/>
              <a:gd name="connsiteX90" fmla="*/ 3058160 w 4728210"/>
              <a:gd name="connsiteY90" fmla="*/ 1727200 h 1808480"/>
              <a:gd name="connsiteX91" fmla="*/ 3058160 w 4728210"/>
              <a:gd name="connsiteY91" fmla="*/ 1804670 h 1808480"/>
              <a:gd name="connsiteX92" fmla="*/ 4728210 w 4728210"/>
              <a:gd name="connsiteY92" fmla="*/ 1808480 h 1808480"/>
              <a:gd name="connsiteX0" fmla="*/ 0 w 4728210"/>
              <a:gd name="connsiteY0" fmla="*/ 0 h 1808480"/>
              <a:gd name="connsiteX1" fmla="*/ 137160 w 4728210"/>
              <a:gd name="connsiteY1" fmla="*/ 0 h 1808480"/>
              <a:gd name="connsiteX2" fmla="*/ 137160 w 4728210"/>
              <a:gd name="connsiteY2" fmla="*/ 30480 h 1808480"/>
              <a:gd name="connsiteX3" fmla="*/ 198120 w 4728210"/>
              <a:gd name="connsiteY3" fmla="*/ 30480 h 1808480"/>
              <a:gd name="connsiteX4" fmla="*/ 198120 w 4728210"/>
              <a:gd name="connsiteY4" fmla="*/ 55880 h 1808480"/>
              <a:gd name="connsiteX5" fmla="*/ 198120 w 4728210"/>
              <a:gd name="connsiteY5" fmla="*/ 55880 h 1808480"/>
              <a:gd name="connsiteX6" fmla="*/ 218440 w 4728210"/>
              <a:gd name="connsiteY6" fmla="*/ 76200 h 1808480"/>
              <a:gd name="connsiteX7" fmla="*/ 269240 w 4728210"/>
              <a:gd name="connsiteY7" fmla="*/ 76200 h 1808480"/>
              <a:gd name="connsiteX8" fmla="*/ 269240 w 4728210"/>
              <a:gd name="connsiteY8" fmla="*/ 137160 h 1808480"/>
              <a:gd name="connsiteX9" fmla="*/ 314960 w 4728210"/>
              <a:gd name="connsiteY9" fmla="*/ 137160 h 1808480"/>
              <a:gd name="connsiteX10" fmla="*/ 314960 w 4728210"/>
              <a:gd name="connsiteY10" fmla="*/ 177800 h 1808480"/>
              <a:gd name="connsiteX11" fmla="*/ 340360 w 4728210"/>
              <a:gd name="connsiteY11" fmla="*/ 177800 h 1808480"/>
              <a:gd name="connsiteX12" fmla="*/ 340360 w 4728210"/>
              <a:gd name="connsiteY12" fmla="*/ 198120 h 1808480"/>
              <a:gd name="connsiteX13" fmla="*/ 421640 w 4728210"/>
              <a:gd name="connsiteY13" fmla="*/ 198120 h 1808480"/>
              <a:gd name="connsiteX14" fmla="*/ 421640 w 4728210"/>
              <a:gd name="connsiteY14" fmla="*/ 243840 h 1808480"/>
              <a:gd name="connsiteX15" fmla="*/ 452120 w 4728210"/>
              <a:gd name="connsiteY15" fmla="*/ 243840 h 1808480"/>
              <a:gd name="connsiteX16" fmla="*/ 452120 w 4728210"/>
              <a:gd name="connsiteY16" fmla="*/ 269240 h 1808480"/>
              <a:gd name="connsiteX17" fmla="*/ 472440 w 4728210"/>
              <a:gd name="connsiteY17" fmla="*/ 269240 h 1808480"/>
              <a:gd name="connsiteX18" fmla="*/ 472440 w 4728210"/>
              <a:gd name="connsiteY18" fmla="*/ 294640 h 1808480"/>
              <a:gd name="connsiteX19" fmla="*/ 574040 w 4728210"/>
              <a:gd name="connsiteY19" fmla="*/ 294640 h 1808480"/>
              <a:gd name="connsiteX20" fmla="*/ 574040 w 4728210"/>
              <a:gd name="connsiteY20" fmla="*/ 325120 h 1808480"/>
              <a:gd name="connsiteX21" fmla="*/ 589280 w 4728210"/>
              <a:gd name="connsiteY21" fmla="*/ 325120 h 1808480"/>
              <a:gd name="connsiteX22" fmla="*/ 589280 w 4728210"/>
              <a:gd name="connsiteY22" fmla="*/ 386080 h 1808480"/>
              <a:gd name="connsiteX23" fmla="*/ 635000 w 4728210"/>
              <a:gd name="connsiteY23" fmla="*/ 386080 h 1808480"/>
              <a:gd name="connsiteX24" fmla="*/ 635000 w 4728210"/>
              <a:gd name="connsiteY24" fmla="*/ 431800 h 1808480"/>
              <a:gd name="connsiteX25" fmla="*/ 650240 w 4728210"/>
              <a:gd name="connsiteY25" fmla="*/ 431800 h 1808480"/>
              <a:gd name="connsiteX26" fmla="*/ 650240 w 4728210"/>
              <a:gd name="connsiteY26" fmla="*/ 467360 h 1808480"/>
              <a:gd name="connsiteX27" fmla="*/ 675640 w 4728210"/>
              <a:gd name="connsiteY27" fmla="*/ 467360 h 1808480"/>
              <a:gd name="connsiteX28" fmla="*/ 675640 w 4728210"/>
              <a:gd name="connsiteY28" fmla="*/ 492760 h 1808480"/>
              <a:gd name="connsiteX29" fmla="*/ 741680 w 4728210"/>
              <a:gd name="connsiteY29" fmla="*/ 492760 h 1808480"/>
              <a:gd name="connsiteX30" fmla="*/ 741680 w 4728210"/>
              <a:gd name="connsiteY30" fmla="*/ 513080 h 1808480"/>
              <a:gd name="connsiteX31" fmla="*/ 782320 w 4728210"/>
              <a:gd name="connsiteY31" fmla="*/ 513080 h 1808480"/>
              <a:gd name="connsiteX32" fmla="*/ 782320 w 4728210"/>
              <a:gd name="connsiteY32" fmla="*/ 513080 h 1808480"/>
              <a:gd name="connsiteX33" fmla="*/ 782320 w 4728210"/>
              <a:gd name="connsiteY33" fmla="*/ 543560 h 1808480"/>
              <a:gd name="connsiteX34" fmla="*/ 782320 w 4728210"/>
              <a:gd name="connsiteY34" fmla="*/ 589280 h 1808480"/>
              <a:gd name="connsiteX35" fmla="*/ 822960 w 4728210"/>
              <a:gd name="connsiteY35" fmla="*/ 589280 h 1808480"/>
              <a:gd name="connsiteX36" fmla="*/ 822960 w 4728210"/>
              <a:gd name="connsiteY36" fmla="*/ 629920 h 1808480"/>
              <a:gd name="connsiteX37" fmla="*/ 822960 w 4728210"/>
              <a:gd name="connsiteY37" fmla="*/ 629920 h 1808480"/>
              <a:gd name="connsiteX38" fmla="*/ 848360 w 4728210"/>
              <a:gd name="connsiteY38" fmla="*/ 655320 h 1808480"/>
              <a:gd name="connsiteX39" fmla="*/ 878840 w 4728210"/>
              <a:gd name="connsiteY39" fmla="*/ 655320 h 1808480"/>
              <a:gd name="connsiteX40" fmla="*/ 995680 w 4728210"/>
              <a:gd name="connsiteY40" fmla="*/ 655320 h 1808480"/>
              <a:gd name="connsiteX41" fmla="*/ 995680 w 4728210"/>
              <a:gd name="connsiteY41" fmla="*/ 711200 h 1808480"/>
              <a:gd name="connsiteX42" fmla="*/ 1031240 w 4728210"/>
              <a:gd name="connsiteY42" fmla="*/ 711200 h 1808480"/>
              <a:gd name="connsiteX43" fmla="*/ 1031240 w 4728210"/>
              <a:gd name="connsiteY43" fmla="*/ 762000 h 1808480"/>
              <a:gd name="connsiteX44" fmla="*/ 1056640 w 4728210"/>
              <a:gd name="connsiteY44" fmla="*/ 762000 h 1808480"/>
              <a:gd name="connsiteX45" fmla="*/ 1056640 w 4728210"/>
              <a:gd name="connsiteY45" fmla="*/ 812800 h 1808480"/>
              <a:gd name="connsiteX46" fmla="*/ 1102360 w 4728210"/>
              <a:gd name="connsiteY46" fmla="*/ 812800 h 1808480"/>
              <a:gd name="connsiteX47" fmla="*/ 1173480 w 4728210"/>
              <a:gd name="connsiteY47" fmla="*/ 812800 h 1808480"/>
              <a:gd name="connsiteX48" fmla="*/ 1173480 w 4728210"/>
              <a:gd name="connsiteY48" fmla="*/ 812800 h 1808480"/>
              <a:gd name="connsiteX49" fmla="*/ 1173480 w 4728210"/>
              <a:gd name="connsiteY49" fmla="*/ 868680 h 1808480"/>
              <a:gd name="connsiteX50" fmla="*/ 1209040 w 4728210"/>
              <a:gd name="connsiteY50" fmla="*/ 868680 h 1808480"/>
              <a:gd name="connsiteX51" fmla="*/ 1209040 w 4728210"/>
              <a:gd name="connsiteY51" fmla="*/ 904240 h 1808480"/>
              <a:gd name="connsiteX52" fmla="*/ 1209040 w 4728210"/>
              <a:gd name="connsiteY52" fmla="*/ 904240 h 1808480"/>
              <a:gd name="connsiteX53" fmla="*/ 1241425 w 4728210"/>
              <a:gd name="connsiteY53" fmla="*/ 938212 h 1808480"/>
              <a:gd name="connsiteX54" fmla="*/ 1325880 w 4728210"/>
              <a:gd name="connsiteY54" fmla="*/ 939800 h 1808480"/>
              <a:gd name="connsiteX55" fmla="*/ 1325880 w 4728210"/>
              <a:gd name="connsiteY55" fmla="*/ 949960 h 1808480"/>
              <a:gd name="connsiteX56" fmla="*/ 1325880 w 4728210"/>
              <a:gd name="connsiteY56" fmla="*/ 949960 h 1808480"/>
              <a:gd name="connsiteX57" fmla="*/ 1351280 w 4728210"/>
              <a:gd name="connsiteY57" fmla="*/ 975360 h 1808480"/>
              <a:gd name="connsiteX58" fmla="*/ 1407160 w 4728210"/>
              <a:gd name="connsiteY58" fmla="*/ 975360 h 1808480"/>
              <a:gd name="connsiteX59" fmla="*/ 1407160 w 4728210"/>
              <a:gd name="connsiteY59" fmla="*/ 1000760 h 1808480"/>
              <a:gd name="connsiteX60" fmla="*/ 1447800 w 4728210"/>
              <a:gd name="connsiteY60" fmla="*/ 1000760 h 1808480"/>
              <a:gd name="connsiteX61" fmla="*/ 1529080 w 4728210"/>
              <a:gd name="connsiteY61" fmla="*/ 1000760 h 1808480"/>
              <a:gd name="connsiteX62" fmla="*/ 1529080 w 4728210"/>
              <a:gd name="connsiteY62" fmla="*/ 1046480 h 1808480"/>
              <a:gd name="connsiteX63" fmla="*/ 1589723 w 4728210"/>
              <a:gd name="connsiteY63" fmla="*/ 1048067 h 1808480"/>
              <a:gd name="connsiteX64" fmla="*/ 1616709 w 4728210"/>
              <a:gd name="connsiteY64" fmla="*/ 1067118 h 1808480"/>
              <a:gd name="connsiteX65" fmla="*/ 1648460 w 4728210"/>
              <a:gd name="connsiteY65" fmla="*/ 1067117 h 1808480"/>
              <a:gd name="connsiteX66" fmla="*/ 1648142 w 4728210"/>
              <a:gd name="connsiteY66" fmla="*/ 1098550 h 1808480"/>
              <a:gd name="connsiteX67" fmla="*/ 1685925 w 4728210"/>
              <a:gd name="connsiteY67" fmla="*/ 1096963 h 1808480"/>
              <a:gd name="connsiteX68" fmla="*/ 1687512 w 4728210"/>
              <a:gd name="connsiteY68" fmla="*/ 1141730 h 1808480"/>
              <a:gd name="connsiteX69" fmla="*/ 1817370 w 4728210"/>
              <a:gd name="connsiteY69" fmla="*/ 1144905 h 1808480"/>
              <a:gd name="connsiteX70" fmla="*/ 1823720 w 4728210"/>
              <a:gd name="connsiteY70" fmla="*/ 1178560 h 1808480"/>
              <a:gd name="connsiteX71" fmla="*/ 1823720 w 4728210"/>
              <a:gd name="connsiteY71" fmla="*/ 1178560 h 1808480"/>
              <a:gd name="connsiteX72" fmla="*/ 1854200 w 4728210"/>
              <a:gd name="connsiteY72" fmla="*/ 1209040 h 1808480"/>
              <a:gd name="connsiteX73" fmla="*/ 1910080 w 4728210"/>
              <a:gd name="connsiteY73" fmla="*/ 1209040 h 1808480"/>
              <a:gd name="connsiteX74" fmla="*/ 1910080 w 4728210"/>
              <a:gd name="connsiteY74" fmla="*/ 1209040 h 1808480"/>
              <a:gd name="connsiteX75" fmla="*/ 1909445 w 4728210"/>
              <a:gd name="connsiteY75" fmla="*/ 1243330 h 1808480"/>
              <a:gd name="connsiteX76" fmla="*/ 1941724 w 4728210"/>
              <a:gd name="connsiteY76" fmla="*/ 1248094 h 1808480"/>
              <a:gd name="connsiteX77" fmla="*/ 1946169 w 4728210"/>
              <a:gd name="connsiteY77" fmla="*/ 1315932 h 1808480"/>
              <a:gd name="connsiteX78" fmla="*/ 2098040 w 4728210"/>
              <a:gd name="connsiteY78" fmla="*/ 1310640 h 1808480"/>
              <a:gd name="connsiteX79" fmla="*/ 2098040 w 4728210"/>
              <a:gd name="connsiteY79" fmla="*/ 1397000 h 1808480"/>
              <a:gd name="connsiteX80" fmla="*/ 2458720 w 4728210"/>
              <a:gd name="connsiteY80" fmla="*/ 1397000 h 1808480"/>
              <a:gd name="connsiteX81" fmla="*/ 2458720 w 4728210"/>
              <a:gd name="connsiteY81" fmla="*/ 1468120 h 1808480"/>
              <a:gd name="connsiteX82" fmla="*/ 2611120 w 4728210"/>
              <a:gd name="connsiteY82" fmla="*/ 1468120 h 1808480"/>
              <a:gd name="connsiteX83" fmla="*/ 2611120 w 4728210"/>
              <a:gd name="connsiteY83" fmla="*/ 1554480 h 1808480"/>
              <a:gd name="connsiteX84" fmla="*/ 2702560 w 4728210"/>
              <a:gd name="connsiteY84" fmla="*/ 1554480 h 1808480"/>
              <a:gd name="connsiteX85" fmla="*/ 2702560 w 4728210"/>
              <a:gd name="connsiteY85" fmla="*/ 1645920 h 1808480"/>
              <a:gd name="connsiteX86" fmla="*/ 2763520 w 4728210"/>
              <a:gd name="connsiteY86" fmla="*/ 1645920 h 1808480"/>
              <a:gd name="connsiteX87" fmla="*/ 2763520 w 4728210"/>
              <a:gd name="connsiteY87" fmla="*/ 1645920 h 1808480"/>
              <a:gd name="connsiteX88" fmla="*/ 2844800 w 4728210"/>
              <a:gd name="connsiteY88" fmla="*/ 1645920 h 1808480"/>
              <a:gd name="connsiteX89" fmla="*/ 2844800 w 4728210"/>
              <a:gd name="connsiteY89" fmla="*/ 1727200 h 1808480"/>
              <a:gd name="connsiteX90" fmla="*/ 3058160 w 4728210"/>
              <a:gd name="connsiteY90" fmla="*/ 1727200 h 1808480"/>
              <a:gd name="connsiteX91" fmla="*/ 3058160 w 4728210"/>
              <a:gd name="connsiteY91" fmla="*/ 1804670 h 1808480"/>
              <a:gd name="connsiteX92" fmla="*/ 4728210 w 4728210"/>
              <a:gd name="connsiteY92" fmla="*/ 1808480 h 1808480"/>
              <a:gd name="connsiteX0" fmla="*/ 0 w 4728210"/>
              <a:gd name="connsiteY0" fmla="*/ 0 h 1808480"/>
              <a:gd name="connsiteX1" fmla="*/ 137160 w 4728210"/>
              <a:gd name="connsiteY1" fmla="*/ 0 h 1808480"/>
              <a:gd name="connsiteX2" fmla="*/ 137160 w 4728210"/>
              <a:gd name="connsiteY2" fmla="*/ 30480 h 1808480"/>
              <a:gd name="connsiteX3" fmla="*/ 198120 w 4728210"/>
              <a:gd name="connsiteY3" fmla="*/ 30480 h 1808480"/>
              <a:gd name="connsiteX4" fmla="*/ 198120 w 4728210"/>
              <a:gd name="connsiteY4" fmla="*/ 55880 h 1808480"/>
              <a:gd name="connsiteX5" fmla="*/ 198120 w 4728210"/>
              <a:gd name="connsiteY5" fmla="*/ 55880 h 1808480"/>
              <a:gd name="connsiteX6" fmla="*/ 218440 w 4728210"/>
              <a:gd name="connsiteY6" fmla="*/ 76200 h 1808480"/>
              <a:gd name="connsiteX7" fmla="*/ 269240 w 4728210"/>
              <a:gd name="connsiteY7" fmla="*/ 76200 h 1808480"/>
              <a:gd name="connsiteX8" fmla="*/ 269240 w 4728210"/>
              <a:gd name="connsiteY8" fmla="*/ 137160 h 1808480"/>
              <a:gd name="connsiteX9" fmla="*/ 314960 w 4728210"/>
              <a:gd name="connsiteY9" fmla="*/ 137160 h 1808480"/>
              <a:gd name="connsiteX10" fmla="*/ 314960 w 4728210"/>
              <a:gd name="connsiteY10" fmla="*/ 177800 h 1808480"/>
              <a:gd name="connsiteX11" fmla="*/ 340360 w 4728210"/>
              <a:gd name="connsiteY11" fmla="*/ 177800 h 1808480"/>
              <a:gd name="connsiteX12" fmla="*/ 340360 w 4728210"/>
              <a:gd name="connsiteY12" fmla="*/ 198120 h 1808480"/>
              <a:gd name="connsiteX13" fmla="*/ 421640 w 4728210"/>
              <a:gd name="connsiteY13" fmla="*/ 198120 h 1808480"/>
              <a:gd name="connsiteX14" fmla="*/ 421640 w 4728210"/>
              <a:gd name="connsiteY14" fmla="*/ 243840 h 1808480"/>
              <a:gd name="connsiteX15" fmla="*/ 452120 w 4728210"/>
              <a:gd name="connsiteY15" fmla="*/ 243840 h 1808480"/>
              <a:gd name="connsiteX16" fmla="*/ 452120 w 4728210"/>
              <a:gd name="connsiteY16" fmla="*/ 269240 h 1808480"/>
              <a:gd name="connsiteX17" fmla="*/ 472440 w 4728210"/>
              <a:gd name="connsiteY17" fmla="*/ 269240 h 1808480"/>
              <a:gd name="connsiteX18" fmla="*/ 472440 w 4728210"/>
              <a:gd name="connsiteY18" fmla="*/ 294640 h 1808480"/>
              <a:gd name="connsiteX19" fmla="*/ 574040 w 4728210"/>
              <a:gd name="connsiteY19" fmla="*/ 294640 h 1808480"/>
              <a:gd name="connsiteX20" fmla="*/ 574040 w 4728210"/>
              <a:gd name="connsiteY20" fmla="*/ 325120 h 1808480"/>
              <a:gd name="connsiteX21" fmla="*/ 589280 w 4728210"/>
              <a:gd name="connsiteY21" fmla="*/ 325120 h 1808480"/>
              <a:gd name="connsiteX22" fmla="*/ 589280 w 4728210"/>
              <a:gd name="connsiteY22" fmla="*/ 386080 h 1808480"/>
              <a:gd name="connsiteX23" fmla="*/ 635000 w 4728210"/>
              <a:gd name="connsiteY23" fmla="*/ 386080 h 1808480"/>
              <a:gd name="connsiteX24" fmla="*/ 635000 w 4728210"/>
              <a:gd name="connsiteY24" fmla="*/ 431800 h 1808480"/>
              <a:gd name="connsiteX25" fmla="*/ 650240 w 4728210"/>
              <a:gd name="connsiteY25" fmla="*/ 431800 h 1808480"/>
              <a:gd name="connsiteX26" fmla="*/ 650240 w 4728210"/>
              <a:gd name="connsiteY26" fmla="*/ 467360 h 1808480"/>
              <a:gd name="connsiteX27" fmla="*/ 675640 w 4728210"/>
              <a:gd name="connsiteY27" fmla="*/ 467360 h 1808480"/>
              <a:gd name="connsiteX28" fmla="*/ 675640 w 4728210"/>
              <a:gd name="connsiteY28" fmla="*/ 492760 h 1808480"/>
              <a:gd name="connsiteX29" fmla="*/ 741680 w 4728210"/>
              <a:gd name="connsiteY29" fmla="*/ 492760 h 1808480"/>
              <a:gd name="connsiteX30" fmla="*/ 741680 w 4728210"/>
              <a:gd name="connsiteY30" fmla="*/ 513080 h 1808480"/>
              <a:gd name="connsiteX31" fmla="*/ 782320 w 4728210"/>
              <a:gd name="connsiteY31" fmla="*/ 513080 h 1808480"/>
              <a:gd name="connsiteX32" fmla="*/ 782320 w 4728210"/>
              <a:gd name="connsiteY32" fmla="*/ 513080 h 1808480"/>
              <a:gd name="connsiteX33" fmla="*/ 782320 w 4728210"/>
              <a:gd name="connsiteY33" fmla="*/ 543560 h 1808480"/>
              <a:gd name="connsiteX34" fmla="*/ 782320 w 4728210"/>
              <a:gd name="connsiteY34" fmla="*/ 589280 h 1808480"/>
              <a:gd name="connsiteX35" fmla="*/ 822960 w 4728210"/>
              <a:gd name="connsiteY35" fmla="*/ 589280 h 1808480"/>
              <a:gd name="connsiteX36" fmla="*/ 822960 w 4728210"/>
              <a:gd name="connsiteY36" fmla="*/ 629920 h 1808480"/>
              <a:gd name="connsiteX37" fmla="*/ 822960 w 4728210"/>
              <a:gd name="connsiteY37" fmla="*/ 629920 h 1808480"/>
              <a:gd name="connsiteX38" fmla="*/ 848360 w 4728210"/>
              <a:gd name="connsiteY38" fmla="*/ 655320 h 1808480"/>
              <a:gd name="connsiteX39" fmla="*/ 878840 w 4728210"/>
              <a:gd name="connsiteY39" fmla="*/ 655320 h 1808480"/>
              <a:gd name="connsiteX40" fmla="*/ 995680 w 4728210"/>
              <a:gd name="connsiteY40" fmla="*/ 655320 h 1808480"/>
              <a:gd name="connsiteX41" fmla="*/ 995680 w 4728210"/>
              <a:gd name="connsiteY41" fmla="*/ 711200 h 1808480"/>
              <a:gd name="connsiteX42" fmla="*/ 1031240 w 4728210"/>
              <a:gd name="connsiteY42" fmla="*/ 711200 h 1808480"/>
              <a:gd name="connsiteX43" fmla="*/ 1031240 w 4728210"/>
              <a:gd name="connsiteY43" fmla="*/ 762000 h 1808480"/>
              <a:gd name="connsiteX44" fmla="*/ 1056640 w 4728210"/>
              <a:gd name="connsiteY44" fmla="*/ 762000 h 1808480"/>
              <a:gd name="connsiteX45" fmla="*/ 1056640 w 4728210"/>
              <a:gd name="connsiteY45" fmla="*/ 812800 h 1808480"/>
              <a:gd name="connsiteX46" fmla="*/ 1102360 w 4728210"/>
              <a:gd name="connsiteY46" fmla="*/ 812800 h 1808480"/>
              <a:gd name="connsiteX47" fmla="*/ 1173480 w 4728210"/>
              <a:gd name="connsiteY47" fmla="*/ 812800 h 1808480"/>
              <a:gd name="connsiteX48" fmla="*/ 1173480 w 4728210"/>
              <a:gd name="connsiteY48" fmla="*/ 812800 h 1808480"/>
              <a:gd name="connsiteX49" fmla="*/ 1173480 w 4728210"/>
              <a:gd name="connsiteY49" fmla="*/ 868680 h 1808480"/>
              <a:gd name="connsiteX50" fmla="*/ 1209040 w 4728210"/>
              <a:gd name="connsiteY50" fmla="*/ 868680 h 1808480"/>
              <a:gd name="connsiteX51" fmla="*/ 1209040 w 4728210"/>
              <a:gd name="connsiteY51" fmla="*/ 904240 h 1808480"/>
              <a:gd name="connsiteX52" fmla="*/ 1232852 w 4728210"/>
              <a:gd name="connsiteY52" fmla="*/ 897890 h 1808480"/>
              <a:gd name="connsiteX53" fmla="*/ 1241425 w 4728210"/>
              <a:gd name="connsiteY53" fmla="*/ 938212 h 1808480"/>
              <a:gd name="connsiteX54" fmla="*/ 1325880 w 4728210"/>
              <a:gd name="connsiteY54" fmla="*/ 939800 h 1808480"/>
              <a:gd name="connsiteX55" fmla="*/ 1325880 w 4728210"/>
              <a:gd name="connsiteY55" fmla="*/ 949960 h 1808480"/>
              <a:gd name="connsiteX56" fmla="*/ 1325880 w 4728210"/>
              <a:gd name="connsiteY56" fmla="*/ 949960 h 1808480"/>
              <a:gd name="connsiteX57" fmla="*/ 1351280 w 4728210"/>
              <a:gd name="connsiteY57" fmla="*/ 975360 h 1808480"/>
              <a:gd name="connsiteX58" fmla="*/ 1407160 w 4728210"/>
              <a:gd name="connsiteY58" fmla="*/ 975360 h 1808480"/>
              <a:gd name="connsiteX59" fmla="*/ 1407160 w 4728210"/>
              <a:gd name="connsiteY59" fmla="*/ 1000760 h 1808480"/>
              <a:gd name="connsiteX60" fmla="*/ 1447800 w 4728210"/>
              <a:gd name="connsiteY60" fmla="*/ 1000760 h 1808480"/>
              <a:gd name="connsiteX61" fmla="*/ 1529080 w 4728210"/>
              <a:gd name="connsiteY61" fmla="*/ 1000760 h 1808480"/>
              <a:gd name="connsiteX62" fmla="*/ 1529080 w 4728210"/>
              <a:gd name="connsiteY62" fmla="*/ 1046480 h 1808480"/>
              <a:gd name="connsiteX63" fmla="*/ 1589723 w 4728210"/>
              <a:gd name="connsiteY63" fmla="*/ 1048067 h 1808480"/>
              <a:gd name="connsiteX64" fmla="*/ 1616709 w 4728210"/>
              <a:gd name="connsiteY64" fmla="*/ 1067118 h 1808480"/>
              <a:gd name="connsiteX65" fmla="*/ 1648460 w 4728210"/>
              <a:gd name="connsiteY65" fmla="*/ 1067117 h 1808480"/>
              <a:gd name="connsiteX66" fmla="*/ 1648142 w 4728210"/>
              <a:gd name="connsiteY66" fmla="*/ 1098550 h 1808480"/>
              <a:gd name="connsiteX67" fmla="*/ 1685925 w 4728210"/>
              <a:gd name="connsiteY67" fmla="*/ 1096963 h 1808480"/>
              <a:gd name="connsiteX68" fmla="*/ 1687512 w 4728210"/>
              <a:gd name="connsiteY68" fmla="*/ 1141730 h 1808480"/>
              <a:gd name="connsiteX69" fmla="*/ 1817370 w 4728210"/>
              <a:gd name="connsiteY69" fmla="*/ 1144905 h 1808480"/>
              <a:gd name="connsiteX70" fmla="*/ 1823720 w 4728210"/>
              <a:gd name="connsiteY70" fmla="*/ 1178560 h 1808480"/>
              <a:gd name="connsiteX71" fmla="*/ 1823720 w 4728210"/>
              <a:gd name="connsiteY71" fmla="*/ 1178560 h 1808480"/>
              <a:gd name="connsiteX72" fmla="*/ 1854200 w 4728210"/>
              <a:gd name="connsiteY72" fmla="*/ 1209040 h 1808480"/>
              <a:gd name="connsiteX73" fmla="*/ 1910080 w 4728210"/>
              <a:gd name="connsiteY73" fmla="*/ 1209040 h 1808480"/>
              <a:gd name="connsiteX74" fmla="*/ 1910080 w 4728210"/>
              <a:gd name="connsiteY74" fmla="*/ 1209040 h 1808480"/>
              <a:gd name="connsiteX75" fmla="*/ 1909445 w 4728210"/>
              <a:gd name="connsiteY75" fmla="*/ 1243330 h 1808480"/>
              <a:gd name="connsiteX76" fmla="*/ 1941724 w 4728210"/>
              <a:gd name="connsiteY76" fmla="*/ 1248094 h 1808480"/>
              <a:gd name="connsiteX77" fmla="*/ 1946169 w 4728210"/>
              <a:gd name="connsiteY77" fmla="*/ 1315932 h 1808480"/>
              <a:gd name="connsiteX78" fmla="*/ 2098040 w 4728210"/>
              <a:gd name="connsiteY78" fmla="*/ 1310640 h 1808480"/>
              <a:gd name="connsiteX79" fmla="*/ 2098040 w 4728210"/>
              <a:gd name="connsiteY79" fmla="*/ 1397000 h 1808480"/>
              <a:gd name="connsiteX80" fmla="*/ 2458720 w 4728210"/>
              <a:gd name="connsiteY80" fmla="*/ 1397000 h 1808480"/>
              <a:gd name="connsiteX81" fmla="*/ 2458720 w 4728210"/>
              <a:gd name="connsiteY81" fmla="*/ 1468120 h 1808480"/>
              <a:gd name="connsiteX82" fmla="*/ 2611120 w 4728210"/>
              <a:gd name="connsiteY82" fmla="*/ 1468120 h 1808480"/>
              <a:gd name="connsiteX83" fmla="*/ 2611120 w 4728210"/>
              <a:gd name="connsiteY83" fmla="*/ 1554480 h 1808480"/>
              <a:gd name="connsiteX84" fmla="*/ 2702560 w 4728210"/>
              <a:gd name="connsiteY84" fmla="*/ 1554480 h 1808480"/>
              <a:gd name="connsiteX85" fmla="*/ 2702560 w 4728210"/>
              <a:gd name="connsiteY85" fmla="*/ 1645920 h 1808480"/>
              <a:gd name="connsiteX86" fmla="*/ 2763520 w 4728210"/>
              <a:gd name="connsiteY86" fmla="*/ 1645920 h 1808480"/>
              <a:gd name="connsiteX87" fmla="*/ 2763520 w 4728210"/>
              <a:gd name="connsiteY87" fmla="*/ 1645920 h 1808480"/>
              <a:gd name="connsiteX88" fmla="*/ 2844800 w 4728210"/>
              <a:gd name="connsiteY88" fmla="*/ 1645920 h 1808480"/>
              <a:gd name="connsiteX89" fmla="*/ 2844800 w 4728210"/>
              <a:gd name="connsiteY89" fmla="*/ 1727200 h 1808480"/>
              <a:gd name="connsiteX90" fmla="*/ 3058160 w 4728210"/>
              <a:gd name="connsiteY90" fmla="*/ 1727200 h 1808480"/>
              <a:gd name="connsiteX91" fmla="*/ 3058160 w 4728210"/>
              <a:gd name="connsiteY91" fmla="*/ 1804670 h 1808480"/>
              <a:gd name="connsiteX92" fmla="*/ 4728210 w 4728210"/>
              <a:gd name="connsiteY92" fmla="*/ 1808480 h 1808480"/>
              <a:gd name="connsiteX0" fmla="*/ 0 w 4728210"/>
              <a:gd name="connsiteY0" fmla="*/ 0 h 1808480"/>
              <a:gd name="connsiteX1" fmla="*/ 137160 w 4728210"/>
              <a:gd name="connsiteY1" fmla="*/ 0 h 1808480"/>
              <a:gd name="connsiteX2" fmla="*/ 137160 w 4728210"/>
              <a:gd name="connsiteY2" fmla="*/ 30480 h 1808480"/>
              <a:gd name="connsiteX3" fmla="*/ 198120 w 4728210"/>
              <a:gd name="connsiteY3" fmla="*/ 30480 h 1808480"/>
              <a:gd name="connsiteX4" fmla="*/ 198120 w 4728210"/>
              <a:gd name="connsiteY4" fmla="*/ 55880 h 1808480"/>
              <a:gd name="connsiteX5" fmla="*/ 198120 w 4728210"/>
              <a:gd name="connsiteY5" fmla="*/ 55880 h 1808480"/>
              <a:gd name="connsiteX6" fmla="*/ 218440 w 4728210"/>
              <a:gd name="connsiteY6" fmla="*/ 76200 h 1808480"/>
              <a:gd name="connsiteX7" fmla="*/ 269240 w 4728210"/>
              <a:gd name="connsiteY7" fmla="*/ 76200 h 1808480"/>
              <a:gd name="connsiteX8" fmla="*/ 269240 w 4728210"/>
              <a:gd name="connsiteY8" fmla="*/ 137160 h 1808480"/>
              <a:gd name="connsiteX9" fmla="*/ 314960 w 4728210"/>
              <a:gd name="connsiteY9" fmla="*/ 137160 h 1808480"/>
              <a:gd name="connsiteX10" fmla="*/ 314960 w 4728210"/>
              <a:gd name="connsiteY10" fmla="*/ 177800 h 1808480"/>
              <a:gd name="connsiteX11" fmla="*/ 340360 w 4728210"/>
              <a:gd name="connsiteY11" fmla="*/ 177800 h 1808480"/>
              <a:gd name="connsiteX12" fmla="*/ 340360 w 4728210"/>
              <a:gd name="connsiteY12" fmla="*/ 198120 h 1808480"/>
              <a:gd name="connsiteX13" fmla="*/ 421640 w 4728210"/>
              <a:gd name="connsiteY13" fmla="*/ 198120 h 1808480"/>
              <a:gd name="connsiteX14" fmla="*/ 421640 w 4728210"/>
              <a:gd name="connsiteY14" fmla="*/ 243840 h 1808480"/>
              <a:gd name="connsiteX15" fmla="*/ 452120 w 4728210"/>
              <a:gd name="connsiteY15" fmla="*/ 243840 h 1808480"/>
              <a:gd name="connsiteX16" fmla="*/ 452120 w 4728210"/>
              <a:gd name="connsiteY16" fmla="*/ 269240 h 1808480"/>
              <a:gd name="connsiteX17" fmla="*/ 472440 w 4728210"/>
              <a:gd name="connsiteY17" fmla="*/ 269240 h 1808480"/>
              <a:gd name="connsiteX18" fmla="*/ 472440 w 4728210"/>
              <a:gd name="connsiteY18" fmla="*/ 294640 h 1808480"/>
              <a:gd name="connsiteX19" fmla="*/ 574040 w 4728210"/>
              <a:gd name="connsiteY19" fmla="*/ 294640 h 1808480"/>
              <a:gd name="connsiteX20" fmla="*/ 574040 w 4728210"/>
              <a:gd name="connsiteY20" fmla="*/ 325120 h 1808480"/>
              <a:gd name="connsiteX21" fmla="*/ 589280 w 4728210"/>
              <a:gd name="connsiteY21" fmla="*/ 325120 h 1808480"/>
              <a:gd name="connsiteX22" fmla="*/ 589280 w 4728210"/>
              <a:gd name="connsiteY22" fmla="*/ 386080 h 1808480"/>
              <a:gd name="connsiteX23" fmla="*/ 635000 w 4728210"/>
              <a:gd name="connsiteY23" fmla="*/ 386080 h 1808480"/>
              <a:gd name="connsiteX24" fmla="*/ 635000 w 4728210"/>
              <a:gd name="connsiteY24" fmla="*/ 431800 h 1808480"/>
              <a:gd name="connsiteX25" fmla="*/ 650240 w 4728210"/>
              <a:gd name="connsiteY25" fmla="*/ 431800 h 1808480"/>
              <a:gd name="connsiteX26" fmla="*/ 650240 w 4728210"/>
              <a:gd name="connsiteY26" fmla="*/ 467360 h 1808480"/>
              <a:gd name="connsiteX27" fmla="*/ 675640 w 4728210"/>
              <a:gd name="connsiteY27" fmla="*/ 467360 h 1808480"/>
              <a:gd name="connsiteX28" fmla="*/ 675640 w 4728210"/>
              <a:gd name="connsiteY28" fmla="*/ 492760 h 1808480"/>
              <a:gd name="connsiteX29" fmla="*/ 741680 w 4728210"/>
              <a:gd name="connsiteY29" fmla="*/ 492760 h 1808480"/>
              <a:gd name="connsiteX30" fmla="*/ 741680 w 4728210"/>
              <a:gd name="connsiteY30" fmla="*/ 513080 h 1808480"/>
              <a:gd name="connsiteX31" fmla="*/ 782320 w 4728210"/>
              <a:gd name="connsiteY31" fmla="*/ 513080 h 1808480"/>
              <a:gd name="connsiteX32" fmla="*/ 782320 w 4728210"/>
              <a:gd name="connsiteY32" fmla="*/ 513080 h 1808480"/>
              <a:gd name="connsiteX33" fmla="*/ 782320 w 4728210"/>
              <a:gd name="connsiteY33" fmla="*/ 543560 h 1808480"/>
              <a:gd name="connsiteX34" fmla="*/ 782320 w 4728210"/>
              <a:gd name="connsiteY34" fmla="*/ 589280 h 1808480"/>
              <a:gd name="connsiteX35" fmla="*/ 822960 w 4728210"/>
              <a:gd name="connsiteY35" fmla="*/ 589280 h 1808480"/>
              <a:gd name="connsiteX36" fmla="*/ 822960 w 4728210"/>
              <a:gd name="connsiteY36" fmla="*/ 629920 h 1808480"/>
              <a:gd name="connsiteX37" fmla="*/ 822960 w 4728210"/>
              <a:gd name="connsiteY37" fmla="*/ 629920 h 1808480"/>
              <a:gd name="connsiteX38" fmla="*/ 848360 w 4728210"/>
              <a:gd name="connsiteY38" fmla="*/ 655320 h 1808480"/>
              <a:gd name="connsiteX39" fmla="*/ 878840 w 4728210"/>
              <a:gd name="connsiteY39" fmla="*/ 655320 h 1808480"/>
              <a:gd name="connsiteX40" fmla="*/ 995680 w 4728210"/>
              <a:gd name="connsiteY40" fmla="*/ 655320 h 1808480"/>
              <a:gd name="connsiteX41" fmla="*/ 995680 w 4728210"/>
              <a:gd name="connsiteY41" fmla="*/ 711200 h 1808480"/>
              <a:gd name="connsiteX42" fmla="*/ 1031240 w 4728210"/>
              <a:gd name="connsiteY42" fmla="*/ 711200 h 1808480"/>
              <a:gd name="connsiteX43" fmla="*/ 1031240 w 4728210"/>
              <a:gd name="connsiteY43" fmla="*/ 762000 h 1808480"/>
              <a:gd name="connsiteX44" fmla="*/ 1056640 w 4728210"/>
              <a:gd name="connsiteY44" fmla="*/ 762000 h 1808480"/>
              <a:gd name="connsiteX45" fmla="*/ 1056640 w 4728210"/>
              <a:gd name="connsiteY45" fmla="*/ 812800 h 1808480"/>
              <a:gd name="connsiteX46" fmla="*/ 1102360 w 4728210"/>
              <a:gd name="connsiteY46" fmla="*/ 812800 h 1808480"/>
              <a:gd name="connsiteX47" fmla="*/ 1173480 w 4728210"/>
              <a:gd name="connsiteY47" fmla="*/ 812800 h 1808480"/>
              <a:gd name="connsiteX48" fmla="*/ 1173480 w 4728210"/>
              <a:gd name="connsiteY48" fmla="*/ 812800 h 1808480"/>
              <a:gd name="connsiteX49" fmla="*/ 1173480 w 4728210"/>
              <a:gd name="connsiteY49" fmla="*/ 868680 h 1808480"/>
              <a:gd name="connsiteX50" fmla="*/ 1209040 w 4728210"/>
              <a:gd name="connsiteY50" fmla="*/ 868680 h 1808480"/>
              <a:gd name="connsiteX51" fmla="*/ 1209040 w 4728210"/>
              <a:gd name="connsiteY51" fmla="*/ 904240 h 1808480"/>
              <a:gd name="connsiteX52" fmla="*/ 1236027 w 4728210"/>
              <a:gd name="connsiteY52" fmla="*/ 902652 h 1808480"/>
              <a:gd name="connsiteX53" fmla="*/ 1241425 w 4728210"/>
              <a:gd name="connsiteY53" fmla="*/ 938212 h 1808480"/>
              <a:gd name="connsiteX54" fmla="*/ 1325880 w 4728210"/>
              <a:gd name="connsiteY54" fmla="*/ 939800 h 1808480"/>
              <a:gd name="connsiteX55" fmla="*/ 1325880 w 4728210"/>
              <a:gd name="connsiteY55" fmla="*/ 949960 h 1808480"/>
              <a:gd name="connsiteX56" fmla="*/ 1325880 w 4728210"/>
              <a:gd name="connsiteY56" fmla="*/ 949960 h 1808480"/>
              <a:gd name="connsiteX57" fmla="*/ 1351280 w 4728210"/>
              <a:gd name="connsiteY57" fmla="*/ 975360 h 1808480"/>
              <a:gd name="connsiteX58" fmla="*/ 1407160 w 4728210"/>
              <a:gd name="connsiteY58" fmla="*/ 975360 h 1808480"/>
              <a:gd name="connsiteX59" fmla="*/ 1407160 w 4728210"/>
              <a:gd name="connsiteY59" fmla="*/ 1000760 h 1808480"/>
              <a:gd name="connsiteX60" fmla="*/ 1447800 w 4728210"/>
              <a:gd name="connsiteY60" fmla="*/ 1000760 h 1808480"/>
              <a:gd name="connsiteX61" fmla="*/ 1529080 w 4728210"/>
              <a:gd name="connsiteY61" fmla="*/ 1000760 h 1808480"/>
              <a:gd name="connsiteX62" fmla="*/ 1529080 w 4728210"/>
              <a:gd name="connsiteY62" fmla="*/ 1046480 h 1808480"/>
              <a:gd name="connsiteX63" fmla="*/ 1589723 w 4728210"/>
              <a:gd name="connsiteY63" fmla="*/ 1048067 h 1808480"/>
              <a:gd name="connsiteX64" fmla="*/ 1616709 w 4728210"/>
              <a:gd name="connsiteY64" fmla="*/ 1067118 h 1808480"/>
              <a:gd name="connsiteX65" fmla="*/ 1648460 w 4728210"/>
              <a:gd name="connsiteY65" fmla="*/ 1067117 h 1808480"/>
              <a:gd name="connsiteX66" fmla="*/ 1648142 w 4728210"/>
              <a:gd name="connsiteY66" fmla="*/ 1098550 h 1808480"/>
              <a:gd name="connsiteX67" fmla="*/ 1685925 w 4728210"/>
              <a:gd name="connsiteY67" fmla="*/ 1096963 h 1808480"/>
              <a:gd name="connsiteX68" fmla="*/ 1687512 w 4728210"/>
              <a:gd name="connsiteY68" fmla="*/ 1141730 h 1808480"/>
              <a:gd name="connsiteX69" fmla="*/ 1817370 w 4728210"/>
              <a:gd name="connsiteY69" fmla="*/ 1144905 h 1808480"/>
              <a:gd name="connsiteX70" fmla="*/ 1823720 w 4728210"/>
              <a:gd name="connsiteY70" fmla="*/ 1178560 h 1808480"/>
              <a:gd name="connsiteX71" fmla="*/ 1823720 w 4728210"/>
              <a:gd name="connsiteY71" fmla="*/ 1178560 h 1808480"/>
              <a:gd name="connsiteX72" fmla="*/ 1854200 w 4728210"/>
              <a:gd name="connsiteY72" fmla="*/ 1209040 h 1808480"/>
              <a:gd name="connsiteX73" fmla="*/ 1910080 w 4728210"/>
              <a:gd name="connsiteY73" fmla="*/ 1209040 h 1808480"/>
              <a:gd name="connsiteX74" fmla="*/ 1910080 w 4728210"/>
              <a:gd name="connsiteY74" fmla="*/ 1209040 h 1808480"/>
              <a:gd name="connsiteX75" fmla="*/ 1909445 w 4728210"/>
              <a:gd name="connsiteY75" fmla="*/ 1243330 h 1808480"/>
              <a:gd name="connsiteX76" fmla="*/ 1941724 w 4728210"/>
              <a:gd name="connsiteY76" fmla="*/ 1248094 h 1808480"/>
              <a:gd name="connsiteX77" fmla="*/ 1946169 w 4728210"/>
              <a:gd name="connsiteY77" fmla="*/ 1315932 h 1808480"/>
              <a:gd name="connsiteX78" fmla="*/ 2098040 w 4728210"/>
              <a:gd name="connsiteY78" fmla="*/ 1310640 h 1808480"/>
              <a:gd name="connsiteX79" fmla="*/ 2098040 w 4728210"/>
              <a:gd name="connsiteY79" fmla="*/ 1397000 h 1808480"/>
              <a:gd name="connsiteX80" fmla="*/ 2458720 w 4728210"/>
              <a:gd name="connsiteY80" fmla="*/ 1397000 h 1808480"/>
              <a:gd name="connsiteX81" fmla="*/ 2458720 w 4728210"/>
              <a:gd name="connsiteY81" fmla="*/ 1468120 h 1808480"/>
              <a:gd name="connsiteX82" fmla="*/ 2611120 w 4728210"/>
              <a:gd name="connsiteY82" fmla="*/ 1468120 h 1808480"/>
              <a:gd name="connsiteX83" fmla="*/ 2611120 w 4728210"/>
              <a:gd name="connsiteY83" fmla="*/ 1554480 h 1808480"/>
              <a:gd name="connsiteX84" fmla="*/ 2702560 w 4728210"/>
              <a:gd name="connsiteY84" fmla="*/ 1554480 h 1808480"/>
              <a:gd name="connsiteX85" fmla="*/ 2702560 w 4728210"/>
              <a:gd name="connsiteY85" fmla="*/ 1645920 h 1808480"/>
              <a:gd name="connsiteX86" fmla="*/ 2763520 w 4728210"/>
              <a:gd name="connsiteY86" fmla="*/ 1645920 h 1808480"/>
              <a:gd name="connsiteX87" fmla="*/ 2763520 w 4728210"/>
              <a:gd name="connsiteY87" fmla="*/ 1645920 h 1808480"/>
              <a:gd name="connsiteX88" fmla="*/ 2844800 w 4728210"/>
              <a:gd name="connsiteY88" fmla="*/ 1645920 h 1808480"/>
              <a:gd name="connsiteX89" fmla="*/ 2844800 w 4728210"/>
              <a:gd name="connsiteY89" fmla="*/ 1727200 h 1808480"/>
              <a:gd name="connsiteX90" fmla="*/ 3058160 w 4728210"/>
              <a:gd name="connsiteY90" fmla="*/ 1727200 h 1808480"/>
              <a:gd name="connsiteX91" fmla="*/ 3058160 w 4728210"/>
              <a:gd name="connsiteY91" fmla="*/ 1804670 h 1808480"/>
              <a:gd name="connsiteX92" fmla="*/ 4728210 w 4728210"/>
              <a:gd name="connsiteY92" fmla="*/ 1808480 h 1808480"/>
              <a:gd name="connsiteX0" fmla="*/ 0 w 4728210"/>
              <a:gd name="connsiteY0" fmla="*/ 0 h 1808480"/>
              <a:gd name="connsiteX1" fmla="*/ 137160 w 4728210"/>
              <a:gd name="connsiteY1" fmla="*/ 0 h 1808480"/>
              <a:gd name="connsiteX2" fmla="*/ 137160 w 4728210"/>
              <a:gd name="connsiteY2" fmla="*/ 30480 h 1808480"/>
              <a:gd name="connsiteX3" fmla="*/ 198120 w 4728210"/>
              <a:gd name="connsiteY3" fmla="*/ 30480 h 1808480"/>
              <a:gd name="connsiteX4" fmla="*/ 198120 w 4728210"/>
              <a:gd name="connsiteY4" fmla="*/ 55880 h 1808480"/>
              <a:gd name="connsiteX5" fmla="*/ 198120 w 4728210"/>
              <a:gd name="connsiteY5" fmla="*/ 55880 h 1808480"/>
              <a:gd name="connsiteX6" fmla="*/ 218440 w 4728210"/>
              <a:gd name="connsiteY6" fmla="*/ 76200 h 1808480"/>
              <a:gd name="connsiteX7" fmla="*/ 269240 w 4728210"/>
              <a:gd name="connsiteY7" fmla="*/ 76200 h 1808480"/>
              <a:gd name="connsiteX8" fmla="*/ 269240 w 4728210"/>
              <a:gd name="connsiteY8" fmla="*/ 137160 h 1808480"/>
              <a:gd name="connsiteX9" fmla="*/ 314960 w 4728210"/>
              <a:gd name="connsiteY9" fmla="*/ 137160 h 1808480"/>
              <a:gd name="connsiteX10" fmla="*/ 314960 w 4728210"/>
              <a:gd name="connsiteY10" fmla="*/ 177800 h 1808480"/>
              <a:gd name="connsiteX11" fmla="*/ 340360 w 4728210"/>
              <a:gd name="connsiteY11" fmla="*/ 177800 h 1808480"/>
              <a:gd name="connsiteX12" fmla="*/ 340360 w 4728210"/>
              <a:gd name="connsiteY12" fmla="*/ 198120 h 1808480"/>
              <a:gd name="connsiteX13" fmla="*/ 421640 w 4728210"/>
              <a:gd name="connsiteY13" fmla="*/ 198120 h 1808480"/>
              <a:gd name="connsiteX14" fmla="*/ 421640 w 4728210"/>
              <a:gd name="connsiteY14" fmla="*/ 243840 h 1808480"/>
              <a:gd name="connsiteX15" fmla="*/ 452120 w 4728210"/>
              <a:gd name="connsiteY15" fmla="*/ 243840 h 1808480"/>
              <a:gd name="connsiteX16" fmla="*/ 452120 w 4728210"/>
              <a:gd name="connsiteY16" fmla="*/ 269240 h 1808480"/>
              <a:gd name="connsiteX17" fmla="*/ 472440 w 4728210"/>
              <a:gd name="connsiteY17" fmla="*/ 269240 h 1808480"/>
              <a:gd name="connsiteX18" fmla="*/ 472440 w 4728210"/>
              <a:gd name="connsiteY18" fmla="*/ 294640 h 1808480"/>
              <a:gd name="connsiteX19" fmla="*/ 574040 w 4728210"/>
              <a:gd name="connsiteY19" fmla="*/ 294640 h 1808480"/>
              <a:gd name="connsiteX20" fmla="*/ 574040 w 4728210"/>
              <a:gd name="connsiteY20" fmla="*/ 325120 h 1808480"/>
              <a:gd name="connsiteX21" fmla="*/ 589280 w 4728210"/>
              <a:gd name="connsiteY21" fmla="*/ 325120 h 1808480"/>
              <a:gd name="connsiteX22" fmla="*/ 589280 w 4728210"/>
              <a:gd name="connsiteY22" fmla="*/ 386080 h 1808480"/>
              <a:gd name="connsiteX23" fmla="*/ 635000 w 4728210"/>
              <a:gd name="connsiteY23" fmla="*/ 386080 h 1808480"/>
              <a:gd name="connsiteX24" fmla="*/ 635000 w 4728210"/>
              <a:gd name="connsiteY24" fmla="*/ 431800 h 1808480"/>
              <a:gd name="connsiteX25" fmla="*/ 650240 w 4728210"/>
              <a:gd name="connsiteY25" fmla="*/ 431800 h 1808480"/>
              <a:gd name="connsiteX26" fmla="*/ 650240 w 4728210"/>
              <a:gd name="connsiteY26" fmla="*/ 467360 h 1808480"/>
              <a:gd name="connsiteX27" fmla="*/ 675640 w 4728210"/>
              <a:gd name="connsiteY27" fmla="*/ 467360 h 1808480"/>
              <a:gd name="connsiteX28" fmla="*/ 675640 w 4728210"/>
              <a:gd name="connsiteY28" fmla="*/ 492760 h 1808480"/>
              <a:gd name="connsiteX29" fmla="*/ 741680 w 4728210"/>
              <a:gd name="connsiteY29" fmla="*/ 492760 h 1808480"/>
              <a:gd name="connsiteX30" fmla="*/ 741680 w 4728210"/>
              <a:gd name="connsiteY30" fmla="*/ 513080 h 1808480"/>
              <a:gd name="connsiteX31" fmla="*/ 782320 w 4728210"/>
              <a:gd name="connsiteY31" fmla="*/ 513080 h 1808480"/>
              <a:gd name="connsiteX32" fmla="*/ 782320 w 4728210"/>
              <a:gd name="connsiteY32" fmla="*/ 513080 h 1808480"/>
              <a:gd name="connsiteX33" fmla="*/ 782320 w 4728210"/>
              <a:gd name="connsiteY33" fmla="*/ 543560 h 1808480"/>
              <a:gd name="connsiteX34" fmla="*/ 782320 w 4728210"/>
              <a:gd name="connsiteY34" fmla="*/ 589280 h 1808480"/>
              <a:gd name="connsiteX35" fmla="*/ 822960 w 4728210"/>
              <a:gd name="connsiteY35" fmla="*/ 589280 h 1808480"/>
              <a:gd name="connsiteX36" fmla="*/ 822960 w 4728210"/>
              <a:gd name="connsiteY36" fmla="*/ 629920 h 1808480"/>
              <a:gd name="connsiteX37" fmla="*/ 822960 w 4728210"/>
              <a:gd name="connsiteY37" fmla="*/ 629920 h 1808480"/>
              <a:gd name="connsiteX38" fmla="*/ 848360 w 4728210"/>
              <a:gd name="connsiteY38" fmla="*/ 655320 h 1808480"/>
              <a:gd name="connsiteX39" fmla="*/ 878840 w 4728210"/>
              <a:gd name="connsiteY39" fmla="*/ 655320 h 1808480"/>
              <a:gd name="connsiteX40" fmla="*/ 995680 w 4728210"/>
              <a:gd name="connsiteY40" fmla="*/ 655320 h 1808480"/>
              <a:gd name="connsiteX41" fmla="*/ 995680 w 4728210"/>
              <a:gd name="connsiteY41" fmla="*/ 711200 h 1808480"/>
              <a:gd name="connsiteX42" fmla="*/ 1031240 w 4728210"/>
              <a:gd name="connsiteY42" fmla="*/ 711200 h 1808480"/>
              <a:gd name="connsiteX43" fmla="*/ 1031240 w 4728210"/>
              <a:gd name="connsiteY43" fmla="*/ 762000 h 1808480"/>
              <a:gd name="connsiteX44" fmla="*/ 1056640 w 4728210"/>
              <a:gd name="connsiteY44" fmla="*/ 762000 h 1808480"/>
              <a:gd name="connsiteX45" fmla="*/ 1056640 w 4728210"/>
              <a:gd name="connsiteY45" fmla="*/ 812800 h 1808480"/>
              <a:gd name="connsiteX46" fmla="*/ 1102360 w 4728210"/>
              <a:gd name="connsiteY46" fmla="*/ 812800 h 1808480"/>
              <a:gd name="connsiteX47" fmla="*/ 1173480 w 4728210"/>
              <a:gd name="connsiteY47" fmla="*/ 812800 h 1808480"/>
              <a:gd name="connsiteX48" fmla="*/ 1173480 w 4728210"/>
              <a:gd name="connsiteY48" fmla="*/ 812800 h 1808480"/>
              <a:gd name="connsiteX49" fmla="*/ 1173480 w 4728210"/>
              <a:gd name="connsiteY49" fmla="*/ 868680 h 1808480"/>
              <a:gd name="connsiteX50" fmla="*/ 1209040 w 4728210"/>
              <a:gd name="connsiteY50" fmla="*/ 868680 h 1808480"/>
              <a:gd name="connsiteX51" fmla="*/ 1209040 w 4728210"/>
              <a:gd name="connsiteY51" fmla="*/ 904240 h 1808480"/>
              <a:gd name="connsiteX52" fmla="*/ 1236027 w 4728210"/>
              <a:gd name="connsiteY52" fmla="*/ 907415 h 1808480"/>
              <a:gd name="connsiteX53" fmla="*/ 1241425 w 4728210"/>
              <a:gd name="connsiteY53" fmla="*/ 938212 h 1808480"/>
              <a:gd name="connsiteX54" fmla="*/ 1325880 w 4728210"/>
              <a:gd name="connsiteY54" fmla="*/ 939800 h 1808480"/>
              <a:gd name="connsiteX55" fmla="*/ 1325880 w 4728210"/>
              <a:gd name="connsiteY55" fmla="*/ 949960 h 1808480"/>
              <a:gd name="connsiteX56" fmla="*/ 1325880 w 4728210"/>
              <a:gd name="connsiteY56" fmla="*/ 949960 h 1808480"/>
              <a:gd name="connsiteX57" fmla="*/ 1351280 w 4728210"/>
              <a:gd name="connsiteY57" fmla="*/ 975360 h 1808480"/>
              <a:gd name="connsiteX58" fmla="*/ 1407160 w 4728210"/>
              <a:gd name="connsiteY58" fmla="*/ 975360 h 1808480"/>
              <a:gd name="connsiteX59" fmla="*/ 1407160 w 4728210"/>
              <a:gd name="connsiteY59" fmla="*/ 1000760 h 1808480"/>
              <a:gd name="connsiteX60" fmla="*/ 1447800 w 4728210"/>
              <a:gd name="connsiteY60" fmla="*/ 1000760 h 1808480"/>
              <a:gd name="connsiteX61" fmla="*/ 1529080 w 4728210"/>
              <a:gd name="connsiteY61" fmla="*/ 1000760 h 1808480"/>
              <a:gd name="connsiteX62" fmla="*/ 1529080 w 4728210"/>
              <a:gd name="connsiteY62" fmla="*/ 1046480 h 1808480"/>
              <a:gd name="connsiteX63" fmla="*/ 1589723 w 4728210"/>
              <a:gd name="connsiteY63" fmla="*/ 1048067 h 1808480"/>
              <a:gd name="connsiteX64" fmla="*/ 1616709 w 4728210"/>
              <a:gd name="connsiteY64" fmla="*/ 1067118 h 1808480"/>
              <a:gd name="connsiteX65" fmla="*/ 1648460 w 4728210"/>
              <a:gd name="connsiteY65" fmla="*/ 1067117 h 1808480"/>
              <a:gd name="connsiteX66" fmla="*/ 1648142 w 4728210"/>
              <a:gd name="connsiteY66" fmla="*/ 1098550 h 1808480"/>
              <a:gd name="connsiteX67" fmla="*/ 1685925 w 4728210"/>
              <a:gd name="connsiteY67" fmla="*/ 1096963 h 1808480"/>
              <a:gd name="connsiteX68" fmla="*/ 1687512 w 4728210"/>
              <a:gd name="connsiteY68" fmla="*/ 1141730 h 1808480"/>
              <a:gd name="connsiteX69" fmla="*/ 1817370 w 4728210"/>
              <a:gd name="connsiteY69" fmla="*/ 1144905 h 1808480"/>
              <a:gd name="connsiteX70" fmla="*/ 1823720 w 4728210"/>
              <a:gd name="connsiteY70" fmla="*/ 1178560 h 1808480"/>
              <a:gd name="connsiteX71" fmla="*/ 1823720 w 4728210"/>
              <a:gd name="connsiteY71" fmla="*/ 1178560 h 1808480"/>
              <a:gd name="connsiteX72" fmla="*/ 1854200 w 4728210"/>
              <a:gd name="connsiteY72" fmla="*/ 1209040 h 1808480"/>
              <a:gd name="connsiteX73" fmla="*/ 1910080 w 4728210"/>
              <a:gd name="connsiteY73" fmla="*/ 1209040 h 1808480"/>
              <a:gd name="connsiteX74" fmla="*/ 1910080 w 4728210"/>
              <a:gd name="connsiteY74" fmla="*/ 1209040 h 1808480"/>
              <a:gd name="connsiteX75" fmla="*/ 1909445 w 4728210"/>
              <a:gd name="connsiteY75" fmla="*/ 1243330 h 1808480"/>
              <a:gd name="connsiteX76" fmla="*/ 1941724 w 4728210"/>
              <a:gd name="connsiteY76" fmla="*/ 1248094 h 1808480"/>
              <a:gd name="connsiteX77" fmla="*/ 1946169 w 4728210"/>
              <a:gd name="connsiteY77" fmla="*/ 1315932 h 1808480"/>
              <a:gd name="connsiteX78" fmla="*/ 2098040 w 4728210"/>
              <a:gd name="connsiteY78" fmla="*/ 1310640 h 1808480"/>
              <a:gd name="connsiteX79" fmla="*/ 2098040 w 4728210"/>
              <a:gd name="connsiteY79" fmla="*/ 1397000 h 1808480"/>
              <a:gd name="connsiteX80" fmla="*/ 2458720 w 4728210"/>
              <a:gd name="connsiteY80" fmla="*/ 1397000 h 1808480"/>
              <a:gd name="connsiteX81" fmla="*/ 2458720 w 4728210"/>
              <a:gd name="connsiteY81" fmla="*/ 1468120 h 1808480"/>
              <a:gd name="connsiteX82" fmla="*/ 2611120 w 4728210"/>
              <a:gd name="connsiteY82" fmla="*/ 1468120 h 1808480"/>
              <a:gd name="connsiteX83" fmla="*/ 2611120 w 4728210"/>
              <a:gd name="connsiteY83" fmla="*/ 1554480 h 1808480"/>
              <a:gd name="connsiteX84" fmla="*/ 2702560 w 4728210"/>
              <a:gd name="connsiteY84" fmla="*/ 1554480 h 1808480"/>
              <a:gd name="connsiteX85" fmla="*/ 2702560 w 4728210"/>
              <a:gd name="connsiteY85" fmla="*/ 1645920 h 1808480"/>
              <a:gd name="connsiteX86" fmla="*/ 2763520 w 4728210"/>
              <a:gd name="connsiteY86" fmla="*/ 1645920 h 1808480"/>
              <a:gd name="connsiteX87" fmla="*/ 2763520 w 4728210"/>
              <a:gd name="connsiteY87" fmla="*/ 1645920 h 1808480"/>
              <a:gd name="connsiteX88" fmla="*/ 2844800 w 4728210"/>
              <a:gd name="connsiteY88" fmla="*/ 1645920 h 1808480"/>
              <a:gd name="connsiteX89" fmla="*/ 2844800 w 4728210"/>
              <a:gd name="connsiteY89" fmla="*/ 1727200 h 1808480"/>
              <a:gd name="connsiteX90" fmla="*/ 3058160 w 4728210"/>
              <a:gd name="connsiteY90" fmla="*/ 1727200 h 1808480"/>
              <a:gd name="connsiteX91" fmla="*/ 3058160 w 4728210"/>
              <a:gd name="connsiteY91" fmla="*/ 1804670 h 1808480"/>
              <a:gd name="connsiteX92" fmla="*/ 4728210 w 4728210"/>
              <a:gd name="connsiteY92" fmla="*/ 1808480 h 1808480"/>
              <a:gd name="connsiteX0" fmla="*/ 0 w 4728210"/>
              <a:gd name="connsiteY0" fmla="*/ 0 h 1808480"/>
              <a:gd name="connsiteX1" fmla="*/ 137160 w 4728210"/>
              <a:gd name="connsiteY1" fmla="*/ 0 h 1808480"/>
              <a:gd name="connsiteX2" fmla="*/ 137160 w 4728210"/>
              <a:gd name="connsiteY2" fmla="*/ 30480 h 1808480"/>
              <a:gd name="connsiteX3" fmla="*/ 198120 w 4728210"/>
              <a:gd name="connsiteY3" fmla="*/ 30480 h 1808480"/>
              <a:gd name="connsiteX4" fmla="*/ 198120 w 4728210"/>
              <a:gd name="connsiteY4" fmla="*/ 55880 h 1808480"/>
              <a:gd name="connsiteX5" fmla="*/ 198120 w 4728210"/>
              <a:gd name="connsiteY5" fmla="*/ 55880 h 1808480"/>
              <a:gd name="connsiteX6" fmla="*/ 218440 w 4728210"/>
              <a:gd name="connsiteY6" fmla="*/ 76200 h 1808480"/>
              <a:gd name="connsiteX7" fmla="*/ 269240 w 4728210"/>
              <a:gd name="connsiteY7" fmla="*/ 76200 h 1808480"/>
              <a:gd name="connsiteX8" fmla="*/ 269240 w 4728210"/>
              <a:gd name="connsiteY8" fmla="*/ 137160 h 1808480"/>
              <a:gd name="connsiteX9" fmla="*/ 314960 w 4728210"/>
              <a:gd name="connsiteY9" fmla="*/ 137160 h 1808480"/>
              <a:gd name="connsiteX10" fmla="*/ 314960 w 4728210"/>
              <a:gd name="connsiteY10" fmla="*/ 177800 h 1808480"/>
              <a:gd name="connsiteX11" fmla="*/ 340360 w 4728210"/>
              <a:gd name="connsiteY11" fmla="*/ 177800 h 1808480"/>
              <a:gd name="connsiteX12" fmla="*/ 340360 w 4728210"/>
              <a:gd name="connsiteY12" fmla="*/ 198120 h 1808480"/>
              <a:gd name="connsiteX13" fmla="*/ 421640 w 4728210"/>
              <a:gd name="connsiteY13" fmla="*/ 198120 h 1808480"/>
              <a:gd name="connsiteX14" fmla="*/ 421640 w 4728210"/>
              <a:gd name="connsiteY14" fmla="*/ 243840 h 1808480"/>
              <a:gd name="connsiteX15" fmla="*/ 452120 w 4728210"/>
              <a:gd name="connsiteY15" fmla="*/ 243840 h 1808480"/>
              <a:gd name="connsiteX16" fmla="*/ 452120 w 4728210"/>
              <a:gd name="connsiteY16" fmla="*/ 269240 h 1808480"/>
              <a:gd name="connsiteX17" fmla="*/ 472440 w 4728210"/>
              <a:gd name="connsiteY17" fmla="*/ 269240 h 1808480"/>
              <a:gd name="connsiteX18" fmla="*/ 472440 w 4728210"/>
              <a:gd name="connsiteY18" fmla="*/ 294640 h 1808480"/>
              <a:gd name="connsiteX19" fmla="*/ 574040 w 4728210"/>
              <a:gd name="connsiteY19" fmla="*/ 294640 h 1808480"/>
              <a:gd name="connsiteX20" fmla="*/ 574040 w 4728210"/>
              <a:gd name="connsiteY20" fmla="*/ 325120 h 1808480"/>
              <a:gd name="connsiteX21" fmla="*/ 589280 w 4728210"/>
              <a:gd name="connsiteY21" fmla="*/ 325120 h 1808480"/>
              <a:gd name="connsiteX22" fmla="*/ 589280 w 4728210"/>
              <a:gd name="connsiteY22" fmla="*/ 386080 h 1808480"/>
              <a:gd name="connsiteX23" fmla="*/ 635000 w 4728210"/>
              <a:gd name="connsiteY23" fmla="*/ 386080 h 1808480"/>
              <a:gd name="connsiteX24" fmla="*/ 635000 w 4728210"/>
              <a:gd name="connsiteY24" fmla="*/ 431800 h 1808480"/>
              <a:gd name="connsiteX25" fmla="*/ 650240 w 4728210"/>
              <a:gd name="connsiteY25" fmla="*/ 431800 h 1808480"/>
              <a:gd name="connsiteX26" fmla="*/ 650240 w 4728210"/>
              <a:gd name="connsiteY26" fmla="*/ 467360 h 1808480"/>
              <a:gd name="connsiteX27" fmla="*/ 675640 w 4728210"/>
              <a:gd name="connsiteY27" fmla="*/ 467360 h 1808480"/>
              <a:gd name="connsiteX28" fmla="*/ 675640 w 4728210"/>
              <a:gd name="connsiteY28" fmla="*/ 492760 h 1808480"/>
              <a:gd name="connsiteX29" fmla="*/ 741680 w 4728210"/>
              <a:gd name="connsiteY29" fmla="*/ 492760 h 1808480"/>
              <a:gd name="connsiteX30" fmla="*/ 741680 w 4728210"/>
              <a:gd name="connsiteY30" fmla="*/ 513080 h 1808480"/>
              <a:gd name="connsiteX31" fmla="*/ 782320 w 4728210"/>
              <a:gd name="connsiteY31" fmla="*/ 513080 h 1808480"/>
              <a:gd name="connsiteX32" fmla="*/ 782320 w 4728210"/>
              <a:gd name="connsiteY32" fmla="*/ 513080 h 1808480"/>
              <a:gd name="connsiteX33" fmla="*/ 782320 w 4728210"/>
              <a:gd name="connsiteY33" fmla="*/ 543560 h 1808480"/>
              <a:gd name="connsiteX34" fmla="*/ 782320 w 4728210"/>
              <a:gd name="connsiteY34" fmla="*/ 589280 h 1808480"/>
              <a:gd name="connsiteX35" fmla="*/ 822960 w 4728210"/>
              <a:gd name="connsiteY35" fmla="*/ 589280 h 1808480"/>
              <a:gd name="connsiteX36" fmla="*/ 822960 w 4728210"/>
              <a:gd name="connsiteY36" fmla="*/ 629920 h 1808480"/>
              <a:gd name="connsiteX37" fmla="*/ 822960 w 4728210"/>
              <a:gd name="connsiteY37" fmla="*/ 629920 h 1808480"/>
              <a:gd name="connsiteX38" fmla="*/ 848360 w 4728210"/>
              <a:gd name="connsiteY38" fmla="*/ 655320 h 1808480"/>
              <a:gd name="connsiteX39" fmla="*/ 878840 w 4728210"/>
              <a:gd name="connsiteY39" fmla="*/ 655320 h 1808480"/>
              <a:gd name="connsiteX40" fmla="*/ 992505 w 4728210"/>
              <a:gd name="connsiteY40" fmla="*/ 672783 h 1808480"/>
              <a:gd name="connsiteX41" fmla="*/ 995680 w 4728210"/>
              <a:gd name="connsiteY41" fmla="*/ 711200 h 1808480"/>
              <a:gd name="connsiteX42" fmla="*/ 1031240 w 4728210"/>
              <a:gd name="connsiteY42" fmla="*/ 711200 h 1808480"/>
              <a:gd name="connsiteX43" fmla="*/ 1031240 w 4728210"/>
              <a:gd name="connsiteY43" fmla="*/ 762000 h 1808480"/>
              <a:gd name="connsiteX44" fmla="*/ 1056640 w 4728210"/>
              <a:gd name="connsiteY44" fmla="*/ 762000 h 1808480"/>
              <a:gd name="connsiteX45" fmla="*/ 1056640 w 4728210"/>
              <a:gd name="connsiteY45" fmla="*/ 812800 h 1808480"/>
              <a:gd name="connsiteX46" fmla="*/ 1102360 w 4728210"/>
              <a:gd name="connsiteY46" fmla="*/ 812800 h 1808480"/>
              <a:gd name="connsiteX47" fmla="*/ 1173480 w 4728210"/>
              <a:gd name="connsiteY47" fmla="*/ 812800 h 1808480"/>
              <a:gd name="connsiteX48" fmla="*/ 1173480 w 4728210"/>
              <a:gd name="connsiteY48" fmla="*/ 812800 h 1808480"/>
              <a:gd name="connsiteX49" fmla="*/ 1173480 w 4728210"/>
              <a:gd name="connsiteY49" fmla="*/ 868680 h 1808480"/>
              <a:gd name="connsiteX50" fmla="*/ 1209040 w 4728210"/>
              <a:gd name="connsiteY50" fmla="*/ 868680 h 1808480"/>
              <a:gd name="connsiteX51" fmla="*/ 1209040 w 4728210"/>
              <a:gd name="connsiteY51" fmla="*/ 904240 h 1808480"/>
              <a:gd name="connsiteX52" fmla="*/ 1236027 w 4728210"/>
              <a:gd name="connsiteY52" fmla="*/ 907415 h 1808480"/>
              <a:gd name="connsiteX53" fmla="*/ 1241425 w 4728210"/>
              <a:gd name="connsiteY53" fmla="*/ 938212 h 1808480"/>
              <a:gd name="connsiteX54" fmla="*/ 1325880 w 4728210"/>
              <a:gd name="connsiteY54" fmla="*/ 939800 h 1808480"/>
              <a:gd name="connsiteX55" fmla="*/ 1325880 w 4728210"/>
              <a:gd name="connsiteY55" fmla="*/ 949960 h 1808480"/>
              <a:gd name="connsiteX56" fmla="*/ 1325880 w 4728210"/>
              <a:gd name="connsiteY56" fmla="*/ 949960 h 1808480"/>
              <a:gd name="connsiteX57" fmla="*/ 1351280 w 4728210"/>
              <a:gd name="connsiteY57" fmla="*/ 975360 h 1808480"/>
              <a:gd name="connsiteX58" fmla="*/ 1407160 w 4728210"/>
              <a:gd name="connsiteY58" fmla="*/ 975360 h 1808480"/>
              <a:gd name="connsiteX59" fmla="*/ 1407160 w 4728210"/>
              <a:gd name="connsiteY59" fmla="*/ 1000760 h 1808480"/>
              <a:gd name="connsiteX60" fmla="*/ 1447800 w 4728210"/>
              <a:gd name="connsiteY60" fmla="*/ 1000760 h 1808480"/>
              <a:gd name="connsiteX61" fmla="*/ 1529080 w 4728210"/>
              <a:gd name="connsiteY61" fmla="*/ 1000760 h 1808480"/>
              <a:gd name="connsiteX62" fmla="*/ 1529080 w 4728210"/>
              <a:gd name="connsiteY62" fmla="*/ 1046480 h 1808480"/>
              <a:gd name="connsiteX63" fmla="*/ 1589723 w 4728210"/>
              <a:gd name="connsiteY63" fmla="*/ 1048067 h 1808480"/>
              <a:gd name="connsiteX64" fmla="*/ 1616709 w 4728210"/>
              <a:gd name="connsiteY64" fmla="*/ 1067118 h 1808480"/>
              <a:gd name="connsiteX65" fmla="*/ 1648460 w 4728210"/>
              <a:gd name="connsiteY65" fmla="*/ 1067117 h 1808480"/>
              <a:gd name="connsiteX66" fmla="*/ 1648142 w 4728210"/>
              <a:gd name="connsiteY66" fmla="*/ 1098550 h 1808480"/>
              <a:gd name="connsiteX67" fmla="*/ 1685925 w 4728210"/>
              <a:gd name="connsiteY67" fmla="*/ 1096963 h 1808480"/>
              <a:gd name="connsiteX68" fmla="*/ 1687512 w 4728210"/>
              <a:gd name="connsiteY68" fmla="*/ 1141730 h 1808480"/>
              <a:gd name="connsiteX69" fmla="*/ 1817370 w 4728210"/>
              <a:gd name="connsiteY69" fmla="*/ 1144905 h 1808480"/>
              <a:gd name="connsiteX70" fmla="*/ 1823720 w 4728210"/>
              <a:gd name="connsiteY70" fmla="*/ 1178560 h 1808480"/>
              <a:gd name="connsiteX71" fmla="*/ 1823720 w 4728210"/>
              <a:gd name="connsiteY71" fmla="*/ 1178560 h 1808480"/>
              <a:gd name="connsiteX72" fmla="*/ 1854200 w 4728210"/>
              <a:gd name="connsiteY72" fmla="*/ 1209040 h 1808480"/>
              <a:gd name="connsiteX73" fmla="*/ 1910080 w 4728210"/>
              <a:gd name="connsiteY73" fmla="*/ 1209040 h 1808480"/>
              <a:gd name="connsiteX74" fmla="*/ 1910080 w 4728210"/>
              <a:gd name="connsiteY74" fmla="*/ 1209040 h 1808480"/>
              <a:gd name="connsiteX75" fmla="*/ 1909445 w 4728210"/>
              <a:gd name="connsiteY75" fmla="*/ 1243330 h 1808480"/>
              <a:gd name="connsiteX76" fmla="*/ 1941724 w 4728210"/>
              <a:gd name="connsiteY76" fmla="*/ 1248094 h 1808480"/>
              <a:gd name="connsiteX77" fmla="*/ 1946169 w 4728210"/>
              <a:gd name="connsiteY77" fmla="*/ 1315932 h 1808480"/>
              <a:gd name="connsiteX78" fmla="*/ 2098040 w 4728210"/>
              <a:gd name="connsiteY78" fmla="*/ 1310640 h 1808480"/>
              <a:gd name="connsiteX79" fmla="*/ 2098040 w 4728210"/>
              <a:gd name="connsiteY79" fmla="*/ 1397000 h 1808480"/>
              <a:gd name="connsiteX80" fmla="*/ 2458720 w 4728210"/>
              <a:gd name="connsiteY80" fmla="*/ 1397000 h 1808480"/>
              <a:gd name="connsiteX81" fmla="*/ 2458720 w 4728210"/>
              <a:gd name="connsiteY81" fmla="*/ 1468120 h 1808480"/>
              <a:gd name="connsiteX82" fmla="*/ 2611120 w 4728210"/>
              <a:gd name="connsiteY82" fmla="*/ 1468120 h 1808480"/>
              <a:gd name="connsiteX83" fmla="*/ 2611120 w 4728210"/>
              <a:gd name="connsiteY83" fmla="*/ 1554480 h 1808480"/>
              <a:gd name="connsiteX84" fmla="*/ 2702560 w 4728210"/>
              <a:gd name="connsiteY84" fmla="*/ 1554480 h 1808480"/>
              <a:gd name="connsiteX85" fmla="*/ 2702560 w 4728210"/>
              <a:gd name="connsiteY85" fmla="*/ 1645920 h 1808480"/>
              <a:gd name="connsiteX86" fmla="*/ 2763520 w 4728210"/>
              <a:gd name="connsiteY86" fmla="*/ 1645920 h 1808480"/>
              <a:gd name="connsiteX87" fmla="*/ 2763520 w 4728210"/>
              <a:gd name="connsiteY87" fmla="*/ 1645920 h 1808480"/>
              <a:gd name="connsiteX88" fmla="*/ 2844800 w 4728210"/>
              <a:gd name="connsiteY88" fmla="*/ 1645920 h 1808480"/>
              <a:gd name="connsiteX89" fmla="*/ 2844800 w 4728210"/>
              <a:gd name="connsiteY89" fmla="*/ 1727200 h 1808480"/>
              <a:gd name="connsiteX90" fmla="*/ 3058160 w 4728210"/>
              <a:gd name="connsiteY90" fmla="*/ 1727200 h 1808480"/>
              <a:gd name="connsiteX91" fmla="*/ 3058160 w 4728210"/>
              <a:gd name="connsiteY91" fmla="*/ 1804670 h 1808480"/>
              <a:gd name="connsiteX92" fmla="*/ 4728210 w 4728210"/>
              <a:gd name="connsiteY92" fmla="*/ 1808480 h 1808480"/>
              <a:gd name="connsiteX0" fmla="*/ 0 w 4728210"/>
              <a:gd name="connsiteY0" fmla="*/ 0 h 1808480"/>
              <a:gd name="connsiteX1" fmla="*/ 137160 w 4728210"/>
              <a:gd name="connsiteY1" fmla="*/ 0 h 1808480"/>
              <a:gd name="connsiteX2" fmla="*/ 137160 w 4728210"/>
              <a:gd name="connsiteY2" fmla="*/ 30480 h 1808480"/>
              <a:gd name="connsiteX3" fmla="*/ 198120 w 4728210"/>
              <a:gd name="connsiteY3" fmla="*/ 30480 h 1808480"/>
              <a:gd name="connsiteX4" fmla="*/ 198120 w 4728210"/>
              <a:gd name="connsiteY4" fmla="*/ 55880 h 1808480"/>
              <a:gd name="connsiteX5" fmla="*/ 198120 w 4728210"/>
              <a:gd name="connsiteY5" fmla="*/ 55880 h 1808480"/>
              <a:gd name="connsiteX6" fmla="*/ 218440 w 4728210"/>
              <a:gd name="connsiteY6" fmla="*/ 76200 h 1808480"/>
              <a:gd name="connsiteX7" fmla="*/ 269240 w 4728210"/>
              <a:gd name="connsiteY7" fmla="*/ 76200 h 1808480"/>
              <a:gd name="connsiteX8" fmla="*/ 269240 w 4728210"/>
              <a:gd name="connsiteY8" fmla="*/ 137160 h 1808480"/>
              <a:gd name="connsiteX9" fmla="*/ 314960 w 4728210"/>
              <a:gd name="connsiteY9" fmla="*/ 137160 h 1808480"/>
              <a:gd name="connsiteX10" fmla="*/ 314960 w 4728210"/>
              <a:gd name="connsiteY10" fmla="*/ 177800 h 1808480"/>
              <a:gd name="connsiteX11" fmla="*/ 340360 w 4728210"/>
              <a:gd name="connsiteY11" fmla="*/ 177800 h 1808480"/>
              <a:gd name="connsiteX12" fmla="*/ 340360 w 4728210"/>
              <a:gd name="connsiteY12" fmla="*/ 198120 h 1808480"/>
              <a:gd name="connsiteX13" fmla="*/ 421640 w 4728210"/>
              <a:gd name="connsiteY13" fmla="*/ 198120 h 1808480"/>
              <a:gd name="connsiteX14" fmla="*/ 421640 w 4728210"/>
              <a:gd name="connsiteY14" fmla="*/ 243840 h 1808480"/>
              <a:gd name="connsiteX15" fmla="*/ 452120 w 4728210"/>
              <a:gd name="connsiteY15" fmla="*/ 243840 h 1808480"/>
              <a:gd name="connsiteX16" fmla="*/ 452120 w 4728210"/>
              <a:gd name="connsiteY16" fmla="*/ 269240 h 1808480"/>
              <a:gd name="connsiteX17" fmla="*/ 472440 w 4728210"/>
              <a:gd name="connsiteY17" fmla="*/ 269240 h 1808480"/>
              <a:gd name="connsiteX18" fmla="*/ 472440 w 4728210"/>
              <a:gd name="connsiteY18" fmla="*/ 294640 h 1808480"/>
              <a:gd name="connsiteX19" fmla="*/ 574040 w 4728210"/>
              <a:gd name="connsiteY19" fmla="*/ 294640 h 1808480"/>
              <a:gd name="connsiteX20" fmla="*/ 574040 w 4728210"/>
              <a:gd name="connsiteY20" fmla="*/ 325120 h 1808480"/>
              <a:gd name="connsiteX21" fmla="*/ 589280 w 4728210"/>
              <a:gd name="connsiteY21" fmla="*/ 325120 h 1808480"/>
              <a:gd name="connsiteX22" fmla="*/ 589280 w 4728210"/>
              <a:gd name="connsiteY22" fmla="*/ 386080 h 1808480"/>
              <a:gd name="connsiteX23" fmla="*/ 635000 w 4728210"/>
              <a:gd name="connsiteY23" fmla="*/ 386080 h 1808480"/>
              <a:gd name="connsiteX24" fmla="*/ 635000 w 4728210"/>
              <a:gd name="connsiteY24" fmla="*/ 431800 h 1808480"/>
              <a:gd name="connsiteX25" fmla="*/ 650240 w 4728210"/>
              <a:gd name="connsiteY25" fmla="*/ 431800 h 1808480"/>
              <a:gd name="connsiteX26" fmla="*/ 650240 w 4728210"/>
              <a:gd name="connsiteY26" fmla="*/ 467360 h 1808480"/>
              <a:gd name="connsiteX27" fmla="*/ 675640 w 4728210"/>
              <a:gd name="connsiteY27" fmla="*/ 467360 h 1808480"/>
              <a:gd name="connsiteX28" fmla="*/ 675640 w 4728210"/>
              <a:gd name="connsiteY28" fmla="*/ 492760 h 1808480"/>
              <a:gd name="connsiteX29" fmla="*/ 741680 w 4728210"/>
              <a:gd name="connsiteY29" fmla="*/ 492760 h 1808480"/>
              <a:gd name="connsiteX30" fmla="*/ 741680 w 4728210"/>
              <a:gd name="connsiteY30" fmla="*/ 513080 h 1808480"/>
              <a:gd name="connsiteX31" fmla="*/ 782320 w 4728210"/>
              <a:gd name="connsiteY31" fmla="*/ 513080 h 1808480"/>
              <a:gd name="connsiteX32" fmla="*/ 782320 w 4728210"/>
              <a:gd name="connsiteY32" fmla="*/ 513080 h 1808480"/>
              <a:gd name="connsiteX33" fmla="*/ 782320 w 4728210"/>
              <a:gd name="connsiteY33" fmla="*/ 543560 h 1808480"/>
              <a:gd name="connsiteX34" fmla="*/ 782320 w 4728210"/>
              <a:gd name="connsiteY34" fmla="*/ 589280 h 1808480"/>
              <a:gd name="connsiteX35" fmla="*/ 822960 w 4728210"/>
              <a:gd name="connsiteY35" fmla="*/ 589280 h 1808480"/>
              <a:gd name="connsiteX36" fmla="*/ 822960 w 4728210"/>
              <a:gd name="connsiteY36" fmla="*/ 629920 h 1808480"/>
              <a:gd name="connsiteX37" fmla="*/ 822960 w 4728210"/>
              <a:gd name="connsiteY37" fmla="*/ 629920 h 1808480"/>
              <a:gd name="connsiteX38" fmla="*/ 848360 w 4728210"/>
              <a:gd name="connsiteY38" fmla="*/ 655320 h 1808480"/>
              <a:gd name="connsiteX39" fmla="*/ 874077 w 4728210"/>
              <a:gd name="connsiteY39" fmla="*/ 674370 h 1808480"/>
              <a:gd name="connsiteX40" fmla="*/ 992505 w 4728210"/>
              <a:gd name="connsiteY40" fmla="*/ 672783 h 1808480"/>
              <a:gd name="connsiteX41" fmla="*/ 995680 w 4728210"/>
              <a:gd name="connsiteY41" fmla="*/ 711200 h 1808480"/>
              <a:gd name="connsiteX42" fmla="*/ 1031240 w 4728210"/>
              <a:gd name="connsiteY42" fmla="*/ 711200 h 1808480"/>
              <a:gd name="connsiteX43" fmla="*/ 1031240 w 4728210"/>
              <a:gd name="connsiteY43" fmla="*/ 762000 h 1808480"/>
              <a:gd name="connsiteX44" fmla="*/ 1056640 w 4728210"/>
              <a:gd name="connsiteY44" fmla="*/ 762000 h 1808480"/>
              <a:gd name="connsiteX45" fmla="*/ 1056640 w 4728210"/>
              <a:gd name="connsiteY45" fmla="*/ 812800 h 1808480"/>
              <a:gd name="connsiteX46" fmla="*/ 1102360 w 4728210"/>
              <a:gd name="connsiteY46" fmla="*/ 812800 h 1808480"/>
              <a:gd name="connsiteX47" fmla="*/ 1173480 w 4728210"/>
              <a:gd name="connsiteY47" fmla="*/ 812800 h 1808480"/>
              <a:gd name="connsiteX48" fmla="*/ 1173480 w 4728210"/>
              <a:gd name="connsiteY48" fmla="*/ 812800 h 1808480"/>
              <a:gd name="connsiteX49" fmla="*/ 1173480 w 4728210"/>
              <a:gd name="connsiteY49" fmla="*/ 868680 h 1808480"/>
              <a:gd name="connsiteX50" fmla="*/ 1209040 w 4728210"/>
              <a:gd name="connsiteY50" fmla="*/ 868680 h 1808480"/>
              <a:gd name="connsiteX51" fmla="*/ 1209040 w 4728210"/>
              <a:gd name="connsiteY51" fmla="*/ 904240 h 1808480"/>
              <a:gd name="connsiteX52" fmla="*/ 1236027 w 4728210"/>
              <a:gd name="connsiteY52" fmla="*/ 907415 h 1808480"/>
              <a:gd name="connsiteX53" fmla="*/ 1241425 w 4728210"/>
              <a:gd name="connsiteY53" fmla="*/ 938212 h 1808480"/>
              <a:gd name="connsiteX54" fmla="*/ 1325880 w 4728210"/>
              <a:gd name="connsiteY54" fmla="*/ 939800 h 1808480"/>
              <a:gd name="connsiteX55" fmla="*/ 1325880 w 4728210"/>
              <a:gd name="connsiteY55" fmla="*/ 949960 h 1808480"/>
              <a:gd name="connsiteX56" fmla="*/ 1325880 w 4728210"/>
              <a:gd name="connsiteY56" fmla="*/ 949960 h 1808480"/>
              <a:gd name="connsiteX57" fmla="*/ 1351280 w 4728210"/>
              <a:gd name="connsiteY57" fmla="*/ 975360 h 1808480"/>
              <a:gd name="connsiteX58" fmla="*/ 1407160 w 4728210"/>
              <a:gd name="connsiteY58" fmla="*/ 975360 h 1808480"/>
              <a:gd name="connsiteX59" fmla="*/ 1407160 w 4728210"/>
              <a:gd name="connsiteY59" fmla="*/ 1000760 h 1808480"/>
              <a:gd name="connsiteX60" fmla="*/ 1447800 w 4728210"/>
              <a:gd name="connsiteY60" fmla="*/ 1000760 h 1808480"/>
              <a:gd name="connsiteX61" fmla="*/ 1529080 w 4728210"/>
              <a:gd name="connsiteY61" fmla="*/ 1000760 h 1808480"/>
              <a:gd name="connsiteX62" fmla="*/ 1529080 w 4728210"/>
              <a:gd name="connsiteY62" fmla="*/ 1046480 h 1808480"/>
              <a:gd name="connsiteX63" fmla="*/ 1589723 w 4728210"/>
              <a:gd name="connsiteY63" fmla="*/ 1048067 h 1808480"/>
              <a:gd name="connsiteX64" fmla="*/ 1616709 w 4728210"/>
              <a:gd name="connsiteY64" fmla="*/ 1067118 h 1808480"/>
              <a:gd name="connsiteX65" fmla="*/ 1648460 w 4728210"/>
              <a:gd name="connsiteY65" fmla="*/ 1067117 h 1808480"/>
              <a:gd name="connsiteX66" fmla="*/ 1648142 w 4728210"/>
              <a:gd name="connsiteY66" fmla="*/ 1098550 h 1808480"/>
              <a:gd name="connsiteX67" fmla="*/ 1685925 w 4728210"/>
              <a:gd name="connsiteY67" fmla="*/ 1096963 h 1808480"/>
              <a:gd name="connsiteX68" fmla="*/ 1687512 w 4728210"/>
              <a:gd name="connsiteY68" fmla="*/ 1141730 h 1808480"/>
              <a:gd name="connsiteX69" fmla="*/ 1817370 w 4728210"/>
              <a:gd name="connsiteY69" fmla="*/ 1144905 h 1808480"/>
              <a:gd name="connsiteX70" fmla="*/ 1823720 w 4728210"/>
              <a:gd name="connsiteY70" fmla="*/ 1178560 h 1808480"/>
              <a:gd name="connsiteX71" fmla="*/ 1823720 w 4728210"/>
              <a:gd name="connsiteY71" fmla="*/ 1178560 h 1808480"/>
              <a:gd name="connsiteX72" fmla="*/ 1854200 w 4728210"/>
              <a:gd name="connsiteY72" fmla="*/ 1209040 h 1808480"/>
              <a:gd name="connsiteX73" fmla="*/ 1910080 w 4728210"/>
              <a:gd name="connsiteY73" fmla="*/ 1209040 h 1808480"/>
              <a:gd name="connsiteX74" fmla="*/ 1910080 w 4728210"/>
              <a:gd name="connsiteY74" fmla="*/ 1209040 h 1808480"/>
              <a:gd name="connsiteX75" fmla="*/ 1909445 w 4728210"/>
              <a:gd name="connsiteY75" fmla="*/ 1243330 h 1808480"/>
              <a:gd name="connsiteX76" fmla="*/ 1941724 w 4728210"/>
              <a:gd name="connsiteY76" fmla="*/ 1248094 h 1808480"/>
              <a:gd name="connsiteX77" fmla="*/ 1946169 w 4728210"/>
              <a:gd name="connsiteY77" fmla="*/ 1315932 h 1808480"/>
              <a:gd name="connsiteX78" fmla="*/ 2098040 w 4728210"/>
              <a:gd name="connsiteY78" fmla="*/ 1310640 h 1808480"/>
              <a:gd name="connsiteX79" fmla="*/ 2098040 w 4728210"/>
              <a:gd name="connsiteY79" fmla="*/ 1397000 h 1808480"/>
              <a:gd name="connsiteX80" fmla="*/ 2458720 w 4728210"/>
              <a:gd name="connsiteY80" fmla="*/ 1397000 h 1808480"/>
              <a:gd name="connsiteX81" fmla="*/ 2458720 w 4728210"/>
              <a:gd name="connsiteY81" fmla="*/ 1468120 h 1808480"/>
              <a:gd name="connsiteX82" fmla="*/ 2611120 w 4728210"/>
              <a:gd name="connsiteY82" fmla="*/ 1468120 h 1808480"/>
              <a:gd name="connsiteX83" fmla="*/ 2611120 w 4728210"/>
              <a:gd name="connsiteY83" fmla="*/ 1554480 h 1808480"/>
              <a:gd name="connsiteX84" fmla="*/ 2702560 w 4728210"/>
              <a:gd name="connsiteY84" fmla="*/ 1554480 h 1808480"/>
              <a:gd name="connsiteX85" fmla="*/ 2702560 w 4728210"/>
              <a:gd name="connsiteY85" fmla="*/ 1645920 h 1808480"/>
              <a:gd name="connsiteX86" fmla="*/ 2763520 w 4728210"/>
              <a:gd name="connsiteY86" fmla="*/ 1645920 h 1808480"/>
              <a:gd name="connsiteX87" fmla="*/ 2763520 w 4728210"/>
              <a:gd name="connsiteY87" fmla="*/ 1645920 h 1808480"/>
              <a:gd name="connsiteX88" fmla="*/ 2844800 w 4728210"/>
              <a:gd name="connsiteY88" fmla="*/ 1645920 h 1808480"/>
              <a:gd name="connsiteX89" fmla="*/ 2844800 w 4728210"/>
              <a:gd name="connsiteY89" fmla="*/ 1727200 h 1808480"/>
              <a:gd name="connsiteX90" fmla="*/ 3058160 w 4728210"/>
              <a:gd name="connsiteY90" fmla="*/ 1727200 h 1808480"/>
              <a:gd name="connsiteX91" fmla="*/ 3058160 w 4728210"/>
              <a:gd name="connsiteY91" fmla="*/ 1804670 h 1808480"/>
              <a:gd name="connsiteX92" fmla="*/ 4728210 w 4728210"/>
              <a:gd name="connsiteY92" fmla="*/ 1808480 h 1808480"/>
              <a:gd name="connsiteX0" fmla="*/ 0 w 4728210"/>
              <a:gd name="connsiteY0" fmla="*/ 0 h 1808480"/>
              <a:gd name="connsiteX1" fmla="*/ 137160 w 4728210"/>
              <a:gd name="connsiteY1" fmla="*/ 0 h 1808480"/>
              <a:gd name="connsiteX2" fmla="*/ 137160 w 4728210"/>
              <a:gd name="connsiteY2" fmla="*/ 30480 h 1808480"/>
              <a:gd name="connsiteX3" fmla="*/ 198120 w 4728210"/>
              <a:gd name="connsiteY3" fmla="*/ 30480 h 1808480"/>
              <a:gd name="connsiteX4" fmla="*/ 198120 w 4728210"/>
              <a:gd name="connsiteY4" fmla="*/ 55880 h 1808480"/>
              <a:gd name="connsiteX5" fmla="*/ 198120 w 4728210"/>
              <a:gd name="connsiteY5" fmla="*/ 55880 h 1808480"/>
              <a:gd name="connsiteX6" fmla="*/ 218440 w 4728210"/>
              <a:gd name="connsiteY6" fmla="*/ 76200 h 1808480"/>
              <a:gd name="connsiteX7" fmla="*/ 269240 w 4728210"/>
              <a:gd name="connsiteY7" fmla="*/ 76200 h 1808480"/>
              <a:gd name="connsiteX8" fmla="*/ 269240 w 4728210"/>
              <a:gd name="connsiteY8" fmla="*/ 137160 h 1808480"/>
              <a:gd name="connsiteX9" fmla="*/ 314960 w 4728210"/>
              <a:gd name="connsiteY9" fmla="*/ 137160 h 1808480"/>
              <a:gd name="connsiteX10" fmla="*/ 314960 w 4728210"/>
              <a:gd name="connsiteY10" fmla="*/ 177800 h 1808480"/>
              <a:gd name="connsiteX11" fmla="*/ 340360 w 4728210"/>
              <a:gd name="connsiteY11" fmla="*/ 177800 h 1808480"/>
              <a:gd name="connsiteX12" fmla="*/ 340360 w 4728210"/>
              <a:gd name="connsiteY12" fmla="*/ 198120 h 1808480"/>
              <a:gd name="connsiteX13" fmla="*/ 421640 w 4728210"/>
              <a:gd name="connsiteY13" fmla="*/ 198120 h 1808480"/>
              <a:gd name="connsiteX14" fmla="*/ 421640 w 4728210"/>
              <a:gd name="connsiteY14" fmla="*/ 243840 h 1808480"/>
              <a:gd name="connsiteX15" fmla="*/ 452120 w 4728210"/>
              <a:gd name="connsiteY15" fmla="*/ 243840 h 1808480"/>
              <a:gd name="connsiteX16" fmla="*/ 452120 w 4728210"/>
              <a:gd name="connsiteY16" fmla="*/ 269240 h 1808480"/>
              <a:gd name="connsiteX17" fmla="*/ 472440 w 4728210"/>
              <a:gd name="connsiteY17" fmla="*/ 269240 h 1808480"/>
              <a:gd name="connsiteX18" fmla="*/ 472440 w 4728210"/>
              <a:gd name="connsiteY18" fmla="*/ 294640 h 1808480"/>
              <a:gd name="connsiteX19" fmla="*/ 574040 w 4728210"/>
              <a:gd name="connsiteY19" fmla="*/ 294640 h 1808480"/>
              <a:gd name="connsiteX20" fmla="*/ 574040 w 4728210"/>
              <a:gd name="connsiteY20" fmla="*/ 325120 h 1808480"/>
              <a:gd name="connsiteX21" fmla="*/ 589280 w 4728210"/>
              <a:gd name="connsiteY21" fmla="*/ 325120 h 1808480"/>
              <a:gd name="connsiteX22" fmla="*/ 589280 w 4728210"/>
              <a:gd name="connsiteY22" fmla="*/ 386080 h 1808480"/>
              <a:gd name="connsiteX23" fmla="*/ 635000 w 4728210"/>
              <a:gd name="connsiteY23" fmla="*/ 386080 h 1808480"/>
              <a:gd name="connsiteX24" fmla="*/ 635000 w 4728210"/>
              <a:gd name="connsiteY24" fmla="*/ 431800 h 1808480"/>
              <a:gd name="connsiteX25" fmla="*/ 650240 w 4728210"/>
              <a:gd name="connsiteY25" fmla="*/ 431800 h 1808480"/>
              <a:gd name="connsiteX26" fmla="*/ 650240 w 4728210"/>
              <a:gd name="connsiteY26" fmla="*/ 467360 h 1808480"/>
              <a:gd name="connsiteX27" fmla="*/ 675640 w 4728210"/>
              <a:gd name="connsiteY27" fmla="*/ 467360 h 1808480"/>
              <a:gd name="connsiteX28" fmla="*/ 675640 w 4728210"/>
              <a:gd name="connsiteY28" fmla="*/ 492760 h 1808480"/>
              <a:gd name="connsiteX29" fmla="*/ 741680 w 4728210"/>
              <a:gd name="connsiteY29" fmla="*/ 492760 h 1808480"/>
              <a:gd name="connsiteX30" fmla="*/ 741680 w 4728210"/>
              <a:gd name="connsiteY30" fmla="*/ 513080 h 1808480"/>
              <a:gd name="connsiteX31" fmla="*/ 782320 w 4728210"/>
              <a:gd name="connsiteY31" fmla="*/ 513080 h 1808480"/>
              <a:gd name="connsiteX32" fmla="*/ 782320 w 4728210"/>
              <a:gd name="connsiteY32" fmla="*/ 513080 h 1808480"/>
              <a:gd name="connsiteX33" fmla="*/ 804545 w 4728210"/>
              <a:gd name="connsiteY33" fmla="*/ 543560 h 1808480"/>
              <a:gd name="connsiteX34" fmla="*/ 782320 w 4728210"/>
              <a:gd name="connsiteY34" fmla="*/ 589280 h 1808480"/>
              <a:gd name="connsiteX35" fmla="*/ 822960 w 4728210"/>
              <a:gd name="connsiteY35" fmla="*/ 589280 h 1808480"/>
              <a:gd name="connsiteX36" fmla="*/ 822960 w 4728210"/>
              <a:gd name="connsiteY36" fmla="*/ 629920 h 1808480"/>
              <a:gd name="connsiteX37" fmla="*/ 822960 w 4728210"/>
              <a:gd name="connsiteY37" fmla="*/ 629920 h 1808480"/>
              <a:gd name="connsiteX38" fmla="*/ 848360 w 4728210"/>
              <a:gd name="connsiteY38" fmla="*/ 655320 h 1808480"/>
              <a:gd name="connsiteX39" fmla="*/ 874077 w 4728210"/>
              <a:gd name="connsiteY39" fmla="*/ 674370 h 1808480"/>
              <a:gd name="connsiteX40" fmla="*/ 992505 w 4728210"/>
              <a:gd name="connsiteY40" fmla="*/ 672783 h 1808480"/>
              <a:gd name="connsiteX41" fmla="*/ 995680 w 4728210"/>
              <a:gd name="connsiteY41" fmla="*/ 711200 h 1808480"/>
              <a:gd name="connsiteX42" fmla="*/ 1031240 w 4728210"/>
              <a:gd name="connsiteY42" fmla="*/ 711200 h 1808480"/>
              <a:gd name="connsiteX43" fmla="*/ 1031240 w 4728210"/>
              <a:gd name="connsiteY43" fmla="*/ 762000 h 1808480"/>
              <a:gd name="connsiteX44" fmla="*/ 1056640 w 4728210"/>
              <a:gd name="connsiteY44" fmla="*/ 762000 h 1808480"/>
              <a:gd name="connsiteX45" fmla="*/ 1056640 w 4728210"/>
              <a:gd name="connsiteY45" fmla="*/ 812800 h 1808480"/>
              <a:gd name="connsiteX46" fmla="*/ 1102360 w 4728210"/>
              <a:gd name="connsiteY46" fmla="*/ 812800 h 1808480"/>
              <a:gd name="connsiteX47" fmla="*/ 1173480 w 4728210"/>
              <a:gd name="connsiteY47" fmla="*/ 812800 h 1808480"/>
              <a:gd name="connsiteX48" fmla="*/ 1173480 w 4728210"/>
              <a:gd name="connsiteY48" fmla="*/ 812800 h 1808480"/>
              <a:gd name="connsiteX49" fmla="*/ 1173480 w 4728210"/>
              <a:gd name="connsiteY49" fmla="*/ 868680 h 1808480"/>
              <a:gd name="connsiteX50" fmla="*/ 1209040 w 4728210"/>
              <a:gd name="connsiteY50" fmla="*/ 868680 h 1808480"/>
              <a:gd name="connsiteX51" fmla="*/ 1209040 w 4728210"/>
              <a:gd name="connsiteY51" fmla="*/ 904240 h 1808480"/>
              <a:gd name="connsiteX52" fmla="*/ 1236027 w 4728210"/>
              <a:gd name="connsiteY52" fmla="*/ 907415 h 1808480"/>
              <a:gd name="connsiteX53" fmla="*/ 1241425 w 4728210"/>
              <a:gd name="connsiteY53" fmla="*/ 938212 h 1808480"/>
              <a:gd name="connsiteX54" fmla="*/ 1325880 w 4728210"/>
              <a:gd name="connsiteY54" fmla="*/ 939800 h 1808480"/>
              <a:gd name="connsiteX55" fmla="*/ 1325880 w 4728210"/>
              <a:gd name="connsiteY55" fmla="*/ 949960 h 1808480"/>
              <a:gd name="connsiteX56" fmla="*/ 1325880 w 4728210"/>
              <a:gd name="connsiteY56" fmla="*/ 949960 h 1808480"/>
              <a:gd name="connsiteX57" fmla="*/ 1351280 w 4728210"/>
              <a:gd name="connsiteY57" fmla="*/ 975360 h 1808480"/>
              <a:gd name="connsiteX58" fmla="*/ 1407160 w 4728210"/>
              <a:gd name="connsiteY58" fmla="*/ 975360 h 1808480"/>
              <a:gd name="connsiteX59" fmla="*/ 1407160 w 4728210"/>
              <a:gd name="connsiteY59" fmla="*/ 1000760 h 1808480"/>
              <a:gd name="connsiteX60" fmla="*/ 1447800 w 4728210"/>
              <a:gd name="connsiteY60" fmla="*/ 1000760 h 1808480"/>
              <a:gd name="connsiteX61" fmla="*/ 1529080 w 4728210"/>
              <a:gd name="connsiteY61" fmla="*/ 1000760 h 1808480"/>
              <a:gd name="connsiteX62" fmla="*/ 1529080 w 4728210"/>
              <a:gd name="connsiteY62" fmla="*/ 1046480 h 1808480"/>
              <a:gd name="connsiteX63" fmla="*/ 1589723 w 4728210"/>
              <a:gd name="connsiteY63" fmla="*/ 1048067 h 1808480"/>
              <a:gd name="connsiteX64" fmla="*/ 1616709 w 4728210"/>
              <a:gd name="connsiteY64" fmla="*/ 1067118 h 1808480"/>
              <a:gd name="connsiteX65" fmla="*/ 1648460 w 4728210"/>
              <a:gd name="connsiteY65" fmla="*/ 1067117 h 1808480"/>
              <a:gd name="connsiteX66" fmla="*/ 1648142 w 4728210"/>
              <a:gd name="connsiteY66" fmla="*/ 1098550 h 1808480"/>
              <a:gd name="connsiteX67" fmla="*/ 1685925 w 4728210"/>
              <a:gd name="connsiteY67" fmla="*/ 1096963 h 1808480"/>
              <a:gd name="connsiteX68" fmla="*/ 1687512 w 4728210"/>
              <a:gd name="connsiteY68" fmla="*/ 1141730 h 1808480"/>
              <a:gd name="connsiteX69" fmla="*/ 1817370 w 4728210"/>
              <a:gd name="connsiteY69" fmla="*/ 1144905 h 1808480"/>
              <a:gd name="connsiteX70" fmla="*/ 1823720 w 4728210"/>
              <a:gd name="connsiteY70" fmla="*/ 1178560 h 1808480"/>
              <a:gd name="connsiteX71" fmla="*/ 1823720 w 4728210"/>
              <a:gd name="connsiteY71" fmla="*/ 1178560 h 1808480"/>
              <a:gd name="connsiteX72" fmla="*/ 1854200 w 4728210"/>
              <a:gd name="connsiteY72" fmla="*/ 1209040 h 1808480"/>
              <a:gd name="connsiteX73" fmla="*/ 1910080 w 4728210"/>
              <a:gd name="connsiteY73" fmla="*/ 1209040 h 1808480"/>
              <a:gd name="connsiteX74" fmla="*/ 1910080 w 4728210"/>
              <a:gd name="connsiteY74" fmla="*/ 1209040 h 1808480"/>
              <a:gd name="connsiteX75" fmla="*/ 1909445 w 4728210"/>
              <a:gd name="connsiteY75" fmla="*/ 1243330 h 1808480"/>
              <a:gd name="connsiteX76" fmla="*/ 1941724 w 4728210"/>
              <a:gd name="connsiteY76" fmla="*/ 1248094 h 1808480"/>
              <a:gd name="connsiteX77" fmla="*/ 1946169 w 4728210"/>
              <a:gd name="connsiteY77" fmla="*/ 1315932 h 1808480"/>
              <a:gd name="connsiteX78" fmla="*/ 2098040 w 4728210"/>
              <a:gd name="connsiteY78" fmla="*/ 1310640 h 1808480"/>
              <a:gd name="connsiteX79" fmla="*/ 2098040 w 4728210"/>
              <a:gd name="connsiteY79" fmla="*/ 1397000 h 1808480"/>
              <a:gd name="connsiteX80" fmla="*/ 2458720 w 4728210"/>
              <a:gd name="connsiteY80" fmla="*/ 1397000 h 1808480"/>
              <a:gd name="connsiteX81" fmla="*/ 2458720 w 4728210"/>
              <a:gd name="connsiteY81" fmla="*/ 1468120 h 1808480"/>
              <a:gd name="connsiteX82" fmla="*/ 2611120 w 4728210"/>
              <a:gd name="connsiteY82" fmla="*/ 1468120 h 1808480"/>
              <a:gd name="connsiteX83" fmla="*/ 2611120 w 4728210"/>
              <a:gd name="connsiteY83" fmla="*/ 1554480 h 1808480"/>
              <a:gd name="connsiteX84" fmla="*/ 2702560 w 4728210"/>
              <a:gd name="connsiteY84" fmla="*/ 1554480 h 1808480"/>
              <a:gd name="connsiteX85" fmla="*/ 2702560 w 4728210"/>
              <a:gd name="connsiteY85" fmla="*/ 1645920 h 1808480"/>
              <a:gd name="connsiteX86" fmla="*/ 2763520 w 4728210"/>
              <a:gd name="connsiteY86" fmla="*/ 1645920 h 1808480"/>
              <a:gd name="connsiteX87" fmla="*/ 2763520 w 4728210"/>
              <a:gd name="connsiteY87" fmla="*/ 1645920 h 1808480"/>
              <a:gd name="connsiteX88" fmla="*/ 2844800 w 4728210"/>
              <a:gd name="connsiteY88" fmla="*/ 1645920 h 1808480"/>
              <a:gd name="connsiteX89" fmla="*/ 2844800 w 4728210"/>
              <a:gd name="connsiteY89" fmla="*/ 1727200 h 1808480"/>
              <a:gd name="connsiteX90" fmla="*/ 3058160 w 4728210"/>
              <a:gd name="connsiteY90" fmla="*/ 1727200 h 1808480"/>
              <a:gd name="connsiteX91" fmla="*/ 3058160 w 4728210"/>
              <a:gd name="connsiteY91" fmla="*/ 1804670 h 1808480"/>
              <a:gd name="connsiteX92" fmla="*/ 4728210 w 4728210"/>
              <a:gd name="connsiteY92" fmla="*/ 1808480 h 1808480"/>
              <a:gd name="connsiteX0" fmla="*/ 0 w 4728210"/>
              <a:gd name="connsiteY0" fmla="*/ 0 h 1808480"/>
              <a:gd name="connsiteX1" fmla="*/ 137160 w 4728210"/>
              <a:gd name="connsiteY1" fmla="*/ 0 h 1808480"/>
              <a:gd name="connsiteX2" fmla="*/ 137160 w 4728210"/>
              <a:gd name="connsiteY2" fmla="*/ 30480 h 1808480"/>
              <a:gd name="connsiteX3" fmla="*/ 198120 w 4728210"/>
              <a:gd name="connsiteY3" fmla="*/ 30480 h 1808480"/>
              <a:gd name="connsiteX4" fmla="*/ 198120 w 4728210"/>
              <a:gd name="connsiteY4" fmla="*/ 55880 h 1808480"/>
              <a:gd name="connsiteX5" fmla="*/ 198120 w 4728210"/>
              <a:gd name="connsiteY5" fmla="*/ 55880 h 1808480"/>
              <a:gd name="connsiteX6" fmla="*/ 218440 w 4728210"/>
              <a:gd name="connsiteY6" fmla="*/ 76200 h 1808480"/>
              <a:gd name="connsiteX7" fmla="*/ 269240 w 4728210"/>
              <a:gd name="connsiteY7" fmla="*/ 76200 h 1808480"/>
              <a:gd name="connsiteX8" fmla="*/ 269240 w 4728210"/>
              <a:gd name="connsiteY8" fmla="*/ 137160 h 1808480"/>
              <a:gd name="connsiteX9" fmla="*/ 314960 w 4728210"/>
              <a:gd name="connsiteY9" fmla="*/ 137160 h 1808480"/>
              <a:gd name="connsiteX10" fmla="*/ 314960 w 4728210"/>
              <a:gd name="connsiteY10" fmla="*/ 177800 h 1808480"/>
              <a:gd name="connsiteX11" fmla="*/ 340360 w 4728210"/>
              <a:gd name="connsiteY11" fmla="*/ 177800 h 1808480"/>
              <a:gd name="connsiteX12" fmla="*/ 340360 w 4728210"/>
              <a:gd name="connsiteY12" fmla="*/ 198120 h 1808480"/>
              <a:gd name="connsiteX13" fmla="*/ 421640 w 4728210"/>
              <a:gd name="connsiteY13" fmla="*/ 198120 h 1808480"/>
              <a:gd name="connsiteX14" fmla="*/ 421640 w 4728210"/>
              <a:gd name="connsiteY14" fmla="*/ 243840 h 1808480"/>
              <a:gd name="connsiteX15" fmla="*/ 452120 w 4728210"/>
              <a:gd name="connsiteY15" fmla="*/ 243840 h 1808480"/>
              <a:gd name="connsiteX16" fmla="*/ 452120 w 4728210"/>
              <a:gd name="connsiteY16" fmla="*/ 269240 h 1808480"/>
              <a:gd name="connsiteX17" fmla="*/ 472440 w 4728210"/>
              <a:gd name="connsiteY17" fmla="*/ 269240 h 1808480"/>
              <a:gd name="connsiteX18" fmla="*/ 472440 w 4728210"/>
              <a:gd name="connsiteY18" fmla="*/ 294640 h 1808480"/>
              <a:gd name="connsiteX19" fmla="*/ 574040 w 4728210"/>
              <a:gd name="connsiteY19" fmla="*/ 294640 h 1808480"/>
              <a:gd name="connsiteX20" fmla="*/ 574040 w 4728210"/>
              <a:gd name="connsiteY20" fmla="*/ 325120 h 1808480"/>
              <a:gd name="connsiteX21" fmla="*/ 589280 w 4728210"/>
              <a:gd name="connsiteY21" fmla="*/ 325120 h 1808480"/>
              <a:gd name="connsiteX22" fmla="*/ 589280 w 4728210"/>
              <a:gd name="connsiteY22" fmla="*/ 386080 h 1808480"/>
              <a:gd name="connsiteX23" fmla="*/ 635000 w 4728210"/>
              <a:gd name="connsiteY23" fmla="*/ 386080 h 1808480"/>
              <a:gd name="connsiteX24" fmla="*/ 635000 w 4728210"/>
              <a:gd name="connsiteY24" fmla="*/ 431800 h 1808480"/>
              <a:gd name="connsiteX25" fmla="*/ 650240 w 4728210"/>
              <a:gd name="connsiteY25" fmla="*/ 431800 h 1808480"/>
              <a:gd name="connsiteX26" fmla="*/ 650240 w 4728210"/>
              <a:gd name="connsiteY26" fmla="*/ 467360 h 1808480"/>
              <a:gd name="connsiteX27" fmla="*/ 675640 w 4728210"/>
              <a:gd name="connsiteY27" fmla="*/ 467360 h 1808480"/>
              <a:gd name="connsiteX28" fmla="*/ 675640 w 4728210"/>
              <a:gd name="connsiteY28" fmla="*/ 492760 h 1808480"/>
              <a:gd name="connsiteX29" fmla="*/ 741680 w 4728210"/>
              <a:gd name="connsiteY29" fmla="*/ 492760 h 1808480"/>
              <a:gd name="connsiteX30" fmla="*/ 741680 w 4728210"/>
              <a:gd name="connsiteY30" fmla="*/ 513080 h 1808480"/>
              <a:gd name="connsiteX31" fmla="*/ 782320 w 4728210"/>
              <a:gd name="connsiteY31" fmla="*/ 513080 h 1808480"/>
              <a:gd name="connsiteX32" fmla="*/ 782320 w 4728210"/>
              <a:gd name="connsiteY32" fmla="*/ 513080 h 1808480"/>
              <a:gd name="connsiteX33" fmla="*/ 801370 w 4728210"/>
              <a:gd name="connsiteY33" fmla="*/ 556260 h 1808480"/>
              <a:gd name="connsiteX34" fmla="*/ 782320 w 4728210"/>
              <a:gd name="connsiteY34" fmla="*/ 589280 h 1808480"/>
              <a:gd name="connsiteX35" fmla="*/ 822960 w 4728210"/>
              <a:gd name="connsiteY35" fmla="*/ 589280 h 1808480"/>
              <a:gd name="connsiteX36" fmla="*/ 822960 w 4728210"/>
              <a:gd name="connsiteY36" fmla="*/ 629920 h 1808480"/>
              <a:gd name="connsiteX37" fmla="*/ 822960 w 4728210"/>
              <a:gd name="connsiteY37" fmla="*/ 629920 h 1808480"/>
              <a:gd name="connsiteX38" fmla="*/ 848360 w 4728210"/>
              <a:gd name="connsiteY38" fmla="*/ 655320 h 1808480"/>
              <a:gd name="connsiteX39" fmla="*/ 874077 w 4728210"/>
              <a:gd name="connsiteY39" fmla="*/ 674370 h 1808480"/>
              <a:gd name="connsiteX40" fmla="*/ 992505 w 4728210"/>
              <a:gd name="connsiteY40" fmla="*/ 672783 h 1808480"/>
              <a:gd name="connsiteX41" fmla="*/ 995680 w 4728210"/>
              <a:gd name="connsiteY41" fmla="*/ 711200 h 1808480"/>
              <a:gd name="connsiteX42" fmla="*/ 1031240 w 4728210"/>
              <a:gd name="connsiteY42" fmla="*/ 711200 h 1808480"/>
              <a:gd name="connsiteX43" fmla="*/ 1031240 w 4728210"/>
              <a:gd name="connsiteY43" fmla="*/ 762000 h 1808480"/>
              <a:gd name="connsiteX44" fmla="*/ 1056640 w 4728210"/>
              <a:gd name="connsiteY44" fmla="*/ 762000 h 1808480"/>
              <a:gd name="connsiteX45" fmla="*/ 1056640 w 4728210"/>
              <a:gd name="connsiteY45" fmla="*/ 812800 h 1808480"/>
              <a:gd name="connsiteX46" fmla="*/ 1102360 w 4728210"/>
              <a:gd name="connsiteY46" fmla="*/ 812800 h 1808480"/>
              <a:gd name="connsiteX47" fmla="*/ 1173480 w 4728210"/>
              <a:gd name="connsiteY47" fmla="*/ 812800 h 1808480"/>
              <a:gd name="connsiteX48" fmla="*/ 1173480 w 4728210"/>
              <a:gd name="connsiteY48" fmla="*/ 812800 h 1808480"/>
              <a:gd name="connsiteX49" fmla="*/ 1173480 w 4728210"/>
              <a:gd name="connsiteY49" fmla="*/ 868680 h 1808480"/>
              <a:gd name="connsiteX50" fmla="*/ 1209040 w 4728210"/>
              <a:gd name="connsiteY50" fmla="*/ 868680 h 1808480"/>
              <a:gd name="connsiteX51" fmla="*/ 1209040 w 4728210"/>
              <a:gd name="connsiteY51" fmla="*/ 904240 h 1808480"/>
              <a:gd name="connsiteX52" fmla="*/ 1236027 w 4728210"/>
              <a:gd name="connsiteY52" fmla="*/ 907415 h 1808480"/>
              <a:gd name="connsiteX53" fmla="*/ 1241425 w 4728210"/>
              <a:gd name="connsiteY53" fmla="*/ 938212 h 1808480"/>
              <a:gd name="connsiteX54" fmla="*/ 1325880 w 4728210"/>
              <a:gd name="connsiteY54" fmla="*/ 939800 h 1808480"/>
              <a:gd name="connsiteX55" fmla="*/ 1325880 w 4728210"/>
              <a:gd name="connsiteY55" fmla="*/ 949960 h 1808480"/>
              <a:gd name="connsiteX56" fmla="*/ 1325880 w 4728210"/>
              <a:gd name="connsiteY56" fmla="*/ 949960 h 1808480"/>
              <a:gd name="connsiteX57" fmla="*/ 1351280 w 4728210"/>
              <a:gd name="connsiteY57" fmla="*/ 975360 h 1808480"/>
              <a:gd name="connsiteX58" fmla="*/ 1407160 w 4728210"/>
              <a:gd name="connsiteY58" fmla="*/ 975360 h 1808480"/>
              <a:gd name="connsiteX59" fmla="*/ 1407160 w 4728210"/>
              <a:gd name="connsiteY59" fmla="*/ 1000760 h 1808480"/>
              <a:gd name="connsiteX60" fmla="*/ 1447800 w 4728210"/>
              <a:gd name="connsiteY60" fmla="*/ 1000760 h 1808480"/>
              <a:gd name="connsiteX61" fmla="*/ 1529080 w 4728210"/>
              <a:gd name="connsiteY61" fmla="*/ 1000760 h 1808480"/>
              <a:gd name="connsiteX62" fmla="*/ 1529080 w 4728210"/>
              <a:gd name="connsiteY62" fmla="*/ 1046480 h 1808480"/>
              <a:gd name="connsiteX63" fmla="*/ 1589723 w 4728210"/>
              <a:gd name="connsiteY63" fmla="*/ 1048067 h 1808480"/>
              <a:gd name="connsiteX64" fmla="*/ 1616709 w 4728210"/>
              <a:gd name="connsiteY64" fmla="*/ 1067118 h 1808480"/>
              <a:gd name="connsiteX65" fmla="*/ 1648460 w 4728210"/>
              <a:gd name="connsiteY65" fmla="*/ 1067117 h 1808480"/>
              <a:gd name="connsiteX66" fmla="*/ 1648142 w 4728210"/>
              <a:gd name="connsiteY66" fmla="*/ 1098550 h 1808480"/>
              <a:gd name="connsiteX67" fmla="*/ 1685925 w 4728210"/>
              <a:gd name="connsiteY67" fmla="*/ 1096963 h 1808480"/>
              <a:gd name="connsiteX68" fmla="*/ 1687512 w 4728210"/>
              <a:gd name="connsiteY68" fmla="*/ 1141730 h 1808480"/>
              <a:gd name="connsiteX69" fmla="*/ 1817370 w 4728210"/>
              <a:gd name="connsiteY69" fmla="*/ 1144905 h 1808480"/>
              <a:gd name="connsiteX70" fmla="*/ 1823720 w 4728210"/>
              <a:gd name="connsiteY70" fmla="*/ 1178560 h 1808480"/>
              <a:gd name="connsiteX71" fmla="*/ 1823720 w 4728210"/>
              <a:gd name="connsiteY71" fmla="*/ 1178560 h 1808480"/>
              <a:gd name="connsiteX72" fmla="*/ 1854200 w 4728210"/>
              <a:gd name="connsiteY72" fmla="*/ 1209040 h 1808480"/>
              <a:gd name="connsiteX73" fmla="*/ 1910080 w 4728210"/>
              <a:gd name="connsiteY73" fmla="*/ 1209040 h 1808480"/>
              <a:gd name="connsiteX74" fmla="*/ 1910080 w 4728210"/>
              <a:gd name="connsiteY74" fmla="*/ 1209040 h 1808480"/>
              <a:gd name="connsiteX75" fmla="*/ 1909445 w 4728210"/>
              <a:gd name="connsiteY75" fmla="*/ 1243330 h 1808480"/>
              <a:gd name="connsiteX76" fmla="*/ 1941724 w 4728210"/>
              <a:gd name="connsiteY76" fmla="*/ 1248094 h 1808480"/>
              <a:gd name="connsiteX77" fmla="*/ 1946169 w 4728210"/>
              <a:gd name="connsiteY77" fmla="*/ 1315932 h 1808480"/>
              <a:gd name="connsiteX78" fmla="*/ 2098040 w 4728210"/>
              <a:gd name="connsiteY78" fmla="*/ 1310640 h 1808480"/>
              <a:gd name="connsiteX79" fmla="*/ 2098040 w 4728210"/>
              <a:gd name="connsiteY79" fmla="*/ 1397000 h 1808480"/>
              <a:gd name="connsiteX80" fmla="*/ 2458720 w 4728210"/>
              <a:gd name="connsiteY80" fmla="*/ 1397000 h 1808480"/>
              <a:gd name="connsiteX81" fmla="*/ 2458720 w 4728210"/>
              <a:gd name="connsiteY81" fmla="*/ 1468120 h 1808480"/>
              <a:gd name="connsiteX82" fmla="*/ 2611120 w 4728210"/>
              <a:gd name="connsiteY82" fmla="*/ 1468120 h 1808480"/>
              <a:gd name="connsiteX83" fmla="*/ 2611120 w 4728210"/>
              <a:gd name="connsiteY83" fmla="*/ 1554480 h 1808480"/>
              <a:gd name="connsiteX84" fmla="*/ 2702560 w 4728210"/>
              <a:gd name="connsiteY84" fmla="*/ 1554480 h 1808480"/>
              <a:gd name="connsiteX85" fmla="*/ 2702560 w 4728210"/>
              <a:gd name="connsiteY85" fmla="*/ 1645920 h 1808480"/>
              <a:gd name="connsiteX86" fmla="*/ 2763520 w 4728210"/>
              <a:gd name="connsiteY86" fmla="*/ 1645920 h 1808480"/>
              <a:gd name="connsiteX87" fmla="*/ 2763520 w 4728210"/>
              <a:gd name="connsiteY87" fmla="*/ 1645920 h 1808480"/>
              <a:gd name="connsiteX88" fmla="*/ 2844800 w 4728210"/>
              <a:gd name="connsiteY88" fmla="*/ 1645920 h 1808480"/>
              <a:gd name="connsiteX89" fmla="*/ 2844800 w 4728210"/>
              <a:gd name="connsiteY89" fmla="*/ 1727200 h 1808480"/>
              <a:gd name="connsiteX90" fmla="*/ 3058160 w 4728210"/>
              <a:gd name="connsiteY90" fmla="*/ 1727200 h 1808480"/>
              <a:gd name="connsiteX91" fmla="*/ 3058160 w 4728210"/>
              <a:gd name="connsiteY91" fmla="*/ 1804670 h 1808480"/>
              <a:gd name="connsiteX92" fmla="*/ 4728210 w 4728210"/>
              <a:gd name="connsiteY92" fmla="*/ 1808480 h 1808480"/>
              <a:gd name="connsiteX0" fmla="*/ 0 w 4728210"/>
              <a:gd name="connsiteY0" fmla="*/ 0 h 1808480"/>
              <a:gd name="connsiteX1" fmla="*/ 137160 w 4728210"/>
              <a:gd name="connsiteY1" fmla="*/ 0 h 1808480"/>
              <a:gd name="connsiteX2" fmla="*/ 137160 w 4728210"/>
              <a:gd name="connsiteY2" fmla="*/ 30480 h 1808480"/>
              <a:gd name="connsiteX3" fmla="*/ 198120 w 4728210"/>
              <a:gd name="connsiteY3" fmla="*/ 30480 h 1808480"/>
              <a:gd name="connsiteX4" fmla="*/ 198120 w 4728210"/>
              <a:gd name="connsiteY4" fmla="*/ 55880 h 1808480"/>
              <a:gd name="connsiteX5" fmla="*/ 198120 w 4728210"/>
              <a:gd name="connsiteY5" fmla="*/ 55880 h 1808480"/>
              <a:gd name="connsiteX6" fmla="*/ 218440 w 4728210"/>
              <a:gd name="connsiteY6" fmla="*/ 76200 h 1808480"/>
              <a:gd name="connsiteX7" fmla="*/ 269240 w 4728210"/>
              <a:gd name="connsiteY7" fmla="*/ 76200 h 1808480"/>
              <a:gd name="connsiteX8" fmla="*/ 269240 w 4728210"/>
              <a:gd name="connsiteY8" fmla="*/ 137160 h 1808480"/>
              <a:gd name="connsiteX9" fmla="*/ 314960 w 4728210"/>
              <a:gd name="connsiteY9" fmla="*/ 137160 h 1808480"/>
              <a:gd name="connsiteX10" fmla="*/ 314960 w 4728210"/>
              <a:gd name="connsiteY10" fmla="*/ 177800 h 1808480"/>
              <a:gd name="connsiteX11" fmla="*/ 340360 w 4728210"/>
              <a:gd name="connsiteY11" fmla="*/ 177800 h 1808480"/>
              <a:gd name="connsiteX12" fmla="*/ 340360 w 4728210"/>
              <a:gd name="connsiteY12" fmla="*/ 198120 h 1808480"/>
              <a:gd name="connsiteX13" fmla="*/ 421640 w 4728210"/>
              <a:gd name="connsiteY13" fmla="*/ 198120 h 1808480"/>
              <a:gd name="connsiteX14" fmla="*/ 421640 w 4728210"/>
              <a:gd name="connsiteY14" fmla="*/ 243840 h 1808480"/>
              <a:gd name="connsiteX15" fmla="*/ 452120 w 4728210"/>
              <a:gd name="connsiteY15" fmla="*/ 243840 h 1808480"/>
              <a:gd name="connsiteX16" fmla="*/ 452120 w 4728210"/>
              <a:gd name="connsiteY16" fmla="*/ 269240 h 1808480"/>
              <a:gd name="connsiteX17" fmla="*/ 472440 w 4728210"/>
              <a:gd name="connsiteY17" fmla="*/ 269240 h 1808480"/>
              <a:gd name="connsiteX18" fmla="*/ 472440 w 4728210"/>
              <a:gd name="connsiteY18" fmla="*/ 294640 h 1808480"/>
              <a:gd name="connsiteX19" fmla="*/ 574040 w 4728210"/>
              <a:gd name="connsiteY19" fmla="*/ 294640 h 1808480"/>
              <a:gd name="connsiteX20" fmla="*/ 574040 w 4728210"/>
              <a:gd name="connsiteY20" fmla="*/ 325120 h 1808480"/>
              <a:gd name="connsiteX21" fmla="*/ 589280 w 4728210"/>
              <a:gd name="connsiteY21" fmla="*/ 325120 h 1808480"/>
              <a:gd name="connsiteX22" fmla="*/ 589280 w 4728210"/>
              <a:gd name="connsiteY22" fmla="*/ 386080 h 1808480"/>
              <a:gd name="connsiteX23" fmla="*/ 635000 w 4728210"/>
              <a:gd name="connsiteY23" fmla="*/ 386080 h 1808480"/>
              <a:gd name="connsiteX24" fmla="*/ 635000 w 4728210"/>
              <a:gd name="connsiteY24" fmla="*/ 431800 h 1808480"/>
              <a:gd name="connsiteX25" fmla="*/ 650240 w 4728210"/>
              <a:gd name="connsiteY25" fmla="*/ 431800 h 1808480"/>
              <a:gd name="connsiteX26" fmla="*/ 650240 w 4728210"/>
              <a:gd name="connsiteY26" fmla="*/ 467360 h 1808480"/>
              <a:gd name="connsiteX27" fmla="*/ 675640 w 4728210"/>
              <a:gd name="connsiteY27" fmla="*/ 467360 h 1808480"/>
              <a:gd name="connsiteX28" fmla="*/ 675640 w 4728210"/>
              <a:gd name="connsiteY28" fmla="*/ 492760 h 1808480"/>
              <a:gd name="connsiteX29" fmla="*/ 741680 w 4728210"/>
              <a:gd name="connsiteY29" fmla="*/ 492760 h 1808480"/>
              <a:gd name="connsiteX30" fmla="*/ 741680 w 4728210"/>
              <a:gd name="connsiteY30" fmla="*/ 513080 h 1808480"/>
              <a:gd name="connsiteX31" fmla="*/ 782320 w 4728210"/>
              <a:gd name="connsiteY31" fmla="*/ 513080 h 1808480"/>
              <a:gd name="connsiteX32" fmla="*/ 782320 w 4728210"/>
              <a:gd name="connsiteY32" fmla="*/ 513080 h 1808480"/>
              <a:gd name="connsiteX33" fmla="*/ 801370 w 4728210"/>
              <a:gd name="connsiteY33" fmla="*/ 556260 h 1808480"/>
              <a:gd name="connsiteX34" fmla="*/ 795020 w 4728210"/>
              <a:gd name="connsiteY34" fmla="*/ 587692 h 1808480"/>
              <a:gd name="connsiteX35" fmla="*/ 822960 w 4728210"/>
              <a:gd name="connsiteY35" fmla="*/ 589280 h 1808480"/>
              <a:gd name="connsiteX36" fmla="*/ 822960 w 4728210"/>
              <a:gd name="connsiteY36" fmla="*/ 629920 h 1808480"/>
              <a:gd name="connsiteX37" fmla="*/ 822960 w 4728210"/>
              <a:gd name="connsiteY37" fmla="*/ 629920 h 1808480"/>
              <a:gd name="connsiteX38" fmla="*/ 848360 w 4728210"/>
              <a:gd name="connsiteY38" fmla="*/ 655320 h 1808480"/>
              <a:gd name="connsiteX39" fmla="*/ 874077 w 4728210"/>
              <a:gd name="connsiteY39" fmla="*/ 674370 h 1808480"/>
              <a:gd name="connsiteX40" fmla="*/ 992505 w 4728210"/>
              <a:gd name="connsiteY40" fmla="*/ 672783 h 1808480"/>
              <a:gd name="connsiteX41" fmla="*/ 995680 w 4728210"/>
              <a:gd name="connsiteY41" fmla="*/ 711200 h 1808480"/>
              <a:gd name="connsiteX42" fmla="*/ 1031240 w 4728210"/>
              <a:gd name="connsiteY42" fmla="*/ 711200 h 1808480"/>
              <a:gd name="connsiteX43" fmla="*/ 1031240 w 4728210"/>
              <a:gd name="connsiteY43" fmla="*/ 762000 h 1808480"/>
              <a:gd name="connsiteX44" fmla="*/ 1056640 w 4728210"/>
              <a:gd name="connsiteY44" fmla="*/ 762000 h 1808480"/>
              <a:gd name="connsiteX45" fmla="*/ 1056640 w 4728210"/>
              <a:gd name="connsiteY45" fmla="*/ 812800 h 1808480"/>
              <a:gd name="connsiteX46" fmla="*/ 1102360 w 4728210"/>
              <a:gd name="connsiteY46" fmla="*/ 812800 h 1808480"/>
              <a:gd name="connsiteX47" fmla="*/ 1173480 w 4728210"/>
              <a:gd name="connsiteY47" fmla="*/ 812800 h 1808480"/>
              <a:gd name="connsiteX48" fmla="*/ 1173480 w 4728210"/>
              <a:gd name="connsiteY48" fmla="*/ 812800 h 1808480"/>
              <a:gd name="connsiteX49" fmla="*/ 1173480 w 4728210"/>
              <a:gd name="connsiteY49" fmla="*/ 868680 h 1808480"/>
              <a:gd name="connsiteX50" fmla="*/ 1209040 w 4728210"/>
              <a:gd name="connsiteY50" fmla="*/ 868680 h 1808480"/>
              <a:gd name="connsiteX51" fmla="*/ 1209040 w 4728210"/>
              <a:gd name="connsiteY51" fmla="*/ 904240 h 1808480"/>
              <a:gd name="connsiteX52" fmla="*/ 1236027 w 4728210"/>
              <a:gd name="connsiteY52" fmla="*/ 907415 h 1808480"/>
              <a:gd name="connsiteX53" fmla="*/ 1241425 w 4728210"/>
              <a:gd name="connsiteY53" fmla="*/ 938212 h 1808480"/>
              <a:gd name="connsiteX54" fmla="*/ 1325880 w 4728210"/>
              <a:gd name="connsiteY54" fmla="*/ 939800 h 1808480"/>
              <a:gd name="connsiteX55" fmla="*/ 1325880 w 4728210"/>
              <a:gd name="connsiteY55" fmla="*/ 949960 h 1808480"/>
              <a:gd name="connsiteX56" fmla="*/ 1325880 w 4728210"/>
              <a:gd name="connsiteY56" fmla="*/ 949960 h 1808480"/>
              <a:gd name="connsiteX57" fmla="*/ 1351280 w 4728210"/>
              <a:gd name="connsiteY57" fmla="*/ 975360 h 1808480"/>
              <a:gd name="connsiteX58" fmla="*/ 1407160 w 4728210"/>
              <a:gd name="connsiteY58" fmla="*/ 975360 h 1808480"/>
              <a:gd name="connsiteX59" fmla="*/ 1407160 w 4728210"/>
              <a:gd name="connsiteY59" fmla="*/ 1000760 h 1808480"/>
              <a:gd name="connsiteX60" fmla="*/ 1447800 w 4728210"/>
              <a:gd name="connsiteY60" fmla="*/ 1000760 h 1808480"/>
              <a:gd name="connsiteX61" fmla="*/ 1529080 w 4728210"/>
              <a:gd name="connsiteY61" fmla="*/ 1000760 h 1808480"/>
              <a:gd name="connsiteX62" fmla="*/ 1529080 w 4728210"/>
              <a:gd name="connsiteY62" fmla="*/ 1046480 h 1808480"/>
              <a:gd name="connsiteX63" fmla="*/ 1589723 w 4728210"/>
              <a:gd name="connsiteY63" fmla="*/ 1048067 h 1808480"/>
              <a:gd name="connsiteX64" fmla="*/ 1616709 w 4728210"/>
              <a:gd name="connsiteY64" fmla="*/ 1067118 h 1808480"/>
              <a:gd name="connsiteX65" fmla="*/ 1648460 w 4728210"/>
              <a:gd name="connsiteY65" fmla="*/ 1067117 h 1808480"/>
              <a:gd name="connsiteX66" fmla="*/ 1648142 w 4728210"/>
              <a:gd name="connsiteY66" fmla="*/ 1098550 h 1808480"/>
              <a:gd name="connsiteX67" fmla="*/ 1685925 w 4728210"/>
              <a:gd name="connsiteY67" fmla="*/ 1096963 h 1808480"/>
              <a:gd name="connsiteX68" fmla="*/ 1687512 w 4728210"/>
              <a:gd name="connsiteY68" fmla="*/ 1141730 h 1808480"/>
              <a:gd name="connsiteX69" fmla="*/ 1817370 w 4728210"/>
              <a:gd name="connsiteY69" fmla="*/ 1144905 h 1808480"/>
              <a:gd name="connsiteX70" fmla="*/ 1823720 w 4728210"/>
              <a:gd name="connsiteY70" fmla="*/ 1178560 h 1808480"/>
              <a:gd name="connsiteX71" fmla="*/ 1823720 w 4728210"/>
              <a:gd name="connsiteY71" fmla="*/ 1178560 h 1808480"/>
              <a:gd name="connsiteX72" fmla="*/ 1854200 w 4728210"/>
              <a:gd name="connsiteY72" fmla="*/ 1209040 h 1808480"/>
              <a:gd name="connsiteX73" fmla="*/ 1910080 w 4728210"/>
              <a:gd name="connsiteY73" fmla="*/ 1209040 h 1808480"/>
              <a:gd name="connsiteX74" fmla="*/ 1910080 w 4728210"/>
              <a:gd name="connsiteY74" fmla="*/ 1209040 h 1808480"/>
              <a:gd name="connsiteX75" fmla="*/ 1909445 w 4728210"/>
              <a:gd name="connsiteY75" fmla="*/ 1243330 h 1808480"/>
              <a:gd name="connsiteX76" fmla="*/ 1941724 w 4728210"/>
              <a:gd name="connsiteY76" fmla="*/ 1248094 h 1808480"/>
              <a:gd name="connsiteX77" fmla="*/ 1946169 w 4728210"/>
              <a:gd name="connsiteY77" fmla="*/ 1315932 h 1808480"/>
              <a:gd name="connsiteX78" fmla="*/ 2098040 w 4728210"/>
              <a:gd name="connsiteY78" fmla="*/ 1310640 h 1808480"/>
              <a:gd name="connsiteX79" fmla="*/ 2098040 w 4728210"/>
              <a:gd name="connsiteY79" fmla="*/ 1397000 h 1808480"/>
              <a:gd name="connsiteX80" fmla="*/ 2458720 w 4728210"/>
              <a:gd name="connsiteY80" fmla="*/ 1397000 h 1808480"/>
              <a:gd name="connsiteX81" fmla="*/ 2458720 w 4728210"/>
              <a:gd name="connsiteY81" fmla="*/ 1468120 h 1808480"/>
              <a:gd name="connsiteX82" fmla="*/ 2611120 w 4728210"/>
              <a:gd name="connsiteY82" fmla="*/ 1468120 h 1808480"/>
              <a:gd name="connsiteX83" fmla="*/ 2611120 w 4728210"/>
              <a:gd name="connsiteY83" fmla="*/ 1554480 h 1808480"/>
              <a:gd name="connsiteX84" fmla="*/ 2702560 w 4728210"/>
              <a:gd name="connsiteY84" fmla="*/ 1554480 h 1808480"/>
              <a:gd name="connsiteX85" fmla="*/ 2702560 w 4728210"/>
              <a:gd name="connsiteY85" fmla="*/ 1645920 h 1808480"/>
              <a:gd name="connsiteX86" fmla="*/ 2763520 w 4728210"/>
              <a:gd name="connsiteY86" fmla="*/ 1645920 h 1808480"/>
              <a:gd name="connsiteX87" fmla="*/ 2763520 w 4728210"/>
              <a:gd name="connsiteY87" fmla="*/ 1645920 h 1808480"/>
              <a:gd name="connsiteX88" fmla="*/ 2844800 w 4728210"/>
              <a:gd name="connsiteY88" fmla="*/ 1645920 h 1808480"/>
              <a:gd name="connsiteX89" fmla="*/ 2844800 w 4728210"/>
              <a:gd name="connsiteY89" fmla="*/ 1727200 h 1808480"/>
              <a:gd name="connsiteX90" fmla="*/ 3058160 w 4728210"/>
              <a:gd name="connsiteY90" fmla="*/ 1727200 h 1808480"/>
              <a:gd name="connsiteX91" fmla="*/ 3058160 w 4728210"/>
              <a:gd name="connsiteY91" fmla="*/ 1804670 h 1808480"/>
              <a:gd name="connsiteX92" fmla="*/ 4728210 w 4728210"/>
              <a:gd name="connsiteY92" fmla="*/ 1808480 h 1808480"/>
              <a:gd name="connsiteX0" fmla="*/ 0 w 4728210"/>
              <a:gd name="connsiteY0" fmla="*/ 0 h 1808480"/>
              <a:gd name="connsiteX1" fmla="*/ 137160 w 4728210"/>
              <a:gd name="connsiteY1" fmla="*/ 0 h 1808480"/>
              <a:gd name="connsiteX2" fmla="*/ 137160 w 4728210"/>
              <a:gd name="connsiteY2" fmla="*/ 30480 h 1808480"/>
              <a:gd name="connsiteX3" fmla="*/ 198120 w 4728210"/>
              <a:gd name="connsiteY3" fmla="*/ 30480 h 1808480"/>
              <a:gd name="connsiteX4" fmla="*/ 198120 w 4728210"/>
              <a:gd name="connsiteY4" fmla="*/ 55880 h 1808480"/>
              <a:gd name="connsiteX5" fmla="*/ 198120 w 4728210"/>
              <a:gd name="connsiteY5" fmla="*/ 55880 h 1808480"/>
              <a:gd name="connsiteX6" fmla="*/ 218440 w 4728210"/>
              <a:gd name="connsiteY6" fmla="*/ 76200 h 1808480"/>
              <a:gd name="connsiteX7" fmla="*/ 269240 w 4728210"/>
              <a:gd name="connsiteY7" fmla="*/ 76200 h 1808480"/>
              <a:gd name="connsiteX8" fmla="*/ 269240 w 4728210"/>
              <a:gd name="connsiteY8" fmla="*/ 137160 h 1808480"/>
              <a:gd name="connsiteX9" fmla="*/ 314960 w 4728210"/>
              <a:gd name="connsiteY9" fmla="*/ 137160 h 1808480"/>
              <a:gd name="connsiteX10" fmla="*/ 314960 w 4728210"/>
              <a:gd name="connsiteY10" fmla="*/ 177800 h 1808480"/>
              <a:gd name="connsiteX11" fmla="*/ 340360 w 4728210"/>
              <a:gd name="connsiteY11" fmla="*/ 177800 h 1808480"/>
              <a:gd name="connsiteX12" fmla="*/ 340360 w 4728210"/>
              <a:gd name="connsiteY12" fmla="*/ 198120 h 1808480"/>
              <a:gd name="connsiteX13" fmla="*/ 421640 w 4728210"/>
              <a:gd name="connsiteY13" fmla="*/ 198120 h 1808480"/>
              <a:gd name="connsiteX14" fmla="*/ 421640 w 4728210"/>
              <a:gd name="connsiteY14" fmla="*/ 243840 h 1808480"/>
              <a:gd name="connsiteX15" fmla="*/ 452120 w 4728210"/>
              <a:gd name="connsiteY15" fmla="*/ 243840 h 1808480"/>
              <a:gd name="connsiteX16" fmla="*/ 452120 w 4728210"/>
              <a:gd name="connsiteY16" fmla="*/ 269240 h 1808480"/>
              <a:gd name="connsiteX17" fmla="*/ 472440 w 4728210"/>
              <a:gd name="connsiteY17" fmla="*/ 269240 h 1808480"/>
              <a:gd name="connsiteX18" fmla="*/ 472440 w 4728210"/>
              <a:gd name="connsiteY18" fmla="*/ 294640 h 1808480"/>
              <a:gd name="connsiteX19" fmla="*/ 574040 w 4728210"/>
              <a:gd name="connsiteY19" fmla="*/ 294640 h 1808480"/>
              <a:gd name="connsiteX20" fmla="*/ 574040 w 4728210"/>
              <a:gd name="connsiteY20" fmla="*/ 325120 h 1808480"/>
              <a:gd name="connsiteX21" fmla="*/ 589280 w 4728210"/>
              <a:gd name="connsiteY21" fmla="*/ 325120 h 1808480"/>
              <a:gd name="connsiteX22" fmla="*/ 589280 w 4728210"/>
              <a:gd name="connsiteY22" fmla="*/ 386080 h 1808480"/>
              <a:gd name="connsiteX23" fmla="*/ 635000 w 4728210"/>
              <a:gd name="connsiteY23" fmla="*/ 386080 h 1808480"/>
              <a:gd name="connsiteX24" fmla="*/ 635000 w 4728210"/>
              <a:gd name="connsiteY24" fmla="*/ 431800 h 1808480"/>
              <a:gd name="connsiteX25" fmla="*/ 650240 w 4728210"/>
              <a:gd name="connsiteY25" fmla="*/ 431800 h 1808480"/>
              <a:gd name="connsiteX26" fmla="*/ 650240 w 4728210"/>
              <a:gd name="connsiteY26" fmla="*/ 467360 h 1808480"/>
              <a:gd name="connsiteX27" fmla="*/ 675640 w 4728210"/>
              <a:gd name="connsiteY27" fmla="*/ 467360 h 1808480"/>
              <a:gd name="connsiteX28" fmla="*/ 675640 w 4728210"/>
              <a:gd name="connsiteY28" fmla="*/ 492760 h 1808480"/>
              <a:gd name="connsiteX29" fmla="*/ 741680 w 4728210"/>
              <a:gd name="connsiteY29" fmla="*/ 492760 h 1808480"/>
              <a:gd name="connsiteX30" fmla="*/ 741680 w 4728210"/>
              <a:gd name="connsiteY30" fmla="*/ 513080 h 1808480"/>
              <a:gd name="connsiteX31" fmla="*/ 782320 w 4728210"/>
              <a:gd name="connsiteY31" fmla="*/ 513080 h 1808480"/>
              <a:gd name="connsiteX32" fmla="*/ 782320 w 4728210"/>
              <a:gd name="connsiteY32" fmla="*/ 513080 h 1808480"/>
              <a:gd name="connsiteX33" fmla="*/ 782320 w 4728210"/>
              <a:gd name="connsiteY33" fmla="*/ 559435 h 1808480"/>
              <a:gd name="connsiteX34" fmla="*/ 795020 w 4728210"/>
              <a:gd name="connsiteY34" fmla="*/ 587692 h 1808480"/>
              <a:gd name="connsiteX35" fmla="*/ 822960 w 4728210"/>
              <a:gd name="connsiteY35" fmla="*/ 589280 h 1808480"/>
              <a:gd name="connsiteX36" fmla="*/ 822960 w 4728210"/>
              <a:gd name="connsiteY36" fmla="*/ 629920 h 1808480"/>
              <a:gd name="connsiteX37" fmla="*/ 822960 w 4728210"/>
              <a:gd name="connsiteY37" fmla="*/ 629920 h 1808480"/>
              <a:gd name="connsiteX38" fmla="*/ 848360 w 4728210"/>
              <a:gd name="connsiteY38" fmla="*/ 655320 h 1808480"/>
              <a:gd name="connsiteX39" fmla="*/ 874077 w 4728210"/>
              <a:gd name="connsiteY39" fmla="*/ 674370 h 1808480"/>
              <a:gd name="connsiteX40" fmla="*/ 992505 w 4728210"/>
              <a:gd name="connsiteY40" fmla="*/ 672783 h 1808480"/>
              <a:gd name="connsiteX41" fmla="*/ 995680 w 4728210"/>
              <a:gd name="connsiteY41" fmla="*/ 711200 h 1808480"/>
              <a:gd name="connsiteX42" fmla="*/ 1031240 w 4728210"/>
              <a:gd name="connsiteY42" fmla="*/ 711200 h 1808480"/>
              <a:gd name="connsiteX43" fmla="*/ 1031240 w 4728210"/>
              <a:gd name="connsiteY43" fmla="*/ 762000 h 1808480"/>
              <a:gd name="connsiteX44" fmla="*/ 1056640 w 4728210"/>
              <a:gd name="connsiteY44" fmla="*/ 762000 h 1808480"/>
              <a:gd name="connsiteX45" fmla="*/ 1056640 w 4728210"/>
              <a:gd name="connsiteY45" fmla="*/ 812800 h 1808480"/>
              <a:gd name="connsiteX46" fmla="*/ 1102360 w 4728210"/>
              <a:gd name="connsiteY46" fmla="*/ 812800 h 1808480"/>
              <a:gd name="connsiteX47" fmla="*/ 1173480 w 4728210"/>
              <a:gd name="connsiteY47" fmla="*/ 812800 h 1808480"/>
              <a:gd name="connsiteX48" fmla="*/ 1173480 w 4728210"/>
              <a:gd name="connsiteY48" fmla="*/ 812800 h 1808480"/>
              <a:gd name="connsiteX49" fmla="*/ 1173480 w 4728210"/>
              <a:gd name="connsiteY49" fmla="*/ 868680 h 1808480"/>
              <a:gd name="connsiteX50" fmla="*/ 1209040 w 4728210"/>
              <a:gd name="connsiteY50" fmla="*/ 868680 h 1808480"/>
              <a:gd name="connsiteX51" fmla="*/ 1209040 w 4728210"/>
              <a:gd name="connsiteY51" fmla="*/ 904240 h 1808480"/>
              <a:gd name="connsiteX52" fmla="*/ 1236027 w 4728210"/>
              <a:gd name="connsiteY52" fmla="*/ 907415 h 1808480"/>
              <a:gd name="connsiteX53" fmla="*/ 1241425 w 4728210"/>
              <a:gd name="connsiteY53" fmla="*/ 938212 h 1808480"/>
              <a:gd name="connsiteX54" fmla="*/ 1325880 w 4728210"/>
              <a:gd name="connsiteY54" fmla="*/ 939800 h 1808480"/>
              <a:gd name="connsiteX55" fmla="*/ 1325880 w 4728210"/>
              <a:gd name="connsiteY55" fmla="*/ 949960 h 1808480"/>
              <a:gd name="connsiteX56" fmla="*/ 1325880 w 4728210"/>
              <a:gd name="connsiteY56" fmla="*/ 949960 h 1808480"/>
              <a:gd name="connsiteX57" fmla="*/ 1351280 w 4728210"/>
              <a:gd name="connsiteY57" fmla="*/ 975360 h 1808480"/>
              <a:gd name="connsiteX58" fmla="*/ 1407160 w 4728210"/>
              <a:gd name="connsiteY58" fmla="*/ 975360 h 1808480"/>
              <a:gd name="connsiteX59" fmla="*/ 1407160 w 4728210"/>
              <a:gd name="connsiteY59" fmla="*/ 1000760 h 1808480"/>
              <a:gd name="connsiteX60" fmla="*/ 1447800 w 4728210"/>
              <a:gd name="connsiteY60" fmla="*/ 1000760 h 1808480"/>
              <a:gd name="connsiteX61" fmla="*/ 1529080 w 4728210"/>
              <a:gd name="connsiteY61" fmla="*/ 1000760 h 1808480"/>
              <a:gd name="connsiteX62" fmla="*/ 1529080 w 4728210"/>
              <a:gd name="connsiteY62" fmla="*/ 1046480 h 1808480"/>
              <a:gd name="connsiteX63" fmla="*/ 1589723 w 4728210"/>
              <a:gd name="connsiteY63" fmla="*/ 1048067 h 1808480"/>
              <a:gd name="connsiteX64" fmla="*/ 1616709 w 4728210"/>
              <a:gd name="connsiteY64" fmla="*/ 1067118 h 1808480"/>
              <a:gd name="connsiteX65" fmla="*/ 1648460 w 4728210"/>
              <a:gd name="connsiteY65" fmla="*/ 1067117 h 1808480"/>
              <a:gd name="connsiteX66" fmla="*/ 1648142 w 4728210"/>
              <a:gd name="connsiteY66" fmla="*/ 1098550 h 1808480"/>
              <a:gd name="connsiteX67" fmla="*/ 1685925 w 4728210"/>
              <a:gd name="connsiteY67" fmla="*/ 1096963 h 1808480"/>
              <a:gd name="connsiteX68" fmla="*/ 1687512 w 4728210"/>
              <a:gd name="connsiteY68" fmla="*/ 1141730 h 1808480"/>
              <a:gd name="connsiteX69" fmla="*/ 1817370 w 4728210"/>
              <a:gd name="connsiteY69" fmla="*/ 1144905 h 1808480"/>
              <a:gd name="connsiteX70" fmla="*/ 1823720 w 4728210"/>
              <a:gd name="connsiteY70" fmla="*/ 1178560 h 1808480"/>
              <a:gd name="connsiteX71" fmla="*/ 1823720 w 4728210"/>
              <a:gd name="connsiteY71" fmla="*/ 1178560 h 1808480"/>
              <a:gd name="connsiteX72" fmla="*/ 1854200 w 4728210"/>
              <a:gd name="connsiteY72" fmla="*/ 1209040 h 1808480"/>
              <a:gd name="connsiteX73" fmla="*/ 1910080 w 4728210"/>
              <a:gd name="connsiteY73" fmla="*/ 1209040 h 1808480"/>
              <a:gd name="connsiteX74" fmla="*/ 1910080 w 4728210"/>
              <a:gd name="connsiteY74" fmla="*/ 1209040 h 1808480"/>
              <a:gd name="connsiteX75" fmla="*/ 1909445 w 4728210"/>
              <a:gd name="connsiteY75" fmla="*/ 1243330 h 1808480"/>
              <a:gd name="connsiteX76" fmla="*/ 1941724 w 4728210"/>
              <a:gd name="connsiteY76" fmla="*/ 1248094 h 1808480"/>
              <a:gd name="connsiteX77" fmla="*/ 1946169 w 4728210"/>
              <a:gd name="connsiteY77" fmla="*/ 1315932 h 1808480"/>
              <a:gd name="connsiteX78" fmla="*/ 2098040 w 4728210"/>
              <a:gd name="connsiteY78" fmla="*/ 1310640 h 1808480"/>
              <a:gd name="connsiteX79" fmla="*/ 2098040 w 4728210"/>
              <a:gd name="connsiteY79" fmla="*/ 1397000 h 1808480"/>
              <a:gd name="connsiteX80" fmla="*/ 2458720 w 4728210"/>
              <a:gd name="connsiteY80" fmla="*/ 1397000 h 1808480"/>
              <a:gd name="connsiteX81" fmla="*/ 2458720 w 4728210"/>
              <a:gd name="connsiteY81" fmla="*/ 1468120 h 1808480"/>
              <a:gd name="connsiteX82" fmla="*/ 2611120 w 4728210"/>
              <a:gd name="connsiteY82" fmla="*/ 1468120 h 1808480"/>
              <a:gd name="connsiteX83" fmla="*/ 2611120 w 4728210"/>
              <a:gd name="connsiteY83" fmla="*/ 1554480 h 1808480"/>
              <a:gd name="connsiteX84" fmla="*/ 2702560 w 4728210"/>
              <a:gd name="connsiteY84" fmla="*/ 1554480 h 1808480"/>
              <a:gd name="connsiteX85" fmla="*/ 2702560 w 4728210"/>
              <a:gd name="connsiteY85" fmla="*/ 1645920 h 1808480"/>
              <a:gd name="connsiteX86" fmla="*/ 2763520 w 4728210"/>
              <a:gd name="connsiteY86" fmla="*/ 1645920 h 1808480"/>
              <a:gd name="connsiteX87" fmla="*/ 2763520 w 4728210"/>
              <a:gd name="connsiteY87" fmla="*/ 1645920 h 1808480"/>
              <a:gd name="connsiteX88" fmla="*/ 2844800 w 4728210"/>
              <a:gd name="connsiteY88" fmla="*/ 1645920 h 1808480"/>
              <a:gd name="connsiteX89" fmla="*/ 2844800 w 4728210"/>
              <a:gd name="connsiteY89" fmla="*/ 1727200 h 1808480"/>
              <a:gd name="connsiteX90" fmla="*/ 3058160 w 4728210"/>
              <a:gd name="connsiteY90" fmla="*/ 1727200 h 1808480"/>
              <a:gd name="connsiteX91" fmla="*/ 3058160 w 4728210"/>
              <a:gd name="connsiteY91" fmla="*/ 1804670 h 1808480"/>
              <a:gd name="connsiteX92" fmla="*/ 4728210 w 4728210"/>
              <a:gd name="connsiteY92" fmla="*/ 1808480 h 1808480"/>
              <a:gd name="connsiteX0" fmla="*/ 0 w 4728210"/>
              <a:gd name="connsiteY0" fmla="*/ 0 h 1808480"/>
              <a:gd name="connsiteX1" fmla="*/ 137160 w 4728210"/>
              <a:gd name="connsiteY1" fmla="*/ 0 h 1808480"/>
              <a:gd name="connsiteX2" fmla="*/ 137160 w 4728210"/>
              <a:gd name="connsiteY2" fmla="*/ 30480 h 1808480"/>
              <a:gd name="connsiteX3" fmla="*/ 198120 w 4728210"/>
              <a:gd name="connsiteY3" fmla="*/ 30480 h 1808480"/>
              <a:gd name="connsiteX4" fmla="*/ 198120 w 4728210"/>
              <a:gd name="connsiteY4" fmla="*/ 55880 h 1808480"/>
              <a:gd name="connsiteX5" fmla="*/ 198120 w 4728210"/>
              <a:gd name="connsiteY5" fmla="*/ 55880 h 1808480"/>
              <a:gd name="connsiteX6" fmla="*/ 218440 w 4728210"/>
              <a:gd name="connsiteY6" fmla="*/ 76200 h 1808480"/>
              <a:gd name="connsiteX7" fmla="*/ 269240 w 4728210"/>
              <a:gd name="connsiteY7" fmla="*/ 76200 h 1808480"/>
              <a:gd name="connsiteX8" fmla="*/ 269240 w 4728210"/>
              <a:gd name="connsiteY8" fmla="*/ 137160 h 1808480"/>
              <a:gd name="connsiteX9" fmla="*/ 314960 w 4728210"/>
              <a:gd name="connsiteY9" fmla="*/ 137160 h 1808480"/>
              <a:gd name="connsiteX10" fmla="*/ 314960 w 4728210"/>
              <a:gd name="connsiteY10" fmla="*/ 177800 h 1808480"/>
              <a:gd name="connsiteX11" fmla="*/ 340360 w 4728210"/>
              <a:gd name="connsiteY11" fmla="*/ 177800 h 1808480"/>
              <a:gd name="connsiteX12" fmla="*/ 340360 w 4728210"/>
              <a:gd name="connsiteY12" fmla="*/ 198120 h 1808480"/>
              <a:gd name="connsiteX13" fmla="*/ 421640 w 4728210"/>
              <a:gd name="connsiteY13" fmla="*/ 198120 h 1808480"/>
              <a:gd name="connsiteX14" fmla="*/ 421640 w 4728210"/>
              <a:gd name="connsiteY14" fmla="*/ 243840 h 1808480"/>
              <a:gd name="connsiteX15" fmla="*/ 452120 w 4728210"/>
              <a:gd name="connsiteY15" fmla="*/ 243840 h 1808480"/>
              <a:gd name="connsiteX16" fmla="*/ 452120 w 4728210"/>
              <a:gd name="connsiteY16" fmla="*/ 269240 h 1808480"/>
              <a:gd name="connsiteX17" fmla="*/ 472440 w 4728210"/>
              <a:gd name="connsiteY17" fmla="*/ 269240 h 1808480"/>
              <a:gd name="connsiteX18" fmla="*/ 472440 w 4728210"/>
              <a:gd name="connsiteY18" fmla="*/ 294640 h 1808480"/>
              <a:gd name="connsiteX19" fmla="*/ 574040 w 4728210"/>
              <a:gd name="connsiteY19" fmla="*/ 294640 h 1808480"/>
              <a:gd name="connsiteX20" fmla="*/ 574040 w 4728210"/>
              <a:gd name="connsiteY20" fmla="*/ 325120 h 1808480"/>
              <a:gd name="connsiteX21" fmla="*/ 589280 w 4728210"/>
              <a:gd name="connsiteY21" fmla="*/ 325120 h 1808480"/>
              <a:gd name="connsiteX22" fmla="*/ 589280 w 4728210"/>
              <a:gd name="connsiteY22" fmla="*/ 386080 h 1808480"/>
              <a:gd name="connsiteX23" fmla="*/ 635000 w 4728210"/>
              <a:gd name="connsiteY23" fmla="*/ 386080 h 1808480"/>
              <a:gd name="connsiteX24" fmla="*/ 635000 w 4728210"/>
              <a:gd name="connsiteY24" fmla="*/ 431800 h 1808480"/>
              <a:gd name="connsiteX25" fmla="*/ 650240 w 4728210"/>
              <a:gd name="connsiteY25" fmla="*/ 431800 h 1808480"/>
              <a:gd name="connsiteX26" fmla="*/ 650240 w 4728210"/>
              <a:gd name="connsiteY26" fmla="*/ 467360 h 1808480"/>
              <a:gd name="connsiteX27" fmla="*/ 675640 w 4728210"/>
              <a:gd name="connsiteY27" fmla="*/ 467360 h 1808480"/>
              <a:gd name="connsiteX28" fmla="*/ 675640 w 4728210"/>
              <a:gd name="connsiteY28" fmla="*/ 492760 h 1808480"/>
              <a:gd name="connsiteX29" fmla="*/ 741680 w 4728210"/>
              <a:gd name="connsiteY29" fmla="*/ 492760 h 1808480"/>
              <a:gd name="connsiteX30" fmla="*/ 741680 w 4728210"/>
              <a:gd name="connsiteY30" fmla="*/ 513080 h 1808480"/>
              <a:gd name="connsiteX31" fmla="*/ 782320 w 4728210"/>
              <a:gd name="connsiteY31" fmla="*/ 513080 h 1808480"/>
              <a:gd name="connsiteX32" fmla="*/ 782320 w 4728210"/>
              <a:gd name="connsiteY32" fmla="*/ 513080 h 1808480"/>
              <a:gd name="connsiteX33" fmla="*/ 799783 w 4728210"/>
              <a:gd name="connsiteY33" fmla="*/ 554673 h 1808480"/>
              <a:gd name="connsiteX34" fmla="*/ 795020 w 4728210"/>
              <a:gd name="connsiteY34" fmla="*/ 587692 h 1808480"/>
              <a:gd name="connsiteX35" fmla="*/ 822960 w 4728210"/>
              <a:gd name="connsiteY35" fmla="*/ 589280 h 1808480"/>
              <a:gd name="connsiteX36" fmla="*/ 822960 w 4728210"/>
              <a:gd name="connsiteY36" fmla="*/ 629920 h 1808480"/>
              <a:gd name="connsiteX37" fmla="*/ 822960 w 4728210"/>
              <a:gd name="connsiteY37" fmla="*/ 629920 h 1808480"/>
              <a:gd name="connsiteX38" fmla="*/ 848360 w 4728210"/>
              <a:gd name="connsiteY38" fmla="*/ 655320 h 1808480"/>
              <a:gd name="connsiteX39" fmla="*/ 874077 w 4728210"/>
              <a:gd name="connsiteY39" fmla="*/ 674370 h 1808480"/>
              <a:gd name="connsiteX40" fmla="*/ 992505 w 4728210"/>
              <a:gd name="connsiteY40" fmla="*/ 672783 h 1808480"/>
              <a:gd name="connsiteX41" fmla="*/ 995680 w 4728210"/>
              <a:gd name="connsiteY41" fmla="*/ 711200 h 1808480"/>
              <a:gd name="connsiteX42" fmla="*/ 1031240 w 4728210"/>
              <a:gd name="connsiteY42" fmla="*/ 711200 h 1808480"/>
              <a:gd name="connsiteX43" fmla="*/ 1031240 w 4728210"/>
              <a:gd name="connsiteY43" fmla="*/ 762000 h 1808480"/>
              <a:gd name="connsiteX44" fmla="*/ 1056640 w 4728210"/>
              <a:gd name="connsiteY44" fmla="*/ 762000 h 1808480"/>
              <a:gd name="connsiteX45" fmla="*/ 1056640 w 4728210"/>
              <a:gd name="connsiteY45" fmla="*/ 812800 h 1808480"/>
              <a:gd name="connsiteX46" fmla="*/ 1102360 w 4728210"/>
              <a:gd name="connsiteY46" fmla="*/ 812800 h 1808480"/>
              <a:gd name="connsiteX47" fmla="*/ 1173480 w 4728210"/>
              <a:gd name="connsiteY47" fmla="*/ 812800 h 1808480"/>
              <a:gd name="connsiteX48" fmla="*/ 1173480 w 4728210"/>
              <a:gd name="connsiteY48" fmla="*/ 812800 h 1808480"/>
              <a:gd name="connsiteX49" fmla="*/ 1173480 w 4728210"/>
              <a:gd name="connsiteY49" fmla="*/ 868680 h 1808480"/>
              <a:gd name="connsiteX50" fmla="*/ 1209040 w 4728210"/>
              <a:gd name="connsiteY50" fmla="*/ 868680 h 1808480"/>
              <a:gd name="connsiteX51" fmla="*/ 1209040 w 4728210"/>
              <a:gd name="connsiteY51" fmla="*/ 904240 h 1808480"/>
              <a:gd name="connsiteX52" fmla="*/ 1236027 w 4728210"/>
              <a:gd name="connsiteY52" fmla="*/ 907415 h 1808480"/>
              <a:gd name="connsiteX53" fmla="*/ 1241425 w 4728210"/>
              <a:gd name="connsiteY53" fmla="*/ 938212 h 1808480"/>
              <a:gd name="connsiteX54" fmla="*/ 1325880 w 4728210"/>
              <a:gd name="connsiteY54" fmla="*/ 939800 h 1808480"/>
              <a:gd name="connsiteX55" fmla="*/ 1325880 w 4728210"/>
              <a:gd name="connsiteY55" fmla="*/ 949960 h 1808480"/>
              <a:gd name="connsiteX56" fmla="*/ 1325880 w 4728210"/>
              <a:gd name="connsiteY56" fmla="*/ 949960 h 1808480"/>
              <a:gd name="connsiteX57" fmla="*/ 1351280 w 4728210"/>
              <a:gd name="connsiteY57" fmla="*/ 975360 h 1808480"/>
              <a:gd name="connsiteX58" fmla="*/ 1407160 w 4728210"/>
              <a:gd name="connsiteY58" fmla="*/ 975360 h 1808480"/>
              <a:gd name="connsiteX59" fmla="*/ 1407160 w 4728210"/>
              <a:gd name="connsiteY59" fmla="*/ 1000760 h 1808480"/>
              <a:gd name="connsiteX60" fmla="*/ 1447800 w 4728210"/>
              <a:gd name="connsiteY60" fmla="*/ 1000760 h 1808480"/>
              <a:gd name="connsiteX61" fmla="*/ 1529080 w 4728210"/>
              <a:gd name="connsiteY61" fmla="*/ 1000760 h 1808480"/>
              <a:gd name="connsiteX62" fmla="*/ 1529080 w 4728210"/>
              <a:gd name="connsiteY62" fmla="*/ 1046480 h 1808480"/>
              <a:gd name="connsiteX63" fmla="*/ 1589723 w 4728210"/>
              <a:gd name="connsiteY63" fmla="*/ 1048067 h 1808480"/>
              <a:gd name="connsiteX64" fmla="*/ 1616709 w 4728210"/>
              <a:gd name="connsiteY64" fmla="*/ 1067118 h 1808480"/>
              <a:gd name="connsiteX65" fmla="*/ 1648460 w 4728210"/>
              <a:gd name="connsiteY65" fmla="*/ 1067117 h 1808480"/>
              <a:gd name="connsiteX66" fmla="*/ 1648142 w 4728210"/>
              <a:gd name="connsiteY66" fmla="*/ 1098550 h 1808480"/>
              <a:gd name="connsiteX67" fmla="*/ 1685925 w 4728210"/>
              <a:gd name="connsiteY67" fmla="*/ 1096963 h 1808480"/>
              <a:gd name="connsiteX68" fmla="*/ 1687512 w 4728210"/>
              <a:gd name="connsiteY68" fmla="*/ 1141730 h 1808480"/>
              <a:gd name="connsiteX69" fmla="*/ 1817370 w 4728210"/>
              <a:gd name="connsiteY69" fmla="*/ 1144905 h 1808480"/>
              <a:gd name="connsiteX70" fmla="*/ 1823720 w 4728210"/>
              <a:gd name="connsiteY70" fmla="*/ 1178560 h 1808480"/>
              <a:gd name="connsiteX71" fmla="*/ 1823720 w 4728210"/>
              <a:gd name="connsiteY71" fmla="*/ 1178560 h 1808480"/>
              <a:gd name="connsiteX72" fmla="*/ 1854200 w 4728210"/>
              <a:gd name="connsiteY72" fmla="*/ 1209040 h 1808480"/>
              <a:gd name="connsiteX73" fmla="*/ 1910080 w 4728210"/>
              <a:gd name="connsiteY73" fmla="*/ 1209040 h 1808480"/>
              <a:gd name="connsiteX74" fmla="*/ 1910080 w 4728210"/>
              <a:gd name="connsiteY74" fmla="*/ 1209040 h 1808480"/>
              <a:gd name="connsiteX75" fmla="*/ 1909445 w 4728210"/>
              <a:gd name="connsiteY75" fmla="*/ 1243330 h 1808480"/>
              <a:gd name="connsiteX76" fmla="*/ 1941724 w 4728210"/>
              <a:gd name="connsiteY76" fmla="*/ 1248094 h 1808480"/>
              <a:gd name="connsiteX77" fmla="*/ 1946169 w 4728210"/>
              <a:gd name="connsiteY77" fmla="*/ 1315932 h 1808480"/>
              <a:gd name="connsiteX78" fmla="*/ 2098040 w 4728210"/>
              <a:gd name="connsiteY78" fmla="*/ 1310640 h 1808480"/>
              <a:gd name="connsiteX79" fmla="*/ 2098040 w 4728210"/>
              <a:gd name="connsiteY79" fmla="*/ 1397000 h 1808480"/>
              <a:gd name="connsiteX80" fmla="*/ 2458720 w 4728210"/>
              <a:gd name="connsiteY80" fmla="*/ 1397000 h 1808480"/>
              <a:gd name="connsiteX81" fmla="*/ 2458720 w 4728210"/>
              <a:gd name="connsiteY81" fmla="*/ 1468120 h 1808480"/>
              <a:gd name="connsiteX82" fmla="*/ 2611120 w 4728210"/>
              <a:gd name="connsiteY82" fmla="*/ 1468120 h 1808480"/>
              <a:gd name="connsiteX83" fmla="*/ 2611120 w 4728210"/>
              <a:gd name="connsiteY83" fmla="*/ 1554480 h 1808480"/>
              <a:gd name="connsiteX84" fmla="*/ 2702560 w 4728210"/>
              <a:gd name="connsiteY84" fmla="*/ 1554480 h 1808480"/>
              <a:gd name="connsiteX85" fmla="*/ 2702560 w 4728210"/>
              <a:gd name="connsiteY85" fmla="*/ 1645920 h 1808480"/>
              <a:gd name="connsiteX86" fmla="*/ 2763520 w 4728210"/>
              <a:gd name="connsiteY86" fmla="*/ 1645920 h 1808480"/>
              <a:gd name="connsiteX87" fmla="*/ 2763520 w 4728210"/>
              <a:gd name="connsiteY87" fmla="*/ 1645920 h 1808480"/>
              <a:gd name="connsiteX88" fmla="*/ 2844800 w 4728210"/>
              <a:gd name="connsiteY88" fmla="*/ 1645920 h 1808480"/>
              <a:gd name="connsiteX89" fmla="*/ 2844800 w 4728210"/>
              <a:gd name="connsiteY89" fmla="*/ 1727200 h 1808480"/>
              <a:gd name="connsiteX90" fmla="*/ 3058160 w 4728210"/>
              <a:gd name="connsiteY90" fmla="*/ 1727200 h 1808480"/>
              <a:gd name="connsiteX91" fmla="*/ 3058160 w 4728210"/>
              <a:gd name="connsiteY91" fmla="*/ 1804670 h 1808480"/>
              <a:gd name="connsiteX92" fmla="*/ 4728210 w 4728210"/>
              <a:gd name="connsiteY92" fmla="*/ 1808480 h 1808480"/>
              <a:gd name="connsiteX0" fmla="*/ 0 w 4728210"/>
              <a:gd name="connsiteY0" fmla="*/ 0 h 1808480"/>
              <a:gd name="connsiteX1" fmla="*/ 137160 w 4728210"/>
              <a:gd name="connsiteY1" fmla="*/ 0 h 1808480"/>
              <a:gd name="connsiteX2" fmla="*/ 137160 w 4728210"/>
              <a:gd name="connsiteY2" fmla="*/ 30480 h 1808480"/>
              <a:gd name="connsiteX3" fmla="*/ 198120 w 4728210"/>
              <a:gd name="connsiteY3" fmla="*/ 30480 h 1808480"/>
              <a:gd name="connsiteX4" fmla="*/ 198120 w 4728210"/>
              <a:gd name="connsiteY4" fmla="*/ 55880 h 1808480"/>
              <a:gd name="connsiteX5" fmla="*/ 198120 w 4728210"/>
              <a:gd name="connsiteY5" fmla="*/ 55880 h 1808480"/>
              <a:gd name="connsiteX6" fmla="*/ 218440 w 4728210"/>
              <a:gd name="connsiteY6" fmla="*/ 76200 h 1808480"/>
              <a:gd name="connsiteX7" fmla="*/ 269240 w 4728210"/>
              <a:gd name="connsiteY7" fmla="*/ 76200 h 1808480"/>
              <a:gd name="connsiteX8" fmla="*/ 269240 w 4728210"/>
              <a:gd name="connsiteY8" fmla="*/ 137160 h 1808480"/>
              <a:gd name="connsiteX9" fmla="*/ 314960 w 4728210"/>
              <a:gd name="connsiteY9" fmla="*/ 137160 h 1808480"/>
              <a:gd name="connsiteX10" fmla="*/ 314960 w 4728210"/>
              <a:gd name="connsiteY10" fmla="*/ 177800 h 1808480"/>
              <a:gd name="connsiteX11" fmla="*/ 340360 w 4728210"/>
              <a:gd name="connsiteY11" fmla="*/ 177800 h 1808480"/>
              <a:gd name="connsiteX12" fmla="*/ 340360 w 4728210"/>
              <a:gd name="connsiteY12" fmla="*/ 198120 h 1808480"/>
              <a:gd name="connsiteX13" fmla="*/ 421640 w 4728210"/>
              <a:gd name="connsiteY13" fmla="*/ 198120 h 1808480"/>
              <a:gd name="connsiteX14" fmla="*/ 421640 w 4728210"/>
              <a:gd name="connsiteY14" fmla="*/ 243840 h 1808480"/>
              <a:gd name="connsiteX15" fmla="*/ 452120 w 4728210"/>
              <a:gd name="connsiteY15" fmla="*/ 243840 h 1808480"/>
              <a:gd name="connsiteX16" fmla="*/ 452120 w 4728210"/>
              <a:gd name="connsiteY16" fmla="*/ 269240 h 1808480"/>
              <a:gd name="connsiteX17" fmla="*/ 472440 w 4728210"/>
              <a:gd name="connsiteY17" fmla="*/ 269240 h 1808480"/>
              <a:gd name="connsiteX18" fmla="*/ 472440 w 4728210"/>
              <a:gd name="connsiteY18" fmla="*/ 294640 h 1808480"/>
              <a:gd name="connsiteX19" fmla="*/ 574040 w 4728210"/>
              <a:gd name="connsiteY19" fmla="*/ 294640 h 1808480"/>
              <a:gd name="connsiteX20" fmla="*/ 574040 w 4728210"/>
              <a:gd name="connsiteY20" fmla="*/ 325120 h 1808480"/>
              <a:gd name="connsiteX21" fmla="*/ 589280 w 4728210"/>
              <a:gd name="connsiteY21" fmla="*/ 325120 h 1808480"/>
              <a:gd name="connsiteX22" fmla="*/ 589280 w 4728210"/>
              <a:gd name="connsiteY22" fmla="*/ 386080 h 1808480"/>
              <a:gd name="connsiteX23" fmla="*/ 635000 w 4728210"/>
              <a:gd name="connsiteY23" fmla="*/ 386080 h 1808480"/>
              <a:gd name="connsiteX24" fmla="*/ 635000 w 4728210"/>
              <a:gd name="connsiteY24" fmla="*/ 431800 h 1808480"/>
              <a:gd name="connsiteX25" fmla="*/ 650240 w 4728210"/>
              <a:gd name="connsiteY25" fmla="*/ 431800 h 1808480"/>
              <a:gd name="connsiteX26" fmla="*/ 650240 w 4728210"/>
              <a:gd name="connsiteY26" fmla="*/ 467360 h 1808480"/>
              <a:gd name="connsiteX27" fmla="*/ 675640 w 4728210"/>
              <a:gd name="connsiteY27" fmla="*/ 467360 h 1808480"/>
              <a:gd name="connsiteX28" fmla="*/ 675640 w 4728210"/>
              <a:gd name="connsiteY28" fmla="*/ 492760 h 1808480"/>
              <a:gd name="connsiteX29" fmla="*/ 741680 w 4728210"/>
              <a:gd name="connsiteY29" fmla="*/ 492760 h 1808480"/>
              <a:gd name="connsiteX30" fmla="*/ 741680 w 4728210"/>
              <a:gd name="connsiteY30" fmla="*/ 513080 h 1808480"/>
              <a:gd name="connsiteX31" fmla="*/ 782320 w 4728210"/>
              <a:gd name="connsiteY31" fmla="*/ 513080 h 1808480"/>
              <a:gd name="connsiteX32" fmla="*/ 782320 w 4728210"/>
              <a:gd name="connsiteY32" fmla="*/ 513080 h 1808480"/>
              <a:gd name="connsiteX33" fmla="*/ 795020 w 4728210"/>
              <a:gd name="connsiteY33" fmla="*/ 553086 h 1808480"/>
              <a:gd name="connsiteX34" fmla="*/ 795020 w 4728210"/>
              <a:gd name="connsiteY34" fmla="*/ 587692 h 1808480"/>
              <a:gd name="connsiteX35" fmla="*/ 822960 w 4728210"/>
              <a:gd name="connsiteY35" fmla="*/ 589280 h 1808480"/>
              <a:gd name="connsiteX36" fmla="*/ 822960 w 4728210"/>
              <a:gd name="connsiteY36" fmla="*/ 629920 h 1808480"/>
              <a:gd name="connsiteX37" fmla="*/ 822960 w 4728210"/>
              <a:gd name="connsiteY37" fmla="*/ 629920 h 1808480"/>
              <a:gd name="connsiteX38" fmla="*/ 848360 w 4728210"/>
              <a:gd name="connsiteY38" fmla="*/ 655320 h 1808480"/>
              <a:gd name="connsiteX39" fmla="*/ 874077 w 4728210"/>
              <a:gd name="connsiteY39" fmla="*/ 674370 h 1808480"/>
              <a:gd name="connsiteX40" fmla="*/ 992505 w 4728210"/>
              <a:gd name="connsiteY40" fmla="*/ 672783 h 1808480"/>
              <a:gd name="connsiteX41" fmla="*/ 995680 w 4728210"/>
              <a:gd name="connsiteY41" fmla="*/ 711200 h 1808480"/>
              <a:gd name="connsiteX42" fmla="*/ 1031240 w 4728210"/>
              <a:gd name="connsiteY42" fmla="*/ 711200 h 1808480"/>
              <a:gd name="connsiteX43" fmla="*/ 1031240 w 4728210"/>
              <a:gd name="connsiteY43" fmla="*/ 762000 h 1808480"/>
              <a:gd name="connsiteX44" fmla="*/ 1056640 w 4728210"/>
              <a:gd name="connsiteY44" fmla="*/ 762000 h 1808480"/>
              <a:gd name="connsiteX45" fmla="*/ 1056640 w 4728210"/>
              <a:gd name="connsiteY45" fmla="*/ 812800 h 1808480"/>
              <a:gd name="connsiteX46" fmla="*/ 1102360 w 4728210"/>
              <a:gd name="connsiteY46" fmla="*/ 812800 h 1808480"/>
              <a:gd name="connsiteX47" fmla="*/ 1173480 w 4728210"/>
              <a:gd name="connsiteY47" fmla="*/ 812800 h 1808480"/>
              <a:gd name="connsiteX48" fmla="*/ 1173480 w 4728210"/>
              <a:gd name="connsiteY48" fmla="*/ 812800 h 1808480"/>
              <a:gd name="connsiteX49" fmla="*/ 1173480 w 4728210"/>
              <a:gd name="connsiteY49" fmla="*/ 868680 h 1808480"/>
              <a:gd name="connsiteX50" fmla="*/ 1209040 w 4728210"/>
              <a:gd name="connsiteY50" fmla="*/ 868680 h 1808480"/>
              <a:gd name="connsiteX51" fmla="*/ 1209040 w 4728210"/>
              <a:gd name="connsiteY51" fmla="*/ 904240 h 1808480"/>
              <a:gd name="connsiteX52" fmla="*/ 1236027 w 4728210"/>
              <a:gd name="connsiteY52" fmla="*/ 907415 h 1808480"/>
              <a:gd name="connsiteX53" fmla="*/ 1241425 w 4728210"/>
              <a:gd name="connsiteY53" fmla="*/ 938212 h 1808480"/>
              <a:gd name="connsiteX54" fmla="*/ 1325880 w 4728210"/>
              <a:gd name="connsiteY54" fmla="*/ 939800 h 1808480"/>
              <a:gd name="connsiteX55" fmla="*/ 1325880 w 4728210"/>
              <a:gd name="connsiteY55" fmla="*/ 949960 h 1808480"/>
              <a:gd name="connsiteX56" fmla="*/ 1325880 w 4728210"/>
              <a:gd name="connsiteY56" fmla="*/ 949960 h 1808480"/>
              <a:gd name="connsiteX57" fmla="*/ 1351280 w 4728210"/>
              <a:gd name="connsiteY57" fmla="*/ 975360 h 1808480"/>
              <a:gd name="connsiteX58" fmla="*/ 1407160 w 4728210"/>
              <a:gd name="connsiteY58" fmla="*/ 975360 h 1808480"/>
              <a:gd name="connsiteX59" fmla="*/ 1407160 w 4728210"/>
              <a:gd name="connsiteY59" fmla="*/ 1000760 h 1808480"/>
              <a:gd name="connsiteX60" fmla="*/ 1447800 w 4728210"/>
              <a:gd name="connsiteY60" fmla="*/ 1000760 h 1808480"/>
              <a:gd name="connsiteX61" fmla="*/ 1529080 w 4728210"/>
              <a:gd name="connsiteY61" fmla="*/ 1000760 h 1808480"/>
              <a:gd name="connsiteX62" fmla="*/ 1529080 w 4728210"/>
              <a:gd name="connsiteY62" fmla="*/ 1046480 h 1808480"/>
              <a:gd name="connsiteX63" fmla="*/ 1589723 w 4728210"/>
              <a:gd name="connsiteY63" fmla="*/ 1048067 h 1808480"/>
              <a:gd name="connsiteX64" fmla="*/ 1616709 w 4728210"/>
              <a:gd name="connsiteY64" fmla="*/ 1067118 h 1808480"/>
              <a:gd name="connsiteX65" fmla="*/ 1648460 w 4728210"/>
              <a:gd name="connsiteY65" fmla="*/ 1067117 h 1808480"/>
              <a:gd name="connsiteX66" fmla="*/ 1648142 w 4728210"/>
              <a:gd name="connsiteY66" fmla="*/ 1098550 h 1808480"/>
              <a:gd name="connsiteX67" fmla="*/ 1685925 w 4728210"/>
              <a:gd name="connsiteY67" fmla="*/ 1096963 h 1808480"/>
              <a:gd name="connsiteX68" fmla="*/ 1687512 w 4728210"/>
              <a:gd name="connsiteY68" fmla="*/ 1141730 h 1808480"/>
              <a:gd name="connsiteX69" fmla="*/ 1817370 w 4728210"/>
              <a:gd name="connsiteY69" fmla="*/ 1144905 h 1808480"/>
              <a:gd name="connsiteX70" fmla="*/ 1823720 w 4728210"/>
              <a:gd name="connsiteY70" fmla="*/ 1178560 h 1808480"/>
              <a:gd name="connsiteX71" fmla="*/ 1823720 w 4728210"/>
              <a:gd name="connsiteY71" fmla="*/ 1178560 h 1808480"/>
              <a:gd name="connsiteX72" fmla="*/ 1854200 w 4728210"/>
              <a:gd name="connsiteY72" fmla="*/ 1209040 h 1808480"/>
              <a:gd name="connsiteX73" fmla="*/ 1910080 w 4728210"/>
              <a:gd name="connsiteY73" fmla="*/ 1209040 h 1808480"/>
              <a:gd name="connsiteX74" fmla="*/ 1910080 w 4728210"/>
              <a:gd name="connsiteY74" fmla="*/ 1209040 h 1808480"/>
              <a:gd name="connsiteX75" fmla="*/ 1909445 w 4728210"/>
              <a:gd name="connsiteY75" fmla="*/ 1243330 h 1808480"/>
              <a:gd name="connsiteX76" fmla="*/ 1941724 w 4728210"/>
              <a:gd name="connsiteY76" fmla="*/ 1248094 h 1808480"/>
              <a:gd name="connsiteX77" fmla="*/ 1946169 w 4728210"/>
              <a:gd name="connsiteY77" fmla="*/ 1315932 h 1808480"/>
              <a:gd name="connsiteX78" fmla="*/ 2098040 w 4728210"/>
              <a:gd name="connsiteY78" fmla="*/ 1310640 h 1808480"/>
              <a:gd name="connsiteX79" fmla="*/ 2098040 w 4728210"/>
              <a:gd name="connsiteY79" fmla="*/ 1397000 h 1808480"/>
              <a:gd name="connsiteX80" fmla="*/ 2458720 w 4728210"/>
              <a:gd name="connsiteY80" fmla="*/ 1397000 h 1808480"/>
              <a:gd name="connsiteX81" fmla="*/ 2458720 w 4728210"/>
              <a:gd name="connsiteY81" fmla="*/ 1468120 h 1808480"/>
              <a:gd name="connsiteX82" fmla="*/ 2611120 w 4728210"/>
              <a:gd name="connsiteY82" fmla="*/ 1468120 h 1808480"/>
              <a:gd name="connsiteX83" fmla="*/ 2611120 w 4728210"/>
              <a:gd name="connsiteY83" fmla="*/ 1554480 h 1808480"/>
              <a:gd name="connsiteX84" fmla="*/ 2702560 w 4728210"/>
              <a:gd name="connsiteY84" fmla="*/ 1554480 h 1808480"/>
              <a:gd name="connsiteX85" fmla="*/ 2702560 w 4728210"/>
              <a:gd name="connsiteY85" fmla="*/ 1645920 h 1808480"/>
              <a:gd name="connsiteX86" fmla="*/ 2763520 w 4728210"/>
              <a:gd name="connsiteY86" fmla="*/ 1645920 h 1808480"/>
              <a:gd name="connsiteX87" fmla="*/ 2763520 w 4728210"/>
              <a:gd name="connsiteY87" fmla="*/ 1645920 h 1808480"/>
              <a:gd name="connsiteX88" fmla="*/ 2844800 w 4728210"/>
              <a:gd name="connsiteY88" fmla="*/ 1645920 h 1808480"/>
              <a:gd name="connsiteX89" fmla="*/ 2844800 w 4728210"/>
              <a:gd name="connsiteY89" fmla="*/ 1727200 h 1808480"/>
              <a:gd name="connsiteX90" fmla="*/ 3058160 w 4728210"/>
              <a:gd name="connsiteY90" fmla="*/ 1727200 h 1808480"/>
              <a:gd name="connsiteX91" fmla="*/ 3058160 w 4728210"/>
              <a:gd name="connsiteY91" fmla="*/ 1804670 h 1808480"/>
              <a:gd name="connsiteX92" fmla="*/ 4728210 w 4728210"/>
              <a:gd name="connsiteY92" fmla="*/ 1808480 h 1808480"/>
              <a:gd name="connsiteX0" fmla="*/ 0 w 4728210"/>
              <a:gd name="connsiteY0" fmla="*/ 0 h 1808480"/>
              <a:gd name="connsiteX1" fmla="*/ 137160 w 4728210"/>
              <a:gd name="connsiteY1" fmla="*/ 0 h 1808480"/>
              <a:gd name="connsiteX2" fmla="*/ 137160 w 4728210"/>
              <a:gd name="connsiteY2" fmla="*/ 30480 h 1808480"/>
              <a:gd name="connsiteX3" fmla="*/ 198120 w 4728210"/>
              <a:gd name="connsiteY3" fmla="*/ 30480 h 1808480"/>
              <a:gd name="connsiteX4" fmla="*/ 198120 w 4728210"/>
              <a:gd name="connsiteY4" fmla="*/ 55880 h 1808480"/>
              <a:gd name="connsiteX5" fmla="*/ 198120 w 4728210"/>
              <a:gd name="connsiteY5" fmla="*/ 55880 h 1808480"/>
              <a:gd name="connsiteX6" fmla="*/ 218440 w 4728210"/>
              <a:gd name="connsiteY6" fmla="*/ 76200 h 1808480"/>
              <a:gd name="connsiteX7" fmla="*/ 269240 w 4728210"/>
              <a:gd name="connsiteY7" fmla="*/ 76200 h 1808480"/>
              <a:gd name="connsiteX8" fmla="*/ 269240 w 4728210"/>
              <a:gd name="connsiteY8" fmla="*/ 137160 h 1808480"/>
              <a:gd name="connsiteX9" fmla="*/ 314960 w 4728210"/>
              <a:gd name="connsiteY9" fmla="*/ 137160 h 1808480"/>
              <a:gd name="connsiteX10" fmla="*/ 314960 w 4728210"/>
              <a:gd name="connsiteY10" fmla="*/ 177800 h 1808480"/>
              <a:gd name="connsiteX11" fmla="*/ 340360 w 4728210"/>
              <a:gd name="connsiteY11" fmla="*/ 177800 h 1808480"/>
              <a:gd name="connsiteX12" fmla="*/ 340360 w 4728210"/>
              <a:gd name="connsiteY12" fmla="*/ 198120 h 1808480"/>
              <a:gd name="connsiteX13" fmla="*/ 421640 w 4728210"/>
              <a:gd name="connsiteY13" fmla="*/ 198120 h 1808480"/>
              <a:gd name="connsiteX14" fmla="*/ 421640 w 4728210"/>
              <a:gd name="connsiteY14" fmla="*/ 243840 h 1808480"/>
              <a:gd name="connsiteX15" fmla="*/ 452120 w 4728210"/>
              <a:gd name="connsiteY15" fmla="*/ 243840 h 1808480"/>
              <a:gd name="connsiteX16" fmla="*/ 452120 w 4728210"/>
              <a:gd name="connsiteY16" fmla="*/ 269240 h 1808480"/>
              <a:gd name="connsiteX17" fmla="*/ 472440 w 4728210"/>
              <a:gd name="connsiteY17" fmla="*/ 269240 h 1808480"/>
              <a:gd name="connsiteX18" fmla="*/ 472440 w 4728210"/>
              <a:gd name="connsiteY18" fmla="*/ 294640 h 1808480"/>
              <a:gd name="connsiteX19" fmla="*/ 574040 w 4728210"/>
              <a:gd name="connsiteY19" fmla="*/ 294640 h 1808480"/>
              <a:gd name="connsiteX20" fmla="*/ 574040 w 4728210"/>
              <a:gd name="connsiteY20" fmla="*/ 325120 h 1808480"/>
              <a:gd name="connsiteX21" fmla="*/ 589280 w 4728210"/>
              <a:gd name="connsiteY21" fmla="*/ 325120 h 1808480"/>
              <a:gd name="connsiteX22" fmla="*/ 589280 w 4728210"/>
              <a:gd name="connsiteY22" fmla="*/ 386080 h 1808480"/>
              <a:gd name="connsiteX23" fmla="*/ 635000 w 4728210"/>
              <a:gd name="connsiteY23" fmla="*/ 386080 h 1808480"/>
              <a:gd name="connsiteX24" fmla="*/ 635000 w 4728210"/>
              <a:gd name="connsiteY24" fmla="*/ 431800 h 1808480"/>
              <a:gd name="connsiteX25" fmla="*/ 650240 w 4728210"/>
              <a:gd name="connsiteY25" fmla="*/ 431800 h 1808480"/>
              <a:gd name="connsiteX26" fmla="*/ 650240 w 4728210"/>
              <a:gd name="connsiteY26" fmla="*/ 467360 h 1808480"/>
              <a:gd name="connsiteX27" fmla="*/ 675640 w 4728210"/>
              <a:gd name="connsiteY27" fmla="*/ 467360 h 1808480"/>
              <a:gd name="connsiteX28" fmla="*/ 675640 w 4728210"/>
              <a:gd name="connsiteY28" fmla="*/ 492760 h 1808480"/>
              <a:gd name="connsiteX29" fmla="*/ 741680 w 4728210"/>
              <a:gd name="connsiteY29" fmla="*/ 492760 h 1808480"/>
              <a:gd name="connsiteX30" fmla="*/ 741680 w 4728210"/>
              <a:gd name="connsiteY30" fmla="*/ 513080 h 1808480"/>
              <a:gd name="connsiteX31" fmla="*/ 782320 w 4728210"/>
              <a:gd name="connsiteY31" fmla="*/ 513080 h 1808480"/>
              <a:gd name="connsiteX32" fmla="*/ 782320 w 4728210"/>
              <a:gd name="connsiteY32" fmla="*/ 513080 h 1808480"/>
              <a:gd name="connsiteX33" fmla="*/ 795020 w 4728210"/>
              <a:gd name="connsiteY33" fmla="*/ 553086 h 1808480"/>
              <a:gd name="connsiteX34" fmla="*/ 795020 w 4728210"/>
              <a:gd name="connsiteY34" fmla="*/ 587692 h 1808480"/>
              <a:gd name="connsiteX35" fmla="*/ 822960 w 4728210"/>
              <a:gd name="connsiteY35" fmla="*/ 589280 h 1808480"/>
              <a:gd name="connsiteX36" fmla="*/ 822960 w 4728210"/>
              <a:gd name="connsiteY36" fmla="*/ 629920 h 1808480"/>
              <a:gd name="connsiteX37" fmla="*/ 822960 w 4728210"/>
              <a:gd name="connsiteY37" fmla="*/ 629920 h 1808480"/>
              <a:gd name="connsiteX38" fmla="*/ 857885 w 4728210"/>
              <a:gd name="connsiteY38" fmla="*/ 641032 h 1808480"/>
              <a:gd name="connsiteX39" fmla="*/ 874077 w 4728210"/>
              <a:gd name="connsiteY39" fmla="*/ 674370 h 1808480"/>
              <a:gd name="connsiteX40" fmla="*/ 992505 w 4728210"/>
              <a:gd name="connsiteY40" fmla="*/ 672783 h 1808480"/>
              <a:gd name="connsiteX41" fmla="*/ 995680 w 4728210"/>
              <a:gd name="connsiteY41" fmla="*/ 711200 h 1808480"/>
              <a:gd name="connsiteX42" fmla="*/ 1031240 w 4728210"/>
              <a:gd name="connsiteY42" fmla="*/ 711200 h 1808480"/>
              <a:gd name="connsiteX43" fmla="*/ 1031240 w 4728210"/>
              <a:gd name="connsiteY43" fmla="*/ 762000 h 1808480"/>
              <a:gd name="connsiteX44" fmla="*/ 1056640 w 4728210"/>
              <a:gd name="connsiteY44" fmla="*/ 762000 h 1808480"/>
              <a:gd name="connsiteX45" fmla="*/ 1056640 w 4728210"/>
              <a:gd name="connsiteY45" fmla="*/ 812800 h 1808480"/>
              <a:gd name="connsiteX46" fmla="*/ 1102360 w 4728210"/>
              <a:gd name="connsiteY46" fmla="*/ 812800 h 1808480"/>
              <a:gd name="connsiteX47" fmla="*/ 1173480 w 4728210"/>
              <a:gd name="connsiteY47" fmla="*/ 812800 h 1808480"/>
              <a:gd name="connsiteX48" fmla="*/ 1173480 w 4728210"/>
              <a:gd name="connsiteY48" fmla="*/ 812800 h 1808480"/>
              <a:gd name="connsiteX49" fmla="*/ 1173480 w 4728210"/>
              <a:gd name="connsiteY49" fmla="*/ 868680 h 1808480"/>
              <a:gd name="connsiteX50" fmla="*/ 1209040 w 4728210"/>
              <a:gd name="connsiteY50" fmla="*/ 868680 h 1808480"/>
              <a:gd name="connsiteX51" fmla="*/ 1209040 w 4728210"/>
              <a:gd name="connsiteY51" fmla="*/ 904240 h 1808480"/>
              <a:gd name="connsiteX52" fmla="*/ 1236027 w 4728210"/>
              <a:gd name="connsiteY52" fmla="*/ 907415 h 1808480"/>
              <a:gd name="connsiteX53" fmla="*/ 1241425 w 4728210"/>
              <a:gd name="connsiteY53" fmla="*/ 938212 h 1808480"/>
              <a:gd name="connsiteX54" fmla="*/ 1325880 w 4728210"/>
              <a:gd name="connsiteY54" fmla="*/ 939800 h 1808480"/>
              <a:gd name="connsiteX55" fmla="*/ 1325880 w 4728210"/>
              <a:gd name="connsiteY55" fmla="*/ 949960 h 1808480"/>
              <a:gd name="connsiteX56" fmla="*/ 1325880 w 4728210"/>
              <a:gd name="connsiteY56" fmla="*/ 949960 h 1808480"/>
              <a:gd name="connsiteX57" fmla="*/ 1351280 w 4728210"/>
              <a:gd name="connsiteY57" fmla="*/ 975360 h 1808480"/>
              <a:gd name="connsiteX58" fmla="*/ 1407160 w 4728210"/>
              <a:gd name="connsiteY58" fmla="*/ 975360 h 1808480"/>
              <a:gd name="connsiteX59" fmla="*/ 1407160 w 4728210"/>
              <a:gd name="connsiteY59" fmla="*/ 1000760 h 1808480"/>
              <a:gd name="connsiteX60" fmla="*/ 1447800 w 4728210"/>
              <a:gd name="connsiteY60" fmla="*/ 1000760 h 1808480"/>
              <a:gd name="connsiteX61" fmla="*/ 1529080 w 4728210"/>
              <a:gd name="connsiteY61" fmla="*/ 1000760 h 1808480"/>
              <a:gd name="connsiteX62" fmla="*/ 1529080 w 4728210"/>
              <a:gd name="connsiteY62" fmla="*/ 1046480 h 1808480"/>
              <a:gd name="connsiteX63" fmla="*/ 1589723 w 4728210"/>
              <a:gd name="connsiteY63" fmla="*/ 1048067 h 1808480"/>
              <a:gd name="connsiteX64" fmla="*/ 1616709 w 4728210"/>
              <a:gd name="connsiteY64" fmla="*/ 1067118 h 1808480"/>
              <a:gd name="connsiteX65" fmla="*/ 1648460 w 4728210"/>
              <a:gd name="connsiteY65" fmla="*/ 1067117 h 1808480"/>
              <a:gd name="connsiteX66" fmla="*/ 1648142 w 4728210"/>
              <a:gd name="connsiteY66" fmla="*/ 1098550 h 1808480"/>
              <a:gd name="connsiteX67" fmla="*/ 1685925 w 4728210"/>
              <a:gd name="connsiteY67" fmla="*/ 1096963 h 1808480"/>
              <a:gd name="connsiteX68" fmla="*/ 1687512 w 4728210"/>
              <a:gd name="connsiteY68" fmla="*/ 1141730 h 1808480"/>
              <a:gd name="connsiteX69" fmla="*/ 1817370 w 4728210"/>
              <a:gd name="connsiteY69" fmla="*/ 1144905 h 1808480"/>
              <a:gd name="connsiteX70" fmla="*/ 1823720 w 4728210"/>
              <a:gd name="connsiteY70" fmla="*/ 1178560 h 1808480"/>
              <a:gd name="connsiteX71" fmla="*/ 1823720 w 4728210"/>
              <a:gd name="connsiteY71" fmla="*/ 1178560 h 1808480"/>
              <a:gd name="connsiteX72" fmla="*/ 1854200 w 4728210"/>
              <a:gd name="connsiteY72" fmla="*/ 1209040 h 1808480"/>
              <a:gd name="connsiteX73" fmla="*/ 1910080 w 4728210"/>
              <a:gd name="connsiteY73" fmla="*/ 1209040 h 1808480"/>
              <a:gd name="connsiteX74" fmla="*/ 1910080 w 4728210"/>
              <a:gd name="connsiteY74" fmla="*/ 1209040 h 1808480"/>
              <a:gd name="connsiteX75" fmla="*/ 1909445 w 4728210"/>
              <a:gd name="connsiteY75" fmla="*/ 1243330 h 1808480"/>
              <a:gd name="connsiteX76" fmla="*/ 1941724 w 4728210"/>
              <a:gd name="connsiteY76" fmla="*/ 1248094 h 1808480"/>
              <a:gd name="connsiteX77" fmla="*/ 1946169 w 4728210"/>
              <a:gd name="connsiteY77" fmla="*/ 1315932 h 1808480"/>
              <a:gd name="connsiteX78" fmla="*/ 2098040 w 4728210"/>
              <a:gd name="connsiteY78" fmla="*/ 1310640 h 1808480"/>
              <a:gd name="connsiteX79" fmla="*/ 2098040 w 4728210"/>
              <a:gd name="connsiteY79" fmla="*/ 1397000 h 1808480"/>
              <a:gd name="connsiteX80" fmla="*/ 2458720 w 4728210"/>
              <a:gd name="connsiteY80" fmla="*/ 1397000 h 1808480"/>
              <a:gd name="connsiteX81" fmla="*/ 2458720 w 4728210"/>
              <a:gd name="connsiteY81" fmla="*/ 1468120 h 1808480"/>
              <a:gd name="connsiteX82" fmla="*/ 2611120 w 4728210"/>
              <a:gd name="connsiteY82" fmla="*/ 1468120 h 1808480"/>
              <a:gd name="connsiteX83" fmla="*/ 2611120 w 4728210"/>
              <a:gd name="connsiteY83" fmla="*/ 1554480 h 1808480"/>
              <a:gd name="connsiteX84" fmla="*/ 2702560 w 4728210"/>
              <a:gd name="connsiteY84" fmla="*/ 1554480 h 1808480"/>
              <a:gd name="connsiteX85" fmla="*/ 2702560 w 4728210"/>
              <a:gd name="connsiteY85" fmla="*/ 1645920 h 1808480"/>
              <a:gd name="connsiteX86" fmla="*/ 2763520 w 4728210"/>
              <a:gd name="connsiteY86" fmla="*/ 1645920 h 1808480"/>
              <a:gd name="connsiteX87" fmla="*/ 2763520 w 4728210"/>
              <a:gd name="connsiteY87" fmla="*/ 1645920 h 1808480"/>
              <a:gd name="connsiteX88" fmla="*/ 2844800 w 4728210"/>
              <a:gd name="connsiteY88" fmla="*/ 1645920 h 1808480"/>
              <a:gd name="connsiteX89" fmla="*/ 2844800 w 4728210"/>
              <a:gd name="connsiteY89" fmla="*/ 1727200 h 1808480"/>
              <a:gd name="connsiteX90" fmla="*/ 3058160 w 4728210"/>
              <a:gd name="connsiteY90" fmla="*/ 1727200 h 1808480"/>
              <a:gd name="connsiteX91" fmla="*/ 3058160 w 4728210"/>
              <a:gd name="connsiteY91" fmla="*/ 1804670 h 1808480"/>
              <a:gd name="connsiteX92" fmla="*/ 4728210 w 4728210"/>
              <a:gd name="connsiteY92" fmla="*/ 1808480 h 1808480"/>
              <a:gd name="connsiteX0" fmla="*/ 0 w 4728210"/>
              <a:gd name="connsiteY0" fmla="*/ 0 h 1808480"/>
              <a:gd name="connsiteX1" fmla="*/ 137160 w 4728210"/>
              <a:gd name="connsiteY1" fmla="*/ 0 h 1808480"/>
              <a:gd name="connsiteX2" fmla="*/ 137160 w 4728210"/>
              <a:gd name="connsiteY2" fmla="*/ 30480 h 1808480"/>
              <a:gd name="connsiteX3" fmla="*/ 198120 w 4728210"/>
              <a:gd name="connsiteY3" fmla="*/ 30480 h 1808480"/>
              <a:gd name="connsiteX4" fmla="*/ 198120 w 4728210"/>
              <a:gd name="connsiteY4" fmla="*/ 55880 h 1808480"/>
              <a:gd name="connsiteX5" fmla="*/ 198120 w 4728210"/>
              <a:gd name="connsiteY5" fmla="*/ 55880 h 1808480"/>
              <a:gd name="connsiteX6" fmla="*/ 218440 w 4728210"/>
              <a:gd name="connsiteY6" fmla="*/ 76200 h 1808480"/>
              <a:gd name="connsiteX7" fmla="*/ 269240 w 4728210"/>
              <a:gd name="connsiteY7" fmla="*/ 76200 h 1808480"/>
              <a:gd name="connsiteX8" fmla="*/ 269240 w 4728210"/>
              <a:gd name="connsiteY8" fmla="*/ 137160 h 1808480"/>
              <a:gd name="connsiteX9" fmla="*/ 314960 w 4728210"/>
              <a:gd name="connsiteY9" fmla="*/ 137160 h 1808480"/>
              <a:gd name="connsiteX10" fmla="*/ 314960 w 4728210"/>
              <a:gd name="connsiteY10" fmla="*/ 177800 h 1808480"/>
              <a:gd name="connsiteX11" fmla="*/ 340360 w 4728210"/>
              <a:gd name="connsiteY11" fmla="*/ 177800 h 1808480"/>
              <a:gd name="connsiteX12" fmla="*/ 340360 w 4728210"/>
              <a:gd name="connsiteY12" fmla="*/ 198120 h 1808480"/>
              <a:gd name="connsiteX13" fmla="*/ 421640 w 4728210"/>
              <a:gd name="connsiteY13" fmla="*/ 198120 h 1808480"/>
              <a:gd name="connsiteX14" fmla="*/ 421640 w 4728210"/>
              <a:gd name="connsiteY14" fmla="*/ 243840 h 1808480"/>
              <a:gd name="connsiteX15" fmla="*/ 452120 w 4728210"/>
              <a:gd name="connsiteY15" fmla="*/ 243840 h 1808480"/>
              <a:gd name="connsiteX16" fmla="*/ 452120 w 4728210"/>
              <a:gd name="connsiteY16" fmla="*/ 269240 h 1808480"/>
              <a:gd name="connsiteX17" fmla="*/ 472440 w 4728210"/>
              <a:gd name="connsiteY17" fmla="*/ 269240 h 1808480"/>
              <a:gd name="connsiteX18" fmla="*/ 472440 w 4728210"/>
              <a:gd name="connsiteY18" fmla="*/ 294640 h 1808480"/>
              <a:gd name="connsiteX19" fmla="*/ 574040 w 4728210"/>
              <a:gd name="connsiteY19" fmla="*/ 294640 h 1808480"/>
              <a:gd name="connsiteX20" fmla="*/ 574040 w 4728210"/>
              <a:gd name="connsiteY20" fmla="*/ 325120 h 1808480"/>
              <a:gd name="connsiteX21" fmla="*/ 589280 w 4728210"/>
              <a:gd name="connsiteY21" fmla="*/ 325120 h 1808480"/>
              <a:gd name="connsiteX22" fmla="*/ 589280 w 4728210"/>
              <a:gd name="connsiteY22" fmla="*/ 386080 h 1808480"/>
              <a:gd name="connsiteX23" fmla="*/ 635000 w 4728210"/>
              <a:gd name="connsiteY23" fmla="*/ 386080 h 1808480"/>
              <a:gd name="connsiteX24" fmla="*/ 635000 w 4728210"/>
              <a:gd name="connsiteY24" fmla="*/ 431800 h 1808480"/>
              <a:gd name="connsiteX25" fmla="*/ 650240 w 4728210"/>
              <a:gd name="connsiteY25" fmla="*/ 431800 h 1808480"/>
              <a:gd name="connsiteX26" fmla="*/ 650240 w 4728210"/>
              <a:gd name="connsiteY26" fmla="*/ 467360 h 1808480"/>
              <a:gd name="connsiteX27" fmla="*/ 675640 w 4728210"/>
              <a:gd name="connsiteY27" fmla="*/ 467360 h 1808480"/>
              <a:gd name="connsiteX28" fmla="*/ 675640 w 4728210"/>
              <a:gd name="connsiteY28" fmla="*/ 492760 h 1808480"/>
              <a:gd name="connsiteX29" fmla="*/ 741680 w 4728210"/>
              <a:gd name="connsiteY29" fmla="*/ 492760 h 1808480"/>
              <a:gd name="connsiteX30" fmla="*/ 741680 w 4728210"/>
              <a:gd name="connsiteY30" fmla="*/ 513080 h 1808480"/>
              <a:gd name="connsiteX31" fmla="*/ 782320 w 4728210"/>
              <a:gd name="connsiteY31" fmla="*/ 513080 h 1808480"/>
              <a:gd name="connsiteX32" fmla="*/ 782320 w 4728210"/>
              <a:gd name="connsiteY32" fmla="*/ 513080 h 1808480"/>
              <a:gd name="connsiteX33" fmla="*/ 795020 w 4728210"/>
              <a:gd name="connsiteY33" fmla="*/ 553086 h 1808480"/>
              <a:gd name="connsiteX34" fmla="*/ 795020 w 4728210"/>
              <a:gd name="connsiteY34" fmla="*/ 587692 h 1808480"/>
              <a:gd name="connsiteX35" fmla="*/ 822960 w 4728210"/>
              <a:gd name="connsiteY35" fmla="*/ 589280 h 1808480"/>
              <a:gd name="connsiteX36" fmla="*/ 822960 w 4728210"/>
              <a:gd name="connsiteY36" fmla="*/ 629920 h 1808480"/>
              <a:gd name="connsiteX37" fmla="*/ 822960 w 4728210"/>
              <a:gd name="connsiteY37" fmla="*/ 629920 h 1808480"/>
              <a:gd name="connsiteX38" fmla="*/ 846772 w 4728210"/>
              <a:gd name="connsiteY38" fmla="*/ 655319 h 1808480"/>
              <a:gd name="connsiteX39" fmla="*/ 874077 w 4728210"/>
              <a:gd name="connsiteY39" fmla="*/ 674370 h 1808480"/>
              <a:gd name="connsiteX40" fmla="*/ 992505 w 4728210"/>
              <a:gd name="connsiteY40" fmla="*/ 672783 h 1808480"/>
              <a:gd name="connsiteX41" fmla="*/ 995680 w 4728210"/>
              <a:gd name="connsiteY41" fmla="*/ 711200 h 1808480"/>
              <a:gd name="connsiteX42" fmla="*/ 1031240 w 4728210"/>
              <a:gd name="connsiteY42" fmla="*/ 711200 h 1808480"/>
              <a:gd name="connsiteX43" fmla="*/ 1031240 w 4728210"/>
              <a:gd name="connsiteY43" fmla="*/ 762000 h 1808480"/>
              <a:gd name="connsiteX44" fmla="*/ 1056640 w 4728210"/>
              <a:gd name="connsiteY44" fmla="*/ 762000 h 1808480"/>
              <a:gd name="connsiteX45" fmla="*/ 1056640 w 4728210"/>
              <a:gd name="connsiteY45" fmla="*/ 812800 h 1808480"/>
              <a:gd name="connsiteX46" fmla="*/ 1102360 w 4728210"/>
              <a:gd name="connsiteY46" fmla="*/ 812800 h 1808480"/>
              <a:gd name="connsiteX47" fmla="*/ 1173480 w 4728210"/>
              <a:gd name="connsiteY47" fmla="*/ 812800 h 1808480"/>
              <a:gd name="connsiteX48" fmla="*/ 1173480 w 4728210"/>
              <a:gd name="connsiteY48" fmla="*/ 812800 h 1808480"/>
              <a:gd name="connsiteX49" fmla="*/ 1173480 w 4728210"/>
              <a:gd name="connsiteY49" fmla="*/ 868680 h 1808480"/>
              <a:gd name="connsiteX50" fmla="*/ 1209040 w 4728210"/>
              <a:gd name="connsiteY50" fmla="*/ 868680 h 1808480"/>
              <a:gd name="connsiteX51" fmla="*/ 1209040 w 4728210"/>
              <a:gd name="connsiteY51" fmla="*/ 904240 h 1808480"/>
              <a:gd name="connsiteX52" fmla="*/ 1236027 w 4728210"/>
              <a:gd name="connsiteY52" fmla="*/ 907415 h 1808480"/>
              <a:gd name="connsiteX53" fmla="*/ 1241425 w 4728210"/>
              <a:gd name="connsiteY53" fmla="*/ 938212 h 1808480"/>
              <a:gd name="connsiteX54" fmla="*/ 1325880 w 4728210"/>
              <a:gd name="connsiteY54" fmla="*/ 939800 h 1808480"/>
              <a:gd name="connsiteX55" fmla="*/ 1325880 w 4728210"/>
              <a:gd name="connsiteY55" fmla="*/ 949960 h 1808480"/>
              <a:gd name="connsiteX56" fmla="*/ 1325880 w 4728210"/>
              <a:gd name="connsiteY56" fmla="*/ 949960 h 1808480"/>
              <a:gd name="connsiteX57" fmla="*/ 1351280 w 4728210"/>
              <a:gd name="connsiteY57" fmla="*/ 975360 h 1808480"/>
              <a:gd name="connsiteX58" fmla="*/ 1407160 w 4728210"/>
              <a:gd name="connsiteY58" fmla="*/ 975360 h 1808480"/>
              <a:gd name="connsiteX59" fmla="*/ 1407160 w 4728210"/>
              <a:gd name="connsiteY59" fmla="*/ 1000760 h 1808480"/>
              <a:gd name="connsiteX60" fmla="*/ 1447800 w 4728210"/>
              <a:gd name="connsiteY60" fmla="*/ 1000760 h 1808480"/>
              <a:gd name="connsiteX61" fmla="*/ 1529080 w 4728210"/>
              <a:gd name="connsiteY61" fmla="*/ 1000760 h 1808480"/>
              <a:gd name="connsiteX62" fmla="*/ 1529080 w 4728210"/>
              <a:gd name="connsiteY62" fmla="*/ 1046480 h 1808480"/>
              <a:gd name="connsiteX63" fmla="*/ 1589723 w 4728210"/>
              <a:gd name="connsiteY63" fmla="*/ 1048067 h 1808480"/>
              <a:gd name="connsiteX64" fmla="*/ 1616709 w 4728210"/>
              <a:gd name="connsiteY64" fmla="*/ 1067118 h 1808480"/>
              <a:gd name="connsiteX65" fmla="*/ 1648460 w 4728210"/>
              <a:gd name="connsiteY65" fmla="*/ 1067117 h 1808480"/>
              <a:gd name="connsiteX66" fmla="*/ 1648142 w 4728210"/>
              <a:gd name="connsiteY66" fmla="*/ 1098550 h 1808480"/>
              <a:gd name="connsiteX67" fmla="*/ 1685925 w 4728210"/>
              <a:gd name="connsiteY67" fmla="*/ 1096963 h 1808480"/>
              <a:gd name="connsiteX68" fmla="*/ 1687512 w 4728210"/>
              <a:gd name="connsiteY68" fmla="*/ 1141730 h 1808480"/>
              <a:gd name="connsiteX69" fmla="*/ 1817370 w 4728210"/>
              <a:gd name="connsiteY69" fmla="*/ 1144905 h 1808480"/>
              <a:gd name="connsiteX70" fmla="*/ 1823720 w 4728210"/>
              <a:gd name="connsiteY70" fmla="*/ 1178560 h 1808480"/>
              <a:gd name="connsiteX71" fmla="*/ 1823720 w 4728210"/>
              <a:gd name="connsiteY71" fmla="*/ 1178560 h 1808480"/>
              <a:gd name="connsiteX72" fmla="*/ 1854200 w 4728210"/>
              <a:gd name="connsiteY72" fmla="*/ 1209040 h 1808480"/>
              <a:gd name="connsiteX73" fmla="*/ 1910080 w 4728210"/>
              <a:gd name="connsiteY73" fmla="*/ 1209040 h 1808480"/>
              <a:gd name="connsiteX74" fmla="*/ 1910080 w 4728210"/>
              <a:gd name="connsiteY74" fmla="*/ 1209040 h 1808480"/>
              <a:gd name="connsiteX75" fmla="*/ 1909445 w 4728210"/>
              <a:gd name="connsiteY75" fmla="*/ 1243330 h 1808480"/>
              <a:gd name="connsiteX76" fmla="*/ 1941724 w 4728210"/>
              <a:gd name="connsiteY76" fmla="*/ 1248094 h 1808480"/>
              <a:gd name="connsiteX77" fmla="*/ 1946169 w 4728210"/>
              <a:gd name="connsiteY77" fmla="*/ 1315932 h 1808480"/>
              <a:gd name="connsiteX78" fmla="*/ 2098040 w 4728210"/>
              <a:gd name="connsiteY78" fmla="*/ 1310640 h 1808480"/>
              <a:gd name="connsiteX79" fmla="*/ 2098040 w 4728210"/>
              <a:gd name="connsiteY79" fmla="*/ 1397000 h 1808480"/>
              <a:gd name="connsiteX80" fmla="*/ 2458720 w 4728210"/>
              <a:gd name="connsiteY80" fmla="*/ 1397000 h 1808480"/>
              <a:gd name="connsiteX81" fmla="*/ 2458720 w 4728210"/>
              <a:gd name="connsiteY81" fmla="*/ 1468120 h 1808480"/>
              <a:gd name="connsiteX82" fmla="*/ 2611120 w 4728210"/>
              <a:gd name="connsiteY82" fmla="*/ 1468120 h 1808480"/>
              <a:gd name="connsiteX83" fmla="*/ 2611120 w 4728210"/>
              <a:gd name="connsiteY83" fmla="*/ 1554480 h 1808480"/>
              <a:gd name="connsiteX84" fmla="*/ 2702560 w 4728210"/>
              <a:gd name="connsiteY84" fmla="*/ 1554480 h 1808480"/>
              <a:gd name="connsiteX85" fmla="*/ 2702560 w 4728210"/>
              <a:gd name="connsiteY85" fmla="*/ 1645920 h 1808480"/>
              <a:gd name="connsiteX86" fmla="*/ 2763520 w 4728210"/>
              <a:gd name="connsiteY86" fmla="*/ 1645920 h 1808480"/>
              <a:gd name="connsiteX87" fmla="*/ 2763520 w 4728210"/>
              <a:gd name="connsiteY87" fmla="*/ 1645920 h 1808480"/>
              <a:gd name="connsiteX88" fmla="*/ 2844800 w 4728210"/>
              <a:gd name="connsiteY88" fmla="*/ 1645920 h 1808480"/>
              <a:gd name="connsiteX89" fmla="*/ 2844800 w 4728210"/>
              <a:gd name="connsiteY89" fmla="*/ 1727200 h 1808480"/>
              <a:gd name="connsiteX90" fmla="*/ 3058160 w 4728210"/>
              <a:gd name="connsiteY90" fmla="*/ 1727200 h 1808480"/>
              <a:gd name="connsiteX91" fmla="*/ 3058160 w 4728210"/>
              <a:gd name="connsiteY91" fmla="*/ 1804670 h 1808480"/>
              <a:gd name="connsiteX92" fmla="*/ 4728210 w 4728210"/>
              <a:gd name="connsiteY92" fmla="*/ 1808480 h 1808480"/>
              <a:gd name="connsiteX0" fmla="*/ 0 w 4728210"/>
              <a:gd name="connsiteY0" fmla="*/ 0 h 1808480"/>
              <a:gd name="connsiteX1" fmla="*/ 137160 w 4728210"/>
              <a:gd name="connsiteY1" fmla="*/ 0 h 1808480"/>
              <a:gd name="connsiteX2" fmla="*/ 137160 w 4728210"/>
              <a:gd name="connsiteY2" fmla="*/ 30480 h 1808480"/>
              <a:gd name="connsiteX3" fmla="*/ 198120 w 4728210"/>
              <a:gd name="connsiteY3" fmla="*/ 30480 h 1808480"/>
              <a:gd name="connsiteX4" fmla="*/ 198120 w 4728210"/>
              <a:gd name="connsiteY4" fmla="*/ 55880 h 1808480"/>
              <a:gd name="connsiteX5" fmla="*/ 198120 w 4728210"/>
              <a:gd name="connsiteY5" fmla="*/ 55880 h 1808480"/>
              <a:gd name="connsiteX6" fmla="*/ 218440 w 4728210"/>
              <a:gd name="connsiteY6" fmla="*/ 76200 h 1808480"/>
              <a:gd name="connsiteX7" fmla="*/ 269240 w 4728210"/>
              <a:gd name="connsiteY7" fmla="*/ 76200 h 1808480"/>
              <a:gd name="connsiteX8" fmla="*/ 269240 w 4728210"/>
              <a:gd name="connsiteY8" fmla="*/ 137160 h 1808480"/>
              <a:gd name="connsiteX9" fmla="*/ 314960 w 4728210"/>
              <a:gd name="connsiteY9" fmla="*/ 137160 h 1808480"/>
              <a:gd name="connsiteX10" fmla="*/ 314960 w 4728210"/>
              <a:gd name="connsiteY10" fmla="*/ 177800 h 1808480"/>
              <a:gd name="connsiteX11" fmla="*/ 340360 w 4728210"/>
              <a:gd name="connsiteY11" fmla="*/ 177800 h 1808480"/>
              <a:gd name="connsiteX12" fmla="*/ 340360 w 4728210"/>
              <a:gd name="connsiteY12" fmla="*/ 198120 h 1808480"/>
              <a:gd name="connsiteX13" fmla="*/ 421640 w 4728210"/>
              <a:gd name="connsiteY13" fmla="*/ 198120 h 1808480"/>
              <a:gd name="connsiteX14" fmla="*/ 421640 w 4728210"/>
              <a:gd name="connsiteY14" fmla="*/ 243840 h 1808480"/>
              <a:gd name="connsiteX15" fmla="*/ 452120 w 4728210"/>
              <a:gd name="connsiteY15" fmla="*/ 243840 h 1808480"/>
              <a:gd name="connsiteX16" fmla="*/ 452120 w 4728210"/>
              <a:gd name="connsiteY16" fmla="*/ 269240 h 1808480"/>
              <a:gd name="connsiteX17" fmla="*/ 472440 w 4728210"/>
              <a:gd name="connsiteY17" fmla="*/ 269240 h 1808480"/>
              <a:gd name="connsiteX18" fmla="*/ 472440 w 4728210"/>
              <a:gd name="connsiteY18" fmla="*/ 294640 h 1808480"/>
              <a:gd name="connsiteX19" fmla="*/ 574040 w 4728210"/>
              <a:gd name="connsiteY19" fmla="*/ 294640 h 1808480"/>
              <a:gd name="connsiteX20" fmla="*/ 574040 w 4728210"/>
              <a:gd name="connsiteY20" fmla="*/ 325120 h 1808480"/>
              <a:gd name="connsiteX21" fmla="*/ 589280 w 4728210"/>
              <a:gd name="connsiteY21" fmla="*/ 325120 h 1808480"/>
              <a:gd name="connsiteX22" fmla="*/ 589280 w 4728210"/>
              <a:gd name="connsiteY22" fmla="*/ 386080 h 1808480"/>
              <a:gd name="connsiteX23" fmla="*/ 635000 w 4728210"/>
              <a:gd name="connsiteY23" fmla="*/ 386080 h 1808480"/>
              <a:gd name="connsiteX24" fmla="*/ 635000 w 4728210"/>
              <a:gd name="connsiteY24" fmla="*/ 431800 h 1808480"/>
              <a:gd name="connsiteX25" fmla="*/ 650240 w 4728210"/>
              <a:gd name="connsiteY25" fmla="*/ 431800 h 1808480"/>
              <a:gd name="connsiteX26" fmla="*/ 650240 w 4728210"/>
              <a:gd name="connsiteY26" fmla="*/ 467360 h 1808480"/>
              <a:gd name="connsiteX27" fmla="*/ 675640 w 4728210"/>
              <a:gd name="connsiteY27" fmla="*/ 467360 h 1808480"/>
              <a:gd name="connsiteX28" fmla="*/ 675640 w 4728210"/>
              <a:gd name="connsiteY28" fmla="*/ 492760 h 1808480"/>
              <a:gd name="connsiteX29" fmla="*/ 741680 w 4728210"/>
              <a:gd name="connsiteY29" fmla="*/ 492760 h 1808480"/>
              <a:gd name="connsiteX30" fmla="*/ 741680 w 4728210"/>
              <a:gd name="connsiteY30" fmla="*/ 513080 h 1808480"/>
              <a:gd name="connsiteX31" fmla="*/ 782320 w 4728210"/>
              <a:gd name="connsiteY31" fmla="*/ 513080 h 1808480"/>
              <a:gd name="connsiteX32" fmla="*/ 782320 w 4728210"/>
              <a:gd name="connsiteY32" fmla="*/ 513080 h 1808480"/>
              <a:gd name="connsiteX33" fmla="*/ 795020 w 4728210"/>
              <a:gd name="connsiteY33" fmla="*/ 553086 h 1808480"/>
              <a:gd name="connsiteX34" fmla="*/ 795020 w 4728210"/>
              <a:gd name="connsiteY34" fmla="*/ 587692 h 1808480"/>
              <a:gd name="connsiteX35" fmla="*/ 822960 w 4728210"/>
              <a:gd name="connsiteY35" fmla="*/ 589280 h 1808480"/>
              <a:gd name="connsiteX36" fmla="*/ 822960 w 4728210"/>
              <a:gd name="connsiteY36" fmla="*/ 629920 h 1808480"/>
              <a:gd name="connsiteX37" fmla="*/ 822960 w 4728210"/>
              <a:gd name="connsiteY37" fmla="*/ 629920 h 1808480"/>
              <a:gd name="connsiteX38" fmla="*/ 862647 w 4728210"/>
              <a:gd name="connsiteY38" fmla="*/ 650556 h 1808480"/>
              <a:gd name="connsiteX39" fmla="*/ 874077 w 4728210"/>
              <a:gd name="connsiteY39" fmla="*/ 674370 h 1808480"/>
              <a:gd name="connsiteX40" fmla="*/ 992505 w 4728210"/>
              <a:gd name="connsiteY40" fmla="*/ 672783 h 1808480"/>
              <a:gd name="connsiteX41" fmla="*/ 995680 w 4728210"/>
              <a:gd name="connsiteY41" fmla="*/ 711200 h 1808480"/>
              <a:gd name="connsiteX42" fmla="*/ 1031240 w 4728210"/>
              <a:gd name="connsiteY42" fmla="*/ 711200 h 1808480"/>
              <a:gd name="connsiteX43" fmla="*/ 1031240 w 4728210"/>
              <a:gd name="connsiteY43" fmla="*/ 762000 h 1808480"/>
              <a:gd name="connsiteX44" fmla="*/ 1056640 w 4728210"/>
              <a:gd name="connsiteY44" fmla="*/ 762000 h 1808480"/>
              <a:gd name="connsiteX45" fmla="*/ 1056640 w 4728210"/>
              <a:gd name="connsiteY45" fmla="*/ 812800 h 1808480"/>
              <a:gd name="connsiteX46" fmla="*/ 1102360 w 4728210"/>
              <a:gd name="connsiteY46" fmla="*/ 812800 h 1808480"/>
              <a:gd name="connsiteX47" fmla="*/ 1173480 w 4728210"/>
              <a:gd name="connsiteY47" fmla="*/ 812800 h 1808480"/>
              <a:gd name="connsiteX48" fmla="*/ 1173480 w 4728210"/>
              <a:gd name="connsiteY48" fmla="*/ 812800 h 1808480"/>
              <a:gd name="connsiteX49" fmla="*/ 1173480 w 4728210"/>
              <a:gd name="connsiteY49" fmla="*/ 868680 h 1808480"/>
              <a:gd name="connsiteX50" fmla="*/ 1209040 w 4728210"/>
              <a:gd name="connsiteY50" fmla="*/ 868680 h 1808480"/>
              <a:gd name="connsiteX51" fmla="*/ 1209040 w 4728210"/>
              <a:gd name="connsiteY51" fmla="*/ 904240 h 1808480"/>
              <a:gd name="connsiteX52" fmla="*/ 1236027 w 4728210"/>
              <a:gd name="connsiteY52" fmla="*/ 907415 h 1808480"/>
              <a:gd name="connsiteX53" fmla="*/ 1241425 w 4728210"/>
              <a:gd name="connsiteY53" fmla="*/ 938212 h 1808480"/>
              <a:gd name="connsiteX54" fmla="*/ 1325880 w 4728210"/>
              <a:gd name="connsiteY54" fmla="*/ 939800 h 1808480"/>
              <a:gd name="connsiteX55" fmla="*/ 1325880 w 4728210"/>
              <a:gd name="connsiteY55" fmla="*/ 949960 h 1808480"/>
              <a:gd name="connsiteX56" fmla="*/ 1325880 w 4728210"/>
              <a:gd name="connsiteY56" fmla="*/ 949960 h 1808480"/>
              <a:gd name="connsiteX57" fmla="*/ 1351280 w 4728210"/>
              <a:gd name="connsiteY57" fmla="*/ 975360 h 1808480"/>
              <a:gd name="connsiteX58" fmla="*/ 1407160 w 4728210"/>
              <a:gd name="connsiteY58" fmla="*/ 975360 h 1808480"/>
              <a:gd name="connsiteX59" fmla="*/ 1407160 w 4728210"/>
              <a:gd name="connsiteY59" fmla="*/ 1000760 h 1808480"/>
              <a:gd name="connsiteX60" fmla="*/ 1447800 w 4728210"/>
              <a:gd name="connsiteY60" fmla="*/ 1000760 h 1808480"/>
              <a:gd name="connsiteX61" fmla="*/ 1529080 w 4728210"/>
              <a:gd name="connsiteY61" fmla="*/ 1000760 h 1808480"/>
              <a:gd name="connsiteX62" fmla="*/ 1529080 w 4728210"/>
              <a:gd name="connsiteY62" fmla="*/ 1046480 h 1808480"/>
              <a:gd name="connsiteX63" fmla="*/ 1589723 w 4728210"/>
              <a:gd name="connsiteY63" fmla="*/ 1048067 h 1808480"/>
              <a:gd name="connsiteX64" fmla="*/ 1616709 w 4728210"/>
              <a:gd name="connsiteY64" fmla="*/ 1067118 h 1808480"/>
              <a:gd name="connsiteX65" fmla="*/ 1648460 w 4728210"/>
              <a:gd name="connsiteY65" fmla="*/ 1067117 h 1808480"/>
              <a:gd name="connsiteX66" fmla="*/ 1648142 w 4728210"/>
              <a:gd name="connsiteY66" fmla="*/ 1098550 h 1808480"/>
              <a:gd name="connsiteX67" fmla="*/ 1685925 w 4728210"/>
              <a:gd name="connsiteY67" fmla="*/ 1096963 h 1808480"/>
              <a:gd name="connsiteX68" fmla="*/ 1687512 w 4728210"/>
              <a:gd name="connsiteY68" fmla="*/ 1141730 h 1808480"/>
              <a:gd name="connsiteX69" fmla="*/ 1817370 w 4728210"/>
              <a:gd name="connsiteY69" fmla="*/ 1144905 h 1808480"/>
              <a:gd name="connsiteX70" fmla="*/ 1823720 w 4728210"/>
              <a:gd name="connsiteY70" fmla="*/ 1178560 h 1808480"/>
              <a:gd name="connsiteX71" fmla="*/ 1823720 w 4728210"/>
              <a:gd name="connsiteY71" fmla="*/ 1178560 h 1808480"/>
              <a:gd name="connsiteX72" fmla="*/ 1854200 w 4728210"/>
              <a:gd name="connsiteY72" fmla="*/ 1209040 h 1808480"/>
              <a:gd name="connsiteX73" fmla="*/ 1910080 w 4728210"/>
              <a:gd name="connsiteY73" fmla="*/ 1209040 h 1808480"/>
              <a:gd name="connsiteX74" fmla="*/ 1910080 w 4728210"/>
              <a:gd name="connsiteY74" fmla="*/ 1209040 h 1808480"/>
              <a:gd name="connsiteX75" fmla="*/ 1909445 w 4728210"/>
              <a:gd name="connsiteY75" fmla="*/ 1243330 h 1808480"/>
              <a:gd name="connsiteX76" fmla="*/ 1941724 w 4728210"/>
              <a:gd name="connsiteY76" fmla="*/ 1248094 h 1808480"/>
              <a:gd name="connsiteX77" fmla="*/ 1946169 w 4728210"/>
              <a:gd name="connsiteY77" fmla="*/ 1315932 h 1808480"/>
              <a:gd name="connsiteX78" fmla="*/ 2098040 w 4728210"/>
              <a:gd name="connsiteY78" fmla="*/ 1310640 h 1808480"/>
              <a:gd name="connsiteX79" fmla="*/ 2098040 w 4728210"/>
              <a:gd name="connsiteY79" fmla="*/ 1397000 h 1808480"/>
              <a:gd name="connsiteX80" fmla="*/ 2458720 w 4728210"/>
              <a:gd name="connsiteY80" fmla="*/ 1397000 h 1808480"/>
              <a:gd name="connsiteX81" fmla="*/ 2458720 w 4728210"/>
              <a:gd name="connsiteY81" fmla="*/ 1468120 h 1808480"/>
              <a:gd name="connsiteX82" fmla="*/ 2611120 w 4728210"/>
              <a:gd name="connsiteY82" fmla="*/ 1468120 h 1808480"/>
              <a:gd name="connsiteX83" fmla="*/ 2611120 w 4728210"/>
              <a:gd name="connsiteY83" fmla="*/ 1554480 h 1808480"/>
              <a:gd name="connsiteX84" fmla="*/ 2702560 w 4728210"/>
              <a:gd name="connsiteY84" fmla="*/ 1554480 h 1808480"/>
              <a:gd name="connsiteX85" fmla="*/ 2702560 w 4728210"/>
              <a:gd name="connsiteY85" fmla="*/ 1645920 h 1808480"/>
              <a:gd name="connsiteX86" fmla="*/ 2763520 w 4728210"/>
              <a:gd name="connsiteY86" fmla="*/ 1645920 h 1808480"/>
              <a:gd name="connsiteX87" fmla="*/ 2763520 w 4728210"/>
              <a:gd name="connsiteY87" fmla="*/ 1645920 h 1808480"/>
              <a:gd name="connsiteX88" fmla="*/ 2844800 w 4728210"/>
              <a:gd name="connsiteY88" fmla="*/ 1645920 h 1808480"/>
              <a:gd name="connsiteX89" fmla="*/ 2844800 w 4728210"/>
              <a:gd name="connsiteY89" fmla="*/ 1727200 h 1808480"/>
              <a:gd name="connsiteX90" fmla="*/ 3058160 w 4728210"/>
              <a:gd name="connsiteY90" fmla="*/ 1727200 h 1808480"/>
              <a:gd name="connsiteX91" fmla="*/ 3058160 w 4728210"/>
              <a:gd name="connsiteY91" fmla="*/ 1804670 h 1808480"/>
              <a:gd name="connsiteX92" fmla="*/ 4728210 w 4728210"/>
              <a:gd name="connsiteY92" fmla="*/ 1808480 h 1808480"/>
              <a:gd name="connsiteX0" fmla="*/ 0 w 4728210"/>
              <a:gd name="connsiteY0" fmla="*/ 0 h 1808480"/>
              <a:gd name="connsiteX1" fmla="*/ 137160 w 4728210"/>
              <a:gd name="connsiteY1" fmla="*/ 0 h 1808480"/>
              <a:gd name="connsiteX2" fmla="*/ 137160 w 4728210"/>
              <a:gd name="connsiteY2" fmla="*/ 30480 h 1808480"/>
              <a:gd name="connsiteX3" fmla="*/ 198120 w 4728210"/>
              <a:gd name="connsiteY3" fmla="*/ 30480 h 1808480"/>
              <a:gd name="connsiteX4" fmla="*/ 198120 w 4728210"/>
              <a:gd name="connsiteY4" fmla="*/ 55880 h 1808480"/>
              <a:gd name="connsiteX5" fmla="*/ 198120 w 4728210"/>
              <a:gd name="connsiteY5" fmla="*/ 55880 h 1808480"/>
              <a:gd name="connsiteX6" fmla="*/ 218440 w 4728210"/>
              <a:gd name="connsiteY6" fmla="*/ 76200 h 1808480"/>
              <a:gd name="connsiteX7" fmla="*/ 269240 w 4728210"/>
              <a:gd name="connsiteY7" fmla="*/ 76200 h 1808480"/>
              <a:gd name="connsiteX8" fmla="*/ 269240 w 4728210"/>
              <a:gd name="connsiteY8" fmla="*/ 137160 h 1808480"/>
              <a:gd name="connsiteX9" fmla="*/ 314960 w 4728210"/>
              <a:gd name="connsiteY9" fmla="*/ 137160 h 1808480"/>
              <a:gd name="connsiteX10" fmla="*/ 314960 w 4728210"/>
              <a:gd name="connsiteY10" fmla="*/ 177800 h 1808480"/>
              <a:gd name="connsiteX11" fmla="*/ 340360 w 4728210"/>
              <a:gd name="connsiteY11" fmla="*/ 177800 h 1808480"/>
              <a:gd name="connsiteX12" fmla="*/ 340360 w 4728210"/>
              <a:gd name="connsiteY12" fmla="*/ 198120 h 1808480"/>
              <a:gd name="connsiteX13" fmla="*/ 421640 w 4728210"/>
              <a:gd name="connsiteY13" fmla="*/ 198120 h 1808480"/>
              <a:gd name="connsiteX14" fmla="*/ 421640 w 4728210"/>
              <a:gd name="connsiteY14" fmla="*/ 243840 h 1808480"/>
              <a:gd name="connsiteX15" fmla="*/ 452120 w 4728210"/>
              <a:gd name="connsiteY15" fmla="*/ 243840 h 1808480"/>
              <a:gd name="connsiteX16" fmla="*/ 452120 w 4728210"/>
              <a:gd name="connsiteY16" fmla="*/ 269240 h 1808480"/>
              <a:gd name="connsiteX17" fmla="*/ 472440 w 4728210"/>
              <a:gd name="connsiteY17" fmla="*/ 269240 h 1808480"/>
              <a:gd name="connsiteX18" fmla="*/ 472440 w 4728210"/>
              <a:gd name="connsiteY18" fmla="*/ 294640 h 1808480"/>
              <a:gd name="connsiteX19" fmla="*/ 574040 w 4728210"/>
              <a:gd name="connsiteY19" fmla="*/ 294640 h 1808480"/>
              <a:gd name="connsiteX20" fmla="*/ 574040 w 4728210"/>
              <a:gd name="connsiteY20" fmla="*/ 325120 h 1808480"/>
              <a:gd name="connsiteX21" fmla="*/ 589280 w 4728210"/>
              <a:gd name="connsiteY21" fmla="*/ 325120 h 1808480"/>
              <a:gd name="connsiteX22" fmla="*/ 589280 w 4728210"/>
              <a:gd name="connsiteY22" fmla="*/ 386080 h 1808480"/>
              <a:gd name="connsiteX23" fmla="*/ 635000 w 4728210"/>
              <a:gd name="connsiteY23" fmla="*/ 386080 h 1808480"/>
              <a:gd name="connsiteX24" fmla="*/ 635000 w 4728210"/>
              <a:gd name="connsiteY24" fmla="*/ 431800 h 1808480"/>
              <a:gd name="connsiteX25" fmla="*/ 650240 w 4728210"/>
              <a:gd name="connsiteY25" fmla="*/ 431800 h 1808480"/>
              <a:gd name="connsiteX26" fmla="*/ 650240 w 4728210"/>
              <a:gd name="connsiteY26" fmla="*/ 467360 h 1808480"/>
              <a:gd name="connsiteX27" fmla="*/ 675640 w 4728210"/>
              <a:gd name="connsiteY27" fmla="*/ 467360 h 1808480"/>
              <a:gd name="connsiteX28" fmla="*/ 675640 w 4728210"/>
              <a:gd name="connsiteY28" fmla="*/ 492760 h 1808480"/>
              <a:gd name="connsiteX29" fmla="*/ 741680 w 4728210"/>
              <a:gd name="connsiteY29" fmla="*/ 492760 h 1808480"/>
              <a:gd name="connsiteX30" fmla="*/ 741680 w 4728210"/>
              <a:gd name="connsiteY30" fmla="*/ 513080 h 1808480"/>
              <a:gd name="connsiteX31" fmla="*/ 782320 w 4728210"/>
              <a:gd name="connsiteY31" fmla="*/ 513080 h 1808480"/>
              <a:gd name="connsiteX32" fmla="*/ 782320 w 4728210"/>
              <a:gd name="connsiteY32" fmla="*/ 513080 h 1808480"/>
              <a:gd name="connsiteX33" fmla="*/ 795020 w 4728210"/>
              <a:gd name="connsiteY33" fmla="*/ 553086 h 1808480"/>
              <a:gd name="connsiteX34" fmla="*/ 795020 w 4728210"/>
              <a:gd name="connsiteY34" fmla="*/ 587692 h 1808480"/>
              <a:gd name="connsiteX35" fmla="*/ 822960 w 4728210"/>
              <a:gd name="connsiteY35" fmla="*/ 589280 h 1808480"/>
              <a:gd name="connsiteX36" fmla="*/ 822960 w 4728210"/>
              <a:gd name="connsiteY36" fmla="*/ 629920 h 1808480"/>
              <a:gd name="connsiteX37" fmla="*/ 822960 w 4728210"/>
              <a:gd name="connsiteY37" fmla="*/ 629920 h 1808480"/>
              <a:gd name="connsiteX38" fmla="*/ 862647 w 4728210"/>
              <a:gd name="connsiteY38" fmla="*/ 639443 h 1808480"/>
              <a:gd name="connsiteX39" fmla="*/ 874077 w 4728210"/>
              <a:gd name="connsiteY39" fmla="*/ 674370 h 1808480"/>
              <a:gd name="connsiteX40" fmla="*/ 992505 w 4728210"/>
              <a:gd name="connsiteY40" fmla="*/ 672783 h 1808480"/>
              <a:gd name="connsiteX41" fmla="*/ 995680 w 4728210"/>
              <a:gd name="connsiteY41" fmla="*/ 711200 h 1808480"/>
              <a:gd name="connsiteX42" fmla="*/ 1031240 w 4728210"/>
              <a:gd name="connsiteY42" fmla="*/ 711200 h 1808480"/>
              <a:gd name="connsiteX43" fmla="*/ 1031240 w 4728210"/>
              <a:gd name="connsiteY43" fmla="*/ 762000 h 1808480"/>
              <a:gd name="connsiteX44" fmla="*/ 1056640 w 4728210"/>
              <a:gd name="connsiteY44" fmla="*/ 762000 h 1808480"/>
              <a:gd name="connsiteX45" fmla="*/ 1056640 w 4728210"/>
              <a:gd name="connsiteY45" fmla="*/ 812800 h 1808480"/>
              <a:gd name="connsiteX46" fmla="*/ 1102360 w 4728210"/>
              <a:gd name="connsiteY46" fmla="*/ 812800 h 1808480"/>
              <a:gd name="connsiteX47" fmla="*/ 1173480 w 4728210"/>
              <a:gd name="connsiteY47" fmla="*/ 812800 h 1808480"/>
              <a:gd name="connsiteX48" fmla="*/ 1173480 w 4728210"/>
              <a:gd name="connsiteY48" fmla="*/ 812800 h 1808480"/>
              <a:gd name="connsiteX49" fmla="*/ 1173480 w 4728210"/>
              <a:gd name="connsiteY49" fmla="*/ 868680 h 1808480"/>
              <a:gd name="connsiteX50" fmla="*/ 1209040 w 4728210"/>
              <a:gd name="connsiteY50" fmla="*/ 868680 h 1808480"/>
              <a:gd name="connsiteX51" fmla="*/ 1209040 w 4728210"/>
              <a:gd name="connsiteY51" fmla="*/ 904240 h 1808480"/>
              <a:gd name="connsiteX52" fmla="*/ 1236027 w 4728210"/>
              <a:gd name="connsiteY52" fmla="*/ 907415 h 1808480"/>
              <a:gd name="connsiteX53" fmla="*/ 1241425 w 4728210"/>
              <a:gd name="connsiteY53" fmla="*/ 938212 h 1808480"/>
              <a:gd name="connsiteX54" fmla="*/ 1325880 w 4728210"/>
              <a:gd name="connsiteY54" fmla="*/ 939800 h 1808480"/>
              <a:gd name="connsiteX55" fmla="*/ 1325880 w 4728210"/>
              <a:gd name="connsiteY55" fmla="*/ 949960 h 1808480"/>
              <a:gd name="connsiteX56" fmla="*/ 1325880 w 4728210"/>
              <a:gd name="connsiteY56" fmla="*/ 949960 h 1808480"/>
              <a:gd name="connsiteX57" fmla="*/ 1351280 w 4728210"/>
              <a:gd name="connsiteY57" fmla="*/ 975360 h 1808480"/>
              <a:gd name="connsiteX58" fmla="*/ 1407160 w 4728210"/>
              <a:gd name="connsiteY58" fmla="*/ 975360 h 1808480"/>
              <a:gd name="connsiteX59" fmla="*/ 1407160 w 4728210"/>
              <a:gd name="connsiteY59" fmla="*/ 1000760 h 1808480"/>
              <a:gd name="connsiteX60" fmla="*/ 1447800 w 4728210"/>
              <a:gd name="connsiteY60" fmla="*/ 1000760 h 1808480"/>
              <a:gd name="connsiteX61" fmla="*/ 1529080 w 4728210"/>
              <a:gd name="connsiteY61" fmla="*/ 1000760 h 1808480"/>
              <a:gd name="connsiteX62" fmla="*/ 1529080 w 4728210"/>
              <a:gd name="connsiteY62" fmla="*/ 1046480 h 1808480"/>
              <a:gd name="connsiteX63" fmla="*/ 1589723 w 4728210"/>
              <a:gd name="connsiteY63" fmla="*/ 1048067 h 1808480"/>
              <a:gd name="connsiteX64" fmla="*/ 1616709 w 4728210"/>
              <a:gd name="connsiteY64" fmla="*/ 1067118 h 1808480"/>
              <a:gd name="connsiteX65" fmla="*/ 1648460 w 4728210"/>
              <a:gd name="connsiteY65" fmla="*/ 1067117 h 1808480"/>
              <a:gd name="connsiteX66" fmla="*/ 1648142 w 4728210"/>
              <a:gd name="connsiteY66" fmla="*/ 1098550 h 1808480"/>
              <a:gd name="connsiteX67" fmla="*/ 1685925 w 4728210"/>
              <a:gd name="connsiteY67" fmla="*/ 1096963 h 1808480"/>
              <a:gd name="connsiteX68" fmla="*/ 1687512 w 4728210"/>
              <a:gd name="connsiteY68" fmla="*/ 1141730 h 1808480"/>
              <a:gd name="connsiteX69" fmla="*/ 1817370 w 4728210"/>
              <a:gd name="connsiteY69" fmla="*/ 1144905 h 1808480"/>
              <a:gd name="connsiteX70" fmla="*/ 1823720 w 4728210"/>
              <a:gd name="connsiteY70" fmla="*/ 1178560 h 1808480"/>
              <a:gd name="connsiteX71" fmla="*/ 1823720 w 4728210"/>
              <a:gd name="connsiteY71" fmla="*/ 1178560 h 1808480"/>
              <a:gd name="connsiteX72" fmla="*/ 1854200 w 4728210"/>
              <a:gd name="connsiteY72" fmla="*/ 1209040 h 1808480"/>
              <a:gd name="connsiteX73" fmla="*/ 1910080 w 4728210"/>
              <a:gd name="connsiteY73" fmla="*/ 1209040 h 1808480"/>
              <a:gd name="connsiteX74" fmla="*/ 1910080 w 4728210"/>
              <a:gd name="connsiteY74" fmla="*/ 1209040 h 1808480"/>
              <a:gd name="connsiteX75" fmla="*/ 1909445 w 4728210"/>
              <a:gd name="connsiteY75" fmla="*/ 1243330 h 1808480"/>
              <a:gd name="connsiteX76" fmla="*/ 1941724 w 4728210"/>
              <a:gd name="connsiteY76" fmla="*/ 1248094 h 1808480"/>
              <a:gd name="connsiteX77" fmla="*/ 1946169 w 4728210"/>
              <a:gd name="connsiteY77" fmla="*/ 1315932 h 1808480"/>
              <a:gd name="connsiteX78" fmla="*/ 2098040 w 4728210"/>
              <a:gd name="connsiteY78" fmla="*/ 1310640 h 1808480"/>
              <a:gd name="connsiteX79" fmla="*/ 2098040 w 4728210"/>
              <a:gd name="connsiteY79" fmla="*/ 1397000 h 1808480"/>
              <a:gd name="connsiteX80" fmla="*/ 2458720 w 4728210"/>
              <a:gd name="connsiteY80" fmla="*/ 1397000 h 1808480"/>
              <a:gd name="connsiteX81" fmla="*/ 2458720 w 4728210"/>
              <a:gd name="connsiteY81" fmla="*/ 1468120 h 1808480"/>
              <a:gd name="connsiteX82" fmla="*/ 2611120 w 4728210"/>
              <a:gd name="connsiteY82" fmla="*/ 1468120 h 1808480"/>
              <a:gd name="connsiteX83" fmla="*/ 2611120 w 4728210"/>
              <a:gd name="connsiteY83" fmla="*/ 1554480 h 1808480"/>
              <a:gd name="connsiteX84" fmla="*/ 2702560 w 4728210"/>
              <a:gd name="connsiteY84" fmla="*/ 1554480 h 1808480"/>
              <a:gd name="connsiteX85" fmla="*/ 2702560 w 4728210"/>
              <a:gd name="connsiteY85" fmla="*/ 1645920 h 1808480"/>
              <a:gd name="connsiteX86" fmla="*/ 2763520 w 4728210"/>
              <a:gd name="connsiteY86" fmla="*/ 1645920 h 1808480"/>
              <a:gd name="connsiteX87" fmla="*/ 2763520 w 4728210"/>
              <a:gd name="connsiteY87" fmla="*/ 1645920 h 1808480"/>
              <a:gd name="connsiteX88" fmla="*/ 2844800 w 4728210"/>
              <a:gd name="connsiteY88" fmla="*/ 1645920 h 1808480"/>
              <a:gd name="connsiteX89" fmla="*/ 2844800 w 4728210"/>
              <a:gd name="connsiteY89" fmla="*/ 1727200 h 1808480"/>
              <a:gd name="connsiteX90" fmla="*/ 3058160 w 4728210"/>
              <a:gd name="connsiteY90" fmla="*/ 1727200 h 1808480"/>
              <a:gd name="connsiteX91" fmla="*/ 3058160 w 4728210"/>
              <a:gd name="connsiteY91" fmla="*/ 1804670 h 1808480"/>
              <a:gd name="connsiteX92" fmla="*/ 4728210 w 4728210"/>
              <a:gd name="connsiteY92" fmla="*/ 1808480 h 1808480"/>
              <a:gd name="connsiteX0" fmla="*/ 0 w 4728210"/>
              <a:gd name="connsiteY0" fmla="*/ 0 h 1808480"/>
              <a:gd name="connsiteX1" fmla="*/ 137160 w 4728210"/>
              <a:gd name="connsiteY1" fmla="*/ 0 h 1808480"/>
              <a:gd name="connsiteX2" fmla="*/ 137160 w 4728210"/>
              <a:gd name="connsiteY2" fmla="*/ 30480 h 1808480"/>
              <a:gd name="connsiteX3" fmla="*/ 198120 w 4728210"/>
              <a:gd name="connsiteY3" fmla="*/ 30480 h 1808480"/>
              <a:gd name="connsiteX4" fmla="*/ 198120 w 4728210"/>
              <a:gd name="connsiteY4" fmla="*/ 55880 h 1808480"/>
              <a:gd name="connsiteX5" fmla="*/ 198120 w 4728210"/>
              <a:gd name="connsiteY5" fmla="*/ 55880 h 1808480"/>
              <a:gd name="connsiteX6" fmla="*/ 218440 w 4728210"/>
              <a:gd name="connsiteY6" fmla="*/ 76200 h 1808480"/>
              <a:gd name="connsiteX7" fmla="*/ 269240 w 4728210"/>
              <a:gd name="connsiteY7" fmla="*/ 76200 h 1808480"/>
              <a:gd name="connsiteX8" fmla="*/ 269240 w 4728210"/>
              <a:gd name="connsiteY8" fmla="*/ 137160 h 1808480"/>
              <a:gd name="connsiteX9" fmla="*/ 314960 w 4728210"/>
              <a:gd name="connsiteY9" fmla="*/ 137160 h 1808480"/>
              <a:gd name="connsiteX10" fmla="*/ 314960 w 4728210"/>
              <a:gd name="connsiteY10" fmla="*/ 177800 h 1808480"/>
              <a:gd name="connsiteX11" fmla="*/ 340360 w 4728210"/>
              <a:gd name="connsiteY11" fmla="*/ 177800 h 1808480"/>
              <a:gd name="connsiteX12" fmla="*/ 340360 w 4728210"/>
              <a:gd name="connsiteY12" fmla="*/ 198120 h 1808480"/>
              <a:gd name="connsiteX13" fmla="*/ 421640 w 4728210"/>
              <a:gd name="connsiteY13" fmla="*/ 198120 h 1808480"/>
              <a:gd name="connsiteX14" fmla="*/ 421640 w 4728210"/>
              <a:gd name="connsiteY14" fmla="*/ 243840 h 1808480"/>
              <a:gd name="connsiteX15" fmla="*/ 452120 w 4728210"/>
              <a:gd name="connsiteY15" fmla="*/ 243840 h 1808480"/>
              <a:gd name="connsiteX16" fmla="*/ 452120 w 4728210"/>
              <a:gd name="connsiteY16" fmla="*/ 269240 h 1808480"/>
              <a:gd name="connsiteX17" fmla="*/ 472440 w 4728210"/>
              <a:gd name="connsiteY17" fmla="*/ 269240 h 1808480"/>
              <a:gd name="connsiteX18" fmla="*/ 472440 w 4728210"/>
              <a:gd name="connsiteY18" fmla="*/ 294640 h 1808480"/>
              <a:gd name="connsiteX19" fmla="*/ 574040 w 4728210"/>
              <a:gd name="connsiteY19" fmla="*/ 294640 h 1808480"/>
              <a:gd name="connsiteX20" fmla="*/ 574040 w 4728210"/>
              <a:gd name="connsiteY20" fmla="*/ 325120 h 1808480"/>
              <a:gd name="connsiteX21" fmla="*/ 589280 w 4728210"/>
              <a:gd name="connsiteY21" fmla="*/ 325120 h 1808480"/>
              <a:gd name="connsiteX22" fmla="*/ 589280 w 4728210"/>
              <a:gd name="connsiteY22" fmla="*/ 386080 h 1808480"/>
              <a:gd name="connsiteX23" fmla="*/ 635000 w 4728210"/>
              <a:gd name="connsiteY23" fmla="*/ 386080 h 1808480"/>
              <a:gd name="connsiteX24" fmla="*/ 635000 w 4728210"/>
              <a:gd name="connsiteY24" fmla="*/ 431800 h 1808480"/>
              <a:gd name="connsiteX25" fmla="*/ 650240 w 4728210"/>
              <a:gd name="connsiteY25" fmla="*/ 431800 h 1808480"/>
              <a:gd name="connsiteX26" fmla="*/ 650240 w 4728210"/>
              <a:gd name="connsiteY26" fmla="*/ 467360 h 1808480"/>
              <a:gd name="connsiteX27" fmla="*/ 675640 w 4728210"/>
              <a:gd name="connsiteY27" fmla="*/ 467360 h 1808480"/>
              <a:gd name="connsiteX28" fmla="*/ 675640 w 4728210"/>
              <a:gd name="connsiteY28" fmla="*/ 492760 h 1808480"/>
              <a:gd name="connsiteX29" fmla="*/ 741680 w 4728210"/>
              <a:gd name="connsiteY29" fmla="*/ 492760 h 1808480"/>
              <a:gd name="connsiteX30" fmla="*/ 741680 w 4728210"/>
              <a:gd name="connsiteY30" fmla="*/ 513080 h 1808480"/>
              <a:gd name="connsiteX31" fmla="*/ 782320 w 4728210"/>
              <a:gd name="connsiteY31" fmla="*/ 513080 h 1808480"/>
              <a:gd name="connsiteX32" fmla="*/ 782320 w 4728210"/>
              <a:gd name="connsiteY32" fmla="*/ 513080 h 1808480"/>
              <a:gd name="connsiteX33" fmla="*/ 795020 w 4728210"/>
              <a:gd name="connsiteY33" fmla="*/ 553086 h 1808480"/>
              <a:gd name="connsiteX34" fmla="*/ 795020 w 4728210"/>
              <a:gd name="connsiteY34" fmla="*/ 587692 h 1808480"/>
              <a:gd name="connsiteX35" fmla="*/ 822960 w 4728210"/>
              <a:gd name="connsiteY35" fmla="*/ 589280 h 1808480"/>
              <a:gd name="connsiteX36" fmla="*/ 822960 w 4728210"/>
              <a:gd name="connsiteY36" fmla="*/ 629920 h 1808480"/>
              <a:gd name="connsiteX37" fmla="*/ 822960 w 4728210"/>
              <a:gd name="connsiteY37" fmla="*/ 629920 h 1808480"/>
              <a:gd name="connsiteX38" fmla="*/ 845184 w 4728210"/>
              <a:gd name="connsiteY38" fmla="*/ 647381 h 1808480"/>
              <a:gd name="connsiteX39" fmla="*/ 874077 w 4728210"/>
              <a:gd name="connsiteY39" fmla="*/ 674370 h 1808480"/>
              <a:gd name="connsiteX40" fmla="*/ 992505 w 4728210"/>
              <a:gd name="connsiteY40" fmla="*/ 672783 h 1808480"/>
              <a:gd name="connsiteX41" fmla="*/ 995680 w 4728210"/>
              <a:gd name="connsiteY41" fmla="*/ 711200 h 1808480"/>
              <a:gd name="connsiteX42" fmla="*/ 1031240 w 4728210"/>
              <a:gd name="connsiteY42" fmla="*/ 711200 h 1808480"/>
              <a:gd name="connsiteX43" fmla="*/ 1031240 w 4728210"/>
              <a:gd name="connsiteY43" fmla="*/ 762000 h 1808480"/>
              <a:gd name="connsiteX44" fmla="*/ 1056640 w 4728210"/>
              <a:gd name="connsiteY44" fmla="*/ 762000 h 1808480"/>
              <a:gd name="connsiteX45" fmla="*/ 1056640 w 4728210"/>
              <a:gd name="connsiteY45" fmla="*/ 812800 h 1808480"/>
              <a:gd name="connsiteX46" fmla="*/ 1102360 w 4728210"/>
              <a:gd name="connsiteY46" fmla="*/ 812800 h 1808480"/>
              <a:gd name="connsiteX47" fmla="*/ 1173480 w 4728210"/>
              <a:gd name="connsiteY47" fmla="*/ 812800 h 1808480"/>
              <a:gd name="connsiteX48" fmla="*/ 1173480 w 4728210"/>
              <a:gd name="connsiteY48" fmla="*/ 812800 h 1808480"/>
              <a:gd name="connsiteX49" fmla="*/ 1173480 w 4728210"/>
              <a:gd name="connsiteY49" fmla="*/ 868680 h 1808480"/>
              <a:gd name="connsiteX50" fmla="*/ 1209040 w 4728210"/>
              <a:gd name="connsiteY50" fmla="*/ 868680 h 1808480"/>
              <a:gd name="connsiteX51" fmla="*/ 1209040 w 4728210"/>
              <a:gd name="connsiteY51" fmla="*/ 904240 h 1808480"/>
              <a:gd name="connsiteX52" fmla="*/ 1236027 w 4728210"/>
              <a:gd name="connsiteY52" fmla="*/ 907415 h 1808480"/>
              <a:gd name="connsiteX53" fmla="*/ 1241425 w 4728210"/>
              <a:gd name="connsiteY53" fmla="*/ 938212 h 1808480"/>
              <a:gd name="connsiteX54" fmla="*/ 1325880 w 4728210"/>
              <a:gd name="connsiteY54" fmla="*/ 939800 h 1808480"/>
              <a:gd name="connsiteX55" fmla="*/ 1325880 w 4728210"/>
              <a:gd name="connsiteY55" fmla="*/ 949960 h 1808480"/>
              <a:gd name="connsiteX56" fmla="*/ 1325880 w 4728210"/>
              <a:gd name="connsiteY56" fmla="*/ 949960 h 1808480"/>
              <a:gd name="connsiteX57" fmla="*/ 1351280 w 4728210"/>
              <a:gd name="connsiteY57" fmla="*/ 975360 h 1808480"/>
              <a:gd name="connsiteX58" fmla="*/ 1407160 w 4728210"/>
              <a:gd name="connsiteY58" fmla="*/ 975360 h 1808480"/>
              <a:gd name="connsiteX59" fmla="*/ 1407160 w 4728210"/>
              <a:gd name="connsiteY59" fmla="*/ 1000760 h 1808480"/>
              <a:gd name="connsiteX60" fmla="*/ 1447800 w 4728210"/>
              <a:gd name="connsiteY60" fmla="*/ 1000760 h 1808480"/>
              <a:gd name="connsiteX61" fmla="*/ 1529080 w 4728210"/>
              <a:gd name="connsiteY61" fmla="*/ 1000760 h 1808480"/>
              <a:gd name="connsiteX62" fmla="*/ 1529080 w 4728210"/>
              <a:gd name="connsiteY62" fmla="*/ 1046480 h 1808480"/>
              <a:gd name="connsiteX63" fmla="*/ 1589723 w 4728210"/>
              <a:gd name="connsiteY63" fmla="*/ 1048067 h 1808480"/>
              <a:gd name="connsiteX64" fmla="*/ 1616709 w 4728210"/>
              <a:gd name="connsiteY64" fmla="*/ 1067118 h 1808480"/>
              <a:gd name="connsiteX65" fmla="*/ 1648460 w 4728210"/>
              <a:gd name="connsiteY65" fmla="*/ 1067117 h 1808480"/>
              <a:gd name="connsiteX66" fmla="*/ 1648142 w 4728210"/>
              <a:gd name="connsiteY66" fmla="*/ 1098550 h 1808480"/>
              <a:gd name="connsiteX67" fmla="*/ 1685925 w 4728210"/>
              <a:gd name="connsiteY67" fmla="*/ 1096963 h 1808480"/>
              <a:gd name="connsiteX68" fmla="*/ 1687512 w 4728210"/>
              <a:gd name="connsiteY68" fmla="*/ 1141730 h 1808480"/>
              <a:gd name="connsiteX69" fmla="*/ 1817370 w 4728210"/>
              <a:gd name="connsiteY69" fmla="*/ 1144905 h 1808480"/>
              <a:gd name="connsiteX70" fmla="*/ 1823720 w 4728210"/>
              <a:gd name="connsiteY70" fmla="*/ 1178560 h 1808480"/>
              <a:gd name="connsiteX71" fmla="*/ 1823720 w 4728210"/>
              <a:gd name="connsiteY71" fmla="*/ 1178560 h 1808480"/>
              <a:gd name="connsiteX72" fmla="*/ 1854200 w 4728210"/>
              <a:gd name="connsiteY72" fmla="*/ 1209040 h 1808480"/>
              <a:gd name="connsiteX73" fmla="*/ 1910080 w 4728210"/>
              <a:gd name="connsiteY73" fmla="*/ 1209040 h 1808480"/>
              <a:gd name="connsiteX74" fmla="*/ 1910080 w 4728210"/>
              <a:gd name="connsiteY74" fmla="*/ 1209040 h 1808480"/>
              <a:gd name="connsiteX75" fmla="*/ 1909445 w 4728210"/>
              <a:gd name="connsiteY75" fmla="*/ 1243330 h 1808480"/>
              <a:gd name="connsiteX76" fmla="*/ 1941724 w 4728210"/>
              <a:gd name="connsiteY76" fmla="*/ 1248094 h 1808480"/>
              <a:gd name="connsiteX77" fmla="*/ 1946169 w 4728210"/>
              <a:gd name="connsiteY77" fmla="*/ 1315932 h 1808480"/>
              <a:gd name="connsiteX78" fmla="*/ 2098040 w 4728210"/>
              <a:gd name="connsiteY78" fmla="*/ 1310640 h 1808480"/>
              <a:gd name="connsiteX79" fmla="*/ 2098040 w 4728210"/>
              <a:gd name="connsiteY79" fmla="*/ 1397000 h 1808480"/>
              <a:gd name="connsiteX80" fmla="*/ 2458720 w 4728210"/>
              <a:gd name="connsiteY80" fmla="*/ 1397000 h 1808480"/>
              <a:gd name="connsiteX81" fmla="*/ 2458720 w 4728210"/>
              <a:gd name="connsiteY81" fmla="*/ 1468120 h 1808480"/>
              <a:gd name="connsiteX82" fmla="*/ 2611120 w 4728210"/>
              <a:gd name="connsiteY82" fmla="*/ 1468120 h 1808480"/>
              <a:gd name="connsiteX83" fmla="*/ 2611120 w 4728210"/>
              <a:gd name="connsiteY83" fmla="*/ 1554480 h 1808480"/>
              <a:gd name="connsiteX84" fmla="*/ 2702560 w 4728210"/>
              <a:gd name="connsiteY84" fmla="*/ 1554480 h 1808480"/>
              <a:gd name="connsiteX85" fmla="*/ 2702560 w 4728210"/>
              <a:gd name="connsiteY85" fmla="*/ 1645920 h 1808480"/>
              <a:gd name="connsiteX86" fmla="*/ 2763520 w 4728210"/>
              <a:gd name="connsiteY86" fmla="*/ 1645920 h 1808480"/>
              <a:gd name="connsiteX87" fmla="*/ 2763520 w 4728210"/>
              <a:gd name="connsiteY87" fmla="*/ 1645920 h 1808480"/>
              <a:gd name="connsiteX88" fmla="*/ 2844800 w 4728210"/>
              <a:gd name="connsiteY88" fmla="*/ 1645920 h 1808480"/>
              <a:gd name="connsiteX89" fmla="*/ 2844800 w 4728210"/>
              <a:gd name="connsiteY89" fmla="*/ 1727200 h 1808480"/>
              <a:gd name="connsiteX90" fmla="*/ 3058160 w 4728210"/>
              <a:gd name="connsiteY90" fmla="*/ 1727200 h 1808480"/>
              <a:gd name="connsiteX91" fmla="*/ 3058160 w 4728210"/>
              <a:gd name="connsiteY91" fmla="*/ 1804670 h 1808480"/>
              <a:gd name="connsiteX92" fmla="*/ 4728210 w 4728210"/>
              <a:gd name="connsiteY92" fmla="*/ 1808480 h 18084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Lst>
            <a:rect l="l" t="t" r="r" b="b"/>
            <a:pathLst>
              <a:path w="4728210" h="1808480">
                <a:moveTo>
                  <a:pt x="0" y="0"/>
                </a:moveTo>
                <a:lnTo>
                  <a:pt x="137160" y="0"/>
                </a:lnTo>
                <a:lnTo>
                  <a:pt x="137160" y="30480"/>
                </a:lnTo>
                <a:lnTo>
                  <a:pt x="198120" y="30480"/>
                </a:lnTo>
                <a:lnTo>
                  <a:pt x="198120" y="55880"/>
                </a:lnTo>
                <a:lnTo>
                  <a:pt x="198120" y="55880"/>
                </a:lnTo>
                <a:lnTo>
                  <a:pt x="218440" y="76200"/>
                </a:lnTo>
                <a:lnTo>
                  <a:pt x="269240" y="76200"/>
                </a:lnTo>
                <a:lnTo>
                  <a:pt x="269240" y="137160"/>
                </a:lnTo>
                <a:lnTo>
                  <a:pt x="314960" y="137160"/>
                </a:lnTo>
                <a:lnTo>
                  <a:pt x="314960" y="177800"/>
                </a:lnTo>
                <a:lnTo>
                  <a:pt x="340360" y="177800"/>
                </a:lnTo>
                <a:lnTo>
                  <a:pt x="340360" y="198120"/>
                </a:lnTo>
                <a:lnTo>
                  <a:pt x="421640" y="198120"/>
                </a:lnTo>
                <a:lnTo>
                  <a:pt x="421640" y="243840"/>
                </a:lnTo>
                <a:lnTo>
                  <a:pt x="452120" y="243840"/>
                </a:lnTo>
                <a:lnTo>
                  <a:pt x="452120" y="269240"/>
                </a:lnTo>
                <a:lnTo>
                  <a:pt x="472440" y="269240"/>
                </a:lnTo>
                <a:lnTo>
                  <a:pt x="472440" y="294640"/>
                </a:lnTo>
                <a:lnTo>
                  <a:pt x="574040" y="294640"/>
                </a:lnTo>
                <a:lnTo>
                  <a:pt x="574040" y="325120"/>
                </a:lnTo>
                <a:lnTo>
                  <a:pt x="589280" y="325120"/>
                </a:lnTo>
                <a:lnTo>
                  <a:pt x="589280" y="386080"/>
                </a:lnTo>
                <a:lnTo>
                  <a:pt x="635000" y="386080"/>
                </a:lnTo>
                <a:lnTo>
                  <a:pt x="635000" y="431800"/>
                </a:lnTo>
                <a:lnTo>
                  <a:pt x="650240" y="431800"/>
                </a:lnTo>
                <a:lnTo>
                  <a:pt x="650240" y="467360"/>
                </a:lnTo>
                <a:lnTo>
                  <a:pt x="675640" y="467360"/>
                </a:lnTo>
                <a:lnTo>
                  <a:pt x="675640" y="492760"/>
                </a:lnTo>
                <a:lnTo>
                  <a:pt x="741680" y="492760"/>
                </a:lnTo>
                <a:lnTo>
                  <a:pt x="741680" y="513080"/>
                </a:lnTo>
                <a:lnTo>
                  <a:pt x="782320" y="513080"/>
                </a:lnTo>
                <a:lnTo>
                  <a:pt x="782320" y="513080"/>
                </a:lnTo>
                <a:lnTo>
                  <a:pt x="795020" y="553086"/>
                </a:lnTo>
                <a:lnTo>
                  <a:pt x="795020" y="587692"/>
                </a:lnTo>
                <a:lnTo>
                  <a:pt x="822960" y="589280"/>
                </a:lnTo>
                <a:lnTo>
                  <a:pt x="822960" y="629920"/>
                </a:lnTo>
                <a:lnTo>
                  <a:pt x="822960" y="629920"/>
                </a:lnTo>
                <a:lnTo>
                  <a:pt x="845184" y="647381"/>
                </a:lnTo>
                <a:lnTo>
                  <a:pt x="874077" y="674370"/>
                </a:lnTo>
                <a:lnTo>
                  <a:pt x="992505" y="672783"/>
                </a:lnTo>
                <a:lnTo>
                  <a:pt x="995680" y="711200"/>
                </a:lnTo>
                <a:lnTo>
                  <a:pt x="1031240" y="711200"/>
                </a:lnTo>
                <a:lnTo>
                  <a:pt x="1031240" y="762000"/>
                </a:lnTo>
                <a:lnTo>
                  <a:pt x="1056640" y="762000"/>
                </a:lnTo>
                <a:lnTo>
                  <a:pt x="1056640" y="812800"/>
                </a:lnTo>
                <a:lnTo>
                  <a:pt x="1102360" y="812800"/>
                </a:lnTo>
                <a:lnTo>
                  <a:pt x="1173480" y="812800"/>
                </a:lnTo>
                <a:lnTo>
                  <a:pt x="1173480" y="812800"/>
                </a:lnTo>
                <a:lnTo>
                  <a:pt x="1173480" y="868680"/>
                </a:lnTo>
                <a:lnTo>
                  <a:pt x="1209040" y="868680"/>
                </a:lnTo>
                <a:lnTo>
                  <a:pt x="1209040" y="904240"/>
                </a:lnTo>
                <a:lnTo>
                  <a:pt x="1236027" y="907415"/>
                </a:lnTo>
                <a:lnTo>
                  <a:pt x="1241425" y="938212"/>
                </a:lnTo>
                <a:lnTo>
                  <a:pt x="1325880" y="939800"/>
                </a:lnTo>
                <a:lnTo>
                  <a:pt x="1325880" y="949960"/>
                </a:lnTo>
                <a:lnTo>
                  <a:pt x="1325880" y="949960"/>
                </a:lnTo>
                <a:lnTo>
                  <a:pt x="1351280" y="975360"/>
                </a:lnTo>
                <a:lnTo>
                  <a:pt x="1407160" y="975360"/>
                </a:lnTo>
                <a:lnTo>
                  <a:pt x="1407160" y="1000760"/>
                </a:lnTo>
                <a:lnTo>
                  <a:pt x="1447800" y="1000760"/>
                </a:lnTo>
                <a:lnTo>
                  <a:pt x="1529080" y="1000760"/>
                </a:lnTo>
                <a:lnTo>
                  <a:pt x="1529080" y="1046480"/>
                </a:lnTo>
                <a:lnTo>
                  <a:pt x="1589723" y="1048067"/>
                </a:lnTo>
                <a:lnTo>
                  <a:pt x="1616709" y="1067118"/>
                </a:lnTo>
                <a:lnTo>
                  <a:pt x="1648460" y="1067117"/>
                </a:lnTo>
                <a:lnTo>
                  <a:pt x="1648142" y="1098550"/>
                </a:lnTo>
                <a:lnTo>
                  <a:pt x="1685925" y="1096963"/>
                </a:lnTo>
                <a:lnTo>
                  <a:pt x="1687512" y="1141730"/>
                </a:lnTo>
                <a:lnTo>
                  <a:pt x="1817370" y="1144905"/>
                </a:lnTo>
                <a:lnTo>
                  <a:pt x="1823720" y="1178560"/>
                </a:lnTo>
                <a:lnTo>
                  <a:pt x="1823720" y="1178560"/>
                </a:lnTo>
                <a:lnTo>
                  <a:pt x="1854200" y="1209040"/>
                </a:lnTo>
                <a:lnTo>
                  <a:pt x="1910080" y="1209040"/>
                </a:lnTo>
                <a:lnTo>
                  <a:pt x="1910080" y="1209040"/>
                </a:lnTo>
                <a:cubicBezTo>
                  <a:pt x="1909516" y="1222587"/>
                  <a:pt x="1910009" y="1229783"/>
                  <a:pt x="1909445" y="1243330"/>
                </a:cubicBezTo>
                <a:lnTo>
                  <a:pt x="1941724" y="1248094"/>
                </a:lnTo>
                <a:lnTo>
                  <a:pt x="1946169" y="1315932"/>
                </a:lnTo>
                <a:lnTo>
                  <a:pt x="2098040" y="1310640"/>
                </a:lnTo>
                <a:lnTo>
                  <a:pt x="2098040" y="1397000"/>
                </a:lnTo>
                <a:lnTo>
                  <a:pt x="2458720" y="1397000"/>
                </a:lnTo>
                <a:lnTo>
                  <a:pt x="2458720" y="1468120"/>
                </a:lnTo>
                <a:lnTo>
                  <a:pt x="2611120" y="1468120"/>
                </a:lnTo>
                <a:lnTo>
                  <a:pt x="2611120" y="1554480"/>
                </a:lnTo>
                <a:lnTo>
                  <a:pt x="2702560" y="1554480"/>
                </a:lnTo>
                <a:lnTo>
                  <a:pt x="2702560" y="1645920"/>
                </a:lnTo>
                <a:lnTo>
                  <a:pt x="2763520" y="1645920"/>
                </a:lnTo>
                <a:lnTo>
                  <a:pt x="2763520" y="1645920"/>
                </a:lnTo>
                <a:lnTo>
                  <a:pt x="2844800" y="1645920"/>
                </a:lnTo>
                <a:lnTo>
                  <a:pt x="2844800" y="1727200"/>
                </a:lnTo>
                <a:lnTo>
                  <a:pt x="3058160" y="1727200"/>
                </a:lnTo>
                <a:lnTo>
                  <a:pt x="3058160" y="1804670"/>
                </a:lnTo>
                <a:lnTo>
                  <a:pt x="4728210" y="1808480"/>
                </a:lnTo>
              </a:path>
            </a:pathLst>
          </a:custGeom>
          <a:noFill/>
          <a:ln w="28575">
            <a:solidFill>
              <a:schemeClr val="accent3"/>
            </a:solidFill>
            <a:miter lim="800000"/>
            <a:headEnd/>
            <a:tailEnd/>
          </a:ln>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Arial"/>
              <a:ea typeface="+mn-ea"/>
              <a:cs typeface="Arial" panose="020B0604020202020204" pitchFamily="34" charset="0"/>
            </a:endParaRPr>
          </a:p>
        </p:txBody>
      </p:sp>
      <p:sp>
        <p:nvSpPr>
          <p:cNvPr id="126" name="Freeform: Shape 125">
            <a:extLst>
              <a:ext uri="{FF2B5EF4-FFF2-40B4-BE49-F238E27FC236}">
                <a16:creationId xmlns:a16="http://schemas.microsoft.com/office/drawing/2014/main" id="{1DEBA129-E100-407D-8BB0-BF23D33FAA85}"/>
              </a:ext>
            </a:extLst>
          </p:cNvPr>
          <p:cNvSpPr/>
          <p:nvPr/>
        </p:nvSpPr>
        <p:spPr bwMode="auto">
          <a:xfrm>
            <a:off x="6625167" y="1786467"/>
            <a:ext cx="3602566" cy="2002366"/>
          </a:xfrm>
          <a:custGeom>
            <a:avLst/>
            <a:gdLst>
              <a:gd name="connsiteX0" fmla="*/ 0 w 3602566"/>
              <a:gd name="connsiteY0" fmla="*/ 0 h 2002366"/>
              <a:gd name="connsiteX1" fmla="*/ 105833 w 3602566"/>
              <a:gd name="connsiteY1" fmla="*/ 0 h 2002366"/>
              <a:gd name="connsiteX2" fmla="*/ 105833 w 3602566"/>
              <a:gd name="connsiteY2" fmla="*/ 16933 h 2002366"/>
              <a:gd name="connsiteX3" fmla="*/ 203200 w 3602566"/>
              <a:gd name="connsiteY3" fmla="*/ 16933 h 2002366"/>
              <a:gd name="connsiteX4" fmla="*/ 203200 w 3602566"/>
              <a:gd name="connsiteY4" fmla="*/ 55033 h 2002366"/>
              <a:gd name="connsiteX5" fmla="*/ 237066 w 3602566"/>
              <a:gd name="connsiteY5" fmla="*/ 55033 h 2002366"/>
              <a:gd name="connsiteX6" fmla="*/ 237066 w 3602566"/>
              <a:gd name="connsiteY6" fmla="*/ 84666 h 2002366"/>
              <a:gd name="connsiteX7" fmla="*/ 283633 w 3602566"/>
              <a:gd name="connsiteY7" fmla="*/ 84666 h 2002366"/>
              <a:gd name="connsiteX8" fmla="*/ 283633 w 3602566"/>
              <a:gd name="connsiteY8" fmla="*/ 118533 h 2002366"/>
              <a:gd name="connsiteX9" fmla="*/ 355600 w 3602566"/>
              <a:gd name="connsiteY9" fmla="*/ 118533 h 2002366"/>
              <a:gd name="connsiteX10" fmla="*/ 351366 w 3602566"/>
              <a:gd name="connsiteY10" fmla="*/ 122767 h 2002366"/>
              <a:gd name="connsiteX11" fmla="*/ 351366 w 3602566"/>
              <a:gd name="connsiteY11" fmla="*/ 139700 h 2002366"/>
              <a:gd name="connsiteX12" fmla="*/ 427566 w 3602566"/>
              <a:gd name="connsiteY12" fmla="*/ 139700 h 2002366"/>
              <a:gd name="connsiteX13" fmla="*/ 427566 w 3602566"/>
              <a:gd name="connsiteY13" fmla="*/ 139700 h 2002366"/>
              <a:gd name="connsiteX14" fmla="*/ 427566 w 3602566"/>
              <a:gd name="connsiteY14" fmla="*/ 169333 h 2002366"/>
              <a:gd name="connsiteX15" fmla="*/ 474133 w 3602566"/>
              <a:gd name="connsiteY15" fmla="*/ 169333 h 2002366"/>
              <a:gd name="connsiteX16" fmla="*/ 474133 w 3602566"/>
              <a:gd name="connsiteY16" fmla="*/ 198966 h 2002366"/>
              <a:gd name="connsiteX17" fmla="*/ 512233 w 3602566"/>
              <a:gd name="connsiteY17" fmla="*/ 198966 h 2002366"/>
              <a:gd name="connsiteX18" fmla="*/ 512233 w 3602566"/>
              <a:gd name="connsiteY18" fmla="*/ 224366 h 2002366"/>
              <a:gd name="connsiteX19" fmla="*/ 537633 w 3602566"/>
              <a:gd name="connsiteY19" fmla="*/ 224366 h 2002366"/>
              <a:gd name="connsiteX20" fmla="*/ 537633 w 3602566"/>
              <a:gd name="connsiteY20" fmla="*/ 224366 h 2002366"/>
              <a:gd name="connsiteX21" fmla="*/ 588433 w 3602566"/>
              <a:gd name="connsiteY21" fmla="*/ 224366 h 2002366"/>
              <a:gd name="connsiteX22" fmla="*/ 588433 w 3602566"/>
              <a:gd name="connsiteY22" fmla="*/ 266700 h 2002366"/>
              <a:gd name="connsiteX23" fmla="*/ 639233 w 3602566"/>
              <a:gd name="connsiteY23" fmla="*/ 266700 h 2002366"/>
              <a:gd name="connsiteX24" fmla="*/ 639233 w 3602566"/>
              <a:gd name="connsiteY24" fmla="*/ 292100 h 2002366"/>
              <a:gd name="connsiteX25" fmla="*/ 694266 w 3602566"/>
              <a:gd name="connsiteY25" fmla="*/ 292100 h 2002366"/>
              <a:gd name="connsiteX26" fmla="*/ 694266 w 3602566"/>
              <a:gd name="connsiteY26" fmla="*/ 313266 h 2002366"/>
              <a:gd name="connsiteX27" fmla="*/ 723900 w 3602566"/>
              <a:gd name="connsiteY27" fmla="*/ 313266 h 2002366"/>
              <a:gd name="connsiteX28" fmla="*/ 723900 w 3602566"/>
              <a:gd name="connsiteY28" fmla="*/ 351366 h 2002366"/>
              <a:gd name="connsiteX29" fmla="*/ 783166 w 3602566"/>
              <a:gd name="connsiteY29" fmla="*/ 351366 h 2002366"/>
              <a:gd name="connsiteX30" fmla="*/ 783166 w 3602566"/>
              <a:gd name="connsiteY30" fmla="*/ 372533 h 2002366"/>
              <a:gd name="connsiteX31" fmla="*/ 808566 w 3602566"/>
              <a:gd name="connsiteY31" fmla="*/ 372533 h 2002366"/>
              <a:gd name="connsiteX32" fmla="*/ 808566 w 3602566"/>
              <a:gd name="connsiteY32" fmla="*/ 406400 h 2002366"/>
              <a:gd name="connsiteX33" fmla="*/ 825500 w 3602566"/>
              <a:gd name="connsiteY33" fmla="*/ 406400 h 2002366"/>
              <a:gd name="connsiteX34" fmla="*/ 825500 w 3602566"/>
              <a:gd name="connsiteY34" fmla="*/ 448733 h 2002366"/>
              <a:gd name="connsiteX35" fmla="*/ 931333 w 3602566"/>
              <a:gd name="connsiteY35" fmla="*/ 448733 h 2002366"/>
              <a:gd name="connsiteX36" fmla="*/ 931333 w 3602566"/>
              <a:gd name="connsiteY36" fmla="*/ 465666 h 2002366"/>
              <a:gd name="connsiteX37" fmla="*/ 956733 w 3602566"/>
              <a:gd name="connsiteY37" fmla="*/ 465666 h 2002366"/>
              <a:gd name="connsiteX38" fmla="*/ 956733 w 3602566"/>
              <a:gd name="connsiteY38" fmla="*/ 499533 h 2002366"/>
              <a:gd name="connsiteX39" fmla="*/ 982133 w 3602566"/>
              <a:gd name="connsiteY39" fmla="*/ 499533 h 2002366"/>
              <a:gd name="connsiteX40" fmla="*/ 982133 w 3602566"/>
              <a:gd name="connsiteY40" fmla="*/ 524933 h 2002366"/>
              <a:gd name="connsiteX41" fmla="*/ 1007533 w 3602566"/>
              <a:gd name="connsiteY41" fmla="*/ 524933 h 2002366"/>
              <a:gd name="connsiteX42" fmla="*/ 1007533 w 3602566"/>
              <a:gd name="connsiteY42" fmla="*/ 563033 h 2002366"/>
              <a:gd name="connsiteX43" fmla="*/ 1041400 w 3602566"/>
              <a:gd name="connsiteY43" fmla="*/ 563033 h 2002366"/>
              <a:gd name="connsiteX44" fmla="*/ 1041400 w 3602566"/>
              <a:gd name="connsiteY44" fmla="*/ 563033 h 2002366"/>
              <a:gd name="connsiteX45" fmla="*/ 1071033 w 3602566"/>
              <a:gd name="connsiteY45" fmla="*/ 592666 h 2002366"/>
              <a:gd name="connsiteX46" fmla="*/ 1071033 w 3602566"/>
              <a:gd name="connsiteY46" fmla="*/ 618066 h 2002366"/>
              <a:gd name="connsiteX47" fmla="*/ 1109133 w 3602566"/>
              <a:gd name="connsiteY47" fmla="*/ 618066 h 2002366"/>
              <a:gd name="connsiteX48" fmla="*/ 1109133 w 3602566"/>
              <a:gd name="connsiteY48" fmla="*/ 651933 h 2002366"/>
              <a:gd name="connsiteX49" fmla="*/ 1168400 w 3602566"/>
              <a:gd name="connsiteY49" fmla="*/ 651933 h 2002366"/>
              <a:gd name="connsiteX50" fmla="*/ 1168400 w 3602566"/>
              <a:gd name="connsiteY50" fmla="*/ 681566 h 2002366"/>
              <a:gd name="connsiteX51" fmla="*/ 1214966 w 3602566"/>
              <a:gd name="connsiteY51" fmla="*/ 681566 h 2002366"/>
              <a:gd name="connsiteX52" fmla="*/ 1214966 w 3602566"/>
              <a:gd name="connsiteY52" fmla="*/ 715433 h 2002366"/>
              <a:gd name="connsiteX53" fmla="*/ 1265766 w 3602566"/>
              <a:gd name="connsiteY53" fmla="*/ 715433 h 2002366"/>
              <a:gd name="connsiteX54" fmla="*/ 1265766 w 3602566"/>
              <a:gd name="connsiteY54" fmla="*/ 736600 h 2002366"/>
              <a:gd name="connsiteX55" fmla="*/ 1320800 w 3602566"/>
              <a:gd name="connsiteY55" fmla="*/ 736600 h 2002366"/>
              <a:gd name="connsiteX56" fmla="*/ 1320800 w 3602566"/>
              <a:gd name="connsiteY56" fmla="*/ 766233 h 2002366"/>
              <a:gd name="connsiteX57" fmla="*/ 1384300 w 3602566"/>
              <a:gd name="connsiteY57" fmla="*/ 766233 h 2002366"/>
              <a:gd name="connsiteX58" fmla="*/ 1384300 w 3602566"/>
              <a:gd name="connsiteY58" fmla="*/ 791633 h 2002366"/>
              <a:gd name="connsiteX59" fmla="*/ 1456266 w 3602566"/>
              <a:gd name="connsiteY59" fmla="*/ 791633 h 2002366"/>
              <a:gd name="connsiteX60" fmla="*/ 1456266 w 3602566"/>
              <a:gd name="connsiteY60" fmla="*/ 821266 h 2002366"/>
              <a:gd name="connsiteX61" fmla="*/ 1528233 w 3602566"/>
              <a:gd name="connsiteY61" fmla="*/ 821266 h 2002366"/>
              <a:gd name="connsiteX62" fmla="*/ 1528233 w 3602566"/>
              <a:gd name="connsiteY62" fmla="*/ 821266 h 2002366"/>
              <a:gd name="connsiteX63" fmla="*/ 1600200 w 3602566"/>
              <a:gd name="connsiteY63" fmla="*/ 821266 h 2002366"/>
              <a:gd name="connsiteX64" fmla="*/ 1600200 w 3602566"/>
              <a:gd name="connsiteY64" fmla="*/ 876300 h 2002366"/>
              <a:gd name="connsiteX65" fmla="*/ 1651000 w 3602566"/>
              <a:gd name="connsiteY65" fmla="*/ 876300 h 2002366"/>
              <a:gd name="connsiteX66" fmla="*/ 1651000 w 3602566"/>
              <a:gd name="connsiteY66" fmla="*/ 918633 h 2002366"/>
              <a:gd name="connsiteX67" fmla="*/ 1706033 w 3602566"/>
              <a:gd name="connsiteY67" fmla="*/ 918633 h 2002366"/>
              <a:gd name="connsiteX68" fmla="*/ 1706033 w 3602566"/>
              <a:gd name="connsiteY68" fmla="*/ 948266 h 2002366"/>
              <a:gd name="connsiteX69" fmla="*/ 1773766 w 3602566"/>
              <a:gd name="connsiteY69" fmla="*/ 948266 h 2002366"/>
              <a:gd name="connsiteX70" fmla="*/ 1773766 w 3602566"/>
              <a:gd name="connsiteY70" fmla="*/ 982133 h 2002366"/>
              <a:gd name="connsiteX71" fmla="*/ 1833033 w 3602566"/>
              <a:gd name="connsiteY71" fmla="*/ 982133 h 2002366"/>
              <a:gd name="connsiteX72" fmla="*/ 1833033 w 3602566"/>
              <a:gd name="connsiteY72" fmla="*/ 1028700 h 2002366"/>
              <a:gd name="connsiteX73" fmla="*/ 1879600 w 3602566"/>
              <a:gd name="connsiteY73" fmla="*/ 1028700 h 2002366"/>
              <a:gd name="connsiteX74" fmla="*/ 1879600 w 3602566"/>
              <a:gd name="connsiteY74" fmla="*/ 1087966 h 2002366"/>
              <a:gd name="connsiteX75" fmla="*/ 1917700 w 3602566"/>
              <a:gd name="connsiteY75" fmla="*/ 1087966 h 2002366"/>
              <a:gd name="connsiteX76" fmla="*/ 1934633 w 3602566"/>
              <a:gd name="connsiteY76" fmla="*/ 1104899 h 2002366"/>
              <a:gd name="connsiteX77" fmla="*/ 1955800 w 3602566"/>
              <a:gd name="connsiteY77" fmla="*/ 1126066 h 2002366"/>
              <a:gd name="connsiteX78" fmla="*/ 1955800 w 3602566"/>
              <a:gd name="connsiteY78" fmla="*/ 1164166 h 2002366"/>
              <a:gd name="connsiteX79" fmla="*/ 2019300 w 3602566"/>
              <a:gd name="connsiteY79" fmla="*/ 1164166 h 2002366"/>
              <a:gd name="connsiteX80" fmla="*/ 2019300 w 3602566"/>
              <a:gd name="connsiteY80" fmla="*/ 1206500 h 2002366"/>
              <a:gd name="connsiteX81" fmla="*/ 2082800 w 3602566"/>
              <a:gd name="connsiteY81" fmla="*/ 1206500 h 2002366"/>
              <a:gd name="connsiteX82" fmla="*/ 2082800 w 3602566"/>
              <a:gd name="connsiteY82" fmla="*/ 1244600 h 2002366"/>
              <a:gd name="connsiteX83" fmla="*/ 2116666 w 3602566"/>
              <a:gd name="connsiteY83" fmla="*/ 1244600 h 2002366"/>
              <a:gd name="connsiteX84" fmla="*/ 2129366 w 3602566"/>
              <a:gd name="connsiteY84" fmla="*/ 1257300 h 2002366"/>
              <a:gd name="connsiteX85" fmla="*/ 2175933 w 3602566"/>
              <a:gd name="connsiteY85" fmla="*/ 1257300 h 2002366"/>
              <a:gd name="connsiteX86" fmla="*/ 2175933 w 3602566"/>
              <a:gd name="connsiteY86" fmla="*/ 1316566 h 2002366"/>
              <a:gd name="connsiteX87" fmla="*/ 2222500 w 3602566"/>
              <a:gd name="connsiteY87" fmla="*/ 1316566 h 2002366"/>
              <a:gd name="connsiteX88" fmla="*/ 2222500 w 3602566"/>
              <a:gd name="connsiteY88" fmla="*/ 1346200 h 2002366"/>
              <a:gd name="connsiteX89" fmla="*/ 2290233 w 3602566"/>
              <a:gd name="connsiteY89" fmla="*/ 1346200 h 2002366"/>
              <a:gd name="connsiteX90" fmla="*/ 2290233 w 3602566"/>
              <a:gd name="connsiteY90" fmla="*/ 1397000 h 2002366"/>
              <a:gd name="connsiteX91" fmla="*/ 2349500 w 3602566"/>
              <a:gd name="connsiteY91" fmla="*/ 1397000 h 2002366"/>
              <a:gd name="connsiteX92" fmla="*/ 2349500 w 3602566"/>
              <a:gd name="connsiteY92" fmla="*/ 1397000 h 2002366"/>
              <a:gd name="connsiteX93" fmla="*/ 2413000 w 3602566"/>
              <a:gd name="connsiteY93" fmla="*/ 1397000 h 2002366"/>
              <a:gd name="connsiteX94" fmla="*/ 2413000 w 3602566"/>
              <a:gd name="connsiteY94" fmla="*/ 1456266 h 2002366"/>
              <a:gd name="connsiteX95" fmla="*/ 2480733 w 3602566"/>
              <a:gd name="connsiteY95" fmla="*/ 1456266 h 2002366"/>
              <a:gd name="connsiteX96" fmla="*/ 2480733 w 3602566"/>
              <a:gd name="connsiteY96" fmla="*/ 1477433 h 2002366"/>
              <a:gd name="connsiteX97" fmla="*/ 2569633 w 3602566"/>
              <a:gd name="connsiteY97" fmla="*/ 1477433 h 2002366"/>
              <a:gd name="connsiteX98" fmla="*/ 2569633 w 3602566"/>
              <a:gd name="connsiteY98" fmla="*/ 1536700 h 2002366"/>
              <a:gd name="connsiteX99" fmla="*/ 2624666 w 3602566"/>
              <a:gd name="connsiteY99" fmla="*/ 1536700 h 2002366"/>
              <a:gd name="connsiteX100" fmla="*/ 2624666 w 3602566"/>
              <a:gd name="connsiteY100" fmla="*/ 1566333 h 2002366"/>
              <a:gd name="connsiteX101" fmla="*/ 2662766 w 3602566"/>
              <a:gd name="connsiteY101" fmla="*/ 1566333 h 2002366"/>
              <a:gd name="connsiteX102" fmla="*/ 2662766 w 3602566"/>
              <a:gd name="connsiteY102" fmla="*/ 1604433 h 2002366"/>
              <a:gd name="connsiteX103" fmla="*/ 2717800 w 3602566"/>
              <a:gd name="connsiteY103" fmla="*/ 1604433 h 2002366"/>
              <a:gd name="connsiteX104" fmla="*/ 2717800 w 3602566"/>
              <a:gd name="connsiteY104" fmla="*/ 1634066 h 2002366"/>
              <a:gd name="connsiteX105" fmla="*/ 2764366 w 3602566"/>
              <a:gd name="connsiteY105" fmla="*/ 1634066 h 2002366"/>
              <a:gd name="connsiteX106" fmla="*/ 2764366 w 3602566"/>
              <a:gd name="connsiteY106" fmla="*/ 1680633 h 2002366"/>
              <a:gd name="connsiteX107" fmla="*/ 2874433 w 3602566"/>
              <a:gd name="connsiteY107" fmla="*/ 1680633 h 2002366"/>
              <a:gd name="connsiteX108" fmla="*/ 2874433 w 3602566"/>
              <a:gd name="connsiteY108" fmla="*/ 1731433 h 2002366"/>
              <a:gd name="connsiteX109" fmla="*/ 2963333 w 3602566"/>
              <a:gd name="connsiteY109" fmla="*/ 1731433 h 2002366"/>
              <a:gd name="connsiteX110" fmla="*/ 2963333 w 3602566"/>
              <a:gd name="connsiteY110" fmla="*/ 1786466 h 2002366"/>
              <a:gd name="connsiteX111" fmla="*/ 3005666 w 3602566"/>
              <a:gd name="connsiteY111" fmla="*/ 1786466 h 2002366"/>
              <a:gd name="connsiteX112" fmla="*/ 3005666 w 3602566"/>
              <a:gd name="connsiteY112" fmla="*/ 1820333 h 2002366"/>
              <a:gd name="connsiteX113" fmla="*/ 3043766 w 3602566"/>
              <a:gd name="connsiteY113" fmla="*/ 1820333 h 2002366"/>
              <a:gd name="connsiteX114" fmla="*/ 3043766 w 3602566"/>
              <a:gd name="connsiteY114" fmla="*/ 1858433 h 2002366"/>
              <a:gd name="connsiteX115" fmla="*/ 3107266 w 3602566"/>
              <a:gd name="connsiteY115" fmla="*/ 1858433 h 2002366"/>
              <a:gd name="connsiteX116" fmla="*/ 3107266 w 3602566"/>
              <a:gd name="connsiteY116" fmla="*/ 1917700 h 2002366"/>
              <a:gd name="connsiteX117" fmla="*/ 3200400 w 3602566"/>
              <a:gd name="connsiteY117" fmla="*/ 1917700 h 2002366"/>
              <a:gd name="connsiteX118" fmla="*/ 3200400 w 3602566"/>
              <a:gd name="connsiteY118" fmla="*/ 2002366 h 2002366"/>
              <a:gd name="connsiteX119" fmla="*/ 3602566 w 3602566"/>
              <a:gd name="connsiteY119" fmla="*/ 2002366 h 2002366"/>
              <a:gd name="connsiteX0" fmla="*/ 0 w 3602566"/>
              <a:gd name="connsiteY0" fmla="*/ 0 h 2002366"/>
              <a:gd name="connsiteX1" fmla="*/ 105833 w 3602566"/>
              <a:gd name="connsiteY1" fmla="*/ 0 h 2002366"/>
              <a:gd name="connsiteX2" fmla="*/ 105833 w 3602566"/>
              <a:gd name="connsiteY2" fmla="*/ 16933 h 2002366"/>
              <a:gd name="connsiteX3" fmla="*/ 203200 w 3602566"/>
              <a:gd name="connsiteY3" fmla="*/ 16933 h 2002366"/>
              <a:gd name="connsiteX4" fmla="*/ 203200 w 3602566"/>
              <a:gd name="connsiteY4" fmla="*/ 55033 h 2002366"/>
              <a:gd name="connsiteX5" fmla="*/ 237066 w 3602566"/>
              <a:gd name="connsiteY5" fmla="*/ 55033 h 2002366"/>
              <a:gd name="connsiteX6" fmla="*/ 237066 w 3602566"/>
              <a:gd name="connsiteY6" fmla="*/ 84666 h 2002366"/>
              <a:gd name="connsiteX7" fmla="*/ 283633 w 3602566"/>
              <a:gd name="connsiteY7" fmla="*/ 84666 h 2002366"/>
              <a:gd name="connsiteX8" fmla="*/ 283633 w 3602566"/>
              <a:gd name="connsiteY8" fmla="*/ 118533 h 2002366"/>
              <a:gd name="connsiteX9" fmla="*/ 355600 w 3602566"/>
              <a:gd name="connsiteY9" fmla="*/ 118533 h 2002366"/>
              <a:gd name="connsiteX10" fmla="*/ 351366 w 3602566"/>
              <a:gd name="connsiteY10" fmla="*/ 122767 h 2002366"/>
              <a:gd name="connsiteX11" fmla="*/ 351366 w 3602566"/>
              <a:gd name="connsiteY11" fmla="*/ 139700 h 2002366"/>
              <a:gd name="connsiteX12" fmla="*/ 427566 w 3602566"/>
              <a:gd name="connsiteY12" fmla="*/ 139700 h 2002366"/>
              <a:gd name="connsiteX13" fmla="*/ 427566 w 3602566"/>
              <a:gd name="connsiteY13" fmla="*/ 139700 h 2002366"/>
              <a:gd name="connsiteX14" fmla="*/ 427566 w 3602566"/>
              <a:gd name="connsiteY14" fmla="*/ 169333 h 2002366"/>
              <a:gd name="connsiteX15" fmla="*/ 474133 w 3602566"/>
              <a:gd name="connsiteY15" fmla="*/ 169333 h 2002366"/>
              <a:gd name="connsiteX16" fmla="*/ 474133 w 3602566"/>
              <a:gd name="connsiteY16" fmla="*/ 198966 h 2002366"/>
              <a:gd name="connsiteX17" fmla="*/ 512233 w 3602566"/>
              <a:gd name="connsiteY17" fmla="*/ 198966 h 2002366"/>
              <a:gd name="connsiteX18" fmla="*/ 512233 w 3602566"/>
              <a:gd name="connsiteY18" fmla="*/ 224366 h 2002366"/>
              <a:gd name="connsiteX19" fmla="*/ 537633 w 3602566"/>
              <a:gd name="connsiteY19" fmla="*/ 224366 h 2002366"/>
              <a:gd name="connsiteX20" fmla="*/ 537633 w 3602566"/>
              <a:gd name="connsiteY20" fmla="*/ 224366 h 2002366"/>
              <a:gd name="connsiteX21" fmla="*/ 588433 w 3602566"/>
              <a:gd name="connsiteY21" fmla="*/ 224366 h 2002366"/>
              <a:gd name="connsiteX22" fmla="*/ 588433 w 3602566"/>
              <a:gd name="connsiteY22" fmla="*/ 266700 h 2002366"/>
              <a:gd name="connsiteX23" fmla="*/ 639233 w 3602566"/>
              <a:gd name="connsiteY23" fmla="*/ 266700 h 2002366"/>
              <a:gd name="connsiteX24" fmla="*/ 639233 w 3602566"/>
              <a:gd name="connsiteY24" fmla="*/ 292100 h 2002366"/>
              <a:gd name="connsiteX25" fmla="*/ 694266 w 3602566"/>
              <a:gd name="connsiteY25" fmla="*/ 292100 h 2002366"/>
              <a:gd name="connsiteX26" fmla="*/ 694266 w 3602566"/>
              <a:gd name="connsiteY26" fmla="*/ 313266 h 2002366"/>
              <a:gd name="connsiteX27" fmla="*/ 723900 w 3602566"/>
              <a:gd name="connsiteY27" fmla="*/ 313266 h 2002366"/>
              <a:gd name="connsiteX28" fmla="*/ 723900 w 3602566"/>
              <a:gd name="connsiteY28" fmla="*/ 351366 h 2002366"/>
              <a:gd name="connsiteX29" fmla="*/ 783166 w 3602566"/>
              <a:gd name="connsiteY29" fmla="*/ 351366 h 2002366"/>
              <a:gd name="connsiteX30" fmla="*/ 783166 w 3602566"/>
              <a:gd name="connsiteY30" fmla="*/ 372533 h 2002366"/>
              <a:gd name="connsiteX31" fmla="*/ 808566 w 3602566"/>
              <a:gd name="connsiteY31" fmla="*/ 372533 h 2002366"/>
              <a:gd name="connsiteX32" fmla="*/ 808566 w 3602566"/>
              <a:gd name="connsiteY32" fmla="*/ 406400 h 2002366"/>
              <a:gd name="connsiteX33" fmla="*/ 825500 w 3602566"/>
              <a:gd name="connsiteY33" fmla="*/ 406400 h 2002366"/>
              <a:gd name="connsiteX34" fmla="*/ 825500 w 3602566"/>
              <a:gd name="connsiteY34" fmla="*/ 448733 h 2002366"/>
              <a:gd name="connsiteX35" fmla="*/ 931333 w 3602566"/>
              <a:gd name="connsiteY35" fmla="*/ 448733 h 2002366"/>
              <a:gd name="connsiteX36" fmla="*/ 931333 w 3602566"/>
              <a:gd name="connsiteY36" fmla="*/ 465666 h 2002366"/>
              <a:gd name="connsiteX37" fmla="*/ 956733 w 3602566"/>
              <a:gd name="connsiteY37" fmla="*/ 465666 h 2002366"/>
              <a:gd name="connsiteX38" fmla="*/ 956733 w 3602566"/>
              <a:gd name="connsiteY38" fmla="*/ 499533 h 2002366"/>
              <a:gd name="connsiteX39" fmla="*/ 982133 w 3602566"/>
              <a:gd name="connsiteY39" fmla="*/ 499533 h 2002366"/>
              <a:gd name="connsiteX40" fmla="*/ 982133 w 3602566"/>
              <a:gd name="connsiteY40" fmla="*/ 524933 h 2002366"/>
              <a:gd name="connsiteX41" fmla="*/ 1007533 w 3602566"/>
              <a:gd name="connsiteY41" fmla="*/ 524933 h 2002366"/>
              <a:gd name="connsiteX42" fmla="*/ 1007533 w 3602566"/>
              <a:gd name="connsiteY42" fmla="*/ 563033 h 2002366"/>
              <a:gd name="connsiteX43" fmla="*/ 1041400 w 3602566"/>
              <a:gd name="connsiteY43" fmla="*/ 563033 h 2002366"/>
              <a:gd name="connsiteX44" fmla="*/ 1041400 w 3602566"/>
              <a:gd name="connsiteY44" fmla="*/ 563033 h 2002366"/>
              <a:gd name="connsiteX45" fmla="*/ 1044046 w 3602566"/>
              <a:gd name="connsiteY45" fmla="*/ 602191 h 2002366"/>
              <a:gd name="connsiteX46" fmla="*/ 1071033 w 3602566"/>
              <a:gd name="connsiteY46" fmla="*/ 618066 h 2002366"/>
              <a:gd name="connsiteX47" fmla="*/ 1109133 w 3602566"/>
              <a:gd name="connsiteY47" fmla="*/ 618066 h 2002366"/>
              <a:gd name="connsiteX48" fmla="*/ 1109133 w 3602566"/>
              <a:gd name="connsiteY48" fmla="*/ 651933 h 2002366"/>
              <a:gd name="connsiteX49" fmla="*/ 1168400 w 3602566"/>
              <a:gd name="connsiteY49" fmla="*/ 651933 h 2002366"/>
              <a:gd name="connsiteX50" fmla="*/ 1168400 w 3602566"/>
              <a:gd name="connsiteY50" fmla="*/ 681566 h 2002366"/>
              <a:gd name="connsiteX51" fmla="*/ 1214966 w 3602566"/>
              <a:gd name="connsiteY51" fmla="*/ 681566 h 2002366"/>
              <a:gd name="connsiteX52" fmla="*/ 1214966 w 3602566"/>
              <a:gd name="connsiteY52" fmla="*/ 715433 h 2002366"/>
              <a:gd name="connsiteX53" fmla="*/ 1265766 w 3602566"/>
              <a:gd name="connsiteY53" fmla="*/ 715433 h 2002366"/>
              <a:gd name="connsiteX54" fmla="*/ 1265766 w 3602566"/>
              <a:gd name="connsiteY54" fmla="*/ 736600 h 2002366"/>
              <a:gd name="connsiteX55" fmla="*/ 1320800 w 3602566"/>
              <a:gd name="connsiteY55" fmla="*/ 736600 h 2002366"/>
              <a:gd name="connsiteX56" fmla="*/ 1320800 w 3602566"/>
              <a:gd name="connsiteY56" fmla="*/ 766233 h 2002366"/>
              <a:gd name="connsiteX57" fmla="*/ 1384300 w 3602566"/>
              <a:gd name="connsiteY57" fmla="*/ 766233 h 2002366"/>
              <a:gd name="connsiteX58" fmla="*/ 1384300 w 3602566"/>
              <a:gd name="connsiteY58" fmla="*/ 791633 h 2002366"/>
              <a:gd name="connsiteX59" fmla="*/ 1456266 w 3602566"/>
              <a:gd name="connsiteY59" fmla="*/ 791633 h 2002366"/>
              <a:gd name="connsiteX60" fmla="*/ 1456266 w 3602566"/>
              <a:gd name="connsiteY60" fmla="*/ 821266 h 2002366"/>
              <a:gd name="connsiteX61" fmla="*/ 1528233 w 3602566"/>
              <a:gd name="connsiteY61" fmla="*/ 821266 h 2002366"/>
              <a:gd name="connsiteX62" fmla="*/ 1528233 w 3602566"/>
              <a:gd name="connsiteY62" fmla="*/ 821266 h 2002366"/>
              <a:gd name="connsiteX63" fmla="*/ 1600200 w 3602566"/>
              <a:gd name="connsiteY63" fmla="*/ 821266 h 2002366"/>
              <a:gd name="connsiteX64" fmla="*/ 1600200 w 3602566"/>
              <a:gd name="connsiteY64" fmla="*/ 876300 h 2002366"/>
              <a:gd name="connsiteX65" fmla="*/ 1651000 w 3602566"/>
              <a:gd name="connsiteY65" fmla="*/ 876300 h 2002366"/>
              <a:gd name="connsiteX66" fmla="*/ 1651000 w 3602566"/>
              <a:gd name="connsiteY66" fmla="*/ 918633 h 2002366"/>
              <a:gd name="connsiteX67" fmla="*/ 1706033 w 3602566"/>
              <a:gd name="connsiteY67" fmla="*/ 918633 h 2002366"/>
              <a:gd name="connsiteX68" fmla="*/ 1706033 w 3602566"/>
              <a:gd name="connsiteY68" fmla="*/ 948266 h 2002366"/>
              <a:gd name="connsiteX69" fmla="*/ 1773766 w 3602566"/>
              <a:gd name="connsiteY69" fmla="*/ 948266 h 2002366"/>
              <a:gd name="connsiteX70" fmla="*/ 1773766 w 3602566"/>
              <a:gd name="connsiteY70" fmla="*/ 982133 h 2002366"/>
              <a:gd name="connsiteX71" fmla="*/ 1833033 w 3602566"/>
              <a:gd name="connsiteY71" fmla="*/ 982133 h 2002366"/>
              <a:gd name="connsiteX72" fmla="*/ 1833033 w 3602566"/>
              <a:gd name="connsiteY72" fmla="*/ 1028700 h 2002366"/>
              <a:gd name="connsiteX73" fmla="*/ 1879600 w 3602566"/>
              <a:gd name="connsiteY73" fmla="*/ 1028700 h 2002366"/>
              <a:gd name="connsiteX74" fmla="*/ 1879600 w 3602566"/>
              <a:gd name="connsiteY74" fmla="*/ 1087966 h 2002366"/>
              <a:gd name="connsiteX75" fmla="*/ 1917700 w 3602566"/>
              <a:gd name="connsiteY75" fmla="*/ 1087966 h 2002366"/>
              <a:gd name="connsiteX76" fmla="*/ 1934633 w 3602566"/>
              <a:gd name="connsiteY76" fmla="*/ 1104899 h 2002366"/>
              <a:gd name="connsiteX77" fmla="*/ 1955800 w 3602566"/>
              <a:gd name="connsiteY77" fmla="*/ 1126066 h 2002366"/>
              <a:gd name="connsiteX78" fmla="*/ 1955800 w 3602566"/>
              <a:gd name="connsiteY78" fmla="*/ 1164166 h 2002366"/>
              <a:gd name="connsiteX79" fmla="*/ 2019300 w 3602566"/>
              <a:gd name="connsiteY79" fmla="*/ 1164166 h 2002366"/>
              <a:gd name="connsiteX80" fmla="*/ 2019300 w 3602566"/>
              <a:gd name="connsiteY80" fmla="*/ 1206500 h 2002366"/>
              <a:gd name="connsiteX81" fmla="*/ 2082800 w 3602566"/>
              <a:gd name="connsiteY81" fmla="*/ 1206500 h 2002366"/>
              <a:gd name="connsiteX82" fmla="*/ 2082800 w 3602566"/>
              <a:gd name="connsiteY82" fmla="*/ 1244600 h 2002366"/>
              <a:gd name="connsiteX83" fmla="*/ 2116666 w 3602566"/>
              <a:gd name="connsiteY83" fmla="*/ 1244600 h 2002366"/>
              <a:gd name="connsiteX84" fmla="*/ 2129366 w 3602566"/>
              <a:gd name="connsiteY84" fmla="*/ 1257300 h 2002366"/>
              <a:gd name="connsiteX85" fmla="*/ 2175933 w 3602566"/>
              <a:gd name="connsiteY85" fmla="*/ 1257300 h 2002366"/>
              <a:gd name="connsiteX86" fmla="*/ 2175933 w 3602566"/>
              <a:gd name="connsiteY86" fmla="*/ 1316566 h 2002366"/>
              <a:gd name="connsiteX87" fmla="*/ 2222500 w 3602566"/>
              <a:gd name="connsiteY87" fmla="*/ 1316566 h 2002366"/>
              <a:gd name="connsiteX88" fmla="*/ 2222500 w 3602566"/>
              <a:gd name="connsiteY88" fmla="*/ 1346200 h 2002366"/>
              <a:gd name="connsiteX89" fmla="*/ 2290233 w 3602566"/>
              <a:gd name="connsiteY89" fmla="*/ 1346200 h 2002366"/>
              <a:gd name="connsiteX90" fmla="*/ 2290233 w 3602566"/>
              <a:gd name="connsiteY90" fmla="*/ 1397000 h 2002366"/>
              <a:gd name="connsiteX91" fmla="*/ 2349500 w 3602566"/>
              <a:gd name="connsiteY91" fmla="*/ 1397000 h 2002366"/>
              <a:gd name="connsiteX92" fmla="*/ 2349500 w 3602566"/>
              <a:gd name="connsiteY92" fmla="*/ 1397000 h 2002366"/>
              <a:gd name="connsiteX93" fmla="*/ 2413000 w 3602566"/>
              <a:gd name="connsiteY93" fmla="*/ 1397000 h 2002366"/>
              <a:gd name="connsiteX94" fmla="*/ 2413000 w 3602566"/>
              <a:gd name="connsiteY94" fmla="*/ 1456266 h 2002366"/>
              <a:gd name="connsiteX95" fmla="*/ 2480733 w 3602566"/>
              <a:gd name="connsiteY95" fmla="*/ 1456266 h 2002366"/>
              <a:gd name="connsiteX96" fmla="*/ 2480733 w 3602566"/>
              <a:gd name="connsiteY96" fmla="*/ 1477433 h 2002366"/>
              <a:gd name="connsiteX97" fmla="*/ 2569633 w 3602566"/>
              <a:gd name="connsiteY97" fmla="*/ 1477433 h 2002366"/>
              <a:gd name="connsiteX98" fmla="*/ 2569633 w 3602566"/>
              <a:gd name="connsiteY98" fmla="*/ 1536700 h 2002366"/>
              <a:gd name="connsiteX99" fmla="*/ 2624666 w 3602566"/>
              <a:gd name="connsiteY99" fmla="*/ 1536700 h 2002366"/>
              <a:gd name="connsiteX100" fmla="*/ 2624666 w 3602566"/>
              <a:gd name="connsiteY100" fmla="*/ 1566333 h 2002366"/>
              <a:gd name="connsiteX101" fmla="*/ 2662766 w 3602566"/>
              <a:gd name="connsiteY101" fmla="*/ 1566333 h 2002366"/>
              <a:gd name="connsiteX102" fmla="*/ 2662766 w 3602566"/>
              <a:gd name="connsiteY102" fmla="*/ 1604433 h 2002366"/>
              <a:gd name="connsiteX103" fmla="*/ 2717800 w 3602566"/>
              <a:gd name="connsiteY103" fmla="*/ 1604433 h 2002366"/>
              <a:gd name="connsiteX104" fmla="*/ 2717800 w 3602566"/>
              <a:gd name="connsiteY104" fmla="*/ 1634066 h 2002366"/>
              <a:gd name="connsiteX105" fmla="*/ 2764366 w 3602566"/>
              <a:gd name="connsiteY105" fmla="*/ 1634066 h 2002366"/>
              <a:gd name="connsiteX106" fmla="*/ 2764366 w 3602566"/>
              <a:gd name="connsiteY106" fmla="*/ 1680633 h 2002366"/>
              <a:gd name="connsiteX107" fmla="*/ 2874433 w 3602566"/>
              <a:gd name="connsiteY107" fmla="*/ 1680633 h 2002366"/>
              <a:gd name="connsiteX108" fmla="*/ 2874433 w 3602566"/>
              <a:gd name="connsiteY108" fmla="*/ 1731433 h 2002366"/>
              <a:gd name="connsiteX109" fmla="*/ 2963333 w 3602566"/>
              <a:gd name="connsiteY109" fmla="*/ 1731433 h 2002366"/>
              <a:gd name="connsiteX110" fmla="*/ 2963333 w 3602566"/>
              <a:gd name="connsiteY110" fmla="*/ 1786466 h 2002366"/>
              <a:gd name="connsiteX111" fmla="*/ 3005666 w 3602566"/>
              <a:gd name="connsiteY111" fmla="*/ 1786466 h 2002366"/>
              <a:gd name="connsiteX112" fmla="*/ 3005666 w 3602566"/>
              <a:gd name="connsiteY112" fmla="*/ 1820333 h 2002366"/>
              <a:gd name="connsiteX113" fmla="*/ 3043766 w 3602566"/>
              <a:gd name="connsiteY113" fmla="*/ 1820333 h 2002366"/>
              <a:gd name="connsiteX114" fmla="*/ 3043766 w 3602566"/>
              <a:gd name="connsiteY114" fmla="*/ 1858433 h 2002366"/>
              <a:gd name="connsiteX115" fmla="*/ 3107266 w 3602566"/>
              <a:gd name="connsiteY115" fmla="*/ 1858433 h 2002366"/>
              <a:gd name="connsiteX116" fmla="*/ 3107266 w 3602566"/>
              <a:gd name="connsiteY116" fmla="*/ 1917700 h 2002366"/>
              <a:gd name="connsiteX117" fmla="*/ 3200400 w 3602566"/>
              <a:gd name="connsiteY117" fmla="*/ 1917700 h 2002366"/>
              <a:gd name="connsiteX118" fmla="*/ 3200400 w 3602566"/>
              <a:gd name="connsiteY118" fmla="*/ 2002366 h 2002366"/>
              <a:gd name="connsiteX119" fmla="*/ 3602566 w 3602566"/>
              <a:gd name="connsiteY119" fmla="*/ 2002366 h 2002366"/>
              <a:gd name="connsiteX0" fmla="*/ 0 w 3602566"/>
              <a:gd name="connsiteY0" fmla="*/ 0 h 2002366"/>
              <a:gd name="connsiteX1" fmla="*/ 105833 w 3602566"/>
              <a:gd name="connsiteY1" fmla="*/ 0 h 2002366"/>
              <a:gd name="connsiteX2" fmla="*/ 105833 w 3602566"/>
              <a:gd name="connsiteY2" fmla="*/ 16933 h 2002366"/>
              <a:gd name="connsiteX3" fmla="*/ 203200 w 3602566"/>
              <a:gd name="connsiteY3" fmla="*/ 16933 h 2002366"/>
              <a:gd name="connsiteX4" fmla="*/ 203200 w 3602566"/>
              <a:gd name="connsiteY4" fmla="*/ 55033 h 2002366"/>
              <a:gd name="connsiteX5" fmla="*/ 237066 w 3602566"/>
              <a:gd name="connsiteY5" fmla="*/ 55033 h 2002366"/>
              <a:gd name="connsiteX6" fmla="*/ 237066 w 3602566"/>
              <a:gd name="connsiteY6" fmla="*/ 84666 h 2002366"/>
              <a:gd name="connsiteX7" fmla="*/ 283633 w 3602566"/>
              <a:gd name="connsiteY7" fmla="*/ 84666 h 2002366"/>
              <a:gd name="connsiteX8" fmla="*/ 283633 w 3602566"/>
              <a:gd name="connsiteY8" fmla="*/ 118533 h 2002366"/>
              <a:gd name="connsiteX9" fmla="*/ 355600 w 3602566"/>
              <a:gd name="connsiteY9" fmla="*/ 118533 h 2002366"/>
              <a:gd name="connsiteX10" fmla="*/ 351366 w 3602566"/>
              <a:gd name="connsiteY10" fmla="*/ 122767 h 2002366"/>
              <a:gd name="connsiteX11" fmla="*/ 351366 w 3602566"/>
              <a:gd name="connsiteY11" fmla="*/ 139700 h 2002366"/>
              <a:gd name="connsiteX12" fmla="*/ 427566 w 3602566"/>
              <a:gd name="connsiteY12" fmla="*/ 139700 h 2002366"/>
              <a:gd name="connsiteX13" fmla="*/ 427566 w 3602566"/>
              <a:gd name="connsiteY13" fmla="*/ 139700 h 2002366"/>
              <a:gd name="connsiteX14" fmla="*/ 427566 w 3602566"/>
              <a:gd name="connsiteY14" fmla="*/ 169333 h 2002366"/>
              <a:gd name="connsiteX15" fmla="*/ 474133 w 3602566"/>
              <a:gd name="connsiteY15" fmla="*/ 169333 h 2002366"/>
              <a:gd name="connsiteX16" fmla="*/ 474133 w 3602566"/>
              <a:gd name="connsiteY16" fmla="*/ 198966 h 2002366"/>
              <a:gd name="connsiteX17" fmla="*/ 512233 w 3602566"/>
              <a:gd name="connsiteY17" fmla="*/ 198966 h 2002366"/>
              <a:gd name="connsiteX18" fmla="*/ 512233 w 3602566"/>
              <a:gd name="connsiteY18" fmla="*/ 224366 h 2002366"/>
              <a:gd name="connsiteX19" fmla="*/ 537633 w 3602566"/>
              <a:gd name="connsiteY19" fmla="*/ 224366 h 2002366"/>
              <a:gd name="connsiteX20" fmla="*/ 537633 w 3602566"/>
              <a:gd name="connsiteY20" fmla="*/ 224366 h 2002366"/>
              <a:gd name="connsiteX21" fmla="*/ 588433 w 3602566"/>
              <a:gd name="connsiteY21" fmla="*/ 224366 h 2002366"/>
              <a:gd name="connsiteX22" fmla="*/ 588433 w 3602566"/>
              <a:gd name="connsiteY22" fmla="*/ 266700 h 2002366"/>
              <a:gd name="connsiteX23" fmla="*/ 639233 w 3602566"/>
              <a:gd name="connsiteY23" fmla="*/ 266700 h 2002366"/>
              <a:gd name="connsiteX24" fmla="*/ 639233 w 3602566"/>
              <a:gd name="connsiteY24" fmla="*/ 292100 h 2002366"/>
              <a:gd name="connsiteX25" fmla="*/ 694266 w 3602566"/>
              <a:gd name="connsiteY25" fmla="*/ 292100 h 2002366"/>
              <a:gd name="connsiteX26" fmla="*/ 694266 w 3602566"/>
              <a:gd name="connsiteY26" fmla="*/ 313266 h 2002366"/>
              <a:gd name="connsiteX27" fmla="*/ 723900 w 3602566"/>
              <a:gd name="connsiteY27" fmla="*/ 313266 h 2002366"/>
              <a:gd name="connsiteX28" fmla="*/ 723900 w 3602566"/>
              <a:gd name="connsiteY28" fmla="*/ 351366 h 2002366"/>
              <a:gd name="connsiteX29" fmla="*/ 783166 w 3602566"/>
              <a:gd name="connsiteY29" fmla="*/ 351366 h 2002366"/>
              <a:gd name="connsiteX30" fmla="*/ 783166 w 3602566"/>
              <a:gd name="connsiteY30" fmla="*/ 372533 h 2002366"/>
              <a:gd name="connsiteX31" fmla="*/ 808566 w 3602566"/>
              <a:gd name="connsiteY31" fmla="*/ 372533 h 2002366"/>
              <a:gd name="connsiteX32" fmla="*/ 808566 w 3602566"/>
              <a:gd name="connsiteY32" fmla="*/ 406400 h 2002366"/>
              <a:gd name="connsiteX33" fmla="*/ 825500 w 3602566"/>
              <a:gd name="connsiteY33" fmla="*/ 406400 h 2002366"/>
              <a:gd name="connsiteX34" fmla="*/ 825500 w 3602566"/>
              <a:gd name="connsiteY34" fmla="*/ 448733 h 2002366"/>
              <a:gd name="connsiteX35" fmla="*/ 931333 w 3602566"/>
              <a:gd name="connsiteY35" fmla="*/ 448733 h 2002366"/>
              <a:gd name="connsiteX36" fmla="*/ 931333 w 3602566"/>
              <a:gd name="connsiteY36" fmla="*/ 465666 h 2002366"/>
              <a:gd name="connsiteX37" fmla="*/ 956733 w 3602566"/>
              <a:gd name="connsiteY37" fmla="*/ 465666 h 2002366"/>
              <a:gd name="connsiteX38" fmla="*/ 956733 w 3602566"/>
              <a:gd name="connsiteY38" fmla="*/ 499533 h 2002366"/>
              <a:gd name="connsiteX39" fmla="*/ 982133 w 3602566"/>
              <a:gd name="connsiteY39" fmla="*/ 499533 h 2002366"/>
              <a:gd name="connsiteX40" fmla="*/ 982133 w 3602566"/>
              <a:gd name="connsiteY40" fmla="*/ 524933 h 2002366"/>
              <a:gd name="connsiteX41" fmla="*/ 1007533 w 3602566"/>
              <a:gd name="connsiteY41" fmla="*/ 524933 h 2002366"/>
              <a:gd name="connsiteX42" fmla="*/ 1007533 w 3602566"/>
              <a:gd name="connsiteY42" fmla="*/ 563033 h 2002366"/>
              <a:gd name="connsiteX43" fmla="*/ 1041400 w 3602566"/>
              <a:gd name="connsiteY43" fmla="*/ 563033 h 2002366"/>
              <a:gd name="connsiteX44" fmla="*/ 1041400 w 3602566"/>
              <a:gd name="connsiteY44" fmla="*/ 563033 h 2002366"/>
              <a:gd name="connsiteX45" fmla="*/ 1044046 w 3602566"/>
              <a:gd name="connsiteY45" fmla="*/ 592666 h 2002366"/>
              <a:gd name="connsiteX46" fmla="*/ 1071033 w 3602566"/>
              <a:gd name="connsiteY46" fmla="*/ 618066 h 2002366"/>
              <a:gd name="connsiteX47" fmla="*/ 1109133 w 3602566"/>
              <a:gd name="connsiteY47" fmla="*/ 618066 h 2002366"/>
              <a:gd name="connsiteX48" fmla="*/ 1109133 w 3602566"/>
              <a:gd name="connsiteY48" fmla="*/ 651933 h 2002366"/>
              <a:gd name="connsiteX49" fmla="*/ 1168400 w 3602566"/>
              <a:gd name="connsiteY49" fmla="*/ 651933 h 2002366"/>
              <a:gd name="connsiteX50" fmla="*/ 1168400 w 3602566"/>
              <a:gd name="connsiteY50" fmla="*/ 681566 h 2002366"/>
              <a:gd name="connsiteX51" fmla="*/ 1214966 w 3602566"/>
              <a:gd name="connsiteY51" fmla="*/ 681566 h 2002366"/>
              <a:gd name="connsiteX52" fmla="*/ 1214966 w 3602566"/>
              <a:gd name="connsiteY52" fmla="*/ 715433 h 2002366"/>
              <a:gd name="connsiteX53" fmla="*/ 1265766 w 3602566"/>
              <a:gd name="connsiteY53" fmla="*/ 715433 h 2002366"/>
              <a:gd name="connsiteX54" fmla="*/ 1265766 w 3602566"/>
              <a:gd name="connsiteY54" fmla="*/ 736600 h 2002366"/>
              <a:gd name="connsiteX55" fmla="*/ 1320800 w 3602566"/>
              <a:gd name="connsiteY55" fmla="*/ 736600 h 2002366"/>
              <a:gd name="connsiteX56" fmla="*/ 1320800 w 3602566"/>
              <a:gd name="connsiteY56" fmla="*/ 766233 h 2002366"/>
              <a:gd name="connsiteX57" fmla="*/ 1384300 w 3602566"/>
              <a:gd name="connsiteY57" fmla="*/ 766233 h 2002366"/>
              <a:gd name="connsiteX58" fmla="*/ 1384300 w 3602566"/>
              <a:gd name="connsiteY58" fmla="*/ 791633 h 2002366"/>
              <a:gd name="connsiteX59" fmla="*/ 1456266 w 3602566"/>
              <a:gd name="connsiteY59" fmla="*/ 791633 h 2002366"/>
              <a:gd name="connsiteX60" fmla="*/ 1456266 w 3602566"/>
              <a:gd name="connsiteY60" fmla="*/ 821266 h 2002366"/>
              <a:gd name="connsiteX61" fmla="*/ 1528233 w 3602566"/>
              <a:gd name="connsiteY61" fmla="*/ 821266 h 2002366"/>
              <a:gd name="connsiteX62" fmla="*/ 1528233 w 3602566"/>
              <a:gd name="connsiteY62" fmla="*/ 821266 h 2002366"/>
              <a:gd name="connsiteX63" fmla="*/ 1600200 w 3602566"/>
              <a:gd name="connsiteY63" fmla="*/ 821266 h 2002366"/>
              <a:gd name="connsiteX64" fmla="*/ 1600200 w 3602566"/>
              <a:gd name="connsiteY64" fmla="*/ 876300 h 2002366"/>
              <a:gd name="connsiteX65" fmla="*/ 1651000 w 3602566"/>
              <a:gd name="connsiteY65" fmla="*/ 876300 h 2002366"/>
              <a:gd name="connsiteX66" fmla="*/ 1651000 w 3602566"/>
              <a:gd name="connsiteY66" fmla="*/ 918633 h 2002366"/>
              <a:gd name="connsiteX67" fmla="*/ 1706033 w 3602566"/>
              <a:gd name="connsiteY67" fmla="*/ 918633 h 2002366"/>
              <a:gd name="connsiteX68" fmla="*/ 1706033 w 3602566"/>
              <a:gd name="connsiteY68" fmla="*/ 948266 h 2002366"/>
              <a:gd name="connsiteX69" fmla="*/ 1773766 w 3602566"/>
              <a:gd name="connsiteY69" fmla="*/ 948266 h 2002366"/>
              <a:gd name="connsiteX70" fmla="*/ 1773766 w 3602566"/>
              <a:gd name="connsiteY70" fmla="*/ 982133 h 2002366"/>
              <a:gd name="connsiteX71" fmla="*/ 1833033 w 3602566"/>
              <a:gd name="connsiteY71" fmla="*/ 982133 h 2002366"/>
              <a:gd name="connsiteX72" fmla="*/ 1833033 w 3602566"/>
              <a:gd name="connsiteY72" fmla="*/ 1028700 h 2002366"/>
              <a:gd name="connsiteX73" fmla="*/ 1879600 w 3602566"/>
              <a:gd name="connsiteY73" fmla="*/ 1028700 h 2002366"/>
              <a:gd name="connsiteX74" fmla="*/ 1879600 w 3602566"/>
              <a:gd name="connsiteY74" fmla="*/ 1087966 h 2002366"/>
              <a:gd name="connsiteX75" fmla="*/ 1917700 w 3602566"/>
              <a:gd name="connsiteY75" fmla="*/ 1087966 h 2002366"/>
              <a:gd name="connsiteX76" fmla="*/ 1934633 w 3602566"/>
              <a:gd name="connsiteY76" fmla="*/ 1104899 h 2002366"/>
              <a:gd name="connsiteX77" fmla="*/ 1955800 w 3602566"/>
              <a:gd name="connsiteY77" fmla="*/ 1126066 h 2002366"/>
              <a:gd name="connsiteX78" fmla="*/ 1955800 w 3602566"/>
              <a:gd name="connsiteY78" fmla="*/ 1164166 h 2002366"/>
              <a:gd name="connsiteX79" fmla="*/ 2019300 w 3602566"/>
              <a:gd name="connsiteY79" fmla="*/ 1164166 h 2002366"/>
              <a:gd name="connsiteX80" fmla="*/ 2019300 w 3602566"/>
              <a:gd name="connsiteY80" fmla="*/ 1206500 h 2002366"/>
              <a:gd name="connsiteX81" fmla="*/ 2082800 w 3602566"/>
              <a:gd name="connsiteY81" fmla="*/ 1206500 h 2002366"/>
              <a:gd name="connsiteX82" fmla="*/ 2082800 w 3602566"/>
              <a:gd name="connsiteY82" fmla="*/ 1244600 h 2002366"/>
              <a:gd name="connsiteX83" fmla="*/ 2116666 w 3602566"/>
              <a:gd name="connsiteY83" fmla="*/ 1244600 h 2002366"/>
              <a:gd name="connsiteX84" fmla="*/ 2129366 w 3602566"/>
              <a:gd name="connsiteY84" fmla="*/ 1257300 h 2002366"/>
              <a:gd name="connsiteX85" fmla="*/ 2175933 w 3602566"/>
              <a:gd name="connsiteY85" fmla="*/ 1257300 h 2002366"/>
              <a:gd name="connsiteX86" fmla="*/ 2175933 w 3602566"/>
              <a:gd name="connsiteY86" fmla="*/ 1316566 h 2002366"/>
              <a:gd name="connsiteX87" fmla="*/ 2222500 w 3602566"/>
              <a:gd name="connsiteY87" fmla="*/ 1316566 h 2002366"/>
              <a:gd name="connsiteX88" fmla="*/ 2222500 w 3602566"/>
              <a:gd name="connsiteY88" fmla="*/ 1346200 h 2002366"/>
              <a:gd name="connsiteX89" fmla="*/ 2290233 w 3602566"/>
              <a:gd name="connsiteY89" fmla="*/ 1346200 h 2002366"/>
              <a:gd name="connsiteX90" fmla="*/ 2290233 w 3602566"/>
              <a:gd name="connsiteY90" fmla="*/ 1397000 h 2002366"/>
              <a:gd name="connsiteX91" fmla="*/ 2349500 w 3602566"/>
              <a:gd name="connsiteY91" fmla="*/ 1397000 h 2002366"/>
              <a:gd name="connsiteX92" fmla="*/ 2349500 w 3602566"/>
              <a:gd name="connsiteY92" fmla="*/ 1397000 h 2002366"/>
              <a:gd name="connsiteX93" fmla="*/ 2413000 w 3602566"/>
              <a:gd name="connsiteY93" fmla="*/ 1397000 h 2002366"/>
              <a:gd name="connsiteX94" fmla="*/ 2413000 w 3602566"/>
              <a:gd name="connsiteY94" fmla="*/ 1456266 h 2002366"/>
              <a:gd name="connsiteX95" fmla="*/ 2480733 w 3602566"/>
              <a:gd name="connsiteY95" fmla="*/ 1456266 h 2002366"/>
              <a:gd name="connsiteX96" fmla="*/ 2480733 w 3602566"/>
              <a:gd name="connsiteY96" fmla="*/ 1477433 h 2002366"/>
              <a:gd name="connsiteX97" fmla="*/ 2569633 w 3602566"/>
              <a:gd name="connsiteY97" fmla="*/ 1477433 h 2002366"/>
              <a:gd name="connsiteX98" fmla="*/ 2569633 w 3602566"/>
              <a:gd name="connsiteY98" fmla="*/ 1536700 h 2002366"/>
              <a:gd name="connsiteX99" fmla="*/ 2624666 w 3602566"/>
              <a:gd name="connsiteY99" fmla="*/ 1536700 h 2002366"/>
              <a:gd name="connsiteX100" fmla="*/ 2624666 w 3602566"/>
              <a:gd name="connsiteY100" fmla="*/ 1566333 h 2002366"/>
              <a:gd name="connsiteX101" fmla="*/ 2662766 w 3602566"/>
              <a:gd name="connsiteY101" fmla="*/ 1566333 h 2002366"/>
              <a:gd name="connsiteX102" fmla="*/ 2662766 w 3602566"/>
              <a:gd name="connsiteY102" fmla="*/ 1604433 h 2002366"/>
              <a:gd name="connsiteX103" fmla="*/ 2717800 w 3602566"/>
              <a:gd name="connsiteY103" fmla="*/ 1604433 h 2002366"/>
              <a:gd name="connsiteX104" fmla="*/ 2717800 w 3602566"/>
              <a:gd name="connsiteY104" fmla="*/ 1634066 h 2002366"/>
              <a:gd name="connsiteX105" fmla="*/ 2764366 w 3602566"/>
              <a:gd name="connsiteY105" fmla="*/ 1634066 h 2002366"/>
              <a:gd name="connsiteX106" fmla="*/ 2764366 w 3602566"/>
              <a:gd name="connsiteY106" fmla="*/ 1680633 h 2002366"/>
              <a:gd name="connsiteX107" fmla="*/ 2874433 w 3602566"/>
              <a:gd name="connsiteY107" fmla="*/ 1680633 h 2002366"/>
              <a:gd name="connsiteX108" fmla="*/ 2874433 w 3602566"/>
              <a:gd name="connsiteY108" fmla="*/ 1731433 h 2002366"/>
              <a:gd name="connsiteX109" fmla="*/ 2963333 w 3602566"/>
              <a:gd name="connsiteY109" fmla="*/ 1731433 h 2002366"/>
              <a:gd name="connsiteX110" fmla="*/ 2963333 w 3602566"/>
              <a:gd name="connsiteY110" fmla="*/ 1786466 h 2002366"/>
              <a:gd name="connsiteX111" fmla="*/ 3005666 w 3602566"/>
              <a:gd name="connsiteY111" fmla="*/ 1786466 h 2002366"/>
              <a:gd name="connsiteX112" fmla="*/ 3005666 w 3602566"/>
              <a:gd name="connsiteY112" fmla="*/ 1820333 h 2002366"/>
              <a:gd name="connsiteX113" fmla="*/ 3043766 w 3602566"/>
              <a:gd name="connsiteY113" fmla="*/ 1820333 h 2002366"/>
              <a:gd name="connsiteX114" fmla="*/ 3043766 w 3602566"/>
              <a:gd name="connsiteY114" fmla="*/ 1858433 h 2002366"/>
              <a:gd name="connsiteX115" fmla="*/ 3107266 w 3602566"/>
              <a:gd name="connsiteY115" fmla="*/ 1858433 h 2002366"/>
              <a:gd name="connsiteX116" fmla="*/ 3107266 w 3602566"/>
              <a:gd name="connsiteY116" fmla="*/ 1917700 h 2002366"/>
              <a:gd name="connsiteX117" fmla="*/ 3200400 w 3602566"/>
              <a:gd name="connsiteY117" fmla="*/ 1917700 h 2002366"/>
              <a:gd name="connsiteX118" fmla="*/ 3200400 w 3602566"/>
              <a:gd name="connsiteY118" fmla="*/ 2002366 h 2002366"/>
              <a:gd name="connsiteX119" fmla="*/ 3602566 w 3602566"/>
              <a:gd name="connsiteY119" fmla="*/ 2002366 h 2002366"/>
              <a:gd name="connsiteX0" fmla="*/ 0 w 3602566"/>
              <a:gd name="connsiteY0" fmla="*/ 0 h 2002366"/>
              <a:gd name="connsiteX1" fmla="*/ 105833 w 3602566"/>
              <a:gd name="connsiteY1" fmla="*/ 0 h 2002366"/>
              <a:gd name="connsiteX2" fmla="*/ 105833 w 3602566"/>
              <a:gd name="connsiteY2" fmla="*/ 16933 h 2002366"/>
              <a:gd name="connsiteX3" fmla="*/ 203200 w 3602566"/>
              <a:gd name="connsiteY3" fmla="*/ 16933 h 2002366"/>
              <a:gd name="connsiteX4" fmla="*/ 203200 w 3602566"/>
              <a:gd name="connsiteY4" fmla="*/ 55033 h 2002366"/>
              <a:gd name="connsiteX5" fmla="*/ 237066 w 3602566"/>
              <a:gd name="connsiteY5" fmla="*/ 55033 h 2002366"/>
              <a:gd name="connsiteX6" fmla="*/ 237066 w 3602566"/>
              <a:gd name="connsiteY6" fmla="*/ 84666 h 2002366"/>
              <a:gd name="connsiteX7" fmla="*/ 283633 w 3602566"/>
              <a:gd name="connsiteY7" fmla="*/ 84666 h 2002366"/>
              <a:gd name="connsiteX8" fmla="*/ 283633 w 3602566"/>
              <a:gd name="connsiteY8" fmla="*/ 118533 h 2002366"/>
              <a:gd name="connsiteX9" fmla="*/ 355600 w 3602566"/>
              <a:gd name="connsiteY9" fmla="*/ 118533 h 2002366"/>
              <a:gd name="connsiteX10" fmla="*/ 351366 w 3602566"/>
              <a:gd name="connsiteY10" fmla="*/ 122767 h 2002366"/>
              <a:gd name="connsiteX11" fmla="*/ 351366 w 3602566"/>
              <a:gd name="connsiteY11" fmla="*/ 139700 h 2002366"/>
              <a:gd name="connsiteX12" fmla="*/ 427566 w 3602566"/>
              <a:gd name="connsiteY12" fmla="*/ 139700 h 2002366"/>
              <a:gd name="connsiteX13" fmla="*/ 427566 w 3602566"/>
              <a:gd name="connsiteY13" fmla="*/ 139700 h 2002366"/>
              <a:gd name="connsiteX14" fmla="*/ 427566 w 3602566"/>
              <a:gd name="connsiteY14" fmla="*/ 169333 h 2002366"/>
              <a:gd name="connsiteX15" fmla="*/ 474133 w 3602566"/>
              <a:gd name="connsiteY15" fmla="*/ 169333 h 2002366"/>
              <a:gd name="connsiteX16" fmla="*/ 474133 w 3602566"/>
              <a:gd name="connsiteY16" fmla="*/ 198966 h 2002366"/>
              <a:gd name="connsiteX17" fmla="*/ 512233 w 3602566"/>
              <a:gd name="connsiteY17" fmla="*/ 198966 h 2002366"/>
              <a:gd name="connsiteX18" fmla="*/ 512233 w 3602566"/>
              <a:gd name="connsiteY18" fmla="*/ 224366 h 2002366"/>
              <a:gd name="connsiteX19" fmla="*/ 537633 w 3602566"/>
              <a:gd name="connsiteY19" fmla="*/ 224366 h 2002366"/>
              <a:gd name="connsiteX20" fmla="*/ 537633 w 3602566"/>
              <a:gd name="connsiteY20" fmla="*/ 224366 h 2002366"/>
              <a:gd name="connsiteX21" fmla="*/ 567796 w 3602566"/>
              <a:gd name="connsiteY21" fmla="*/ 225953 h 2002366"/>
              <a:gd name="connsiteX22" fmla="*/ 588433 w 3602566"/>
              <a:gd name="connsiteY22" fmla="*/ 266700 h 2002366"/>
              <a:gd name="connsiteX23" fmla="*/ 639233 w 3602566"/>
              <a:gd name="connsiteY23" fmla="*/ 266700 h 2002366"/>
              <a:gd name="connsiteX24" fmla="*/ 639233 w 3602566"/>
              <a:gd name="connsiteY24" fmla="*/ 292100 h 2002366"/>
              <a:gd name="connsiteX25" fmla="*/ 694266 w 3602566"/>
              <a:gd name="connsiteY25" fmla="*/ 292100 h 2002366"/>
              <a:gd name="connsiteX26" fmla="*/ 694266 w 3602566"/>
              <a:gd name="connsiteY26" fmla="*/ 313266 h 2002366"/>
              <a:gd name="connsiteX27" fmla="*/ 723900 w 3602566"/>
              <a:gd name="connsiteY27" fmla="*/ 313266 h 2002366"/>
              <a:gd name="connsiteX28" fmla="*/ 723900 w 3602566"/>
              <a:gd name="connsiteY28" fmla="*/ 351366 h 2002366"/>
              <a:gd name="connsiteX29" fmla="*/ 783166 w 3602566"/>
              <a:gd name="connsiteY29" fmla="*/ 351366 h 2002366"/>
              <a:gd name="connsiteX30" fmla="*/ 783166 w 3602566"/>
              <a:gd name="connsiteY30" fmla="*/ 372533 h 2002366"/>
              <a:gd name="connsiteX31" fmla="*/ 808566 w 3602566"/>
              <a:gd name="connsiteY31" fmla="*/ 372533 h 2002366"/>
              <a:gd name="connsiteX32" fmla="*/ 808566 w 3602566"/>
              <a:gd name="connsiteY32" fmla="*/ 406400 h 2002366"/>
              <a:gd name="connsiteX33" fmla="*/ 825500 w 3602566"/>
              <a:gd name="connsiteY33" fmla="*/ 406400 h 2002366"/>
              <a:gd name="connsiteX34" fmla="*/ 825500 w 3602566"/>
              <a:gd name="connsiteY34" fmla="*/ 448733 h 2002366"/>
              <a:gd name="connsiteX35" fmla="*/ 931333 w 3602566"/>
              <a:gd name="connsiteY35" fmla="*/ 448733 h 2002366"/>
              <a:gd name="connsiteX36" fmla="*/ 931333 w 3602566"/>
              <a:gd name="connsiteY36" fmla="*/ 465666 h 2002366"/>
              <a:gd name="connsiteX37" fmla="*/ 956733 w 3602566"/>
              <a:gd name="connsiteY37" fmla="*/ 465666 h 2002366"/>
              <a:gd name="connsiteX38" fmla="*/ 956733 w 3602566"/>
              <a:gd name="connsiteY38" fmla="*/ 499533 h 2002366"/>
              <a:gd name="connsiteX39" fmla="*/ 982133 w 3602566"/>
              <a:gd name="connsiteY39" fmla="*/ 499533 h 2002366"/>
              <a:gd name="connsiteX40" fmla="*/ 982133 w 3602566"/>
              <a:gd name="connsiteY40" fmla="*/ 524933 h 2002366"/>
              <a:gd name="connsiteX41" fmla="*/ 1007533 w 3602566"/>
              <a:gd name="connsiteY41" fmla="*/ 524933 h 2002366"/>
              <a:gd name="connsiteX42" fmla="*/ 1007533 w 3602566"/>
              <a:gd name="connsiteY42" fmla="*/ 563033 h 2002366"/>
              <a:gd name="connsiteX43" fmla="*/ 1041400 w 3602566"/>
              <a:gd name="connsiteY43" fmla="*/ 563033 h 2002366"/>
              <a:gd name="connsiteX44" fmla="*/ 1041400 w 3602566"/>
              <a:gd name="connsiteY44" fmla="*/ 563033 h 2002366"/>
              <a:gd name="connsiteX45" fmla="*/ 1044046 w 3602566"/>
              <a:gd name="connsiteY45" fmla="*/ 592666 h 2002366"/>
              <a:gd name="connsiteX46" fmla="*/ 1071033 w 3602566"/>
              <a:gd name="connsiteY46" fmla="*/ 618066 h 2002366"/>
              <a:gd name="connsiteX47" fmla="*/ 1109133 w 3602566"/>
              <a:gd name="connsiteY47" fmla="*/ 618066 h 2002366"/>
              <a:gd name="connsiteX48" fmla="*/ 1109133 w 3602566"/>
              <a:gd name="connsiteY48" fmla="*/ 651933 h 2002366"/>
              <a:gd name="connsiteX49" fmla="*/ 1168400 w 3602566"/>
              <a:gd name="connsiteY49" fmla="*/ 651933 h 2002366"/>
              <a:gd name="connsiteX50" fmla="*/ 1168400 w 3602566"/>
              <a:gd name="connsiteY50" fmla="*/ 681566 h 2002366"/>
              <a:gd name="connsiteX51" fmla="*/ 1214966 w 3602566"/>
              <a:gd name="connsiteY51" fmla="*/ 681566 h 2002366"/>
              <a:gd name="connsiteX52" fmla="*/ 1214966 w 3602566"/>
              <a:gd name="connsiteY52" fmla="*/ 715433 h 2002366"/>
              <a:gd name="connsiteX53" fmla="*/ 1265766 w 3602566"/>
              <a:gd name="connsiteY53" fmla="*/ 715433 h 2002366"/>
              <a:gd name="connsiteX54" fmla="*/ 1265766 w 3602566"/>
              <a:gd name="connsiteY54" fmla="*/ 736600 h 2002366"/>
              <a:gd name="connsiteX55" fmla="*/ 1320800 w 3602566"/>
              <a:gd name="connsiteY55" fmla="*/ 736600 h 2002366"/>
              <a:gd name="connsiteX56" fmla="*/ 1320800 w 3602566"/>
              <a:gd name="connsiteY56" fmla="*/ 766233 h 2002366"/>
              <a:gd name="connsiteX57" fmla="*/ 1384300 w 3602566"/>
              <a:gd name="connsiteY57" fmla="*/ 766233 h 2002366"/>
              <a:gd name="connsiteX58" fmla="*/ 1384300 w 3602566"/>
              <a:gd name="connsiteY58" fmla="*/ 791633 h 2002366"/>
              <a:gd name="connsiteX59" fmla="*/ 1456266 w 3602566"/>
              <a:gd name="connsiteY59" fmla="*/ 791633 h 2002366"/>
              <a:gd name="connsiteX60" fmla="*/ 1456266 w 3602566"/>
              <a:gd name="connsiteY60" fmla="*/ 821266 h 2002366"/>
              <a:gd name="connsiteX61" fmla="*/ 1528233 w 3602566"/>
              <a:gd name="connsiteY61" fmla="*/ 821266 h 2002366"/>
              <a:gd name="connsiteX62" fmla="*/ 1528233 w 3602566"/>
              <a:gd name="connsiteY62" fmla="*/ 821266 h 2002366"/>
              <a:gd name="connsiteX63" fmla="*/ 1600200 w 3602566"/>
              <a:gd name="connsiteY63" fmla="*/ 821266 h 2002366"/>
              <a:gd name="connsiteX64" fmla="*/ 1600200 w 3602566"/>
              <a:gd name="connsiteY64" fmla="*/ 876300 h 2002366"/>
              <a:gd name="connsiteX65" fmla="*/ 1651000 w 3602566"/>
              <a:gd name="connsiteY65" fmla="*/ 876300 h 2002366"/>
              <a:gd name="connsiteX66" fmla="*/ 1651000 w 3602566"/>
              <a:gd name="connsiteY66" fmla="*/ 918633 h 2002366"/>
              <a:gd name="connsiteX67" fmla="*/ 1706033 w 3602566"/>
              <a:gd name="connsiteY67" fmla="*/ 918633 h 2002366"/>
              <a:gd name="connsiteX68" fmla="*/ 1706033 w 3602566"/>
              <a:gd name="connsiteY68" fmla="*/ 948266 h 2002366"/>
              <a:gd name="connsiteX69" fmla="*/ 1773766 w 3602566"/>
              <a:gd name="connsiteY69" fmla="*/ 948266 h 2002366"/>
              <a:gd name="connsiteX70" fmla="*/ 1773766 w 3602566"/>
              <a:gd name="connsiteY70" fmla="*/ 982133 h 2002366"/>
              <a:gd name="connsiteX71" fmla="*/ 1833033 w 3602566"/>
              <a:gd name="connsiteY71" fmla="*/ 982133 h 2002366"/>
              <a:gd name="connsiteX72" fmla="*/ 1833033 w 3602566"/>
              <a:gd name="connsiteY72" fmla="*/ 1028700 h 2002366"/>
              <a:gd name="connsiteX73" fmla="*/ 1879600 w 3602566"/>
              <a:gd name="connsiteY73" fmla="*/ 1028700 h 2002366"/>
              <a:gd name="connsiteX74" fmla="*/ 1879600 w 3602566"/>
              <a:gd name="connsiteY74" fmla="*/ 1087966 h 2002366"/>
              <a:gd name="connsiteX75" fmla="*/ 1917700 w 3602566"/>
              <a:gd name="connsiteY75" fmla="*/ 1087966 h 2002366"/>
              <a:gd name="connsiteX76" fmla="*/ 1934633 w 3602566"/>
              <a:gd name="connsiteY76" fmla="*/ 1104899 h 2002366"/>
              <a:gd name="connsiteX77" fmla="*/ 1955800 w 3602566"/>
              <a:gd name="connsiteY77" fmla="*/ 1126066 h 2002366"/>
              <a:gd name="connsiteX78" fmla="*/ 1955800 w 3602566"/>
              <a:gd name="connsiteY78" fmla="*/ 1164166 h 2002366"/>
              <a:gd name="connsiteX79" fmla="*/ 2019300 w 3602566"/>
              <a:gd name="connsiteY79" fmla="*/ 1164166 h 2002366"/>
              <a:gd name="connsiteX80" fmla="*/ 2019300 w 3602566"/>
              <a:gd name="connsiteY80" fmla="*/ 1206500 h 2002366"/>
              <a:gd name="connsiteX81" fmla="*/ 2082800 w 3602566"/>
              <a:gd name="connsiteY81" fmla="*/ 1206500 h 2002366"/>
              <a:gd name="connsiteX82" fmla="*/ 2082800 w 3602566"/>
              <a:gd name="connsiteY82" fmla="*/ 1244600 h 2002366"/>
              <a:gd name="connsiteX83" fmla="*/ 2116666 w 3602566"/>
              <a:gd name="connsiteY83" fmla="*/ 1244600 h 2002366"/>
              <a:gd name="connsiteX84" fmla="*/ 2129366 w 3602566"/>
              <a:gd name="connsiteY84" fmla="*/ 1257300 h 2002366"/>
              <a:gd name="connsiteX85" fmla="*/ 2175933 w 3602566"/>
              <a:gd name="connsiteY85" fmla="*/ 1257300 h 2002366"/>
              <a:gd name="connsiteX86" fmla="*/ 2175933 w 3602566"/>
              <a:gd name="connsiteY86" fmla="*/ 1316566 h 2002366"/>
              <a:gd name="connsiteX87" fmla="*/ 2222500 w 3602566"/>
              <a:gd name="connsiteY87" fmla="*/ 1316566 h 2002366"/>
              <a:gd name="connsiteX88" fmla="*/ 2222500 w 3602566"/>
              <a:gd name="connsiteY88" fmla="*/ 1346200 h 2002366"/>
              <a:gd name="connsiteX89" fmla="*/ 2290233 w 3602566"/>
              <a:gd name="connsiteY89" fmla="*/ 1346200 h 2002366"/>
              <a:gd name="connsiteX90" fmla="*/ 2290233 w 3602566"/>
              <a:gd name="connsiteY90" fmla="*/ 1397000 h 2002366"/>
              <a:gd name="connsiteX91" fmla="*/ 2349500 w 3602566"/>
              <a:gd name="connsiteY91" fmla="*/ 1397000 h 2002366"/>
              <a:gd name="connsiteX92" fmla="*/ 2349500 w 3602566"/>
              <a:gd name="connsiteY92" fmla="*/ 1397000 h 2002366"/>
              <a:gd name="connsiteX93" fmla="*/ 2413000 w 3602566"/>
              <a:gd name="connsiteY93" fmla="*/ 1397000 h 2002366"/>
              <a:gd name="connsiteX94" fmla="*/ 2413000 w 3602566"/>
              <a:gd name="connsiteY94" fmla="*/ 1456266 h 2002366"/>
              <a:gd name="connsiteX95" fmla="*/ 2480733 w 3602566"/>
              <a:gd name="connsiteY95" fmla="*/ 1456266 h 2002366"/>
              <a:gd name="connsiteX96" fmla="*/ 2480733 w 3602566"/>
              <a:gd name="connsiteY96" fmla="*/ 1477433 h 2002366"/>
              <a:gd name="connsiteX97" fmla="*/ 2569633 w 3602566"/>
              <a:gd name="connsiteY97" fmla="*/ 1477433 h 2002366"/>
              <a:gd name="connsiteX98" fmla="*/ 2569633 w 3602566"/>
              <a:gd name="connsiteY98" fmla="*/ 1536700 h 2002366"/>
              <a:gd name="connsiteX99" fmla="*/ 2624666 w 3602566"/>
              <a:gd name="connsiteY99" fmla="*/ 1536700 h 2002366"/>
              <a:gd name="connsiteX100" fmla="*/ 2624666 w 3602566"/>
              <a:gd name="connsiteY100" fmla="*/ 1566333 h 2002366"/>
              <a:gd name="connsiteX101" fmla="*/ 2662766 w 3602566"/>
              <a:gd name="connsiteY101" fmla="*/ 1566333 h 2002366"/>
              <a:gd name="connsiteX102" fmla="*/ 2662766 w 3602566"/>
              <a:gd name="connsiteY102" fmla="*/ 1604433 h 2002366"/>
              <a:gd name="connsiteX103" fmla="*/ 2717800 w 3602566"/>
              <a:gd name="connsiteY103" fmla="*/ 1604433 h 2002366"/>
              <a:gd name="connsiteX104" fmla="*/ 2717800 w 3602566"/>
              <a:gd name="connsiteY104" fmla="*/ 1634066 h 2002366"/>
              <a:gd name="connsiteX105" fmla="*/ 2764366 w 3602566"/>
              <a:gd name="connsiteY105" fmla="*/ 1634066 h 2002366"/>
              <a:gd name="connsiteX106" fmla="*/ 2764366 w 3602566"/>
              <a:gd name="connsiteY106" fmla="*/ 1680633 h 2002366"/>
              <a:gd name="connsiteX107" fmla="*/ 2874433 w 3602566"/>
              <a:gd name="connsiteY107" fmla="*/ 1680633 h 2002366"/>
              <a:gd name="connsiteX108" fmla="*/ 2874433 w 3602566"/>
              <a:gd name="connsiteY108" fmla="*/ 1731433 h 2002366"/>
              <a:gd name="connsiteX109" fmla="*/ 2963333 w 3602566"/>
              <a:gd name="connsiteY109" fmla="*/ 1731433 h 2002366"/>
              <a:gd name="connsiteX110" fmla="*/ 2963333 w 3602566"/>
              <a:gd name="connsiteY110" fmla="*/ 1786466 h 2002366"/>
              <a:gd name="connsiteX111" fmla="*/ 3005666 w 3602566"/>
              <a:gd name="connsiteY111" fmla="*/ 1786466 h 2002366"/>
              <a:gd name="connsiteX112" fmla="*/ 3005666 w 3602566"/>
              <a:gd name="connsiteY112" fmla="*/ 1820333 h 2002366"/>
              <a:gd name="connsiteX113" fmla="*/ 3043766 w 3602566"/>
              <a:gd name="connsiteY113" fmla="*/ 1820333 h 2002366"/>
              <a:gd name="connsiteX114" fmla="*/ 3043766 w 3602566"/>
              <a:gd name="connsiteY114" fmla="*/ 1858433 h 2002366"/>
              <a:gd name="connsiteX115" fmla="*/ 3107266 w 3602566"/>
              <a:gd name="connsiteY115" fmla="*/ 1858433 h 2002366"/>
              <a:gd name="connsiteX116" fmla="*/ 3107266 w 3602566"/>
              <a:gd name="connsiteY116" fmla="*/ 1917700 h 2002366"/>
              <a:gd name="connsiteX117" fmla="*/ 3200400 w 3602566"/>
              <a:gd name="connsiteY117" fmla="*/ 1917700 h 2002366"/>
              <a:gd name="connsiteX118" fmla="*/ 3200400 w 3602566"/>
              <a:gd name="connsiteY118" fmla="*/ 2002366 h 2002366"/>
              <a:gd name="connsiteX119" fmla="*/ 3602566 w 3602566"/>
              <a:gd name="connsiteY119" fmla="*/ 2002366 h 2002366"/>
              <a:gd name="connsiteX0" fmla="*/ 0 w 3602566"/>
              <a:gd name="connsiteY0" fmla="*/ 0 h 2002366"/>
              <a:gd name="connsiteX1" fmla="*/ 105833 w 3602566"/>
              <a:gd name="connsiteY1" fmla="*/ 0 h 2002366"/>
              <a:gd name="connsiteX2" fmla="*/ 105833 w 3602566"/>
              <a:gd name="connsiteY2" fmla="*/ 16933 h 2002366"/>
              <a:gd name="connsiteX3" fmla="*/ 203200 w 3602566"/>
              <a:gd name="connsiteY3" fmla="*/ 16933 h 2002366"/>
              <a:gd name="connsiteX4" fmla="*/ 203200 w 3602566"/>
              <a:gd name="connsiteY4" fmla="*/ 55033 h 2002366"/>
              <a:gd name="connsiteX5" fmla="*/ 237066 w 3602566"/>
              <a:gd name="connsiteY5" fmla="*/ 55033 h 2002366"/>
              <a:gd name="connsiteX6" fmla="*/ 237066 w 3602566"/>
              <a:gd name="connsiteY6" fmla="*/ 84666 h 2002366"/>
              <a:gd name="connsiteX7" fmla="*/ 283633 w 3602566"/>
              <a:gd name="connsiteY7" fmla="*/ 84666 h 2002366"/>
              <a:gd name="connsiteX8" fmla="*/ 283633 w 3602566"/>
              <a:gd name="connsiteY8" fmla="*/ 118533 h 2002366"/>
              <a:gd name="connsiteX9" fmla="*/ 355600 w 3602566"/>
              <a:gd name="connsiteY9" fmla="*/ 118533 h 2002366"/>
              <a:gd name="connsiteX10" fmla="*/ 351366 w 3602566"/>
              <a:gd name="connsiteY10" fmla="*/ 122767 h 2002366"/>
              <a:gd name="connsiteX11" fmla="*/ 351366 w 3602566"/>
              <a:gd name="connsiteY11" fmla="*/ 139700 h 2002366"/>
              <a:gd name="connsiteX12" fmla="*/ 427566 w 3602566"/>
              <a:gd name="connsiteY12" fmla="*/ 139700 h 2002366"/>
              <a:gd name="connsiteX13" fmla="*/ 427566 w 3602566"/>
              <a:gd name="connsiteY13" fmla="*/ 139700 h 2002366"/>
              <a:gd name="connsiteX14" fmla="*/ 427566 w 3602566"/>
              <a:gd name="connsiteY14" fmla="*/ 169333 h 2002366"/>
              <a:gd name="connsiteX15" fmla="*/ 474133 w 3602566"/>
              <a:gd name="connsiteY15" fmla="*/ 169333 h 2002366"/>
              <a:gd name="connsiteX16" fmla="*/ 474133 w 3602566"/>
              <a:gd name="connsiteY16" fmla="*/ 198966 h 2002366"/>
              <a:gd name="connsiteX17" fmla="*/ 512233 w 3602566"/>
              <a:gd name="connsiteY17" fmla="*/ 198966 h 2002366"/>
              <a:gd name="connsiteX18" fmla="*/ 512233 w 3602566"/>
              <a:gd name="connsiteY18" fmla="*/ 224366 h 2002366"/>
              <a:gd name="connsiteX19" fmla="*/ 537633 w 3602566"/>
              <a:gd name="connsiteY19" fmla="*/ 224366 h 2002366"/>
              <a:gd name="connsiteX20" fmla="*/ 537633 w 3602566"/>
              <a:gd name="connsiteY20" fmla="*/ 238654 h 2002366"/>
              <a:gd name="connsiteX21" fmla="*/ 567796 w 3602566"/>
              <a:gd name="connsiteY21" fmla="*/ 225953 h 2002366"/>
              <a:gd name="connsiteX22" fmla="*/ 588433 w 3602566"/>
              <a:gd name="connsiteY22" fmla="*/ 266700 h 2002366"/>
              <a:gd name="connsiteX23" fmla="*/ 639233 w 3602566"/>
              <a:gd name="connsiteY23" fmla="*/ 266700 h 2002366"/>
              <a:gd name="connsiteX24" fmla="*/ 639233 w 3602566"/>
              <a:gd name="connsiteY24" fmla="*/ 292100 h 2002366"/>
              <a:gd name="connsiteX25" fmla="*/ 694266 w 3602566"/>
              <a:gd name="connsiteY25" fmla="*/ 292100 h 2002366"/>
              <a:gd name="connsiteX26" fmla="*/ 694266 w 3602566"/>
              <a:gd name="connsiteY26" fmla="*/ 313266 h 2002366"/>
              <a:gd name="connsiteX27" fmla="*/ 723900 w 3602566"/>
              <a:gd name="connsiteY27" fmla="*/ 313266 h 2002366"/>
              <a:gd name="connsiteX28" fmla="*/ 723900 w 3602566"/>
              <a:gd name="connsiteY28" fmla="*/ 351366 h 2002366"/>
              <a:gd name="connsiteX29" fmla="*/ 783166 w 3602566"/>
              <a:gd name="connsiteY29" fmla="*/ 351366 h 2002366"/>
              <a:gd name="connsiteX30" fmla="*/ 783166 w 3602566"/>
              <a:gd name="connsiteY30" fmla="*/ 372533 h 2002366"/>
              <a:gd name="connsiteX31" fmla="*/ 808566 w 3602566"/>
              <a:gd name="connsiteY31" fmla="*/ 372533 h 2002366"/>
              <a:gd name="connsiteX32" fmla="*/ 808566 w 3602566"/>
              <a:gd name="connsiteY32" fmla="*/ 406400 h 2002366"/>
              <a:gd name="connsiteX33" fmla="*/ 825500 w 3602566"/>
              <a:gd name="connsiteY33" fmla="*/ 406400 h 2002366"/>
              <a:gd name="connsiteX34" fmla="*/ 825500 w 3602566"/>
              <a:gd name="connsiteY34" fmla="*/ 448733 h 2002366"/>
              <a:gd name="connsiteX35" fmla="*/ 931333 w 3602566"/>
              <a:gd name="connsiteY35" fmla="*/ 448733 h 2002366"/>
              <a:gd name="connsiteX36" fmla="*/ 931333 w 3602566"/>
              <a:gd name="connsiteY36" fmla="*/ 465666 h 2002366"/>
              <a:gd name="connsiteX37" fmla="*/ 956733 w 3602566"/>
              <a:gd name="connsiteY37" fmla="*/ 465666 h 2002366"/>
              <a:gd name="connsiteX38" fmla="*/ 956733 w 3602566"/>
              <a:gd name="connsiteY38" fmla="*/ 499533 h 2002366"/>
              <a:gd name="connsiteX39" fmla="*/ 982133 w 3602566"/>
              <a:gd name="connsiteY39" fmla="*/ 499533 h 2002366"/>
              <a:gd name="connsiteX40" fmla="*/ 982133 w 3602566"/>
              <a:gd name="connsiteY40" fmla="*/ 524933 h 2002366"/>
              <a:gd name="connsiteX41" fmla="*/ 1007533 w 3602566"/>
              <a:gd name="connsiteY41" fmla="*/ 524933 h 2002366"/>
              <a:gd name="connsiteX42" fmla="*/ 1007533 w 3602566"/>
              <a:gd name="connsiteY42" fmla="*/ 563033 h 2002366"/>
              <a:gd name="connsiteX43" fmla="*/ 1041400 w 3602566"/>
              <a:gd name="connsiteY43" fmla="*/ 563033 h 2002366"/>
              <a:gd name="connsiteX44" fmla="*/ 1041400 w 3602566"/>
              <a:gd name="connsiteY44" fmla="*/ 563033 h 2002366"/>
              <a:gd name="connsiteX45" fmla="*/ 1044046 w 3602566"/>
              <a:gd name="connsiteY45" fmla="*/ 592666 h 2002366"/>
              <a:gd name="connsiteX46" fmla="*/ 1071033 w 3602566"/>
              <a:gd name="connsiteY46" fmla="*/ 618066 h 2002366"/>
              <a:gd name="connsiteX47" fmla="*/ 1109133 w 3602566"/>
              <a:gd name="connsiteY47" fmla="*/ 618066 h 2002366"/>
              <a:gd name="connsiteX48" fmla="*/ 1109133 w 3602566"/>
              <a:gd name="connsiteY48" fmla="*/ 651933 h 2002366"/>
              <a:gd name="connsiteX49" fmla="*/ 1168400 w 3602566"/>
              <a:gd name="connsiteY49" fmla="*/ 651933 h 2002366"/>
              <a:gd name="connsiteX50" fmla="*/ 1168400 w 3602566"/>
              <a:gd name="connsiteY50" fmla="*/ 681566 h 2002366"/>
              <a:gd name="connsiteX51" fmla="*/ 1214966 w 3602566"/>
              <a:gd name="connsiteY51" fmla="*/ 681566 h 2002366"/>
              <a:gd name="connsiteX52" fmla="*/ 1214966 w 3602566"/>
              <a:gd name="connsiteY52" fmla="*/ 715433 h 2002366"/>
              <a:gd name="connsiteX53" fmla="*/ 1265766 w 3602566"/>
              <a:gd name="connsiteY53" fmla="*/ 715433 h 2002366"/>
              <a:gd name="connsiteX54" fmla="*/ 1265766 w 3602566"/>
              <a:gd name="connsiteY54" fmla="*/ 736600 h 2002366"/>
              <a:gd name="connsiteX55" fmla="*/ 1320800 w 3602566"/>
              <a:gd name="connsiteY55" fmla="*/ 736600 h 2002366"/>
              <a:gd name="connsiteX56" fmla="*/ 1320800 w 3602566"/>
              <a:gd name="connsiteY56" fmla="*/ 766233 h 2002366"/>
              <a:gd name="connsiteX57" fmla="*/ 1384300 w 3602566"/>
              <a:gd name="connsiteY57" fmla="*/ 766233 h 2002366"/>
              <a:gd name="connsiteX58" fmla="*/ 1384300 w 3602566"/>
              <a:gd name="connsiteY58" fmla="*/ 791633 h 2002366"/>
              <a:gd name="connsiteX59" fmla="*/ 1456266 w 3602566"/>
              <a:gd name="connsiteY59" fmla="*/ 791633 h 2002366"/>
              <a:gd name="connsiteX60" fmla="*/ 1456266 w 3602566"/>
              <a:gd name="connsiteY60" fmla="*/ 821266 h 2002366"/>
              <a:gd name="connsiteX61" fmla="*/ 1528233 w 3602566"/>
              <a:gd name="connsiteY61" fmla="*/ 821266 h 2002366"/>
              <a:gd name="connsiteX62" fmla="*/ 1528233 w 3602566"/>
              <a:gd name="connsiteY62" fmla="*/ 821266 h 2002366"/>
              <a:gd name="connsiteX63" fmla="*/ 1600200 w 3602566"/>
              <a:gd name="connsiteY63" fmla="*/ 821266 h 2002366"/>
              <a:gd name="connsiteX64" fmla="*/ 1600200 w 3602566"/>
              <a:gd name="connsiteY64" fmla="*/ 876300 h 2002366"/>
              <a:gd name="connsiteX65" fmla="*/ 1651000 w 3602566"/>
              <a:gd name="connsiteY65" fmla="*/ 876300 h 2002366"/>
              <a:gd name="connsiteX66" fmla="*/ 1651000 w 3602566"/>
              <a:gd name="connsiteY66" fmla="*/ 918633 h 2002366"/>
              <a:gd name="connsiteX67" fmla="*/ 1706033 w 3602566"/>
              <a:gd name="connsiteY67" fmla="*/ 918633 h 2002366"/>
              <a:gd name="connsiteX68" fmla="*/ 1706033 w 3602566"/>
              <a:gd name="connsiteY68" fmla="*/ 948266 h 2002366"/>
              <a:gd name="connsiteX69" fmla="*/ 1773766 w 3602566"/>
              <a:gd name="connsiteY69" fmla="*/ 948266 h 2002366"/>
              <a:gd name="connsiteX70" fmla="*/ 1773766 w 3602566"/>
              <a:gd name="connsiteY70" fmla="*/ 982133 h 2002366"/>
              <a:gd name="connsiteX71" fmla="*/ 1833033 w 3602566"/>
              <a:gd name="connsiteY71" fmla="*/ 982133 h 2002366"/>
              <a:gd name="connsiteX72" fmla="*/ 1833033 w 3602566"/>
              <a:gd name="connsiteY72" fmla="*/ 1028700 h 2002366"/>
              <a:gd name="connsiteX73" fmla="*/ 1879600 w 3602566"/>
              <a:gd name="connsiteY73" fmla="*/ 1028700 h 2002366"/>
              <a:gd name="connsiteX74" fmla="*/ 1879600 w 3602566"/>
              <a:gd name="connsiteY74" fmla="*/ 1087966 h 2002366"/>
              <a:gd name="connsiteX75" fmla="*/ 1917700 w 3602566"/>
              <a:gd name="connsiteY75" fmla="*/ 1087966 h 2002366"/>
              <a:gd name="connsiteX76" fmla="*/ 1934633 w 3602566"/>
              <a:gd name="connsiteY76" fmla="*/ 1104899 h 2002366"/>
              <a:gd name="connsiteX77" fmla="*/ 1955800 w 3602566"/>
              <a:gd name="connsiteY77" fmla="*/ 1126066 h 2002366"/>
              <a:gd name="connsiteX78" fmla="*/ 1955800 w 3602566"/>
              <a:gd name="connsiteY78" fmla="*/ 1164166 h 2002366"/>
              <a:gd name="connsiteX79" fmla="*/ 2019300 w 3602566"/>
              <a:gd name="connsiteY79" fmla="*/ 1164166 h 2002366"/>
              <a:gd name="connsiteX80" fmla="*/ 2019300 w 3602566"/>
              <a:gd name="connsiteY80" fmla="*/ 1206500 h 2002366"/>
              <a:gd name="connsiteX81" fmla="*/ 2082800 w 3602566"/>
              <a:gd name="connsiteY81" fmla="*/ 1206500 h 2002366"/>
              <a:gd name="connsiteX82" fmla="*/ 2082800 w 3602566"/>
              <a:gd name="connsiteY82" fmla="*/ 1244600 h 2002366"/>
              <a:gd name="connsiteX83" fmla="*/ 2116666 w 3602566"/>
              <a:gd name="connsiteY83" fmla="*/ 1244600 h 2002366"/>
              <a:gd name="connsiteX84" fmla="*/ 2129366 w 3602566"/>
              <a:gd name="connsiteY84" fmla="*/ 1257300 h 2002366"/>
              <a:gd name="connsiteX85" fmla="*/ 2175933 w 3602566"/>
              <a:gd name="connsiteY85" fmla="*/ 1257300 h 2002366"/>
              <a:gd name="connsiteX86" fmla="*/ 2175933 w 3602566"/>
              <a:gd name="connsiteY86" fmla="*/ 1316566 h 2002366"/>
              <a:gd name="connsiteX87" fmla="*/ 2222500 w 3602566"/>
              <a:gd name="connsiteY87" fmla="*/ 1316566 h 2002366"/>
              <a:gd name="connsiteX88" fmla="*/ 2222500 w 3602566"/>
              <a:gd name="connsiteY88" fmla="*/ 1346200 h 2002366"/>
              <a:gd name="connsiteX89" fmla="*/ 2290233 w 3602566"/>
              <a:gd name="connsiteY89" fmla="*/ 1346200 h 2002366"/>
              <a:gd name="connsiteX90" fmla="*/ 2290233 w 3602566"/>
              <a:gd name="connsiteY90" fmla="*/ 1397000 h 2002366"/>
              <a:gd name="connsiteX91" fmla="*/ 2349500 w 3602566"/>
              <a:gd name="connsiteY91" fmla="*/ 1397000 h 2002366"/>
              <a:gd name="connsiteX92" fmla="*/ 2349500 w 3602566"/>
              <a:gd name="connsiteY92" fmla="*/ 1397000 h 2002366"/>
              <a:gd name="connsiteX93" fmla="*/ 2413000 w 3602566"/>
              <a:gd name="connsiteY93" fmla="*/ 1397000 h 2002366"/>
              <a:gd name="connsiteX94" fmla="*/ 2413000 w 3602566"/>
              <a:gd name="connsiteY94" fmla="*/ 1456266 h 2002366"/>
              <a:gd name="connsiteX95" fmla="*/ 2480733 w 3602566"/>
              <a:gd name="connsiteY95" fmla="*/ 1456266 h 2002366"/>
              <a:gd name="connsiteX96" fmla="*/ 2480733 w 3602566"/>
              <a:gd name="connsiteY96" fmla="*/ 1477433 h 2002366"/>
              <a:gd name="connsiteX97" fmla="*/ 2569633 w 3602566"/>
              <a:gd name="connsiteY97" fmla="*/ 1477433 h 2002366"/>
              <a:gd name="connsiteX98" fmla="*/ 2569633 w 3602566"/>
              <a:gd name="connsiteY98" fmla="*/ 1536700 h 2002366"/>
              <a:gd name="connsiteX99" fmla="*/ 2624666 w 3602566"/>
              <a:gd name="connsiteY99" fmla="*/ 1536700 h 2002366"/>
              <a:gd name="connsiteX100" fmla="*/ 2624666 w 3602566"/>
              <a:gd name="connsiteY100" fmla="*/ 1566333 h 2002366"/>
              <a:gd name="connsiteX101" fmla="*/ 2662766 w 3602566"/>
              <a:gd name="connsiteY101" fmla="*/ 1566333 h 2002366"/>
              <a:gd name="connsiteX102" fmla="*/ 2662766 w 3602566"/>
              <a:gd name="connsiteY102" fmla="*/ 1604433 h 2002366"/>
              <a:gd name="connsiteX103" fmla="*/ 2717800 w 3602566"/>
              <a:gd name="connsiteY103" fmla="*/ 1604433 h 2002366"/>
              <a:gd name="connsiteX104" fmla="*/ 2717800 w 3602566"/>
              <a:gd name="connsiteY104" fmla="*/ 1634066 h 2002366"/>
              <a:gd name="connsiteX105" fmla="*/ 2764366 w 3602566"/>
              <a:gd name="connsiteY105" fmla="*/ 1634066 h 2002366"/>
              <a:gd name="connsiteX106" fmla="*/ 2764366 w 3602566"/>
              <a:gd name="connsiteY106" fmla="*/ 1680633 h 2002366"/>
              <a:gd name="connsiteX107" fmla="*/ 2874433 w 3602566"/>
              <a:gd name="connsiteY107" fmla="*/ 1680633 h 2002366"/>
              <a:gd name="connsiteX108" fmla="*/ 2874433 w 3602566"/>
              <a:gd name="connsiteY108" fmla="*/ 1731433 h 2002366"/>
              <a:gd name="connsiteX109" fmla="*/ 2963333 w 3602566"/>
              <a:gd name="connsiteY109" fmla="*/ 1731433 h 2002366"/>
              <a:gd name="connsiteX110" fmla="*/ 2963333 w 3602566"/>
              <a:gd name="connsiteY110" fmla="*/ 1786466 h 2002366"/>
              <a:gd name="connsiteX111" fmla="*/ 3005666 w 3602566"/>
              <a:gd name="connsiteY111" fmla="*/ 1786466 h 2002366"/>
              <a:gd name="connsiteX112" fmla="*/ 3005666 w 3602566"/>
              <a:gd name="connsiteY112" fmla="*/ 1820333 h 2002366"/>
              <a:gd name="connsiteX113" fmla="*/ 3043766 w 3602566"/>
              <a:gd name="connsiteY113" fmla="*/ 1820333 h 2002366"/>
              <a:gd name="connsiteX114" fmla="*/ 3043766 w 3602566"/>
              <a:gd name="connsiteY114" fmla="*/ 1858433 h 2002366"/>
              <a:gd name="connsiteX115" fmla="*/ 3107266 w 3602566"/>
              <a:gd name="connsiteY115" fmla="*/ 1858433 h 2002366"/>
              <a:gd name="connsiteX116" fmla="*/ 3107266 w 3602566"/>
              <a:gd name="connsiteY116" fmla="*/ 1917700 h 2002366"/>
              <a:gd name="connsiteX117" fmla="*/ 3200400 w 3602566"/>
              <a:gd name="connsiteY117" fmla="*/ 1917700 h 2002366"/>
              <a:gd name="connsiteX118" fmla="*/ 3200400 w 3602566"/>
              <a:gd name="connsiteY118" fmla="*/ 2002366 h 2002366"/>
              <a:gd name="connsiteX119" fmla="*/ 3602566 w 3602566"/>
              <a:gd name="connsiteY119" fmla="*/ 2002366 h 2002366"/>
              <a:gd name="connsiteX0" fmla="*/ 0 w 3602566"/>
              <a:gd name="connsiteY0" fmla="*/ 0 h 2002366"/>
              <a:gd name="connsiteX1" fmla="*/ 105833 w 3602566"/>
              <a:gd name="connsiteY1" fmla="*/ 0 h 2002366"/>
              <a:gd name="connsiteX2" fmla="*/ 105833 w 3602566"/>
              <a:gd name="connsiteY2" fmla="*/ 16933 h 2002366"/>
              <a:gd name="connsiteX3" fmla="*/ 203200 w 3602566"/>
              <a:gd name="connsiteY3" fmla="*/ 16933 h 2002366"/>
              <a:gd name="connsiteX4" fmla="*/ 203200 w 3602566"/>
              <a:gd name="connsiteY4" fmla="*/ 55033 h 2002366"/>
              <a:gd name="connsiteX5" fmla="*/ 237066 w 3602566"/>
              <a:gd name="connsiteY5" fmla="*/ 55033 h 2002366"/>
              <a:gd name="connsiteX6" fmla="*/ 237066 w 3602566"/>
              <a:gd name="connsiteY6" fmla="*/ 84666 h 2002366"/>
              <a:gd name="connsiteX7" fmla="*/ 283633 w 3602566"/>
              <a:gd name="connsiteY7" fmla="*/ 84666 h 2002366"/>
              <a:gd name="connsiteX8" fmla="*/ 283633 w 3602566"/>
              <a:gd name="connsiteY8" fmla="*/ 118533 h 2002366"/>
              <a:gd name="connsiteX9" fmla="*/ 355600 w 3602566"/>
              <a:gd name="connsiteY9" fmla="*/ 118533 h 2002366"/>
              <a:gd name="connsiteX10" fmla="*/ 351366 w 3602566"/>
              <a:gd name="connsiteY10" fmla="*/ 122767 h 2002366"/>
              <a:gd name="connsiteX11" fmla="*/ 351366 w 3602566"/>
              <a:gd name="connsiteY11" fmla="*/ 139700 h 2002366"/>
              <a:gd name="connsiteX12" fmla="*/ 427566 w 3602566"/>
              <a:gd name="connsiteY12" fmla="*/ 139700 h 2002366"/>
              <a:gd name="connsiteX13" fmla="*/ 427566 w 3602566"/>
              <a:gd name="connsiteY13" fmla="*/ 139700 h 2002366"/>
              <a:gd name="connsiteX14" fmla="*/ 427566 w 3602566"/>
              <a:gd name="connsiteY14" fmla="*/ 169333 h 2002366"/>
              <a:gd name="connsiteX15" fmla="*/ 474133 w 3602566"/>
              <a:gd name="connsiteY15" fmla="*/ 169333 h 2002366"/>
              <a:gd name="connsiteX16" fmla="*/ 474133 w 3602566"/>
              <a:gd name="connsiteY16" fmla="*/ 198966 h 2002366"/>
              <a:gd name="connsiteX17" fmla="*/ 512233 w 3602566"/>
              <a:gd name="connsiteY17" fmla="*/ 198966 h 2002366"/>
              <a:gd name="connsiteX18" fmla="*/ 512233 w 3602566"/>
              <a:gd name="connsiteY18" fmla="*/ 224366 h 2002366"/>
              <a:gd name="connsiteX19" fmla="*/ 537633 w 3602566"/>
              <a:gd name="connsiteY19" fmla="*/ 224366 h 2002366"/>
              <a:gd name="connsiteX20" fmla="*/ 537633 w 3602566"/>
              <a:gd name="connsiteY20" fmla="*/ 238654 h 2002366"/>
              <a:gd name="connsiteX21" fmla="*/ 567796 w 3602566"/>
              <a:gd name="connsiteY21" fmla="*/ 252941 h 2002366"/>
              <a:gd name="connsiteX22" fmla="*/ 588433 w 3602566"/>
              <a:gd name="connsiteY22" fmla="*/ 266700 h 2002366"/>
              <a:gd name="connsiteX23" fmla="*/ 639233 w 3602566"/>
              <a:gd name="connsiteY23" fmla="*/ 266700 h 2002366"/>
              <a:gd name="connsiteX24" fmla="*/ 639233 w 3602566"/>
              <a:gd name="connsiteY24" fmla="*/ 292100 h 2002366"/>
              <a:gd name="connsiteX25" fmla="*/ 694266 w 3602566"/>
              <a:gd name="connsiteY25" fmla="*/ 292100 h 2002366"/>
              <a:gd name="connsiteX26" fmla="*/ 694266 w 3602566"/>
              <a:gd name="connsiteY26" fmla="*/ 313266 h 2002366"/>
              <a:gd name="connsiteX27" fmla="*/ 723900 w 3602566"/>
              <a:gd name="connsiteY27" fmla="*/ 313266 h 2002366"/>
              <a:gd name="connsiteX28" fmla="*/ 723900 w 3602566"/>
              <a:gd name="connsiteY28" fmla="*/ 351366 h 2002366"/>
              <a:gd name="connsiteX29" fmla="*/ 783166 w 3602566"/>
              <a:gd name="connsiteY29" fmla="*/ 351366 h 2002366"/>
              <a:gd name="connsiteX30" fmla="*/ 783166 w 3602566"/>
              <a:gd name="connsiteY30" fmla="*/ 372533 h 2002366"/>
              <a:gd name="connsiteX31" fmla="*/ 808566 w 3602566"/>
              <a:gd name="connsiteY31" fmla="*/ 372533 h 2002366"/>
              <a:gd name="connsiteX32" fmla="*/ 808566 w 3602566"/>
              <a:gd name="connsiteY32" fmla="*/ 406400 h 2002366"/>
              <a:gd name="connsiteX33" fmla="*/ 825500 w 3602566"/>
              <a:gd name="connsiteY33" fmla="*/ 406400 h 2002366"/>
              <a:gd name="connsiteX34" fmla="*/ 825500 w 3602566"/>
              <a:gd name="connsiteY34" fmla="*/ 448733 h 2002366"/>
              <a:gd name="connsiteX35" fmla="*/ 931333 w 3602566"/>
              <a:gd name="connsiteY35" fmla="*/ 448733 h 2002366"/>
              <a:gd name="connsiteX36" fmla="*/ 931333 w 3602566"/>
              <a:gd name="connsiteY36" fmla="*/ 465666 h 2002366"/>
              <a:gd name="connsiteX37" fmla="*/ 956733 w 3602566"/>
              <a:gd name="connsiteY37" fmla="*/ 465666 h 2002366"/>
              <a:gd name="connsiteX38" fmla="*/ 956733 w 3602566"/>
              <a:gd name="connsiteY38" fmla="*/ 499533 h 2002366"/>
              <a:gd name="connsiteX39" fmla="*/ 982133 w 3602566"/>
              <a:gd name="connsiteY39" fmla="*/ 499533 h 2002366"/>
              <a:gd name="connsiteX40" fmla="*/ 982133 w 3602566"/>
              <a:gd name="connsiteY40" fmla="*/ 524933 h 2002366"/>
              <a:gd name="connsiteX41" fmla="*/ 1007533 w 3602566"/>
              <a:gd name="connsiteY41" fmla="*/ 524933 h 2002366"/>
              <a:gd name="connsiteX42" fmla="*/ 1007533 w 3602566"/>
              <a:gd name="connsiteY42" fmla="*/ 563033 h 2002366"/>
              <a:gd name="connsiteX43" fmla="*/ 1041400 w 3602566"/>
              <a:gd name="connsiteY43" fmla="*/ 563033 h 2002366"/>
              <a:gd name="connsiteX44" fmla="*/ 1041400 w 3602566"/>
              <a:gd name="connsiteY44" fmla="*/ 563033 h 2002366"/>
              <a:gd name="connsiteX45" fmla="*/ 1044046 w 3602566"/>
              <a:gd name="connsiteY45" fmla="*/ 592666 h 2002366"/>
              <a:gd name="connsiteX46" fmla="*/ 1071033 w 3602566"/>
              <a:gd name="connsiteY46" fmla="*/ 618066 h 2002366"/>
              <a:gd name="connsiteX47" fmla="*/ 1109133 w 3602566"/>
              <a:gd name="connsiteY47" fmla="*/ 618066 h 2002366"/>
              <a:gd name="connsiteX48" fmla="*/ 1109133 w 3602566"/>
              <a:gd name="connsiteY48" fmla="*/ 651933 h 2002366"/>
              <a:gd name="connsiteX49" fmla="*/ 1168400 w 3602566"/>
              <a:gd name="connsiteY49" fmla="*/ 651933 h 2002366"/>
              <a:gd name="connsiteX50" fmla="*/ 1168400 w 3602566"/>
              <a:gd name="connsiteY50" fmla="*/ 681566 h 2002366"/>
              <a:gd name="connsiteX51" fmla="*/ 1214966 w 3602566"/>
              <a:gd name="connsiteY51" fmla="*/ 681566 h 2002366"/>
              <a:gd name="connsiteX52" fmla="*/ 1214966 w 3602566"/>
              <a:gd name="connsiteY52" fmla="*/ 715433 h 2002366"/>
              <a:gd name="connsiteX53" fmla="*/ 1265766 w 3602566"/>
              <a:gd name="connsiteY53" fmla="*/ 715433 h 2002366"/>
              <a:gd name="connsiteX54" fmla="*/ 1265766 w 3602566"/>
              <a:gd name="connsiteY54" fmla="*/ 736600 h 2002366"/>
              <a:gd name="connsiteX55" fmla="*/ 1320800 w 3602566"/>
              <a:gd name="connsiteY55" fmla="*/ 736600 h 2002366"/>
              <a:gd name="connsiteX56" fmla="*/ 1320800 w 3602566"/>
              <a:gd name="connsiteY56" fmla="*/ 766233 h 2002366"/>
              <a:gd name="connsiteX57" fmla="*/ 1384300 w 3602566"/>
              <a:gd name="connsiteY57" fmla="*/ 766233 h 2002366"/>
              <a:gd name="connsiteX58" fmla="*/ 1384300 w 3602566"/>
              <a:gd name="connsiteY58" fmla="*/ 791633 h 2002366"/>
              <a:gd name="connsiteX59" fmla="*/ 1456266 w 3602566"/>
              <a:gd name="connsiteY59" fmla="*/ 791633 h 2002366"/>
              <a:gd name="connsiteX60" fmla="*/ 1456266 w 3602566"/>
              <a:gd name="connsiteY60" fmla="*/ 821266 h 2002366"/>
              <a:gd name="connsiteX61" fmla="*/ 1528233 w 3602566"/>
              <a:gd name="connsiteY61" fmla="*/ 821266 h 2002366"/>
              <a:gd name="connsiteX62" fmla="*/ 1528233 w 3602566"/>
              <a:gd name="connsiteY62" fmla="*/ 821266 h 2002366"/>
              <a:gd name="connsiteX63" fmla="*/ 1600200 w 3602566"/>
              <a:gd name="connsiteY63" fmla="*/ 821266 h 2002366"/>
              <a:gd name="connsiteX64" fmla="*/ 1600200 w 3602566"/>
              <a:gd name="connsiteY64" fmla="*/ 876300 h 2002366"/>
              <a:gd name="connsiteX65" fmla="*/ 1651000 w 3602566"/>
              <a:gd name="connsiteY65" fmla="*/ 876300 h 2002366"/>
              <a:gd name="connsiteX66" fmla="*/ 1651000 w 3602566"/>
              <a:gd name="connsiteY66" fmla="*/ 918633 h 2002366"/>
              <a:gd name="connsiteX67" fmla="*/ 1706033 w 3602566"/>
              <a:gd name="connsiteY67" fmla="*/ 918633 h 2002366"/>
              <a:gd name="connsiteX68" fmla="*/ 1706033 w 3602566"/>
              <a:gd name="connsiteY68" fmla="*/ 948266 h 2002366"/>
              <a:gd name="connsiteX69" fmla="*/ 1773766 w 3602566"/>
              <a:gd name="connsiteY69" fmla="*/ 948266 h 2002366"/>
              <a:gd name="connsiteX70" fmla="*/ 1773766 w 3602566"/>
              <a:gd name="connsiteY70" fmla="*/ 982133 h 2002366"/>
              <a:gd name="connsiteX71" fmla="*/ 1833033 w 3602566"/>
              <a:gd name="connsiteY71" fmla="*/ 982133 h 2002366"/>
              <a:gd name="connsiteX72" fmla="*/ 1833033 w 3602566"/>
              <a:gd name="connsiteY72" fmla="*/ 1028700 h 2002366"/>
              <a:gd name="connsiteX73" fmla="*/ 1879600 w 3602566"/>
              <a:gd name="connsiteY73" fmla="*/ 1028700 h 2002366"/>
              <a:gd name="connsiteX74" fmla="*/ 1879600 w 3602566"/>
              <a:gd name="connsiteY74" fmla="*/ 1087966 h 2002366"/>
              <a:gd name="connsiteX75" fmla="*/ 1917700 w 3602566"/>
              <a:gd name="connsiteY75" fmla="*/ 1087966 h 2002366"/>
              <a:gd name="connsiteX76" fmla="*/ 1934633 w 3602566"/>
              <a:gd name="connsiteY76" fmla="*/ 1104899 h 2002366"/>
              <a:gd name="connsiteX77" fmla="*/ 1955800 w 3602566"/>
              <a:gd name="connsiteY77" fmla="*/ 1126066 h 2002366"/>
              <a:gd name="connsiteX78" fmla="*/ 1955800 w 3602566"/>
              <a:gd name="connsiteY78" fmla="*/ 1164166 h 2002366"/>
              <a:gd name="connsiteX79" fmla="*/ 2019300 w 3602566"/>
              <a:gd name="connsiteY79" fmla="*/ 1164166 h 2002366"/>
              <a:gd name="connsiteX80" fmla="*/ 2019300 w 3602566"/>
              <a:gd name="connsiteY80" fmla="*/ 1206500 h 2002366"/>
              <a:gd name="connsiteX81" fmla="*/ 2082800 w 3602566"/>
              <a:gd name="connsiteY81" fmla="*/ 1206500 h 2002366"/>
              <a:gd name="connsiteX82" fmla="*/ 2082800 w 3602566"/>
              <a:gd name="connsiteY82" fmla="*/ 1244600 h 2002366"/>
              <a:gd name="connsiteX83" fmla="*/ 2116666 w 3602566"/>
              <a:gd name="connsiteY83" fmla="*/ 1244600 h 2002366"/>
              <a:gd name="connsiteX84" fmla="*/ 2129366 w 3602566"/>
              <a:gd name="connsiteY84" fmla="*/ 1257300 h 2002366"/>
              <a:gd name="connsiteX85" fmla="*/ 2175933 w 3602566"/>
              <a:gd name="connsiteY85" fmla="*/ 1257300 h 2002366"/>
              <a:gd name="connsiteX86" fmla="*/ 2175933 w 3602566"/>
              <a:gd name="connsiteY86" fmla="*/ 1316566 h 2002366"/>
              <a:gd name="connsiteX87" fmla="*/ 2222500 w 3602566"/>
              <a:gd name="connsiteY87" fmla="*/ 1316566 h 2002366"/>
              <a:gd name="connsiteX88" fmla="*/ 2222500 w 3602566"/>
              <a:gd name="connsiteY88" fmla="*/ 1346200 h 2002366"/>
              <a:gd name="connsiteX89" fmla="*/ 2290233 w 3602566"/>
              <a:gd name="connsiteY89" fmla="*/ 1346200 h 2002366"/>
              <a:gd name="connsiteX90" fmla="*/ 2290233 w 3602566"/>
              <a:gd name="connsiteY90" fmla="*/ 1397000 h 2002366"/>
              <a:gd name="connsiteX91" fmla="*/ 2349500 w 3602566"/>
              <a:gd name="connsiteY91" fmla="*/ 1397000 h 2002366"/>
              <a:gd name="connsiteX92" fmla="*/ 2349500 w 3602566"/>
              <a:gd name="connsiteY92" fmla="*/ 1397000 h 2002366"/>
              <a:gd name="connsiteX93" fmla="*/ 2413000 w 3602566"/>
              <a:gd name="connsiteY93" fmla="*/ 1397000 h 2002366"/>
              <a:gd name="connsiteX94" fmla="*/ 2413000 w 3602566"/>
              <a:gd name="connsiteY94" fmla="*/ 1456266 h 2002366"/>
              <a:gd name="connsiteX95" fmla="*/ 2480733 w 3602566"/>
              <a:gd name="connsiteY95" fmla="*/ 1456266 h 2002366"/>
              <a:gd name="connsiteX96" fmla="*/ 2480733 w 3602566"/>
              <a:gd name="connsiteY96" fmla="*/ 1477433 h 2002366"/>
              <a:gd name="connsiteX97" fmla="*/ 2569633 w 3602566"/>
              <a:gd name="connsiteY97" fmla="*/ 1477433 h 2002366"/>
              <a:gd name="connsiteX98" fmla="*/ 2569633 w 3602566"/>
              <a:gd name="connsiteY98" fmla="*/ 1536700 h 2002366"/>
              <a:gd name="connsiteX99" fmla="*/ 2624666 w 3602566"/>
              <a:gd name="connsiteY99" fmla="*/ 1536700 h 2002366"/>
              <a:gd name="connsiteX100" fmla="*/ 2624666 w 3602566"/>
              <a:gd name="connsiteY100" fmla="*/ 1566333 h 2002366"/>
              <a:gd name="connsiteX101" fmla="*/ 2662766 w 3602566"/>
              <a:gd name="connsiteY101" fmla="*/ 1566333 h 2002366"/>
              <a:gd name="connsiteX102" fmla="*/ 2662766 w 3602566"/>
              <a:gd name="connsiteY102" fmla="*/ 1604433 h 2002366"/>
              <a:gd name="connsiteX103" fmla="*/ 2717800 w 3602566"/>
              <a:gd name="connsiteY103" fmla="*/ 1604433 h 2002366"/>
              <a:gd name="connsiteX104" fmla="*/ 2717800 w 3602566"/>
              <a:gd name="connsiteY104" fmla="*/ 1634066 h 2002366"/>
              <a:gd name="connsiteX105" fmla="*/ 2764366 w 3602566"/>
              <a:gd name="connsiteY105" fmla="*/ 1634066 h 2002366"/>
              <a:gd name="connsiteX106" fmla="*/ 2764366 w 3602566"/>
              <a:gd name="connsiteY106" fmla="*/ 1680633 h 2002366"/>
              <a:gd name="connsiteX107" fmla="*/ 2874433 w 3602566"/>
              <a:gd name="connsiteY107" fmla="*/ 1680633 h 2002366"/>
              <a:gd name="connsiteX108" fmla="*/ 2874433 w 3602566"/>
              <a:gd name="connsiteY108" fmla="*/ 1731433 h 2002366"/>
              <a:gd name="connsiteX109" fmla="*/ 2963333 w 3602566"/>
              <a:gd name="connsiteY109" fmla="*/ 1731433 h 2002366"/>
              <a:gd name="connsiteX110" fmla="*/ 2963333 w 3602566"/>
              <a:gd name="connsiteY110" fmla="*/ 1786466 h 2002366"/>
              <a:gd name="connsiteX111" fmla="*/ 3005666 w 3602566"/>
              <a:gd name="connsiteY111" fmla="*/ 1786466 h 2002366"/>
              <a:gd name="connsiteX112" fmla="*/ 3005666 w 3602566"/>
              <a:gd name="connsiteY112" fmla="*/ 1820333 h 2002366"/>
              <a:gd name="connsiteX113" fmla="*/ 3043766 w 3602566"/>
              <a:gd name="connsiteY113" fmla="*/ 1820333 h 2002366"/>
              <a:gd name="connsiteX114" fmla="*/ 3043766 w 3602566"/>
              <a:gd name="connsiteY114" fmla="*/ 1858433 h 2002366"/>
              <a:gd name="connsiteX115" fmla="*/ 3107266 w 3602566"/>
              <a:gd name="connsiteY115" fmla="*/ 1858433 h 2002366"/>
              <a:gd name="connsiteX116" fmla="*/ 3107266 w 3602566"/>
              <a:gd name="connsiteY116" fmla="*/ 1917700 h 2002366"/>
              <a:gd name="connsiteX117" fmla="*/ 3200400 w 3602566"/>
              <a:gd name="connsiteY117" fmla="*/ 1917700 h 2002366"/>
              <a:gd name="connsiteX118" fmla="*/ 3200400 w 3602566"/>
              <a:gd name="connsiteY118" fmla="*/ 2002366 h 2002366"/>
              <a:gd name="connsiteX119" fmla="*/ 3602566 w 3602566"/>
              <a:gd name="connsiteY119" fmla="*/ 2002366 h 2002366"/>
              <a:gd name="connsiteX0" fmla="*/ 0 w 3602566"/>
              <a:gd name="connsiteY0" fmla="*/ 0 h 2002366"/>
              <a:gd name="connsiteX1" fmla="*/ 105833 w 3602566"/>
              <a:gd name="connsiteY1" fmla="*/ 0 h 2002366"/>
              <a:gd name="connsiteX2" fmla="*/ 105833 w 3602566"/>
              <a:gd name="connsiteY2" fmla="*/ 16933 h 2002366"/>
              <a:gd name="connsiteX3" fmla="*/ 203200 w 3602566"/>
              <a:gd name="connsiteY3" fmla="*/ 16933 h 2002366"/>
              <a:gd name="connsiteX4" fmla="*/ 203200 w 3602566"/>
              <a:gd name="connsiteY4" fmla="*/ 55033 h 2002366"/>
              <a:gd name="connsiteX5" fmla="*/ 237066 w 3602566"/>
              <a:gd name="connsiteY5" fmla="*/ 55033 h 2002366"/>
              <a:gd name="connsiteX6" fmla="*/ 237066 w 3602566"/>
              <a:gd name="connsiteY6" fmla="*/ 84666 h 2002366"/>
              <a:gd name="connsiteX7" fmla="*/ 283633 w 3602566"/>
              <a:gd name="connsiteY7" fmla="*/ 84666 h 2002366"/>
              <a:gd name="connsiteX8" fmla="*/ 283633 w 3602566"/>
              <a:gd name="connsiteY8" fmla="*/ 118533 h 2002366"/>
              <a:gd name="connsiteX9" fmla="*/ 355600 w 3602566"/>
              <a:gd name="connsiteY9" fmla="*/ 118533 h 2002366"/>
              <a:gd name="connsiteX10" fmla="*/ 351366 w 3602566"/>
              <a:gd name="connsiteY10" fmla="*/ 139700 h 2002366"/>
              <a:gd name="connsiteX11" fmla="*/ 427566 w 3602566"/>
              <a:gd name="connsiteY11" fmla="*/ 139700 h 2002366"/>
              <a:gd name="connsiteX12" fmla="*/ 427566 w 3602566"/>
              <a:gd name="connsiteY12" fmla="*/ 139700 h 2002366"/>
              <a:gd name="connsiteX13" fmla="*/ 427566 w 3602566"/>
              <a:gd name="connsiteY13" fmla="*/ 169333 h 2002366"/>
              <a:gd name="connsiteX14" fmla="*/ 474133 w 3602566"/>
              <a:gd name="connsiteY14" fmla="*/ 169333 h 2002366"/>
              <a:gd name="connsiteX15" fmla="*/ 474133 w 3602566"/>
              <a:gd name="connsiteY15" fmla="*/ 198966 h 2002366"/>
              <a:gd name="connsiteX16" fmla="*/ 512233 w 3602566"/>
              <a:gd name="connsiteY16" fmla="*/ 198966 h 2002366"/>
              <a:gd name="connsiteX17" fmla="*/ 512233 w 3602566"/>
              <a:gd name="connsiteY17" fmla="*/ 224366 h 2002366"/>
              <a:gd name="connsiteX18" fmla="*/ 537633 w 3602566"/>
              <a:gd name="connsiteY18" fmla="*/ 224366 h 2002366"/>
              <a:gd name="connsiteX19" fmla="*/ 537633 w 3602566"/>
              <a:gd name="connsiteY19" fmla="*/ 238654 h 2002366"/>
              <a:gd name="connsiteX20" fmla="*/ 567796 w 3602566"/>
              <a:gd name="connsiteY20" fmla="*/ 252941 h 2002366"/>
              <a:gd name="connsiteX21" fmla="*/ 588433 w 3602566"/>
              <a:gd name="connsiteY21" fmla="*/ 266700 h 2002366"/>
              <a:gd name="connsiteX22" fmla="*/ 639233 w 3602566"/>
              <a:gd name="connsiteY22" fmla="*/ 266700 h 2002366"/>
              <a:gd name="connsiteX23" fmla="*/ 639233 w 3602566"/>
              <a:gd name="connsiteY23" fmla="*/ 292100 h 2002366"/>
              <a:gd name="connsiteX24" fmla="*/ 694266 w 3602566"/>
              <a:gd name="connsiteY24" fmla="*/ 292100 h 2002366"/>
              <a:gd name="connsiteX25" fmla="*/ 694266 w 3602566"/>
              <a:gd name="connsiteY25" fmla="*/ 313266 h 2002366"/>
              <a:gd name="connsiteX26" fmla="*/ 723900 w 3602566"/>
              <a:gd name="connsiteY26" fmla="*/ 313266 h 2002366"/>
              <a:gd name="connsiteX27" fmla="*/ 723900 w 3602566"/>
              <a:gd name="connsiteY27" fmla="*/ 351366 h 2002366"/>
              <a:gd name="connsiteX28" fmla="*/ 783166 w 3602566"/>
              <a:gd name="connsiteY28" fmla="*/ 351366 h 2002366"/>
              <a:gd name="connsiteX29" fmla="*/ 783166 w 3602566"/>
              <a:gd name="connsiteY29" fmla="*/ 372533 h 2002366"/>
              <a:gd name="connsiteX30" fmla="*/ 808566 w 3602566"/>
              <a:gd name="connsiteY30" fmla="*/ 372533 h 2002366"/>
              <a:gd name="connsiteX31" fmla="*/ 808566 w 3602566"/>
              <a:gd name="connsiteY31" fmla="*/ 406400 h 2002366"/>
              <a:gd name="connsiteX32" fmla="*/ 825500 w 3602566"/>
              <a:gd name="connsiteY32" fmla="*/ 406400 h 2002366"/>
              <a:gd name="connsiteX33" fmla="*/ 825500 w 3602566"/>
              <a:gd name="connsiteY33" fmla="*/ 448733 h 2002366"/>
              <a:gd name="connsiteX34" fmla="*/ 931333 w 3602566"/>
              <a:gd name="connsiteY34" fmla="*/ 448733 h 2002366"/>
              <a:gd name="connsiteX35" fmla="*/ 931333 w 3602566"/>
              <a:gd name="connsiteY35" fmla="*/ 465666 h 2002366"/>
              <a:gd name="connsiteX36" fmla="*/ 956733 w 3602566"/>
              <a:gd name="connsiteY36" fmla="*/ 465666 h 2002366"/>
              <a:gd name="connsiteX37" fmla="*/ 956733 w 3602566"/>
              <a:gd name="connsiteY37" fmla="*/ 499533 h 2002366"/>
              <a:gd name="connsiteX38" fmla="*/ 982133 w 3602566"/>
              <a:gd name="connsiteY38" fmla="*/ 499533 h 2002366"/>
              <a:gd name="connsiteX39" fmla="*/ 982133 w 3602566"/>
              <a:gd name="connsiteY39" fmla="*/ 524933 h 2002366"/>
              <a:gd name="connsiteX40" fmla="*/ 1007533 w 3602566"/>
              <a:gd name="connsiteY40" fmla="*/ 524933 h 2002366"/>
              <a:gd name="connsiteX41" fmla="*/ 1007533 w 3602566"/>
              <a:gd name="connsiteY41" fmla="*/ 563033 h 2002366"/>
              <a:gd name="connsiteX42" fmla="*/ 1041400 w 3602566"/>
              <a:gd name="connsiteY42" fmla="*/ 563033 h 2002366"/>
              <a:gd name="connsiteX43" fmla="*/ 1041400 w 3602566"/>
              <a:gd name="connsiteY43" fmla="*/ 563033 h 2002366"/>
              <a:gd name="connsiteX44" fmla="*/ 1044046 w 3602566"/>
              <a:gd name="connsiteY44" fmla="*/ 592666 h 2002366"/>
              <a:gd name="connsiteX45" fmla="*/ 1071033 w 3602566"/>
              <a:gd name="connsiteY45" fmla="*/ 618066 h 2002366"/>
              <a:gd name="connsiteX46" fmla="*/ 1109133 w 3602566"/>
              <a:gd name="connsiteY46" fmla="*/ 618066 h 2002366"/>
              <a:gd name="connsiteX47" fmla="*/ 1109133 w 3602566"/>
              <a:gd name="connsiteY47" fmla="*/ 651933 h 2002366"/>
              <a:gd name="connsiteX48" fmla="*/ 1168400 w 3602566"/>
              <a:gd name="connsiteY48" fmla="*/ 651933 h 2002366"/>
              <a:gd name="connsiteX49" fmla="*/ 1168400 w 3602566"/>
              <a:gd name="connsiteY49" fmla="*/ 681566 h 2002366"/>
              <a:gd name="connsiteX50" fmla="*/ 1214966 w 3602566"/>
              <a:gd name="connsiteY50" fmla="*/ 681566 h 2002366"/>
              <a:gd name="connsiteX51" fmla="*/ 1214966 w 3602566"/>
              <a:gd name="connsiteY51" fmla="*/ 715433 h 2002366"/>
              <a:gd name="connsiteX52" fmla="*/ 1265766 w 3602566"/>
              <a:gd name="connsiteY52" fmla="*/ 715433 h 2002366"/>
              <a:gd name="connsiteX53" fmla="*/ 1265766 w 3602566"/>
              <a:gd name="connsiteY53" fmla="*/ 736600 h 2002366"/>
              <a:gd name="connsiteX54" fmla="*/ 1320800 w 3602566"/>
              <a:gd name="connsiteY54" fmla="*/ 736600 h 2002366"/>
              <a:gd name="connsiteX55" fmla="*/ 1320800 w 3602566"/>
              <a:gd name="connsiteY55" fmla="*/ 766233 h 2002366"/>
              <a:gd name="connsiteX56" fmla="*/ 1384300 w 3602566"/>
              <a:gd name="connsiteY56" fmla="*/ 766233 h 2002366"/>
              <a:gd name="connsiteX57" fmla="*/ 1384300 w 3602566"/>
              <a:gd name="connsiteY57" fmla="*/ 791633 h 2002366"/>
              <a:gd name="connsiteX58" fmla="*/ 1456266 w 3602566"/>
              <a:gd name="connsiteY58" fmla="*/ 791633 h 2002366"/>
              <a:gd name="connsiteX59" fmla="*/ 1456266 w 3602566"/>
              <a:gd name="connsiteY59" fmla="*/ 821266 h 2002366"/>
              <a:gd name="connsiteX60" fmla="*/ 1528233 w 3602566"/>
              <a:gd name="connsiteY60" fmla="*/ 821266 h 2002366"/>
              <a:gd name="connsiteX61" fmla="*/ 1528233 w 3602566"/>
              <a:gd name="connsiteY61" fmla="*/ 821266 h 2002366"/>
              <a:gd name="connsiteX62" fmla="*/ 1600200 w 3602566"/>
              <a:gd name="connsiteY62" fmla="*/ 821266 h 2002366"/>
              <a:gd name="connsiteX63" fmla="*/ 1600200 w 3602566"/>
              <a:gd name="connsiteY63" fmla="*/ 876300 h 2002366"/>
              <a:gd name="connsiteX64" fmla="*/ 1651000 w 3602566"/>
              <a:gd name="connsiteY64" fmla="*/ 876300 h 2002366"/>
              <a:gd name="connsiteX65" fmla="*/ 1651000 w 3602566"/>
              <a:gd name="connsiteY65" fmla="*/ 918633 h 2002366"/>
              <a:gd name="connsiteX66" fmla="*/ 1706033 w 3602566"/>
              <a:gd name="connsiteY66" fmla="*/ 918633 h 2002366"/>
              <a:gd name="connsiteX67" fmla="*/ 1706033 w 3602566"/>
              <a:gd name="connsiteY67" fmla="*/ 948266 h 2002366"/>
              <a:gd name="connsiteX68" fmla="*/ 1773766 w 3602566"/>
              <a:gd name="connsiteY68" fmla="*/ 948266 h 2002366"/>
              <a:gd name="connsiteX69" fmla="*/ 1773766 w 3602566"/>
              <a:gd name="connsiteY69" fmla="*/ 982133 h 2002366"/>
              <a:gd name="connsiteX70" fmla="*/ 1833033 w 3602566"/>
              <a:gd name="connsiteY70" fmla="*/ 982133 h 2002366"/>
              <a:gd name="connsiteX71" fmla="*/ 1833033 w 3602566"/>
              <a:gd name="connsiteY71" fmla="*/ 1028700 h 2002366"/>
              <a:gd name="connsiteX72" fmla="*/ 1879600 w 3602566"/>
              <a:gd name="connsiteY72" fmla="*/ 1028700 h 2002366"/>
              <a:gd name="connsiteX73" fmla="*/ 1879600 w 3602566"/>
              <a:gd name="connsiteY73" fmla="*/ 1087966 h 2002366"/>
              <a:gd name="connsiteX74" fmla="*/ 1917700 w 3602566"/>
              <a:gd name="connsiteY74" fmla="*/ 1087966 h 2002366"/>
              <a:gd name="connsiteX75" fmla="*/ 1934633 w 3602566"/>
              <a:gd name="connsiteY75" fmla="*/ 1104899 h 2002366"/>
              <a:gd name="connsiteX76" fmla="*/ 1955800 w 3602566"/>
              <a:gd name="connsiteY76" fmla="*/ 1126066 h 2002366"/>
              <a:gd name="connsiteX77" fmla="*/ 1955800 w 3602566"/>
              <a:gd name="connsiteY77" fmla="*/ 1164166 h 2002366"/>
              <a:gd name="connsiteX78" fmla="*/ 2019300 w 3602566"/>
              <a:gd name="connsiteY78" fmla="*/ 1164166 h 2002366"/>
              <a:gd name="connsiteX79" fmla="*/ 2019300 w 3602566"/>
              <a:gd name="connsiteY79" fmla="*/ 1206500 h 2002366"/>
              <a:gd name="connsiteX80" fmla="*/ 2082800 w 3602566"/>
              <a:gd name="connsiteY80" fmla="*/ 1206500 h 2002366"/>
              <a:gd name="connsiteX81" fmla="*/ 2082800 w 3602566"/>
              <a:gd name="connsiteY81" fmla="*/ 1244600 h 2002366"/>
              <a:gd name="connsiteX82" fmla="*/ 2116666 w 3602566"/>
              <a:gd name="connsiteY82" fmla="*/ 1244600 h 2002366"/>
              <a:gd name="connsiteX83" fmla="*/ 2129366 w 3602566"/>
              <a:gd name="connsiteY83" fmla="*/ 1257300 h 2002366"/>
              <a:gd name="connsiteX84" fmla="*/ 2175933 w 3602566"/>
              <a:gd name="connsiteY84" fmla="*/ 1257300 h 2002366"/>
              <a:gd name="connsiteX85" fmla="*/ 2175933 w 3602566"/>
              <a:gd name="connsiteY85" fmla="*/ 1316566 h 2002366"/>
              <a:gd name="connsiteX86" fmla="*/ 2222500 w 3602566"/>
              <a:gd name="connsiteY86" fmla="*/ 1316566 h 2002366"/>
              <a:gd name="connsiteX87" fmla="*/ 2222500 w 3602566"/>
              <a:gd name="connsiteY87" fmla="*/ 1346200 h 2002366"/>
              <a:gd name="connsiteX88" fmla="*/ 2290233 w 3602566"/>
              <a:gd name="connsiteY88" fmla="*/ 1346200 h 2002366"/>
              <a:gd name="connsiteX89" fmla="*/ 2290233 w 3602566"/>
              <a:gd name="connsiteY89" fmla="*/ 1397000 h 2002366"/>
              <a:gd name="connsiteX90" fmla="*/ 2349500 w 3602566"/>
              <a:gd name="connsiteY90" fmla="*/ 1397000 h 2002366"/>
              <a:gd name="connsiteX91" fmla="*/ 2349500 w 3602566"/>
              <a:gd name="connsiteY91" fmla="*/ 1397000 h 2002366"/>
              <a:gd name="connsiteX92" fmla="*/ 2413000 w 3602566"/>
              <a:gd name="connsiteY92" fmla="*/ 1397000 h 2002366"/>
              <a:gd name="connsiteX93" fmla="*/ 2413000 w 3602566"/>
              <a:gd name="connsiteY93" fmla="*/ 1456266 h 2002366"/>
              <a:gd name="connsiteX94" fmla="*/ 2480733 w 3602566"/>
              <a:gd name="connsiteY94" fmla="*/ 1456266 h 2002366"/>
              <a:gd name="connsiteX95" fmla="*/ 2480733 w 3602566"/>
              <a:gd name="connsiteY95" fmla="*/ 1477433 h 2002366"/>
              <a:gd name="connsiteX96" fmla="*/ 2569633 w 3602566"/>
              <a:gd name="connsiteY96" fmla="*/ 1477433 h 2002366"/>
              <a:gd name="connsiteX97" fmla="*/ 2569633 w 3602566"/>
              <a:gd name="connsiteY97" fmla="*/ 1536700 h 2002366"/>
              <a:gd name="connsiteX98" fmla="*/ 2624666 w 3602566"/>
              <a:gd name="connsiteY98" fmla="*/ 1536700 h 2002366"/>
              <a:gd name="connsiteX99" fmla="*/ 2624666 w 3602566"/>
              <a:gd name="connsiteY99" fmla="*/ 1566333 h 2002366"/>
              <a:gd name="connsiteX100" fmla="*/ 2662766 w 3602566"/>
              <a:gd name="connsiteY100" fmla="*/ 1566333 h 2002366"/>
              <a:gd name="connsiteX101" fmla="*/ 2662766 w 3602566"/>
              <a:gd name="connsiteY101" fmla="*/ 1604433 h 2002366"/>
              <a:gd name="connsiteX102" fmla="*/ 2717800 w 3602566"/>
              <a:gd name="connsiteY102" fmla="*/ 1604433 h 2002366"/>
              <a:gd name="connsiteX103" fmla="*/ 2717800 w 3602566"/>
              <a:gd name="connsiteY103" fmla="*/ 1634066 h 2002366"/>
              <a:gd name="connsiteX104" fmla="*/ 2764366 w 3602566"/>
              <a:gd name="connsiteY104" fmla="*/ 1634066 h 2002366"/>
              <a:gd name="connsiteX105" fmla="*/ 2764366 w 3602566"/>
              <a:gd name="connsiteY105" fmla="*/ 1680633 h 2002366"/>
              <a:gd name="connsiteX106" fmla="*/ 2874433 w 3602566"/>
              <a:gd name="connsiteY106" fmla="*/ 1680633 h 2002366"/>
              <a:gd name="connsiteX107" fmla="*/ 2874433 w 3602566"/>
              <a:gd name="connsiteY107" fmla="*/ 1731433 h 2002366"/>
              <a:gd name="connsiteX108" fmla="*/ 2963333 w 3602566"/>
              <a:gd name="connsiteY108" fmla="*/ 1731433 h 2002366"/>
              <a:gd name="connsiteX109" fmla="*/ 2963333 w 3602566"/>
              <a:gd name="connsiteY109" fmla="*/ 1786466 h 2002366"/>
              <a:gd name="connsiteX110" fmla="*/ 3005666 w 3602566"/>
              <a:gd name="connsiteY110" fmla="*/ 1786466 h 2002366"/>
              <a:gd name="connsiteX111" fmla="*/ 3005666 w 3602566"/>
              <a:gd name="connsiteY111" fmla="*/ 1820333 h 2002366"/>
              <a:gd name="connsiteX112" fmla="*/ 3043766 w 3602566"/>
              <a:gd name="connsiteY112" fmla="*/ 1820333 h 2002366"/>
              <a:gd name="connsiteX113" fmla="*/ 3043766 w 3602566"/>
              <a:gd name="connsiteY113" fmla="*/ 1858433 h 2002366"/>
              <a:gd name="connsiteX114" fmla="*/ 3107266 w 3602566"/>
              <a:gd name="connsiteY114" fmla="*/ 1858433 h 2002366"/>
              <a:gd name="connsiteX115" fmla="*/ 3107266 w 3602566"/>
              <a:gd name="connsiteY115" fmla="*/ 1917700 h 2002366"/>
              <a:gd name="connsiteX116" fmla="*/ 3200400 w 3602566"/>
              <a:gd name="connsiteY116" fmla="*/ 1917700 h 2002366"/>
              <a:gd name="connsiteX117" fmla="*/ 3200400 w 3602566"/>
              <a:gd name="connsiteY117" fmla="*/ 2002366 h 2002366"/>
              <a:gd name="connsiteX118" fmla="*/ 3602566 w 3602566"/>
              <a:gd name="connsiteY118" fmla="*/ 2002366 h 2002366"/>
              <a:gd name="connsiteX0" fmla="*/ 0 w 3602566"/>
              <a:gd name="connsiteY0" fmla="*/ 0 h 2002366"/>
              <a:gd name="connsiteX1" fmla="*/ 105833 w 3602566"/>
              <a:gd name="connsiteY1" fmla="*/ 0 h 2002366"/>
              <a:gd name="connsiteX2" fmla="*/ 105833 w 3602566"/>
              <a:gd name="connsiteY2" fmla="*/ 16933 h 2002366"/>
              <a:gd name="connsiteX3" fmla="*/ 203200 w 3602566"/>
              <a:gd name="connsiteY3" fmla="*/ 16933 h 2002366"/>
              <a:gd name="connsiteX4" fmla="*/ 203200 w 3602566"/>
              <a:gd name="connsiteY4" fmla="*/ 55033 h 2002366"/>
              <a:gd name="connsiteX5" fmla="*/ 237066 w 3602566"/>
              <a:gd name="connsiteY5" fmla="*/ 55033 h 2002366"/>
              <a:gd name="connsiteX6" fmla="*/ 237066 w 3602566"/>
              <a:gd name="connsiteY6" fmla="*/ 84666 h 2002366"/>
              <a:gd name="connsiteX7" fmla="*/ 283633 w 3602566"/>
              <a:gd name="connsiteY7" fmla="*/ 84666 h 2002366"/>
              <a:gd name="connsiteX8" fmla="*/ 283633 w 3602566"/>
              <a:gd name="connsiteY8" fmla="*/ 118533 h 2002366"/>
              <a:gd name="connsiteX9" fmla="*/ 344487 w 3602566"/>
              <a:gd name="connsiteY9" fmla="*/ 116946 h 2002366"/>
              <a:gd name="connsiteX10" fmla="*/ 351366 w 3602566"/>
              <a:gd name="connsiteY10" fmla="*/ 139700 h 2002366"/>
              <a:gd name="connsiteX11" fmla="*/ 427566 w 3602566"/>
              <a:gd name="connsiteY11" fmla="*/ 139700 h 2002366"/>
              <a:gd name="connsiteX12" fmla="*/ 427566 w 3602566"/>
              <a:gd name="connsiteY12" fmla="*/ 139700 h 2002366"/>
              <a:gd name="connsiteX13" fmla="*/ 427566 w 3602566"/>
              <a:gd name="connsiteY13" fmla="*/ 169333 h 2002366"/>
              <a:gd name="connsiteX14" fmla="*/ 474133 w 3602566"/>
              <a:gd name="connsiteY14" fmla="*/ 169333 h 2002366"/>
              <a:gd name="connsiteX15" fmla="*/ 474133 w 3602566"/>
              <a:gd name="connsiteY15" fmla="*/ 198966 h 2002366"/>
              <a:gd name="connsiteX16" fmla="*/ 512233 w 3602566"/>
              <a:gd name="connsiteY16" fmla="*/ 198966 h 2002366"/>
              <a:gd name="connsiteX17" fmla="*/ 512233 w 3602566"/>
              <a:gd name="connsiteY17" fmla="*/ 224366 h 2002366"/>
              <a:gd name="connsiteX18" fmla="*/ 537633 w 3602566"/>
              <a:gd name="connsiteY18" fmla="*/ 224366 h 2002366"/>
              <a:gd name="connsiteX19" fmla="*/ 537633 w 3602566"/>
              <a:gd name="connsiteY19" fmla="*/ 238654 h 2002366"/>
              <a:gd name="connsiteX20" fmla="*/ 567796 w 3602566"/>
              <a:gd name="connsiteY20" fmla="*/ 252941 h 2002366"/>
              <a:gd name="connsiteX21" fmla="*/ 588433 w 3602566"/>
              <a:gd name="connsiteY21" fmla="*/ 266700 h 2002366"/>
              <a:gd name="connsiteX22" fmla="*/ 639233 w 3602566"/>
              <a:gd name="connsiteY22" fmla="*/ 266700 h 2002366"/>
              <a:gd name="connsiteX23" fmla="*/ 639233 w 3602566"/>
              <a:gd name="connsiteY23" fmla="*/ 292100 h 2002366"/>
              <a:gd name="connsiteX24" fmla="*/ 694266 w 3602566"/>
              <a:gd name="connsiteY24" fmla="*/ 292100 h 2002366"/>
              <a:gd name="connsiteX25" fmla="*/ 694266 w 3602566"/>
              <a:gd name="connsiteY25" fmla="*/ 313266 h 2002366"/>
              <a:gd name="connsiteX26" fmla="*/ 723900 w 3602566"/>
              <a:gd name="connsiteY26" fmla="*/ 313266 h 2002366"/>
              <a:gd name="connsiteX27" fmla="*/ 723900 w 3602566"/>
              <a:gd name="connsiteY27" fmla="*/ 351366 h 2002366"/>
              <a:gd name="connsiteX28" fmla="*/ 783166 w 3602566"/>
              <a:gd name="connsiteY28" fmla="*/ 351366 h 2002366"/>
              <a:gd name="connsiteX29" fmla="*/ 783166 w 3602566"/>
              <a:gd name="connsiteY29" fmla="*/ 372533 h 2002366"/>
              <a:gd name="connsiteX30" fmla="*/ 808566 w 3602566"/>
              <a:gd name="connsiteY30" fmla="*/ 372533 h 2002366"/>
              <a:gd name="connsiteX31" fmla="*/ 808566 w 3602566"/>
              <a:gd name="connsiteY31" fmla="*/ 406400 h 2002366"/>
              <a:gd name="connsiteX32" fmla="*/ 825500 w 3602566"/>
              <a:gd name="connsiteY32" fmla="*/ 406400 h 2002366"/>
              <a:gd name="connsiteX33" fmla="*/ 825500 w 3602566"/>
              <a:gd name="connsiteY33" fmla="*/ 448733 h 2002366"/>
              <a:gd name="connsiteX34" fmla="*/ 931333 w 3602566"/>
              <a:gd name="connsiteY34" fmla="*/ 448733 h 2002366"/>
              <a:gd name="connsiteX35" fmla="*/ 931333 w 3602566"/>
              <a:gd name="connsiteY35" fmla="*/ 465666 h 2002366"/>
              <a:gd name="connsiteX36" fmla="*/ 956733 w 3602566"/>
              <a:gd name="connsiteY36" fmla="*/ 465666 h 2002366"/>
              <a:gd name="connsiteX37" fmla="*/ 956733 w 3602566"/>
              <a:gd name="connsiteY37" fmla="*/ 499533 h 2002366"/>
              <a:gd name="connsiteX38" fmla="*/ 982133 w 3602566"/>
              <a:gd name="connsiteY38" fmla="*/ 499533 h 2002366"/>
              <a:gd name="connsiteX39" fmla="*/ 982133 w 3602566"/>
              <a:gd name="connsiteY39" fmla="*/ 524933 h 2002366"/>
              <a:gd name="connsiteX40" fmla="*/ 1007533 w 3602566"/>
              <a:gd name="connsiteY40" fmla="*/ 524933 h 2002366"/>
              <a:gd name="connsiteX41" fmla="*/ 1007533 w 3602566"/>
              <a:gd name="connsiteY41" fmla="*/ 563033 h 2002366"/>
              <a:gd name="connsiteX42" fmla="*/ 1041400 w 3602566"/>
              <a:gd name="connsiteY42" fmla="*/ 563033 h 2002366"/>
              <a:gd name="connsiteX43" fmla="*/ 1041400 w 3602566"/>
              <a:gd name="connsiteY43" fmla="*/ 563033 h 2002366"/>
              <a:gd name="connsiteX44" fmla="*/ 1044046 w 3602566"/>
              <a:gd name="connsiteY44" fmla="*/ 592666 h 2002366"/>
              <a:gd name="connsiteX45" fmla="*/ 1071033 w 3602566"/>
              <a:gd name="connsiteY45" fmla="*/ 618066 h 2002366"/>
              <a:gd name="connsiteX46" fmla="*/ 1109133 w 3602566"/>
              <a:gd name="connsiteY46" fmla="*/ 618066 h 2002366"/>
              <a:gd name="connsiteX47" fmla="*/ 1109133 w 3602566"/>
              <a:gd name="connsiteY47" fmla="*/ 651933 h 2002366"/>
              <a:gd name="connsiteX48" fmla="*/ 1168400 w 3602566"/>
              <a:gd name="connsiteY48" fmla="*/ 651933 h 2002366"/>
              <a:gd name="connsiteX49" fmla="*/ 1168400 w 3602566"/>
              <a:gd name="connsiteY49" fmla="*/ 681566 h 2002366"/>
              <a:gd name="connsiteX50" fmla="*/ 1214966 w 3602566"/>
              <a:gd name="connsiteY50" fmla="*/ 681566 h 2002366"/>
              <a:gd name="connsiteX51" fmla="*/ 1214966 w 3602566"/>
              <a:gd name="connsiteY51" fmla="*/ 715433 h 2002366"/>
              <a:gd name="connsiteX52" fmla="*/ 1265766 w 3602566"/>
              <a:gd name="connsiteY52" fmla="*/ 715433 h 2002366"/>
              <a:gd name="connsiteX53" fmla="*/ 1265766 w 3602566"/>
              <a:gd name="connsiteY53" fmla="*/ 736600 h 2002366"/>
              <a:gd name="connsiteX54" fmla="*/ 1320800 w 3602566"/>
              <a:gd name="connsiteY54" fmla="*/ 736600 h 2002366"/>
              <a:gd name="connsiteX55" fmla="*/ 1320800 w 3602566"/>
              <a:gd name="connsiteY55" fmla="*/ 766233 h 2002366"/>
              <a:gd name="connsiteX56" fmla="*/ 1384300 w 3602566"/>
              <a:gd name="connsiteY56" fmla="*/ 766233 h 2002366"/>
              <a:gd name="connsiteX57" fmla="*/ 1384300 w 3602566"/>
              <a:gd name="connsiteY57" fmla="*/ 791633 h 2002366"/>
              <a:gd name="connsiteX58" fmla="*/ 1456266 w 3602566"/>
              <a:gd name="connsiteY58" fmla="*/ 791633 h 2002366"/>
              <a:gd name="connsiteX59" fmla="*/ 1456266 w 3602566"/>
              <a:gd name="connsiteY59" fmla="*/ 821266 h 2002366"/>
              <a:gd name="connsiteX60" fmla="*/ 1528233 w 3602566"/>
              <a:gd name="connsiteY60" fmla="*/ 821266 h 2002366"/>
              <a:gd name="connsiteX61" fmla="*/ 1528233 w 3602566"/>
              <a:gd name="connsiteY61" fmla="*/ 821266 h 2002366"/>
              <a:gd name="connsiteX62" fmla="*/ 1600200 w 3602566"/>
              <a:gd name="connsiteY62" fmla="*/ 821266 h 2002366"/>
              <a:gd name="connsiteX63" fmla="*/ 1600200 w 3602566"/>
              <a:gd name="connsiteY63" fmla="*/ 876300 h 2002366"/>
              <a:gd name="connsiteX64" fmla="*/ 1651000 w 3602566"/>
              <a:gd name="connsiteY64" fmla="*/ 876300 h 2002366"/>
              <a:gd name="connsiteX65" fmla="*/ 1651000 w 3602566"/>
              <a:gd name="connsiteY65" fmla="*/ 918633 h 2002366"/>
              <a:gd name="connsiteX66" fmla="*/ 1706033 w 3602566"/>
              <a:gd name="connsiteY66" fmla="*/ 918633 h 2002366"/>
              <a:gd name="connsiteX67" fmla="*/ 1706033 w 3602566"/>
              <a:gd name="connsiteY67" fmla="*/ 948266 h 2002366"/>
              <a:gd name="connsiteX68" fmla="*/ 1773766 w 3602566"/>
              <a:gd name="connsiteY68" fmla="*/ 948266 h 2002366"/>
              <a:gd name="connsiteX69" fmla="*/ 1773766 w 3602566"/>
              <a:gd name="connsiteY69" fmla="*/ 982133 h 2002366"/>
              <a:gd name="connsiteX70" fmla="*/ 1833033 w 3602566"/>
              <a:gd name="connsiteY70" fmla="*/ 982133 h 2002366"/>
              <a:gd name="connsiteX71" fmla="*/ 1833033 w 3602566"/>
              <a:gd name="connsiteY71" fmla="*/ 1028700 h 2002366"/>
              <a:gd name="connsiteX72" fmla="*/ 1879600 w 3602566"/>
              <a:gd name="connsiteY72" fmla="*/ 1028700 h 2002366"/>
              <a:gd name="connsiteX73" fmla="*/ 1879600 w 3602566"/>
              <a:gd name="connsiteY73" fmla="*/ 1087966 h 2002366"/>
              <a:gd name="connsiteX74" fmla="*/ 1917700 w 3602566"/>
              <a:gd name="connsiteY74" fmla="*/ 1087966 h 2002366"/>
              <a:gd name="connsiteX75" fmla="*/ 1934633 w 3602566"/>
              <a:gd name="connsiteY75" fmla="*/ 1104899 h 2002366"/>
              <a:gd name="connsiteX76" fmla="*/ 1955800 w 3602566"/>
              <a:gd name="connsiteY76" fmla="*/ 1126066 h 2002366"/>
              <a:gd name="connsiteX77" fmla="*/ 1955800 w 3602566"/>
              <a:gd name="connsiteY77" fmla="*/ 1164166 h 2002366"/>
              <a:gd name="connsiteX78" fmla="*/ 2019300 w 3602566"/>
              <a:gd name="connsiteY78" fmla="*/ 1164166 h 2002366"/>
              <a:gd name="connsiteX79" fmla="*/ 2019300 w 3602566"/>
              <a:gd name="connsiteY79" fmla="*/ 1206500 h 2002366"/>
              <a:gd name="connsiteX80" fmla="*/ 2082800 w 3602566"/>
              <a:gd name="connsiteY80" fmla="*/ 1206500 h 2002366"/>
              <a:gd name="connsiteX81" fmla="*/ 2082800 w 3602566"/>
              <a:gd name="connsiteY81" fmla="*/ 1244600 h 2002366"/>
              <a:gd name="connsiteX82" fmla="*/ 2116666 w 3602566"/>
              <a:gd name="connsiteY82" fmla="*/ 1244600 h 2002366"/>
              <a:gd name="connsiteX83" fmla="*/ 2129366 w 3602566"/>
              <a:gd name="connsiteY83" fmla="*/ 1257300 h 2002366"/>
              <a:gd name="connsiteX84" fmla="*/ 2175933 w 3602566"/>
              <a:gd name="connsiteY84" fmla="*/ 1257300 h 2002366"/>
              <a:gd name="connsiteX85" fmla="*/ 2175933 w 3602566"/>
              <a:gd name="connsiteY85" fmla="*/ 1316566 h 2002366"/>
              <a:gd name="connsiteX86" fmla="*/ 2222500 w 3602566"/>
              <a:gd name="connsiteY86" fmla="*/ 1316566 h 2002366"/>
              <a:gd name="connsiteX87" fmla="*/ 2222500 w 3602566"/>
              <a:gd name="connsiteY87" fmla="*/ 1346200 h 2002366"/>
              <a:gd name="connsiteX88" fmla="*/ 2290233 w 3602566"/>
              <a:gd name="connsiteY88" fmla="*/ 1346200 h 2002366"/>
              <a:gd name="connsiteX89" fmla="*/ 2290233 w 3602566"/>
              <a:gd name="connsiteY89" fmla="*/ 1397000 h 2002366"/>
              <a:gd name="connsiteX90" fmla="*/ 2349500 w 3602566"/>
              <a:gd name="connsiteY90" fmla="*/ 1397000 h 2002366"/>
              <a:gd name="connsiteX91" fmla="*/ 2349500 w 3602566"/>
              <a:gd name="connsiteY91" fmla="*/ 1397000 h 2002366"/>
              <a:gd name="connsiteX92" fmla="*/ 2413000 w 3602566"/>
              <a:gd name="connsiteY92" fmla="*/ 1397000 h 2002366"/>
              <a:gd name="connsiteX93" fmla="*/ 2413000 w 3602566"/>
              <a:gd name="connsiteY93" fmla="*/ 1456266 h 2002366"/>
              <a:gd name="connsiteX94" fmla="*/ 2480733 w 3602566"/>
              <a:gd name="connsiteY94" fmla="*/ 1456266 h 2002366"/>
              <a:gd name="connsiteX95" fmla="*/ 2480733 w 3602566"/>
              <a:gd name="connsiteY95" fmla="*/ 1477433 h 2002366"/>
              <a:gd name="connsiteX96" fmla="*/ 2569633 w 3602566"/>
              <a:gd name="connsiteY96" fmla="*/ 1477433 h 2002366"/>
              <a:gd name="connsiteX97" fmla="*/ 2569633 w 3602566"/>
              <a:gd name="connsiteY97" fmla="*/ 1536700 h 2002366"/>
              <a:gd name="connsiteX98" fmla="*/ 2624666 w 3602566"/>
              <a:gd name="connsiteY98" fmla="*/ 1536700 h 2002366"/>
              <a:gd name="connsiteX99" fmla="*/ 2624666 w 3602566"/>
              <a:gd name="connsiteY99" fmla="*/ 1566333 h 2002366"/>
              <a:gd name="connsiteX100" fmla="*/ 2662766 w 3602566"/>
              <a:gd name="connsiteY100" fmla="*/ 1566333 h 2002366"/>
              <a:gd name="connsiteX101" fmla="*/ 2662766 w 3602566"/>
              <a:gd name="connsiteY101" fmla="*/ 1604433 h 2002366"/>
              <a:gd name="connsiteX102" fmla="*/ 2717800 w 3602566"/>
              <a:gd name="connsiteY102" fmla="*/ 1604433 h 2002366"/>
              <a:gd name="connsiteX103" fmla="*/ 2717800 w 3602566"/>
              <a:gd name="connsiteY103" fmla="*/ 1634066 h 2002366"/>
              <a:gd name="connsiteX104" fmla="*/ 2764366 w 3602566"/>
              <a:gd name="connsiteY104" fmla="*/ 1634066 h 2002366"/>
              <a:gd name="connsiteX105" fmla="*/ 2764366 w 3602566"/>
              <a:gd name="connsiteY105" fmla="*/ 1680633 h 2002366"/>
              <a:gd name="connsiteX106" fmla="*/ 2874433 w 3602566"/>
              <a:gd name="connsiteY106" fmla="*/ 1680633 h 2002366"/>
              <a:gd name="connsiteX107" fmla="*/ 2874433 w 3602566"/>
              <a:gd name="connsiteY107" fmla="*/ 1731433 h 2002366"/>
              <a:gd name="connsiteX108" fmla="*/ 2963333 w 3602566"/>
              <a:gd name="connsiteY108" fmla="*/ 1731433 h 2002366"/>
              <a:gd name="connsiteX109" fmla="*/ 2963333 w 3602566"/>
              <a:gd name="connsiteY109" fmla="*/ 1786466 h 2002366"/>
              <a:gd name="connsiteX110" fmla="*/ 3005666 w 3602566"/>
              <a:gd name="connsiteY110" fmla="*/ 1786466 h 2002366"/>
              <a:gd name="connsiteX111" fmla="*/ 3005666 w 3602566"/>
              <a:gd name="connsiteY111" fmla="*/ 1820333 h 2002366"/>
              <a:gd name="connsiteX112" fmla="*/ 3043766 w 3602566"/>
              <a:gd name="connsiteY112" fmla="*/ 1820333 h 2002366"/>
              <a:gd name="connsiteX113" fmla="*/ 3043766 w 3602566"/>
              <a:gd name="connsiteY113" fmla="*/ 1858433 h 2002366"/>
              <a:gd name="connsiteX114" fmla="*/ 3107266 w 3602566"/>
              <a:gd name="connsiteY114" fmla="*/ 1858433 h 2002366"/>
              <a:gd name="connsiteX115" fmla="*/ 3107266 w 3602566"/>
              <a:gd name="connsiteY115" fmla="*/ 1917700 h 2002366"/>
              <a:gd name="connsiteX116" fmla="*/ 3200400 w 3602566"/>
              <a:gd name="connsiteY116" fmla="*/ 1917700 h 2002366"/>
              <a:gd name="connsiteX117" fmla="*/ 3200400 w 3602566"/>
              <a:gd name="connsiteY117" fmla="*/ 2002366 h 2002366"/>
              <a:gd name="connsiteX118" fmla="*/ 3602566 w 3602566"/>
              <a:gd name="connsiteY118" fmla="*/ 2002366 h 2002366"/>
              <a:gd name="connsiteX0" fmla="*/ 0 w 3602566"/>
              <a:gd name="connsiteY0" fmla="*/ 0 h 2002366"/>
              <a:gd name="connsiteX1" fmla="*/ 105833 w 3602566"/>
              <a:gd name="connsiteY1" fmla="*/ 0 h 2002366"/>
              <a:gd name="connsiteX2" fmla="*/ 105833 w 3602566"/>
              <a:gd name="connsiteY2" fmla="*/ 16933 h 2002366"/>
              <a:gd name="connsiteX3" fmla="*/ 203200 w 3602566"/>
              <a:gd name="connsiteY3" fmla="*/ 16933 h 2002366"/>
              <a:gd name="connsiteX4" fmla="*/ 203200 w 3602566"/>
              <a:gd name="connsiteY4" fmla="*/ 55033 h 2002366"/>
              <a:gd name="connsiteX5" fmla="*/ 237066 w 3602566"/>
              <a:gd name="connsiteY5" fmla="*/ 55033 h 2002366"/>
              <a:gd name="connsiteX6" fmla="*/ 237066 w 3602566"/>
              <a:gd name="connsiteY6" fmla="*/ 84666 h 2002366"/>
              <a:gd name="connsiteX7" fmla="*/ 283633 w 3602566"/>
              <a:gd name="connsiteY7" fmla="*/ 84666 h 2002366"/>
              <a:gd name="connsiteX8" fmla="*/ 283633 w 3602566"/>
              <a:gd name="connsiteY8" fmla="*/ 118533 h 2002366"/>
              <a:gd name="connsiteX9" fmla="*/ 350837 w 3602566"/>
              <a:gd name="connsiteY9" fmla="*/ 116946 h 2002366"/>
              <a:gd name="connsiteX10" fmla="*/ 351366 w 3602566"/>
              <a:gd name="connsiteY10" fmla="*/ 139700 h 2002366"/>
              <a:gd name="connsiteX11" fmla="*/ 427566 w 3602566"/>
              <a:gd name="connsiteY11" fmla="*/ 139700 h 2002366"/>
              <a:gd name="connsiteX12" fmla="*/ 427566 w 3602566"/>
              <a:gd name="connsiteY12" fmla="*/ 139700 h 2002366"/>
              <a:gd name="connsiteX13" fmla="*/ 427566 w 3602566"/>
              <a:gd name="connsiteY13" fmla="*/ 169333 h 2002366"/>
              <a:gd name="connsiteX14" fmla="*/ 474133 w 3602566"/>
              <a:gd name="connsiteY14" fmla="*/ 169333 h 2002366"/>
              <a:gd name="connsiteX15" fmla="*/ 474133 w 3602566"/>
              <a:gd name="connsiteY15" fmla="*/ 198966 h 2002366"/>
              <a:gd name="connsiteX16" fmla="*/ 512233 w 3602566"/>
              <a:gd name="connsiteY16" fmla="*/ 198966 h 2002366"/>
              <a:gd name="connsiteX17" fmla="*/ 512233 w 3602566"/>
              <a:gd name="connsiteY17" fmla="*/ 224366 h 2002366"/>
              <a:gd name="connsiteX18" fmla="*/ 537633 w 3602566"/>
              <a:gd name="connsiteY18" fmla="*/ 224366 h 2002366"/>
              <a:gd name="connsiteX19" fmla="*/ 537633 w 3602566"/>
              <a:gd name="connsiteY19" fmla="*/ 238654 h 2002366"/>
              <a:gd name="connsiteX20" fmla="*/ 567796 w 3602566"/>
              <a:gd name="connsiteY20" fmla="*/ 252941 h 2002366"/>
              <a:gd name="connsiteX21" fmla="*/ 588433 w 3602566"/>
              <a:gd name="connsiteY21" fmla="*/ 266700 h 2002366"/>
              <a:gd name="connsiteX22" fmla="*/ 639233 w 3602566"/>
              <a:gd name="connsiteY22" fmla="*/ 266700 h 2002366"/>
              <a:gd name="connsiteX23" fmla="*/ 639233 w 3602566"/>
              <a:gd name="connsiteY23" fmla="*/ 292100 h 2002366"/>
              <a:gd name="connsiteX24" fmla="*/ 694266 w 3602566"/>
              <a:gd name="connsiteY24" fmla="*/ 292100 h 2002366"/>
              <a:gd name="connsiteX25" fmla="*/ 694266 w 3602566"/>
              <a:gd name="connsiteY25" fmla="*/ 313266 h 2002366"/>
              <a:gd name="connsiteX26" fmla="*/ 723900 w 3602566"/>
              <a:gd name="connsiteY26" fmla="*/ 313266 h 2002366"/>
              <a:gd name="connsiteX27" fmla="*/ 723900 w 3602566"/>
              <a:gd name="connsiteY27" fmla="*/ 351366 h 2002366"/>
              <a:gd name="connsiteX28" fmla="*/ 783166 w 3602566"/>
              <a:gd name="connsiteY28" fmla="*/ 351366 h 2002366"/>
              <a:gd name="connsiteX29" fmla="*/ 783166 w 3602566"/>
              <a:gd name="connsiteY29" fmla="*/ 372533 h 2002366"/>
              <a:gd name="connsiteX30" fmla="*/ 808566 w 3602566"/>
              <a:gd name="connsiteY30" fmla="*/ 372533 h 2002366"/>
              <a:gd name="connsiteX31" fmla="*/ 808566 w 3602566"/>
              <a:gd name="connsiteY31" fmla="*/ 406400 h 2002366"/>
              <a:gd name="connsiteX32" fmla="*/ 825500 w 3602566"/>
              <a:gd name="connsiteY32" fmla="*/ 406400 h 2002366"/>
              <a:gd name="connsiteX33" fmla="*/ 825500 w 3602566"/>
              <a:gd name="connsiteY33" fmla="*/ 448733 h 2002366"/>
              <a:gd name="connsiteX34" fmla="*/ 931333 w 3602566"/>
              <a:gd name="connsiteY34" fmla="*/ 448733 h 2002366"/>
              <a:gd name="connsiteX35" fmla="*/ 931333 w 3602566"/>
              <a:gd name="connsiteY35" fmla="*/ 465666 h 2002366"/>
              <a:gd name="connsiteX36" fmla="*/ 956733 w 3602566"/>
              <a:gd name="connsiteY36" fmla="*/ 465666 h 2002366"/>
              <a:gd name="connsiteX37" fmla="*/ 956733 w 3602566"/>
              <a:gd name="connsiteY37" fmla="*/ 499533 h 2002366"/>
              <a:gd name="connsiteX38" fmla="*/ 982133 w 3602566"/>
              <a:gd name="connsiteY38" fmla="*/ 499533 h 2002366"/>
              <a:gd name="connsiteX39" fmla="*/ 982133 w 3602566"/>
              <a:gd name="connsiteY39" fmla="*/ 524933 h 2002366"/>
              <a:gd name="connsiteX40" fmla="*/ 1007533 w 3602566"/>
              <a:gd name="connsiteY40" fmla="*/ 524933 h 2002366"/>
              <a:gd name="connsiteX41" fmla="*/ 1007533 w 3602566"/>
              <a:gd name="connsiteY41" fmla="*/ 563033 h 2002366"/>
              <a:gd name="connsiteX42" fmla="*/ 1041400 w 3602566"/>
              <a:gd name="connsiteY42" fmla="*/ 563033 h 2002366"/>
              <a:gd name="connsiteX43" fmla="*/ 1041400 w 3602566"/>
              <a:gd name="connsiteY43" fmla="*/ 563033 h 2002366"/>
              <a:gd name="connsiteX44" fmla="*/ 1044046 w 3602566"/>
              <a:gd name="connsiteY44" fmla="*/ 592666 h 2002366"/>
              <a:gd name="connsiteX45" fmla="*/ 1071033 w 3602566"/>
              <a:gd name="connsiteY45" fmla="*/ 618066 h 2002366"/>
              <a:gd name="connsiteX46" fmla="*/ 1109133 w 3602566"/>
              <a:gd name="connsiteY46" fmla="*/ 618066 h 2002366"/>
              <a:gd name="connsiteX47" fmla="*/ 1109133 w 3602566"/>
              <a:gd name="connsiteY47" fmla="*/ 651933 h 2002366"/>
              <a:gd name="connsiteX48" fmla="*/ 1168400 w 3602566"/>
              <a:gd name="connsiteY48" fmla="*/ 651933 h 2002366"/>
              <a:gd name="connsiteX49" fmla="*/ 1168400 w 3602566"/>
              <a:gd name="connsiteY49" fmla="*/ 681566 h 2002366"/>
              <a:gd name="connsiteX50" fmla="*/ 1214966 w 3602566"/>
              <a:gd name="connsiteY50" fmla="*/ 681566 h 2002366"/>
              <a:gd name="connsiteX51" fmla="*/ 1214966 w 3602566"/>
              <a:gd name="connsiteY51" fmla="*/ 715433 h 2002366"/>
              <a:gd name="connsiteX52" fmla="*/ 1265766 w 3602566"/>
              <a:gd name="connsiteY52" fmla="*/ 715433 h 2002366"/>
              <a:gd name="connsiteX53" fmla="*/ 1265766 w 3602566"/>
              <a:gd name="connsiteY53" fmla="*/ 736600 h 2002366"/>
              <a:gd name="connsiteX54" fmla="*/ 1320800 w 3602566"/>
              <a:gd name="connsiteY54" fmla="*/ 736600 h 2002366"/>
              <a:gd name="connsiteX55" fmla="*/ 1320800 w 3602566"/>
              <a:gd name="connsiteY55" fmla="*/ 766233 h 2002366"/>
              <a:gd name="connsiteX56" fmla="*/ 1384300 w 3602566"/>
              <a:gd name="connsiteY56" fmla="*/ 766233 h 2002366"/>
              <a:gd name="connsiteX57" fmla="*/ 1384300 w 3602566"/>
              <a:gd name="connsiteY57" fmla="*/ 791633 h 2002366"/>
              <a:gd name="connsiteX58" fmla="*/ 1456266 w 3602566"/>
              <a:gd name="connsiteY58" fmla="*/ 791633 h 2002366"/>
              <a:gd name="connsiteX59" fmla="*/ 1456266 w 3602566"/>
              <a:gd name="connsiteY59" fmla="*/ 821266 h 2002366"/>
              <a:gd name="connsiteX60" fmla="*/ 1528233 w 3602566"/>
              <a:gd name="connsiteY60" fmla="*/ 821266 h 2002366"/>
              <a:gd name="connsiteX61" fmla="*/ 1528233 w 3602566"/>
              <a:gd name="connsiteY61" fmla="*/ 821266 h 2002366"/>
              <a:gd name="connsiteX62" fmla="*/ 1600200 w 3602566"/>
              <a:gd name="connsiteY62" fmla="*/ 821266 h 2002366"/>
              <a:gd name="connsiteX63" fmla="*/ 1600200 w 3602566"/>
              <a:gd name="connsiteY63" fmla="*/ 876300 h 2002366"/>
              <a:gd name="connsiteX64" fmla="*/ 1651000 w 3602566"/>
              <a:gd name="connsiteY64" fmla="*/ 876300 h 2002366"/>
              <a:gd name="connsiteX65" fmla="*/ 1651000 w 3602566"/>
              <a:gd name="connsiteY65" fmla="*/ 918633 h 2002366"/>
              <a:gd name="connsiteX66" fmla="*/ 1706033 w 3602566"/>
              <a:gd name="connsiteY66" fmla="*/ 918633 h 2002366"/>
              <a:gd name="connsiteX67" fmla="*/ 1706033 w 3602566"/>
              <a:gd name="connsiteY67" fmla="*/ 948266 h 2002366"/>
              <a:gd name="connsiteX68" fmla="*/ 1773766 w 3602566"/>
              <a:gd name="connsiteY68" fmla="*/ 948266 h 2002366"/>
              <a:gd name="connsiteX69" fmla="*/ 1773766 w 3602566"/>
              <a:gd name="connsiteY69" fmla="*/ 982133 h 2002366"/>
              <a:gd name="connsiteX70" fmla="*/ 1833033 w 3602566"/>
              <a:gd name="connsiteY70" fmla="*/ 982133 h 2002366"/>
              <a:gd name="connsiteX71" fmla="*/ 1833033 w 3602566"/>
              <a:gd name="connsiteY71" fmla="*/ 1028700 h 2002366"/>
              <a:gd name="connsiteX72" fmla="*/ 1879600 w 3602566"/>
              <a:gd name="connsiteY72" fmla="*/ 1028700 h 2002366"/>
              <a:gd name="connsiteX73" fmla="*/ 1879600 w 3602566"/>
              <a:gd name="connsiteY73" fmla="*/ 1087966 h 2002366"/>
              <a:gd name="connsiteX74" fmla="*/ 1917700 w 3602566"/>
              <a:gd name="connsiteY74" fmla="*/ 1087966 h 2002366"/>
              <a:gd name="connsiteX75" fmla="*/ 1934633 w 3602566"/>
              <a:gd name="connsiteY75" fmla="*/ 1104899 h 2002366"/>
              <a:gd name="connsiteX76" fmla="*/ 1955800 w 3602566"/>
              <a:gd name="connsiteY76" fmla="*/ 1126066 h 2002366"/>
              <a:gd name="connsiteX77" fmla="*/ 1955800 w 3602566"/>
              <a:gd name="connsiteY77" fmla="*/ 1164166 h 2002366"/>
              <a:gd name="connsiteX78" fmla="*/ 2019300 w 3602566"/>
              <a:gd name="connsiteY78" fmla="*/ 1164166 h 2002366"/>
              <a:gd name="connsiteX79" fmla="*/ 2019300 w 3602566"/>
              <a:gd name="connsiteY79" fmla="*/ 1206500 h 2002366"/>
              <a:gd name="connsiteX80" fmla="*/ 2082800 w 3602566"/>
              <a:gd name="connsiteY80" fmla="*/ 1206500 h 2002366"/>
              <a:gd name="connsiteX81" fmla="*/ 2082800 w 3602566"/>
              <a:gd name="connsiteY81" fmla="*/ 1244600 h 2002366"/>
              <a:gd name="connsiteX82" fmla="*/ 2116666 w 3602566"/>
              <a:gd name="connsiteY82" fmla="*/ 1244600 h 2002366"/>
              <a:gd name="connsiteX83" fmla="*/ 2129366 w 3602566"/>
              <a:gd name="connsiteY83" fmla="*/ 1257300 h 2002366"/>
              <a:gd name="connsiteX84" fmla="*/ 2175933 w 3602566"/>
              <a:gd name="connsiteY84" fmla="*/ 1257300 h 2002366"/>
              <a:gd name="connsiteX85" fmla="*/ 2175933 w 3602566"/>
              <a:gd name="connsiteY85" fmla="*/ 1316566 h 2002366"/>
              <a:gd name="connsiteX86" fmla="*/ 2222500 w 3602566"/>
              <a:gd name="connsiteY86" fmla="*/ 1316566 h 2002366"/>
              <a:gd name="connsiteX87" fmla="*/ 2222500 w 3602566"/>
              <a:gd name="connsiteY87" fmla="*/ 1346200 h 2002366"/>
              <a:gd name="connsiteX88" fmla="*/ 2290233 w 3602566"/>
              <a:gd name="connsiteY88" fmla="*/ 1346200 h 2002366"/>
              <a:gd name="connsiteX89" fmla="*/ 2290233 w 3602566"/>
              <a:gd name="connsiteY89" fmla="*/ 1397000 h 2002366"/>
              <a:gd name="connsiteX90" fmla="*/ 2349500 w 3602566"/>
              <a:gd name="connsiteY90" fmla="*/ 1397000 h 2002366"/>
              <a:gd name="connsiteX91" fmla="*/ 2349500 w 3602566"/>
              <a:gd name="connsiteY91" fmla="*/ 1397000 h 2002366"/>
              <a:gd name="connsiteX92" fmla="*/ 2413000 w 3602566"/>
              <a:gd name="connsiteY92" fmla="*/ 1397000 h 2002366"/>
              <a:gd name="connsiteX93" fmla="*/ 2413000 w 3602566"/>
              <a:gd name="connsiteY93" fmla="*/ 1456266 h 2002366"/>
              <a:gd name="connsiteX94" fmla="*/ 2480733 w 3602566"/>
              <a:gd name="connsiteY94" fmla="*/ 1456266 h 2002366"/>
              <a:gd name="connsiteX95" fmla="*/ 2480733 w 3602566"/>
              <a:gd name="connsiteY95" fmla="*/ 1477433 h 2002366"/>
              <a:gd name="connsiteX96" fmla="*/ 2569633 w 3602566"/>
              <a:gd name="connsiteY96" fmla="*/ 1477433 h 2002366"/>
              <a:gd name="connsiteX97" fmla="*/ 2569633 w 3602566"/>
              <a:gd name="connsiteY97" fmla="*/ 1536700 h 2002366"/>
              <a:gd name="connsiteX98" fmla="*/ 2624666 w 3602566"/>
              <a:gd name="connsiteY98" fmla="*/ 1536700 h 2002366"/>
              <a:gd name="connsiteX99" fmla="*/ 2624666 w 3602566"/>
              <a:gd name="connsiteY99" fmla="*/ 1566333 h 2002366"/>
              <a:gd name="connsiteX100" fmla="*/ 2662766 w 3602566"/>
              <a:gd name="connsiteY100" fmla="*/ 1566333 h 2002366"/>
              <a:gd name="connsiteX101" fmla="*/ 2662766 w 3602566"/>
              <a:gd name="connsiteY101" fmla="*/ 1604433 h 2002366"/>
              <a:gd name="connsiteX102" fmla="*/ 2717800 w 3602566"/>
              <a:gd name="connsiteY102" fmla="*/ 1604433 h 2002366"/>
              <a:gd name="connsiteX103" fmla="*/ 2717800 w 3602566"/>
              <a:gd name="connsiteY103" fmla="*/ 1634066 h 2002366"/>
              <a:gd name="connsiteX104" fmla="*/ 2764366 w 3602566"/>
              <a:gd name="connsiteY104" fmla="*/ 1634066 h 2002366"/>
              <a:gd name="connsiteX105" fmla="*/ 2764366 w 3602566"/>
              <a:gd name="connsiteY105" fmla="*/ 1680633 h 2002366"/>
              <a:gd name="connsiteX106" fmla="*/ 2874433 w 3602566"/>
              <a:gd name="connsiteY106" fmla="*/ 1680633 h 2002366"/>
              <a:gd name="connsiteX107" fmla="*/ 2874433 w 3602566"/>
              <a:gd name="connsiteY107" fmla="*/ 1731433 h 2002366"/>
              <a:gd name="connsiteX108" fmla="*/ 2963333 w 3602566"/>
              <a:gd name="connsiteY108" fmla="*/ 1731433 h 2002366"/>
              <a:gd name="connsiteX109" fmla="*/ 2963333 w 3602566"/>
              <a:gd name="connsiteY109" fmla="*/ 1786466 h 2002366"/>
              <a:gd name="connsiteX110" fmla="*/ 3005666 w 3602566"/>
              <a:gd name="connsiteY110" fmla="*/ 1786466 h 2002366"/>
              <a:gd name="connsiteX111" fmla="*/ 3005666 w 3602566"/>
              <a:gd name="connsiteY111" fmla="*/ 1820333 h 2002366"/>
              <a:gd name="connsiteX112" fmla="*/ 3043766 w 3602566"/>
              <a:gd name="connsiteY112" fmla="*/ 1820333 h 2002366"/>
              <a:gd name="connsiteX113" fmla="*/ 3043766 w 3602566"/>
              <a:gd name="connsiteY113" fmla="*/ 1858433 h 2002366"/>
              <a:gd name="connsiteX114" fmla="*/ 3107266 w 3602566"/>
              <a:gd name="connsiteY114" fmla="*/ 1858433 h 2002366"/>
              <a:gd name="connsiteX115" fmla="*/ 3107266 w 3602566"/>
              <a:gd name="connsiteY115" fmla="*/ 1917700 h 2002366"/>
              <a:gd name="connsiteX116" fmla="*/ 3200400 w 3602566"/>
              <a:gd name="connsiteY116" fmla="*/ 1917700 h 2002366"/>
              <a:gd name="connsiteX117" fmla="*/ 3200400 w 3602566"/>
              <a:gd name="connsiteY117" fmla="*/ 2002366 h 2002366"/>
              <a:gd name="connsiteX118" fmla="*/ 3602566 w 3602566"/>
              <a:gd name="connsiteY118" fmla="*/ 2002366 h 2002366"/>
              <a:gd name="connsiteX0" fmla="*/ 0 w 3602566"/>
              <a:gd name="connsiteY0" fmla="*/ 0 h 2002366"/>
              <a:gd name="connsiteX1" fmla="*/ 105833 w 3602566"/>
              <a:gd name="connsiteY1" fmla="*/ 0 h 2002366"/>
              <a:gd name="connsiteX2" fmla="*/ 105833 w 3602566"/>
              <a:gd name="connsiteY2" fmla="*/ 16933 h 2002366"/>
              <a:gd name="connsiteX3" fmla="*/ 203200 w 3602566"/>
              <a:gd name="connsiteY3" fmla="*/ 16933 h 2002366"/>
              <a:gd name="connsiteX4" fmla="*/ 203200 w 3602566"/>
              <a:gd name="connsiteY4" fmla="*/ 55033 h 2002366"/>
              <a:gd name="connsiteX5" fmla="*/ 237066 w 3602566"/>
              <a:gd name="connsiteY5" fmla="*/ 55033 h 2002366"/>
              <a:gd name="connsiteX6" fmla="*/ 237066 w 3602566"/>
              <a:gd name="connsiteY6" fmla="*/ 84666 h 2002366"/>
              <a:gd name="connsiteX7" fmla="*/ 283633 w 3602566"/>
              <a:gd name="connsiteY7" fmla="*/ 84666 h 2002366"/>
              <a:gd name="connsiteX8" fmla="*/ 283633 w 3602566"/>
              <a:gd name="connsiteY8" fmla="*/ 118533 h 2002366"/>
              <a:gd name="connsiteX9" fmla="*/ 350837 w 3602566"/>
              <a:gd name="connsiteY9" fmla="*/ 116946 h 2002366"/>
              <a:gd name="connsiteX10" fmla="*/ 351366 w 3602566"/>
              <a:gd name="connsiteY10" fmla="*/ 139700 h 2002366"/>
              <a:gd name="connsiteX11" fmla="*/ 427566 w 3602566"/>
              <a:gd name="connsiteY11" fmla="*/ 139700 h 2002366"/>
              <a:gd name="connsiteX12" fmla="*/ 427566 w 3602566"/>
              <a:gd name="connsiteY12" fmla="*/ 139700 h 2002366"/>
              <a:gd name="connsiteX13" fmla="*/ 427566 w 3602566"/>
              <a:gd name="connsiteY13" fmla="*/ 169333 h 2002366"/>
              <a:gd name="connsiteX14" fmla="*/ 474133 w 3602566"/>
              <a:gd name="connsiteY14" fmla="*/ 169333 h 2002366"/>
              <a:gd name="connsiteX15" fmla="*/ 474133 w 3602566"/>
              <a:gd name="connsiteY15" fmla="*/ 198966 h 2002366"/>
              <a:gd name="connsiteX16" fmla="*/ 512233 w 3602566"/>
              <a:gd name="connsiteY16" fmla="*/ 198966 h 2002366"/>
              <a:gd name="connsiteX17" fmla="*/ 512233 w 3602566"/>
              <a:gd name="connsiteY17" fmla="*/ 224366 h 2002366"/>
              <a:gd name="connsiteX18" fmla="*/ 537633 w 3602566"/>
              <a:gd name="connsiteY18" fmla="*/ 224366 h 2002366"/>
              <a:gd name="connsiteX19" fmla="*/ 537633 w 3602566"/>
              <a:gd name="connsiteY19" fmla="*/ 238654 h 2002366"/>
              <a:gd name="connsiteX20" fmla="*/ 567796 w 3602566"/>
              <a:gd name="connsiteY20" fmla="*/ 252941 h 2002366"/>
              <a:gd name="connsiteX21" fmla="*/ 588433 w 3602566"/>
              <a:gd name="connsiteY21" fmla="*/ 266700 h 2002366"/>
              <a:gd name="connsiteX22" fmla="*/ 639233 w 3602566"/>
              <a:gd name="connsiteY22" fmla="*/ 266700 h 2002366"/>
              <a:gd name="connsiteX23" fmla="*/ 639233 w 3602566"/>
              <a:gd name="connsiteY23" fmla="*/ 292100 h 2002366"/>
              <a:gd name="connsiteX24" fmla="*/ 694266 w 3602566"/>
              <a:gd name="connsiteY24" fmla="*/ 292100 h 2002366"/>
              <a:gd name="connsiteX25" fmla="*/ 694266 w 3602566"/>
              <a:gd name="connsiteY25" fmla="*/ 313266 h 2002366"/>
              <a:gd name="connsiteX26" fmla="*/ 723900 w 3602566"/>
              <a:gd name="connsiteY26" fmla="*/ 313266 h 2002366"/>
              <a:gd name="connsiteX27" fmla="*/ 723900 w 3602566"/>
              <a:gd name="connsiteY27" fmla="*/ 351366 h 2002366"/>
              <a:gd name="connsiteX28" fmla="*/ 783166 w 3602566"/>
              <a:gd name="connsiteY28" fmla="*/ 351366 h 2002366"/>
              <a:gd name="connsiteX29" fmla="*/ 783166 w 3602566"/>
              <a:gd name="connsiteY29" fmla="*/ 372533 h 2002366"/>
              <a:gd name="connsiteX30" fmla="*/ 808566 w 3602566"/>
              <a:gd name="connsiteY30" fmla="*/ 372533 h 2002366"/>
              <a:gd name="connsiteX31" fmla="*/ 808566 w 3602566"/>
              <a:gd name="connsiteY31" fmla="*/ 406400 h 2002366"/>
              <a:gd name="connsiteX32" fmla="*/ 825500 w 3602566"/>
              <a:gd name="connsiteY32" fmla="*/ 406400 h 2002366"/>
              <a:gd name="connsiteX33" fmla="*/ 825500 w 3602566"/>
              <a:gd name="connsiteY33" fmla="*/ 448733 h 2002366"/>
              <a:gd name="connsiteX34" fmla="*/ 931333 w 3602566"/>
              <a:gd name="connsiteY34" fmla="*/ 448733 h 2002366"/>
              <a:gd name="connsiteX35" fmla="*/ 931333 w 3602566"/>
              <a:gd name="connsiteY35" fmla="*/ 465666 h 2002366"/>
              <a:gd name="connsiteX36" fmla="*/ 956733 w 3602566"/>
              <a:gd name="connsiteY36" fmla="*/ 465666 h 2002366"/>
              <a:gd name="connsiteX37" fmla="*/ 956733 w 3602566"/>
              <a:gd name="connsiteY37" fmla="*/ 499533 h 2002366"/>
              <a:gd name="connsiteX38" fmla="*/ 982133 w 3602566"/>
              <a:gd name="connsiteY38" fmla="*/ 499533 h 2002366"/>
              <a:gd name="connsiteX39" fmla="*/ 982133 w 3602566"/>
              <a:gd name="connsiteY39" fmla="*/ 524933 h 2002366"/>
              <a:gd name="connsiteX40" fmla="*/ 1007533 w 3602566"/>
              <a:gd name="connsiteY40" fmla="*/ 524933 h 2002366"/>
              <a:gd name="connsiteX41" fmla="*/ 1007533 w 3602566"/>
              <a:gd name="connsiteY41" fmla="*/ 563033 h 2002366"/>
              <a:gd name="connsiteX42" fmla="*/ 1041400 w 3602566"/>
              <a:gd name="connsiteY42" fmla="*/ 563033 h 2002366"/>
              <a:gd name="connsiteX43" fmla="*/ 1041400 w 3602566"/>
              <a:gd name="connsiteY43" fmla="*/ 563033 h 2002366"/>
              <a:gd name="connsiteX44" fmla="*/ 1044046 w 3602566"/>
              <a:gd name="connsiteY44" fmla="*/ 592666 h 2002366"/>
              <a:gd name="connsiteX45" fmla="*/ 1071033 w 3602566"/>
              <a:gd name="connsiteY45" fmla="*/ 618066 h 2002366"/>
              <a:gd name="connsiteX46" fmla="*/ 1109133 w 3602566"/>
              <a:gd name="connsiteY46" fmla="*/ 618066 h 2002366"/>
              <a:gd name="connsiteX47" fmla="*/ 1109133 w 3602566"/>
              <a:gd name="connsiteY47" fmla="*/ 643995 h 2002366"/>
              <a:gd name="connsiteX48" fmla="*/ 1168400 w 3602566"/>
              <a:gd name="connsiteY48" fmla="*/ 651933 h 2002366"/>
              <a:gd name="connsiteX49" fmla="*/ 1168400 w 3602566"/>
              <a:gd name="connsiteY49" fmla="*/ 681566 h 2002366"/>
              <a:gd name="connsiteX50" fmla="*/ 1214966 w 3602566"/>
              <a:gd name="connsiteY50" fmla="*/ 681566 h 2002366"/>
              <a:gd name="connsiteX51" fmla="*/ 1214966 w 3602566"/>
              <a:gd name="connsiteY51" fmla="*/ 715433 h 2002366"/>
              <a:gd name="connsiteX52" fmla="*/ 1265766 w 3602566"/>
              <a:gd name="connsiteY52" fmla="*/ 715433 h 2002366"/>
              <a:gd name="connsiteX53" fmla="*/ 1265766 w 3602566"/>
              <a:gd name="connsiteY53" fmla="*/ 736600 h 2002366"/>
              <a:gd name="connsiteX54" fmla="*/ 1320800 w 3602566"/>
              <a:gd name="connsiteY54" fmla="*/ 736600 h 2002366"/>
              <a:gd name="connsiteX55" fmla="*/ 1320800 w 3602566"/>
              <a:gd name="connsiteY55" fmla="*/ 766233 h 2002366"/>
              <a:gd name="connsiteX56" fmla="*/ 1384300 w 3602566"/>
              <a:gd name="connsiteY56" fmla="*/ 766233 h 2002366"/>
              <a:gd name="connsiteX57" fmla="*/ 1384300 w 3602566"/>
              <a:gd name="connsiteY57" fmla="*/ 791633 h 2002366"/>
              <a:gd name="connsiteX58" fmla="*/ 1456266 w 3602566"/>
              <a:gd name="connsiteY58" fmla="*/ 791633 h 2002366"/>
              <a:gd name="connsiteX59" fmla="*/ 1456266 w 3602566"/>
              <a:gd name="connsiteY59" fmla="*/ 821266 h 2002366"/>
              <a:gd name="connsiteX60" fmla="*/ 1528233 w 3602566"/>
              <a:gd name="connsiteY60" fmla="*/ 821266 h 2002366"/>
              <a:gd name="connsiteX61" fmla="*/ 1528233 w 3602566"/>
              <a:gd name="connsiteY61" fmla="*/ 821266 h 2002366"/>
              <a:gd name="connsiteX62" fmla="*/ 1600200 w 3602566"/>
              <a:gd name="connsiteY62" fmla="*/ 821266 h 2002366"/>
              <a:gd name="connsiteX63" fmla="*/ 1600200 w 3602566"/>
              <a:gd name="connsiteY63" fmla="*/ 876300 h 2002366"/>
              <a:gd name="connsiteX64" fmla="*/ 1651000 w 3602566"/>
              <a:gd name="connsiteY64" fmla="*/ 876300 h 2002366"/>
              <a:gd name="connsiteX65" fmla="*/ 1651000 w 3602566"/>
              <a:gd name="connsiteY65" fmla="*/ 918633 h 2002366"/>
              <a:gd name="connsiteX66" fmla="*/ 1706033 w 3602566"/>
              <a:gd name="connsiteY66" fmla="*/ 918633 h 2002366"/>
              <a:gd name="connsiteX67" fmla="*/ 1706033 w 3602566"/>
              <a:gd name="connsiteY67" fmla="*/ 948266 h 2002366"/>
              <a:gd name="connsiteX68" fmla="*/ 1773766 w 3602566"/>
              <a:gd name="connsiteY68" fmla="*/ 948266 h 2002366"/>
              <a:gd name="connsiteX69" fmla="*/ 1773766 w 3602566"/>
              <a:gd name="connsiteY69" fmla="*/ 982133 h 2002366"/>
              <a:gd name="connsiteX70" fmla="*/ 1833033 w 3602566"/>
              <a:gd name="connsiteY70" fmla="*/ 982133 h 2002366"/>
              <a:gd name="connsiteX71" fmla="*/ 1833033 w 3602566"/>
              <a:gd name="connsiteY71" fmla="*/ 1028700 h 2002366"/>
              <a:gd name="connsiteX72" fmla="*/ 1879600 w 3602566"/>
              <a:gd name="connsiteY72" fmla="*/ 1028700 h 2002366"/>
              <a:gd name="connsiteX73" fmla="*/ 1879600 w 3602566"/>
              <a:gd name="connsiteY73" fmla="*/ 1087966 h 2002366"/>
              <a:gd name="connsiteX74" fmla="*/ 1917700 w 3602566"/>
              <a:gd name="connsiteY74" fmla="*/ 1087966 h 2002366"/>
              <a:gd name="connsiteX75" fmla="*/ 1934633 w 3602566"/>
              <a:gd name="connsiteY75" fmla="*/ 1104899 h 2002366"/>
              <a:gd name="connsiteX76" fmla="*/ 1955800 w 3602566"/>
              <a:gd name="connsiteY76" fmla="*/ 1126066 h 2002366"/>
              <a:gd name="connsiteX77" fmla="*/ 1955800 w 3602566"/>
              <a:gd name="connsiteY77" fmla="*/ 1164166 h 2002366"/>
              <a:gd name="connsiteX78" fmla="*/ 2019300 w 3602566"/>
              <a:gd name="connsiteY78" fmla="*/ 1164166 h 2002366"/>
              <a:gd name="connsiteX79" fmla="*/ 2019300 w 3602566"/>
              <a:gd name="connsiteY79" fmla="*/ 1206500 h 2002366"/>
              <a:gd name="connsiteX80" fmla="*/ 2082800 w 3602566"/>
              <a:gd name="connsiteY80" fmla="*/ 1206500 h 2002366"/>
              <a:gd name="connsiteX81" fmla="*/ 2082800 w 3602566"/>
              <a:gd name="connsiteY81" fmla="*/ 1244600 h 2002366"/>
              <a:gd name="connsiteX82" fmla="*/ 2116666 w 3602566"/>
              <a:gd name="connsiteY82" fmla="*/ 1244600 h 2002366"/>
              <a:gd name="connsiteX83" fmla="*/ 2129366 w 3602566"/>
              <a:gd name="connsiteY83" fmla="*/ 1257300 h 2002366"/>
              <a:gd name="connsiteX84" fmla="*/ 2175933 w 3602566"/>
              <a:gd name="connsiteY84" fmla="*/ 1257300 h 2002366"/>
              <a:gd name="connsiteX85" fmla="*/ 2175933 w 3602566"/>
              <a:gd name="connsiteY85" fmla="*/ 1316566 h 2002366"/>
              <a:gd name="connsiteX86" fmla="*/ 2222500 w 3602566"/>
              <a:gd name="connsiteY86" fmla="*/ 1316566 h 2002366"/>
              <a:gd name="connsiteX87" fmla="*/ 2222500 w 3602566"/>
              <a:gd name="connsiteY87" fmla="*/ 1346200 h 2002366"/>
              <a:gd name="connsiteX88" fmla="*/ 2290233 w 3602566"/>
              <a:gd name="connsiteY88" fmla="*/ 1346200 h 2002366"/>
              <a:gd name="connsiteX89" fmla="*/ 2290233 w 3602566"/>
              <a:gd name="connsiteY89" fmla="*/ 1397000 h 2002366"/>
              <a:gd name="connsiteX90" fmla="*/ 2349500 w 3602566"/>
              <a:gd name="connsiteY90" fmla="*/ 1397000 h 2002366"/>
              <a:gd name="connsiteX91" fmla="*/ 2349500 w 3602566"/>
              <a:gd name="connsiteY91" fmla="*/ 1397000 h 2002366"/>
              <a:gd name="connsiteX92" fmla="*/ 2413000 w 3602566"/>
              <a:gd name="connsiteY92" fmla="*/ 1397000 h 2002366"/>
              <a:gd name="connsiteX93" fmla="*/ 2413000 w 3602566"/>
              <a:gd name="connsiteY93" fmla="*/ 1456266 h 2002366"/>
              <a:gd name="connsiteX94" fmla="*/ 2480733 w 3602566"/>
              <a:gd name="connsiteY94" fmla="*/ 1456266 h 2002366"/>
              <a:gd name="connsiteX95" fmla="*/ 2480733 w 3602566"/>
              <a:gd name="connsiteY95" fmla="*/ 1477433 h 2002366"/>
              <a:gd name="connsiteX96" fmla="*/ 2569633 w 3602566"/>
              <a:gd name="connsiteY96" fmla="*/ 1477433 h 2002366"/>
              <a:gd name="connsiteX97" fmla="*/ 2569633 w 3602566"/>
              <a:gd name="connsiteY97" fmla="*/ 1536700 h 2002366"/>
              <a:gd name="connsiteX98" fmla="*/ 2624666 w 3602566"/>
              <a:gd name="connsiteY98" fmla="*/ 1536700 h 2002366"/>
              <a:gd name="connsiteX99" fmla="*/ 2624666 w 3602566"/>
              <a:gd name="connsiteY99" fmla="*/ 1566333 h 2002366"/>
              <a:gd name="connsiteX100" fmla="*/ 2662766 w 3602566"/>
              <a:gd name="connsiteY100" fmla="*/ 1566333 h 2002366"/>
              <a:gd name="connsiteX101" fmla="*/ 2662766 w 3602566"/>
              <a:gd name="connsiteY101" fmla="*/ 1604433 h 2002366"/>
              <a:gd name="connsiteX102" fmla="*/ 2717800 w 3602566"/>
              <a:gd name="connsiteY102" fmla="*/ 1604433 h 2002366"/>
              <a:gd name="connsiteX103" fmla="*/ 2717800 w 3602566"/>
              <a:gd name="connsiteY103" fmla="*/ 1634066 h 2002366"/>
              <a:gd name="connsiteX104" fmla="*/ 2764366 w 3602566"/>
              <a:gd name="connsiteY104" fmla="*/ 1634066 h 2002366"/>
              <a:gd name="connsiteX105" fmla="*/ 2764366 w 3602566"/>
              <a:gd name="connsiteY105" fmla="*/ 1680633 h 2002366"/>
              <a:gd name="connsiteX106" fmla="*/ 2874433 w 3602566"/>
              <a:gd name="connsiteY106" fmla="*/ 1680633 h 2002366"/>
              <a:gd name="connsiteX107" fmla="*/ 2874433 w 3602566"/>
              <a:gd name="connsiteY107" fmla="*/ 1731433 h 2002366"/>
              <a:gd name="connsiteX108" fmla="*/ 2963333 w 3602566"/>
              <a:gd name="connsiteY108" fmla="*/ 1731433 h 2002366"/>
              <a:gd name="connsiteX109" fmla="*/ 2963333 w 3602566"/>
              <a:gd name="connsiteY109" fmla="*/ 1786466 h 2002366"/>
              <a:gd name="connsiteX110" fmla="*/ 3005666 w 3602566"/>
              <a:gd name="connsiteY110" fmla="*/ 1786466 h 2002366"/>
              <a:gd name="connsiteX111" fmla="*/ 3005666 w 3602566"/>
              <a:gd name="connsiteY111" fmla="*/ 1820333 h 2002366"/>
              <a:gd name="connsiteX112" fmla="*/ 3043766 w 3602566"/>
              <a:gd name="connsiteY112" fmla="*/ 1820333 h 2002366"/>
              <a:gd name="connsiteX113" fmla="*/ 3043766 w 3602566"/>
              <a:gd name="connsiteY113" fmla="*/ 1858433 h 2002366"/>
              <a:gd name="connsiteX114" fmla="*/ 3107266 w 3602566"/>
              <a:gd name="connsiteY114" fmla="*/ 1858433 h 2002366"/>
              <a:gd name="connsiteX115" fmla="*/ 3107266 w 3602566"/>
              <a:gd name="connsiteY115" fmla="*/ 1917700 h 2002366"/>
              <a:gd name="connsiteX116" fmla="*/ 3200400 w 3602566"/>
              <a:gd name="connsiteY116" fmla="*/ 1917700 h 2002366"/>
              <a:gd name="connsiteX117" fmla="*/ 3200400 w 3602566"/>
              <a:gd name="connsiteY117" fmla="*/ 2002366 h 2002366"/>
              <a:gd name="connsiteX118" fmla="*/ 3602566 w 3602566"/>
              <a:gd name="connsiteY118" fmla="*/ 2002366 h 2002366"/>
              <a:gd name="connsiteX0" fmla="*/ 0 w 3602566"/>
              <a:gd name="connsiteY0" fmla="*/ 0 h 2002366"/>
              <a:gd name="connsiteX1" fmla="*/ 105833 w 3602566"/>
              <a:gd name="connsiteY1" fmla="*/ 0 h 2002366"/>
              <a:gd name="connsiteX2" fmla="*/ 105833 w 3602566"/>
              <a:gd name="connsiteY2" fmla="*/ 16933 h 2002366"/>
              <a:gd name="connsiteX3" fmla="*/ 203200 w 3602566"/>
              <a:gd name="connsiteY3" fmla="*/ 16933 h 2002366"/>
              <a:gd name="connsiteX4" fmla="*/ 203200 w 3602566"/>
              <a:gd name="connsiteY4" fmla="*/ 55033 h 2002366"/>
              <a:gd name="connsiteX5" fmla="*/ 237066 w 3602566"/>
              <a:gd name="connsiteY5" fmla="*/ 55033 h 2002366"/>
              <a:gd name="connsiteX6" fmla="*/ 237066 w 3602566"/>
              <a:gd name="connsiteY6" fmla="*/ 84666 h 2002366"/>
              <a:gd name="connsiteX7" fmla="*/ 283633 w 3602566"/>
              <a:gd name="connsiteY7" fmla="*/ 84666 h 2002366"/>
              <a:gd name="connsiteX8" fmla="*/ 283633 w 3602566"/>
              <a:gd name="connsiteY8" fmla="*/ 118533 h 2002366"/>
              <a:gd name="connsiteX9" fmla="*/ 350837 w 3602566"/>
              <a:gd name="connsiteY9" fmla="*/ 116946 h 2002366"/>
              <a:gd name="connsiteX10" fmla="*/ 351366 w 3602566"/>
              <a:gd name="connsiteY10" fmla="*/ 139700 h 2002366"/>
              <a:gd name="connsiteX11" fmla="*/ 427566 w 3602566"/>
              <a:gd name="connsiteY11" fmla="*/ 139700 h 2002366"/>
              <a:gd name="connsiteX12" fmla="*/ 427566 w 3602566"/>
              <a:gd name="connsiteY12" fmla="*/ 139700 h 2002366"/>
              <a:gd name="connsiteX13" fmla="*/ 427566 w 3602566"/>
              <a:gd name="connsiteY13" fmla="*/ 169333 h 2002366"/>
              <a:gd name="connsiteX14" fmla="*/ 474133 w 3602566"/>
              <a:gd name="connsiteY14" fmla="*/ 169333 h 2002366"/>
              <a:gd name="connsiteX15" fmla="*/ 474133 w 3602566"/>
              <a:gd name="connsiteY15" fmla="*/ 198966 h 2002366"/>
              <a:gd name="connsiteX16" fmla="*/ 512233 w 3602566"/>
              <a:gd name="connsiteY16" fmla="*/ 198966 h 2002366"/>
              <a:gd name="connsiteX17" fmla="*/ 512233 w 3602566"/>
              <a:gd name="connsiteY17" fmla="*/ 224366 h 2002366"/>
              <a:gd name="connsiteX18" fmla="*/ 537633 w 3602566"/>
              <a:gd name="connsiteY18" fmla="*/ 224366 h 2002366"/>
              <a:gd name="connsiteX19" fmla="*/ 537633 w 3602566"/>
              <a:gd name="connsiteY19" fmla="*/ 238654 h 2002366"/>
              <a:gd name="connsiteX20" fmla="*/ 567796 w 3602566"/>
              <a:gd name="connsiteY20" fmla="*/ 252941 h 2002366"/>
              <a:gd name="connsiteX21" fmla="*/ 588433 w 3602566"/>
              <a:gd name="connsiteY21" fmla="*/ 266700 h 2002366"/>
              <a:gd name="connsiteX22" fmla="*/ 639233 w 3602566"/>
              <a:gd name="connsiteY22" fmla="*/ 266700 h 2002366"/>
              <a:gd name="connsiteX23" fmla="*/ 639233 w 3602566"/>
              <a:gd name="connsiteY23" fmla="*/ 292100 h 2002366"/>
              <a:gd name="connsiteX24" fmla="*/ 694266 w 3602566"/>
              <a:gd name="connsiteY24" fmla="*/ 292100 h 2002366"/>
              <a:gd name="connsiteX25" fmla="*/ 694266 w 3602566"/>
              <a:gd name="connsiteY25" fmla="*/ 313266 h 2002366"/>
              <a:gd name="connsiteX26" fmla="*/ 723900 w 3602566"/>
              <a:gd name="connsiteY26" fmla="*/ 313266 h 2002366"/>
              <a:gd name="connsiteX27" fmla="*/ 723900 w 3602566"/>
              <a:gd name="connsiteY27" fmla="*/ 351366 h 2002366"/>
              <a:gd name="connsiteX28" fmla="*/ 783166 w 3602566"/>
              <a:gd name="connsiteY28" fmla="*/ 351366 h 2002366"/>
              <a:gd name="connsiteX29" fmla="*/ 783166 w 3602566"/>
              <a:gd name="connsiteY29" fmla="*/ 372533 h 2002366"/>
              <a:gd name="connsiteX30" fmla="*/ 808566 w 3602566"/>
              <a:gd name="connsiteY30" fmla="*/ 372533 h 2002366"/>
              <a:gd name="connsiteX31" fmla="*/ 808566 w 3602566"/>
              <a:gd name="connsiteY31" fmla="*/ 406400 h 2002366"/>
              <a:gd name="connsiteX32" fmla="*/ 825500 w 3602566"/>
              <a:gd name="connsiteY32" fmla="*/ 406400 h 2002366"/>
              <a:gd name="connsiteX33" fmla="*/ 825500 w 3602566"/>
              <a:gd name="connsiteY33" fmla="*/ 448733 h 2002366"/>
              <a:gd name="connsiteX34" fmla="*/ 931333 w 3602566"/>
              <a:gd name="connsiteY34" fmla="*/ 448733 h 2002366"/>
              <a:gd name="connsiteX35" fmla="*/ 931333 w 3602566"/>
              <a:gd name="connsiteY35" fmla="*/ 465666 h 2002366"/>
              <a:gd name="connsiteX36" fmla="*/ 956733 w 3602566"/>
              <a:gd name="connsiteY36" fmla="*/ 465666 h 2002366"/>
              <a:gd name="connsiteX37" fmla="*/ 956733 w 3602566"/>
              <a:gd name="connsiteY37" fmla="*/ 499533 h 2002366"/>
              <a:gd name="connsiteX38" fmla="*/ 982133 w 3602566"/>
              <a:gd name="connsiteY38" fmla="*/ 499533 h 2002366"/>
              <a:gd name="connsiteX39" fmla="*/ 982133 w 3602566"/>
              <a:gd name="connsiteY39" fmla="*/ 524933 h 2002366"/>
              <a:gd name="connsiteX40" fmla="*/ 1007533 w 3602566"/>
              <a:gd name="connsiteY40" fmla="*/ 524933 h 2002366"/>
              <a:gd name="connsiteX41" fmla="*/ 1007533 w 3602566"/>
              <a:gd name="connsiteY41" fmla="*/ 563033 h 2002366"/>
              <a:gd name="connsiteX42" fmla="*/ 1041400 w 3602566"/>
              <a:gd name="connsiteY42" fmla="*/ 563033 h 2002366"/>
              <a:gd name="connsiteX43" fmla="*/ 1041400 w 3602566"/>
              <a:gd name="connsiteY43" fmla="*/ 563033 h 2002366"/>
              <a:gd name="connsiteX44" fmla="*/ 1044046 w 3602566"/>
              <a:gd name="connsiteY44" fmla="*/ 592666 h 2002366"/>
              <a:gd name="connsiteX45" fmla="*/ 1071033 w 3602566"/>
              <a:gd name="connsiteY45" fmla="*/ 618066 h 2002366"/>
              <a:gd name="connsiteX46" fmla="*/ 1109133 w 3602566"/>
              <a:gd name="connsiteY46" fmla="*/ 618066 h 2002366"/>
              <a:gd name="connsiteX47" fmla="*/ 1109133 w 3602566"/>
              <a:gd name="connsiteY47" fmla="*/ 643995 h 2002366"/>
              <a:gd name="connsiteX48" fmla="*/ 1163637 w 3602566"/>
              <a:gd name="connsiteY48" fmla="*/ 636058 h 2002366"/>
              <a:gd name="connsiteX49" fmla="*/ 1168400 w 3602566"/>
              <a:gd name="connsiteY49" fmla="*/ 681566 h 2002366"/>
              <a:gd name="connsiteX50" fmla="*/ 1214966 w 3602566"/>
              <a:gd name="connsiteY50" fmla="*/ 681566 h 2002366"/>
              <a:gd name="connsiteX51" fmla="*/ 1214966 w 3602566"/>
              <a:gd name="connsiteY51" fmla="*/ 715433 h 2002366"/>
              <a:gd name="connsiteX52" fmla="*/ 1265766 w 3602566"/>
              <a:gd name="connsiteY52" fmla="*/ 715433 h 2002366"/>
              <a:gd name="connsiteX53" fmla="*/ 1265766 w 3602566"/>
              <a:gd name="connsiteY53" fmla="*/ 736600 h 2002366"/>
              <a:gd name="connsiteX54" fmla="*/ 1320800 w 3602566"/>
              <a:gd name="connsiteY54" fmla="*/ 736600 h 2002366"/>
              <a:gd name="connsiteX55" fmla="*/ 1320800 w 3602566"/>
              <a:gd name="connsiteY55" fmla="*/ 766233 h 2002366"/>
              <a:gd name="connsiteX56" fmla="*/ 1384300 w 3602566"/>
              <a:gd name="connsiteY56" fmla="*/ 766233 h 2002366"/>
              <a:gd name="connsiteX57" fmla="*/ 1384300 w 3602566"/>
              <a:gd name="connsiteY57" fmla="*/ 791633 h 2002366"/>
              <a:gd name="connsiteX58" fmla="*/ 1456266 w 3602566"/>
              <a:gd name="connsiteY58" fmla="*/ 791633 h 2002366"/>
              <a:gd name="connsiteX59" fmla="*/ 1456266 w 3602566"/>
              <a:gd name="connsiteY59" fmla="*/ 821266 h 2002366"/>
              <a:gd name="connsiteX60" fmla="*/ 1528233 w 3602566"/>
              <a:gd name="connsiteY60" fmla="*/ 821266 h 2002366"/>
              <a:gd name="connsiteX61" fmla="*/ 1528233 w 3602566"/>
              <a:gd name="connsiteY61" fmla="*/ 821266 h 2002366"/>
              <a:gd name="connsiteX62" fmla="*/ 1600200 w 3602566"/>
              <a:gd name="connsiteY62" fmla="*/ 821266 h 2002366"/>
              <a:gd name="connsiteX63" fmla="*/ 1600200 w 3602566"/>
              <a:gd name="connsiteY63" fmla="*/ 876300 h 2002366"/>
              <a:gd name="connsiteX64" fmla="*/ 1651000 w 3602566"/>
              <a:gd name="connsiteY64" fmla="*/ 876300 h 2002366"/>
              <a:gd name="connsiteX65" fmla="*/ 1651000 w 3602566"/>
              <a:gd name="connsiteY65" fmla="*/ 918633 h 2002366"/>
              <a:gd name="connsiteX66" fmla="*/ 1706033 w 3602566"/>
              <a:gd name="connsiteY66" fmla="*/ 918633 h 2002366"/>
              <a:gd name="connsiteX67" fmla="*/ 1706033 w 3602566"/>
              <a:gd name="connsiteY67" fmla="*/ 948266 h 2002366"/>
              <a:gd name="connsiteX68" fmla="*/ 1773766 w 3602566"/>
              <a:gd name="connsiteY68" fmla="*/ 948266 h 2002366"/>
              <a:gd name="connsiteX69" fmla="*/ 1773766 w 3602566"/>
              <a:gd name="connsiteY69" fmla="*/ 982133 h 2002366"/>
              <a:gd name="connsiteX70" fmla="*/ 1833033 w 3602566"/>
              <a:gd name="connsiteY70" fmla="*/ 982133 h 2002366"/>
              <a:gd name="connsiteX71" fmla="*/ 1833033 w 3602566"/>
              <a:gd name="connsiteY71" fmla="*/ 1028700 h 2002366"/>
              <a:gd name="connsiteX72" fmla="*/ 1879600 w 3602566"/>
              <a:gd name="connsiteY72" fmla="*/ 1028700 h 2002366"/>
              <a:gd name="connsiteX73" fmla="*/ 1879600 w 3602566"/>
              <a:gd name="connsiteY73" fmla="*/ 1087966 h 2002366"/>
              <a:gd name="connsiteX74" fmla="*/ 1917700 w 3602566"/>
              <a:gd name="connsiteY74" fmla="*/ 1087966 h 2002366"/>
              <a:gd name="connsiteX75" fmla="*/ 1934633 w 3602566"/>
              <a:gd name="connsiteY75" fmla="*/ 1104899 h 2002366"/>
              <a:gd name="connsiteX76" fmla="*/ 1955800 w 3602566"/>
              <a:gd name="connsiteY76" fmla="*/ 1126066 h 2002366"/>
              <a:gd name="connsiteX77" fmla="*/ 1955800 w 3602566"/>
              <a:gd name="connsiteY77" fmla="*/ 1164166 h 2002366"/>
              <a:gd name="connsiteX78" fmla="*/ 2019300 w 3602566"/>
              <a:gd name="connsiteY78" fmla="*/ 1164166 h 2002366"/>
              <a:gd name="connsiteX79" fmla="*/ 2019300 w 3602566"/>
              <a:gd name="connsiteY79" fmla="*/ 1206500 h 2002366"/>
              <a:gd name="connsiteX80" fmla="*/ 2082800 w 3602566"/>
              <a:gd name="connsiteY80" fmla="*/ 1206500 h 2002366"/>
              <a:gd name="connsiteX81" fmla="*/ 2082800 w 3602566"/>
              <a:gd name="connsiteY81" fmla="*/ 1244600 h 2002366"/>
              <a:gd name="connsiteX82" fmla="*/ 2116666 w 3602566"/>
              <a:gd name="connsiteY82" fmla="*/ 1244600 h 2002366"/>
              <a:gd name="connsiteX83" fmla="*/ 2129366 w 3602566"/>
              <a:gd name="connsiteY83" fmla="*/ 1257300 h 2002366"/>
              <a:gd name="connsiteX84" fmla="*/ 2175933 w 3602566"/>
              <a:gd name="connsiteY84" fmla="*/ 1257300 h 2002366"/>
              <a:gd name="connsiteX85" fmla="*/ 2175933 w 3602566"/>
              <a:gd name="connsiteY85" fmla="*/ 1316566 h 2002366"/>
              <a:gd name="connsiteX86" fmla="*/ 2222500 w 3602566"/>
              <a:gd name="connsiteY86" fmla="*/ 1316566 h 2002366"/>
              <a:gd name="connsiteX87" fmla="*/ 2222500 w 3602566"/>
              <a:gd name="connsiteY87" fmla="*/ 1346200 h 2002366"/>
              <a:gd name="connsiteX88" fmla="*/ 2290233 w 3602566"/>
              <a:gd name="connsiteY88" fmla="*/ 1346200 h 2002366"/>
              <a:gd name="connsiteX89" fmla="*/ 2290233 w 3602566"/>
              <a:gd name="connsiteY89" fmla="*/ 1397000 h 2002366"/>
              <a:gd name="connsiteX90" fmla="*/ 2349500 w 3602566"/>
              <a:gd name="connsiteY90" fmla="*/ 1397000 h 2002366"/>
              <a:gd name="connsiteX91" fmla="*/ 2349500 w 3602566"/>
              <a:gd name="connsiteY91" fmla="*/ 1397000 h 2002366"/>
              <a:gd name="connsiteX92" fmla="*/ 2413000 w 3602566"/>
              <a:gd name="connsiteY92" fmla="*/ 1397000 h 2002366"/>
              <a:gd name="connsiteX93" fmla="*/ 2413000 w 3602566"/>
              <a:gd name="connsiteY93" fmla="*/ 1456266 h 2002366"/>
              <a:gd name="connsiteX94" fmla="*/ 2480733 w 3602566"/>
              <a:gd name="connsiteY94" fmla="*/ 1456266 h 2002366"/>
              <a:gd name="connsiteX95" fmla="*/ 2480733 w 3602566"/>
              <a:gd name="connsiteY95" fmla="*/ 1477433 h 2002366"/>
              <a:gd name="connsiteX96" fmla="*/ 2569633 w 3602566"/>
              <a:gd name="connsiteY96" fmla="*/ 1477433 h 2002366"/>
              <a:gd name="connsiteX97" fmla="*/ 2569633 w 3602566"/>
              <a:gd name="connsiteY97" fmla="*/ 1536700 h 2002366"/>
              <a:gd name="connsiteX98" fmla="*/ 2624666 w 3602566"/>
              <a:gd name="connsiteY98" fmla="*/ 1536700 h 2002366"/>
              <a:gd name="connsiteX99" fmla="*/ 2624666 w 3602566"/>
              <a:gd name="connsiteY99" fmla="*/ 1566333 h 2002366"/>
              <a:gd name="connsiteX100" fmla="*/ 2662766 w 3602566"/>
              <a:gd name="connsiteY100" fmla="*/ 1566333 h 2002366"/>
              <a:gd name="connsiteX101" fmla="*/ 2662766 w 3602566"/>
              <a:gd name="connsiteY101" fmla="*/ 1604433 h 2002366"/>
              <a:gd name="connsiteX102" fmla="*/ 2717800 w 3602566"/>
              <a:gd name="connsiteY102" fmla="*/ 1604433 h 2002366"/>
              <a:gd name="connsiteX103" fmla="*/ 2717800 w 3602566"/>
              <a:gd name="connsiteY103" fmla="*/ 1634066 h 2002366"/>
              <a:gd name="connsiteX104" fmla="*/ 2764366 w 3602566"/>
              <a:gd name="connsiteY104" fmla="*/ 1634066 h 2002366"/>
              <a:gd name="connsiteX105" fmla="*/ 2764366 w 3602566"/>
              <a:gd name="connsiteY105" fmla="*/ 1680633 h 2002366"/>
              <a:gd name="connsiteX106" fmla="*/ 2874433 w 3602566"/>
              <a:gd name="connsiteY106" fmla="*/ 1680633 h 2002366"/>
              <a:gd name="connsiteX107" fmla="*/ 2874433 w 3602566"/>
              <a:gd name="connsiteY107" fmla="*/ 1731433 h 2002366"/>
              <a:gd name="connsiteX108" fmla="*/ 2963333 w 3602566"/>
              <a:gd name="connsiteY108" fmla="*/ 1731433 h 2002366"/>
              <a:gd name="connsiteX109" fmla="*/ 2963333 w 3602566"/>
              <a:gd name="connsiteY109" fmla="*/ 1786466 h 2002366"/>
              <a:gd name="connsiteX110" fmla="*/ 3005666 w 3602566"/>
              <a:gd name="connsiteY110" fmla="*/ 1786466 h 2002366"/>
              <a:gd name="connsiteX111" fmla="*/ 3005666 w 3602566"/>
              <a:gd name="connsiteY111" fmla="*/ 1820333 h 2002366"/>
              <a:gd name="connsiteX112" fmla="*/ 3043766 w 3602566"/>
              <a:gd name="connsiteY112" fmla="*/ 1820333 h 2002366"/>
              <a:gd name="connsiteX113" fmla="*/ 3043766 w 3602566"/>
              <a:gd name="connsiteY113" fmla="*/ 1858433 h 2002366"/>
              <a:gd name="connsiteX114" fmla="*/ 3107266 w 3602566"/>
              <a:gd name="connsiteY114" fmla="*/ 1858433 h 2002366"/>
              <a:gd name="connsiteX115" fmla="*/ 3107266 w 3602566"/>
              <a:gd name="connsiteY115" fmla="*/ 1917700 h 2002366"/>
              <a:gd name="connsiteX116" fmla="*/ 3200400 w 3602566"/>
              <a:gd name="connsiteY116" fmla="*/ 1917700 h 2002366"/>
              <a:gd name="connsiteX117" fmla="*/ 3200400 w 3602566"/>
              <a:gd name="connsiteY117" fmla="*/ 2002366 h 2002366"/>
              <a:gd name="connsiteX118" fmla="*/ 3602566 w 3602566"/>
              <a:gd name="connsiteY118" fmla="*/ 2002366 h 2002366"/>
              <a:gd name="connsiteX0" fmla="*/ 0 w 3602566"/>
              <a:gd name="connsiteY0" fmla="*/ 0 h 2002366"/>
              <a:gd name="connsiteX1" fmla="*/ 105833 w 3602566"/>
              <a:gd name="connsiteY1" fmla="*/ 0 h 2002366"/>
              <a:gd name="connsiteX2" fmla="*/ 105833 w 3602566"/>
              <a:gd name="connsiteY2" fmla="*/ 16933 h 2002366"/>
              <a:gd name="connsiteX3" fmla="*/ 203200 w 3602566"/>
              <a:gd name="connsiteY3" fmla="*/ 16933 h 2002366"/>
              <a:gd name="connsiteX4" fmla="*/ 203200 w 3602566"/>
              <a:gd name="connsiteY4" fmla="*/ 55033 h 2002366"/>
              <a:gd name="connsiteX5" fmla="*/ 237066 w 3602566"/>
              <a:gd name="connsiteY5" fmla="*/ 55033 h 2002366"/>
              <a:gd name="connsiteX6" fmla="*/ 237066 w 3602566"/>
              <a:gd name="connsiteY6" fmla="*/ 84666 h 2002366"/>
              <a:gd name="connsiteX7" fmla="*/ 283633 w 3602566"/>
              <a:gd name="connsiteY7" fmla="*/ 84666 h 2002366"/>
              <a:gd name="connsiteX8" fmla="*/ 283633 w 3602566"/>
              <a:gd name="connsiteY8" fmla="*/ 118533 h 2002366"/>
              <a:gd name="connsiteX9" fmla="*/ 350837 w 3602566"/>
              <a:gd name="connsiteY9" fmla="*/ 116946 h 2002366"/>
              <a:gd name="connsiteX10" fmla="*/ 351366 w 3602566"/>
              <a:gd name="connsiteY10" fmla="*/ 139700 h 2002366"/>
              <a:gd name="connsiteX11" fmla="*/ 427566 w 3602566"/>
              <a:gd name="connsiteY11" fmla="*/ 139700 h 2002366"/>
              <a:gd name="connsiteX12" fmla="*/ 427566 w 3602566"/>
              <a:gd name="connsiteY12" fmla="*/ 139700 h 2002366"/>
              <a:gd name="connsiteX13" fmla="*/ 427566 w 3602566"/>
              <a:gd name="connsiteY13" fmla="*/ 169333 h 2002366"/>
              <a:gd name="connsiteX14" fmla="*/ 474133 w 3602566"/>
              <a:gd name="connsiteY14" fmla="*/ 169333 h 2002366"/>
              <a:gd name="connsiteX15" fmla="*/ 474133 w 3602566"/>
              <a:gd name="connsiteY15" fmla="*/ 198966 h 2002366"/>
              <a:gd name="connsiteX16" fmla="*/ 512233 w 3602566"/>
              <a:gd name="connsiteY16" fmla="*/ 198966 h 2002366"/>
              <a:gd name="connsiteX17" fmla="*/ 512233 w 3602566"/>
              <a:gd name="connsiteY17" fmla="*/ 224366 h 2002366"/>
              <a:gd name="connsiteX18" fmla="*/ 537633 w 3602566"/>
              <a:gd name="connsiteY18" fmla="*/ 224366 h 2002366"/>
              <a:gd name="connsiteX19" fmla="*/ 537633 w 3602566"/>
              <a:gd name="connsiteY19" fmla="*/ 238654 h 2002366"/>
              <a:gd name="connsiteX20" fmla="*/ 567796 w 3602566"/>
              <a:gd name="connsiteY20" fmla="*/ 252941 h 2002366"/>
              <a:gd name="connsiteX21" fmla="*/ 588433 w 3602566"/>
              <a:gd name="connsiteY21" fmla="*/ 266700 h 2002366"/>
              <a:gd name="connsiteX22" fmla="*/ 639233 w 3602566"/>
              <a:gd name="connsiteY22" fmla="*/ 266700 h 2002366"/>
              <a:gd name="connsiteX23" fmla="*/ 639233 w 3602566"/>
              <a:gd name="connsiteY23" fmla="*/ 292100 h 2002366"/>
              <a:gd name="connsiteX24" fmla="*/ 694266 w 3602566"/>
              <a:gd name="connsiteY24" fmla="*/ 292100 h 2002366"/>
              <a:gd name="connsiteX25" fmla="*/ 694266 w 3602566"/>
              <a:gd name="connsiteY25" fmla="*/ 313266 h 2002366"/>
              <a:gd name="connsiteX26" fmla="*/ 723900 w 3602566"/>
              <a:gd name="connsiteY26" fmla="*/ 313266 h 2002366"/>
              <a:gd name="connsiteX27" fmla="*/ 723900 w 3602566"/>
              <a:gd name="connsiteY27" fmla="*/ 351366 h 2002366"/>
              <a:gd name="connsiteX28" fmla="*/ 783166 w 3602566"/>
              <a:gd name="connsiteY28" fmla="*/ 351366 h 2002366"/>
              <a:gd name="connsiteX29" fmla="*/ 783166 w 3602566"/>
              <a:gd name="connsiteY29" fmla="*/ 372533 h 2002366"/>
              <a:gd name="connsiteX30" fmla="*/ 808566 w 3602566"/>
              <a:gd name="connsiteY30" fmla="*/ 372533 h 2002366"/>
              <a:gd name="connsiteX31" fmla="*/ 808566 w 3602566"/>
              <a:gd name="connsiteY31" fmla="*/ 406400 h 2002366"/>
              <a:gd name="connsiteX32" fmla="*/ 825500 w 3602566"/>
              <a:gd name="connsiteY32" fmla="*/ 406400 h 2002366"/>
              <a:gd name="connsiteX33" fmla="*/ 825500 w 3602566"/>
              <a:gd name="connsiteY33" fmla="*/ 448733 h 2002366"/>
              <a:gd name="connsiteX34" fmla="*/ 931333 w 3602566"/>
              <a:gd name="connsiteY34" fmla="*/ 448733 h 2002366"/>
              <a:gd name="connsiteX35" fmla="*/ 931333 w 3602566"/>
              <a:gd name="connsiteY35" fmla="*/ 465666 h 2002366"/>
              <a:gd name="connsiteX36" fmla="*/ 956733 w 3602566"/>
              <a:gd name="connsiteY36" fmla="*/ 465666 h 2002366"/>
              <a:gd name="connsiteX37" fmla="*/ 956733 w 3602566"/>
              <a:gd name="connsiteY37" fmla="*/ 499533 h 2002366"/>
              <a:gd name="connsiteX38" fmla="*/ 982133 w 3602566"/>
              <a:gd name="connsiteY38" fmla="*/ 499533 h 2002366"/>
              <a:gd name="connsiteX39" fmla="*/ 982133 w 3602566"/>
              <a:gd name="connsiteY39" fmla="*/ 524933 h 2002366"/>
              <a:gd name="connsiteX40" fmla="*/ 1007533 w 3602566"/>
              <a:gd name="connsiteY40" fmla="*/ 524933 h 2002366"/>
              <a:gd name="connsiteX41" fmla="*/ 1007533 w 3602566"/>
              <a:gd name="connsiteY41" fmla="*/ 563033 h 2002366"/>
              <a:gd name="connsiteX42" fmla="*/ 1041400 w 3602566"/>
              <a:gd name="connsiteY42" fmla="*/ 563033 h 2002366"/>
              <a:gd name="connsiteX43" fmla="*/ 1041400 w 3602566"/>
              <a:gd name="connsiteY43" fmla="*/ 563033 h 2002366"/>
              <a:gd name="connsiteX44" fmla="*/ 1044046 w 3602566"/>
              <a:gd name="connsiteY44" fmla="*/ 592666 h 2002366"/>
              <a:gd name="connsiteX45" fmla="*/ 1071033 w 3602566"/>
              <a:gd name="connsiteY45" fmla="*/ 618066 h 2002366"/>
              <a:gd name="connsiteX46" fmla="*/ 1109133 w 3602566"/>
              <a:gd name="connsiteY46" fmla="*/ 618066 h 2002366"/>
              <a:gd name="connsiteX47" fmla="*/ 1109133 w 3602566"/>
              <a:gd name="connsiteY47" fmla="*/ 643995 h 2002366"/>
              <a:gd name="connsiteX48" fmla="*/ 1163637 w 3602566"/>
              <a:gd name="connsiteY48" fmla="*/ 645583 h 2002366"/>
              <a:gd name="connsiteX49" fmla="*/ 1168400 w 3602566"/>
              <a:gd name="connsiteY49" fmla="*/ 681566 h 2002366"/>
              <a:gd name="connsiteX50" fmla="*/ 1214966 w 3602566"/>
              <a:gd name="connsiteY50" fmla="*/ 681566 h 2002366"/>
              <a:gd name="connsiteX51" fmla="*/ 1214966 w 3602566"/>
              <a:gd name="connsiteY51" fmla="*/ 715433 h 2002366"/>
              <a:gd name="connsiteX52" fmla="*/ 1265766 w 3602566"/>
              <a:gd name="connsiteY52" fmla="*/ 715433 h 2002366"/>
              <a:gd name="connsiteX53" fmla="*/ 1265766 w 3602566"/>
              <a:gd name="connsiteY53" fmla="*/ 736600 h 2002366"/>
              <a:gd name="connsiteX54" fmla="*/ 1320800 w 3602566"/>
              <a:gd name="connsiteY54" fmla="*/ 736600 h 2002366"/>
              <a:gd name="connsiteX55" fmla="*/ 1320800 w 3602566"/>
              <a:gd name="connsiteY55" fmla="*/ 766233 h 2002366"/>
              <a:gd name="connsiteX56" fmla="*/ 1384300 w 3602566"/>
              <a:gd name="connsiteY56" fmla="*/ 766233 h 2002366"/>
              <a:gd name="connsiteX57" fmla="*/ 1384300 w 3602566"/>
              <a:gd name="connsiteY57" fmla="*/ 791633 h 2002366"/>
              <a:gd name="connsiteX58" fmla="*/ 1456266 w 3602566"/>
              <a:gd name="connsiteY58" fmla="*/ 791633 h 2002366"/>
              <a:gd name="connsiteX59" fmla="*/ 1456266 w 3602566"/>
              <a:gd name="connsiteY59" fmla="*/ 821266 h 2002366"/>
              <a:gd name="connsiteX60" fmla="*/ 1528233 w 3602566"/>
              <a:gd name="connsiteY60" fmla="*/ 821266 h 2002366"/>
              <a:gd name="connsiteX61" fmla="*/ 1528233 w 3602566"/>
              <a:gd name="connsiteY61" fmla="*/ 821266 h 2002366"/>
              <a:gd name="connsiteX62" fmla="*/ 1600200 w 3602566"/>
              <a:gd name="connsiteY62" fmla="*/ 821266 h 2002366"/>
              <a:gd name="connsiteX63" fmla="*/ 1600200 w 3602566"/>
              <a:gd name="connsiteY63" fmla="*/ 876300 h 2002366"/>
              <a:gd name="connsiteX64" fmla="*/ 1651000 w 3602566"/>
              <a:gd name="connsiteY64" fmla="*/ 876300 h 2002366"/>
              <a:gd name="connsiteX65" fmla="*/ 1651000 w 3602566"/>
              <a:gd name="connsiteY65" fmla="*/ 918633 h 2002366"/>
              <a:gd name="connsiteX66" fmla="*/ 1706033 w 3602566"/>
              <a:gd name="connsiteY66" fmla="*/ 918633 h 2002366"/>
              <a:gd name="connsiteX67" fmla="*/ 1706033 w 3602566"/>
              <a:gd name="connsiteY67" fmla="*/ 948266 h 2002366"/>
              <a:gd name="connsiteX68" fmla="*/ 1773766 w 3602566"/>
              <a:gd name="connsiteY68" fmla="*/ 948266 h 2002366"/>
              <a:gd name="connsiteX69" fmla="*/ 1773766 w 3602566"/>
              <a:gd name="connsiteY69" fmla="*/ 982133 h 2002366"/>
              <a:gd name="connsiteX70" fmla="*/ 1833033 w 3602566"/>
              <a:gd name="connsiteY70" fmla="*/ 982133 h 2002366"/>
              <a:gd name="connsiteX71" fmla="*/ 1833033 w 3602566"/>
              <a:gd name="connsiteY71" fmla="*/ 1028700 h 2002366"/>
              <a:gd name="connsiteX72" fmla="*/ 1879600 w 3602566"/>
              <a:gd name="connsiteY72" fmla="*/ 1028700 h 2002366"/>
              <a:gd name="connsiteX73" fmla="*/ 1879600 w 3602566"/>
              <a:gd name="connsiteY73" fmla="*/ 1087966 h 2002366"/>
              <a:gd name="connsiteX74" fmla="*/ 1917700 w 3602566"/>
              <a:gd name="connsiteY74" fmla="*/ 1087966 h 2002366"/>
              <a:gd name="connsiteX75" fmla="*/ 1934633 w 3602566"/>
              <a:gd name="connsiteY75" fmla="*/ 1104899 h 2002366"/>
              <a:gd name="connsiteX76" fmla="*/ 1955800 w 3602566"/>
              <a:gd name="connsiteY76" fmla="*/ 1126066 h 2002366"/>
              <a:gd name="connsiteX77" fmla="*/ 1955800 w 3602566"/>
              <a:gd name="connsiteY77" fmla="*/ 1164166 h 2002366"/>
              <a:gd name="connsiteX78" fmla="*/ 2019300 w 3602566"/>
              <a:gd name="connsiteY78" fmla="*/ 1164166 h 2002366"/>
              <a:gd name="connsiteX79" fmla="*/ 2019300 w 3602566"/>
              <a:gd name="connsiteY79" fmla="*/ 1206500 h 2002366"/>
              <a:gd name="connsiteX80" fmla="*/ 2082800 w 3602566"/>
              <a:gd name="connsiteY80" fmla="*/ 1206500 h 2002366"/>
              <a:gd name="connsiteX81" fmla="*/ 2082800 w 3602566"/>
              <a:gd name="connsiteY81" fmla="*/ 1244600 h 2002366"/>
              <a:gd name="connsiteX82" fmla="*/ 2116666 w 3602566"/>
              <a:gd name="connsiteY82" fmla="*/ 1244600 h 2002366"/>
              <a:gd name="connsiteX83" fmla="*/ 2129366 w 3602566"/>
              <a:gd name="connsiteY83" fmla="*/ 1257300 h 2002366"/>
              <a:gd name="connsiteX84" fmla="*/ 2175933 w 3602566"/>
              <a:gd name="connsiteY84" fmla="*/ 1257300 h 2002366"/>
              <a:gd name="connsiteX85" fmla="*/ 2175933 w 3602566"/>
              <a:gd name="connsiteY85" fmla="*/ 1316566 h 2002366"/>
              <a:gd name="connsiteX86" fmla="*/ 2222500 w 3602566"/>
              <a:gd name="connsiteY86" fmla="*/ 1316566 h 2002366"/>
              <a:gd name="connsiteX87" fmla="*/ 2222500 w 3602566"/>
              <a:gd name="connsiteY87" fmla="*/ 1346200 h 2002366"/>
              <a:gd name="connsiteX88" fmla="*/ 2290233 w 3602566"/>
              <a:gd name="connsiteY88" fmla="*/ 1346200 h 2002366"/>
              <a:gd name="connsiteX89" fmla="*/ 2290233 w 3602566"/>
              <a:gd name="connsiteY89" fmla="*/ 1397000 h 2002366"/>
              <a:gd name="connsiteX90" fmla="*/ 2349500 w 3602566"/>
              <a:gd name="connsiteY90" fmla="*/ 1397000 h 2002366"/>
              <a:gd name="connsiteX91" fmla="*/ 2349500 w 3602566"/>
              <a:gd name="connsiteY91" fmla="*/ 1397000 h 2002366"/>
              <a:gd name="connsiteX92" fmla="*/ 2413000 w 3602566"/>
              <a:gd name="connsiteY92" fmla="*/ 1397000 h 2002366"/>
              <a:gd name="connsiteX93" fmla="*/ 2413000 w 3602566"/>
              <a:gd name="connsiteY93" fmla="*/ 1456266 h 2002366"/>
              <a:gd name="connsiteX94" fmla="*/ 2480733 w 3602566"/>
              <a:gd name="connsiteY94" fmla="*/ 1456266 h 2002366"/>
              <a:gd name="connsiteX95" fmla="*/ 2480733 w 3602566"/>
              <a:gd name="connsiteY95" fmla="*/ 1477433 h 2002366"/>
              <a:gd name="connsiteX96" fmla="*/ 2569633 w 3602566"/>
              <a:gd name="connsiteY96" fmla="*/ 1477433 h 2002366"/>
              <a:gd name="connsiteX97" fmla="*/ 2569633 w 3602566"/>
              <a:gd name="connsiteY97" fmla="*/ 1536700 h 2002366"/>
              <a:gd name="connsiteX98" fmla="*/ 2624666 w 3602566"/>
              <a:gd name="connsiteY98" fmla="*/ 1536700 h 2002366"/>
              <a:gd name="connsiteX99" fmla="*/ 2624666 w 3602566"/>
              <a:gd name="connsiteY99" fmla="*/ 1566333 h 2002366"/>
              <a:gd name="connsiteX100" fmla="*/ 2662766 w 3602566"/>
              <a:gd name="connsiteY100" fmla="*/ 1566333 h 2002366"/>
              <a:gd name="connsiteX101" fmla="*/ 2662766 w 3602566"/>
              <a:gd name="connsiteY101" fmla="*/ 1604433 h 2002366"/>
              <a:gd name="connsiteX102" fmla="*/ 2717800 w 3602566"/>
              <a:gd name="connsiteY102" fmla="*/ 1604433 h 2002366"/>
              <a:gd name="connsiteX103" fmla="*/ 2717800 w 3602566"/>
              <a:gd name="connsiteY103" fmla="*/ 1634066 h 2002366"/>
              <a:gd name="connsiteX104" fmla="*/ 2764366 w 3602566"/>
              <a:gd name="connsiteY104" fmla="*/ 1634066 h 2002366"/>
              <a:gd name="connsiteX105" fmla="*/ 2764366 w 3602566"/>
              <a:gd name="connsiteY105" fmla="*/ 1680633 h 2002366"/>
              <a:gd name="connsiteX106" fmla="*/ 2874433 w 3602566"/>
              <a:gd name="connsiteY106" fmla="*/ 1680633 h 2002366"/>
              <a:gd name="connsiteX107" fmla="*/ 2874433 w 3602566"/>
              <a:gd name="connsiteY107" fmla="*/ 1731433 h 2002366"/>
              <a:gd name="connsiteX108" fmla="*/ 2963333 w 3602566"/>
              <a:gd name="connsiteY108" fmla="*/ 1731433 h 2002366"/>
              <a:gd name="connsiteX109" fmla="*/ 2963333 w 3602566"/>
              <a:gd name="connsiteY109" fmla="*/ 1786466 h 2002366"/>
              <a:gd name="connsiteX110" fmla="*/ 3005666 w 3602566"/>
              <a:gd name="connsiteY110" fmla="*/ 1786466 h 2002366"/>
              <a:gd name="connsiteX111" fmla="*/ 3005666 w 3602566"/>
              <a:gd name="connsiteY111" fmla="*/ 1820333 h 2002366"/>
              <a:gd name="connsiteX112" fmla="*/ 3043766 w 3602566"/>
              <a:gd name="connsiteY112" fmla="*/ 1820333 h 2002366"/>
              <a:gd name="connsiteX113" fmla="*/ 3043766 w 3602566"/>
              <a:gd name="connsiteY113" fmla="*/ 1858433 h 2002366"/>
              <a:gd name="connsiteX114" fmla="*/ 3107266 w 3602566"/>
              <a:gd name="connsiteY114" fmla="*/ 1858433 h 2002366"/>
              <a:gd name="connsiteX115" fmla="*/ 3107266 w 3602566"/>
              <a:gd name="connsiteY115" fmla="*/ 1917700 h 2002366"/>
              <a:gd name="connsiteX116" fmla="*/ 3200400 w 3602566"/>
              <a:gd name="connsiteY116" fmla="*/ 1917700 h 2002366"/>
              <a:gd name="connsiteX117" fmla="*/ 3200400 w 3602566"/>
              <a:gd name="connsiteY117" fmla="*/ 2002366 h 2002366"/>
              <a:gd name="connsiteX118" fmla="*/ 3602566 w 3602566"/>
              <a:gd name="connsiteY118" fmla="*/ 2002366 h 2002366"/>
              <a:gd name="connsiteX0" fmla="*/ 0 w 3602566"/>
              <a:gd name="connsiteY0" fmla="*/ 0 h 2002366"/>
              <a:gd name="connsiteX1" fmla="*/ 105833 w 3602566"/>
              <a:gd name="connsiteY1" fmla="*/ 0 h 2002366"/>
              <a:gd name="connsiteX2" fmla="*/ 105833 w 3602566"/>
              <a:gd name="connsiteY2" fmla="*/ 16933 h 2002366"/>
              <a:gd name="connsiteX3" fmla="*/ 203200 w 3602566"/>
              <a:gd name="connsiteY3" fmla="*/ 16933 h 2002366"/>
              <a:gd name="connsiteX4" fmla="*/ 203200 w 3602566"/>
              <a:gd name="connsiteY4" fmla="*/ 55033 h 2002366"/>
              <a:gd name="connsiteX5" fmla="*/ 237066 w 3602566"/>
              <a:gd name="connsiteY5" fmla="*/ 55033 h 2002366"/>
              <a:gd name="connsiteX6" fmla="*/ 237066 w 3602566"/>
              <a:gd name="connsiteY6" fmla="*/ 84666 h 2002366"/>
              <a:gd name="connsiteX7" fmla="*/ 283633 w 3602566"/>
              <a:gd name="connsiteY7" fmla="*/ 84666 h 2002366"/>
              <a:gd name="connsiteX8" fmla="*/ 283633 w 3602566"/>
              <a:gd name="connsiteY8" fmla="*/ 118533 h 2002366"/>
              <a:gd name="connsiteX9" fmla="*/ 350837 w 3602566"/>
              <a:gd name="connsiteY9" fmla="*/ 116946 h 2002366"/>
              <a:gd name="connsiteX10" fmla="*/ 351366 w 3602566"/>
              <a:gd name="connsiteY10" fmla="*/ 139700 h 2002366"/>
              <a:gd name="connsiteX11" fmla="*/ 427566 w 3602566"/>
              <a:gd name="connsiteY11" fmla="*/ 139700 h 2002366"/>
              <a:gd name="connsiteX12" fmla="*/ 427566 w 3602566"/>
              <a:gd name="connsiteY12" fmla="*/ 139700 h 2002366"/>
              <a:gd name="connsiteX13" fmla="*/ 427566 w 3602566"/>
              <a:gd name="connsiteY13" fmla="*/ 169333 h 2002366"/>
              <a:gd name="connsiteX14" fmla="*/ 474133 w 3602566"/>
              <a:gd name="connsiteY14" fmla="*/ 169333 h 2002366"/>
              <a:gd name="connsiteX15" fmla="*/ 474133 w 3602566"/>
              <a:gd name="connsiteY15" fmla="*/ 198966 h 2002366"/>
              <a:gd name="connsiteX16" fmla="*/ 512233 w 3602566"/>
              <a:gd name="connsiteY16" fmla="*/ 198966 h 2002366"/>
              <a:gd name="connsiteX17" fmla="*/ 512233 w 3602566"/>
              <a:gd name="connsiteY17" fmla="*/ 224366 h 2002366"/>
              <a:gd name="connsiteX18" fmla="*/ 537633 w 3602566"/>
              <a:gd name="connsiteY18" fmla="*/ 224366 h 2002366"/>
              <a:gd name="connsiteX19" fmla="*/ 537633 w 3602566"/>
              <a:gd name="connsiteY19" fmla="*/ 238654 h 2002366"/>
              <a:gd name="connsiteX20" fmla="*/ 567796 w 3602566"/>
              <a:gd name="connsiteY20" fmla="*/ 252941 h 2002366"/>
              <a:gd name="connsiteX21" fmla="*/ 588433 w 3602566"/>
              <a:gd name="connsiteY21" fmla="*/ 266700 h 2002366"/>
              <a:gd name="connsiteX22" fmla="*/ 639233 w 3602566"/>
              <a:gd name="connsiteY22" fmla="*/ 266700 h 2002366"/>
              <a:gd name="connsiteX23" fmla="*/ 639233 w 3602566"/>
              <a:gd name="connsiteY23" fmla="*/ 292100 h 2002366"/>
              <a:gd name="connsiteX24" fmla="*/ 694266 w 3602566"/>
              <a:gd name="connsiteY24" fmla="*/ 292100 h 2002366"/>
              <a:gd name="connsiteX25" fmla="*/ 694266 w 3602566"/>
              <a:gd name="connsiteY25" fmla="*/ 313266 h 2002366"/>
              <a:gd name="connsiteX26" fmla="*/ 723900 w 3602566"/>
              <a:gd name="connsiteY26" fmla="*/ 313266 h 2002366"/>
              <a:gd name="connsiteX27" fmla="*/ 723900 w 3602566"/>
              <a:gd name="connsiteY27" fmla="*/ 351366 h 2002366"/>
              <a:gd name="connsiteX28" fmla="*/ 783166 w 3602566"/>
              <a:gd name="connsiteY28" fmla="*/ 351366 h 2002366"/>
              <a:gd name="connsiteX29" fmla="*/ 783166 w 3602566"/>
              <a:gd name="connsiteY29" fmla="*/ 372533 h 2002366"/>
              <a:gd name="connsiteX30" fmla="*/ 808566 w 3602566"/>
              <a:gd name="connsiteY30" fmla="*/ 372533 h 2002366"/>
              <a:gd name="connsiteX31" fmla="*/ 808566 w 3602566"/>
              <a:gd name="connsiteY31" fmla="*/ 406400 h 2002366"/>
              <a:gd name="connsiteX32" fmla="*/ 825500 w 3602566"/>
              <a:gd name="connsiteY32" fmla="*/ 406400 h 2002366"/>
              <a:gd name="connsiteX33" fmla="*/ 825500 w 3602566"/>
              <a:gd name="connsiteY33" fmla="*/ 448733 h 2002366"/>
              <a:gd name="connsiteX34" fmla="*/ 931333 w 3602566"/>
              <a:gd name="connsiteY34" fmla="*/ 448733 h 2002366"/>
              <a:gd name="connsiteX35" fmla="*/ 931333 w 3602566"/>
              <a:gd name="connsiteY35" fmla="*/ 465666 h 2002366"/>
              <a:gd name="connsiteX36" fmla="*/ 956733 w 3602566"/>
              <a:gd name="connsiteY36" fmla="*/ 465666 h 2002366"/>
              <a:gd name="connsiteX37" fmla="*/ 956733 w 3602566"/>
              <a:gd name="connsiteY37" fmla="*/ 499533 h 2002366"/>
              <a:gd name="connsiteX38" fmla="*/ 982133 w 3602566"/>
              <a:gd name="connsiteY38" fmla="*/ 499533 h 2002366"/>
              <a:gd name="connsiteX39" fmla="*/ 982133 w 3602566"/>
              <a:gd name="connsiteY39" fmla="*/ 524933 h 2002366"/>
              <a:gd name="connsiteX40" fmla="*/ 1007533 w 3602566"/>
              <a:gd name="connsiteY40" fmla="*/ 524933 h 2002366"/>
              <a:gd name="connsiteX41" fmla="*/ 1007533 w 3602566"/>
              <a:gd name="connsiteY41" fmla="*/ 563033 h 2002366"/>
              <a:gd name="connsiteX42" fmla="*/ 1041400 w 3602566"/>
              <a:gd name="connsiteY42" fmla="*/ 563033 h 2002366"/>
              <a:gd name="connsiteX43" fmla="*/ 1041400 w 3602566"/>
              <a:gd name="connsiteY43" fmla="*/ 563033 h 2002366"/>
              <a:gd name="connsiteX44" fmla="*/ 1044046 w 3602566"/>
              <a:gd name="connsiteY44" fmla="*/ 592666 h 2002366"/>
              <a:gd name="connsiteX45" fmla="*/ 1071033 w 3602566"/>
              <a:gd name="connsiteY45" fmla="*/ 618066 h 2002366"/>
              <a:gd name="connsiteX46" fmla="*/ 1109133 w 3602566"/>
              <a:gd name="connsiteY46" fmla="*/ 618066 h 2002366"/>
              <a:gd name="connsiteX47" fmla="*/ 1109133 w 3602566"/>
              <a:gd name="connsiteY47" fmla="*/ 643995 h 2002366"/>
              <a:gd name="connsiteX48" fmla="*/ 1163637 w 3602566"/>
              <a:gd name="connsiteY48" fmla="*/ 645583 h 2002366"/>
              <a:gd name="connsiteX49" fmla="*/ 1168400 w 3602566"/>
              <a:gd name="connsiteY49" fmla="*/ 681566 h 2002366"/>
              <a:gd name="connsiteX50" fmla="*/ 1214966 w 3602566"/>
              <a:gd name="connsiteY50" fmla="*/ 681566 h 2002366"/>
              <a:gd name="connsiteX51" fmla="*/ 1214966 w 3602566"/>
              <a:gd name="connsiteY51" fmla="*/ 715433 h 2002366"/>
              <a:gd name="connsiteX52" fmla="*/ 1265766 w 3602566"/>
              <a:gd name="connsiteY52" fmla="*/ 715433 h 2002366"/>
              <a:gd name="connsiteX53" fmla="*/ 1265766 w 3602566"/>
              <a:gd name="connsiteY53" fmla="*/ 736600 h 2002366"/>
              <a:gd name="connsiteX54" fmla="*/ 1320800 w 3602566"/>
              <a:gd name="connsiteY54" fmla="*/ 736600 h 2002366"/>
              <a:gd name="connsiteX55" fmla="*/ 1320800 w 3602566"/>
              <a:gd name="connsiteY55" fmla="*/ 766233 h 2002366"/>
              <a:gd name="connsiteX56" fmla="*/ 1384300 w 3602566"/>
              <a:gd name="connsiteY56" fmla="*/ 766233 h 2002366"/>
              <a:gd name="connsiteX57" fmla="*/ 1384300 w 3602566"/>
              <a:gd name="connsiteY57" fmla="*/ 791633 h 2002366"/>
              <a:gd name="connsiteX58" fmla="*/ 1456266 w 3602566"/>
              <a:gd name="connsiteY58" fmla="*/ 791633 h 2002366"/>
              <a:gd name="connsiteX59" fmla="*/ 1456266 w 3602566"/>
              <a:gd name="connsiteY59" fmla="*/ 821266 h 2002366"/>
              <a:gd name="connsiteX60" fmla="*/ 1528233 w 3602566"/>
              <a:gd name="connsiteY60" fmla="*/ 821266 h 2002366"/>
              <a:gd name="connsiteX61" fmla="*/ 1525058 w 3602566"/>
              <a:gd name="connsiteY61" fmla="*/ 824441 h 2002366"/>
              <a:gd name="connsiteX62" fmla="*/ 1600200 w 3602566"/>
              <a:gd name="connsiteY62" fmla="*/ 821266 h 2002366"/>
              <a:gd name="connsiteX63" fmla="*/ 1600200 w 3602566"/>
              <a:gd name="connsiteY63" fmla="*/ 876300 h 2002366"/>
              <a:gd name="connsiteX64" fmla="*/ 1651000 w 3602566"/>
              <a:gd name="connsiteY64" fmla="*/ 876300 h 2002366"/>
              <a:gd name="connsiteX65" fmla="*/ 1651000 w 3602566"/>
              <a:gd name="connsiteY65" fmla="*/ 918633 h 2002366"/>
              <a:gd name="connsiteX66" fmla="*/ 1706033 w 3602566"/>
              <a:gd name="connsiteY66" fmla="*/ 918633 h 2002366"/>
              <a:gd name="connsiteX67" fmla="*/ 1706033 w 3602566"/>
              <a:gd name="connsiteY67" fmla="*/ 948266 h 2002366"/>
              <a:gd name="connsiteX68" fmla="*/ 1773766 w 3602566"/>
              <a:gd name="connsiteY68" fmla="*/ 948266 h 2002366"/>
              <a:gd name="connsiteX69" fmla="*/ 1773766 w 3602566"/>
              <a:gd name="connsiteY69" fmla="*/ 982133 h 2002366"/>
              <a:gd name="connsiteX70" fmla="*/ 1833033 w 3602566"/>
              <a:gd name="connsiteY70" fmla="*/ 982133 h 2002366"/>
              <a:gd name="connsiteX71" fmla="*/ 1833033 w 3602566"/>
              <a:gd name="connsiteY71" fmla="*/ 1028700 h 2002366"/>
              <a:gd name="connsiteX72" fmla="*/ 1879600 w 3602566"/>
              <a:gd name="connsiteY72" fmla="*/ 1028700 h 2002366"/>
              <a:gd name="connsiteX73" fmla="*/ 1879600 w 3602566"/>
              <a:gd name="connsiteY73" fmla="*/ 1087966 h 2002366"/>
              <a:gd name="connsiteX74" fmla="*/ 1917700 w 3602566"/>
              <a:gd name="connsiteY74" fmla="*/ 1087966 h 2002366"/>
              <a:gd name="connsiteX75" fmla="*/ 1934633 w 3602566"/>
              <a:gd name="connsiteY75" fmla="*/ 1104899 h 2002366"/>
              <a:gd name="connsiteX76" fmla="*/ 1955800 w 3602566"/>
              <a:gd name="connsiteY76" fmla="*/ 1126066 h 2002366"/>
              <a:gd name="connsiteX77" fmla="*/ 1955800 w 3602566"/>
              <a:gd name="connsiteY77" fmla="*/ 1164166 h 2002366"/>
              <a:gd name="connsiteX78" fmla="*/ 2019300 w 3602566"/>
              <a:gd name="connsiteY78" fmla="*/ 1164166 h 2002366"/>
              <a:gd name="connsiteX79" fmla="*/ 2019300 w 3602566"/>
              <a:gd name="connsiteY79" fmla="*/ 1206500 h 2002366"/>
              <a:gd name="connsiteX80" fmla="*/ 2082800 w 3602566"/>
              <a:gd name="connsiteY80" fmla="*/ 1206500 h 2002366"/>
              <a:gd name="connsiteX81" fmla="*/ 2082800 w 3602566"/>
              <a:gd name="connsiteY81" fmla="*/ 1244600 h 2002366"/>
              <a:gd name="connsiteX82" fmla="*/ 2116666 w 3602566"/>
              <a:gd name="connsiteY82" fmla="*/ 1244600 h 2002366"/>
              <a:gd name="connsiteX83" fmla="*/ 2129366 w 3602566"/>
              <a:gd name="connsiteY83" fmla="*/ 1257300 h 2002366"/>
              <a:gd name="connsiteX84" fmla="*/ 2175933 w 3602566"/>
              <a:gd name="connsiteY84" fmla="*/ 1257300 h 2002366"/>
              <a:gd name="connsiteX85" fmla="*/ 2175933 w 3602566"/>
              <a:gd name="connsiteY85" fmla="*/ 1316566 h 2002366"/>
              <a:gd name="connsiteX86" fmla="*/ 2222500 w 3602566"/>
              <a:gd name="connsiteY86" fmla="*/ 1316566 h 2002366"/>
              <a:gd name="connsiteX87" fmla="*/ 2222500 w 3602566"/>
              <a:gd name="connsiteY87" fmla="*/ 1346200 h 2002366"/>
              <a:gd name="connsiteX88" fmla="*/ 2290233 w 3602566"/>
              <a:gd name="connsiteY88" fmla="*/ 1346200 h 2002366"/>
              <a:gd name="connsiteX89" fmla="*/ 2290233 w 3602566"/>
              <a:gd name="connsiteY89" fmla="*/ 1397000 h 2002366"/>
              <a:gd name="connsiteX90" fmla="*/ 2349500 w 3602566"/>
              <a:gd name="connsiteY90" fmla="*/ 1397000 h 2002366"/>
              <a:gd name="connsiteX91" fmla="*/ 2349500 w 3602566"/>
              <a:gd name="connsiteY91" fmla="*/ 1397000 h 2002366"/>
              <a:gd name="connsiteX92" fmla="*/ 2413000 w 3602566"/>
              <a:gd name="connsiteY92" fmla="*/ 1397000 h 2002366"/>
              <a:gd name="connsiteX93" fmla="*/ 2413000 w 3602566"/>
              <a:gd name="connsiteY93" fmla="*/ 1456266 h 2002366"/>
              <a:gd name="connsiteX94" fmla="*/ 2480733 w 3602566"/>
              <a:gd name="connsiteY94" fmla="*/ 1456266 h 2002366"/>
              <a:gd name="connsiteX95" fmla="*/ 2480733 w 3602566"/>
              <a:gd name="connsiteY95" fmla="*/ 1477433 h 2002366"/>
              <a:gd name="connsiteX96" fmla="*/ 2569633 w 3602566"/>
              <a:gd name="connsiteY96" fmla="*/ 1477433 h 2002366"/>
              <a:gd name="connsiteX97" fmla="*/ 2569633 w 3602566"/>
              <a:gd name="connsiteY97" fmla="*/ 1536700 h 2002366"/>
              <a:gd name="connsiteX98" fmla="*/ 2624666 w 3602566"/>
              <a:gd name="connsiteY98" fmla="*/ 1536700 h 2002366"/>
              <a:gd name="connsiteX99" fmla="*/ 2624666 w 3602566"/>
              <a:gd name="connsiteY99" fmla="*/ 1566333 h 2002366"/>
              <a:gd name="connsiteX100" fmla="*/ 2662766 w 3602566"/>
              <a:gd name="connsiteY100" fmla="*/ 1566333 h 2002366"/>
              <a:gd name="connsiteX101" fmla="*/ 2662766 w 3602566"/>
              <a:gd name="connsiteY101" fmla="*/ 1604433 h 2002366"/>
              <a:gd name="connsiteX102" fmla="*/ 2717800 w 3602566"/>
              <a:gd name="connsiteY102" fmla="*/ 1604433 h 2002366"/>
              <a:gd name="connsiteX103" fmla="*/ 2717800 w 3602566"/>
              <a:gd name="connsiteY103" fmla="*/ 1634066 h 2002366"/>
              <a:gd name="connsiteX104" fmla="*/ 2764366 w 3602566"/>
              <a:gd name="connsiteY104" fmla="*/ 1634066 h 2002366"/>
              <a:gd name="connsiteX105" fmla="*/ 2764366 w 3602566"/>
              <a:gd name="connsiteY105" fmla="*/ 1680633 h 2002366"/>
              <a:gd name="connsiteX106" fmla="*/ 2874433 w 3602566"/>
              <a:gd name="connsiteY106" fmla="*/ 1680633 h 2002366"/>
              <a:gd name="connsiteX107" fmla="*/ 2874433 w 3602566"/>
              <a:gd name="connsiteY107" fmla="*/ 1731433 h 2002366"/>
              <a:gd name="connsiteX108" fmla="*/ 2963333 w 3602566"/>
              <a:gd name="connsiteY108" fmla="*/ 1731433 h 2002366"/>
              <a:gd name="connsiteX109" fmla="*/ 2963333 w 3602566"/>
              <a:gd name="connsiteY109" fmla="*/ 1786466 h 2002366"/>
              <a:gd name="connsiteX110" fmla="*/ 3005666 w 3602566"/>
              <a:gd name="connsiteY110" fmla="*/ 1786466 h 2002366"/>
              <a:gd name="connsiteX111" fmla="*/ 3005666 w 3602566"/>
              <a:gd name="connsiteY111" fmla="*/ 1820333 h 2002366"/>
              <a:gd name="connsiteX112" fmla="*/ 3043766 w 3602566"/>
              <a:gd name="connsiteY112" fmla="*/ 1820333 h 2002366"/>
              <a:gd name="connsiteX113" fmla="*/ 3043766 w 3602566"/>
              <a:gd name="connsiteY113" fmla="*/ 1858433 h 2002366"/>
              <a:gd name="connsiteX114" fmla="*/ 3107266 w 3602566"/>
              <a:gd name="connsiteY114" fmla="*/ 1858433 h 2002366"/>
              <a:gd name="connsiteX115" fmla="*/ 3107266 w 3602566"/>
              <a:gd name="connsiteY115" fmla="*/ 1917700 h 2002366"/>
              <a:gd name="connsiteX116" fmla="*/ 3200400 w 3602566"/>
              <a:gd name="connsiteY116" fmla="*/ 1917700 h 2002366"/>
              <a:gd name="connsiteX117" fmla="*/ 3200400 w 3602566"/>
              <a:gd name="connsiteY117" fmla="*/ 2002366 h 2002366"/>
              <a:gd name="connsiteX118" fmla="*/ 3602566 w 3602566"/>
              <a:gd name="connsiteY118" fmla="*/ 2002366 h 2002366"/>
              <a:gd name="connsiteX0" fmla="*/ 0 w 3602566"/>
              <a:gd name="connsiteY0" fmla="*/ 0 h 2002366"/>
              <a:gd name="connsiteX1" fmla="*/ 105833 w 3602566"/>
              <a:gd name="connsiteY1" fmla="*/ 0 h 2002366"/>
              <a:gd name="connsiteX2" fmla="*/ 105833 w 3602566"/>
              <a:gd name="connsiteY2" fmla="*/ 16933 h 2002366"/>
              <a:gd name="connsiteX3" fmla="*/ 203200 w 3602566"/>
              <a:gd name="connsiteY3" fmla="*/ 16933 h 2002366"/>
              <a:gd name="connsiteX4" fmla="*/ 203200 w 3602566"/>
              <a:gd name="connsiteY4" fmla="*/ 55033 h 2002366"/>
              <a:gd name="connsiteX5" fmla="*/ 237066 w 3602566"/>
              <a:gd name="connsiteY5" fmla="*/ 55033 h 2002366"/>
              <a:gd name="connsiteX6" fmla="*/ 237066 w 3602566"/>
              <a:gd name="connsiteY6" fmla="*/ 84666 h 2002366"/>
              <a:gd name="connsiteX7" fmla="*/ 283633 w 3602566"/>
              <a:gd name="connsiteY7" fmla="*/ 84666 h 2002366"/>
              <a:gd name="connsiteX8" fmla="*/ 283633 w 3602566"/>
              <a:gd name="connsiteY8" fmla="*/ 118533 h 2002366"/>
              <a:gd name="connsiteX9" fmla="*/ 350837 w 3602566"/>
              <a:gd name="connsiteY9" fmla="*/ 116946 h 2002366"/>
              <a:gd name="connsiteX10" fmla="*/ 351366 w 3602566"/>
              <a:gd name="connsiteY10" fmla="*/ 139700 h 2002366"/>
              <a:gd name="connsiteX11" fmla="*/ 427566 w 3602566"/>
              <a:gd name="connsiteY11" fmla="*/ 139700 h 2002366"/>
              <a:gd name="connsiteX12" fmla="*/ 427566 w 3602566"/>
              <a:gd name="connsiteY12" fmla="*/ 139700 h 2002366"/>
              <a:gd name="connsiteX13" fmla="*/ 427566 w 3602566"/>
              <a:gd name="connsiteY13" fmla="*/ 169333 h 2002366"/>
              <a:gd name="connsiteX14" fmla="*/ 474133 w 3602566"/>
              <a:gd name="connsiteY14" fmla="*/ 169333 h 2002366"/>
              <a:gd name="connsiteX15" fmla="*/ 474133 w 3602566"/>
              <a:gd name="connsiteY15" fmla="*/ 198966 h 2002366"/>
              <a:gd name="connsiteX16" fmla="*/ 512233 w 3602566"/>
              <a:gd name="connsiteY16" fmla="*/ 198966 h 2002366"/>
              <a:gd name="connsiteX17" fmla="*/ 512233 w 3602566"/>
              <a:gd name="connsiteY17" fmla="*/ 224366 h 2002366"/>
              <a:gd name="connsiteX18" fmla="*/ 537633 w 3602566"/>
              <a:gd name="connsiteY18" fmla="*/ 224366 h 2002366"/>
              <a:gd name="connsiteX19" fmla="*/ 537633 w 3602566"/>
              <a:gd name="connsiteY19" fmla="*/ 238654 h 2002366"/>
              <a:gd name="connsiteX20" fmla="*/ 567796 w 3602566"/>
              <a:gd name="connsiteY20" fmla="*/ 252941 h 2002366"/>
              <a:gd name="connsiteX21" fmla="*/ 588433 w 3602566"/>
              <a:gd name="connsiteY21" fmla="*/ 266700 h 2002366"/>
              <a:gd name="connsiteX22" fmla="*/ 639233 w 3602566"/>
              <a:gd name="connsiteY22" fmla="*/ 266700 h 2002366"/>
              <a:gd name="connsiteX23" fmla="*/ 639233 w 3602566"/>
              <a:gd name="connsiteY23" fmla="*/ 292100 h 2002366"/>
              <a:gd name="connsiteX24" fmla="*/ 694266 w 3602566"/>
              <a:gd name="connsiteY24" fmla="*/ 292100 h 2002366"/>
              <a:gd name="connsiteX25" fmla="*/ 694266 w 3602566"/>
              <a:gd name="connsiteY25" fmla="*/ 313266 h 2002366"/>
              <a:gd name="connsiteX26" fmla="*/ 723900 w 3602566"/>
              <a:gd name="connsiteY26" fmla="*/ 313266 h 2002366"/>
              <a:gd name="connsiteX27" fmla="*/ 723900 w 3602566"/>
              <a:gd name="connsiteY27" fmla="*/ 351366 h 2002366"/>
              <a:gd name="connsiteX28" fmla="*/ 783166 w 3602566"/>
              <a:gd name="connsiteY28" fmla="*/ 351366 h 2002366"/>
              <a:gd name="connsiteX29" fmla="*/ 783166 w 3602566"/>
              <a:gd name="connsiteY29" fmla="*/ 372533 h 2002366"/>
              <a:gd name="connsiteX30" fmla="*/ 808566 w 3602566"/>
              <a:gd name="connsiteY30" fmla="*/ 372533 h 2002366"/>
              <a:gd name="connsiteX31" fmla="*/ 808566 w 3602566"/>
              <a:gd name="connsiteY31" fmla="*/ 406400 h 2002366"/>
              <a:gd name="connsiteX32" fmla="*/ 825500 w 3602566"/>
              <a:gd name="connsiteY32" fmla="*/ 406400 h 2002366"/>
              <a:gd name="connsiteX33" fmla="*/ 825500 w 3602566"/>
              <a:gd name="connsiteY33" fmla="*/ 448733 h 2002366"/>
              <a:gd name="connsiteX34" fmla="*/ 931333 w 3602566"/>
              <a:gd name="connsiteY34" fmla="*/ 448733 h 2002366"/>
              <a:gd name="connsiteX35" fmla="*/ 931333 w 3602566"/>
              <a:gd name="connsiteY35" fmla="*/ 465666 h 2002366"/>
              <a:gd name="connsiteX36" fmla="*/ 956733 w 3602566"/>
              <a:gd name="connsiteY36" fmla="*/ 465666 h 2002366"/>
              <a:gd name="connsiteX37" fmla="*/ 956733 w 3602566"/>
              <a:gd name="connsiteY37" fmla="*/ 499533 h 2002366"/>
              <a:gd name="connsiteX38" fmla="*/ 982133 w 3602566"/>
              <a:gd name="connsiteY38" fmla="*/ 499533 h 2002366"/>
              <a:gd name="connsiteX39" fmla="*/ 982133 w 3602566"/>
              <a:gd name="connsiteY39" fmla="*/ 524933 h 2002366"/>
              <a:gd name="connsiteX40" fmla="*/ 1007533 w 3602566"/>
              <a:gd name="connsiteY40" fmla="*/ 524933 h 2002366"/>
              <a:gd name="connsiteX41" fmla="*/ 1007533 w 3602566"/>
              <a:gd name="connsiteY41" fmla="*/ 563033 h 2002366"/>
              <a:gd name="connsiteX42" fmla="*/ 1041400 w 3602566"/>
              <a:gd name="connsiteY42" fmla="*/ 563033 h 2002366"/>
              <a:gd name="connsiteX43" fmla="*/ 1041400 w 3602566"/>
              <a:gd name="connsiteY43" fmla="*/ 563033 h 2002366"/>
              <a:gd name="connsiteX44" fmla="*/ 1044046 w 3602566"/>
              <a:gd name="connsiteY44" fmla="*/ 592666 h 2002366"/>
              <a:gd name="connsiteX45" fmla="*/ 1071033 w 3602566"/>
              <a:gd name="connsiteY45" fmla="*/ 618066 h 2002366"/>
              <a:gd name="connsiteX46" fmla="*/ 1109133 w 3602566"/>
              <a:gd name="connsiteY46" fmla="*/ 618066 h 2002366"/>
              <a:gd name="connsiteX47" fmla="*/ 1109133 w 3602566"/>
              <a:gd name="connsiteY47" fmla="*/ 643995 h 2002366"/>
              <a:gd name="connsiteX48" fmla="*/ 1163637 w 3602566"/>
              <a:gd name="connsiteY48" fmla="*/ 645583 h 2002366"/>
              <a:gd name="connsiteX49" fmla="*/ 1168400 w 3602566"/>
              <a:gd name="connsiteY49" fmla="*/ 681566 h 2002366"/>
              <a:gd name="connsiteX50" fmla="*/ 1214966 w 3602566"/>
              <a:gd name="connsiteY50" fmla="*/ 681566 h 2002366"/>
              <a:gd name="connsiteX51" fmla="*/ 1214966 w 3602566"/>
              <a:gd name="connsiteY51" fmla="*/ 715433 h 2002366"/>
              <a:gd name="connsiteX52" fmla="*/ 1265766 w 3602566"/>
              <a:gd name="connsiteY52" fmla="*/ 715433 h 2002366"/>
              <a:gd name="connsiteX53" fmla="*/ 1265766 w 3602566"/>
              <a:gd name="connsiteY53" fmla="*/ 736600 h 2002366"/>
              <a:gd name="connsiteX54" fmla="*/ 1320800 w 3602566"/>
              <a:gd name="connsiteY54" fmla="*/ 736600 h 2002366"/>
              <a:gd name="connsiteX55" fmla="*/ 1320800 w 3602566"/>
              <a:gd name="connsiteY55" fmla="*/ 766233 h 2002366"/>
              <a:gd name="connsiteX56" fmla="*/ 1384300 w 3602566"/>
              <a:gd name="connsiteY56" fmla="*/ 766233 h 2002366"/>
              <a:gd name="connsiteX57" fmla="*/ 1384300 w 3602566"/>
              <a:gd name="connsiteY57" fmla="*/ 791633 h 2002366"/>
              <a:gd name="connsiteX58" fmla="*/ 1456266 w 3602566"/>
              <a:gd name="connsiteY58" fmla="*/ 791633 h 2002366"/>
              <a:gd name="connsiteX59" fmla="*/ 1456266 w 3602566"/>
              <a:gd name="connsiteY59" fmla="*/ 821266 h 2002366"/>
              <a:gd name="connsiteX60" fmla="*/ 1528233 w 3602566"/>
              <a:gd name="connsiteY60" fmla="*/ 821266 h 2002366"/>
              <a:gd name="connsiteX61" fmla="*/ 1523471 w 3602566"/>
              <a:gd name="connsiteY61" fmla="*/ 841904 h 2002366"/>
              <a:gd name="connsiteX62" fmla="*/ 1600200 w 3602566"/>
              <a:gd name="connsiteY62" fmla="*/ 821266 h 2002366"/>
              <a:gd name="connsiteX63" fmla="*/ 1600200 w 3602566"/>
              <a:gd name="connsiteY63" fmla="*/ 876300 h 2002366"/>
              <a:gd name="connsiteX64" fmla="*/ 1651000 w 3602566"/>
              <a:gd name="connsiteY64" fmla="*/ 876300 h 2002366"/>
              <a:gd name="connsiteX65" fmla="*/ 1651000 w 3602566"/>
              <a:gd name="connsiteY65" fmla="*/ 918633 h 2002366"/>
              <a:gd name="connsiteX66" fmla="*/ 1706033 w 3602566"/>
              <a:gd name="connsiteY66" fmla="*/ 918633 h 2002366"/>
              <a:gd name="connsiteX67" fmla="*/ 1706033 w 3602566"/>
              <a:gd name="connsiteY67" fmla="*/ 948266 h 2002366"/>
              <a:gd name="connsiteX68" fmla="*/ 1773766 w 3602566"/>
              <a:gd name="connsiteY68" fmla="*/ 948266 h 2002366"/>
              <a:gd name="connsiteX69" fmla="*/ 1773766 w 3602566"/>
              <a:gd name="connsiteY69" fmla="*/ 982133 h 2002366"/>
              <a:gd name="connsiteX70" fmla="*/ 1833033 w 3602566"/>
              <a:gd name="connsiteY70" fmla="*/ 982133 h 2002366"/>
              <a:gd name="connsiteX71" fmla="*/ 1833033 w 3602566"/>
              <a:gd name="connsiteY71" fmla="*/ 1028700 h 2002366"/>
              <a:gd name="connsiteX72" fmla="*/ 1879600 w 3602566"/>
              <a:gd name="connsiteY72" fmla="*/ 1028700 h 2002366"/>
              <a:gd name="connsiteX73" fmla="*/ 1879600 w 3602566"/>
              <a:gd name="connsiteY73" fmla="*/ 1087966 h 2002366"/>
              <a:gd name="connsiteX74" fmla="*/ 1917700 w 3602566"/>
              <a:gd name="connsiteY74" fmla="*/ 1087966 h 2002366"/>
              <a:gd name="connsiteX75" fmla="*/ 1934633 w 3602566"/>
              <a:gd name="connsiteY75" fmla="*/ 1104899 h 2002366"/>
              <a:gd name="connsiteX76" fmla="*/ 1955800 w 3602566"/>
              <a:gd name="connsiteY76" fmla="*/ 1126066 h 2002366"/>
              <a:gd name="connsiteX77" fmla="*/ 1955800 w 3602566"/>
              <a:gd name="connsiteY77" fmla="*/ 1164166 h 2002366"/>
              <a:gd name="connsiteX78" fmla="*/ 2019300 w 3602566"/>
              <a:gd name="connsiteY78" fmla="*/ 1164166 h 2002366"/>
              <a:gd name="connsiteX79" fmla="*/ 2019300 w 3602566"/>
              <a:gd name="connsiteY79" fmla="*/ 1206500 h 2002366"/>
              <a:gd name="connsiteX80" fmla="*/ 2082800 w 3602566"/>
              <a:gd name="connsiteY80" fmla="*/ 1206500 h 2002366"/>
              <a:gd name="connsiteX81" fmla="*/ 2082800 w 3602566"/>
              <a:gd name="connsiteY81" fmla="*/ 1244600 h 2002366"/>
              <a:gd name="connsiteX82" fmla="*/ 2116666 w 3602566"/>
              <a:gd name="connsiteY82" fmla="*/ 1244600 h 2002366"/>
              <a:gd name="connsiteX83" fmla="*/ 2129366 w 3602566"/>
              <a:gd name="connsiteY83" fmla="*/ 1257300 h 2002366"/>
              <a:gd name="connsiteX84" fmla="*/ 2175933 w 3602566"/>
              <a:gd name="connsiteY84" fmla="*/ 1257300 h 2002366"/>
              <a:gd name="connsiteX85" fmla="*/ 2175933 w 3602566"/>
              <a:gd name="connsiteY85" fmla="*/ 1316566 h 2002366"/>
              <a:gd name="connsiteX86" fmla="*/ 2222500 w 3602566"/>
              <a:gd name="connsiteY86" fmla="*/ 1316566 h 2002366"/>
              <a:gd name="connsiteX87" fmla="*/ 2222500 w 3602566"/>
              <a:gd name="connsiteY87" fmla="*/ 1346200 h 2002366"/>
              <a:gd name="connsiteX88" fmla="*/ 2290233 w 3602566"/>
              <a:gd name="connsiteY88" fmla="*/ 1346200 h 2002366"/>
              <a:gd name="connsiteX89" fmla="*/ 2290233 w 3602566"/>
              <a:gd name="connsiteY89" fmla="*/ 1397000 h 2002366"/>
              <a:gd name="connsiteX90" fmla="*/ 2349500 w 3602566"/>
              <a:gd name="connsiteY90" fmla="*/ 1397000 h 2002366"/>
              <a:gd name="connsiteX91" fmla="*/ 2349500 w 3602566"/>
              <a:gd name="connsiteY91" fmla="*/ 1397000 h 2002366"/>
              <a:gd name="connsiteX92" fmla="*/ 2413000 w 3602566"/>
              <a:gd name="connsiteY92" fmla="*/ 1397000 h 2002366"/>
              <a:gd name="connsiteX93" fmla="*/ 2413000 w 3602566"/>
              <a:gd name="connsiteY93" fmla="*/ 1456266 h 2002366"/>
              <a:gd name="connsiteX94" fmla="*/ 2480733 w 3602566"/>
              <a:gd name="connsiteY94" fmla="*/ 1456266 h 2002366"/>
              <a:gd name="connsiteX95" fmla="*/ 2480733 w 3602566"/>
              <a:gd name="connsiteY95" fmla="*/ 1477433 h 2002366"/>
              <a:gd name="connsiteX96" fmla="*/ 2569633 w 3602566"/>
              <a:gd name="connsiteY96" fmla="*/ 1477433 h 2002366"/>
              <a:gd name="connsiteX97" fmla="*/ 2569633 w 3602566"/>
              <a:gd name="connsiteY97" fmla="*/ 1536700 h 2002366"/>
              <a:gd name="connsiteX98" fmla="*/ 2624666 w 3602566"/>
              <a:gd name="connsiteY98" fmla="*/ 1536700 h 2002366"/>
              <a:gd name="connsiteX99" fmla="*/ 2624666 w 3602566"/>
              <a:gd name="connsiteY99" fmla="*/ 1566333 h 2002366"/>
              <a:gd name="connsiteX100" fmla="*/ 2662766 w 3602566"/>
              <a:gd name="connsiteY100" fmla="*/ 1566333 h 2002366"/>
              <a:gd name="connsiteX101" fmla="*/ 2662766 w 3602566"/>
              <a:gd name="connsiteY101" fmla="*/ 1604433 h 2002366"/>
              <a:gd name="connsiteX102" fmla="*/ 2717800 w 3602566"/>
              <a:gd name="connsiteY102" fmla="*/ 1604433 h 2002366"/>
              <a:gd name="connsiteX103" fmla="*/ 2717800 w 3602566"/>
              <a:gd name="connsiteY103" fmla="*/ 1634066 h 2002366"/>
              <a:gd name="connsiteX104" fmla="*/ 2764366 w 3602566"/>
              <a:gd name="connsiteY104" fmla="*/ 1634066 h 2002366"/>
              <a:gd name="connsiteX105" fmla="*/ 2764366 w 3602566"/>
              <a:gd name="connsiteY105" fmla="*/ 1680633 h 2002366"/>
              <a:gd name="connsiteX106" fmla="*/ 2874433 w 3602566"/>
              <a:gd name="connsiteY106" fmla="*/ 1680633 h 2002366"/>
              <a:gd name="connsiteX107" fmla="*/ 2874433 w 3602566"/>
              <a:gd name="connsiteY107" fmla="*/ 1731433 h 2002366"/>
              <a:gd name="connsiteX108" fmla="*/ 2963333 w 3602566"/>
              <a:gd name="connsiteY108" fmla="*/ 1731433 h 2002366"/>
              <a:gd name="connsiteX109" fmla="*/ 2963333 w 3602566"/>
              <a:gd name="connsiteY109" fmla="*/ 1786466 h 2002366"/>
              <a:gd name="connsiteX110" fmla="*/ 3005666 w 3602566"/>
              <a:gd name="connsiteY110" fmla="*/ 1786466 h 2002366"/>
              <a:gd name="connsiteX111" fmla="*/ 3005666 w 3602566"/>
              <a:gd name="connsiteY111" fmla="*/ 1820333 h 2002366"/>
              <a:gd name="connsiteX112" fmla="*/ 3043766 w 3602566"/>
              <a:gd name="connsiteY112" fmla="*/ 1820333 h 2002366"/>
              <a:gd name="connsiteX113" fmla="*/ 3043766 w 3602566"/>
              <a:gd name="connsiteY113" fmla="*/ 1858433 h 2002366"/>
              <a:gd name="connsiteX114" fmla="*/ 3107266 w 3602566"/>
              <a:gd name="connsiteY114" fmla="*/ 1858433 h 2002366"/>
              <a:gd name="connsiteX115" fmla="*/ 3107266 w 3602566"/>
              <a:gd name="connsiteY115" fmla="*/ 1917700 h 2002366"/>
              <a:gd name="connsiteX116" fmla="*/ 3200400 w 3602566"/>
              <a:gd name="connsiteY116" fmla="*/ 1917700 h 2002366"/>
              <a:gd name="connsiteX117" fmla="*/ 3200400 w 3602566"/>
              <a:gd name="connsiteY117" fmla="*/ 2002366 h 2002366"/>
              <a:gd name="connsiteX118" fmla="*/ 3602566 w 3602566"/>
              <a:gd name="connsiteY118" fmla="*/ 2002366 h 2002366"/>
              <a:gd name="connsiteX0" fmla="*/ 0 w 3602566"/>
              <a:gd name="connsiteY0" fmla="*/ 0 h 2002366"/>
              <a:gd name="connsiteX1" fmla="*/ 105833 w 3602566"/>
              <a:gd name="connsiteY1" fmla="*/ 0 h 2002366"/>
              <a:gd name="connsiteX2" fmla="*/ 105833 w 3602566"/>
              <a:gd name="connsiteY2" fmla="*/ 16933 h 2002366"/>
              <a:gd name="connsiteX3" fmla="*/ 203200 w 3602566"/>
              <a:gd name="connsiteY3" fmla="*/ 16933 h 2002366"/>
              <a:gd name="connsiteX4" fmla="*/ 203200 w 3602566"/>
              <a:gd name="connsiteY4" fmla="*/ 55033 h 2002366"/>
              <a:gd name="connsiteX5" fmla="*/ 237066 w 3602566"/>
              <a:gd name="connsiteY5" fmla="*/ 55033 h 2002366"/>
              <a:gd name="connsiteX6" fmla="*/ 237066 w 3602566"/>
              <a:gd name="connsiteY6" fmla="*/ 84666 h 2002366"/>
              <a:gd name="connsiteX7" fmla="*/ 283633 w 3602566"/>
              <a:gd name="connsiteY7" fmla="*/ 84666 h 2002366"/>
              <a:gd name="connsiteX8" fmla="*/ 283633 w 3602566"/>
              <a:gd name="connsiteY8" fmla="*/ 118533 h 2002366"/>
              <a:gd name="connsiteX9" fmla="*/ 350837 w 3602566"/>
              <a:gd name="connsiteY9" fmla="*/ 116946 h 2002366"/>
              <a:gd name="connsiteX10" fmla="*/ 351366 w 3602566"/>
              <a:gd name="connsiteY10" fmla="*/ 139700 h 2002366"/>
              <a:gd name="connsiteX11" fmla="*/ 427566 w 3602566"/>
              <a:gd name="connsiteY11" fmla="*/ 139700 h 2002366"/>
              <a:gd name="connsiteX12" fmla="*/ 427566 w 3602566"/>
              <a:gd name="connsiteY12" fmla="*/ 139700 h 2002366"/>
              <a:gd name="connsiteX13" fmla="*/ 427566 w 3602566"/>
              <a:gd name="connsiteY13" fmla="*/ 169333 h 2002366"/>
              <a:gd name="connsiteX14" fmla="*/ 474133 w 3602566"/>
              <a:gd name="connsiteY14" fmla="*/ 169333 h 2002366"/>
              <a:gd name="connsiteX15" fmla="*/ 474133 w 3602566"/>
              <a:gd name="connsiteY15" fmla="*/ 198966 h 2002366"/>
              <a:gd name="connsiteX16" fmla="*/ 512233 w 3602566"/>
              <a:gd name="connsiteY16" fmla="*/ 198966 h 2002366"/>
              <a:gd name="connsiteX17" fmla="*/ 512233 w 3602566"/>
              <a:gd name="connsiteY17" fmla="*/ 224366 h 2002366"/>
              <a:gd name="connsiteX18" fmla="*/ 537633 w 3602566"/>
              <a:gd name="connsiteY18" fmla="*/ 224366 h 2002366"/>
              <a:gd name="connsiteX19" fmla="*/ 537633 w 3602566"/>
              <a:gd name="connsiteY19" fmla="*/ 238654 h 2002366"/>
              <a:gd name="connsiteX20" fmla="*/ 567796 w 3602566"/>
              <a:gd name="connsiteY20" fmla="*/ 252941 h 2002366"/>
              <a:gd name="connsiteX21" fmla="*/ 588433 w 3602566"/>
              <a:gd name="connsiteY21" fmla="*/ 266700 h 2002366"/>
              <a:gd name="connsiteX22" fmla="*/ 639233 w 3602566"/>
              <a:gd name="connsiteY22" fmla="*/ 266700 h 2002366"/>
              <a:gd name="connsiteX23" fmla="*/ 639233 w 3602566"/>
              <a:gd name="connsiteY23" fmla="*/ 292100 h 2002366"/>
              <a:gd name="connsiteX24" fmla="*/ 694266 w 3602566"/>
              <a:gd name="connsiteY24" fmla="*/ 292100 h 2002366"/>
              <a:gd name="connsiteX25" fmla="*/ 694266 w 3602566"/>
              <a:gd name="connsiteY25" fmla="*/ 313266 h 2002366"/>
              <a:gd name="connsiteX26" fmla="*/ 723900 w 3602566"/>
              <a:gd name="connsiteY26" fmla="*/ 313266 h 2002366"/>
              <a:gd name="connsiteX27" fmla="*/ 723900 w 3602566"/>
              <a:gd name="connsiteY27" fmla="*/ 351366 h 2002366"/>
              <a:gd name="connsiteX28" fmla="*/ 783166 w 3602566"/>
              <a:gd name="connsiteY28" fmla="*/ 351366 h 2002366"/>
              <a:gd name="connsiteX29" fmla="*/ 783166 w 3602566"/>
              <a:gd name="connsiteY29" fmla="*/ 372533 h 2002366"/>
              <a:gd name="connsiteX30" fmla="*/ 808566 w 3602566"/>
              <a:gd name="connsiteY30" fmla="*/ 372533 h 2002366"/>
              <a:gd name="connsiteX31" fmla="*/ 808566 w 3602566"/>
              <a:gd name="connsiteY31" fmla="*/ 406400 h 2002366"/>
              <a:gd name="connsiteX32" fmla="*/ 825500 w 3602566"/>
              <a:gd name="connsiteY32" fmla="*/ 406400 h 2002366"/>
              <a:gd name="connsiteX33" fmla="*/ 825500 w 3602566"/>
              <a:gd name="connsiteY33" fmla="*/ 448733 h 2002366"/>
              <a:gd name="connsiteX34" fmla="*/ 931333 w 3602566"/>
              <a:gd name="connsiteY34" fmla="*/ 448733 h 2002366"/>
              <a:gd name="connsiteX35" fmla="*/ 931333 w 3602566"/>
              <a:gd name="connsiteY35" fmla="*/ 465666 h 2002366"/>
              <a:gd name="connsiteX36" fmla="*/ 956733 w 3602566"/>
              <a:gd name="connsiteY36" fmla="*/ 465666 h 2002366"/>
              <a:gd name="connsiteX37" fmla="*/ 956733 w 3602566"/>
              <a:gd name="connsiteY37" fmla="*/ 499533 h 2002366"/>
              <a:gd name="connsiteX38" fmla="*/ 982133 w 3602566"/>
              <a:gd name="connsiteY38" fmla="*/ 499533 h 2002366"/>
              <a:gd name="connsiteX39" fmla="*/ 982133 w 3602566"/>
              <a:gd name="connsiteY39" fmla="*/ 524933 h 2002366"/>
              <a:gd name="connsiteX40" fmla="*/ 1007533 w 3602566"/>
              <a:gd name="connsiteY40" fmla="*/ 524933 h 2002366"/>
              <a:gd name="connsiteX41" fmla="*/ 1007533 w 3602566"/>
              <a:gd name="connsiteY41" fmla="*/ 563033 h 2002366"/>
              <a:gd name="connsiteX42" fmla="*/ 1041400 w 3602566"/>
              <a:gd name="connsiteY42" fmla="*/ 563033 h 2002366"/>
              <a:gd name="connsiteX43" fmla="*/ 1041400 w 3602566"/>
              <a:gd name="connsiteY43" fmla="*/ 563033 h 2002366"/>
              <a:gd name="connsiteX44" fmla="*/ 1044046 w 3602566"/>
              <a:gd name="connsiteY44" fmla="*/ 592666 h 2002366"/>
              <a:gd name="connsiteX45" fmla="*/ 1071033 w 3602566"/>
              <a:gd name="connsiteY45" fmla="*/ 618066 h 2002366"/>
              <a:gd name="connsiteX46" fmla="*/ 1109133 w 3602566"/>
              <a:gd name="connsiteY46" fmla="*/ 618066 h 2002366"/>
              <a:gd name="connsiteX47" fmla="*/ 1109133 w 3602566"/>
              <a:gd name="connsiteY47" fmla="*/ 643995 h 2002366"/>
              <a:gd name="connsiteX48" fmla="*/ 1163637 w 3602566"/>
              <a:gd name="connsiteY48" fmla="*/ 645583 h 2002366"/>
              <a:gd name="connsiteX49" fmla="*/ 1168400 w 3602566"/>
              <a:gd name="connsiteY49" fmla="*/ 681566 h 2002366"/>
              <a:gd name="connsiteX50" fmla="*/ 1214966 w 3602566"/>
              <a:gd name="connsiteY50" fmla="*/ 681566 h 2002366"/>
              <a:gd name="connsiteX51" fmla="*/ 1214966 w 3602566"/>
              <a:gd name="connsiteY51" fmla="*/ 715433 h 2002366"/>
              <a:gd name="connsiteX52" fmla="*/ 1265766 w 3602566"/>
              <a:gd name="connsiteY52" fmla="*/ 715433 h 2002366"/>
              <a:gd name="connsiteX53" fmla="*/ 1265766 w 3602566"/>
              <a:gd name="connsiteY53" fmla="*/ 736600 h 2002366"/>
              <a:gd name="connsiteX54" fmla="*/ 1320800 w 3602566"/>
              <a:gd name="connsiteY54" fmla="*/ 736600 h 2002366"/>
              <a:gd name="connsiteX55" fmla="*/ 1320800 w 3602566"/>
              <a:gd name="connsiteY55" fmla="*/ 766233 h 2002366"/>
              <a:gd name="connsiteX56" fmla="*/ 1384300 w 3602566"/>
              <a:gd name="connsiteY56" fmla="*/ 766233 h 2002366"/>
              <a:gd name="connsiteX57" fmla="*/ 1384300 w 3602566"/>
              <a:gd name="connsiteY57" fmla="*/ 791633 h 2002366"/>
              <a:gd name="connsiteX58" fmla="*/ 1456266 w 3602566"/>
              <a:gd name="connsiteY58" fmla="*/ 791633 h 2002366"/>
              <a:gd name="connsiteX59" fmla="*/ 1456266 w 3602566"/>
              <a:gd name="connsiteY59" fmla="*/ 821266 h 2002366"/>
              <a:gd name="connsiteX60" fmla="*/ 1528233 w 3602566"/>
              <a:gd name="connsiteY60" fmla="*/ 821266 h 2002366"/>
              <a:gd name="connsiteX61" fmla="*/ 1523471 w 3602566"/>
              <a:gd name="connsiteY61" fmla="*/ 841904 h 2002366"/>
              <a:gd name="connsiteX62" fmla="*/ 1587500 w 3602566"/>
              <a:gd name="connsiteY62" fmla="*/ 843491 h 2002366"/>
              <a:gd name="connsiteX63" fmla="*/ 1600200 w 3602566"/>
              <a:gd name="connsiteY63" fmla="*/ 876300 h 2002366"/>
              <a:gd name="connsiteX64" fmla="*/ 1651000 w 3602566"/>
              <a:gd name="connsiteY64" fmla="*/ 876300 h 2002366"/>
              <a:gd name="connsiteX65" fmla="*/ 1651000 w 3602566"/>
              <a:gd name="connsiteY65" fmla="*/ 918633 h 2002366"/>
              <a:gd name="connsiteX66" fmla="*/ 1706033 w 3602566"/>
              <a:gd name="connsiteY66" fmla="*/ 918633 h 2002366"/>
              <a:gd name="connsiteX67" fmla="*/ 1706033 w 3602566"/>
              <a:gd name="connsiteY67" fmla="*/ 948266 h 2002366"/>
              <a:gd name="connsiteX68" fmla="*/ 1773766 w 3602566"/>
              <a:gd name="connsiteY68" fmla="*/ 948266 h 2002366"/>
              <a:gd name="connsiteX69" fmla="*/ 1773766 w 3602566"/>
              <a:gd name="connsiteY69" fmla="*/ 982133 h 2002366"/>
              <a:gd name="connsiteX70" fmla="*/ 1833033 w 3602566"/>
              <a:gd name="connsiteY70" fmla="*/ 982133 h 2002366"/>
              <a:gd name="connsiteX71" fmla="*/ 1833033 w 3602566"/>
              <a:gd name="connsiteY71" fmla="*/ 1028700 h 2002366"/>
              <a:gd name="connsiteX72" fmla="*/ 1879600 w 3602566"/>
              <a:gd name="connsiteY72" fmla="*/ 1028700 h 2002366"/>
              <a:gd name="connsiteX73" fmla="*/ 1879600 w 3602566"/>
              <a:gd name="connsiteY73" fmla="*/ 1087966 h 2002366"/>
              <a:gd name="connsiteX74" fmla="*/ 1917700 w 3602566"/>
              <a:gd name="connsiteY74" fmla="*/ 1087966 h 2002366"/>
              <a:gd name="connsiteX75" fmla="*/ 1934633 w 3602566"/>
              <a:gd name="connsiteY75" fmla="*/ 1104899 h 2002366"/>
              <a:gd name="connsiteX76" fmla="*/ 1955800 w 3602566"/>
              <a:gd name="connsiteY76" fmla="*/ 1126066 h 2002366"/>
              <a:gd name="connsiteX77" fmla="*/ 1955800 w 3602566"/>
              <a:gd name="connsiteY77" fmla="*/ 1164166 h 2002366"/>
              <a:gd name="connsiteX78" fmla="*/ 2019300 w 3602566"/>
              <a:gd name="connsiteY78" fmla="*/ 1164166 h 2002366"/>
              <a:gd name="connsiteX79" fmla="*/ 2019300 w 3602566"/>
              <a:gd name="connsiteY79" fmla="*/ 1206500 h 2002366"/>
              <a:gd name="connsiteX80" fmla="*/ 2082800 w 3602566"/>
              <a:gd name="connsiteY80" fmla="*/ 1206500 h 2002366"/>
              <a:gd name="connsiteX81" fmla="*/ 2082800 w 3602566"/>
              <a:gd name="connsiteY81" fmla="*/ 1244600 h 2002366"/>
              <a:gd name="connsiteX82" fmla="*/ 2116666 w 3602566"/>
              <a:gd name="connsiteY82" fmla="*/ 1244600 h 2002366"/>
              <a:gd name="connsiteX83" fmla="*/ 2129366 w 3602566"/>
              <a:gd name="connsiteY83" fmla="*/ 1257300 h 2002366"/>
              <a:gd name="connsiteX84" fmla="*/ 2175933 w 3602566"/>
              <a:gd name="connsiteY84" fmla="*/ 1257300 h 2002366"/>
              <a:gd name="connsiteX85" fmla="*/ 2175933 w 3602566"/>
              <a:gd name="connsiteY85" fmla="*/ 1316566 h 2002366"/>
              <a:gd name="connsiteX86" fmla="*/ 2222500 w 3602566"/>
              <a:gd name="connsiteY86" fmla="*/ 1316566 h 2002366"/>
              <a:gd name="connsiteX87" fmla="*/ 2222500 w 3602566"/>
              <a:gd name="connsiteY87" fmla="*/ 1346200 h 2002366"/>
              <a:gd name="connsiteX88" fmla="*/ 2290233 w 3602566"/>
              <a:gd name="connsiteY88" fmla="*/ 1346200 h 2002366"/>
              <a:gd name="connsiteX89" fmla="*/ 2290233 w 3602566"/>
              <a:gd name="connsiteY89" fmla="*/ 1397000 h 2002366"/>
              <a:gd name="connsiteX90" fmla="*/ 2349500 w 3602566"/>
              <a:gd name="connsiteY90" fmla="*/ 1397000 h 2002366"/>
              <a:gd name="connsiteX91" fmla="*/ 2349500 w 3602566"/>
              <a:gd name="connsiteY91" fmla="*/ 1397000 h 2002366"/>
              <a:gd name="connsiteX92" fmla="*/ 2413000 w 3602566"/>
              <a:gd name="connsiteY92" fmla="*/ 1397000 h 2002366"/>
              <a:gd name="connsiteX93" fmla="*/ 2413000 w 3602566"/>
              <a:gd name="connsiteY93" fmla="*/ 1456266 h 2002366"/>
              <a:gd name="connsiteX94" fmla="*/ 2480733 w 3602566"/>
              <a:gd name="connsiteY94" fmla="*/ 1456266 h 2002366"/>
              <a:gd name="connsiteX95" fmla="*/ 2480733 w 3602566"/>
              <a:gd name="connsiteY95" fmla="*/ 1477433 h 2002366"/>
              <a:gd name="connsiteX96" fmla="*/ 2569633 w 3602566"/>
              <a:gd name="connsiteY96" fmla="*/ 1477433 h 2002366"/>
              <a:gd name="connsiteX97" fmla="*/ 2569633 w 3602566"/>
              <a:gd name="connsiteY97" fmla="*/ 1536700 h 2002366"/>
              <a:gd name="connsiteX98" fmla="*/ 2624666 w 3602566"/>
              <a:gd name="connsiteY98" fmla="*/ 1536700 h 2002366"/>
              <a:gd name="connsiteX99" fmla="*/ 2624666 w 3602566"/>
              <a:gd name="connsiteY99" fmla="*/ 1566333 h 2002366"/>
              <a:gd name="connsiteX100" fmla="*/ 2662766 w 3602566"/>
              <a:gd name="connsiteY100" fmla="*/ 1566333 h 2002366"/>
              <a:gd name="connsiteX101" fmla="*/ 2662766 w 3602566"/>
              <a:gd name="connsiteY101" fmla="*/ 1604433 h 2002366"/>
              <a:gd name="connsiteX102" fmla="*/ 2717800 w 3602566"/>
              <a:gd name="connsiteY102" fmla="*/ 1604433 h 2002366"/>
              <a:gd name="connsiteX103" fmla="*/ 2717800 w 3602566"/>
              <a:gd name="connsiteY103" fmla="*/ 1634066 h 2002366"/>
              <a:gd name="connsiteX104" fmla="*/ 2764366 w 3602566"/>
              <a:gd name="connsiteY104" fmla="*/ 1634066 h 2002366"/>
              <a:gd name="connsiteX105" fmla="*/ 2764366 w 3602566"/>
              <a:gd name="connsiteY105" fmla="*/ 1680633 h 2002366"/>
              <a:gd name="connsiteX106" fmla="*/ 2874433 w 3602566"/>
              <a:gd name="connsiteY106" fmla="*/ 1680633 h 2002366"/>
              <a:gd name="connsiteX107" fmla="*/ 2874433 w 3602566"/>
              <a:gd name="connsiteY107" fmla="*/ 1731433 h 2002366"/>
              <a:gd name="connsiteX108" fmla="*/ 2963333 w 3602566"/>
              <a:gd name="connsiteY108" fmla="*/ 1731433 h 2002366"/>
              <a:gd name="connsiteX109" fmla="*/ 2963333 w 3602566"/>
              <a:gd name="connsiteY109" fmla="*/ 1786466 h 2002366"/>
              <a:gd name="connsiteX110" fmla="*/ 3005666 w 3602566"/>
              <a:gd name="connsiteY110" fmla="*/ 1786466 h 2002366"/>
              <a:gd name="connsiteX111" fmla="*/ 3005666 w 3602566"/>
              <a:gd name="connsiteY111" fmla="*/ 1820333 h 2002366"/>
              <a:gd name="connsiteX112" fmla="*/ 3043766 w 3602566"/>
              <a:gd name="connsiteY112" fmla="*/ 1820333 h 2002366"/>
              <a:gd name="connsiteX113" fmla="*/ 3043766 w 3602566"/>
              <a:gd name="connsiteY113" fmla="*/ 1858433 h 2002366"/>
              <a:gd name="connsiteX114" fmla="*/ 3107266 w 3602566"/>
              <a:gd name="connsiteY114" fmla="*/ 1858433 h 2002366"/>
              <a:gd name="connsiteX115" fmla="*/ 3107266 w 3602566"/>
              <a:gd name="connsiteY115" fmla="*/ 1917700 h 2002366"/>
              <a:gd name="connsiteX116" fmla="*/ 3200400 w 3602566"/>
              <a:gd name="connsiteY116" fmla="*/ 1917700 h 2002366"/>
              <a:gd name="connsiteX117" fmla="*/ 3200400 w 3602566"/>
              <a:gd name="connsiteY117" fmla="*/ 2002366 h 2002366"/>
              <a:gd name="connsiteX118" fmla="*/ 3602566 w 3602566"/>
              <a:gd name="connsiteY118" fmla="*/ 2002366 h 2002366"/>
              <a:gd name="connsiteX0" fmla="*/ 0 w 3602566"/>
              <a:gd name="connsiteY0" fmla="*/ 0 h 2002366"/>
              <a:gd name="connsiteX1" fmla="*/ 105833 w 3602566"/>
              <a:gd name="connsiteY1" fmla="*/ 0 h 2002366"/>
              <a:gd name="connsiteX2" fmla="*/ 105833 w 3602566"/>
              <a:gd name="connsiteY2" fmla="*/ 16933 h 2002366"/>
              <a:gd name="connsiteX3" fmla="*/ 203200 w 3602566"/>
              <a:gd name="connsiteY3" fmla="*/ 16933 h 2002366"/>
              <a:gd name="connsiteX4" fmla="*/ 203200 w 3602566"/>
              <a:gd name="connsiteY4" fmla="*/ 55033 h 2002366"/>
              <a:gd name="connsiteX5" fmla="*/ 237066 w 3602566"/>
              <a:gd name="connsiteY5" fmla="*/ 55033 h 2002366"/>
              <a:gd name="connsiteX6" fmla="*/ 237066 w 3602566"/>
              <a:gd name="connsiteY6" fmla="*/ 84666 h 2002366"/>
              <a:gd name="connsiteX7" fmla="*/ 283633 w 3602566"/>
              <a:gd name="connsiteY7" fmla="*/ 84666 h 2002366"/>
              <a:gd name="connsiteX8" fmla="*/ 283633 w 3602566"/>
              <a:gd name="connsiteY8" fmla="*/ 118533 h 2002366"/>
              <a:gd name="connsiteX9" fmla="*/ 350837 w 3602566"/>
              <a:gd name="connsiteY9" fmla="*/ 116946 h 2002366"/>
              <a:gd name="connsiteX10" fmla="*/ 351366 w 3602566"/>
              <a:gd name="connsiteY10" fmla="*/ 139700 h 2002366"/>
              <a:gd name="connsiteX11" fmla="*/ 427566 w 3602566"/>
              <a:gd name="connsiteY11" fmla="*/ 139700 h 2002366"/>
              <a:gd name="connsiteX12" fmla="*/ 427566 w 3602566"/>
              <a:gd name="connsiteY12" fmla="*/ 139700 h 2002366"/>
              <a:gd name="connsiteX13" fmla="*/ 427566 w 3602566"/>
              <a:gd name="connsiteY13" fmla="*/ 169333 h 2002366"/>
              <a:gd name="connsiteX14" fmla="*/ 474133 w 3602566"/>
              <a:gd name="connsiteY14" fmla="*/ 169333 h 2002366"/>
              <a:gd name="connsiteX15" fmla="*/ 474133 w 3602566"/>
              <a:gd name="connsiteY15" fmla="*/ 198966 h 2002366"/>
              <a:gd name="connsiteX16" fmla="*/ 512233 w 3602566"/>
              <a:gd name="connsiteY16" fmla="*/ 198966 h 2002366"/>
              <a:gd name="connsiteX17" fmla="*/ 512233 w 3602566"/>
              <a:gd name="connsiteY17" fmla="*/ 224366 h 2002366"/>
              <a:gd name="connsiteX18" fmla="*/ 537633 w 3602566"/>
              <a:gd name="connsiteY18" fmla="*/ 224366 h 2002366"/>
              <a:gd name="connsiteX19" fmla="*/ 537633 w 3602566"/>
              <a:gd name="connsiteY19" fmla="*/ 238654 h 2002366"/>
              <a:gd name="connsiteX20" fmla="*/ 567796 w 3602566"/>
              <a:gd name="connsiteY20" fmla="*/ 252941 h 2002366"/>
              <a:gd name="connsiteX21" fmla="*/ 588433 w 3602566"/>
              <a:gd name="connsiteY21" fmla="*/ 266700 h 2002366"/>
              <a:gd name="connsiteX22" fmla="*/ 639233 w 3602566"/>
              <a:gd name="connsiteY22" fmla="*/ 266700 h 2002366"/>
              <a:gd name="connsiteX23" fmla="*/ 639233 w 3602566"/>
              <a:gd name="connsiteY23" fmla="*/ 292100 h 2002366"/>
              <a:gd name="connsiteX24" fmla="*/ 694266 w 3602566"/>
              <a:gd name="connsiteY24" fmla="*/ 292100 h 2002366"/>
              <a:gd name="connsiteX25" fmla="*/ 694266 w 3602566"/>
              <a:gd name="connsiteY25" fmla="*/ 313266 h 2002366"/>
              <a:gd name="connsiteX26" fmla="*/ 723900 w 3602566"/>
              <a:gd name="connsiteY26" fmla="*/ 313266 h 2002366"/>
              <a:gd name="connsiteX27" fmla="*/ 723900 w 3602566"/>
              <a:gd name="connsiteY27" fmla="*/ 351366 h 2002366"/>
              <a:gd name="connsiteX28" fmla="*/ 783166 w 3602566"/>
              <a:gd name="connsiteY28" fmla="*/ 351366 h 2002366"/>
              <a:gd name="connsiteX29" fmla="*/ 783166 w 3602566"/>
              <a:gd name="connsiteY29" fmla="*/ 372533 h 2002366"/>
              <a:gd name="connsiteX30" fmla="*/ 808566 w 3602566"/>
              <a:gd name="connsiteY30" fmla="*/ 372533 h 2002366"/>
              <a:gd name="connsiteX31" fmla="*/ 808566 w 3602566"/>
              <a:gd name="connsiteY31" fmla="*/ 406400 h 2002366"/>
              <a:gd name="connsiteX32" fmla="*/ 825500 w 3602566"/>
              <a:gd name="connsiteY32" fmla="*/ 406400 h 2002366"/>
              <a:gd name="connsiteX33" fmla="*/ 825500 w 3602566"/>
              <a:gd name="connsiteY33" fmla="*/ 448733 h 2002366"/>
              <a:gd name="connsiteX34" fmla="*/ 931333 w 3602566"/>
              <a:gd name="connsiteY34" fmla="*/ 448733 h 2002366"/>
              <a:gd name="connsiteX35" fmla="*/ 931333 w 3602566"/>
              <a:gd name="connsiteY35" fmla="*/ 465666 h 2002366"/>
              <a:gd name="connsiteX36" fmla="*/ 956733 w 3602566"/>
              <a:gd name="connsiteY36" fmla="*/ 465666 h 2002366"/>
              <a:gd name="connsiteX37" fmla="*/ 956733 w 3602566"/>
              <a:gd name="connsiteY37" fmla="*/ 499533 h 2002366"/>
              <a:gd name="connsiteX38" fmla="*/ 982133 w 3602566"/>
              <a:gd name="connsiteY38" fmla="*/ 499533 h 2002366"/>
              <a:gd name="connsiteX39" fmla="*/ 982133 w 3602566"/>
              <a:gd name="connsiteY39" fmla="*/ 524933 h 2002366"/>
              <a:gd name="connsiteX40" fmla="*/ 1007533 w 3602566"/>
              <a:gd name="connsiteY40" fmla="*/ 524933 h 2002366"/>
              <a:gd name="connsiteX41" fmla="*/ 1007533 w 3602566"/>
              <a:gd name="connsiteY41" fmla="*/ 563033 h 2002366"/>
              <a:gd name="connsiteX42" fmla="*/ 1041400 w 3602566"/>
              <a:gd name="connsiteY42" fmla="*/ 563033 h 2002366"/>
              <a:gd name="connsiteX43" fmla="*/ 1041400 w 3602566"/>
              <a:gd name="connsiteY43" fmla="*/ 563033 h 2002366"/>
              <a:gd name="connsiteX44" fmla="*/ 1044046 w 3602566"/>
              <a:gd name="connsiteY44" fmla="*/ 592666 h 2002366"/>
              <a:gd name="connsiteX45" fmla="*/ 1071033 w 3602566"/>
              <a:gd name="connsiteY45" fmla="*/ 618066 h 2002366"/>
              <a:gd name="connsiteX46" fmla="*/ 1109133 w 3602566"/>
              <a:gd name="connsiteY46" fmla="*/ 618066 h 2002366"/>
              <a:gd name="connsiteX47" fmla="*/ 1109133 w 3602566"/>
              <a:gd name="connsiteY47" fmla="*/ 643995 h 2002366"/>
              <a:gd name="connsiteX48" fmla="*/ 1163637 w 3602566"/>
              <a:gd name="connsiteY48" fmla="*/ 645583 h 2002366"/>
              <a:gd name="connsiteX49" fmla="*/ 1168400 w 3602566"/>
              <a:gd name="connsiteY49" fmla="*/ 681566 h 2002366"/>
              <a:gd name="connsiteX50" fmla="*/ 1214966 w 3602566"/>
              <a:gd name="connsiteY50" fmla="*/ 681566 h 2002366"/>
              <a:gd name="connsiteX51" fmla="*/ 1214966 w 3602566"/>
              <a:gd name="connsiteY51" fmla="*/ 715433 h 2002366"/>
              <a:gd name="connsiteX52" fmla="*/ 1265766 w 3602566"/>
              <a:gd name="connsiteY52" fmla="*/ 715433 h 2002366"/>
              <a:gd name="connsiteX53" fmla="*/ 1265766 w 3602566"/>
              <a:gd name="connsiteY53" fmla="*/ 736600 h 2002366"/>
              <a:gd name="connsiteX54" fmla="*/ 1320800 w 3602566"/>
              <a:gd name="connsiteY54" fmla="*/ 736600 h 2002366"/>
              <a:gd name="connsiteX55" fmla="*/ 1320800 w 3602566"/>
              <a:gd name="connsiteY55" fmla="*/ 766233 h 2002366"/>
              <a:gd name="connsiteX56" fmla="*/ 1384300 w 3602566"/>
              <a:gd name="connsiteY56" fmla="*/ 766233 h 2002366"/>
              <a:gd name="connsiteX57" fmla="*/ 1384300 w 3602566"/>
              <a:gd name="connsiteY57" fmla="*/ 791633 h 2002366"/>
              <a:gd name="connsiteX58" fmla="*/ 1456266 w 3602566"/>
              <a:gd name="connsiteY58" fmla="*/ 791633 h 2002366"/>
              <a:gd name="connsiteX59" fmla="*/ 1456266 w 3602566"/>
              <a:gd name="connsiteY59" fmla="*/ 821266 h 2002366"/>
              <a:gd name="connsiteX60" fmla="*/ 1528233 w 3602566"/>
              <a:gd name="connsiteY60" fmla="*/ 821266 h 2002366"/>
              <a:gd name="connsiteX61" fmla="*/ 1523471 w 3602566"/>
              <a:gd name="connsiteY61" fmla="*/ 841904 h 2002366"/>
              <a:gd name="connsiteX62" fmla="*/ 1592262 w 3602566"/>
              <a:gd name="connsiteY62" fmla="*/ 843491 h 2002366"/>
              <a:gd name="connsiteX63" fmla="*/ 1600200 w 3602566"/>
              <a:gd name="connsiteY63" fmla="*/ 876300 h 2002366"/>
              <a:gd name="connsiteX64" fmla="*/ 1651000 w 3602566"/>
              <a:gd name="connsiteY64" fmla="*/ 876300 h 2002366"/>
              <a:gd name="connsiteX65" fmla="*/ 1651000 w 3602566"/>
              <a:gd name="connsiteY65" fmla="*/ 918633 h 2002366"/>
              <a:gd name="connsiteX66" fmla="*/ 1706033 w 3602566"/>
              <a:gd name="connsiteY66" fmla="*/ 918633 h 2002366"/>
              <a:gd name="connsiteX67" fmla="*/ 1706033 w 3602566"/>
              <a:gd name="connsiteY67" fmla="*/ 948266 h 2002366"/>
              <a:gd name="connsiteX68" fmla="*/ 1773766 w 3602566"/>
              <a:gd name="connsiteY68" fmla="*/ 948266 h 2002366"/>
              <a:gd name="connsiteX69" fmla="*/ 1773766 w 3602566"/>
              <a:gd name="connsiteY69" fmla="*/ 982133 h 2002366"/>
              <a:gd name="connsiteX70" fmla="*/ 1833033 w 3602566"/>
              <a:gd name="connsiteY70" fmla="*/ 982133 h 2002366"/>
              <a:gd name="connsiteX71" fmla="*/ 1833033 w 3602566"/>
              <a:gd name="connsiteY71" fmla="*/ 1028700 h 2002366"/>
              <a:gd name="connsiteX72" fmla="*/ 1879600 w 3602566"/>
              <a:gd name="connsiteY72" fmla="*/ 1028700 h 2002366"/>
              <a:gd name="connsiteX73" fmla="*/ 1879600 w 3602566"/>
              <a:gd name="connsiteY73" fmla="*/ 1087966 h 2002366"/>
              <a:gd name="connsiteX74" fmla="*/ 1917700 w 3602566"/>
              <a:gd name="connsiteY74" fmla="*/ 1087966 h 2002366"/>
              <a:gd name="connsiteX75" fmla="*/ 1934633 w 3602566"/>
              <a:gd name="connsiteY75" fmla="*/ 1104899 h 2002366"/>
              <a:gd name="connsiteX76" fmla="*/ 1955800 w 3602566"/>
              <a:gd name="connsiteY76" fmla="*/ 1126066 h 2002366"/>
              <a:gd name="connsiteX77" fmla="*/ 1955800 w 3602566"/>
              <a:gd name="connsiteY77" fmla="*/ 1164166 h 2002366"/>
              <a:gd name="connsiteX78" fmla="*/ 2019300 w 3602566"/>
              <a:gd name="connsiteY78" fmla="*/ 1164166 h 2002366"/>
              <a:gd name="connsiteX79" fmla="*/ 2019300 w 3602566"/>
              <a:gd name="connsiteY79" fmla="*/ 1206500 h 2002366"/>
              <a:gd name="connsiteX80" fmla="*/ 2082800 w 3602566"/>
              <a:gd name="connsiteY80" fmla="*/ 1206500 h 2002366"/>
              <a:gd name="connsiteX81" fmla="*/ 2082800 w 3602566"/>
              <a:gd name="connsiteY81" fmla="*/ 1244600 h 2002366"/>
              <a:gd name="connsiteX82" fmla="*/ 2116666 w 3602566"/>
              <a:gd name="connsiteY82" fmla="*/ 1244600 h 2002366"/>
              <a:gd name="connsiteX83" fmla="*/ 2129366 w 3602566"/>
              <a:gd name="connsiteY83" fmla="*/ 1257300 h 2002366"/>
              <a:gd name="connsiteX84" fmla="*/ 2175933 w 3602566"/>
              <a:gd name="connsiteY84" fmla="*/ 1257300 h 2002366"/>
              <a:gd name="connsiteX85" fmla="*/ 2175933 w 3602566"/>
              <a:gd name="connsiteY85" fmla="*/ 1316566 h 2002366"/>
              <a:gd name="connsiteX86" fmla="*/ 2222500 w 3602566"/>
              <a:gd name="connsiteY86" fmla="*/ 1316566 h 2002366"/>
              <a:gd name="connsiteX87" fmla="*/ 2222500 w 3602566"/>
              <a:gd name="connsiteY87" fmla="*/ 1346200 h 2002366"/>
              <a:gd name="connsiteX88" fmla="*/ 2290233 w 3602566"/>
              <a:gd name="connsiteY88" fmla="*/ 1346200 h 2002366"/>
              <a:gd name="connsiteX89" fmla="*/ 2290233 w 3602566"/>
              <a:gd name="connsiteY89" fmla="*/ 1397000 h 2002366"/>
              <a:gd name="connsiteX90" fmla="*/ 2349500 w 3602566"/>
              <a:gd name="connsiteY90" fmla="*/ 1397000 h 2002366"/>
              <a:gd name="connsiteX91" fmla="*/ 2349500 w 3602566"/>
              <a:gd name="connsiteY91" fmla="*/ 1397000 h 2002366"/>
              <a:gd name="connsiteX92" fmla="*/ 2413000 w 3602566"/>
              <a:gd name="connsiteY92" fmla="*/ 1397000 h 2002366"/>
              <a:gd name="connsiteX93" fmla="*/ 2413000 w 3602566"/>
              <a:gd name="connsiteY93" fmla="*/ 1456266 h 2002366"/>
              <a:gd name="connsiteX94" fmla="*/ 2480733 w 3602566"/>
              <a:gd name="connsiteY94" fmla="*/ 1456266 h 2002366"/>
              <a:gd name="connsiteX95" fmla="*/ 2480733 w 3602566"/>
              <a:gd name="connsiteY95" fmla="*/ 1477433 h 2002366"/>
              <a:gd name="connsiteX96" fmla="*/ 2569633 w 3602566"/>
              <a:gd name="connsiteY96" fmla="*/ 1477433 h 2002366"/>
              <a:gd name="connsiteX97" fmla="*/ 2569633 w 3602566"/>
              <a:gd name="connsiteY97" fmla="*/ 1536700 h 2002366"/>
              <a:gd name="connsiteX98" fmla="*/ 2624666 w 3602566"/>
              <a:gd name="connsiteY98" fmla="*/ 1536700 h 2002366"/>
              <a:gd name="connsiteX99" fmla="*/ 2624666 w 3602566"/>
              <a:gd name="connsiteY99" fmla="*/ 1566333 h 2002366"/>
              <a:gd name="connsiteX100" fmla="*/ 2662766 w 3602566"/>
              <a:gd name="connsiteY100" fmla="*/ 1566333 h 2002366"/>
              <a:gd name="connsiteX101" fmla="*/ 2662766 w 3602566"/>
              <a:gd name="connsiteY101" fmla="*/ 1604433 h 2002366"/>
              <a:gd name="connsiteX102" fmla="*/ 2717800 w 3602566"/>
              <a:gd name="connsiteY102" fmla="*/ 1604433 h 2002366"/>
              <a:gd name="connsiteX103" fmla="*/ 2717800 w 3602566"/>
              <a:gd name="connsiteY103" fmla="*/ 1634066 h 2002366"/>
              <a:gd name="connsiteX104" fmla="*/ 2764366 w 3602566"/>
              <a:gd name="connsiteY104" fmla="*/ 1634066 h 2002366"/>
              <a:gd name="connsiteX105" fmla="*/ 2764366 w 3602566"/>
              <a:gd name="connsiteY105" fmla="*/ 1680633 h 2002366"/>
              <a:gd name="connsiteX106" fmla="*/ 2874433 w 3602566"/>
              <a:gd name="connsiteY106" fmla="*/ 1680633 h 2002366"/>
              <a:gd name="connsiteX107" fmla="*/ 2874433 w 3602566"/>
              <a:gd name="connsiteY107" fmla="*/ 1731433 h 2002366"/>
              <a:gd name="connsiteX108" fmla="*/ 2963333 w 3602566"/>
              <a:gd name="connsiteY108" fmla="*/ 1731433 h 2002366"/>
              <a:gd name="connsiteX109" fmla="*/ 2963333 w 3602566"/>
              <a:gd name="connsiteY109" fmla="*/ 1786466 h 2002366"/>
              <a:gd name="connsiteX110" fmla="*/ 3005666 w 3602566"/>
              <a:gd name="connsiteY110" fmla="*/ 1786466 h 2002366"/>
              <a:gd name="connsiteX111" fmla="*/ 3005666 w 3602566"/>
              <a:gd name="connsiteY111" fmla="*/ 1820333 h 2002366"/>
              <a:gd name="connsiteX112" fmla="*/ 3043766 w 3602566"/>
              <a:gd name="connsiteY112" fmla="*/ 1820333 h 2002366"/>
              <a:gd name="connsiteX113" fmla="*/ 3043766 w 3602566"/>
              <a:gd name="connsiteY113" fmla="*/ 1858433 h 2002366"/>
              <a:gd name="connsiteX114" fmla="*/ 3107266 w 3602566"/>
              <a:gd name="connsiteY114" fmla="*/ 1858433 h 2002366"/>
              <a:gd name="connsiteX115" fmla="*/ 3107266 w 3602566"/>
              <a:gd name="connsiteY115" fmla="*/ 1917700 h 2002366"/>
              <a:gd name="connsiteX116" fmla="*/ 3200400 w 3602566"/>
              <a:gd name="connsiteY116" fmla="*/ 1917700 h 2002366"/>
              <a:gd name="connsiteX117" fmla="*/ 3200400 w 3602566"/>
              <a:gd name="connsiteY117" fmla="*/ 2002366 h 2002366"/>
              <a:gd name="connsiteX118" fmla="*/ 3602566 w 3602566"/>
              <a:gd name="connsiteY118" fmla="*/ 2002366 h 2002366"/>
              <a:gd name="connsiteX0" fmla="*/ 0 w 3602566"/>
              <a:gd name="connsiteY0" fmla="*/ 0 h 2002366"/>
              <a:gd name="connsiteX1" fmla="*/ 105833 w 3602566"/>
              <a:gd name="connsiteY1" fmla="*/ 0 h 2002366"/>
              <a:gd name="connsiteX2" fmla="*/ 105833 w 3602566"/>
              <a:gd name="connsiteY2" fmla="*/ 16933 h 2002366"/>
              <a:gd name="connsiteX3" fmla="*/ 203200 w 3602566"/>
              <a:gd name="connsiteY3" fmla="*/ 16933 h 2002366"/>
              <a:gd name="connsiteX4" fmla="*/ 203200 w 3602566"/>
              <a:gd name="connsiteY4" fmla="*/ 55033 h 2002366"/>
              <a:gd name="connsiteX5" fmla="*/ 237066 w 3602566"/>
              <a:gd name="connsiteY5" fmla="*/ 55033 h 2002366"/>
              <a:gd name="connsiteX6" fmla="*/ 237066 w 3602566"/>
              <a:gd name="connsiteY6" fmla="*/ 84666 h 2002366"/>
              <a:gd name="connsiteX7" fmla="*/ 283633 w 3602566"/>
              <a:gd name="connsiteY7" fmla="*/ 84666 h 2002366"/>
              <a:gd name="connsiteX8" fmla="*/ 283633 w 3602566"/>
              <a:gd name="connsiteY8" fmla="*/ 118533 h 2002366"/>
              <a:gd name="connsiteX9" fmla="*/ 350837 w 3602566"/>
              <a:gd name="connsiteY9" fmla="*/ 116946 h 2002366"/>
              <a:gd name="connsiteX10" fmla="*/ 351366 w 3602566"/>
              <a:gd name="connsiteY10" fmla="*/ 139700 h 2002366"/>
              <a:gd name="connsiteX11" fmla="*/ 427566 w 3602566"/>
              <a:gd name="connsiteY11" fmla="*/ 139700 h 2002366"/>
              <a:gd name="connsiteX12" fmla="*/ 427566 w 3602566"/>
              <a:gd name="connsiteY12" fmla="*/ 139700 h 2002366"/>
              <a:gd name="connsiteX13" fmla="*/ 427566 w 3602566"/>
              <a:gd name="connsiteY13" fmla="*/ 169333 h 2002366"/>
              <a:gd name="connsiteX14" fmla="*/ 474133 w 3602566"/>
              <a:gd name="connsiteY14" fmla="*/ 169333 h 2002366"/>
              <a:gd name="connsiteX15" fmla="*/ 474133 w 3602566"/>
              <a:gd name="connsiteY15" fmla="*/ 198966 h 2002366"/>
              <a:gd name="connsiteX16" fmla="*/ 512233 w 3602566"/>
              <a:gd name="connsiteY16" fmla="*/ 198966 h 2002366"/>
              <a:gd name="connsiteX17" fmla="*/ 512233 w 3602566"/>
              <a:gd name="connsiteY17" fmla="*/ 224366 h 2002366"/>
              <a:gd name="connsiteX18" fmla="*/ 537633 w 3602566"/>
              <a:gd name="connsiteY18" fmla="*/ 224366 h 2002366"/>
              <a:gd name="connsiteX19" fmla="*/ 537633 w 3602566"/>
              <a:gd name="connsiteY19" fmla="*/ 238654 h 2002366"/>
              <a:gd name="connsiteX20" fmla="*/ 567796 w 3602566"/>
              <a:gd name="connsiteY20" fmla="*/ 252941 h 2002366"/>
              <a:gd name="connsiteX21" fmla="*/ 588433 w 3602566"/>
              <a:gd name="connsiteY21" fmla="*/ 266700 h 2002366"/>
              <a:gd name="connsiteX22" fmla="*/ 639233 w 3602566"/>
              <a:gd name="connsiteY22" fmla="*/ 266700 h 2002366"/>
              <a:gd name="connsiteX23" fmla="*/ 639233 w 3602566"/>
              <a:gd name="connsiteY23" fmla="*/ 292100 h 2002366"/>
              <a:gd name="connsiteX24" fmla="*/ 694266 w 3602566"/>
              <a:gd name="connsiteY24" fmla="*/ 292100 h 2002366"/>
              <a:gd name="connsiteX25" fmla="*/ 694266 w 3602566"/>
              <a:gd name="connsiteY25" fmla="*/ 313266 h 2002366"/>
              <a:gd name="connsiteX26" fmla="*/ 723900 w 3602566"/>
              <a:gd name="connsiteY26" fmla="*/ 313266 h 2002366"/>
              <a:gd name="connsiteX27" fmla="*/ 723900 w 3602566"/>
              <a:gd name="connsiteY27" fmla="*/ 351366 h 2002366"/>
              <a:gd name="connsiteX28" fmla="*/ 783166 w 3602566"/>
              <a:gd name="connsiteY28" fmla="*/ 351366 h 2002366"/>
              <a:gd name="connsiteX29" fmla="*/ 783166 w 3602566"/>
              <a:gd name="connsiteY29" fmla="*/ 372533 h 2002366"/>
              <a:gd name="connsiteX30" fmla="*/ 808566 w 3602566"/>
              <a:gd name="connsiteY30" fmla="*/ 372533 h 2002366"/>
              <a:gd name="connsiteX31" fmla="*/ 808566 w 3602566"/>
              <a:gd name="connsiteY31" fmla="*/ 406400 h 2002366"/>
              <a:gd name="connsiteX32" fmla="*/ 825500 w 3602566"/>
              <a:gd name="connsiteY32" fmla="*/ 406400 h 2002366"/>
              <a:gd name="connsiteX33" fmla="*/ 825500 w 3602566"/>
              <a:gd name="connsiteY33" fmla="*/ 448733 h 2002366"/>
              <a:gd name="connsiteX34" fmla="*/ 931333 w 3602566"/>
              <a:gd name="connsiteY34" fmla="*/ 448733 h 2002366"/>
              <a:gd name="connsiteX35" fmla="*/ 931333 w 3602566"/>
              <a:gd name="connsiteY35" fmla="*/ 465666 h 2002366"/>
              <a:gd name="connsiteX36" fmla="*/ 956733 w 3602566"/>
              <a:gd name="connsiteY36" fmla="*/ 465666 h 2002366"/>
              <a:gd name="connsiteX37" fmla="*/ 956733 w 3602566"/>
              <a:gd name="connsiteY37" fmla="*/ 499533 h 2002366"/>
              <a:gd name="connsiteX38" fmla="*/ 982133 w 3602566"/>
              <a:gd name="connsiteY38" fmla="*/ 499533 h 2002366"/>
              <a:gd name="connsiteX39" fmla="*/ 982133 w 3602566"/>
              <a:gd name="connsiteY39" fmla="*/ 524933 h 2002366"/>
              <a:gd name="connsiteX40" fmla="*/ 1007533 w 3602566"/>
              <a:gd name="connsiteY40" fmla="*/ 524933 h 2002366"/>
              <a:gd name="connsiteX41" fmla="*/ 1007533 w 3602566"/>
              <a:gd name="connsiteY41" fmla="*/ 563033 h 2002366"/>
              <a:gd name="connsiteX42" fmla="*/ 1041400 w 3602566"/>
              <a:gd name="connsiteY42" fmla="*/ 563033 h 2002366"/>
              <a:gd name="connsiteX43" fmla="*/ 1041400 w 3602566"/>
              <a:gd name="connsiteY43" fmla="*/ 563033 h 2002366"/>
              <a:gd name="connsiteX44" fmla="*/ 1044046 w 3602566"/>
              <a:gd name="connsiteY44" fmla="*/ 592666 h 2002366"/>
              <a:gd name="connsiteX45" fmla="*/ 1071033 w 3602566"/>
              <a:gd name="connsiteY45" fmla="*/ 618066 h 2002366"/>
              <a:gd name="connsiteX46" fmla="*/ 1109133 w 3602566"/>
              <a:gd name="connsiteY46" fmla="*/ 618066 h 2002366"/>
              <a:gd name="connsiteX47" fmla="*/ 1109133 w 3602566"/>
              <a:gd name="connsiteY47" fmla="*/ 643995 h 2002366"/>
              <a:gd name="connsiteX48" fmla="*/ 1163637 w 3602566"/>
              <a:gd name="connsiteY48" fmla="*/ 645583 h 2002366"/>
              <a:gd name="connsiteX49" fmla="*/ 1168400 w 3602566"/>
              <a:gd name="connsiteY49" fmla="*/ 681566 h 2002366"/>
              <a:gd name="connsiteX50" fmla="*/ 1214966 w 3602566"/>
              <a:gd name="connsiteY50" fmla="*/ 681566 h 2002366"/>
              <a:gd name="connsiteX51" fmla="*/ 1214966 w 3602566"/>
              <a:gd name="connsiteY51" fmla="*/ 715433 h 2002366"/>
              <a:gd name="connsiteX52" fmla="*/ 1265766 w 3602566"/>
              <a:gd name="connsiteY52" fmla="*/ 715433 h 2002366"/>
              <a:gd name="connsiteX53" fmla="*/ 1265766 w 3602566"/>
              <a:gd name="connsiteY53" fmla="*/ 736600 h 2002366"/>
              <a:gd name="connsiteX54" fmla="*/ 1320800 w 3602566"/>
              <a:gd name="connsiteY54" fmla="*/ 736600 h 2002366"/>
              <a:gd name="connsiteX55" fmla="*/ 1320800 w 3602566"/>
              <a:gd name="connsiteY55" fmla="*/ 766233 h 2002366"/>
              <a:gd name="connsiteX56" fmla="*/ 1384300 w 3602566"/>
              <a:gd name="connsiteY56" fmla="*/ 766233 h 2002366"/>
              <a:gd name="connsiteX57" fmla="*/ 1384300 w 3602566"/>
              <a:gd name="connsiteY57" fmla="*/ 791633 h 2002366"/>
              <a:gd name="connsiteX58" fmla="*/ 1456266 w 3602566"/>
              <a:gd name="connsiteY58" fmla="*/ 791633 h 2002366"/>
              <a:gd name="connsiteX59" fmla="*/ 1456266 w 3602566"/>
              <a:gd name="connsiteY59" fmla="*/ 821266 h 2002366"/>
              <a:gd name="connsiteX60" fmla="*/ 1528233 w 3602566"/>
              <a:gd name="connsiteY60" fmla="*/ 821266 h 2002366"/>
              <a:gd name="connsiteX61" fmla="*/ 1534584 w 3602566"/>
              <a:gd name="connsiteY61" fmla="*/ 841904 h 2002366"/>
              <a:gd name="connsiteX62" fmla="*/ 1592262 w 3602566"/>
              <a:gd name="connsiteY62" fmla="*/ 843491 h 2002366"/>
              <a:gd name="connsiteX63" fmla="*/ 1600200 w 3602566"/>
              <a:gd name="connsiteY63" fmla="*/ 876300 h 2002366"/>
              <a:gd name="connsiteX64" fmla="*/ 1651000 w 3602566"/>
              <a:gd name="connsiteY64" fmla="*/ 876300 h 2002366"/>
              <a:gd name="connsiteX65" fmla="*/ 1651000 w 3602566"/>
              <a:gd name="connsiteY65" fmla="*/ 918633 h 2002366"/>
              <a:gd name="connsiteX66" fmla="*/ 1706033 w 3602566"/>
              <a:gd name="connsiteY66" fmla="*/ 918633 h 2002366"/>
              <a:gd name="connsiteX67" fmla="*/ 1706033 w 3602566"/>
              <a:gd name="connsiteY67" fmla="*/ 948266 h 2002366"/>
              <a:gd name="connsiteX68" fmla="*/ 1773766 w 3602566"/>
              <a:gd name="connsiteY68" fmla="*/ 948266 h 2002366"/>
              <a:gd name="connsiteX69" fmla="*/ 1773766 w 3602566"/>
              <a:gd name="connsiteY69" fmla="*/ 982133 h 2002366"/>
              <a:gd name="connsiteX70" fmla="*/ 1833033 w 3602566"/>
              <a:gd name="connsiteY70" fmla="*/ 982133 h 2002366"/>
              <a:gd name="connsiteX71" fmla="*/ 1833033 w 3602566"/>
              <a:gd name="connsiteY71" fmla="*/ 1028700 h 2002366"/>
              <a:gd name="connsiteX72" fmla="*/ 1879600 w 3602566"/>
              <a:gd name="connsiteY72" fmla="*/ 1028700 h 2002366"/>
              <a:gd name="connsiteX73" fmla="*/ 1879600 w 3602566"/>
              <a:gd name="connsiteY73" fmla="*/ 1087966 h 2002366"/>
              <a:gd name="connsiteX74" fmla="*/ 1917700 w 3602566"/>
              <a:gd name="connsiteY74" fmla="*/ 1087966 h 2002366"/>
              <a:gd name="connsiteX75" fmla="*/ 1934633 w 3602566"/>
              <a:gd name="connsiteY75" fmla="*/ 1104899 h 2002366"/>
              <a:gd name="connsiteX76" fmla="*/ 1955800 w 3602566"/>
              <a:gd name="connsiteY76" fmla="*/ 1126066 h 2002366"/>
              <a:gd name="connsiteX77" fmla="*/ 1955800 w 3602566"/>
              <a:gd name="connsiteY77" fmla="*/ 1164166 h 2002366"/>
              <a:gd name="connsiteX78" fmla="*/ 2019300 w 3602566"/>
              <a:gd name="connsiteY78" fmla="*/ 1164166 h 2002366"/>
              <a:gd name="connsiteX79" fmla="*/ 2019300 w 3602566"/>
              <a:gd name="connsiteY79" fmla="*/ 1206500 h 2002366"/>
              <a:gd name="connsiteX80" fmla="*/ 2082800 w 3602566"/>
              <a:gd name="connsiteY80" fmla="*/ 1206500 h 2002366"/>
              <a:gd name="connsiteX81" fmla="*/ 2082800 w 3602566"/>
              <a:gd name="connsiteY81" fmla="*/ 1244600 h 2002366"/>
              <a:gd name="connsiteX82" fmla="*/ 2116666 w 3602566"/>
              <a:gd name="connsiteY82" fmla="*/ 1244600 h 2002366"/>
              <a:gd name="connsiteX83" fmla="*/ 2129366 w 3602566"/>
              <a:gd name="connsiteY83" fmla="*/ 1257300 h 2002366"/>
              <a:gd name="connsiteX84" fmla="*/ 2175933 w 3602566"/>
              <a:gd name="connsiteY84" fmla="*/ 1257300 h 2002366"/>
              <a:gd name="connsiteX85" fmla="*/ 2175933 w 3602566"/>
              <a:gd name="connsiteY85" fmla="*/ 1316566 h 2002366"/>
              <a:gd name="connsiteX86" fmla="*/ 2222500 w 3602566"/>
              <a:gd name="connsiteY86" fmla="*/ 1316566 h 2002366"/>
              <a:gd name="connsiteX87" fmla="*/ 2222500 w 3602566"/>
              <a:gd name="connsiteY87" fmla="*/ 1346200 h 2002366"/>
              <a:gd name="connsiteX88" fmla="*/ 2290233 w 3602566"/>
              <a:gd name="connsiteY88" fmla="*/ 1346200 h 2002366"/>
              <a:gd name="connsiteX89" fmla="*/ 2290233 w 3602566"/>
              <a:gd name="connsiteY89" fmla="*/ 1397000 h 2002366"/>
              <a:gd name="connsiteX90" fmla="*/ 2349500 w 3602566"/>
              <a:gd name="connsiteY90" fmla="*/ 1397000 h 2002366"/>
              <a:gd name="connsiteX91" fmla="*/ 2349500 w 3602566"/>
              <a:gd name="connsiteY91" fmla="*/ 1397000 h 2002366"/>
              <a:gd name="connsiteX92" fmla="*/ 2413000 w 3602566"/>
              <a:gd name="connsiteY92" fmla="*/ 1397000 h 2002366"/>
              <a:gd name="connsiteX93" fmla="*/ 2413000 w 3602566"/>
              <a:gd name="connsiteY93" fmla="*/ 1456266 h 2002366"/>
              <a:gd name="connsiteX94" fmla="*/ 2480733 w 3602566"/>
              <a:gd name="connsiteY94" fmla="*/ 1456266 h 2002366"/>
              <a:gd name="connsiteX95" fmla="*/ 2480733 w 3602566"/>
              <a:gd name="connsiteY95" fmla="*/ 1477433 h 2002366"/>
              <a:gd name="connsiteX96" fmla="*/ 2569633 w 3602566"/>
              <a:gd name="connsiteY96" fmla="*/ 1477433 h 2002366"/>
              <a:gd name="connsiteX97" fmla="*/ 2569633 w 3602566"/>
              <a:gd name="connsiteY97" fmla="*/ 1536700 h 2002366"/>
              <a:gd name="connsiteX98" fmla="*/ 2624666 w 3602566"/>
              <a:gd name="connsiteY98" fmla="*/ 1536700 h 2002366"/>
              <a:gd name="connsiteX99" fmla="*/ 2624666 w 3602566"/>
              <a:gd name="connsiteY99" fmla="*/ 1566333 h 2002366"/>
              <a:gd name="connsiteX100" fmla="*/ 2662766 w 3602566"/>
              <a:gd name="connsiteY100" fmla="*/ 1566333 h 2002366"/>
              <a:gd name="connsiteX101" fmla="*/ 2662766 w 3602566"/>
              <a:gd name="connsiteY101" fmla="*/ 1604433 h 2002366"/>
              <a:gd name="connsiteX102" fmla="*/ 2717800 w 3602566"/>
              <a:gd name="connsiteY102" fmla="*/ 1604433 h 2002366"/>
              <a:gd name="connsiteX103" fmla="*/ 2717800 w 3602566"/>
              <a:gd name="connsiteY103" fmla="*/ 1634066 h 2002366"/>
              <a:gd name="connsiteX104" fmla="*/ 2764366 w 3602566"/>
              <a:gd name="connsiteY104" fmla="*/ 1634066 h 2002366"/>
              <a:gd name="connsiteX105" fmla="*/ 2764366 w 3602566"/>
              <a:gd name="connsiteY105" fmla="*/ 1680633 h 2002366"/>
              <a:gd name="connsiteX106" fmla="*/ 2874433 w 3602566"/>
              <a:gd name="connsiteY106" fmla="*/ 1680633 h 2002366"/>
              <a:gd name="connsiteX107" fmla="*/ 2874433 w 3602566"/>
              <a:gd name="connsiteY107" fmla="*/ 1731433 h 2002366"/>
              <a:gd name="connsiteX108" fmla="*/ 2963333 w 3602566"/>
              <a:gd name="connsiteY108" fmla="*/ 1731433 h 2002366"/>
              <a:gd name="connsiteX109" fmla="*/ 2963333 w 3602566"/>
              <a:gd name="connsiteY109" fmla="*/ 1786466 h 2002366"/>
              <a:gd name="connsiteX110" fmla="*/ 3005666 w 3602566"/>
              <a:gd name="connsiteY110" fmla="*/ 1786466 h 2002366"/>
              <a:gd name="connsiteX111" fmla="*/ 3005666 w 3602566"/>
              <a:gd name="connsiteY111" fmla="*/ 1820333 h 2002366"/>
              <a:gd name="connsiteX112" fmla="*/ 3043766 w 3602566"/>
              <a:gd name="connsiteY112" fmla="*/ 1820333 h 2002366"/>
              <a:gd name="connsiteX113" fmla="*/ 3043766 w 3602566"/>
              <a:gd name="connsiteY113" fmla="*/ 1858433 h 2002366"/>
              <a:gd name="connsiteX114" fmla="*/ 3107266 w 3602566"/>
              <a:gd name="connsiteY114" fmla="*/ 1858433 h 2002366"/>
              <a:gd name="connsiteX115" fmla="*/ 3107266 w 3602566"/>
              <a:gd name="connsiteY115" fmla="*/ 1917700 h 2002366"/>
              <a:gd name="connsiteX116" fmla="*/ 3200400 w 3602566"/>
              <a:gd name="connsiteY116" fmla="*/ 1917700 h 2002366"/>
              <a:gd name="connsiteX117" fmla="*/ 3200400 w 3602566"/>
              <a:gd name="connsiteY117" fmla="*/ 2002366 h 2002366"/>
              <a:gd name="connsiteX118" fmla="*/ 3602566 w 3602566"/>
              <a:gd name="connsiteY118" fmla="*/ 2002366 h 2002366"/>
              <a:gd name="connsiteX0" fmla="*/ 0 w 3602566"/>
              <a:gd name="connsiteY0" fmla="*/ 0 h 2002366"/>
              <a:gd name="connsiteX1" fmla="*/ 105833 w 3602566"/>
              <a:gd name="connsiteY1" fmla="*/ 0 h 2002366"/>
              <a:gd name="connsiteX2" fmla="*/ 105833 w 3602566"/>
              <a:gd name="connsiteY2" fmla="*/ 16933 h 2002366"/>
              <a:gd name="connsiteX3" fmla="*/ 203200 w 3602566"/>
              <a:gd name="connsiteY3" fmla="*/ 16933 h 2002366"/>
              <a:gd name="connsiteX4" fmla="*/ 203200 w 3602566"/>
              <a:gd name="connsiteY4" fmla="*/ 55033 h 2002366"/>
              <a:gd name="connsiteX5" fmla="*/ 237066 w 3602566"/>
              <a:gd name="connsiteY5" fmla="*/ 55033 h 2002366"/>
              <a:gd name="connsiteX6" fmla="*/ 237066 w 3602566"/>
              <a:gd name="connsiteY6" fmla="*/ 84666 h 2002366"/>
              <a:gd name="connsiteX7" fmla="*/ 283633 w 3602566"/>
              <a:gd name="connsiteY7" fmla="*/ 84666 h 2002366"/>
              <a:gd name="connsiteX8" fmla="*/ 283633 w 3602566"/>
              <a:gd name="connsiteY8" fmla="*/ 118533 h 2002366"/>
              <a:gd name="connsiteX9" fmla="*/ 350837 w 3602566"/>
              <a:gd name="connsiteY9" fmla="*/ 116946 h 2002366"/>
              <a:gd name="connsiteX10" fmla="*/ 351366 w 3602566"/>
              <a:gd name="connsiteY10" fmla="*/ 139700 h 2002366"/>
              <a:gd name="connsiteX11" fmla="*/ 427566 w 3602566"/>
              <a:gd name="connsiteY11" fmla="*/ 139700 h 2002366"/>
              <a:gd name="connsiteX12" fmla="*/ 427566 w 3602566"/>
              <a:gd name="connsiteY12" fmla="*/ 139700 h 2002366"/>
              <a:gd name="connsiteX13" fmla="*/ 427566 w 3602566"/>
              <a:gd name="connsiteY13" fmla="*/ 169333 h 2002366"/>
              <a:gd name="connsiteX14" fmla="*/ 474133 w 3602566"/>
              <a:gd name="connsiteY14" fmla="*/ 169333 h 2002366"/>
              <a:gd name="connsiteX15" fmla="*/ 474133 w 3602566"/>
              <a:gd name="connsiteY15" fmla="*/ 198966 h 2002366"/>
              <a:gd name="connsiteX16" fmla="*/ 512233 w 3602566"/>
              <a:gd name="connsiteY16" fmla="*/ 198966 h 2002366"/>
              <a:gd name="connsiteX17" fmla="*/ 512233 w 3602566"/>
              <a:gd name="connsiteY17" fmla="*/ 224366 h 2002366"/>
              <a:gd name="connsiteX18" fmla="*/ 537633 w 3602566"/>
              <a:gd name="connsiteY18" fmla="*/ 224366 h 2002366"/>
              <a:gd name="connsiteX19" fmla="*/ 537633 w 3602566"/>
              <a:gd name="connsiteY19" fmla="*/ 238654 h 2002366"/>
              <a:gd name="connsiteX20" fmla="*/ 567796 w 3602566"/>
              <a:gd name="connsiteY20" fmla="*/ 252941 h 2002366"/>
              <a:gd name="connsiteX21" fmla="*/ 588433 w 3602566"/>
              <a:gd name="connsiteY21" fmla="*/ 266700 h 2002366"/>
              <a:gd name="connsiteX22" fmla="*/ 639233 w 3602566"/>
              <a:gd name="connsiteY22" fmla="*/ 266700 h 2002366"/>
              <a:gd name="connsiteX23" fmla="*/ 639233 w 3602566"/>
              <a:gd name="connsiteY23" fmla="*/ 292100 h 2002366"/>
              <a:gd name="connsiteX24" fmla="*/ 694266 w 3602566"/>
              <a:gd name="connsiteY24" fmla="*/ 292100 h 2002366"/>
              <a:gd name="connsiteX25" fmla="*/ 694266 w 3602566"/>
              <a:gd name="connsiteY25" fmla="*/ 313266 h 2002366"/>
              <a:gd name="connsiteX26" fmla="*/ 723900 w 3602566"/>
              <a:gd name="connsiteY26" fmla="*/ 313266 h 2002366"/>
              <a:gd name="connsiteX27" fmla="*/ 723900 w 3602566"/>
              <a:gd name="connsiteY27" fmla="*/ 351366 h 2002366"/>
              <a:gd name="connsiteX28" fmla="*/ 783166 w 3602566"/>
              <a:gd name="connsiteY28" fmla="*/ 351366 h 2002366"/>
              <a:gd name="connsiteX29" fmla="*/ 783166 w 3602566"/>
              <a:gd name="connsiteY29" fmla="*/ 372533 h 2002366"/>
              <a:gd name="connsiteX30" fmla="*/ 808566 w 3602566"/>
              <a:gd name="connsiteY30" fmla="*/ 372533 h 2002366"/>
              <a:gd name="connsiteX31" fmla="*/ 808566 w 3602566"/>
              <a:gd name="connsiteY31" fmla="*/ 406400 h 2002366"/>
              <a:gd name="connsiteX32" fmla="*/ 825500 w 3602566"/>
              <a:gd name="connsiteY32" fmla="*/ 406400 h 2002366"/>
              <a:gd name="connsiteX33" fmla="*/ 825500 w 3602566"/>
              <a:gd name="connsiteY33" fmla="*/ 448733 h 2002366"/>
              <a:gd name="connsiteX34" fmla="*/ 931333 w 3602566"/>
              <a:gd name="connsiteY34" fmla="*/ 448733 h 2002366"/>
              <a:gd name="connsiteX35" fmla="*/ 931333 w 3602566"/>
              <a:gd name="connsiteY35" fmla="*/ 465666 h 2002366"/>
              <a:gd name="connsiteX36" fmla="*/ 956733 w 3602566"/>
              <a:gd name="connsiteY36" fmla="*/ 465666 h 2002366"/>
              <a:gd name="connsiteX37" fmla="*/ 956733 w 3602566"/>
              <a:gd name="connsiteY37" fmla="*/ 499533 h 2002366"/>
              <a:gd name="connsiteX38" fmla="*/ 982133 w 3602566"/>
              <a:gd name="connsiteY38" fmla="*/ 499533 h 2002366"/>
              <a:gd name="connsiteX39" fmla="*/ 982133 w 3602566"/>
              <a:gd name="connsiteY39" fmla="*/ 524933 h 2002366"/>
              <a:gd name="connsiteX40" fmla="*/ 1007533 w 3602566"/>
              <a:gd name="connsiteY40" fmla="*/ 524933 h 2002366"/>
              <a:gd name="connsiteX41" fmla="*/ 1007533 w 3602566"/>
              <a:gd name="connsiteY41" fmla="*/ 563033 h 2002366"/>
              <a:gd name="connsiteX42" fmla="*/ 1041400 w 3602566"/>
              <a:gd name="connsiteY42" fmla="*/ 563033 h 2002366"/>
              <a:gd name="connsiteX43" fmla="*/ 1041400 w 3602566"/>
              <a:gd name="connsiteY43" fmla="*/ 563033 h 2002366"/>
              <a:gd name="connsiteX44" fmla="*/ 1044046 w 3602566"/>
              <a:gd name="connsiteY44" fmla="*/ 592666 h 2002366"/>
              <a:gd name="connsiteX45" fmla="*/ 1071033 w 3602566"/>
              <a:gd name="connsiteY45" fmla="*/ 618066 h 2002366"/>
              <a:gd name="connsiteX46" fmla="*/ 1109133 w 3602566"/>
              <a:gd name="connsiteY46" fmla="*/ 618066 h 2002366"/>
              <a:gd name="connsiteX47" fmla="*/ 1109133 w 3602566"/>
              <a:gd name="connsiteY47" fmla="*/ 643995 h 2002366"/>
              <a:gd name="connsiteX48" fmla="*/ 1163637 w 3602566"/>
              <a:gd name="connsiteY48" fmla="*/ 645583 h 2002366"/>
              <a:gd name="connsiteX49" fmla="*/ 1168400 w 3602566"/>
              <a:gd name="connsiteY49" fmla="*/ 681566 h 2002366"/>
              <a:gd name="connsiteX50" fmla="*/ 1214966 w 3602566"/>
              <a:gd name="connsiteY50" fmla="*/ 681566 h 2002366"/>
              <a:gd name="connsiteX51" fmla="*/ 1214966 w 3602566"/>
              <a:gd name="connsiteY51" fmla="*/ 715433 h 2002366"/>
              <a:gd name="connsiteX52" fmla="*/ 1265766 w 3602566"/>
              <a:gd name="connsiteY52" fmla="*/ 715433 h 2002366"/>
              <a:gd name="connsiteX53" fmla="*/ 1265766 w 3602566"/>
              <a:gd name="connsiteY53" fmla="*/ 736600 h 2002366"/>
              <a:gd name="connsiteX54" fmla="*/ 1320800 w 3602566"/>
              <a:gd name="connsiteY54" fmla="*/ 736600 h 2002366"/>
              <a:gd name="connsiteX55" fmla="*/ 1320800 w 3602566"/>
              <a:gd name="connsiteY55" fmla="*/ 766233 h 2002366"/>
              <a:gd name="connsiteX56" fmla="*/ 1384300 w 3602566"/>
              <a:gd name="connsiteY56" fmla="*/ 766233 h 2002366"/>
              <a:gd name="connsiteX57" fmla="*/ 1384300 w 3602566"/>
              <a:gd name="connsiteY57" fmla="*/ 791633 h 2002366"/>
              <a:gd name="connsiteX58" fmla="*/ 1456266 w 3602566"/>
              <a:gd name="connsiteY58" fmla="*/ 791633 h 2002366"/>
              <a:gd name="connsiteX59" fmla="*/ 1456266 w 3602566"/>
              <a:gd name="connsiteY59" fmla="*/ 821266 h 2002366"/>
              <a:gd name="connsiteX60" fmla="*/ 1528233 w 3602566"/>
              <a:gd name="connsiteY60" fmla="*/ 821266 h 2002366"/>
              <a:gd name="connsiteX61" fmla="*/ 1525059 w 3602566"/>
              <a:gd name="connsiteY61" fmla="*/ 841904 h 2002366"/>
              <a:gd name="connsiteX62" fmla="*/ 1592262 w 3602566"/>
              <a:gd name="connsiteY62" fmla="*/ 843491 h 2002366"/>
              <a:gd name="connsiteX63" fmla="*/ 1600200 w 3602566"/>
              <a:gd name="connsiteY63" fmla="*/ 876300 h 2002366"/>
              <a:gd name="connsiteX64" fmla="*/ 1651000 w 3602566"/>
              <a:gd name="connsiteY64" fmla="*/ 876300 h 2002366"/>
              <a:gd name="connsiteX65" fmla="*/ 1651000 w 3602566"/>
              <a:gd name="connsiteY65" fmla="*/ 918633 h 2002366"/>
              <a:gd name="connsiteX66" fmla="*/ 1706033 w 3602566"/>
              <a:gd name="connsiteY66" fmla="*/ 918633 h 2002366"/>
              <a:gd name="connsiteX67" fmla="*/ 1706033 w 3602566"/>
              <a:gd name="connsiteY67" fmla="*/ 948266 h 2002366"/>
              <a:gd name="connsiteX68" fmla="*/ 1773766 w 3602566"/>
              <a:gd name="connsiteY68" fmla="*/ 948266 h 2002366"/>
              <a:gd name="connsiteX69" fmla="*/ 1773766 w 3602566"/>
              <a:gd name="connsiteY69" fmla="*/ 982133 h 2002366"/>
              <a:gd name="connsiteX70" fmla="*/ 1833033 w 3602566"/>
              <a:gd name="connsiteY70" fmla="*/ 982133 h 2002366"/>
              <a:gd name="connsiteX71" fmla="*/ 1833033 w 3602566"/>
              <a:gd name="connsiteY71" fmla="*/ 1028700 h 2002366"/>
              <a:gd name="connsiteX72" fmla="*/ 1879600 w 3602566"/>
              <a:gd name="connsiteY72" fmla="*/ 1028700 h 2002366"/>
              <a:gd name="connsiteX73" fmla="*/ 1879600 w 3602566"/>
              <a:gd name="connsiteY73" fmla="*/ 1087966 h 2002366"/>
              <a:gd name="connsiteX74" fmla="*/ 1917700 w 3602566"/>
              <a:gd name="connsiteY74" fmla="*/ 1087966 h 2002366"/>
              <a:gd name="connsiteX75" fmla="*/ 1934633 w 3602566"/>
              <a:gd name="connsiteY75" fmla="*/ 1104899 h 2002366"/>
              <a:gd name="connsiteX76" fmla="*/ 1955800 w 3602566"/>
              <a:gd name="connsiteY76" fmla="*/ 1126066 h 2002366"/>
              <a:gd name="connsiteX77" fmla="*/ 1955800 w 3602566"/>
              <a:gd name="connsiteY77" fmla="*/ 1164166 h 2002366"/>
              <a:gd name="connsiteX78" fmla="*/ 2019300 w 3602566"/>
              <a:gd name="connsiteY78" fmla="*/ 1164166 h 2002366"/>
              <a:gd name="connsiteX79" fmla="*/ 2019300 w 3602566"/>
              <a:gd name="connsiteY79" fmla="*/ 1206500 h 2002366"/>
              <a:gd name="connsiteX80" fmla="*/ 2082800 w 3602566"/>
              <a:gd name="connsiteY80" fmla="*/ 1206500 h 2002366"/>
              <a:gd name="connsiteX81" fmla="*/ 2082800 w 3602566"/>
              <a:gd name="connsiteY81" fmla="*/ 1244600 h 2002366"/>
              <a:gd name="connsiteX82" fmla="*/ 2116666 w 3602566"/>
              <a:gd name="connsiteY82" fmla="*/ 1244600 h 2002366"/>
              <a:gd name="connsiteX83" fmla="*/ 2129366 w 3602566"/>
              <a:gd name="connsiteY83" fmla="*/ 1257300 h 2002366"/>
              <a:gd name="connsiteX84" fmla="*/ 2175933 w 3602566"/>
              <a:gd name="connsiteY84" fmla="*/ 1257300 h 2002366"/>
              <a:gd name="connsiteX85" fmla="*/ 2175933 w 3602566"/>
              <a:gd name="connsiteY85" fmla="*/ 1316566 h 2002366"/>
              <a:gd name="connsiteX86" fmla="*/ 2222500 w 3602566"/>
              <a:gd name="connsiteY86" fmla="*/ 1316566 h 2002366"/>
              <a:gd name="connsiteX87" fmla="*/ 2222500 w 3602566"/>
              <a:gd name="connsiteY87" fmla="*/ 1346200 h 2002366"/>
              <a:gd name="connsiteX88" fmla="*/ 2290233 w 3602566"/>
              <a:gd name="connsiteY88" fmla="*/ 1346200 h 2002366"/>
              <a:gd name="connsiteX89" fmla="*/ 2290233 w 3602566"/>
              <a:gd name="connsiteY89" fmla="*/ 1397000 h 2002366"/>
              <a:gd name="connsiteX90" fmla="*/ 2349500 w 3602566"/>
              <a:gd name="connsiteY90" fmla="*/ 1397000 h 2002366"/>
              <a:gd name="connsiteX91" fmla="*/ 2349500 w 3602566"/>
              <a:gd name="connsiteY91" fmla="*/ 1397000 h 2002366"/>
              <a:gd name="connsiteX92" fmla="*/ 2413000 w 3602566"/>
              <a:gd name="connsiteY92" fmla="*/ 1397000 h 2002366"/>
              <a:gd name="connsiteX93" fmla="*/ 2413000 w 3602566"/>
              <a:gd name="connsiteY93" fmla="*/ 1456266 h 2002366"/>
              <a:gd name="connsiteX94" fmla="*/ 2480733 w 3602566"/>
              <a:gd name="connsiteY94" fmla="*/ 1456266 h 2002366"/>
              <a:gd name="connsiteX95" fmla="*/ 2480733 w 3602566"/>
              <a:gd name="connsiteY95" fmla="*/ 1477433 h 2002366"/>
              <a:gd name="connsiteX96" fmla="*/ 2569633 w 3602566"/>
              <a:gd name="connsiteY96" fmla="*/ 1477433 h 2002366"/>
              <a:gd name="connsiteX97" fmla="*/ 2569633 w 3602566"/>
              <a:gd name="connsiteY97" fmla="*/ 1536700 h 2002366"/>
              <a:gd name="connsiteX98" fmla="*/ 2624666 w 3602566"/>
              <a:gd name="connsiteY98" fmla="*/ 1536700 h 2002366"/>
              <a:gd name="connsiteX99" fmla="*/ 2624666 w 3602566"/>
              <a:gd name="connsiteY99" fmla="*/ 1566333 h 2002366"/>
              <a:gd name="connsiteX100" fmla="*/ 2662766 w 3602566"/>
              <a:gd name="connsiteY100" fmla="*/ 1566333 h 2002366"/>
              <a:gd name="connsiteX101" fmla="*/ 2662766 w 3602566"/>
              <a:gd name="connsiteY101" fmla="*/ 1604433 h 2002366"/>
              <a:gd name="connsiteX102" fmla="*/ 2717800 w 3602566"/>
              <a:gd name="connsiteY102" fmla="*/ 1604433 h 2002366"/>
              <a:gd name="connsiteX103" fmla="*/ 2717800 w 3602566"/>
              <a:gd name="connsiteY103" fmla="*/ 1634066 h 2002366"/>
              <a:gd name="connsiteX104" fmla="*/ 2764366 w 3602566"/>
              <a:gd name="connsiteY104" fmla="*/ 1634066 h 2002366"/>
              <a:gd name="connsiteX105" fmla="*/ 2764366 w 3602566"/>
              <a:gd name="connsiteY105" fmla="*/ 1680633 h 2002366"/>
              <a:gd name="connsiteX106" fmla="*/ 2874433 w 3602566"/>
              <a:gd name="connsiteY106" fmla="*/ 1680633 h 2002366"/>
              <a:gd name="connsiteX107" fmla="*/ 2874433 w 3602566"/>
              <a:gd name="connsiteY107" fmla="*/ 1731433 h 2002366"/>
              <a:gd name="connsiteX108" fmla="*/ 2963333 w 3602566"/>
              <a:gd name="connsiteY108" fmla="*/ 1731433 h 2002366"/>
              <a:gd name="connsiteX109" fmla="*/ 2963333 w 3602566"/>
              <a:gd name="connsiteY109" fmla="*/ 1786466 h 2002366"/>
              <a:gd name="connsiteX110" fmla="*/ 3005666 w 3602566"/>
              <a:gd name="connsiteY110" fmla="*/ 1786466 h 2002366"/>
              <a:gd name="connsiteX111" fmla="*/ 3005666 w 3602566"/>
              <a:gd name="connsiteY111" fmla="*/ 1820333 h 2002366"/>
              <a:gd name="connsiteX112" fmla="*/ 3043766 w 3602566"/>
              <a:gd name="connsiteY112" fmla="*/ 1820333 h 2002366"/>
              <a:gd name="connsiteX113" fmla="*/ 3043766 w 3602566"/>
              <a:gd name="connsiteY113" fmla="*/ 1858433 h 2002366"/>
              <a:gd name="connsiteX114" fmla="*/ 3107266 w 3602566"/>
              <a:gd name="connsiteY114" fmla="*/ 1858433 h 2002366"/>
              <a:gd name="connsiteX115" fmla="*/ 3107266 w 3602566"/>
              <a:gd name="connsiteY115" fmla="*/ 1917700 h 2002366"/>
              <a:gd name="connsiteX116" fmla="*/ 3200400 w 3602566"/>
              <a:gd name="connsiteY116" fmla="*/ 1917700 h 2002366"/>
              <a:gd name="connsiteX117" fmla="*/ 3200400 w 3602566"/>
              <a:gd name="connsiteY117" fmla="*/ 2002366 h 2002366"/>
              <a:gd name="connsiteX118" fmla="*/ 3602566 w 3602566"/>
              <a:gd name="connsiteY118" fmla="*/ 2002366 h 2002366"/>
              <a:gd name="connsiteX0" fmla="*/ 0 w 3602566"/>
              <a:gd name="connsiteY0" fmla="*/ 0 h 2002366"/>
              <a:gd name="connsiteX1" fmla="*/ 105833 w 3602566"/>
              <a:gd name="connsiteY1" fmla="*/ 0 h 2002366"/>
              <a:gd name="connsiteX2" fmla="*/ 105833 w 3602566"/>
              <a:gd name="connsiteY2" fmla="*/ 16933 h 2002366"/>
              <a:gd name="connsiteX3" fmla="*/ 203200 w 3602566"/>
              <a:gd name="connsiteY3" fmla="*/ 16933 h 2002366"/>
              <a:gd name="connsiteX4" fmla="*/ 203200 w 3602566"/>
              <a:gd name="connsiteY4" fmla="*/ 55033 h 2002366"/>
              <a:gd name="connsiteX5" fmla="*/ 237066 w 3602566"/>
              <a:gd name="connsiteY5" fmla="*/ 55033 h 2002366"/>
              <a:gd name="connsiteX6" fmla="*/ 237066 w 3602566"/>
              <a:gd name="connsiteY6" fmla="*/ 84666 h 2002366"/>
              <a:gd name="connsiteX7" fmla="*/ 283633 w 3602566"/>
              <a:gd name="connsiteY7" fmla="*/ 84666 h 2002366"/>
              <a:gd name="connsiteX8" fmla="*/ 283633 w 3602566"/>
              <a:gd name="connsiteY8" fmla="*/ 118533 h 2002366"/>
              <a:gd name="connsiteX9" fmla="*/ 350837 w 3602566"/>
              <a:gd name="connsiteY9" fmla="*/ 116946 h 2002366"/>
              <a:gd name="connsiteX10" fmla="*/ 351366 w 3602566"/>
              <a:gd name="connsiteY10" fmla="*/ 139700 h 2002366"/>
              <a:gd name="connsiteX11" fmla="*/ 427566 w 3602566"/>
              <a:gd name="connsiteY11" fmla="*/ 139700 h 2002366"/>
              <a:gd name="connsiteX12" fmla="*/ 427566 w 3602566"/>
              <a:gd name="connsiteY12" fmla="*/ 139700 h 2002366"/>
              <a:gd name="connsiteX13" fmla="*/ 427566 w 3602566"/>
              <a:gd name="connsiteY13" fmla="*/ 169333 h 2002366"/>
              <a:gd name="connsiteX14" fmla="*/ 474133 w 3602566"/>
              <a:gd name="connsiteY14" fmla="*/ 169333 h 2002366"/>
              <a:gd name="connsiteX15" fmla="*/ 474133 w 3602566"/>
              <a:gd name="connsiteY15" fmla="*/ 198966 h 2002366"/>
              <a:gd name="connsiteX16" fmla="*/ 512233 w 3602566"/>
              <a:gd name="connsiteY16" fmla="*/ 198966 h 2002366"/>
              <a:gd name="connsiteX17" fmla="*/ 512233 w 3602566"/>
              <a:gd name="connsiteY17" fmla="*/ 224366 h 2002366"/>
              <a:gd name="connsiteX18" fmla="*/ 537633 w 3602566"/>
              <a:gd name="connsiteY18" fmla="*/ 224366 h 2002366"/>
              <a:gd name="connsiteX19" fmla="*/ 537633 w 3602566"/>
              <a:gd name="connsiteY19" fmla="*/ 238654 h 2002366"/>
              <a:gd name="connsiteX20" fmla="*/ 567796 w 3602566"/>
              <a:gd name="connsiteY20" fmla="*/ 252941 h 2002366"/>
              <a:gd name="connsiteX21" fmla="*/ 588433 w 3602566"/>
              <a:gd name="connsiteY21" fmla="*/ 266700 h 2002366"/>
              <a:gd name="connsiteX22" fmla="*/ 639233 w 3602566"/>
              <a:gd name="connsiteY22" fmla="*/ 266700 h 2002366"/>
              <a:gd name="connsiteX23" fmla="*/ 639233 w 3602566"/>
              <a:gd name="connsiteY23" fmla="*/ 292100 h 2002366"/>
              <a:gd name="connsiteX24" fmla="*/ 694266 w 3602566"/>
              <a:gd name="connsiteY24" fmla="*/ 292100 h 2002366"/>
              <a:gd name="connsiteX25" fmla="*/ 694266 w 3602566"/>
              <a:gd name="connsiteY25" fmla="*/ 313266 h 2002366"/>
              <a:gd name="connsiteX26" fmla="*/ 723900 w 3602566"/>
              <a:gd name="connsiteY26" fmla="*/ 313266 h 2002366"/>
              <a:gd name="connsiteX27" fmla="*/ 723900 w 3602566"/>
              <a:gd name="connsiteY27" fmla="*/ 351366 h 2002366"/>
              <a:gd name="connsiteX28" fmla="*/ 783166 w 3602566"/>
              <a:gd name="connsiteY28" fmla="*/ 351366 h 2002366"/>
              <a:gd name="connsiteX29" fmla="*/ 783166 w 3602566"/>
              <a:gd name="connsiteY29" fmla="*/ 372533 h 2002366"/>
              <a:gd name="connsiteX30" fmla="*/ 808566 w 3602566"/>
              <a:gd name="connsiteY30" fmla="*/ 372533 h 2002366"/>
              <a:gd name="connsiteX31" fmla="*/ 808566 w 3602566"/>
              <a:gd name="connsiteY31" fmla="*/ 406400 h 2002366"/>
              <a:gd name="connsiteX32" fmla="*/ 825500 w 3602566"/>
              <a:gd name="connsiteY32" fmla="*/ 406400 h 2002366"/>
              <a:gd name="connsiteX33" fmla="*/ 825500 w 3602566"/>
              <a:gd name="connsiteY33" fmla="*/ 448733 h 2002366"/>
              <a:gd name="connsiteX34" fmla="*/ 931333 w 3602566"/>
              <a:gd name="connsiteY34" fmla="*/ 448733 h 2002366"/>
              <a:gd name="connsiteX35" fmla="*/ 931333 w 3602566"/>
              <a:gd name="connsiteY35" fmla="*/ 465666 h 2002366"/>
              <a:gd name="connsiteX36" fmla="*/ 956733 w 3602566"/>
              <a:gd name="connsiteY36" fmla="*/ 465666 h 2002366"/>
              <a:gd name="connsiteX37" fmla="*/ 956733 w 3602566"/>
              <a:gd name="connsiteY37" fmla="*/ 499533 h 2002366"/>
              <a:gd name="connsiteX38" fmla="*/ 982133 w 3602566"/>
              <a:gd name="connsiteY38" fmla="*/ 499533 h 2002366"/>
              <a:gd name="connsiteX39" fmla="*/ 982133 w 3602566"/>
              <a:gd name="connsiteY39" fmla="*/ 524933 h 2002366"/>
              <a:gd name="connsiteX40" fmla="*/ 1007533 w 3602566"/>
              <a:gd name="connsiteY40" fmla="*/ 524933 h 2002366"/>
              <a:gd name="connsiteX41" fmla="*/ 1007533 w 3602566"/>
              <a:gd name="connsiteY41" fmla="*/ 563033 h 2002366"/>
              <a:gd name="connsiteX42" fmla="*/ 1041400 w 3602566"/>
              <a:gd name="connsiteY42" fmla="*/ 563033 h 2002366"/>
              <a:gd name="connsiteX43" fmla="*/ 1041400 w 3602566"/>
              <a:gd name="connsiteY43" fmla="*/ 563033 h 2002366"/>
              <a:gd name="connsiteX44" fmla="*/ 1044046 w 3602566"/>
              <a:gd name="connsiteY44" fmla="*/ 592666 h 2002366"/>
              <a:gd name="connsiteX45" fmla="*/ 1071033 w 3602566"/>
              <a:gd name="connsiteY45" fmla="*/ 618066 h 2002366"/>
              <a:gd name="connsiteX46" fmla="*/ 1109133 w 3602566"/>
              <a:gd name="connsiteY46" fmla="*/ 618066 h 2002366"/>
              <a:gd name="connsiteX47" fmla="*/ 1109133 w 3602566"/>
              <a:gd name="connsiteY47" fmla="*/ 643995 h 2002366"/>
              <a:gd name="connsiteX48" fmla="*/ 1163637 w 3602566"/>
              <a:gd name="connsiteY48" fmla="*/ 645583 h 2002366"/>
              <a:gd name="connsiteX49" fmla="*/ 1168400 w 3602566"/>
              <a:gd name="connsiteY49" fmla="*/ 681566 h 2002366"/>
              <a:gd name="connsiteX50" fmla="*/ 1214966 w 3602566"/>
              <a:gd name="connsiteY50" fmla="*/ 681566 h 2002366"/>
              <a:gd name="connsiteX51" fmla="*/ 1214966 w 3602566"/>
              <a:gd name="connsiteY51" fmla="*/ 715433 h 2002366"/>
              <a:gd name="connsiteX52" fmla="*/ 1265766 w 3602566"/>
              <a:gd name="connsiteY52" fmla="*/ 715433 h 2002366"/>
              <a:gd name="connsiteX53" fmla="*/ 1265766 w 3602566"/>
              <a:gd name="connsiteY53" fmla="*/ 736600 h 2002366"/>
              <a:gd name="connsiteX54" fmla="*/ 1320800 w 3602566"/>
              <a:gd name="connsiteY54" fmla="*/ 736600 h 2002366"/>
              <a:gd name="connsiteX55" fmla="*/ 1320800 w 3602566"/>
              <a:gd name="connsiteY55" fmla="*/ 766233 h 2002366"/>
              <a:gd name="connsiteX56" fmla="*/ 1384300 w 3602566"/>
              <a:gd name="connsiteY56" fmla="*/ 766233 h 2002366"/>
              <a:gd name="connsiteX57" fmla="*/ 1384300 w 3602566"/>
              <a:gd name="connsiteY57" fmla="*/ 791633 h 2002366"/>
              <a:gd name="connsiteX58" fmla="*/ 1456266 w 3602566"/>
              <a:gd name="connsiteY58" fmla="*/ 791633 h 2002366"/>
              <a:gd name="connsiteX59" fmla="*/ 1456266 w 3602566"/>
              <a:gd name="connsiteY59" fmla="*/ 821266 h 2002366"/>
              <a:gd name="connsiteX60" fmla="*/ 1528233 w 3602566"/>
              <a:gd name="connsiteY60" fmla="*/ 821266 h 2002366"/>
              <a:gd name="connsiteX61" fmla="*/ 1532997 w 3602566"/>
              <a:gd name="connsiteY61" fmla="*/ 845079 h 2002366"/>
              <a:gd name="connsiteX62" fmla="*/ 1592262 w 3602566"/>
              <a:gd name="connsiteY62" fmla="*/ 843491 h 2002366"/>
              <a:gd name="connsiteX63" fmla="*/ 1600200 w 3602566"/>
              <a:gd name="connsiteY63" fmla="*/ 876300 h 2002366"/>
              <a:gd name="connsiteX64" fmla="*/ 1651000 w 3602566"/>
              <a:gd name="connsiteY64" fmla="*/ 876300 h 2002366"/>
              <a:gd name="connsiteX65" fmla="*/ 1651000 w 3602566"/>
              <a:gd name="connsiteY65" fmla="*/ 918633 h 2002366"/>
              <a:gd name="connsiteX66" fmla="*/ 1706033 w 3602566"/>
              <a:gd name="connsiteY66" fmla="*/ 918633 h 2002366"/>
              <a:gd name="connsiteX67" fmla="*/ 1706033 w 3602566"/>
              <a:gd name="connsiteY67" fmla="*/ 948266 h 2002366"/>
              <a:gd name="connsiteX68" fmla="*/ 1773766 w 3602566"/>
              <a:gd name="connsiteY68" fmla="*/ 948266 h 2002366"/>
              <a:gd name="connsiteX69" fmla="*/ 1773766 w 3602566"/>
              <a:gd name="connsiteY69" fmla="*/ 982133 h 2002366"/>
              <a:gd name="connsiteX70" fmla="*/ 1833033 w 3602566"/>
              <a:gd name="connsiteY70" fmla="*/ 982133 h 2002366"/>
              <a:gd name="connsiteX71" fmla="*/ 1833033 w 3602566"/>
              <a:gd name="connsiteY71" fmla="*/ 1028700 h 2002366"/>
              <a:gd name="connsiteX72" fmla="*/ 1879600 w 3602566"/>
              <a:gd name="connsiteY72" fmla="*/ 1028700 h 2002366"/>
              <a:gd name="connsiteX73" fmla="*/ 1879600 w 3602566"/>
              <a:gd name="connsiteY73" fmla="*/ 1087966 h 2002366"/>
              <a:gd name="connsiteX74" fmla="*/ 1917700 w 3602566"/>
              <a:gd name="connsiteY74" fmla="*/ 1087966 h 2002366"/>
              <a:gd name="connsiteX75" fmla="*/ 1934633 w 3602566"/>
              <a:gd name="connsiteY75" fmla="*/ 1104899 h 2002366"/>
              <a:gd name="connsiteX76" fmla="*/ 1955800 w 3602566"/>
              <a:gd name="connsiteY76" fmla="*/ 1126066 h 2002366"/>
              <a:gd name="connsiteX77" fmla="*/ 1955800 w 3602566"/>
              <a:gd name="connsiteY77" fmla="*/ 1164166 h 2002366"/>
              <a:gd name="connsiteX78" fmla="*/ 2019300 w 3602566"/>
              <a:gd name="connsiteY78" fmla="*/ 1164166 h 2002366"/>
              <a:gd name="connsiteX79" fmla="*/ 2019300 w 3602566"/>
              <a:gd name="connsiteY79" fmla="*/ 1206500 h 2002366"/>
              <a:gd name="connsiteX80" fmla="*/ 2082800 w 3602566"/>
              <a:gd name="connsiteY80" fmla="*/ 1206500 h 2002366"/>
              <a:gd name="connsiteX81" fmla="*/ 2082800 w 3602566"/>
              <a:gd name="connsiteY81" fmla="*/ 1244600 h 2002366"/>
              <a:gd name="connsiteX82" fmla="*/ 2116666 w 3602566"/>
              <a:gd name="connsiteY82" fmla="*/ 1244600 h 2002366"/>
              <a:gd name="connsiteX83" fmla="*/ 2129366 w 3602566"/>
              <a:gd name="connsiteY83" fmla="*/ 1257300 h 2002366"/>
              <a:gd name="connsiteX84" fmla="*/ 2175933 w 3602566"/>
              <a:gd name="connsiteY84" fmla="*/ 1257300 h 2002366"/>
              <a:gd name="connsiteX85" fmla="*/ 2175933 w 3602566"/>
              <a:gd name="connsiteY85" fmla="*/ 1316566 h 2002366"/>
              <a:gd name="connsiteX86" fmla="*/ 2222500 w 3602566"/>
              <a:gd name="connsiteY86" fmla="*/ 1316566 h 2002366"/>
              <a:gd name="connsiteX87" fmla="*/ 2222500 w 3602566"/>
              <a:gd name="connsiteY87" fmla="*/ 1346200 h 2002366"/>
              <a:gd name="connsiteX88" fmla="*/ 2290233 w 3602566"/>
              <a:gd name="connsiteY88" fmla="*/ 1346200 h 2002366"/>
              <a:gd name="connsiteX89" fmla="*/ 2290233 w 3602566"/>
              <a:gd name="connsiteY89" fmla="*/ 1397000 h 2002366"/>
              <a:gd name="connsiteX90" fmla="*/ 2349500 w 3602566"/>
              <a:gd name="connsiteY90" fmla="*/ 1397000 h 2002366"/>
              <a:gd name="connsiteX91" fmla="*/ 2349500 w 3602566"/>
              <a:gd name="connsiteY91" fmla="*/ 1397000 h 2002366"/>
              <a:gd name="connsiteX92" fmla="*/ 2413000 w 3602566"/>
              <a:gd name="connsiteY92" fmla="*/ 1397000 h 2002366"/>
              <a:gd name="connsiteX93" fmla="*/ 2413000 w 3602566"/>
              <a:gd name="connsiteY93" fmla="*/ 1456266 h 2002366"/>
              <a:gd name="connsiteX94" fmla="*/ 2480733 w 3602566"/>
              <a:gd name="connsiteY94" fmla="*/ 1456266 h 2002366"/>
              <a:gd name="connsiteX95" fmla="*/ 2480733 w 3602566"/>
              <a:gd name="connsiteY95" fmla="*/ 1477433 h 2002366"/>
              <a:gd name="connsiteX96" fmla="*/ 2569633 w 3602566"/>
              <a:gd name="connsiteY96" fmla="*/ 1477433 h 2002366"/>
              <a:gd name="connsiteX97" fmla="*/ 2569633 w 3602566"/>
              <a:gd name="connsiteY97" fmla="*/ 1536700 h 2002366"/>
              <a:gd name="connsiteX98" fmla="*/ 2624666 w 3602566"/>
              <a:gd name="connsiteY98" fmla="*/ 1536700 h 2002366"/>
              <a:gd name="connsiteX99" fmla="*/ 2624666 w 3602566"/>
              <a:gd name="connsiteY99" fmla="*/ 1566333 h 2002366"/>
              <a:gd name="connsiteX100" fmla="*/ 2662766 w 3602566"/>
              <a:gd name="connsiteY100" fmla="*/ 1566333 h 2002366"/>
              <a:gd name="connsiteX101" fmla="*/ 2662766 w 3602566"/>
              <a:gd name="connsiteY101" fmla="*/ 1604433 h 2002366"/>
              <a:gd name="connsiteX102" fmla="*/ 2717800 w 3602566"/>
              <a:gd name="connsiteY102" fmla="*/ 1604433 h 2002366"/>
              <a:gd name="connsiteX103" fmla="*/ 2717800 w 3602566"/>
              <a:gd name="connsiteY103" fmla="*/ 1634066 h 2002366"/>
              <a:gd name="connsiteX104" fmla="*/ 2764366 w 3602566"/>
              <a:gd name="connsiteY104" fmla="*/ 1634066 h 2002366"/>
              <a:gd name="connsiteX105" fmla="*/ 2764366 w 3602566"/>
              <a:gd name="connsiteY105" fmla="*/ 1680633 h 2002366"/>
              <a:gd name="connsiteX106" fmla="*/ 2874433 w 3602566"/>
              <a:gd name="connsiteY106" fmla="*/ 1680633 h 2002366"/>
              <a:gd name="connsiteX107" fmla="*/ 2874433 w 3602566"/>
              <a:gd name="connsiteY107" fmla="*/ 1731433 h 2002366"/>
              <a:gd name="connsiteX108" fmla="*/ 2963333 w 3602566"/>
              <a:gd name="connsiteY108" fmla="*/ 1731433 h 2002366"/>
              <a:gd name="connsiteX109" fmla="*/ 2963333 w 3602566"/>
              <a:gd name="connsiteY109" fmla="*/ 1786466 h 2002366"/>
              <a:gd name="connsiteX110" fmla="*/ 3005666 w 3602566"/>
              <a:gd name="connsiteY110" fmla="*/ 1786466 h 2002366"/>
              <a:gd name="connsiteX111" fmla="*/ 3005666 w 3602566"/>
              <a:gd name="connsiteY111" fmla="*/ 1820333 h 2002366"/>
              <a:gd name="connsiteX112" fmla="*/ 3043766 w 3602566"/>
              <a:gd name="connsiteY112" fmla="*/ 1820333 h 2002366"/>
              <a:gd name="connsiteX113" fmla="*/ 3043766 w 3602566"/>
              <a:gd name="connsiteY113" fmla="*/ 1858433 h 2002366"/>
              <a:gd name="connsiteX114" fmla="*/ 3107266 w 3602566"/>
              <a:gd name="connsiteY114" fmla="*/ 1858433 h 2002366"/>
              <a:gd name="connsiteX115" fmla="*/ 3107266 w 3602566"/>
              <a:gd name="connsiteY115" fmla="*/ 1917700 h 2002366"/>
              <a:gd name="connsiteX116" fmla="*/ 3200400 w 3602566"/>
              <a:gd name="connsiteY116" fmla="*/ 1917700 h 2002366"/>
              <a:gd name="connsiteX117" fmla="*/ 3200400 w 3602566"/>
              <a:gd name="connsiteY117" fmla="*/ 2002366 h 2002366"/>
              <a:gd name="connsiteX118" fmla="*/ 3602566 w 3602566"/>
              <a:gd name="connsiteY118" fmla="*/ 2002366 h 2002366"/>
              <a:gd name="connsiteX0" fmla="*/ 0 w 3602566"/>
              <a:gd name="connsiteY0" fmla="*/ 0 h 2002366"/>
              <a:gd name="connsiteX1" fmla="*/ 105833 w 3602566"/>
              <a:gd name="connsiteY1" fmla="*/ 0 h 2002366"/>
              <a:gd name="connsiteX2" fmla="*/ 105833 w 3602566"/>
              <a:gd name="connsiteY2" fmla="*/ 16933 h 2002366"/>
              <a:gd name="connsiteX3" fmla="*/ 203200 w 3602566"/>
              <a:gd name="connsiteY3" fmla="*/ 16933 h 2002366"/>
              <a:gd name="connsiteX4" fmla="*/ 203200 w 3602566"/>
              <a:gd name="connsiteY4" fmla="*/ 55033 h 2002366"/>
              <a:gd name="connsiteX5" fmla="*/ 237066 w 3602566"/>
              <a:gd name="connsiteY5" fmla="*/ 55033 h 2002366"/>
              <a:gd name="connsiteX6" fmla="*/ 237066 w 3602566"/>
              <a:gd name="connsiteY6" fmla="*/ 84666 h 2002366"/>
              <a:gd name="connsiteX7" fmla="*/ 283633 w 3602566"/>
              <a:gd name="connsiteY7" fmla="*/ 84666 h 2002366"/>
              <a:gd name="connsiteX8" fmla="*/ 283633 w 3602566"/>
              <a:gd name="connsiteY8" fmla="*/ 118533 h 2002366"/>
              <a:gd name="connsiteX9" fmla="*/ 350837 w 3602566"/>
              <a:gd name="connsiteY9" fmla="*/ 116946 h 2002366"/>
              <a:gd name="connsiteX10" fmla="*/ 351366 w 3602566"/>
              <a:gd name="connsiteY10" fmla="*/ 139700 h 2002366"/>
              <a:gd name="connsiteX11" fmla="*/ 427566 w 3602566"/>
              <a:gd name="connsiteY11" fmla="*/ 139700 h 2002366"/>
              <a:gd name="connsiteX12" fmla="*/ 427566 w 3602566"/>
              <a:gd name="connsiteY12" fmla="*/ 139700 h 2002366"/>
              <a:gd name="connsiteX13" fmla="*/ 427566 w 3602566"/>
              <a:gd name="connsiteY13" fmla="*/ 169333 h 2002366"/>
              <a:gd name="connsiteX14" fmla="*/ 474133 w 3602566"/>
              <a:gd name="connsiteY14" fmla="*/ 169333 h 2002366"/>
              <a:gd name="connsiteX15" fmla="*/ 474133 w 3602566"/>
              <a:gd name="connsiteY15" fmla="*/ 198966 h 2002366"/>
              <a:gd name="connsiteX16" fmla="*/ 512233 w 3602566"/>
              <a:gd name="connsiteY16" fmla="*/ 198966 h 2002366"/>
              <a:gd name="connsiteX17" fmla="*/ 512233 w 3602566"/>
              <a:gd name="connsiteY17" fmla="*/ 224366 h 2002366"/>
              <a:gd name="connsiteX18" fmla="*/ 537633 w 3602566"/>
              <a:gd name="connsiteY18" fmla="*/ 224366 h 2002366"/>
              <a:gd name="connsiteX19" fmla="*/ 537633 w 3602566"/>
              <a:gd name="connsiteY19" fmla="*/ 238654 h 2002366"/>
              <a:gd name="connsiteX20" fmla="*/ 567796 w 3602566"/>
              <a:gd name="connsiteY20" fmla="*/ 252941 h 2002366"/>
              <a:gd name="connsiteX21" fmla="*/ 588433 w 3602566"/>
              <a:gd name="connsiteY21" fmla="*/ 266700 h 2002366"/>
              <a:gd name="connsiteX22" fmla="*/ 639233 w 3602566"/>
              <a:gd name="connsiteY22" fmla="*/ 266700 h 2002366"/>
              <a:gd name="connsiteX23" fmla="*/ 639233 w 3602566"/>
              <a:gd name="connsiteY23" fmla="*/ 292100 h 2002366"/>
              <a:gd name="connsiteX24" fmla="*/ 694266 w 3602566"/>
              <a:gd name="connsiteY24" fmla="*/ 292100 h 2002366"/>
              <a:gd name="connsiteX25" fmla="*/ 694266 w 3602566"/>
              <a:gd name="connsiteY25" fmla="*/ 313266 h 2002366"/>
              <a:gd name="connsiteX26" fmla="*/ 723900 w 3602566"/>
              <a:gd name="connsiteY26" fmla="*/ 313266 h 2002366"/>
              <a:gd name="connsiteX27" fmla="*/ 723900 w 3602566"/>
              <a:gd name="connsiteY27" fmla="*/ 351366 h 2002366"/>
              <a:gd name="connsiteX28" fmla="*/ 783166 w 3602566"/>
              <a:gd name="connsiteY28" fmla="*/ 351366 h 2002366"/>
              <a:gd name="connsiteX29" fmla="*/ 783166 w 3602566"/>
              <a:gd name="connsiteY29" fmla="*/ 372533 h 2002366"/>
              <a:gd name="connsiteX30" fmla="*/ 808566 w 3602566"/>
              <a:gd name="connsiteY30" fmla="*/ 372533 h 2002366"/>
              <a:gd name="connsiteX31" fmla="*/ 808566 w 3602566"/>
              <a:gd name="connsiteY31" fmla="*/ 406400 h 2002366"/>
              <a:gd name="connsiteX32" fmla="*/ 825500 w 3602566"/>
              <a:gd name="connsiteY32" fmla="*/ 406400 h 2002366"/>
              <a:gd name="connsiteX33" fmla="*/ 825500 w 3602566"/>
              <a:gd name="connsiteY33" fmla="*/ 448733 h 2002366"/>
              <a:gd name="connsiteX34" fmla="*/ 931333 w 3602566"/>
              <a:gd name="connsiteY34" fmla="*/ 448733 h 2002366"/>
              <a:gd name="connsiteX35" fmla="*/ 931333 w 3602566"/>
              <a:gd name="connsiteY35" fmla="*/ 465666 h 2002366"/>
              <a:gd name="connsiteX36" fmla="*/ 956733 w 3602566"/>
              <a:gd name="connsiteY36" fmla="*/ 465666 h 2002366"/>
              <a:gd name="connsiteX37" fmla="*/ 956733 w 3602566"/>
              <a:gd name="connsiteY37" fmla="*/ 499533 h 2002366"/>
              <a:gd name="connsiteX38" fmla="*/ 982133 w 3602566"/>
              <a:gd name="connsiteY38" fmla="*/ 499533 h 2002366"/>
              <a:gd name="connsiteX39" fmla="*/ 982133 w 3602566"/>
              <a:gd name="connsiteY39" fmla="*/ 524933 h 2002366"/>
              <a:gd name="connsiteX40" fmla="*/ 1007533 w 3602566"/>
              <a:gd name="connsiteY40" fmla="*/ 524933 h 2002366"/>
              <a:gd name="connsiteX41" fmla="*/ 1007533 w 3602566"/>
              <a:gd name="connsiteY41" fmla="*/ 563033 h 2002366"/>
              <a:gd name="connsiteX42" fmla="*/ 1041400 w 3602566"/>
              <a:gd name="connsiteY42" fmla="*/ 563033 h 2002366"/>
              <a:gd name="connsiteX43" fmla="*/ 1041400 w 3602566"/>
              <a:gd name="connsiteY43" fmla="*/ 563033 h 2002366"/>
              <a:gd name="connsiteX44" fmla="*/ 1044046 w 3602566"/>
              <a:gd name="connsiteY44" fmla="*/ 592666 h 2002366"/>
              <a:gd name="connsiteX45" fmla="*/ 1071033 w 3602566"/>
              <a:gd name="connsiteY45" fmla="*/ 618066 h 2002366"/>
              <a:gd name="connsiteX46" fmla="*/ 1109133 w 3602566"/>
              <a:gd name="connsiteY46" fmla="*/ 618066 h 2002366"/>
              <a:gd name="connsiteX47" fmla="*/ 1109133 w 3602566"/>
              <a:gd name="connsiteY47" fmla="*/ 643995 h 2002366"/>
              <a:gd name="connsiteX48" fmla="*/ 1163637 w 3602566"/>
              <a:gd name="connsiteY48" fmla="*/ 645583 h 2002366"/>
              <a:gd name="connsiteX49" fmla="*/ 1168400 w 3602566"/>
              <a:gd name="connsiteY49" fmla="*/ 681566 h 2002366"/>
              <a:gd name="connsiteX50" fmla="*/ 1214966 w 3602566"/>
              <a:gd name="connsiteY50" fmla="*/ 681566 h 2002366"/>
              <a:gd name="connsiteX51" fmla="*/ 1214966 w 3602566"/>
              <a:gd name="connsiteY51" fmla="*/ 715433 h 2002366"/>
              <a:gd name="connsiteX52" fmla="*/ 1265766 w 3602566"/>
              <a:gd name="connsiteY52" fmla="*/ 715433 h 2002366"/>
              <a:gd name="connsiteX53" fmla="*/ 1265766 w 3602566"/>
              <a:gd name="connsiteY53" fmla="*/ 736600 h 2002366"/>
              <a:gd name="connsiteX54" fmla="*/ 1320800 w 3602566"/>
              <a:gd name="connsiteY54" fmla="*/ 736600 h 2002366"/>
              <a:gd name="connsiteX55" fmla="*/ 1320800 w 3602566"/>
              <a:gd name="connsiteY55" fmla="*/ 766233 h 2002366"/>
              <a:gd name="connsiteX56" fmla="*/ 1384300 w 3602566"/>
              <a:gd name="connsiteY56" fmla="*/ 766233 h 2002366"/>
              <a:gd name="connsiteX57" fmla="*/ 1384300 w 3602566"/>
              <a:gd name="connsiteY57" fmla="*/ 791633 h 2002366"/>
              <a:gd name="connsiteX58" fmla="*/ 1456266 w 3602566"/>
              <a:gd name="connsiteY58" fmla="*/ 791633 h 2002366"/>
              <a:gd name="connsiteX59" fmla="*/ 1456266 w 3602566"/>
              <a:gd name="connsiteY59" fmla="*/ 821266 h 2002366"/>
              <a:gd name="connsiteX60" fmla="*/ 1528233 w 3602566"/>
              <a:gd name="connsiteY60" fmla="*/ 821266 h 2002366"/>
              <a:gd name="connsiteX61" fmla="*/ 1525060 w 3602566"/>
              <a:gd name="connsiteY61" fmla="*/ 843491 h 2002366"/>
              <a:gd name="connsiteX62" fmla="*/ 1592262 w 3602566"/>
              <a:gd name="connsiteY62" fmla="*/ 843491 h 2002366"/>
              <a:gd name="connsiteX63" fmla="*/ 1600200 w 3602566"/>
              <a:gd name="connsiteY63" fmla="*/ 876300 h 2002366"/>
              <a:gd name="connsiteX64" fmla="*/ 1651000 w 3602566"/>
              <a:gd name="connsiteY64" fmla="*/ 876300 h 2002366"/>
              <a:gd name="connsiteX65" fmla="*/ 1651000 w 3602566"/>
              <a:gd name="connsiteY65" fmla="*/ 918633 h 2002366"/>
              <a:gd name="connsiteX66" fmla="*/ 1706033 w 3602566"/>
              <a:gd name="connsiteY66" fmla="*/ 918633 h 2002366"/>
              <a:gd name="connsiteX67" fmla="*/ 1706033 w 3602566"/>
              <a:gd name="connsiteY67" fmla="*/ 948266 h 2002366"/>
              <a:gd name="connsiteX68" fmla="*/ 1773766 w 3602566"/>
              <a:gd name="connsiteY68" fmla="*/ 948266 h 2002366"/>
              <a:gd name="connsiteX69" fmla="*/ 1773766 w 3602566"/>
              <a:gd name="connsiteY69" fmla="*/ 982133 h 2002366"/>
              <a:gd name="connsiteX70" fmla="*/ 1833033 w 3602566"/>
              <a:gd name="connsiteY70" fmla="*/ 982133 h 2002366"/>
              <a:gd name="connsiteX71" fmla="*/ 1833033 w 3602566"/>
              <a:gd name="connsiteY71" fmla="*/ 1028700 h 2002366"/>
              <a:gd name="connsiteX72" fmla="*/ 1879600 w 3602566"/>
              <a:gd name="connsiteY72" fmla="*/ 1028700 h 2002366"/>
              <a:gd name="connsiteX73" fmla="*/ 1879600 w 3602566"/>
              <a:gd name="connsiteY73" fmla="*/ 1087966 h 2002366"/>
              <a:gd name="connsiteX74" fmla="*/ 1917700 w 3602566"/>
              <a:gd name="connsiteY74" fmla="*/ 1087966 h 2002366"/>
              <a:gd name="connsiteX75" fmla="*/ 1934633 w 3602566"/>
              <a:gd name="connsiteY75" fmla="*/ 1104899 h 2002366"/>
              <a:gd name="connsiteX76" fmla="*/ 1955800 w 3602566"/>
              <a:gd name="connsiteY76" fmla="*/ 1126066 h 2002366"/>
              <a:gd name="connsiteX77" fmla="*/ 1955800 w 3602566"/>
              <a:gd name="connsiteY77" fmla="*/ 1164166 h 2002366"/>
              <a:gd name="connsiteX78" fmla="*/ 2019300 w 3602566"/>
              <a:gd name="connsiteY78" fmla="*/ 1164166 h 2002366"/>
              <a:gd name="connsiteX79" fmla="*/ 2019300 w 3602566"/>
              <a:gd name="connsiteY79" fmla="*/ 1206500 h 2002366"/>
              <a:gd name="connsiteX80" fmla="*/ 2082800 w 3602566"/>
              <a:gd name="connsiteY80" fmla="*/ 1206500 h 2002366"/>
              <a:gd name="connsiteX81" fmla="*/ 2082800 w 3602566"/>
              <a:gd name="connsiteY81" fmla="*/ 1244600 h 2002366"/>
              <a:gd name="connsiteX82" fmla="*/ 2116666 w 3602566"/>
              <a:gd name="connsiteY82" fmla="*/ 1244600 h 2002366"/>
              <a:gd name="connsiteX83" fmla="*/ 2129366 w 3602566"/>
              <a:gd name="connsiteY83" fmla="*/ 1257300 h 2002366"/>
              <a:gd name="connsiteX84" fmla="*/ 2175933 w 3602566"/>
              <a:gd name="connsiteY84" fmla="*/ 1257300 h 2002366"/>
              <a:gd name="connsiteX85" fmla="*/ 2175933 w 3602566"/>
              <a:gd name="connsiteY85" fmla="*/ 1316566 h 2002366"/>
              <a:gd name="connsiteX86" fmla="*/ 2222500 w 3602566"/>
              <a:gd name="connsiteY86" fmla="*/ 1316566 h 2002366"/>
              <a:gd name="connsiteX87" fmla="*/ 2222500 w 3602566"/>
              <a:gd name="connsiteY87" fmla="*/ 1346200 h 2002366"/>
              <a:gd name="connsiteX88" fmla="*/ 2290233 w 3602566"/>
              <a:gd name="connsiteY88" fmla="*/ 1346200 h 2002366"/>
              <a:gd name="connsiteX89" fmla="*/ 2290233 w 3602566"/>
              <a:gd name="connsiteY89" fmla="*/ 1397000 h 2002366"/>
              <a:gd name="connsiteX90" fmla="*/ 2349500 w 3602566"/>
              <a:gd name="connsiteY90" fmla="*/ 1397000 h 2002366"/>
              <a:gd name="connsiteX91" fmla="*/ 2349500 w 3602566"/>
              <a:gd name="connsiteY91" fmla="*/ 1397000 h 2002366"/>
              <a:gd name="connsiteX92" fmla="*/ 2413000 w 3602566"/>
              <a:gd name="connsiteY92" fmla="*/ 1397000 h 2002366"/>
              <a:gd name="connsiteX93" fmla="*/ 2413000 w 3602566"/>
              <a:gd name="connsiteY93" fmla="*/ 1456266 h 2002366"/>
              <a:gd name="connsiteX94" fmla="*/ 2480733 w 3602566"/>
              <a:gd name="connsiteY94" fmla="*/ 1456266 h 2002366"/>
              <a:gd name="connsiteX95" fmla="*/ 2480733 w 3602566"/>
              <a:gd name="connsiteY95" fmla="*/ 1477433 h 2002366"/>
              <a:gd name="connsiteX96" fmla="*/ 2569633 w 3602566"/>
              <a:gd name="connsiteY96" fmla="*/ 1477433 h 2002366"/>
              <a:gd name="connsiteX97" fmla="*/ 2569633 w 3602566"/>
              <a:gd name="connsiteY97" fmla="*/ 1536700 h 2002366"/>
              <a:gd name="connsiteX98" fmla="*/ 2624666 w 3602566"/>
              <a:gd name="connsiteY98" fmla="*/ 1536700 h 2002366"/>
              <a:gd name="connsiteX99" fmla="*/ 2624666 w 3602566"/>
              <a:gd name="connsiteY99" fmla="*/ 1566333 h 2002366"/>
              <a:gd name="connsiteX100" fmla="*/ 2662766 w 3602566"/>
              <a:gd name="connsiteY100" fmla="*/ 1566333 h 2002366"/>
              <a:gd name="connsiteX101" fmla="*/ 2662766 w 3602566"/>
              <a:gd name="connsiteY101" fmla="*/ 1604433 h 2002366"/>
              <a:gd name="connsiteX102" fmla="*/ 2717800 w 3602566"/>
              <a:gd name="connsiteY102" fmla="*/ 1604433 h 2002366"/>
              <a:gd name="connsiteX103" fmla="*/ 2717800 w 3602566"/>
              <a:gd name="connsiteY103" fmla="*/ 1634066 h 2002366"/>
              <a:gd name="connsiteX104" fmla="*/ 2764366 w 3602566"/>
              <a:gd name="connsiteY104" fmla="*/ 1634066 h 2002366"/>
              <a:gd name="connsiteX105" fmla="*/ 2764366 w 3602566"/>
              <a:gd name="connsiteY105" fmla="*/ 1680633 h 2002366"/>
              <a:gd name="connsiteX106" fmla="*/ 2874433 w 3602566"/>
              <a:gd name="connsiteY106" fmla="*/ 1680633 h 2002366"/>
              <a:gd name="connsiteX107" fmla="*/ 2874433 w 3602566"/>
              <a:gd name="connsiteY107" fmla="*/ 1731433 h 2002366"/>
              <a:gd name="connsiteX108" fmla="*/ 2963333 w 3602566"/>
              <a:gd name="connsiteY108" fmla="*/ 1731433 h 2002366"/>
              <a:gd name="connsiteX109" fmla="*/ 2963333 w 3602566"/>
              <a:gd name="connsiteY109" fmla="*/ 1786466 h 2002366"/>
              <a:gd name="connsiteX110" fmla="*/ 3005666 w 3602566"/>
              <a:gd name="connsiteY110" fmla="*/ 1786466 h 2002366"/>
              <a:gd name="connsiteX111" fmla="*/ 3005666 w 3602566"/>
              <a:gd name="connsiteY111" fmla="*/ 1820333 h 2002366"/>
              <a:gd name="connsiteX112" fmla="*/ 3043766 w 3602566"/>
              <a:gd name="connsiteY112" fmla="*/ 1820333 h 2002366"/>
              <a:gd name="connsiteX113" fmla="*/ 3043766 w 3602566"/>
              <a:gd name="connsiteY113" fmla="*/ 1858433 h 2002366"/>
              <a:gd name="connsiteX114" fmla="*/ 3107266 w 3602566"/>
              <a:gd name="connsiteY114" fmla="*/ 1858433 h 2002366"/>
              <a:gd name="connsiteX115" fmla="*/ 3107266 w 3602566"/>
              <a:gd name="connsiteY115" fmla="*/ 1917700 h 2002366"/>
              <a:gd name="connsiteX116" fmla="*/ 3200400 w 3602566"/>
              <a:gd name="connsiteY116" fmla="*/ 1917700 h 2002366"/>
              <a:gd name="connsiteX117" fmla="*/ 3200400 w 3602566"/>
              <a:gd name="connsiteY117" fmla="*/ 2002366 h 2002366"/>
              <a:gd name="connsiteX118" fmla="*/ 3602566 w 3602566"/>
              <a:gd name="connsiteY118" fmla="*/ 2002366 h 2002366"/>
              <a:gd name="connsiteX0" fmla="*/ 0 w 3602566"/>
              <a:gd name="connsiteY0" fmla="*/ 0 h 2002366"/>
              <a:gd name="connsiteX1" fmla="*/ 105833 w 3602566"/>
              <a:gd name="connsiteY1" fmla="*/ 0 h 2002366"/>
              <a:gd name="connsiteX2" fmla="*/ 105833 w 3602566"/>
              <a:gd name="connsiteY2" fmla="*/ 16933 h 2002366"/>
              <a:gd name="connsiteX3" fmla="*/ 203200 w 3602566"/>
              <a:gd name="connsiteY3" fmla="*/ 16933 h 2002366"/>
              <a:gd name="connsiteX4" fmla="*/ 203200 w 3602566"/>
              <a:gd name="connsiteY4" fmla="*/ 55033 h 2002366"/>
              <a:gd name="connsiteX5" fmla="*/ 237066 w 3602566"/>
              <a:gd name="connsiteY5" fmla="*/ 55033 h 2002366"/>
              <a:gd name="connsiteX6" fmla="*/ 237066 w 3602566"/>
              <a:gd name="connsiteY6" fmla="*/ 84666 h 2002366"/>
              <a:gd name="connsiteX7" fmla="*/ 283633 w 3602566"/>
              <a:gd name="connsiteY7" fmla="*/ 84666 h 2002366"/>
              <a:gd name="connsiteX8" fmla="*/ 283633 w 3602566"/>
              <a:gd name="connsiteY8" fmla="*/ 118533 h 2002366"/>
              <a:gd name="connsiteX9" fmla="*/ 350837 w 3602566"/>
              <a:gd name="connsiteY9" fmla="*/ 116946 h 2002366"/>
              <a:gd name="connsiteX10" fmla="*/ 351366 w 3602566"/>
              <a:gd name="connsiteY10" fmla="*/ 139700 h 2002366"/>
              <a:gd name="connsiteX11" fmla="*/ 427566 w 3602566"/>
              <a:gd name="connsiteY11" fmla="*/ 139700 h 2002366"/>
              <a:gd name="connsiteX12" fmla="*/ 427566 w 3602566"/>
              <a:gd name="connsiteY12" fmla="*/ 139700 h 2002366"/>
              <a:gd name="connsiteX13" fmla="*/ 427566 w 3602566"/>
              <a:gd name="connsiteY13" fmla="*/ 169333 h 2002366"/>
              <a:gd name="connsiteX14" fmla="*/ 474133 w 3602566"/>
              <a:gd name="connsiteY14" fmla="*/ 169333 h 2002366"/>
              <a:gd name="connsiteX15" fmla="*/ 474133 w 3602566"/>
              <a:gd name="connsiteY15" fmla="*/ 198966 h 2002366"/>
              <a:gd name="connsiteX16" fmla="*/ 512233 w 3602566"/>
              <a:gd name="connsiteY16" fmla="*/ 198966 h 2002366"/>
              <a:gd name="connsiteX17" fmla="*/ 512233 w 3602566"/>
              <a:gd name="connsiteY17" fmla="*/ 224366 h 2002366"/>
              <a:gd name="connsiteX18" fmla="*/ 537633 w 3602566"/>
              <a:gd name="connsiteY18" fmla="*/ 224366 h 2002366"/>
              <a:gd name="connsiteX19" fmla="*/ 537633 w 3602566"/>
              <a:gd name="connsiteY19" fmla="*/ 238654 h 2002366"/>
              <a:gd name="connsiteX20" fmla="*/ 567796 w 3602566"/>
              <a:gd name="connsiteY20" fmla="*/ 252941 h 2002366"/>
              <a:gd name="connsiteX21" fmla="*/ 588433 w 3602566"/>
              <a:gd name="connsiteY21" fmla="*/ 266700 h 2002366"/>
              <a:gd name="connsiteX22" fmla="*/ 639233 w 3602566"/>
              <a:gd name="connsiteY22" fmla="*/ 266700 h 2002366"/>
              <a:gd name="connsiteX23" fmla="*/ 639233 w 3602566"/>
              <a:gd name="connsiteY23" fmla="*/ 292100 h 2002366"/>
              <a:gd name="connsiteX24" fmla="*/ 694266 w 3602566"/>
              <a:gd name="connsiteY24" fmla="*/ 292100 h 2002366"/>
              <a:gd name="connsiteX25" fmla="*/ 694266 w 3602566"/>
              <a:gd name="connsiteY25" fmla="*/ 313266 h 2002366"/>
              <a:gd name="connsiteX26" fmla="*/ 723900 w 3602566"/>
              <a:gd name="connsiteY26" fmla="*/ 313266 h 2002366"/>
              <a:gd name="connsiteX27" fmla="*/ 723900 w 3602566"/>
              <a:gd name="connsiteY27" fmla="*/ 351366 h 2002366"/>
              <a:gd name="connsiteX28" fmla="*/ 783166 w 3602566"/>
              <a:gd name="connsiteY28" fmla="*/ 351366 h 2002366"/>
              <a:gd name="connsiteX29" fmla="*/ 783166 w 3602566"/>
              <a:gd name="connsiteY29" fmla="*/ 372533 h 2002366"/>
              <a:gd name="connsiteX30" fmla="*/ 808566 w 3602566"/>
              <a:gd name="connsiteY30" fmla="*/ 372533 h 2002366"/>
              <a:gd name="connsiteX31" fmla="*/ 808566 w 3602566"/>
              <a:gd name="connsiteY31" fmla="*/ 406400 h 2002366"/>
              <a:gd name="connsiteX32" fmla="*/ 825500 w 3602566"/>
              <a:gd name="connsiteY32" fmla="*/ 406400 h 2002366"/>
              <a:gd name="connsiteX33" fmla="*/ 825500 w 3602566"/>
              <a:gd name="connsiteY33" fmla="*/ 448733 h 2002366"/>
              <a:gd name="connsiteX34" fmla="*/ 931333 w 3602566"/>
              <a:gd name="connsiteY34" fmla="*/ 448733 h 2002366"/>
              <a:gd name="connsiteX35" fmla="*/ 931333 w 3602566"/>
              <a:gd name="connsiteY35" fmla="*/ 465666 h 2002366"/>
              <a:gd name="connsiteX36" fmla="*/ 956733 w 3602566"/>
              <a:gd name="connsiteY36" fmla="*/ 465666 h 2002366"/>
              <a:gd name="connsiteX37" fmla="*/ 956733 w 3602566"/>
              <a:gd name="connsiteY37" fmla="*/ 499533 h 2002366"/>
              <a:gd name="connsiteX38" fmla="*/ 982133 w 3602566"/>
              <a:gd name="connsiteY38" fmla="*/ 499533 h 2002366"/>
              <a:gd name="connsiteX39" fmla="*/ 982133 w 3602566"/>
              <a:gd name="connsiteY39" fmla="*/ 524933 h 2002366"/>
              <a:gd name="connsiteX40" fmla="*/ 1007533 w 3602566"/>
              <a:gd name="connsiteY40" fmla="*/ 524933 h 2002366"/>
              <a:gd name="connsiteX41" fmla="*/ 1007533 w 3602566"/>
              <a:gd name="connsiteY41" fmla="*/ 563033 h 2002366"/>
              <a:gd name="connsiteX42" fmla="*/ 1041400 w 3602566"/>
              <a:gd name="connsiteY42" fmla="*/ 563033 h 2002366"/>
              <a:gd name="connsiteX43" fmla="*/ 1041400 w 3602566"/>
              <a:gd name="connsiteY43" fmla="*/ 563033 h 2002366"/>
              <a:gd name="connsiteX44" fmla="*/ 1044046 w 3602566"/>
              <a:gd name="connsiteY44" fmla="*/ 592666 h 2002366"/>
              <a:gd name="connsiteX45" fmla="*/ 1071033 w 3602566"/>
              <a:gd name="connsiteY45" fmla="*/ 618066 h 2002366"/>
              <a:gd name="connsiteX46" fmla="*/ 1109133 w 3602566"/>
              <a:gd name="connsiteY46" fmla="*/ 618066 h 2002366"/>
              <a:gd name="connsiteX47" fmla="*/ 1109133 w 3602566"/>
              <a:gd name="connsiteY47" fmla="*/ 643995 h 2002366"/>
              <a:gd name="connsiteX48" fmla="*/ 1163637 w 3602566"/>
              <a:gd name="connsiteY48" fmla="*/ 645583 h 2002366"/>
              <a:gd name="connsiteX49" fmla="*/ 1168400 w 3602566"/>
              <a:gd name="connsiteY49" fmla="*/ 681566 h 2002366"/>
              <a:gd name="connsiteX50" fmla="*/ 1214966 w 3602566"/>
              <a:gd name="connsiteY50" fmla="*/ 681566 h 2002366"/>
              <a:gd name="connsiteX51" fmla="*/ 1214966 w 3602566"/>
              <a:gd name="connsiteY51" fmla="*/ 715433 h 2002366"/>
              <a:gd name="connsiteX52" fmla="*/ 1265766 w 3602566"/>
              <a:gd name="connsiteY52" fmla="*/ 715433 h 2002366"/>
              <a:gd name="connsiteX53" fmla="*/ 1265766 w 3602566"/>
              <a:gd name="connsiteY53" fmla="*/ 736600 h 2002366"/>
              <a:gd name="connsiteX54" fmla="*/ 1320800 w 3602566"/>
              <a:gd name="connsiteY54" fmla="*/ 736600 h 2002366"/>
              <a:gd name="connsiteX55" fmla="*/ 1320800 w 3602566"/>
              <a:gd name="connsiteY55" fmla="*/ 766233 h 2002366"/>
              <a:gd name="connsiteX56" fmla="*/ 1384300 w 3602566"/>
              <a:gd name="connsiteY56" fmla="*/ 766233 h 2002366"/>
              <a:gd name="connsiteX57" fmla="*/ 1384300 w 3602566"/>
              <a:gd name="connsiteY57" fmla="*/ 791633 h 2002366"/>
              <a:gd name="connsiteX58" fmla="*/ 1456266 w 3602566"/>
              <a:gd name="connsiteY58" fmla="*/ 791633 h 2002366"/>
              <a:gd name="connsiteX59" fmla="*/ 1456266 w 3602566"/>
              <a:gd name="connsiteY59" fmla="*/ 821266 h 2002366"/>
              <a:gd name="connsiteX60" fmla="*/ 1528233 w 3602566"/>
              <a:gd name="connsiteY60" fmla="*/ 821266 h 2002366"/>
              <a:gd name="connsiteX61" fmla="*/ 1531410 w 3602566"/>
              <a:gd name="connsiteY61" fmla="*/ 846666 h 2002366"/>
              <a:gd name="connsiteX62" fmla="*/ 1592262 w 3602566"/>
              <a:gd name="connsiteY62" fmla="*/ 843491 h 2002366"/>
              <a:gd name="connsiteX63" fmla="*/ 1600200 w 3602566"/>
              <a:gd name="connsiteY63" fmla="*/ 876300 h 2002366"/>
              <a:gd name="connsiteX64" fmla="*/ 1651000 w 3602566"/>
              <a:gd name="connsiteY64" fmla="*/ 876300 h 2002366"/>
              <a:gd name="connsiteX65" fmla="*/ 1651000 w 3602566"/>
              <a:gd name="connsiteY65" fmla="*/ 918633 h 2002366"/>
              <a:gd name="connsiteX66" fmla="*/ 1706033 w 3602566"/>
              <a:gd name="connsiteY66" fmla="*/ 918633 h 2002366"/>
              <a:gd name="connsiteX67" fmla="*/ 1706033 w 3602566"/>
              <a:gd name="connsiteY67" fmla="*/ 948266 h 2002366"/>
              <a:gd name="connsiteX68" fmla="*/ 1773766 w 3602566"/>
              <a:gd name="connsiteY68" fmla="*/ 948266 h 2002366"/>
              <a:gd name="connsiteX69" fmla="*/ 1773766 w 3602566"/>
              <a:gd name="connsiteY69" fmla="*/ 982133 h 2002366"/>
              <a:gd name="connsiteX70" fmla="*/ 1833033 w 3602566"/>
              <a:gd name="connsiteY70" fmla="*/ 982133 h 2002366"/>
              <a:gd name="connsiteX71" fmla="*/ 1833033 w 3602566"/>
              <a:gd name="connsiteY71" fmla="*/ 1028700 h 2002366"/>
              <a:gd name="connsiteX72" fmla="*/ 1879600 w 3602566"/>
              <a:gd name="connsiteY72" fmla="*/ 1028700 h 2002366"/>
              <a:gd name="connsiteX73" fmla="*/ 1879600 w 3602566"/>
              <a:gd name="connsiteY73" fmla="*/ 1087966 h 2002366"/>
              <a:gd name="connsiteX74" fmla="*/ 1917700 w 3602566"/>
              <a:gd name="connsiteY74" fmla="*/ 1087966 h 2002366"/>
              <a:gd name="connsiteX75" fmla="*/ 1934633 w 3602566"/>
              <a:gd name="connsiteY75" fmla="*/ 1104899 h 2002366"/>
              <a:gd name="connsiteX76" fmla="*/ 1955800 w 3602566"/>
              <a:gd name="connsiteY76" fmla="*/ 1126066 h 2002366"/>
              <a:gd name="connsiteX77" fmla="*/ 1955800 w 3602566"/>
              <a:gd name="connsiteY77" fmla="*/ 1164166 h 2002366"/>
              <a:gd name="connsiteX78" fmla="*/ 2019300 w 3602566"/>
              <a:gd name="connsiteY78" fmla="*/ 1164166 h 2002366"/>
              <a:gd name="connsiteX79" fmla="*/ 2019300 w 3602566"/>
              <a:gd name="connsiteY79" fmla="*/ 1206500 h 2002366"/>
              <a:gd name="connsiteX80" fmla="*/ 2082800 w 3602566"/>
              <a:gd name="connsiteY80" fmla="*/ 1206500 h 2002366"/>
              <a:gd name="connsiteX81" fmla="*/ 2082800 w 3602566"/>
              <a:gd name="connsiteY81" fmla="*/ 1244600 h 2002366"/>
              <a:gd name="connsiteX82" fmla="*/ 2116666 w 3602566"/>
              <a:gd name="connsiteY82" fmla="*/ 1244600 h 2002366"/>
              <a:gd name="connsiteX83" fmla="*/ 2129366 w 3602566"/>
              <a:gd name="connsiteY83" fmla="*/ 1257300 h 2002366"/>
              <a:gd name="connsiteX84" fmla="*/ 2175933 w 3602566"/>
              <a:gd name="connsiteY84" fmla="*/ 1257300 h 2002366"/>
              <a:gd name="connsiteX85" fmla="*/ 2175933 w 3602566"/>
              <a:gd name="connsiteY85" fmla="*/ 1316566 h 2002366"/>
              <a:gd name="connsiteX86" fmla="*/ 2222500 w 3602566"/>
              <a:gd name="connsiteY86" fmla="*/ 1316566 h 2002366"/>
              <a:gd name="connsiteX87" fmla="*/ 2222500 w 3602566"/>
              <a:gd name="connsiteY87" fmla="*/ 1346200 h 2002366"/>
              <a:gd name="connsiteX88" fmla="*/ 2290233 w 3602566"/>
              <a:gd name="connsiteY88" fmla="*/ 1346200 h 2002366"/>
              <a:gd name="connsiteX89" fmla="*/ 2290233 w 3602566"/>
              <a:gd name="connsiteY89" fmla="*/ 1397000 h 2002366"/>
              <a:gd name="connsiteX90" fmla="*/ 2349500 w 3602566"/>
              <a:gd name="connsiteY90" fmla="*/ 1397000 h 2002366"/>
              <a:gd name="connsiteX91" fmla="*/ 2349500 w 3602566"/>
              <a:gd name="connsiteY91" fmla="*/ 1397000 h 2002366"/>
              <a:gd name="connsiteX92" fmla="*/ 2413000 w 3602566"/>
              <a:gd name="connsiteY92" fmla="*/ 1397000 h 2002366"/>
              <a:gd name="connsiteX93" fmla="*/ 2413000 w 3602566"/>
              <a:gd name="connsiteY93" fmla="*/ 1456266 h 2002366"/>
              <a:gd name="connsiteX94" fmla="*/ 2480733 w 3602566"/>
              <a:gd name="connsiteY94" fmla="*/ 1456266 h 2002366"/>
              <a:gd name="connsiteX95" fmla="*/ 2480733 w 3602566"/>
              <a:gd name="connsiteY95" fmla="*/ 1477433 h 2002366"/>
              <a:gd name="connsiteX96" fmla="*/ 2569633 w 3602566"/>
              <a:gd name="connsiteY96" fmla="*/ 1477433 h 2002366"/>
              <a:gd name="connsiteX97" fmla="*/ 2569633 w 3602566"/>
              <a:gd name="connsiteY97" fmla="*/ 1536700 h 2002366"/>
              <a:gd name="connsiteX98" fmla="*/ 2624666 w 3602566"/>
              <a:gd name="connsiteY98" fmla="*/ 1536700 h 2002366"/>
              <a:gd name="connsiteX99" fmla="*/ 2624666 w 3602566"/>
              <a:gd name="connsiteY99" fmla="*/ 1566333 h 2002366"/>
              <a:gd name="connsiteX100" fmla="*/ 2662766 w 3602566"/>
              <a:gd name="connsiteY100" fmla="*/ 1566333 h 2002366"/>
              <a:gd name="connsiteX101" fmla="*/ 2662766 w 3602566"/>
              <a:gd name="connsiteY101" fmla="*/ 1604433 h 2002366"/>
              <a:gd name="connsiteX102" fmla="*/ 2717800 w 3602566"/>
              <a:gd name="connsiteY102" fmla="*/ 1604433 h 2002366"/>
              <a:gd name="connsiteX103" fmla="*/ 2717800 w 3602566"/>
              <a:gd name="connsiteY103" fmla="*/ 1634066 h 2002366"/>
              <a:gd name="connsiteX104" fmla="*/ 2764366 w 3602566"/>
              <a:gd name="connsiteY104" fmla="*/ 1634066 h 2002366"/>
              <a:gd name="connsiteX105" fmla="*/ 2764366 w 3602566"/>
              <a:gd name="connsiteY105" fmla="*/ 1680633 h 2002366"/>
              <a:gd name="connsiteX106" fmla="*/ 2874433 w 3602566"/>
              <a:gd name="connsiteY106" fmla="*/ 1680633 h 2002366"/>
              <a:gd name="connsiteX107" fmla="*/ 2874433 w 3602566"/>
              <a:gd name="connsiteY107" fmla="*/ 1731433 h 2002366"/>
              <a:gd name="connsiteX108" fmla="*/ 2963333 w 3602566"/>
              <a:gd name="connsiteY108" fmla="*/ 1731433 h 2002366"/>
              <a:gd name="connsiteX109" fmla="*/ 2963333 w 3602566"/>
              <a:gd name="connsiteY109" fmla="*/ 1786466 h 2002366"/>
              <a:gd name="connsiteX110" fmla="*/ 3005666 w 3602566"/>
              <a:gd name="connsiteY110" fmla="*/ 1786466 h 2002366"/>
              <a:gd name="connsiteX111" fmla="*/ 3005666 w 3602566"/>
              <a:gd name="connsiteY111" fmla="*/ 1820333 h 2002366"/>
              <a:gd name="connsiteX112" fmla="*/ 3043766 w 3602566"/>
              <a:gd name="connsiteY112" fmla="*/ 1820333 h 2002366"/>
              <a:gd name="connsiteX113" fmla="*/ 3043766 w 3602566"/>
              <a:gd name="connsiteY113" fmla="*/ 1858433 h 2002366"/>
              <a:gd name="connsiteX114" fmla="*/ 3107266 w 3602566"/>
              <a:gd name="connsiteY114" fmla="*/ 1858433 h 2002366"/>
              <a:gd name="connsiteX115" fmla="*/ 3107266 w 3602566"/>
              <a:gd name="connsiteY115" fmla="*/ 1917700 h 2002366"/>
              <a:gd name="connsiteX116" fmla="*/ 3200400 w 3602566"/>
              <a:gd name="connsiteY116" fmla="*/ 1917700 h 2002366"/>
              <a:gd name="connsiteX117" fmla="*/ 3200400 w 3602566"/>
              <a:gd name="connsiteY117" fmla="*/ 2002366 h 2002366"/>
              <a:gd name="connsiteX118" fmla="*/ 3602566 w 3602566"/>
              <a:gd name="connsiteY118" fmla="*/ 2002366 h 2002366"/>
              <a:gd name="connsiteX0" fmla="*/ 0 w 3602566"/>
              <a:gd name="connsiteY0" fmla="*/ 0 h 2002366"/>
              <a:gd name="connsiteX1" fmla="*/ 105833 w 3602566"/>
              <a:gd name="connsiteY1" fmla="*/ 0 h 2002366"/>
              <a:gd name="connsiteX2" fmla="*/ 105833 w 3602566"/>
              <a:gd name="connsiteY2" fmla="*/ 16933 h 2002366"/>
              <a:gd name="connsiteX3" fmla="*/ 203200 w 3602566"/>
              <a:gd name="connsiteY3" fmla="*/ 16933 h 2002366"/>
              <a:gd name="connsiteX4" fmla="*/ 203200 w 3602566"/>
              <a:gd name="connsiteY4" fmla="*/ 55033 h 2002366"/>
              <a:gd name="connsiteX5" fmla="*/ 237066 w 3602566"/>
              <a:gd name="connsiteY5" fmla="*/ 55033 h 2002366"/>
              <a:gd name="connsiteX6" fmla="*/ 237066 w 3602566"/>
              <a:gd name="connsiteY6" fmla="*/ 84666 h 2002366"/>
              <a:gd name="connsiteX7" fmla="*/ 283633 w 3602566"/>
              <a:gd name="connsiteY7" fmla="*/ 84666 h 2002366"/>
              <a:gd name="connsiteX8" fmla="*/ 283633 w 3602566"/>
              <a:gd name="connsiteY8" fmla="*/ 118533 h 2002366"/>
              <a:gd name="connsiteX9" fmla="*/ 350837 w 3602566"/>
              <a:gd name="connsiteY9" fmla="*/ 116946 h 2002366"/>
              <a:gd name="connsiteX10" fmla="*/ 351366 w 3602566"/>
              <a:gd name="connsiteY10" fmla="*/ 139700 h 2002366"/>
              <a:gd name="connsiteX11" fmla="*/ 427566 w 3602566"/>
              <a:gd name="connsiteY11" fmla="*/ 139700 h 2002366"/>
              <a:gd name="connsiteX12" fmla="*/ 427566 w 3602566"/>
              <a:gd name="connsiteY12" fmla="*/ 139700 h 2002366"/>
              <a:gd name="connsiteX13" fmla="*/ 427566 w 3602566"/>
              <a:gd name="connsiteY13" fmla="*/ 169333 h 2002366"/>
              <a:gd name="connsiteX14" fmla="*/ 474133 w 3602566"/>
              <a:gd name="connsiteY14" fmla="*/ 169333 h 2002366"/>
              <a:gd name="connsiteX15" fmla="*/ 474133 w 3602566"/>
              <a:gd name="connsiteY15" fmla="*/ 198966 h 2002366"/>
              <a:gd name="connsiteX16" fmla="*/ 512233 w 3602566"/>
              <a:gd name="connsiteY16" fmla="*/ 198966 h 2002366"/>
              <a:gd name="connsiteX17" fmla="*/ 512233 w 3602566"/>
              <a:gd name="connsiteY17" fmla="*/ 224366 h 2002366"/>
              <a:gd name="connsiteX18" fmla="*/ 537633 w 3602566"/>
              <a:gd name="connsiteY18" fmla="*/ 224366 h 2002366"/>
              <a:gd name="connsiteX19" fmla="*/ 537633 w 3602566"/>
              <a:gd name="connsiteY19" fmla="*/ 238654 h 2002366"/>
              <a:gd name="connsiteX20" fmla="*/ 567796 w 3602566"/>
              <a:gd name="connsiteY20" fmla="*/ 252941 h 2002366"/>
              <a:gd name="connsiteX21" fmla="*/ 588433 w 3602566"/>
              <a:gd name="connsiteY21" fmla="*/ 266700 h 2002366"/>
              <a:gd name="connsiteX22" fmla="*/ 639233 w 3602566"/>
              <a:gd name="connsiteY22" fmla="*/ 266700 h 2002366"/>
              <a:gd name="connsiteX23" fmla="*/ 639233 w 3602566"/>
              <a:gd name="connsiteY23" fmla="*/ 292100 h 2002366"/>
              <a:gd name="connsiteX24" fmla="*/ 694266 w 3602566"/>
              <a:gd name="connsiteY24" fmla="*/ 292100 h 2002366"/>
              <a:gd name="connsiteX25" fmla="*/ 694266 w 3602566"/>
              <a:gd name="connsiteY25" fmla="*/ 313266 h 2002366"/>
              <a:gd name="connsiteX26" fmla="*/ 723900 w 3602566"/>
              <a:gd name="connsiteY26" fmla="*/ 313266 h 2002366"/>
              <a:gd name="connsiteX27" fmla="*/ 723900 w 3602566"/>
              <a:gd name="connsiteY27" fmla="*/ 351366 h 2002366"/>
              <a:gd name="connsiteX28" fmla="*/ 783166 w 3602566"/>
              <a:gd name="connsiteY28" fmla="*/ 351366 h 2002366"/>
              <a:gd name="connsiteX29" fmla="*/ 783166 w 3602566"/>
              <a:gd name="connsiteY29" fmla="*/ 372533 h 2002366"/>
              <a:gd name="connsiteX30" fmla="*/ 808566 w 3602566"/>
              <a:gd name="connsiteY30" fmla="*/ 372533 h 2002366"/>
              <a:gd name="connsiteX31" fmla="*/ 808566 w 3602566"/>
              <a:gd name="connsiteY31" fmla="*/ 406400 h 2002366"/>
              <a:gd name="connsiteX32" fmla="*/ 825500 w 3602566"/>
              <a:gd name="connsiteY32" fmla="*/ 406400 h 2002366"/>
              <a:gd name="connsiteX33" fmla="*/ 825500 w 3602566"/>
              <a:gd name="connsiteY33" fmla="*/ 448733 h 2002366"/>
              <a:gd name="connsiteX34" fmla="*/ 931333 w 3602566"/>
              <a:gd name="connsiteY34" fmla="*/ 448733 h 2002366"/>
              <a:gd name="connsiteX35" fmla="*/ 931333 w 3602566"/>
              <a:gd name="connsiteY35" fmla="*/ 465666 h 2002366"/>
              <a:gd name="connsiteX36" fmla="*/ 956733 w 3602566"/>
              <a:gd name="connsiteY36" fmla="*/ 465666 h 2002366"/>
              <a:gd name="connsiteX37" fmla="*/ 956733 w 3602566"/>
              <a:gd name="connsiteY37" fmla="*/ 499533 h 2002366"/>
              <a:gd name="connsiteX38" fmla="*/ 982133 w 3602566"/>
              <a:gd name="connsiteY38" fmla="*/ 499533 h 2002366"/>
              <a:gd name="connsiteX39" fmla="*/ 982133 w 3602566"/>
              <a:gd name="connsiteY39" fmla="*/ 524933 h 2002366"/>
              <a:gd name="connsiteX40" fmla="*/ 1007533 w 3602566"/>
              <a:gd name="connsiteY40" fmla="*/ 524933 h 2002366"/>
              <a:gd name="connsiteX41" fmla="*/ 1007533 w 3602566"/>
              <a:gd name="connsiteY41" fmla="*/ 563033 h 2002366"/>
              <a:gd name="connsiteX42" fmla="*/ 1041400 w 3602566"/>
              <a:gd name="connsiteY42" fmla="*/ 563033 h 2002366"/>
              <a:gd name="connsiteX43" fmla="*/ 1041400 w 3602566"/>
              <a:gd name="connsiteY43" fmla="*/ 563033 h 2002366"/>
              <a:gd name="connsiteX44" fmla="*/ 1044046 w 3602566"/>
              <a:gd name="connsiteY44" fmla="*/ 592666 h 2002366"/>
              <a:gd name="connsiteX45" fmla="*/ 1071033 w 3602566"/>
              <a:gd name="connsiteY45" fmla="*/ 618066 h 2002366"/>
              <a:gd name="connsiteX46" fmla="*/ 1109133 w 3602566"/>
              <a:gd name="connsiteY46" fmla="*/ 618066 h 2002366"/>
              <a:gd name="connsiteX47" fmla="*/ 1109133 w 3602566"/>
              <a:gd name="connsiteY47" fmla="*/ 643995 h 2002366"/>
              <a:gd name="connsiteX48" fmla="*/ 1163637 w 3602566"/>
              <a:gd name="connsiteY48" fmla="*/ 645583 h 2002366"/>
              <a:gd name="connsiteX49" fmla="*/ 1168400 w 3602566"/>
              <a:gd name="connsiteY49" fmla="*/ 681566 h 2002366"/>
              <a:gd name="connsiteX50" fmla="*/ 1214966 w 3602566"/>
              <a:gd name="connsiteY50" fmla="*/ 681566 h 2002366"/>
              <a:gd name="connsiteX51" fmla="*/ 1214966 w 3602566"/>
              <a:gd name="connsiteY51" fmla="*/ 715433 h 2002366"/>
              <a:gd name="connsiteX52" fmla="*/ 1265766 w 3602566"/>
              <a:gd name="connsiteY52" fmla="*/ 715433 h 2002366"/>
              <a:gd name="connsiteX53" fmla="*/ 1265766 w 3602566"/>
              <a:gd name="connsiteY53" fmla="*/ 736600 h 2002366"/>
              <a:gd name="connsiteX54" fmla="*/ 1320800 w 3602566"/>
              <a:gd name="connsiteY54" fmla="*/ 736600 h 2002366"/>
              <a:gd name="connsiteX55" fmla="*/ 1320800 w 3602566"/>
              <a:gd name="connsiteY55" fmla="*/ 766233 h 2002366"/>
              <a:gd name="connsiteX56" fmla="*/ 1384300 w 3602566"/>
              <a:gd name="connsiteY56" fmla="*/ 766233 h 2002366"/>
              <a:gd name="connsiteX57" fmla="*/ 1384300 w 3602566"/>
              <a:gd name="connsiteY57" fmla="*/ 791633 h 2002366"/>
              <a:gd name="connsiteX58" fmla="*/ 1456266 w 3602566"/>
              <a:gd name="connsiteY58" fmla="*/ 791633 h 2002366"/>
              <a:gd name="connsiteX59" fmla="*/ 1456266 w 3602566"/>
              <a:gd name="connsiteY59" fmla="*/ 821266 h 2002366"/>
              <a:gd name="connsiteX60" fmla="*/ 1528233 w 3602566"/>
              <a:gd name="connsiteY60" fmla="*/ 821266 h 2002366"/>
              <a:gd name="connsiteX61" fmla="*/ 1531410 w 3602566"/>
              <a:gd name="connsiteY61" fmla="*/ 846666 h 2002366"/>
              <a:gd name="connsiteX62" fmla="*/ 1592262 w 3602566"/>
              <a:gd name="connsiteY62" fmla="*/ 843491 h 2002366"/>
              <a:gd name="connsiteX63" fmla="*/ 1587500 w 3602566"/>
              <a:gd name="connsiteY63" fmla="*/ 874713 h 2002366"/>
              <a:gd name="connsiteX64" fmla="*/ 1651000 w 3602566"/>
              <a:gd name="connsiteY64" fmla="*/ 876300 h 2002366"/>
              <a:gd name="connsiteX65" fmla="*/ 1651000 w 3602566"/>
              <a:gd name="connsiteY65" fmla="*/ 918633 h 2002366"/>
              <a:gd name="connsiteX66" fmla="*/ 1706033 w 3602566"/>
              <a:gd name="connsiteY66" fmla="*/ 918633 h 2002366"/>
              <a:gd name="connsiteX67" fmla="*/ 1706033 w 3602566"/>
              <a:gd name="connsiteY67" fmla="*/ 948266 h 2002366"/>
              <a:gd name="connsiteX68" fmla="*/ 1773766 w 3602566"/>
              <a:gd name="connsiteY68" fmla="*/ 948266 h 2002366"/>
              <a:gd name="connsiteX69" fmla="*/ 1773766 w 3602566"/>
              <a:gd name="connsiteY69" fmla="*/ 982133 h 2002366"/>
              <a:gd name="connsiteX70" fmla="*/ 1833033 w 3602566"/>
              <a:gd name="connsiteY70" fmla="*/ 982133 h 2002366"/>
              <a:gd name="connsiteX71" fmla="*/ 1833033 w 3602566"/>
              <a:gd name="connsiteY71" fmla="*/ 1028700 h 2002366"/>
              <a:gd name="connsiteX72" fmla="*/ 1879600 w 3602566"/>
              <a:gd name="connsiteY72" fmla="*/ 1028700 h 2002366"/>
              <a:gd name="connsiteX73" fmla="*/ 1879600 w 3602566"/>
              <a:gd name="connsiteY73" fmla="*/ 1087966 h 2002366"/>
              <a:gd name="connsiteX74" fmla="*/ 1917700 w 3602566"/>
              <a:gd name="connsiteY74" fmla="*/ 1087966 h 2002366"/>
              <a:gd name="connsiteX75" fmla="*/ 1934633 w 3602566"/>
              <a:gd name="connsiteY75" fmla="*/ 1104899 h 2002366"/>
              <a:gd name="connsiteX76" fmla="*/ 1955800 w 3602566"/>
              <a:gd name="connsiteY76" fmla="*/ 1126066 h 2002366"/>
              <a:gd name="connsiteX77" fmla="*/ 1955800 w 3602566"/>
              <a:gd name="connsiteY77" fmla="*/ 1164166 h 2002366"/>
              <a:gd name="connsiteX78" fmla="*/ 2019300 w 3602566"/>
              <a:gd name="connsiteY78" fmla="*/ 1164166 h 2002366"/>
              <a:gd name="connsiteX79" fmla="*/ 2019300 w 3602566"/>
              <a:gd name="connsiteY79" fmla="*/ 1206500 h 2002366"/>
              <a:gd name="connsiteX80" fmla="*/ 2082800 w 3602566"/>
              <a:gd name="connsiteY80" fmla="*/ 1206500 h 2002366"/>
              <a:gd name="connsiteX81" fmla="*/ 2082800 w 3602566"/>
              <a:gd name="connsiteY81" fmla="*/ 1244600 h 2002366"/>
              <a:gd name="connsiteX82" fmla="*/ 2116666 w 3602566"/>
              <a:gd name="connsiteY82" fmla="*/ 1244600 h 2002366"/>
              <a:gd name="connsiteX83" fmla="*/ 2129366 w 3602566"/>
              <a:gd name="connsiteY83" fmla="*/ 1257300 h 2002366"/>
              <a:gd name="connsiteX84" fmla="*/ 2175933 w 3602566"/>
              <a:gd name="connsiteY84" fmla="*/ 1257300 h 2002366"/>
              <a:gd name="connsiteX85" fmla="*/ 2175933 w 3602566"/>
              <a:gd name="connsiteY85" fmla="*/ 1316566 h 2002366"/>
              <a:gd name="connsiteX86" fmla="*/ 2222500 w 3602566"/>
              <a:gd name="connsiteY86" fmla="*/ 1316566 h 2002366"/>
              <a:gd name="connsiteX87" fmla="*/ 2222500 w 3602566"/>
              <a:gd name="connsiteY87" fmla="*/ 1346200 h 2002366"/>
              <a:gd name="connsiteX88" fmla="*/ 2290233 w 3602566"/>
              <a:gd name="connsiteY88" fmla="*/ 1346200 h 2002366"/>
              <a:gd name="connsiteX89" fmla="*/ 2290233 w 3602566"/>
              <a:gd name="connsiteY89" fmla="*/ 1397000 h 2002366"/>
              <a:gd name="connsiteX90" fmla="*/ 2349500 w 3602566"/>
              <a:gd name="connsiteY90" fmla="*/ 1397000 h 2002366"/>
              <a:gd name="connsiteX91" fmla="*/ 2349500 w 3602566"/>
              <a:gd name="connsiteY91" fmla="*/ 1397000 h 2002366"/>
              <a:gd name="connsiteX92" fmla="*/ 2413000 w 3602566"/>
              <a:gd name="connsiteY92" fmla="*/ 1397000 h 2002366"/>
              <a:gd name="connsiteX93" fmla="*/ 2413000 w 3602566"/>
              <a:gd name="connsiteY93" fmla="*/ 1456266 h 2002366"/>
              <a:gd name="connsiteX94" fmla="*/ 2480733 w 3602566"/>
              <a:gd name="connsiteY94" fmla="*/ 1456266 h 2002366"/>
              <a:gd name="connsiteX95" fmla="*/ 2480733 w 3602566"/>
              <a:gd name="connsiteY95" fmla="*/ 1477433 h 2002366"/>
              <a:gd name="connsiteX96" fmla="*/ 2569633 w 3602566"/>
              <a:gd name="connsiteY96" fmla="*/ 1477433 h 2002366"/>
              <a:gd name="connsiteX97" fmla="*/ 2569633 w 3602566"/>
              <a:gd name="connsiteY97" fmla="*/ 1536700 h 2002366"/>
              <a:gd name="connsiteX98" fmla="*/ 2624666 w 3602566"/>
              <a:gd name="connsiteY98" fmla="*/ 1536700 h 2002366"/>
              <a:gd name="connsiteX99" fmla="*/ 2624666 w 3602566"/>
              <a:gd name="connsiteY99" fmla="*/ 1566333 h 2002366"/>
              <a:gd name="connsiteX100" fmla="*/ 2662766 w 3602566"/>
              <a:gd name="connsiteY100" fmla="*/ 1566333 h 2002366"/>
              <a:gd name="connsiteX101" fmla="*/ 2662766 w 3602566"/>
              <a:gd name="connsiteY101" fmla="*/ 1604433 h 2002366"/>
              <a:gd name="connsiteX102" fmla="*/ 2717800 w 3602566"/>
              <a:gd name="connsiteY102" fmla="*/ 1604433 h 2002366"/>
              <a:gd name="connsiteX103" fmla="*/ 2717800 w 3602566"/>
              <a:gd name="connsiteY103" fmla="*/ 1634066 h 2002366"/>
              <a:gd name="connsiteX104" fmla="*/ 2764366 w 3602566"/>
              <a:gd name="connsiteY104" fmla="*/ 1634066 h 2002366"/>
              <a:gd name="connsiteX105" fmla="*/ 2764366 w 3602566"/>
              <a:gd name="connsiteY105" fmla="*/ 1680633 h 2002366"/>
              <a:gd name="connsiteX106" fmla="*/ 2874433 w 3602566"/>
              <a:gd name="connsiteY106" fmla="*/ 1680633 h 2002366"/>
              <a:gd name="connsiteX107" fmla="*/ 2874433 w 3602566"/>
              <a:gd name="connsiteY107" fmla="*/ 1731433 h 2002366"/>
              <a:gd name="connsiteX108" fmla="*/ 2963333 w 3602566"/>
              <a:gd name="connsiteY108" fmla="*/ 1731433 h 2002366"/>
              <a:gd name="connsiteX109" fmla="*/ 2963333 w 3602566"/>
              <a:gd name="connsiteY109" fmla="*/ 1786466 h 2002366"/>
              <a:gd name="connsiteX110" fmla="*/ 3005666 w 3602566"/>
              <a:gd name="connsiteY110" fmla="*/ 1786466 h 2002366"/>
              <a:gd name="connsiteX111" fmla="*/ 3005666 w 3602566"/>
              <a:gd name="connsiteY111" fmla="*/ 1820333 h 2002366"/>
              <a:gd name="connsiteX112" fmla="*/ 3043766 w 3602566"/>
              <a:gd name="connsiteY112" fmla="*/ 1820333 h 2002366"/>
              <a:gd name="connsiteX113" fmla="*/ 3043766 w 3602566"/>
              <a:gd name="connsiteY113" fmla="*/ 1858433 h 2002366"/>
              <a:gd name="connsiteX114" fmla="*/ 3107266 w 3602566"/>
              <a:gd name="connsiteY114" fmla="*/ 1858433 h 2002366"/>
              <a:gd name="connsiteX115" fmla="*/ 3107266 w 3602566"/>
              <a:gd name="connsiteY115" fmla="*/ 1917700 h 2002366"/>
              <a:gd name="connsiteX116" fmla="*/ 3200400 w 3602566"/>
              <a:gd name="connsiteY116" fmla="*/ 1917700 h 2002366"/>
              <a:gd name="connsiteX117" fmla="*/ 3200400 w 3602566"/>
              <a:gd name="connsiteY117" fmla="*/ 2002366 h 2002366"/>
              <a:gd name="connsiteX118" fmla="*/ 3602566 w 3602566"/>
              <a:gd name="connsiteY118" fmla="*/ 2002366 h 2002366"/>
              <a:gd name="connsiteX0" fmla="*/ 0 w 3602566"/>
              <a:gd name="connsiteY0" fmla="*/ 0 h 2002366"/>
              <a:gd name="connsiteX1" fmla="*/ 105833 w 3602566"/>
              <a:gd name="connsiteY1" fmla="*/ 0 h 2002366"/>
              <a:gd name="connsiteX2" fmla="*/ 105833 w 3602566"/>
              <a:gd name="connsiteY2" fmla="*/ 16933 h 2002366"/>
              <a:gd name="connsiteX3" fmla="*/ 203200 w 3602566"/>
              <a:gd name="connsiteY3" fmla="*/ 16933 h 2002366"/>
              <a:gd name="connsiteX4" fmla="*/ 203200 w 3602566"/>
              <a:gd name="connsiteY4" fmla="*/ 55033 h 2002366"/>
              <a:gd name="connsiteX5" fmla="*/ 237066 w 3602566"/>
              <a:gd name="connsiteY5" fmla="*/ 55033 h 2002366"/>
              <a:gd name="connsiteX6" fmla="*/ 237066 w 3602566"/>
              <a:gd name="connsiteY6" fmla="*/ 84666 h 2002366"/>
              <a:gd name="connsiteX7" fmla="*/ 283633 w 3602566"/>
              <a:gd name="connsiteY7" fmla="*/ 84666 h 2002366"/>
              <a:gd name="connsiteX8" fmla="*/ 283633 w 3602566"/>
              <a:gd name="connsiteY8" fmla="*/ 118533 h 2002366"/>
              <a:gd name="connsiteX9" fmla="*/ 350837 w 3602566"/>
              <a:gd name="connsiteY9" fmla="*/ 116946 h 2002366"/>
              <a:gd name="connsiteX10" fmla="*/ 351366 w 3602566"/>
              <a:gd name="connsiteY10" fmla="*/ 139700 h 2002366"/>
              <a:gd name="connsiteX11" fmla="*/ 427566 w 3602566"/>
              <a:gd name="connsiteY11" fmla="*/ 139700 h 2002366"/>
              <a:gd name="connsiteX12" fmla="*/ 427566 w 3602566"/>
              <a:gd name="connsiteY12" fmla="*/ 139700 h 2002366"/>
              <a:gd name="connsiteX13" fmla="*/ 427566 w 3602566"/>
              <a:gd name="connsiteY13" fmla="*/ 169333 h 2002366"/>
              <a:gd name="connsiteX14" fmla="*/ 474133 w 3602566"/>
              <a:gd name="connsiteY14" fmla="*/ 169333 h 2002366"/>
              <a:gd name="connsiteX15" fmla="*/ 474133 w 3602566"/>
              <a:gd name="connsiteY15" fmla="*/ 198966 h 2002366"/>
              <a:gd name="connsiteX16" fmla="*/ 512233 w 3602566"/>
              <a:gd name="connsiteY16" fmla="*/ 198966 h 2002366"/>
              <a:gd name="connsiteX17" fmla="*/ 512233 w 3602566"/>
              <a:gd name="connsiteY17" fmla="*/ 224366 h 2002366"/>
              <a:gd name="connsiteX18" fmla="*/ 537633 w 3602566"/>
              <a:gd name="connsiteY18" fmla="*/ 224366 h 2002366"/>
              <a:gd name="connsiteX19" fmla="*/ 537633 w 3602566"/>
              <a:gd name="connsiteY19" fmla="*/ 238654 h 2002366"/>
              <a:gd name="connsiteX20" fmla="*/ 567796 w 3602566"/>
              <a:gd name="connsiteY20" fmla="*/ 252941 h 2002366"/>
              <a:gd name="connsiteX21" fmla="*/ 588433 w 3602566"/>
              <a:gd name="connsiteY21" fmla="*/ 266700 h 2002366"/>
              <a:gd name="connsiteX22" fmla="*/ 639233 w 3602566"/>
              <a:gd name="connsiteY22" fmla="*/ 266700 h 2002366"/>
              <a:gd name="connsiteX23" fmla="*/ 639233 w 3602566"/>
              <a:gd name="connsiteY23" fmla="*/ 292100 h 2002366"/>
              <a:gd name="connsiteX24" fmla="*/ 694266 w 3602566"/>
              <a:gd name="connsiteY24" fmla="*/ 292100 h 2002366"/>
              <a:gd name="connsiteX25" fmla="*/ 694266 w 3602566"/>
              <a:gd name="connsiteY25" fmla="*/ 313266 h 2002366"/>
              <a:gd name="connsiteX26" fmla="*/ 723900 w 3602566"/>
              <a:gd name="connsiteY26" fmla="*/ 313266 h 2002366"/>
              <a:gd name="connsiteX27" fmla="*/ 723900 w 3602566"/>
              <a:gd name="connsiteY27" fmla="*/ 351366 h 2002366"/>
              <a:gd name="connsiteX28" fmla="*/ 783166 w 3602566"/>
              <a:gd name="connsiteY28" fmla="*/ 351366 h 2002366"/>
              <a:gd name="connsiteX29" fmla="*/ 783166 w 3602566"/>
              <a:gd name="connsiteY29" fmla="*/ 372533 h 2002366"/>
              <a:gd name="connsiteX30" fmla="*/ 808566 w 3602566"/>
              <a:gd name="connsiteY30" fmla="*/ 372533 h 2002366"/>
              <a:gd name="connsiteX31" fmla="*/ 808566 w 3602566"/>
              <a:gd name="connsiteY31" fmla="*/ 406400 h 2002366"/>
              <a:gd name="connsiteX32" fmla="*/ 825500 w 3602566"/>
              <a:gd name="connsiteY32" fmla="*/ 406400 h 2002366"/>
              <a:gd name="connsiteX33" fmla="*/ 825500 w 3602566"/>
              <a:gd name="connsiteY33" fmla="*/ 448733 h 2002366"/>
              <a:gd name="connsiteX34" fmla="*/ 931333 w 3602566"/>
              <a:gd name="connsiteY34" fmla="*/ 448733 h 2002366"/>
              <a:gd name="connsiteX35" fmla="*/ 931333 w 3602566"/>
              <a:gd name="connsiteY35" fmla="*/ 465666 h 2002366"/>
              <a:gd name="connsiteX36" fmla="*/ 956733 w 3602566"/>
              <a:gd name="connsiteY36" fmla="*/ 465666 h 2002366"/>
              <a:gd name="connsiteX37" fmla="*/ 956733 w 3602566"/>
              <a:gd name="connsiteY37" fmla="*/ 499533 h 2002366"/>
              <a:gd name="connsiteX38" fmla="*/ 982133 w 3602566"/>
              <a:gd name="connsiteY38" fmla="*/ 499533 h 2002366"/>
              <a:gd name="connsiteX39" fmla="*/ 982133 w 3602566"/>
              <a:gd name="connsiteY39" fmla="*/ 524933 h 2002366"/>
              <a:gd name="connsiteX40" fmla="*/ 1007533 w 3602566"/>
              <a:gd name="connsiteY40" fmla="*/ 524933 h 2002366"/>
              <a:gd name="connsiteX41" fmla="*/ 1007533 w 3602566"/>
              <a:gd name="connsiteY41" fmla="*/ 563033 h 2002366"/>
              <a:gd name="connsiteX42" fmla="*/ 1041400 w 3602566"/>
              <a:gd name="connsiteY42" fmla="*/ 563033 h 2002366"/>
              <a:gd name="connsiteX43" fmla="*/ 1041400 w 3602566"/>
              <a:gd name="connsiteY43" fmla="*/ 563033 h 2002366"/>
              <a:gd name="connsiteX44" fmla="*/ 1044046 w 3602566"/>
              <a:gd name="connsiteY44" fmla="*/ 592666 h 2002366"/>
              <a:gd name="connsiteX45" fmla="*/ 1071033 w 3602566"/>
              <a:gd name="connsiteY45" fmla="*/ 618066 h 2002366"/>
              <a:gd name="connsiteX46" fmla="*/ 1109133 w 3602566"/>
              <a:gd name="connsiteY46" fmla="*/ 618066 h 2002366"/>
              <a:gd name="connsiteX47" fmla="*/ 1109133 w 3602566"/>
              <a:gd name="connsiteY47" fmla="*/ 643995 h 2002366"/>
              <a:gd name="connsiteX48" fmla="*/ 1163637 w 3602566"/>
              <a:gd name="connsiteY48" fmla="*/ 645583 h 2002366"/>
              <a:gd name="connsiteX49" fmla="*/ 1168400 w 3602566"/>
              <a:gd name="connsiteY49" fmla="*/ 681566 h 2002366"/>
              <a:gd name="connsiteX50" fmla="*/ 1214966 w 3602566"/>
              <a:gd name="connsiteY50" fmla="*/ 681566 h 2002366"/>
              <a:gd name="connsiteX51" fmla="*/ 1214966 w 3602566"/>
              <a:gd name="connsiteY51" fmla="*/ 715433 h 2002366"/>
              <a:gd name="connsiteX52" fmla="*/ 1265766 w 3602566"/>
              <a:gd name="connsiteY52" fmla="*/ 715433 h 2002366"/>
              <a:gd name="connsiteX53" fmla="*/ 1265766 w 3602566"/>
              <a:gd name="connsiteY53" fmla="*/ 736600 h 2002366"/>
              <a:gd name="connsiteX54" fmla="*/ 1320800 w 3602566"/>
              <a:gd name="connsiteY54" fmla="*/ 736600 h 2002366"/>
              <a:gd name="connsiteX55" fmla="*/ 1320800 w 3602566"/>
              <a:gd name="connsiteY55" fmla="*/ 766233 h 2002366"/>
              <a:gd name="connsiteX56" fmla="*/ 1384300 w 3602566"/>
              <a:gd name="connsiteY56" fmla="*/ 766233 h 2002366"/>
              <a:gd name="connsiteX57" fmla="*/ 1384300 w 3602566"/>
              <a:gd name="connsiteY57" fmla="*/ 791633 h 2002366"/>
              <a:gd name="connsiteX58" fmla="*/ 1456266 w 3602566"/>
              <a:gd name="connsiteY58" fmla="*/ 791633 h 2002366"/>
              <a:gd name="connsiteX59" fmla="*/ 1456266 w 3602566"/>
              <a:gd name="connsiteY59" fmla="*/ 821266 h 2002366"/>
              <a:gd name="connsiteX60" fmla="*/ 1528233 w 3602566"/>
              <a:gd name="connsiteY60" fmla="*/ 821266 h 2002366"/>
              <a:gd name="connsiteX61" fmla="*/ 1526648 w 3602566"/>
              <a:gd name="connsiteY61" fmla="*/ 846666 h 2002366"/>
              <a:gd name="connsiteX62" fmla="*/ 1592262 w 3602566"/>
              <a:gd name="connsiteY62" fmla="*/ 843491 h 2002366"/>
              <a:gd name="connsiteX63" fmla="*/ 1587500 w 3602566"/>
              <a:gd name="connsiteY63" fmla="*/ 874713 h 2002366"/>
              <a:gd name="connsiteX64" fmla="*/ 1651000 w 3602566"/>
              <a:gd name="connsiteY64" fmla="*/ 876300 h 2002366"/>
              <a:gd name="connsiteX65" fmla="*/ 1651000 w 3602566"/>
              <a:gd name="connsiteY65" fmla="*/ 918633 h 2002366"/>
              <a:gd name="connsiteX66" fmla="*/ 1706033 w 3602566"/>
              <a:gd name="connsiteY66" fmla="*/ 918633 h 2002366"/>
              <a:gd name="connsiteX67" fmla="*/ 1706033 w 3602566"/>
              <a:gd name="connsiteY67" fmla="*/ 948266 h 2002366"/>
              <a:gd name="connsiteX68" fmla="*/ 1773766 w 3602566"/>
              <a:gd name="connsiteY68" fmla="*/ 948266 h 2002366"/>
              <a:gd name="connsiteX69" fmla="*/ 1773766 w 3602566"/>
              <a:gd name="connsiteY69" fmla="*/ 982133 h 2002366"/>
              <a:gd name="connsiteX70" fmla="*/ 1833033 w 3602566"/>
              <a:gd name="connsiteY70" fmla="*/ 982133 h 2002366"/>
              <a:gd name="connsiteX71" fmla="*/ 1833033 w 3602566"/>
              <a:gd name="connsiteY71" fmla="*/ 1028700 h 2002366"/>
              <a:gd name="connsiteX72" fmla="*/ 1879600 w 3602566"/>
              <a:gd name="connsiteY72" fmla="*/ 1028700 h 2002366"/>
              <a:gd name="connsiteX73" fmla="*/ 1879600 w 3602566"/>
              <a:gd name="connsiteY73" fmla="*/ 1087966 h 2002366"/>
              <a:gd name="connsiteX74" fmla="*/ 1917700 w 3602566"/>
              <a:gd name="connsiteY74" fmla="*/ 1087966 h 2002366"/>
              <a:gd name="connsiteX75" fmla="*/ 1934633 w 3602566"/>
              <a:gd name="connsiteY75" fmla="*/ 1104899 h 2002366"/>
              <a:gd name="connsiteX76" fmla="*/ 1955800 w 3602566"/>
              <a:gd name="connsiteY76" fmla="*/ 1126066 h 2002366"/>
              <a:gd name="connsiteX77" fmla="*/ 1955800 w 3602566"/>
              <a:gd name="connsiteY77" fmla="*/ 1164166 h 2002366"/>
              <a:gd name="connsiteX78" fmla="*/ 2019300 w 3602566"/>
              <a:gd name="connsiteY78" fmla="*/ 1164166 h 2002366"/>
              <a:gd name="connsiteX79" fmla="*/ 2019300 w 3602566"/>
              <a:gd name="connsiteY79" fmla="*/ 1206500 h 2002366"/>
              <a:gd name="connsiteX80" fmla="*/ 2082800 w 3602566"/>
              <a:gd name="connsiteY80" fmla="*/ 1206500 h 2002366"/>
              <a:gd name="connsiteX81" fmla="*/ 2082800 w 3602566"/>
              <a:gd name="connsiteY81" fmla="*/ 1244600 h 2002366"/>
              <a:gd name="connsiteX82" fmla="*/ 2116666 w 3602566"/>
              <a:gd name="connsiteY82" fmla="*/ 1244600 h 2002366"/>
              <a:gd name="connsiteX83" fmla="*/ 2129366 w 3602566"/>
              <a:gd name="connsiteY83" fmla="*/ 1257300 h 2002366"/>
              <a:gd name="connsiteX84" fmla="*/ 2175933 w 3602566"/>
              <a:gd name="connsiteY84" fmla="*/ 1257300 h 2002366"/>
              <a:gd name="connsiteX85" fmla="*/ 2175933 w 3602566"/>
              <a:gd name="connsiteY85" fmla="*/ 1316566 h 2002366"/>
              <a:gd name="connsiteX86" fmla="*/ 2222500 w 3602566"/>
              <a:gd name="connsiteY86" fmla="*/ 1316566 h 2002366"/>
              <a:gd name="connsiteX87" fmla="*/ 2222500 w 3602566"/>
              <a:gd name="connsiteY87" fmla="*/ 1346200 h 2002366"/>
              <a:gd name="connsiteX88" fmla="*/ 2290233 w 3602566"/>
              <a:gd name="connsiteY88" fmla="*/ 1346200 h 2002366"/>
              <a:gd name="connsiteX89" fmla="*/ 2290233 w 3602566"/>
              <a:gd name="connsiteY89" fmla="*/ 1397000 h 2002366"/>
              <a:gd name="connsiteX90" fmla="*/ 2349500 w 3602566"/>
              <a:gd name="connsiteY90" fmla="*/ 1397000 h 2002366"/>
              <a:gd name="connsiteX91" fmla="*/ 2349500 w 3602566"/>
              <a:gd name="connsiteY91" fmla="*/ 1397000 h 2002366"/>
              <a:gd name="connsiteX92" fmla="*/ 2413000 w 3602566"/>
              <a:gd name="connsiteY92" fmla="*/ 1397000 h 2002366"/>
              <a:gd name="connsiteX93" fmla="*/ 2413000 w 3602566"/>
              <a:gd name="connsiteY93" fmla="*/ 1456266 h 2002366"/>
              <a:gd name="connsiteX94" fmla="*/ 2480733 w 3602566"/>
              <a:gd name="connsiteY94" fmla="*/ 1456266 h 2002366"/>
              <a:gd name="connsiteX95" fmla="*/ 2480733 w 3602566"/>
              <a:gd name="connsiteY95" fmla="*/ 1477433 h 2002366"/>
              <a:gd name="connsiteX96" fmla="*/ 2569633 w 3602566"/>
              <a:gd name="connsiteY96" fmla="*/ 1477433 h 2002366"/>
              <a:gd name="connsiteX97" fmla="*/ 2569633 w 3602566"/>
              <a:gd name="connsiteY97" fmla="*/ 1536700 h 2002366"/>
              <a:gd name="connsiteX98" fmla="*/ 2624666 w 3602566"/>
              <a:gd name="connsiteY98" fmla="*/ 1536700 h 2002366"/>
              <a:gd name="connsiteX99" fmla="*/ 2624666 w 3602566"/>
              <a:gd name="connsiteY99" fmla="*/ 1566333 h 2002366"/>
              <a:gd name="connsiteX100" fmla="*/ 2662766 w 3602566"/>
              <a:gd name="connsiteY100" fmla="*/ 1566333 h 2002366"/>
              <a:gd name="connsiteX101" fmla="*/ 2662766 w 3602566"/>
              <a:gd name="connsiteY101" fmla="*/ 1604433 h 2002366"/>
              <a:gd name="connsiteX102" fmla="*/ 2717800 w 3602566"/>
              <a:gd name="connsiteY102" fmla="*/ 1604433 h 2002366"/>
              <a:gd name="connsiteX103" fmla="*/ 2717800 w 3602566"/>
              <a:gd name="connsiteY103" fmla="*/ 1634066 h 2002366"/>
              <a:gd name="connsiteX104" fmla="*/ 2764366 w 3602566"/>
              <a:gd name="connsiteY104" fmla="*/ 1634066 h 2002366"/>
              <a:gd name="connsiteX105" fmla="*/ 2764366 w 3602566"/>
              <a:gd name="connsiteY105" fmla="*/ 1680633 h 2002366"/>
              <a:gd name="connsiteX106" fmla="*/ 2874433 w 3602566"/>
              <a:gd name="connsiteY106" fmla="*/ 1680633 h 2002366"/>
              <a:gd name="connsiteX107" fmla="*/ 2874433 w 3602566"/>
              <a:gd name="connsiteY107" fmla="*/ 1731433 h 2002366"/>
              <a:gd name="connsiteX108" fmla="*/ 2963333 w 3602566"/>
              <a:gd name="connsiteY108" fmla="*/ 1731433 h 2002366"/>
              <a:gd name="connsiteX109" fmla="*/ 2963333 w 3602566"/>
              <a:gd name="connsiteY109" fmla="*/ 1786466 h 2002366"/>
              <a:gd name="connsiteX110" fmla="*/ 3005666 w 3602566"/>
              <a:gd name="connsiteY110" fmla="*/ 1786466 h 2002366"/>
              <a:gd name="connsiteX111" fmla="*/ 3005666 w 3602566"/>
              <a:gd name="connsiteY111" fmla="*/ 1820333 h 2002366"/>
              <a:gd name="connsiteX112" fmla="*/ 3043766 w 3602566"/>
              <a:gd name="connsiteY112" fmla="*/ 1820333 h 2002366"/>
              <a:gd name="connsiteX113" fmla="*/ 3043766 w 3602566"/>
              <a:gd name="connsiteY113" fmla="*/ 1858433 h 2002366"/>
              <a:gd name="connsiteX114" fmla="*/ 3107266 w 3602566"/>
              <a:gd name="connsiteY114" fmla="*/ 1858433 h 2002366"/>
              <a:gd name="connsiteX115" fmla="*/ 3107266 w 3602566"/>
              <a:gd name="connsiteY115" fmla="*/ 1917700 h 2002366"/>
              <a:gd name="connsiteX116" fmla="*/ 3200400 w 3602566"/>
              <a:gd name="connsiteY116" fmla="*/ 1917700 h 2002366"/>
              <a:gd name="connsiteX117" fmla="*/ 3200400 w 3602566"/>
              <a:gd name="connsiteY117" fmla="*/ 2002366 h 2002366"/>
              <a:gd name="connsiteX118" fmla="*/ 3602566 w 3602566"/>
              <a:gd name="connsiteY118" fmla="*/ 2002366 h 2002366"/>
              <a:gd name="connsiteX0" fmla="*/ 0 w 3602566"/>
              <a:gd name="connsiteY0" fmla="*/ 0 h 2002366"/>
              <a:gd name="connsiteX1" fmla="*/ 105833 w 3602566"/>
              <a:gd name="connsiteY1" fmla="*/ 0 h 2002366"/>
              <a:gd name="connsiteX2" fmla="*/ 105833 w 3602566"/>
              <a:gd name="connsiteY2" fmla="*/ 16933 h 2002366"/>
              <a:gd name="connsiteX3" fmla="*/ 203200 w 3602566"/>
              <a:gd name="connsiteY3" fmla="*/ 16933 h 2002366"/>
              <a:gd name="connsiteX4" fmla="*/ 203200 w 3602566"/>
              <a:gd name="connsiteY4" fmla="*/ 55033 h 2002366"/>
              <a:gd name="connsiteX5" fmla="*/ 237066 w 3602566"/>
              <a:gd name="connsiteY5" fmla="*/ 55033 h 2002366"/>
              <a:gd name="connsiteX6" fmla="*/ 237066 w 3602566"/>
              <a:gd name="connsiteY6" fmla="*/ 84666 h 2002366"/>
              <a:gd name="connsiteX7" fmla="*/ 283633 w 3602566"/>
              <a:gd name="connsiteY7" fmla="*/ 84666 h 2002366"/>
              <a:gd name="connsiteX8" fmla="*/ 283633 w 3602566"/>
              <a:gd name="connsiteY8" fmla="*/ 118533 h 2002366"/>
              <a:gd name="connsiteX9" fmla="*/ 350837 w 3602566"/>
              <a:gd name="connsiteY9" fmla="*/ 116946 h 2002366"/>
              <a:gd name="connsiteX10" fmla="*/ 351366 w 3602566"/>
              <a:gd name="connsiteY10" fmla="*/ 139700 h 2002366"/>
              <a:gd name="connsiteX11" fmla="*/ 427566 w 3602566"/>
              <a:gd name="connsiteY11" fmla="*/ 139700 h 2002366"/>
              <a:gd name="connsiteX12" fmla="*/ 427566 w 3602566"/>
              <a:gd name="connsiteY12" fmla="*/ 139700 h 2002366"/>
              <a:gd name="connsiteX13" fmla="*/ 427566 w 3602566"/>
              <a:gd name="connsiteY13" fmla="*/ 169333 h 2002366"/>
              <a:gd name="connsiteX14" fmla="*/ 474133 w 3602566"/>
              <a:gd name="connsiteY14" fmla="*/ 169333 h 2002366"/>
              <a:gd name="connsiteX15" fmla="*/ 474133 w 3602566"/>
              <a:gd name="connsiteY15" fmla="*/ 198966 h 2002366"/>
              <a:gd name="connsiteX16" fmla="*/ 512233 w 3602566"/>
              <a:gd name="connsiteY16" fmla="*/ 198966 h 2002366"/>
              <a:gd name="connsiteX17" fmla="*/ 512233 w 3602566"/>
              <a:gd name="connsiteY17" fmla="*/ 224366 h 2002366"/>
              <a:gd name="connsiteX18" fmla="*/ 537633 w 3602566"/>
              <a:gd name="connsiteY18" fmla="*/ 224366 h 2002366"/>
              <a:gd name="connsiteX19" fmla="*/ 537633 w 3602566"/>
              <a:gd name="connsiteY19" fmla="*/ 238654 h 2002366"/>
              <a:gd name="connsiteX20" fmla="*/ 567796 w 3602566"/>
              <a:gd name="connsiteY20" fmla="*/ 252941 h 2002366"/>
              <a:gd name="connsiteX21" fmla="*/ 588433 w 3602566"/>
              <a:gd name="connsiteY21" fmla="*/ 266700 h 2002366"/>
              <a:gd name="connsiteX22" fmla="*/ 639233 w 3602566"/>
              <a:gd name="connsiteY22" fmla="*/ 266700 h 2002366"/>
              <a:gd name="connsiteX23" fmla="*/ 639233 w 3602566"/>
              <a:gd name="connsiteY23" fmla="*/ 292100 h 2002366"/>
              <a:gd name="connsiteX24" fmla="*/ 694266 w 3602566"/>
              <a:gd name="connsiteY24" fmla="*/ 292100 h 2002366"/>
              <a:gd name="connsiteX25" fmla="*/ 694266 w 3602566"/>
              <a:gd name="connsiteY25" fmla="*/ 313266 h 2002366"/>
              <a:gd name="connsiteX26" fmla="*/ 723900 w 3602566"/>
              <a:gd name="connsiteY26" fmla="*/ 313266 h 2002366"/>
              <a:gd name="connsiteX27" fmla="*/ 723900 w 3602566"/>
              <a:gd name="connsiteY27" fmla="*/ 351366 h 2002366"/>
              <a:gd name="connsiteX28" fmla="*/ 783166 w 3602566"/>
              <a:gd name="connsiteY28" fmla="*/ 351366 h 2002366"/>
              <a:gd name="connsiteX29" fmla="*/ 783166 w 3602566"/>
              <a:gd name="connsiteY29" fmla="*/ 372533 h 2002366"/>
              <a:gd name="connsiteX30" fmla="*/ 808566 w 3602566"/>
              <a:gd name="connsiteY30" fmla="*/ 372533 h 2002366"/>
              <a:gd name="connsiteX31" fmla="*/ 808566 w 3602566"/>
              <a:gd name="connsiteY31" fmla="*/ 406400 h 2002366"/>
              <a:gd name="connsiteX32" fmla="*/ 825500 w 3602566"/>
              <a:gd name="connsiteY32" fmla="*/ 406400 h 2002366"/>
              <a:gd name="connsiteX33" fmla="*/ 825500 w 3602566"/>
              <a:gd name="connsiteY33" fmla="*/ 448733 h 2002366"/>
              <a:gd name="connsiteX34" fmla="*/ 931333 w 3602566"/>
              <a:gd name="connsiteY34" fmla="*/ 448733 h 2002366"/>
              <a:gd name="connsiteX35" fmla="*/ 931333 w 3602566"/>
              <a:gd name="connsiteY35" fmla="*/ 465666 h 2002366"/>
              <a:gd name="connsiteX36" fmla="*/ 956733 w 3602566"/>
              <a:gd name="connsiteY36" fmla="*/ 465666 h 2002366"/>
              <a:gd name="connsiteX37" fmla="*/ 956733 w 3602566"/>
              <a:gd name="connsiteY37" fmla="*/ 499533 h 2002366"/>
              <a:gd name="connsiteX38" fmla="*/ 982133 w 3602566"/>
              <a:gd name="connsiteY38" fmla="*/ 499533 h 2002366"/>
              <a:gd name="connsiteX39" fmla="*/ 982133 w 3602566"/>
              <a:gd name="connsiteY39" fmla="*/ 524933 h 2002366"/>
              <a:gd name="connsiteX40" fmla="*/ 1007533 w 3602566"/>
              <a:gd name="connsiteY40" fmla="*/ 524933 h 2002366"/>
              <a:gd name="connsiteX41" fmla="*/ 1007533 w 3602566"/>
              <a:gd name="connsiteY41" fmla="*/ 563033 h 2002366"/>
              <a:gd name="connsiteX42" fmla="*/ 1041400 w 3602566"/>
              <a:gd name="connsiteY42" fmla="*/ 563033 h 2002366"/>
              <a:gd name="connsiteX43" fmla="*/ 1041400 w 3602566"/>
              <a:gd name="connsiteY43" fmla="*/ 563033 h 2002366"/>
              <a:gd name="connsiteX44" fmla="*/ 1044046 w 3602566"/>
              <a:gd name="connsiteY44" fmla="*/ 592666 h 2002366"/>
              <a:gd name="connsiteX45" fmla="*/ 1071033 w 3602566"/>
              <a:gd name="connsiteY45" fmla="*/ 618066 h 2002366"/>
              <a:gd name="connsiteX46" fmla="*/ 1109133 w 3602566"/>
              <a:gd name="connsiteY46" fmla="*/ 618066 h 2002366"/>
              <a:gd name="connsiteX47" fmla="*/ 1109133 w 3602566"/>
              <a:gd name="connsiteY47" fmla="*/ 643995 h 2002366"/>
              <a:gd name="connsiteX48" fmla="*/ 1163637 w 3602566"/>
              <a:gd name="connsiteY48" fmla="*/ 645583 h 2002366"/>
              <a:gd name="connsiteX49" fmla="*/ 1168400 w 3602566"/>
              <a:gd name="connsiteY49" fmla="*/ 681566 h 2002366"/>
              <a:gd name="connsiteX50" fmla="*/ 1214966 w 3602566"/>
              <a:gd name="connsiteY50" fmla="*/ 681566 h 2002366"/>
              <a:gd name="connsiteX51" fmla="*/ 1214966 w 3602566"/>
              <a:gd name="connsiteY51" fmla="*/ 715433 h 2002366"/>
              <a:gd name="connsiteX52" fmla="*/ 1265766 w 3602566"/>
              <a:gd name="connsiteY52" fmla="*/ 715433 h 2002366"/>
              <a:gd name="connsiteX53" fmla="*/ 1265766 w 3602566"/>
              <a:gd name="connsiteY53" fmla="*/ 736600 h 2002366"/>
              <a:gd name="connsiteX54" fmla="*/ 1320800 w 3602566"/>
              <a:gd name="connsiteY54" fmla="*/ 736600 h 2002366"/>
              <a:gd name="connsiteX55" fmla="*/ 1320800 w 3602566"/>
              <a:gd name="connsiteY55" fmla="*/ 766233 h 2002366"/>
              <a:gd name="connsiteX56" fmla="*/ 1384300 w 3602566"/>
              <a:gd name="connsiteY56" fmla="*/ 766233 h 2002366"/>
              <a:gd name="connsiteX57" fmla="*/ 1384300 w 3602566"/>
              <a:gd name="connsiteY57" fmla="*/ 791633 h 2002366"/>
              <a:gd name="connsiteX58" fmla="*/ 1456266 w 3602566"/>
              <a:gd name="connsiteY58" fmla="*/ 791633 h 2002366"/>
              <a:gd name="connsiteX59" fmla="*/ 1456266 w 3602566"/>
              <a:gd name="connsiteY59" fmla="*/ 821266 h 2002366"/>
              <a:gd name="connsiteX60" fmla="*/ 1528233 w 3602566"/>
              <a:gd name="connsiteY60" fmla="*/ 821266 h 2002366"/>
              <a:gd name="connsiteX61" fmla="*/ 1526648 w 3602566"/>
              <a:gd name="connsiteY61" fmla="*/ 846666 h 2002366"/>
              <a:gd name="connsiteX62" fmla="*/ 1592262 w 3602566"/>
              <a:gd name="connsiteY62" fmla="*/ 843491 h 2002366"/>
              <a:gd name="connsiteX63" fmla="*/ 1592263 w 3602566"/>
              <a:gd name="connsiteY63" fmla="*/ 874713 h 2002366"/>
              <a:gd name="connsiteX64" fmla="*/ 1651000 w 3602566"/>
              <a:gd name="connsiteY64" fmla="*/ 876300 h 2002366"/>
              <a:gd name="connsiteX65" fmla="*/ 1651000 w 3602566"/>
              <a:gd name="connsiteY65" fmla="*/ 918633 h 2002366"/>
              <a:gd name="connsiteX66" fmla="*/ 1706033 w 3602566"/>
              <a:gd name="connsiteY66" fmla="*/ 918633 h 2002366"/>
              <a:gd name="connsiteX67" fmla="*/ 1706033 w 3602566"/>
              <a:gd name="connsiteY67" fmla="*/ 948266 h 2002366"/>
              <a:gd name="connsiteX68" fmla="*/ 1773766 w 3602566"/>
              <a:gd name="connsiteY68" fmla="*/ 948266 h 2002366"/>
              <a:gd name="connsiteX69" fmla="*/ 1773766 w 3602566"/>
              <a:gd name="connsiteY69" fmla="*/ 982133 h 2002366"/>
              <a:gd name="connsiteX70" fmla="*/ 1833033 w 3602566"/>
              <a:gd name="connsiteY70" fmla="*/ 982133 h 2002366"/>
              <a:gd name="connsiteX71" fmla="*/ 1833033 w 3602566"/>
              <a:gd name="connsiteY71" fmla="*/ 1028700 h 2002366"/>
              <a:gd name="connsiteX72" fmla="*/ 1879600 w 3602566"/>
              <a:gd name="connsiteY72" fmla="*/ 1028700 h 2002366"/>
              <a:gd name="connsiteX73" fmla="*/ 1879600 w 3602566"/>
              <a:gd name="connsiteY73" fmla="*/ 1087966 h 2002366"/>
              <a:gd name="connsiteX74" fmla="*/ 1917700 w 3602566"/>
              <a:gd name="connsiteY74" fmla="*/ 1087966 h 2002366"/>
              <a:gd name="connsiteX75" fmla="*/ 1934633 w 3602566"/>
              <a:gd name="connsiteY75" fmla="*/ 1104899 h 2002366"/>
              <a:gd name="connsiteX76" fmla="*/ 1955800 w 3602566"/>
              <a:gd name="connsiteY76" fmla="*/ 1126066 h 2002366"/>
              <a:gd name="connsiteX77" fmla="*/ 1955800 w 3602566"/>
              <a:gd name="connsiteY77" fmla="*/ 1164166 h 2002366"/>
              <a:gd name="connsiteX78" fmla="*/ 2019300 w 3602566"/>
              <a:gd name="connsiteY78" fmla="*/ 1164166 h 2002366"/>
              <a:gd name="connsiteX79" fmla="*/ 2019300 w 3602566"/>
              <a:gd name="connsiteY79" fmla="*/ 1206500 h 2002366"/>
              <a:gd name="connsiteX80" fmla="*/ 2082800 w 3602566"/>
              <a:gd name="connsiteY80" fmla="*/ 1206500 h 2002366"/>
              <a:gd name="connsiteX81" fmla="*/ 2082800 w 3602566"/>
              <a:gd name="connsiteY81" fmla="*/ 1244600 h 2002366"/>
              <a:gd name="connsiteX82" fmla="*/ 2116666 w 3602566"/>
              <a:gd name="connsiteY82" fmla="*/ 1244600 h 2002366"/>
              <a:gd name="connsiteX83" fmla="*/ 2129366 w 3602566"/>
              <a:gd name="connsiteY83" fmla="*/ 1257300 h 2002366"/>
              <a:gd name="connsiteX84" fmla="*/ 2175933 w 3602566"/>
              <a:gd name="connsiteY84" fmla="*/ 1257300 h 2002366"/>
              <a:gd name="connsiteX85" fmla="*/ 2175933 w 3602566"/>
              <a:gd name="connsiteY85" fmla="*/ 1316566 h 2002366"/>
              <a:gd name="connsiteX86" fmla="*/ 2222500 w 3602566"/>
              <a:gd name="connsiteY86" fmla="*/ 1316566 h 2002366"/>
              <a:gd name="connsiteX87" fmla="*/ 2222500 w 3602566"/>
              <a:gd name="connsiteY87" fmla="*/ 1346200 h 2002366"/>
              <a:gd name="connsiteX88" fmla="*/ 2290233 w 3602566"/>
              <a:gd name="connsiteY88" fmla="*/ 1346200 h 2002366"/>
              <a:gd name="connsiteX89" fmla="*/ 2290233 w 3602566"/>
              <a:gd name="connsiteY89" fmla="*/ 1397000 h 2002366"/>
              <a:gd name="connsiteX90" fmla="*/ 2349500 w 3602566"/>
              <a:gd name="connsiteY90" fmla="*/ 1397000 h 2002366"/>
              <a:gd name="connsiteX91" fmla="*/ 2349500 w 3602566"/>
              <a:gd name="connsiteY91" fmla="*/ 1397000 h 2002366"/>
              <a:gd name="connsiteX92" fmla="*/ 2413000 w 3602566"/>
              <a:gd name="connsiteY92" fmla="*/ 1397000 h 2002366"/>
              <a:gd name="connsiteX93" fmla="*/ 2413000 w 3602566"/>
              <a:gd name="connsiteY93" fmla="*/ 1456266 h 2002366"/>
              <a:gd name="connsiteX94" fmla="*/ 2480733 w 3602566"/>
              <a:gd name="connsiteY94" fmla="*/ 1456266 h 2002366"/>
              <a:gd name="connsiteX95" fmla="*/ 2480733 w 3602566"/>
              <a:gd name="connsiteY95" fmla="*/ 1477433 h 2002366"/>
              <a:gd name="connsiteX96" fmla="*/ 2569633 w 3602566"/>
              <a:gd name="connsiteY96" fmla="*/ 1477433 h 2002366"/>
              <a:gd name="connsiteX97" fmla="*/ 2569633 w 3602566"/>
              <a:gd name="connsiteY97" fmla="*/ 1536700 h 2002366"/>
              <a:gd name="connsiteX98" fmla="*/ 2624666 w 3602566"/>
              <a:gd name="connsiteY98" fmla="*/ 1536700 h 2002366"/>
              <a:gd name="connsiteX99" fmla="*/ 2624666 w 3602566"/>
              <a:gd name="connsiteY99" fmla="*/ 1566333 h 2002366"/>
              <a:gd name="connsiteX100" fmla="*/ 2662766 w 3602566"/>
              <a:gd name="connsiteY100" fmla="*/ 1566333 h 2002366"/>
              <a:gd name="connsiteX101" fmla="*/ 2662766 w 3602566"/>
              <a:gd name="connsiteY101" fmla="*/ 1604433 h 2002366"/>
              <a:gd name="connsiteX102" fmla="*/ 2717800 w 3602566"/>
              <a:gd name="connsiteY102" fmla="*/ 1604433 h 2002366"/>
              <a:gd name="connsiteX103" fmla="*/ 2717800 w 3602566"/>
              <a:gd name="connsiteY103" fmla="*/ 1634066 h 2002366"/>
              <a:gd name="connsiteX104" fmla="*/ 2764366 w 3602566"/>
              <a:gd name="connsiteY104" fmla="*/ 1634066 h 2002366"/>
              <a:gd name="connsiteX105" fmla="*/ 2764366 w 3602566"/>
              <a:gd name="connsiteY105" fmla="*/ 1680633 h 2002366"/>
              <a:gd name="connsiteX106" fmla="*/ 2874433 w 3602566"/>
              <a:gd name="connsiteY106" fmla="*/ 1680633 h 2002366"/>
              <a:gd name="connsiteX107" fmla="*/ 2874433 w 3602566"/>
              <a:gd name="connsiteY107" fmla="*/ 1731433 h 2002366"/>
              <a:gd name="connsiteX108" fmla="*/ 2963333 w 3602566"/>
              <a:gd name="connsiteY108" fmla="*/ 1731433 h 2002366"/>
              <a:gd name="connsiteX109" fmla="*/ 2963333 w 3602566"/>
              <a:gd name="connsiteY109" fmla="*/ 1786466 h 2002366"/>
              <a:gd name="connsiteX110" fmla="*/ 3005666 w 3602566"/>
              <a:gd name="connsiteY110" fmla="*/ 1786466 h 2002366"/>
              <a:gd name="connsiteX111" fmla="*/ 3005666 w 3602566"/>
              <a:gd name="connsiteY111" fmla="*/ 1820333 h 2002366"/>
              <a:gd name="connsiteX112" fmla="*/ 3043766 w 3602566"/>
              <a:gd name="connsiteY112" fmla="*/ 1820333 h 2002366"/>
              <a:gd name="connsiteX113" fmla="*/ 3043766 w 3602566"/>
              <a:gd name="connsiteY113" fmla="*/ 1858433 h 2002366"/>
              <a:gd name="connsiteX114" fmla="*/ 3107266 w 3602566"/>
              <a:gd name="connsiteY114" fmla="*/ 1858433 h 2002366"/>
              <a:gd name="connsiteX115" fmla="*/ 3107266 w 3602566"/>
              <a:gd name="connsiteY115" fmla="*/ 1917700 h 2002366"/>
              <a:gd name="connsiteX116" fmla="*/ 3200400 w 3602566"/>
              <a:gd name="connsiteY116" fmla="*/ 1917700 h 2002366"/>
              <a:gd name="connsiteX117" fmla="*/ 3200400 w 3602566"/>
              <a:gd name="connsiteY117" fmla="*/ 2002366 h 2002366"/>
              <a:gd name="connsiteX118" fmla="*/ 3602566 w 3602566"/>
              <a:gd name="connsiteY118" fmla="*/ 2002366 h 2002366"/>
              <a:gd name="connsiteX0" fmla="*/ 0 w 3602566"/>
              <a:gd name="connsiteY0" fmla="*/ 0 h 2002366"/>
              <a:gd name="connsiteX1" fmla="*/ 105833 w 3602566"/>
              <a:gd name="connsiteY1" fmla="*/ 0 h 2002366"/>
              <a:gd name="connsiteX2" fmla="*/ 105833 w 3602566"/>
              <a:gd name="connsiteY2" fmla="*/ 16933 h 2002366"/>
              <a:gd name="connsiteX3" fmla="*/ 203200 w 3602566"/>
              <a:gd name="connsiteY3" fmla="*/ 16933 h 2002366"/>
              <a:gd name="connsiteX4" fmla="*/ 203200 w 3602566"/>
              <a:gd name="connsiteY4" fmla="*/ 55033 h 2002366"/>
              <a:gd name="connsiteX5" fmla="*/ 237066 w 3602566"/>
              <a:gd name="connsiteY5" fmla="*/ 55033 h 2002366"/>
              <a:gd name="connsiteX6" fmla="*/ 237066 w 3602566"/>
              <a:gd name="connsiteY6" fmla="*/ 84666 h 2002366"/>
              <a:gd name="connsiteX7" fmla="*/ 283633 w 3602566"/>
              <a:gd name="connsiteY7" fmla="*/ 84666 h 2002366"/>
              <a:gd name="connsiteX8" fmla="*/ 283633 w 3602566"/>
              <a:gd name="connsiteY8" fmla="*/ 118533 h 2002366"/>
              <a:gd name="connsiteX9" fmla="*/ 350837 w 3602566"/>
              <a:gd name="connsiteY9" fmla="*/ 116946 h 2002366"/>
              <a:gd name="connsiteX10" fmla="*/ 351366 w 3602566"/>
              <a:gd name="connsiteY10" fmla="*/ 139700 h 2002366"/>
              <a:gd name="connsiteX11" fmla="*/ 427566 w 3602566"/>
              <a:gd name="connsiteY11" fmla="*/ 139700 h 2002366"/>
              <a:gd name="connsiteX12" fmla="*/ 427566 w 3602566"/>
              <a:gd name="connsiteY12" fmla="*/ 139700 h 2002366"/>
              <a:gd name="connsiteX13" fmla="*/ 427566 w 3602566"/>
              <a:gd name="connsiteY13" fmla="*/ 169333 h 2002366"/>
              <a:gd name="connsiteX14" fmla="*/ 474133 w 3602566"/>
              <a:gd name="connsiteY14" fmla="*/ 169333 h 2002366"/>
              <a:gd name="connsiteX15" fmla="*/ 474133 w 3602566"/>
              <a:gd name="connsiteY15" fmla="*/ 198966 h 2002366"/>
              <a:gd name="connsiteX16" fmla="*/ 512233 w 3602566"/>
              <a:gd name="connsiteY16" fmla="*/ 198966 h 2002366"/>
              <a:gd name="connsiteX17" fmla="*/ 512233 w 3602566"/>
              <a:gd name="connsiteY17" fmla="*/ 224366 h 2002366"/>
              <a:gd name="connsiteX18" fmla="*/ 537633 w 3602566"/>
              <a:gd name="connsiteY18" fmla="*/ 224366 h 2002366"/>
              <a:gd name="connsiteX19" fmla="*/ 537633 w 3602566"/>
              <a:gd name="connsiteY19" fmla="*/ 238654 h 2002366"/>
              <a:gd name="connsiteX20" fmla="*/ 567796 w 3602566"/>
              <a:gd name="connsiteY20" fmla="*/ 252941 h 2002366"/>
              <a:gd name="connsiteX21" fmla="*/ 588433 w 3602566"/>
              <a:gd name="connsiteY21" fmla="*/ 266700 h 2002366"/>
              <a:gd name="connsiteX22" fmla="*/ 639233 w 3602566"/>
              <a:gd name="connsiteY22" fmla="*/ 266700 h 2002366"/>
              <a:gd name="connsiteX23" fmla="*/ 639233 w 3602566"/>
              <a:gd name="connsiteY23" fmla="*/ 292100 h 2002366"/>
              <a:gd name="connsiteX24" fmla="*/ 694266 w 3602566"/>
              <a:gd name="connsiteY24" fmla="*/ 292100 h 2002366"/>
              <a:gd name="connsiteX25" fmla="*/ 694266 w 3602566"/>
              <a:gd name="connsiteY25" fmla="*/ 313266 h 2002366"/>
              <a:gd name="connsiteX26" fmla="*/ 723900 w 3602566"/>
              <a:gd name="connsiteY26" fmla="*/ 313266 h 2002366"/>
              <a:gd name="connsiteX27" fmla="*/ 723900 w 3602566"/>
              <a:gd name="connsiteY27" fmla="*/ 351366 h 2002366"/>
              <a:gd name="connsiteX28" fmla="*/ 783166 w 3602566"/>
              <a:gd name="connsiteY28" fmla="*/ 351366 h 2002366"/>
              <a:gd name="connsiteX29" fmla="*/ 783166 w 3602566"/>
              <a:gd name="connsiteY29" fmla="*/ 372533 h 2002366"/>
              <a:gd name="connsiteX30" fmla="*/ 808566 w 3602566"/>
              <a:gd name="connsiteY30" fmla="*/ 372533 h 2002366"/>
              <a:gd name="connsiteX31" fmla="*/ 808566 w 3602566"/>
              <a:gd name="connsiteY31" fmla="*/ 406400 h 2002366"/>
              <a:gd name="connsiteX32" fmla="*/ 825500 w 3602566"/>
              <a:gd name="connsiteY32" fmla="*/ 406400 h 2002366"/>
              <a:gd name="connsiteX33" fmla="*/ 825500 w 3602566"/>
              <a:gd name="connsiteY33" fmla="*/ 448733 h 2002366"/>
              <a:gd name="connsiteX34" fmla="*/ 931333 w 3602566"/>
              <a:gd name="connsiteY34" fmla="*/ 448733 h 2002366"/>
              <a:gd name="connsiteX35" fmla="*/ 931333 w 3602566"/>
              <a:gd name="connsiteY35" fmla="*/ 465666 h 2002366"/>
              <a:gd name="connsiteX36" fmla="*/ 956733 w 3602566"/>
              <a:gd name="connsiteY36" fmla="*/ 465666 h 2002366"/>
              <a:gd name="connsiteX37" fmla="*/ 956733 w 3602566"/>
              <a:gd name="connsiteY37" fmla="*/ 499533 h 2002366"/>
              <a:gd name="connsiteX38" fmla="*/ 982133 w 3602566"/>
              <a:gd name="connsiteY38" fmla="*/ 499533 h 2002366"/>
              <a:gd name="connsiteX39" fmla="*/ 982133 w 3602566"/>
              <a:gd name="connsiteY39" fmla="*/ 524933 h 2002366"/>
              <a:gd name="connsiteX40" fmla="*/ 1007533 w 3602566"/>
              <a:gd name="connsiteY40" fmla="*/ 524933 h 2002366"/>
              <a:gd name="connsiteX41" fmla="*/ 1007533 w 3602566"/>
              <a:gd name="connsiteY41" fmla="*/ 563033 h 2002366"/>
              <a:gd name="connsiteX42" fmla="*/ 1041400 w 3602566"/>
              <a:gd name="connsiteY42" fmla="*/ 563033 h 2002366"/>
              <a:gd name="connsiteX43" fmla="*/ 1041400 w 3602566"/>
              <a:gd name="connsiteY43" fmla="*/ 563033 h 2002366"/>
              <a:gd name="connsiteX44" fmla="*/ 1044046 w 3602566"/>
              <a:gd name="connsiteY44" fmla="*/ 592666 h 2002366"/>
              <a:gd name="connsiteX45" fmla="*/ 1071033 w 3602566"/>
              <a:gd name="connsiteY45" fmla="*/ 618066 h 2002366"/>
              <a:gd name="connsiteX46" fmla="*/ 1109133 w 3602566"/>
              <a:gd name="connsiteY46" fmla="*/ 618066 h 2002366"/>
              <a:gd name="connsiteX47" fmla="*/ 1109133 w 3602566"/>
              <a:gd name="connsiteY47" fmla="*/ 643995 h 2002366"/>
              <a:gd name="connsiteX48" fmla="*/ 1163637 w 3602566"/>
              <a:gd name="connsiteY48" fmla="*/ 645583 h 2002366"/>
              <a:gd name="connsiteX49" fmla="*/ 1168400 w 3602566"/>
              <a:gd name="connsiteY49" fmla="*/ 681566 h 2002366"/>
              <a:gd name="connsiteX50" fmla="*/ 1214966 w 3602566"/>
              <a:gd name="connsiteY50" fmla="*/ 681566 h 2002366"/>
              <a:gd name="connsiteX51" fmla="*/ 1214966 w 3602566"/>
              <a:gd name="connsiteY51" fmla="*/ 715433 h 2002366"/>
              <a:gd name="connsiteX52" fmla="*/ 1265766 w 3602566"/>
              <a:gd name="connsiteY52" fmla="*/ 715433 h 2002366"/>
              <a:gd name="connsiteX53" fmla="*/ 1265766 w 3602566"/>
              <a:gd name="connsiteY53" fmla="*/ 736600 h 2002366"/>
              <a:gd name="connsiteX54" fmla="*/ 1320800 w 3602566"/>
              <a:gd name="connsiteY54" fmla="*/ 736600 h 2002366"/>
              <a:gd name="connsiteX55" fmla="*/ 1320800 w 3602566"/>
              <a:gd name="connsiteY55" fmla="*/ 766233 h 2002366"/>
              <a:gd name="connsiteX56" fmla="*/ 1384300 w 3602566"/>
              <a:gd name="connsiteY56" fmla="*/ 766233 h 2002366"/>
              <a:gd name="connsiteX57" fmla="*/ 1384300 w 3602566"/>
              <a:gd name="connsiteY57" fmla="*/ 791633 h 2002366"/>
              <a:gd name="connsiteX58" fmla="*/ 1456266 w 3602566"/>
              <a:gd name="connsiteY58" fmla="*/ 791633 h 2002366"/>
              <a:gd name="connsiteX59" fmla="*/ 1456266 w 3602566"/>
              <a:gd name="connsiteY59" fmla="*/ 821266 h 2002366"/>
              <a:gd name="connsiteX60" fmla="*/ 1528233 w 3602566"/>
              <a:gd name="connsiteY60" fmla="*/ 821266 h 2002366"/>
              <a:gd name="connsiteX61" fmla="*/ 1526648 w 3602566"/>
              <a:gd name="connsiteY61" fmla="*/ 846666 h 2002366"/>
              <a:gd name="connsiteX62" fmla="*/ 1592262 w 3602566"/>
              <a:gd name="connsiteY62" fmla="*/ 843491 h 2002366"/>
              <a:gd name="connsiteX63" fmla="*/ 1592263 w 3602566"/>
              <a:gd name="connsiteY63" fmla="*/ 874713 h 2002366"/>
              <a:gd name="connsiteX64" fmla="*/ 1646237 w 3602566"/>
              <a:gd name="connsiteY64" fmla="*/ 873125 h 2002366"/>
              <a:gd name="connsiteX65" fmla="*/ 1651000 w 3602566"/>
              <a:gd name="connsiteY65" fmla="*/ 918633 h 2002366"/>
              <a:gd name="connsiteX66" fmla="*/ 1706033 w 3602566"/>
              <a:gd name="connsiteY66" fmla="*/ 918633 h 2002366"/>
              <a:gd name="connsiteX67" fmla="*/ 1706033 w 3602566"/>
              <a:gd name="connsiteY67" fmla="*/ 948266 h 2002366"/>
              <a:gd name="connsiteX68" fmla="*/ 1773766 w 3602566"/>
              <a:gd name="connsiteY68" fmla="*/ 948266 h 2002366"/>
              <a:gd name="connsiteX69" fmla="*/ 1773766 w 3602566"/>
              <a:gd name="connsiteY69" fmla="*/ 982133 h 2002366"/>
              <a:gd name="connsiteX70" fmla="*/ 1833033 w 3602566"/>
              <a:gd name="connsiteY70" fmla="*/ 982133 h 2002366"/>
              <a:gd name="connsiteX71" fmla="*/ 1833033 w 3602566"/>
              <a:gd name="connsiteY71" fmla="*/ 1028700 h 2002366"/>
              <a:gd name="connsiteX72" fmla="*/ 1879600 w 3602566"/>
              <a:gd name="connsiteY72" fmla="*/ 1028700 h 2002366"/>
              <a:gd name="connsiteX73" fmla="*/ 1879600 w 3602566"/>
              <a:gd name="connsiteY73" fmla="*/ 1087966 h 2002366"/>
              <a:gd name="connsiteX74" fmla="*/ 1917700 w 3602566"/>
              <a:gd name="connsiteY74" fmla="*/ 1087966 h 2002366"/>
              <a:gd name="connsiteX75" fmla="*/ 1934633 w 3602566"/>
              <a:gd name="connsiteY75" fmla="*/ 1104899 h 2002366"/>
              <a:gd name="connsiteX76" fmla="*/ 1955800 w 3602566"/>
              <a:gd name="connsiteY76" fmla="*/ 1126066 h 2002366"/>
              <a:gd name="connsiteX77" fmla="*/ 1955800 w 3602566"/>
              <a:gd name="connsiteY77" fmla="*/ 1164166 h 2002366"/>
              <a:gd name="connsiteX78" fmla="*/ 2019300 w 3602566"/>
              <a:gd name="connsiteY78" fmla="*/ 1164166 h 2002366"/>
              <a:gd name="connsiteX79" fmla="*/ 2019300 w 3602566"/>
              <a:gd name="connsiteY79" fmla="*/ 1206500 h 2002366"/>
              <a:gd name="connsiteX80" fmla="*/ 2082800 w 3602566"/>
              <a:gd name="connsiteY80" fmla="*/ 1206500 h 2002366"/>
              <a:gd name="connsiteX81" fmla="*/ 2082800 w 3602566"/>
              <a:gd name="connsiteY81" fmla="*/ 1244600 h 2002366"/>
              <a:gd name="connsiteX82" fmla="*/ 2116666 w 3602566"/>
              <a:gd name="connsiteY82" fmla="*/ 1244600 h 2002366"/>
              <a:gd name="connsiteX83" fmla="*/ 2129366 w 3602566"/>
              <a:gd name="connsiteY83" fmla="*/ 1257300 h 2002366"/>
              <a:gd name="connsiteX84" fmla="*/ 2175933 w 3602566"/>
              <a:gd name="connsiteY84" fmla="*/ 1257300 h 2002366"/>
              <a:gd name="connsiteX85" fmla="*/ 2175933 w 3602566"/>
              <a:gd name="connsiteY85" fmla="*/ 1316566 h 2002366"/>
              <a:gd name="connsiteX86" fmla="*/ 2222500 w 3602566"/>
              <a:gd name="connsiteY86" fmla="*/ 1316566 h 2002366"/>
              <a:gd name="connsiteX87" fmla="*/ 2222500 w 3602566"/>
              <a:gd name="connsiteY87" fmla="*/ 1346200 h 2002366"/>
              <a:gd name="connsiteX88" fmla="*/ 2290233 w 3602566"/>
              <a:gd name="connsiteY88" fmla="*/ 1346200 h 2002366"/>
              <a:gd name="connsiteX89" fmla="*/ 2290233 w 3602566"/>
              <a:gd name="connsiteY89" fmla="*/ 1397000 h 2002366"/>
              <a:gd name="connsiteX90" fmla="*/ 2349500 w 3602566"/>
              <a:gd name="connsiteY90" fmla="*/ 1397000 h 2002366"/>
              <a:gd name="connsiteX91" fmla="*/ 2349500 w 3602566"/>
              <a:gd name="connsiteY91" fmla="*/ 1397000 h 2002366"/>
              <a:gd name="connsiteX92" fmla="*/ 2413000 w 3602566"/>
              <a:gd name="connsiteY92" fmla="*/ 1397000 h 2002366"/>
              <a:gd name="connsiteX93" fmla="*/ 2413000 w 3602566"/>
              <a:gd name="connsiteY93" fmla="*/ 1456266 h 2002366"/>
              <a:gd name="connsiteX94" fmla="*/ 2480733 w 3602566"/>
              <a:gd name="connsiteY94" fmla="*/ 1456266 h 2002366"/>
              <a:gd name="connsiteX95" fmla="*/ 2480733 w 3602566"/>
              <a:gd name="connsiteY95" fmla="*/ 1477433 h 2002366"/>
              <a:gd name="connsiteX96" fmla="*/ 2569633 w 3602566"/>
              <a:gd name="connsiteY96" fmla="*/ 1477433 h 2002366"/>
              <a:gd name="connsiteX97" fmla="*/ 2569633 w 3602566"/>
              <a:gd name="connsiteY97" fmla="*/ 1536700 h 2002366"/>
              <a:gd name="connsiteX98" fmla="*/ 2624666 w 3602566"/>
              <a:gd name="connsiteY98" fmla="*/ 1536700 h 2002366"/>
              <a:gd name="connsiteX99" fmla="*/ 2624666 w 3602566"/>
              <a:gd name="connsiteY99" fmla="*/ 1566333 h 2002366"/>
              <a:gd name="connsiteX100" fmla="*/ 2662766 w 3602566"/>
              <a:gd name="connsiteY100" fmla="*/ 1566333 h 2002366"/>
              <a:gd name="connsiteX101" fmla="*/ 2662766 w 3602566"/>
              <a:gd name="connsiteY101" fmla="*/ 1604433 h 2002366"/>
              <a:gd name="connsiteX102" fmla="*/ 2717800 w 3602566"/>
              <a:gd name="connsiteY102" fmla="*/ 1604433 h 2002366"/>
              <a:gd name="connsiteX103" fmla="*/ 2717800 w 3602566"/>
              <a:gd name="connsiteY103" fmla="*/ 1634066 h 2002366"/>
              <a:gd name="connsiteX104" fmla="*/ 2764366 w 3602566"/>
              <a:gd name="connsiteY104" fmla="*/ 1634066 h 2002366"/>
              <a:gd name="connsiteX105" fmla="*/ 2764366 w 3602566"/>
              <a:gd name="connsiteY105" fmla="*/ 1680633 h 2002366"/>
              <a:gd name="connsiteX106" fmla="*/ 2874433 w 3602566"/>
              <a:gd name="connsiteY106" fmla="*/ 1680633 h 2002366"/>
              <a:gd name="connsiteX107" fmla="*/ 2874433 w 3602566"/>
              <a:gd name="connsiteY107" fmla="*/ 1731433 h 2002366"/>
              <a:gd name="connsiteX108" fmla="*/ 2963333 w 3602566"/>
              <a:gd name="connsiteY108" fmla="*/ 1731433 h 2002366"/>
              <a:gd name="connsiteX109" fmla="*/ 2963333 w 3602566"/>
              <a:gd name="connsiteY109" fmla="*/ 1786466 h 2002366"/>
              <a:gd name="connsiteX110" fmla="*/ 3005666 w 3602566"/>
              <a:gd name="connsiteY110" fmla="*/ 1786466 h 2002366"/>
              <a:gd name="connsiteX111" fmla="*/ 3005666 w 3602566"/>
              <a:gd name="connsiteY111" fmla="*/ 1820333 h 2002366"/>
              <a:gd name="connsiteX112" fmla="*/ 3043766 w 3602566"/>
              <a:gd name="connsiteY112" fmla="*/ 1820333 h 2002366"/>
              <a:gd name="connsiteX113" fmla="*/ 3043766 w 3602566"/>
              <a:gd name="connsiteY113" fmla="*/ 1858433 h 2002366"/>
              <a:gd name="connsiteX114" fmla="*/ 3107266 w 3602566"/>
              <a:gd name="connsiteY114" fmla="*/ 1858433 h 2002366"/>
              <a:gd name="connsiteX115" fmla="*/ 3107266 w 3602566"/>
              <a:gd name="connsiteY115" fmla="*/ 1917700 h 2002366"/>
              <a:gd name="connsiteX116" fmla="*/ 3200400 w 3602566"/>
              <a:gd name="connsiteY116" fmla="*/ 1917700 h 2002366"/>
              <a:gd name="connsiteX117" fmla="*/ 3200400 w 3602566"/>
              <a:gd name="connsiteY117" fmla="*/ 2002366 h 2002366"/>
              <a:gd name="connsiteX118" fmla="*/ 3602566 w 3602566"/>
              <a:gd name="connsiteY118" fmla="*/ 2002366 h 2002366"/>
              <a:gd name="connsiteX0" fmla="*/ 0 w 3602566"/>
              <a:gd name="connsiteY0" fmla="*/ 0 h 2002366"/>
              <a:gd name="connsiteX1" fmla="*/ 105833 w 3602566"/>
              <a:gd name="connsiteY1" fmla="*/ 0 h 2002366"/>
              <a:gd name="connsiteX2" fmla="*/ 105833 w 3602566"/>
              <a:gd name="connsiteY2" fmla="*/ 16933 h 2002366"/>
              <a:gd name="connsiteX3" fmla="*/ 203200 w 3602566"/>
              <a:gd name="connsiteY3" fmla="*/ 16933 h 2002366"/>
              <a:gd name="connsiteX4" fmla="*/ 203200 w 3602566"/>
              <a:gd name="connsiteY4" fmla="*/ 55033 h 2002366"/>
              <a:gd name="connsiteX5" fmla="*/ 237066 w 3602566"/>
              <a:gd name="connsiteY5" fmla="*/ 55033 h 2002366"/>
              <a:gd name="connsiteX6" fmla="*/ 237066 w 3602566"/>
              <a:gd name="connsiteY6" fmla="*/ 84666 h 2002366"/>
              <a:gd name="connsiteX7" fmla="*/ 283633 w 3602566"/>
              <a:gd name="connsiteY7" fmla="*/ 84666 h 2002366"/>
              <a:gd name="connsiteX8" fmla="*/ 283633 w 3602566"/>
              <a:gd name="connsiteY8" fmla="*/ 118533 h 2002366"/>
              <a:gd name="connsiteX9" fmla="*/ 350837 w 3602566"/>
              <a:gd name="connsiteY9" fmla="*/ 116946 h 2002366"/>
              <a:gd name="connsiteX10" fmla="*/ 351366 w 3602566"/>
              <a:gd name="connsiteY10" fmla="*/ 139700 h 2002366"/>
              <a:gd name="connsiteX11" fmla="*/ 427566 w 3602566"/>
              <a:gd name="connsiteY11" fmla="*/ 139700 h 2002366"/>
              <a:gd name="connsiteX12" fmla="*/ 427566 w 3602566"/>
              <a:gd name="connsiteY12" fmla="*/ 139700 h 2002366"/>
              <a:gd name="connsiteX13" fmla="*/ 427566 w 3602566"/>
              <a:gd name="connsiteY13" fmla="*/ 169333 h 2002366"/>
              <a:gd name="connsiteX14" fmla="*/ 474133 w 3602566"/>
              <a:gd name="connsiteY14" fmla="*/ 169333 h 2002366"/>
              <a:gd name="connsiteX15" fmla="*/ 474133 w 3602566"/>
              <a:gd name="connsiteY15" fmla="*/ 198966 h 2002366"/>
              <a:gd name="connsiteX16" fmla="*/ 512233 w 3602566"/>
              <a:gd name="connsiteY16" fmla="*/ 198966 h 2002366"/>
              <a:gd name="connsiteX17" fmla="*/ 512233 w 3602566"/>
              <a:gd name="connsiteY17" fmla="*/ 224366 h 2002366"/>
              <a:gd name="connsiteX18" fmla="*/ 537633 w 3602566"/>
              <a:gd name="connsiteY18" fmla="*/ 224366 h 2002366"/>
              <a:gd name="connsiteX19" fmla="*/ 537633 w 3602566"/>
              <a:gd name="connsiteY19" fmla="*/ 238654 h 2002366"/>
              <a:gd name="connsiteX20" fmla="*/ 567796 w 3602566"/>
              <a:gd name="connsiteY20" fmla="*/ 252941 h 2002366"/>
              <a:gd name="connsiteX21" fmla="*/ 588433 w 3602566"/>
              <a:gd name="connsiteY21" fmla="*/ 266700 h 2002366"/>
              <a:gd name="connsiteX22" fmla="*/ 639233 w 3602566"/>
              <a:gd name="connsiteY22" fmla="*/ 266700 h 2002366"/>
              <a:gd name="connsiteX23" fmla="*/ 639233 w 3602566"/>
              <a:gd name="connsiteY23" fmla="*/ 292100 h 2002366"/>
              <a:gd name="connsiteX24" fmla="*/ 694266 w 3602566"/>
              <a:gd name="connsiteY24" fmla="*/ 292100 h 2002366"/>
              <a:gd name="connsiteX25" fmla="*/ 694266 w 3602566"/>
              <a:gd name="connsiteY25" fmla="*/ 313266 h 2002366"/>
              <a:gd name="connsiteX26" fmla="*/ 723900 w 3602566"/>
              <a:gd name="connsiteY26" fmla="*/ 313266 h 2002366"/>
              <a:gd name="connsiteX27" fmla="*/ 723900 w 3602566"/>
              <a:gd name="connsiteY27" fmla="*/ 351366 h 2002366"/>
              <a:gd name="connsiteX28" fmla="*/ 783166 w 3602566"/>
              <a:gd name="connsiteY28" fmla="*/ 351366 h 2002366"/>
              <a:gd name="connsiteX29" fmla="*/ 783166 w 3602566"/>
              <a:gd name="connsiteY29" fmla="*/ 372533 h 2002366"/>
              <a:gd name="connsiteX30" fmla="*/ 808566 w 3602566"/>
              <a:gd name="connsiteY30" fmla="*/ 372533 h 2002366"/>
              <a:gd name="connsiteX31" fmla="*/ 808566 w 3602566"/>
              <a:gd name="connsiteY31" fmla="*/ 406400 h 2002366"/>
              <a:gd name="connsiteX32" fmla="*/ 825500 w 3602566"/>
              <a:gd name="connsiteY32" fmla="*/ 406400 h 2002366"/>
              <a:gd name="connsiteX33" fmla="*/ 825500 w 3602566"/>
              <a:gd name="connsiteY33" fmla="*/ 448733 h 2002366"/>
              <a:gd name="connsiteX34" fmla="*/ 931333 w 3602566"/>
              <a:gd name="connsiteY34" fmla="*/ 448733 h 2002366"/>
              <a:gd name="connsiteX35" fmla="*/ 931333 w 3602566"/>
              <a:gd name="connsiteY35" fmla="*/ 465666 h 2002366"/>
              <a:gd name="connsiteX36" fmla="*/ 956733 w 3602566"/>
              <a:gd name="connsiteY36" fmla="*/ 465666 h 2002366"/>
              <a:gd name="connsiteX37" fmla="*/ 956733 w 3602566"/>
              <a:gd name="connsiteY37" fmla="*/ 499533 h 2002366"/>
              <a:gd name="connsiteX38" fmla="*/ 982133 w 3602566"/>
              <a:gd name="connsiteY38" fmla="*/ 499533 h 2002366"/>
              <a:gd name="connsiteX39" fmla="*/ 982133 w 3602566"/>
              <a:gd name="connsiteY39" fmla="*/ 524933 h 2002366"/>
              <a:gd name="connsiteX40" fmla="*/ 1007533 w 3602566"/>
              <a:gd name="connsiteY40" fmla="*/ 524933 h 2002366"/>
              <a:gd name="connsiteX41" fmla="*/ 1007533 w 3602566"/>
              <a:gd name="connsiteY41" fmla="*/ 563033 h 2002366"/>
              <a:gd name="connsiteX42" fmla="*/ 1041400 w 3602566"/>
              <a:gd name="connsiteY42" fmla="*/ 563033 h 2002366"/>
              <a:gd name="connsiteX43" fmla="*/ 1041400 w 3602566"/>
              <a:gd name="connsiteY43" fmla="*/ 563033 h 2002366"/>
              <a:gd name="connsiteX44" fmla="*/ 1044046 w 3602566"/>
              <a:gd name="connsiteY44" fmla="*/ 592666 h 2002366"/>
              <a:gd name="connsiteX45" fmla="*/ 1071033 w 3602566"/>
              <a:gd name="connsiteY45" fmla="*/ 618066 h 2002366"/>
              <a:gd name="connsiteX46" fmla="*/ 1109133 w 3602566"/>
              <a:gd name="connsiteY46" fmla="*/ 618066 h 2002366"/>
              <a:gd name="connsiteX47" fmla="*/ 1109133 w 3602566"/>
              <a:gd name="connsiteY47" fmla="*/ 643995 h 2002366"/>
              <a:gd name="connsiteX48" fmla="*/ 1163637 w 3602566"/>
              <a:gd name="connsiteY48" fmla="*/ 645583 h 2002366"/>
              <a:gd name="connsiteX49" fmla="*/ 1168400 w 3602566"/>
              <a:gd name="connsiteY49" fmla="*/ 681566 h 2002366"/>
              <a:gd name="connsiteX50" fmla="*/ 1214966 w 3602566"/>
              <a:gd name="connsiteY50" fmla="*/ 681566 h 2002366"/>
              <a:gd name="connsiteX51" fmla="*/ 1214966 w 3602566"/>
              <a:gd name="connsiteY51" fmla="*/ 715433 h 2002366"/>
              <a:gd name="connsiteX52" fmla="*/ 1265766 w 3602566"/>
              <a:gd name="connsiteY52" fmla="*/ 715433 h 2002366"/>
              <a:gd name="connsiteX53" fmla="*/ 1265766 w 3602566"/>
              <a:gd name="connsiteY53" fmla="*/ 736600 h 2002366"/>
              <a:gd name="connsiteX54" fmla="*/ 1320800 w 3602566"/>
              <a:gd name="connsiteY54" fmla="*/ 736600 h 2002366"/>
              <a:gd name="connsiteX55" fmla="*/ 1320800 w 3602566"/>
              <a:gd name="connsiteY55" fmla="*/ 766233 h 2002366"/>
              <a:gd name="connsiteX56" fmla="*/ 1384300 w 3602566"/>
              <a:gd name="connsiteY56" fmla="*/ 766233 h 2002366"/>
              <a:gd name="connsiteX57" fmla="*/ 1384300 w 3602566"/>
              <a:gd name="connsiteY57" fmla="*/ 791633 h 2002366"/>
              <a:gd name="connsiteX58" fmla="*/ 1456266 w 3602566"/>
              <a:gd name="connsiteY58" fmla="*/ 791633 h 2002366"/>
              <a:gd name="connsiteX59" fmla="*/ 1456266 w 3602566"/>
              <a:gd name="connsiteY59" fmla="*/ 821266 h 2002366"/>
              <a:gd name="connsiteX60" fmla="*/ 1528233 w 3602566"/>
              <a:gd name="connsiteY60" fmla="*/ 821266 h 2002366"/>
              <a:gd name="connsiteX61" fmla="*/ 1526648 w 3602566"/>
              <a:gd name="connsiteY61" fmla="*/ 846666 h 2002366"/>
              <a:gd name="connsiteX62" fmla="*/ 1592262 w 3602566"/>
              <a:gd name="connsiteY62" fmla="*/ 843491 h 2002366"/>
              <a:gd name="connsiteX63" fmla="*/ 1592263 w 3602566"/>
              <a:gd name="connsiteY63" fmla="*/ 874713 h 2002366"/>
              <a:gd name="connsiteX64" fmla="*/ 1646237 w 3602566"/>
              <a:gd name="connsiteY64" fmla="*/ 873125 h 2002366"/>
              <a:gd name="connsiteX65" fmla="*/ 1651000 w 3602566"/>
              <a:gd name="connsiteY65" fmla="*/ 918633 h 2002366"/>
              <a:gd name="connsiteX66" fmla="*/ 1706033 w 3602566"/>
              <a:gd name="connsiteY66" fmla="*/ 918633 h 2002366"/>
              <a:gd name="connsiteX67" fmla="*/ 1706033 w 3602566"/>
              <a:gd name="connsiteY67" fmla="*/ 948266 h 2002366"/>
              <a:gd name="connsiteX68" fmla="*/ 1773766 w 3602566"/>
              <a:gd name="connsiteY68" fmla="*/ 948266 h 2002366"/>
              <a:gd name="connsiteX69" fmla="*/ 1773766 w 3602566"/>
              <a:gd name="connsiteY69" fmla="*/ 982133 h 2002366"/>
              <a:gd name="connsiteX70" fmla="*/ 1833033 w 3602566"/>
              <a:gd name="connsiteY70" fmla="*/ 982133 h 2002366"/>
              <a:gd name="connsiteX71" fmla="*/ 1833033 w 3602566"/>
              <a:gd name="connsiteY71" fmla="*/ 1028700 h 2002366"/>
              <a:gd name="connsiteX72" fmla="*/ 1879600 w 3602566"/>
              <a:gd name="connsiteY72" fmla="*/ 1028700 h 2002366"/>
              <a:gd name="connsiteX73" fmla="*/ 1879600 w 3602566"/>
              <a:gd name="connsiteY73" fmla="*/ 1087966 h 2002366"/>
              <a:gd name="connsiteX74" fmla="*/ 1917700 w 3602566"/>
              <a:gd name="connsiteY74" fmla="*/ 1087966 h 2002366"/>
              <a:gd name="connsiteX75" fmla="*/ 1934633 w 3602566"/>
              <a:gd name="connsiteY75" fmla="*/ 1104899 h 2002366"/>
              <a:gd name="connsiteX76" fmla="*/ 1955800 w 3602566"/>
              <a:gd name="connsiteY76" fmla="*/ 1126066 h 2002366"/>
              <a:gd name="connsiteX77" fmla="*/ 1955800 w 3602566"/>
              <a:gd name="connsiteY77" fmla="*/ 1164166 h 2002366"/>
              <a:gd name="connsiteX78" fmla="*/ 2019300 w 3602566"/>
              <a:gd name="connsiteY78" fmla="*/ 1164166 h 2002366"/>
              <a:gd name="connsiteX79" fmla="*/ 2019300 w 3602566"/>
              <a:gd name="connsiteY79" fmla="*/ 1206500 h 2002366"/>
              <a:gd name="connsiteX80" fmla="*/ 2082800 w 3602566"/>
              <a:gd name="connsiteY80" fmla="*/ 1206500 h 2002366"/>
              <a:gd name="connsiteX81" fmla="*/ 2082800 w 3602566"/>
              <a:gd name="connsiteY81" fmla="*/ 1244600 h 2002366"/>
              <a:gd name="connsiteX82" fmla="*/ 2116666 w 3602566"/>
              <a:gd name="connsiteY82" fmla="*/ 1244600 h 2002366"/>
              <a:gd name="connsiteX83" fmla="*/ 2129366 w 3602566"/>
              <a:gd name="connsiteY83" fmla="*/ 1257300 h 2002366"/>
              <a:gd name="connsiteX84" fmla="*/ 2175933 w 3602566"/>
              <a:gd name="connsiteY84" fmla="*/ 1257300 h 2002366"/>
              <a:gd name="connsiteX85" fmla="*/ 2175933 w 3602566"/>
              <a:gd name="connsiteY85" fmla="*/ 1316566 h 2002366"/>
              <a:gd name="connsiteX86" fmla="*/ 2222500 w 3602566"/>
              <a:gd name="connsiteY86" fmla="*/ 1316566 h 2002366"/>
              <a:gd name="connsiteX87" fmla="*/ 2222500 w 3602566"/>
              <a:gd name="connsiteY87" fmla="*/ 1346200 h 2002366"/>
              <a:gd name="connsiteX88" fmla="*/ 2290233 w 3602566"/>
              <a:gd name="connsiteY88" fmla="*/ 1346200 h 2002366"/>
              <a:gd name="connsiteX89" fmla="*/ 2290233 w 3602566"/>
              <a:gd name="connsiteY89" fmla="*/ 1397000 h 2002366"/>
              <a:gd name="connsiteX90" fmla="*/ 2349500 w 3602566"/>
              <a:gd name="connsiteY90" fmla="*/ 1397000 h 2002366"/>
              <a:gd name="connsiteX91" fmla="*/ 2349500 w 3602566"/>
              <a:gd name="connsiteY91" fmla="*/ 1397000 h 2002366"/>
              <a:gd name="connsiteX92" fmla="*/ 2413000 w 3602566"/>
              <a:gd name="connsiteY92" fmla="*/ 1397000 h 2002366"/>
              <a:gd name="connsiteX93" fmla="*/ 2413000 w 3602566"/>
              <a:gd name="connsiteY93" fmla="*/ 1456266 h 2002366"/>
              <a:gd name="connsiteX94" fmla="*/ 2480733 w 3602566"/>
              <a:gd name="connsiteY94" fmla="*/ 1456266 h 2002366"/>
              <a:gd name="connsiteX95" fmla="*/ 2480733 w 3602566"/>
              <a:gd name="connsiteY95" fmla="*/ 1477433 h 2002366"/>
              <a:gd name="connsiteX96" fmla="*/ 2569633 w 3602566"/>
              <a:gd name="connsiteY96" fmla="*/ 1477433 h 2002366"/>
              <a:gd name="connsiteX97" fmla="*/ 2569633 w 3602566"/>
              <a:gd name="connsiteY97" fmla="*/ 1536700 h 2002366"/>
              <a:gd name="connsiteX98" fmla="*/ 2624666 w 3602566"/>
              <a:gd name="connsiteY98" fmla="*/ 1536700 h 2002366"/>
              <a:gd name="connsiteX99" fmla="*/ 2624666 w 3602566"/>
              <a:gd name="connsiteY99" fmla="*/ 1566333 h 2002366"/>
              <a:gd name="connsiteX100" fmla="*/ 2662766 w 3602566"/>
              <a:gd name="connsiteY100" fmla="*/ 1566333 h 2002366"/>
              <a:gd name="connsiteX101" fmla="*/ 2662766 w 3602566"/>
              <a:gd name="connsiteY101" fmla="*/ 1604433 h 2002366"/>
              <a:gd name="connsiteX102" fmla="*/ 2717800 w 3602566"/>
              <a:gd name="connsiteY102" fmla="*/ 1604433 h 2002366"/>
              <a:gd name="connsiteX103" fmla="*/ 2717800 w 3602566"/>
              <a:gd name="connsiteY103" fmla="*/ 1634066 h 2002366"/>
              <a:gd name="connsiteX104" fmla="*/ 2764366 w 3602566"/>
              <a:gd name="connsiteY104" fmla="*/ 1634066 h 2002366"/>
              <a:gd name="connsiteX105" fmla="*/ 2764366 w 3602566"/>
              <a:gd name="connsiteY105" fmla="*/ 1680633 h 2002366"/>
              <a:gd name="connsiteX106" fmla="*/ 2874433 w 3602566"/>
              <a:gd name="connsiteY106" fmla="*/ 1680633 h 2002366"/>
              <a:gd name="connsiteX107" fmla="*/ 2874433 w 3602566"/>
              <a:gd name="connsiteY107" fmla="*/ 1731433 h 2002366"/>
              <a:gd name="connsiteX108" fmla="*/ 2963333 w 3602566"/>
              <a:gd name="connsiteY108" fmla="*/ 1731433 h 2002366"/>
              <a:gd name="connsiteX109" fmla="*/ 2963333 w 3602566"/>
              <a:gd name="connsiteY109" fmla="*/ 1786466 h 2002366"/>
              <a:gd name="connsiteX110" fmla="*/ 3005666 w 3602566"/>
              <a:gd name="connsiteY110" fmla="*/ 1786466 h 2002366"/>
              <a:gd name="connsiteX111" fmla="*/ 3005666 w 3602566"/>
              <a:gd name="connsiteY111" fmla="*/ 1820333 h 2002366"/>
              <a:gd name="connsiteX112" fmla="*/ 3043766 w 3602566"/>
              <a:gd name="connsiteY112" fmla="*/ 1820333 h 2002366"/>
              <a:gd name="connsiteX113" fmla="*/ 3043766 w 3602566"/>
              <a:gd name="connsiteY113" fmla="*/ 1858433 h 2002366"/>
              <a:gd name="connsiteX114" fmla="*/ 3107266 w 3602566"/>
              <a:gd name="connsiteY114" fmla="*/ 1858433 h 2002366"/>
              <a:gd name="connsiteX115" fmla="*/ 3107266 w 3602566"/>
              <a:gd name="connsiteY115" fmla="*/ 1917700 h 2002366"/>
              <a:gd name="connsiteX116" fmla="*/ 3200400 w 3602566"/>
              <a:gd name="connsiteY116" fmla="*/ 1917700 h 2002366"/>
              <a:gd name="connsiteX117" fmla="*/ 3200400 w 3602566"/>
              <a:gd name="connsiteY117" fmla="*/ 2002366 h 2002366"/>
              <a:gd name="connsiteX118" fmla="*/ 3602566 w 3602566"/>
              <a:gd name="connsiteY118" fmla="*/ 2002366 h 2002366"/>
              <a:gd name="connsiteX0" fmla="*/ 0 w 3602566"/>
              <a:gd name="connsiteY0" fmla="*/ 0 h 2002366"/>
              <a:gd name="connsiteX1" fmla="*/ 105833 w 3602566"/>
              <a:gd name="connsiteY1" fmla="*/ 0 h 2002366"/>
              <a:gd name="connsiteX2" fmla="*/ 105833 w 3602566"/>
              <a:gd name="connsiteY2" fmla="*/ 16933 h 2002366"/>
              <a:gd name="connsiteX3" fmla="*/ 203200 w 3602566"/>
              <a:gd name="connsiteY3" fmla="*/ 16933 h 2002366"/>
              <a:gd name="connsiteX4" fmla="*/ 203200 w 3602566"/>
              <a:gd name="connsiteY4" fmla="*/ 55033 h 2002366"/>
              <a:gd name="connsiteX5" fmla="*/ 237066 w 3602566"/>
              <a:gd name="connsiteY5" fmla="*/ 55033 h 2002366"/>
              <a:gd name="connsiteX6" fmla="*/ 237066 w 3602566"/>
              <a:gd name="connsiteY6" fmla="*/ 84666 h 2002366"/>
              <a:gd name="connsiteX7" fmla="*/ 283633 w 3602566"/>
              <a:gd name="connsiteY7" fmla="*/ 84666 h 2002366"/>
              <a:gd name="connsiteX8" fmla="*/ 283633 w 3602566"/>
              <a:gd name="connsiteY8" fmla="*/ 118533 h 2002366"/>
              <a:gd name="connsiteX9" fmla="*/ 350837 w 3602566"/>
              <a:gd name="connsiteY9" fmla="*/ 116946 h 2002366"/>
              <a:gd name="connsiteX10" fmla="*/ 351366 w 3602566"/>
              <a:gd name="connsiteY10" fmla="*/ 139700 h 2002366"/>
              <a:gd name="connsiteX11" fmla="*/ 427566 w 3602566"/>
              <a:gd name="connsiteY11" fmla="*/ 139700 h 2002366"/>
              <a:gd name="connsiteX12" fmla="*/ 427566 w 3602566"/>
              <a:gd name="connsiteY12" fmla="*/ 139700 h 2002366"/>
              <a:gd name="connsiteX13" fmla="*/ 427566 w 3602566"/>
              <a:gd name="connsiteY13" fmla="*/ 169333 h 2002366"/>
              <a:gd name="connsiteX14" fmla="*/ 474133 w 3602566"/>
              <a:gd name="connsiteY14" fmla="*/ 169333 h 2002366"/>
              <a:gd name="connsiteX15" fmla="*/ 474133 w 3602566"/>
              <a:gd name="connsiteY15" fmla="*/ 198966 h 2002366"/>
              <a:gd name="connsiteX16" fmla="*/ 512233 w 3602566"/>
              <a:gd name="connsiteY16" fmla="*/ 198966 h 2002366"/>
              <a:gd name="connsiteX17" fmla="*/ 512233 w 3602566"/>
              <a:gd name="connsiteY17" fmla="*/ 224366 h 2002366"/>
              <a:gd name="connsiteX18" fmla="*/ 537633 w 3602566"/>
              <a:gd name="connsiteY18" fmla="*/ 224366 h 2002366"/>
              <a:gd name="connsiteX19" fmla="*/ 537633 w 3602566"/>
              <a:gd name="connsiteY19" fmla="*/ 238654 h 2002366"/>
              <a:gd name="connsiteX20" fmla="*/ 567796 w 3602566"/>
              <a:gd name="connsiteY20" fmla="*/ 252941 h 2002366"/>
              <a:gd name="connsiteX21" fmla="*/ 588433 w 3602566"/>
              <a:gd name="connsiteY21" fmla="*/ 266700 h 2002366"/>
              <a:gd name="connsiteX22" fmla="*/ 639233 w 3602566"/>
              <a:gd name="connsiteY22" fmla="*/ 266700 h 2002366"/>
              <a:gd name="connsiteX23" fmla="*/ 639233 w 3602566"/>
              <a:gd name="connsiteY23" fmla="*/ 292100 h 2002366"/>
              <a:gd name="connsiteX24" fmla="*/ 694266 w 3602566"/>
              <a:gd name="connsiteY24" fmla="*/ 292100 h 2002366"/>
              <a:gd name="connsiteX25" fmla="*/ 694266 w 3602566"/>
              <a:gd name="connsiteY25" fmla="*/ 313266 h 2002366"/>
              <a:gd name="connsiteX26" fmla="*/ 723900 w 3602566"/>
              <a:gd name="connsiteY26" fmla="*/ 313266 h 2002366"/>
              <a:gd name="connsiteX27" fmla="*/ 723900 w 3602566"/>
              <a:gd name="connsiteY27" fmla="*/ 351366 h 2002366"/>
              <a:gd name="connsiteX28" fmla="*/ 783166 w 3602566"/>
              <a:gd name="connsiteY28" fmla="*/ 351366 h 2002366"/>
              <a:gd name="connsiteX29" fmla="*/ 783166 w 3602566"/>
              <a:gd name="connsiteY29" fmla="*/ 372533 h 2002366"/>
              <a:gd name="connsiteX30" fmla="*/ 808566 w 3602566"/>
              <a:gd name="connsiteY30" fmla="*/ 372533 h 2002366"/>
              <a:gd name="connsiteX31" fmla="*/ 808566 w 3602566"/>
              <a:gd name="connsiteY31" fmla="*/ 406400 h 2002366"/>
              <a:gd name="connsiteX32" fmla="*/ 825500 w 3602566"/>
              <a:gd name="connsiteY32" fmla="*/ 406400 h 2002366"/>
              <a:gd name="connsiteX33" fmla="*/ 825500 w 3602566"/>
              <a:gd name="connsiteY33" fmla="*/ 448733 h 2002366"/>
              <a:gd name="connsiteX34" fmla="*/ 931333 w 3602566"/>
              <a:gd name="connsiteY34" fmla="*/ 448733 h 2002366"/>
              <a:gd name="connsiteX35" fmla="*/ 931333 w 3602566"/>
              <a:gd name="connsiteY35" fmla="*/ 465666 h 2002366"/>
              <a:gd name="connsiteX36" fmla="*/ 956733 w 3602566"/>
              <a:gd name="connsiteY36" fmla="*/ 465666 h 2002366"/>
              <a:gd name="connsiteX37" fmla="*/ 956733 w 3602566"/>
              <a:gd name="connsiteY37" fmla="*/ 499533 h 2002366"/>
              <a:gd name="connsiteX38" fmla="*/ 982133 w 3602566"/>
              <a:gd name="connsiteY38" fmla="*/ 499533 h 2002366"/>
              <a:gd name="connsiteX39" fmla="*/ 982133 w 3602566"/>
              <a:gd name="connsiteY39" fmla="*/ 524933 h 2002366"/>
              <a:gd name="connsiteX40" fmla="*/ 1007533 w 3602566"/>
              <a:gd name="connsiteY40" fmla="*/ 524933 h 2002366"/>
              <a:gd name="connsiteX41" fmla="*/ 1007533 w 3602566"/>
              <a:gd name="connsiteY41" fmla="*/ 563033 h 2002366"/>
              <a:gd name="connsiteX42" fmla="*/ 1041400 w 3602566"/>
              <a:gd name="connsiteY42" fmla="*/ 563033 h 2002366"/>
              <a:gd name="connsiteX43" fmla="*/ 1041400 w 3602566"/>
              <a:gd name="connsiteY43" fmla="*/ 563033 h 2002366"/>
              <a:gd name="connsiteX44" fmla="*/ 1044046 w 3602566"/>
              <a:gd name="connsiteY44" fmla="*/ 592666 h 2002366"/>
              <a:gd name="connsiteX45" fmla="*/ 1071033 w 3602566"/>
              <a:gd name="connsiteY45" fmla="*/ 618066 h 2002366"/>
              <a:gd name="connsiteX46" fmla="*/ 1109133 w 3602566"/>
              <a:gd name="connsiteY46" fmla="*/ 618066 h 2002366"/>
              <a:gd name="connsiteX47" fmla="*/ 1109133 w 3602566"/>
              <a:gd name="connsiteY47" fmla="*/ 643995 h 2002366"/>
              <a:gd name="connsiteX48" fmla="*/ 1163637 w 3602566"/>
              <a:gd name="connsiteY48" fmla="*/ 645583 h 2002366"/>
              <a:gd name="connsiteX49" fmla="*/ 1168400 w 3602566"/>
              <a:gd name="connsiteY49" fmla="*/ 681566 h 2002366"/>
              <a:gd name="connsiteX50" fmla="*/ 1214966 w 3602566"/>
              <a:gd name="connsiteY50" fmla="*/ 681566 h 2002366"/>
              <a:gd name="connsiteX51" fmla="*/ 1214966 w 3602566"/>
              <a:gd name="connsiteY51" fmla="*/ 715433 h 2002366"/>
              <a:gd name="connsiteX52" fmla="*/ 1265766 w 3602566"/>
              <a:gd name="connsiteY52" fmla="*/ 715433 h 2002366"/>
              <a:gd name="connsiteX53" fmla="*/ 1265766 w 3602566"/>
              <a:gd name="connsiteY53" fmla="*/ 736600 h 2002366"/>
              <a:gd name="connsiteX54" fmla="*/ 1320800 w 3602566"/>
              <a:gd name="connsiteY54" fmla="*/ 736600 h 2002366"/>
              <a:gd name="connsiteX55" fmla="*/ 1320800 w 3602566"/>
              <a:gd name="connsiteY55" fmla="*/ 766233 h 2002366"/>
              <a:gd name="connsiteX56" fmla="*/ 1384300 w 3602566"/>
              <a:gd name="connsiteY56" fmla="*/ 766233 h 2002366"/>
              <a:gd name="connsiteX57" fmla="*/ 1384300 w 3602566"/>
              <a:gd name="connsiteY57" fmla="*/ 791633 h 2002366"/>
              <a:gd name="connsiteX58" fmla="*/ 1456266 w 3602566"/>
              <a:gd name="connsiteY58" fmla="*/ 791633 h 2002366"/>
              <a:gd name="connsiteX59" fmla="*/ 1456266 w 3602566"/>
              <a:gd name="connsiteY59" fmla="*/ 821266 h 2002366"/>
              <a:gd name="connsiteX60" fmla="*/ 1528233 w 3602566"/>
              <a:gd name="connsiteY60" fmla="*/ 821266 h 2002366"/>
              <a:gd name="connsiteX61" fmla="*/ 1526648 w 3602566"/>
              <a:gd name="connsiteY61" fmla="*/ 846666 h 2002366"/>
              <a:gd name="connsiteX62" fmla="*/ 1592262 w 3602566"/>
              <a:gd name="connsiteY62" fmla="*/ 843491 h 2002366"/>
              <a:gd name="connsiteX63" fmla="*/ 1592263 w 3602566"/>
              <a:gd name="connsiteY63" fmla="*/ 874713 h 2002366"/>
              <a:gd name="connsiteX64" fmla="*/ 1646237 w 3602566"/>
              <a:gd name="connsiteY64" fmla="*/ 873125 h 2002366"/>
              <a:gd name="connsiteX65" fmla="*/ 1651000 w 3602566"/>
              <a:gd name="connsiteY65" fmla="*/ 918633 h 2002366"/>
              <a:gd name="connsiteX66" fmla="*/ 1706033 w 3602566"/>
              <a:gd name="connsiteY66" fmla="*/ 918633 h 2002366"/>
              <a:gd name="connsiteX67" fmla="*/ 1706033 w 3602566"/>
              <a:gd name="connsiteY67" fmla="*/ 948266 h 2002366"/>
              <a:gd name="connsiteX68" fmla="*/ 1773766 w 3602566"/>
              <a:gd name="connsiteY68" fmla="*/ 948266 h 2002366"/>
              <a:gd name="connsiteX69" fmla="*/ 1773766 w 3602566"/>
              <a:gd name="connsiteY69" fmla="*/ 982133 h 2002366"/>
              <a:gd name="connsiteX70" fmla="*/ 1833033 w 3602566"/>
              <a:gd name="connsiteY70" fmla="*/ 982133 h 2002366"/>
              <a:gd name="connsiteX71" fmla="*/ 1833033 w 3602566"/>
              <a:gd name="connsiteY71" fmla="*/ 1028700 h 2002366"/>
              <a:gd name="connsiteX72" fmla="*/ 1879600 w 3602566"/>
              <a:gd name="connsiteY72" fmla="*/ 1028700 h 2002366"/>
              <a:gd name="connsiteX73" fmla="*/ 1879600 w 3602566"/>
              <a:gd name="connsiteY73" fmla="*/ 1087966 h 2002366"/>
              <a:gd name="connsiteX74" fmla="*/ 1917700 w 3602566"/>
              <a:gd name="connsiteY74" fmla="*/ 1087966 h 2002366"/>
              <a:gd name="connsiteX75" fmla="*/ 1912408 w 3602566"/>
              <a:gd name="connsiteY75" fmla="*/ 1112837 h 2002366"/>
              <a:gd name="connsiteX76" fmla="*/ 1955800 w 3602566"/>
              <a:gd name="connsiteY76" fmla="*/ 1126066 h 2002366"/>
              <a:gd name="connsiteX77" fmla="*/ 1955800 w 3602566"/>
              <a:gd name="connsiteY77" fmla="*/ 1164166 h 2002366"/>
              <a:gd name="connsiteX78" fmla="*/ 2019300 w 3602566"/>
              <a:gd name="connsiteY78" fmla="*/ 1164166 h 2002366"/>
              <a:gd name="connsiteX79" fmla="*/ 2019300 w 3602566"/>
              <a:gd name="connsiteY79" fmla="*/ 1206500 h 2002366"/>
              <a:gd name="connsiteX80" fmla="*/ 2082800 w 3602566"/>
              <a:gd name="connsiteY80" fmla="*/ 1206500 h 2002366"/>
              <a:gd name="connsiteX81" fmla="*/ 2082800 w 3602566"/>
              <a:gd name="connsiteY81" fmla="*/ 1244600 h 2002366"/>
              <a:gd name="connsiteX82" fmla="*/ 2116666 w 3602566"/>
              <a:gd name="connsiteY82" fmla="*/ 1244600 h 2002366"/>
              <a:gd name="connsiteX83" fmla="*/ 2129366 w 3602566"/>
              <a:gd name="connsiteY83" fmla="*/ 1257300 h 2002366"/>
              <a:gd name="connsiteX84" fmla="*/ 2175933 w 3602566"/>
              <a:gd name="connsiteY84" fmla="*/ 1257300 h 2002366"/>
              <a:gd name="connsiteX85" fmla="*/ 2175933 w 3602566"/>
              <a:gd name="connsiteY85" fmla="*/ 1316566 h 2002366"/>
              <a:gd name="connsiteX86" fmla="*/ 2222500 w 3602566"/>
              <a:gd name="connsiteY86" fmla="*/ 1316566 h 2002366"/>
              <a:gd name="connsiteX87" fmla="*/ 2222500 w 3602566"/>
              <a:gd name="connsiteY87" fmla="*/ 1346200 h 2002366"/>
              <a:gd name="connsiteX88" fmla="*/ 2290233 w 3602566"/>
              <a:gd name="connsiteY88" fmla="*/ 1346200 h 2002366"/>
              <a:gd name="connsiteX89" fmla="*/ 2290233 w 3602566"/>
              <a:gd name="connsiteY89" fmla="*/ 1397000 h 2002366"/>
              <a:gd name="connsiteX90" fmla="*/ 2349500 w 3602566"/>
              <a:gd name="connsiteY90" fmla="*/ 1397000 h 2002366"/>
              <a:gd name="connsiteX91" fmla="*/ 2349500 w 3602566"/>
              <a:gd name="connsiteY91" fmla="*/ 1397000 h 2002366"/>
              <a:gd name="connsiteX92" fmla="*/ 2413000 w 3602566"/>
              <a:gd name="connsiteY92" fmla="*/ 1397000 h 2002366"/>
              <a:gd name="connsiteX93" fmla="*/ 2413000 w 3602566"/>
              <a:gd name="connsiteY93" fmla="*/ 1456266 h 2002366"/>
              <a:gd name="connsiteX94" fmla="*/ 2480733 w 3602566"/>
              <a:gd name="connsiteY94" fmla="*/ 1456266 h 2002366"/>
              <a:gd name="connsiteX95" fmla="*/ 2480733 w 3602566"/>
              <a:gd name="connsiteY95" fmla="*/ 1477433 h 2002366"/>
              <a:gd name="connsiteX96" fmla="*/ 2569633 w 3602566"/>
              <a:gd name="connsiteY96" fmla="*/ 1477433 h 2002366"/>
              <a:gd name="connsiteX97" fmla="*/ 2569633 w 3602566"/>
              <a:gd name="connsiteY97" fmla="*/ 1536700 h 2002366"/>
              <a:gd name="connsiteX98" fmla="*/ 2624666 w 3602566"/>
              <a:gd name="connsiteY98" fmla="*/ 1536700 h 2002366"/>
              <a:gd name="connsiteX99" fmla="*/ 2624666 w 3602566"/>
              <a:gd name="connsiteY99" fmla="*/ 1566333 h 2002366"/>
              <a:gd name="connsiteX100" fmla="*/ 2662766 w 3602566"/>
              <a:gd name="connsiteY100" fmla="*/ 1566333 h 2002366"/>
              <a:gd name="connsiteX101" fmla="*/ 2662766 w 3602566"/>
              <a:gd name="connsiteY101" fmla="*/ 1604433 h 2002366"/>
              <a:gd name="connsiteX102" fmla="*/ 2717800 w 3602566"/>
              <a:gd name="connsiteY102" fmla="*/ 1604433 h 2002366"/>
              <a:gd name="connsiteX103" fmla="*/ 2717800 w 3602566"/>
              <a:gd name="connsiteY103" fmla="*/ 1634066 h 2002366"/>
              <a:gd name="connsiteX104" fmla="*/ 2764366 w 3602566"/>
              <a:gd name="connsiteY104" fmla="*/ 1634066 h 2002366"/>
              <a:gd name="connsiteX105" fmla="*/ 2764366 w 3602566"/>
              <a:gd name="connsiteY105" fmla="*/ 1680633 h 2002366"/>
              <a:gd name="connsiteX106" fmla="*/ 2874433 w 3602566"/>
              <a:gd name="connsiteY106" fmla="*/ 1680633 h 2002366"/>
              <a:gd name="connsiteX107" fmla="*/ 2874433 w 3602566"/>
              <a:gd name="connsiteY107" fmla="*/ 1731433 h 2002366"/>
              <a:gd name="connsiteX108" fmla="*/ 2963333 w 3602566"/>
              <a:gd name="connsiteY108" fmla="*/ 1731433 h 2002366"/>
              <a:gd name="connsiteX109" fmla="*/ 2963333 w 3602566"/>
              <a:gd name="connsiteY109" fmla="*/ 1786466 h 2002366"/>
              <a:gd name="connsiteX110" fmla="*/ 3005666 w 3602566"/>
              <a:gd name="connsiteY110" fmla="*/ 1786466 h 2002366"/>
              <a:gd name="connsiteX111" fmla="*/ 3005666 w 3602566"/>
              <a:gd name="connsiteY111" fmla="*/ 1820333 h 2002366"/>
              <a:gd name="connsiteX112" fmla="*/ 3043766 w 3602566"/>
              <a:gd name="connsiteY112" fmla="*/ 1820333 h 2002366"/>
              <a:gd name="connsiteX113" fmla="*/ 3043766 w 3602566"/>
              <a:gd name="connsiteY113" fmla="*/ 1858433 h 2002366"/>
              <a:gd name="connsiteX114" fmla="*/ 3107266 w 3602566"/>
              <a:gd name="connsiteY114" fmla="*/ 1858433 h 2002366"/>
              <a:gd name="connsiteX115" fmla="*/ 3107266 w 3602566"/>
              <a:gd name="connsiteY115" fmla="*/ 1917700 h 2002366"/>
              <a:gd name="connsiteX116" fmla="*/ 3200400 w 3602566"/>
              <a:gd name="connsiteY116" fmla="*/ 1917700 h 2002366"/>
              <a:gd name="connsiteX117" fmla="*/ 3200400 w 3602566"/>
              <a:gd name="connsiteY117" fmla="*/ 2002366 h 2002366"/>
              <a:gd name="connsiteX118" fmla="*/ 3602566 w 3602566"/>
              <a:gd name="connsiteY118" fmla="*/ 2002366 h 2002366"/>
              <a:gd name="connsiteX0" fmla="*/ 0 w 3602566"/>
              <a:gd name="connsiteY0" fmla="*/ 0 h 2002366"/>
              <a:gd name="connsiteX1" fmla="*/ 105833 w 3602566"/>
              <a:gd name="connsiteY1" fmla="*/ 0 h 2002366"/>
              <a:gd name="connsiteX2" fmla="*/ 105833 w 3602566"/>
              <a:gd name="connsiteY2" fmla="*/ 16933 h 2002366"/>
              <a:gd name="connsiteX3" fmla="*/ 203200 w 3602566"/>
              <a:gd name="connsiteY3" fmla="*/ 16933 h 2002366"/>
              <a:gd name="connsiteX4" fmla="*/ 203200 w 3602566"/>
              <a:gd name="connsiteY4" fmla="*/ 55033 h 2002366"/>
              <a:gd name="connsiteX5" fmla="*/ 237066 w 3602566"/>
              <a:gd name="connsiteY5" fmla="*/ 55033 h 2002366"/>
              <a:gd name="connsiteX6" fmla="*/ 237066 w 3602566"/>
              <a:gd name="connsiteY6" fmla="*/ 84666 h 2002366"/>
              <a:gd name="connsiteX7" fmla="*/ 283633 w 3602566"/>
              <a:gd name="connsiteY7" fmla="*/ 84666 h 2002366"/>
              <a:gd name="connsiteX8" fmla="*/ 283633 w 3602566"/>
              <a:gd name="connsiteY8" fmla="*/ 118533 h 2002366"/>
              <a:gd name="connsiteX9" fmla="*/ 350837 w 3602566"/>
              <a:gd name="connsiteY9" fmla="*/ 116946 h 2002366"/>
              <a:gd name="connsiteX10" fmla="*/ 351366 w 3602566"/>
              <a:gd name="connsiteY10" fmla="*/ 139700 h 2002366"/>
              <a:gd name="connsiteX11" fmla="*/ 427566 w 3602566"/>
              <a:gd name="connsiteY11" fmla="*/ 139700 h 2002366"/>
              <a:gd name="connsiteX12" fmla="*/ 427566 w 3602566"/>
              <a:gd name="connsiteY12" fmla="*/ 139700 h 2002366"/>
              <a:gd name="connsiteX13" fmla="*/ 427566 w 3602566"/>
              <a:gd name="connsiteY13" fmla="*/ 169333 h 2002366"/>
              <a:gd name="connsiteX14" fmla="*/ 474133 w 3602566"/>
              <a:gd name="connsiteY14" fmla="*/ 169333 h 2002366"/>
              <a:gd name="connsiteX15" fmla="*/ 474133 w 3602566"/>
              <a:gd name="connsiteY15" fmla="*/ 198966 h 2002366"/>
              <a:gd name="connsiteX16" fmla="*/ 512233 w 3602566"/>
              <a:gd name="connsiteY16" fmla="*/ 198966 h 2002366"/>
              <a:gd name="connsiteX17" fmla="*/ 512233 w 3602566"/>
              <a:gd name="connsiteY17" fmla="*/ 224366 h 2002366"/>
              <a:gd name="connsiteX18" fmla="*/ 537633 w 3602566"/>
              <a:gd name="connsiteY18" fmla="*/ 224366 h 2002366"/>
              <a:gd name="connsiteX19" fmla="*/ 537633 w 3602566"/>
              <a:gd name="connsiteY19" fmla="*/ 238654 h 2002366"/>
              <a:gd name="connsiteX20" fmla="*/ 567796 w 3602566"/>
              <a:gd name="connsiteY20" fmla="*/ 252941 h 2002366"/>
              <a:gd name="connsiteX21" fmla="*/ 588433 w 3602566"/>
              <a:gd name="connsiteY21" fmla="*/ 266700 h 2002366"/>
              <a:gd name="connsiteX22" fmla="*/ 639233 w 3602566"/>
              <a:gd name="connsiteY22" fmla="*/ 266700 h 2002366"/>
              <a:gd name="connsiteX23" fmla="*/ 639233 w 3602566"/>
              <a:gd name="connsiteY23" fmla="*/ 292100 h 2002366"/>
              <a:gd name="connsiteX24" fmla="*/ 694266 w 3602566"/>
              <a:gd name="connsiteY24" fmla="*/ 292100 h 2002366"/>
              <a:gd name="connsiteX25" fmla="*/ 694266 w 3602566"/>
              <a:gd name="connsiteY25" fmla="*/ 313266 h 2002366"/>
              <a:gd name="connsiteX26" fmla="*/ 723900 w 3602566"/>
              <a:gd name="connsiteY26" fmla="*/ 313266 h 2002366"/>
              <a:gd name="connsiteX27" fmla="*/ 723900 w 3602566"/>
              <a:gd name="connsiteY27" fmla="*/ 351366 h 2002366"/>
              <a:gd name="connsiteX28" fmla="*/ 783166 w 3602566"/>
              <a:gd name="connsiteY28" fmla="*/ 351366 h 2002366"/>
              <a:gd name="connsiteX29" fmla="*/ 783166 w 3602566"/>
              <a:gd name="connsiteY29" fmla="*/ 372533 h 2002366"/>
              <a:gd name="connsiteX30" fmla="*/ 808566 w 3602566"/>
              <a:gd name="connsiteY30" fmla="*/ 372533 h 2002366"/>
              <a:gd name="connsiteX31" fmla="*/ 808566 w 3602566"/>
              <a:gd name="connsiteY31" fmla="*/ 406400 h 2002366"/>
              <a:gd name="connsiteX32" fmla="*/ 825500 w 3602566"/>
              <a:gd name="connsiteY32" fmla="*/ 406400 h 2002366"/>
              <a:gd name="connsiteX33" fmla="*/ 825500 w 3602566"/>
              <a:gd name="connsiteY33" fmla="*/ 448733 h 2002366"/>
              <a:gd name="connsiteX34" fmla="*/ 931333 w 3602566"/>
              <a:gd name="connsiteY34" fmla="*/ 448733 h 2002366"/>
              <a:gd name="connsiteX35" fmla="*/ 931333 w 3602566"/>
              <a:gd name="connsiteY35" fmla="*/ 465666 h 2002366"/>
              <a:gd name="connsiteX36" fmla="*/ 956733 w 3602566"/>
              <a:gd name="connsiteY36" fmla="*/ 465666 h 2002366"/>
              <a:gd name="connsiteX37" fmla="*/ 956733 w 3602566"/>
              <a:gd name="connsiteY37" fmla="*/ 499533 h 2002366"/>
              <a:gd name="connsiteX38" fmla="*/ 982133 w 3602566"/>
              <a:gd name="connsiteY38" fmla="*/ 499533 h 2002366"/>
              <a:gd name="connsiteX39" fmla="*/ 982133 w 3602566"/>
              <a:gd name="connsiteY39" fmla="*/ 524933 h 2002366"/>
              <a:gd name="connsiteX40" fmla="*/ 1007533 w 3602566"/>
              <a:gd name="connsiteY40" fmla="*/ 524933 h 2002366"/>
              <a:gd name="connsiteX41" fmla="*/ 1007533 w 3602566"/>
              <a:gd name="connsiteY41" fmla="*/ 563033 h 2002366"/>
              <a:gd name="connsiteX42" fmla="*/ 1041400 w 3602566"/>
              <a:gd name="connsiteY42" fmla="*/ 563033 h 2002366"/>
              <a:gd name="connsiteX43" fmla="*/ 1041400 w 3602566"/>
              <a:gd name="connsiteY43" fmla="*/ 563033 h 2002366"/>
              <a:gd name="connsiteX44" fmla="*/ 1044046 w 3602566"/>
              <a:gd name="connsiteY44" fmla="*/ 592666 h 2002366"/>
              <a:gd name="connsiteX45" fmla="*/ 1071033 w 3602566"/>
              <a:gd name="connsiteY45" fmla="*/ 618066 h 2002366"/>
              <a:gd name="connsiteX46" fmla="*/ 1109133 w 3602566"/>
              <a:gd name="connsiteY46" fmla="*/ 618066 h 2002366"/>
              <a:gd name="connsiteX47" fmla="*/ 1109133 w 3602566"/>
              <a:gd name="connsiteY47" fmla="*/ 643995 h 2002366"/>
              <a:gd name="connsiteX48" fmla="*/ 1163637 w 3602566"/>
              <a:gd name="connsiteY48" fmla="*/ 645583 h 2002366"/>
              <a:gd name="connsiteX49" fmla="*/ 1168400 w 3602566"/>
              <a:gd name="connsiteY49" fmla="*/ 681566 h 2002366"/>
              <a:gd name="connsiteX50" fmla="*/ 1214966 w 3602566"/>
              <a:gd name="connsiteY50" fmla="*/ 681566 h 2002366"/>
              <a:gd name="connsiteX51" fmla="*/ 1214966 w 3602566"/>
              <a:gd name="connsiteY51" fmla="*/ 715433 h 2002366"/>
              <a:gd name="connsiteX52" fmla="*/ 1265766 w 3602566"/>
              <a:gd name="connsiteY52" fmla="*/ 715433 h 2002366"/>
              <a:gd name="connsiteX53" fmla="*/ 1265766 w 3602566"/>
              <a:gd name="connsiteY53" fmla="*/ 736600 h 2002366"/>
              <a:gd name="connsiteX54" fmla="*/ 1320800 w 3602566"/>
              <a:gd name="connsiteY54" fmla="*/ 736600 h 2002366"/>
              <a:gd name="connsiteX55" fmla="*/ 1320800 w 3602566"/>
              <a:gd name="connsiteY55" fmla="*/ 766233 h 2002366"/>
              <a:gd name="connsiteX56" fmla="*/ 1384300 w 3602566"/>
              <a:gd name="connsiteY56" fmla="*/ 766233 h 2002366"/>
              <a:gd name="connsiteX57" fmla="*/ 1384300 w 3602566"/>
              <a:gd name="connsiteY57" fmla="*/ 791633 h 2002366"/>
              <a:gd name="connsiteX58" fmla="*/ 1456266 w 3602566"/>
              <a:gd name="connsiteY58" fmla="*/ 791633 h 2002366"/>
              <a:gd name="connsiteX59" fmla="*/ 1456266 w 3602566"/>
              <a:gd name="connsiteY59" fmla="*/ 821266 h 2002366"/>
              <a:gd name="connsiteX60" fmla="*/ 1528233 w 3602566"/>
              <a:gd name="connsiteY60" fmla="*/ 821266 h 2002366"/>
              <a:gd name="connsiteX61" fmla="*/ 1526648 w 3602566"/>
              <a:gd name="connsiteY61" fmla="*/ 846666 h 2002366"/>
              <a:gd name="connsiteX62" fmla="*/ 1592262 w 3602566"/>
              <a:gd name="connsiteY62" fmla="*/ 843491 h 2002366"/>
              <a:gd name="connsiteX63" fmla="*/ 1592263 w 3602566"/>
              <a:gd name="connsiteY63" fmla="*/ 874713 h 2002366"/>
              <a:gd name="connsiteX64" fmla="*/ 1646237 w 3602566"/>
              <a:gd name="connsiteY64" fmla="*/ 873125 h 2002366"/>
              <a:gd name="connsiteX65" fmla="*/ 1651000 w 3602566"/>
              <a:gd name="connsiteY65" fmla="*/ 918633 h 2002366"/>
              <a:gd name="connsiteX66" fmla="*/ 1706033 w 3602566"/>
              <a:gd name="connsiteY66" fmla="*/ 918633 h 2002366"/>
              <a:gd name="connsiteX67" fmla="*/ 1706033 w 3602566"/>
              <a:gd name="connsiteY67" fmla="*/ 948266 h 2002366"/>
              <a:gd name="connsiteX68" fmla="*/ 1773766 w 3602566"/>
              <a:gd name="connsiteY68" fmla="*/ 948266 h 2002366"/>
              <a:gd name="connsiteX69" fmla="*/ 1773766 w 3602566"/>
              <a:gd name="connsiteY69" fmla="*/ 982133 h 2002366"/>
              <a:gd name="connsiteX70" fmla="*/ 1833033 w 3602566"/>
              <a:gd name="connsiteY70" fmla="*/ 982133 h 2002366"/>
              <a:gd name="connsiteX71" fmla="*/ 1833033 w 3602566"/>
              <a:gd name="connsiteY71" fmla="*/ 1028700 h 2002366"/>
              <a:gd name="connsiteX72" fmla="*/ 1879600 w 3602566"/>
              <a:gd name="connsiteY72" fmla="*/ 1028700 h 2002366"/>
              <a:gd name="connsiteX73" fmla="*/ 1879600 w 3602566"/>
              <a:gd name="connsiteY73" fmla="*/ 1087966 h 2002366"/>
              <a:gd name="connsiteX74" fmla="*/ 1917700 w 3602566"/>
              <a:gd name="connsiteY74" fmla="*/ 1087966 h 2002366"/>
              <a:gd name="connsiteX75" fmla="*/ 1913995 w 3602566"/>
              <a:gd name="connsiteY75" fmla="*/ 1120774 h 2002366"/>
              <a:gd name="connsiteX76" fmla="*/ 1955800 w 3602566"/>
              <a:gd name="connsiteY76" fmla="*/ 1126066 h 2002366"/>
              <a:gd name="connsiteX77" fmla="*/ 1955800 w 3602566"/>
              <a:gd name="connsiteY77" fmla="*/ 1164166 h 2002366"/>
              <a:gd name="connsiteX78" fmla="*/ 2019300 w 3602566"/>
              <a:gd name="connsiteY78" fmla="*/ 1164166 h 2002366"/>
              <a:gd name="connsiteX79" fmla="*/ 2019300 w 3602566"/>
              <a:gd name="connsiteY79" fmla="*/ 1206500 h 2002366"/>
              <a:gd name="connsiteX80" fmla="*/ 2082800 w 3602566"/>
              <a:gd name="connsiteY80" fmla="*/ 1206500 h 2002366"/>
              <a:gd name="connsiteX81" fmla="*/ 2082800 w 3602566"/>
              <a:gd name="connsiteY81" fmla="*/ 1244600 h 2002366"/>
              <a:gd name="connsiteX82" fmla="*/ 2116666 w 3602566"/>
              <a:gd name="connsiteY82" fmla="*/ 1244600 h 2002366"/>
              <a:gd name="connsiteX83" fmla="*/ 2129366 w 3602566"/>
              <a:gd name="connsiteY83" fmla="*/ 1257300 h 2002366"/>
              <a:gd name="connsiteX84" fmla="*/ 2175933 w 3602566"/>
              <a:gd name="connsiteY84" fmla="*/ 1257300 h 2002366"/>
              <a:gd name="connsiteX85" fmla="*/ 2175933 w 3602566"/>
              <a:gd name="connsiteY85" fmla="*/ 1316566 h 2002366"/>
              <a:gd name="connsiteX86" fmla="*/ 2222500 w 3602566"/>
              <a:gd name="connsiteY86" fmla="*/ 1316566 h 2002366"/>
              <a:gd name="connsiteX87" fmla="*/ 2222500 w 3602566"/>
              <a:gd name="connsiteY87" fmla="*/ 1346200 h 2002366"/>
              <a:gd name="connsiteX88" fmla="*/ 2290233 w 3602566"/>
              <a:gd name="connsiteY88" fmla="*/ 1346200 h 2002366"/>
              <a:gd name="connsiteX89" fmla="*/ 2290233 w 3602566"/>
              <a:gd name="connsiteY89" fmla="*/ 1397000 h 2002366"/>
              <a:gd name="connsiteX90" fmla="*/ 2349500 w 3602566"/>
              <a:gd name="connsiteY90" fmla="*/ 1397000 h 2002366"/>
              <a:gd name="connsiteX91" fmla="*/ 2349500 w 3602566"/>
              <a:gd name="connsiteY91" fmla="*/ 1397000 h 2002366"/>
              <a:gd name="connsiteX92" fmla="*/ 2413000 w 3602566"/>
              <a:gd name="connsiteY92" fmla="*/ 1397000 h 2002366"/>
              <a:gd name="connsiteX93" fmla="*/ 2413000 w 3602566"/>
              <a:gd name="connsiteY93" fmla="*/ 1456266 h 2002366"/>
              <a:gd name="connsiteX94" fmla="*/ 2480733 w 3602566"/>
              <a:gd name="connsiteY94" fmla="*/ 1456266 h 2002366"/>
              <a:gd name="connsiteX95" fmla="*/ 2480733 w 3602566"/>
              <a:gd name="connsiteY95" fmla="*/ 1477433 h 2002366"/>
              <a:gd name="connsiteX96" fmla="*/ 2569633 w 3602566"/>
              <a:gd name="connsiteY96" fmla="*/ 1477433 h 2002366"/>
              <a:gd name="connsiteX97" fmla="*/ 2569633 w 3602566"/>
              <a:gd name="connsiteY97" fmla="*/ 1536700 h 2002366"/>
              <a:gd name="connsiteX98" fmla="*/ 2624666 w 3602566"/>
              <a:gd name="connsiteY98" fmla="*/ 1536700 h 2002366"/>
              <a:gd name="connsiteX99" fmla="*/ 2624666 w 3602566"/>
              <a:gd name="connsiteY99" fmla="*/ 1566333 h 2002366"/>
              <a:gd name="connsiteX100" fmla="*/ 2662766 w 3602566"/>
              <a:gd name="connsiteY100" fmla="*/ 1566333 h 2002366"/>
              <a:gd name="connsiteX101" fmla="*/ 2662766 w 3602566"/>
              <a:gd name="connsiteY101" fmla="*/ 1604433 h 2002366"/>
              <a:gd name="connsiteX102" fmla="*/ 2717800 w 3602566"/>
              <a:gd name="connsiteY102" fmla="*/ 1604433 h 2002366"/>
              <a:gd name="connsiteX103" fmla="*/ 2717800 w 3602566"/>
              <a:gd name="connsiteY103" fmla="*/ 1634066 h 2002366"/>
              <a:gd name="connsiteX104" fmla="*/ 2764366 w 3602566"/>
              <a:gd name="connsiteY104" fmla="*/ 1634066 h 2002366"/>
              <a:gd name="connsiteX105" fmla="*/ 2764366 w 3602566"/>
              <a:gd name="connsiteY105" fmla="*/ 1680633 h 2002366"/>
              <a:gd name="connsiteX106" fmla="*/ 2874433 w 3602566"/>
              <a:gd name="connsiteY106" fmla="*/ 1680633 h 2002366"/>
              <a:gd name="connsiteX107" fmla="*/ 2874433 w 3602566"/>
              <a:gd name="connsiteY107" fmla="*/ 1731433 h 2002366"/>
              <a:gd name="connsiteX108" fmla="*/ 2963333 w 3602566"/>
              <a:gd name="connsiteY108" fmla="*/ 1731433 h 2002366"/>
              <a:gd name="connsiteX109" fmla="*/ 2963333 w 3602566"/>
              <a:gd name="connsiteY109" fmla="*/ 1786466 h 2002366"/>
              <a:gd name="connsiteX110" fmla="*/ 3005666 w 3602566"/>
              <a:gd name="connsiteY110" fmla="*/ 1786466 h 2002366"/>
              <a:gd name="connsiteX111" fmla="*/ 3005666 w 3602566"/>
              <a:gd name="connsiteY111" fmla="*/ 1820333 h 2002366"/>
              <a:gd name="connsiteX112" fmla="*/ 3043766 w 3602566"/>
              <a:gd name="connsiteY112" fmla="*/ 1820333 h 2002366"/>
              <a:gd name="connsiteX113" fmla="*/ 3043766 w 3602566"/>
              <a:gd name="connsiteY113" fmla="*/ 1858433 h 2002366"/>
              <a:gd name="connsiteX114" fmla="*/ 3107266 w 3602566"/>
              <a:gd name="connsiteY114" fmla="*/ 1858433 h 2002366"/>
              <a:gd name="connsiteX115" fmla="*/ 3107266 w 3602566"/>
              <a:gd name="connsiteY115" fmla="*/ 1917700 h 2002366"/>
              <a:gd name="connsiteX116" fmla="*/ 3200400 w 3602566"/>
              <a:gd name="connsiteY116" fmla="*/ 1917700 h 2002366"/>
              <a:gd name="connsiteX117" fmla="*/ 3200400 w 3602566"/>
              <a:gd name="connsiteY117" fmla="*/ 2002366 h 2002366"/>
              <a:gd name="connsiteX118" fmla="*/ 3602566 w 3602566"/>
              <a:gd name="connsiteY118" fmla="*/ 2002366 h 2002366"/>
              <a:gd name="connsiteX0" fmla="*/ 0 w 3602566"/>
              <a:gd name="connsiteY0" fmla="*/ 0 h 2002366"/>
              <a:gd name="connsiteX1" fmla="*/ 105833 w 3602566"/>
              <a:gd name="connsiteY1" fmla="*/ 0 h 2002366"/>
              <a:gd name="connsiteX2" fmla="*/ 105833 w 3602566"/>
              <a:gd name="connsiteY2" fmla="*/ 16933 h 2002366"/>
              <a:gd name="connsiteX3" fmla="*/ 203200 w 3602566"/>
              <a:gd name="connsiteY3" fmla="*/ 16933 h 2002366"/>
              <a:gd name="connsiteX4" fmla="*/ 203200 w 3602566"/>
              <a:gd name="connsiteY4" fmla="*/ 55033 h 2002366"/>
              <a:gd name="connsiteX5" fmla="*/ 237066 w 3602566"/>
              <a:gd name="connsiteY5" fmla="*/ 55033 h 2002366"/>
              <a:gd name="connsiteX6" fmla="*/ 237066 w 3602566"/>
              <a:gd name="connsiteY6" fmla="*/ 84666 h 2002366"/>
              <a:gd name="connsiteX7" fmla="*/ 283633 w 3602566"/>
              <a:gd name="connsiteY7" fmla="*/ 84666 h 2002366"/>
              <a:gd name="connsiteX8" fmla="*/ 283633 w 3602566"/>
              <a:gd name="connsiteY8" fmla="*/ 118533 h 2002366"/>
              <a:gd name="connsiteX9" fmla="*/ 350837 w 3602566"/>
              <a:gd name="connsiteY9" fmla="*/ 116946 h 2002366"/>
              <a:gd name="connsiteX10" fmla="*/ 351366 w 3602566"/>
              <a:gd name="connsiteY10" fmla="*/ 139700 h 2002366"/>
              <a:gd name="connsiteX11" fmla="*/ 427566 w 3602566"/>
              <a:gd name="connsiteY11" fmla="*/ 139700 h 2002366"/>
              <a:gd name="connsiteX12" fmla="*/ 427566 w 3602566"/>
              <a:gd name="connsiteY12" fmla="*/ 139700 h 2002366"/>
              <a:gd name="connsiteX13" fmla="*/ 427566 w 3602566"/>
              <a:gd name="connsiteY13" fmla="*/ 169333 h 2002366"/>
              <a:gd name="connsiteX14" fmla="*/ 474133 w 3602566"/>
              <a:gd name="connsiteY14" fmla="*/ 169333 h 2002366"/>
              <a:gd name="connsiteX15" fmla="*/ 474133 w 3602566"/>
              <a:gd name="connsiteY15" fmla="*/ 198966 h 2002366"/>
              <a:gd name="connsiteX16" fmla="*/ 512233 w 3602566"/>
              <a:gd name="connsiteY16" fmla="*/ 198966 h 2002366"/>
              <a:gd name="connsiteX17" fmla="*/ 512233 w 3602566"/>
              <a:gd name="connsiteY17" fmla="*/ 224366 h 2002366"/>
              <a:gd name="connsiteX18" fmla="*/ 537633 w 3602566"/>
              <a:gd name="connsiteY18" fmla="*/ 224366 h 2002366"/>
              <a:gd name="connsiteX19" fmla="*/ 537633 w 3602566"/>
              <a:gd name="connsiteY19" fmla="*/ 238654 h 2002366"/>
              <a:gd name="connsiteX20" fmla="*/ 567796 w 3602566"/>
              <a:gd name="connsiteY20" fmla="*/ 252941 h 2002366"/>
              <a:gd name="connsiteX21" fmla="*/ 588433 w 3602566"/>
              <a:gd name="connsiteY21" fmla="*/ 266700 h 2002366"/>
              <a:gd name="connsiteX22" fmla="*/ 639233 w 3602566"/>
              <a:gd name="connsiteY22" fmla="*/ 266700 h 2002366"/>
              <a:gd name="connsiteX23" fmla="*/ 639233 w 3602566"/>
              <a:gd name="connsiteY23" fmla="*/ 292100 h 2002366"/>
              <a:gd name="connsiteX24" fmla="*/ 694266 w 3602566"/>
              <a:gd name="connsiteY24" fmla="*/ 292100 h 2002366"/>
              <a:gd name="connsiteX25" fmla="*/ 694266 w 3602566"/>
              <a:gd name="connsiteY25" fmla="*/ 313266 h 2002366"/>
              <a:gd name="connsiteX26" fmla="*/ 723900 w 3602566"/>
              <a:gd name="connsiteY26" fmla="*/ 313266 h 2002366"/>
              <a:gd name="connsiteX27" fmla="*/ 723900 w 3602566"/>
              <a:gd name="connsiteY27" fmla="*/ 351366 h 2002366"/>
              <a:gd name="connsiteX28" fmla="*/ 783166 w 3602566"/>
              <a:gd name="connsiteY28" fmla="*/ 351366 h 2002366"/>
              <a:gd name="connsiteX29" fmla="*/ 783166 w 3602566"/>
              <a:gd name="connsiteY29" fmla="*/ 372533 h 2002366"/>
              <a:gd name="connsiteX30" fmla="*/ 808566 w 3602566"/>
              <a:gd name="connsiteY30" fmla="*/ 372533 h 2002366"/>
              <a:gd name="connsiteX31" fmla="*/ 808566 w 3602566"/>
              <a:gd name="connsiteY31" fmla="*/ 406400 h 2002366"/>
              <a:gd name="connsiteX32" fmla="*/ 825500 w 3602566"/>
              <a:gd name="connsiteY32" fmla="*/ 406400 h 2002366"/>
              <a:gd name="connsiteX33" fmla="*/ 825500 w 3602566"/>
              <a:gd name="connsiteY33" fmla="*/ 448733 h 2002366"/>
              <a:gd name="connsiteX34" fmla="*/ 931333 w 3602566"/>
              <a:gd name="connsiteY34" fmla="*/ 448733 h 2002366"/>
              <a:gd name="connsiteX35" fmla="*/ 931333 w 3602566"/>
              <a:gd name="connsiteY35" fmla="*/ 465666 h 2002366"/>
              <a:gd name="connsiteX36" fmla="*/ 956733 w 3602566"/>
              <a:gd name="connsiteY36" fmla="*/ 465666 h 2002366"/>
              <a:gd name="connsiteX37" fmla="*/ 956733 w 3602566"/>
              <a:gd name="connsiteY37" fmla="*/ 499533 h 2002366"/>
              <a:gd name="connsiteX38" fmla="*/ 982133 w 3602566"/>
              <a:gd name="connsiteY38" fmla="*/ 499533 h 2002366"/>
              <a:gd name="connsiteX39" fmla="*/ 982133 w 3602566"/>
              <a:gd name="connsiteY39" fmla="*/ 524933 h 2002366"/>
              <a:gd name="connsiteX40" fmla="*/ 1007533 w 3602566"/>
              <a:gd name="connsiteY40" fmla="*/ 524933 h 2002366"/>
              <a:gd name="connsiteX41" fmla="*/ 1007533 w 3602566"/>
              <a:gd name="connsiteY41" fmla="*/ 563033 h 2002366"/>
              <a:gd name="connsiteX42" fmla="*/ 1041400 w 3602566"/>
              <a:gd name="connsiteY42" fmla="*/ 563033 h 2002366"/>
              <a:gd name="connsiteX43" fmla="*/ 1041400 w 3602566"/>
              <a:gd name="connsiteY43" fmla="*/ 563033 h 2002366"/>
              <a:gd name="connsiteX44" fmla="*/ 1044046 w 3602566"/>
              <a:gd name="connsiteY44" fmla="*/ 592666 h 2002366"/>
              <a:gd name="connsiteX45" fmla="*/ 1071033 w 3602566"/>
              <a:gd name="connsiteY45" fmla="*/ 618066 h 2002366"/>
              <a:gd name="connsiteX46" fmla="*/ 1109133 w 3602566"/>
              <a:gd name="connsiteY46" fmla="*/ 618066 h 2002366"/>
              <a:gd name="connsiteX47" fmla="*/ 1109133 w 3602566"/>
              <a:gd name="connsiteY47" fmla="*/ 643995 h 2002366"/>
              <a:gd name="connsiteX48" fmla="*/ 1163637 w 3602566"/>
              <a:gd name="connsiteY48" fmla="*/ 645583 h 2002366"/>
              <a:gd name="connsiteX49" fmla="*/ 1168400 w 3602566"/>
              <a:gd name="connsiteY49" fmla="*/ 681566 h 2002366"/>
              <a:gd name="connsiteX50" fmla="*/ 1214966 w 3602566"/>
              <a:gd name="connsiteY50" fmla="*/ 681566 h 2002366"/>
              <a:gd name="connsiteX51" fmla="*/ 1214966 w 3602566"/>
              <a:gd name="connsiteY51" fmla="*/ 715433 h 2002366"/>
              <a:gd name="connsiteX52" fmla="*/ 1265766 w 3602566"/>
              <a:gd name="connsiteY52" fmla="*/ 715433 h 2002366"/>
              <a:gd name="connsiteX53" fmla="*/ 1265766 w 3602566"/>
              <a:gd name="connsiteY53" fmla="*/ 736600 h 2002366"/>
              <a:gd name="connsiteX54" fmla="*/ 1320800 w 3602566"/>
              <a:gd name="connsiteY54" fmla="*/ 736600 h 2002366"/>
              <a:gd name="connsiteX55" fmla="*/ 1320800 w 3602566"/>
              <a:gd name="connsiteY55" fmla="*/ 766233 h 2002366"/>
              <a:gd name="connsiteX56" fmla="*/ 1384300 w 3602566"/>
              <a:gd name="connsiteY56" fmla="*/ 766233 h 2002366"/>
              <a:gd name="connsiteX57" fmla="*/ 1384300 w 3602566"/>
              <a:gd name="connsiteY57" fmla="*/ 791633 h 2002366"/>
              <a:gd name="connsiteX58" fmla="*/ 1456266 w 3602566"/>
              <a:gd name="connsiteY58" fmla="*/ 791633 h 2002366"/>
              <a:gd name="connsiteX59" fmla="*/ 1456266 w 3602566"/>
              <a:gd name="connsiteY59" fmla="*/ 821266 h 2002366"/>
              <a:gd name="connsiteX60" fmla="*/ 1528233 w 3602566"/>
              <a:gd name="connsiteY60" fmla="*/ 821266 h 2002366"/>
              <a:gd name="connsiteX61" fmla="*/ 1526648 w 3602566"/>
              <a:gd name="connsiteY61" fmla="*/ 846666 h 2002366"/>
              <a:gd name="connsiteX62" fmla="*/ 1592262 w 3602566"/>
              <a:gd name="connsiteY62" fmla="*/ 843491 h 2002366"/>
              <a:gd name="connsiteX63" fmla="*/ 1592263 w 3602566"/>
              <a:gd name="connsiteY63" fmla="*/ 874713 h 2002366"/>
              <a:gd name="connsiteX64" fmla="*/ 1646237 w 3602566"/>
              <a:gd name="connsiteY64" fmla="*/ 873125 h 2002366"/>
              <a:gd name="connsiteX65" fmla="*/ 1651000 w 3602566"/>
              <a:gd name="connsiteY65" fmla="*/ 918633 h 2002366"/>
              <a:gd name="connsiteX66" fmla="*/ 1706033 w 3602566"/>
              <a:gd name="connsiteY66" fmla="*/ 918633 h 2002366"/>
              <a:gd name="connsiteX67" fmla="*/ 1706033 w 3602566"/>
              <a:gd name="connsiteY67" fmla="*/ 948266 h 2002366"/>
              <a:gd name="connsiteX68" fmla="*/ 1773766 w 3602566"/>
              <a:gd name="connsiteY68" fmla="*/ 948266 h 2002366"/>
              <a:gd name="connsiteX69" fmla="*/ 1773766 w 3602566"/>
              <a:gd name="connsiteY69" fmla="*/ 982133 h 2002366"/>
              <a:gd name="connsiteX70" fmla="*/ 1833033 w 3602566"/>
              <a:gd name="connsiteY70" fmla="*/ 982133 h 2002366"/>
              <a:gd name="connsiteX71" fmla="*/ 1833033 w 3602566"/>
              <a:gd name="connsiteY71" fmla="*/ 1028700 h 2002366"/>
              <a:gd name="connsiteX72" fmla="*/ 1879600 w 3602566"/>
              <a:gd name="connsiteY72" fmla="*/ 1028700 h 2002366"/>
              <a:gd name="connsiteX73" fmla="*/ 1879600 w 3602566"/>
              <a:gd name="connsiteY73" fmla="*/ 1087966 h 2002366"/>
              <a:gd name="connsiteX74" fmla="*/ 1912938 w 3602566"/>
              <a:gd name="connsiteY74" fmla="*/ 1087966 h 2002366"/>
              <a:gd name="connsiteX75" fmla="*/ 1913995 w 3602566"/>
              <a:gd name="connsiteY75" fmla="*/ 1120774 h 2002366"/>
              <a:gd name="connsiteX76" fmla="*/ 1955800 w 3602566"/>
              <a:gd name="connsiteY76" fmla="*/ 1126066 h 2002366"/>
              <a:gd name="connsiteX77" fmla="*/ 1955800 w 3602566"/>
              <a:gd name="connsiteY77" fmla="*/ 1164166 h 2002366"/>
              <a:gd name="connsiteX78" fmla="*/ 2019300 w 3602566"/>
              <a:gd name="connsiteY78" fmla="*/ 1164166 h 2002366"/>
              <a:gd name="connsiteX79" fmla="*/ 2019300 w 3602566"/>
              <a:gd name="connsiteY79" fmla="*/ 1206500 h 2002366"/>
              <a:gd name="connsiteX80" fmla="*/ 2082800 w 3602566"/>
              <a:gd name="connsiteY80" fmla="*/ 1206500 h 2002366"/>
              <a:gd name="connsiteX81" fmla="*/ 2082800 w 3602566"/>
              <a:gd name="connsiteY81" fmla="*/ 1244600 h 2002366"/>
              <a:gd name="connsiteX82" fmla="*/ 2116666 w 3602566"/>
              <a:gd name="connsiteY82" fmla="*/ 1244600 h 2002366"/>
              <a:gd name="connsiteX83" fmla="*/ 2129366 w 3602566"/>
              <a:gd name="connsiteY83" fmla="*/ 1257300 h 2002366"/>
              <a:gd name="connsiteX84" fmla="*/ 2175933 w 3602566"/>
              <a:gd name="connsiteY84" fmla="*/ 1257300 h 2002366"/>
              <a:gd name="connsiteX85" fmla="*/ 2175933 w 3602566"/>
              <a:gd name="connsiteY85" fmla="*/ 1316566 h 2002366"/>
              <a:gd name="connsiteX86" fmla="*/ 2222500 w 3602566"/>
              <a:gd name="connsiteY86" fmla="*/ 1316566 h 2002366"/>
              <a:gd name="connsiteX87" fmla="*/ 2222500 w 3602566"/>
              <a:gd name="connsiteY87" fmla="*/ 1346200 h 2002366"/>
              <a:gd name="connsiteX88" fmla="*/ 2290233 w 3602566"/>
              <a:gd name="connsiteY88" fmla="*/ 1346200 h 2002366"/>
              <a:gd name="connsiteX89" fmla="*/ 2290233 w 3602566"/>
              <a:gd name="connsiteY89" fmla="*/ 1397000 h 2002366"/>
              <a:gd name="connsiteX90" fmla="*/ 2349500 w 3602566"/>
              <a:gd name="connsiteY90" fmla="*/ 1397000 h 2002366"/>
              <a:gd name="connsiteX91" fmla="*/ 2349500 w 3602566"/>
              <a:gd name="connsiteY91" fmla="*/ 1397000 h 2002366"/>
              <a:gd name="connsiteX92" fmla="*/ 2413000 w 3602566"/>
              <a:gd name="connsiteY92" fmla="*/ 1397000 h 2002366"/>
              <a:gd name="connsiteX93" fmla="*/ 2413000 w 3602566"/>
              <a:gd name="connsiteY93" fmla="*/ 1456266 h 2002366"/>
              <a:gd name="connsiteX94" fmla="*/ 2480733 w 3602566"/>
              <a:gd name="connsiteY94" fmla="*/ 1456266 h 2002366"/>
              <a:gd name="connsiteX95" fmla="*/ 2480733 w 3602566"/>
              <a:gd name="connsiteY95" fmla="*/ 1477433 h 2002366"/>
              <a:gd name="connsiteX96" fmla="*/ 2569633 w 3602566"/>
              <a:gd name="connsiteY96" fmla="*/ 1477433 h 2002366"/>
              <a:gd name="connsiteX97" fmla="*/ 2569633 w 3602566"/>
              <a:gd name="connsiteY97" fmla="*/ 1536700 h 2002366"/>
              <a:gd name="connsiteX98" fmla="*/ 2624666 w 3602566"/>
              <a:gd name="connsiteY98" fmla="*/ 1536700 h 2002366"/>
              <a:gd name="connsiteX99" fmla="*/ 2624666 w 3602566"/>
              <a:gd name="connsiteY99" fmla="*/ 1566333 h 2002366"/>
              <a:gd name="connsiteX100" fmla="*/ 2662766 w 3602566"/>
              <a:gd name="connsiteY100" fmla="*/ 1566333 h 2002366"/>
              <a:gd name="connsiteX101" fmla="*/ 2662766 w 3602566"/>
              <a:gd name="connsiteY101" fmla="*/ 1604433 h 2002366"/>
              <a:gd name="connsiteX102" fmla="*/ 2717800 w 3602566"/>
              <a:gd name="connsiteY102" fmla="*/ 1604433 h 2002366"/>
              <a:gd name="connsiteX103" fmla="*/ 2717800 w 3602566"/>
              <a:gd name="connsiteY103" fmla="*/ 1634066 h 2002366"/>
              <a:gd name="connsiteX104" fmla="*/ 2764366 w 3602566"/>
              <a:gd name="connsiteY104" fmla="*/ 1634066 h 2002366"/>
              <a:gd name="connsiteX105" fmla="*/ 2764366 w 3602566"/>
              <a:gd name="connsiteY105" fmla="*/ 1680633 h 2002366"/>
              <a:gd name="connsiteX106" fmla="*/ 2874433 w 3602566"/>
              <a:gd name="connsiteY106" fmla="*/ 1680633 h 2002366"/>
              <a:gd name="connsiteX107" fmla="*/ 2874433 w 3602566"/>
              <a:gd name="connsiteY107" fmla="*/ 1731433 h 2002366"/>
              <a:gd name="connsiteX108" fmla="*/ 2963333 w 3602566"/>
              <a:gd name="connsiteY108" fmla="*/ 1731433 h 2002366"/>
              <a:gd name="connsiteX109" fmla="*/ 2963333 w 3602566"/>
              <a:gd name="connsiteY109" fmla="*/ 1786466 h 2002366"/>
              <a:gd name="connsiteX110" fmla="*/ 3005666 w 3602566"/>
              <a:gd name="connsiteY110" fmla="*/ 1786466 h 2002366"/>
              <a:gd name="connsiteX111" fmla="*/ 3005666 w 3602566"/>
              <a:gd name="connsiteY111" fmla="*/ 1820333 h 2002366"/>
              <a:gd name="connsiteX112" fmla="*/ 3043766 w 3602566"/>
              <a:gd name="connsiteY112" fmla="*/ 1820333 h 2002366"/>
              <a:gd name="connsiteX113" fmla="*/ 3043766 w 3602566"/>
              <a:gd name="connsiteY113" fmla="*/ 1858433 h 2002366"/>
              <a:gd name="connsiteX114" fmla="*/ 3107266 w 3602566"/>
              <a:gd name="connsiteY114" fmla="*/ 1858433 h 2002366"/>
              <a:gd name="connsiteX115" fmla="*/ 3107266 w 3602566"/>
              <a:gd name="connsiteY115" fmla="*/ 1917700 h 2002366"/>
              <a:gd name="connsiteX116" fmla="*/ 3200400 w 3602566"/>
              <a:gd name="connsiteY116" fmla="*/ 1917700 h 2002366"/>
              <a:gd name="connsiteX117" fmla="*/ 3200400 w 3602566"/>
              <a:gd name="connsiteY117" fmla="*/ 2002366 h 2002366"/>
              <a:gd name="connsiteX118" fmla="*/ 3602566 w 3602566"/>
              <a:gd name="connsiteY118" fmla="*/ 2002366 h 2002366"/>
              <a:gd name="connsiteX0" fmla="*/ 0 w 3602566"/>
              <a:gd name="connsiteY0" fmla="*/ 0 h 2002366"/>
              <a:gd name="connsiteX1" fmla="*/ 105833 w 3602566"/>
              <a:gd name="connsiteY1" fmla="*/ 0 h 2002366"/>
              <a:gd name="connsiteX2" fmla="*/ 105833 w 3602566"/>
              <a:gd name="connsiteY2" fmla="*/ 16933 h 2002366"/>
              <a:gd name="connsiteX3" fmla="*/ 203200 w 3602566"/>
              <a:gd name="connsiteY3" fmla="*/ 16933 h 2002366"/>
              <a:gd name="connsiteX4" fmla="*/ 203200 w 3602566"/>
              <a:gd name="connsiteY4" fmla="*/ 55033 h 2002366"/>
              <a:gd name="connsiteX5" fmla="*/ 237066 w 3602566"/>
              <a:gd name="connsiteY5" fmla="*/ 55033 h 2002366"/>
              <a:gd name="connsiteX6" fmla="*/ 237066 w 3602566"/>
              <a:gd name="connsiteY6" fmla="*/ 84666 h 2002366"/>
              <a:gd name="connsiteX7" fmla="*/ 283633 w 3602566"/>
              <a:gd name="connsiteY7" fmla="*/ 84666 h 2002366"/>
              <a:gd name="connsiteX8" fmla="*/ 283633 w 3602566"/>
              <a:gd name="connsiteY8" fmla="*/ 118533 h 2002366"/>
              <a:gd name="connsiteX9" fmla="*/ 350837 w 3602566"/>
              <a:gd name="connsiteY9" fmla="*/ 116946 h 2002366"/>
              <a:gd name="connsiteX10" fmla="*/ 351366 w 3602566"/>
              <a:gd name="connsiteY10" fmla="*/ 139700 h 2002366"/>
              <a:gd name="connsiteX11" fmla="*/ 427566 w 3602566"/>
              <a:gd name="connsiteY11" fmla="*/ 139700 h 2002366"/>
              <a:gd name="connsiteX12" fmla="*/ 427566 w 3602566"/>
              <a:gd name="connsiteY12" fmla="*/ 139700 h 2002366"/>
              <a:gd name="connsiteX13" fmla="*/ 427566 w 3602566"/>
              <a:gd name="connsiteY13" fmla="*/ 169333 h 2002366"/>
              <a:gd name="connsiteX14" fmla="*/ 474133 w 3602566"/>
              <a:gd name="connsiteY14" fmla="*/ 169333 h 2002366"/>
              <a:gd name="connsiteX15" fmla="*/ 474133 w 3602566"/>
              <a:gd name="connsiteY15" fmla="*/ 198966 h 2002366"/>
              <a:gd name="connsiteX16" fmla="*/ 512233 w 3602566"/>
              <a:gd name="connsiteY16" fmla="*/ 198966 h 2002366"/>
              <a:gd name="connsiteX17" fmla="*/ 512233 w 3602566"/>
              <a:gd name="connsiteY17" fmla="*/ 224366 h 2002366"/>
              <a:gd name="connsiteX18" fmla="*/ 537633 w 3602566"/>
              <a:gd name="connsiteY18" fmla="*/ 224366 h 2002366"/>
              <a:gd name="connsiteX19" fmla="*/ 537633 w 3602566"/>
              <a:gd name="connsiteY19" fmla="*/ 238654 h 2002366"/>
              <a:gd name="connsiteX20" fmla="*/ 567796 w 3602566"/>
              <a:gd name="connsiteY20" fmla="*/ 252941 h 2002366"/>
              <a:gd name="connsiteX21" fmla="*/ 588433 w 3602566"/>
              <a:gd name="connsiteY21" fmla="*/ 266700 h 2002366"/>
              <a:gd name="connsiteX22" fmla="*/ 639233 w 3602566"/>
              <a:gd name="connsiteY22" fmla="*/ 266700 h 2002366"/>
              <a:gd name="connsiteX23" fmla="*/ 639233 w 3602566"/>
              <a:gd name="connsiteY23" fmla="*/ 292100 h 2002366"/>
              <a:gd name="connsiteX24" fmla="*/ 694266 w 3602566"/>
              <a:gd name="connsiteY24" fmla="*/ 292100 h 2002366"/>
              <a:gd name="connsiteX25" fmla="*/ 694266 w 3602566"/>
              <a:gd name="connsiteY25" fmla="*/ 313266 h 2002366"/>
              <a:gd name="connsiteX26" fmla="*/ 723900 w 3602566"/>
              <a:gd name="connsiteY26" fmla="*/ 313266 h 2002366"/>
              <a:gd name="connsiteX27" fmla="*/ 723900 w 3602566"/>
              <a:gd name="connsiteY27" fmla="*/ 351366 h 2002366"/>
              <a:gd name="connsiteX28" fmla="*/ 783166 w 3602566"/>
              <a:gd name="connsiteY28" fmla="*/ 351366 h 2002366"/>
              <a:gd name="connsiteX29" fmla="*/ 783166 w 3602566"/>
              <a:gd name="connsiteY29" fmla="*/ 372533 h 2002366"/>
              <a:gd name="connsiteX30" fmla="*/ 808566 w 3602566"/>
              <a:gd name="connsiteY30" fmla="*/ 372533 h 2002366"/>
              <a:gd name="connsiteX31" fmla="*/ 808566 w 3602566"/>
              <a:gd name="connsiteY31" fmla="*/ 406400 h 2002366"/>
              <a:gd name="connsiteX32" fmla="*/ 825500 w 3602566"/>
              <a:gd name="connsiteY32" fmla="*/ 406400 h 2002366"/>
              <a:gd name="connsiteX33" fmla="*/ 825500 w 3602566"/>
              <a:gd name="connsiteY33" fmla="*/ 448733 h 2002366"/>
              <a:gd name="connsiteX34" fmla="*/ 931333 w 3602566"/>
              <a:gd name="connsiteY34" fmla="*/ 448733 h 2002366"/>
              <a:gd name="connsiteX35" fmla="*/ 931333 w 3602566"/>
              <a:gd name="connsiteY35" fmla="*/ 465666 h 2002366"/>
              <a:gd name="connsiteX36" fmla="*/ 956733 w 3602566"/>
              <a:gd name="connsiteY36" fmla="*/ 465666 h 2002366"/>
              <a:gd name="connsiteX37" fmla="*/ 956733 w 3602566"/>
              <a:gd name="connsiteY37" fmla="*/ 499533 h 2002366"/>
              <a:gd name="connsiteX38" fmla="*/ 982133 w 3602566"/>
              <a:gd name="connsiteY38" fmla="*/ 499533 h 2002366"/>
              <a:gd name="connsiteX39" fmla="*/ 982133 w 3602566"/>
              <a:gd name="connsiteY39" fmla="*/ 524933 h 2002366"/>
              <a:gd name="connsiteX40" fmla="*/ 1007533 w 3602566"/>
              <a:gd name="connsiteY40" fmla="*/ 524933 h 2002366"/>
              <a:gd name="connsiteX41" fmla="*/ 1007533 w 3602566"/>
              <a:gd name="connsiteY41" fmla="*/ 563033 h 2002366"/>
              <a:gd name="connsiteX42" fmla="*/ 1041400 w 3602566"/>
              <a:gd name="connsiteY42" fmla="*/ 563033 h 2002366"/>
              <a:gd name="connsiteX43" fmla="*/ 1041400 w 3602566"/>
              <a:gd name="connsiteY43" fmla="*/ 563033 h 2002366"/>
              <a:gd name="connsiteX44" fmla="*/ 1044046 w 3602566"/>
              <a:gd name="connsiteY44" fmla="*/ 592666 h 2002366"/>
              <a:gd name="connsiteX45" fmla="*/ 1071033 w 3602566"/>
              <a:gd name="connsiteY45" fmla="*/ 618066 h 2002366"/>
              <a:gd name="connsiteX46" fmla="*/ 1109133 w 3602566"/>
              <a:gd name="connsiteY46" fmla="*/ 618066 h 2002366"/>
              <a:gd name="connsiteX47" fmla="*/ 1109133 w 3602566"/>
              <a:gd name="connsiteY47" fmla="*/ 643995 h 2002366"/>
              <a:gd name="connsiteX48" fmla="*/ 1163637 w 3602566"/>
              <a:gd name="connsiteY48" fmla="*/ 645583 h 2002366"/>
              <a:gd name="connsiteX49" fmla="*/ 1168400 w 3602566"/>
              <a:gd name="connsiteY49" fmla="*/ 681566 h 2002366"/>
              <a:gd name="connsiteX50" fmla="*/ 1214966 w 3602566"/>
              <a:gd name="connsiteY50" fmla="*/ 681566 h 2002366"/>
              <a:gd name="connsiteX51" fmla="*/ 1214966 w 3602566"/>
              <a:gd name="connsiteY51" fmla="*/ 715433 h 2002366"/>
              <a:gd name="connsiteX52" fmla="*/ 1265766 w 3602566"/>
              <a:gd name="connsiteY52" fmla="*/ 715433 h 2002366"/>
              <a:gd name="connsiteX53" fmla="*/ 1265766 w 3602566"/>
              <a:gd name="connsiteY53" fmla="*/ 736600 h 2002366"/>
              <a:gd name="connsiteX54" fmla="*/ 1320800 w 3602566"/>
              <a:gd name="connsiteY54" fmla="*/ 736600 h 2002366"/>
              <a:gd name="connsiteX55" fmla="*/ 1320800 w 3602566"/>
              <a:gd name="connsiteY55" fmla="*/ 766233 h 2002366"/>
              <a:gd name="connsiteX56" fmla="*/ 1384300 w 3602566"/>
              <a:gd name="connsiteY56" fmla="*/ 766233 h 2002366"/>
              <a:gd name="connsiteX57" fmla="*/ 1384300 w 3602566"/>
              <a:gd name="connsiteY57" fmla="*/ 791633 h 2002366"/>
              <a:gd name="connsiteX58" fmla="*/ 1456266 w 3602566"/>
              <a:gd name="connsiteY58" fmla="*/ 791633 h 2002366"/>
              <a:gd name="connsiteX59" fmla="*/ 1456266 w 3602566"/>
              <a:gd name="connsiteY59" fmla="*/ 821266 h 2002366"/>
              <a:gd name="connsiteX60" fmla="*/ 1528233 w 3602566"/>
              <a:gd name="connsiteY60" fmla="*/ 821266 h 2002366"/>
              <a:gd name="connsiteX61" fmla="*/ 1526648 w 3602566"/>
              <a:gd name="connsiteY61" fmla="*/ 846666 h 2002366"/>
              <a:gd name="connsiteX62" fmla="*/ 1592262 w 3602566"/>
              <a:gd name="connsiteY62" fmla="*/ 843491 h 2002366"/>
              <a:gd name="connsiteX63" fmla="*/ 1592263 w 3602566"/>
              <a:gd name="connsiteY63" fmla="*/ 874713 h 2002366"/>
              <a:gd name="connsiteX64" fmla="*/ 1646237 w 3602566"/>
              <a:gd name="connsiteY64" fmla="*/ 873125 h 2002366"/>
              <a:gd name="connsiteX65" fmla="*/ 1651000 w 3602566"/>
              <a:gd name="connsiteY65" fmla="*/ 918633 h 2002366"/>
              <a:gd name="connsiteX66" fmla="*/ 1706033 w 3602566"/>
              <a:gd name="connsiteY66" fmla="*/ 918633 h 2002366"/>
              <a:gd name="connsiteX67" fmla="*/ 1706033 w 3602566"/>
              <a:gd name="connsiteY67" fmla="*/ 948266 h 2002366"/>
              <a:gd name="connsiteX68" fmla="*/ 1773766 w 3602566"/>
              <a:gd name="connsiteY68" fmla="*/ 948266 h 2002366"/>
              <a:gd name="connsiteX69" fmla="*/ 1773766 w 3602566"/>
              <a:gd name="connsiteY69" fmla="*/ 982133 h 2002366"/>
              <a:gd name="connsiteX70" fmla="*/ 1833033 w 3602566"/>
              <a:gd name="connsiteY70" fmla="*/ 982133 h 2002366"/>
              <a:gd name="connsiteX71" fmla="*/ 1833033 w 3602566"/>
              <a:gd name="connsiteY71" fmla="*/ 1028700 h 2002366"/>
              <a:gd name="connsiteX72" fmla="*/ 1879600 w 3602566"/>
              <a:gd name="connsiteY72" fmla="*/ 1028700 h 2002366"/>
              <a:gd name="connsiteX73" fmla="*/ 1879600 w 3602566"/>
              <a:gd name="connsiteY73" fmla="*/ 1087966 h 2002366"/>
              <a:gd name="connsiteX74" fmla="*/ 1912938 w 3602566"/>
              <a:gd name="connsiteY74" fmla="*/ 1087966 h 2002366"/>
              <a:gd name="connsiteX75" fmla="*/ 1913995 w 3602566"/>
              <a:gd name="connsiteY75" fmla="*/ 1125537 h 2002366"/>
              <a:gd name="connsiteX76" fmla="*/ 1955800 w 3602566"/>
              <a:gd name="connsiteY76" fmla="*/ 1126066 h 2002366"/>
              <a:gd name="connsiteX77" fmla="*/ 1955800 w 3602566"/>
              <a:gd name="connsiteY77" fmla="*/ 1164166 h 2002366"/>
              <a:gd name="connsiteX78" fmla="*/ 2019300 w 3602566"/>
              <a:gd name="connsiteY78" fmla="*/ 1164166 h 2002366"/>
              <a:gd name="connsiteX79" fmla="*/ 2019300 w 3602566"/>
              <a:gd name="connsiteY79" fmla="*/ 1206500 h 2002366"/>
              <a:gd name="connsiteX80" fmla="*/ 2082800 w 3602566"/>
              <a:gd name="connsiteY80" fmla="*/ 1206500 h 2002366"/>
              <a:gd name="connsiteX81" fmla="*/ 2082800 w 3602566"/>
              <a:gd name="connsiteY81" fmla="*/ 1244600 h 2002366"/>
              <a:gd name="connsiteX82" fmla="*/ 2116666 w 3602566"/>
              <a:gd name="connsiteY82" fmla="*/ 1244600 h 2002366"/>
              <a:gd name="connsiteX83" fmla="*/ 2129366 w 3602566"/>
              <a:gd name="connsiteY83" fmla="*/ 1257300 h 2002366"/>
              <a:gd name="connsiteX84" fmla="*/ 2175933 w 3602566"/>
              <a:gd name="connsiteY84" fmla="*/ 1257300 h 2002366"/>
              <a:gd name="connsiteX85" fmla="*/ 2175933 w 3602566"/>
              <a:gd name="connsiteY85" fmla="*/ 1316566 h 2002366"/>
              <a:gd name="connsiteX86" fmla="*/ 2222500 w 3602566"/>
              <a:gd name="connsiteY86" fmla="*/ 1316566 h 2002366"/>
              <a:gd name="connsiteX87" fmla="*/ 2222500 w 3602566"/>
              <a:gd name="connsiteY87" fmla="*/ 1346200 h 2002366"/>
              <a:gd name="connsiteX88" fmla="*/ 2290233 w 3602566"/>
              <a:gd name="connsiteY88" fmla="*/ 1346200 h 2002366"/>
              <a:gd name="connsiteX89" fmla="*/ 2290233 w 3602566"/>
              <a:gd name="connsiteY89" fmla="*/ 1397000 h 2002366"/>
              <a:gd name="connsiteX90" fmla="*/ 2349500 w 3602566"/>
              <a:gd name="connsiteY90" fmla="*/ 1397000 h 2002366"/>
              <a:gd name="connsiteX91" fmla="*/ 2349500 w 3602566"/>
              <a:gd name="connsiteY91" fmla="*/ 1397000 h 2002366"/>
              <a:gd name="connsiteX92" fmla="*/ 2413000 w 3602566"/>
              <a:gd name="connsiteY92" fmla="*/ 1397000 h 2002366"/>
              <a:gd name="connsiteX93" fmla="*/ 2413000 w 3602566"/>
              <a:gd name="connsiteY93" fmla="*/ 1456266 h 2002366"/>
              <a:gd name="connsiteX94" fmla="*/ 2480733 w 3602566"/>
              <a:gd name="connsiteY94" fmla="*/ 1456266 h 2002366"/>
              <a:gd name="connsiteX95" fmla="*/ 2480733 w 3602566"/>
              <a:gd name="connsiteY95" fmla="*/ 1477433 h 2002366"/>
              <a:gd name="connsiteX96" fmla="*/ 2569633 w 3602566"/>
              <a:gd name="connsiteY96" fmla="*/ 1477433 h 2002366"/>
              <a:gd name="connsiteX97" fmla="*/ 2569633 w 3602566"/>
              <a:gd name="connsiteY97" fmla="*/ 1536700 h 2002366"/>
              <a:gd name="connsiteX98" fmla="*/ 2624666 w 3602566"/>
              <a:gd name="connsiteY98" fmla="*/ 1536700 h 2002366"/>
              <a:gd name="connsiteX99" fmla="*/ 2624666 w 3602566"/>
              <a:gd name="connsiteY99" fmla="*/ 1566333 h 2002366"/>
              <a:gd name="connsiteX100" fmla="*/ 2662766 w 3602566"/>
              <a:gd name="connsiteY100" fmla="*/ 1566333 h 2002366"/>
              <a:gd name="connsiteX101" fmla="*/ 2662766 w 3602566"/>
              <a:gd name="connsiteY101" fmla="*/ 1604433 h 2002366"/>
              <a:gd name="connsiteX102" fmla="*/ 2717800 w 3602566"/>
              <a:gd name="connsiteY102" fmla="*/ 1604433 h 2002366"/>
              <a:gd name="connsiteX103" fmla="*/ 2717800 w 3602566"/>
              <a:gd name="connsiteY103" fmla="*/ 1634066 h 2002366"/>
              <a:gd name="connsiteX104" fmla="*/ 2764366 w 3602566"/>
              <a:gd name="connsiteY104" fmla="*/ 1634066 h 2002366"/>
              <a:gd name="connsiteX105" fmla="*/ 2764366 w 3602566"/>
              <a:gd name="connsiteY105" fmla="*/ 1680633 h 2002366"/>
              <a:gd name="connsiteX106" fmla="*/ 2874433 w 3602566"/>
              <a:gd name="connsiteY106" fmla="*/ 1680633 h 2002366"/>
              <a:gd name="connsiteX107" fmla="*/ 2874433 w 3602566"/>
              <a:gd name="connsiteY107" fmla="*/ 1731433 h 2002366"/>
              <a:gd name="connsiteX108" fmla="*/ 2963333 w 3602566"/>
              <a:gd name="connsiteY108" fmla="*/ 1731433 h 2002366"/>
              <a:gd name="connsiteX109" fmla="*/ 2963333 w 3602566"/>
              <a:gd name="connsiteY109" fmla="*/ 1786466 h 2002366"/>
              <a:gd name="connsiteX110" fmla="*/ 3005666 w 3602566"/>
              <a:gd name="connsiteY110" fmla="*/ 1786466 h 2002366"/>
              <a:gd name="connsiteX111" fmla="*/ 3005666 w 3602566"/>
              <a:gd name="connsiteY111" fmla="*/ 1820333 h 2002366"/>
              <a:gd name="connsiteX112" fmla="*/ 3043766 w 3602566"/>
              <a:gd name="connsiteY112" fmla="*/ 1820333 h 2002366"/>
              <a:gd name="connsiteX113" fmla="*/ 3043766 w 3602566"/>
              <a:gd name="connsiteY113" fmla="*/ 1858433 h 2002366"/>
              <a:gd name="connsiteX114" fmla="*/ 3107266 w 3602566"/>
              <a:gd name="connsiteY114" fmla="*/ 1858433 h 2002366"/>
              <a:gd name="connsiteX115" fmla="*/ 3107266 w 3602566"/>
              <a:gd name="connsiteY115" fmla="*/ 1917700 h 2002366"/>
              <a:gd name="connsiteX116" fmla="*/ 3200400 w 3602566"/>
              <a:gd name="connsiteY116" fmla="*/ 1917700 h 2002366"/>
              <a:gd name="connsiteX117" fmla="*/ 3200400 w 3602566"/>
              <a:gd name="connsiteY117" fmla="*/ 2002366 h 2002366"/>
              <a:gd name="connsiteX118" fmla="*/ 3602566 w 3602566"/>
              <a:gd name="connsiteY118" fmla="*/ 2002366 h 2002366"/>
              <a:gd name="connsiteX0" fmla="*/ 0 w 3602566"/>
              <a:gd name="connsiteY0" fmla="*/ 0 h 2002366"/>
              <a:gd name="connsiteX1" fmla="*/ 105833 w 3602566"/>
              <a:gd name="connsiteY1" fmla="*/ 0 h 2002366"/>
              <a:gd name="connsiteX2" fmla="*/ 105833 w 3602566"/>
              <a:gd name="connsiteY2" fmla="*/ 16933 h 2002366"/>
              <a:gd name="connsiteX3" fmla="*/ 203200 w 3602566"/>
              <a:gd name="connsiteY3" fmla="*/ 16933 h 2002366"/>
              <a:gd name="connsiteX4" fmla="*/ 203200 w 3602566"/>
              <a:gd name="connsiteY4" fmla="*/ 55033 h 2002366"/>
              <a:gd name="connsiteX5" fmla="*/ 237066 w 3602566"/>
              <a:gd name="connsiteY5" fmla="*/ 55033 h 2002366"/>
              <a:gd name="connsiteX6" fmla="*/ 237066 w 3602566"/>
              <a:gd name="connsiteY6" fmla="*/ 84666 h 2002366"/>
              <a:gd name="connsiteX7" fmla="*/ 283633 w 3602566"/>
              <a:gd name="connsiteY7" fmla="*/ 84666 h 2002366"/>
              <a:gd name="connsiteX8" fmla="*/ 283633 w 3602566"/>
              <a:gd name="connsiteY8" fmla="*/ 118533 h 2002366"/>
              <a:gd name="connsiteX9" fmla="*/ 350837 w 3602566"/>
              <a:gd name="connsiteY9" fmla="*/ 116946 h 2002366"/>
              <a:gd name="connsiteX10" fmla="*/ 351366 w 3602566"/>
              <a:gd name="connsiteY10" fmla="*/ 139700 h 2002366"/>
              <a:gd name="connsiteX11" fmla="*/ 427566 w 3602566"/>
              <a:gd name="connsiteY11" fmla="*/ 139700 h 2002366"/>
              <a:gd name="connsiteX12" fmla="*/ 427566 w 3602566"/>
              <a:gd name="connsiteY12" fmla="*/ 139700 h 2002366"/>
              <a:gd name="connsiteX13" fmla="*/ 427566 w 3602566"/>
              <a:gd name="connsiteY13" fmla="*/ 169333 h 2002366"/>
              <a:gd name="connsiteX14" fmla="*/ 474133 w 3602566"/>
              <a:gd name="connsiteY14" fmla="*/ 169333 h 2002366"/>
              <a:gd name="connsiteX15" fmla="*/ 474133 w 3602566"/>
              <a:gd name="connsiteY15" fmla="*/ 198966 h 2002366"/>
              <a:gd name="connsiteX16" fmla="*/ 512233 w 3602566"/>
              <a:gd name="connsiteY16" fmla="*/ 198966 h 2002366"/>
              <a:gd name="connsiteX17" fmla="*/ 512233 w 3602566"/>
              <a:gd name="connsiteY17" fmla="*/ 224366 h 2002366"/>
              <a:gd name="connsiteX18" fmla="*/ 537633 w 3602566"/>
              <a:gd name="connsiteY18" fmla="*/ 224366 h 2002366"/>
              <a:gd name="connsiteX19" fmla="*/ 537633 w 3602566"/>
              <a:gd name="connsiteY19" fmla="*/ 238654 h 2002366"/>
              <a:gd name="connsiteX20" fmla="*/ 567796 w 3602566"/>
              <a:gd name="connsiteY20" fmla="*/ 252941 h 2002366"/>
              <a:gd name="connsiteX21" fmla="*/ 588433 w 3602566"/>
              <a:gd name="connsiteY21" fmla="*/ 266700 h 2002366"/>
              <a:gd name="connsiteX22" fmla="*/ 639233 w 3602566"/>
              <a:gd name="connsiteY22" fmla="*/ 266700 h 2002366"/>
              <a:gd name="connsiteX23" fmla="*/ 639233 w 3602566"/>
              <a:gd name="connsiteY23" fmla="*/ 292100 h 2002366"/>
              <a:gd name="connsiteX24" fmla="*/ 694266 w 3602566"/>
              <a:gd name="connsiteY24" fmla="*/ 292100 h 2002366"/>
              <a:gd name="connsiteX25" fmla="*/ 694266 w 3602566"/>
              <a:gd name="connsiteY25" fmla="*/ 313266 h 2002366"/>
              <a:gd name="connsiteX26" fmla="*/ 723900 w 3602566"/>
              <a:gd name="connsiteY26" fmla="*/ 313266 h 2002366"/>
              <a:gd name="connsiteX27" fmla="*/ 723900 w 3602566"/>
              <a:gd name="connsiteY27" fmla="*/ 351366 h 2002366"/>
              <a:gd name="connsiteX28" fmla="*/ 783166 w 3602566"/>
              <a:gd name="connsiteY28" fmla="*/ 351366 h 2002366"/>
              <a:gd name="connsiteX29" fmla="*/ 783166 w 3602566"/>
              <a:gd name="connsiteY29" fmla="*/ 372533 h 2002366"/>
              <a:gd name="connsiteX30" fmla="*/ 808566 w 3602566"/>
              <a:gd name="connsiteY30" fmla="*/ 372533 h 2002366"/>
              <a:gd name="connsiteX31" fmla="*/ 808566 w 3602566"/>
              <a:gd name="connsiteY31" fmla="*/ 406400 h 2002366"/>
              <a:gd name="connsiteX32" fmla="*/ 825500 w 3602566"/>
              <a:gd name="connsiteY32" fmla="*/ 406400 h 2002366"/>
              <a:gd name="connsiteX33" fmla="*/ 825500 w 3602566"/>
              <a:gd name="connsiteY33" fmla="*/ 448733 h 2002366"/>
              <a:gd name="connsiteX34" fmla="*/ 931333 w 3602566"/>
              <a:gd name="connsiteY34" fmla="*/ 448733 h 2002366"/>
              <a:gd name="connsiteX35" fmla="*/ 931333 w 3602566"/>
              <a:gd name="connsiteY35" fmla="*/ 465666 h 2002366"/>
              <a:gd name="connsiteX36" fmla="*/ 956733 w 3602566"/>
              <a:gd name="connsiteY36" fmla="*/ 465666 h 2002366"/>
              <a:gd name="connsiteX37" fmla="*/ 956733 w 3602566"/>
              <a:gd name="connsiteY37" fmla="*/ 499533 h 2002366"/>
              <a:gd name="connsiteX38" fmla="*/ 982133 w 3602566"/>
              <a:gd name="connsiteY38" fmla="*/ 499533 h 2002366"/>
              <a:gd name="connsiteX39" fmla="*/ 982133 w 3602566"/>
              <a:gd name="connsiteY39" fmla="*/ 524933 h 2002366"/>
              <a:gd name="connsiteX40" fmla="*/ 1007533 w 3602566"/>
              <a:gd name="connsiteY40" fmla="*/ 524933 h 2002366"/>
              <a:gd name="connsiteX41" fmla="*/ 1007533 w 3602566"/>
              <a:gd name="connsiteY41" fmla="*/ 563033 h 2002366"/>
              <a:gd name="connsiteX42" fmla="*/ 1041400 w 3602566"/>
              <a:gd name="connsiteY42" fmla="*/ 563033 h 2002366"/>
              <a:gd name="connsiteX43" fmla="*/ 1041400 w 3602566"/>
              <a:gd name="connsiteY43" fmla="*/ 563033 h 2002366"/>
              <a:gd name="connsiteX44" fmla="*/ 1044046 w 3602566"/>
              <a:gd name="connsiteY44" fmla="*/ 592666 h 2002366"/>
              <a:gd name="connsiteX45" fmla="*/ 1071033 w 3602566"/>
              <a:gd name="connsiteY45" fmla="*/ 618066 h 2002366"/>
              <a:gd name="connsiteX46" fmla="*/ 1109133 w 3602566"/>
              <a:gd name="connsiteY46" fmla="*/ 618066 h 2002366"/>
              <a:gd name="connsiteX47" fmla="*/ 1109133 w 3602566"/>
              <a:gd name="connsiteY47" fmla="*/ 643995 h 2002366"/>
              <a:gd name="connsiteX48" fmla="*/ 1163637 w 3602566"/>
              <a:gd name="connsiteY48" fmla="*/ 645583 h 2002366"/>
              <a:gd name="connsiteX49" fmla="*/ 1168400 w 3602566"/>
              <a:gd name="connsiteY49" fmla="*/ 681566 h 2002366"/>
              <a:gd name="connsiteX50" fmla="*/ 1214966 w 3602566"/>
              <a:gd name="connsiteY50" fmla="*/ 681566 h 2002366"/>
              <a:gd name="connsiteX51" fmla="*/ 1214966 w 3602566"/>
              <a:gd name="connsiteY51" fmla="*/ 715433 h 2002366"/>
              <a:gd name="connsiteX52" fmla="*/ 1265766 w 3602566"/>
              <a:gd name="connsiteY52" fmla="*/ 715433 h 2002366"/>
              <a:gd name="connsiteX53" fmla="*/ 1265766 w 3602566"/>
              <a:gd name="connsiteY53" fmla="*/ 736600 h 2002366"/>
              <a:gd name="connsiteX54" fmla="*/ 1320800 w 3602566"/>
              <a:gd name="connsiteY54" fmla="*/ 736600 h 2002366"/>
              <a:gd name="connsiteX55" fmla="*/ 1320800 w 3602566"/>
              <a:gd name="connsiteY55" fmla="*/ 766233 h 2002366"/>
              <a:gd name="connsiteX56" fmla="*/ 1384300 w 3602566"/>
              <a:gd name="connsiteY56" fmla="*/ 766233 h 2002366"/>
              <a:gd name="connsiteX57" fmla="*/ 1384300 w 3602566"/>
              <a:gd name="connsiteY57" fmla="*/ 791633 h 2002366"/>
              <a:gd name="connsiteX58" fmla="*/ 1456266 w 3602566"/>
              <a:gd name="connsiteY58" fmla="*/ 791633 h 2002366"/>
              <a:gd name="connsiteX59" fmla="*/ 1456266 w 3602566"/>
              <a:gd name="connsiteY59" fmla="*/ 821266 h 2002366"/>
              <a:gd name="connsiteX60" fmla="*/ 1528233 w 3602566"/>
              <a:gd name="connsiteY60" fmla="*/ 821266 h 2002366"/>
              <a:gd name="connsiteX61" fmla="*/ 1526648 w 3602566"/>
              <a:gd name="connsiteY61" fmla="*/ 846666 h 2002366"/>
              <a:gd name="connsiteX62" fmla="*/ 1592262 w 3602566"/>
              <a:gd name="connsiteY62" fmla="*/ 843491 h 2002366"/>
              <a:gd name="connsiteX63" fmla="*/ 1592263 w 3602566"/>
              <a:gd name="connsiteY63" fmla="*/ 874713 h 2002366"/>
              <a:gd name="connsiteX64" fmla="*/ 1646237 w 3602566"/>
              <a:gd name="connsiteY64" fmla="*/ 873125 h 2002366"/>
              <a:gd name="connsiteX65" fmla="*/ 1651000 w 3602566"/>
              <a:gd name="connsiteY65" fmla="*/ 918633 h 2002366"/>
              <a:gd name="connsiteX66" fmla="*/ 1706033 w 3602566"/>
              <a:gd name="connsiteY66" fmla="*/ 918633 h 2002366"/>
              <a:gd name="connsiteX67" fmla="*/ 1706033 w 3602566"/>
              <a:gd name="connsiteY67" fmla="*/ 948266 h 2002366"/>
              <a:gd name="connsiteX68" fmla="*/ 1773766 w 3602566"/>
              <a:gd name="connsiteY68" fmla="*/ 948266 h 2002366"/>
              <a:gd name="connsiteX69" fmla="*/ 1773766 w 3602566"/>
              <a:gd name="connsiteY69" fmla="*/ 982133 h 2002366"/>
              <a:gd name="connsiteX70" fmla="*/ 1833033 w 3602566"/>
              <a:gd name="connsiteY70" fmla="*/ 982133 h 2002366"/>
              <a:gd name="connsiteX71" fmla="*/ 1833033 w 3602566"/>
              <a:gd name="connsiteY71" fmla="*/ 1028700 h 2002366"/>
              <a:gd name="connsiteX72" fmla="*/ 1879600 w 3602566"/>
              <a:gd name="connsiteY72" fmla="*/ 1028700 h 2002366"/>
              <a:gd name="connsiteX73" fmla="*/ 1879600 w 3602566"/>
              <a:gd name="connsiteY73" fmla="*/ 1087966 h 2002366"/>
              <a:gd name="connsiteX74" fmla="*/ 1912938 w 3602566"/>
              <a:gd name="connsiteY74" fmla="*/ 1087966 h 2002366"/>
              <a:gd name="connsiteX75" fmla="*/ 1913995 w 3602566"/>
              <a:gd name="connsiteY75" fmla="*/ 1125537 h 2002366"/>
              <a:gd name="connsiteX76" fmla="*/ 1955800 w 3602566"/>
              <a:gd name="connsiteY76" fmla="*/ 1126066 h 2002366"/>
              <a:gd name="connsiteX77" fmla="*/ 1955800 w 3602566"/>
              <a:gd name="connsiteY77" fmla="*/ 1164166 h 2002366"/>
              <a:gd name="connsiteX78" fmla="*/ 2006600 w 3602566"/>
              <a:gd name="connsiteY78" fmla="*/ 1164166 h 2002366"/>
              <a:gd name="connsiteX79" fmla="*/ 2019300 w 3602566"/>
              <a:gd name="connsiteY79" fmla="*/ 1206500 h 2002366"/>
              <a:gd name="connsiteX80" fmla="*/ 2082800 w 3602566"/>
              <a:gd name="connsiteY80" fmla="*/ 1206500 h 2002366"/>
              <a:gd name="connsiteX81" fmla="*/ 2082800 w 3602566"/>
              <a:gd name="connsiteY81" fmla="*/ 1244600 h 2002366"/>
              <a:gd name="connsiteX82" fmla="*/ 2116666 w 3602566"/>
              <a:gd name="connsiteY82" fmla="*/ 1244600 h 2002366"/>
              <a:gd name="connsiteX83" fmla="*/ 2129366 w 3602566"/>
              <a:gd name="connsiteY83" fmla="*/ 1257300 h 2002366"/>
              <a:gd name="connsiteX84" fmla="*/ 2175933 w 3602566"/>
              <a:gd name="connsiteY84" fmla="*/ 1257300 h 2002366"/>
              <a:gd name="connsiteX85" fmla="*/ 2175933 w 3602566"/>
              <a:gd name="connsiteY85" fmla="*/ 1316566 h 2002366"/>
              <a:gd name="connsiteX86" fmla="*/ 2222500 w 3602566"/>
              <a:gd name="connsiteY86" fmla="*/ 1316566 h 2002366"/>
              <a:gd name="connsiteX87" fmla="*/ 2222500 w 3602566"/>
              <a:gd name="connsiteY87" fmla="*/ 1346200 h 2002366"/>
              <a:gd name="connsiteX88" fmla="*/ 2290233 w 3602566"/>
              <a:gd name="connsiteY88" fmla="*/ 1346200 h 2002366"/>
              <a:gd name="connsiteX89" fmla="*/ 2290233 w 3602566"/>
              <a:gd name="connsiteY89" fmla="*/ 1397000 h 2002366"/>
              <a:gd name="connsiteX90" fmla="*/ 2349500 w 3602566"/>
              <a:gd name="connsiteY90" fmla="*/ 1397000 h 2002366"/>
              <a:gd name="connsiteX91" fmla="*/ 2349500 w 3602566"/>
              <a:gd name="connsiteY91" fmla="*/ 1397000 h 2002366"/>
              <a:gd name="connsiteX92" fmla="*/ 2413000 w 3602566"/>
              <a:gd name="connsiteY92" fmla="*/ 1397000 h 2002366"/>
              <a:gd name="connsiteX93" fmla="*/ 2413000 w 3602566"/>
              <a:gd name="connsiteY93" fmla="*/ 1456266 h 2002366"/>
              <a:gd name="connsiteX94" fmla="*/ 2480733 w 3602566"/>
              <a:gd name="connsiteY94" fmla="*/ 1456266 h 2002366"/>
              <a:gd name="connsiteX95" fmla="*/ 2480733 w 3602566"/>
              <a:gd name="connsiteY95" fmla="*/ 1477433 h 2002366"/>
              <a:gd name="connsiteX96" fmla="*/ 2569633 w 3602566"/>
              <a:gd name="connsiteY96" fmla="*/ 1477433 h 2002366"/>
              <a:gd name="connsiteX97" fmla="*/ 2569633 w 3602566"/>
              <a:gd name="connsiteY97" fmla="*/ 1536700 h 2002366"/>
              <a:gd name="connsiteX98" fmla="*/ 2624666 w 3602566"/>
              <a:gd name="connsiteY98" fmla="*/ 1536700 h 2002366"/>
              <a:gd name="connsiteX99" fmla="*/ 2624666 w 3602566"/>
              <a:gd name="connsiteY99" fmla="*/ 1566333 h 2002366"/>
              <a:gd name="connsiteX100" fmla="*/ 2662766 w 3602566"/>
              <a:gd name="connsiteY100" fmla="*/ 1566333 h 2002366"/>
              <a:gd name="connsiteX101" fmla="*/ 2662766 w 3602566"/>
              <a:gd name="connsiteY101" fmla="*/ 1604433 h 2002366"/>
              <a:gd name="connsiteX102" fmla="*/ 2717800 w 3602566"/>
              <a:gd name="connsiteY102" fmla="*/ 1604433 h 2002366"/>
              <a:gd name="connsiteX103" fmla="*/ 2717800 w 3602566"/>
              <a:gd name="connsiteY103" fmla="*/ 1634066 h 2002366"/>
              <a:gd name="connsiteX104" fmla="*/ 2764366 w 3602566"/>
              <a:gd name="connsiteY104" fmla="*/ 1634066 h 2002366"/>
              <a:gd name="connsiteX105" fmla="*/ 2764366 w 3602566"/>
              <a:gd name="connsiteY105" fmla="*/ 1680633 h 2002366"/>
              <a:gd name="connsiteX106" fmla="*/ 2874433 w 3602566"/>
              <a:gd name="connsiteY106" fmla="*/ 1680633 h 2002366"/>
              <a:gd name="connsiteX107" fmla="*/ 2874433 w 3602566"/>
              <a:gd name="connsiteY107" fmla="*/ 1731433 h 2002366"/>
              <a:gd name="connsiteX108" fmla="*/ 2963333 w 3602566"/>
              <a:gd name="connsiteY108" fmla="*/ 1731433 h 2002366"/>
              <a:gd name="connsiteX109" fmla="*/ 2963333 w 3602566"/>
              <a:gd name="connsiteY109" fmla="*/ 1786466 h 2002366"/>
              <a:gd name="connsiteX110" fmla="*/ 3005666 w 3602566"/>
              <a:gd name="connsiteY110" fmla="*/ 1786466 h 2002366"/>
              <a:gd name="connsiteX111" fmla="*/ 3005666 w 3602566"/>
              <a:gd name="connsiteY111" fmla="*/ 1820333 h 2002366"/>
              <a:gd name="connsiteX112" fmla="*/ 3043766 w 3602566"/>
              <a:gd name="connsiteY112" fmla="*/ 1820333 h 2002366"/>
              <a:gd name="connsiteX113" fmla="*/ 3043766 w 3602566"/>
              <a:gd name="connsiteY113" fmla="*/ 1858433 h 2002366"/>
              <a:gd name="connsiteX114" fmla="*/ 3107266 w 3602566"/>
              <a:gd name="connsiteY114" fmla="*/ 1858433 h 2002366"/>
              <a:gd name="connsiteX115" fmla="*/ 3107266 w 3602566"/>
              <a:gd name="connsiteY115" fmla="*/ 1917700 h 2002366"/>
              <a:gd name="connsiteX116" fmla="*/ 3200400 w 3602566"/>
              <a:gd name="connsiteY116" fmla="*/ 1917700 h 2002366"/>
              <a:gd name="connsiteX117" fmla="*/ 3200400 w 3602566"/>
              <a:gd name="connsiteY117" fmla="*/ 2002366 h 2002366"/>
              <a:gd name="connsiteX118" fmla="*/ 3602566 w 3602566"/>
              <a:gd name="connsiteY118" fmla="*/ 2002366 h 2002366"/>
              <a:gd name="connsiteX0" fmla="*/ 0 w 3602566"/>
              <a:gd name="connsiteY0" fmla="*/ 0 h 2002366"/>
              <a:gd name="connsiteX1" fmla="*/ 105833 w 3602566"/>
              <a:gd name="connsiteY1" fmla="*/ 0 h 2002366"/>
              <a:gd name="connsiteX2" fmla="*/ 105833 w 3602566"/>
              <a:gd name="connsiteY2" fmla="*/ 16933 h 2002366"/>
              <a:gd name="connsiteX3" fmla="*/ 203200 w 3602566"/>
              <a:gd name="connsiteY3" fmla="*/ 16933 h 2002366"/>
              <a:gd name="connsiteX4" fmla="*/ 203200 w 3602566"/>
              <a:gd name="connsiteY4" fmla="*/ 55033 h 2002366"/>
              <a:gd name="connsiteX5" fmla="*/ 237066 w 3602566"/>
              <a:gd name="connsiteY5" fmla="*/ 55033 h 2002366"/>
              <a:gd name="connsiteX6" fmla="*/ 237066 w 3602566"/>
              <a:gd name="connsiteY6" fmla="*/ 84666 h 2002366"/>
              <a:gd name="connsiteX7" fmla="*/ 283633 w 3602566"/>
              <a:gd name="connsiteY7" fmla="*/ 84666 h 2002366"/>
              <a:gd name="connsiteX8" fmla="*/ 283633 w 3602566"/>
              <a:gd name="connsiteY8" fmla="*/ 118533 h 2002366"/>
              <a:gd name="connsiteX9" fmla="*/ 350837 w 3602566"/>
              <a:gd name="connsiteY9" fmla="*/ 116946 h 2002366"/>
              <a:gd name="connsiteX10" fmla="*/ 351366 w 3602566"/>
              <a:gd name="connsiteY10" fmla="*/ 139700 h 2002366"/>
              <a:gd name="connsiteX11" fmla="*/ 427566 w 3602566"/>
              <a:gd name="connsiteY11" fmla="*/ 139700 h 2002366"/>
              <a:gd name="connsiteX12" fmla="*/ 427566 w 3602566"/>
              <a:gd name="connsiteY12" fmla="*/ 139700 h 2002366"/>
              <a:gd name="connsiteX13" fmla="*/ 427566 w 3602566"/>
              <a:gd name="connsiteY13" fmla="*/ 169333 h 2002366"/>
              <a:gd name="connsiteX14" fmla="*/ 474133 w 3602566"/>
              <a:gd name="connsiteY14" fmla="*/ 169333 h 2002366"/>
              <a:gd name="connsiteX15" fmla="*/ 474133 w 3602566"/>
              <a:gd name="connsiteY15" fmla="*/ 198966 h 2002366"/>
              <a:gd name="connsiteX16" fmla="*/ 512233 w 3602566"/>
              <a:gd name="connsiteY16" fmla="*/ 198966 h 2002366"/>
              <a:gd name="connsiteX17" fmla="*/ 512233 w 3602566"/>
              <a:gd name="connsiteY17" fmla="*/ 224366 h 2002366"/>
              <a:gd name="connsiteX18" fmla="*/ 537633 w 3602566"/>
              <a:gd name="connsiteY18" fmla="*/ 224366 h 2002366"/>
              <a:gd name="connsiteX19" fmla="*/ 537633 w 3602566"/>
              <a:gd name="connsiteY19" fmla="*/ 238654 h 2002366"/>
              <a:gd name="connsiteX20" fmla="*/ 567796 w 3602566"/>
              <a:gd name="connsiteY20" fmla="*/ 252941 h 2002366"/>
              <a:gd name="connsiteX21" fmla="*/ 588433 w 3602566"/>
              <a:gd name="connsiteY21" fmla="*/ 266700 h 2002366"/>
              <a:gd name="connsiteX22" fmla="*/ 639233 w 3602566"/>
              <a:gd name="connsiteY22" fmla="*/ 266700 h 2002366"/>
              <a:gd name="connsiteX23" fmla="*/ 639233 w 3602566"/>
              <a:gd name="connsiteY23" fmla="*/ 292100 h 2002366"/>
              <a:gd name="connsiteX24" fmla="*/ 694266 w 3602566"/>
              <a:gd name="connsiteY24" fmla="*/ 292100 h 2002366"/>
              <a:gd name="connsiteX25" fmla="*/ 694266 w 3602566"/>
              <a:gd name="connsiteY25" fmla="*/ 313266 h 2002366"/>
              <a:gd name="connsiteX26" fmla="*/ 723900 w 3602566"/>
              <a:gd name="connsiteY26" fmla="*/ 313266 h 2002366"/>
              <a:gd name="connsiteX27" fmla="*/ 723900 w 3602566"/>
              <a:gd name="connsiteY27" fmla="*/ 351366 h 2002366"/>
              <a:gd name="connsiteX28" fmla="*/ 783166 w 3602566"/>
              <a:gd name="connsiteY28" fmla="*/ 351366 h 2002366"/>
              <a:gd name="connsiteX29" fmla="*/ 783166 w 3602566"/>
              <a:gd name="connsiteY29" fmla="*/ 372533 h 2002366"/>
              <a:gd name="connsiteX30" fmla="*/ 808566 w 3602566"/>
              <a:gd name="connsiteY30" fmla="*/ 372533 h 2002366"/>
              <a:gd name="connsiteX31" fmla="*/ 808566 w 3602566"/>
              <a:gd name="connsiteY31" fmla="*/ 406400 h 2002366"/>
              <a:gd name="connsiteX32" fmla="*/ 825500 w 3602566"/>
              <a:gd name="connsiteY32" fmla="*/ 406400 h 2002366"/>
              <a:gd name="connsiteX33" fmla="*/ 825500 w 3602566"/>
              <a:gd name="connsiteY33" fmla="*/ 448733 h 2002366"/>
              <a:gd name="connsiteX34" fmla="*/ 931333 w 3602566"/>
              <a:gd name="connsiteY34" fmla="*/ 448733 h 2002366"/>
              <a:gd name="connsiteX35" fmla="*/ 931333 w 3602566"/>
              <a:gd name="connsiteY35" fmla="*/ 465666 h 2002366"/>
              <a:gd name="connsiteX36" fmla="*/ 956733 w 3602566"/>
              <a:gd name="connsiteY36" fmla="*/ 465666 h 2002366"/>
              <a:gd name="connsiteX37" fmla="*/ 956733 w 3602566"/>
              <a:gd name="connsiteY37" fmla="*/ 499533 h 2002366"/>
              <a:gd name="connsiteX38" fmla="*/ 982133 w 3602566"/>
              <a:gd name="connsiteY38" fmla="*/ 499533 h 2002366"/>
              <a:gd name="connsiteX39" fmla="*/ 982133 w 3602566"/>
              <a:gd name="connsiteY39" fmla="*/ 524933 h 2002366"/>
              <a:gd name="connsiteX40" fmla="*/ 1007533 w 3602566"/>
              <a:gd name="connsiteY40" fmla="*/ 524933 h 2002366"/>
              <a:gd name="connsiteX41" fmla="*/ 1007533 w 3602566"/>
              <a:gd name="connsiteY41" fmla="*/ 563033 h 2002366"/>
              <a:gd name="connsiteX42" fmla="*/ 1041400 w 3602566"/>
              <a:gd name="connsiteY42" fmla="*/ 563033 h 2002366"/>
              <a:gd name="connsiteX43" fmla="*/ 1041400 w 3602566"/>
              <a:gd name="connsiteY43" fmla="*/ 563033 h 2002366"/>
              <a:gd name="connsiteX44" fmla="*/ 1044046 w 3602566"/>
              <a:gd name="connsiteY44" fmla="*/ 592666 h 2002366"/>
              <a:gd name="connsiteX45" fmla="*/ 1071033 w 3602566"/>
              <a:gd name="connsiteY45" fmla="*/ 618066 h 2002366"/>
              <a:gd name="connsiteX46" fmla="*/ 1109133 w 3602566"/>
              <a:gd name="connsiteY46" fmla="*/ 618066 h 2002366"/>
              <a:gd name="connsiteX47" fmla="*/ 1109133 w 3602566"/>
              <a:gd name="connsiteY47" fmla="*/ 643995 h 2002366"/>
              <a:gd name="connsiteX48" fmla="*/ 1163637 w 3602566"/>
              <a:gd name="connsiteY48" fmla="*/ 645583 h 2002366"/>
              <a:gd name="connsiteX49" fmla="*/ 1168400 w 3602566"/>
              <a:gd name="connsiteY49" fmla="*/ 681566 h 2002366"/>
              <a:gd name="connsiteX50" fmla="*/ 1214966 w 3602566"/>
              <a:gd name="connsiteY50" fmla="*/ 681566 h 2002366"/>
              <a:gd name="connsiteX51" fmla="*/ 1214966 w 3602566"/>
              <a:gd name="connsiteY51" fmla="*/ 715433 h 2002366"/>
              <a:gd name="connsiteX52" fmla="*/ 1265766 w 3602566"/>
              <a:gd name="connsiteY52" fmla="*/ 715433 h 2002366"/>
              <a:gd name="connsiteX53" fmla="*/ 1265766 w 3602566"/>
              <a:gd name="connsiteY53" fmla="*/ 736600 h 2002366"/>
              <a:gd name="connsiteX54" fmla="*/ 1320800 w 3602566"/>
              <a:gd name="connsiteY54" fmla="*/ 736600 h 2002366"/>
              <a:gd name="connsiteX55" fmla="*/ 1320800 w 3602566"/>
              <a:gd name="connsiteY55" fmla="*/ 766233 h 2002366"/>
              <a:gd name="connsiteX56" fmla="*/ 1384300 w 3602566"/>
              <a:gd name="connsiteY56" fmla="*/ 766233 h 2002366"/>
              <a:gd name="connsiteX57" fmla="*/ 1384300 w 3602566"/>
              <a:gd name="connsiteY57" fmla="*/ 791633 h 2002366"/>
              <a:gd name="connsiteX58" fmla="*/ 1456266 w 3602566"/>
              <a:gd name="connsiteY58" fmla="*/ 791633 h 2002366"/>
              <a:gd name="connsiteX59" fmla="*/ 1456266 w 3602566"/>
              <a:gd name="connsiteY59" fmla="*/ 821266 h 2002366"/>
              <a:gd name="connsiteX60" fmla="*/ 1528233 w 3602566"/>
              <a:gd name="connsiteY60" fmla="*/ 821266 h 2002366"/>
              <a:gd name="connsiteX61" fmla="*/ 1526648 w 3602566"/>
              <a:gd name="connsiteY61" fmla="*/ 846666 h 2002366"/>
              <a:gd name="connsiteX62" fmla="*/ 1592262 w 3602566"/>
              <a:gd name="connsiteY62" fmla="*/ 843491 h 2002366"/>
              <a:gd name="connsiteX63" fmla="*/ 1592263 w 3602566"/>
              <a:gd name="connsiteY63" fmla="*/ 874713 h 2002366"/>
              <a:gd name="connsiteX64" fmla="*/ 1646237 w 3602566"/>
              <a:gd name="connsiteY64" fmla="*/ 873125 h 2002366"/>
              <a:gd name="connsiteX65" fmla="*/ 1651000 w 3602566"/>
              <a:gd name="connsiteY65" fmla="*/ 918633 h 2002366"/>
              <a:gd name="connsiteX66" fmla="*/ 1706033 w 3602566"/>
              <a:gd name="connsiteY66" fmla="*/ 918633 h 2002366"/>
              <a:gd name="connsiteX67" fmla="*/ 1706033 w 3602566"/>
              <a:gd name="connsiteY67" fmla="*/ 948266 h 2002366"/>
              <a:gd name="connsiteX68" fmla="*/ 1773766 w 3602566"/>
              <a:gd name="connsiteY68" fmla="*/ 948266 h 2002366"/>
              <a:gd name="connsiteX69" fmla="*/ 1773766 w 3602566"/>
              <a:gd name="connsiteY69" fmla="*/ 982133 h 2002366"/>
              <a:gd name="connsiteX70" fmla="*/ 1833033 w 3602566"/>
              <a:gd name="connsiteY70" fmla="*/ 982133 h 2002366"/>
              <a:gd name="connsiteX71" fmla="*/ 1833033 w 3602566"/>
              <a:gd name="connsiteY71" fmla="*/ 1028700 h 2002366"/>
              <a:gd name="connsiteX72" fmla="*/ 1879600 w 3602566"/>
              <a:gd name="connsiteY72" fmla="*/ 1028700 h 2002366"/>
              <a:gd name="connsiteX73" fmla="*/ 1879600 w 3602566"/>
              <a:gd name="connsiteY73" fmla="*/ 1087966 h 2002366"/>
              <a:gd name="connsiteX74" fmla="*/ 1912938 w 3602566"/>
              <a:gd name="connsiteY74" fmla="*/ 1087966 h 2002366"/>
              <a:gd name="connsiteX75" fmla="*/ 1913995 w 3602566"/>
              <a:gd name="connsiteY75" fmla="*/ 1125537 h 2002366"/>
              <a:gd name="connsiteX76" fmla="*/ 1955800 w 3602566"/>
              <a:gd name="connsiteY76" fmla="*/ 1126066 h 2002366"/>
              <a:gd name="connsiteX77" fmla="*/ 1955800 w 3602566"/>
              <a:gd name="connsiteY77" fmla="*/ 1164166 h 2002366"/>
              <a:gd name="connsiteX78" fmla="*/ 2006600 w 3602566"/>
              <a:gd name="connsiteY78" fmla="*/ 1164166 h 2002366"/>
              <a:gd name="connsiteX79" fmla="*/ 2003425 w 3602566"/>
              <a:gd name="connsiteY79" fmla="*/ 1208087 h 2002366"/>
              <a:gd name="connsiteX80" fmla="*/ 2082800 w 3602566"/>
              <a:gd name="connsiteY80" fmla="*/ 1206500 h 2002366"/>
              <a:gd name="connsiteX81" fmla="*/ 2082800 w 3602566"/>
              <a:gd name="connsiteY81" fmla="*/ 1244600 h 2002366"/>
              <a:gd name="connsiteX82" fmla="*/ 2116666 w 3602566"/>
              <a:gd name="connsiteY82" fmla="*/ 1244600 h 2002366"/>
              <a:gd name="connsiteX83" fmla="*/ 2129366 w 3602566"/>
              <a:gd name="connsiteY83" fmla="*/ 1257300 h 2002366"/>
              <a:gd name="connsiteX84" fmla="*/ 2175933 w 3602566"/>
              <a:gd name="connsiteY84" fmla="*/ 1257300 h 2002366"/>
              <a:gd name="connsiteX85" fmla="*/ 2175933 w 3602566"/>
              <a:gd name="connsiteY85" fmla="*/ 1316566 h 2002366"/>
              <a:gd name="connsiteX86" fmla="*/ 2222500 w 3602566"/>
              <a:gd name="connsiteY86" fmla="*/ 1316566 h 2002366"/>
              <a:gd name="connsiteX87" fmla="*/ 2222500 w 3602566"/>
              <a:gd name="connsiteY87" fmla="*/ 1346200 h 2002366"/>
              <a:gd name="connsiteX88" fmla="*/ 2290233 w 3602566"/>
              <a:gd name="connsiteY88" fmla="*/ 1346200 h 2002366"/>
              <a:gd name="connsiteX89" fmla="*/ 2290233 w 3602566"/>
              <a:gd name="connsiteY89" fmla="*/ 1397000 h 2002366"/>
              <a:gd name="connsiteX90" fmla="*/ 2349500 w 3602566"/>
              <a:gd name="connsiteY90" fmla="*/ 1397000 h 2002366"/>
              <a:gd name="connsiteX91" fmla="*/ 2349500 w 3602566"/>
              <a:gd name="connsiteY91" fmla="*/ 1397000 h 2002366"/>
              <a:gd name="connsiteX92" fmla="*/ 2413000 w 3602566"/>
              <a:gd name="connsiteY92" fmla="*/ 1397000 h 2002366"/>
              <a:gd name="connsiteX93" fmla="*/ 2413000 w 3602566"/>
              <a:gd name="connsiteY93" fmla="*/ 1456266 h 2002366"/>
              <a:gd name="connsiteX94" fmla="*/ 2480733 w 3602566"/>
              <a:gd name="connsiteY94" fmla="*/ 1456266 h 2002366"/>
              <a:gd name="connsiteX95" fmla="*/ 2480733 w 3602566"/>
              <a:gd name="connsiteY95" fmla="*/ 1477433 h 2002366"/>
              <a:gd name="connsiteX96" fmla="*/ 2569633 w 3602566"/>
              <a:gd name="connsiteY96" fmla="*/ 1477433 h 2002366"/>
              <a:gd name="connsiteX97" fmla="*/ 2569633 w 3602566"/>
              <a:gd name="connsiteY97" fmla="*/ 1536700 h 2002366"/>
              <a:gd name="connsiteX98" fmla="*/ 2624666 w 3602566"/>
              <a:gd name="connsiteY98" fmla="*/ 1536700 h 2002366"/>
              <a:gd name="connsiteX99" fmla="*/ 2624666 w 3602566"/>
              <a:gd name="connsiteY99" fmla="*/ 1566333 h 2002366"/>
              <a:gd name="connsiteX100" fmla="*/ 2662766 w 3602566"/>
              <a:gd name="connsiteY100" fmla="*/ 1566333 h 2002366"/>
              <a:gd name="connsiteX101" fmla="*/ 2662766 w 3602566"/>
              <a:gd name="connsiteY101" fmla="*/ 1604433 h 2002366"/>
              <a:gd name="connsiteX102" fmla="*/ 2717800 w 3602566"/>
              <a:gd name="connsiteY102" fmla="*/ 1604433 h 2002366"/>
              <a:gd name="connsiteX103" fmla="*/ 2717800 w 3602566"/>
              <a:gd name="connsiteY103" fmla="*/ 1634066 h 2002366"/>
              <a:gd name="connsiteX104" fmla="*/ 2764366 w 3602566"/>
              <a:gd name="connsiteY104" fmla="*/ 1634066 h 2002366"/>
              <a:gd name="connsiteX105" fmla="*/ 2764366 w 3602566"/>
              <a:gd name="connsiteY105" fmla="*/ 1680633 h 2002366"/>
              <a:gd name="connsiteX106" fmla="*/ 2874433 w 3602566"/>
              <a:gd name="connsiteY106" fmla="*/ 1680633 h 2002366"/>
              <a:gd name="connsiteX107" fmla="*/ 2874433 w 3602566"/>
              <a:gd name="connsiteY107" fmla="*/ 1731433 h 2002366"/>
              <a:gd name="connsiteX108" fmla="*/ 2963333 w 3602566"/>
              <a:gd name="connsiteY108" fmla="*/ 1731433 h 2002366"/>
              <a:gd name="connsiteX109" fmla="*/ 2963333 w 3602566"/>
              <a:gd name="connsiteY109" fmla="*/ 1786466 h 2002366"/>
              <a:gd name="connsiteX110" fmla="*/ 3005666 w 3602566"/>
              <a:gd name="connsiteY110" fmla="*/ 1786466 h 2002366"/>
              <a:gd name="connsiteX111" fmla="*/ 3005666 w 3602566"/>
              <a:gd name="connsiteY111" fmla="*/ 1820333 h 2002366"/>
              <a:gd name="connsiteX112" fmla="*/ 3043766 w 3602566"/>
              <a:gd name="connsiteY112" fmla="*/ 1820333 h 2002366"/>
              <a:gd name="connsiteX113" fmla="*/ 3043766 w 3602566"/>
              <a:gd name="connsiteY113" fmla="*/ 1858433 h 2002366"/>
              <a:gd name="connsiteX114" fmla="*/ 3107266 w 3602566"/>
              <a:gd name="connsiteY114" fmla="*/ 1858433 h 2002366"/>
              <a:gd name="connsiteX115" fmla="*/ 3107266 w 3602566"/>
              <a:gd name="connsiteY115" fmla="*/ 1917700 h 2002366"/>
              <a:gd name="connsiteX116" fmla="*/ 3200400 w 3602566"/>
              <a:gd name="connsiteY116" fmla="*/ 1917700 h 2002366"/>
              <a:gd name="connsiteX117" fmla="*/ 3200400 w 3602566"/>
              <a:gd name="connsiteY117" fmla="*/ 2002366 h 2002366"/>
              <a:gd name="connsiteX118" fmla="*/ 3602566 w 3602566"/>
              <a:gd name="connsiteY118" fmla="*/ 2002366 h 2002366"/>
              <a:gd name="connsiteX0" fmla="*/ 0 w 3602566"/>
              <a:gd name="connsiteY0" fmla="*/ 0 h 2002366"/>
              <a:gd name="connsiteX1" fmla="*/ 105833 w 3602566"/>
              <a:gd name="connsiteY1" fmla="*/ 0 h 2002366"/>
              <a:gd name="connsiteX2" fmla="*/ 105833 w 3602566"/>
              <a:gd name="connsiteY2" fmla="*/ 16933 h 2002366"/>
              <a:gd name="connsiteX3" fmla="*/ 203200 w 3602566"/>
              <a:gd name="connsiteY3" fmla="*/ 16933 h 2002366"/>
              <a:gd name="connsiteX4" fmla="*/ 203200 w 3602566"/>
              <a:gd name="connsiteY4" fmla="*/ 55033 h 2002366"/>
              <a:gd name="connsiteX5" fmla="*/ 237066 w 3602566"/>
              <a:gd name="connsiteY5" fmla="*/ 55033 h 2002366"/>
              <a:gd name="connsiteX6" fmla="*/ 237066 w 3602566"/>
              <a:gd name="connsiteY6" fmla="*/ 84666 h 2002366"/>
              <a:gd name="connsiteX7" fmla="*/ 283633 w 3602566"/>
              <a:gd name="connsiteY7" fmla="*/ 84666 h 2002366"/>
              <a:gd name="connsiteX8" fmla="*/ 283633 w 3602566"/>
              <a:gd name="connsiteY8" fmla="*/ 118533 h 2002366"/>
              <a:gd name="connsiteX9" fmla="*/ 350837 w 3602566"/>
              <a:gd name="connsiteY9" fmla="*/ 116946 h 2002366"/>
              <a:gd name="connsiteX10" fmla="*/ 351366 w 3602566"/>
              <a:gd name="connsiteY10" fmla="*/ 139700 h 2002366"/>
              <a:gd name="connsiteX11" fmla="*/ 427566 w 3602566"/>
              <a:gd name="connsiteY11" fmla="*/ 139700 h 2002366"/>
              <a:gd name="connsiteX12" fmla="*/ 427566 w 3602566"/>
              <a:gd name="connsiteY12" fmla="*/ 139700 h 2002366"/>
              <a:gd name="connsiteX13" fmla="*/ 427566 w 3602566"/>
              <a:gd name="connsiteY13" fmla="*/ 169333 h 2002366"/>
              <a:gd name="connsiteX14" fmla="*/ 474133 w 3602566"/>
              <a:gd name="connsiteY14" fmla="*/ 169333 h 2002366"/>
              <a:gd name="connsiteX15" fmla="*/ 474133 w 3602566"/>
              <a:gd name="connsiteY15" fmla="*/ 198966 h 2002366"/>
              <a:gd name="connsiteX16" fmla="*/ 512233 w 3602566"/>
              <a:gd name="connsiteY16" fmla="*/ 198966 h 2002366"/>
              <a:gd name="connsiteX17" fmla="*/ 512233 w 3602566"/>
              <a:gd name="connsiteY17" fmla="*/ 224366 h 2002366"/>
              <a:gd name="connsiteX18" fmla="*/ 537633 w 3602566"/>
              <a:gd name="connsiteY18" fmla="*/ 224366 h 2002366"/>
              <a:gd name="connsiteX19" fmla="*/ 537633 w 3602566"/>
              <a:gd name="connsiteY19" fmla="*/ 238654 h 2002366"/>
              <a:gd name="connsiteX20" fmla="*/ 567796 w 3602566"/>
              <a:gd name="connsiteY20" fmla="*/ 252941 h 2002366"/>
              <a:gd name="connsiteX21" fmla="*/ 588433 w 3602566"/>
              <a:gd name="connsiteY21" fmla="*/ 266700 h 2002366"/>
              <a:gd name="connsiteX22" fmla="*/ 639233 w 3602566"/>
              <a:gd name="connsiteY22" fmla="*/ 266700 h 2002366"/>
              <a:gd name="connsiteX23" fmla="*/ 639233 w 3602566"/>
              <a:gd name="connsiteY23" fmla="*/ 292100 h 2002366"/>
              <a:gd name="connsiteX24" fmla="*/ 694266 w 3602566"/>
              <a:gd name="connsiteY24" fmla="*/ 292100 h 2002366"/>
              <a:gd name="connsiteX25" fmla="*/ 694266 w 3602566"/>
              <a:gd name="connsiteY25" fmla="*/ 313266 h 2002366"/>
              <a:gd name="connsiteX26" fmla="*/ 723900 w 3602566"/>
              <a:gd name="connsiteY26" fmla="*/ 313266 h 2002366"/>
              <a:gd name="connsiteX27" fmla="*/ 723900 w 3602566"/>
              <a:gd name="connsiteY27" fmla="*/ 351366 h 2002366"/>
              <a:gd name="connsiteX28" fmla="*/ 783166 w 3602566"/>
              <a:gd name="connsiteY28" fmla="*/ 351366 h 2002366"/>
              <a:gd name="connsiteX29" fmla="*/ 783166 w 3602566"/>
              <a:gd name="connsiteY29" fmla="*/ 372533 h 2002366"/>
              <a:gd name="connsiteX30" fmla="*/ 808566 w 3602566"/>
              <a:gd name="connsiteY30" fmla="*/ 372533 h 2002366"/>
              <a:gd name="connsiteX31" fmla="*/ 808566 w 3602566"/>
              <a:gd name="connsiteY31" fmla="*/ 406400 h 2002366"/>
              <a:gd name="connsiteX32" fmla="*/ 825500 w 3602566"/>
              <a:gd name="connsiteY32" fmla="*/ 406400 h 2002366"/>
              <a:gd name="connsiteX33" fmla="*/ 825500 w 3602566"/>
              <a:gd name="connsiteY33" fmla="*/ 448733 h 2002366"/>
              <a:gd name="connsiteX34" fmla="*/ 931333 w 3602566"/>
              <a:gd name="connsiteY34" fmla="*/ 448733 h 2002366"/>
              <a:gd name="connsiteX35" fmla="*/ 931333 w 3602566"/>
              <a:gd name="connsiteY35" fmla="*/ 465666 h 2002366"/>
              <a:gd name="connsiteX36" fmla="*/ 956733 w 3602566"/>
              <a:gd name="connsiteY36" fmla="*/ 465666 h 2002366"/>
              <a:gd name="connsiteX37" fmla="*/ 956733 w 3602566"/>
              <a:gd name="connsiteY37" fmla="*/ 499533 h 2002366"/>
              <a:gd name="connsiteX38" fmla="*/ 982133 w 3602566"/>
              <a:gd name="connsiteY38" fmla="*/ 499533 h 2002366"/>
              <a:gd name="connsiteX39" fmla="*/ 982133 w 3602566"/>
              <a:gd name="connsiteY39" fmla="*/ 524933 h 2002366"/>
              <a:gd name="connsiteX40" fmla="*/ 1007533 w 3602566"/>
              <a:gd name="connsiteY40" fmla="*/ 524933 h 2002366"/>
              <a:gd name="connsiteX41" fmla="*/ 1007533 w 3602566"/>
              <a:gd name="connsiteY41" fmla="*/ 563033 h 2002366"/>
              <a:gd name="connsiteX42" fmla="*/ 1041400 w 3602566"/>
              <a:gd name="connsiteY42" fmla="*/ 563033 h 2002366"/>
              <a:gd name="connsiteX43" fmla="*/ 1041400 w 3602566"/>
              <a:gd name="connsiteY43" fmla="*/ 563033 h 2002366"/>
              <a:gd name="connsiteX44" fmla="*/ 1044046 w 3602566"/>
              <a:gd name="connsiteY44" fmla="*/ 592666 h 2002366"/>
              <a:gd name="connsiteX45" fmla="*/ 1071033 w 3602566"/>
              <a:gd name="connsiteY45" fmla="*/ 618066 h 2002366"/>
              <a:gd name="connsiteX46" fmla="*/ 1109133 w 3602566"/>
              <a:gd name="connsiteY46" fmla="*/ 618066 h 2002366"/>
              <a:gd name="connsiteX47" fmla="*/ 1109133 w 3602566"/>
              <a:gd name="connsiteY47" fmla="*/ 643995 h 2002366"/>
              <a:gd name="connsiteX48" fmla="*/ 1163637 w 3602566"/>
              <a:gd name="connsiteY48" fmla="*/ 645583 h 2002366"/>
              <a:gd name="connsiteX49" fmla="*/ 1168400 w 3602566"/>
              <a:gd name="connsiteY49" fmla="*/ 681566 h 2002366"/>
              <a:gd name="connsiteX50" fmla="*/ 1214966 w 3602566"/>
              <a:gd name="connsiteY50" fmla="*/ 681566 h 2002366"/>
              <a:gd name="connsiteX51" fmla="*/ 1214966 w 3602566"/>
              <a:gd name="connsiteY51" fmla="*/ 715433 h 2002366"/>
              <a:gd name="connsiteX52" fmla="*/ 1265766 w 3602566"/>
              <a:gd name="connsiteY52" fmla="*/ 715433 h 2002366"/>
              <a:gd name="connsiteX53" fmla="*/ 1265766 w 3602566"/>
              <a:gd name="connsiteY53" fmla="*/ 736600 h 2002366"/>
              <a:gd name="connsiteX54" fmla="*/ 1320800 w 3602566"/>
              <a:gd name="connsiteY54" fmla="*/ 736600 h 2002366"/>
              <a:gd name="connsiteX55" fmla="*/ 1320800 w 3602566"/>
              <a:gd name="connsiteY55" fmla="*/ 766233 h 2002366"/>
              <a:gd name="connsiteX56" fmla="*/ 1384300 w 3602566"/>
              <a:gd name="connsiteY56" fmla="*/ 766233 h 2002366"/>
              <a:gd name="connsiteX57" fmla="*/ 1384300 w 3602566"/>
              <a:gd name="connsiteY57" fmla="*/ 791633 h 2002366"/>
              <a:gd name="connsiteX58" fmla="*/ 1456266 w 3602566"/>
              <a:gd name="connsiteY58" fmla="*/ 791633 h 2002366"/>
              <a:gd name="connsiteX59" fmla="*/ 1456266 w 3602566"/>
              <a:gd name="connsiteY59" fmla="*/ 821266 h 2002366"/>
              <a:gd name="connsiteX60" fmla="*/ 1528233 w 3602566"/>
              <a:gd name="connsiteY60" fmla="*/ 821266 h 2002366"/>
              <a:gd name="connsiteX61" fmla="*/ 1526648 w 3602566"/>
              <a:gd name="connsiteY61" fmla="*/ 846666 h 2002366"/>
              <a:gd name="connsiteX62" fmla="*/ 1592262 w 3602566"/>
              <a:gd name="connsiteY62" fmla="*/ 843491 h 2002366"/>
              <a:gd name="connsiteX63" fmla="*/ 1592263 w 3602566"/>
              <a:gd name="connsiteY63" fmla="*/ 874713 h 2002366"/>
              <a:gd name="connsiteX64" fmla="*/ 1646237 w 3602566"/>
              <a:gd name="connsiteY64" fmla="*/ 873125 h 2002366"/>
              <a:gd name="connsiteX65" fmla="*/ 1651000 w 3602566"/>
              <a:gd name="connsiteY65" fmla="*/ 918633 h 2002366"/>
              <a:gd name="connsiteX66" fmla="*/ 1706033 w 3602566"/>
              <a:gd name="connsiteY66" fmla="*/ 918633 h 2002366"/>
              <a:gd name="connsiteX67" fmla="*/ 1706033 w 3602566"/>
              <a:gd name="connsiteY67" fmla="*/ 948266 h 2002366"/>
              <a:gd name="connsiteX68" fmla="*/ 1773766 w 3602566"/>
              <a:gd name="connsiteY68" fmla="*/ 948266 h 2002366"/>
              <a:gd name="connsiteX69" fmla="*/ 1773766 w 3602566"/>
              <a:gd name="connsiteY69" fmla="*/ 982133 h 2002366"/>
              <a:gd name="connsiteX70" fmla="*/ 1833033 w 3602566"/>
              <a:gd name="connsiteY70" fmla="*/ 982133 h 2002366"/>
              <a:gd name="connsiteX71" fmla="*/ 1833033 w 3602566"/>
              <a:gd name="connsiteY71" fmla="*/ 1028700 h 2002366"/>
              <a:gd name="connsiteX72" fmla="*/ 1879600 w 3602566"/>
              <a:gd name="connsiteY72" fmla="*/ 1028700 h 2002366"/>
              <a:gd name="connsiteX73" fmla="*/ 1879600 w 3602566"/>
              <a:gd name="connsiteY73" fmla="*/ 1087966 h 2002366"/>
              <a:gd name="connsiteX74" fmla="*/ 1912938 w 3602566"/>
              <a:gd name="connsiteY74" fmla="*/ 1087966 h 2002366"/>
              <a:gd name="connsiteX75" fmla="*/ 1913995 w 3602566"/>
              <a:gd name="connsiteY75" fmla="*/ 1125537 h 2002366"/>
              <a:gd name="connsiteX76" fmla="*/ 1955800 w 3602566"/>
              <a:gd name="connsiteY76" fmla="*/ 1126066 h 2002366"/>
              <a:gd name="connsiteX77" fmla="*/ 1955800 w 3602566"/>
              <a:gd name="connsiteY77" fmla="*/ 1164166 h 2002366"/>
              <a:gd name="connsiteX78" fmla="*/ 1997075 w 3602566"/>
              <a:gd name="connsiteY78" fmla="*/ 1160991 h 2002366"/>
              <a:gd name="connsiteX79" fmla="*/ 2003425 w 3602566"/>
              <a:gd name="connsiteY79" fmla="*/ 1208087 h 2002366"/>
              <a:gd name="connsiteX80" fmla="*/ 2082800 w 3602566"/>
              <a:gd name="connsiteY80" fmla="*/ 1206500 h 2002366"/>
              <a:gd name="connsiteX81" fmla="*/ 2082800 w 3602566"/>
              <a:gd name="connsiteY81" fmla="*/ 1244600 h 2002366"/>
              <a:gd name="connsiteX82" fmla="*/ 2116666 w 3602566"/>
              <a:gd name="connsiteY82" fmla="*/ 1244600 h 2002366"/>
              <a:gd name="connsiteX83" fmla="*/ 2129366 w 3602566"/>
              <a:gd name="connsiteY83" fmla="*/ 1257300 h 2002366"/>
              <a:gd name="connsiteX84" fmla="*/ 2175933 w 3602566"/>
              <a:gd name="connsiteY84" fmla="*/ 1257300 h 2002366"/>
              <a:gd name="connsiteX85" fmla="*/ 2175933 w 3602566"/>
              <a:gd name="connsiteY85" fmla="*/ 1316566 h 2002366"/>
              <a:gd name="connsiteX86" fmla="*/ 2222500 w 3602566"/>
              <a:gd name="connsiteY86" fmla="*/ 1316566 h 2002366"/>
              <a:gd name="connsiteX87" fmla="*/ 2222500 w 3602566"/>
              <a:gd name="connsiteY87" fmla="*/ 1346200 h 2002366"/>
              <a:gd name="connsiteX88" fmla="*/ 2290233 w 3602566"/>
              <a:gd name="connsiteY88" fmla="*/ 1346200 h 2002366"/>
              <a:gd name="connsiteX89" fmla="*/ 2290233 w 3602566"/>
              <a:gd name="connsiteY89" fmla="*/ 1397000 h 2002366"/>
              <a:gd name="connsiteX90" fmla="*/ 2349500 w 3602566"/>
              <a:gd name="connsiteY90" fmla="*/ 1397000 h 2002366"/>
              <a:gd name="connsiteX91" fmla="*/ 2349500 w 3602566"/>
              <a:gd name="connsiteY91" fmla="*/ 1397000 h 2002366"/>
              <a:gd name="connsiteX92" fmla="*/ 2413000 w 3602566"/>
              <a:gd name="connsiteY92" fmla="*/ 1397000 h 2002366"/>
              <a:gd name="connsiteX93" fmla="*/ 2413000 w 3602566"/>
              <a:gd name="connsiteY93" fmla="*/ 1456266 h 2002366"/>
              <a:gd name="connsiteX94" fmla="*/ 2480733 w 3602566"/>
              <a:gd name="connsiteY94" fmla="*/ 1456266 h 2002366"/>
              <a:gd name="connsiteX95" fmla="*/ 2480733 w 3602566"/>
              <a:gd name="connsiteY95" fmla="*/ 1477433 h 2002366"/>
              <a:gd name="connsiteX96" fmla="*/ 2569633 w 3602566"/>
              <a:gd name="connsiteY96" fmla="*/ 1477433 h 2002366"/>
              <a:gd name="connsiteX97" fmla="*/ 2569633 w 3602566"/>
              <a:gd name="connsiteY97" fmla="*/ 1536700 h 2002366"/>
              <a:gd name="connsiteX98" fmla="*/ 2624666 w 3602566"/>
              <a:gd name="connsiteY98" fmla="*/ 1536700 h 2002366"/>
              <a:gd name="connsiteX99" fmla="*/ 2624666 w 3602566"/>
              <a:gd name="connsiteY99" fmla="*/ 1566333 h 2002366"/>
              <a:gd name="connsiteX100" fmla="*/ 2662766 w 3602566"/>
              <a:gd name="connsiteY100" fmla="*/ 1566333 h 2002366"/>
              <a:gd name="connsiteX101" fmla="*/ 2662766 w 3602566"/>
              <a:gd name="connsiteY101" fmla="*/ 1604433 h 2002366"/>
              <a:gd name="connsiteX102" fmla="*/ 2717800 w 3602566"/>
              <a:gd name="connsiteY102" fmla="*/ 1604433 h 2002366"/>
              <a:gd name="connsiteX103" fmla="*/ 2717800 w 3602566"/>
              <a:gd name="connsiteY103" fmla="*/ 1634066 h 2002366"/>
              <a:gd name="connsiteX104" fmla="*/ 2764366 w 3602566"/>
              <a:gd name="connsiteY104" fmla="*/ 1634066 h 2002366"/>
              <a:gd name="connsiteX105" fmla="*/ 2764366 w 3602566"/>
              <a:gd name="connsiteY105" fmla="*/ 1680633 h 2002366"/>
              <a:gd name="connsiteX106" fmla="*/ 2874433 w 3602566"/>
              <a:gd name="connsiteY106" fmla="*/ 1680633 h 2002366"/>
              <a:gd name="connsiteX107" fmla="*/ 2874433 w 3602566"/>
              <a:gd name="connsiteY107" fmla="*/ 1731433 h 2002366"/>
              <a:gd name="connsiteX108" fmla="*/ 2963333 w 3602566"/>
              <a:gd name="connsiteY108" fmla="*/ 1731433 h 2002366"/>
              <a:gd name="connsiteX109" fmla="*/ 2963333 w 3602566"/>
              <a:gd name="connsiteY109" fmla="*/ 1786466 h 2002366"/>
              <a:gd name="connsiteX110" fmla="*/ 3005666 w 3602566"/>
              <a:gd name="connsiteY110" fmla="*/ 1786466 h 2002366"/>
              <a:gd name="connsiteX111" fmla="*/ 3005666 w 3602566"/>
              <a:gd name="connsiteY111" fmla="*/ 1820333 h 2002366"/>
              <a:gd name="connsiteX112" fmla="*/ 3043766 w 3602566"/>
              <a:gd name="connsiteY112" fmla="*/ 1820333 h 2002366"/>
              <a:gd name="connsiteX113" fmla="*/ 3043766 w 3602566"/>
              <a:gd name="connsiteY113" fmla="*/ 1858433 h 2002366"/>
              <a:gd name="connsiteX114" fmla="*/ 3107266 w 3602566"/>
              <a:gd name="connsiteY114" fmla="*/ 1858433 h 2002366"/>
              <a:gd name="connsiteX115" fmla="*/ 3107266 w 3602566"/>
              <a:gd name="connsiteY115" fmla="*/ 1917700 h 2002366"/>
              <a:gd name="connsiteX116" fmla="*/ 3200400 w 3602566"/>
              <a:gd name="connsiteY116" fmla="*/ 1917700 h 2002366"/>
              <a:gd name="connsiteX117" fmla="*/ 3200400 w 3602566"/>
              <a:gd name="connsiteY117" fmla="*/ 2002366 h 2002366"/>
              <a:gd name="connsiteX118" fmla="*/ 3602566 w 3602566"/>
              <a:gd name="connsiteY118" fmla="*/ 2002366 h 2002366"/>
              <a:gd name="connsiteX0" fmla="*/ 0 w 3602566"/>
              <a:gd name="connsiteY0" fmla="*/ 0 h 2002366"/>
              <a:gd name="connsiteX1" fmla="*/ 105833 w 3602566"/>
              <a:gd name="connsiteY1" fmla="*/ 0 h 2002366"/>
              <a:gd name="connsiteX2" fmla="*/ 105833 w 3602566"/>
              <a:gd name="connsiteY2" fmla="*/ 16933 h 2002366"/>
              <a:gd name="connsiteX3" fmla="*/ 203200 w 3602566"/>
              <a:gd name="connsiteY3" fmla="*/ 16933 h 2002366"/>
              <a:gd name="connsiteX4" fmla="*/ 203200 w 3602566"/>
              <a:gd name="connsiteY4" fmla="*/ 55033 h 2002366"/>
              <a:gd name="connsiteX5" fmla="*/ 237066 w 3602566"/>
              <a:gd name="connsiteY5" fmla="*/ 55033 h 2002366"/>
              <a:gd name="connsiteX6" fmla="*/ 237066 w 3602566"/>
              <a:gd name="connsiteY6" fmla="*/ 84666 h 2002366"/>
              <a:gd name="connsiteX7" fmla="*/ 283633 w 3602566"/>
              <a:gd name="connsiteY7" fmla="*/ 84666 h 2002366"/>
              <a:gd name="connsiteX8" fmla="*/ 283633 w 3602566"/>
              <a:gd name="connsiteY8" fmla="*/ 118533 h 2002366"/>
              <a:gd name="connsiteX9" fmla="*/ 350837 w 3602566"/>
              <a:gd name="connsiteY9" fmla="*/ 116946 h 2002366"/>
              <a:gd name="connsiteX10" fmla="*/ 351366 w 3602566"/>
              <a:gd name="connsiteY10" fmla="*/ 139700 h 2002366"/>
              <a:gd name="connsiteX11" fmla="*/ 427566 w 3602566"/>
              <a:gd name="connsiteY11" fmla="*/ 139700 h 2002366"/>
              <a:gd name="connsiteX12" fmla="*/ 427566 w 3602566"/>
              <a:gd name="connsiteY12" fmla="*/ 139700 h 2002366"/>
              <a:gd name="connsiteX13" fmla="*/ 427566 w 3602566"/>
              <a:gd name="connsiteY13" fmla="*/ 169333 h 2002366"/>
              <a:gd name="connsiteX14" fmla="*/ 474133 w 3602566"/>
              <a:gd name="connsiteY14" fmla="*/ 169333 h 2002366"/>
              <a:gd name="connsiteX15" fmla="*/ 474133 w 3602566"/>
              <a:gd name="connsiteY15" fmla="*/ 198966 h 2002366"/>
              <a:gd name="connsiteX16" fmla="*/ 512233 w 3602566"/>
              <a:gd name="connsiteY16" fmla="*/ 198966 h 2002366"/>
              <a:gd name="connsiteX17" fmla="*/ 512233 w 3602566"/>
              <a:gd name="connsiteY17" fmla="*/ 224366 h 2002366"/>
              <a:gd name="connsiteX18" fmla="*/ 537633 w 3602566"/>
              <a:gd name="connsiteY18" fmla="*/ 224366 h 2002366"/>
              <a:gd name="connsiteX19" fmla="*/ 537633 w 3602566"/>
              <a:gd name="connsiteY19" fmla="*/ 238654 h 2002366"/>
              <a:gd name="connsiteX20" fmla="*/ 567796 w 3602566"/>
              <a:gd name="connsiteY20" fmla="*/ 252941 h 2002366"/>
              <a:gd name="connsiteX21" fmla="*/ 588433 w 3602566"/>
              <a:gd name="connsiteY21" fmla="*/ 266700 h 2002366"/>
              <a:gd name="connsiteX22" fmla="*/ 639233 w 3602566"/>
              <a:gd name="connsiteY22" fmla="*/ 266700 h 2002366"/>
              <a:gd name="connsiteX23" fmla="*/ 639233 w 3602566"/>
              <a:gd name="connsiteY23" fmla="*/ 292100 h 2002366"/>
              <a:gd name="connsiteX24" fmla="*/ 694266 w 3602566"/>
              <a:gd name="connsiteY24" fmla="*/ 292100 h 2002366"/>
              <a:gd name="connsiteX25" fmla="*/ 694266 w 3602566"/>
              <a:gd name="connsiteY25" fmla="*/ 313266 h 2002366"/>
              <a:gd name="connsiteX26" fmla="*/ 723900 w 3602566"/>
              <a:gd name="connsiteY26" fmla="*/ 313266 h 2002366"/>
              <a:gd name="connsiteX27" fmla="*/ 723900 w 3602566"/>
              <a:gd name="connsiteY27" fmla="*/ 351366 h 2002366"/>
              <a:gd name="connsiteX28" fmla="*/ 783166 w 3602566"/>
              <a:gd name="connsiteY28" fmla="*/ 351366 h 2002366"/>
              <a:gd name="connsiteX29" fmla="*/ 783166 w 3602566"/>
              <a:gd name="connsiteY29" fmla="*/ 372533 h 2002366"/>
              <a:gd name="connsiteX30" fmla="*/ 808566 w 3602566"/>
              <a:gd name="connsiteY30" fmla="*/ 372533 h 2002366"/>
              <a:gd name="connsiteX31" fmla="*/ 808566 w 3602566"/>
              <a:gd name="connsiteY31" fmla="*/ 406400 h 2002366"/>
              <a:gd name="connsiteX32" fmla="*/ 825500 w 3602566"/>
              <a:gd name="connsiteY32" fmla="*/ 406400 h 2002366"/>
              <a:gd name="connsiteX33" fmla="*/ 825500 w 3602566"/>
              <a:gd name="connsiteY33" fmla="*/ 448733 h 2002366"/>
              <a:gd name="connsiteX34" fmla="*/ 931333 w 3602566"/>
              <a:gd name="connsiteY34" fmla="*/ 448733 h 2002366"/>
              <a:gd name="connsiteX35" fmla="*/ 931333 w 3602566"/>
              <a:gd name="connsiteY35" fmla="*/ 465666 h 2002366"/>
              <a:gd name="connsiteX36" fmla="*/ 956733 w 3602566"/>
              <a:gd name="connsiteY36" fmla="*/ 465666 h 2002366"/>
              <a:gd name="connsiteX37" fmla="*/ 956733 w 3602566"/>
              <a:gd name="connsiteY37" fmla="*/ 499533 h 2002366"/>
              <a:gd name="connsiteX38" fmla="*/ 982133 w 3602566"/>
              <a:gd name="connsiteY38" fmla="*/ 499533 h 2002366"/>
              <a:gd name="connsiteX39" fmla="*/ 982133 w 3602566"/>
              <a:gd name="connsiteY39" fmla="*/ 524933 h 2002366"/>
              <a:gd name="connsiteX40" fmla="*/ 1007533 w 3602566"/>
              <a:gd name="connsiteY40" fmla="*/ 524933 h 2002366"/>
              <a:gd name="connsiteX41" fmla="*/ 1007533 w 3602566"/>
              <a:gd name="connsiteY41" fmla="*/ 563033 h 2002366"/>
              <a:gd name="connsiteX42" fmla="*/ 1041400 w 3602566"/>
              <a:gd name="connsiteY42" fmla="*/ 563033 h 2002366"/>
              <a:gd name="connsiteX43" fmla="*/ 1041400 w 3602566"/>
              <a:gd name="connsiteY43" fmla="*/ 563033 h 2002366"/>
              <a:gd name="connsiteX44" fmla="*/ 1044046 w 3602566"/>
              <a:gd name="connsiteY44" fmla="*/ 592666 h 2002366"/>
              <a:gd name="connsiteX45" fmla="*/ 1071033 w 3602566"/>
              <a:gd name="connsiteY45" fmla="*/ 618066 h 2002366"/>
              <a:gd name="connsiteX46" fmla="*/ 1109133 w 3602566"/>
              <a:gd name="connsiteY46" fmla="*/ 618066 h 2002366"/>
              <a:gd name="connsiteX47" fmla="*/ 1109133 w 3602566"/>
              <a:gd name="connsiteY47" fmla="*/ 643995 h 2002366"/>
              <a:gd name="connsiteX48" fmla="*/ 1163637 w 3602566"/>
              <a:gd name="connsiteY48" fmla="*/ 645583 h 2002366"/>
              <a:gd name="connsiteX49" fmla="*/ 1168400 w 3602566"/>
              <a:gd name="connsiteY49" fmla="*/ 681566 h 2002366"/>
              <a:gd name="connsiteX50" fmla="*/ 1214966 w 3602566"/>
              <a:gd name="connsiteY50" fmla="*/ 681566 h 2002366"/>
              <a:gd name="connsiteX51" fmla="*/ 1214966 w 3602566"/>
              <a:gd name="connsiteY51" fmla="*/ 715433 h 2002366"/>
              <a:gd name="connsiteX52" fmla="*/ 1265766 w 3602566"/>
              <a:gd name="connsiteY52" fmla="*/ 715433 h 2002366"/>
              <a:gd name="connsiteX53" fmla="*/ 1265766 w 3602566"/>
              <a:gd name="connsiteY53" fmla="*/ 736600 h 2002366"/>
              <a:gd name="connsiteX54" fmla="*/ 1320800 w 3602566"/>
              <a:gd name="connsiteY54" fmla="*/ 736600 h 2002366"/>
              <a:gd name="connsiteX55" fmla="*/ 1320800 w 3602566"/>
              <a:gd name="connsiteY55" fmla="*/ 766233 h 2002366"/>
              <a:gd name="connsiteX56" fmla="*/ 1384300 w 3602566"/>
              <a:gd name="connsiteY56" fmla="*/ 766233 h 2002366"/>
              <a:gd name="connsiteX57" fmla="*/ 1384300 w 3602566"/>
              <a:gd name="connsiteY57" fmla="*/ 791633 h 2002366"/>
              <a:gd name="connsiteX58" fmla="*/ 1456266 w 3602566"/>
              <a:gd name="connsiteY58" fmla="*/ 791633 h 2002366"/>
              <a:gd name="connsiteX59" fmla="*/ 1456266 w 3602566"/>
              <a:gd name="connsiteY59" fmla="*/ 821266 h 2002366"/>
              <a:gd name="connsiteX60" fmla="*/ 1528233 w 3602566"/>
              <a:gd name="connsiteY60" fmla="*/ 821266 h 2002366"/>
              <a:gd name="connsiteX61" fmla="*/ 1526648 w 3602566"/>
              <a:gd name="connsiteY61" fmla="*/ 846666 h 2002366"/>
              <a:gd name="connsiteX62" fmla="*/ 1592262 w 3602566"/>
              <a:gd name="connsiteY62" fmla="*/ 843491 h 2002366"/>
              <a:gd name="connsiteX63" fmla="*/ 1592263 w 3602566"/>
              <a:gd name="connsiteY63" fmla="*/ 874713 h 2002366"/>
              <a:gd name="connsiteX64" fmla="*/ 1646237 w 3602566"/>
              <a:gd name="connsiteY64" fmla="*/ 873125 h 2002366"/>
              <a:gd name="connsiteX65" fmla="*/ 1651000 w 3602566"/>
              <a:gd name="connsiteY65" fmla="*/ 918633 h 2002366"/>
              <a:gd name="connsiteX66" fmla="*/ 1706033 w 3602566"/>
              <a:gd name="connsiteY66" fmla="*/ 918633 h 2002366"/>
              <a:gd name="connsiteX67" fmla="*/ 1706033 w 3602566"/>
              <a:gd name="connsiteY67" fmla="*/ 948266 h 2002366"/>
              <a:gd name="connsiteX68" fmla="*/ 1773766 w 3602566"/>
              <a:gd name="connsiteY68" fmla="*/ 948266 h 2002366"/>
              <a:gd name="connsiteX69" fmla="*/ 1773766 w 3602566"/>
              <a:gd name="connsiteY69" fmla="*/ 982133 h 2002366"/>
              <a:gd name="connsiteX70" fmla="*/ 1833033 w 3602566"/>
              <a:gd name="connsiteY70" fmla="*/ 982133 h 2002366"/>
              <a:gd name="connsiteX71" fmla="*/ 1833033 w 3602566"/>
              <a:gd name="connsiteY71" fmla="*/ 1028700 h 2002366"/>
              <a:gd name="connsiteX72" fmla="*/ 1879600 w 3602566"/>
              <a:gd name="connsiteY72" fmla="*/ 1028700 h 2002366"/>
              <a:gd name="connsiteX73" fmla="*/ 1879600 w 3602566"/>
              <a:gd name="connsiteY73" fmla="*/ 1087966 h 2002366"/>
              <a:gd name="connsiteX74" fmla="*/ 1912938 w 3602566"/>
              <a:gd name="connsiteY74" fmla="*/ 1087966 h 2002366"/>
              <a:gd name="connsiteX75" fmla="*/ 1913995 w 3602566"/>
              <a:gd name="connsiteY75" fmla="*/ 1125537 h 2002366"/>
              <a:gd name="connsiteX76" fmla="*/ 1955800 w 3602566"/>
              <a:gd name="connsiteY76" fmla="*/ 1126066 h 2002366"/>
              <a:gd name="connsiteX77" fmla="*/ 1955800 w 3602566"/>
              <a:gd name="connsiteY77" fmla="*/ 1164166 h 2002366"/>
              <a:gd name="connsiteX78" fmla="*/ 2001837 w 3602566"/>
              <a:gd name="connsiteY78" fmla="*/ 1162579 h 2002366"/>
              <a:gd name="connsiteX79" fmla="*/ 2003425 w 3602566"/>
              <a:gd name="connsiteY79" fmla="*/ 1208087 h 2002366"/>
              <a:gd name="connsiteX80" fmla="*/ 2082800 w 3602566"/>
              <a:gd name="connsiteY80" fmla="*/ 1206500 h 2002366"/>
              <a:gd name="connsiteX81" fmla="*/ 2082800 w 3602566"/>
              <a:gd name="connsiteY81" fmla="*/ 1244600 h 2002366"/>
              <a:gd name="connsiteX82" fmla="*/ 2116666 w 3602566"/>
              <a:gd name="connsiteY82" fmla="*/ 1244600 h 2002366"/>
              <a:gd name="connsiteX83" fmla="*/ 2129366 w 3602566"/>
              <a:gd name="connsiteY83" fmla="*/ 1257300 h 2002366"/>
              <a:gd name="connsiteX84" fmla="*/ 2175933 w 3602566"/>
              <a:gd name="connsiteY84" fmla="*/ 1257300 h 2002366"/>
              <a:gd name="connsiteX85" fmla="*/ 2175933 w 3602566"/>
              <a:gd name="connsiteY85" fmla="*/ 1316566 h 2002366"/>
              <a:gd name="connsiteX86" fmla="*/ 2222500 w 3602566"/>
              <a:gd name="connsiteY86" fmla="*/ 1316566 h 2002366"/>
              <a:gd name="connsiteX87" fmla="*/ 2222500 w 3602566"/>
              <a:gd name="connsiteY87" fmla="*/ 1346200 h 2002366"/>
              <a:gd name="connsiteX88" fmla="*/ 2290233 w 3602566"/>
              <a:gd name="connsiteY88" fmla="*/ 1346200 h 2002366"/>
              <a:gd name="connsiteX89" fmla="*/ 2290233 w 3602566"/>
              <a:gd name="connsiteY89" fmla="*/ 1397000 h 2002366"/>
              <a:gd name="connsiteX90" fmla="*/ 2349500 w 3602566"/>
              <a:gd name="connsiteY90" fmla="*/ 1397000 h 2002366"/>
              <a:gd name="connsiteX91" fmla="*/ 2349500 w 3602566"/>
              <a:gd name="connsiteY91" fmla="*/ 1397000 h 2002366"/>
              <a:gd name="connsiteX92" fmla="*/ 2413000 w 3602566"/>
              <a:gd name="connsiteY92" fmla="*/ 1397000 h 2002366"/>
              <a:gd name="connsiteX93" fmla="*/ 2413000 w 3602566"/>
              <a:gd name="connsiteY93" fmla="*/ 1456266 h 2002366"/>
              <a:gd name="connsiteX94" fmla="*/ 2480733 w 3602566"/>
              <a:gd name="connsiteY94" fmla="*/ 1456266 h 2002366"/>
              <a:gd name="connsiteX95" fmla="*/ 2480733 w 3602566"/>
              <a:gd name="connsiteY95" fmla="*/ 1477433 h 2002366"/>
              <a:gd name="connsiteX96" fmla="*/ 2569633 w 3602566"/>
              <a:gd name="connsiteY96" fmla="*/ 1477433 h 2002366"/>
              <a:gd name="connsiteX97" fmla="*/ 2569633 w 3602566"/>
              <a:gd name="connsiteY97" fmla="*/ 1536700 h 2002366"/>
              <a:gd name="connsiteX98" fmla="*/ 2624666 w 3602566"/>
              <a:gd name="connsiteY98" fmla="*/ 1536700 h 2002366"/>
              <a:gd name="connsiteX99" fmla="*/ 2624666 w 3602566"/>
              <a:gd name="connsiteY99" fmla="*/ 1566333 h 2002366"/>
              <a:gd name="connsiteX100" fmla="*/ 2662766 w 3602566"/>
              <a:gd name="connsiteY100" fmla="*/ 1566333 h 2002366"/>
              <a:gd name="connsiteX101" fmla="*/ 2662766 w 3602566"/>
              <a:gd name="connsiteY101" fmla="*/ 1604433 h 2002366"/>
              <a:gd name="connsiteX102" fmla="*/ 2717800 w 3602566"/>
              <a:gd name="connsiteY102" fmla="*/ 1604433 h 2002366"/>
              <a:gd name="connsiteX103" fmla="*/ 2717800 w 3602566"/>
              <a:gd name="connsiteY103" fmla="*/ 1634066 h 2002366"/>
              <a:gd name="connsiteX104" fmla="*/ 2764366 w 3602566"/>
              <a:gd name="connsiteY104" fmla="*/ 1634066 h 2002366"/>
              <a:gd name="connsiteX105" fmla="*/ 2764366 w 3602566"/>
              <a:gd name="connsiteY105" fmla="*/ 1680633 h 2002366"/>
              <a:gd name="connsiteX106" fmla="*/ 2874433 w 3602566"/>
              <a:gd name="connsiteY106" fmla="*/ 1680633 h 2002366"/>
              <a:gd name="connsiteX107" fmla="*/ 2874433 w 3602566"/>
              <a:gd name="connsiteY107" fmla="*/ 1731433 h 2002366"/>
              <a:gd name="connsiteX108" fmla="*/ 2963333 w 3602566"/>
              <a:gd name="connsiteY108" fmla="*/ 1731433 h 2002366"/>
              <a:gd name="connsiteX109" fmla="*/ 2963333 w 3602566"/>
              <a:gd name="connsiteY109" fmla="*/ 1786466 h 2002366"/>
              <a:gd name="connsiteX110" fmla="*/ 3005666 w 3602566"/>
              <a:gd name="connsiteY110" fmla="*/ 1786466 h 2002366"/>
              <a:gd name="connsiteX111" fmla="*/ 3005666 w 3602566"/>
              <a:gd name="connsiteY111" fmla="*/ 1820333 h 2002366"/>
              <a:gd name="connsiteX112" fmla="*/ 3043766 w 3602566"/>
              <a:gd name="connsiteY112" fmla="*/ 1820333 h 2002366"/>
              <a:gd name="connsiteX113" fmla="*/ 3043766 w 3602566"/>
              <a:gd name="connsiteY113" fmla="*/ 1858433 h 2002366"/>
              <a:gd name="connsiteX114" fmla="*/ 3107266 w 3602566"/>
              <a:gd name="connsiteY114" fmla="*/ 1858433 h 2002366"/>
              <a:gd name="connsiteX115" fmla="*/ 3107266 w 3602566"/>
              <a:gd name="connsiteY115" fmla="*/ 1917700 h 2002366"/>
              <a:gd name="connsiteX116" fmla="*/ 3200400 w 3602566"/>
              <a:gd name="connsiteY116" fmla="*/ 1917700 h 2002366"/>
              <a:gd name="connsiteX117" fmla="*/ 3200400 w 3602566"/>
              <a:gd name="connsiteY117" fmla="*/ 2002366 h 2002366"/>
              <a:gd name="connsiteX118" fmla="*/ 3602566 w 3602566"/>
              <a:gd name="connsiteY118" fmla="*/ 2002366 h 2002366"/>
              <a:gd name="connsiteX0" fmla="*/ 0 w 3602566"/>
              <a:gd name="connsiteY0" fmla="*/ 0 h 2002366"/>
              <a:gd name="connsiteX1" fmla="*/ 105833 w 3602566"/>
              <a:gd name="connsiteY1" fmla="*/ 0 h 2002366"/>
              <a:gd name="connsiteX2" fmla="*/ 105833 w 3602566"/>
              <a:gd name="connsiteY2" fmla="*/ 16933 h 2002366"/>
              <a:gd name="connsiteX3" fmla="*/ 203200 w 3602566"/>
              <a:gd name="connsiteY3" fmla="*/ 16933 h 2002366"/>
              <a:gd name="connsiteX4" fmla="*/ 203200 w 3602566"/>
              <a:gd name="connsiteY4" fmla="*/ 55033 h 2002366"/>
              <a:gd name="connsiteX5" fmla="*/ 237066 w 3602566"/>
              <a:gd name="connsiteY5" fmla="*/ 55033 h 2002366"/>
              <a:gd name="connsiteX6" fmla="*/ 237066 w 3602566"/>
              <a:gd name="connsiteY6" fmla="*/ 84666 h 2002366"/>
              <a:gd name="connsiteX7" fmla="*/ 283633 w 3602566"/>
              <a:gd name="connsiteY7" fmla="*/ 84666 h 2002366"/>
              <a:gd name="connsiteX8" fmla="*/ 283633 w 3602566"/>
              <a:gd name="connsiteY8" fmla="*/ 118533 h 2002366"/>
              <a:gd name="connsiteX9" fmla="*/ 350837 w 3602566"/>
              <a:gd name="connsiteY9" fmla="*/ 116946 h 2002366"/>
              <a:gd name="connsiteX10" fmla="*/ 351366 w 3602566"/>
              <a:gd name="connsiteY10" fmla="*/ 139700 h 2002366"/>
              <a:gd name="connsiteX11" fmla="*/ 427566 w 3602566"/>
              <a:gd name="connsiteY11" fmla="*/ 139700 h 2002366"/>
              <a:gd name="connsiteX12" fmla="*/ 427566 w 3602566"/>
              <a:gd name="connsiteY12" fmla="*/ 139700 h 2002366"/>
              <a:gd name="connsiteX13" fmla="*/ 427566 w 3602566"/>
              <a:gd name="connsiteY13" fmla="*/ 169333 h 2002366"/>
              <a:gd name="connsiteX14" fmla="*/ 474133 w 3602566"/>
              <a:gd name="connsiteY14" fmla="*/ 169333 h 2002366"/>
              <a:gd name="connsiteX15" fmla="*/ 474133 w 3602566"/>
              <a:gd name="connsiteY15" fmla="*/ 198966 h 2002366"/>
              <a:gd name="connsiteX16" fmla="*/ 512233 w 3602566"/>
              <a:gd name="connsiteY16" fmla="*/ 198966 h 2002366"/>
              <a:gd name="connsiteX17" fmla="*/ 512233 w 3602566"/>
              <a:gd name="connsiteY17" fmla="*/ 224366 h 2002366"/>
              <a:gd name="connsiteX18" fmla="*/ 537633 w 3602566"/>
              <a:gd name="connsiteY18" fmla="*/ 224366 h 2002366"/>
              <a:gd name="connsiteX19" fmla="*/ 537633 w 3602566"/>
              <a:gd name="connsiteY19" fmla="*/ 238654 h 2002366"/>
              <a:gd name="connsiteX20" fmla="*/ 567796 w 3602566"/>
              <a:gd name="connsiteY20" fmla="*/ 252941 h 2002366"/>
              <a:gd name="connsiteX21" fmla="*/ 588433 w 3602566"/>
              <a:gd name="connsiteY21" fmla="*/ 266700 h 2002366"/>
              <a:gd name="connsiteX22" fmla="*/ 639233 w 3602566"/>
              <a:gd name="connsiteY22" fmla="*/ 266700 h 2002366"/>
              <a:gd name="connsiteX23" fmla="*/ 639233 w 3602566"/>
              <a:gd name="connsiteY23" fmla="*/ 292100 h 2002366"/>
              <a:gd name="connsiteX24" fmla="*/ 694266 w 3602566"/>
              <a:gd name="connsiteY24" fmla="*/ 292100 h 2002366"/>
              <a:gd name="connsiteX25" fmla="*/ 694266 w 3602566"/>
              <a:gd name="connsiteY25" fmla="*/ 313266 h 2002366"/>
              <a:gd name="connsiteX26" fmla="*/ 723900 w 3602566"/>
              <a:gd name="connsiteY26" fmla="*/ 313266 h 2002366"/>
              <a:gd name="connsiteX27" fmla="*/ 723900 w 3602566"/>
              <a:gd name="connsiteY27" fmla="*/ 351366 h 2002366"/>
              <a:gd name="connsiteX28" fmla="*/ 783166 w 3602566"/>
              <a:gd name="connsiteY28" fmla="*/ 351366 h 2002366"/>
              <a:gd name="connsiteX29" fmla="*/ 783166 w 3602566"/>
              <a:gd name="connsiteY29" fmla="*/ 372533 h 2002366"/>
              <a:gd name="connsiteX30" fmla="*/ 808566 w 3602566"/>
              <a:gd name="connsiteY30" fmla="*/ 372533 h 2002366"/>
              <a:gd name="connsiteX31" fmla="*/ 808566 w 3602566"/>
              <a:gd name="connsiteY31" fmla="*/ 406400 h 2002366"/>
              <a:gd name="connsiteX32" fmla="*/ 825500 w 3602566"/>
              <a:gd name="connsiteY32" fmla="*/ 406400 h 2002366"/>
              <a:gd name="connsiteX33" fmla="*/ 825500 w 3602566"/>
              <a:gd name="connsiteY33" fmla="*/ 448733 h 2002366"/>
              <a:gd name="connsiteX34" fmla="*/ 931333 w 3602566"/>
              <a:gd name="connsiteY34" fmla="*/ 448733 h 2002366"/>
              <a:gd name="connsiteX35" fmla="*/ 931333 w 3602566"/>
              <a:gd name="connsiteY35" fmla="*/ 465666 h 2002366"/>
              <a:gd name="connsiteX36" fmla="*/ 956733 w 3602566"/>
              <a:gd name="connsiteY36" fmla="*/ 465666 h 2002366"/>
              <a:gd name="connsiteX37" fmla="*/ 956733 w 3602566"/>
              <a:gd name="connsiteY37" fmla="*/ 499533 h 2002366"/>
              <a:gd name="connsiteX38" fmla="*/ 982133 w 3602566"/>
              <a:gd name="connsiteY38" fmla="*/ 499533 h 2002366"/>
              <a:gd name="connsiteX39" fmla="*/ 982133 w 3602566"/>
              <a:gd name="connsiteY39" fmla="*/ 524933 h 2002366"/>
              <a:gd name="connsiteX40" fmla="*/ 1007533 w 3602566"/>
              <a:gd name="connsiteY40" fmla="*/ 524933 h 2002366"/>
              <a:gd name="connsiteX41" fmla="*/ 1007533 w 3602566"/>
              <a:gd name="connsiteY41" fmla="*/ 563033 h 2002366"/>
              <a:gd name="connsiteX42" fmla="*/ 1041400 w 3602566"/>
              <a:gd name="connsiteY42" fmla="*/ 563033 h 2002366"/>
              <a:gd name="connsiteX43" fmla="*/ 1041400 w 3602566"/>
              <a:gd name="connsiteY43" fmla="*/ 563033 h 2002366"/>
              <a:gd name="connsiteX44" fmla="*/ 1044046 w 3602566"/>
              <a:gd name="connsiteY44" fmla="*/ 592666 h 2002366"/>
              <a:gd name="connsiteX45" fmla="*/ 1071033 w 3602566"/>
              <a:gd name="connsiteY45" fmla="*/ 618066 h 2002366"/>
              <a:gd name="connsiteX46" fmla="*/ 1109133 w 3602566"/>
              <a:gd name="connsiteY46" fmla="*/ 618066 h 2002366"/>
              <a:gd name="connsiteX47" fmla="*/ 1109133 w 3602566"/>
              <a:gd name="connsiteY47" fmla="*/ 643995 h 2002366"/>
              <a:gd name="connsiteX48" fmla="*/ 1163637 w 3602566"/>
              <a:gd name="connsiteY48" fmla="*/ 645583 h 2002366"/>
              <a:gd name="connsiteX49" fmla="*/ 1168400 w 3602566"/>
              <a:gd name="connsiteY49" fmla="*/ 681566 h 2002366"/>
              <a:gd name="connsiteX50" fmla="*/ 1214966 w 3602566"/>
              <a:gd name="connsiteY50" fmla="*/ 681566 h 2002366"/>
              <a:gd name="connsiteX51" fmla="*/ 1214966 w 3602566"/>
              <a:gd name="connsiteY51" fmla="*/ 715433 h 2002366"/>
              <a:gd name="connsiteX52" fmla="*/ 1265766 w 3602566"/>
              <a:gd name="connsiteY52" fmla="*/ 715433 h 2002366"/>
              <a:gd name="connsiteX53" fmla="*/ 1265766 w 3602566"/>
              <a:gd name="connsiteY53" fmla="*/ 736600 h 2002366"/>
              <a:gd name="connsiteX54" fmla="*/ 1320800 w 3602566"/>
              <a:gd name="connsiteY54" fmla="*/ 736600 h 2002366"/>
              <a:gd name="connsiteX55" fmla="*/ 1320800 w 3602566"/>
              <a:gd name="connsiteY55" fmla="*/ 766233 h 2002366"/>
              <a:gd name="connsiteX56" fmla="*/ 1384300 w 3602566"/>
              <a:gd name="connsiteY56" fmla="*/ 766233 h 2002366"/>
              <a:gd name="connsiteX57" fmla="*/ 1384300 w 3602566"/>
              <a:gd name="connsiteY57" fmla="*/ 791633 h 2002366"/>
              <a:gd name="connsiteX58" fmla="*/ 1456266 w 3602566"/>
              <a:gd name="connsiteY58" fmla="*/ 791633 h 2002366"/>
              <a:gd name="connsiteX59" fmla="*/ 1456266 w 3602566"/>
              <a:gd name="connsiteY59" fmla="*/ 821266 h 2002366"/>
              <a:gd name="connsiteX60" fmla="*/ 1528233 w 3602566"/>
              <a:gd name="connsiteY60" fmla="*/ 821266 h 2002366"/>
              <a:gd name="connsiteX61" fmla="*/ 1526648 w 3602566"/>
              <a:gd name="connsiteY61" fmla="*/ 846666 h 2002366"/>
              <a:gd name="connsiteX62" fmla="*/ 1592262 w 3602566"/>
              <a:gd name="connsiteY62" fmla="*/ 843491 h 2002366"/>
              <a:gd name="connsiteX63" fmla="*/ 1592263 w 3602566"/>
              <a:gd name="connsiteY63" fmla="*/ 874713 h 2002366"/>
              <a:gd name="connsiteX64" fmla="*/ 1646237 w 3602566"/>
              <a:gd name="connsiteY64" fmla="*/ 873125 h 2002366"/>
              <a:gd name="connsiteX65" fmla="*/ 1651000 w 3602566"/>
              <a:gd name="connsiteY65" fmla="*/ 918633 h 2002366"/>
              <a:gd name="connsiteX66" fmla="*/ 1706033 w 3602566"/>
              <a:gd name="connsiteY66" fmla="*/ 918633 h 2002366"/>
              <a:gd name="connsiteX67" fmla="*/ 1706033 w 3602566"/>
              <a:gd name="connsiteY67" fmla="*/ 948266 h 2002366"/>
              <a:gd name="connsiteX68" fmla="*/ 1773766 w 3602566"/>
              <a:gd name="connsiteY68" fmla="*/ 948266 h 2002366"/>
              <a:gd name="connsiteX69" fmla="*/ 1773766 w 3602566"/>
              <a:gd name="connsiteY69" fmla="*/ 982133 h 2002366"/>
              <a:gd name="connsiteX70" fmla="*/ 1833033 w 3602566"/>
              <a:gd name="connsiteY70" fmla="*/ 982133 h 2002366"/>
              <a:gd name="connsiteX71" fmla="*/ 1833033 w 3602566"/>
              <a:gd name="connsiteY71" fmla="*/ 1028700 h 2002366"/>
              <a:gd name="connsiteX72" fmla="*/ 1879600 w 3602566"/>
              <a:gd name="connsiteY72" fmla="*/ 1028700 h 2002366"/>
              <a:gd name="connsiteX73" fmla="*/ 1879600 w 3602566"/>
              <a:gd name="connsiteY73" fmla="*/ 1087966 h 2002366"/>
              <a:gd name="connsiteX74" fmla="*/ 1912938 w 3602566"/>
              <a:gd name="connsiteY74" fmla="*/ 1087966 h 2002366"/>
              <a:gd name="connsiteX75" fmla="*/ 1913995 w 3602566"/>
              <a:gd name="connsiteY75" fmla="*/ 1125537 h 2002366"/>
              <a:gd name="connsiteX76" fmla="*/ 1955800 w 3602566"/>
              <a:gd name="connsiteY76" fmla="*/ 1126066 h 2002366"/>
              <a:gd name="connsiteX77" fmla="*/ 1955800 w 3602566"/>
              <a:gd name="connsiteY77" fmla="*/ 1164166 h 2002366"/>
              <a:gd name="connsiteX78" fmla="*/ 2001837 w 3602566"/>
              <a:gd name="connsiteY78" fmla="*/ 1162579 h 2002366"/>
              <a:gd name="connsiteX79" fmla="*/ 2003425 w 3602566"/>
              <a:gd name="connsiteY79" fmla="*/ 1208087 h 2002366"/>
              <a:gd name="connsiteX80" fmla="*/ 2071688 w 3602566"/>
              <a:gd name="connsiteY80" fmla="*/ 1201738 h 2002366"/>
              <a:gd name="connsiteX81" fmla="*/ 2082800 w 3602566"/>
              <a:gd name="connsiteY81" fmla="*/ 1244600 h 2002366"/>
              <a:gd name="connsiteX82" fmla="*/ 2116666 w 3602566"/>
              <a:gd name="connsiteY82" fmla="*/ 1244600 h 2002366"/>
              <a:gd name="connsiteX83" fmla="*/ 2129366 w 3602566"/>
              <a:gd name="connsiteY83" fmla="*/ 1257300 h 2002366"/>
              <a:gd name="connsiteX84" fmla="*/ 2175933 w 3602566"/>
              <a:gd name="connsiteY84" fmla="*/ 1257300 h 2002366"/>
              <a:gd name="connsiteX85" fmla="*/ 2175933 w 3602566"/>
              <a:gd name="connsiteY85" fmla="*/ 1316566 h 2002366"/>
              <a:gd name="connsiteX86" fmla="*/ 2222500 w 3602566"/>
              <a:gd name="connsiteY86" fmla="*/ 1316566 h 2002366"/>
              <a:gd name="connsiteX87" fmla="*/ 2222500 w 3602566"/>
              <a:gd name="connsiteY87" fmla="*/ 1346200 h 2002366"/>
              <a:gd name="connsiteX88" fmla="*/ 2290233 w 3602566"/>
              <a:gd name="connsiteY88" fmla="*/ 1346200 h 2002366"/>
              <a:gd name="connsiteX89" fmla="*/ 2290233 w 3602566"/>
              <a:gd name="connsiteY89" fmla="*/ 1397000 h 2002366"/>
              <a:gd name="connsiteX90" fmla="*/ 2349500 w 3602566"/>
              <a:gd name="connsiteY90" fmla="*/ 1397000 h 2002366"/>
              <a:gd name="connsiteX91" fmla="*/ 2349500 w 3602566"/>
              <a:gd name="connsiteY91" fmla="*/ 1397000 h 2002366"/>
              <a:gd name="connsiteX92" fmla="*/ 2413000 w 3602566"/>
              <a:gd name="connsiteY92" fmla="*/ 1397000 h 2002366"/>
              <a:gd name="connsiteX93" fmla="*/ 2413000 w 3602566"/>
              <a:gd name="connsiteY93" fmla="*/ 1456266 h 2002366"/>
              <a:gd name="connsiteX94" fmla="*/ 2480733 w 3602566"/>
              <a:gd name="connsiteY94" fmla="*/ 1456266 h 2002366"/>
              <a:gd name="connsiteX95" fmla="*/ 2480733 w 3602566"/>
              <a:gd name="connsiteY95" fmla="*/ 1477433 h 2002366"/>
              <a:gd name="connsiteX96" fmla="*/ 2569633 w 3602566"/>
              <a:gd name="connsiteY96" fmla="*/ 1477433 h 2002366"/>
              <a:gd name="connsiteX97" fmla="*/ 2569633 w 3602566"/>
              <a:gd name="connsiteY97" fmla="*/ 1536700 h 2002366"/>
              <a:gd name="connsiteX98" fmla="*/ 2624666 w 3602566"/>
              <a:gd name="connsiteY98" fmla="*/ 1536700 h 2002366"/>
              <a:gd name="connsiteX99" fmla="*/ 2624666 w 3602566"/>
              <a:gd name="connsiteY99" fmla="*/ 1566333 h 2002366"/>
              <a:gd name="connsiteX100" fmla="*/ 2662766 w 3602566"/>
              <a:gd name="connsiteY100" fmla="*/ 1566333 h 2002366"/>
              <a:gd name="connsiteX101" fmla="*/ 2662766 w 3602566"/>
              <a:gd name="connsiteY101" fmla="*/ 1604433 h 2002366"/>
              <a:gd name="connsiteX102" fmla="*/ 2717800 w 3602566"/>
              <a:gd name="connsiteY102" fmla="*/ 1604433 h 2002366"/>
              <a:gd name="connsiteX103" fmla="*/ 2717800 w 3602566"/>
              <a:gd name="connsiteY103" fmla="*/ 1634066 h 2002366"/>
              <a:gd name="connsiteX104" fmla="*/ 2764366 w 3602566"/>
              <a:gd name="connsiteY104" fmla="*/ 1634066 h 2002366"/>
              <a:gd name="connsiteX105" fmla="*/ 2764366 w 3602566"/>
              <a:gd name="connsiteY105" fmla="*/ 1680633 h 2002366"/>
              <a:gd name="connsiteX106" fmla="*/ 2874433 w 3602566"/>
              <a:gd name="connsiteY106" fmla="*/ 1680633 h 2002366"/>
              <a:gd name="connsiteX107" fmla="*/ 2874433 w 3602566"/>
              <a:gd name="connsiteY107" fmla="*/ 1731433 h 2002366"/>
              <a:gd name="connsiteX108" fmla="*/ 2963333 w 3602566"/>
              <a:gd name="connsiteY108" fmla="*/ 1731433 h 2002366"/>
              <a:gd name="connsiteX109" fmla="*/ 2963333 w 3602566"/>
              <a:gd name="connsiteY109" fmla="*/ 1786466 h 2002366"/>
              <a:gd name="connsiteX110" fmla="*/ 3005666 w 3602566"/>
              <a:gd name="connsiteY110" fmla="*/ 1786466 h 2002366"/>
              <a:gd name="connsiteX111" fmla="*/ 3005666 w 3602566"/>
              <a:gd name="connsiteY111" fmla="*/ 1820333 h 2002366"/>
              <a:gd name="connsiteX112" fmla="*/ 3043766 w 3602566"/>
              <a:gd name="connsiteY112" fmla="*/ 1820333 h 2002366"/>
              <a:gd name="connsiteX113" fmla="*/ 3043766 w 3602566"/>
              <a:gd name="connsiteY113" fmla="*/ 1858433 h 2002366"/>
              <a:gd name="connsiteX114" fmla="*/ 3107266 w 3602566"/>
              <a:gd name="connsiteY114" fmla="*/ 1858433 h 2002366"/>
              <a:gd name="connsiteX115" fmla="*/ 3107266 w 3602566"/>
              <a:gd name="connsiteY115" fmla="*/ 1917700 h 2002366"/>
              <a:gd name="connsiteX116" fmla="*/ 3200400 w 3602566"/>
              <a:gd name="connsiteY116" fmla="*/ 1917700 h 2002366"/>
              <a:gd name="connsiteX117" fmla="*/ 3200400 w 3602566"/>
              <a:gd name="connsiteY117" fmla="*/ 2002366 h 2002366"/>
              <a:gd name="connsiteX118" fmla="*/ 3602566 w 3602566"/>
              <a:gd name="connsiteY118" fmla="*/ 2002366 h 2002366"/>
              <a:gd name="connsiteX0" fmla="*/ 0 w 3602566"/>
              <a:gd name="connsiteY0" fmla="*/ 0 h 2002366"/>
              <a:gd name="connsiteX1" fmla="*/ 105833 w 3602566"/>
              <a:gd name="connsiteY1" fmla="*/ 0 h 2002366"/>
              <a:gd name="connsiteX2" fmla="*/ 105833 w 3602566"/>
              <a:gd name="connsiteY2" fmla="*/ 16933 h 2002366"/>
              <a:gd name="connsiteX3" fmla="*/ 203200 w 3602566"/>
              <a:gd name="connsiteY3" fmla="*/ 16933 h 2002366"/>
              <a:gd name="connsiteX4" fmla="*/ 203200 w 3602566"/>
              <a:gd name="connsiteY4" fmla="*/ 55033 h 2002366"/>
              <a:gd name="connsiteX5" fmla="*/ 237066 w 3602566"/>
              <a:gd name="connsiteY5" fmla="*/ 55033 h 2002366"/>
              <a:gd name="connsiteX6" fmla="*/ 237066 w 3602566"/>
              <a:gd name="connsiteY6" fmla="*/ 84666 h 2002366"/>
              <a:gd name="connsiteX7" fmla="*/ 283633 w 3602566"/>
              <a:gd name="connsiteY7" fmla="*/ 84666 h 2002366"/>
              <a:gd name="connsiteX8" fmla="*/ 283633 w 3602566"/>
              <a:gd name="connsiteY8" fmla="*/ 118533 h 2002366"/>
              <a:gd name="connsiteX9" fmla="*/ 350837 w 3602566"/>
              <a:gd name="connsiteY9" fmla="*/ 116946 h 2002366"/>
              <a:gd name="connsiteX10" fmla="*/ 351366 w 3602566"/>
              <a:gd name="connsiteY10" fmla="*/ 139700 h 2002366"/>
              <a:gd name="connsiteX11" fmla="*/ 427566 w 3602566"/>
              <a:gd name="connsiteY11" fmla="*/ 139700 h 2002366"/>
              <a:gd name="connsiteX12" fmla="*/ 427566 w 3602566"/>
              <a:gd name="connsiteY12" fmla="*/ 139700 h 2002366"/>
              <a:gd name="connsiteX13" fmla="*/ 427566 w 3602566"/>
              <a:gd name="connsiteY13" fmla="*/ 169333 h 2002366"/>
              <a:gd name="connsiteX14" fmla="*/ 474133 w 3602566"/>
              <a:gd name="connsiteY14" fmla="*/ 169333 h 2002366"/>
              <a:gd name="connsiteX15" fmla="*/ 474133 w 3602566"/>
              <a:gd name="connsiteY15" fmla="*/ 198966 h 2002366"/>
              <a:gd name="connsiteX16" fmla="*/ 512233 w 3602566"/>
              <a:gd name="connsiteY16" fmla="*/ 198966 h 2002366"/>
              <a:gd name="connsiteX17" fmla="*/ 512233 w 3602566"/>
              <a:gd name="connsiteY17" fmla="*/ 224366 h 2002366"/>
              <a:gd name="connsiteX18" fmla="*/ 537633 w 3602566"/>
              <a:gd name="connsiteY18" fmla="*/ 224366 h 2002366"/>
              <a:gd name="connsiteX19" fmla="*/ 537633 w 3602566"/>
              <a:gd name="connsiteY19" fmla="*/ 238654 h 2002366"/>
              <a:gd name="connsiteX20" fmla="*/ 567796 w 3602566"/>
              <a:gd name="connsiteY20" fmla="*/ 252941 h 2002366"/>
              <a:gd name="connsiteX21" fmla="*/ 588433 w 3602566"/>
              <a:gd name="connsiteY21" fmla="*/ 266700 h 2002366"/>
              <a:gd name="connsiteX22" fmla="*/ 639233 w 3602566"/>
              <a:gd name="connsiteY22" fmla="*/ 266700 h 2002366"/>
              <a:gd name="connsiteX23" fmla="*/ 639233 w 3602566"/>
              <a:gd name="connsiteY23" fmla="*/ 292100 h 2002366"/>
              <a:gd name="connsiteX24" fmla="*/ 694266 w 3602566"/>
              <a:gd name="connsiteY24" fmla="*/ 292100 h 2002366"/>
              <a:gd name="connsiteX25" fmla="*/ 694266 w 3602566"/>
              <a:gd name="connsiteY25" fmla="*/ 313266 h 2002366"/>
              <a:gd name="connsiteX26" fmla="*/ 723900 w 3602566"/>
              <a:gd name="connsiteY26" fmla="*/ 313266 h 2002366"/>
              <a:gd name="connsiteX27" fmla="*/ 723900 w 3602566"/>
              <a:gd name="connsiteY27" fmla="*/ 351366 h 2002366"/>
              <a:gd name="connsiteX28" fmla="*/ 783166 w 3602566"/>
              <a:gd name="connsiteY28" fmla="*/ 351366 h 2002366"/>
              <a:gd name="connsiteX29" fmla="*/ 783166 w 3602566"/>
              <a:gd name="connsiteY29" fmla="*/ 372533 h 2002366"/>
              <a:gd name="connsiteX30" fmla="*/ 808566 w 3602566"/>
              <a:gd name="connsiteY30" fmla="*/ 372533 h 2002366"/>
              <a:gd name="connsiteX31" fmla="*/ 808566 w 3602566"/>
              <a:gd name="connsiteY31" fmla="*/ 406400 h 2002366"/>
              <a:gd name="connsiteX32" fmla="*/ 825500 w 3602566"/>
              <a:gd name="connsiteY32" fmla="*/ 406400 h 2002366"/>
              <a:gd name="connsiteX33" fmla="*/ 825500 w 3602566"/>
              <a:gd name="connsiteY33" fmla="*/ 448733 h 2002366"/>
              <a:gd name="connsiteX34" fmla="*/ 931333 w 3602566"/>
              <a:gd name="connsiteY34" fmla="*/ 448733 h 2002366"/>
              <a:gd name="connsiteX35" fmla="*/ 931333 w 3602566"/>
              <a:gd name="connsiteY35" fmla="*/ 465666 h 2002366"/>
              <a:gd name="connsiteX36" fmla="*/ 956733 w 3602566"/>
              <a:gd name="connsiteY36" fmla="*/ 465666 h 2002366"/>
              <a:gd name="connsiteX37" fmla="*/ 956733 w 3602566"/>
              <a:gd name="connsiteY37" fmla="*/ 499533 h 2002366"/>
              <a:gd name="connsiteX38" fmla="*/ 982133 w 3602566"/>
              <a:gd name="connsiteY38" fmla="*/ 499533 h 2002366"/>
              <a:gd name="connsiteX39" fmla="*/ 982133 w 3602566"/>
              <a:gd name="connsiteY39" fmla="*/ 524933 h 2002366"/>
              <a:gd name="connsiteX40" fmla="*/ 1007533 w 3602566"/>
              <a:gd name="connsiteY40" fmla="*/ 524933 h 2002366"/>
              <a:gd name="connsiteX41" fmla="*/ 1007533 w 3602566"/>
              <a:gd name="connsiteY41" fmla="*/ 563033 h 2002366"/>
              <a:gd name="connsiteX42" fmla="*/ 1041400 w 3602566"/>
              <a:gd name="connsiteY42" fmla="*/ 563033 h 2002366"/>
              <a:gd name="connsiteX43" fmla="*/ 1041400 w 3602566"/>
              <a:gd name="connsiteY43" fmla="*/ 563033 h 2002366"/>
              <a:gd name="connsiteX44" fmla="*/ 1044046 w 3602566"/>
              <a:gd name="connsiteY44" fmla="*/ 592666 h 2002366"/>
              <a:gd name="connsiteX45" fmla="*/ 1071033 w 3602566"/>
              <a:gd name="connsiteY45" fmla="*/ 618066 h 2002366"/>
              <a:gd name="connsiteX46" fmla="*/ 1109133 w 3602566"/>
              <a:gd name="connsiteY46" fmla="*/ 618066 h 2002366"/>
              <a:gd name="connsiteX47" fmla="*/ 1109133 w 3602566"/>
              <a:gd name="connsiteY47" fmla="*/ 643995 h 2002366"/>
              <a:gd name="connsiteX48" fmla="*/ 1163637 w 3602566"/>
              <a:gd name="connsiteY48" fmla="*/ 645583 h 2002366"/>
              <a:gd name="connsiteX49" fmla="*/ 1168400 w 3602566"/>
              <a:gd name="connsiteY49" fmla="*/ 681566 h 2002366"/>
              <a:gd name="connsiteX50" fmla="*/ 1214966 w 3602566"/>
              <a:gd name="connsiteY50" fmla="*/ 681566 h 2002366"/>
              <a:gd name="connsiteX51" fmla="*/ 1214966 w 3602566"/>
              <a:gd name="connsiteY51" fmla="*/ 715433 h 2002366"/>
              <a:gd name="connsiteX52" fmla="*/ 1265766 w 3602566"/>
              <a:gd name="connsiteY52" fmla="*/ 715433 h 2002366"/>
              <a:gd name="connsiteX53" fmla="*/ 1265766 w 3602566"/>
              <a:gd name="connsiteY53" fmla="*/ 736600 h 2002366"/>
              <a:gd name="connsiteX54" fmla="*/ 1320800 w 3602566"/>
              <a:gd name="connsiteY54" fmla="*/ 736600 h 2002366"/>
              <a:gd name="connsiteX55" fmla="*/ 1320800 w 3602566"/>
              <a:gd name="connsiteY55" fmla="*/ 766233 h 2002366"/>
              <a:gd name="connsiteX56" fmla="*/ 1384300 w 3602566"/>
              <a:gd name="connsiteY56" fmla="*/ 766233 h 2002366"/>
              <a:gd name="connsiteX57" fmla="*/ 1384300 w 3602566"/>
              <a:gd name="connsiteY57" fmla="*/ 791633 h 2002366"/>
              <a:gd name="connsiteX58" fmla="*/ 1456266 w 3602566"/>
              <a:gd name="connsiteY58" fmla="*/ 791633 h 2002366"/>
              <a:gd name="connsiteX59" fmla="*/ 1456266 w 3602566"/>
              <a:gd name="connsiteY59" fmla="*/ 821266 h 2002366"/>
              <a:gd name="connsiteX60" fmla="*/ 1528233 w 3602566"/>
              <a:gd name="connsiteY60" fmla="*/ 821266 h 2002366"/>
              <a:gd name="connsiteX61" fmla="*/ 1526648 w 3602566"/>
              <a:gd name="connsiteY61" fmla="*/ 846666 h 2002366"/>
              <a:gd name="connsiteX62" fmla="*/ 1592262 w 3602566"/>
              <a:gd name="connsiteY62" fmla="*/ 843491 h 2002366"/>
              <a:gd name="connsiteX63" fmla="*/ 1592263 w 3602566"/>
              <a:gd name="connsiteY63" fmla="*/ 874713 h 2002366"/>
              <a:gd name="connsiteX64" fmla="*/ 1646237 w 3602566"/>
              <a:gd name="connsiteY64" fmla="*/ 873125 h 2002366"/>
              <a:gd name="connsiteX65" fmla="*/ 1651000 w 3602566"/>
              <a:gd name="connsiteY65" fmla="*/ 918633 h 2002366"/>
              <a:gd name="connsiteX66" fmla="*/ 1706033 w 3602566"/>
              <a:gd name="connsiteY66" fmla="*/ 918633 h 2002366"/>
              <a:gd name="connsiteX67" fmla="*/ 1706033 w 3602566"/>
              <a:gd name="connsiteY67" fmla="*/ 948266 h 2002366"/>
              <a:gd name="connsiteX68" fmla="*/ 1773766 w 3602566"/>
              <a:gd name="connsiteY68" fmla="*/ 948266 h 2002366"/>
              <a:gd name="connsiteX69" fmla="*/ 1773766 w 3602566"/>
              <a:gd name="connsiteY69" fmla="*/ 982133 h 2002366"/>
              <a:gd name="connsiteX70" fmla="*/ 1833033 w 3602566"/>
              <a:gd name="connsiteY70" fmla="*/ 982133 h 2002366"/>
              <a:gd name="connsiteX71" fmla="*/ 1833033 w 3602566"/>
              <a:gd name="connsiteY71" fmla="*/ 1028700 h 2002366"/>
              <a:gd name="connsiteX72" fmla="*/ 1879600 w 3602566"/>
              <a:gd name="connsiteY72" fmla="*/ 1028700 h 2002366"/>
              <a:gd name="connsiteX73" fmla="*/ 1879600 w 3602566"/>
              <a:gd name="connsiteY73" fmla="*/ 1087966 h 2002366"/>
              <a:gd name="connsiteX74" fmla="*/ 1912938 w 3602566"/>
              <a:gd name="connsiteY74" fmla="*/ 1087966 h 2002366"/>
              <a:gd name="connsiteX75" fmla="*/ 1913995 w 3602566"/>
              <a:gd name="connsiteY75" fmla="*/ 1125537 h 2002366"/>
              <a:gd name="connsiteX76" fmla="*/ 1955800 w 3602566"/>
              <a:gd name="connsiteY76" fmla="*/ 1126066 h 2002366"/>
              <a:gd name="connsiteX77" fmla="*/ 1955800 w 3602566"/>
              <a:gd name="connsiteY77" fmla="*/ 1164166 h 2002366"/>
              <a:gd name="connsiteX78" fmla="*/ 2001837 w 3602566"/>
              <a:gd name="connsiteY78" fmla="*/ 1162579 h 2002366"/>
              <a:gd name="connsiteX79" fmla="*/ 2003425 w 3602566"/>
              <a:gd name="connsiteY79" fmla="*/ 1208087 h 2002366"/>
              <a:gd name="connsiteX80" fmla="*/ 2071688 w 3602566"/>
              <a:gd name="connsiteY80" fmla="*/ 1208088 h 2002366"/>
              <a:gd name="connsiteX81" fmla="*/ 2082800 w 3602566"/>
              <a:gd name="connsiteY81" fmla="*/ 1244600 h 2002366"/>
              <a:gd name="connsiteX82" fmla="*/ 2116666 w 3602566"/>
              <a:gd name="connsiteY82" fmla="*/ 1244600 h 2002366"/>
              <a:gd name="connsiteX83" fmla="*/ 2129366 w 3602566"/>
              <a:gd name="connsiteY83" fmla="*/ 1257300 h 2002366"/>
              <a:gd name="connsiteX84" fmla="*/ 2175933 w 3602566"/>
              <a:gd name="connsiteY84" fmla="*/ 1257300 h 2002366"/>
              <a:gd name="connsiteX85" fmla="*/ 2175933 w 3602566"/>
              <a:gd name="connsiteY85" fmla="*/ 1316566 h 2002366"/>
              <a:gd name="connsiteX86" fmla="*/ 2222500 w 3602566"/>
              <a:gd name="connsiteY86" fmla="*/ 1316566 h 2002366"/>
              <a:gd name="connsiteX87" fmla="*/ 2222500 w 3602566"/>
              <a:gd name="connsiteY87" fmla="*/ 1346200 h 2002366"/>
              <a:gd name="connsiteX88" fmla="*/ 2290233 w 3602566"/>
              <a:gd name="connsiteY88" fmla="*/ 1346200 h 2002366"/>
              <a:gd name="connsiteX89" fmla="*/ 2290233 w 3602566"/>
              <a:gd name="connsiteY89" fmla="*/ 1397000 h 2002366"/>
              <a:gd name="connsiteX90" fmla="*/ 2349500 w 3602566"/>
              <a:gd name="connsiteY90" fmla="*/ 1397000 h 2002366"/>
              <a:gd name="connsiteX91" fmla="*/ 2349500 w 3602566"/>
              <a:gd name="connsiteY91" fmla="*/ 1397000 h 2002366"/>
              <a:gd name="connsiteX92" fmla="*/ 2413000 w 3602566"/>
              <a:gd name="connsiteY92" fmla="*/ 1397000 h 2002366"/>
              <a:gd name="connsiteX93" fmla="*/ 2413000 w 3602566"/>
              <a:gd name="connsiteY93" fmla="*/ 1456266 h 2002366"/>
              <a:gd name="connsiteX94" fmla="*/ 2480733 w 3602566"/>
              <a:gd name="connsiteY94" fmla="*/ 1456266 h 2002366"/>
              <a:gd name="connsiteX95" fmla="*/ 2480733 w 3602566"/>
              <a:gd name="connsiteY95" fmla="*/ 1477433 h 2002366"/>
              <a:gd name="connsiteX96" fmla="*/ 2569633 w 3602566"/>
              <a:gd name="connsiteY96" fmla="*/ 1477433 h 2002366"/>
              <a:gd name="connsiteX97" fmla="*/ 2569633 w 3602566"/>
              <a:gd name="connsiteY97" fmla="*/ 1536700 h 2002366"/>
              <a:gd name="connsiteX98" fmla="*/ 2624666 w 3602566"/>
              <a:gd name="connsiteY98" fmla="*/ 1536700 h 2002366"/>
              <a:gd name="connsiteX99" fmla="*/ 2624666 w 3602566"/>
              <a:gd name="connsiteY99" fmla="*/ 1566333 h 2002366"/>
              <a:gd name="connsiteX100" fmla="*/ 2662766 w 3602566"/>
              <a:gd name="connsiteY100" fmla="*/ 1566333 h 2002366"/>
              <a:gd name="connsiteX101" fmla="*/ 2662766 w 3602566"/>
              <a:gd name="connsiteY101" fmla="*/ 1604433 h 2002366"/>
              <a:gd name="connsiteX102" fmla="*/ 2717800 w 3602566"/>
              <a:gd name="connsiteY102" fmla="*/ 1604433 h 2002366"/>
              <a:gd name="connsiteX103" fmla="*/ 2717800 w 3602566"/>
              <a:gd name="connsiteY103" fmla="*/ 1634066 h 2002366"/>
              <a:gd name="connsiteX104" fmla="*/ 2764366 w 3602566"/>
              <a:gd name="connsiteY104" fmla="*/ 1634066 h 2002366"/>
              <a:gd name="connsiteX105" fmla="*/ 2764366 w 3602566"/>
              <a:gd name="connsiteY105" fmla="*/ 1680633 h 2002366"/>
              <a:gd name="connsiteX106" fmla="*/ 2874433 w 3602566"/>
              <a:gd name="connsiteY106" fmla="*/ 1680633 h 2002366"/>
              <a:gd name="connsiteX107" fmla="*/ 2874433 w 3602566"/>
              <a:gd name="connsiteY107" fmla="*/ 1731433 h 2002366"/>
              <a:gd name="connsiteX108" fmla="*/ 2963333 w 3602566"/>
              <a:gd name="connsiteY108" fmla="*/ 1731433 h 2002366"/>
              <a:gd name="connsiteX109" fmla="*/ 2963333 w 3602566"/>
              <a:gd name="connsiteY109" fmla="*/ 1786466 h 2002366"/>
              <a:gd name="connsiteX110" fmla="*/ 3005666 w 3602566"/>
              <a:gd name="connsiteY110" fmla="*/ 1786466 h 2002366"/>
              <a:gd name="connsiteX111" fmla="*/ 3005666 w 3602566"/>
              <a:gd name="connsiteY111" fmla="*/ 1820333 h 2002366"/>
              <a:gd name="connsiteX112" fmla="*/ 3043766 w 3602566"/>
              <a:gd name="connsiteY112" fmla="*/ 1820333 h 2002366"/>
              <a:gd name="connsiteX113" fmla="*/ 3043766 w 3602566"/>
              <a:gd name="connsiteY113" fmla="*/ 1858433 h 2002366"/>
              <a:gd name="connsiteX114" fmla="*/ 3107266 w 3602566"/>
              <a:gd name="connsiteY114" fmla="*/ 1858433 h 2002366"/>
              <a:gd name="connsiteX115" fmla="*/ 3107266 w 3602566"/>
              <a:gd name="connsiteY115" fmla="*/ 1917700 h 2002366"/>
              <a:gd name="connsiteX116" fmla="*/ 3200400 w 3602566"/>
              <a:gd name="connsiteY116" fmla="*/ 1917700 h 2002366"/>
              <a:gd name="connsiteX117" fmla="*/ 3200400 w 3602566"/>
              <a:gd name="connsiteY117" fmla="*/ 2002366 h 2002366"/>
              <a:gd name="connsiteX118" fmla="*/ 3602566 w 3602566"/>
              <a:gd name="connsiteY118" fmla="*/ 2002366 h 2002366"/>
              <a:gd name="connsiteX0" fmla="*/ 0 w 3602566"/>
              <a:gd name="connsiteY0" fmla="*/ 0 h 2002366"/>
              <a:gd name="connsiteX1" fmla="*/ 105833 w 3602566"/>
              <a:gd name="connsiteY1" fmla="*/ 0 h 2002366"/>
              <a:gd name="connsiteX2" fmla="*/ 105833 w 3602566"/>
              <a:gd name="connsiteY2" fmla="*/ 16933 h 2002366"/>
              <a:gd name="connsiteX3" fmla="*/ 203200 w 3602566"/>
              <a:gd name="connsiteY3" fmla="*/ 16933 h 2002366"/>
              <a:gd name="connsiteX4" fmla="*/ 203200 w 3602566"/>
              <a:gd name="connsiteY4" fmla="*/ 55033 h 2002366"/>
              <a:gd name="connsiteX5" fmla="*/ 237066 w 3602566"/>
              <a:gd name="connsiteY5" fmla="*/ 55033 h 2002366"/>
              <a:gd name="connsiteX6" fmla="*/ 237066 w 3602566"/>
              <a:gd name="connsiteY6" fmla="*/ 84666 h 2002366"/>
              <a:gd name="connsiteX7" fmla="*/ 283633 w 3602566"/>
              <a:gd name="connsiteY7" fmla="*/ 84666 h 2002366"/>
              <a:gd name="connsiteX8" fmla="*/ 283633 w 3602566"/>
              <a:gd name="connsiteY8" fmla="*/ 118533 h 2002366"/>
              <a:gd name="connsiteX9" fmla="*/ 350837 w 3602566"/>
              <a:gd name="connsiteY9" fmla="*/ 116946 h 2002366"/>
              <a:gd name="connsiteX10" fmla="*/ 351366 w 3602566"/>
              <a:gd name="connsiteY10" fmla="*/ 139700 h 2002366"/>
              <a:gd name="connsiteX11" fmla="*/ 427566 w 3602566"/>
              <a:gd name="connsiteY11" fmla="*/ 139700 h 2002366"/>
              <a:gd name="connsiteX12" fmla="*/ 427566 w 3602566"/>
              <a:gd name="connsiteY12" fmla="*/ 139700 h 2002366"/>
              <a:gd name="connsiteX13" fmla="*/ 427566 w 3602566"/>
              <a:gd name="connsiteY13" fmla="*/ 169333 h 2002366"/>
              <a:gd name="connsiteX14" fmla="*/ 474133 w 3602566"/>
              <a:gd name="connsiteY14" fmla="*/ 169333 h 2002366"/>
              <a:gd name="connsiteX15" fmla="*/ 474133 w 3602566"/>
              <a:gd name="connsiteY15" fmla="*/ 198966 h 2002366"/>
              <a:gd name="connsiteX16" fmla="*/ 512233 w 3602566"/>
              <a:gd name="connsiteY16" fmla="*/ 198966 h 2002366"/>
              <a:gd name="connsiteX17" fmla="*/ 512233 w 3602566"/>
              <a:gd name="connsiteY17" fmla="*/ 224366 h 2002366"/>
              <a:gd name="connsiteX18" fmla="*/ 537633 w 3602566"/>
              <a:gd name="connsiteY18" fmla="*/ 224366 h 2002366"/>
              <a:gd name="connsiteX19" fmla="*/ 537633 w 3602566"/>
              <a:gd name="connsiteY19" fmla="*/ 238654 h 2002366"/>
              <a:gd name="connsiteX20" fmla="*/ 567796 w 3602566"/>
              <a:gd name="connsiteY20" fmla="*/ 252941 h 2002366"/>
              <a:gd name="connsiteX21" fmla="*/ 588433 w 3602566"/>
              <a:gd name="connsiteY21" fmla="*/ 266700 h 2002366"/>
              <a:gd name="connsiteX22" fmla="*/ 639233 w 3602566"/>
              <a:gd name="connsiteY22" fmla="*/ 266700 h 2002366"/>
              <a:gd name="connsiteX23" fmla="*/ 639233 w 3602566"/>
              <a:gd name="connsiteY23" fmla="*/ 292100 h 2002366"/>
              <a:gd name="connsiteX24" fmla="*/ 694266 w 3602566"/>
              <a:gd name="connsiteY24" fmla="*/ 292100 h 2002366"/>
              <a:gd name="connsiteX25" fmla="*/ 694266 w 3602566"/>
              <a:gd name="connsiteY25" fmla="*/ 313266 h 2002366"/>
              <a:gd name="connsiteX26" fmla="*/ 723900 w 3602566"/>
              <a:gd name="connsiteY26" fmla="*/ 313266 h 2002366"/>
              <a:gd name="connsiteX27" fmla="*/ 723900 w 3602566"/>
              <a:gd name="connsiteY27" fmla="*/ 351366 h 2002366"/>
              <a:gd name="connsiteX28" fmla="*/ 783166 w 3602566"/>
              <a:gd name="connsiteY28" fmla="*/ 351366 h 2002366"/>
              <a:gd name="connsiteX29" fmla="*/ 783166 w 3602566"/>
              <a:gd name="connsiteY29" fmla="*/ 372533 h 2002366"/>
              <a:gd name="connsiteX30" fmla="*/ 808566 w 3602566"/>
              <a:gd name="connsiteY30" fmla="*/ 372533 h 2002366"/>
              <a:gd name="connsiteX31" fmla="*/ 808566 w 3602566"/>
              <a:gd name="connsiteY31" fmla="*/ 406400 h 2002366"/>
              <a:gd name="connsiteX32" fmla="*/ 825500 w 3602566"/>
              <a:gd name="connsiteY32" fmla="*/ 406400 h 2002366"/>
              <a:gd name="connsiteX33" fmla="*/ 825500 w 3602566"/>
              <a:gd name="connsiteY33" fmla="*/ 448733 h 2002366"/>
              <a:gd name="connsiteX34" fmla="*/ 931333 w 3602566"/>
              <a:gd name="connsiteY34" fmla="*/ 448733 h 2002366"/>
              <a:gd name="connsiteX35" fmla="*/ 931333 w 3602566"/>
              <a:gd name="connsiteY35" fmla="*/ 465666 h 2002366"/>
              <a:gd name="connsiteX36" fmla="*/ 956733 w 3602566"/>
              <a:gd name="connsiteY36" fmla="*/ 465666 h 2002366"/>
              <a:gd name="connsiteX37" fmla="*/ 956733 w 3602566"/>
              <a:gd name="connsiteY37" fmla="*/ 499533 h 2002366"/>
              <a:gd name="connsiteX38" fmla="*/ 982133 w 3602566"/>
              <a:gd name="connsiteY38" fmla="*/ 499533 h 2002366"/>
              <a:gd name="connsiteX39" fmla="*/ 982133 w 3602566"/>
              <a:gd name="connsiteY39" fmla="*/ 524933 h 2002366"/>
              <a:gd name="connsiteX40" fmla="*/ 1007533 w 3602566"/>
              <a:gd name="connsiteY40" fmla="*/ 524933 h 2002366"/>
              <a:gd name="connsiteX41" fmla="*/ 1007533 w 3602566"/>
              <a:gd name="connsiteY41" fmla="*/ 563033 h 2002366"/>
              <a:gd name="connsiteX42" fmla="*/ 1041400 w 3602566"/>
              <a:gd name="connsiteY42" fmla="*/ 563033 h 2002366"/>
              <a:gd name="connsiteX43" fmla="*/ 1041400 w 3602566"/>
              <a:gd name="connsiteY43" fmla="*/ 563033 h 2002366"/>
              <a:gd name="connsiteX44" fmla="*/ 1044046 w 3602566"/>
              <a:gd name="connsiteY44" fmla="*/ 592666 h 2002366"/>
              <a:gd name="connsiteX45" fmla="*/ 1071033 w 3602566"/>
              <a:gd name="connsiteY45" fmla="*/ 618066 h 2002366"/>
              <a:gd name="connsiteX46" fmla="*/ 1109133 w 3602566"/>
              <a:gd name="connsiteY46" fmla="*/ 618066 h 2002366"/>
              <a:gd name="connsiteX47" fmla="*/ 1109133 w 3602566"/>
              <a:gd name="connsiteY47" fmla="*/ 643995 h 2002366"/>
              <a:gd name="connsiteX48" fmla="*/ 1163637 w 3602566"/>
              <a:gd name="connsiteY48" fmla="*/ 645583 h 2002366"/>
              <a:gd name="connsiteX49" fmla="*/ 1168400 w 3602566"/>
              <a:gd name="connsiteY49" fmla="*/ 681566 h 2002366"/>
              <a:gd name="connsiteX50" fmla="*/ 1214966 w 3602566"/>
              <a:gd name="connsiteY50" fmla="*/ 681566 h 2002366"/>
              <a:gd name="connsiteX51" fmla="*/ 1214966 w 3602566"/>
              <a:gd name="connsiteY51" fmla="*/ 715433 h 2002366"/>
              <a:gd name="connsiteX52" fmla="*/ 1265766 w 3602566"/>
              <a:gd name="connsiteY52" fmla="*/ 715433 h 2002366"/>
              <a:gd name="connsiteX53" fmla="*/ 1265766 w 3602566"/>
              <a:gd name="connsiteY53" fmla="*/ 736600 h 2002366"/>
              <a:gd name="connsiteX54" fmla="*/ 1320800 w 3602566"/>
              <a:gd name="connsiteY54" fmla="*/ 736600 h 2002366"/>
              <a:gd name="connsiteX55" fmla="*/ 1320800 w 3602566"/>
              <a:gd name="connsiteY55" fmla="*/ 766233 h 2002366"/>
              <a:gd name="connsiteX56" fmla="*/ 1384300 w 3602566"/>
              <a:gd name="connsiteY56" fmla="*/ 766233 h 2002366"/>
              <a:gd name="connsiteX57" fmla="*/ 1384300 w 3602566"/>
              <a:gd name="connsiteY57" fmla="*/ 791633 h 2002366"/>
              <a:gd name="connsiteX58" fmla="*/ 1456266 w 3602566"/>
              <a:gd name="connsiteY58" fmla="*/ 791633 h 2002366"/>
              <a:gd name="connsiteX59" fmla="*/ 1456266 w 3602566"/>
              <a:gd name="connsiteY59" fmla="*/ 821266 h 2002366"/>
              <a:gd name="connsiteX60" fmla="*/ 1528233 w 3602566"/>
              <a:gd name="connsiteY60" fmla="*/ 821266 h 2002366"/>
              <a:gd name="connsiteX61" fmla="*/ 1526648 w 3602566"/>
              <a:gd name="connsiteY61" fmla="*/ 846666 h 2002366"/>
              <a:gd name="connsiteX62" fmla="*/ 1592262 w 3602566"/>
              <a:gd name="connsiteY62" fmla="*/ 843491 h 2002366"/>
              <a:gd name="connsiteX63" fmla="*/ 1592263 w 3602566"/>
              <a:gd name="connsiteY63" fmla="*/ 874713 h 2002366"/>
              <a:gd name="connsiteX64" fmla="*/ 1646237 w 3602566"/>
              <a:gd name="connsiteY64" fmla="*/ 873125 h 2002366"/>
              <a:gd name="connsiteX65" fmla="*/ 1651000 w 3602566"/>
              <a:gd name="connsiteY65" fmla="*/ 918633 h 2002366"/>
              <a:gd name="connsiteX66" fmla="*/ 1706033 w 3602566"/>
              <a:gd name="connsiteY66" fmla="*/ 918633 h 2002366"/>
              <a:gd name="connsiteX67" fmla="*/ 1706033 w 3602566"/>
              <a:gd name="connsiteY67" fmla="*/ 948266 h 2002366"/>
              <a:gd name="connsiteX68" fmla="*/ 1773766 w 3602566"/>
              <a:gd name="connsiteY68" fmla="*/ 948266 h 2002366"/>
              <a:gd name="connsiteX69" fmla="*/ 1773766 w 3602566"/>
              <a:gd name="connsiteY69" fmla="*/ 982133 h 2002366"/>
              <a:gd name="connsiteX70" fmla="*/ 1833033 w 3602566"/>
              <a:gd name="connsiteY70" fmla="*/ 982133 h 2002366"/>
              <a:gd name="connsiteX71" fmla="*/ 1833033 w 3602566"/>
              <a:gd name="connsiteY71" fmla="*/ 1028700 h 2002366"/>
              <a:gd name="connsiteX72" fmla="*/ 1879600 w 3602566"/>
              <a:gd name="connsiteY72" fmla="*/ 1028700 h 2002366"/>
              <a:gd name="connsiteX73" fmla="*/ 1879600 w 3602566"/>
              <a:gd name="connsiteY73" fmla="*/ 1087966 h 2002366"/>
              <a:gd name="connsiteX74" fmla="*/ 1912938 w 3602566"/>
              <a:gd name="connsiteY74" fmla="*/ 1087966 h 2002366"/>
              <a:gd name="connsiteX75" fmla="*/ 1913995 w 3602566"/>
              <a:gd name="connsiteY75" fmla="*/ 1125537 h 2002366"/>
              <a:gd name="connsiteX76" fmla="*/ 1955800 w 3602566"/>
              <a:gd name="connsiteY76" fmla="*/ 1126066 h 2002366"/>
              <a:gd name="connsiteX77" fmla="*/ 1955800 w 3602566"/>
              <a:gd name="connsiteY77" fmla="*/ 1164166 h 2002366"/>
              <a:gd name="connsiteX78" fmla="*/ 2001837 w 3602566"/>
              <a:gd name="connsiteY78" fmla="*/ 1162579 h 2002366"/>
              <a:gd name="connsiteX79" fmla="*/ 2003425 w 3602566"/>
              <a:gd name="connsiteY79" fmla="*/ 1208087 h 2002366"/>
              <a:gd name="connsiteX80" fmla="*/ 2071688 w 3602566"/>
              <a:gd name="connsiteY80" fmla="*/ 1208088 h 2002366"/>
              <a:gd name="connsiteX81" fmla="*/ 2074862 w 3602566"/>
              <a:gd name="connsiteY81" fmla="*/ 1244600 h 2002366"/>
              <a:gd name="connsiteX82" fmla="*/ 2116666 w 3602566"/>
              <a:gd name="connsiteY82" fmla="*/ 1244600 h 2002366"/>
              <a:gd name="connsiteX83" fmla="*/ 2129366 w 3602566"/>
              <a:gd name="connsiteY83" fmla="*/ 1257300 h 2002366"/>
              <a:gd name="connsiteX84" fmla="*/ 2175933 w 3602566"/>
              <a:gd name="connsiteY84" fmla="*/ 1257300 h 2002366"/>
              <a:gd name="connsiteX85" fmla="*/ 2175933 w 3602566"/>
              <a:gd name="connsiteY85" fmla="*/ 1316566 h 2002366"/>
              <a:gd name="connsiteX86" fmla="*/ 2222500 w 3602566"/>
              <a:gd name="connsiteY86" fmla="*/ 1316566 h 2002366"/>
              <a:gd name="connsiteX87" fmla="*/ 2222500 w 3602566"/>
              <a:gd name="connsiteY87" fmla="*/ 1346200 h 2002366"/>
              <a:gd name="connsiteX88" fmla="*/ 2290233 w 3602566"/>
              <a:gd name="connsiteY88" fmla="*/ 1346200 h 2002366"/>
              <a:gd name="connsiteX89" fmla="*/ 2290233 w 3602566"/>
              <a:gd name="connsiteY89" fmla="*/ 1397000 h 2002366"/>
              <a:gd name="connsiteX90" fmla="*/ 2349500 w 3602566"/>
              <a:gd name="connsiteY90" fmla="*/ 1397000 h 2002366"/>
              <a:gd name="connsiteX91" fmla="*/ 2349500 w 3602566"/>
              <a:gd name="connsiteY91" fmla="*/ 1397000 h 2002366"/>
              <a:gd name="connsiteX92" fmla="*/ 2413000 w 3602566"/>
              <a:gd name="connsiteY92" fmla="*/ 1397000 h 2002366"/>
              <a:gd name="connsiteX93" fmla="*/ 2413000 w 3602566"/>
              <a:gd name="connsiteY93" fmla="*/ 1456266 h 2002366"/>
              <a:gd name="connsiteX94" fmla="*/ 2480733 w 3602566"/>
              <a:gd name="connsiteY94" fmla="*/ 1456266 h 2002366"/>
              <a:gd name="connsiteX95" fmla="*/ 2480733 w 3602566"/>
              <a:gd name="connsiteY95" fmla="*/ 1477433 h 2002366"/>
              <a:gd name="connsiteX96" fmla="*/ 2569633 w 3602566"/>
              <a:gd name="connsiteY96" fmla="*/ 1477433 h 2002366"/>
              <a:gd name="connsiteX97" fmla="*/ 2569633 w 3602566"/>
              <a:gd name="connsiteY97" fmla="*/ 1536700 h 2002366"/>
              <a:gd name="connsiteX98" fmla="*/ 2624666 w 3602566"/>
              <a:gd name="connsiteY98" fmla="*/ 1536700 h 2002366"/>
              <a:gd name="connsiteX99" fmla="*/ 2624666 w 3602566"/>
              <a:gd name="connsiteY99" fmla="*/ 1566333 h 2002366"/>
              <a:gd name="connsiteX100" fmla="*/ 2662766 w 3602566"/>
              <a:gd name="connsiteY100" fmla="*/ 1566333 h 2002366"/>
              <a:gd name="connsiteX101" fmla="*/ 2662766 w 3602566"/>
              <a:gd name="connsiteY101" fmla="*/ 1604433 h 2002366"/>
              <a:gd name="connsiteX102" fmla="*/ 2717800 w 3602566"/>
              <a:gd name="connsiteY102" fmla="*/ 1604433 h 2002366"/>
              <a:gd name="connsiteX103" fmla="*/ 2717800 w 3602566"/>
              <a:gd name="connsiteY103" fmla="*/ 1634066 h 2002366"/>
              <a:gd name="connsiteX104" fmla="*/ 2764366 w 3602566"/>
              <a:gd name="connsiteY104" fmla="*/ 1634066 h 2002366"/>
              <a:gd name="connsiteX105" fmla="*/ 2764366 w 3602566"/>
              <a:gd name="connsiteY105" fmla="*/ 1680633 h 2002366"/>
              <a:gd name="connsiteX106" fmla="*/ 2874433 w 3602566"/>
              <a:gd name="connsiteY106" fmla="*/ 1680633 h 2002366"/>
              <a:gd name="connsiteX107" fmla="*/ 2874433 w 3602566"/>
              <a:gd name="connsiteY107" fmla="*/ 1731433 h 2002366"/>
              <a:gd name="connsiteX108" fmla="*/ 2963333 w 3602566"/>
              <a:gd name="connsiteY108" fmla="*/ 1731433 h 2002366"/>
              <a:gd name="connsiteX109" fmla="*/ 2963333 w 3602566"/>
              <a:gd name="connsiteY109" fmla="*/ 1786466 h 2002366"/>
              <a:gd name="connsiteX110" fmla="*/ 3005666 w 3602566"/>
              <a:gd name="connsiteY110" fmla="*/ 1786466 h 2002366"/>
              <a:gd name="connsiteX111" fmla="*/ 3005666 w 3602566"/>
              <a:gd name="connsiteY111" fmla="*/ 1820333 h 2002366"/>
              <a:gd name="connsiteX112" fmla="*/ 3043766 w 3602566"/>
              <a:gd name="connsiteY112" fmla="*/ 1820333 h 2002366"/>
              <a:gd name="connsiteX113" fmla="*/ 3043766 w 3602566"/>
              <a:gd name="connsiteY113" fmla="*/ 1858433 h 2002366"/>
              <a:gd name="connsiteX114" fmla="*/ 3107266 w 3602566"/>
              <a:gd name="connsiteY114" fmla="*/ 1858433 h 2002366"/>
              <a:gd name="connsiteX115" fmla="*/ 3107266 w 3602566"/>
              <a:gd name="connsiteY115" fmla="*/ 1917700 h 2002366"/>
              <a:gd name="connsiteX116" fmla="*/ 3200400 w 3602566"/>
              <a:gd name="connsiteY116" fmla="*/ 1917700 h 2002366"/>
              <a:gd name="connsiteX117" fmla="*/ 3200400 w 3602566"/>
              <a:gd name="connsiteY117" fmla="*/ 2002366 h 2002366"/>
              <a:gd name="connsiteX118" fmla="*/ 3602566 w 3602566"/>
              <a:gd name="connsiteY118" fmla="*/ 2002366 h 2002366"/>
              <a:gd name="connsiteX0" fmla="*/ 0 w 3602566"/>
              <a:gd name="connsiteY0" fmla="*/ 0 h 2002366"/>
              <a:gd name="connsiteX1" fmla="*/ 105833 w 3602566"/>
              <a:gd name="connsiteY1" fmla="*/ 0 h 2002366"/>
              <a:gd name="connsiteX2" fmla="*/ 105833 w 3602566"/>
              <a:gd name="connsiteY2" fmla="*/ 16933 h 2002366"/>
              <a:gd name="connsiteX3" fmla="*/ 203200 w 3602566"/>
              <a:gd name="connsiteY3" fmla="*/ 16933 h 2002366"/>
              <a:gd name="connsiteX4" fmla="*/ 203200 w 3602566"/>
              <a:gd name="connsiteY4" fmla="*/ 55033 h 2002366"/>
              <a:gd name="connsiteX5" fmla="*/ 237066 w 3602566"/>
              <a:gd name="connsiteY5" fmla="*/ 55033 h 2002366"/>
              <a:gd name="connsiteX6" fmla="*/ 237066 w 3602566"/>
              <a:gd name="connsiteY6" fmla="*/ 84666 h 2002366"/>
              <a:gd name="connsiteX7" fmla="*/ 283633 w 3602566"/>
              <a:gd name="connsiteY7" fmla="*/ 84666 h 2002366"/>
              <a:gd name="connsiteX8" fmla="*/ 283633 w 3602566"/>
              <a:gd name="connsiteY8" fmla="*/ 118533 h 2002366"/>
              <a:gd name="connsiteX9" fmla="*/ 350837 w 3602566"/>
              <a:gd name="connsiteY9" fmla="*/ 116946 h 2002366"/>
              <a:gd name="connsiteX10" fmla="*/ 351366 w 3602566"/>
              <a:gd name="connsiteY10" fmla="*/ 139700 h 2002366"/>
              <a:gd name="connsiteX11" fmla="*/ 427566 w 3602566"/>
              <a:gd name="connsiteY11" fmla="*/ 139700 h 2002366"/>
              <a:gd name="connsiteX12" fmla="*/ 427566 w 3602566"/>
              <a:gd name="connsiteY12" fmla="*/ 139700 h 2002366"/>
              <a:gd name="connsiteX13" fmla="*/ 427566 w 3602566"/>
              <a:gd name="connsiteY13" fmla="*/ 169333 h 2002366"/>
              <a:gd name="connsiteX14" fmla="*/ 474133 w 3602566"/>
              <a:gd name="connsiteY14" fmla="*/ 169333 h 2002366"/>
              <a:gd name="connsiteX15" fmla="*/ 474133 w 3602566"/>
              <a:gd name="connsiteY15" fmla="*/ 198966 h 2002366"/>
              <a:gd name="connsiteX16" fmla="*/ 512233 w 3602566"/>
              <a:gd name="connsiteY16" fmla="*/ 198966 h 2002366"/>
              <a:gd name="connsiteX17" fmla="*/ 512233 w 3602566"/>
              <a:gd name="connsiteY17" fmla="*/ 224366 h 2002366"/>
              <a:gd name="connsiteX18" fmla="*/ 537633 w 3602566"/>
              <a:gd name="connsiteY18" fmla="*/ 224366 h 2002366"/>
              <a:gd name="connsiteX19" fmla="*/ 537633 w 3602566"/>
              <a:gd name="connsiteY19" fmla="*/ 238654 h 2002366"/>
              <a:gd name="connsiteX20" fmla="*/ 567796 w 3602566"/>
              <a:gd name="connsiteY20" fmla="*/ 252941 h 2002366"/>
              <a:gd name="connsiteX21" fmla="*/ 588433 w 3602566"/>
              <a:gd name="connsiteY21" fmla="*/ 266700 h 2002366"/>
              <a:gd name="connsiteX22" fmla="*/ 639233 w 3602566"/>
              <a:gd name="connsiteY22" fmla="*/ 266700 h 2002366"/>
              <a:gd name="connsiteX23" fmla="*/ 639233 w 3602566"/>
              <a:gd name="connsiteY23" fmla="*/ 292100 h 2002366"/>
              <a:gd name="connsiteX24" fmla="*/ 694266 w 3602566"/>
              <a:gd name="connsiteY24" fmla="*/ 292100 h 2002366"/>
              <a:gd name="connsiteX25" fmla="*/ 694266 w 3602566"/>
              <a:gd name="connsiteY25" fmla="*/ 313266 h 2002366"/>
              <a:gd name="connsiteX26" fmla="*/ 723900 w 3602566"/>
              <a:gd name="connsiteY26" fmla="*/ 313266 h 2002366"/>
              <a:gd name="connsiteX27" fmla="*/ 723900 w 3602566"/>
              <a:gd name="connsiteY27" fmla="*/ 351366 h 2002366"/>
              <a:gd name="connsiteX28" fmla="*/ 783166 w 3602566"/>
              <a:gd name="connsiteY28" fmla="*/ 351366 h 2002366"/>
              <a:gd name="connsiteX29" fmla="*/ 783166 w 3602566"/>
              <a:gd name="connsiteY29" fmla="*/ 372533 h 2002366"/>
              <a:gd name="connsiteX30" fmla="*/ 808566 w 3602566"/>
              <a:gd name="connsiteY30" fmla="*/ 372533 h 2002366"/>
              <a:gd name="connsiteX31" fmla="*/ 808566 w 3602566"/>
              <a:gd name="connsiteY31" fmla="*/ 406400 h 2002366"/>
              <a:gd name="connsiteX32" fmla="*/ 825500 w 3602566"/>
              <a:gd name="connsiteY32" fmla="*/ 406400 h 2002366"/>
              <a:gd name="connsiteX33" fmla="*/ 825500 w 3602566"/>
              <a:gd name="connsiteY33" fmla="*/ 448733 h 2002366"/>
              <a:gd name="connsiteX34" fmla="*/ 931333 w 3602566"/>
              <a:gd name="connsiteY34" fmla="*/ 448733 h 2002366"/>
              <a:gd name="connsiteX35" fmla="*/ 931333 w 3602566"/>
              <a:gd name="connsiteY35" fmla="*/ 465666 h 2002366"/>
              <a:gd name="connsiteX36" fmla="*/ 956733 w 3602566"/>
              <a:gd name="connsiteY36" fmla="*/ 465666 h 2002366"/>
              <a:gd name="connsiteX37" fmla="*/ 956733 w 3602566"/>
              <a:gd name="connsiteY37" fmla="*/ 499533 h 2002366"/>
              <a:gd name="connsiteX38" fmla="*/ 982133 w 3602566"/>
              <a:gd name="connsiteY38" fmla="*/ 499533 h 2002366"/>
              <a:gd name="connsiteX39" fmla="*/ 982133 w 3602566"/>
              <a:gd name="connsiteY39" fmla="*/ 524933 h 2002366"/>
              <a:gd name="connsiteX40" fmla="*/ 1007533 w 3602566"/>
              <a:gd name="connsiteY40" fmla="*/ 524933 h 2002366"/>
              <a:gd name="connsiteX41" fmla="*/ 1007533 w 3602566"/>
              <a:gd name="connsiteY41" fmla="*/ 563033 h 2002366"/>
              <a:gd name="connsiteX42" fmla="*/ 1041400 w 3602566"/>
              <a:gd name="connsiteY42" fmla="*/ 563033 h 2002366"/>
              <a:gd name="connsiteX43" fmla="*/ 1041400 w 3602566"/>
              <a:gd name="connsiteY43" fmla="*/ 563033 h 2002366"/>
              <a:gd name="connsiteX44" fmla="*/ 1044046 w 3602566"/>
              <a:gd name="connsiteY44" fmla="*/ 592666 h 2002366"/>
              <a:gd name="connsiteX45" fmla="*/ 1071033 w 3602566"/>
              <a:gd name="connsiteY45" fmla="*/ 618066 h 2002366"/>
              <a:gd name="connsiteX46" fmla="*/ 1109133 w 3602566"/>
              <a:gd name="connsiteY46" fmla="*/ 618066 h 2002366"/>
              <a:gd name="connsiteX47" fmla="*/ 1109133 w 3602566"/>
              <a:gd name="connsiteY47" fmla="*/ 643995 h 2002366"/>
              <a:gd name="connsiteX48" fmla="*/ 1163637 w 3602566"/>
              <a:gd name="connsiteY48" fmla="*/ 645583 h 2002366"/>
              <a:gd name="connsiteX49" fmla="*/ 1168400 w 3602566"/>
              <a:gd name="connsiteY49" fmla="*/ 681566 h 2002366"/>
              <a:gd name="connsiteX50" fmla="*/ 1214966 w 3602566"/>
              <a:gd name="connsiteY50" fmla="*/ 681566 h 2002366"/>
              <a:gd name="connsiteX51" fmla="*/ 1214966 w 3602566"/>
              <a:gd name="connsiteY51" fmla="*/ 715433 h 2002366"/>
              <a:gd name="connsiteX52" fmla="*/ 1265766 w 3602566"/>
              <a:gd name="connsiteY52" fmla="*/ 715433 h 2002366"/>
              <a:gd name="connsiteX53" fmla="*/ 1265766 w 3602566"/>
              <a:gd name="connsiteY53" fmla="*/ 736600 h 2002366"/>
              <a:gd name="connsiteX54" fmla="*/ 1320800 w 3602566"/>
              <a:gd name="connsiteY54" fmla="*/ 736600 h 2002366"/>
              <a:gd name="connsiteX55" fmla="*/ 1320800 w 3602566"/>
              <a:gd name="connsiteY55" fmla="*/ 766233 h 2002366"/>
              <a:gd name="connsiteX56" fmla="*/ 1384300 w 3602566"/>
              <a:gd name="connsiteY56" fmla="*/ 766233 h 2002366"/>
              <a:gd name="connsiteX57" fmla="*/ 1384300 w 3602566"/>
              <a:gd name="connsiteY57" fmla="*/ 791633 h 2002366"/>
              <a:gd name="connsiteX58" fmla="*/ 1456266 w 3602566"/>
              <a:gd name="connsiteY58" fmla="*/ 791633 h 2002366"/>
              <a:gd name="connsiteX59" fmla="*/ 1456266 w 3602566"/>
              <a:gd name="connsiteY59" fmla="*/ 821266 h 2002366"/>
              <a:gd name="connsiteX60" fmla="*/ 1528233 w 3602566"/>
              <a:gd name="connsiteY60" fmla="*/ 821266 h 2002366"/>
              <a:gd name="connsiteX61" fmla="*/ 1526648 w 3602566"/>
              <a:gd name="connsiteY61" fmla="*/ 846666 h 2002366"/>
              <a:gd name="connsiteX62" fmla="*/ 1592262 w 3602566"/>
              <a:gd name="connsiteY62" fmla="*/ 843491 h 2002366"/>
              <a:gd name="connsiteX63" fmla="*/ 1592263 w 3602566"/>
              <a:gd name="connsiteY63" fmla="*/ 874713 h 2002366"/>
              <a:gd name="connsiteX64" fmla="*/ 1646237 w 3602566"/>
              <a:gd name="connsiteY64" fmla="*/ 873125 h 2002366"/>
              <a:gd name="connsiteX65" fmla="*/ 1651000 w 3602566"/>
              <a:gd name="connsiteY65" fmla="*/ 918633 h 2002366"/>
              <a:gd name="connsiteX66" fmla="*/ 1706033 w 3602566"/>
              <a:gd name="connsiteY66" fmla="*/ 918633 h 2002366"/>
              <a:gd name="connsiteX67" fmla="*/ 1706033 w 3602566"/>
              <a:gd name="connsiteY67" fmla="*/ 948266 h 2002366"/>
              <a:gd name="connsiteX68" fmla="*/ 1773766 w 3602566"/>
              <a:gd name="connsiteY68" fmla="*/ 948266 h 2002366"/>
              <a:gd name="connsiteX69" fmla="*/ 1773766 w 3602566"/>
              <a:gd name="connsiteY69" fmla="*/ 982133 h 2002366"/>
              <a:gd name="connsiteX70" fmla="*/ 1833033 w 3602566"/>
              <a:gd name="connsiteY70" fmla="*/ 982133 h 2002366"/>
              <a:gd name="connsiteX71" fmla="*/ 1833033 w 3602566"/>
              <a:gd name="connsiteY71" fmla="*/ 1028700 h 2002366"/>
              <a:gd name="connsiteX72" fmla="*/ 1879600 w 3602566"/>
              <a:gd name="connsiteY72" fmla="*/ 1028700 h 2002366"/>
              <a:gd name="connsiteX73" fmla="*/ 1879600 w 3602566"/>
              <a:gd name="connsiteY73" fmla="*/ 1087966 h 2002366"/>
              <a:gd name="connsiteX74" fmla="*/ 1912938 w 3602566"/>
              <a:gd name="connsiteY74" fmla="*/ 1087966 h 2002366"/>
              <a:gd name="connsiteX75" fmla="*/ 1913995 w 3602566"/>
              <a:gd name="connsiteY75" fmla="*/ 1125537 h 2002366"/>
              <a:gd name="connsiteX76" fmla="*/ 1955800 w 3602566"/>
              <a:gd name="connsiteY76" fmla="*/ 1126066 h 2002366"/>
              <a:gd name="connsiteX77" fmla="*/ 1955800 w 3602566"/>
              <a:gd name="connsiteY77" fmla="*/ 1164166 h 2002366"/>
              <a:gd name="connsiteX78" fmla="*/ 2001837 w 3602566"/>
              <a:gd name="connsiteY78" fmla="*/ 1162579 h 2002366"/>
              <a:gd name="connsiteX79" fmla="*/ 2003425 w 3602566"/>
              <a:gd name="connsiteY79" fmla="*/ 1208087 h 2002366"/>
              <a:gd name="connsiteX80" fmla="*/ 2071688 w 3602566"/>
              <a:gd name="connsiteY80" fmla="*/ 1208088 h 2002366"/>
              <a:gd name="connsiteX81" fmla="*/ 2074862 w 3602566"/>
              <a:gd name="connsiteY81" fmla="*/ 1244600 h 2002366"/>
              <a:gd name="connsiteX82" fmla="*/ 2116666 w 3602566"/>
              <a:gd name="connsiteY82" fmla="*/ 1244600 h 2002366"/>
              <a:gd name="connsiteX83" fmla="*/ 2129366 w 3602566"/>
              <a:gd name="connsiteY83" fmla="*/ 1257300 h 2002366"/>
              <a:gd name="connsiteX84" fmla="*/ 2150533 w 3602566"/>
              <a:gd name="connsiteY84" fmla="*/ 1284288 h 2002366"/>
              <a:gd name="connsiteX85" fmla="*/ 2175933 w 3602566"/>
              <a:gd name="connsiteY85" fmla="*/ 1316566 h 2002366"/>
              <a:gd name="connsiteX86" fmla="*/ 2222500 w 3602566"/>
              <a:gd name="connsiteY86" fmla="*/ 1316566 h 2002366"/>
              <a:gd name="connsiteX87" fmla="*/ 2222500 w 3602566"/>
              <a:gd name="connsiteY87" fmla="*/ 1346200 h 2002366"/>
              <a:gd name="connsiteX88" fmla="*/ 2290233 w 3602566"/>
              <a:gd name="connsiteY88" fmla="*/ 1346200 h 2002366"/>
              <a:gd name="connsiteX89" fmla="*/ 2290233 w 3602566"/>
              <a:gd name="connsiteY89" fmla="*/ 1397000 h 2002366"/>
              <a:gd name="connsiteX90" fmla="*/ 2349500 w 3602566"/>
              <a:gd name="connsiteY90" fmla="*/ 1397000 h 2002366"/>
              <a:gd name="connsiteX91" fmla="*/ 2349500 w 3602566"/>
              <a:gd name="connsiteY91" fmla="*/ 1397000 h 2002366"/>
              <a:gd name="connsiteX92" fmla="*/ 2413000 w 3602566"/>
              <a:gd name="connsiteY92" fmla="*/ 1397000 h 2002366"/>
              <a:gd name="connsiteX93" fmla="*/ 2413000 w 3602566"/>
              <a:gd name="connsiteY93" fmla="*/ 1456266 h 2002366"/>
              <a:gd name="connsiteX94" fmla="*/ 2480733 w 3602566"/>
              <a:gd name="connsiteY94" fmla="*/ 1456266 h 2002366"/>
              <a:gd name="connsiteX95" fmla="*/ 2480733 w 3602566"/>
              <a:gd name="connsiteY95" fmla="*/ 1477433 h 2002366"/>
              <a:gd name="connsiteX96" fmla="*/ 2569633 w 3602566"/>
              <a:gd name="connsiteY96" fmla="*/ 1477433 h 2002366"/>
              <a:gd name="connsiteX97" fmla="*/ 2569633 w 3602566"/>
              <a:gd name="connsiteY97" fmla="*/ 1536700 h 2002366"/>
              <a:gd name="connsiteX98" fmla="*/ 2624666 w 3602566"/>
              <a:gd name="connsiteY98" fmla="*/ 1536700 h 2002366"/>
              <a:gd name="connsiteX99" fmla="*/ 2624666 w 3602566"/>
              <a:gd name="connsiteY99" fmla="*/ 1566333 h 2002366"/>
              <a:gd name="connsiteX100" fmla="*/ 2662766 w 3602566"/>
              <a:gd name="connsiteY100" fmla="*/ 1566333 h 2002366"/>
              <a:gd name="connsiteX101" fmla="*/ 2662766 w 3602566"/>
              <a:gd name="connsiteY101" fmla="*/ 1604433 h 2002366"/>
              <a:gd name="connsiteX102" fmla="*/ 2717800 w 3602566"/>
              <a:gd name="connsiteY102" fmla="*/ 1604433 h 2002366"/>
              <a:gd name="connsiteX103" fmla="*/ 2717800 w 3602566"/>
              <a:gd name="connsiteY103" fmla="*/ 1634066 h 2002366"/>
              <a:gd name="connsiteX104" fmla="*/ 2764366 w 3602566"/>
              <a:gd name="connsiteY104" fmla="*/ 1634066 h 2002366"/>
              <a:gd name="connsiteX105" fmla="*/ 2764366 w 3602566"/>
              <a:gd name="connsiteY105" fmla="*/ 1680633 h 2002366"/>
              <a:gd name="connsiteX106" fmla="*/ 2874433 w 3602566"/>
              <a:gd name="connsiteY106" fmla="*/ 1680633 h 2002366"/>
              <a:gd name="connsiteX107" fmla="*/ 2874433 w 3602566"/>
              <a:gd name="connsiteY107" fmla="*/ 1731433 h 2002366"/>
              <a:gd name="connsiteX108" fmla="*/ 2963333 w 3602566"/>
              <a:gd name="connsiteY108" fmla="*/ 1731433 h 2002366"/>
              <a:gd name="connsiteX109" fmla="*/ 2963333 w 3602566"/>
              <a:gd name="connsiteY109" fmla="*/ 1786466 h 2002366"/>
              <a:gd name="connsiteX110" fmla="*/ 3005666 w 3602566"/>
              <a:gd name="connsiteY110" fmla="*/ 1786466 h 2002366"/>
              <a:gd name="connsiteX111" fmla="*/ 3005666 w 3602566"/>
              <a:gd name="connsiteY111" fmla="*/ 1820333 h 2002366"/>
              <a:gd name="connsiteX112" fmla="*/ 3043766 w 3602566"/>
              <a:gd name="connsiteY112" fmla="*/ 1820333 h 2002366"/>
              <a:gd name="connsiteX113" fmla="*/ 3043766 w 3602566"/>
              <a:gd name="connsiteY113" fmla="*/ 1858433 h 2002366"/>
              <a:gd name="connsiteX114" fmla="*/ 3107266 w 3602566"/>
              <a:gd name="connsiteY114" fmla="*/ 1858433 h 2002366"/>
              <a:gd name="connsiteX115" fmla="*/ 3107266 w 3602566"/>
              <a:gd name="connsiteY115" fmla="*/ 1917700 h 2002366"/>
              <a:gd name="connsiteX116" fmla="*/ 3200400 w 3602566"/>
              <a:gd name="connsiteY116" fmla="*/ 1917700 h 2002366"/>
              <a:gd name="connsiteX117" fmla="*/ 3200400 w 3602566"/>
              <a:gd name="connsiteY117" fmla="*/ 2002366 h 2002366"/>
              <a:gd name="connsiteX118" fmla="*/ 3602566 w 3602566"/>
              <a:gd name="connsiteY118" fmla="*/ 2002366 h 2002366"/>
              <a:gd name="connsiteX0" fmla="*/ 0 w 3602566"/>
              <a:gd name="connsiteY0" fmla="*/ 0 h 2002366"/>
              <a:gd name="connsiteX1" fmla="*/ 105833 w 3602566"/>
              <a:gd name="connsiteY1" fmla="*/ 0 h 2002366"/>
              <a:gd name="connsiteX2" fmla="*/ 105833 w 3602566"/>
              <a:gd name="connsiteY2" fmla="*/ 16933 h 2002366"/>
              <a:gd name="connsiteX3" fmla="*/ 203200 w 3602566"/>
              <a:gd name="connsiteY3" fmla="*/ 16933 h 2002366"/>
              <a:gd name="connsiteX4" fmla="*/ 203200 w 3602566"/>
              <a:gd name="connsiteY4" fmla="*/ 55033 h 2002366"/>
              <a:gd name="connsiteX5" fmla="*/ 237066 w 3602566"/>
              <a:gd name="connsiteY5" fmla="*/ 55033 h 2002366"/>
              <a:gd name="connsiteX6" fmla="*/ 237066 w 3602566"/>
              <a:gd name="connsiteY6" fmla="*/ 84666 h 2002366"/>
              <a:gd name="connsiteX7" fmla="*/ 283633 w 3602566"/>
              <a:gd name="connsiteY7" fmla="*/ 84666 h 2002366"/>
              <a:gd name="connsiteX8" fmla="*/ 283633 w 3602566"/>
              <a:gd name="connsiteY8" fmla="*/ 118533 h 2002366"/>
              <a:gd name="connsiteX9" fmla="*/ 350837 w 3602566"/>
              <a:gd name="connsiteY9" fmla="*/ 116946 h 2002366"/>
              <a:gd name="connsiteX10" fmla="*/ 351366 w 3602566"/>
              <a:gd name="connsiteY10" fmla="*/ 139700 h 2002366"/>
              <a:gd name="connsiteX11" fmla="*/ 427566 w 3602566"/>
              <a:gd name="connsiteY11" fmla="*/ 139700 h 2002366"/>
              <a:gd name="connsiteX12" fmla="*/ 427566 w 3602566"/>
              <a:gd name="connsiteY12" fmla="*/ 139700 h 2002366"/>
              <a:gd name="connsiteX13" fmla="*/ 427566 w 3602566"/>
              <a:gd name="connsiteY13" fmla="*/ 169333 h 2002366"/>
              <a:gd name="connsiteX14" fmla="*/ 474133 w 3602566"/>
              <a:gd name="connsiteY14" fmla="*/ 169333 h 2002366"/>
              <a:gd name="connsiteX15" fmla="*/ 474133 w 3602566"/>
              <a:gd name="connsiteY15" fmla="*/ 198966 h 2002366"/>
              <a:gd name="connsiteX16" fmla="*/ 512233 w 3602566"/>
              <a:gd name="connsiteY16" fmla="*/ 198966 h 2002366"/>
              <a:gd name="connsiteX17" fmla="*/ 512233 w 3602566"/>
              <a:gd name="connsiteY17" fmla="*/ 224366 h 2002366"/>
              <a:gd name="connsiteX18" fmla="*/ 537633 w 3602566"/>
              <a:gd name="connsiteY18" fmla="*/ 224366 h 2002366"/>
              <a:gd name="connsiteX19" fmla="*/ 537633 w 3602566"/>
              <a:gd name="connsiteY19" fmla="*/ 238654 h 2002366"/>
              <a:gd name="connsiteX20" fmla="*/ 567796 w 3602566"/>
              <a:gd name="connsiteY20" fmla="*/ 252941 h 2002366"/>
              <a:gd name="connsiteX21" fmla="*/ 588433 w 3602566"/>
              <a:gd name="connsiteY21" fmla="*/ 266700 h 2002366"/>
              <a:gd name="connsiteX22" fmla="*/ 639233 w 3602566"/>
              <a:gd name="connsiteY22" fmla="*/ 266700 h 2002366"/>
              <a:gd name="connsiteX23" fmla="*/ 639233 w 3602566"/>
              <a:gd name="connsiteY23" fmla="*/ 292100 h 2002366"/>
              <a:gd name="connsiteX24" fmla="*/ 694266 w 3602566"/>
              <a:gd name="connsiteY24" fmla="*/ 292100 h 2002366"/>
              <a:gd name="connsiteX25" fmla="*/ 694266 w 3602566"/>
              <a:gd name="connsiteY25" fmla="*/ 313266 h 2002366"/>
              <a:gd name="connsiteX26" fmla="*/ 723900 w 3602566"/>
              <a:gd name="connsiteY26" fmla="*/ 313266 h 2002366"/>
              <a:gd name="connsiteX27" fmla="*/ 723900 w 3602566"/>
              <a:gd name="connsiteY27" fmla="*/ 351366 h 2002366"/>
              <a:gd name="connsiteX28" fmla="*/ 783166 w 3602566"/>
              <a:gd name="connsiteY28" fmla="*/ 351366 h 2002366"/>
              <a:gd name="connsiteX29" fmla="*/ 783166 w 3602566"/>
              <a:gd name="connsiteY29" fmla="*/ 372533 h 2002366"/>
              <a:gd name="connsiteX30" fmla="*/ 808566 w 3602566"/>
              <a:gd name="connsiteY30" fmla="*/ 372533 h 2002366"/>
              <a:gd name="connsiteX31" fmla="*/ 808566 w 3602566"/>
              <a:gd name="connsiteY31" fmla="*/ 406400 h 2002366"/>
              <a:gd name="connsiteX32" fmla="*/ 825500 w 3602566"/>
              <a:gd name="connsiteY32" fmla="*/ 406400 h 2002366"/>
              <a:gd name="connsiteX33" fmla="*/ 825500 w 3602566"/>
              <a:gd name="connsiteY33" fmla="*/ 448733 h 2002366"/>
              <a:gd name="connsiteX34" fmla="*/ 931333 w 3602566"/>
              <a:gd name="connsiteY34" fmla="*/ 448733 h 2002366"/>
              <a:gd name="connsiteX35" fmla="*/ 931333 w 3602566"/>
              <a:gd name="connsiteY35" fmla="*/ 465666 h 2002366"/>
              <a:gd name="connsiteX36" fmla="*/ 956733 w 3602566"/>
              <a:gd name="connsiteY36" fmla="*/ 465666 h 2002366"/>
              <a:gd name="connsiteX37" fmla="*/ 956733 w 3602566"/>
              <a:gd name="connsiteY37" fmla="*/ 499533 h 2002366"/>
              <a:gd name="connsiteX38" fmla="*/ 982133 w 3602566"/>
              <a:gd name="connsiteY38" fmla="*/ 499533 h 2002366"/>
              <a:gd name="connsiteX39" fmla="*/ 982133 w 3602566"/>
              <a:gd name="connsiteY39" fmla="*/ 524933 h 2002366"/>
              <a:gd name="connsiteX40" fmla="*/ 1007533 w 3602566"/>
              <a:gd name="connsiteY40" fmla="*/ 524933 h 2002366"/>
              <a:gd name="connsiteX41" fmla="*/ 1007533 w 3602566"/>
              <a:gd name="connsiteY41" fmla="*/ 563033 h 2002366"/>
              <a:gd name="connsiteX42" fmla="*/ 1041400 w 3602566"/>
              <a:gd name="connsiteY42" fmla="*/ 563033 h 2002366"/>
              <a:gd name="connsiteX43" fmla="*/ 1041400 w 3602566"/>
              <a:gd name="connsiteY43" fmla="*/ 563033 h 2002366"/>
              <a:gd name="connsiteX44" fmla="*/ 1044046 w 3602566"/>
              <a:gd name="connsiteY44" fmla="*/ 592666 h 2002366"/>
              <a:gd name="connsiteX45" fmla="*/ 1071033 w 3602566"/>
              <a:gd name="connsiteY45" fmla="*/ 618066 h 2002366"/>
              <a:gd name="connsiteX46" fmla="*/ 1109133 w 3602566"/>
              <a:gd name="connsiteY46" fmla="*/ 618066 h 2002366"/>
              <a:gd name="connsiteX47" fmla="*/ 1109133 w 3602566"/>
              <a:gd name="connsiteY47" fmla="*/ 643995 h 2002366"/>
              <a:gd name="connsiteX48" fmla="*/ 1163637 w 3602566"/>
              <a:gd name="connsiteY48" fmla="*/ 645583 h 2002366"/>
              <a:gd name="connsiteX49" fmla="*/ 1168400 w 3602566"/>
              <a:gd name="connsiteY49" fmla="*/ 681566 h 2002366"/>
              <a:gd name="connsiteX50" fmla="*/ 1214966 w 3602566"/>
              <a:gd name="connsiteY50" fmla="*/ 681566 h 2002366"/>
              <a:gd name="connsiteX51" fmla="*/ 1214966 w 3602566"/>
              <a:gd name="connsiteY51" fmla="*/ 715433 h 2002366"/>
              <a:gd name="connsiteX52" fmla="*/ 1265766 w 3602566"/>
              <a:gd name="connsiteY52" fmla="*/ 715433 h 2002366"/>
              <a:gd name="connsiteX53" fmla="*/ 1265766 w 3602566"/>
              <a:gd name="connsiteY53" fmla="*/ 736600 h 2002366"/>
              <a:gd name="connsiteX54" fmla="*/ 1320800 w 3602566"/>
              <a:gd name="connsiteY54" fmla="*/ 736600 h 2002366"/>
              <a:gd name="connsiteX55" fmla="*/ 1320800 w 3602566"/>
              <a:gd name="connsiteY55" fmla="*/ 766233 h 2002366"/>
              <a:gd name="connsiteX56" fmla="*/ 1384300 w 3602566"/>
              <a:gd name="connsiteY56" fmla="*/ 766233 h 2002366"/>
              <a:gd name="connsiteX57" fmla="*/ 1384300 w 3602566"/>
              <a:gd name="connsiteY57" fmla="*/ 791633 h 2002366"/>
              <a:gd name="connsiteX58" fmla="*/ 1456266 w 3602566"/>
              <a:gd name="connsiteY58" fmla="*/ 791633 h 2002366"/>
              <a:gd name="connsiteX59" fmla="*/ 1456266 w 3602566"/>
              <a:gd name="connsiteY59" fmla="*/ 821266 h 2002366"/>
              <a:gd name="connsiteX60" fmla="*/ 1528233 w 3602566"/>
              <a:gd name="connsiteY60" fmla="*/ 821266 h 2002366"/>
              <a:gd name="connsiteX61" fmla="*/ 1526648 w 3602566"/>
              <a:gd name="connsiteY61" fmla="*/ 846666 h 2002366"/>
              <a:gd name="connsiteX62" fmla="*/ 1592262 w 3602566"/>
              <a:gd name="connsiteY62" fmla="*/ 843491 h 2002366"/>
              <a:gd name="connsiteX63" fmla="*/ 1592263 w 3602566"/>
              <a:gd name="connsiteY63" fmla="*/ 874713 h 2002366"/>
              <a:gd name="connsiteX64" fmla="*/ 1646237 w 3602566"/>
              <a:gd name="connsiteY64" fmla="*/ 873125 h 2002366"/>
              <a:gd name="connsiteX65" fmla="*/ 1651000 w 3602566"/>
              <a:gd name="connsiteY65" fmla="*/ 918633 h 2002366"/>
              <a:gd name="connsiteX66" fmla="*/ 1706033 w 3602566"/>
              <a:gd name="connsiteY66" fmla="*/ 918633 h 2002366"/>
              <a:gd name="connsiteX67" fmla="*/ 1706033 w 3602566"/>
              <a:gd name="connsiteY67" fmla="*/ 948266 h 2002366"/>
              <a:gd name="connsiteX68" fmla="*/ 1773766 w 3602566"/>
              <a:gd name="connsiteY68" fmla="*/ 948266 h 2002366"/>
              <a:gd name="connsiteX69" fmla="*/ 1773766 w 3602566"/>
              <a:gd name="connsiteY69" fmla="*/ 982133 h 2002366"/>
              <a:gd name="connsiteX70" fmla="*/ 1833033 w 3602566"/>
              <a:gd name="connsiteY70" fmla="*/ 982133 h 2002366"/>
              <a:gd name="connsiteX71" fmla="*/ 1833033 w 3602566"/>
              <a:gd name="connsiteY71" fmla="*/ 1028700 h 2002366"/>
              <a:gd name="connsiteX72" fmla="*/ 1879600 w 3602566"/>
              <a:gd name="connsiteY72" fmla="*/ 1028700 h 2002366"/>
              <a:gd name="connsiteX73" fmla="*/ 1879600 w 3602566"/>
              <a:gd name="connsiteY73" fmla="*/ 1087966 h 2002366"/>
              <a:gd name="connsiteX74" fmla="*/ 1912938 w 3602566"/>
              <a:gd name="connsiteY74" fmla="*/ 1087966 h 2002366"/>
              <a:gd name="connsiteX75" fmla="*/ 1913995 w 3602566"/>
              <a:gd name="connsiteY75" fmla="*/ 1125537 h 2002366"/>
              <a:gd name="connsiteX76" fmla="*/ 1955800 w 3602566"/>
              <a:gd name="connsiteY76" fmla="*/ 1126066 h 2002366"/>
              <a:gd name="connsiteX77" fmla="*/ 1955800 w 3602566"/>
              <a:gd name="connsiteY77" fmla="*/ 1164166 h 2002366"/>
              <a:gd name="connsiteX78" fmla="*/ 2001837 w 3602566"/>
              <a:gd name="connsiteY78" fmla="*/ 1162579 h 2002366"/>
              <a:gd name="connsiteX79" fmla="*/ 2003425 w 3602566"/>
              <a:gd name="connsiteY79" fmla="*/ 1208087 h 2002366"/>
              <a:gd name="connsiteX80" fmla="*/ 2071688 w 3602566"/>
              <a:gd name="connsiteY80" fmla="*/ 1208088 h 2002366"/>
              <a:gd name="connsiteX81" fmla="*/ 2074862 w 3602566"/>
              <a:gd name="connsiteY81" fmla="*/ 1244600 h 2002366"/>
              <a:gd name="connsiteX82" fmla="*/ 2116666 w 3602566"/>
              <a:gd name="connsiteY82" fmla="*/ 1244600 h 2002366"/>
              <a:gd name="connsiteX83" fmla="*/ 2115079 w 3602566"/>
              <a:gd name="connsiteY83" fmla="*/ 1271588 h 2002366"/>
              <a:gd name="connsiteX84" fmla="*/ 2150533 w 3602566"/>
              <a:gd name="connsiteY84" fmla="*/ 1284288 h 2002366"/>
              <a:gd name="connsiteX85" fmla="*/ 2175933 w 3602566"/>
              <a:gd name="connsiteY85" fmla="*/ 1316566 h 2002366"/>
              <a:gd name="connsiteX86" fmla="*/ 2222500 w 3602566"/>
              <a:gd name="connsiteY86" fmla="*/ 1316566 h 2002366"/>
              <a:gd name="connsiteX87" fmla="*/ 2222500 w 3602566"/>
              <a:gd name="connsiteY87" fmla="*/ 1346200 h 2002366"/>
              <a:gd name="connsiteX88" fmla="*/ 2290233 w 3602566"/>
              <a:gd name="connsiteY88" fmla="*/ 1346200 h 2002366"/>
              <a:gd name="connsiteX89" fmla="*/ 2290233 w 3602566"/>
              <a:gd name="connsiteY89" fmla="*/ 1397000 h 2002366"/>
              <a:gd name="connsiteX90" fmla="*/ 2349500 w 3602566"/>
              <a:gd name="connsiteY90" fmla="*/ 1397000 h 2002366"/>
              <a:gd name="connsiteX91" fmla="*/ 2349500 w 3602566"/>
              <a:gd name="connsiteY91" fmla="*/ 1397000 h 2002366"/>
              <a:gd name="connsiteX92" fmla="*/ 2413000 w 3602566"/>
              <a:gd name="connsiteY92" fmla="*/ 1397000 h 2002366"/>
              <a:gd name="connsiteX93" fmla="*/ 2413000 w 3602566"/>
              <a:gd name="connsiteY93" fmla="*/ 1456266 h 2002366"/>
              <a:gd name="connsiteX94" fmla="*/ 2480733 w 3602566"/>
              <a:gd name="connsiteY94" fmla="*/ 1456266 h 2002366"/>
              <a:gd name="connsiteX95" fmla="*/ 2480733 w 3602566"/>
              <a:gd name="connsiteY95" fmla="*/ 1477433 h 2002366"/>
              <a:gd name="connsiteX96" fmla="*/ 2569633 w 3602566"/>
              <a:gd name="connsiteY96" fmla="*/ 1477433 h 2002366"/>
              <a:gd name="connsiteX97" fmla="*/ 2569633 w 3602566"/>
              <a:gd name="connsiteY97" fmla="*/ 1536700 h 2002366"/>
              <a:gd name="connsiteX98" fmla="*/ 2624666 w 3602566"/>
              <a:gd name="connsiteY98" fmla="*/ 1536700 h 2002366"/>
              <a:gd name="connsiteX99" fmla="*/ 2624666 w 3602566"/>
              <a:gd name="connsiteY99" fmla="*/ 1566333 h 2002366"/>
              <a:gd name="connsiteX100" fmla="*/ 2662766 w 3602566"/>
              <a:gd name="connsiteY100" fmla="*/ 1566333 h 2002366"/>
              <a:gd name="connsiteX101" fmla="*/ 2662766 w 3602566"/>
              <a:gd name="connsiteY101" fmla="*/ 1604433 h 2002366"/>
              <a:gd name="connsiteX102" fmla="*/ 2717800 w 3602566"/>
              <a:gd name="connsiteY102" fmla="*/ 1604433 h 2002366"/>
              <a:gd name="connsiteX103" fmla="*/ 2717800 w 3602566"/>
              <a:gd name="connsiteY103" fmla="*/ 1634066 h 2002366"/>
              <a:gd name="connsiteX104" fmla="*/ 2764366 w 3602566"/>
              <a:gd name="connsiteY104" fmla="*/ 1634066 h 2002366"/>
              <a:gd name="connsiteX105" fmla="*/ 2764366 w 3602566"/>
              <a:gd name="connsiteY105" fmla="*/ 1680633 h 2002366"/>
              <a:gd name="connsiteX106" fmla="*/ 2874433 w 3602566"/>
              <a:gd name="connsiteY106" fmla="*/ 1680633 h 2002366"/>
              <a:gd name="connsiteX107" fmla="*/ 2874433 w 3602566"/>
              <a:gd name="connsiteY107" fmla="*/ 1731433 h 2002366"/>
              <a:gd name="connsiteX108" fmla="*/ 2963333 w 3602566"/>
              <a:gd name="connsiteY108" fmla="*/ 1731433 h 2002366"/>
              <a:gd name="connsiteX109" fmla="*/ 2963333 w 3602566"/>
              <a:gd name="connsiteY109" fmla="*/ 1786466 h 2002366"/>
              <a:gd name="connsiteX110" fmla="*/ 3005666 w 3602566"/>
              <a:gd name="connsiteY110" fmla="*/ 1786466 h 2002366"/>
              <a:gd name="connsiteX111" fmla="*/ 3005666 w 3602566"/>
              <a:gd name="connsiteY111" fmla="*/ 1820333 h 2002366"/>
              <a:gd name="connsiteX112" fmla="*/ 3043766 w 3602566"/>
              <a:gd name="connsiteY112" fmla="*/ 1820333 h 2002366"/>
              <a:gd name="connsiteX113" fmla="*/ 3043766 w 3602566"/>
              <a:gd name="connsiteY113" fmla="*/ 1858433 h 2002366"/>
              <a:gd name="connsiteX114" fmla="*/ 3107266 w 3602566"/>
              <a:gd name="connsiteY114" fmla="*/ 1858433 h 2002366"/>
              <a:gd name="connsiteX115" fmla="*/ 3107266 w 3602566"/>
              <a:gd name="connsiteY115" fmla="*/ 1917700 h 2002366"/>
              <a:gd name="connsiteX116" fmla="*/ 3200400 w 3602566"/>
              <a:gd name="connsiteY116" fmla="*/ 1917700 h 2002366"/>
              <a:gd name="connsiteX117" fmla="*/ 3200400 w 3602566"/>
              <a:gd name="connsiteY117" fmla="*/ 2002366 h 2002366"/>
              <a:gd name="connsiteX118" fmla="*/ 3602566 w 3602566"/>
              <a:gd name="connsiteY118" fmla="*/ 2002366 h 2002366"/>
              <a:gd name="connsiteX0" fmla="*/ 0 w 3602566"/>
              <a:gd name="connsiteY0" fmla="*/ 0 h 2002366"/>
              <a:gd name="connsiteX1" fmla="*/ 105833 w 3602566"/>
              <a:gd name="connsiteY1" fmla="*/ 0 h 2002366"/>
              <a:gd name="connsiteX2" fmla="*/ 105833 w 3602566"/>
              <a:gd name="connsiteY2" fmla="*/ 16933 h 2002366"/>
              <a:gd name="connsiteX3" fmla="*/ 203200 w 3602566"/>
              <a:gd name="connsiteY3" fmla="*/ 16933 h 2002366"/>
              <a:gd name="connsiteX4" fmla="*/ 203200 w 3602566"/>
              <a:gd name="connsiteY4" fmla="*/ 55033 h 2002366"/>
              <a:gd name="connsiteX5" fmla="*/ 237066 w 3602566"/>
              <a:gd name="connsiteY5" fmla="*/ 55033 h 2002366"/>
              <a:gd name="connsiteX6" fmla="*/ 237066 w 3602566"/>
              <a:gd name="connsiteY6" fmla="*/ 84666 h 2002366"/>
              <a:gd name="connsiteX7" fmla="*/ 283633 w 3602566"/>
              <a:gd name="connsiteY7" fmla="*/ 84666 h 2002366"/>
              <a:gd name="connsiteX8" fmla="*/ 283633 w 3602566"/>
              <a:gd name="connsiteY8" fmla="*/ 118533 h 2002366"/>
              <a:gd name="connsiteX9" fmla="*/ 350837 w 3602566"/>
              <a:gd name="connsiteY9" fmla="*/ 116946 h 2002366"/>
              <a:gd name="connsiteX10" fmla="*/ 351366 w 3602566"/>
              <a:gd name="connsiteY10" fmla="*/ 139700 h 2002366"/>
              <a:gd name="connsiteX11" fmla="*/ 427566 w 3602566"/>
              <a:gd name="connsiteY11" fmla="*/ 139700 h 2002366"/>
              <a:gd name="connsiteX12" fmla="*/ 427566 w 3602566"/>
              <a:gd name="connsiteY12" fmla="*/ 139700 h 2002366"/>
              <a:gd name="connsiteX13" fmla="*/ 427566 w 3602566"/>
              <a:gd name="connsiteY13" fmla="*/ 169333 h 2002366"/>
              <a:gd name="connsiteX14" fmla="*/ 474133 w 3602566"/>
              <a:gd name="connsiteY14" fmla="*/ 169333 h 2002366"/>
              <a:gd name="connsiteX15" fmla="*/ 474133 w 3602566"/>
              <a:gd name="connsiteY15" fmla="*/ 198966 h 2002366"/>
              <a:gd name="connsiteX16" fmla="*/ 512233 w 3602566"/>
              <a:gd name="connsiteY16" fmla="*/ 198966 h 2002366"/>
              <a:gd name="connsiteX17" fmla="*/ 512233 w 3602566"/>
              <a:gd name="connsiteY17" fmla="*/ 224366 h 2002366"/>
              <a:gd name="connsiteX18" fmla="*/ 537633 w 3602566"/>
              <a:gd name="connsiteY18" fmla="*/ 224366 h 2002366"/>
              <a:gd name="connsiteX19" fmla="*/ 537633 w 3602566"/>
              <a:gd name="connsiteY19" fmla="*/ 238654 h 2002366"/>
              <a:gd name="connsiteX20" fmla="*/ 567796 w 3602566"/>
              <a:gd name="connsiteY20" fmla="*/ 252941 h 2002366"/>
              <a:gd name="connsiteX21" fmla="*/ 588433 w 3602566"/>
              <a:gd name="connsiteY21" fmla="*/ 266700 h 2002366"/>
              <a:gd name="connsiteX22" fmla="*/ 639233 w 3602566"/>
              <a:gd name="connsiteY22" fmla="*/ 266700 h 2002366"/>
              <a:gd name="connsiteX23" fmla="*/ 639233 w 3602566"/>
              <a:gd name="connsiteY23" fmla="*/ 292100 h 2002366"/>
              <a:gd name="connsiteX24" fmla="*/ 694266 w 3602566"/>
              <a:gd name="connsiteY24" fmla="*/ 292100 h 2002366"/>
              <a:gd name="connsiteX25" fmla="*/ 694266 w 3602566"/>
              <a:gd name="connsiteY25" fmla="*/ 313266 h 2002366"/>
              <a:gd name="connsiteX26" fmla="*/ 723900 w 3602566"/>
              <a:gd name="connsiteY26" fmla="*/ 313266 h 2002366"/>
              <a:gd name="connsiteX27" fmla="*/ 723900 w 3602566"/>
              <a:gd name="connsiteY27" fmla="*/ 351366 h 2002366"/>
              <a:gd name="connsiteX28" fmla="*/ 783166 w 3602566"/>
              <a:gd name="connsiteY28" fmla="*/ 351366 h 2002366"/>
              <a:gd name="connsiteX29" fmla="*/ 783166 w 3602566"/>
              <a:gd name="connsiteY29" fmla="*/ 372533 h 2002366"/>
              <a:gd name="connsiteX30" fmla="*/ 808566 w 3602566"/>
              <a:gd name="connsiteY30" fmla="*/ 372533 h 2002366"/>
              <a:gd name="connsiteX31" fmla="*/ 808566 w 3602566"/>
              <a:gd name="connsiteY31" fmla="*/ 406400 h 2002366"/>
              <a:gd name="connsiteX32" fmla="*/ 825500 w 3602566"/>
              <a:gd name="connsiteY32" fmla="*/ 406400 h 2002366"/>
              <a:gd name="connsiteX33" fmla="*/ 825500 w 3602566"/>
              <a:gd name="connsiteY33" fmla="*/ 448733 h 2002366"/>
              <a:gd name="connsiteX34" fmla="*/ 931333 w 3602566"/>
              <a:gd name="connsiteY34" fmla="*/ 448733 h 2002366"/>
              <a:gd name="connsiteX35" fmla="*/ 931333 w 3602566"/>
              <a:gd name="connsiteY35" fmla="*/ 465666 h 2002366"/>
              <a:gd name="connsiteX36" fmla="*/ 956733 w 3602566"/>
              <a:gd name="connsiteY36" fmla="*/ 465666 h 2002366"/>
              <a:gd name="connsiteX37" fmla="*/ 956733 w 3602566"/>
              <a:gd name="connsiteY37" fmla="*/ 499533 h 2002366"/>
              <a:gd name="connsiteX38" fmla="*/ 982133 w 3602566"/>
              <a:gd name="connsiteY38" fmla="*/ 499533 h 2002366"/>
              <a:gd name="connsiteX39" fmla="*/ 982133 w 3602566"/>
              <a:gd name="connsiteY39" fmla="*/ 524933 h 2002366"/>
              <a:gd name="connsiteX40" fmla="*/ 1007533 w 3602566"/>
              <a:gd name="connsiteY40" fmla="*/ 524933 h 2002366"/>
              <a:gd name="connsiteX41" fmla="*/ 1007533 w 3602566"/>
              <a:gd name="connsiteY41" fmla="*/ 563033 h 2002366"/>
              <a:gd name="connsiteX42" fmla="*/ 1041400 w 3602566"/>
              <a:gd name="connsiteY42" fmla="*/ 563033 h 2002366"/>
              <a:gd name="connsiteX43" fmla="*/ 1041400 w 3602566"/>
              <a:gd name="connsiteY43" fmla="*/ 563033 h 2002366"/>
              <a:gd name="connsiteX44" fmla="*/ 1044046 w 3602566"/>
              <a:gd name="connsiteY44" fmla="*/ 592666 h 2002366"/>
              <a:gd name="connsiteX45" fmla="*/ 1071033 w 3602566"/>
              <a:gd name="connsiteY45" fmla="*/ 618066 h 2002366"/>
              <a:gd name="connsiteX46" fmla="*/ 1109133 w 3602566"/>
              <a:gd name="connsiteY46" fmla="*/ 618066 h 2002366"/>
              <a:gd name="connsiteX47" fmla="*/ 1109133 w 3602566"/>
              <a:gd name="connsiteY47" fmla="*/ 643995 h 2002366"/>
              <a:gd name="connsiteX48" fmla="*/ 1163637 w 3602566"/>
              <a:gd name="connsiteY48" fmla="*/ 645583 h 2002366"/>
              <a:gd name="connsiteX49" fmla="*/ 1168400 w 3602566"/>
              <a:gd name="connsiteY49" fmla="*/ 681566 h 2002366"/>
              <a:gd name="connsiteX50" fmla="*/ 1214966 w 3602566"/>
              <a:gd name="connsiteY50" fmla="*/ 681566 h 2002366"/>
              <a:gd name="connsiteX51" fmla="*/ 1214966 w 3602566"/>
              <a:gd name="connsiteY51" fmla="*/ 715433 h 2002366"/>
              <a:gd name="connsiteX52" fmla="*/ 1265766 w 3602566"/>
              <a:gd name="connsiteY52" fmla="*/ 715433 h 2002366"/>
              <a:gd name="connsiteX53" fmla="*/ 1265766 w 3602566"/>
              <a:gd name="connsiteY53" fmla="*/ 736600 h 2002366"/>
              <a:gd name="connsiteX54" fmla="*/ 1320800 w 3602566"/>
              <a:gd name="connsiteY54" fmla="*/ 736600 h 2002366"/>
              <a:gd name="connsiteX55" fmla="*/ 1320800 w 3602566"/>
              <a:gd name="connsiteY55" fmla="*/ 766233 h 2002366"/>
              <a:gd name="connsiteX56" fmla="*/ 1384300 w 3602566"/>
              <a:gd name="connsiteY56" fmla="*/ 766233 h 2002366"/>
              <a:gd name="connsiteX57" fmla="*/ 1384300 w 3602566"/>
              <a:gd name="connsiteY57" fmla="*/ 791633 h 2002366"/>
              <a:gd name="connsiteX58" fmla="*/ 1456266 w 3602566"/>
              <a:gd name="connsiteY58" fmla="*/ 791633 h 2002366"/>
              <a:gd name="connsiteX59" fmla="*/ 1456266 w 3602566"/>
              <a:gd name="connsiteY59" fmla="*/ 821266 h 2002366"/>
              <a:gd name="connsiteX60" fmla="*/ 1528233 w 3602566"/>
              <a:gd name="connsiteY60" fmla="*/ 821266 h 2002366"/>
              <a:gd name="connsiteX61" fmla="*/ 1526648 w 3602566"/>
              <a:gd name="connsiteY61" fmla="*/ 846666 h 2002366"/>
              <a:gd name="connsiteX62" fmla="*/ 1592262 w 3602566"/>
              <a:gd name="connsiteY62" fmla="*/ 843491 h 2002366"/>
              <a:gd name="connsiteX63" fmla="*/ 1592263 w 3602566"/>
              <a:gd name="connsiteY63" fmla="*/ 874713 h 2002366"/>
              <a:gd name="connsiteX64" fmla="*/ 1646237 w 3602566"/>
              <a:gd name="connsiteY64" fmla="*/ 873125 h 2002366"/>
              <a:gd name="connsiteX65" fmla="*/ 1651000 w 3602566"/>
              <a:gd name="connsiteY65" fmla="*/ 918633 h 2002366"/>
              <a:gd name="connsiteX66" fmla="*/ 1706033 w 3602566"/>
              <a:gd name="connsiteY66" fmla="*/ 918633 h 2002366"/>
              <a:gd name="connsiteX67" fmla="*/ 1706033 w 3602566"/>
              <a:gd name="connsiteY67" fmla="*/ 948266 h 2002366"/>
              <a:gd name="connsiteX68" fmla="*/ 1773766 w 3602566"/>
              <a:gd name="connsiteY68" fmla="*/ 948266 h 2002366"/>
              <a:gd name="connsiteX69" fmla="*/ 1773766 w 3602566"/>
              <a:gd name="connsiteY69" fmla="*/ 982133 h 2002366"/>
              <a:gd name="connsiteX70" fmla="*/ 1833033 w 3602566"/>
              <a:gd name="connsiteY70" fmla="*/ 982133 h 2002366"/>
              <a:gd name="connsiteX71" fmla="*/ 1833033 w 3602566"/>
              <a:gd name="connsiteY71" fmla="*/ 1028700 h 2002366"/>
              <a:gd name="connsiteX72" fmla="*/ 1879600 w 3602566"/>
              <a:gd name="connsiteY72" fmla="*/ 1028700 h 2002366"/>
              <a:gd name="connsiteX73" fmla="*/ 1879600 w 3602566"/>
              <a:gd name="connsiteY73" fmla="*/ 1087966 h 2002366"/>
              <a:gd name="connsiteX74" fmla="*/ 1912938 w 3602566"/>
              <a:gd name="connsiteY74" fmla="*/ 1087966 h 2002366"/>
              <a:gd name="connsiteX75" fmla="*/ 1913995 w 3602566"/>
              <a:gd name="connsiteY75" fmla="*/ 1125537 h 2002366"/>
              <a:gd name="connsiteX76" fmla="*/ 1955800 w 3602566"/>
              <a:gd name="connsiteY76" fmla="*/ 1126066 h 2002366"/>
              <a:gd name="connsiteX77" fmla="*/ 1955800 w 3602566"/>
              <a:gd name="connsiteY77" fmla="*/ 1164166 h 2002366"/>
              <a:gd name="connsiteX78" fmla="*/ 2001837 w 3602566"/>
              <a:gd name="connsiteY78" fmla="*/ 1162579 h 2002366"/>
              <a:gd name="connsiteX79" fmla="*/ 2003425 w 3602566"/>
              <a:gd name="connsiteY79" fmla="*/ 1208087 h 2002366"/>
              <a:gd name="connsiteX80" fmla="*/ 2071688 w 3602566"/>
              <a:gd name="connsiteY80" fmla="*/ 1208088 h 2002366"/>
              <a:gd name="connsiteX81" fmla="*/ 2074862 w 3602566"/>
              <a:gd name="connsiteY81" fmla="*/ 1244600 h 2002366"/>
              <a:gd name="connsiteX82" fmla="*/ 2116666 w 3602566"/>
              <a:gd name="connsiteY82" fmla="*/ 1244600 h 2002366"/>
              <a:gd name="connsiteX83" fmla="*/ 2115079 w 3602566"/>
              <a:gd name="connsiteY83" fmla="*/ 1271588 h 2002366"/>
              <a:gd name="connsiteX84" fmla="*/ 2155295 w 3602566"/>
              <a:gd name="connsiteY84" fmla="*/ 1277938 h 2002366"/>
              <a:gd name="connsiteX85" fmla="*/ 2175933 w 3602566"/>
              <a:gd name="connsiteY85" fmla="*/ 1316566 h 2002366"/>
              <a:gd name="connsiteX86" fmla="*/ 2222500 w 3602566"/>
              <a:gd name="connsiteY86" fmla="*/ 1316566 h 2002366"/>
              <a:gd name="connsiteX87" fmla="*/ 2222500 w 3602566"/>
              <a:gd name="connsiteY87" fmla="*/ 1346200 h 2002366"/>
              <a:gd name="connsiteX88" fmla="*/ 2290233 w 3602566"/>
              <a:gd name="connsiteY88" fmla="*/ 1346200 h 2002366"/>
              <a:gd name="connsiteX89" fmla="*/ 2290233 w 3602566"/>
              <a:gd name="connsiteY89" fmla="*/ 1397000 h 2002366"/>
              <a:gd name="connsiteX90" fmla="*/ 2349500 w 3602566"/>
              <a:gd name="connsiteY90" fmla="*/ 1397000 h 2002366"/>
              <a:gd name="connsiteX91" fmla="*/ 2349500 w 3602566"/>
              <a:gd name="connsiteY91" fmla="*/ 1397000 h 2002366"/>
              <a:gd name="connsiteX92" fmla="*/ 2413000 w 3602566"/>
              <a:gd name="connsiteY92" fmla="*/ 1397000 h 2002366"/>
              <a:gd name="connsiteX93" fmla="*/ 2413000 w 3602566"/>
              <a:gd name="connsiteY93" fmla="*/ 1456266 h 2002366"/>
              <a:gd name="connsiteX94" fmla="*/ 2480733 w 3602566"/>
              <a:gd name="connsiteY94" fmla="*/ 1456266 h 2002366"/>
              <a:gd name="connsiteX95" fmla="*/ 2480733 w 3602566"/>
              <a:gd name="connsiteY95" fmla="*/ 1477433 h 2002366"/>
              <a:gd name="connsiteX96" fmla="*/ 2569633 w 3602566"/>
              <a:gd name="connsiteY96" fmla="*/ 1477433 h 2002366"/>
              <a:gd name="connsiteX97" fmla="*/ 2569633 w 3602566"/>
              <a:gd name="connsiteY97" fmla="*/ 1536700 h 2002366"/>
              <a:gd name="connsiteX98" fmla="*/ 2624666 w 3602566"/>
              <a:gd name="connsiteY98" fmla="*/ 1536700 h 2002366"/>
              <a:gd name="connsiteX99" fmla="*/ 2624666 w 3602566"/>
              <a:gd name="connsiteY99" fmla="*/ 1566333 h 2002366"/>
              <a:gd name="connsiteX100" fmla="*/ 2662766 w 3602566"/>
              <a:gd name="connsiteY100" fmla="*/ 1566333 h 2002366"/>
              <a:gd name="connsiteX101" fmla="*/ 2662766 w 3602566"/>
              <a:gd name="connsiteY101" fmla="*/ 1604433 h 2002366"/>
              <a:gd name="connsiteX102" fmla="*/ 2717800 w 3602566"/>
              <a:gd name="connsiteY102" fmla="*/ 1604433 h 2002366"/>
              <a:gd name="connsiteX103" fmla="*/ 2717800 w 3602566"/>
              <a:gd name="connsiteY103" fmla="*/ 1634066 h 2002366"/>
              <a:gd name="connsiteX104" fmla="*/ 2764366 w 3602566"/>
              <a:gd name="connsiteY104" fmla="*/ 1634066 h 2002366"/>
              <a:gd name="connsiteX105" fmla="*/ 2764366 w 3602566"/>
              <a:gd name="connsiteY105" fmla="*/ 1680633 h 2002366"/>
              <a:gd name="connsiteX106" fmla="*/ 2874433 w 3602566"/>
              <a:gd name="connsiteY106" fmla="*/ 1680633 h 2002366"/>
              <a:gd name="connsiteX107" fmla="*/ 2874433 w 3602566"/>
              <a:gd name="connsiteY107" fmla="*/ 1731433 h 2002366"/>
              <a:gd name="connsiteX108" fmla="*/ 2963333 w 3602566"/>
              <a:gd name="connsiteY108" fmla="*/ 1731433 h 2002366"/>
              <a:gd name="connsiteX109" fmla="*/ 2963333 w 3602566"/>
              <a:gd name="connsiteY109" fmla="*/ 1786466 h 2002366"/>
              <a:gd name="connsiteX110" fmla="*/ 3005666 w 3602566"/>
              <a:gd name="connsiteY110" fmla="*/ 1786466 h 2002366"/>
              <a:gd name="connsiteX111" fmla="*/ 3005666 w 3602566"/>
              <a:gd name="connsiteY111" fmla="*/ 1820333 h 2002366"/>
              <a:gd name="connsiteX112" fmla="*/ 3043766 w 3602566"/>
              <a:gd name="connsiteY112" fmla="*/ 1820333 h 2002366"/>
              <a:gd name="connsiteX113" fmla="*/ 3043766 w 3602566"/>
              <a:gd name="connsiteY113" fmla="*/ 1858433 h 2002366"/>
              <a:gd name="connsiteX114" fmla="*/ 3107266 w 3602566"/>
              <a:gd name="connsiteY114" fmla="*/ 1858433 h 2002366"/>
              <a:gd name="connsiteX115" fmla="*/ 3107266 w 3602566"/>
              <a:gd name="connsiteY115" fmla="*/ 1917700 h 2002366"/>
              <a:gd name="connsiteX116" fmla="*/ 3200400 w 3602566"/>
              <a:gd name="connsiteY116" fmla="*/ 1917700 h 2002366"/>
              <a:gd name="connsiteX117" fmla="*/ 3200400 w 3602566"/>
              <a:gd name="connsiteY117" fmla="*/ 2002366 h 2002366"/>
              <a:gd name="connsiteX118" fmla="*/ 3602566 w 3602566"/>
              <a:gd name="connsiteY118" fmla="*/ 2002366 h 2002366"/>
              <a:gd name="connsiteX0" fmla="*/ 0 w 3602566"/>
              <a:gd name="connsiteY0" fmla="*/ 0 h 2002366"/>
              <a:gd name="connsiteX1" fmla="*/ 105833 w 3602566"/>
              <a:gd name="connsiteY1" fmla="*/ 0 h 2002366"/>
              <a:gd name="connsiteX2" fmla="*/ 105833 w 3602566"/>
              <a:gd name="connsiteY2" fmla="*/ 16933 h 2002366"/>
              <a:gd name="connsiteX3" fmla="*/ 203200 w 3602566"/>
              <a:gd name="connsiteY3" fmla="*/ 16933 h 2002366"/>
              <a:gd name="connsiteX4" fmla="*/ 203200 w 3602566"/>
              <a:gd name="connsiteY4" fmla="*/ 55033 h 2002366"/>
              <a:gd name="connsiteX5" fmla="*/ 237066 w 3602566"/>
              <a:gd name="connsiteY5" fmla="*/ 55033 h 2002366"/>
              <a:gd name="connsiteX6" fmla="*/ 237066 w 3602566"/>
              <a:gd name="connsiteY6" fmla="*/ 84666 h 2002366"/>
              <a:gd name="connsiteX7" fmla="*/ 283633 w 3602566"/>
              <a:gd name="connsiteY7" fmla="*/ 84666 h 2002366"/>
              <a:gd name="connsiteX8" fmla="*/ 283633 w 3602566"/>
              <a:gd name="connsiteY8" fmla="*/ 118533 h 2002366"/>
              <a:gd name="connsiteX9" fmla="*/ 350837 w 3602566"/>
              <a:gd name="connsiteY9" fmla="*/ 116946 h 2002366"/>
              <a:gd name="connsiteX10" fmla="*/ 351366 w 3602566"/>
              <a:gd name="connsiteY10" fmla="*/ 139700 h 2002366"/>
              <a:gd name="connsiteX11" fmla="*/ 427566 w 3602566"/>
              <a:gd name="connsiteY11" fmla="*/ 139700 h 2002366"/>
              <a:gd name="connsiteX12" fmla="*/ 427566 w 3602566"/>
              <a:gd name="connsiteY12" fmla="*/ 139700 h 2002366"/>
              <a:gd name="connsiteX13" fmla="*/ 427566 w 3602566"/>
              <a:gd name="connsiteY13" fmla="*/ 169333 h 2002366"/>
              <a:gd name="connsiteX14" fmla="*/ 474133 w 3602566"/>
              <a:gd name="connsiteY14" fmla="*/ 169333 h 2002366"/>
              <a:gd name="connsiteX15" fmla="*/ 474133 w 3602566"/>
              <a:gd name="connsiteY15" fmla="*/ 198966 h 2002366"/>
              <a:gd name="connsiteX16" fmla="*/ 512233 w 3602566"/>
              <a:gd name="connsiteY16" fmla="*/ 198966 h 2002366"/>
              <a:gd name="connsiteX17" fmla="*/ 512233 w 3602566"/>
              <a:gd name="connsiteY17" fmla="*/ 224366 h 2002366"/>
              <a:gd name="connsiteX18" fmla="*/ 537633 w 3602566"/>
              <a:gd name="connsiteY18" fmla="*/ 224366 h 2002366"/>
              <a:gd name="connsiteX19" fmla="*/ 537633 w 3602566"/>
              <a:gd name="connsiteY19" fmla="*/ 238654 h 2002366"/>
              <a:gd name="connsiteX20" fmla="*/ 567796 w 3602566"/>
              <a:gd name="connsiteY20" fmla="*/ 252941 h 2002366"/>
              <a:gd name="connsiteX21" fmla="*/ 588433 w 3602566"/>
              <a:gd name="connsiteY21" fmla="*/ 266700 h 2002366"/>
              <a:gd name="connsiteX22" fmla="*/ 639233 w 3602566"/>
              <a:gd name="connsiteY22" fmla="*/ 266700 h 2002366"/>
              <a:gd name="connsiteX23" fmla="*/ 639233 w 3602566"/>
              <a:gd name="connsiteY23" fmla="*/ 292100 h 2002366"/>
              <a:gd name="connsiteX24" fmla="*/ 694266 w 3602566"/>
              <a:gd name="connsiteY24" fmla="*/ 292100 h 2002366"/>
              <a:gd name="connsiteX25" fmla="*/ 694266 w 3602566"/>
              <a:gd name="connsiteY25" fmla="*/ 313266 h 2002366"/>
              <a:gd name="connsiteX26" fmla="*/ 723900 w 3602566"/>
              <a:gd name="connsiteY26" fmla="*/ 313266 h 2002366"/>
              <a:gd name="connsiteX27" fmla="*/ 723900 w 3602566"/>
              <a:gd name="connsiteY27" fmla="*/ 351366 h 2002366"/>
              <a:gd name="connsiteX28" fmla="*/ 783166 w 3602566"/>
              <a:gd name="connsiteY28" fmla="*/ 351366 h 2002366"/>
              <a:gd name="connsiteX29" fmla="*/ 783166 w 3602566"/>
              <a:gd name="connsiteY29" fmla="*/ 372533 h 2002366"/>
              <a:gd name="connsiteX30" fmla="*/ 808566 w 3602566"/>
              <a:gd name="connsiteY30" fmla="*/ 372533 h 2002366"/>
              <a:gd name="connsiteX31" fmla="*/ 808566 w 3602566"/>
              <a:gd name="connsiteY31" fmla="*/ 406400 h 2002366"/>
              <a:gd name="connsiteX32" fmla="*/ 825500 w 3602566"/>
              <a:gd name="connsiteY32" fmla="*/ 406400 h 2002366"/>
              <a:gd name="connsiteX33" fmla="*/ 825500 w 3602566"/>
              <a:gd name="connsiteY33" fmla="*/ 448733 h 2002366"/>
              <a:gd name="connsiteX34" fmla="*/ 931333 w 3602566"/>
              <a:gd name="connsiteY34" fmla="*/ 448733 h 2002366"/>
              <a:gd name="connsiteX35" fmla="*/ 931333 w 3602566"/>
              <a:gd name="connsiteY35" fmla="*/ 465666 h 2002366"/>
              <a:gd name="connsiteX36" fmla="*/ 956733 w 3602566"/>
              <a:gd name="connsiteY36" fmla="*/ 465666 h 2002366"/>
              <a:gd name="connsiteX37" fmla="*/ 956733 w 3602566"/>
              <a:gd name="connsiteY37" fmla="*/ 499533 h 2002366"/>
              <a:gd name="connsiteX38" fmla="*/ 982133 w 3602566"/>
              <a:gd name="connsiteY38" fmla="*/ 499533 h 2002366"/>
              <a:gd name="connsiteX39" fmla="*/ 982133 w 3602566"/>
              <a:gd name="connsiteY39" fmla="*/ 524933 h 2002366"/>
              <a:gd name="connsiteX40" fmla="*/ 1007533 w 3602566"/>
              <a:gd name="connsiteY40" fmla="*/ 524933 h 2002366"/>
              <a:gd name="connsiteX41" fmla="*/ 1007533 w 3602566"/>
              <a:gd name="connsiteY41" fmla="*/ 563033 h 2002366"/>
              <a:gd name="connsiteX42" fmla="*/ 1041400 w 3602566"/>
              <a:gd name="connsiteY42" fmla="*/ 563033 h 2002366"/>
              <a:gd name="connsiteX43" fmla="*/ 1041400 w 3602566"/>
              <a:gd name="connsiteY43" fmla="*/ 563033 h 2002366"/>
              <a:gd name="connsiteX44" fmla="*/ 1044046 w 3602566"/>
              <a:gd name="connsiteY44" fmla="*/ 592666 h 2002366"/>
              <a:gd name="connsiteX45" fmla="*/ 1071033 w 3602566"/>
              <a:gd name="connsiteY45" fmla="*/ 618066 h 2002366"/>
              <a:gd name="connsiteX46" fmla="*/ 1109133 w 3602566"/>
              <a:gd name="connsiteY46" fmla="*/ 618066 h 2002366"/>
              <a:gd name="connsiteX47" fmla="*/ 1109133 w 3602566"/>
              <a:gd name="connsiteY47" fmla="*/ 643995 h 2002366"/>
              <a:gd name="connsiteX48" fmla="*/ 1163637 w 3602566"/>
              <a:gd name="connsiteY48" fmla="*/ 645583 h 2002366"/>
              <a:gd name="connsiteX49" fmla="*/ 1168400 w 3602566"/>
              <a:gd name="connsiteY49" fmla="*/ 681566 h 2002366"/>
              <a:gd name="connsiteX50" fmla="*/ 1214966 w 3602566"/>
              <a:gd name="connsiteY50" fmla="*/ 681566 h 2002366"/>
              <a:gd name="connsiteX51" fmla="*/ 1214966 w 3602566"/>
              <a:gd name="connsiteY51" fmla="*/ 715433 h 2002366"/>
              <a:gd name="connsiteX52" fmla="*/ 1265766 w 3602566"/>
              <a:gd name="connsiteY52" fmla="*/ 715433 h 2002366"/>
              <a:gd name="connsiteX53" fmla="*/ 1265766 w 3602566"/>
              <a:gd name="connsiteY53" fmla="*/ 736600 h 2002366"/>
              <a:gd name="connsiteX54" fmla="*/ 1320800 w 3602566"/>
              <a:gd name="connsiteY54" fmla="*/ 736600 h 2002366"/>
              <a:gd name="connsiteX55" fmla="*/ 1320800 w 3602566"/>
              <a:gd name="connsiteY55" fmla="*/ 766233 h 2002366"/>
              <a:gd name="connsiteX56" fmla="*/ 1384300 w 3602566"/>
              <a:gd name="connsiteY56" fmla="*/ 766233 h 2002366"/>
              <a:gd name="connsiteX57" fmla="*/ 1384300 w 3602566"/>
              <a:gd name="connsiteY57" fmla="*/ 791633 h 2002366"/>
              <a:gd name="connsiteX58" fmla="*/ 1456266 w 3602566"/>
              <a:gd name="connsiteY58" fmla="*/ 791633 h 2002366"/>
              <a:gd name="connsiteX59" fmla="*/ 1456266 w 3602566"/>
              <a:gd name="connsiteY59" fmla="*/ 821266 h 2002366"/>
              <a:gd name="connsiteX60" fmla="*/ 1528233 w 3602566"/>
              <a:gd name="connsiteY60" fmla="*/ 821266 h 2002366"/>
              <a:gd name="connsiteX61" fmla="*/ 1526648 w 3602566"/>
              <a:gd name="connsiteY61" fmla="*/ 846666 h 2002366"/>
              <a:gd name="connsiteX62" fmla="*/ 1592262 w 3602566"/>
              <a:gd name="connsiteY62" fmla="*/ 843491 h 2002366"/>
              <a:gd name="connsiteX63" fmla="*/ 1592263 w 3602566"/>
              <a:gd name="connsiteY63" fmla="*/ 874713 h 2002366"/>
              <a:gd name="connsiteX64" fmla="*/ 1646237 w 3602566"/>
              <a:gd name="connsiteY64" fmla="*/ 873125 h 2002366"/>
              <a:gd name="connsiteX65" fmla="*/ 1651000 w 3602566"/>
              <a:gd name="connsiteY65" fmla="*/ 918633 h 2002366"/>
              <a:gd name="connsiteX66" fmla="*/ 1706033 w 3602566"/>
              <a:gd name="connsiteY66" fmla="*/ 918633 h 2002366"/>
              <a:gd name="connsiteX67" fmla="*/ 1706033 w 3602566"/>
              <a:gd name="connsiteY67" fmla="*/ 948266 h 2002366"/>
              <a:gd name="connsiteX68" fmla="*/ 1773766 w 3602566"/>
              <a:gd name="connsiteY68" fmla="*/ 948266 h 2002366"/>
              <a:gd name="connsiteX69" fmla="*/ 1773766 w 3602566"/>
              <a:gd name="connsiteY69" fmla="*/ 982133 h 2002366"/>
              <a:gd name="connsiteX70" fmla="*/ 1833033 w 3602566"/>
              <a:gd name="connsiteY70" fmla="*/ 982133 h 2002366"/>
              <a:gd name="connsiteX71" fmla="*/ 1833033 w 3602566"/>
              <a:gd name="connsiteY71" fmla="*/ 1028700 h 2002366"/>
              <a:gd name="connsiteX72" fmla="*/ 1879600 w 3602566"/>
              <a:gd name="connsiteY72" fmla="*/ 1028700 h 2002366"/>
              <a:gd name="connsiteX73" fmla="*/ 1879600 w 3602566"/>
              <a:gd name="connsiteY73" fmla="*/ 1087966 h 2002366"/>
              <a:gd name="connsiteX74" fmla="*/ 1912938 w 3602566"/>
              <a:gd name="connsiteY74" fmla="*/ 1087966 h 2002366"/>
              <a:gd name="connsiteX75" fmla="*/ 1913995 w 3602566"/>
              <a:gd name="connsiteY75" fmla="*/ 1125537 h 2002366"/>
              <a:gd name="connsiteX76" fmla="*/ 1955800 w 3602566"/>
              <a:gd name="connsiteY76" fmla="*/ 1126066 h 2002366"/>
              <a:gd name="connsiteX77" fmla="*/ 1955800 w 3602566"/>
              <a:gd name="connsiteY77" fmla="*/ 1164166 h 2002366"/>
              <a:gd name="connsiteX78" fmla="*/ 2001837 w 3602566"/>
              <a:gd name="connsiteY78" fmla="*/ 1162579 h 2002366"/>
              <a:gd name="connsiteX79" fmla="*/ 2003425 w 3602566"/>
              <a:gd name="connsiteY79" fmla="*/ 1208087 h 2002366"/>
              <a:gd name="connsiteX80" fmla="*/ 2071688 w 3602566"/>
              <a:gd name="connsiteY80" fmla="*/ 1208088 h 2002366"/>
              <a:gd name="connsiteX81" fmla="*/ 2074862 w 3602566"/>
              <a:gd name="connsiteY81" fmla="*/ 1244600 h 2002366"/>
              <a:gd name="connsiteX82" fmla="*/ 2116666 w 3602566"/>
              <a:gd name="connsiteY82" fmla="*/ 1244600 h 2002366"/>
              <a:gd name="connsiteX83" fmla="*/ 2115079 w 3602566"/>
              <a:gd name="connsiteY83" fmla="*/ 1271588 h 2002366"/>
              <a:gd name="connsiteX84" fmla="*/ 2155295 w 3602566"/>
              <a:gd name="connsiteY84" fmla="*/ 1277938 h 2002366"/>
              <a:gd name="connsiteX85" fmla="*/ 2153708 w 3602566"/>
              <a:gd name="connsiteY85" fmla="*/ 1314979 h 2002366"/>
              <a:gd name="connsiteX86" fmla="*/ 2222500 w 3602566"/>
              <a:gd name="connsiteY86" fmla="*/ 1316566 h 2002366"/>
              <a:gd name="connsiteX87" fmla="*/ 2222500 w 3602566"/>
              <a:gd name="connsiteY87" fmla="*/ 1346200 h 2002366"/>
              <a:gd name="connsiteX88" fmla="*/ 2290233 w 3602566"/>
              <a:gd name="connsiteY88" fmla="*/ 1346200 h 2002366"/>
              <a:gd name="connsiteX89" fmla="*/ 2290233 w 3602566"/>
              <a:gd name="connsiteY89" fmla="*/ 1397000 h 2002366"/>
              <a:gd name="connsiteX90" fmla="*/ 2349500 w 3602566"/>
              <a:gd name="connsiteY90" fmla="*/ 1397000 h 2002366"/>
              <a:gd name="connsiteX91" fmla="*/ 2349500 w 3602566"/>
              <a:gd name="connsiteY91" fmla="*/ 1397000 h 2002366"/>
              <a:gd name="connsiteX92" fmla="*/ 2413000 w 3602566"/>
              <a:gd name="connsiteY92" fmla="*/ 1397000 h 2002366"/>
              <a:gd name="connsiteX93" fmla="*/ 2413000 w 3602566"/>
              <a:gd name="connsiteY93" fmla="*/ 1456266 h 2002366"/>
              <a:gd name="connsiteX94" fmla="*/ 2480733 w 3602566"/>
              <a:gd name="connsiteY94" fmla="*/ 1456266 h 2002366"/>
              <a:gd name="connsiteX95" fmla="*/ 2480733 w 3602566"/>
              <a:gd name="connsiteY95" fmla="*/ 1477433 h 2002366"/>
              <a:gd name="connsiteX96" fmla="*/ 2569633 w 3602566"/>
              <a:gd name="connsiteY96" fmla="*/ 1477433 h 2002366"/>
              <a:gd name="connsiteX97" fmla="*/ 2569633 w 3602566"/>
              <a:gd name="connsiteY97" fmla="*/ 1536700 h 2002366"/>
              <a:gd name="connsiteX98" fmla="*/ 2624666 w 3602566"/>
              <a:gd name="connsiteY98" fmla="*/ 1536700 h 2002366"/>
              <a:gd name="connsiteX99" fmla="*/ 2624666 w 3602566"/>
              <a:gd name="connsiteY99" fmla="*/ 1566333 h 2002366"/>
              <a:gd name="connsiteX100" fmla="*/ 2662766 w 3602566"/>
              <a:gd name="connsiteY100" fmla="*/ 1566333 h 2002366"/>
              <a:gd name="connsiteX101" fmla="*/ 2662766 w 3602566"/>
              <a:gd name="connsiteY101" fmla="*/ 1604433 h 2002366"/>
              <a:gd name="connsiteX102" fmla="*/ 2717800 w 3602566"/>
              <a:gd name="connsiteY102" fmla="*/ 1604433 h 2002366"/>
              <a:gd name="connsiteX103" fmla="*/ 2717800 w 3602566"/>
              <a:gd name="connsiteY103" fmla="*/ 1634066 h 2002366"/>
              <a:gd name="connsiteX104" fmla="*/ 2764366 w 3602566"/>
              <a:gd name="connsiteY104" fmla="*/ 1634066 h 2002366"/>
              <a:gd name="connsiteX105" fmla="*/ 2764366 w 3602566"/>
              <a:gd name="connsiteY105" fmla="*/ 1680633 h 2002366"/>
              <a:gd name="connsiteX106" fmla="*/ 2874433 w 3602566"/>
              <a:gd name="connsiteY106" fmla="*/ 1680633 h 2002366"/>
              <a:gd name="connsiteX107" fmla="*/ 2874433 w 3602566"/>
              <a:gd name="connsiteY107" fmla="*/ 1731433 h 2002366"/>
              <a:gd name="connsiteX108" fmla="*/ 2963333 w 3602566"/>
              <a:gd name="connsiteY108" fmla="*/ 1731433 h 2002366"/>
              <a:gd name="connsiteX109" fmla="*/ 2963333 w 3602566"/>
              <a:gd name="connsiteY109" fmla="*/ 1786466 h 2002366"/>
              <a:gd name="connsiteX110" fmla="*/ 3005666 w 3602566"/>
              <a:gd name="connsiteY110" fmla="*/ 1786466 h 2002366"/>
              <a:gd name="connsiteX111" fmla="*/ 3005666 w 3602566"/>
              <a:gd name="connsiteY111" fmla="*/ 1820333 h 2002366"/>
              <a:gd name="connsiteX112" fmla="*/ 3043766 w 3602566"/>
              <a:gd name="connsiteY112" fmla="*/ 1820333 h 2002366"/>
              <a:gd name="connsiteX113" fmla="*/ 3043766 w 3602566"/>
              <a:gd name="connsiteY113" fmla="*/ 1858433 h 2002366"/>
              <a:gd name="connsiteX114" fmla="*/ 3107266 w 3602566"/>
              <a:gd name="connsiteY114" fmla="*/ 1858433 h 2002366"/>
              <a:gd name="connsiteX115" fmla="*/ 3107266 w 3602566"/>
              <a:gd name="connsiteY115" fmla="*/ 1917700 h 2002366"/>
              <a:gd name="connsiteX116" fmla="*/ 3200400 w 3602566"/>
              <a:gd name="connsiteY116" fmla="*/ 1917700 h 2002366"/>
              <a:gd name="connsiteX117" fmla="*/ 3200400 w 3602566"/>
              <a:gd name="connsiteY117" fmla="*/ 2002366 h 2002366"/>
              <a:gd name="connsiteX118" fmla="*/ 3602566 w 3602566"/>
              <a:gd name="connsiteY118" fmla="*/ 2002366 h 2002366"/>
              <a:gd name="connsiteX0" fmla="*/ 0 w 3602566"/>
              <a:gd name="connsiteY0" fmla="*/ 0 h 2002366"/>
              <a:gd name="connsiteX1" fmla="*/ 105833 w 3602566"/>
              <a:gd name="connsiteY1" fmla="*/ 0 h 2002366"/>
              <a:gd name="connsiteX2" fmla="*/ 105833 w 3602566"/>
              <a:gd name="connsiteY2" fmla="*/ 16933 h 2002366"/>
              <a:gd name="connsiteX3" fmla="*/ 203200 w 3602566"/>
              <a:gd name="connsiteY3" fmla="*/ 16933 h 2002366"/>
              <a:gd name="connsiteX4" fmla="*/ 203200 w 3602566"/>
              <a:gd name="connsiteY4" fmla="*/ 55033 h 2002366"/>
              <a:gd name="connsiteX5" fmla="*/ 237066 w 3602566"/>
              <a:gd name="connsiteY5" fmla="*/ 55033 h 2002366"/>
              <a:gd name="connsiteX6" fmla="*/ 237066 w 3602566"/>
              <a:gd name="connsiteY6" fmla="*/ 84666 h 2002366"/>
              <a:gd name="connsiteX7" fmla="*/ 283633 w 3602566"/>
              <a:gd name="connsiteY7" fmla="*/ 84666 h 2002366"/>
              <a:gd name="connsiteX8" fmla="*/ 283633 w 3602566"/>
              <a:gd name="connsiteY8" fmla="*/ 118533 h 2002366"/>
              <a:gd name="connsiteX9" fmla="*/ 350837 w 3602566"/>
              <a:gd name="connsiteY9" fmla="*/ 116946 h 2002366"/>
              <a:gd name="connsiteX10" fmla="*/ 351366 w 3602566"/>
              <a:gd name="connsiteY10" fmla="*/ 139700 h 2002366"/>
              <a:gd name="connsiteX11" fmla="*/ 427566 w 3602566"/>
              <a:gd name="connsiteY11" fmla="*/ 139700 h 2002366"/>
              <a:gd name="connsiteX12" fmla="*/ 427566 w 3602566"/>
              <a:gd name="connsiteY12" fmla="*/ 139700 h 2002366"/>
              <a:gd name="connsiteX13" fmla="*/ 427566 w 3602566"/>
              <a:gd name="connsiteY13" fmla="*/ 169333 h 2002366"/>
              <a:gd name="connsiteX14" fmla="*/ 474133 w 3602566"/>
              <a:gd name="connsiteY14" fmla="*/ 169333 h 2002366"/>
              <a:gd name="connsiteX15" fmla="*/ 474133 w 3602566"/>
              <a:gd name="connsiteY15" fmla="*/ 198966 h 2002366"/>
              <a:gd name="connsiteX16" fmla="*/ 512233 w 3602566"/>
              <a:gd name="connsiteY16" fmla="*/ 198966 h 2002366"/>
              <a:gd name="connsiteX17" fmla="*/ 512233 w 3602566"/>
              <a:gd name="connsiteY17" fmla="*/ 224366 h 2002366"/>
              <a:gd name="connsiteX18" fmla="*/ 537633 w 3602566"/>
              <a:gd name="connsiteY18" fmla="*/ 224366 h 2002366"/>
              <a:gd name="connsiteX19" fmla="*/ 537633 w 3602566"/>
              <a:gd name="connsiteY19" fmla="*/ 238654 h 2002366"/>
              <a:gd name="connsiteX20" fmla="*/ 567796 w 3602566"/>
              <a:gd name="connsiteY20" fmla="*/ 252941 h 2002366"/>
              <a:gd name="connsiteX21" fmla="*/ 588433 w 3602566"/>
              <a:gd name="connsiteY21" fmla="*/ 266700 h 2002366"/>
              <a:gd name="connsiteX22" fmla="*/ 639233 w 3602566"/>
              <a:gd name="connsiteY22" fmla="*/ 266700 h 2002366"/>
              <a:gd name="connsiteX23" fmla="*/ 639233 w 3602566"/>
              <a:gd name="connsiteY23" fmla="*/ 292100 h 2002366"/>
              <a:gd name="connsiteX24" fmla="*/ 694266 w 3602566"/>
              <a:gd name="connsiteY24" fmla="*/ 292100 h 2002366"/>
              <a:gd name="connsiteX25" fmla="*/ 694266 w 3602566"/>
              <a:gd name="connsiteY25" fmla="*/ 313266 h 2002366"/>
              <a:gd name="connsiteX26" fmla="*/ 723900 w 3602566"/>
              <a:gd name="connsiteY26" fmla="*/ 313266 h 2002366"/>
              <a:gd name="connsiteX27" fmla="*/ 723900 w 3602566"/>
              <a:gd name="connsiteY27" fmla="*/ 351366 h 2002366"/>
              <a:gd name="connsiteX28" fmla="*/ 783166 w 3602566"/>
              <a:gd name="connsiteY28" fmla="*/ 351366 h 2002366"/>
              <a:gd name="connsiteX29" fmla="*/ 783166 w 3602566"/>
              <a:gd name="connsiteY29" fmla="*/ 372533 h 2002366"/>
              <a:gd name="connsiteX30" fmla="*/ 808566 w 3602566"/>
              <a:gd name="connsiteY30" fmla="*/ 372533 h 2002366"/>
              <a:gd name="connsiteX31" fmla="*/ 808566 w 3602566"/>
              <a:gd name="connsiteY31" fmla="*/ 406400 h 2002366"/>
              <a:gd name="connsiteX32" fmla="*/ 825500 w 3602566"/>
              <a:gd name="connsiteY32" fmla="*/ 406400 h 2002366"/>
              <a:gd name="connsiteX33" fmla="*/ 825500 w 3602566"/>
              <a:gd name="connsiteY33" fmla="*/ 448733 h 2002366"/>
              <a:gd name="connsiteX34" fmla="*/ 931333 w 3602566"/>
              <a:gd name="connsiteY34" fmla="*/ 448733 h 2002366"/>
              <a:gd name="connsiteX35" fmla="*/ 931333 w 3602566"/>
              <a:gd name="connsiteY35" fmla="*/ 465666 h 2002366"/>
              <a:gd name="connsiteX36" fmla="*/ 956733 w 3602566"/>
              <a:gd name="connsiteY36" fmla="*/ 465666 h 2002366"/>
              <a:gd name="connsiteX37" fmla="*/ 956733 w 3602566"/>
              <a:gd name="connsiteY37" fmla="*/ 499533 h 2002366"/>
              <a:gd name="connsiteX38" fmla="*/ 982133 w 3602566"/>
              <a:gd name="connsiteY38" fmla="*/ 499533 h 2002366"/>
              <a:gd name="connsiteX39" fmla="*/ 982133 w 3602566"/>
              <a:gd name="connsiteY39" fmla="*/ 524933 h 2002366"/>
              <a:gd name="connsiteX40" fmla="*/ 1007533 w 3602566"/>
              <a:gd name="connsiteY40" fmla="*/ 524933 h 2002366"/>
              <a:gd name="connsiteX41" fmla="*/ 1007533 w 3602566"/>
              <a:gd name="connsiteY41" fmla="*/ 563033 h 2002366"/>
              <a:gd name="connsiteX42" fmla="*/ 1041400 w 3602566"/>
              <a:gd name="connsiteY42" fmla="*/ 563033 h 2002366"/>
              <a:gd name="connsiteX43" fmla="*/ 1041400 w 3602566"/>
              <a:gd name="connsiteY43" fmla="*/ 563033 h 2002366"/>
              <a:gd name="connsiteX44" fmla="*/ 1044046 w 3602566"/>
              <a:gd name="connsiteY44" fmla="*/ 592666 h 2002366"/>
              <a:gd name="connsiteX45" fmla="*/ 1071033 w 3602566"/>
              <a:gd name="connsiteY45" fmla="*/ 618066 h 2002366"/>
              <a:gd name="connsiteX46" fmla="*/ 1109133 w 3602566"/>
              <a:gd name="connsiteY46" fmla="*/ 618066 h 2002366"/>
              <a:gd name="connsiteX47" fmla="*/ 1109133 w 3602566"/>
              <a:gd name="connsiteY47" fmla="*/ 643995 h 2002366"/>
              <a:gd name="connsiteX48" fmla="*/ 1163637 w 3602566"/>
              <a:gd name="connsiteY48" fmla="*/ 645583 h 2002366"/>
              <a:gd name="connsiteX49" fmla="*/ 1168400 w 3602566"/>
              <a:gd name="connsiteY49" fmla="*/ 681566 h 2002366"/>
              <a:gd name="connsiteX50" fmla="*/ 1214966 w 3602566"/>
              <a:gd name="connsiteY50" fmla="*/ 681566 h 2002366"/>
              <a:gd name="connsiteX51" fmla="*/ 1214966 w 3602566"/>
              <a:gd name="connsiteY51" fmla="*/ 715433 h 2002366"/>
              <a:gd name="connsiteX52" fmla="*/ 1265766 w 3602566"/>
              <a:gd name="connsiteY52" fmla="*/ 715433 h 2002366"/>
              <a:gd name="connsiteX53" fmla="*/ 1265766 w 3602566"/>
              <a:gd name="connsiteY53" fmla="*/ 736600 h 2002366"/>
              <a:gd name="connsiteX54" fmla="*/ 1320800 w 3602566"/>
              <a:gd name="connsiteY54" fmla="*/ 736600 h 2002366"/>
              <a:gd name="connsiteX55" fmla="*/ 1320800 w 3602566"/>
              <a:gd name="connsiteY55" fmla="*/ 766233 h 2002366"/>
              <a:gd name="connsiteX56" fmla="*/ 1384300 w 3602566"/>
              <a:gd name="connsiteY56" fmla="*/ 766233 h 2002366"/>
              <a:gd name="connsiteX57" fmla="*/ 1384300 w 3602566"/>
              <a:gd name="connsiteY57" fmla="*/ 791633 h 2002366"/>
              <a:gd name="connsiteX58" fmla="*/ 1456266 w 3602566"/>
              <a:gd name="connsiteY58" fmla="*/ 791633 h 2002366"/>
              <a:gd name="connsiteX59" fmla="*/ 1456266 w 3602566"/>
              <a:gd name="connsiteY59" fmla="*/ 821266 h 2002366"/>
              <a:gd name="connsiteX60" fmla="*/ 1528233 w 3602566"/>
              <a:gd name="connsiteY60" fmla="*/ 821266 h 2002366"/>
              <a:gd name="connsiteX61" fmla="*/ 1526648 w 3602566"/>
              <a:gd name="connsiteY61" fmla="*/ 846666 h 2002366"/>
              <a:gd name="connsiteX62" fmla="*/ 1592262 w 3602566"/>
              <a:gd name="connsiteY62" fmla="*/ 843491 h 2002366"/>
              <a:gd name="connsiteX63" fmla="*/ 1592263 w 3602566"/>
              <a:gd name="connsiteY63" fmla="*/ 874713 h 2002366"/>
              <a:gd name="connsiteX64" fmla="*/ 1646237 w 3602566"/>
              <a:gd name="connsiteY64" fmla="*/ 873125 h 2002366"/>
              <a:gd name="connsiteX65" fmla="*/ 1651000 w 3602566"/>
              <a:gd name="connsiteY65" fmla="*/ 918633 h 2002366"/>
              <a:gd name="connsiteX66" fmla="*/ 1706033 w 3602566"/>
              <a:gd name="connsiteY66" fmla="*/ 918633 h 2002366"/>
              <a:gd name="connsiteX67" fmla="*/ 1706033 w 3602566"/>
              <a:gd name="connsiteY67" fmla="*/ 948266 h 2002366"/>
              <a:gd name="connsiteX68" fmla="*/ 1773766 w 3602566"/>
              <a:gd name="connsiteY68" fmla="*/ 948266 h 2002366"/>
              <a:gd name="connsiteX69" fmla="*/ 1773766 w 3602566"/>
              <a:gd name="connsiteY69" fmla="*/ 982133 h 2002366"/>
              <a:gd name="connsiteX70" fmla="*/ 1833033 w 3602566"/>
              <a:gd name="connsiteY70" fmla="*/ 982133 h 2002366"/>
              <a:gd name="connsiteX71" fmla="*/ 1833033 w 3602566"/>
              <a:gd name="connsiteY71" fmla="*/ 1028700 h 2002366"/>
              <a:gd name="connsiteX72" fmla="*/ 1879600 w 3602566"/>
              <a:gd name="connsiteY72" fmla="*/ 1028700 h 2002366"/>
              <a:gd name="connsiteX73" fmla="*/ 1879600 w 3602566"/>
              <a:gd name="connsiteY73" fmla="*/ 1087966 h 2002366"/>
              <a:gd name="connsiteX74" fmla="*/ 1912938 w 3602566"/>
              <a:gd name="connsiteY74" fmla="*/ 1087966 h 2002366"/>
              <a:gd name="connsiteX75" fmla="*/ 1913995 w 3602566"/>
              <a:gd name="connsiteY75" fmla="*/ 1125537 h 2002366"/>
              <a:gd name="connsiteX76" fmla="*/ 1955800 w 3602566"/>
              <a:gd name="connsiteY76" fmla="*/ 1126066 h 2002366"/>
              <a:gd name="connsiteX77" fmla="*/ 1955800 w 3602566"/>
              <a:gd name="connsiteY77" fmla="*/ 1164166 h 2002366"/>
              <a:gd name="connsiteX78" fmla="*/ 2001837 w 3602566"/>
              <a:gd name="connsiteY78" fmla="*/ 1162579 h 2002366"/>
              <a:gd name="connsiteX79" fmla="*/ 2003425 w 3602566"/>
              <a:gd name="connsiteY79" fmla="*/ 1208087 h 2002366"/>
              <a:gd name="connsiteX80" fmla="*/ 2071688 w 3602566"/>
              <a:gd name="connsiteY80" fmla="*/ 1208088 h 2002366"/>
              <a:gd name="connsiteX81" fmla="*/ 2074862 w 3602566"/>
              <a:gd name="connsiteY81" fmla="*/ 1244600 h 2002366"/>
              <a:gd name="connsiteX82" fmla="*/ 2116666 w 3602566"/>
              <a:gd name="connsiteY82" fmla="*/ 1244600 h 2002366"/>
              <a:gd name="connsiteX83" fmla="*/ 2115079 w 3602566"/>
              <a:gd name="connsiteY83" fmla="*/ 1271588 h 2002366"/>
              <a:gd name="connsiteX84" fmla="*/ 2155295 w 3602566"/>
              <a:gd name="connsiteY84" fmla="*/ 1277938 h 2002366"/>
              <a:gd name="connsiteX85" fmla="*/ 2153708 w 3602566"/>
              <a:gd name="connsiteY85" fmla="*/ 1314979 h 2002366"/>
              <a:gd name="connsiteX86" fmla="*/ 2222500 w 3602566"/>
              <a:gd name="connsiteY86" fmla="*/ 1316566 h 2002366"/>
              <a:gd name="connsiteX87" fmla="*/ 2222500 w 3602566"/>
              <a:gd name="connsiteY87" fmla="*/ 1346200 h 2002366"/>
              <a:gd name="connsiteX88" fmla="*/ 2290233 w 3602566"/>
              <a:gd name="connsiteY88" fmla="*/ 1346200 h 2002366"/>
              <a:gd name="connsiteX89" fmla="*/ 2290233 w 3602566"/>
              <a:gd name="connsiteY89" fmla="*/ 1397000 h 2002366"/>
              <a:gd name="connsiteX90" fmla="*/ 2349500 w 3602566"/>
              <a:gd name="connsiteY90" fmla="*/ 1397000 h 2002366"/>
              <a:gd name="connsiteX91" fmla="*/ 2349500 w 3602566"/>
              <a:gd name="connsiteY91" fmla="*/ 1397000 h 2002366"/>
              <a:gd name="connsiteX92" fmla="*/ 2413000 w 3602566"/>
              <a:gd name="connsiteY92" fmla="*/ 1397000 h 2002366"/>
              <a:gd name="connsiteX93" fmla="*/ 2413000 w 3602566"/>
              <a:gd name="connsiteY93" fmla="*/ 1456266 h 2002366"/>
              <a:gd name="connsiteX94" fmla="*/ 2480733 w 3602566"/>
              <a:gd name="connsiteY94" fmla="*/ 1456266 h 2002366"/>
              <a:gd name="connsiteX95" fmla="*/ 2480733 w 3602566"/>
              <a:gd name="connsiteY95" fmla="*/ 1477433 h 2002366"/>
              <a:gd name="connsiteX96" fmla="*/ 2569633 w 3602566"/>
              <a:gd name="connsiteY96" fmla="*/ 1477433 h 2002366"/>
              <a:gd name="connsiteX97" fmla="*/ 2569633 w 3602566"/>
              <a:gd name="connsiteY97" fmla="*/ 1536700 h 2002366"/>
              <a:gd name="connsiteX98" fmla="*/ 2624666 w 3602566"/>
              <a:gd name="connsiteY98" fmla="*/ 1536700 h 2002366"/>
              <a:gd name="connsiteX99" fmla="*/ 2624666 w 3602566"/>
              <a:gd name="connsiteY99" fmla="*/ 1566333 h 2002366"/>
              <a:gd name="connsiteX100" fmla="*/ 2662766 w 3602566"/>
              <a:gd name="connsiteY100" fmla="*/ 1566333 h 2002366"/>
              <a:gd name="connsiteX101" fmla="*/ 2662766 w 3602566"/>
              <a:gd name="connsiteY101" fmla="*/ 1604433 h 2002366"/>
              <a:gd name="connsiteX102" fmla="*/ 2717800 w 3602566"/>
              <a:gd name="connsiteY102" fmla="*/ 1604433 h 2002366"/>
              <a:gd name="connsiteX103" fmla="*/ 2717800 w 3602566"/>
              <a:gd name="connsiteY103" fmla="*/ 1634066 h 2002366"/>
              <a:gd name="connsiteX104" fmla="*/ 2764366 w 3602566"/>
              <a:gd name="connsiteY104" fmla="*/ 1634066 h 2002366"/>
              <a:gd name="connsiteX105" fmla="*/ 2764366 w 3602566"/>
              <a:gd name="connsiteY105" fmla="*/ 1680633 h 2002366"/>
              <a:gd name="connsiteX106" fmla="*/ 2874433 w 3602566"/>
              <a:gd name="connsiteY106" fmla="*/ 1680633 h 2002366"/>
              <a:gd name="connsiteX107" fmla="*/ 2874433 w 3602566"/>
              <a:gd name="connsiteY107" fmla="*/ 1731433 h 2002366"/>
              <a:gd name="connsiteX108" fmla="*/ 2963333 w 3602566"/>
              <a:gd name="connsiteY108" fmla="*/ 1731433 h 2002366"/>
              <a:gd name="connsiteX109" fmla="*/ 2963333 w 3602566"/>
              <a:gd name="connsiteY109" fmla="*/ 1786466 h 2002366"/>
              <a:gd name="connsiteX110" fmla="*/ 3005666 w 3602566"/>
              <a:gd name="connsiteY110" fmla="*/ 1786466 h 2002366"/>
              <a:gd name="connsiteX111" fmla="*/ 3005666 w 3602566"/>
              <a:gd name="connsiteY111" fmla="*/ 1820333 h 2002366"/>
              <a:gd name="connsiteX112" fmla="*/ 3043766 w 3602566"/>
              <a:gd name="connsiteY112" fmla="*/ 1820333 h 2002366"/>
              <a:gd name="connsiteX113" fmla="*/ 3043766 w 3602566"/>
              <a:gd name="connsiteY113" fmla="*/ 1858433 h 2002366"/>
              <a:gd name="connsiteX114" fmla="*/ 3107266 w 3602566"/>
              <a:gd name="connsiteY114" fmla="*/ 1858433 h 2002366"/>
              <a:gd name="connsiteX115" fmla="*/ 3107266 w 3602566"/>
              <a:gd name="connsiteY115" fmla="*/ 1917700 h 2002366"/>
              <a:gd name="connsiteX116" fmla="*/ 3200400 w 3602566"/>
              <a:gd name="connsiteY116" fmla="*/ 1917700 h 2002366"/>
              <a:gd name="connsiteX117" fmla="*/ 3200400 w 3602566"/>
              <a:gd name="connsiteY117" fmla="*/ 2002366 h 2002366"/>
              <a:gd name="connsiteX118" fmla="*/ 3602566 w 3602566"/>
              <a:gd name="connsiteY118" fmla="*/ 2002366 h 2002366"/>
              <a:gd name="connsiteX0" fmla="*/ 0 w 3602566"/>
              <a:gd name="connsiteY0" fmla="*/ 0 h 2002366"/>
              <a:gd name="connsiteX1" fmla="*/ 105833 w 3602566"/>
              <a:gd name="connsiteY1" fmla="*/ 0 h 2002366"/>
              <a:gd name="connsiteX2" fmla="*/ 105833 w 3602566"/>
              <a:gd name="connsiteY2" fmla="*/ 16933 h 2002366"/>
              <a:gd name="connsiteX3" fmla="*/ 203200 w 3602566"/>
              <a:gd name="connsiteY3" fmla="*/ 16933 h 2002366"/>
              <a:gd name="connsiteX4" fmla="*/ 203200 w 3602566"/>
              <a:gd name="connsiteY4" fmla="*/ 55033 h 2002366"/>
              <a:gd name="connsiteX5" fmla="*/ 237066 w 3602566"/>
              <a:gd name="connsiteY5" fmla="*/ 55033 h 2002366"/>
              <a:gd name="connsiteX6" fmla="*/ 237066 w 3602566"/>
              <a:gd name="connsiteY6" fmla="*/ 84666 h 2002366"/>
              <a:gd name="connsiteX7" fmla="*/ 283633 w 3602566"/>
              <a:gd name="connsiteY7" fmla="*/ 84666 h 2002366"/>
              <a:gd name="connsiteX8" fmla="*/ 283633 w 3602566"/>
              <a:gd name="connsiteY8" fmla="*/ 118533 h 2002366"/>
              <a:gd name="connsiteX9" fmla="*/ 350837 w 3602566"/>
              <a:gd name="connsiteY9" fmla="*/ 116946 h 2002366"/>
              <a:gd name="connsiteX10" fmla="*/ 351366 w 3602566"/>
              <a:gd name="connsiteY10" fmla="*/ 139700 h 2002366"/>
              <a:gd name="connsiteX11" fmla="*/ 427566 w 3602566"/>
              <a:gd name="connsiteY11" fmla="*/ 139700 h 2002366"/>
              <a:gd name="connsiteX12" fmla="*/ 427566 w 3602566"/>
              <a:gd name="connsiteY12" fmla="*/ 139700 h 2002366"/>
              <a:gd name="connsiteX13" fmla="*/ 427566 w 3602566"/>
              <a:gd name="connsiteY13" fmla="*/ 169333 h 2002366"/>
              <a:gd name="connsiteX14" fmla="*/ 474133 w 3602566"/>
              <a:gd name="connsiteY14" fmla="*/ 169333 h 2002366"/>
              <a:gd name="connsiteX15" fmla="*/ 474133 w 3602566"/>
              <a:gd name="connsiteY15" fmla="*/ 198966 h 2002366"/>
              <a:gd name="connsiteX16" fmla="*/ 512233 w 3602566"/>
              <a:gd name="connsiteY16" fmla="*/ 198966 h 2002366"/>
              <a:gd name="connsiteX17" fmla="*/ 512233 w 3602566"/>
              <a:gd name="connsiteY17" fmla="*/ 224366 h 2002366"/>
              <a:gd name="connsiteX18" fmla="*/ 537633 w 3602566"/>
              <a:gd name="connsiteY18" fmla="*/ 224366 h 2002366"/>
              <a:gd name="connsiteX19" fmla="*/ 537633 w 3602566"/>
              <a:gd name="connsiteY19" fmla="*/ 238654 h 2002366"/>
              <a:gd name="connsiteX20" fmla="*/ 567796 w 3602566"/>
              <a:gd name="connsiteY20" fmla="*/ 252941 h 2002366"/>
              <a:gd name="connsiteX21" fmla="*/ 588433 w 3602566"/>
              <a:gd name="connsiteY21" fmla="*/ 266700 h 2002366"/>
              <a:gd name="connsiteX22" fmla="*/ 639233 w 3602566"/>
              <a:gd name="connsiteY22" fmla="*/ 266700 h 2002366"/>
              <a:gd name="connsiteX23" fmla="*/ 639233 w 3602566"/>
              <a:gd name="connsiteY23" fmla="*/ 292100 h 2002366"/>
              <a:gd name="connsiteX24" fmla="*/ 694266 w 3602566"/>
              <a:gd name="connsiteY24" fmla="*/ 292100 h 2002366"/>
              <a:gd name="connsiteX25" fmla="*/ 694266 w 3602566"/>
              <a:gd name="connsiteY25" fmla="*/ 313266 h 2002366"/>
              <a:gd name="connsiteX26" fmla="*/ 723900 w 3602566"/>
              <a:gd name="connsiteY26" fmla="*/ 313266 h 2002366"/>
              <a:gd name="connsiteX27" fmla="*/ 723900 w 3602566"/>
              <a:gd name="connsiteY27" fmla="*/ 351366 h 2002366"/>
              <a:gd name="connsiteX28" fmla="*/ 783166 w 3602566"/>
              <a:gd name="connsiteY28" fmla="*/ 351366 h 2002366"/>
              <a:gd name="connsiteX29" fmla="*/ 783166 w 3602566"/>
              <a:gd name="connsiteY29" fmla="*/ 372533 h 2002366"/>
              <a:gd name="connsiteX30" fmla="*/ 808566 w 3602566"/>
              <a:gd name="connsiteY30" fmla="*/ 372533 h 2002366"/>
              <a:gd name="connsiteX31" fmla="*/ 808566 w 3602566"/>
              <a:gd name="connsiteY31" fmla="*/ 406400 h 2002366"/>
              <a:gd name="connsiteX32" fmla="*/ 825500 w 3602566"/>
              <a:gd name="connsiteY32" fmla="*/ 406400 h 2002366"/>
              <a:gd name="connsiteX33" fmla="*/ 825500 w 3602566"/>
              <a:gd name="connsiteY33" fmla="*/ 448733 h 2002366"/>
              <a:gd name="connsiteX34" fmla="*/ 931333 w 3602566"/>
              <a:gd name="connsiteY34" fmla="*/ 448733 h 2002366"/>
              <a:gd name="connsiteX35" fmla="*/ 931333 w 3602566"/>
              <a:gd name="connsiteY35" fmla="*/ 465666 h 2002366"/>
              <a:gd name="connsiteX36" fmla="*/ 956733 w 3602566"/>
              <a:gd name="connsiteY36" fmla="*/ 465666 h 2002366"/>
              <a:gd name="connsiteX37" fmla="*/ 956733 w 3602566"/>
              <a:gd name="connsiteY37" fmla="*/ 499533 h 2002366"/>
              <a:gd name="connsiteX38" fmla="*/ 982133 w 3602566"/>
              <a:gd name="connsiteY38" fmla="*/ 499533 h 2002366"/>
              <a:gd name="connsiteX39" fmla="*/ 982133 w 3602566"/>
              <a:gd name="connsiteY39" fmla="*/ 524933 h 2002366"/>
              <a:gd name="connsiteX40" fmla="*/ 1007533 w 3602566"/>
              <a:gd name="connsiteY40" fmla="*/ 524933 h 2002366"/>
              <a:gd name="connsiteX41" fmla="*/ 1007533 w 3602566"/>
              <a:gd name="connsiteY41" fmla="*/ 563033 h 2002366"/>
              <a:gd name="connsiteX42" fmla="*/ 1041400 w 3602566"/>
              <a:gd name="connsiteY42" fmla="*/ 563033 h 2002366"/>
              <a:gd name="connsiteX43" fmla="*/ 1041400 w 3602566"/>
              <a:gd name="connsiteY43" fmla="*/ 563033 h 2002366"/>
              <a:gd name="connsiteX44" fmla="*/ 1044046 w 3602566"/>
              <a:gd name="connsiteY44" fmla="*/ 592666 h 2002366"/>
              <a:gd name="connsiteX45" fmla="*/ 1071033 w 3602566"/>
              <a:gd name="connsiteY45" fmla="*/ 618066 h 2002366"/>
              <a:gd name="connsiteX46" fmla="*/ 1109133 w 3602566"/>
              <a:gd name="connsiteY46" fmla="*/ 618066 h 2002366"/>
              <a:gd name="connsiteX47" fmla="*/ 1109133 w 3602566"/>
              <a:gd name="connsiteY47" fmla="*/ 643995 h 2002366"/>
              <a:gd name="connsiteX48" fmla="*/ 1163637 w 3602566"/>
              <a:gd name="connsiteY48" fmla="*/ 645583 h 2002366"/>
              <a:gd name="connsiteX49" fmla="*/ 1168400 w 3602566"/>
              <a:gd name="connsiteY49" fmla="*/ 681566 h 2002366"/>
              <a:gd name="connsiteX50" fmla="*/ 1214966 w 3602566"/>
              <a:gd name="connsiteY50" fmla="*/ 681566 h 2002366"/>
              <a:gd name="connsiteX51" fmla="*/ 1214966 w 3602566"/>
              <a:gd name="connsiteY51" fmla="*/ 715433 h 2002366"/>
              <a:gd name="connsiteX52" fmla="*/ 1265766 w 3602566"/>
              <a:gd name="connsiteY52" fmla="*/ 715433 h 2002366"/>
              <a:gd name="connsiteX53" fmla="*/ 1265766 w 3602566"/>
              <a:gd name="connsiteY53" fmla="*/ 736600 h 2002366"/>
              <a:gd name="connsiteX54" fmla="*/ 1320800 w 3602566"/>
              <a:gd name="connsiteY54" fmla="*/ 736600 h 2002366"/>
              <a:gd name="connsiteX55" fmla="*/ 1320800 w 3602566"/>
              <a:gd name="connsiteY55" fmla="*/ 766233 h 2002366"/>
              <a:gd name="connsiteX56" fmla="*/ 1384300 w 3602566"/>
              <a:gd name="connsiteY56" fmla="*/ 766233 h 2002366"/>
              <a:gd name="connsiteX57" fmla="*/ 1384300 w 3602566"/>
              <a:gd name="connsiteY57" fmla="*/ 791633 h 2002366"/>
              <a:gd name="connsiteX58" fmla="*/ 1456266 w 3602566"/>
              <a:gd name="connsiteY58" fmla="*/ 791633 h 2002366"/>
              <a:gd name="connsiteX59" fmla="*/ 1456266 w 3602566"/>
              <a:gd name="connsiteY59" fmla="*/ 821266 h 2002366"/>
              <a:gd name="connsiteX60" fmla="*/ 1528233 w 3602566"/>
              <a:gd name="connsiteY60" fmla="*/ 821266 h 2002366"/>
              <a:gd name="connsiteX61" fmla="*/ 1526648 w 3602566"/>
              <a:gd name="connsiteY61" fmla="*/ 846666 h 2002366"/>
              <a:gd name="connsiteX62" fmla="*/ 1592262 w 3602566"/>
              <a:gd name="connsiteY62" fmla="*/ 843491 h 2002366"/>
              <a:gd name="connsiteX63" fmla="*/ 1592263 w 3602566"/>
              <a:gd name="connsiteY63" fmla="*/ 874713 h 2002366"/>
              <a:gd name="connsiteX64" fmla="*/ 1646237 w 3602566"/>
              <a:gd name="connsiteY64" fmla="*/ 873125 h 2002366"/>
              <a:gd name="connsiteX65" fmla="*/ 1651000 w 3602566"/>
              <a:gd name="connsiteY65" fmla="*/ 918633 h 2002366"/>
              <a:gd name="connsiteX66" fmla="*/ 1706033 w 3602566"/>
              <a:gd name="connsiteY66" fmla="*/ 918633 h 2002366"/>
              <a:gd name="connsiteX67" fmla="*/ 1706033 w 3602566"/>
              <a:gd name="connsiteY67" fmla="*/ 948266 h 2002366"/>
              <a:gd name="connsiteX68" fmla="*/ 1773766 w 3602566"/>
              <a:gd name="connsiteY68" fmla="*/ 948266 h 2002366"/>
              <a:gd name="connsiteX69" fmla="*/ 1773766 w 3602566"/>
              <a:gd name="connsiteY69" fmla="*/ 982133 h 2002366"/>
              <a:gd name="connsiteX70" fmla="*/ 1833033 w 3602566"/>
              <a:gd name="connsiteY70" fmla="*/ 982133 h 2002366"/>
              <a:gd name="connsiteX71" fmla="*/ 1833033 w 3602566"/>
              <a:gd name="connsiteY71" fmla="*/ 1028700 h 2002366"/>
              <a:gd name="connsiteX72" fmla="*/ 1879600 w 3602566"/>
              <a:gd name="connsiteY72" fmla="*/ 1028700 h 2002366"/>
              <a:gd name="connsiteX73" fmla="*/ 1879600 w 3602566"/>
              <a:gd name="connsiteY73" fmla="*/ 1087966 h 2002366"/>
              <a:gd name="connsiteX74" fmla="*/ 1912938 w 3602566"/>
              <a:gd name="connsiteY74" fmla="*/ 1087966 h 2002366"/>
              <a:gd name="connsiteX75" fmla="*/ 1913995 w 3602566"/>
              <a:gd name="connsiteY75" fmla="*/ 1125537 h 2002366"/>
              <a:gd name="connsiteX76" fmla="*/ 1955800 w 3602566"/>
              <a:gd name="connsiteY76" fmla="*/ 1126066 h 2002366"/>
              <a:gd name="connsiteX77" fmla="*/ 1955800 w 3602566"/>
              <a:gd name="connsiteY77" fmla="*/ 1164166 h 2002366"/>
              <a:gd name="connsiteX78" fmla="*/ 2001837 w 3602566"/>
              <a:gd name="connsiteY78" fmla="*/ 1162579 h 2002366"/>
              <a:gd name="connsiteX79" fmla="*/ 2003425 w 3602566"/>
              <a:gd name="connsiteY79" fmla="*/ 1208087 h 2002366"/>
              <a:gd name="connsiteX80" fmla="*/ 2071688 w 3602566"/>
              <a:gd name="connsiteY80" fmla="*/ 1208088 h 2002366"/>
              <a:gd name="connsiteX81" fmla="*/ 2074862 w 3602566"/>
              <a:gd name="connsiteY81" fmla="*/ 1244600 h 2002366"/>
              <a:gd name="connsiteX82" fmla="*/ 2116666 w 3602566"/>
              <a:gd name="connsiteY82" fmla="*/ 1244600 h 2002366"/>
              <a:gd name="connsiteX83" fmla="*/ 2115079 w 3602566"/>
              <a:gd name="connsiteY83" fmla="*/ 1271588 h 2002366"/>
              <a:gd name="connsiteX84" fmla="*/ 2155295 w 3602566"/>
              <a:gd name="connsiteY84" fmla="*/ 1270000 h 2002366"/>
              <a:gd name="connsiteX85" fmla="*/ 2153708 w 3602566"/>
              <a:gd name="connsiteY85" fmla="*/ 1314979 h 2002366"/>
              <a:gd name="connsiteX86" fmla="*/ 2222500 w 3602566"/>
              <a:gd name="connsiteY86" fmla="*/ 1316566 h 2002366"/>
              <a:gd name="connsiteX87" fmla="*/ 2222500 w 3602566"/>
              <a:gd name="connsiteY87" fmla="*/ 1346200 h 2002366"/>
              <a:gd name="connsiteX88" fmla="*/ 2290233 w 3602566"/>
              <a:gd name="connsiteY88" fmla="*/ 1346200 h 2002366"/>
              <a:gd name="connsiteX89" fmla="*/ 2290233 w 3602566"/>
              <a:gd name="connsiteY89" fmla="*/ 1397000 h 2002366"/>
              <a:gd name="connsiteX90" fmla="*/ 2349500 w 3602566"/>
              <a:gd name="connsiteY90" fmla="*/ 1397000 h 2002366"/>
              <a:gd name="connsiteX91" fmla="*/ 2349500 w 3602566"/>
              <a:gd name="connsiteY91" fmla="*/ 1397000 h 2002366"/>
              <a:gd name="connsiteX92" fmla="*/ 2413000 w 3602566"/>
              <a:gd name="connsiteY92" fmla="*/ 1397000 h 2002366"/>
              <a:gd name="connsiteX93" fmla="*/ 2413000 w 3602566"/>
              <a:gd name="connsiteY93" fmla="*/ 1456266 h 2002366"/>
              <a:gd name="connsiteX94" fmla="*/ 2480733 w 3602566"/>
              <a:gd name="connsiteY94" fmla="*/ 1456266 h 2002366"/>
              <a:gd name="connsiteX95" fmla="*/ 2480733 w 3602566"/>
              <a:gd name="connsiteY95" fmla="*/ 1477433 h 2002366"/>
              <a:gd name="connsiteX96" fmla="*/ 2569633 w 3602566"/>
              <a:gd name="connsiteY96" fmla="*/ 1477433 h 2002366"/>
              <a:gd name="connsiteX97" fmla="*/ 2569633 w 3602566"/>
              <a:gd name="connsiteY97" fmla="*/ 1536700 h 2002366"/>
              <a:gd name="connsiteX98" fmla="*/ 2624666 w 3602566"/>
              <a:gd name="connsiteY98" fmla="*/ 1536700 h 2002366"/>
              <a:gd name="connsiteX99" fmla="*/ 2624666 w 3602566"/>
              <a:gd name="connsiteY99" fmla="*/ 1566333 h 2002366"/>
              <a:gd name="connsiteX100" fmla="*/ 2662766 w 3602566"/>
              <a:gd name="connsiteY100" fmla="*/ 1566333 h 2002366"/>
              <a:gd name="connsiteX101" fmla="*/ 2662766 w 3602566"/>
              <a:gd name="connsiteY101" fmla="*/ 1604433 h 2002366"/>
              <a:gd name="connsiteX102" fmla="*/ 2717800 w 3602566"/>
              <a:gd name="connsiteY102" fmla="*/ 1604433 h 2002366"/>
              <a:gd name="connsiteX103" fmla="*/ 2717800 w 3602566"/>
              <a:gd name="connsiteY103" fmla="*/ 1634066 h 2002366"/>
              <a:gd name="connsiteX104" fmla="*/ 2764366 w 3602566"/>
              <a:gd name="connsiteY104" fmla="*/ 1634066 h 2002366"/>
              <a:gd name="connsiteX105" fmla="*/ 2764366 w 3602566"/>
              <a:gd name="connsiteY105" fmla="*/ 1680633 h 2002366"/>
              <a:gd name="connsiteX106" fmla="*/ 2874433 w 3602566"/>
              <a:gd name="connsiteY106" fmla="*/ 1680633 h 2002366"/>
              <a:gd name="connsiteX107" fmla="*/ 2874433 w 3602566"/>
              <a:gd name="connsiteY107" fmla="*/ 1731433 h 2002366"/>
              <a:gd name="connsiteX108" fmla="*/ 2963333 w 3602566"/>
              <a:gd name="connsiteY108" fmla="*/ 1731433 h 2002366"/>
              <a:gd name="connsiteX109" fmla="*/ 2963333 w 3602566"/>
              <a:gd name="connsiteY109" fmla="*/ 1786466 h 2002366"/>
              <a:gd name="connsiteX110" fmla="*/ 3005666 w 3602566"/>
              <a:gd name="connsiteY110" fmla="*/ 1786466 h 2002366"/>
              <a:gd name="connsiteX111" fmla="*/ 3005666 w 3602566"/>
              <a:gd name="connsiteY111" fmla="*/ 1820333 h 2002366"/>
              <a:gd name="connsiteX112" fmla="*/ 3043766 w 3602566"/>
              <a:gd name="connsiteY112" fmla="*/ 1820333 h 2002366"/>
              <a:gd name="connsiteX113" fmla="*/ 3043766 w 3602566"/>
              <a:gd name="connsiteY113" fmla="*/ 1858433 h 2002366"/>
              <a:gd name="connsiteX114" fmla="*/ 3107266 w 3602566"/>
              <a:gd name="connsiteY114" fmla="*/ 1858433 h 2002366"/>
              <a:gd name="connsiteX115" fmla="*/ 3107266 w 3602566"/>
              <a:gd name="connsiteY115" fmla="*/ 1917700 h 2002366"/>
              <a:gd name="connsiteX116" fmla="*/ 3200400 w 3602566"/>
              <a:gd name="connsiteY116" fmla="*/ 1917700 h 2002366"/>
              <a:gd name="connsiteX117" fmla="*/ 3200400 w 3602566"/>
              <a:gd name="connsiteY117" fmla="*/ 2002366 h 2002366"/>
              <a:gd name="connsiteX118" fmla="*/ 3602566 w 3602566"/>
              <a:gd name="connsiteY118" fmla="*/ 2002366 h 2002366"/>
              <a:gd name="connsiteX0" fmla="*/ 0 w 3602566"/>
              <a:gd name="connsiteY0" fmla="*/ 0 h 2002366"/>
              <a:gd name="connsiteX1" fmla="*/ 105833 w 3602566"/>
              <a:gd name="connsiteY1" fmla="*/ 0 h 2002366"/>
              <a:gd name="connsiteX2" fmla="*/ 105833 w 3602566"/>
              <a:gd name="connsiteY2" fmla="*/ 16933 h 2002366"/>
              <a:gd name="connsiteX3" fmla="*/ 203200 w 3602566"/>
              <a:gd name="connsiteY3" fmla="*/ 16933 h 2002366"/>
              <a:gd name="connsiteX4" fmla="*/ 203200 w 3602566"/>
              <a:gd name="connsiteY4" fmla="*/ 55033 h 2002366"/>
              <a:gd name="connsiteX5" fmla="*/ 237066 w 3602566"/>
              <a:gd name="connsiteY5" fmla="*/ 55033 h 2002366"/>
              <a:gd name="connsiteX6" fmla="*/ 237066 w 3602566"/>
              <a:gd name="connsiteY6" fmla="*/ 84666 h 2002366"/>
              <a:gd name="connsiteX7" fmla="*/ 283633 w 3602566"/>
              <a:gd name="connsiteY7" fmla="*/ 84666 h 2002366"/>
              <a:gd name="connsiteX8" fmla="*/ 283633 w 3602566"/>
              <a:gd name="connsiteY8" fmla="*/ 118533 h 2002366"/>
              <a:gd name="connsiteX9" fmla="*/ 350837 w 3602566"/>
              <a:gd name="connsiteY9" fmla="*/ 116946 h 2002366"/>
              <a:gd name="connsiteX10" fmla="*/ 351366 w 3602566"/>
              <a:gd name="connsiteY10" fmla="*/ 139700 h 2002366"/>
              <a:gd name="connsiteX11" fmla="*/ 427566 w 3602566"/>
              <a:gd name="connsiteY11" fmla="*/ 139700 h 2002366"/>
              <a:gd name="connsiteX12" fmla="*/ 427566 w 3602566"/>
              <a:gd name="connsiteY12" fmla="*/ 139700 h 2002366"/>
              <a:gd name="connsiteX13" fmla="*/ 427566 w 3602566"/>
              <a:gd name="connsiteY13" fmla="*/ 169333 h 2002366"/>
              <a:gd name="connsiteX14" fmla="*/ 474133 w 3602566"/>
              <a:gd name="connsiteY14" fmla="*/ 169333 h 2002366"/>
              <a:gd name="connsiteX15" fmla="*/ 474133 w 3602566"/>
              <a:gd name="connsiteY15" fmla="*/ 198966 h 2002366"/>
              <a:gd name="connsiteX16" fmla="*/ 512233 w 3602566"/>
              <a:gd name="connsiteY16" fmla="*/ 198966 h 2002366"/>
              <a:gd name="connsiteX17" fmla="*/ 512233 w 3602566"/>
              <a:gd name="connsiteY17" fmla="*/ 224366 h 2002366"/>
              <a:gd name="connsiteX18" fmla="*/ 537633 w 3602566"/>
              <a:gd name="connsiteY18" fmla="*/ 224366 h 2002366"/>
              <a:gd name="connsiteX19" fmla="*/ 537633 w 3602566"/>
              <a:gd name="connsiteY19" fmla="*/ 238654 h 2002366"/>
              <a:gd name="connsiteX20" fmla="*/ 567796 w 3602566"/>
              <a:gd name="connsiteY20" fmla="*/ 252941 h 2002366"/>
              <a:gd name="connsiteX21" fmla="*/ 588433 w 3602566"/>
              <a:gd name="connsiteY21" fmla="*/ 266700 h 2002366"/>
              <a:gd name="connsiteX22" fmla="*/ 639233 w 3602566"/>
              <a:gd name="connsiteY22" fmla="*/ 266700 h 2002366"/>
              <a:gd name="connsiteX23" fmla="*/ 639233 w 3602566"/>
              <a:gd name="connsiteY23" fmla="*/ 292100 h 2002366"/>
              <a:gd name="connsiteX24" fmla="*/ 694266 w 3602566"/>
              <a:gd name="connsiteY24" fmla="*/ 292100 h 2002366"/>
              <a:gd name="connsiteX25" fmla="*/ 694266 w 3602566"/>
              <a:gd name="connsiteY25" fmla="*/ 313266 h 2002366"/>
              <a:gd name="connsiteX26" fmla="*/ 723900 w 3602566"/>
              <a:gd name="connsiteY26" fmla="*/ 313266 h 2002366"/>
              <a:gd name="connsiteX27" fmla="*/ 723900 w 3602566"/>
              <a:gd name="connsiteY27" fmla="*/ 351366 h 2002366"/>
              <a:gd name="connsiteX28" fmla="*/ 783166 w 3602566"/>
              <a:gd name="connsiteY28" fmla="*/ 351366 h 2002366"/>
              <a:gd name="connsiteX29" fmla="*/ 783166 w 3602566"/>
              <a:gd name="connsiteY29" fmla="*/ 372533 h 2002366"/>
              <a:gd name="connsiteX30" fmla="*/ 808566 w 3602566"/>
              <a:gd name="connsiteY30" fmla="*/ 372533 h 2002366"/>
              <a:gd name="connsiteX31" fmla="*/ 808566 w 3602566"/>
              <a:gd name="connsiteY31" fmla="*/ 406400 h 2002366"/>
              <a:gd name="connsiteX32" fmla="*/ 825500 w 3602566"/>
              <a:gd name="connsiteY32" fmla="*/ 406400 h 2002366"/>
              <a:gd name="connsiteX33" fmla="*/ 825500 w 3602566"/>
              <a:gd name="connsiteY33" fmla="*/ 448733 h 2002366"/>
              <a:gd name="connsiteX34" fmla="*/ 931333 w 3602566"/>
              <a:gd name="connsiteY34" fmla="*/ 448733 h 2002366"/>
              <a:gd name="connsiteX35" fmla="*/ 931333 w 3602566"/>
              <a:gd name="connsiteY35" fmla="*/ 465666 h 2002366"/>
              <a:gd name="connsiteX36" fmla="*/ 956733 w 3602566"/>
              <a:gd name="connsiteY36" fmla="*/ 465666 h 2002366"/>
              <a:gd name="connsiteX37" fmla="*/ 956733 w 3602566"/>
              <a:gd name="connsiteY37" fmla="*/ 499533 h 2002366"/>
              <a:gd name="connsiteX38" fmla="*/ 982133 w 3602566"/>
              <a:gd name="connsiteY38" fmla="*/ 499533 h 2002366"/>
              <a:gd name="connsiteX39" fmla="*/ 982133 w 3602566"/>
              <a:gd name="connsiteY39" fmla="*/ 524933 h 2002366"/>
              <a:gd name="connsiteX40" fmla="*/ 1007533 w 3602566"/>
              <a:gd name="connsiteY40" fmla="*/ 524933 h 2002366"/>
              <a:gd name="connsiteX41" fmla="*/ 1007533 w 3602566"/>
              <a:gd name="connsiteY41" fmla="*/ 563033 h 2002366"/>
              <a:gd name="connsiteX42" fmla="*/ 1041400 w 3602566"/>
              <a:gd name="connsiteY42" fmla="*/ 563033 h 2002366"/>
              <a:gd name="connsiteX43" fmla="*/ 1041400 w 3602566"/>
              <a:gd name="connsiteY43" fmla="*/ 563033 h 2002366"/>
              <a:gd name="connsiteX44" fmla="*/ 1044046 w 3602566"/>
              <a:gd name="connsiteY44" fmla="*/ 592666 h 2002366"/>
              <a:gd name="connsiteX45" fmla="*/ 1071033 w 3602566"/>
              <a:gd name="connsiteY45" fmla="*/ 618066 h 2002366"/>
              <a:gd name="connsiteX46" fmla="*/ 1109133 w 3602566"/>
              <a:gd name="connsiteY46" fmla="*/ 618066 h 2002366"/>
              <a:gd name="connsiteX47" fmla="*/ 1109133 w 3602566"/>
              <a:gd name="connsiteY47" fmla="*/ 643995 h 2002366"/>
              <a:gd name="connsiteX48" fmla="*/ 1163637 w 3602566"/>
              <a:gd name="connsiteY48" fmla="*/ 645583 h 2002366"/>
              <a:gd name="connsiteX49" fmla="*/ 1168400 w 3602566"/>
              <a:gd name="connsiteY49" fmla="*/ 681566 h 2002366"/>
              <a:gd name="connsiteX50" fmla="*/ 1214966 w 3602566"/>
              <a:gd name="connsiteY50" fmla="*/ 681566 h 2002366"/>
              <a:gd name="connsiteX51" fmla="*/ 1214966 w 3602566"/>
              <a:gd name="connsiteY51" fmla="*/ 715433 h 2002366"/>
              <a:gd name="connsiteX52" fmla="*/ 1265766 w 3602566"/>
              <a:gd name="connsiteY52" fmla="*/ 715433 h 2002366"/>
              <a:gd name="connsiteX53" fmla="*/ 1265766 w 3602566"/>
              <a:gd name="connsiteY53" fmla="*/ 736600 h 2002366"/>
              <a:gd name="connsiteX54" fmla="*/ 1320800 w 3602566"/>
              <a:gd name="connsiteY54" fmla="*/ 736600 h 2002366"/>
              <a:gd name="connsiteX55" fmla="*/ 1320800 w 3602566"/>
              <a:gd name="connsiteY55" fmla="*/ 766233 h 2002366"/>
              <a:gd name="connsiteX56" fmla="*/ 1384300 w 3602566"/>
              <a:gd name="connsiteY56" fmla="*/ 766233 h 2002366"/>
              <a:gd name="connsiteX57" fmla="*/ 1384300 w 3602566"/>
              <a:gd name="connsiteY57" fmla="*/ 791633 h 2002366"/>
              <a:gd name="connsiteX58" fmla="*/ 1456266 w 3602566"/>
              <a:gd name="connsiteY58" fmla="*/ 791633 h 2002366"/>
              <a:gd name="connsiteX59" fmla="*/ 1456266 w 3602566"/>
              <a:gd name="connsiteY59" fmla="*/ 821266 h 2002366"/>
              <a:gd name="connsiteX60" fmla="*/ 1528233 w 3602566"/>
              <a:gd name="connsiteY60" fmla="*/ 821266 h 2002366"/>
              <a:gd name="connsiteX61" fmla="*/ 1526648 w 3602566"/>
              <a:gd name="connsiteY61" fmla="*/ 846666 h 2002366"/>
              <a:gd name="connsiteX62" fmla="*/ 1592262 w 3602566"/>
              <a:gd name="connsiteY62" fmla="*/ 843491 h 2002366"/>
              <a:gd name="connsiteX63" fmla="*/ 1592263 w 3602566"/>
              <a:gd name="connsiteY63" fmla="*/ 874713 h 2002366"/>
              <a:gd name="connsiteX64" fmla="*/ 1646237 w 3602566"/>
              <a:gd name="connsiteY64" fmla="*/ 873125 h 2002366"/>
              <a:gd name="connsiteX65" fmla="*/ 1651000 w 3602566"/>
              <a:gd name="connsiteY65" fmla="*/ 918633 h 2002366"/>
              <a:gd name="connsiteX66" fmla="*/ 1706033 w 3602566"/>
              <a:gd name="connsiteY66" fmla="*/ 918633 h 2002366"/>
              <a:gd name="connsiteX67" fmla="*/ 1706033 w 3602566"/>
              <a:gd name="connsiteY67" fmla="*/ 948266 h 2002366"/>
              <a:gd name="connsiteX68" fmla="*/ 1773766 w 3602566"/>
              <a:gd name="connsiteY68" fmla="*/ 948266 h 2002366"/>
              <a:gd name="connsiteX69" fmla="*/ 1773766 w 3602566"/>
              <a:gd name="connsiteY69" fmla="*/ 982133 h 2002366"/>
              <a:gd name="connsiteX70" fmla="*/ 1833033 w 3602566"/>
              <a:gd name="connsiteY70" fmla="*/ 982133 h 2002366"/>
              <a:gd name="connsiteX71" fmla="*/ 1833033 w 3602566"/>
              <a:gd name="connsiteY71" fmla="*/ 1028700 h 2002366"/>
              <a:gd name="connsiteX72" fmla="*/ 1879600 w 3602566"/>
              <a:gd name="connsiteY72" fmla="*/ 1028700 h 2002366"/>
              <a:gd name="connsiteX73" fmla="*/ 1879600 w 3602566"/>
              <a:gd name="connsiteY73" fmla="*/ 1087966 h 2002366"/>
              <a:gd name="connsiteX74" fmla="*/ 1912938 w 3602566"/>
              <a:gd name="connsiteY74" fmla="*/ 1087966 h 2002366"/>
              <a:gd name="connsiteX75" fmla="*/ 1913995 w 3602566"/>
              <a:gd name="connsiteY75" fmla="*/ 1125537 h 2002366"/>
              <a:gd name="connsiteX76" fmla="*/ 1955800 w 3602566"/>
              <a:gd name="connsiteY76" fmla="*/ 1126066 h 2002366"/>
              <a:gd name="connsiteX77" fmla="*/ 1955800 w 3602566"/>
              <a:gd name="connsiteY77" fmla="*/ 1164166 h 2002366"/>
              <a:gd name="connsiteX78" fmla="*/ 2001837 w 3602566"/>
              <a:gd name="connsiteY78" fmla="*/ 1162579 h 2002366"/>
              <a:gd name="connsiteX79" fmla="*/ 2003425 w 3602566"/>
              <a:gd name="connsiteY79" fmla="*/ 1208087 h 2002366"/>
              <a:gd name="connsiteX80" fmla="*/ 2071688 w 3602566"/>
              <a:gd name="connsiteY80" fmla="*/ 1208088 h 2002366"/>
              <a:gd name="connsiteX81" fmla="*/ 2074862 w 3602566"/>
              <a:gd name="connsiteY81" fmla="*/ 1244600 h 2002366"/>
              <a:gd name="connsiteX82" fmla="*/ 2116666 w 3602566"/>
              <a:gd name="connsiteY82" fmla="*/ 1244600 h 2002366"/>
              <a:gd name="connsiteX83" fmla="*/ 2115079 w 3602566"/>
              <a:gd name="connsiteY83" fmla="*/ 1271588 h 2002366"/>
              <a:gd name="connsiteX84" fmla="*/ 2155295 w 3602566"/>
              <a:gd name="connsiteY84" fmla="*/ 1270000 h 2002366"/>
              <a:gd name="connsiteX85" fmla="*/ 2153708 w 3602566"/>
              <a:gd name="connsiteY85" fmla="*/ 1314979 h 2002366"/>
              <a:gd name="connsiteX86" fmla="*/ 2222500 w 3602566"/>
              <a:gd name="connsiteY86" fmla="*/ 1316566 h 2002366"/>
              <a:gd name="connsiteX87" fmla="*/ 2222500 w 3602566"/>
              <a:gd name="connsiteY87" fmla="*/ 1346200 h 2002366"/>
              <a:gd name="connsiteX88" fmla="*/ 2290233 w 3602566"/>
              <a:gd name="connsiteY88" fmla="*/ 1346200 h 2002366"/>
              <a:gd name="connsiteX89" fmla="*/ 2290233 w 3602566"/>
              <a:gd name="connsiteY89" fmla="*/ 1397000 h 2002366"/>
              <a:gd name="connsiteX90" fmla="*/ 2349500 w 3602566"/>
              <a:gd name="connsiteY90" fmla="*/ 1397000 h 2002366"/>
              <a:gd name="connsiteX91" fmla="*/ 2349500 w 3602566"/>
              <a:gd name="connsiteY91" fmla="*/ 1397000 h 2002366"/>
              <a:gd name="connsiteX92" fmla="*/ 2392363 w 3602566"/>
              <a:gd name="connsiteY92" fmla="*/ 1397000 h 2002366"/>
              <a:gd name="connsiteX93" fmla="*/ 2413000 w 3602566"/>
              <a:gd name="connsiteY93" fmla="*/ 1456266 h 2002366"/>
              <a:gd name="connsiteX94" fmla="*/ 2480733 w 3602566"/>
              <a:gd name="connsiteY94" fmla="*/ 1456266 h 2002366"/>
              <a:gd name="connsiteX95" fmla="*/ 2480733 w 3602566"/>
              <a:gd name="connsiteY95" fmla="*/ 1477433 h 2002366"/>
              <a:gd name="connsiteX96" fmla="*/ 2569633 w 3602566"/>
              <a:gd name="connsiteY96" fmla="*/ 1477433 h 2002366"/>
              <a:gd name="connsiteX97" fmla="*/ 2569633 w 3602566"/>
              <a:gd name="connsiteY97" fmla="*/ 1536700 h 2002366"/>
              <a:gd name="connsiteX98" fmla="*/ 2624666 w 3602566"/>
              <a:gd name="connsiteY98" fmla="*/ 1536700 h 2002366"/>
              <a:gd name="connsiteX99" fmla="*/ 2624666 w 3602566"/>
              <a:gd name="connsiteY99" fmla="*/ 1566333 h 2002366"/>
              <a:gd name="connsiteX100" fmla="*/ 2662766 w 3602566"/>
              <a:gd name="connsiteY100" fmla="*/ 1566333 h 2002366"/>
              <a:gd name="connsiteX101" fmla="*/ 2662766 w 3602566"/>
              <a:gd name="connsiteY101" fmla="*/ 1604433 h 2002366"/>
              <a:gd name="connsiteX102" fmla="*/ 2717800 w 3602566"/>
              <a:gd name="connsiteY102" fmla="*/ 1604433 h 2002366"/>
              <a:gd name="connsiteX103" fmla="*/ 2717800 w 3602566"/>
              <a:gd name="connsiteY103" fmla="*/ 1634066 h 2002366"/>
              <a:gd name="connsiteX104" fmla="*/ 2764366 w 3602566"/>
              <a:gd name="connsiteY104" fmla="*/ 1634066 h 2002366"/>
              <a:gd name="connsiteX105" fmla="*/ 2764366 w 3602566"/>
              <a:gd name="connsiteY105" fmla="*/ 1680633 h 2002366"/>
              <a:gd name="connsiteX106" fmla="*/ 2874433 w 3602566"/>
              <a:gd name="connsiteY106" fmla="*/ 1680633 h 2002366"/>
              <a:gd name="connsiteX107" fmla="*/ 2874433 w 3602566"/>
              <a:gd name="connsiteY107" fmla="*/ 1731433 h 2002366"/>
              <a:gd name="connsiteX108" fmla="*/ 2963333 w 3602566"/>
              <a:gd name="connsiteY108" fmla="*/ 1731433 h 2002366"/>
              <a:gd name="connsiteX109" fmla="*/ 2963333 w 3602566"/>
              <a:gd name="connsiteY109" fmla="*/ 1786466 h 2002366"/>
              <a:gd name="connsiteX110" fmla="*/ 3005666 w 3602566"/>
              <a:gd name="connsiteY110" fmla="*/ 1786466 h 2002366"/>
              <a:gd name="connsiteX111" fmla="*/ 3005666 w 3602566"/>
              <a:gd name="connsiteY111" fmla="*/ 1820333 h 2002366"/>
              <a:gd name="connsiteX112" fmla="*/ 3043766 w 3602566"/>
              <a:gd name="connsiteY112" fmla="*/ 1820333 h 2002366"/>
              <a:gd name="connsiteX113" fmla="*/ 3043766 w 3602566"/>
              <a:gd name="connsiteY113" fmla="*/ 1858433 h 2002366"/>
              <a:gd name="connsiteX114" fmla="*/ 3107266 w 3602566"/>
              <a:gd name="connsiteY114" fmla="*/ 1858433 h 2002366"/>
              <a:gd name="connsiteX115" fmla="*/ 3107266 w 3602566"/>
              <a:gd name="connsiteY115" fmla="*/ 1917700 h 2002366"/>
              <a:gd name="connsiteX116" fmla="*/ 3200400 w 3602566"/>
              <a:gd name="connsiteY116" fmla="*/ 1917700 h 2002366"/>
              <a:gd name="connsiteX117" fmla="*/ 3200400 w 3602566"/>
              <a:gd name="connsiteY117" fmla="*/ 2002366 h 2002366"/>
              <a:gd name="connsiteX118" fmla="*/ 3602566 w 3602566"/>
              <a:gd name="connsiteY118" fmla="*/ 2002366 h 2002366"/>
              <a:gd name="connsiteX0" fmla="*/ 0 w 3602566"/>
              <a:gd name="connsiteY0" fmla="*/ 0 h 2002366"/>
              <a:gd name="connsiteX1" fmla="*/ 105833 w 3602566"/>
              <a:gd name="connsiteY1" fmla="*/ 0 h 2002366"/>
              <a:gd name="connsiteX2" fmla="*/ 105833 w 3602566"/>
              <a:gd name="connsiteY2" fmla="*/ 16933 h 2002366"/>
              <a:gd name="connsiteX3" fmla="*/ 203200 w 3602566"/>
              <a:gd name="connsiteY3" fmla="*/ 16933 h 2002366"/>
              <a:gd name="connsiteX4" fmla="*/ 203200 w 3602566"/>
              <a:gd name="connsiteY4" fmla="*/ 55033 h 2002366"/>
              <a:gd name="connsiteX5" fmla="*/ 237066 w 3602566"/>
              <a:gd name="connsiteY5" fmla="*/ 55033 h 2002366"/>
              <a:gd name="connsiteX6" fmla="*/ 237066 w 3602566"/>
              <a:gd name="connsiteY6" fmla="*/ 84666 h 2002366"/>
              <a:gd name="connsiteX7" fmla="*/ 283633 w 3602566"/>
              <a:gd name="connsiteY7" fmla="*/ 84666 h 2002366"/>
              <a:gd name="connsiteX8" fmla="*/ 283633 w 3602566"/>
              <a:gd name="connsiteY8" fmla="*/ 118533 h 2002366"/>
              <a:gd name="connsiteX9" fmla="*/ 350837 w 3602566"/>
              <a:gd name="connsiteY9" fmla="*/ 116946 h 2002366"/>
              <a:gd name="connsiteX10" fmla="*/ 351366 w 3602566"/>
              <a:gd name="connsiteY10" fmla="*/ 139700 h 2002366"/>
              <a:gd name="connsiteX11" fmla="*/ 427566 w 3602566"/>
              <a:gd name="connsiteY11" fmla="*/ 139700 h 2002366"/>
              <a:gd name="connsiteX12" fmla="*/ 427566 w 3602566"/>
              <a:gd name="connsiteY12" fmla="*/ 139700 h 2002366"/>
              <a:gd name="connsiteX13" fmla="*/ 427566 w 3602566"/>
              <a:gd name="connsiteY13" fmla="*/ 169333 h 2002366"/>
              <a:gd name="connsiteX14" fmla="*/ 474133 w 3602566"/>
              <a:gd name="connsiteY14" fmla="*/ 169333 h 2002366"/>
              <a:gd name="connsiteX15" fmla="*/ 474133 w 3602566"/>
              <a:gd name="connsiteY15" fmla="*/ 198966 h 2002366"/>
              <a:gd name="connsiteX16" fmla="*/ 512233 w 3602566"/>
              <a:gd name="connsiteY16" fmla="*/ 198966 h 2002366"/>
              <a:gd name="connsiteX17" fmla="*/ 512233 w 3602566"/>
              <a:gd name="connsiteY17" fmla="*/ 224366 h 2002366"/>
              <a:gd name="connsiteX18" fmla="*/ 537633 w 3602566"/>
              <a:gd name="connsiteY18" fmla="*/ 224366 h 2002366"/>
              <a:gd name="connsiteX19" fmla="*/ 537633 w 3602566"/>
              <a:gd name="connsiteY19" fmla="*/ 238654 h 2002366"/>
              <a:gd name="connsiteX20" fmla="*/ 567796 w 3602566"/>
              <a:gd name="connsiteY20" fmla="*/ 252941 h 2002366"/>
              <a:gd name="connsiteX21" fmla="*/ 588433 w 3602566"/>
              <a:gd name="connsiteY21" fmla="*/ 266700 h 2002366"/>
              <a:gd name="connsiteX22" fmla="*/ 639233 w 3602566"/>
              <a:gd name="connsiteY22" fmla="*/ 266700 h 2002366"/>
              <a:gd name="connsiteX23" fmla="*/ 639233 w 3602566"/>
              <a:gd name="connsiteY23" fmla="*/ 292100 h 2002366"/>
              <a:gd name="connsiteX24" fmla="*/ 694266 w 3602566"/>
              <a:gd name="connsiteY24" fmla="*/ 292100 h 2002366"/>
              <a:gd name="connsiteX25" fmla="*/ 694266 w 3602566"/>
              <a:gd name="connsiteY25" fmla="*/ 313266 h 2002366"/>
              <a:gd name="connsiteX26" fmla="*/ 723900 w 3602566"/>
              <a:gd name="connsiteY26" fmla="*/ 313266 h 2002366"/>
              <a:gd name="connsiteX27" fmla="*/ 723900 w 3602566"/>
              <a:gd name="connsiteY27" fmla="*/ 351366 h 2002366"/>
              <a:gd name="connsiteX28" fmla="*/ 783166 w 3602566"/>
              <a:gd name="connsiteY28" fmla="*/ 351366 h 2002366"/>
              <a:gd name="connsiteX29" fmla="*/ 783166 w 3602566"/>
              <a:gd name="connsiteY29" fmla="*/ 372533 h 2002366"/>
              <a:gd name="connsiteX30" fmla="*/ 808566 w 3602566"/>
              <a:gd name="connsiteY30" fmla="*/ 372533 h 2002366"/>
              <a:gd name="connsiteX31" fmla="*/ 808566 w 3602566"/>
              <a:gd name="connsiteY31" fmla="*/ 406400 h 2002366"/>
              <a:gd name="connsiteX32" fmla="*/ 825500 w 3602566"/>
              <a:gd name="connsiteY32" fmla="*/ 406400 h 2002366"/>
              <a:gd name="connsiteX33" fmla="*/ 825500 w 3602566"/>
              <a:gd name="connsiteY33" fmla="*/ 448733 h 2002366"/>
              <a:gd name="connsiteX34" fmla="*/ 931333 w 3602566"/>
              <a:gd name="connsiteY34" fmla="*/ 448733 h 2002366"/>
              <a:gd name="connsiteX35" fmla="*/ 931333 w 3602566"/>
              <a:gd name="connsiteY35" fmla="*/ 465666 h 2002366"/>
              <a:gd name="connsiteX36" fmla="*/ 956733 w 3602566"/>
              <a:gd name="connsiteY36" fmla="*/ 465666 h 2002366"/>
              <a:gd name="connsiteX37" fmla="*/ 956733 w 3602566"/>
              <a:gd name="connsiteY37" fmla="*/ 499533 h 2002366"/>
              <a:gd name="connsiteX38" fmla="*/ 982133 w 3602566"/>
              <a:gd name="connsiteY38" fmla="*/ 499533 h 2002366"/>
              <a:gd name="connsiteX39" fmla="*/ 982133 w 3602566"/>
              <a:gd name="connsiteY39" fmla="*/ 524933 h 2002366"/>
              <a:gd name="connsiteX40" fmla="*/ 1007533 w 3602566"/>
              <a:gd name="connsiteY40" fmla="*/ 524933 h 2002366"/>
              <a:gd name="connsiteX41" fmla="*/ 1007533 w 3602566"/>
              <a:gd name="connsiteY41" fmla="*/ 563033 h 2002366"/>
              <a:gd name="connsiteX42" fmla="*/ 1041400 w 3602566"/>
              <a:gd name="connsiteY42" fmla="*/ 563033 h 2002366"/>
              <a:gd name="connsiteX43" fmla="*/ 1041400 w 3602566"/>
              <a:gd name="connsiteY43" fmla="*/ 563033 h 2002366"/>
              <a:gd name="connsiteX44" fmla="*/ 1044046 w 3602566"/>
              <a:gd name="connsiteY44" fmla="*/ 592666 h 2002366"/>
              <a:gd name="connsiteX45" fmla="*/ 1071033 w 3602566"/>
              <a:gd name="connsiteY45" fmla="*/ 618066 h 2002366"/>
              <a:gd name="connsiteX46" fmla="*/ 1109133 w 3602566"/>
              <a:gd name="connsiteY46" fmla="*/ 618066 h 2002366"/>
              <a:gd name="connsiteX47" fmla="*/ 1109133 w 3602566"/>
              <a:gd name="connsiteY47" fmla="*/ 643995 h 2002366"/>
              <a:gd name="connsiteX48" fmla="*/ 1163637 w 3602566"/>
              <a:gd name="connsiteY48" fmla="*/ 645583 h 2002366"/>
              <a:gd name="connsiteX49" fmla="*/ 1168400 w 3602566"/>
              <a:gd name="connsiteY49" fmla="*/ 681566 h 2002366"/>
              <a:gd name="connsiteX50" fmla="*/ 1214966 w 3602566"/>
              <a:gd name="connsiteY50" fmla="*/ 681566 h 2002366"/>
              <a:gd name="connsiteX51" fmla="*/ 1214966 w 3602566"/>
              <a:gd name="connsiteY51" fmla="*/ 715433 h 2002366"/>
              <a:gd name="connsiteX52" fmla="*/ 1265766 w 3602566"/>
              <a:gd name="connsiteY52" fmla="*/ 715433 h 2002366"/>
              <a:gd name="connsiteX53" fmla="*/ 1265766 w 3602566"/>
              <a:gd name="connsiteY53" fmla="*/ 736600 h 2002366"/>
              <a:gd name="connsiteX54" fmla="*/ 1320800 w 3602566"/>
              <a:gd name="connsiteY54" fmla="*/ 736600 h 2002366"/>
              <a:gd name="connsiteX55" fmla="*/ 1320800 w 3602566"/>
              <a:gd name="connsiteY55" fmla="*/ 766233 h 2002366"/>
              <a:gd name="connsiteX56" fmla="*/ 1384300 w 3602566"/>
              <a:gd name="connsiteY56" fmla="*/ 766233 h 2002366"/>
              <a:gd name="connsiteX57" fmla="*/ 1384300 w 3602566"/>
              <a:gd name="connsiteY57" fmla="*/ 791633 h 2002366"/>
              <a:gd name="connsiteX58" fmla="*/ 1456266 w 3602566"/>
              <a:gd name="connsiteY58" fmla="*/ 791633 h 2002366"/>
              <a:gd name="connsiteX59" fmla="*/ 1456266 w 3602566"/>
              <a:gd name="connsiteY59" fmla="*/ 821266 h 2002366"/>
              <a:gd name="connsiteX60" fmla="*/ 1528233 w 3602566"/>
              <a:gd name="connsiteY60" fmla="*/ 821266 h 2002366"/>
              <a:gd name="connsiteX61" fmla="*/ 1526648 w 3602566"/>
              <a:gd name="connsiteY61" fmla="*/ 846666 h 2002366"/>
              <a:gd name="connsiteX62" fmla="*/ 1592262 w 3602566"/>
              <a:gd name="connsiteY62" fmla="*/ 843491 h 2002366"/>
              <a:gd name="connsiteX63" fmla="*/ 1592263 w 3602566"/>
              <a:gd name="connsiteY63" fmla="*/ 874713 h 2002366"/>
              <a:gd name="connsiteX64" fmla="*/ 1646237 w 3602566"/>
              <a:gd name="connsiteY64" fmla="*/ 873125 h 2002366"/>
              <a:gd name="connsiteX65" fmla="*/ 1651000 w 3602566"/>
              <a:gd name="connsiteY65" fmla="*/ 918633 h 2002366"/>
              <a:gd name="connsiteX66" fmla="*/ 1706033 w 3602566"/>
              <a:gd name="connsiteY66" fmla="*/ 918633 h 2002366"/>
              <a:gd name="connsiteX67" fmla="*/ 1706033 w 3602566"/>
              <a:gd name="connsiteY67" fmla="*/ 948266 h 2002366"/>
              <a:gd name="connsiteX68" fmla="*/ 1773766 w 3602566"/>
              <a:gd name="connsiteY68" fmla="*/ 948266 h 2002366"/>
              <a:gd name="connsiteX69" fmla="*/ 1773766 w 3602566"/>
              <a:gd name="connsiteY69" fmla="*/ 982133 h 2002366"/>
              <a:gd name="connsiteX70" fmla="*/ 1833033 w 3602566"/>
              <a:gd name="connsiteY70" fmla="*/ 982133 h 2002366"/>
              <a:gd name="connsiteX71" fmla="*/ 1833033 w 3602566"/>
              <a:gd name="connsiteY71" fmla="*/ 1028700 h 2002366"/>
              <a:gd name="connsiteX72" fmla="*/ 1879600 w 3602566"/>
              <a:gd name="connsiteY72" fmla="*/ 1028700 h 2002366"/>
              <a:gd name="connsiteX73" fmla="*/ 1879600 w 3602566"/>
              <a:gd name="connsiteY73" fmla="*/ 1087966 h 2002366"/>
              <a:gd name="connsiteX74" fmla="*/ 1912938 w 3602566"/>
              <a:gd name="connsiteY74" fmla="*/ 1087966 h 2002366"/>
              <a:gd name="connsiteX75" fmla="*/ 1913995 w 3602566"/>
              <a:gd name="connsiteY75" fmla="*/ 1125537 h 2002366"/>
              <a:gd name="connsiteX76" fmla="*/ 1955800 w 3602566"/>
              <a:gd name="connsiteY76" fmla="*/ 1126066 h 2002366"/>
              <a:gd name="connsiteX77" fmla="*/ 1955800 w 3602566"/>
              <a:gd name="connsiteY77" fmla="*/ 1164166 h 2002366"/>
              <a:gd name="connsiteX78" fmla="*/ 2001837 w 3602566"/>
              <a:gd name="connsiteY78" fmla="*/ 1162579 h 2002366"/>
              <a:gd name="connsiteX79" fmla="*/ 2003425 w 3602566"/>
              <a:gd name="connsiteY79" fmla="*/ 1208087 h 2002366"/>
              <a:gd name="connsiteX80" fmla="*/ 2071688 w 3602566"/>
              <a:gd name="connsiteY80" fmla="*/ 1208088 h 2002366"/>
              <a:gd name="connsiteX81" fmla="*/ 2074862 w 3602566"/>
              <a:gd name="connsiteY81" fmla="*/ 1244600 h 2002366"/>
              <a:gd name="connsiteX82" fmla="*/ 2116666 w 3602566"/>
              <a:gd name="connsiteY82" fmla="*/ 1244600 h 2002366"/>
              <a:gd name="connsiteX83" fmla="*/ 2115079 w 3602566"/>
              <a:gd name="connsiteY83" fmla="*/ 1271588 h 2002366"/>
              <a:gd name="connsiteX84" fmla="*/ 2155295 w 3602566"/>
              <a:gd name="connsiteY84" fmla="*/ 1270000 h 2002366"/>
              <a:gd name="connsiteX85" fmla="*/ 2153708 w 3602566"/>
              <a:gd name="connsiteY85" fmla="*/ 1314979 h 2002366"/>
              <a:gd name="connsiteX86" fmla="*/ 2222500 w 3602566"/>
              <a:gd name="connsiteY86" fmla="*/ 1316566 h 2002366"/>
              <a:gd name="connsiteX87" fmla="*/ 2222500 w 3602566"/>
              <a:gd name="connsiteY87" fmla="*/ 1346200 h 2002366"/>
              <a:gd name="connsiteX88" fmla="*/ 2290233 w 3602566"/>
              <a:gd name="connsiteY88" fmla="*/ 1346200 h 2002366"/>
              <a:gd name="connsiteX89" fmla="*/ 2290233 w 3602566"/>
              <a:gd name="connsiteY89" fmla="*/ 1397000 h 2002366"/>
              <a:gd name="connsiteX90" fmla="*/ 2349500 w 3602566"/>
              <a:gd name="connsiteY90" fmla="*/ 1397000 h 2002366"/>
              <a:gd name="connsiteX91" fmla="*/ 2349500 w 3602566"/>
              <a:gd name="connsiteY91" fmla="*/ 1397000 h 2002366"/>
              <a:gd name="connsiteX92" fmla="*/ 2392363 w 3602566"/>
              <a:gd name="connsiteY92" fmla="*/ 1397000 h 2002366"/>
              <a:gd name="connsiteX93" fmla="*/ 2413000 w 3602566"/>
              <a:gd name="connsiteY93" fmla="*/ 1456266 h 2002366"/>
              <a:gd name="connsiteX94" fmla="*/ 2480733 w 3602566"/>
              <a:gd name="connsiteY94" fmla="*/ 1456266 h 2002366"/>
              <a:gd name="connsiteX95" fmla="*/ 2480733 w 3602566"/>
              <a:gd name="connsiteY95" fmla="*/ 1477433 h 2002366"/>
              <a:gd name="connsiteX96" fmla="*/ 2542646 w 3602566"/>
              <a:gd name="connsiteY96" fmla="*/ 1479021 h 2002366"/>
              <a:gd name="connsiteX97" fmla="*/ 2569633 w 3602566"/>
              <a:gd name="connsiteY97" fmla="*/ 1536700 h 2002366"/>
              <a:gd name="connsiteX98" fmla="*/ 2624666 w 3602566"/>
              <a:gd name="connsiteY98" fmla="*/ 1536700 h 2002366"/>
              <a:gd name="connsiteX99" fmla="*/ 2624666 w 3602566"/>
              <a:gd name="connsiteY99" fmla="*/ 1566333 h 2002366"/>
              <a:gd name="connsiteX100" fmla="*/ 2662766 w 3602566"/>
              <a:gd name="connsiteY100" fmla="*/ 1566333 h 2002366"/>
              <a:gd name="connsiteX101" fmla="*/ 2662766 w 3602566"/>
              <a:gd name="connsiteY101" fmla="*/ 1604433 h 2002366"/>
              <a:gd name="connsiteX102" fmla="*/ 2717800 w 3602566"/>
              <a:gd name="connsiteY102" fmla="*/ 1604433 h 2002366"/>
              <a:gd name="connsiteX103" fmla="*/ 2717800 w 3602566"/>
              <a:gd name="connsiteY103" fmla="*/ 1634066 h 2002366"/>
              <a:gd name="connsiteX104" fmla="*/ 2764366 w 3602566"/>
              <a:gd name="connsiteY104" fmla="*/ 1634066 h 2002366"/>
              <a:gd name="connsiteX105" fmla="*/ 2764366 w 3602566"/>
              <a:gd name="connsiteY105" fmla="*/ 1680633 h 2002366"/>
              <a:gd name="connsiteX106" fmla="*/ 2874433 w 3602566"/>
              <a:gd name="connsiteY106" fmla="*/ 1680633 h 2002366"/>
              <a:gd name="connsiteX107" fmla="*/ 2874433 w 3602566"/>
              <a:gd name="connsiteY107" fmla="*/ 1731433 h 2002366"/>
              <a:gd name="connsiteX108" fmla="*/ 2963333 w 3602566"/>
              <a:gd name="connsiteY108" fmla="*/ 1731433 h 2002366"/>
              <a:gd name="connsiteX109" fmla="*/ 2963333 w 3602566"/>
              <a:gd name="connsiteY109" fmla="*/ 1786466 h 2002366"/>
              <a:gd name="connsiteX110" fmla="*/ 3005666 w 3602566"/>
              <a:gd name="connsiteY110" fmla="*/ 1786466 h 2002366"/>
              <a:gd name="connsiteX111" fmla="*/ 3005666 w 3602566"/>
              <a:gd name="connsiteY111" fmla="*/ 1820333 h 2002366"/>
              <a:gd name="connsiteX112" fmla="*/ 3043766 w 3602566"/>
              <a:gd name="connsiteY112" fmla="*/ 1820333 h 2002366"/>
              <a:gd name="connsiteX113" fmla="*/ 3043766 w 3602566"/>
              <a:gd name="connsiteY113" fmla="*/ 1858433 h 2002366"/>
              <a:gd name="connsiteX114" fmla="*/ 3107266 w 3602566"/>
              <a:gd name="connsiteY114" fmla="*/ 1858433 h 2002366"/>
              <a:gd name="connsiteX115" fmla="*/ 3107266 w 3602566"/>
              <a:gd name="connsiteY115" fmla="*/ 1917700 h 2002366"/>
              <a:gd name="connsiteX116" fmla="*/ 3200400 w 3602566"/>
              <a:gd name="connsiteY116" fmla="*/ 1917700 h 2002366"/>
              <a:gd name="connsiteX117" fmla="*/ 3200400 w 3602566"/>
              <a:gd name="connsiteY117" fmla="*/ 2002366 h 2002366"/>
              <a:gd name="connsiteX118" fmla="*/ 3602566 w 3602566"/>
              <a:gd name="connsiteY118" fmla="*/ 2002366 h 20023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Lst>
            <a:rect l="l" t="t" r="r" b="b"/>
            <a:pathLst>
              <a:path w="3602566" h="2002366">
                <a:moveTo>
                  <a:pt x="0" y="0"/>
                </a:moveTo>
                <a:lnTo>
                  <a:pt x="105833" y="0"/>
                </a:lnTo>
                <a:lnTo>
                  <a:pt x="105833" y="16933"/>
                </a:lnTo>
                <a:lnTo>
                  <a:pt x="203200" y="16933"/>
                </a:lnTo>
                <a:lnTo>
                  <a:pt x="203200" y="55033"/>
                </a:lnTo>
                <a:lnTo>
                  <a:pt x="237066" y="55033"/>
                </a:lnTo>
                <a:lnTo>
                  <a:pt x="237066" y="84666"/>
                </a:lnTo>
                <a:lnTo>
                  <a:pt x="283633" y="84666"/>
                </a:lnTo>
                <a:lnTo>
                  <a:pt x="283633" y="118533"/>
                </a:lnTo>
                <a:lnTo>
                  <a:pt x="350837" y="116946"/>
                </a:lnTo>
                <a:cubicBezTo>
                  <a:pt x="351013" y="124531"/>
                  <a:pt x="351190" y="132115"/>
                  <a:pt x="351366" y="139700"/>
                </a:cubicBezTo>
                <a:lnTo>
                  <a:pt x="427566" y="139700"/>
                </a:lnTo>
                <a:lnTo>
                  <a:pt x="427566" y="139700"/>
                </a:lnTo>
                <a:lnTo>
                  <a:pt x="427566" y="169333"/>
                </a:lnTo>
                <a:lnTo>
                  <a:pt x="474133" y="169333"/>
                </a:lnTo>
                <a:lnTo>
                  <a:pt x="474133" y="198966"/>
                </a:lnTo>
                <a:lnTo>
                  <a:pt x="512233" y="198966"/>
                </a:lnTo>
                <a:lnTo>
                  <a:pt x="512233" y="224366"/>
                </a:lnTo>
                <a:lnTo>
                  <a:pt x="537633" y="224366"/>
                </a:lnTo>
                <a:lnTo>
                  <a:pt x="537633" y="238654"/>
                </a:lnTo>
                <a:lnTo>
                  <a:pt x="567796" y="252941"/>
                </a:lnTo>
                <a:lnTo>
                  <a:pt x="588433" y="266700"/>
                </a:lnTo>
                <a:lnTo>
                  <a:pt x="639233" y="266700"/>
                </a:lnTo>
                <a:lnTo>
                  <a:pt x="639233" y="292100"/>
                </a:lnTo>
                <a:lnTo>
                  <a:pt x="694266" y="292100"/>
                </a:lnTo>
                <a:lnTo>
                  <a:pt x="694266" y="313266"/>
                </a:lnTo>
                <a:lnTo>
                  <a:pt x="723900" y="313266"/>
                </a:lnTo>
                <a:lnTo>
                  <a:pt x="723900" y="351366"/>
                </a:lnTo>
                <a:lnTo>
                  <a:pt x="783166" y="351366"/>
                </a:lnTo>
                <a:lnTo>
                  <a:pt x="783166" y="372533"/>
                </a:lnTo>
                <a:lnTo>
                  <a:pt x="808566" y="372533"/>
                </a:lnTo>
                <a:lnTo>
                  <a:pt x="808566" y="406400"/>
                </a:lnTo>
                <a:lnTo>
                  <a:pt x="825500" y="406400"/>
                </a:lnTo>
                <a:lnTo>
                  <a:pt x="825500" y="448733"/>
                </a:lnTo>
                <a:lnTo>
                  <a:pt x="931333" y="448733"/>
                </a:lnTo>
                <a:lnTo>
                  <a:pt x="931333" y="465666"/>
                </a:lnTo>
                <a:lnTo>
                  <a:pt x="956733" y="465666"/>
                </a:lnTo>
                <a:lnTo>
                  <a:pt x="956733" y="499533"/>
                </a:lnTo>
                <a:lnTo>
                  <a:pt x="982133" y="499533"/>
                </a:lnTo>
                <a:lnTo>
                  <a:pt x="982133" y="524933"/>
                </a:lnTo>
                <a:lnTo>
                  <a:pt x="1007533" y="524933"/>
                </a:lnTo>
                <a:lnTo>
                  <a:pt x="1007533" y="563033"/>
                </a:lnTo>
                <a:lnTo>
                  <a:pt x="1041400" y="563033"/>
                </a:lnTo>
                <a:lnTo>
                  <a:pt x="1041400" y="563033"/>
                </a:lnTo>
                <a:lnTo>
                  <a:pt x="1044046" y="592666"/>
                </a:lnTo>
                <a:lnTo>
                  <a:pt x="1071033" y="618066"/>
                </a:lnTo>
                <a:lnTo>
                  <a:pt x="1109133" y="618066"/>
                </a:lnTo>
                <a:lnTo>
                  <a:pt x="1109133" y="643995"/>
                </a:lnTo>
                <a:lnTo>
                  <a:pt x="1163637" y="645583"/>
                </a:lnTo>
                <a:lnTo>
                  <a:pt x="1168400" y="681566"/>
                </a:lnTo>
                <a:lnTo>
                  <a:pt x="1214966" y="681566"/>
                </a:lnTo>
                <a:lnTo>
                  <a:pt x="1214966" y="715433"/>
                </a:lnTo>
                <a:lnTo>
                  <a:pt x="1265766" y="715433"/>
                </a:lnTo>
                <a:lnTo>
                  <a:pt x="1265766" y="736600"/>
                </a:lnTo>
                <a:lnTo>
                  <a:pt x="1320800" y="736600"/>
                </a:lnTo>
                <a:lnTo>
                  <a:pt x="1320800" y="766233"/>
                </a:lnTo>
                <a:lnTo>
                  <a:pt x="1384300" y="766233"/>
                </a:lnTo>
                <a:lnTo>
                  <a:pt x="1384300" y="791633"/>
                </a:lnTo>
                <a:lnTo>
                  <a:pt x="1456266" y="791633"/>
                </a:lnTo>
                <a:lnTo>
                  <a:pt x="1456266" y="821266"/>
                </a:lnTo>
                <a:lnTo>
                  <a:pt x="1528233" y="821266"/>
                </a:lnTo>
                <a:cubicBezTo>
                  <a:pt x="1527705" y="829733"/>
                  <a:pt x="1527176" y="838199"/>
                  <a:pt x="1526648" y="846666"/>
                </a:cubicBezTo>
                <a:lnTo>
                  <a:pt x="1592262" y="843491"/>
                </a:lnTo>
                <a:cubicBezTo>
                  <a:pt x="1592262" y="853898"/>
                  <a:pt x="1592263" y="864306"/>
                  <a:pt x="1592263" y="874713"/>
                </a:cubicBezTo>
                <a:lnTo>
                  <a:pt x="1646237" y="873125"/>
                </a:lnTo>
                <a:lnTo>
                  <a:pt x="1651000" y="918633"/>
                </a:lnTo>
                <a:lnTo>
                  <a:pt x="1706033" y="918633"/>
                </a:lnTo>
                <a:lnTo>
                  <a:pt x="1706033" y="948266"/>
                </a:lnTo>
                <a:lnTo>
                  <a:pt x="1773766" y="948266"/>
                </a:lnTo>
                <a:lnTo>
                  <a:pt x="1773766" y="982133"/>
                </a:lnTo>
                <a:lnTo>
                  <a:pt x="1833033" y="982133"/>
                </a:lnTo>
                <a:lnTo>
                  <a:pt x="1833033" y="1028700"/>
                </a:lnTo>
                <a:lnTo>
                  <a:pt x="1879600" y="1028700"/>
                </a:lnTo>
                <a:lnTo>
                  <a:pt x="1879600" y="1087966"/>
                </a:lnTo>
                <a:lnTo>
                  <a:pt x="1912938" y="1087966"/>
                </a:lnTo>
                <a:cubicBezTo>
                  <a:pt x="1913290" y="1098902"/>
                  <a:pt x="1913643" y="1114601"/>
                  <a:pt x="1913995" y="1125537"/>
                </a:cubicBezTo>
                <a:lnTo>
                  <a:pt x="1955800" y="1126066"/>
                </a:lnTo>
                <a:lnTo>
                  <a:pt x="1955800" y="1164166"/>
                </a:lnTo>
                <a:lnTo>
                  <a:pt x="2001837" y="1162579"/>
                </a:lnTo>
                <a:cubicBezTo>
                  <a:pt x="2002366" y="1177748"/>
                  <a:pt x="2002896" y="1192918"/>
                  <a:pt x="2003425" y="1208087"/>
                </a:cubicBezTo>
                <a:lnTo>
                  <a:pt x="2071688" y="1208088"/>
                </a:lnTo>
                <a:lnTo>
                  <a:pt x="2074862" y="1244600"/>
                </a:lnTo>
                <a:lnTo>
                  <a:pt x="2116666" y="1244600"/>
                </a:lnTo>
                <a:lnTo>
                  <a:pt x="2115079" y="1271588"/>
                </a:lnTo>
                <a:lnTo>
                  <a:pt x="2155295" y="1270000"/>
                </a:lnTo>
                <a:lnTo>
                  <a:pt x="2153708" y="1314979"/>
                </a:lnTo>
                <a:lnTo>
                  <a:pt x="2222500" y="1316566"/>
                </a:lnTo>
                <a:lnTo>
                  <a:pt x="2222500" y="1346200"/>
                </a:lnTo>
                <a:lnTo>
                  <a:pt x="2290233" y="1346200"/>
                </a:lnTo>
                <a:lnTo>
                  <a:pt x="2290233" y="1397000"/>
                </a:lnTo>
                <a:lnTo>
                  <a:pt x="2349500" y="1397000"/>
                </a:lnTo>
                <a:lnTo>
                  <a:pt x="2349500" y="1397000"/>
                </a:lnTo>
                <a:lnTo>
                  <a:pt x="2392363" y="1397000"/>
                </a:lnTo>
                <a:lnTo>
                  <a:pt x="2413000" y="1456266"/>
                </a:lnTo>
                <a:lnTo>
                  <a:pt x="2480733" y="1456266"/>
                </a:lnTo>
                <a:lnTo>
                  <a:pt x="2480733" y="1477433"/>
                </a:lnTo>
                <a:lnTo>
                  <a:pt x="2542646" y="1479021"/>
                </a:lnTo>
                <a:lnTo>
                  <a:pt x="2569633" y="1536700"/>
                </a:lnTo>
                <a:lnTo>
                  <a:pt x="2624666" y="1536700"/>
                </a:lnTo>
                <a:lnTo>
                  <a:pt x="2624666" y="1566333"/>
                </a:lnTo>
                <a:lnTo>
                  <a:pt x="2662766" y="1566333"/>
                </a:lnTo>
                <a:lnTo>
                  <a:pt x="2662766" y="1604433"/>
                </a:lnTo>
                <a:lnTo>
                  <a:pt x="2717800" y="1604433"/>
                </a:lnTo>
                <a:lnTo>
                  <a:pt x="2717800" y="1634066"/>
                </a:lnTo>
                <a:lnTo>
                  <a:pt x="2764366" y="1634066"/>
                </a:lnTo>
                <a:lnTo>
                  <a:pt x="2764366" y="1680633"/>
                </a:lnTo>
                <a:lnTo>
                  <a:pt x="2874433" y="1680633"/>
                </a:lnTo>
                <a:lnTo>
                  <a:pt x="2874433" y="1731433"/>
                </a:lnTo>
                <a:lnTo>
                  <a:pt x="2963333" y="1731433"/>
                </a:lnTo>
                <a:lnTo>
                  <a:pt x="2963333" y="1786466"/>
                </a:lnTo>
                <a:lnTo>
                  <a:pt x="3005666" y="1786466"/>
                </a:lnTo>
                <a:lnTo>
                  <a:pt x="3005666" y="1820333"/>
                </a:lnTo>
                <a:lnTo>
                  <a:pt x="3043766" y="1820333"/>
                </a:lnTo>
                <a:lnTo>
                  <a:pt x="3043766" y="1858433"/>
                </a:lnTo>
                <a:lnTo>
                  <a:pt x="3107266" y="1858433"/>
                </a:lnTo>
                <a:lnTo>
                  <a:pt x="3107266" y="1917700"/>
                </a:lnTo>
                <a:lnTo>
                  <a:pt x="3200400" y="1917700"/>
                </a:lnTo>
                <a:lnTo>
                  <a:pt x="3200400" y="2002366"/>
                </a:lnTo>
                <a:lnTo>
                  <a:pt x="3602566" y="2002366"/>
                </a:lnTo>
              </a:path>
            </a:pathLst>
          </a:custGeom>
          <a:noFill/>
          <a:ln w="28575">
            <a:solidFill>
              <a:schemeClr val="accent1"/>
            </a:solidFill>
            <a:miter lim="800000"/>
            <a:headEnd/>
            <a:tailEnd/>
          </a:ln>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Arial"/>
              <a:ea typeface="+mn-ea"/>
              <a:cs typeface="Arial" panose="020B0604020202020204" pitchFamily="34" charset="0"/>
            </a:endParaRPr>
          </a:p>
        </p:txBody>
      </p:sp>
    </p:spTree>
    <p:extLst>
      <p:ext uri="{BB962C8B-B14F-4D97-AF65-F5344CB8AC3E}">
        <p14:creationId xmlns:p14="http://schemas.microsoft.com/office/powerpoint/2010/main" val="306570884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extBox 17"/>
          <p:cNvSpPr txBox="1"/>
          <p:nvPr/>
        </p:nvSpPr>
        <p:spPr>
          <a:xfrm>
            <a:off x="9771716" y="2497494"/>
            <a:ext cx="2152550" cy="1778253"/>
          </a:xfrm>
          <a:prstGeom prst="rect">
            <a:avLst/>
          </a:prstGeom>
          <a:ln w="12700">
            <a:noFill/>
          </a:ln>
          <a:effectLst/>
        </p:spPr>
        <p:style>
          <a:lnRef idx="2">
            <a:schemeClr val="accent1"/>
          </a:lnRef>
          <a:fillRef idx="1">
            <a:schemeClr val="lt1"/>
          </a:fillRef>
          <a:effectRef idx="0">
            <a:schemeClr val="accent1"/>
          </a:effectRef>
          <a:fontRef idx="minor">
            <a:schemeClr val="dk1"/>
          </a:fontRef>
        </p:style>
        <p:txBody>
          <a:bodyPr wrap="square" lIns="68553" tIns="34277" rIns="68553" bIns="34277" rtlCol="0" anchor="ctr">
            <a:noAutofit/>
          </a:bodyPr>
          <a:lstStyle/>
          <a:p>
            <a:pPr marL="0" marR="0" lvl="0" indent="0" algn="ctr" defTabSz="914400" rtl="0" eaLnBrk="0" fontAlgn="base" latinLnBrk="0" hangingPunct="0">
              <a:lnSpc>
                <a:spcPct val="100000"/>
              </a:lnSpc>
              <a:spcBef>
                <a:spcPts val="0"/>
              </a:spcBef>
              <a:spcAft>
                <a:spcPts val="0"/>
              </a:spcAft>
              <a:buClrTx/>
              <a:buSzTx/>
              <a:buFontTx/>
              <a:buNone/>
              <a:tabLst/>
              <a:defRPr/>
            </a:pPr>
            <a:r>
              <a:rPr kumimoji="0" lang="en-US" sz="1800" b="0" i="1" u="none" strike="noStrike" kern="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Treatment until PD, intolerable toxicity, or 35 cycles of pembrolizumab or placebo </a:t>
            </a:r>
          </a:p>
        </p:txBody>
      </p:sp>
      <p:sp>
        <p:nvSpPr>
          <p:cNvPr id="6" name="Title 5">
            <a:extLst>
              <a:ext uri="{FF2B5EF4-FFF2-40B4-BE49-F238E27FC236}">
                <a16:creationId xmlns:a16="http://schemas.microsoft.com/office/drawing/2014/main" id="{51D83B36-07AD-5B4F-8ACA-51136384DDD4}"/>
              </a:ext>
            </a:extLst>
          </p:cNvPr>
          <p:cNvSpPr>
            <a:spLocks noGrp="1"/>
          </p:cNvSpPr>
          <p:nvPr>
            <p:ph type="title"/>
          </p:nvPr>
        </p:nvSpPr>
        <p:spPr/>
        <p:txBody>
          <a:bodyPr/>
          <a:lstStyle/>
          <a:p>
            <a:r>
              <a:rPr lang="en-US" dirty="0"/>
              <a:t>LEAP-002: First-line Lenvatinib + Pembrolizumab </a:t>
            </a:r>
            <a:br>
              <a:rPr lang="en-US" dirty="0"/>
            </a:br>
            <a:r>
              <a:rPr lang="en-US" dirty="0"/>
              <a:t>vs Lenvatinib + Placebo in Advanced HCC</a:t>
            </a:r>
          </a:p>
        </p:txBody>
      </p:sp>
      <p:sp>
        <p:nvSpPr>
          <p:cNvPr id="4" name="Content Placeholder 3">
            <a:extLst>
              <a:ext uri="{FF2B5EF4-FFF2-40B4-BE49-F238E27FC236}">
                <a16:creationId xmlns:a16="http://schemas.microsoft.com/office/drawing/2014/main" id="{A7D55BA4-89AF-B84B-AFEC-579D59FEE108}"/>
              </a:ext>
            </a:extLst>
          </p:cNvPr>
          <p:cNvSpPr>
            <a:spLocks noGrp="1"/>
          </p:cNvSpPr>
          <p:nvPr>
            <p:ph idx="1"/>
          </p:nvPr>
        </p:nvSpPr>
        <p:spPr/>
        <p:txBody>
          <a:bodyPr/>
          <a:lstStyle/>
          <a:p>
            <a:r>
              <a:rPr lang="en-US" dirty="0">
                <a:cs typeface="Calibri" panose="020F0502020204030204" pitchFamily="34" charset="0"/>
              </a:rPr>
              <a:t>Multicenter, double-blind phase III trial </a:t>
            </a:r>
          </a:p>
          <a:p>
            <a:endParaRPr lang="en-US" dirty="0">
              <a:cs typeface="Calibri" panose="020F0502020204030204" pitchFamily="34" charset="0"/>
            </a:endParaRPr>
          </a:p>
          <a:p>
            <a:endParaRPr lang="en-US" dirty="0">
              <a:cs typeface="Calibri" panose="020F0502020204030204" pitchFamily="34" charset="0"/>
            </a:endParaRPr>
          </a:p>
          <a:p>
            <a:endParaRPr lang="en-US" dirty="0">
              <a:cs typeface="Calibri" panose="020F0502020204030204" pitchFamily="34" charset="0"/>
            </a:endParaRPr>
          </a:p>
          <a:p>
            <a:endParaRPr lang="en-US" dirty="0">
              <a:cs typeface="Calibri" panose="020F0502020204030204" pitchFamily="34" charset="0"/>
            </a:endParaRPr>
          </a:p>
          <a:p>
            <a:pPr marL="0" indent="0">
              <a:buNone/>
            </a:pPr>
            <a:endParaRPr lang="en-US" dirty="0">
              <a:cs typeface="Calibri" panose="020F0502020204030204" pitchFamily="34" charset="0"/>
            </a:endParaRPr>
          </a:p>
          <a:p>
            <a:r>
              <a:rPr lang="en-US" dirty="0">
                <a:cs typeface="Calibri" panose="020F0502020204030204" pitchFamily="34" charset="0"/>
              </a:rPr>
              <a:t>Primary endpoints: PFS, OS</a:t>
            </a:r>
          </a:p>
          <a:p>
            <a:r>
              <a:rPr lang="en-US" dirty="0">
                <a:cs typeface="Calibri" panose="020F0502020204030204" pitchFamily="34" charset="0"/>
              </a:rPr>
              <a:t>Secondary endpoints: ORR, DoR, DCR, TTP, safety</a:t>
            </a:r>
          </a:p>
        </p:txBody>
      </p:sp>
      <p:sp>
        <p:nvSpPr>
          <p:cNvPr id="16" name="Rectangle 15"/>
          <p:cNvSpPr>
            <a:spLocks noChangeArrowheads="1"/>
          </p:cNvSpPr>
          <p:nvPr/>
        </p:nvSpPr>
        <p:spPr bwMode="auto">
          <a:xfrm>
            <a:off x="211016" y="2631452"/>
            <a:ext cx="3763396" cy="1665478"/>
          </a:xfrm>
          <a:prstGeom prst="rect">
            <a:avLst/>
          </a:prstGeom>
          <a:noFill/>
          <a:ln>
            <a:noFill/>
            <a:headEnd/>
            <a:tailEnd/>
          </a:ln>
          <a:effectLst/>
        </p:spPr>
        <p:style>
          <a:lnRef idx="2">
            <a:schemeClr val="accent6">
              <a:shade val="50000"/>
            </a:schemeClr>
          </a:lnRef>
          <a:fillRef idx="1">
            <a:schemeClr val="accent6"/>
          </a:fillRef>
          <a:effectRef idx="0">
            <a:schemeClr val="accent6"/>
          </a:effectRef>
          <a:fontRef idx="minor">
            <a:schemeClr val="lt1"/>
          </a:fontRef>
        </p:style>
        <p:txBody>
          <a:bodyPr lIns="91440" tIns="34277" rIns="91440" bIns="34277" anchor="ctr"/>
          <a:lstStyle>
            <a:lvl1pPr marL="228600" indent="-228600">
              <a:defRPr>
                <a:solidFill>
                  <a:schemeClr val="tx1"/>
                </a:solidFill>
                <a:latin typeface="Arial Narrow" pitchFamily="34" charset="0"/>
              </a:defRPr>
            </a:lvl1pPr>
            <a:lvl2pPr marL="742950" indent="-285750">
              <a:defRPr>
                <a:solidFill>
                  <a:schemeClr val="tx1"/>
                </a:solidFill>
                <a:latin typeface="Arial Narrow" pitchFamily="34" charset="0"/>
              </a:defRPr>
            </a:lvl2pPr>
            <a:lvl3pPr marL="1143000" indent="-228600">
              <a:defRPr>
                <a:solidFill>
                  <a:schemeClr val="tx1"/>
                </a:solidFill>
                <a:latin typeface="Arial Narrow" pitchFamily="34" charset="0"/>
              </a:defRPr>
            </a:lvl3pPr>
            <a:lvl4pPr marL="1600200" indent="-228600">
              <a:defRPr>
                <a:solidFill>
                  <a:schemeClr val="tx1"/>
                </a:solidFill>
                <a:latin typeface="Arial Narrow" pitchFamily="34" charset="0"/>
              </a:defRPr>
            </a:lvl4pPr>
            <a:lvl5pPr marL="2057400" indent="-228600">
              <a:defRPr>
                <a:solidFill>
                  <a:schemeClr val="tx1"/>
                </a:solidFill>
                <a:latin typeface="Arial Narrow" pitchFamily="34" charset="0"/>
              </a:defRPr>
            </a:lvl5pPr>
            <a:lvl6pPr marL="2514600" indent="-228600" fontAlgn="base">
              <a:spcBef>
                <a:spcPct val="0"/>
              </a:spcBef>
              <a:spcAft>
                <a:spcPct val="0"/>
              </a:spcAft>
              <a:defRPr>
                <a:solidFill>
                  <a:schemeClr val="tx1"/>
                </a:solidFill>
                <a:latin typeface="Arial Narrow" pitchFamily="34" charset="0"/>
              </a:defRPr>
            </a:lvl6pPr>
            <a:lvl7pPr marL="2971800" indent="-228600" fontAlgn="base">
              <a:spcBef>
                <a:spcPct val="0"/>
              </a:spcBef>
              <a:spcAft>
                <a:spcPct val="0"/>
              </a:spcAft>
              <a:defRPr>
                <a:solidFill>
                  <a:schemeClr val="tx1"/>
                </a:solidFill>
                <a:latin typeface="Arial Narrow" pitchFamily="34" charset="0"/>
              </a:defRPr>
            </a:lvl7pPr>
            <a:lvl8pPr marL="3429000" indent="-228600" fontAlgn="base">
              <a:spcBef>
                <a:spcPct val="0"/>
              </a:spcBef>
              <a:spcAft>
                <a:spcPct val="0"/>
              </a:spcAft>
              <a:defRPr>
                <a:solidFill>
                  <a:schemeClr val="tx1"/>
                </a:solidFill>
                <a:latin typeface="Arial Narrow" pitchFamily="34" charset="0"/>
              </a:defRPr>
            </a:lvl8pPr>
            <a:lvl9pPr marL="3886200" indent="-228600" fontAlgn="base">
              <a:spcBef>
                <a:spcPct val="0"/>
              </a:spcBef>
              <a:spcAft>
                <a:spcPct val="0"/>
              </a:spcAft>
              <a:defRPr>
                <a:solidFill>
                  <a:schemeClr val="tx1"/>
                </a:solidFill>
                <a:latin typeface="Arial Narrow" pitchFamily="34" charset="0"/>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en-US" sz="1800" b="0" i="0" u="none" strike="noStrike" kern="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Patients with HCC that is not amenable to curative treatment; </a:t>
            </a:r>
            <a:br>
              <a:rPr kumimoji="0" lang="en-US" altLang="en-US" sz="1800" b="0" i="0" u="none" strike="noStrike" kern="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br>
            <a:r>
              <a:rPr kumimoji="0" lang="en-US" altLang="en-US" sz="1800" b="0" i="0" u="none" strike="noStrike" kern="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no previous systemic therapy;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en-US" sz="1800" b="0" i="0" u="none" strike="noStrike" kern="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Child-Pugh A and ECOG PS ≤1</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en-US" sz="1800" b="0" i="0" u="none" strike="noStrike" kern="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(N = 794)</a:t>
            </a:r>
          </a:p>
        </p:txBody>
      </p:sp>
      <p:cxnSp>
        <p:nvCxnSpPr>
          <p:cNvPr id="30" name="Straight Arrow Connector 29"/>
          <p:cNvCxnSpPr/>
          <p:nvPr/>
        </p:nvCxnSpPr>
        <p:spPr bwMode="auto">
          <a:xfrm>
            <a:off x="8727158" y="4034242"/>
            <a:ext cx="0" cy="0"/>
          </a:xfrm>
          <a:prstGeom prst="straightConnector1">
            <a:avLst/>
          </a:prstGeom>
          <a:solidFill>
            <a:schemeClr val="accent1"/>
          </a:solidFill>
          <a:ln w="19050" cap="flat" cmpd="sng" algn="ctr">
            <a:solidFill>
              <a:schemeClr val="tx1"/>
            </a:solidFill>
            <a:prstDash val="solid"/>
            <a:round/>
            <a:headEnd type="none" w="med" len="med"/>
            <a:tailEnd type="triangle" w="med" len="med"/>
          </a:ln>
          <a:effectLst>
            <a:outerShdw blurRad="63500" dist="38099" dir="2700000" algn="ctr" rotWithShape="0">
              <a:schemeClr val="bg2">
                <a:alpha val="74998"/>
              </a:schemeClr>
            </a:outerShdw>
          </a:effectLst>
        </p:spPr>
      </p:cxnSp>
      <p:cxnSp>
        <p:nvCxnSpPr>
          <p:cNvPr id="31" name="Straight Arrow Connector 30"/>
          <p:cNvCxnSpPr>
            <a:cxnSpLocks/>
          </p:cNvCxnSpPr>
          <p:nvPr/>
        </p:nvCxnSpPr>
        <p:spPr bwMode="auto">
          <a:xfrm>
            <a:off x="9289198" y="3382495"/>
            <a:ext cx="518894" cy="0"/>
          </a:xfrm>
          <a:prstGeom prst="straightConnector1">
            <a:avLst/>
          </a:prstGeom>
          <a:solidFill>
            <a:schemeClr val="accent1"/>
          </a:solidFill>
          <a:ln w="25400" cap="flat" cmpd="sng" algn="ctr">
            <a:solidFill>
              <a:schemeClr val="bg1"/>
            </a:solidFill>
            <a:prstDash val="solid"/>
            <a:round/>
            <a:headEnd type="none" w="med" len="med"/>
            <a:tailEnd type="triangle" w="med" len="med"/>
          </a:ln>
          <a:effectLst/>
        </p:spPr>
      </p:cxnSp>
      <p:sp>
        <p:nvSpPr>
          <p:cNvPr id="19" name="Text Box 11">
            <a:extLst>
              <a:ext uri="{FF2B5EF4-FFF2-40B4-BE49-F238E27FC236}">
                <a16:creationId xmlns:a16="http://schemas.microsoft.com/office/drawing/2014/main" id="{8618EAF4-5DBE-FA46-B3A5-C73FB6A38D0C}"/>
              </a:ext>
            </a:extLst>
          </p:cNvPr>
          <p:cNvSpPr txBox="1">
            <a:spLocks noChangeArrowheads="1"/>
          </p:cNvSpPr>
          <p:nvPr/>
        </p:nvSpPr>
        <p:spPr bwMode="auto">
          <a:xfrm>
            <a:off x="414339" y="6400468"/>
            <a:ext cx="801052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b">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 typeface="Wingdings" panose="05000000000000000000" pitchFamily="2" charset="2"/>
              <a:buNone/>
              <a:tabLst/>
              <a:defRPr/>
            </a:pPr>
            <a:r>
              <a:rPr kumimoji="0" lang="en-US" altLang="en-US" sz="1200" b="0" i="0" u="none" strike="noStrike" kern="1200" cap="none" spc="0" normalizeH="0" baseline="0" noProof="0" dirty="0">
                <a:ln>
                  <a:noFill/>
                </a:ln>
                <a:solidFill>
                  <a:srgbClr val="455560"/>
                </a:solidFill>
                <a:effectLst/>
                <a:uLnTx/>
                <a:uFillTx/>
                <a:latin typeface="Calibri" panose="020F0502020204030204" pitchFamily="34" charset="0"/>
                <a:ea typeface="MS PGothic" pitchFamily="34" charset="-128"/>
                <a:cs typeface="Arial" panose="020B0604020202020204" pitchFamily="34" charset="0"/>
              </a:rPr>
              <a:t>Llovet. ASCO 2019. Abstr TPS4152. NCT03713593.</a:t>
            </a:r>
          </a:p>
        </p:txBody>
      </p:sp>
      <p:sp>
        <p:nvSpPr>
          <p:cNvPr id="33" name="Rectangle 49">
            <a:extLst>
              <a:ext uri="{FF2B5EF4-FFF2-40B4-BE49-F238E27FC236}">
                <a16:creationId xmlns:a16="http://schemas.microsoft.com/office/drawing/2014/main" id="{1DBFC3FE-915B-A545-AAC5-6114CE7B8871}"/>
              </a:ext>
            </a:extLst>
          </p:cNvPr>
          <p:cNvSpPr>
            <a:spLocks noChangeArrowheads="1"/>
          </p:cNvSpPr>
          <p:nvPr/>
        </p:nvSpPr>
        <p:spPr bwMode="auto">
          <a:xfrm>
            <a:off x="4825309" y="2453762"/>
            <a:ext cx="4360894" cy="825121"/>
          </a:xfrm>
          <a:prstGeom prst="rect">
            <a:avLst/>
          </a:prstGeom>
          <a:solidFill>
            <a:schemeClr val="accent1"/>
          </a:solidFill>
          <a:ln>
            <a:noFill/>
          </a:ln>
        </p:spPr>
        <p:txBody>
          <a:bodyPr wrap="none" anchor="ctr" anchorCtr="1"/>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 typeface="Wingdings" panose="05000000000000000000" pitchFamily="2" charset="2"/>
              <a:buNone/>
              <a:tabLst/>
              <a:defRPr/>
            </a:pPr>
            <a:r>
              <a:rPr kumimoji="0" lang="en-US" altLang="en-US" sz="2000" b="1" i="0" u="none" strike="noStrike" kern="0" cap="none" spc="0" normalizeH="0" baseline="0" noProof="0" dirty="0">
                <a:ln>
                  <a:noFill/>
                </a:ln>
                <a:solidFill>
                  <a:prstClr val="white"/>
                </a:solidFill>
                <a:effectLst/>
                <a:uLnTx/>
                <a:uFillTx/>
                <a:latin typeface="Calibri" panose="020F0502020204030204" pitchFamily="34" charset="0"/>
                <a:ea typeface="MS PGothic" pitchFamily="34" charset="-128"/>
                <a:cs typeface="Calibri" panose="020F0502020204030204" pitchFamily="34" charset="0"/>
              </a:rPr>
              <a:t>Lenvatinib </a:t>
            </a:r>
            <a:r>
              <a:rPr kumimoji="0" lang="en-US" altLang="en-US" sz="2000" b="0" i="0" u="none" strike="noStrike" kern="0" cap="none" spc="0" normalizeH="0" baseline="0" noProof="0" dirty="0">
                <a:ln>
                  <a:noFill/>
                </a:ln>
                <a:solidFill>
                  <a:prstClr val="white"/>
                </a:solidFill>
                <a:effectLst/>
                <a:uLnTx/>
                <a:uFillTx/>
                <a:latin typeface="Calibri" panose="020F0502020204030204" pitchFamily="34" charset="0"/>
                <a:ea typeface="MS PGothic" pitchFamily="34" charset="-128"/>
                <a:cs typeface="Calibri" panose="020F0502020204030204" pitchFamily="34" charset="0"/>
              </a:rPr>
              <a:t>PO QD* + </a:t>
            </a:r>
            <a:r>
              <a:rPr kumimoji="0" lang="en-US" altLang="en-US" sz="2000" b="1" i="0" u="none" strike="noStrike" kern="0" cap="none" spc="0" normalizeH="0" baseline="0" noProof="0" dirty="0">
                <a:ln>
                  <a:noFill/>
                </a:ln>
                <a:solidFill>
                  <a:prstClr val="white"/>
                </a:solidFill>
                <a:effectLst/>
                <a:uLnTx/>
                <a:uFillTx/>
                <a:latin typeface="Calibri" panose="020F0502020204030204" pitchFamily="34" charset="0"/>
                <a:ea typeface="MS PGothic" pitchFamily="34" charset="-128"/>
                <a:cs typeface="Calibri" panose="020F0502020204030204" pitchFamily="34" charset="0"/>
              </a:rPr>
              <a:t>Pembrolizumab </a:t>
            </a:r>
            <a:br>
              <a:rPr kumimoji="0" lang="en-US" altLang="en-US" sz="2000" b="1" i="0" u="none" strike="noStrike" kern="0" cap="none" spc="0" normalizeH="0" baseline="0" noProof="0" dirty="0">
                <a:ln>
                  <a:noFill/>
                </a:ln>
                <a:solidFill>
                  <a:prstClr val="white"/>
                </a:solidFill>
                <a:effectLst/>
                <a:uLnTx/>
                <a:uFillTx/>
                <a:latin typeface="Calibri" panose="020F0502020204030204" pitchFamily="34" charset="0"/>
                <a:ea typeface="MS PGothic" pitchFamily="34" charset="-128"/>
                <a:cs typeface="Calibri" panose="020F0502020204030204" pitchFamily="34" charset="0"/>
              </a:rPr>
            </a:br>
            <a:r>
              <a:rPr kumimoji="0" lang="en-US" altLang="en-US" sz="2000" b="0" i="0" u="none" strike="noStrike" kern="0" cap="none" spc="0" normalizeH="0" baseline="0" noProof="0" dirty="0">
                <a:ln>
                  <a:noFill/>
                </a:ln>
                <a:solidFill>
                  <a:prstClr val="white"/>
                </a:solidFill>
                <a:effectLst/>
                <a:uLnTx/>
                <a:uFillTx/>
                <a:latin typeface="Calibri" panose="020F0502020204030204" pitchFamily="34" charset="0"/>
                <a:ea typeface="MS PGothic" pitchFamily="34" charset="-128"/>
                <a:cs typeface="Calibri" panose="020F0502020204030204" pitchFamily="34" charset="0"/>
              </a:rPr>
              <a:t>200 mg IV Q3W</a:t>
            </a:r>
            <a:endParaRPr kumimoji="0" lang="en-US" altLang="en-US" sz="2000" b="0" i="0" u="none" strike="noStrike" kern="1200" cap="none" spc="0" normalizeH="0" baseline="0" noProof="0" dirty="0">
              <a:ln>
                <a:noFill/>
              </a:ln>
              <a:solidFill>
                <a:srgbClr val="FFFFFF"/>
              </a:solidFill>
              <a:effectLst/>
              <a:uLnTx/>
              <a:uFillTx/>
              <a:latin typeface="Calibri" panose="020F0502020204030204" pitchFamily="34" charset="0"/>
              <a:ea typeface="MS PGothic" panose="020B0600070205080204" pitchFamily="34" charset="-128"/>
              <a:cs typeface="Arial" panose="020B0604020202020204" pitchFamily="34" charset="0"/>
            </a:endParaRPr>
          </a:p>
        </p:txBody>
      </p:sp>
      <p:sp>
        <p:nvSpPr>
          <p:cNvPr id="34" name="Rectangle 50">
            <a:extLst>
              <a:ext uri="{FF2B5EF4-FFF2-40B4-BE49-F238E27FC236}">
                <a16:creationId xmlns:a16="http://schemas.microsoft.com/office/drawing/2014/main" id="{0234A73A-D051-604D-9EF7-755FDB25176D}"/>
              </a:ext>
            </a:extLst>
          </p:cNvPr>
          <p:cNvSpPr>
            <a:spLocks noChangeArrowheads="1"/>
          </p:cNvSpPr>
          <p:nvPr/>
        </p:nvSpPr>
        <p:spPr bwMode="auto">
          <a:xfrm>
            <a:off x="4823835" y="3484555"/>
            <a:ext cx="4360894" cy="825120"/>
          </a:xfrm>
          <a:prstGeom prst="rect">
            <a:avLst/>
          </a:prstGeom>
          <a:solidFill>
            <a:schemeClr va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nchorCtr="1"/>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 typeface="Wingdings" panose="05000000000000000000" pitchFamily="2" charset="2"/>
              <a:buNone/>
              <a:tabLst/>
              <a:defRPr/>
            </a:pPr>
            <a:r>
              <a:rPr kumimoji="0" lang="en-US" altLang="en-US" sz="2000" b="1" i="0" u="none" strike="noStrike" kern="0" cap="none" spc="0" normalizeH="0" baseline="0" noProof="0" dirty="0">
                <a:ln>
                  <a:noFill/>
                </a:ln>
                <a:solidFill>
                  <a:prstClr val="white"/>
                </a:solidFill>
                <a:effectLst/>
                <a:uLnTx/>
                <a:uFillTx/>
                <a:latin typeface="Calibri" panose="020F0502020204030204" pitchFamily="34" charset="0"/>
                <a:ea typeface="MS PGothic" pitchFamily="34" charset="-128"/>
                <a:cs typeface="Calibri" panose="020F0502020204030204" pitchFamily="34" charset="0"/>
              </a:rPr>
              <a:t>Lenvatinib </a:t>
            </a:r>
            <a:r>
              <a:rPr kumimoji="0" lang="en-US" altLang="en-US" sz="2000" b="0" i="0" u="none" strike="noStrike" kern="0" cap="none" spc="0" normalizeH="0" baseline="0" noProof="0" dirty="0">
                <a:ln>
                  <a:noFill/>
                </a:ln>
                <a:solidFill>
                  <a:prstClr val="white"/>
                </a:solidFill>
                <a:effectLst/>
                <a:uLnTx/>
                <a:uFillTx/>
                <a:latin typeface="Calibri" panose="020F0502020204030204" pitchFamily="34" charset="0"/>
                <a:ea typeface="MS PGothic" pitchFamily="34" charset="-128"/>
                <a:cs typeface="Calibri" panose="020F0502020204030204" pitchFamily="34" charset="0"/>
              </a:rPr>
              <a:t>PO QD* + Placebo</a:t>
            </a:r>
            <a:r>
              <a:rPr kumimoji="0" lang="en-US" altLang="en-US" sz="2000" b="1" i="0" u="none" strike="noStrike" kern="0" cap="none" spc="0" normalizeH="0" baseline="0" noProof="0" dirty="0">
                <a:ln>
                  <a:noFill/>
                </a:ln>
                <a:solidFill>
                  <a:prstClr val="white"/>
                </a:solidFill>
                <a:effectLst/>
                <a:uLnTx/>
                <a:uFillTx/>
                <a:latin typeface="Calibri" panose="020F0502020204030204" pitchFamily="34" charset="0"/>
                <a:ea typeface="MS PGothic" pitchFamily="34" charset="-128"/>
                <a:cs typeface="Calibri" panose="020F0502020204030204" pitchFamily="34" charset="0"/>
              </a:rPr>
              <a:t> </a:t>
            </a:r>
            <a:br>
              <a:rPr kumimoji="0" lang="en-US" altLang="en-US" sz="2000" b="1" i="0" u="none" strike="noStrike" kern="0" cap="none" spc="0" normalizeH="0" baseline="0" noProof="0" dirty="0">
                <a:ln>
                  <a:noFill/>
                </a:ln>
                <a:solidFill>
                  <a:prstClr val="white"/>
                </a:solidFill>
                <a:effectLst/>
                <a:uLnTx/>
                <a:uFillTx/>
                <a:latin typeface="Calibri" panose="020F0502020204030204" pitchFamily="34" charset="0"/>
                <a:ea typeface="MS PGothic" pitchFamily="34" charset="-128"/>
                <a:cs typeface="Calibri" panose="020F0502020204030204" pitchFamily="34" charset="0"/>
              </a:rPr>
            </a:br>
            <a:r>
              <a:rPr kumimoji="0" lang="en-US" altLang="en-US" sz="2000" b="0" i="0" u="none" strike="noStrike" kern="0" cap="none" spc="0" normalizeH="0" baseline="0" noProof="0" dirty="0">
                <a:ln>
                  <a:noFill/>
                </a:ln>
                <a:solidFill>
                  <a:prstClr val="white"/>
                </a:solidFill>
                <a:effectLst/>
                <a:uLnTx/>
                <a:uFillTx/>
                <a:latin typeface="Calibri" panose="020F0502020204030204" pitchFamily="34" charset="0"/>
                <a:ea typeface="MS PGothic" pitchFamily="34" charset="-128"/>
                <a:cs typeface="Calibri" panose="020F0502020204030204" pitchFamily="34" charset="0"/>
              </a:rPr>
              <a:t>IV Q3W</a:t>
            </a:r>
            <a:endParaRPr kumimoji="0" lang="en-US" altLang="en-US" sz="2000" b="0" i="0" u="none" strike="noStrike" kern="1200" cap="none" spc="0" normalizeH="0" baseline="0" noProof="0" dirty="0">
              <a:ln>
                <a:noFill/>
              </a:ln>
              <a:solidFill>
                <a:srgbClr val="FFFFFF"/>
              </a:solidFill>
              <a:effectLst/>
              <a:uLnTx/>
              <a:uFillTx/>
              <a:latin typeface="Calibri" panose="020F0502020204030204" pitchFamily="34" charset="0"/>
              <a:ea typeface="MS PGothic" panose="020B0600070205080204" pitchFamily="34" charset="-128"/>
              <a:cs typeface="Arial" panose="020B0604020202020204" pitchFamily="34" charset="0"/>
            </a:endParaRPr>
          </a:p>
        </p:txBody>
      </p:sp>
      <p:sp>
        <p:nvSpPr>
          <p:cNvPr id="35" name="Line 53">
            <a:extLst>
              <a:ext uri="{FF2B5EF4-FFF2-40B4-BE49-F238E27FC236}">
                <a16:creationId xmlns:a16="http://schemas.microsoft.com/office/drawing/2014/main" id="{47B64DB9-B1AC-E344-9802-28E3BC5F3B10}"/>
              </a:ext>
            </a:extLst>
          </p:cNvPr>
          <p:cNvSpPr>
            <a:spLocks noChangeShapeType="1"/>
          </p:cNvSpPr>
          <p:nvPr/>
        </p:nvSpPr>
        <p:spPr bwMode="auto">
          <a:xfrm>
            <a:off x="4070800" y="3627694"/>
            <a:ext cx="622300" cy="350838"/>
          </a:xfrm>
          <a:prstGeom prst="line">
            <a:avLst/>
          </a:prstGeom>
          <a:noFill/>
          <a:ln w="28575">
            <a:solidFill>
              <a:schemeClr val="bg1"/>
            </a:solidFill>
            <a:round/>
            <a:headEnd/>
            <a:tailEnd type="triangle" w="med" len="med"/>
          </a:ln>
          <a:extLst>
            <a:ext uri="{909E8E84-426E-40DD-AFC4-6F175D3DCCD1}">
              <a14:hiddenFill xmlns:a14="http://schemas.microsoft.com/office/drawing/2010/main">
                <a:noFill/>
              </a14:hiddenFill>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600" b="1" i="0" u="none" strike="noStrike" kern="1200" cap="none" spc="0" normalizeH="0" baseline="0" noProof="0" dirty="0">
              <a:ln>
                <a:noFill/>
              </a:ln>
              <a:solidFill>
                <a:srgbClr val="000000"/>
              </a:solidFill>
              <a:effectLst/>
              <a:uLnTx/>
              <a:uFillTx/>
              <a:latin typeface="Calibri" panose="020F0502020204030204" pitchFamily="34" charset="0"/>
              <a:ea typeface="MS PGothic" panose="020B0600070205080204" pitchFamily="34" charset="-128"/>
              <a:cs typeface="Arial" panose="020B0604020202020204" pitchFamily="34" charset="0"/>
            </a:endParaRPr>
          </a:p>
        </p:txBody>
      </p:sp>
      <p:sp>
        <p:nvSpPr>
          <p:cNvPr id="36" name="Line 54">
            <a:extLst>
              <a:ext uri="{FF2B5EF4-FFF2-40B4-BE49-F238E27FC236}">
                <a16:creationId xmlns:a16="http://schemas.microsoft.com/office/drawing/2014/main" id="{F0826E20-77AC-EB40-A653-0977761F4B4D}"/>
              </a:ext>
            </a:extLst>
          </p:cNvPr>
          <p:cNvSpPr>
            <a:spLocks noChangeShapeType="1"/>
          </p:cNvSpPr>
          <p:nvPr/>
        </p:nvSpPr>
        <p:spPr bwMode="auto">
          <a:xfrm flipV="1">
            <a:off x="4088710" y="2980844"/>
            <a:ext cx="622300" cy="347663"/>
          </a:xfrm>
          <a:prstGeom prst="line">
            <a:avLst/>
          </a:prstGeom>
          <a:noFill/>
          <a:ln w="28575">
            <a:solidFill>
              <a:schemeClr val="bg1"/>
            </a:solidFill>
            <a:round/>
            <a:headEnd/>
            <a:tailEnd type="triangle" w="med" len="med"/>
          </a:ln>
          <a:extLst>
            <a:ext uri="{909E8E84-426E-40DD-AFC4-6F175D3DCCD1}">
              <a14:hiddenFill xmlns:a14="http://schemas.microsoft.com/office/drawing/2010/main">
                <a:noFill/>
              </a14:hiddenFill>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600" b="1" i="0" u="none" strike="noStrike" kern="1200" cap="none" spc="0" normalizeH="0" baseline="0" noProof="0" dirty="0">
              <a:ln>
                <a:noFill/>
              </a:ln>
              <a:solidFill>
                <a:srgbClr val="000000"/>
              </a:solidFill>
              <a:effectLst/>
              <a:uLnTx/>
              <a:uFillTx/>
              <a:latin typeface="Calibri" panose="020F0502020204030204" pitchFamily="34" charset="0"/>
              <a:ea typeface="MS PGothic" panose="020B0600070205080204" pitchFamily="34" charset="-128"/>
              <a:cs typeface="Arial" panose="020B0604020202020204" pitchFamily="34" charset="0"/>
            </a:endParaRPr>
          </a:p>
        </p:txBody>
      </p:sp>
      <p:sp>
        <p:nvSpPr>
          <p:cNvPr id="37" name="Text Box 30">
            <a:extLst>
              <a:ext uri="{FF2B5EF4-FFF2-40B4-BE49-F238E27FC236}">
                <a16:creationId xmlns:a16="http://schemas.microsoft.com/office/drawing/2014/main" id="{52D73812-ADCB-4B4B-B278-61784A85FEC3}"/>
              </a:ext>
            </a:extLst>
          </p:cNvPr>
          <p:cNvSpPr txBox="1">
            <a:spLocks noChangeArrowheads="1"/>
          </p:cNvSpPr>
          <p:nvPr/>
        </p:nvSpPr>
        <p:spPr bwMode="auto">
          <a:xfrm>
            <a:off x="4764798" y="4360506"/>
            <a:ext cx="5172075" cy="3359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488" tIns="44450" rIns="90488" bIns="44450">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marL="0" marR="0" lvl="0" indent="0" algn="l" defTabSz="914400" rtl="0" eaLnBrk="1" fontAlgn="base" latinLnBrk="0" hangingPunct="1">
              <a:lnSpc>
                <a:spcPct val="100000"/>
              </a:lnSpc>
              <a:spcBef>
                <a:spcPct val="35000"/>
              </a:spcBef>
              <a:spcAft>
                <a:spcPct val="25000"/>
              </a:spcAft>
              <a:buClr>
                <a:srgbClr val="8B3D9A"/>
              </a:buClr>
              <a:buSzTx/>
              <a:buFont typeface="Arial" panose="020B0604020202020204" pitchFamily="34" charset="0"/>
              <a:buNone/>
              <a:tabLst/>
              <a:defRPr/>
            </a:pPr>
            <a:r>
              <a:rPr kumimoji="0" lang="en-US" altLang="en-US" sz="1600" b="0" i="0" u="none" strike="noStrike" kern="1200" cap="none" spc="0" normalizeH="0" baseline="0" noProof="0" dirty="0">
                <a:ln>
                  <a:noFill/>
                </a:ln>
                <a:solidFill>
                  <a:srgbClr val="000000"/>
                </a:solidFill>
                <a:effectLst/>
                <a:uLnTx/>
                <a:uFillTx/>
                <a:latin typeface="Calibri" panose="020F0502020204030204" pitchFamily="34" charset="0"/>
                <a:ea typeface="MS PGothic" panose="020B0600070205080204" pitchFamily="34" charset="-128"/>
                <a:cs typeface="Arial" panose="020B0604020202020204" pitchFamily="34" charset="0"/>
              </a:rPr>
              <a:t>*Body weight &lt;60 kg, 8 mg; body weight ≥60 kg, 12 mg.</a:t>
            </a:r>
            <a:endParaRPr kumimoji="0" lang="en-US" altLang="en-US" sz="1600" b="1" i="0" u="none" strike="noStrike" kern="1200" cap="none" spc="0" normalizeH="0" baseline="0" noProof="0" dirty="0">
              <a:ln>
                <a:noFill/>
              </a:ln>
              <a:solidFill>
                <a:srgbClr val="000000"/>
              </a:solidFill>
              <a:effectLst/>
              <a:uLnTx/>
              <a:uFillTx/>
              <a:latin typeface="Calibri" panose="020F0502020204030204" pitchFamily="34" charset="0"/>
              <a:ea typeface="MS PGothic" panose="020B0600070205080204" pitchFamily="34" charset="-128"/>
              <a:cs typeface="Arial" panose="020B0604020202020204" pitchFamily="34" charset="0"/>
            </a:endParaRPr>
          </a:p>
        </p:txBody>
      </p:sp>
    </p:spTree>
    <p:extLst>
      <p:ext uri="{BB962C8B-B14F-4D97-AF65-F5344CB8AC3E}">
        <p14:creationId xmlns:p14="http://schemas.microsoft.com/office/powerpoint/2010/main" val="114841483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a:extLst>
              <a:ext uri="{FF2B5EF4-FFF2-40B4-BE49-F238E27FC236}">
                <a16:creationId xmlns:a16="http://schemas.microsoft.com/office/drawing/2014/main" id="{A1457023-DE41-402D-A931-2A013B742D40}"/>
              </a:ext>
            </a:extLst>
          </p:cNvPr>
          <p:cNvSpPr>
            <a:spLocks noGrp="1" noChangeArrowheads="1"/>
          </p:cNvSpPr>
          <p:nvPr>
            <p:ph type="title"/>
          </p:nvPr>
        </p:nvSpPr>
        <p:spPr/>
        <p:txBody>
          <a:bodyPr/>
          <a:lstStyle/>
          <a:p>
            <a:r>
              <a:rPr lang="en-US" altLang="en-US" dirty="0"/>
              <a:t>LEAP-002: OS and PFS at Final Analysis</a:t>
            </a:r>
          </a:p>
        </p:txBody>
      </p:sp>
      <p:sp>
        <p:nvSpPr>
          <p:cNvPr id="6" name="Text Box 15">
            <a:extLst>
              <a:ext uri="{FF2B5EF4-FFF2-40B4-BE49-F238E27FC236}">
                <a16:creationId xmlns:a16="http://schemas.microsoft.com/office/drawing/2014/main" id="{84F0370D-4C17-4A3B-3A44-2AE359533E0E}"/>
              </a:ext>
            </a:extLst>
          </p:cNvPr>
          <p:cNvSpPr txBox="1">
            <a:spLocks noChangeArrowheads="1"/>
          </p:cNvSpPr>
          <p:nvPr/>
        </p:nvSpPr>
        <p:spPr bwMode="auto">
          <a:xfrm>
            <a:off x="412751" y="6412230"/>
            <a:ext cx="7853362" cy="276999"/>
          </a:xfrm>
          <a:prstGeom prst="rect">
            <a:avLst/>
          </a:prstGeom>
          <a:noFill/>
          <a:ln>
            <a:noFill/>
          </a:ln>
        </p:spPr>
        <p:txBody>
          <a:bodyPr anchor="b">
            <a:spAutoFit/>
          </a:bodyPr>
          <a:lstStyle>
            <a:lvl1pPr>
              <a:defRPr b="1">
                <a:solidFill>
                  <a:schemeClr val="tx1"/>
                </a:solidFill>
                <a:latin typeface="Arial" charset="0"/>
              </a:defRPr>
            </a:lvl1pPr>
            <a:lvl2pPr marL="742950" indent="-285750">
              <a:defRPr b="1">
                <a:solidFill>
                  <a:schemeClr val="tx1"/>
                </a:solidFill>
                <a:latin typeface="Arial" charset="0"/>
              </a:defRPr>
            </a:lvl2pPr>
            <a:lvl3pPr marL="1143000" indent="-228600">
              <a:defRPr b="1">
                <a:solidFill>
                  <a:schemeClr val="tx1"/>
                </a:solidFill>
                <a:latin typeface="Arial" charset="0"/>
              </a:defRPr>
            </a:lvl3pPr>
            <a:lvl4pPr marL="1600200" indent="-228600">
              <a:defRPr b="1">
                <a:solidFill>
                  <a:schemeClr val="tx1"/>
                </a:solidFill>
                <a:latin typeface="Arial" charset="0"/>
              </a:defRPr>
            </a:lvl4pPr>
            <a:lvl5pPr marL="2057400" indent="-22860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200" b="0" i="0" u="none" strike="noStrike" kern="1200" cap="none" spc="-10" normalizeH="0" baseline="0" noProof="0" dirty="0">
                <a:ln>
                  <a:noFill/>
                </a:ln>
                <a:solidFill>
                  <a:srgbClr val="455560"/>
                </a:solidFill>
                <a:effectLst/>
                <a:uLnTx/>
                <a:uFillTx/>
                <a:latin typeface="Calibri" panose="020F0502020204030204" pitchFamily="34" charset="0"/>
                <a:ea typeface="+mn-ea"/>
                <a:cs typeface="Arial" panose="020B0604020202020204" pitchFamily="34" charset="0"/>
              </a:rPr>
              <a:t>Finn. ESMO 2022. Abstr LBA34.</a:t>
            </a:r>
            <a:endParaRPr kumimoji="0" lang="en-US" altLang="en-US" sz="1200" b="0" i="0" u="none" strike="noStrike" kern="1200" cap="none" spc="0" normalizeH="0" baseline="0" noProof="0" dirty="0">
              <a:ln>
                <a:noFill/>
              </a:ln>
              <a:solidFill>
                <a:srgbClr val="455560"/>
              </a:solidFill>
              <a:effectLst/>
              <a:uLnTx/>
              <a:uFillTx/>
              <a:latin typeface="Calibri" panose="020F0502020204030204" pitchFamily="34" charset="0"/>
              <a:ea typeface="+mn-ea"/>
              <a:cs typeface="Arial" panose="020B0604020202020204" pitchFamily="34" charset="0"/>
            </a:endParaRPr>
          </a:p>
        </p:txBody>
      </p:sp>
      <p:sp>
        <p:nvSpPr>
          <p:cNvPr id="14" name="TextBox 13">
            <a:extLst>
              <a:ext uri="{FF2B5EF4-FFF2-40B4-BE49-F238E27FC236}">
                <a16:creationId xmlns:a16="http://schemas.microsoft.com/office/drawing/2014/main" id="{A4850B67-951B-718E-4A71-512D4DDA9EAC}"/>
              </a:ext>
            </a:extLst>
          </p:cNvPr>
          <p:cNvSpPr txBox="1"/>
          <p:nvPr/>
        </p:nvSpPr>
        <p:spPr bwMode="auto">
          <a:xfrm>
            <a:off x="1104167" y="4613437"/>
            <a:ext cx="1864614"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ctr" defTabSz="914400" rtl="0" eaLnBrk="0" fontAlgn="base" latinLnBrk="0" hangingPunct="0">
              <a:lnSpc>
                <a:spcPct val="100000"/>
              </a:lnSpc>
              <a:spcBef>
                <a:spcPts val="0"/>
              </a:spcBef>
              <a:spcAft>
                <a:spcPct val="0"/>
              </a:spcAft>
              <a:buClrTx/>
              <a:buSzTx/>
              <a:buFontTx/>
              <a:buNone/>
              <a:tabLst/>
              <a:defRPr/>
            </a:pPr>
            <a:r>
              <a:rPr kumimoji="0" lang="en-US" sz="160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Median OS (95% CI)</a:t>
            </a:r>
          </a:p>
          <a:p>
            <a:pPr marL="0" marR="0" lvl="0" indent="0" algn="ctr" defTabSz="914400" rtl="0" eaLnBrk="0" fontAlgn="base" latinLnBrk="0" hangingPunct="0">
              <a:lnSpc>
                <a:spcPct val="100000"/>
              </a:lnSpc>
              <a:spcBef>
                <a:spcPts val="0"/>
              </a:spcBef>
              <a:spcAft>
                <a:spcPct val="0"/>
              </a:spcAft>
              <a:buClrTx/>
              <a:buSzTx/>
              <a:buFontTx/>
              <a:buNone/>
              <a:tabLst/>
              <a:defRPr/>
            </a:pPr>
            <a:r>
              <a:rPr kumimoji="0" lang="en-US" sz="1600" b="0" i="0" u="none" strike="noStrike" kern="1200" cap="none" spc="0" normalizeH="0" baseline="0" noProof="0" dirty="0">
                <a:ln>
                  <a:noFill/>
                </a:ln>
                <a:solidFill>
                  <a:srgbClr val="015873"/>
                </a:solidFill>
                <a:effectLst/>
                <a:uLnTx/>
                <a:uFillTx/>
                <a:latin typeface="Calibri" panose="020F0502020204030204" pitchFamily="34" charset="0"/>
                <a:ea typeface="+mn-ea"/>
                <a:cs typeface="Arial" panose="020B0604020202020204" pitchFamily="34" charset="0"/>
              </a:rPr>
              <a:t>21.2 mo (19.0-23.6)</a:t>
            </a:r>
          </a:p>
          <a:p>
            <a:pPr marL="0" marR="0" lvl="0" indent="0" algn="ctr" defTabSz="914400" rtl="0" eaLnBrk="0" fontAlgn="base" latinLnBrk="0" hangingPunct="0">
              <a:lnSpc>
                <a:spcPct val="100000"/>
              </a:lnSpc>
              <a:spcBef>
                <a:spcPts val="0"/>
              </a:spcBef>
              <a:spcAft>
                <a:spcPct val="0"/>
              </a:spcAft>
              <a:buClrTx/>
              <a:buSzTx/>
              <a:buFontTx/>
              <a:buNone/>
              <a:tabLst/>
              <a:defRPr/>
            </a:pPr>
            <a:r>
              <a:rPr kumimoji="0" lang="en-US" sz="1600" b="0" i="0" u="none" strike="noStrike" kern="1200" cap="none" spc="0" normalizeH="0" baseline="0" noProof="0" dirty="0">
                <a:ln>
                  <a:noFill/>
                </a:ln>
                <a:solidFill>
                  <a:srgbClr val="E1471D"/>
                </a:solidFill>
                <a:effectLst/>
                <a:uLnTx/>
                <a:uFillTx/>
                <a:latin typeface="Calibri" panose="020F0502020204030204" pitchFamily="34" charset="0"/>
                <a:ea typeface="+mn-ea"/>
                <a:cs typeface="Arial" panose="020B0604020202020204" pitchFamily="34" charset="0"/>
              </a:rPr>
              <a:t>19.0 mo (17.2-21.7)</a:t>
            </a:r>
          </a:p>
        </p:txBody>
      </p:sp>
      <p:grpSp>
        <p:nvGrpSpPr>
          <p:cNvPr id="31779" name="Group 31778">
            <a:extLst>
              <a:ext uri="{FF2B5EF4-FFF2-40B4-BE49-F238E27FC236}">
                <a16:creationId xmlns:a16="http://schemas.microsoft.com/office/drawing/2014/main" id="{231C4A61-4814-FC33-D0CC-8DF6D63D3B1A}"/>
              </a:ext>
            </a:extLst>
          </p:cNvPr>
          <p:cNvGrpSpPr/>
          <p:nvPr/>
        </p:nvGrpSpPr>
        <p:grpSpPr>
          <a:xfrm>
            <a:off x="1084209" y="1904546"/>
            <a:ext cx="4209493" cy="860573"/>
            <a:chOff x="6806263" y="1121725"/>
            <a:chExt cx="4209493" cy="860573"/>
          </a:xfrm>
        </p:grpSpPr>
        <p:sp>
          <p:nvSpPr>
            <p:cNvPr id="16" name="TextBox 15">
              <a:extLst>
                <a:ext uri="{FF2B5EF4-FFF2-40B4-BE49-F238E27FC236}">
                  <a16:creationId xmlns:a16="http://schemas.microsoft.com/office/drawing/2014/main" id="{9BC9D767-A603-FF69-B850-A9A673C25FC5}"/>
                </a:ext>
              </a:extLst>
            </p:cNvPr>
            <p:cNvSpPr txBox="1"/>
            <p:nvPr/>
          </p:nvSpPr>
          <p:spPr bwMode="auto">
            <a:xfrm>
              <a:off x="8277485" y="1121725"/>
              <a:ext cx="948145"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ctr" defTabSz="914400" rtl="0" eaLnBrk="0" fontAlgn="base" latinLnBrk="0" hangingPunct="0">
                <a:lnSpc>
                  <a:spcPct val="100000"/>
                </a:lnSpc>
                <a:spcBef>
                  <a:spcPts val="0"/>
                </a:spcBef>
                <a:spcAft>
                  <a:spcPct val="0"/>
                </a:spcAft>
                <a:buClrTx/>
                <a:buSzTx/>
                <a:buFontTx/>
                <a:buNone/>
                <a:tabLst/>
                <a:defRPr/>
              </a:pPr>
              <a:r>
                <a:rPr kumimoji="0" lang="en-US" sz="160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Events, n</a:t>
              </a:r>
            </a:p>
            <a:p>
              <a:pPr marL="0" marR="0" lvl="0" indent="0" algn="ctr" defTabSz="914400" rtl="0" eaLnBrk="0" fontAlgn="base" latinLnBrk="0" hangingPunct="0">
                <a:lnSpc>
                  <a:spcPct val="100000"/>
                </a:lnSpc>
                <a:spcBef>
                  <a:spcPts val="0"/>
                </a:spcBef>
                <a:spcAft>
                  <a:spcPct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252</a:t>
              </a:r>
            </a:p>
            <a:p>
              <a:pPr marL="0" marR="0" lvl="0" indent="0" algn="ctr" defTabSz="914400" rtl="0" eaLnBrk="0" fontAlgn="base" latinLnBrk="0" hangingPunct="0">
                <a:lnSpc>
                  <a:spcPct val="100000"/>
                </a:lnSpc>
                <a:spcBef>
                  <a:spcPts val="0"/>
                </a:spcBef>
                <a:spcAft>
                  <a:spcPct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282</a:t>
              </a:r>
            </a:p>
          </p:txBody>
        </p:sp>
        <p:sp>
          <p:nvSpPr>
            <p:cNvPr id="17" name="TextBox 16">
              <a:extLst>
                <a:ext uri="{FF2B5EF4-FFF2-40B4-BE49-F238E27FC236}">
                  <a16:creationId xmlns:a16="http://schemas.microsoft.com/office/drawing/2014/main" id="{EA528F63-0DBF-966E-0AED-5366F92E4F65}"/>
                </a:ext>
              </a:extLst>
            </p:cNvPr>
            <p:cNvSpPr txBox="1"/>
            <p:nvPr/>
          </p:nvSpPr>
          <p:spPr bwMode="auto">
            <a:xfrm>
              <a:off x="6991426" y="1397523"/>
              <a:ext cx="1335494"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l" defTabSz="914400" rtl="0" eaLnBrk="0" fontAlgn="base" latinLnBrk="0" hangingPunct="0">
                <a:lnSpc>
                  <a:spcPct val="100000"/>
                </a:lnSpc>
                <a:spcBef>
                  <a:spcPts val="0"/>
                </a:spcBef>
                <a:spcAft>
                  <a:spcPct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Len + pembro</a:t>
              </a:r>
            </a:p>
            <a:p>
              <a:pPr marL="0" marR="0" lvl="0" indent="0" algn="l" defTabSz="914400" rtl="0" eaLnBrk="0" fontAlgn="base" latinLnBrk="0" hangingPunct="0">
                <a:lnSpc>
                  <a:spcPct val="100000"/>
                </a:lnSpc>
                <a:spcBef>
                  <a:spcPts val="0"/>
                </a:spcBef>
                <a:spcAft>
                  <a:spcPct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Len + placebo</a:t>
              </a:r>
            </a:p>
          </p:txBody>
        </p:sp>
        <p:sp>
          <p:nvSpPr>
            <p:cNvPr id="22" name="TextBox 21">
              <a:extLst>
                <a:ext uri="{FF2B5EF4-FFF2-40B4-BE49-F238E27FC236}">
                  <a16:creationId xmlns:a16="http://schemas.microsoft.com/office/drawing/2014/main" id="{AF220E9B-25A5-392A-98AF-8AC32B947D24}"/>
                </a:ext>
              </a:extLst>
            </p:cNvPr>
            <p:cNvSpPr txBox="1"/>
            <p:nvPr/>
          </p:nvSpPr>
          <p:spPr bwMode="auto">
            <a:xfrm>
              <a:off x="9187472" y="1125623"/>
              <a:ext cx="1822935"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ctr" defTabSz="914400" rtl="0" eaLnBrk="0" fontAlgn="base" latinLnBrk="0" hangingPunct="0">
                <a:lnSpc>
                  <a:spcPct val="100000"/>
                </a:lnSpc>
                <a:spcBef>
                  <a:spcPts val="0"/>
                </a:spcBef>
                <a:spcAft>
                  <a:spcPct val="0"/>
                </a:spcAft>
                <a:buClrTx/>
                <a:buSzTx/>
                <a:buFontTx/>
                <a:buNone/>
                <a:tabLst/>
                <a:defRPr/>
              </a:pPr>
              <a:r>
                <a:rPr kumimoji="0" lang="en-US" sz="160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HR (95% CI)</a:t>
              </a:r>
            </a:p>
            <a:p>
              <a:pPr marL="0" marR="0" lvl="0" indent="0" algn="ctr" defTabSz="914400" rtl="0" eaLnBrk="0" fontAlgn="base" latinLnBrk="0" hangingPunct="0">
                <a:lnSpc>
                  <a:spcPct val="100000"/>
                </a:lnSpc>
                <a:spcBef>
                  <a:spcPts val="0"/>
                </a:spcBef>
                <a:spcAft>
                  <a:spcPct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0.840 (0.708-0.997)</a:t>
              </a:r>
            </a:p>
            <a:p>
              <a:pPr marL="0" marR="0" lvl="0" indent="0" algn="ctr" defTabSz="914400" rtl="0" eaLnBrk="0" fontAlgn="base" latinLnBrk="0" hangingPunct="0">
                <a:lnSpc>
                  <a:spcPct val="100000"/>
                </a:lnSpc>
                <a:spcBef>
                  <a:spcPts val="0"/>
                </a:spcBef>
                <a:spcAft>
                  <a:spcPct val="0"/>
                </a:spcAft>
                <a:buClrTx/>
                <a:buSzTx/>
                <a:buFontTx/>
                <a:buNone/>
                <a:tabLst/>
                <a:defRPr/>
              </a:pPr>
              <a:r>
                <a:rPr kumimoji="0" lang="en-US" sz="1600" b="0" i="1"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P</a:t>
              </a:r>
              <a:r>
                <a:rPr kumimoji="0" 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 = .0227</a:t>
              </a:r>
              <a:endParaRPr kumimoji="0" lang="en-US" sz="1600" b="0" i="0" u="none" strike="noStrike" kern="1200" cap="none" spc="0" normalizeH="0" baseline="30000" noProof="0" dirty="0">
                <a:ln>
                  <a:noFill/>
                </a:ln>
                <a:solidFill>
                  <a:srgbClr val="000000"/>
                </a:solidFill>
                <a:effectLst/>
                <a:uLnTx/>
                <a:uFillTx/>
                <a:latin typeface="Calibri" panose="020F0502020204030204" pitchFamily="34" charset="0"/>
                <a:ea typeface="+mn-ea"/>
                <a:cs typeface="Arial" panose="020B0604020202020204" pitchFamily="34" charset="0"/>
              </a:endParaRPr>
            </a:p>
          </p:txBody>
        </p:sp>
        <p:cxnSp>
          <p:nvCxnSpPr>
            <p:cNvPr id="47" name="Straight Connector 46">
              <a:extLst>
                <a:ext uri="{FF2B5EF4-FFF2-40B4-BE49-F238E27FC236}">
                  <a16:creationId xmlns:a16="http://schemas.microsoft.com/office/drawing/2014/main" id="{DACB4686-A592-1ABA-66E8-3FCBBF9A497F}"/>
                </a:ext>
              </a:extLst>
            </p:cNvPr>
            <p:cNvCxnSpPr/>
            <p:nvPr/>
          </p:nvCxnSpPr>
          <p:spPr bwMode="auto">
            <a:xfrm>
              <a:off x="6806263" y="1583390"/>
              <a:ext cx="215594" cy="0"/>
            </a:xfrm>
            <a:prstGeom prst="line">
              <a:avLst/>
            </a:prstGeom>
            <a:noFill/>
            <a:ln w="28575" cap="flat" cmpd="sng" algn="ctr">
              <a:solidFill>
                <a:schemeClr val="accent1"/>
              </a:solidFill>
              <a:prstDash val="solid"/>
              <a:round/>
              <a:headEnd type="none" w="med" len="med"/>
              <a:tailEnd type="none" w="med" len="med"/>
            </a:ln>
            <a:effectLst/>
          </p:spPr>
        </p:cxnSp>
        <p:cxnSp>
          <p:nvCxnSpPr>
            <p:cNvPr id="48" name="Straight Connector 47">
              <a:extLst>
                <a:ext uri="{FF2B5EF4-FFF2-40B4-BE49-F238E27FC236}">
                  <a16:creationId xmlns:a16="http://schemas.microsoft.com/office/drawing/2014/main" id="{0CD217F5-F3BC-E0BA-CA46-81519B954EAA}"/>
                </a:ext>
              </a:extLst>
            </p:cNvPr>
            <p:cNvCxnSpPr/>
            <p:nvPr/>
          </p:nvCxnSpPr>
          <p:spPr bwMode="auto">
            <a:xfrm>
              <a:off x="6817511" y="1857710"/>
              <a:ext cx="215594" cy="0"/>
            </a:xfrm>
            <a:prstGeom prst="line">
              <a:avLst/>
            </a:prstGeom>
            <a:noFill/>
            <a:ln w="28575" cap="flat" cmpd="sng" algn="ctr">
              <a:solidFill>
                <a:schemeClr val="accent3"/>
              </a:solidFill>
              <a:prstDash val="solid"/>
              <a:round/>
              <a:headEnd type="none" w="med" len="med"/>
              <a:tailEnd type="none" w="med" len="med"/>
            </a:ln>
            <a:effectLst/>
          </p:spPr>
        </p:cxnSp>
        <p:cxnSp>
          <p:nvCxnSpPr>
            <p:cNvPr id="31778" name="Straight Connector 31777">
              <a:extLst>
                <a:ext uri="{FF2B5EF4-FFF2-40B4-BE49-F238E27FC236}">
                  <a16:creationId xmlns:a16="http://schemas.microsoft.com/office/drawing/2014/main" id="{5739B5C3-479C-DA98-F23D-00D1D24596FE}"/>
                </a:ext>
              </a:extLst>
            </p:cNvPr>
            <p:cNvCxnSpPr/>
            <p:nvPr/>
          </p:nvCxnSpPr>
          <p:spPr bwMode="auto">
            <a:xfrm>
              <a:off x="7047980" y="1435466"/>
              <a:ext cx="3967776" cy="0"/>
            </a:xfrm>
            <a:prstGeom prst="line">
              <a:avLst/>
            </a:prstGeom>
            <a:noFill/>
            <a:ln w="28575" cap="flat" cmpd="sng" algn="ctr">
              <a:solidFill>
                <a:schemeClr val="bg1"/>
              </a:solidFill>
              <a:prstDash val="solid"/>
              <a:round/>
              <a:headEnd type="none" w="med" len="med"/>
              <a:tailEnd type="none" w="med" len="med"/>
            </a:ln>
            <a:effectLst/>
          </p:spPr>
        </p:cxnSp>
      </p:grpSp>
      <p:sp>
        <p:nvSpPr>
          <p:cNvPr id="31780" name="TextBox 31779">
            <a:extLst>
              <a:ext uri="{FF2B5EF4-FFF2-40B4-BE49-F238E27FC236}">
                <a16:creationId xmlns:a16="http://schemas.microsoft.com/office/drawing/2014/main" id="{5F81B422-D8E0-2024-2E88-0ADBB5A1404E}"/>
              </a:ext>
            </a:extLst>
          </p:cNvPr>
          <p:cNvSpPr txBox="1"/>
          <p:nvPr/>
        </p:nvSpPr>
        <p:spPr bwMode="auto">
          <a:xfrm>
            <a:off x="1634867" y="2720331"/>
            <a:ext cx="3949833"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l" defTabSz="914400" rtl="0" eaLnBrk="0" fontAlgn="base" latinLnBrk="0" hangingPunct="0">
              <a:lnSpc>
                <a:spcPct val="100000"/>
              </a:lnSpc>
              <a:spcBef>
                <a:spcPts val="0"/>
              </a:spcBef>
              <a:spcAft>
                <a:spcPct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Superiority threshold, one-sided </a:t>
            </a:r>
            <a:r>
              <a:rPr kumimoji="0" lang="el-GR"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α</a:t>
            </a:r>
            <a:r>
              <a:rPr kumimoji="0" 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 = .0185</a:t>
            </a:r>
            <a:endParaRPr kumimoji="0" lang="en-US" sz="1600" b="0" i="0" u="none" strike="noStrike" kern="1200" cap="none" spc="0" normalizeH="0" baseline="30000" noProof="0" dirty="0">
              <a:ln>
                <a:noFill/>
              </a:ln>
              <a:solidFill>
                <a:srgbClr val="000000"/>
              </a:solidFill>
              <a:effectLst/>
              <a:uLnTx/>
              <a:uFillTx/>
              <a:latin typeface="Calibri" panose="020F0502020204030204" pitchFamily="34" charset="0"/>
              <a:ea typeface="+mn-ea"/>
              <a:cs typeface="Arial" panose="020B0604020202020204" pitchFamily="34" charset="0"/>
            </a:endParaRPr>
          </a:p>
        </p:txBody>
      </p:sp>
      <p:grpSp>
        <p:nvGrpSpPr>
          <p:cNvPr id="46" name="Group 45">
            <a:extLst>
              <a:ext uri="{FF2B5EF4-FFF2-40B4-BE49-F238E27FC236}">
                <a16:creationId xmlns:a16="http://schemas.microsoft.com/office/drawing/2014/main" id="{3F788B29-DED5-7076-0D83-BA18B2E89460}"/>
              </a:ext>
            </a:extLst>
          </p:cNvPr>
          <p:cNvGrpSpPr>
            <a:grpSpLocks noChangeAspect="1"/>
          </p:cNvGrpSpPr>
          <p:nvPr/>
        </p:nvGrpSpPr>
        <p:grpSpPr>
          <a:xfrm>
            <a:off x="295093" y="2621553"/>
            <a:ext cx="6154670" cy="3514470"/>
            <a:chOff x="1562407" y="1771075"/>
            <a:chExt cx="7388598" cy="4219068"/>
          </a:xfrm>
        </p:grpSpPr>
        <p:grpSp>
          <p:nvGrpSpPr>
            <p:cNvPr id="31784" name="Group 31783">
              <a:extLst>
                <a:ext uri="{FF2B5EF4-FFF2-40B4-BE49-F238E27FC236}">
                  <a16:creationId xmlns:a16="http://schemas.microsoft.com/office/drawing/2014/main" id="{742CDAD0-9448-0217-7DF8-E688204BB942}"/>
                </a:ext>
              </a:extLst>
            </p:cNvPr>
            <p:cNvGrpSpPr/>
            <p:nvPr/>
          </p:nvGrpSpPr>
          <p:grpSpPr>
            <a:xfrm>
              <a:off x="2213735" y="1946828"/>
              <a:ext cx="6402025" cy="2774347"/>
              <a:chOff x="2686346" y="1620336"/>
              <a:chExt cx="6402025" cy="2774347"/>
            </a:xfrm>
          </p:grpSpPr>
          <p:sp>
            <p:nvSpPr>
              <p:cNvPr id="31781" name="Freeform: Shape 31780">
                <a:extLst>
                  <a:ext uri="{FF2B5EF4-FFF2-40B4-BE49-F238E27FC236}">
                    <a16:creationId xmlns:a16="http://schemas.microsoft.com/office/drawing/2014/main" id="{B3706495-84C9-499D-9471-5099EFD22520}"/>
                  </a:ext>
                </a:extLst>
              </p:cNvPr>
              <p:cNvSpPr/>
              <p:nvPr/>
            </p:nvSpPr>
            <p:spPr bwMode="auto">
              <a:xfrm>
                <a:off x="2686346" y="1620336"/>
                <a:ext cx="2473144" cy="1222358"/>
              </a:xfrm>
              <a:custGeom>
                <a:avLst/>
                <a:gdLst>
                  <a:gd name="connsiteX0" fmla="*/ 0 w 2473144"/>
                  <a:gd name="connsiteY0" fmla="*/ 0 h 1222358"/>
                  <a:gd name="connsiteX1" fmla="*/ 75805 w 2473144"/>
                  <a:gd name="connsiteY1" fmla="*/ 0 h 1222358"/>
                  <a:gd name="connsiteX2" fmla="*/ 75805 w 2473144"/>
                  <a:gd name="connsiteY2" fmla="*/ 42640 h 1222358"/>
                  <a:gd name="connsiteX3" fmla="*/ 198989 w 2473144"/>
                  <a:gd name="connsiteY3" fmla="*/ 42640 h 1222358"/>
                  <a:gd name="connsiteX4" fmla="*/ 198989 w 2473144"/>
                  <a:gd name="connsiteY4" fmla="*/ 66329 h 1222358"/>
                  <a:gd name="connsiteX5" fmla="*/ 293745 w 2473144"/>
                  <a:gd name="connsiteY5" fmla="*/ 66329 h 1222358"/>
                  <a:gd name="connsiteX6" fmla="*/ 284270 w 2473144"/>
                  <a:gd name="connsiteY6" fmla="*/ 75804 h 1222358"/>
                  <a:gd name="connsiteX7" fmla="*/ 326910 w 2473144"/>
                  <a:gd name="connsiteY7" fmla="*/ 75804 h 1222358"/>
                  <a:gd name="connsiteX8" fmla="*/ 326910 w 2473144"/>
                  <a:gd name="connsiteY8" fmla="*/ 99494 h 1222358"/>
                  <a:gd name="connsiteX9" fmla="*/ 369550 w 2473144"/>
                  <a:gd name="connsiteY9" fmla="*/ 99494 h 1222358"/>
                  <a:gd name="connsiteX10" fmla="*/ 369550 w 2473144"/>
                  <a:gd name="connsiteY10" fmla="*/ 132659 h 1222358"/>
                  <a:gd name="connsiteX11" fmla="*/ 445356 w 2473144"/>
                  <a:gd name="connsiteY11" fmla="*/ 132659 h 1222358"/>
                  <a:gd name="connsiteX12" fmla="*/ 445356 w 2473144"/>
                  <a:gd name="connsiteY12" fmla="*/ 132659 h 1222358"/>
                  <a:gd name="connsiteX13" fmla="*/ 521161 w 2473144"/>
                  <a:gd name="connsiteY13" fmla="*/ 132659 h 1222358"/>
                  <a:gd name="connsiteX14" fmla="*/ 521161 w 2473144"/>
                  <a:gd name="connsiteY14" fmla="*/ 180037 h 1222358"/>
                  <a:gd name="connsiteX15" fmla="*/ 592228 w 2473144"/>
                  <a:gd name="connsiteY15" fmla="*/ 180037 h 1222358"/>
                  <a:gd name="connsiteX16" fmla="*/ 592228 w 2473144"/>
                  <a:gd name="connsiteY16" fmla="*/ 222677 h 1222358"/>
                  <a:gd name="connsiteX17" fmla="*/ 644344 w 2473144"/>
                  <a:gd name="connsiteY17" fmla="*/ 222677 h 1222358"/>
                  <a:gd name="connsiteX18" fmla="*/ 644344 w 2473144"/>
                  <a:gd name="connsiteY18" fmla="*/ 255842 h 1222358"/>
                  <a:gd name="connsiteX19" fmla="*/ 715412 w 2473144"/>
                  <a:gd name="connsiteY19" fmla="*/ 255842 h 1222358"/>
                  <a:gd name="connsiteX20" fmla="*/ 715412 w 2473144"/>
                  <a:gd name="connsiteY20" fmla="*/ 274794 h 1222358"/>
                  <a:gd name="connsiteX21" fmla="*/ 961778 w 2473144"/>
                  <a:gd name="connsiteY21" fmla="*/ 274794 h 1222358"/>
                  <a:gd name="connsiteX22" fmla="*/ 961778 w 2473144"/>
                  <a:gd name="connsiteY22" fmla="*/ 274794 h 1222358"/>
                  <a:gd name="connsiteX23" fmla="*/ 990204 w 2473144"/>
                  <a:gd name="connsiteY23" fmla="*/ 303220 h 1222358"/>
                  <a:gd name="connsiteX24" fmla="*/ 1013894 w 2473144"/>
                  <a:gd name="connsiteY24" fmla="*/ 326910 h 1222358"/>
                  <a:gd name="connsiteX25" fmla="*/ 1066010 w 2473144"/>
                  <a:gd name="connsiteY25" fmla="*/ 326910 h 1222358"/>
                  <a:gd name="connsiteX26" fmla="*/ 1066010 w 2473144"/>
                  <a:gd name="connsiteY26" fmla="*/ 379026 h 1222358"/>
                  <a:gd name="connsiteX27" fmla="*/ 1113389 w 2473144"/>
                  <a:gd name="connsiteY27" fmla="*/ 379026 h 1222358"/>
                  <a:gd name="connsiteX28" fmla="*/ 1113389 w 2473144"/>
                  <a:gd name="connsiteY28" fmla="*/ 402715 h 1222358"/>
                  <a:gd name="connsiteX29" fmla="*/ 1165505 w 2473144"/>
                  <a:gd name="connsiteY29" fmla="*/ 402715 h 1222358"/>
                  <a:gd name="connsiteX30" fmla="*/ 1165505 w 2473144"/>
                  <a:gd name="connsiteY30" fmla="*/ 440617 h 1222358"/>
                  <a:gd name="connsiteX31" fmla="*/ 1217621 w 2473144"/>
                  <a:gd name="connsiteY31" fmla="*/ 440617 h 1222358"/>
                  <a:gd name="connsiteX32" fmla="*/ 1217621 w 2473144"/>
                  <a:gd name="connsiteY32" fmla="*/ 483258 h 1222358"/>
                  <a:gd name="connsiteX33" fmla="*/ 1388182 w 2473144"/>
                  <a:gd name="connsiteY33" fmla="*/ 483258 h 1222358"/>
                  <a:gd name="connsiteX34" fmla="*/ 1388182 w 2473144"/>
                  <a:gd name="connsiteY34" fmla="*/ 521160 h 1222358"/>
                  <a:gd name="connsiteX35" fmla="*/ 1440299 w 2473144"/>
                  <a:gd name="connsiteY35" fmla="*/ 521160 h 1222358"/>
                  <a:gd name="connsiteX36" fmla="*/ 1440299 w 2473144"/>
                  <a:gd name="connsiteY36" fmla="*/ 559063 h 1222358"/>
                  <a:gd name="connsiteX37" fmla="*/ 1501890 w 2473144"/>
                  <a:gd name="connsiteY37" fmla="*/ 559063 h 1222358"/>
                  <a:gd name="connsiteX38" fmla="*/ 1501890 w 2473144"/>
                  <a:gd name="connsiteY38" fmla="*/ 592228 h 1222358"/>
                  <a:gd name="connsiteX39" fmla="*/ 1544531 w 2473144"/>
                  <a:gd name="connsiteY39" fmla="*/ 592228 h 1222358"/>
                  <a:gd name="connsiteX40" fmla="*/ 1572958 w 2473144"/>
                  <a:gd name="connsiteY40" fmla="*/ 620655 h 1222358"/>
                  <a:gd name="connsiteX41" fmla="*/ 1634549 w 2473144"/>
                  <a:gd name="connsiteY41" fmla="*/ 620655 h 1222358"/>
                  <a:gd name="connsiteX42" fmla="*/ 1634549 w 2473144"/>
                  <a:gd name="connsiteY42" fmla="*/ 710673 h 1222358"/>
                  <a:gd name="connsiteX43" fmla="*/ 1686665 w 2473144"/>
                  <a:gd name="connsiteY43" fmla="*/ 710673 h 1222358"/>
                  <a:gd name="connsiteX44" fmla="*/ 1686665 w 2473144"/>
                  <a:gd name="connsiteY44" fmla="*/ 739100 h 1222358"/>
                  <a:gd name="connsiteX45" fmla="*/ 1729306 w 2473144"/>
                  <a:gd name="connsiteY45" fmla="*/ 739100 h 1222358"/>
                  <a:gd name="connsiteX46" fmla="*/ 1729306 w 2473144"/>
                  <a:gd name="connsiteY46" fmla="*/ 786479 h 1222358"/>
                  <a:gd name="connsiteX47" fmla="*/ 1805111 w 2473144"/>
                  <a:gd name="connsiteY47" fmla="*/ 786479 h 1222358"/>
                  <a:gd name="connsiteX48" fmla="*/ 1805111 w 2473144"/>
                  <a:gd name="connsiteY48" fmla="*/ 833857 h 1222358"/>
                  <a:gd name="connsiteX49" fmla="*/ 1805111 w 2473144"/>
                  <a:gd name="connsiteY49" fmla="*/ 833857 h 1222358"/>
                  <a:gd name="connsiteX50" fmla="*/ 1828800 w 2473144"/>
                  <a:gd name="connsiteY50" fmla="*/ 857546 h 1222358"/>
                  <a:gd name="connsiteX51" fmla="*/ 1923557 w 2473144"/>
                  <a:gd name="connsiteY51" fmla="*/ 857546 h 1222358"/>
                  <a:gd name="connsiteX52" fmla="*/ 1923557 w 2473144"/>
                  <a:gd name="connsiteY52" fmla="*/ 909662 h 1222358"/>
                  <a:gd name="connsiteX53" fmla="*/ 1970935 w 2473144"/>
                  <a:gd name="connsiteY53" fmla="*/ 909662 h 1222358"/>
                  <a:gd name="connsiteX54" fmla="*/ 1970935 w 2473144"/>
                  <a:gd name="connsiteY54" fmla="*/ 947565 h 1222358"/>
                  <a:gd name="connsiteX55" fmla="*/ 2027789 w 2473144"/>
                  <a:gd name="connsiteY55" fmla="*/ 947565 h 1222358"/>
                  <a:gd name="connsiteX56" fmla="*/ 2027789 w 2473144"/>
                  <a:gd name="connsiteY56" fmla="*/ 994943 h 1222358"/>
                  <a:gd name="connsiteX57" fmla="*/ 2079905 w 2473144"/>
                  <a:gd name="connsiteY57" fmla="*/ 994943 h 1222358"/>
                  <a:gd name="connsiteX58" fmla="*/ 2079905 w 2473144"/>
                  <a:gd name="connsiteY58" fmla="*/ 1028108 h 1222358"/>
                  <a:gd name="connsiteX59" fmla="*/ 2179399 w 2473144"/>
                  <a:gd name="connsiteY59" fmla="*/ 1028108 h 1222358"/>
                  <a:gd name="connsiteX60" fmla="*/ 2179399 w 2473144"/>
                  <a:gd name="connsiteY60" fmla="*/ 1075486 h 1222358"/>
                  <a:gd name="connsiteX61" fmla="*/ 2207826 w 2473144"/>
                  <a:gd name="connsiteY61" fmla="*/ 1075486 h 1222358"/>
                  <a:gd name="connsiteX62" fmla="*/ 2207826 w 2473144"/>
                  <a:gd name="connsiteY62" fmla="*/ 1103913 h 1222358"/>
                  <a:gd name="connsiteX63" fmla="*/ 2264680 w 2473144"/>
                  <a:gd name="connsiteY63" fmla="*/ 1103913 h 1222358"/>
                  <a:gd name="connsiteX64" fmla="*/ 2264680 w 2473144"/>
                  <a:gd name="connsiteY64" fmla="*/ 1127602 h 1222358"/>
                  <a:gd name="connsiteX65" fmla="*/ 2331009 w 2473144"/>
                  <a:gd name="connsiteY65" fmla="*/ 1127602 h 1222358"/>
                  <a:gd name="connsiteX66" fmla="*/ 2331009 w 2473144"/>
                  <a:gd name="connsiteY66" fmla="*/ 1160767 h 1222358"/>
                  <a:gd name="connsiteX67" fmla="*/ 2411552 w 2473144"/>
                  <a:gd name="connsiteY67" fmla="*/ 1160767 h 1222358"/>
                  <a:gd name="connsiteX68" fmla="*/ 2411552 w 2473144"/>
                  <a:gd name="connsiteY68" fmla="*/ 1222358 h 1222358"/>
                  <a:gd name="connsiteX69" fmla="*/ 2473144 w 2473144"/>
                  <a:gd name="connsiteY69" fmla="*/ 1222358 h 1222358"/>
                  <a:gd name="connsiteX0" fmla="*/ 0 w 2473144"/>
                  <a:gd name="connsiteY0" fmla="*/ 0 h 1222358"/>
                  <a:gd name="connsiteX1" fmla="*/ 75805 w 2473144"/>
                  <a:gd name="connsiteY1" fmla="*/ 0 h 1222358"/>
                  <a:gd name="connsiteX2" fmla="*/ 75805 w 2473144"/>
                  <a:gd name="connsiteY2" fmla="*/ 42640 h 1222358"/>
                  <a:gd name="connsiteX3" fmla="*/ 198989 w 2473144"/>
                  <a:gd name="connsiteY3" fmla="*/ 42640 h 1222358"/>
                  <a:gd name="connsiteX4" fmla="*/ 198989 w 2473144"/>
                  <a:gd name="connsiteY4" fmla="*/ 66329 h 1222358"/>
                  <a:gd name="connsiteX5" fmla="*/ 293745 w 2473144"/>
                  <a:gd name="connsiteY5" fmla="*/ 66329 h 1222358"/>
                  <a:gd name="connsiteX6" fmla="*/ 284270 w 2473144"/>
                  <a:gd name="connsiteY6" fmla="*/ 75804 h 1222358"/>
                  <a:gd name="connsiteX7" fmla="*/ 326910 w 2473144"/>
                  <a:gd name="connsiteY7" fmla="*/ 75804 h 1222358"/>
                  <a:gd name="connsiteX8" fmla="*/ 326910 w 2473144"/>
                  <a:gd name="connsiteY8" fmla="*/ 99494 h 1222358"/>
                  <a:gd name="connsiteX9" fmla="*/ 369550 w 2473144"/>
                  <a:gd name="connsiteY9" fmla="*/ 99494 h 1222358"/>
                  <a:gd name="connsiteX10" fmla="*/ 369550 w 2473144"/>
                  <a:gd name="connsiteY10" fmla="*/ 132659 h 1222358"/>
                  <a:gd name="connsiteX11" fmla="*/ 445356 w 2473144"/>
                  <a:gd name="connsiteY11" fmla="*/ 132659 h 1222358"/>
                  <a:gd name="connsiteX12" fmla="*/ 445356 w 2473144"/>
                  <a:gd name="connsiteY12" fmla="*/ 132659 h 1222358"/>
                  <a:gd name="connsiteX13" fmla="*/ 521161 w 2473144"/>
                  <a:gd name="connsiteY13" fmla="*/ 132659 h 1222358"/>
                  <a:gd name="connsiteX14" fmla="*/ 521161 w 2473144"/>
                  <a:gd name="connsiteY14" fmla="*/ 180037 h 1222358"/>
                  <a:gd name="connsiteX15" fmla="*/ 592228 w 2473144"/>
                  <a:gd name="connsiteY15" fmla="*/ 180037 h 1222358"/>
                  <a:gd name="connsiteX16" fmla="*/ 592228 w 2473144"/>
                  <a:gd name="connsiteY16" fmla="*/ 222677 h 1222358"/>
                  <a:gd name="connsiteX17" fmla="*/ 644344 w 2473144"/>
                  <a:gd name="connsiteY17" fmla="*/ 222677 h 1222358"/>
                  <a:gd name="connsiteX18" fmla="*/ 644344 w 2473144"/>
                  <a:gd name="connsiteY18" fmla="*/ 255842 h 1222358"/>
                  <a:gd name="connsiteX19" fmla="*/ 715412 w 2473144"/>
                  <a:gd name="connsiteY19" fmla="*/ 255842 h 1222358"/>
                  <a:gd name="connsiteX20" fmla="*/ 715412 w 2473144"/>
                  <a:gd name="connsiteY20" fmla="*/ 274794 h 1222358"/>
                  <a:gd name="connsiteX21" fmla="*/ 961778 w 2473144"/>
                  <a:gd name="connsiteY21" fmla="*/ 274794 h 1222358"/>
                  <a:gd name="connsiteX22" fmla="*/ 961778 w 2473144"/>
                  <a:gd name="connsiteY22" fmla="*/ 274794 h 1222358"/>
                  <a:gd name="connsiteX23" fmla="*/ 979774 w 2473144"/>
                  <a:gd name="connsiteY23" fmla="*/ 310174 h 1222358"/>
                  <a:gd name="connsiteX24" fmla="*/ 1013894 w 2473144"/>
                  <a:gd name="connsiteY24" fmla="*/ 326910 h 1222358"/>
                  <a:gd name="connsiteX25" fmla="*/ 1066010 w 2473144"/>
                  <a:gd name="connsiteY25" fmla="*/ 326910 h 1222358"/>
                  <a:gd name="connsiteX26" fmla="*/ 1066010 w 2473144"/>
                  <a:gd name="connsiteY26" fmla="*/ 379026 h 1222358"/>
                  <a:gd name="connsiteX27" fmla="*/ 1113389 w 2473144"/>
                  <a:gd name="connsiteY27" fmla="*/ 379026 h 1222358"/>
                  <a:gd name="connsiteX28" fmla="*/ 1113389 w 2473144"/>
                  <a:gd name="connsiteY28" fmla="*/ 402715 h 1222358"/>
                  <a:gd name="connsiteX29" fmla="*/ 1165505 w 2473144"/>
                  <a:gd name="connsiteY29" fmla="*/ 402715 h 1222358"/>
                  <a:gd name="connsiteX30" fmla="*/ 1165505 w 2473144"/>
                  <a:gd name="connsiteY30" fmla="*/ 440617 h 1222358"/>
                  <a:gd name="connsiteX31" fmla="*/ 1217621 w 2473144"/>
                  <a:gd name="connsiteY31" fmla="*/ 440617 h 1222358"/>
                  <a:gd name="connsiteX32" fmla="*/ 1217621 w 2473144"/>
                  <a:gd name="connsiteY32" fmla="*/ 483258 h 1222358"/>
                  <a:gd name="connsiteX33" fmla="*/ 1388182 w 2473144"/>
                  <a:gd name="connsiteY33" fmla="*/ 483258 h 1222358"/>
                  <a:gd name="connsiteX34" fmla="*/ 1388182 w 2473144"/>
                  <a:gd name="connsiteY34" fmla="*/ 521160 h 1222358"/>
                  <a:gd name="connsiteX35" fmla="*/ 1440299 w 2473144"/>
                  <a:gd name="connsiteY35" fmla="*/ 521160 h 1222358"/>
                  <a:gd name="connsiteX36" fmla="*/ 1440299 w 2473144"/>
                  <a:gd name="connsiteY36" fmla="*/ 559063 h 1222358"/>
                  <a:gd name="connsiteX37" fmla="*/ 1501890 w 2473144"/>
                  <a:gd name="connsiteY37" fmla="*/ 559063 h 1222358"/>
                  <a:gd name="connsiteX38" fmla="*/ 1501890 w 2473144"/>
                  <a:gd name="connsiteY38" fmla="*/ 592228 h 1222358"/>
                  <a:gd name="connsiteX39" fmla="*/ 1544531 w 2473144"/>
                  <a:gd name="connsiteY39" fmla="*/ 592228 h 1222358"/>
                  <a:gd name="connsiteX40" fmla="*/ 1572958 w 2473144"/>
                  <a:gd name="connsiteY40" fmla="*/ 620655 h 1222358"/>
                  <a:gd name="connsiteX41" fmla="*/ 1634549 w 2473144"/>
                  <a:gd name="connsiteY41" fmla="*/ 620655 h 1222358"/>
                  <a:gd name="connsiteX42" fmla="*/ 1634549 w 2473144"/>
                  <a:gd name="connsiteY42" fmla="*/ 710673 h 1222358"/>
                  <a:gd name="connsiteX43" fmla="*/ 1686665 w 2473144"/>
                  <a:gd name="connsiteY43" fmla="*/ 710673 h 1222358"/>
                  <a:gd name="connsiteX44" fmla="*/ 1686665 w 2473144"/>
                  <a:gd name="connsiteY44" fmla="*/ 739100 h 1222358"/>
                  <a:gd name="connsiteX45" fmla="*/ 1729306 w 2473144"/>
                  <a:gd name="connsiteY45" fmla="*/ 739100 h 1222358"/>
                  <a:gd name="connsiteX46" fmla="*/ 1729306 w 2473144"/>
                  <a:gd name="connsiteY46" fmla="*/ 786479 h 1222358"/>
                  <a:gd name="connsiteX47" fmla="*/ 1805111 w 2473144"/>
                  <a:gd name="connsiteY47" fmla="*/ 786479 h 1222358"/>
                  <a:gd name="connsiteX48" fmla="*/ 1805111 w 2473144"/>
                  <a:gd name="connsiteY48" fmla="*/ 833857 h 1222358"/>
                  <a:gd name="connsiteX49" fmla="*/ 1805111 w 2473144"/>
                  <a:gd name="connsiteY49" fmla="*/ 833857 h 1222358"/>
                  <a:gd name="connsiteX50" fmla="*/ 1828800 w 2473144"/>
                  <a:gd name="connsiteY50" fmla="*/ 857546 h 1222358"/>
                  <a:gd name="connsiteX51" fmla="*/ 1923557 w 2473144"/>
                  <a:gd name="connsiteY51" fmla="*/ 857546 h 1222358"/>
                  <a:gd name="connsiteX52" fmla="*/ 1923557 w 2473144"/>
                  <a:gd name="connsiteY52" fmla="*/ 909662 h 1222358"/>
                  <a:gd name="connsiteX53" fmla="*/ 1970935 w 2473144"/>
                  <a:gd name="connsiteY53" fmla="*/ 909662 h 1222358"/>
                  <a:gd name="connsiteX54" fmla="*/ 1970935 w 2473144"/>
                  <a:gd name="connsiteY54" fmla="*/ 947565 h 1222358"/>
                  <a:gd name="connsiteX55" fmla="*/ 2027789 w 2473144"/>
                  <a:gd name="connsiteY55" fmla="*/ 947565 h 1222358"/>
                  <a:gd name="connsiteX56" fmla="*/ 2027789 w 2473144"/>
                  <a:gd name="connsiteY56" fmla="*/ 994943 h 1222358"/>
                  <a:gd name="connsiteX57" fmla="*/ 2079905 w 2473144"/>
                  <a:gd name="connsiteY57" fmla="*/ 994943 h 1222358"/>
                  <a:gd name="connsiteX58" fmla="*/ 2079905 w 2473144"/>
                  <a:gd name="connsiteY58" fmla="*/ 1028108 h 1222358"/>
                  <a:gd name="connsiteX59" fmla="*/ 2179399 w 2473144"/>
                  <a:gd name="connsiteY59" fmla="*/ 1028108 h 1222358"/>
                  <a:gd name="connsiteX60" fmla="*/ 2179399 w 2473144"/>
                  <a:gd name="connsiteY60" fmla="*/ 1075486 h 1222358"/>
                  <a:gd name="connsiteX61" fmla="*/ 2207826 w 2473144"/>
                  <a:gd name="connsiteY61" fmla="*/ 1075486 h 1222358"/>
                  <a:gd name="connsiteX62" fmla="*/ 2207826 w 2473144"/>
                  <a:gd name="connsiteY62" fmla="*/ 1103913 h 1222358"/>
                  <a:gd name="connsiteX63" fmla="*/ 2264680 w 2473144"/>
                  <a:gd name="connsiteY63" fmla="*/ 1103913 h 1222358"/>
                  <a:gd name="connsiteX64" fmla="*/ 2264680 w 2473144"/>
                  <a:gd name="connsiteY64" fmla="*/ 1127602 h 1222358"/>
                  <a:gd name="connsiteX65" fmla="*/ 2331009 w 2473144"/>
                  <a:gd name="connsiteY65" fmla="*/ 1127602 h 1222358"/>
                  <a:gd name="connsiteX66" fmla="*/ 2331009 w 2473144"/>
                  <a:gd name="connsiteY66" fmla="*/ 1160767 h 1222358"/>
                  <a:gd name="connsiteX67" fmla="*/ 2411552 w 2473144"/>
                  <a:gd name="connsiteY67" fmla="*/ 1160767 h 1222358"/>
                  <a:gd name="connsiteX68" fmla="*/ 2411552 w 2473144"/>
                  <a:gd name="connsiteY68" fmla="*/ 1222358 h 1222358"/>
                  <a:gd name="connsiteX69" fmla="*/ 2473144 w 2473144"/>
                  <a:gd name="connsiteY69" fmla="*/ 1222358 h 1222358"/>
                  <a:gd name="connsiteX0" fmla="*/ 0 w 2473144"/>
                  <a:gd name="connsiteY0" fmla="*/ 0 h 1222358"/>
                  <a:gd name="connsiteX1" fmla="*/ 75805 w 2473144"/>
                  <a:gd name="connsiteY1" fmla="*/ 0 h 1222358"/>
                  <a:gd name="connsiteX2" fmla="*/ 75805 w 2473144"/>
                  <a:gd name="connsiteY2" fmla="*/ 42640 h 1222358"/>
                  <a:gd name="connsiteX3" fmla="*/ 198989 w 2473144"/>
                  <a:gd name="connsiteY3" fmla="*/ 42640 h 1222358"/>
                  <a:gd name="connsiteX4" fmla="*/ 198989 w 2473144"/>
                  <a:gd name="connsiteY4" fmla="*/ 66329 h 1222358"/>
                  <a:gd name="connsiteX5" fmla="*/ 293745 w 2473144"/>
                  <a:gd name="connsiteY5" fmla="*/ 66329 h 1222358"/>
                  <a:gd name="connsiteX6" fmla="*/ 284270 w 2473144"/>
                  <a:gd name="connsiteY6" fmla="*/ 75804 h 1222358"/>
                  <a:gd name="connsiteX7" fmla="*/ 326910 w 2473144"/>
                  <a:gd name="connsiteY7" fmla="*/ 75804 h 1222358"/>
                  <a:gd name="connsiteX8" fmla="*/ 326910 w 2473144"/>
                  <a:gd name="connsiteY8" fmla="*/ 99494 h 1222358"/>
                  <a:gd name="connsiteX9" fmla="*/ 369550 w 2473144"/>
                  <a:gd name="connsiteY9" fmla="*/ 99494 h 1222358"/>
                  <a:gd name="connsiteX10" fmla="*/ 369550 w 2473144"/>
                  <a:gd name="connsiteY10" fmla="*/ 132659 h 1222358"/>
                  <a:gd name="connsiteX11" fmla="*/ 445356 w 2473144"/>
                  <a:gd name="connsiteY11" fmla="*/ 132659 h 1222358"/>
                  <a:gd name="connsiteX12" fmla="*/ 445356 w 2473144"/>
                  <a:gd name="connsiteY12" fmla="*/ 132659 h 1222358"/>
                  <a:gd name="connsiteX13" fmla="*/ 521161 w 2473144"/>
                  <a:gd name="connsiteY13" fmla="*/ 132659 h 1222358"/>
                  <a:gd name="connsiteX14" fmla="*/ 521161 w 2473144"/>
                  <a:gd name="connsiteY14" fmla="*/ 180037 h 1222358"/>
                  <a:gd name="connsiteX15" fmla="*/ 592228 w 2473144"/>
                  <a:gd name="connsiteY15" fmla="*/ 180037 h 1222358"/>
                  <a:gd name="connsiteX16" fmla="*/ 592228 w 2473144"/>
                  <a:gd name="connsiteY16" fmla="*/ 222677 h 1222358"/>
                  <a:gd name="connsiteX17" fmla="*/ 644344 w 2473144"/>
                  <a:gd name="connsiteY17" fmla="*/ 222677 h 1222358"/>
                  <a:gd name="connsiteX18" fmla="*/ 644344 w 2473144"/>
                  <a:gd name="connsiteY18" fmla="*/ 255842 h 1222358"/>
                  <a:gd name="connsiteX19" fmla="*/ 715412 w 2473144"/>
                  <a:gd name="connsiteY19" fmla="*/ 255842 h 1222358"/>
                  <a:gd name="connsiteX20" fmla="*/ 715412 w 2473144"/>
                  <a:gd name="connsiteY20" fmla="*/ 274794 h 1222358"/>
                  <a:gd name="connsiteX21" fmla="*/ 961778 w 2473144"/>
                  <a:gd name="connsiteY21" fmla="*/ 274794 h 1222358"/>
                  <a:gd name="connsiteX22" fmla="*/ 961778 w 2473144"/>
                  <a:gd name="connsiteY22" fmla="*/ 274794 h 1222358"/>
                  <a:gd name="connsiteX23" fmla="*/ 979774 w 2473144"/>
                  <a:gd name="connsiteY23" fmla="*/ 310174 h 1222358"/>
                  <a:gd name="connsiteX24" fmla="*/ 1010417 w 2473144"/>
                  <a:gd name="connsiteY24" fmla="*/ 313003 h 1222358"/>
                  <a:gd name="connsiteX25" fmla="*/ 1066010 w 2473144"/>
                  <a:gd name="connsiteY25" fmla="*/ 326910 h 1222358"/>
                  <a:gd name="connsiteX26" fmla="*/ 1066010 w 2473144"/>
                  <a:gd name="connsiteY26" fmla="*/ 379026 h 1222358"/>
                  <a:gd name="connsiteX27" fmla="*/ 1113389 w 2473144"/>
                  <a:gd name="connsiteY27" fmla="*/ 379026 h 1222358"/>
                  <a:gd name="connsiteX28" fmla="*/ 1113389 w 2473144"/>
                  <a:gd name="connsiteY28" fmla="*/ 402715 h 1222358"/>
                  <a:gd name="connsiteX29" fmla="*/ 1165505 w 2473144"/>
                  <a:gd name="connsiteY29" fmla="*/ 402715 h 1222358"/>
                  <a:gd name="connsiteX30" fmla="*/ 1165505 w 2473144"/>
                  <a:gd name="connsiteY30" fmla="*/ 440617 h 1222358"/>
                  <a:gd name="connsiteX31" fmla="*/ 1217621 w 2473144"/>
                  <a:gd name="connsiteY31" fmla="*/ 440617 h 1222358"/>
                  <a:gd name="connsiteX32" fmla="*/ 1217621 w 2473144"/>
                  <a:gd name="connsiteY32" fmla="*/ 483258 h 1222358"/>
                  <a:gd name="connsiteX33" fmla="*/ 1388182 w 2473144"/>
                  <a:gd name="connsiteY33" fmla="*/ 483258 h 1222358"/>
                  <a:gd name="connsiteX34" fmla="*/ 1388182 w 2473144"/>
                  <a:gd name="connsiteY34" fmla="*/ 521160 h 1222358"/>
                  <a:gd name="connsiteX35" fmla="*/ 1440299 w 2473144"/>
                  <a:gd name="connsiteY35" fmla="*/ 521160 h 1222358"/>
                  <a:gd name="connsiteX36" fmla="*/ 1440299 w 2473144"/>
                  <a:gd name="connsiteY36" fmla="*/ 559063 h 1222358"/>
                  <a:gd name="connsiteX37" fmla="*/ 1501890 w 2473144"/>
                  <a:gd name="connsiteY37" fmla="*/ 559063 h 1222358"/>
                  <a:gd name="connsiteX38" fmla="*/ 1501890 w 2473144"/>
                  <a:gd name="connsiteY38" fmla="*/ 592228 h 1222358"/>
                  <a:gd name="connsiteX39" fmla="*/ 1544531 w 2473144"/>
                  <a:gd name="connsiteY39" fmla="*/ 592228 h 1222358"/>
                  <a:gd name="connsiteX40" fmla="*/ 1572958 w 2473144"/>
                  <a:gd name="connsiteY40" fmla="*/ 620655 h 1222358"/>
                  <a:gd name="connsiteX41" fmla="*/ 1634549 w 2473144"/>
                  <a:gd name="connsiteY41" fmla="*/ 620655 h 1222358"/>
                  <a:gd name="connsiteX42" fmla="*/ 1634549 w 2473144"/>
                  <a:gd name="connsiteY42" fmla="*/ 710673 h 1222358"/>
                  <a:gd name="connsiteX43" fmla="*/ 1686665 w 2473144"/>
                  <a:gd name="connsiteY43" fmla="*/ 710673 h 1222358"/>
                  <a:gd name="connsiteX44" fmla="*/ 1686665 w 2473144"/>
                  <a:gd name="connsiteY44" fmla="*/ 739100 h 1222358"/>
                  <a:gd name="connsiteX45" fmla="*/ 1729306 w 2473144"/>
                  <a:gd name="connsiteY45" fmla="*/ 739100 h 1222358"/>
                  <a:gd name="connsiteX46" fmla="*/ 1729306 w 2473144"/>
                  <a:gd name="connsiteY46" fmla="*/ 786479 h 1222358"/>
                  <a:gd name="connsiteX47" fmla="*/ 1805111 w 2473144"/>
                  <a:gd name="connsiteY47" fmla="*/ 786479 h 1222358"/>
                  <a:gd name="connsiteX48" fmla="*/ 1805111 w 2473144"/>
                  <a:gd name="connsiteY48" fmla="*/ 833857 h 1222358"/>
                  <a:gd name="connsiteX49" fmla="*/ 1805111 w 2473144"/>
                  <a:gd name="connsiteY49" fmla="*/ 833857 h 1222358"/>
                  <a:gd name="connsiteX50" fmla="*/ 1828800 w 2473144"/>
                  <a:gd name="connsiteY50" fmla="*/ 857546 h 1222358"/>
                  <a:gd name="connsiteX51" fmla="*/ 1923557 w 2473144"/>
                  <a:gd name="connsiteY51" fmla="*/ 857546 h 1222358"/>
                  <a:gd name="connsiteX52" fmla="*/ 1923557 w 2473144"/>
                  <a:gd name="connsiteY52" fmla="*/ 909662 h 1222358"/>
                  <a:gd name="connsiteX53" fmla="*/ 1970935 w 2473144"/>
                  <a:gd name="connsiteY53" fmla="*/ 909662 h 1222358"/>
                  <a:gd name="connsiteX54" fmla="*/ 1970935 w 2473144"/>
                  <a:gd name="connsiteY54" fmla="*/ 947565 h 1222358"/>
                  <a:gd name="connsiteX55" fmla="*/ 2027789 w 2473144"/>
                  <a:gd name="connsiteY55" fmla="*/ 947565 h 1222358"/>
                  <a:gd name="connsiteX56" fmla="*/ 2027789 w 2473144"/>
                  <a:gd name="connsiteY56" fmla="*/ 994943 h 1222358"/>
                  <a:gd name="connsiteX57" fmla="*/ 2079905 w 2473144"/>
                  <a:gd name="connsiteY57" fmla="*/ 994943 h 1222358"/>
                  <a:gd name="connsiteX58" fmla="*/ 2079905 w 2473144"/>
                  <a:gd name="connsiteY58" fmla="*/ 1028108 h 1222358"/>
                  <a:gd name="connsiteX59" fmla="*/ 2179399 w 2473144"/>
                  <a:gd name="connsiteY59" fmla="*/ 1028108 h 1222358"/>
                  <a:gd name="connsiteX60" fmla="*/ 2179399 w 2473144"/>
                  <a:gd name="connsiteY60" fmla="*/ 1075486 h 1222358"/>
                  <a:gd name="connsiteX61" fmla="*/ 2207826 w 2473144"/>
                  <a:gd name="connsiteY61" fmla="*/ 1075486 h 1222358"/>
                  <a:gd name="connsiteX62" fmla="*/ 2207826 w 2473144"/>
                  <a:gd name="connsiteY62" fmla="*/ 1103913 h 1222358"/>
                  <a:gd name="connsiteX63" fmla="*/ 2264680 w 2473144"/>
                  <a:gd name="connsiteY63" fmla="*/ 1103913 h 1222358"/>
                  <a:gd name="connsiteX64" fmla="*/ 2264680 w 2473144"/>
                  <a:gd name="connsiteY64" fmla="*/ 1127602 h 1222358"/>
                  <a:gd name="connsiteX65" fmla="*/ 2331009 w 2473144"/>
                  <a:gd name="connsiteY65" fmla="*/ 1127602 h 1222358"/>
                  <a:gd name="connsiteX66" fmla="*/ 2331009 w 2473144"/>
                  <a:gd name="connsiteY66" fmla="*/ 1160767 h 1222358"/>
                  <a:gd name="connsiteX67" fmla="*/ 2411552 w 2473144"/>
                  <a:gd name="connsiteY67" fmla="*/ 1160767 h 1222358"/>
                  <a:gd name="connsiteX68" fmla="*/ 2411552 w 2473144"/>
                  <a:gd name="connsiteY68" fmla="*/ 1222358 h 1222358"/>
                  <a:gd name="connsiteX69" fmla="*/ 2473144 w 2473144"/>
                  <a:gd name="connsiteY69" fmla="*/ 1222358 h 1222358"/>
                  <a:gd name="connsiteX0" fmla="*/ 0 w 2473144"/>
                  <a:gd name="connsiteY0" fmla="*/ 0 h 1222358"/>
                  <a:gd name="connsiteX1" fmla="*/ 75805 w 2473144"/>
                  <a:gd name="connsiteY1" fmla="*/ 0 h 1222358"/>
                  <a:gd name="connsiteX2" fmla="*/ 75805 w 2473144"/>
                  <a:gd name="connsiteY2" fmla="*/ 42640 h 1222358"/>
                  <a:gd name="connsiteX3" fmla="*/ 198989 w 2473144"/>
                  <a:gd name="connsiteY3" fmla="*/ 42640 h 1222358"/>
                  <a:gd name="connsiteX4" fmla="*/ 198989 w 2473144"/>
                  <a:gd name="connsiteY4" fmla="*/ 66329 h 1222358"/>
                  <a:gd name="connsiteX5" fmla="*/ 293745 w 2473144"/>
                  <a:gd name="connsiteY5" fmla="*/ 66329 h 1222358"/>
                  <a:gd name="connsiteX6" fmla="*/ 284270 w 2473144"/>
                  <a:gd name="connsiteY6" fmla="*/ 75804 h 1222358"/>
                  <a:gd name="connsiteX7" fmla="*/ 326910 w 2473144"/>
                  <a:gd name="connsiteY7" fmla="*/ 75804 h 1222358"/>
                  <a:gd name="connsiteX8" fmla="*/ 326910 w 2473144"/>
                  <a:gd name="connsiteY8" fmla="*/ 99494 h 1222358"/>
                  <a:gd name="connsiteX9" fmla="*/ 369550 w 2473144"/>
                  <a:gd name="connsiteY9" fmla="*/ 99494 h 1222358"/>
                  <a:gd name="connsiteX10" fmla="*/ 369550 w 2473144"/>
                  <a:gd name="connsiteY10" fmla="*/ 132659 h 1222358"/>
                  <a:gd name="connsiteX11" fmla="*/ 445356 w 2473144"/>
                  <a:gd name="connsiteY11" fmla="*/ 132659 h 1222358"/>
                  <a:gd name="connsiteX12" fmla="*/ 445356 w 2473144"/>
                  <a:gd name="connsiteY12" fmla="*/ 132659 h 1222358"/>
                  <a:gd name="connsiteX13" fmla="*/ 521161 w 2473144"/>
                  <a:gd name="connsiteY13" fmla="*/ 132659 h 1222358"/>
                  <a:gd name="connsiteX14" fmla="*/ 521161 w 2473144"/>
                  <a:gd name="connsiteY14" fmla="*/ 180037 h 1222358"/>
                  <a:gd name="connsiteX15" fmla="*/ 592228 w 2473144"/>
                  <a:gd name="connsiteY15" fmla="*/ 180037 h 1222358"/>
                  <a:gd name="connsiteX16" fmla="*/ 592228 w 2473144"/>
                  <a:gd name="connsiteY16" fmla="*/ 222677 h 1222358"/>
                  <a:gd name="connsiteX17" fmla="*/ 644344 w 2473144"/>
                  <a:gd name="connsiteY17" fmla="*/ 222677 h 1222358"/>
                  <a:gd name="connsiteX18" fmla="*/ 644344 w 2473144"/>
                  <a:gd name="connsiteY18" fmla="*/ 255842 h 1222358"/>
                  <a:gd name="connsiteX19" fmla="*/ 715412 w 2473144"/>
                  <a:gd name="connsiteY19" fmla="*/ 255842 h 1222358"/>
                  <a:gd name="connsiteX20" fmla="*/ 715412 w 2473144"/>
                  <a:gd name="connsiteY20" fmla="*/ 274794 h 1222358"/>
                  <a:gd name="connsiteX21" fmla="*/ 961778 w 2473144"/>
                  <a:gd name="connsiteY21" fmla="*/ 274794 h 1222358"/>
                  <a:gd name="connsiteX22" fmla="*/ 961778 w 2473144"/>
                  <a:gd name="connsiteY22" fmla="*/ 274794 h 1222358"/>
                  <a:gd name="connsiteX23" fmla="*/ 969344 w 2473144"/>
                  <a:gd name="connsiteY23" fmla="*/ 310174 h 1222358"/>
                  <a:gd name="connsiteX24" fmla="*/ 1010417 w 2473144"/>
                  <a:gd name="connsiteY24" fmla="*/ 313003 h 1222358"/>
                  <a:gd name="connsiteX25" fmla="*/ 1066010 w 2473144"/>
                  <a:gd name="connsiteY25" fmla="*/ 326910 h 1222358"/>
                  <a:gd name="connsiteX26" fmla="*/ 1066010 w 2473144"/>
                  <a:gd name="connsiteY26" fmla="*/ 379026 h 1222358"/>
                  <a:gd name="connsiteX27" fmla="*/ 1113389 w 2473144"/>
                  <a:gd name="connsiteY27" fmla="*/ 379026 h 1222358"/>
                  <a:gd name="connsiteX28" fmla="*/ 1113389 w 2473144"/>
                  <a:gd name="connsiteY28" fmla="*/ 402715 h 1222358"/>
                  <a:gd name="connsiteX29" fmla="*/ 1165505 w 2473144"/>
                  <a:gd name="connsiteY29" fmla="*/ 402715 h 1222358"/>
                  <a:gd name="connsiteX30" fmla="*/ 1165505 w 2473144"/>
                  <a:gd name="connsiteY30" fmla="*/ 440617 h 1222358"/>
                  <a:gd name="connsiteX31" fmla="*/ 1217621 w 2473144"/>
                  <a:gd name="connsiteY31" fmla="*/ 440617 h 1222358"/>
                  <a:gd name="connsiteX32" fmla="*/ 1217621 w 2473144"/>
                  <a:gd name="connsiteY32" fmla="*/ 483258 h 1222358"/>
                  <a:gd name="connsiteX33" fmla="*/ 1388182 w 2473144"/>
                  <a:gd name="connsiteY33" fmla="*/ 483258 h 1222358"/>
                  <a:gd name="connsiteX34" fmla="*/ 1388182 w 2473144"/>
                  <a:gd name="connsiteY34" fmla="*/ 521160 h 1222358"/>
                  <a:gd name="connsiteX35" fmla="*/ 1440299 w 2473144"/>
                  <a:gd name="connsiteY35" fmla="*/ 521160 h 1222358"/>
                  <a:gd name="connsiteX36" fmla="*/ 1440299 w 2473144"/>
                  <a:gd name="connsiteY36" fmla="*/ 559063 h 1222358"/>
                  <a:gd name="connsiteX37" fmla="*/ 1501890 w 2473144"/>
                  <a:gd name="connsiteY37" fmla="*/ 559063 h 1222358"/>
                  <a:gd name="connsiteX38" fmla="*/ 1501890 w 2473144"/>
                  <a:gd name="connsiteY38" fmla="*/ 592228 h 1222358"/>
                  <a:gd name="connsiteX39" fmla="*/ 1544531 w 2473144"/>
                  <a:gd name="connsiteY39" fmla="*/ 592228 h 1222358"/>
                  <a:gd name="connsiteX40" fmla="*/ 1572958 w 2473144"/>
                  <a:gd name="connsiteY40" fmla="*/ 620655 h 1222358"/>
                  <a:gd name="connsiteX41" fmla="*/ 1634549 w 2473144"/>
                  <a:gd name="connsiteY41" fmla="*/ 620655 h 1222358"/>
                  <a:gd name="connsiteX42" fmla="*/ 1634549 w 2473144"/>
                  <a:gd name="connsiteY42" fmla="*/ 710673 h 1222358"/>
                  <a:gd name="connsiteX43" fmla="*/ 1686665 w 2473144"/>
                  <a:gd name="connsiteY43" fmla="*/ 710673 h 1222358"/>
                  <a:gd name="connsiteX44" fmla="*/ 1686665 w 2473144"/>
                  <a:gd name="connsiteY44" fmla="*/ 739100 h 1222358"/>
                  <a:gd name="connsiteX45" fmla="*/ 1729306 w 2473144"/>
                  <a:gd name="connsiteY45" fmla="*/ 739100 h 1222358"/>
                  <a:gd name="connsiteX46" fmla="*/ 1729306 w 2473144"/>
                  <a:gd name="connsiteY46" fmla="*/ 786479 h 1222358"/>
                  <a:gd name="connsiteX47" fmla="*/ 1805111 w 2473144"/>
                  <a:gd name="connsiteY47" fmla="*/ 786479 h 1222358"/>
                  <a:gd name="connsiteX48" fmla="*/ 1805111 w 2473144"/>
                  <a:gd name="connsiteY48" fmla="*/ 833857 h 1222358"/>
                  <a:gd name="connsiteX49" fmla="*/ 1805111 w 2473144"/>
                  <a:gd name="connsiteY49" fmla="*/ 833857 h 1222358"/>
                  <a:gd name="connsiteX50" fmla="*/ 1828800 w 2473144"/>
                  <a:gd name="connsiteY50" fmla="*/ 857546 h 1222358"/>
                  <a:gd name="connsiteX51" fmla="*/ 1923557 w 2473144"/>
                  <a:gd name="connsiteY51" fmla="*/ 857546 h 1222358"/>
                  <a:gd name="connsiteX52" fmla="*/ 1923557 w 2473144"/>
                  <a:gd name="connsiteY52" fmla="*/ 909662 h 1222358"/>
                  <a:gd name="connsiteX53" fmla="*/ 1970935 w 2473144"/>
                  <a:gd name="connsiteY53" fmla="*/ 909662 h 1222358"/>
                  <a:gd name="connsiteX54" fmla="*/ 1970935 w 2473144"/>
                  <a:gd name="connsiteY54" fmla="*/ 947565 h 1222358"/>
                  <a:gd name="connsiteX55" fmla="*/ 2027789 w 2473144"/>
                  <a:gd name="connsiteY55" fmla="*/ 947565 h 1222358"/>
                  <a:gd name="connsiteX56" fmla="*/ 2027789 w 2473144"/>
                  <a:gd name="connsiteY56" fmla="*/ 994943 h 1222358"/>
                  <a:gd name="connsiteX57" fmla="*/ 2079905 w 2473144"/>
                  <a:gd name="connsiteY57" fmla="*/ 994943 h 1222358"/>
                  <a:gd name="connsiteX58" fmla="*/ 2079905 w 2473144"/>
                  <a:gd name="connsiteY58" fmla="*/ 1028108 h 1222358"/>
                  <a:gd name="connsiteX59" fmla="*/ 2179399 w 2473144"/>
                  <a:gd name="connsiteY59" fmla="*/ 1028108 h 1222358"/>
                  <a:gd name="connsiteX60" fmla="*/ 2179399 w 2473144"/>
                  <a:gd name="connsiteY60" fmla="*/ 1075486 h 1222358"/>
                  <a:gd name="connsiteX61" fmla="*/ 2207826 w 2473144"/>
                  <a:gd name="connsiteY61" fmla="*/ 1075486 h 1222358"/>
                  <a:gd name="connsiteX62" fmla="*/ 2207826 w 2473144"/>
                  <a:gd name="connsiteY62" fmla="*/ 1103913 h 1222358"/>
                  <a:gd name="connsiteX63" fmla="*/ 2264680 w 2473144"/>
                  <a:gd name="connsiteY63" fmla="*/ 1103913 h 1222358"/>
                  <a:gd name="connsiteX64" fmla="*/ 2264680 w 2473144"/>
                  <a:gd name="connsiteY64" fmla="*/ 1127602 h 1222358"/>
                  <a:gd name="connsiteX65" fmla="*/ 2331009 w 2473144"/>
                  <a:gd name="connsiteY65" fmla="*/ 1127602 h 1222358"/>
                  <a:gd name="connsiteX66" fmla="*/ 2331009 w 2473144"/>
                  <a:gd name="connsiteY66" fmla="*/ 1160767 h 1222358"/>
                  <a:gd name="connsiteX67" fmla="*/ 2411552 w 2473144"/>
                  <a:gd name="connsiteY67" fmla="*/ 1160767 h 1222358"/>
                  <a:gd name="connsiteX68" fmla="*/ 2411552 w 2473144"/>
                  <a:gd name="connsiteY68" fmla="*/ 1222358 h 1222358"/>
                  <a:gd name="connsiteX69" fmla="*/ 2473144 w 2473144"/>
                  <a:gd name="connsiteY69" fmla="*/ 1222358 h 1222358"/>
                  <a:gd name="connsiteX0" fmla="*/ 0 w 2473144"/>
                  <a:gd name="connsiteY0" fmla="*/ 0 h 1222358"/>
                  <a:gd name="connsiteX1" fmla="*/ 75805 w 2473144"/>
                  <a:gd name="connsiteY1" fmla="*/ 0 h 1222358"/>
                  <a:gd name="connsiteX2" fmla="*/ 75805 w 2473144"/>
                  <a:gd name="connsiteY2" fmla="*/ 42640 h 1222358"/>
                  <a:gd name="connsiteX3" fmla="*/ 198989 w 2473144"/>
                  <a:gd name="connsiteY3" fmla="*/ 42640 h 1222358"/>
                  <a:gd name="connsiteX4" fmla="*/ 198989 w 2473144"/>
                  <a:gd name="connsiteY4" fmla="*/ 66329 h 1222358"/>
                  <a:gd name="connsiteX5" fmla="*/ 293745 w 2473144"/>
                  <a:gd name="connsiteY5" fmla="*/ 66329 h 1222358"/>
                  <a:gd name="connsiteX6" fmla="*/ 284270 w 2473144"/>
                  <a:gd name="connsiteY6" fmla="*/ 75804 h 1222358"/>
                  <a:gd name="connsiteX7" fmla="*/ 326910 w 2473144"/>
                  <a:gd name="connsiteY7" fmla="*/ 75804 h 1222358"/>
                  <a:gd name="connsiteX8" fmla="*/ 326910 w 2473144"/>
                  <a:gd name="connsiteY8" fmla="*/ 99494 h 1222358"/>
                  <a:gd name="connsiteX9" fmla="*/ 369550 w 2473144"/>
                  <a:gd name="connsiteY9" fmla="*/ 99494 h 1222358"/>
                  <a:gd name="connsiteX10" fmla="*/ 369550 w 2473144"/>
                  <a:gd name="connsiteY10" fmla="*/ 132659 h 1222358"/>
                  <a:gd name="connsiteX11" fmla="*/ 445356 w 2473144"/>
                  <a:gd name="connsiteY11" fmla="*/ 132659 h 1222358"/>
                  <a:gd name="connsiteX12" fmla="*/ 445356 w 2473144"/>
                  <a:gd name="connsiteY12" fmla="*/ 132659 h 1222358"/>
                  <a:gd name="connsiteX13" fmla="*/ 521161 w 2473144"/>
                  <a:gd name="connsiteY13" fmla="*/ 132659 h 1222358"/>
                  <a:gd name="connsiteX14" fmla="*/ 521161 w 2473144"/>
                  <a:gd name="connsiteY14" fmla="*/ 180037 h 1222358"/>
                  <a:gd name="connsiteX15" fmla="*/ 592228 w 2473144"/>
                  <a:gd name="connsiteY15" fmla="*/ 180037 h 1222358"/>
                  <a:gd name="connsiteX16" fmla="*/ 592228 w 2473144"/>
                  <a:gd name="connsiteY16" fmla="*/ 222677 h 1222358"/>
                  <a:gd name="connsiteX17" fmla="*/ 644344 w 2473144"/>
                  <a:gd name="connsiteY17" fmla="*/ 222677 h 1222358"/>
                  <a:gd name="connsiteX18" fmla="*/ 644344 w 2473144"/>
                  <a:gd name="connsiteY18" fmla="*/ 255842 h 1222358"/>
                  <a:gd name="connsiteX19" fmla="*/ 715412 w 2473144"/>
                  <a:gd name="connsiteY19" fmla="*/ 255842 h 1222358"/>
                  <a:gd name="connsiteX20" fmla="*/ 715412 w 2473144"/>
                  <a:gd name="connsiteY20" fmla="*/ 274794 h 1222358"/>
                  <a:gd name="connsiteX21" fmla="*/ 961778 w 2473144"/>
                  <a:gd name="connsiteY21" fmla="*/ 274794 h 1222358"/>
                  <a:gd name="connsiteX22" fmla="*/ 961778 w 2473144"/>
                  <a:gd name="connsiteY22" fmla="*/ 274794 h 1222358"/>
                  <a:gd name="connsiteX23" fmla="*/ 962390 w 2473144"/>
                  <a:gd name="connsiteY23" fmla="*/ 310174 h 1222358"/>
                  <a:gd name="connsiteX24" fmla="*/ 1010417 w 2473144"/>
                  <a:gd name="connsiteY24" fmla="*/ 313003 h 1222358"/>
                  <a:gd name="connsiteX25" fmla="*/ 1066010 w 2473144"/>
                  <a:gd name="connsiteY25" fmla="*/ 326910 h 1222358"/>
                  <a:gd name="connsiteX26" fmla="*/ 1066010 w 2473144"/>
                  <a:gd name="connsiteY26" fmla="*/ 379026 h 1222358"/>
                  <a:gd name="connsiteX27" fmla="*/ 1113389 w 2473144"/>
                  <a:gd name="connsiteY27" fmla="*/ 379026 h 1222358"/>
                  <a:gd name="connsiteX28" fmla="*/ 1113389 w 2473144"/>
                  <a:gd name="connsiteY28" fmla="*/ 402715 h 1222358"/>
                  <a:gd name="connsiteX29" fmla="*/ 1165505 w 2473144"/>
                  <a:gd name="connsiteY29" fmla="*/ 402715 h 1222358"/>
                  <a:gd name="connsiteX30" fmla="*/ 1165505 w 2473144"/>
                  <a:gd name="connsiteY30" fmla="*/ 440617 h 1222358"/>
                  <a:gd name="connsiteX31" fmla="*/ 1217621 w 2473144"/>
                  <a:gd name="connsiteY31" fmla="*/ 440617 h 1222358"/>
                  <a:gd name="connsiteX32" fmla="*/ 1217621 w 2473144"/>
                  <a:gd name="connsiteY32" fmla="*/ 483258 h 1222358"/>
                  <a:gd name="connsiteX33" fmla="*/ 1388182 w 2473144"/>
                  <a:gd name="connsiteY33" fmla="*/ 483258 h 1222358"/>
                  <a:gd name="connsiteX34" fmla="*/ 1388182 w 2473144"/>
                  <a:gd name="connsiteY34" fmla="*/ 521160 h 1222358"/>
                  <a:gd name="connsiteX35" fmla="*/ 1440299 w 2473144"/>
                  <a:gd name="connsiteY35" fmla="*/ 521160 h 1222358"/>
                  <a:gd name="connsiteX36" fmla="*/ 1440299 w 2473144"/>
                  <a:gd name="connsiteY36" fmla="*/ 559063 h 1222358"/>
                  <a:gd name="connsiteX37" fmla="*/ 1501890 w 2473144"/>
                  <a:gd name="connsiteY37" fmla="*/ 559063 h 1222358"/>
                  <a:gd name="connsiteX38" fmla="*/ 1501890 w 2473144"/>
                  <a:gd name="connsiteY38" fmla="*/ 592228 h 1222358"/>
                  <a:gd name="connsiteX39" fmla="*/ 1544531 w 2473144"/>
                  <a:gd name="connsiteY39" fmla="*/ 592228 h 1222358"/>
                  <a:gd name="connsiteX40" fmla="*/ 1572958 w 2473144"/>
                  <a:gd name="connsiteY40" fmla="*/ 620655 h 1222358"/>
                  <a:gd name="connsiteX41" fmla="*/ 1634549 w 2473144"/>
                  <a:gd name="connsiteY41" fmla="*/ 620655 h 1222358"/>
                  <a:gd name="connsiteX42" fmla="*/ 1634549 w 2473144"/>
                  <a:gd name="connsiteY42" fmla="*/ 710673 h 1222358"/>
                  <a:gd name="connsiteX43" fmla="*/ 1686665 w 2473144"/>
                  <a:gd name="connsiteY43" fmla="*/ 710673 h 1222358"/>
                  <a:gd name="connsiteX44" fmla="*/ 1686665 w 2473144"/>
                  <a:gd name="connsiteY44" fmla="*/ 739100 h 1222358"/>
                  <a:gd name="connsiteX45" fmla="*/ 1729306 w 2473144"/>
                  <a:gd name="connsiteY45" fmla="*/ 739100 h 1222358"/>
                  <a:gd name="connsiteX46" fmla="*/ 1729306 w 2473144"/>
                  <a:gd name="connsiteY46" fmla="*/ 786479 h 1222358"/>
                  <a:gd name="connsiteX47" fmla="*/ 1805111 w 2473144"/>
                  <a:gd name="connsiteY47" fmla="*/ 786479 h 1222358"/>
                  <a:gd name="connsiteX48" fmla="*/ 1805111 w 2473144"/>
                  <a:gd name="connsiteY48" fmla="*/ 833857 h 1222358"/>
                  <a:gd name="connsiteX49" fmla="*/ 1805111 w 2473144"/>
                  <a:gd name="connsiteY49" fmla="*/ 833857 h 1222358"/>
                  <a:gd name="connsiteX50" fmla="*/ 1828800 w 2473144"/>
                  <a:gd name="connsiteY50" fmla="*/ 857546 h 1222358"/>
                  <a:gd name="connsiteX51" fmla="*/ 1923557 w 2473144"/>
                  <a:gd name="connsiteY51" fmla="*/ 857546 h 1222358"/>
                  <a:gd name="connsiteX52" fmla="*/ 1923557 w 2473144"/>
                  <a:gd name="connsiteY52" fmla="*/ 909662 h 1222358"/>
                  <a:gd name="connsiteX53" fmla="*/ 1970935 w 2473144"/>
                  <a:gd name="connsiteY53" fmla="*/ 909662 h 1222358"/>
                  <a:gd name="connsiteX54" fmla="*/ 1970935 w 2473144"/>
                  <a:gd name="connsiteY54" fmla="*/ 947565 h 1222358"/>
                  <a:gd name="connsiteX55" fmla="*/ 2027789 w 2473144"/>
                  <a:gd name="connsiteY55" fmla="*/ 947565 h 1222358"/>
                  <a:gd name="connsiteX56" fmla="*/ 2027789 w 2473144"/>
                  <a:gd name="connsiteY56" fmla="*/ 994943 h 1222358"/>
                  <a:gd name="connsiteX57" fmla="*/ 2079905 w 2473144"/>
                  <a:gd name="connsiteY57" fmla="*/ 994943 h 1222358"/>
                  <a:gd name="connsiteX58" fmla="*/ 2079905 w 2473144"/>
                  <a:gd name="connsiteY58" fmla="*/ 1028108 h 1222358"/>
                  <a:gd name="connsiteX59" fmla="*/ 2179399 w 2473144"/>
                  <a:gd name="connsiteY59" fmla="*/ 1028108 h 1222358"/>
                  <a:gd name="connsiteX60" fmla="*/ 2179399 w 2473144"/>
                  <a:gd name="connsiteY60" fmla="*/ 1075486 h 1222358"/>
                  <a:gd name="connsiteX61" fmla="*/ 2207826 w 2473144"/>
                  <a:gd name="connsiteY61" fmla="*/ 1075486 h 1222358"/>
                  <a:gd name="connsiteX62" fmla="*/ 2207826 w 2473144"/>
                  <a:gd name="connsiteY62" fmla="*/ 1103913 h 1222358"/>
                  <a:gd name="connsiteX63" fmla="*/ 2264680 w 2473144"/>
                  <a:gd name="connsiteY63" fmla="*/ 1103913 h 1222358"/>
                  <a:gd name="connsiteX64" fmla="*/ 2264680 w 2473144"/>
                  <a:gd name="connsiteY64" fmla="*/ 1127602 h 1222358"/>
                  <a:gd name="connsiteX65" fmla="*/ 2331009 w 2473144"/>
                  <a:gd name="connsiteY65" fmla="*/ 1127602 h 1222358"/>
                  <a:gd name="connsiteX66" fmla="*/ 2331009 w 2473144"/>
                  <a:gd name="connsiteY66" fmla="*/ 1160767 h 1222358"/>
                  <a:gd name="connsiteX67" fmla="*/ 2411552 w 2473144"/>
                  <a:gd name="connsiteY67" fmla="*/ 1160767 h 1222358"/>
                  <a:gd name="connsiteX68" fmla="*/ 2411552 w 2473144"/>
                  <a:gd name="connsiteY68" fmla="*/ 1222358 h 1222358"/>
                  <a:gd name="connsiteX69" fmla="*/ 2473144 w 2473144"/>
                  <a:gd name="connsiteY69" fmla="*/ 1222358 h 1222358"/>
                  <a:gd name="connsiteX0" fmla="*/ 0 w 2473144"/>
                  <a:gd name="connsiteY0" fmla="*/ 0 h 1222358"/>
                  <a:gd name="connsiteX1" fmla="*/ 75805 w 2473144"/>
                  <a:gd name="connsiteY1" fmla="*/ 0 h 1222358"/>
                  <a:gd name="connsiteX2" fmla="*/ 75805 w 2473144"/>
                  <a:gd name="connsiteY2" fmla="*/ 42640 h 1222358"/>
                  <a:gd name="connsiteX3" fmla="*/ 198989 w 2473144"/>
                  <a:gd name="connsiteY3" fmla="*/ 42640 h 1222358"/>
                  <a:gd name="connsiteX4" fmla="*/ 198989 w 2473144"/>
                  <a:gd name="connsiteY4" fmla="*/ 66329 h 1222358"/>
                  <a:gd name="connsiteX5" fmla="*/ 293745 w 2473144"/>
                  <a:gd name="connsiteY5" fmla="*/ 66329 h 1222358"/>
                  <a:gd name="connsiteX6" fmla="*/ 284270 w 2473144"/>
                  <a:gd name="connsiteY6" fmla="*/ 75804 h 1222358"/>
                  <a:gd name="connsiteX7" fmla="*/ 326910 w 2473144"/>
                  <a:gd name="connsiteY7" fmla="*/ 75804 h 1222358"/>
                  <a:gd name="connsiteX8" fmla="*/ 326910 w 2473144"/>
                  <a:gd name="connsiteY8" fmla="*/ 99494 h 1222358"/>
                  <a:gd name="connsiteX9" fmla="*/ 369550 w 2473144"/>
                  <a:gd name="connsiteY9" fmla="*/ 99494 h 1222358"/>
                  <a:gd name="connsiteX10" fmla="*/ 369550 w 2473144"/>
                  <a:gd name="connsiteY10" fmla="*/ 132659 h 1222358"/>
                  <a:gd name="connsiteX11" fmla="*/ 445356 w 2473144"/>
                  <a:gd name="connsiteY11" fmla="*/ 132659 h 1222358"/>
                  <a:gd name="connsiteX12" fmla="*/ 445356 w 2473144"/>
                  <a:gd name="connsiteY12" fmla="*/ 132659 h 1222358"/>
                  <a:gd name="connsiteX13" fmla="*/ 521161 w 2473144"/>
                  <a:gd name="connsiteY13" fmla="*/ 132659 h 1222358"/>
                  <a:gd name="connsiteX14" fmla="*/ 521161 w 2473144"/>
                  <a:gd name="connsiteY14" fmla="*/ 180037 h 1222358"/>
                  <a:gd name="connsiteX15" fmla="*/ 592228 w 2473144"/>
                  <a:gd name="connsiteY15" fmla="*/ 180037 h 1222358"/>
                  <a:gd name="connsiteX16" fmla="*/ 592228 w 2473144"/>
                  <a:gd name="connsiteY16" fmla="*/ 222677 h 1222358"/>
                  <a:gd name="connsiteX17" fmla="*/ 644344 w 2473144"/>
                  <a:gd name="connsiteY17" fmla="*/ 222677 h 1222358"/>
                  <a:gd name="connsiteX18" fmla="*/ 644344 w 2473144"/>
                  <a:gd name="connsiteY18" fmla="*/ 255842 h 1222358"/>
                  <a:gd name="connsiteX19" fmla="*/ 715412 w 2473144"/>
                  <a:gd name="connsiteY19" fmla="*/ 255842 h 1222358"/>
                  <a:gd name="connsiteX20" fmla="*/ 715412 w 2473144"/>
                  <a:gd name="connsiteY20" fmla="*/ 274794 h 1222358"/>
                  <a:gd name="connsiteX21" fmla="*/ 961778 w 2473144"/>
                  <a:gd name="connsiteY21" fmla="*/ 274794 h 1222358"/>
                  <a:gd name="connsiteX22" fmla="*/ 961778 w 2473144"/>
                  <a:gd name="connsiteY22" fmla="*/ 274794 h 1222358"/>
                  <a:gd name="connsiteX23" fmla="*/ 962390 w 2473144"/>
                  <a:gd name="connsiteY23" fmla="*/ 310174 h 1222358"/>
                  <a:gd name="connsiteX24" fmla="*/ 1010417 w 2473144"/>
                  <a:gd name="connsiteY24" fmla="*/ 313003 h 1222358"/>
                  <a:gd name="connsiteX25" fmla="*/ 1016452 w 2473144"/>
                  <a:gd name="connsiteY25" fmla="*/ 312768 h 1222358"/>
                  <a:gd name="connsiteX26" fmla="*/ 1066010 w 2473144"/>
                  <a:gd name="connsiteY26" fmla="*/ 326910 h 1222358"/>
                  <a:gd name="connsiteX27" fmla="*/ 1066010 w 2473144"/>
                  <a:gd name="connsiteY27" fmla="*/ 379026 h 1222358"/>
                  <a:gd name="connsiteX28" fmla="*/ 1113389 w 2473144"/>
                  <a:gd name="connsiteY28" fmla="*/ 379026 h 1222358"/>
                  <a:gd name="connsiteX29" fmla="*/ 1113389 w 2473144"/>
                  <a:gd name="connsiteY29" fmla="*/ 402715 h 1222358"/>
                  <a:gd name="connsiteX30" fmla="*/ 1165505 w 2473144"/>
                  <a:gd name="connsiteY30" fmla="*/ 402715 h 1222358"/>
                  <a:gd name="connsiteX31" fmla="*/ 1165505 w 2473144"/>
                  <a:gd name="connsiteY31" fmla="*/ 440617 h 1222358"/>
                  <a:gd name="connsiteX32" fmla="*/ 1217621 w 2473144"/>
                  <a:gd name="connsiteY32" fmla="*/ 440617 h 1222358"/>
                  <a:gd name="connsiteX33" fmla="*/ 1217621 w 2473144"/>
                  <a:gd name="connsiteY33" fmla="*/ 483258 h 1222358"/>
                  <a:gd name="connsiteX34" fmla="*/ 1388182 w 2473144"/>
                  <a:gd name="connsiteY34" fmla="*/ 483258 h 1222358"/>
                  <a:gd name="connsiteX35" fmla="*/ 1388182 w 2473144"/>
                  <a:gd name="connsiteY35" fmla="*/ 521160 h 1222358"/>
                  <a:gd name="connsiteX36" fmla="*/ 1440299 w 2473144"/>
                  <a:gd name="connsiteY36" fmla="*/ 521160 h 1222358"/>
                  <a:gd name="connsiteX37" fmla="*/ 1440299 w 2473144"/>
                  <a:gd name="connsiteY37" fmla="*/ 559063 h 1222358"/>
                  <a:gd name="connsiteX38" fmla="*/ 1501890 w 2473144"/>
                  <a:gd name="connsiteY38" fmla="*/ 559063 h 1222358"/>
                  <a:gd name="connsiteX39" fmla="*/ 1501890 w 2473144"/>
                  <a:gd name="connsiteY39" fmla="*/ 592228 h 1222358"/>
                  <a:gd name="connsiteX40" fmla="*/ 1544531 w 2473144"/>
                  <a:gd name="connsiteY40" fmla="*/ 592228 h 1222358"/>
                  <a:gd name="connsiteX41" fmla="*/ 1572958 w 2473144"/>
                  <a:gd name="connsiteY41" fmla="*/ 620655 h 1222358"/>
                  <a:gd name="connsiteX42" fmla="*/ 1634549 w 2473144"/>
                  <a:gd name="connsiteY42" fmla="*/ 620655 h 1222358"/>
                  <a:gd name="connsiteX43" fmla="*/ 1634549 w 2473144"/>
                  <a:gd name="connsiteY43" fmla="*/ 710673 h 1222358"/>
                  <a:gd name="connsiteX44" fmla="*/ 1686665 w 2473144"/>
                  <a:gd name="connsiteY44" fmla="*/ 710673 h 1222358"/>
                  <a:gd name="connsiteX45" fmla="*/ 1686665 w 2473144"/>
                  <a:gd name="connsiteY45" fmla="*/ 739100 h 1222358"/>
                  <a:gd name="connsiteX46" fmla="*/ 1729306 w 2473144"/>
                  <a:gd name="connsiteY46" fmla="*/ 739100 h 1222358"/>
                  <a:gd name="connsiteX47" fmla="*/ 1729306 w 2473144"/>
                  <a:gd name="connsiteY47" fmla="*/ 786479 h 1222358"/>
                  <a:gd name="connsiteX48" fmla="*/ 1805111 w 2473144"/>
                  <a:gd name="connsiteY48" fmla="*/ 786479 h 1222358"/>
                  <a:gd name="connsiteX49" fmla="*/ 1805111 w 2473144"/>
                  <a:gd name="connsiteY49" fmla="*/ 833857 h 1222358"/>
                  <a:gd name="connsiteX50" fmla="*/ 1805111 w 2473144"/>
                  <a:gd name="connsiteY50" fmla="*/ 833857 h 1222358"/>
                  <a:gd name="connsiteX51" fmla="*/ 1828800 w 2473144"/>
                  <a:gd name="connsiteY51" fmla="*/ 857546 h 1222358"/>
                  <a:gd name="connsiteX52" fmla="*/ 1923557 w 2473144"/>
                  <a:gd name="connsiteY52" fmla="*/ 857546 h 1222358"/>
                  <a:gd name="connsiteX53" fmla="*/ 1923557 w 2473144"/>
                  <a:gd name="connsiteY53" fmla="*/ 909662 h 1222358"/>
                  <a:gd name="connsiteX54" fmla="*/ 1970935 w 2473144"/>
                  <a:gd name="connsiteY54" fmla="*/ 909662 h 1222358"/>
                  <a:gd name="connsiteX55" fmla="*/ 1970935 w 2473144"/>
                  <a:gd name="connsiteY55" fmla="*/ 947565 h 1222358"/>
                  <a:gd name="connsiteX56" fmla="*/ 2027789 w 2473144"/>
                  <a:gd name="connsiteY56" fmla="*/ 947565 h 1222358"/>
                  <a:gd name="connsiteX57" fmla="*/ 2027789 w 2473144"/>
                  <a:gd name="connsiteY57" fmla="*/ 994943 h 1222358"/>
                  <a:gd name="connsiteX58" fmla="*/ 2079905 w 2473144"/>
                  <a:gd name="connsiteY58" fmla="*/ 994943 h 1222358"/>
                  <a:gd name="connsiteX59" fmla="*/ 2079905 w 2473144"/>
                  <a:gd name="connsiteY59" fmla="*/ 1028108 h 1222358"/>
                  <a:gd name="connsiteX60" fmla="*/ 2179399 w 2473144"/>
                  <a:gd name="connsiteY60" fmla="*/ 1028108 h 1222358"/>
                  <a:gd name="connsiteX61" fmla="*/ 2179399 w 2473144"/>
                  <a:gd name="connsiteY61" fmla="*/ 1075486 h 1222358"/>
                  <a:gd name="connsiteX62" fmla="*/ 2207826 w 2473144"/>
                  <a:gd name="connsiteY62" fmla="*/ 1075486 h 1222358"/>
                  <a:gd name="connsiteX63" fmla="*/ 2207826 w 2473144"/>
                  <a:gd name="connsiteY63" fmla="*/ 1103913 h 1222358"/>
                  <a:gd name="connsiteX64" fmla="*/ 2264680 w 2473144"/>
                  <a:gd name="connsiteY64" fmla="*/ 1103913 h 1222358"/>
                  <a:gd name="connsiteX65" fmla="*/ 2264680 w 2473144"/>
                  <a:gd name="connsiteY65" fmla="*/ 1127602 h 1222358"/>
                  <a:gd name="connsiteX66" fmla="*/ 2331009 w 2473144"/>
                  <a:gd name="connsiteY66" fmla="*/ 1127602 h 1222358"/>
                  <a:gd name="connsiteX67" fmla="*/ 2331009 w 2473144"/>
                  <a:gd name="connsiteY67" fmla="*/ 1160767 h 1222358"/>
                  <a:gd name="connsiteX68" fmla="*/ 2411552 w 2473144"/>
                  <a:gd name="connsiteY68" fmla="*/ 1160767 h 1222358"/>
                  <a:gd name="connsiteX69" fmla="*/ 2411552 w 2473144"/>
                  <a:gd name="connsiteY69" fmla="*/ 1222358 h 1222358"/>
                  <a:gd name="connsiteX70" fmla="*/ 2473144 w 2473144"/>
                  <a:gd name="connsiteY70" fmla="*/ 1222358 h 1222358"/>
                  <a:gd name="connsiteX0" fmla="*/ 0 w 2473144"/>
                  <a:gd name="connsiteY0" fmla="*/ 0 h 1222358"/>
                  <a:gd name="connsiteX1" fmla="*/ 75805 w 2473144"/>
                  <a:gd name="connsiteY1" fmla="*/ 0 h 1222358"/>
                  <a:gd name="connsiteX2" fmla="*/ 75805 w 2473144"/>
                  <a:gd name="connsiteY2" fmla="*/ 42640 h 1222358"/>
                  <a:gd name="connsiteX3" fmla="*/ 198989 w 2473144"/>
                  <a:gd name="connsiteY3" fmla="*/ 42640 h 1222358"/>
                  <a:gd name="connsiteX4" fmla="*/ 198989 w 2473144"/>
                  <a:gd name="connsiteY4" fmla="*/ 66329 h 1222358"/>
                  <a:gd name="connsiteX5" fmla="*/ 293745 w 2473144"/>
                  <a:gd name="connsiteY5" fmla="*/ 66329 h 1222358"/>
                  <a:gd name="connsiteX6" fmla="*/ 284270 w 2473144"/>
                  <a:gd name="connsiteY6" fmla="*/ 75804 h 1222358"/>
                  <a:gd name="connsiteX7" fmla="*/ 326910 w 2473144"/>
                  <a:gd name="connsiteY7" fmla="*/ 75804 h 1222358"/>
                  <a:gd name="connsiteX8" fmla="*/ 326910 w 2473144"/>
                  <a:gd name="connsiteY8" fmla="*/ 99494 h 1222358"/>
                  <a:gd name="connsiteX9" fmla="*/ 369550 w 2473144"/>
                  <a:gd name="connsiteY9" fmla="*/ 99494 h 1222358"/>
                  <a:gd name="connsiteX10" fmla="*/ 369550 w 2473144"/>
                  <a:gd name="connsiteY10" fmla="*/ 132659 h 1222358"/>
                  <a:gd name="connsiteX11" fmla="*/ 445356 w 2473144"/>
                  <a:gd name="connsiteY11" fmla="*/ 132659 h 1222358"/>
                  <a:gd name="connsiteX12" fmla="*/ 445356 w 2473144"/>
                  <a:gd name="connsiteY12" fmla="*/ 132659 h 1222358"/>
                  <a:gd name="connsiteX13" fmla="*/ 521161 w 2473144"/>
                  <a:gd name="connsiteY13" fmla="*/ 132659 h 1222358"/>
                  <a:gd name="connsiteX14" fmla="*/ 521161 w 2473144"/>
                  <a:gd name="connsiteY14" fmla="*/ 180037 h 1222358"/>
                  <a:gd name="connsiteX15" fmla="*/ 592228 w 2473144"/>
                  <a:gd name="connsiteY15" fmla="*/ 180037 h 1222358"/>
                  <a:gd name="connsiteX16" fmla="*/ 592228 w 2473144"/>
                  <a:gd name="connsiteY16" fmla="*/ 222677 h 1222358"/>
                  <a:gd name="connsiteX17" fmla="*/ 644344 w 2473144"/>
                  <a:gd name="connsiteY17" fmla="*/ 222677 h 1222358"/>
                  <a:gd name="connsiteX18" fmla="*/ 644344 w 2473144"/>
                  <a:gd name="connsiteY18" fmla="*/ 255842 h 1222358"/>
                  <a:gd name="connsiteX19" fmla="*/ 715412 w 2473144"/>
                  <a:gd name="connsiteY19" fmla="*/ 255842 h 1222358"/>
                  <a:gd name="connsiteX20" fmla="*/ 715412 w 2473144"/>
                  <a:gd name="connsiteY20" fmla="*/ 274794 h 1222358"/>
                  <a:gd name="connsiteX21" fmla="*/ 961778 w 2473144"/>
                  <a:gd name="connsiteY21" fmla="*/ 274794 h 1222358"/>
                  <a:gd name="connsiteX22" fmla="*/ 961778 w 2473144"/>
                  <a:gd name="connsiteY22" fmla="*/ 274794 h 1222358"/>
                  <a:gd name="connsiteX23" fmla="*/ 962390 w 2473144"/>
                  <a:gd name="connsiteY23" fmla="*/ 310174 h 1222358"/>
                  <a:gd name="connsiteX24" fmla="*/ 1010417 w 2473144"/>
                  <a:gd name="connsiteY24" fmla="*/ 313003 h 1222358"/>
                  <a:gd name="connsiteX25" fmla="*/ 1016452 w 2473144"/>
                  <a:gd name="connsiteY25" fmla="*/ 319722 h 1222358"/>
                  <a:gd name="connsiteX26" fmla="*/ 1066010 w 2473144"/>
                  <a:gd name="connsiteY26" fmla="*/ 326910 h 1222358"/>
                  <a:gd name="connsiteX27" fmla="*/ 1066010 w 2473144"/>
                  <a:gd name="connsiteY27" fmla="*/ 379026 h 1222358"/>
                  <a:gd name="connsiteX28" fmla="*/ 1113389 w 2473144"/>
                  <a:gd name="connsiteY28" fmla="*/ 379026 h 1222358"/>
                  <a:gd name="connsiteX29" fmla="*/ 1113389 w 2473144"/>
                  <a:gd name="connsiteY29" fmla="*/ 402715 h 1222358"/>
                  <a:gd name="connsiteX30" fmla="*/ 1165505 w 2473144"/>
                  <a:gd name="connsiteY30" fmla="*/ 402715 h 1222358"/>
                  <a:gd name="connsiteX31" fmla="*/ 1165505 w 2473144"/>
                  <a:gd name="connsiteY31" fmla="*/ 440617 h 1222358"/>
                  <a:gd name="connsiteX32" fmla="*/ 1217621 w 2473144"/>
                  <a:gd name="connsiteY32" fmla="*/ 440617 h 1222358"/>
                  <a:gd name="connsiteX33" fmla="*/ 1217621 w 2473144"/>
                  <a:gd name="connsiteY33" fmla="*/ 483258 h 1222358"/>
                  <a:gd name="connsiteX34" fmla="*/ 1388182 w 2473144"/>
                  <a:gd name="connsiteY34" fmla="*/ 483258 h 1222358"/>
                  <a:gd name="connsiteX35" fmla="*/ 1388182 w 2473144"/>
                  <a:gd name="connsiteY35" fmla="*/ 521160 h 1222358"/>
                  <a:gd name="connsiteX36" fmla="*/ 1440299 w 2473144"/>
                  <a:gd name="connsiteY36" fmla="*/ 521160 h 1222358"/>
                  <a:gd name="connsiteX37" fmla="*/ 1440299 w 2473144"/>
                  <a:gd name="connsiteY37" fmla="*/ 559063 h 1222358"/>
                  <a:gd name="connsiteX38" fmla="*/ 1501890 w 2473144"/>
                  <a:gd name="connsiteY38" fmla="*/ 559063 h 1222358"/>
                  <a:gd name="connsiteX39" fmla="*/ 1501890 w 2473144"/>
                  <a:gd name="connsiteY39" fmla="*/ 592228 h 1222358"/>
                  <a:gd name="connsiteX40" fmla="*/ 1544531 w 2473144"/>
                  <a:gd name="connsiteY40" fmla="*/ 592228 h 1222358"/>
                  <a:gd name="connsiteX41" fmla="*/ 1572958 w 2473144"/>
                  <a:gd name="connsiteY41" fmla="*/ 620655 h 1222358"/>
                  <a:gd name="connsiteX42" fmla="*/ 1634549 w 2473144"/>
                  <a:gd name="connsiteY42" fmla="*/ 620655 h 1222358"/>
                  <a:gd name="connsiteX43" fmla="*/ 1634549 w 2473144"/>
                  <a:gd name="connsiteY43" fmla="*/ 710673 h 1222358"/>
                  <a:gd name="connsiteX44" fmla="*/ 1686665 w 2473144"/>
                  <a:gd name="connsiteY44" fmla="*/ 710673 h 1222358"/>
                  <a:gd name="connsiteX45" fmla="*/ 1686665 w 2473144"/>
                  <a:gd name="connsiteY45" fmla="*/ 739100 h 1222358"/>
                  <a:gd name="connsiteX46" fmla="*/ 1729306 w 2473144"/>
                  <a:gd name="connsiteY46" fmla="*/ 739100 h 1222358"/>
                  <a:gd name="connsiteX47" fmla="*/ 1729306 w 2473144"/>
                  <a:gd name="connsiteY47" fmla="*/ 786479 h 1222358"/>
                  <a:gd name="connsiteX48" fmla="*/ 1805111 w 2473144"/>
                  <a:gd name="connsiteY48" fmla="*/ 786479 h 1222358"/>
                  <a:gd name="connsiteX49" fmla="*/ 1805111 w 2473144"/>
                  <a:gd name="connsiteY49" fmla="*/ 833857 h 1222358"/>
                  <a:gd name="connsiteX50" fmla="*/ 1805111 w 2473144"/>
                  <a:gd name="connsiteY50" fmla="*/ 833857 h 1222358"/>
                  <a:gd name="connsiteX51" fmla="*/ 1828800 w 2473144"/>
                  <a:gd name="connsiteY51" fmla="*/ 857546 h 1222358"/>
                  <a:gd name="connsiteX52" fmla="*/ 1923557 w 2473144"/>
                  <a:gd name="connsiteY52" fmla="*/ 857546 h 1222358"/>
                  <a:gd name="connsiteX53" fmla="*/ 1923557 w 2473144"/>
                  <a:gd name="connsiteY53" fmla="*/ 909662 h 1222358"/>
                  <a:gd name="connsiteX54" fmla="*/ 1970935 w 2473144"/>
                  <a:gd name="connsiteY54" fmla="*/ 909662 h 1222358"/>
                  <a:gd name="connsiteX55" fmla="*/ 1970935 w 2473144"/>
                  <a:gd name="connsiteY55" fmla="*/ 947565 h 1222358"/>
                  <a:gd name="connsiteX56" fmla="*/ 2027789 w 2473144"/>
                  <a:gd name="connsiteY56" fmla="*/ 947565 h 1222358"/>
                  <a:gd name="connsiteX57" fmla="*/ 2027789 w 2473144"/>
                  <a:gd name="connsiteY57" fmla="*/ 994943 h 1222358"/>
                  <a:gd name="connsiteX58" fmla="*/ 2079905 w 2473144"/>
                  <a:gd name="connsiteY58" fmla="*/ 994943 h 1222358"/>
                  <a:gd name="connsiteX59" fmla="*/ 2079905 w 2473144"/>
                  <a:gd name="connsiteY59" fmla="*/ 1028108 h 1222358"/>
                  <a:gd name="connsiteX60" fmla="*/ 2179399 w 2473144"/>
                  <a:gd name="connsiteY60" fmla="*/ 1028108 h 1222358"/>
                  <a:gd name="connsiteX61" fmla="*/ 2179399 w 2473144"/>
                  <a:gd name="connsiteY61" fmla="*/ 1075486 h 1222358"/>
                  <a:gd name="connsiteX62" fmla="*/ 2207826 w 2473144"/>
                  <a:gd name="connsiteY62" fmla="*/ 1075486 h 1222358"/>
                  <a:gd name="connsiteX63" fmla="*/ 2207826 w 2473144"/>
                  <a:gd name="connsiteY63" fmla="*/ 1103913 h 1222358"/>
                  <a:gd name="connsiteX64" fmla="*/ 2264680 w 2473144"/>
                  <a:gd name="connsiteY64" fmla="*/ 1103913 h 1222358"/>
                  <a:gd name="connsiteX65" fmla="*/ 2264680 w 2473144"/>
                  <a:gd name="connsiteY65" fmla="*/ 1127602 h 1222358"/>
                  <a:gd name="connsiteX66" fmla="*/ 2331009 w 2473144"/>
                  <a:gd name="connsiteY66" fmla="*/ 1127602 h 1222358"/>
                  <a:gd name="connsiteX67" fmla="*/ 2331009 w 2473144"/>
                  <a:gd name="connsiteY67" fmla="*/ 1160767 h 1222358"/>
                  <a:gd name="connsiteX68" fmla="*/ 2411552 w 2473144"/>
                  <a:gd name="connsiteY68" fmla="*/ 1160767 h 1222358"/>
                  <a:gd name="connsiteX69" fmla="*/ 2411552 w 2473144"/>
                  <a:gd name="connsiteY69" fmla="*/ 1222358 h 1222358"/>
                  <a:gd name="connsiteX70" fmla="*/ 2473144 w 2473144"/>
                  <a:gd name="connsiteY70" fmla="*/ 1222358 h 1222358"/>
                  <a:gd name="connsiteX0" fmla="*/ 0 w 2473144"/>
                  <a:gd name="connsiteY0" fmla="*/ 0 h 1222358"/>
                  <a:gd name="connsiteX1" fmla="*/ 75805 w 2473144"/>
                  <a:gd name="connsiteY1" fmla="*/ 0 h 1222358"/>
                  <a:gd name="connsiteX2" fmla="*/ 75805 w 2473144"/>
                  <a:gd name="connsiteY2" fmla="*/ 42640 h 1222358"/>
                  <a:gd name="connsiteX3" fmla="*/ 198989 w 2473144"/>
                  <a:gd name="connsiteY3" fmla="*/ 42640 h 1222358"/>
                  <a:gd name="connsiteX4" fmla="*/ 198989 w 2473144"/>
                  <a:gd name="connsiteY4" fmla="*/ 66329 h 1222358"/>
                  <a:gd name="connsiteX5" fmla="*/ 293745 w 2473144"/>
                  <a:gd name="connsiteY5" fmla="*/ 66329 h 1222358"/>
                  <a:gd name="connsiteX6" fmla="*/ 284270 w 2473144"/>
                  <a:gd name="connsiteY6" fmla="*/ 75804 h 1222358"/>
                  <a:gd name="connsiteX7" fmla="*/ 326910 w 2473144"/>
                  <a:gd name="connsiteY7" fmla="*/ 75804 h 1222358"/>
                  <a:gd name="connsiteX8" fmla="*/ 326910 w 2473144"/>
                  <a:gd name="connsiteY8" fmla="*/ 99494 h 1222358"/>
                  <a:gd name="connsiteX9" fmla="*/ 369550 w 2473144"/>
                  <a:gd name="connsiteY9" fmla="*/ 99494 h 1222358"/>
                  <a:gd name="connsiteX10" fmla="*/ 369550 w 2473144"/>
                  <a:gd name="connsiteY10" fmla="*/ 132659 h 1222358"/>
                  <a:gd name="connsiteX11" fmla="*/ 445356 w 2473144"/>
                  <a:gd name="connsiteY11" fmla="*/ 132659 h 1222358"/>
                  <a:gd name="connsiteX12" fmla="*/ 445356 w 2473144"/>
                  <a:gd name="connsiteY12" fmla="*/ 132659 h 1222358"/>
                  <a:gd name="connsiteX13" fmla="*/ 521161 w 2473144"/>
                  <a:gd name="connsiteY13" fmla="*/ 132659 h 1222358"/>
                  <a:gd name="connsiteX14" fmla="*/ 521161 w 2473144"/>
                  <a:gd name="connsiteY14" fmla="*/ 180037 h 1222358"/>
                  <a:gd name="connsiteX15" fmla="*/ 592228 w 2473144"/>
                  <a:gd name="connsiteY15" fmla="*/ 180037 h 1222358"/>
                  <a:gd name="connsiteX16" fmla="*/ 592228 w 2473144"/>
                  <a:gd name="connsiteY16" fmla="*/ 222677 h 1222358"/>
                  <a:gd name="connsiteX17" fmla="*/ 644344 w 2473144"/>
                  <a:gd name="connsiteY17" fmla="*/ 222677 h 1222358"/>
                  <a:gd name="connsiteX18" fmla="*/ 644344 w 2473144"/>
                  <a:gd name="connsiteY18" fmla="*/ 255842 h 1222358"/>
                  <a:gd name="connsiteX19" fmla="*/ 715412 w 2473144"/>
                  <a:gd name="connsiteY19" fmla="*/ 255842 h 1222358"/>
                  <a:gd name="connsiteX20" fmla="*/ 715412 w 2473144"/>
                  <a:gd name="connsiteY20" fmla="*/ 274794 h 1222358"/>
                  <a:gd name="connsiteX21" fmla="*/ 961778 w 2473144"/>
                  <a:gd name="connsiteY21" fmla="*/ 274794 h 1222358"/>
                  <a:gd name="connsiteX22" fmla="*/ 961778 w 2473144"/>
                  <a:gd name="connsiteY22" fmla="*/ 274794 h 1222358"/>
                  <a:gd name="connsiteX23" fmla="*/ 962390 w 2473144"/>
                  <a:gd name="connsiteY23" fmla="*/ 310174 h 1222358"/>
                  <a:gd name="connsiteX24" fmla="*/ 1010417 w 2473144"/>
                  <a:gd name="connsiteY24" fmla="*/ 313003 h 1222358"/>
                  <a:gd name="connsiteX25" fmla="*/ 1006021 w 2473144"/>
                  <a:gd name="connsiteY25" fmla="*/ 330153 h 1222358"/>
                  <a:gd name="connsiteX26" fmla="*/ 1066010 w 2473144"/>
                  <a:gd name="connsiteY26" fmla="*/ 326910 h 1222358"/>
                  <a:gd name="connsiteX27" fmla="*/ 1066010 w 2473144"/>
                  <a:gd name="connsiteY27" fmla="*/ 379026 h 1222358"/>
                  <a:gd name="connsiteX28" fmla="*/ 1113389 w 2473144"/>
                  <a:gd name="connsiteY28" fmla="*/ 379026 h 1222358"/>
                  <a:gd name="connsiteX29" fmla="*/ 1113389 w 2473144"/>
                  <a:gd name="connsiteY29" fmla="*/ 402715 h 1222358"/>
                  <a:gd name="connsiteX30" fmla="*/ 1165505 w 2473144"/>
                  <a:gd name="connsiteY30" fmla="*/ 402715 h 1222358"/>
                  <a:gd name="connsiteX31" fmla="*/ 1165505 w 2473144"/>
                  <a:gd name="connsiteY31" fmla="*/ 440617 h 1222358"/>
                  <a:gd name="connsiteX32" fmla="*/ 1217621 w 2473144"/>
                  <a:gd name="connsiteY32" fmla="*/ 440617 h 1222358"/>
                  <a:gd name="connsiteX33" fmla="*/ 1217621 w 2473144"/>
                  <a:gd name="connsiteY33" fmla="*/ 483258 h 1222358"/>
                  <a:gd name="connsiteX34" fmla="*/ 1388182 w 2473144"/>
                  <a:gd name="connsiteY34" fmla="*/ 483258 h 1222358"/>
                  <a:gd name="connsiteX35" fmla="*/ 1388182 w 2473144"/>
                  <a:gd name="connsiteY35" fmla="*/ 521160 h 1222358"/>
                  <a:gd name="connsiteX36" fmla="*/ 1440299 w 2473144"/>
                  <a:gd name="connsiteY36" fmla="*/ 521160 h 1222358"/>
                  <a:gd name="connsiteX37" fmla="*/ 1440299 w 2473144"/>
                  <a:gd name="connsiteY37" fmla="*/ 559063 h 1222358"/>
                  <a:gd name="connsiteX38" fmla="*/ 1501890 w 2473144"/>
                  <a:gd name="connsiteY38" fmla="*/ 559063 h 1222358"/>
                  <a:gd name="connsiteX39" fmla="*/ 1501890 w 2473144"/>
                  <a:gd name="connsiteY39" fmla="*/ 592228 h 1222358"/>
                  <a:gd name="connsiteX40" fmla="*/ 1544531 w 2473144"/>
                  <a:gd name="connsiteY40" fmla="*/ 592228 h 1222358"/>
                  <a:gd name="connsiteX41" fmla="*/ 1572958 w 2473144"/>
                  <a:gd name="connsiteY41" fmla="*/ 620655 h 1222358"/>
                  <a:gd name="connsiteX42" fmla="*/ 1634549 w 2473144"/>
                  <a:gd name="connsiteY42" fmla="*/ 620655 h 1222358"/>
                  <a:gd name="connsiteX43" fmla="*/ 1634549 w 2473144"/>
                  <a:gd name="connsiteY43" fmla="*/ 710673 h 1222358"/>
                  <a:gd name="connsiteX44" fmla="*/ 1686665 w 2473144"/>
                  <a:gd name="connsiteY44" fmla="*/ 710673 h 1222358"/>
                  <a:gd name="connsiteX45" fmla="*/ 1686665 w 2473144"/>
                  <a:gd name="connsiteY45" fmla="*/ 739100 h 1222358"/>
                  <a:gd name="connsiteX46" fmla="*/ 1729306 w 2473144"/>
                  <a:gd name="connsiteY46" fmla="*/ 739100 h 1222358"/>
                  <a:gd name="connsiteX47" fmla="*/ 1729306 w 2473144"/>
                  <a:gd name="connsiteY47" fmla="*/ 786479 h 1222358"/>
                  <a:gd name="connsiteX48" fmla="*/ 1805111 w 2473144"/>
                  <a:gd name="connsiteY48" fmla="*/ 786479 h 1222358"/>
                  <a:gd name="connsiteX49" fmla="*/ 1805111 w 2473144"/>
                  <a:gd name="connsiteY49" fmla="*/ 833857 h 1222358"/>
                  <a:gd name="connsiteX50" fmla="*/ 1805111 w 2473144"/>
                  <a:gd name="connsiteY50" fmla="*/ 833857 h 1222358"/>
                  <a:gd name="connsiteX51" fmla="*/ 1828800 w 2473144"/>
                  <a:gd name="connsiteY51" fmla="*/ 857546 h 1222358"/>
                  <a:gd name="connsiteX52" fmla="*/ 1923557 w 2473144"/>
                  <a:gd name="connsiteY52" fmla="*/ 857546 h 1222358"/>
                  <a:gd name="connsiteX53" fmla="*/ 1923557 w 2473144"/>
                  <a:gd name="connsiteY53" fmla="*/ 909662 h 1222358"/>
                  <a:gd name="connsiteX54" fmla="*/ 1970935 w 2473144"/>
                  <a:gd name="connsiteY54" fmla="*/ 909662 h 1222358"/>
                  <a:gd name="connsiteX55" fmla="*/ 1970935 w 2473144"/>
                  <a:gd name="connsiteY55" fmla="*/ 947565 h 1222358"/>
                  <a:gd name="connsiteX56" fmla="*/ 2027789 w 2473144"/>
                  <a:gd name="connsiteY56" fmla="*/ 947565 h 1222358"/>
                  <a:gd name="connsiteX57" fmla="*/ 2027789 w 2473144"/>
                  <a:gd name="connsiteY57" fmla="*/ 994943 h 1222358"/>
                  <a:gd name="connsiteX58" fmla="*/ 2079905 w 2473144"/>
                  <a:gd name="connsiteY58" fmla="*/ 994943 h 1222358"/>
                  <a:gd name="connsiteX59" fmla="*/ 2079905 w 2473144"/>
                  <a:gd name="connsiteY59" fmla="*/ 1028108 h 1222358"/>
                  <a:gd name="connsiteX60" fmla="*/ 2179399 w 2473144"/>
                  <a:gd name="connsiteY60" fmla="*/ 1028108 h 1222358"/>
                  <a:gd name="connsiteX61" fmla="*/ 2179399 w 2473144"/>
                  <a:gd name="connsiteY61" fmla="*/ 1075486 h 1222358"/>
                  <a:gd name="connsiteX62" fmla="*/ 2207826 w 2473144"/>
                  <a:gd name="connsiteY62" fmla="*/ 1075486 h 1222358"/>
                  <a:gd name="connsiteX63" fmla="*/ 2207826 w 2473144"/>
                  <a:gd name="connsiteY63" fmla="*/ 1103913 h 1222358"/>
                  <a:gd name="connsiteX64" fmla="*/ 2264680 w 2473144"/>
                  <a:gd name="connsiteY64" fmla="*/ 1103913 h 1222358"/>
                  <a:gd name="connsiteX65" fmla="*/ 2264680 w 2473144"/>
                  <a:gd name="connsiteY65" fmla="*/ 1127602 h 1222358"/>
                  <a:gd name="connsiteX66" fmla="*/ 2331009 w 2473144"/>
                  <a:gd name="connsiteY66" fmla="*/ 1127602 h 1222358"/>
                  <a:gd name="connsiteX67" fmla="*/ 2331009 w 2473144"/>
                  <a:gd name="connsiteY67" fmla="*/ 1160767 h 1222358"/>
                  <a:gd name="connsiteX68" fmla="*/ 2411552 w 2473144"/>
                  <a:gd name="connsiteY68" fmla="*/ 1160767 h 1222358"/>
                  <a:gd name="connsiteX69" fmla="*/ 2411552 w 2473144"/>
                  <a:gd name="connsiteY69" fmla="*/ 1222358 h 1222358"/>
                  <a:gd name="connsiteX70" fmla="*/ 2473144 w 2473144"/>
                  <a:gd name="connsiteY70" fmla="*/ 1222358 h 1222358"/>
                  <a:gd name="connsiteX0" fmla="*/ 0 w 2473144"/>
                  <a:gd name="connsiteY0" fmla="*/ 0 h 1222358"/>
                  <a:gd name="connsiteX1" fmla="*/ 75805 w 2473144"/>
                  <a:gd name="connsiteY1" fmla="*/ 0 h 1222358"/>
                  <a:gd name="connsiteX2" fmla="*/ 75805 w 2473144"/>
                  <a:gd name="connsiteY2" fmla="*/ 42640 h 1222358"/>
                  <a:gd name="connsiteX3" fmla="*/ 198989 w 2473144"/>
                  <a:gd name="connsiteY3" fmla="*/ 42640 h 1222358"/>
                  <a:gd name="connsiteX4" fmla="*/ 198989 w 2473144"/>
                  <a:gd name="connsiteY4" fmla="*/ 66329 h 1222358"/>
                  <a:gd name="connsiteX5" fmla="*/ 293745 w 2473144"/>
                  <a:gd name="connsiteY5" fmla="*/ 66329 h 1222358"/>
                  <a:gd name="connsiteX6" fmla="*/ 284270 w 2473144"/>
                  <a:gd name="connsiteY6" fmla="*/ 75804 h 1222358"/>
                  <a:gd name="connsiteX7" fmla="*/ 326910 w 2473144"/>
                  <a:gd name="connsiteY7" fmla="*/ 75804 h 1222358"/>
                  <a:gd name="connsiteX8" fmla="*/ 326910 w 2473144"/>
                  <a:gd name="connsiteY8" fmla="*/ 99494 h 1222358"/>
                  <a:gd name="connsiteX9" fmla="*/ 369550 w 2473144"/>
                  <a:gd name="connsiteY9" fmla="*/ 99494 h 1222358"/>
                  <a:gd name="connsiteX10" fmla="*/ 369550 w 2473144"/>
                  <a:gd name="connsiteY10" fmla="*/ 132659 h 1222358"/>
                  <a:gd name="connsiteX11" fmla="*/ 445356 w 2473144"/>
                  <a:gd name="connsiteY11" fmla="*/ 132659 h 1222358"/>
                  <a:gd name="connsiteX12" fmla="*/ 445356 w 2473144"/>
                  <a:gd name="connsiteY12" fmla="*/ 132659 h 1222358"/>
                  <a:gd name="connsiteX13" fmla="*/ 521161 w 2473144"/>
                  <a:gd name="connsiteY13" fmla="*/ 132659 h 1222358"/>
                  <a:gd name="connsiteX14" fmla="*/ 521161 w 2473144"/>
                  <a:gd name="connsiteY14" fmla="*/ 180037 h 1222358"/>
                  <a:gd name="connsiteX15" fmla="*/ 592228 w 2473144"/>
                  <a:gd name="connsiteY15" fmla="*/ 180037 h 1222358"/>
                  <a:gd name="connsiteX16" fmla="*/ 592228 w 2473144"/>
                  <a:gd name="connsiteY16" fmla="*/ 222677 h 1222358"/>
                  <a:gd name="connsiteX17" fmla="*/ 644344 w 2473144"/>
                  <a:gd name="connsiteY17" fmla="*/ 222677 h 1222358"/>
                  <a:gd name="connsiteX18" fmla="*/ 644344 w 2473144"/>
                  <a:gd name="connsiteY18" fmla="*/ 255842 h 1222358"/>
                  <a:gd name="connsiteX19" fmla="*/ 715412 w 2473144"/>
                  <a:gd name="connsiteY19" fmla="*/ 255842 h 1222358"/>
                  <a:gd name="connsiteX20" fmla="*/ 715412 w 2473144"/>
                  <a:gd name="connsiteY20" fmla="*/ 274794 h 1222358"/>
                  <a:gd name="connsiteX21" fmla="*/ 961778 w 2473144"/>
                  <a:gd name="connsiteY21" fmla="*/ 274794 h 1222358"/>
                  <a:gd name="connsiteX22" fmla="*/ 961778 w 2473144"/>
                  <a:gd name="connsiteY22" fmla="*/ 274794 h 1222358"/>
                  <a:gd name="connsiteX23" fmla="*/ 962390 w 2473144"/>
                  <a:gd name="connsiteY23" fmla="*/ 310174 h 1222358"/>
                  <a:gd name="connsiteX24" fmla="*/ 1010417 w 2473144"/>
                  <a:gd name="connsiteY24" fmla="*/ 313003 h 1222358"/>
                  <a:gd name="connsiteX25" fmla="*/ 1012975 w 2473144"/>
                  <a:gd name="connsiteY25" fmla="*/ 330153 h 1222358"/>
                  <a:gd name="connsiteX26" fmla="*/ 1066010 w 2473144"/>
                  <a:gd name="connsiteY26" fmla="*/ 326910 h 1222358"/>
                  <a:gd name="connsiteX27" fmla="*/ 1066010 w 2473144"/>
                  <a:gd name="connsiteY27" fmla="*/ 379026 h 1222358"/>
                  <a:gd name="connsiteX28" fmla="*/ 1113389 w 2473144"/>
                  <a:gd name="connsiteY28" fmla="*/ 379026 h 1222358"/>
                  <a:gd name="connsiteX29" fmla="*/ 1113389 w 2473144"/>
                  <a:gd name="connsiteY29" fmla="*/ 402715 h 1222358"/>
                  <a:gd name="connsiteX30" fmla="*/ 1165505 w 2473144"/>
                  <a:gd name="connsiteY30" fmla="*/ 402715 h 1222358"/>
                  <a:gd name="connsiteX31" fmla="*/ 1165505 w 2473144"/>
                  <a:gd name="connsiteY31" fmla="*/ 440617 h 1222358"/>
                  <a:gd name="connsiteX32" fmla="*/ 1217621 w 2473144"/>
                  <a:gd name="connsiteY32" fmla="*/ 440617 h 1222358"/>
                  <a:gd name="connsiteX33" fmla="*/ 1217621 w 2473144"/>
                  <a:gd name="connsiteY33" fmla="*/ 483258 h 1222358"/>
                  <a:gd name="connsiteX34" fmla="*/ 1388182 w 2473144"/>
                  <a:gd name="connsiteY34" fmla="*/ 483258 h 1222358"/>
                  <a:gd name="connsiteX35" fmla="*/ 1388182 w 2473144"/>
                  <a:gd name="connsiteY35" fmla="*/ 521160 h 1222358"/>
                  <a:gd name="connsiteX36" fmla="*/ 1440299 w 2473144"/>
                  <a:gd name="connsiteY36" fmla="*/ 521160 h 1222358"/>
                  <a:gd name="connsiteX37" fmla="*/ 1440299 w 2473144"/>
                  <a:gd name="connsiteY37" fmla="*/ 559063 h 1222358"/>
                  <a:gd name="connsiteX38" fmla="*/ 1501890 w 2473144"/>
                  <a:gd name="connsiteY38" fmla="*/ 559063 h 1222358"/>
                  <a:gd name="connsiteX39" fmla="*/ 1501890 w 2473144"/>
                  <a:gd name="connsiteY39" fmla="*/ 592228 h 1222358"/>
                  <a:gd name="connsiteX40" fmla="*/ 1544531 w 2473144"/>
                  <a:gd name="connsiteY40" fmla="*/ 592228 h 1222358"/>
                  <a:gd name="connsiteX41" fmla="*/ 1572958 w 2473144"/>
                  <a:gd name="connsiteY41" fmla="*/ 620655 h 1222358"/>
                  <a:gd name="connsiteX42" fmla="*/ 1634549 w 2473144"/>
                  <a:gd name="connsiteY42" fmla="*/ 620655 h 1222358"/>
                  <a:gd name="connsiteX43" fmla="*/ 1634549 w 2473144"/>
                  <a:gd name="connsiteY43" fmla="*/ 710673 h 1222358"/>
                  <a:gd name="connsiteX44" fmla="*/ 1686665 w 2473144"/>
                  <a:gd name="connsiteY44" fmla="*/ 710673 h 1222358"/>
                  <a:gd name="connsiteX45" fmla="*/ 1686665 w 2473144"/>
                  <a:gd name="connsiteY45" fmla="*/ 739100 h 1222358"/>
                  <a:gd name="connsiteX46" fmla="*/ 1729306 w 2473144"/>
                  <a:gd name="connsiteY46" fmla="*/ 739100 h 1222358"/>
                  <a:gd name="connsiteX47" fmla="*/ 1729306 w 2473144"/>
                  <a:gd name="connsiteY47" fmla="*/ 786479 h 1222358"/>
                  <a:gd name="connsiteX48" fmla="*/ 1805111 w 2473144"/>
                  <a:gd name="connsiteY48" fmla="*/ 786479 h 1222358"/>
                  <a:gd name="connsiteX49" fmla="*/ 1805111 w 2473144"/>
                  <a:gd name="connsiteY49" fmla="*/ 833857 h 1222358"/>
                  <a:gd name="connsiteX50" fmla="*/ 1805111 w 2473144"/>
                  <a:gd name="connsiteY50" fmla="*/ 833857 h 1222358"/>
                  <a:gd name="connsiteX51" fmla="*/ 1828800 w 2473144"/>
                  <a:gd name="connsiteY51" fmla="*/ 857546 h 1222358"/>
                  <a:gd name="connsiteX52" fmla="*/ 1923557 w 2473144"/>
                  <a:gd name="connsiteY52" fmla="*/ 857546 h 1222358"/>
                  <a:gd name="connsiteX53" fmla="*/ 1923557 w 2473144"/>
                  <a:gd name="connsiteY53" fmla="*/ 909662 h 1222358"/>
                  <a:gd name="connsiteX54" fmla="*/ 1970935 w 2473144"/>
                  <a:gd name="connsiteY54" fmla="*/ 909662 h 1222358"/>
                  <a:gd name="connsiteX55" fmla="*/ 1970935 w 2473144"/>
                  <a:gd name="connsiteY55" fmla="*/ 947565 h 1222358"/>
                  <a:gd name="connsiteX56" fmla="*/ 2027789 w 2473144"/>
                  <a:gd name="connsiteY56" fmla="*/ 947565 h 1222358"/>
                  <a:gd name="connsiteX57" fmla="*/ 2027789 w 2473144"/>
                  <a:gd name="connsiteY57" fmla="*/ 994943 h 1222358"/>
                  <a:gd name="connsiteX58" fmla="*/ 2079905 w 2473144"/>
                  <a:gd name="connsiteY58" fmla="*/ 994943 h 1222358"/>
                  <a:gd name="connsiteX59" fmla="*/ 2079905 w 2473144"/>
                  <a:gd name="connsiteY59" fmla="*/ 1028108 h 1222358"/>
                  <a:gd name="connsiteX60" fmla="*/ 2179399 w 2473144"/>
                  <a:gd name="connsiteY60" fmla="*/ 1028108 h 1222358"/>
                  <a:gd name="connsiteX61" fmla="*/ 2179399 w 2473144"/>
                  <a:gd name="connsiteY61" fmla="*/ 1075486 h 1222358"/>
                  <a:gd name="connsiteX62" fmla="*/ 2207826 w 2473144"/>
                  <a:gd name="connsiteY62" fmla="*/ 1075486 h 1222358"/>
                  <a:gd name="connsiteX63" fmla="*/ 2207826 w 2473144"/>
                  <a:gd name="connsiteY63" fmla="*/ 1103913 h 1222358"/>
                  <a:gd name="connsiteX64" fmla="*/ 2264680 w 2473144"/>
                  <a:gd name="connsiteY64" fmla="*/ 1103913 h 1222358"/>
                  <a:gd name="connsiteX65" fmla="*/ 2264680 w 2473144"/>
                  <a:gd name="connsiteY65" fmla="*/ 1127602 h 1222358"/>
                  <a:gd name="connsiteX66" fmla="*/ 2331009 w 2473144"/>
                  <a:gd name="connsiteY66" fmla="*/ 1127602 h 1222358"/>
                  <a:gd name="connsiteX67" fmla="*/ 2331009 w 2473144"/>
                  <a:gd name="connsiteY67" fmla="*/ 1160767 h 1222358"/>
                  <a:gd name="connsiteX68" fmla="*/ 2411552 w 2473144"/>
                  <a:gd name="connsiteY68" fmla="*/ 1160767 h 1222358"/>
                  <a:gd name="connsiteX69" fmla="*/ 2411552 w 2473144"/>
                  <a:gd name="connsiteY69" fmla="*/ 1222358 h 1222358"/>
                  <a:gd name="connsiteX70" fmla="*/ 2473144 w 2473144"/>
                  <a:gd name="connsiteY70" fmla="*/ 1222358 h 1222358"/>
                  <a:gd name="connsiteX0" fmla="*/ 0 w 2473144"/>
                  <a:gd name="connsiteY0" fmla="*/ 0 h 1222358"/>
                  <a:gd name="connsiteX1" fmla="*/ 75805 w 2473144"/>
                  <a:gd name="connsiteY1" fmla="*/ 0 h 1222358"/>
                  <a:gd name="connsiteX2" fmla="*/ 75805 w 2473144"/>
                  <a:gd name="connsiteY2" fmla="*/ 42640 h 1222358"/>
                  <a:gd name="connsiteX3" fmla="*/ 198989 w 2473144"/>
                  <a:gd name="connsiteY3" fmla="*/ 42640 h 1222358"/>
                  <a:gd name="connsiteX4" fmla="*/ 198989 w 2473144"/>
                  <a:gd name="connsiteY4" fmla="*/ 66329 h 1222358"/>
                  <a:gd name="connsiteX5" fmla="*/ 293745 w 2473144"/>
                  <a:gd name="connsiteY5" fmla="*/ 66329 h 1222358"/>
                  <a:gd name="connsiteX6" fmla="*/ 284270 w 2473144"/>
                  <a:gd name="connsiteY6" fmla="*/ 75804 h 1222358"/>
                  <a:gd name="connsiteX7" fmla="*/ 326910 w 2473144"/>
                  <a:gd name="connsiteY7" fmla="*/ 75804 h 1222358"/>
                  <a:gd name="connsiteX8" fmla="*/ 326910 w 2473144"/>
                  <a:gd name="connsiteY8" fmla="*/ 99494 h 1222358"/>
                  <a:gd name="connsiteX9" fmla="*/ 369550 w 2473144"/>
                  <a:gd name="connsiteY9" fmla="*/ 99494 h 1222358"/>
                  <a:gd name="connsiteX10" fmla="*/ 369550 w 2473144"/>
                  <a:gd name="connsiteY10" fmla="*/ 132659 h 1222358"/>
                  <a:gd name="connsiteX11" fmla="*/ 445356 w 2473144"/>
                  <a:gd name="connsiteY11" fmla="*/ 132659 h 1222358"/>
                  <a:gd name="connsiteX12" fmla="*/ 445356 w 2473144"/>
                  <a:gd name="connsiteY12" fmla="*/ 132659 h 1222358"/>
                  <a:gd name="connsiteX13" fmla="*/ 521161 w 2473144"/>
                  <a:gd name="connsiteY13" fmla="*/ 132659 h 1222358"/>
                  <a:gd name="connsiteX14" fmla="*/ 521161 w 2473144"/>
                  <a:gd name="connsiteY14" fmla="*/ 180037 h 1222358"/>
                  <a:gd name="connsiteX15" fmla="*/ 592228 w 2473144"/>
                  <a:gd name="connsiteY15" fmla="*/ 180037 h 1222358"/>
                  <a:gd name="connsiteX16" fmla="*/ 592228 w 2473144"/>
                  <a:gd name="connsiteY16" fmla="*/ 222677 h 1222358"/>
                  <a:gd name="connsiteX17" fmla="*/ 644344 w 2473144"/>
                  <a:gd name="connsiteY17" fmla="*/ 222677 h 1222358"/>
                  <a:gd name="connsiteX18" fmla="*/ 644344 w 2473144"/>
                  <a:gd name="connsiteY18" fmla="*/ 255842 h 1222358"/>
                  <a:gd name="connsiteX19" fmla="*/ 715412 w 2473144"/>
                  <a:gd name="connsiteY19" fmla="*/ 255842 h 1222358"/>
                  <a:gd name="connsiteX20" fmla="*/ 715412 w 2473144"/>
                  <a:gd name="connsiteY20" fmla="*/ 274794 h 1222358"/>
                  <a:gd name="connsiteX21" fmla="*/ 961778 w 2473144"/>
                  <a:gd name="connsiteY21" fmla="*/ 274794 h 1222358"/>
                  <a:gd name="connsiteX22" fmla="*/ 961778 w 2473144"/>
                  <a:gd name="connsiteY22" fmla="*/ 274794 h 1222358"/>
                  <a:gd name="connsiteX23" fmla="*/ 962390 w 2473144"/>
                  <a:gd name="connsiteY23" fmla="*/ 310174 h 1222358"/>
                  <a:gd name="connsiteX24" fmla="*/ 1010417 w 2473144"/>
                  <a:gd name="connsiteY24" fmla="*/ 313003 h 1222358"/>
                  <a:gd name="connsiteX25" fmla="*/ 1012975 w 2473144"/>
                  <a:gd name="connsiteY25" fmla="*/ 330153 h 1222358"/>
                  <a:gd name="connsiteX26" fmla="*/ 1066010 w 2473144"/>
                  <a:gd name="connsiteY26" fmla="*/ 326910 h 1222358"/>
                  <a:gd name="connsiteX27" fmla="*/ 1066010 w 2473144"/>
                  <a:gd name="connsiteY27" fmla="*/ 379026 h 1222358"/>
                  <a:gd name="connsiteX28" fmla="*/ 1113389 w 2473144"/>
                  <a:gd name="connsiteY28" fmla="*/ 379026 h 1222358"/>
                  <a:gd name="connsiteX29" fmla="*/ 1113389 w 2473144"/>
                  <a:gd name="connsiteY29" fmla="*/ 402715 h 1222358"/>
                  <a:gd name="connsiteX30" fmla="*/ 1165505 w 2473144"/>
                  <a:gd name="connsiteY30" fmla="*/ 402715 h 1222358"/>
                  <a:gd name="connsiteX31" fmla="*/ 1165505 w 2473144"/>
                  <a:gd name="connsiteY31" fmla="*/ 440617 h 1222358"/>
                  <a:gd name="connsiteX32" fmla="*/ 1217621 w 2473144"/>
                  <a:gd name="connsiteY32" fmla="*/ 440617 h 1222358"/>
                  <a:gd name="connsiteX33" fmla="*/ 1217621 w 2473144"/>
                  <a:gd name="connsiteY33" fmla="*/ 483258 h 1222358"/>
                  <a:gd name="connsiteX34" fmla="*/ 1388182 w 2473144"/>
                  <a:gd name="connsiteY34" fmla="*/ 483258 h 1222358"/>
                  <a:gd name="connsiteX35" fmla="*/ 1388182 w 2473144"/>
                  <a:gd name="connsiteY35" fmla="*/ 521160 h 1222358"/>
                  <a:gd name="connsiteX36" fmla="*/ 1440299 w 2473144"/>
                  <a:gd name="connsiteY36" fmla="*/ 521160 h 1222358"/>
                  <a:gd name="connsiteX37" fmla="*/ 1440299 w 2473144"/>
                  <a:gd name="connsiteY37" fmla="*/ 559063 h 1222358"/>
                  <a:gd name="connsiteX38" fmla="*/ 1501890 w 2473144"/>
                  <a:gd name="connsiteY38" fmla="*/ 559063 h 1222358"/>
                  <a:gd name="connsiteX39" fmla="*/ 1501890 w 2473144"/>
                  <a:gd name="connsiteY39" fmla="*/ 592228 h 1222358"/>
                  <a:gd name="connsiteX40" fmla="*/ 1544531 w 2473144"/>
                  <a:gd name="connsiteY40" fmla="*/ 592228 h 1222358"/>
                  <a:gd name="connsiteX41" fmla="*/ 1555574 w 2473144"/>
                  <a:gd name="connsiteY41" fmla="*/ 617178 h 1222358"/>
                  <a:gd name="connsiteX42" fmla="*/ 1634549 w 2473144"/>
                  <a:gd name="connsiteY42" fmla="*/ 620655 h 1222358"/>
                  <a:gd name="connsiteX43" fmla="*/ 1634549 w 2473144"/>
                  <a:gd name="connsiteY43" fmla="*/ 710673 h 1222358"/>
                  <a:gd name="connsiteX44" fmla="*/ 1686665 w 2473144"/>
                  <a:gd name="connsiteY44" fmla="*/ 710673 h 1222358"/>
                  <a:gd name="connsiteX45" fmla="*/ 1686665 w 2473144"/>
                  <a:gd name="connsiteY45" fmla="*/ 739100 h 1222358"/>
                  <a:gd name="connsiteX46" fmla="*/ 1729306 w 2473144"/>
                  <a:gd name="connsiteY46" fmla="*/ 739100 h 1222358"/>
                  <a:gd name="connsiteX47" fmla="*/ 1729306 w 2473144"/>
                  <a:gd name="connsiteY47" fmla="*/ 786479 h 1222358"/>
                  <a:gd name="connsiteX48" fmla="*/ 1805111 w 2473144"/>
                  <a:gd name="connsiteY48" fmla="*/ 786479 h 1222358"/>
                  <a:gd name="connsiteX49" fmla="*/ 1805111 w 2473144"/>
                  <a:gd name="connsiteY49" fmla="*/ 833857 h 1222358"/>
                  <a:gd name="connsiteX50" fmla="*/ 1805111 w 2473144"/>
                  <a:gd name="connsiteY50" fmla="*/ 833857 h 1222358"/>
                  <a:gd name="connsiteX51" fmla="*/ 1828800 w 2473144"/>
                  <a:gd name="connsiteY51" fmla="*/ 857546 h 1222358"/>
                  <a:gd name="connsiteX52" fmla="*/ 1923557 w 2473144"/>
                  <a:gd name="connsiteY52" fmla="*/ 857546 h 1222358"/>
                  <a:gd name="connsiteX53" fmla="*/ 1923557 w 2473144"/>
                  <a:gd name="connsiteY53" fmla="*/ 909662 h 1222358"/>
                  <a:gd name="connsiteX54" fmla="*/ 1970935 w 2473144"/>
                  <a:gd name="connsiteY54" fmla="*/ 909662 h 1222358"/>
                  <a:gd name="connsiteX55" fmla="*/ 1970935 w 2473144"/>
                  <a:gd name="connsiteY55" fmla="*/ 947565 h 1222358"/>
                  <a:gd name="connsiteX56" fmla="*/ 2027789 w 2473144"/>
                  <a:gd name="connsiteY56" fmla="*/ 947565 h 1222358"/>
                  <a:gd name="connsiteX57" fmla="*/ 2027789 w 2473144"/>
                  <a:gd name="connsiteY57" fmla="*/ 994943 h 1222358"/>
                  <a:gd name="connsiteX58" fmla="*/ 2079905 w 2473144"/>
                  <a:gd name="connsiteY58" fmla="*/ 994943 h 1222358"/>
                  <a:gd name="connsiteX59" fmla="*/ 2079905 w 2473144"/>
                  <a:gd name="connsiteY59" fmla="*/ 1028108 h 1222358"/>
                  <a:gd name="connsiteX60" fmla="*/ 2179399 w 2473144"/>
                  <a:gd name="connsiteY60" fmla="*/ 1028108 h 1222358"/>
                  <a:gd name="connsiteX61" fmla="*/ 2179399 w 2473144"/>
                  <a:gd name="connsiteY61" fmla="*/ 1075486 h 1222358"/>
                  <a:gd name="connsiteX62" fmla="*/ 2207826 w 2473144"/>
                  <a:gd name="connsiteY62" fmla="*/ 1075486 h 1222358"/>
                  <a:gd name="connsiteX63" fmla="*/ 2207826 w 2473144"/>
                  <a:gd name="connsiteY63" fmla="*/ 1103913 h 1222358"/>
                  <a:gd name="connsiteX64" fmla="*/ 2264680 w 2473144"/>
                  <a:gd name="connsiteY64" fmla="*/ 1103913 h 1222358"/>
                  <a:gd name="connsiteX65" fmla="*/ 2264680 w 2473144"/>
                  <a:gd name="connsiteY65" fmla="*/ 1127602 h 1222358"/>
                  <a:gd name="connsiteX66" fmla="*/ 2331009 w 2473144"/>
                  <a:gd name="connsiteY66" fmla="*/ 1127602 h 1222358"/>
                  <a:gd name="connsiteX67" fmla="*/ 2331009 w 2473144"/>
                  <a:gd name="connsiteY67" fmla="*/ 1160767 h 1222358"/>
                  <a:gd name="connsiteX68" fmla="*/ 2411552 w 2473144"/>
                  <a:gd name="connsiteY68" fmla="*/ 1160767 h 1222358"/>
                  <a:gd name="connsiteX69" fmla="*/ 2411552 w 2473144"/>
                  <a:gd name="connsiteY69" fmla="*/ 1222358 h 1222358"/>
                  <a:gd name="connsiteX70" fmla="*/ 2473144 w 2473144"/>
                  <a:gd name="connsiteY70" fmla="*/ 1222358 h 1222358"/>
                  <a:gd name="connsiteX0" fmla="*/ 0 w 2473144"/>
                  <a:gd name="connsiteY0" fmla="*/ 0 h 1222358"/>
                  <a:gd name="connsiteX1" fmla="*/ 75805 w 2473144"/>
                  <a:gd name="connsiteY1" fmla="*/ 0 h 1222358"/>
                  <a:gd name="connsiteX2" fmla="*/ 75805 w 2473144"/>
                  <a:gd name="connsiteY2" fmla="*/ 42640 h 1222358"/>
                  <a:gd name="connsiteX3" fmla="*/ 198989 w 2473144"/>
                  <a:gd name="connsiteY3" fmla="*/ 42640 h 1222358"/>
                  <a:gd name="connsiteX4" fmla="*/ 198989 w 2473144"/>
                  <a:gd name="connsiteY4" fmla="*/ 66329 h 1222358"/>
                  <a:gd name="connsiteX5" fmla="*/ 293745 w 2473144"/>
                  <a:gd name="connsiteY5" fmla="*/ 66329 h 1222358"/>
                  <a:gd name="connsiteX6" fmla="*/ 284270 w 2473144"/>
                  <a:gd name="connsiteY6" fmla="*/ 75804 h 1222358"/>
                  <a:gd name="connsiteX7" fmla="*/ 326910 w 2473144"/>
                  <a:gd name="connsiteY7" fmla="*/ 75804 h 1222358"/>
                  <a:gd name="connsiteX8" fmla="*/ 326910 w 2473144"/>
                  <a:gd name="connsiteY8" fmla="*/ 99494 h 1222358"/>
                  <a:gd name="connsiteX9" fmla="*/ 369550 w 2473144"/>
                  <a:gd name="connsiteY9" fmla="*/ 99494 h 1222358"/>
                  <a:gd name="connsiteX10" fmla="*/ 369550 w 2473144"/>
                  <a:gd name="connsiteY10" fmla="*/ 132659 h 1222358"/>
                  <a:gd name="connsiteX11" fmla="*/ 445356 w 2473144"/>
                  <a:gd name="connsiteY11" fmla="*/ 132659 h 1222358"/>
                  <a:gd name="connsiteX12" fmla="*/ 445356 w 2473144"/>
                  <a:gd name="connsiteY12" fmla="*/ 132659 h 1222358"/>
                  <a:gd name="connsiteX13" fmla="*/ 521161 w 2473144"/>
                  <a:gd name="connsiteY13" fmla="*/ 132659 h 1222358"/>
                  <a:gd name="connsiteX14" fmla="*/ 521161 w 2473144"/>
                  <a:gd name="connsiteY14" fmla="*/ 180037 h 1222358"/>
                  <a:gd name="connsiteX15" fmla="*/ 592228 w 2473144"/>
                  <a:gd name="connsiteY15" fmla="*/ 180037 h 1222358"/>
                  <a:gd name="connsiteX16" fmla="*/ 592228 w 2473144"/>
                  <a:gd name="connsiteY16" fmla="*/ 222677 h 1222358"/>
                  <a:gd name="connsiteX17" fmla="*/ 644344 w 2473144"/>
                  <a:gd name="connsiteY17" fmla="*/ 222677 h 1222358"/>
                  <a:gd name="connsiteX18" fmla="*/ 644344 w 2473144"/>
                  <a:gd name="connsiteY18" fmla="*/ 255842 h 1222358"/>
                  <a:gd name="connsiteX19" fmla="*/ 715412 w 2473144"/>
                  <a:gd name="connsiteY19" fmla="*/ 255842 h 1222358"/>
                  <a:gd name="connsiteX20" fmla="*/ 715412 w 2473144"/>
                  <a:gd name="connsiteY20" fmla="*/ 274794 h 1222358"/>
                  <a:gd name="connsiteX21" fmla="*/ 961778 w 2473144"/>
                  <a:gd name="connsiteY21" fmla="*/ 274794 h 1222358"/>
                  <a:gd name="connsiteX22" fmla="*/ 961778 w 2473144"/>
                  <a:gd name="connsiteY22" fmla="*/ 274794 h 1222358"/>
                  <a:gd name="connsiteX23" fmla="*/ 962390 w 2473144"/>
                  <a:gd name="connsiteY23" fmla="*/ 310174 h 1222358"/>
                  <a:gd name="connsiteX24" fmla="*/ 1010417 w 2473144"/>
                  <a:gd name="connsiteY24" fmla="*/ 313003 h 1222358"/>
                  <a:gd name="connsiteX25" fmla="*/ 1012975 w 2473144"/>
                  <a:gd name="connsiteY25" fmla="*/ 330153 h 1222358"/>
                  <a:gd name="connsiteX26" fmla="*/ 1066010 w 2473144"/>
                  <a:gd name="connsiteY26" fmla="*/ 326910 h 1222358"/>
                  <a:gd name="connsiteX27" fmla="*/ 1066010 w 2473144"/>
                  <a:gd name="connsiteY27" fmla="*/ 379026 h 1222358"/>
                  <a:gd name="connsiteX28" fmla="*/ 1113389 w 2473144"/>
                  <a:gd name="connsiteY28" fmla="*/ 379026 h 1222358"/>
                  <a:gd name="connsiteX29" fmla="*/ 1113389 w 2473144"/>
                  <a:gd name="connsiteY29" fmla="*/ 402715 h 1222358"/>
                  <a:gd name="connsiteX30" fmla="*/ 1165505 w 2473144"/>
                  <a:gd name="connsiteY30" fmla="*/ 402715 h 1222358"/>
                  <a:gd name="connsiteX31" fmla="*/ 1165505 w 2473144"/>
                  <a:gd name="connsiteY31" fmla="*/ 440617 h 1222358"/>
                  <a:gd name="connsiteX32" fmla="*/ 1217621 w 2473144"/>
                  <a:gd name="connsiteY32" fmla="*/ 440617 h 1222358"/>
                  <a:gd name="connsiteX33" fmla="*/ 1217621 w 2473144"/>
                  <a:gd name="connsiteY33" fmla="*/ 483258 h 1222358"/>
                  <a:gd name="connsiteX34" fmla="*/ 1388182 w 2473144"/>
                  <a:gd name="connsiteY34" fmla="*/ 483258 h 1222358"/>
                  <a:gd name="connsiteX35" fmla="*/ 1388182 w 2473144"/>
                  <a:gd name="connsiteY35" fmla="*/ 521160 h 1222358"/>
                  <a:gd name="connsiteX36" fmla="*/ 1440299 w 2473144"/>
                  <a:gd name="connsiteY36" fmla="*/ 521160 h 1222358"/>
                  <a:gd name="connsiteX37" fmla="*/ 1440299 w 2473144"/>
                  <a:gd name="connsiteY37" fmla="*/ 559063 h 1222358"/>
                  <a:gd name="connsiteX38" fmla="*/ 1501890 w 2473144"/>
                  <a:gd name="connsiteY38" fmla="*/ 559063 h 1222358"/>
                  <a:gd name="connsiteX39" fmla="*/ 1501890 w 2473144"/>
                  <a:gd name="connsiteY39" fmla="*/ 592228 h 1222358"/>
                  <a:gd name="connsiteX40" fmla="*/ 1554961 w 2473144"/>
                  <a:gd name="connsiteY40" fmla="*/ 592228 h 1222358"/>
                  <a:gd name="connsiteX41" fmla="*/ 1555574 w 2473144"/>
                  <a:gd name="connsiteY41" fmla="*/ 617178 h 1222358"/>
                  <a:gd name="connsiteX42" fmla="*/ 1634549 w 2473144"/>
                  <a:gd name="connsiteY42" fmla="*/ 620655 h 1222358"/>
                  <a:gd name="connsiteX43" fmla="*/ 1634549 w 2473144"/>
                  <a:gd name="connsiteY43" fmla="*/ 710673 h 1222358"/>
                  <a:gd name="connsiteX44" fmla="*/ 1686665 w 2473144"/>
                  <a:gd name="connsiteY44" fmla="*/ 710673 h 1222358"/>
                  <a:gd name="connsiteX45" fmla="*/ 1686665 w 2473144"/>
                  <a:gd name="connsiteY45" fmla="*/ 739100 h 1222358"/>
                  <a:gd name="connsiteX46" fmla="*/ 1729306 w 2473144"/>
                  <a:gd name="connsiteY46" fmla="*/ 739100 h 1222358"/>
                  <a:gd name="connsiteX47" fmla="*/ 1729306 w 2473144"/>
                  <a:gd name="connsiteY47" fmla="*/ 786479 h 1222358"/>
                  <a:gd name="connsiteX48" fmla="*/ 1805111 w 2473144"/>
                  <a:gd name="connsiteY48" fmla="*/ 786479 h 1222358"/>
                  <a:gd name="connsiteX49" fmla="*/ 1805111 w 2473144"/>
                  <a:gd name="connsiteY49" fmla="*/ 833857 h 1222358"/>
                  <a:gd name="connsiteX50" fmla="*/ 1805111 w 2473144"/>
                  <a:gd name="connsiteY50" fmla="*/ 833857 h 1222358"/>
                  <a:gd name="connsiteX51" fmla="*/ 1828800 w 2473144"/>
                  <a:gd name="connsiteY51" fmla="*/ 857546 h 1222358"/>
                  <a:gd name="connsiteX52" fmla="*/ 1923557 w 2473144"/>
                  <a:gd name="connsiteY52" fmla="*/ 857546 h 1222358"/>
                  <a:gd name="connsiteX53" fmla="*/ 1923557 w 2473144"/>
                  <a:gd name="connsiteY53" fmla="*/ 909662 h 1222358"/>
                  <a:gd name="connsiteX54" fmla="*/ 1970935 w 2473144"/>
                  <a:gd name="connsiteY54" fmla="*/ 909662 h 1222358"/>
                  <a:gd name="connsiteX55" fmla="*/ 1970935 w 2473144"/>
                  <a:gd name="connsiteY55" fmla="*/ 947565 h 1222358"/>
                  <a:gd name="connsiteX56" fmla="*/ 2027789 w 2473144"/>
                  <a:gd name="connsiteY56" fmla="*/ 947565 h 1222358"/>
                  <a:gd name="connsiteX57" fmla="*/ 2027789 w 2473144"/>
                  <a:gd name="connsiteY57" fmla="*/ 994943 h 1222358"/>
                  <a:gd name="connsiteX58" fmla="*/ 2079905 w 2473144"/>
                  <a:gd name="connsiteY58" fmla="*/ 994943 h 1222358"/>
                  <a:gd name="connsiteX59" fmla="*/ 2079905 w 2473144"/>
                  <a:gd name="connsiteY59" fmla="*/ 1028108 h 1222358"/>
                  <a:gd name="connsiteX60" fmla="*/ 2179399 w 2473144"/>
                  <a:gd name="connsiteY60" fmla="*/ 1028108 h 1222358"/>
                  <a:gd name="connsiteX61" fmla="*/ 2179399 w 2473144"/>
                  <a:gd name="connsiteY61" fmla="*/ 1075486 h 1222358"/>
                  <a:gd name="connsiteX62" fmla="*/ 2207826 w 2473144"/>
                  <a:gd name="connsiteY62" fmla="*/ 1075486 h 1222358"/>
                  <a:gd name="connsiteX63" fmla="*/ 2207826 w 2473144"/>
                  <a:gd name="connsiteY63" fmla="*/ 1103913 h 1222358"/>
                  <a:gd name="connsiteX64" fmla="*/ 2264680 w 2473144"/>
                  <a:gd name="connsiteY64" fmla="*/ 1103913 h 1222358"/>
                  <a:gd name="connsiteX65" fmla="*/ 2264680 w 2473144"/>
                  <a:gd name="connsiteY65" fmla="*/ 1127602 h 1222358"/>
                  <a:gd name="connsiteX66" fmla="*/ 2331009 w 2473144"/>
                  <a:gd name="connsiteY66" fmla="*/ 1127602 h 1222358"/>
                  <a:gd name="connsiteX67" fmla="*/ 2331009 w 2473144"/>
                  <a:gd name="connsiteY67" fmla="*/ 1160767 h 1222358"/>
                  <a:gd name="connsiteX68" fmla="*/ 2411552 w 2473144"/>
                  <a:gd name="connsiteY68" fmla="*/ 1160767 h 1222358"/>
                  <a:gd name="connsiteX69" fmla="*/ 2411552 w 2473144"/>
                  <a:gd name="connsiteY69" fmla="*/ 1222358 h 1222358"/>
                  <a:gd name="connsiteX70" fmla="*/ 2473144 w 2473144"/>
                  <a:gd name="connsiteY70" fmla="*/ 1222358 h 12223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Lst>
                <a:rect l="l" t="t" r="r" b="b"/>
                <a:pathLst>
                  <a:path w="2473144" h="1222358">
                    <a:moveTo>
                      <a:pt x="0" y="0"/>
                    </a:moveTo>
                    <a:lnTo>
                      <a:pt x="75805" y="0"/>
                    </a:lnTo>
                    <a:lnTo>
                      <a:pt x="75805" y="42640"/>
                    </a:lnTo>
                    <a:lnTo>
                      <a:pt x="198989" y="42640"/>
                    </a:lnTo>
                    <a:lnTo>
                      <a:pt x="198989" y="66329"/>
                    </a:lnTo>
                    <a:lnTo>
                      <a:pt x="293745" y="66329"/>
                    </a:lnTo>
                    <a:lnTo>
                      <a:pt x="284270" y="75804"/>
                    </a:lnTo>
                    <a:lnTo>
                      <a:pt x="326910" y="75804"/>
                    </a:lnTo>
                    <a:lnTo>
                      <a:pt x="326910" y="99494"/>
                    </a:lnTo>
                    <a:lnTo>
                      <a:pt x="369550" y="99494"/>
                    </a:lnTo>
                    <a:lnTo>
                      <a:pt x="369550" y="132659"/>
                    </a:lnTo>
                    <a:lnTo>
                      <a:pt x="445356" y="132659"/>
                    </a:lnTo>
                    <a:lnTo>
                      <a:pt x="445356" y="132659"/>
                    </a:lnTo>
                    <a:lnTo>
                      <a:pt x="521161" y="132659"/>
                    </a:lnTo>
                    <a:lnTo>
                      <a:pt x="521161" y="180037"/>
                    </a:lnTo>
                    <a:lnTo>
                      <a:pt x="592228" y="180037"/>
                    </a:lnTo>
                    <a:lnTo>
                      <a:pt x="592228" y="222677"/>
                    </a:lnTo>
                    <a:lnTo>
                      <a:pt x="644344" y="222677"/>
                    </a:lnTo>
                    <a:lnTo>
                      <a:pt x="644344" y="255842"/>
                    </a:lnTo>
                    <a:lnTo>
                      <a:pt x="715412" y="255842"/>
                    </a:lnTo>
                    <a:lnTo>
                      <a:pt x="715412" y="274794"/>
                    </a:lnTo>
                    <a:lnTo>
                      <a:pt x="961778" y="274794"/>
                    </a:lnTo>
                    <a:lnTo>
                      <a:pt x="961778" y="274794"/>
                    </a:lnTo>
                    <a:lnTo>
                      <a:pt x="962390" y="310174"/>
                    </a:lnTo>
                    <a:lnTo>
                      <a:pt x="1010417" y="313003"/>
                    </a:lnTo>
                    <a:lnTo>
                      <a:pt x="1012975" y="330153"/>
                    </a:lnTo>
                    <a:lnTo>
                      <a:pt x="1066010" y="326910"/>
                    </a:lnTo>
                    <a:lnTo>
                      <a:pt x="1066010" y="379026"/>
                    </a:lnTo>
                    <a:lnTo>
                      <a:pt x="1113389" y="379026"/>
                    </a:lnTo>
                    <a:lnTo>
                      <a:pt x="1113389" y="402715"/>
                    </a:lnTo>
                    <a:lnTo>
                      <a:pt x="1165505" y="402715"/>
                    </a:lnTo>
                    <a:lnTo>
                      <a:pt x="1165505" y="440617"/>
                    </a:lnTo>
                    <a:lnTo>
                      <a:pt x="1217621" y="440617"/>
                    </a:lnTo>
                    <a:lnTo>
                      <a:pt x="1217621" y="483258"/>
                    </a:lnTo>
                    <a:lnTo>
                      <a:pt x="1388182" y="483258"/>
                    </a:lnTo>
                    <a:lnTo>
                      <a:pt x="1388182" y="521160"/>
                    </a:lnTo>
                    <a:lnTo>
                      <a:pt x="1440299" y="521160"/>
                    </a:lnTo>
                    <a:lnTo>
                      <a:pt x="1440299" y="559063"/>
                    </a:lnTo>
                    <a:lnTo>
                      <a:pt x="1501890" y="559063"/>
                    </a:lnTo>
                    <a:lnTo>
                      <a:pt x="1501890" y="592228"/>
                    </a:lnTo>
                    <a:lnTo>
                      <a:pt x="1554961" y="592228"/>
                    </a:lnTo>
                    <a:cubicBezTo>
                      <a:pt x="1555165" y="600545"/>
                      <a:pt x="1555370" y="608861"/>
                      <a:pt x="1555574" y="617178"/>
                    </a:cubicBezTo>
                    <a:lnTo>
                      <a:pt x="1634549" y="620655"/>
                    </a:lnTo>
                    <a:lnTo>
                      <a:pt x="1634549" y="710673"/>
                    </a:lnTo>
                    <a:lnTo>
                      <a:pt x="1686665" y="710673"/>
                    </a:lnTo>
                    <a:lnTo>
                      <a:pt x="1686665" y="739100"/>
                    </a:lnTo>
                    <a:lnTo>
                      <a:pt x="1729306" y="739100"/>
                    </a:lnTo>
                    <a:lnTo>
                      <a:pt x="1729306" y="786479"/>
                    </a:lnTo>
                    <a:lnTo>
                      <a:pt x="1805111" y="786479"/>
                    </a:lnTo>
                    <a:lnTo>
                      <a:pt x="1805111" y="833857"/>
                    </a:lnTo>
                    <a:lnTo>
                      <a:pt x="1805111" y="833857"/>
                    </a:lnTo>
                    <a:lnTo>
                      <a:pt x="1828800" y="857546"/>
                    </a:lnTo>
                    <a:lnTo>
                      <a:pt x="1923557" y="857546"/>
                    </a:lnTo>
                    <a:lnTo>
                      <a:pt x="1923557" y="909662"/>
                    </a:lnTo>
                    <a:lnTo>
                      <a:pt x="1970935" y="909662"/>
                    </a:lnTo>
                    <a:lnTo>
                      <a:pt x="1970935" y="947565"/>
                    </a:lnTo>
                    <a:lnTo>
                      <a:pt x="2027789" y="947565"/>
                    </a:lnTo>
                    <a:lnTo>
                      <a:pt x="2027789" y="994943"/>
                    </a:lnTo>
                    <a:lnTo>
                      <a:pt x="2079905" y="994943"/>
                    </a:lnTo>
                    <a:lnTo>
                      <a:pt x="2079905" y="1028108"/>
                    </a:lnTo>
                    <a:lnTo>
                      <a:pt x="2179399" y="1028108"/>
                    </a:lnTo>
                    <a:lnTo>
                      <a:pt x="2179399" y="1075486"/>
                    </a:lnTo>
                    <a:lnTo>
                      <a:pt x="2207826" y="1075486"/>
                    </a:lnTo>
                    <a:lnTo>
                      <a:pt x="2207826" y="1103913"/>
                    </a:lnTo>
                    <a:lnTo>
                      <a:pt x="2264680" y="1103913"/>
                    </a:lnTo>
                    <a:lnTo>
                      <a:pt x="2264680" y="1127602"/>
                    </a:lnTo>
                    <a:lnTo>
                      <a:pt x="2331009" y="1127602"/>
                    </a:lnTo>
                    <a:lnTo>
                      <a:pt x="2331009" y="1160767"/>
                    </a:lnTo>
                    <a:lnTo>
                      <a:pt x="2411552" y="1160767"/>
                    </a:lnTo>
                    <a:lnTo>
                      <a:pt x="2411552" y="1222358"/>
                    </a:lnTo>
                    <a:lnTo>
                      <a:pt x="2473144" y="1222358"/>
                    </a:lnTo>
                  </a:path>
                </a:pathLst>
              </a:custGeom>
              <a:noFill/>
              <a:ln w="28575">
                <a:solidFill>
                  <a:schemeClr val="accent1"/>
                </a:solidFill>
                <a:miter lim="800000"/>
                <a:headEnd/>
                <a:tailEnd/>
              </a:ln>
            </p:spPr>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1800" b="1" i="0" u="none" strike="noStrike" kern="120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endParaRPr>
              </a:p>
            </p:txBody>
          </p:sp>
          <p:sp>
            <p:nvSpPr>
              <p:cNvPr id="31782" name="Freeform: Shape 31781">
                <a:extLst>
                  <a:ext uri="{FF2B5EF4-FFF2-40B4-BE49-F238E27FC236}">
                    <a16:creationId xmlns:a16="http://schemas.microsoft.com/office/drawing/2014/main" id="{48297D36-11C1-F191-0309-EA6546C46797}"/>
                  </a:ext>
                </a:extLst>
              </p:cNvPr>
              <p:cNvSpPr/>
              <p:nvPr/>
            </p:nvSpPr>
            <p:spPr bwMode="auto">
              <a:xfrm>
                <a:off x="5135243" y="2847504"/>
                <a:ext cx="2037408" cy="705792"/>
              </a:xfrm>
              <a:custGeom>
                <a:avLst/>
                <a:gdLst>
                  <a:gd name="connsiteX0" fmla="*/ 0 w 2037408"/>
                  <a:gd name="connsiteY0" fmla="*/ 0 h 705792"/>
                  <a:gd name="connsiteX1" fmla="*/ 62582 w 2037408"/>
                  <a:gd name="connsiteY1" fmla="*/ 0 h 705792"/>
                  <a:gd name="connsiteX2" fmla="*/ 62582 w 2037408"/>
                  <a:gd name="connsiteY2" fmla="*/ 24338 h 705792"/>
                  <a:gd name="connsiteX3" fmla="*/ 118211 w 2037408"/>
                  <a:gd name="connsiteY3" fmla="*/ 24338 h 705792"/>
                  <a:gd name="connsiteX4" fmla="*/ 118211 w 2037408"/>
                  <a:gd name="connsiteY4" fmla="*/ 79967 h 705792"/>
                  <a:gd name="connsiteX5" fmla="*/ 201654 w 2037408"/>
                  <a:gd name="connsiteY5" fmla="*/ 79967 h 705792"/>
                  <a:gd name="connsiteX6" fmla="*/ 201654 w 2037408"/>
                  <a:gd name="connsiteY6" fmla="*/ 97351 h 705792"/>
                  <a:gd name="connsiteX7" fmla="*/ 274667 w 2037408"/>
                  <a:gd name="connsiteY7" fmla="*/ 97351 h 705792"/>
                  <a:gd name="connsiteX8" fmla="*/ 274667 w 2037408"/>
                  <a:gd name="connsiteY8" fmla="*/ 97351 h 705792"/>
                  <a:gd name="connsiteX9" fmla="*/ 326819 w 2037408"/>
                  <a:gd name="connsiteY9" fmla="*/ 97351 h 705792"/>
                  <a:gd name="connsiteX10" fmla="*/ 326819 w 2037408"/>
                  <a:gd name="connsiteY10" fmla="*/ 156456 h 705792"/>
                  <a:gd name="connsiteX11" fmla="*/ 375495 w 2037408"/>
                  <a:gd name="connsiteY11" fmla="*/ 156456 h 705792"/>
                  <a:gd name="connsiteX12" fmla="*/ 375495 w 2037408"/>
                  <a:gd name="connsiteY12" fmla="*/ 177317 h 705792"/>
                  <a:gd name="connsiteX13" fmla="*/ 545858 w 2037408"/>
                  <a:gd name="connsiteY13" fmla="*/ 177317 h 705792"/>
                  <a:gd name="connsiteX14" fmla="*/ 545858 w 2037408"/>
                  <a:gd name="connsiteY14" fmla="*/ 215562 h 705792"/>
                  <a:gd name="connsiteX15" fmla="*/ 598010 w 2037408"/>
                  <a:gd name="connsiteY15" fmla="*/ 215562 h 705792"/>
                  <a:gd name="connsiteX16" fmla="*/ 598010 w 2037408"/>
                  <a:gd name="connsiteY16" fmla="*/ 253807 h 705792"/>
                  <a:gd name="connsiteX17" fmla="*/ 643209 w 2037408"/>
                  <a:gd name="connsiteY17" fmla="*/ 253807 h 705792"/>
                  <a:gd name="connsiteX18" fmla="*/ 643209 w 2037408"/>
                  <a:gd name="connsiteY18" fmla="*/ 281621 h 705792"/>
                  <a:gd name="connsiteX19" fmla="*/ 681454 w 2037408"/>
                  <a:gd name="connsiteY19" fmla="*/ 281621 h 705792"/>
                  <a:gd name="connsiteX20" fmla="*/ 681454 w 2037408"/>
                  <a:gd name="connsiteY20" fmla="*/ 309436 h 705792"/>
                  <a:gd name="connsiteX21" fmla="*/ 723175 w 2037408"/>
                  <a:gd name="connsiteY21" fmla="*/ 309436 h 705792"/>
                  <a:gd name="connsiteX22" fmla="*/ 723175 w 2037408"/>
                  <a:gd name="connsiteY22" fmla="*/ 347681 h 705792"/>
                  <a:gd name="connsiteX23" fmla="*/ 789235 w 2037408"/>
                  <a:gd name="connsiteY23" fmla="*/ 347681 h 705792"/>
                  <a:gd name="connsiteX24" fmla="*/ 789235 w 2037408"/>
                  <a:gd name="connsiteY24" fmla="*/ 378972 h 705792"/>
                  <a:gd name="connsiteX25" fmla="*/ 865724 w 2037408"/>
                  <a:gd name="connsiteY25" fmla="*/ 378972 h 705792"/>
                  <a:gd name="connsiteX26" fmla="*/ 865724 w 2037408"/>
                  <a:gd name="connsiteY26" fmla="*/ 406786 h 705792"/>
                  <a:gd name="connsiteX27" fmla="*/ 1004797 w 2037408"/>
                  <a:gd name="connsiteY27" fmla="*/ 406786 h 705792"/>
                  <a:gd name="connsiteX28" fmla="*/ 1004797 w 2037408"/>
                  <a:gd name="connsiteY28" fmla="*/ 448508 h 705792"/>
                  <a:gd name="connsiteX29" fmla="*/ 1119531 w 2037408"/>
                  <a:gd name="connsiteY29" fmla="*/ 448508 h 705792"/>
                  <a:gd name="connsiteX30" fmla="*/ 1119531 w 2037408"/>
                  <a:gd name="connsiteY30" fmla="*/ 479799 h 705792"/>
                  <a:gd name="connsiteX31" fmla="*/ 1227312 w 2037408"/>
                  <a:gd name="connsiteY31" fmla="*/ 479799 h 705792"/>
                  <a:gd name="connsiteX32" fmla="*/ 1227312 w 2037408"/>
                  <a:gd name="connsiteY32" fmla="*/ 504137 h 705792"/>
                  <a:gd name="connsiteX33" fmla="*/ 1258603 w 2037408"/>
                  <a:gd name="connsiteY33" fmla="*/ 504137 h 705792"/>
                  <a:gd name="connsiteX34" fmla="*/ 1258603 w 2037408"/>
                  <a:gd name="connsiteY34" fmla="*/ 528475 h 705792"/>
                  <a:gd name="connsiteX35" fmla="*/ 1352477 w 2037408"/>
                  <a:gd name="connsiteY35" fmla="*/ 528475 h 705792"/>
                  <a:gd name="connsiteX36" fmla="*/ 1352477 w 2037408"/>
                  <a:gd name="connsiteY36" fmla="*/ 580627 h 705792"/>
                  <a:gd name="connsiteX37" fmla="*/ 1415060 w 2037408"/>
                  <a:gd name="connsiteY37" fmla="*/ 580627 h 705792"/>
                  <a:gd name="connsiteX38" fmla="*/ 1415060 w 2037408"/>
                  <a:gd name="connsiteY38" fmla="*/ 608441 h 705792"/>
                  <a:gd name="connsiteX39" fmla="*/ 1449828 w 2037408"/>
                  <a:gd name="connsiteY39" fmla="*/ 608441 h 705792"/>
                  <a:gd name="connsiteX40" fmla="*/ 1449828 w 2037408"/>
                  <a:gd name="connsiteY40" fmla="*/ 636256 h 705792"/>
                  <a:gd name="connsiteX41" fmla="*/ 1526317 w 2037408"/>
                  <a:gd name="connsiteY41" fmla="*/ 636256 h 705792"/>
                  <a:gd name="connsiteX42" fmla="*/ 1526317 w 2037408"/>
                  <a:gd name="connsiteY42" fmla="*/ 636256 h 705792"/>
                  <a:gd name="connsiteX43" fmla="*/ 1724495 w 2037408"/>
                  <a:gd name="connsiteY43" fmla="*/ 636256 h 705792"/>
                  <a:gd name="connsiteX44" fmla="*/ 1724495 w 2037408"/>
                  <a:gd name="connsiteY44" fmla="*/ 667547 h 705792"/>
                  <a:gd name="connsiteX45" fmla="*/ 1794032 w 2037408"/>
                  <a:gd name="connsiteY45" fmla="*/ 667547 h 705792"/>
                  <a:gd name="connsiteX46" fmla="*/ 1794032 w 2037408"/>
                  <a:gd name="connsiteY46" fmla="*/ 684931 h 705792"/>
                  <a:gd name="connsiteX47" fmla="*/ 1929627 w 2037408"/>
                  <a:gd name="connsiteY47" fmla="*/ 684931 h 705792"/>
                  <a:gd name="connsiteX48" fmla="*/ 1929627 w 2037408"/>
                  <a:gd name="connsiteY48" fmla="*/ 705792 h 705792"/>
                  <a:gd name="connsiteX49" fmla="*/ 2037408 w 2037408"/>
                  <a:gd name="connsiteY49" fmla="*/ 705792 h 7057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Lst>
                <a:rect l="l" t="t" r="r" b="b"/>
                <a:pathLst>
                  <a:path w="2037408" h="705792">
                    <a:moveTo>
                      <a:pt x="0" y="0"/>
                    </a:moveTo>
                    <a:lnTo>
                      <a:pt x="62582" y="0"/>
                    </a:lnTo>
                    <a:lnTo>
                      <a:pt x="62582" y="24338"/>
                    </a:lnTo>
                    <a:lnTo>
                      <a:pt x="118211" y="24338"/>
                    </a:lnTo>
                    <a:lnTo>
                      <a:pt x="118211" y="79967"/>
                    </a:lnTo>
                    <a:lnTo>
                      <a:pt x="201654" y="79967"/>
                    </a:lnTo>
                    <a:lnTo>
                      <a:pt x="201654" y="97351"/>
                    </a:lnTo>
                    <a:lnTo>
                      <a:pt x="274667" y="97351"/>
                    </a:lnTo>
                    <a:lnTo>
                      <a:pt x="274667" y="97351"/>
                    </a:lnTo>
                    <a:lnTo>
                      <a:pt x="326819" y="97351"/>
                    </a:lnTo>
                    <a:lnTo>
                      <a:pt x="326819" y="156456"/>
                    </a:lnTo>
                    <a:lnTo>
                      <a:pt x="375495" y="156456"/>
                    </a:lnTo>
                    <a:lnTo>
                      <a:pt x="375495" y="177317"/>
                    </a:lnTo>
                    <a:lnTo>
                      <a:pt x="545858" y="177317"/>
                    </a:lnTo>
                    <a:lnTo>
                      <a:pt x="545858" y="215562"/>
                    </a:lnTo>
                    <a:lnTo>
                      <a:pt x="598010" y="215562"/>
                    </a:lnTo>
                    <a:lnTo>
                      <a:pt x="598010" y="253807"/>
                    </a:lnTo>
                    <a:lnTo>
                      <a:pt x="643209" y="253807"/>
                    </a:lnTo>
                    <a:lnTo>
                      <a:pt x="643209" y="281621"/>
                    </a:lnTo>
                    <a:lnTo>
                      <a:pt x="681454" y="281621"/>
                    </a:lnTo>
                    <a:lnTo>
                      <a:pt x="681454" y="309436"/>
                    </a:lnTo>
                    <a:lnTo>
                      <a:pt x="723175" y="309436"/>
                    </a:lnTo>
                    <a:lnTo>
                      <a:pt x="723175" y="347681"/>
                    </a:lnTo>
                    <a:lnTo>
                      <a:pt x="789235" y="347681"/>
                    </a:lnTo>
                    <a:lnTo>
                      <a:pt x="789235" y="378972"/>
                    </a:lnTo>
                    <a:lnTo>
                      <a:pt x="865724" y="378972"/>
                    </a:lnTo>
                    <a:lnTo>
                      <a:pt x="865724" y="406786"/>
                    </a:lnTo>
                    <a:lnTo>
                      <a:pt x="1004797" y="406786"/>
                    </a:lnTo>
                    <a:lnTo>
                      <a:pt x="1004797" y="448508"/>
                    </a:lnTo>
                    <a:lnTo>
                      <a:pt x="1119531" y="448508"/>
                    </a:lnTo>
                    <a:lnTo>
                      <a:pt x="1119531" y="479799"/>
                    </a:lnTo>
                    <a:lnTo>
                      <a:pt x="1227312" y="479799"/>
                    </a:lnTo>
                    <a:lnTo>
                      <a:pt x="1227312" y="504137"/>
                    </a:lnTo>
                    <a:lnTo>
                      <a:pt x="1258603" y="504137"/>
                    </a:lnTo>
                    <a:lnTo>
                      <a:pt x="1258603" y="528475"/>
                    </a:lnTo>
                    <a:lnTo>
                      <a:pt x="1352477" y="528475"/>
                    </a:lnTo>
                    <a:lnTo>
                      <a:pt x="1352477" y="580627"/>
                    </a:lnTo>
                    <a:lnTo>
                      <a:pt x="1415060" y="580627"/>
                    </a:lnTo>
                    <a:lnTo>
                      <a:pt x="1415060" y="608441"/>
                    </a:lnTo>
                    <a:lnTo>
                      <a:pt x="1449828" y="608441"/>
                    </a:lnTo>
                    <a:lnTo>
                      <a:pt x="1449828" y="636256"/>
                    </a:lnTo>
                    <a:lnTo>
                      <a:pt x="1526317" y="636256"/>
                    </a:lnTo>
                    <a:lnTo>
                      <a:pt x="1526317" y="636256"/>
                    </a:lnTo>
                    <a:lnTo>
                      <a:pt x="1724495" y="636256"/>
                    </a:lnTo>
                    <a:lnTo>
                      <a:pt x="1724495" y="667547"/>
                    </a:lnTo>
                    <a:lnTo>
                      <a:pt x="1794032" y="667547"/>
                    </a:lnTo>
                    <a:lnTo>
                      <a:pt x="1794032" y="684931"/>
                    </a:lnTo>
                    <a:lnTo>
                      <a:pt x="1929627" y="684931"/>
                    </a:lnTo>
                    <a:lnTo>
                      <a:pt x="1929627" y="705792"/>
                    </a:lnTo>
                    <a:lnTo>
                      <a:pt x="2037408" y="705792"/>
                    </a:lnTo>
                  </a:path>
                </a:pathLst>
              </a:custGeom>
              <a:noFill/>
              <a:ln w="28575">
                <a:solidFill>
                  <a:schemeClr val="accent1"/>
                </a:solidFill>
                <a:miter lim="800000"/>
                <a:headEnd/>
                <a:tailEnd/>
              </a:ln>
            </p:spPr>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1800" b="1" i="0" u="none" strike="noStrike" kern="120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endParaRPr>
              </a:p>
            </p:txBody>
          </p:sp>
          <p:sp>
            <p:nvSpPr>
              <p:cNvPr id="31783" name="Freeform: Shape 31782">
                <a:extLst>
                  <a:ext uri="{FF2B5EF4-FFF2-40B4-BE49-F238E27FC236}">
                    <a16:creationId xmlns:a16="http://schemas.microsoft.com/office/drawing/2014/main" id="{492A9743-3FDF-D877-CAF0-6A02AFC81A8E}"/>
                  </a:ext>
                </a:extLst>
              </p:cNvPr>
              <p:cNvSpPr/>
              <p:nvPr/>
            </p:nvSpPr>
            <p:spPr bwMode="auto">
              <a:xfrm>
                <a:off x="7141360" y="3563726"/>
                <a:ext cx="1947011" cy="830957"/>
              </a:xfrm>
              <a:custGeom>
                <a:avLst/>
                <a:gdLst>
                  <a:gd name="connsiteX0" fmla="*/ 0 w 1947011"/>
                  <a:gd name="connsiteY0" fmla="*/ 0 h 830957"/>
                  <a:gd name="connsiteX1" fmla="*/ 184270 w 1947011"/>
                  <a:gd name="connsiteY1" fmla="*/ 0 h 830957"/>
                  <a:gd name="connsiteX2" fmla="*/ 184270 w 1947011"/>
                  <a:gd name="connsiteY2" fmla="*/ 13907 h 830957"/>
                  <a:gd name="connsiteX3" fmla="*/ 358111 w 1947011"/>
                  <a:gd name="connsiteY3" fmla="*/ 13907 h 830957"/>
                  <a:gd name="connsiteX4" fmla="*/ 358111 w 1947011"/>
                  <a:gd name="connsiteY4" fmla="*/ 48676 h 830957"/>
                  <a:gd name="connsiteX5" fmla="*/ 424170 w 1947011"/>
                  <a:gd name="connsiteY5" fmla="*/ 48676 h 830957"/>
                  <a:gd name="connsiteX6" fmla="*/ 424170 w 1947011"/>
                  <a:gd name="connsiteY6" fmla="*/ 62583 h 830957"/>
                  <a:gd name="connsiteX7" fmla="*/ 493706 w 1947011"/>
                  <a:gd name="connsiteY7" fmla="*/ 62583 h 830957"/>
                  <a:gd name="connsiteX8" fmla="*/ 493706 w 1947011"/>
                  <a:gd name="connsiteY8" fmla="*/ 107781 h 830957"/>
                  <a:gd name="connsiteX9" fmla="*/ 559765 w 1947011"/>
                  <a:gd name="connsiteY9" fmla="*/ 107781 h 830957"/>
                  <a:gd name="connsiteX10" fmla="*/ 559765 w 1947011"/>
                  <a:gd name="connsiteY10" fmla="*/ 125165 h 830957"/>
                  <a:gd name="connsiteX11" fmla="*/ 608441 w 1947011"/>
                  <a:gd name="connsiteY11" fmla="*/ 125165 h 830957"/>
                  <a:gd name="connsiteX12" fmla="*/ 608441 w 1947011"/>
                  <a:gd name="connsiteY12" fmla="*/ 159933 h 830957"/>
                  <a:gd name="connsiteX13" fmla="*/ 750990 w 1947011"/>
                  <a:gd name="connsiteY13" fmla="*/ 159933 h 830957"/>
                  <a:gd name="connsiteX14" fmla="*/ 750990 w 1947011"/>
                  <a:gd name="connsiteY14" fmla="*/ 194701 h 830957"/>
                  <a:gd name="connsiteX15" fmla="*/ 837910 w 1947011"/>
                  <a:gd name="connsiteY15" fmla="*/ 194701 h 830957"/>
                  <a:gd name="connsiteX16" fmla="*/ 837910 w 1947011"/>
                  <a:gd name="connsiteY16" fmla="*/ 232946 h 830957"/>
                  <a:gd name="connsiteX17" fmla="*/ 903969 w 1947011"/>
                  <a:gd name="connsiteY17" fmla="*/ 232946 h 830957"/>
                  <a:gd name="connsiteX18" fmla="*/ 903969 w 1947011"/>
                  <a:gd name="connsiteY18" fmla="*/ 253807 h 830957"/>
                  <a:gd name="connsiteX19" fmla="*/ 1522841 w 1947011"/>
                  <a:gd name="connsiteY19" fmla="*/ 253807 h 830957"/>
                  <a:gd name="connsiteX20" fmla="*/ 1522841 w 1947011"/>
                  <a:gd name="connsiteY20" fmla="*/ 292052 h 830957"/>
                  <a:gd name="connsiteX21" fmla="*/ 1947011 w 1947011"/>
                  <a:gd name="connsiteY21" fmla="*/ 292052 h 830957"/>
                  <a:gd name="connsiteX22" fmla="*/ 1947011 w 1947011"/>
                  <a:gd name="connsiteY22" fmla="*/ 830957 h 8309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947011" h="830957">
                    <a:moveTo>
                      <a:pt x="0" y="0"/>
                    </a:moveTo>
                    <a:lnTo>
                      <a:pt x="184270" y="0"/>
                    </a:lnTo>
                    <a:lnTo>
                      <a:pt x="184270" y="13907"/>
                    </a:lnTo>
                    <a:lnTo>
                      <a:pt x="358111" y="13907"/>
                    </a:lnTo>
                    <a:lnTo>
                      <a:pt x="358111" y="48676"/>
                    </a:lnTo>
                    <a:lnTo>
                      <a:pt x="424170" y="48676"/>
                    </a:lnTo>
                    <a:lnTo>
                      <a:pt x="424170" y="62583"/>
                    </a:lnTo>
                    <a:lnTo>
                      <a:pt x="493706" y="62583"/>
                    </a:lnTo>
                    <a:lnTo>
                      <a:pt x="493706" y="107781"/>
                    </a:lnTo>
                    <a:lnTo>
                      <a:pt x="559765" y="107781"/>
                    </a:lnTo>
                    <a:lnTo>
                      <a:pt x="559765" y="125165"/>
                    </a:lnTo>
                    <a:lnTo>
                      <a:pt x="608441" y="125165"/>
                    </a:lnTo>
                    <a:lnTo>
                      <a:pt x="608441" y="159933"/>
                    </a:lnTo>
                    <a:lnTo>
                      <a:pt x="750990" y="159933"/>
                    </a:lnTo>
                    <a:lnTo>
                      <a:pt x="750990" y="194701"/>
                    </a:lnTo>
                    <a:lnTo>
                      <a:pt x="837910" y="194701"/>
                    </a:lnTo>
                    <a:lnTo>
                      <a:pt x="837910" y="232946"/>
                    </a:lnTo>
                    <a:lnTo>
                      <a:pt x="903969" y="232946"/>
                    </a:lnTo>
                    <a:lnTo>
                      <a:pt x="903969" y="253807"/>
                    </a:lnTo>
                    <a:lnTo>
                      <a:pt x="1522841" y="253807"/>
                    </a:lnTo>
                    <a:lnTo>
                      <a:pt x="1522841" y="292052"/>
                    </a:lnTo>
                    <a:lnTo>
                      <a:pt x="1947011" y="292052"/>
                    </a:lnTo>
                    <a:lnTo>
                      <a:pt x="1947011" y="830957"/>
                    </a:lnTo>
                  </a:path>
                </a:pathLst>
              </a:custGeom>
              <a:noFill/>
              <a:ln w="28575">
                <a:solidFill>
                  <a:schemeClr val="accent1"/>
                </a:solidFill>
                <a:miter lim="800000"/>
                <a:headEnd/>
                <a:tailEnd/>
              </a:ln>
            </p:spPr>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1800" b="1" i="0" u="none" strike="noStrike" kern="120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endParaRPr>
              </a:p>
            </p:txBody>
          </p:sp>
        </p:grpSp>
        <p:grpSp>
          <p:nvGrpSpPr>
            <p:cNvPr id="31787" name="Group 31786">
              <a:extLst>
                <a:ext uri="{FF2B5EF4-FFF2-40B4-BE49-F238E27FC236}">
                  <a16:creationId xmlns:a16="http://schemas.microsoft.com/office/drawing/2014/main" id="{9C75B85C-D28D-C059-E0FC-94E39ABE312F}"/>
                </a:ext>
              </a:extLst>
            </p:cNvPr>
            <p:cNvGrpSpPr/>
            <p:nvPr/>
          </p:nvGrpSpPr>
          <p:grpSpPr>
            <a:xfrm>
              <a:off x="2211483" y="1953637"/>
              <a:ext cx="6543349" cy="2590221"/>
              <a:chOff x="2684094" y="1627145"/>
              <a:chExt cx="6543349" cy="2590221"/>
            </a:xfrm>
          </p:grpSpPr>
          <p:sp>
            <p:nvSpPr>
              <p:cNvPr id="31785" name="Freeform: Shape 31784">
                <a:extLst>
                  <a:ext uri="{FF2B5EF4-FFF2-40B4-BE49-F238E27FC236}">
                    <a16:creationId xmlns:a16="http://schemas.microsoft.com/office/drawing/2014/main" id="{69C6A5C7-A9EF-6F2C-44B4-F95CBD378705}"/>
                  </a:ext>
                </a:extLst>
              </p:cNvPr>
              <p:cNvSpPr/>
              <p:nvPr/>
            </p:nvSpPr>
            <p:spPr bwMode="auto">
              <a:xfrm>
                <a:off x="2684094" y="1627145"/>
                <a:ext cx="5396003" cy="2419857"/>
              </a:xfrm>
              <a:custGeom>
                <a:avLst/>
                <a:gdLst>
                  <a:gd name="connsiteX0" fmla="*/ 0 w 5396003"/>
                  <a:gd name="connsiteY0" fmla="*/ 0 h 2419857"/>
                  <a:gd name="connsiteX1" fmla="*/ 142549 w 5396003"/>
                  <a:gd name="connsiteY1" fmla="*/ 0 h 2419857"/>
                  <a:gd name="connsiteX2" fmla="*/ 142549 w 5396003"/>
                  <a:gd name="connsiteY2" fmla="*/ 20861 h 2419857"/>
                  <a:gd name="connsiteX3" fmla="*/ 229469 w 5396003"/>
                  <a:gd name="connsiteY3" fmla="*/ 20861 h 2419857"/>
                  <a:gd name="connsiteX4" fmla="*/ 229469 w 5396003"/>
                  <a:gd name="connsiteY4" fmla="*/ 20861 h 2419857"/>
                  <a:gd name="connsiteX5" fmla="*/ 229469 w 5396003"/>
                  <a:gd name="connsiteY5" fmla="*/ 59106 h 2419857"/>
                  <a:gd name="connsiteX6" fmla="*/ 375495 w 5396003"/>
                  <a:gd name="connsiteY6" fmla="*/ 59106 h 2419857"/>
                  <a:gd name="connsiteX7" fmla="*/ 375495 w 5396003"/>
                  <a:gd name="connsiteY7" fmla="*/ 86920 h 2419857"/>
                  <a:gd name="connsiteX8" fmla="*/ 448508 w 5396003"/>
                  <a:gd name="connsiteY8" fmla="*/ 86920 h 2419857"/>
                  <a:gd name="connsiteX9" fmla="*/ 448508 w 5396003"/>
                  <a:gd name="connsiteY9" fmla="*/ 107781 h 2419857"/>
                  <a:gd name="connsiteX10" fmla="*/ 486753 w 5396003"/>
                  <a:gd name="connsiteY10" fmla="*/ 107781 h 2419857"/>
                  <a:gd name="connsiteX11" fmla="*/ 486753 w 5396003"/>
                  <a:gd name="connsiteY11" fmla="*/ 125165 h 2419857"/>
                  <a:gd name="connsiteX12" fmla="*/ 615395 w 5396003"/>
                  <a:gd name="connsiteY12" fmla="*/ 125165 h 2419857"/>
                  <a:gd name="connsiteX13" fmla="*/ 615395 w 5396003"/>
                  <a:gd name="connsiteY13" fmla="*/ 152980 h 2419857"/>
                  <a:gd name="connsiteX14" fmla="*/ 671024 w 5396003"/>
                  <a:gd name="connsiteY14" fmla="*/ 152980 h 2419857"/>
                  <a:gd name="connsiteX15" fmla="*/ 671024 w 5396003"/>
                  <a:gd name="connsiteY15" fmla="*/ 201655 h 2419857"/>
                  <a:gd name="connsiteX16" fmla="*/ 712746 w 5396003"/>
                  <a:gd name="connsiteY16" fmla="*/ 201655 h 2419857"/>
                  <a:gd name="connsiteX17" fmla="*/ 712746 w 5396003"/>
                  <a:gd name="connsiteY17" fmla="*/ 232946 h 2419857"/>
                  <a:gd name="connsiteX18" fmla="*/ 775328 w 5396003"/>
                  <a:gd name="connsiteY18" fmla="*/ 232946 h 2419857"/>
                  <a:gd name="connsiteX19" fmla="*/ 775328 w 5396003"/>
                  <a:gd name="connsiteY19" fmla="*/ 278145 h 2419857"/>
                  <a:gd name="connsiteX20" fmla="*/ 869202 w 5396003"/>
                  <a:gd name="connsiteY20" fmla="*/ 278145 h 2419857"/>
                  <a:gd name="connsiteX21" fmla="*/ 869202 w 5396003"/>
                  <a:gd name="connsiteY21" fmla="*/ 344204 h 2419857"/>
                  <a:gd name="connsiteX22" fmla="*/ 928308 w 5396003"/>
                  <a:gd name="connsiteY22" fmla="*/ 344204 h 2419857"/>
                  <a:gd name="connsiteX23" fmla="*/ 928308 w 5396003"/>
                  <a:gd name="connsiteY23" fmla="*/ 368542 h 2419857"/>
                  <a:gd name="connsiteX24" fmla="*/ 952645 w 5396003"/>
                  <a:gd name="connsiteY24" fmla="*/ 368542 h 2419857"/>
                  <a:gd name="connsiteX25" fmla="*/ 952645 w 5396003"/>
                  <a:gd name="connsiteY25" fmla="*/ 399833 h 2419857"/>
                  <a:gd name="connsiteX26" fmla="*/ 1046519 w 5396003"/>
                  <a:gd name="connsiteY26" fmla="*/ 399833 h 2419857"/>
                  <a:gd name="connsiteX27" fmla="*/ 1046519 w 5396003"/>
                  <a:gd name="connsiteY27" fmla="*/ 451985 h 2419857"/>
                  <a:gd name="connsiteX28" fmla="*/ 1109101 w 5396003"/>
                  <a:gd name="connsiteY28" fmla="*/ 451985 h 2419857"/>
                  <a:gd name="connsiteX29" fmla="*/ 1109101 w 5396003"/>
                  <a:gd name="connsiteY29" fmla="*/ 483276 h 2419857"/>
                  <a:gd name="connsiteX30" fmla="*/ 1161254 w 5396003"/>
                  <a:gd name="connsiteY30" fmla="*/ 483276 h 2419857"/>
                  <a:gd name="connsiteX31" fmla="*/ 1161254 w 5396003"/>
                  <a:gd name="connsiteY31" fmla="*/ 514568 h 2419857"/>
                  <a:gd name="connsiteX32" fmla="*/ 1237743 w 5396003"/>
                  <a:gd name="connsiteY32" fmla="*/ 514568 h 2419857"/>
                  <a:gd name="connsiteX33" fmla="*/ 1237743 w 5396003"/>
                  <a:gd name="connsiteY33" fmla="*/ 545859 h 2419857"/>
                  <a:gd name="connsiteX34" fmla="*/ 1317710 w 5396003"/>
                  <a:gd name="connsiteY34" fmla="*/ 545859 h 2419857"/>
                  <a:gd name="connsiteX35" fmla="*/ 1307280 w 5396003"/>
                  <a:gd name="connsiteY35" fmla="*/ 556289 h 2419857"/>
                  <a:gd name="connsiteX36" fmla="*/ 1352478 w 5396003"/>
                  <a:gd name="connsiteY36" fmla="*/ 556289 h 2419857"/>
                  <a:gd name="connsiteX37" fmla="*/ 1352478 w 5396003"/>
                  <a:gd name="connsiteY37" fmla="*/ 584104 h 2419857"/>
                  <a:gd name="connsiteX38" fmla="*/ 1411584 w 5396003"/>
                  <a:gd name="connsiteY38" fmla="*/ 584104 h 2419857"/>
                  <a:gd name="connsiteX39" fmla="*/ 1411584 w 5396003"/>
                  <a:gd name="connsiteY39" fmla="*/ 611918 h 2419857"/>
                  <a:gd name="connsiteX40" fmla="*/ 1495027 w 5396003"/>
                  <a:gd name="connsiteY40" fmla="*/ 611918 h 2419857"/>
                  <a:gd name="connsiteX41" fmla="*/ 1495027 w 5396003"/>
                  <a:gd name="connsiteY41" fmla="*/ 653640 h 2419857"/>
                  <a:gd name="connsiteX42" fmla="*/ 1557609 w 5396003"/>
                  <a:gd name="connsiteY42" fmla="*/ 653640 h 2419857"/>
                  <a:gd name="connsiteX43" fmla="*/ 1557609 w 5396003"/>
                  <a:gd name="connsiteY43" fmla="*/ 698838 h 2419857"/>
                  <a:gd name="connsiteX44" fmla="*/ 1602808 w 5396003"/>
                  <a:gd name="connsiteY44" fmla="*/ 698838 h 2419857"/>
                  <a:gd name="connsiteX45" fmla="*/ 1602808 w 5396003"/>
                  <a:gd name="connsiteY45" fmla="*/ 737083 h 2419857"/>
                  <a:gd name="connsiteX46" fmla="*/ 1661914 w 5396003"/>
                  <a:gd name="connsiteY46" fmla="*/ 737083 h 2419857"/>
                  <a:gd name="connsiteX47" fmla="*/ 1661914 w 5396003"/>
                  <a:gd name="connsiteY47" fmla="*/ 775328 h 2419857"/>
                  <a:gd name="connsiteX48" fmla="*/ 1717543 w 5396003"/>
                  <a:gd name="connsiteY48" fmla="*/ 775328 h 2419857"/>
                  <a:gd name="connsiteX49" fmla="*/ 1717543 w 5396003"/>
                  <a:gd name="connsiteY49" fmla="*/ 824003 h 2419857"/>
                  <a:gd name="connsiteX50" fmla="*/ 1783602 w 5396003"/>
                  <a:gd name="connsiteY50" fmla="*/ 824003 h 2419857"/>
                  <a:gd name="connsiteX51" fmla="*/ 1783602 w 5396003"/>
                  <a:gd name="connsiteY51" fmla="*/ 848341 h 2419857"/>
                  <a:gd name="connsiteX52" fmla="*/ 1873999 w 5396003"/>
                  <a:gd name="connsiteY52" fmla="*/ 848341 h 2419857"/>
                  <a:gd name="connsiteX53" fmla="*/ 1873999 w 5396003"/>
                  <a:gd name="connsiteY53" fmla="*/ 897016 h 2419857"/>
                  <a:gd name="connsiteX54" fmla="*/ 1912244 w 5396003"/>
                  <a:gd name="connsiteY54" fmla="*/ 897016 h 2419857"/>
                  <a:gd name="connsiteX55" fmla="*/ 1912244 w 5396003"/>
                  <a:gd name="connsiteY55" fmla="*/ 931784 h 2419857"/>
                  <a:gd name="connsiteX56" fmla="*/ 1978303 w 5396003"/>
                  <a:gd name="connsiteY56" fmla="*/ 931784 h 2419857"/>
                  <a:gd name="connsiteX57" fmla="*/ 1978303 w 5396003"/>
                  <a:gd name="connsiteY57" fmla="*/ 966552 h 2419857"/>
                  <a:gd name="connsiteX58" fmla="*/ 2082607 w 5396003"/>
                  <a:gd name="connsiteY58" fmla="*/ 966552 h 2419857"/>
                  <a:gd name="connsiteX59" fmla="*/ 2082607 w 5396003"/>
                  <a:gd name="connsiteY59" fmla="*/ 1015228 h 2419857"/>
                  <a:gd name="connsiteX60" fmla="*/ 2211249 w 5396003"/>
                  <a:gd name="connsiteY60" fmla="*/ 1015228 h 2419857"/>
                  <a:gd name="connsiteX61" fmla="*/ 2211249 w 5396003"/>
                  <a:gd name="connsiteY61" fmla="*/ 1056949 h 2419857"/>
                  <a:gd name="connsiteX62" fmla="*/ 2266878 w 5396003"/>
                  <a:gd name="connsiteY62" fmla="*/ 1056949 h 2419857"/>
                  <a:gd name="connsiteX63" fmla="*/ 2266878 w 5396003"/>
                  <a:gd name="connsiteY63" fmla="*/ 1119532 h 2419857"/>
                  <a:gd name="connsiteX64" fmla="*/ 2343368 w 5396003"/>
                  <a:gd name="connsiteY64" fmla="*/ 1119532 h 2419857"/>
                  <a:gd name="connsiteX65" fmla="*/ 2343368 w 5396003"/>
                  <a:gd name="connsiteY65" fmla="*/ 1154300 h 2419857"/>
                  <a:gd name="connsiteX66" fmla="*/ 2416381 w 5396003"/>
                  <a:gd name="connsiteY66" fmla="*/ 1154300 h 2419857"/>
                  <a:gd name="connsiteX67" fmla="*/ 2416381 w 5396003"/>
                  <a:gd name="connsiteY67" fmla="*/ 1192545 h 2419857"/>
                  <a:gd name="connsiteX68" fmla="*/ 2447672 w 5396003"/>
                  <a:gd name="connsiteY68" fmla="*/ 1192545 h 2419857"/>
                  <a:gd name="connsiteX69" fmla="*/ 2447672 w 5396003"/>
                  <a:gd name="connsiteY69" fmla="*/ 1237743 h 2419857"/>
                  <a:gd name="connsiteX70" fmla="*/ 2478963 w 5396003"/>
                  <a:gd name="connsiteY70" fmla="*/ 1237743 h 2419857"/>
                  <a:gd name="connsiteX71" fmla="*/ 2478963 w 5396003"/>
                  <a:gd name="connsiteY71" fmla="*/ 1289895 h 2419857"/>
                  <a:gd name="connsiteX72" fmla="*/ 2520685 w 5396003"/>
                  <a:gd name="connsiteY72" fmla="*/ 1289895 h 2419857"/>
                  <a:gd name="connsiteX73" fmla="*/ 2520685 w 5396003"/>
                  <a:gd name="connsiteY73" fmla="*/ 1317710 h 2419857"/>
                  <a:gd name="connsiteX74" fmla="*/ 2558930 w 5396003"/>
                  <a:gd name="connsiteY74" fmla="*/ 1317710 h 2419857"/>
                  <a:gd name="connsiteX75" fmla="*/ 2558930 w 5396003"/>
                  <a:gd name="connsiteY75" fmla="*/ 1345524 h 2419857"/>
                  <a:gd name="connsiteX76" fmla="*/ 2642373 w 5396003"/>
                  <a:gd name="connsiteY76" fmla="*/ 1345524 h 2419857"/>
                  <a:gd name="connsiteX77" fmla="*/ 2642373 w 5396003"/>
                  <a:gd name="connsiteY77" fmla="*/ 1390723 h 2419857"/>
                  <a:gd name="connsiteX78" fmla="*/ 2691048 w 5396003"/>
                  <a:gd name="connsiteY78" fmla="*/ 1390723 h 2419857"/>
                  <a:gd name="connsiteX79" fmla="*/ 2691048 w 5396003"/>
                  <a:gd name="connsiteY79" fmla="*/ 1415060 h 2419857"/>
                  <a:gd name="connsiteX80" fmla="*/ 2736247 w 5396003"/>
                  <a:gd name="connsiteY80" fmla="*/ 1415060 h 2419857"/>
                  <a:gd name="connsiteX81" fmla="*/ 2736247 w 5396003"/>
                  <a:gd name="connsiteY81" fmla="*/ 1477643 h 2419857"/>
                  <a:gd name="connsiteX82" fmla="*/ 2913564 w 5396003"/>
                  <a:gd name="connsiteY82" fmla="*/ 1477643 h 2419857"/>
                  <a:gd name="connsiteX83" fmla="*/ 2913564 w 5396003"/>
                  <a:gd name="connsiteY83" fmla="*/ 1512411 h 2419857"/>
                  <a:gd name="connsiteX84" fmla="*/ 2951809 w 5396003"/>
                  <a:gd name="connsiteY84" fmla="*/ 1512411 h 2419857"/>
                  <a:gd name="connsiteX85" fmla="*/ 2951809 w 5396003"/>
                  <a:gd name="connsiteY85" fmla="*/ 1547179 h 2419857"/>
                  <a:gd name="connsiteX86" fmla="*/ 3017868 w 5396003"/>
                  <a:gd name="connsiteY86" fmla="*/ 1547179 h 2419857"/>
                  <a:gd name="connsiteX87" fmla="*/ 3017868 w 5396003"/>
                  <a:gd name="connsiteY87" fmla="*/ 1547179 h 2419857"/>
                  <a:gd name="connsiteX88" fmla="*/ 3042206 w 5396003"/>
                  <a:gd name="connsiteY88" fmla="*/ 1571517 h 2419857"/>
                  <a:gd name="connsiteX89" fmla="*/ 3042206 w 5396003"/>
                  <a:gd name="connsiteY89" fmla="*/ 1641053 h 2419857"/>
                  <a:gd name="connsiteX90" fmla="*/ 3101311 w 5396003"/>
                  <a:gd name="connsiteY90" fmla="*/ 1641053 h 2419857"/>
                  <a:gd name="connsiteX91" fmla="*/ 3101311 w 5396003"/>
                  <a:gd name="connsiteY91" fmla="*/ 1668867 h 2419857"/>
                  <a:gd name="connsiteX92" fmla="*/ 3209092 w 5396003"/>
                  <a:gd name="connsiteY92" fmla="*/ 1668867 h 2419857"/>
                  <a:gd name="connsiteX93" fmla="*/ 3209092 w 5396003"/>
                  <a:gd name="connsiteY93" fmla="*/ 1696682 h 2419857"/>
                  <a:gd name="connsiteX94" fmla="*/ 3306443 w 5396003"/>
                  <a:gd name="connsiteY94" fmla="*/ 1696682 h 2419857"/>
                  <a:gd name="connsiteX95" fmla="*/ 3306443 w 5396003"/>
                  <a:gd name="connsiteY95" fmla="*/ 1741880 h 2419857"/>
                  <a:gd name="connsiteX96" fmla="*/ 3355118 w 5396003"/>
                  <a:gd name="connsiteY96" fmla="*/ 1741880 h 2419857"/>
                  <a:gd name="connsiteX97" fmla="*/ 3382933 w 5396003"/>
                  <a:gd name="connsiteY97" fmla="*/ 1769695 h 2419857"/>
                  <a:gd name="connsiteX98" fmla="*/ 3487237 w 5396003"/>
                  <a:gd name="connsiteY98" fmla="*/ 1769695 h 2419857"/>
                  <a:gd name="connsiteX99" fmla="*/ 3487237 w 5396003"/>
                  <a:gd name="connsiteY99" fmla="*/ 1797509 h 2419857"/>
                  <a:gd name="connsiteX100" fmla="*/ 3556773 w 5396003"/>
                  <a:gd name="connsiteY100" fmla="*/ 1797509 h 2419857"/>
                  <a:gd name="connsiteX101" fmla="*/ 3556773 w 5396003"/>
                  <a:gd name="connsiteY101" fmla="*/ 1832277 h 2419857"/>
                  <a:gd name="connsiteX102" fmla="*/ 3650647 w 5396003"/>
                  <a:gd name="connsiteY102" fmla="*/ 1832277 h 2419857"/>
                  <a:gd name="connsiteX103" fmla="*/ 3650647 w 5396003"/>
                  <a:gd name="connsiteY103" fmla="*/ 1884429 h 2419857"/>
                  <a:gd name="connsiteX104" fmla="*/ 3713229 w 5396003"/>
                  <a:gd name="connsiteY104" fmla="*/ 1884429 h 2419857"/>
                  <a:gd name="connsiteX105" fmla="*/ 3713229 w 5396003"/>
                  <a:gd name="connsiteY105" fmla="*/ 1919197 h 2419857"/>
                  <a:gd name="connsiteX106" fmla="*/ 3772335 w 5396003"/>
                  <a:gd name="connsiteY106" fmla="*/ 1919197 h 2419857"/>
                  <a:gd name="connsiteX107" fmla="*/ 3772335 w 5396003"/>
                  <a:gd name="connsiteY107" fmla="*/ 1957442 h 2419857"/>
                  <a:gd name="connsiteX108" fmla="*/ 3880116 w 5396003"/>
                  <a:gd name="connsiteY108" fmla="*/ 1957442 h 2419857"/>
                  <a:gd name="connsiteX109" fmla="*/ 3900977 w 5396003"/>
                  <a:gd name="connsiteY109" fmla="*/ 1978303 h 2419857"/>
                  <a:gd name="connsiteX110" fmla="*/ 3991374 w 5396003"/>
                  <a:gd name="connsiteY110" fmla="*/ 1978303 h 2419857"/>
                  <a:gd name="connsiteX111" fmla="*/ 3991374 w 5396003"/>
                  <a:gd name="connsiteY111" fmla="*/ 2020025 h 2419857"/>
                  <a:gd name="connsiteX112" fmla="*/ 4071340 w 5396003"/>
                  <a:gd name="connsiteY112" fmla="*/ 2020025 h 2419857"/>
                  <a:gd name="connsiteX113" fmla="*/ 4071340 w 5396003"/>
                  <a:gd name="connsiteY113" fmla="*/ 2047839 h 2419857"/>
                  <a:gd name="connsiteX114" fmla="*/ 4126969 w 5396003"/>
                  <a:gd name="connsiteY114" fmla="*/ 2047839 h 2419857"/>
                  <a:gd name="connsiteX115" fmla="*/ 4126969 w 5396003"/>
                  <a:gd name="connsiteY115" fmla="*/ 2082607 h 2419857"/>
                  <a:gd name="connsiteX116" fmla="*/ 4279949 w 5396003"/>
                  <a:gd name="connsiteY116" fmla="*/ 2082607 h 2419857"/>
                  <a:gd name="connsiteX117" fmla="*/ 4300809 w 5396003"/>
                  <a:gd name="connsiteY117" fmla="*/ 2103467 h 2419857"/>
                  <a:gd name="connsiteX118" fmla="*/ 4384253 w 5396003"/>
                  <a:gd name="connsiteY118" fmla="*/ 2103467 h 2419857"/>
                  <a:gd name="connsiteX119" fmla="*/ 4384253 w 5396003"/>
                  <a:gd name="connsiteY119" fmla="*/ 2148666 h 2419857"/>
                  <a:gd name="connsiteX120" fmla="*/ 4551139 w 5396003"/>
                  <a:gd name="connsiteY120" fmla="*/ 2148666 h 2419857"/>
                  <a:gd name="connsiteX121" fmla="*/ 4551139 w 5396003"/>
                  <a:gd name="connsiteY121" fmla="*/ 2176481 h 2419857"/>
                  <a:gd name="connsiteX122" fmla="*/ 4672828 w 5396003"/>
                  <a:gd name="connsiteY122" fmla="*/ 2176481 h 2419857"/>
                  <a:gd name="connsiteX123" fmla="*/ 4672828 w 5396003"/>
                  <a:gd name="connsiteY123" fmla="*/ 2204295 h 2419857"/>
                  <a:gd name="connsiteX124" fmla="*/ 4773655 w 5396003"/>
                  <a:gd name="connsiteY124" fmla="*/ 2204295 h 2419857"/>
                  <a:gd name="connsiteX125" fmla="*/ 4773655 w 5396003"/>
                  <a:gd name="connsiteY125" fmla="*/ 2204295 h 2419857"/>
                  <a:gd name="connsiteX126" fmla="*/ 4818854 w 5396003"/>
                  <a:gd name="connsiteY126" fmla="*/ 2204295 h 2419857"/>
                  <a:gd name="connsiteX127" fmla="*/ 4818854 w 5396003"/>
                  <a:gd name="connsiteY127" fmla="*/ 2246017 h 2419857"/>
                  <a:gd name="connsiteX128" fmla="*/ 4888390 w 5396003"/>
                  <a:gd name="connsiteY128" fmla="*/ 2246017 h 2419857"/>
                  <a:gd name="connsiteX129" fmla="*/ 4888390 w 5396003"/>
                  <a:gd name="connsiteY129" fmla="*/ 2273831 h 2419857"/>
                  <a:gd name="connsiteX130" fmla="*/ 4975310 w 5396003"/>
                  <a:gd name="connsiteY130" fmla="*/ 2273831 h 2419857"/>
                  <a:gd name="connsiteX131" fmla="*/ 4975310 w 5396003"/>
                  <a:gd name="connsiteY131" fmla="*/ 2312076 h 2419857"/>
                  <a:gd name="connsiteX132" fmla="*/ 5058753 w 5396003"/>
                  <a:gd name="connsiteY132" fmla="*/ 2312076 h 2419857"/>
                  <a:gd name="connsiteX133" fmla="*/ 5058753 w 5396003"/>
                  <a:gd name="connsiteY133" fmla="*/ 2332937 h 2419857"/>
                  <a:gd name="connsiteX134" fmla="*/ 5145673 w 5396003"/>
                  <a:gd name="connsiteY134" fmla="*/ 2332937 h 2419857"/>
                  <a:gd name="connsiteX135" fmla="*/ 5145673 w 5396003"/>
                  <a:gd name="connsiteY135" fmla="*/ 2332937 h 2419857"/>
                  <a:gd name="connsiteX136" fmla="*/ 5211733 w 5396003"/>
                  <a:gd name="connsiteY136" fmla="*/ 2332937 h 2419857"/>
                  <a:gd name="connsiteX137" fmla="*/ 5211733 w 5396003"/>
                  <a:gd name="connsiteY137" fmla="*/ 2374659 h 2419857"/>
                  <a:gd name="connsiteX138" fmla="*/ 5253454 w 5396003"/>
                  <a:gd name="connsiteY138" fmla="*/ 2374659 h 2419857"/>
                  <a:gd name="connsiteX139" fmla="*/ 5253454 w 5396003"/>
                  <a:gd name="connsiteY139" fmla="*/ 2388566 h 2419857"/>
                  <a:gd name="connsiteX140" fmla="*/ 5368189 w 5396003"/>
                  <a:gd name="connsiteY140" fmla="*/ 2388566 h 2419857"/>
                  <a:gd name="connsiteX141" fmla="*/ 5368189 w 5396003"/>
                  <a:gd name="connsiteY141" fmla="*/ 2419857 h 2419857"/>
                  <a:gd name="connsiteX142" fmla="*/ 5396003 w 5396003"/>
                  <a:gd name="connsiteY142" fmla="*/ 2419857 h 24198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Lst>
                <a:rect l="l" t="t" r="r" b="b"/>
                <a:pathLst>
                  <a:path w="5396003" h="2419857">
                    <a:moveTo>
                      <a:pt x="0" y="0"/>
                    </a:moveTo>
                    <a:lnTo>
                      <a:pt x="142549" y="0"/>
                    </a:lnTo>
                    <a:lnTo>
                      <a:pt x="142549" y="20861"/>
                    </a:lnTo>
                    <a:lnTo>
                      <a:pt x="229469" y="20861"/>
                    </a:lnTo>
                    <a:lnTo>
                      <a:pt x="229469" y="20861"/>
                    </a:lnTo>
                    <a:lnTo>
                      <a:pt x="229469" y="59106"/>
                    </a:lnTo>
                    <a:lnTo>
                      <a:pt x="375495" y="59106"/>
                    </a:lnTo>
                    <a:lnTo>
                      <a:pt x="375495" y="86920"/>
                    </a:lnTo>
                    <a:lnTo>
                      <a:pt x="448508" y="86920"/>
                    </a:lnTo>
                    <a:lnTo>
                      <a:pt x="448508" y="107781"/>
                    </a:lnTo>
                    <a:lnTo>
                      <a:pt x="486753" y="107781"/>
                    </a:lnTo>
                    <a:lnTo>
                      <a:pt x="486753" y="125165"/>
                    </a:lnTo>
                    <a:lnTo>
                      <a:pt x="615395" y="125165"/>
                    </a:lnTo>
                    <a:lnTo>
                      <a:pt x="615395" y="152980"/>
                    </a:lnTo>
                    <a:lnTo>
                      <a:pt x="671024" y="152980"/>
                    </a:lnTo>
                    <a:lnTo>
                      <a:pt x="671024" y="201655"/>
                    </a:lnTo>
                    <a:lnTo>
                      <a:pt x="712746" y="201655"/>
                    </a:lnTo>
                    <a:lnTo>
                      <a:pt x="712746" y="232946"/>
                    </a:lnTo>
                    <a:lnTo>
                      <a:pt x="775328" y="232946"/>
                    </a:lnTo>
                    <a:lnTo>
                      <a:pt x="775328" y="278145"/>
                    </a:lnTo>
                    <a:lnTo>
                      <a:pt x="869202" y="278145"/>
                    </a:lnTo>
                    <a:lnTo>
                      <a:pt x="869202" y="344204"/>
                    </a:lnTo>
                    <a:lnTo>
                      <a:pt x="928308" y="344204"/>
                    </a:lnTo>
                    <a:lnTo>
                      <a:pt x="928308" y="368542"/>
                    </a:lnTo>
                    <a:lnTo>
                      <a:pt x="952645" y="368542"/>
                    </a:lnTo>
                    <a:lnTo>
                      <a:pt x="952645" y="399833"/>
                    </a:lnTo>
                    <a:lnTo>
                      <a:pt x="1046519" y="399833"/>
                    </a:lnTo>
                    <a:lnTo>
                      <a:pt x="1046519" y="451985"/>
                    </a:lnTo>
                    <a:lnTo>
                      <a:pt x="1109101" y="451985"/>
                    </a:lnTo>
                    <a:lnTo>
                      <a:pt x="1109101" y="483276"/>
                    </a:lnTo>
                    <a:lnTo>
                      <a:pt x="1161254" y="483276"/>
                    </a:lnTo>
                    <a:lnTo>
                      <a:pt x="1161254" y="514568"/>
                    </a:lnTo>
                    <a:lnTo>
                      <a:pt x="1237743" y="514568"/>
                    </a:lnTo>
                    <a:lnTo>
                      <a:pt x="1237743" y="545859"/>
                    </a:lnTo>
                    <a:lnTo>
                      <a:pt x="1317710" y="545859"/>
                    </a:lnTo>
                    <a:lnTo>
                      <a:pt x="1307280" y="556289"/>
                    </a:lnTo>
                    <a:lnTo>
                      <a:pt x="1352478" y="556289"/>
                    </a:lnTo>
                    <a:lnTo>
                      <a:pt x="1352478" y="584104"/>
                    </a:lnTo>
                    <a:lnTo>
                      <a:pt x="1411584" y="584104"/>
                    </a:lnTo>
                    <a:lnTo>
                      <a:pt x="1411584" y="611918"/>
                    </a:lnTo>
                    <a:lnTo>
                      <a:pt x="1495027" y="611918"/>
                    </a:lnTo>
                    <a:lnTo>
                      <a:pt x="1495027" y="653640"/>
                    </a:lnTo>
                    <a:lnTo>
                      <a:pt x="1557609" y="653640"/>
                    </a:lnTo>
                    <a:lnTo>
                      <a:pt x="1557609" y="698838"/>
                    </a:lnTo>
                    <a:lnTo>
                      <a:pt x="1602808" y="698838"/>
                    </a:lnTo>
                    <a:lnTo>
                      <a:pt x="1602808" y="737083"/>
                    </a:lnTo>
                    <a:lnTo>
                      <a:pt x="1661914" y="737083"/>
                    </a:lnTo>
                    <a:lnTo>
                      <a:pt x="1661914" y="775328"/>
                    </a:lnTo>
                    <a:lnTo>
                      <a:pt x="1717543" y="775328"/>
                    </a:lnTo>
                    <a:lnTo>
                      <a:pt x="1717543" y="824003"/>
                    </a:lnTo>
                    <a:lnTo>
                      <a:pt x="1783602" y="824003"/>
                    </a:lnTo>
                    <a:lnTo>
                      <a:pt x="1783602" y="848341"/>
                    </a:lnTo>
                    <a:lnTo>
                      <a:pt x="1873999" y="848341"/>
                    </a:lnTo>
                    <a:lnTo>
                      <a:pt x="1873999" y="897016"/>
                    </a:lnTo>
                    <a:lnTo>
                      <a:pt x="1912244" y="897016"/>
                    </a:lnTo>
                    <a:lnTo>
                      <a:pt x="1912244" y="931784"/>
                    </a:lnTo>
                    <a:lnTo>
                      <a:pt x="1978303" y="931784"/>
                    </a:lnTo>
                    <a:lnTo>
                      <a:pt x="1978303" y="966552"/>
                    </a:lnTo>
                    <a:lnTo>
                      <a:pt x="2082607" y="966552"/>
                    </a:lnTo>
                    <a:lnTo>
                      <a:pt x="2082607" y="1015228"/>
                    </a:lnTo>
                    <a:lnTo>
                      <a:pt x="2211249" y="1015228"/>
                    </a:lnTo>
                    <a:lnTo>
                      <a:pt x="2211249" y="1056949"/>
                    </a:lnTo>
                    <a:lnTo>
                      <a:pt x="2266878" y="1056949"/>
                    </a:lnTo>
                    <a:lnTo>
                      <a:pt x="2266878" y="1119532"/>
                    </a:lnTo>
                    <a:lnTo>
                      <a:pt x="2343368" y="1119532"/>
                    </a:lnTo>
                    <a:lnTo>
                      <a:pt x="2343368" y="1154300"/>
                    </a:lnTo>
                    <a:lnTo>
                      <a:pt x="2416381" y="1154300"/>
                    </a:lnTo>
                    <a:lnTo>
                      <a:pt x="2416381" y="1192545"/>
                    </a:lnTo>
                    <a:lnTo>
                      <a:pt x="2447672" y="1192545"/>
                    </a:lnTo>
                    <a:lnTo>
                      <a:pt x="2447672" y="1237743"/>
                    </a:lnTo>
                    <a:lnTo>
                      <a:pt x="2478963" y="1237743"/>
                    </a:lnTo>
                    <a:lnTo>
                      <a:pt x="2478963" y="1289895"/>
                    </a:lnTo>
                    <a:lnTo>
                      <a:pt x="2520685" y="1289895"/>
                    </a:lnTo>
                    <a:lnTo>
                      <a:pt x="2520685" y="1317710"/>
                    </a:lnTo>
                    <a:lnTo>
                      <a:pt x="2558930" y="1317710"/>
                    </a:lnTo>
                    <a:lnTo>
                      <a:pt x="2558930" y="1345524"/>
                    </a:lnTo>
                    <a:lnTo>
                      <a:pt x="2642373" y="1345524"/>
                    </a:lnTo>
                    <a:lnTo>
                      <a:pt x="2642373" y="1390723"/>
                    </a:lnTo>
                    <a:lnTo>
                      <a:pt x="2691048" y="1390723"/>
                    </a:lnTo>
                    <a:lnTo>
                      <a:pt x="2691048" y="1415060"/>
                    </a:lnTo>
                    <a:lnTo>
                      <a:pt x="2736247" y="1415060"/>
                    </a:lnTo>
                    <a:lnTo>
                      <a:pt x="2736247" y="1477643"/>
                    </a:lnTo>
                    <a:lnTo>
                      <a:pt x="2913564" y="1477643"/>
                    </a:lnTo>
                    <a:lnTo>
                      <a:pt x="2913564" y="1512411"/>
                    </a:lnTo>
                    <a:lnTo>
                      <a:pt x="2951809" y="1512411"/>
                    </a:lnTo>
                    <a:lnTo>
                      <a:pt x="2951809" y="1547179"/>
                    </a:lnTo>
                    <a:lnTo>
                      <a:pt x="3017868" y="1547179"/>
                    </a:lnTo>
                    <a:lnTo>
                      <a:pt x="3017868" y="1547179"/>
                    </a:lnTo>
                    <a:lnTo>
                      <a:pt x="3042206" y="1571517"/>
                    </a:lnTo>
                    <a:lnTo>
                      <a:pt x="3042206" y="1641053"/>
                    </a:lnTo>
                    <a:lnTo>
                      <a:pt x="3101311" y="1641053"/>
                    </a:lnTo>
                    <a:lnTo>
                      <a:pt x="3101311" y="1668867"/>
                    </a:lnTo>
                    <a:lnTo>
                      <a:pt x="3209092" y="1668867"/>
                    </a:lnTo>
                    <a:lnTo>
                      <a:pt x="3209092" y="1696682"/>
                    </a:lnTo>
                    <a:lnTo>
                      <a:pt x="3306443" y="1696682"/>
                    </a:lnTo>
                    <a:lnTo>
                      <a:pt x="3306443" y="1741880"/>
                    </a:lnTo>
                    <a:lnTo>
                      <a:pt x="3355118" y="1741880"/>
                    </a:lnTo>
                    <a:lnTo>
                      <a:pt x="3382933" y="1769695"/>
                    </a:lnTo>
                    <a:lnTo>
                      <a:pt x="3487237" y="1769695"/>
                    </a:lnTo>
                    <a:lnTo>
                      <a:pt x="3487237" y="1797509"/>
                    </a:lnTo>
                    <a:lnTo>
                      <a:pt x="3556773" y="1797509"/>
                    </a:lnTo>
                    <a:lnTo>
                      <a:pt x="3556773" y="1832277"/>
                    </a:lnTo>
                    <a:lnTo>
                      <a:pt x="3650647" y="1832277"/>
                    </a:lnTo>
                    <a:lnTo>
                      <a:pt x="3650647" y="1884429"/>
                    </a:lnTo>
                    <a:lnTo>
                      <a:pt x="3713229" y="1884429"/>
                    </a:lnTo>
                    <a:lnTo>
                      <a:pt x="3713229" y="1919197"/>
                    </a:lnTo>
                    <a:lnTo>
                      <a:pt x="3772335" y="1919197"/>
                    </a:lnTo>
                    <a:lnTo>
                      <a:pt x="3772335" y="1957442"/>
                    </a:lnTo>
                    <a:lnTo>
                      <a:pt x="3880116" y="1957442"/>
                    </a:lnTo>
                    <a:lnTo>
                      <a:pt x="3900977" y="1978303"/>
                    </a:lnTo>
                    <a:lnTo>
                      <a:pt x="3991374" y="1978303"/>
                    </a:lnTo>
                    <a:lnTo>
                      <a:pt x="3991374" y="2020025"/>
                    </a:lnTo>
                    <a:lnTo>
                      <a:pt x="4071340" y="2020025"/>
                    </a:lnTo>
                    <a:lnTo>
                      <a:pt x="4071340" y="2047839"/>
                    </a:lnTo>
                    <a:lnTo>
                      <a:pt x="4126969" y="2047839"/>
                    </a:lnTo>
                    <a:lnTo>
                      <a:pt x="4126969" y="2082607"/>
                    </a:lnTo>
                    <a:lnTo>
                      <a:pt x="4279949" y="2082607"/>
                    </a:lnTo>
                    <a:lnTo>
                      <a:pt x="4300809" y="2103467"/>
                    </a:lnTo>
                    <a:lnTo>
                      <a:pt x="4384253" y="2103467"/>
                    </a:lnTo>
                    <a:lnTo>
                      <a:pt x="4384253" y="2148666"/>
                    </a:lnTo>
                    <a:lnTo>
                      <a:pt x="4551139" y="2148666"/>
                    </a:lnTo>
                    <a:lnTo>
                      <a:pt x="4551139" y="2176481"/>
                    </a:lnTo>
                    <a:lnTo>
                      <a:pt x="4672828" y="2176481"/>
                    </a:lnTo>
                    <a:lnTo>
                      <a:pt x="4672828" y="2204295"/>
                    </a:lnTo>
                    <a:lnTo>
                      <a:pt x="4773655" y="2204295"/>
                    </a:lnTo>
                    <a:lnTo>
                      <a:pt x="4773655" y="2204295"/>
                    </a:lnTo>
                    <a:lnTo>
                      <a:pt x="4818854" y="2204295"/>
                    </a:lnTo>
                    <a:lnTo>
                      <a:pt x="4818854" y="2246017"/>
                    </a:lnTo>
                    <a:lnTo>
                      <a:pt x="4888390" y="2246017"/>
                    </a:lnTo>
                    <a:lnTo>
                      <a:pt x="4888390" y="2273831"/>
                    </a:lnTo>
                    <a:lnTo>
                      <a:pt x="4975310" y="2273831"/>
                    </a:lnTo>
                    <a:lnTo>
                      <a:pt x="4975310" y="2312076"/>
                    </a:lnTo>
                    <a:lnTo>
                      <a:pt x="5058753" y="2312076"/>
                    </a:lnTo>
                    <a:lnTo>
                      <a:pt x="5058753" y="2332937"/>
                    </a:lnTo>
                    <a:lnTo>
                      <a:pt x="5145673" y="2332937"/>
                    </a:lnTo>
                    <a:lnTo>
                      <a:pt x="5145673" y="2332937"/>
                    </a:lnTo>
                    <a:lnTo>
                      <a:pt x="5211733" y="2332937"/>
                    </a:lnTo>
                    <a:lnTo>
                      <a:pt x="5211733" y="2374659"/>
                    </a:lnTo>
                    <a:lnTo>
                      <a:pt x="5253454" y="2374659"/>
                    </a:lnTo>
                    <a:lnTo>
                      <a:pt x="5253454" y="2388566"/>
                    </a:lnTo>
                    <a:lnTo>
                      <a:pt x="5368189" y="2388566"/>
                    </a:lnTo>
                    <a:lnTo>
                      <a:pt x="5368189" y="2419857"/>
                    </a:lnTo>
                    <a:lnTo>
                      <a:pt x="5396003" y="2419857"/>
                    </a:lnTo>
                  </a:path>
                </a:pathLst>
              </a:custGeom>
              <a:noFill/>
              <a:ln w="28575">
                <a:solidFill>
                  <a:schemeClr val="accent3"/>
                </a:solidFill>
                <a:miter lim="800000"/>
                <a:headEnd/>
                <a:tailEnd/>
              </a:ln>
            </p:spPr>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1800" b="1" i="0" u="none" strike="noStrike" kern="120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endParaRPr>
              </a:p>
            </p:txBody>
          </p:sp>
          <p:sp>
            <p:nvSpPr>
              <p:cNvPr id="31786" name="Freeform: Shape 31785">
                <a:extLst>
                  <a:ext uri="{FF2B5EF4-FFF2-40B4-BE49-F238E27FC236}">
                    <a16:creationId xmlns:a16="http://schemas.microsoft.com/office/drawing/2014/main" id="{7B120711-0BB3-BA3B-A7B5-995F83F5F151}"/>
                  </a:ext>
                </a:extLst>
              </p:cNvPr>
              <p:cNvSpPr/>
              <p:nvPr/>
            </p:nvSpPr>
            <p:spPr bwMode="auto">
              <a:xfrm>
                <a:off x="8076621" y="4060910"/>
                <a:ext cx="1150822" cy="156456"/>
              </a:xfrm>
              <a:custGeom>
                <a:avLst/>
                <a:gdLst>
                  <a:gd name="connsiteX0" fmla="*/ 0 w 1150822"/>
                  <a:gd name="connsiteY0" fmla="*/ 0 h 156456"/>
                  <a:gd name="connsiteX1" fmla="*/ 528474 w 1150822"/>
                  <a:gd name="connsiteY1" fmla="*/ 0 h 156456"/>
                  <a:gd name="connsiteX2" fmla="*/ 528474 w 1150822"/>
                  <a:gd name="connsiteY2" fmla="*/ 48675 h 156456"/>
                  <a:gd name="connsiteX3" fmla="*/ 726652 w 1150822"/>
                  <a:gd name="connsiteY3" fmla="*/ 48675 h 156456"/>
                  <a:gd name="connsiteX4" fmla="*/ 726652 w 1150822"/>
                  <a:gd name="connsiteY4" fmla="*/ 156456 h 156456"/>
                  <a:gd name="connsiteX5" fmla="*/ 1150822 w 1150822"/>
                  <a:gd name="connsiteY5" fmla="*/ 156456 h 1564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50822" h="156456">
                    <a:moveTo>
                      <a:pt x="0" y="0"/>
                    </a:moveTo>
                    <a:lnTo>
                      <a:pt x="528474" y="0"/>
                    </a:lnTo>
                    <a:lnTo>
                      <a:pt x="528474" y="48675"/>
                    </a:lnTo>
                    <a:lnTo>
                      <a:pt x="726652" y="48675"/>
                    </a:lnTo>
                    <a:lnTo>
                      <a:pt x="726652" y="156456"/>
                    </a:lnTo>
                    <a:lnTo>
                      <a:pt x="1150822" y="156456"/>
                    </a:lnTo>
                  </a:path>
                </a:pathLst>
              </a:custGeom>
              <a:noFill/>
              <a:ln w="28575">
                <a:solidFill>
                  <a:schemeClr val="accent3"/>
                </a:solidFill>
                <a:miter lim="800000"/>
                <a:headEnd/>
                <a:tailEnd/>
              </a:ln>
            </p:spPr>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1800" b="1" i="0" u="none" strike="noStrike" kern="120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endParaRPr>
              </a:p>
            </p:txBody>
          </p:sp>
        </p:grpSp>
        <p:sp>
          <p:nvSpPr>
            <p:cNvPr id="3" name="Rectangle 2">
              <a:extLst>
                <a:ext uri="{FF2B5EF4-FFF2-40B4-BE49-F238E27FC236}">
                  <a16:creationId xmlns:a16="http://schemas.microsoft.com/office/drawing/2014/main" id="{AD2921CA-2BCC-D090-C97B-A605A265BA3B}"/>
                </a:ext>
              </a:extLst>
            </p:cNvPr>
            <p:cNvSpPr/>
            <p:nvPr/>
          </p:nvSpPr>
          <p:spPr bwMode="auto">
            <a:xfrm rot="16200000">
              <a:off x="1028100" y="3315346"/>
              <a:ext cx="1243555" cy="174942"/>
            </a:xfrm>
            <a:prstGeom prst="rect">
              <a:avLst/>
            </a:prstGeom>
            <a:solidFill>
              <a:schemeClr val="tx1"/>
            </a:solidFill>
            <a:ln w="0">
              <a:solidFill>
                <a:schemeClr val="tx1"/>
              </a:solidFill>
              <a:miter lim="800000"/>
              <a:headEnd/>
              <a:tailEnd/>
            </a:ln>
          </p:spPr>
          <p:txBody>
            <a:bodyPr rtlCol="0" anchor="b"/>
            <a:lstStyle/>
            <a:p>
              <a:pPr marL="0" marR="0" lvl="0" indent="0" algn="ctr" defTabSz="914400" rtl="0" eaLnBrk="1" fontAlgn="base" latinLnBrk="0" hangingPunct="1">
                <a:lnSpc>
                  <a:spcPct val="100000"/>
                </a:lnSpc>
                <a:spcBef>
                  <a:spcPct val="35000"/>
                </a:spcBef>
                <a:spcAft>
                  <a:spcPct val="25000"/>
                </a:spcAft>
                <a:buClr>
                  <a:srgbClr val="015873"/>
                </a:buClr>
                <a:buSzTx/>
                <a:buFontTx/>
                <a:buNone/>
                <a:tabLst/>
                <a:defRPr/>
              </a:pPr>
              <a:r>
                <a:rPr kumimoji="0" lang="en-US" sz="1800" b="1"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OS (%)</a:t>
              </a:r>
            </a:p>
          </p:txBody>
        </p:sp>
        <p:sp>
          <p:nvSpPr>
            <p:cNvPr id="7" name="Rectangle 6">
              <a:extLst>
                <a:ext uri="{FF2B5EF4-FFF2-40B4-BE49-F238E27FC236}">
                  <a16:creationId xmlns:a16="http://schemas.microsoft.com/office/drawing/2014/main" id="{14B3C9FB-7DF8-528B-36EB-22EE35821A27}"/>
                </a:ext>
              </a:extLst>
            </p:cNvPr>
            <p:cNvSpPr/>
            <p:nvPr/>
          </p:nvSpPr>
          <p:spPr bwMode="auto">
            <a:xfrm rot="10800000" flipV="1">
              <a:off x="4617162" y="5722411"/>
              <a:ext cx="1590517" cy="267732"/>
            </a:xfrm>
            <a:prstGeom prst="rect">
              <a:avLst/>
            </a:prstGeom>
            <a:solidFill>
              <a:schemeClr val="tx1"/>
            </a:solidFill>
            <a:ln w="0">
              <a:solidFill>
                <a:schemeClr val="tx1"/>
              </a:solidFill>
              <a:miter lim="800000"/>
              <a:headEnd/>
              <a:tailEnd/>
            </a:ln>
          </p:spPr>
          <p:txBody>
            <a:bodyPr rtlCol="0" anchor="b"/>
            <a:lstStyle/>
            <a:p>
              <a:pPr marL="0" marR="0" lvl="0" indent="0" algn="ctr" defTabSz="914400" rtl="0" eaLnBrk="1" fontAlgn="base" latinLnBrk="0" hangingPunct="1">
                <a:lnSpc>
                  <a:spcPct val="100000"/>
                </a:lnSpc>
                <a:spcBef>
                  <a:spcPct val="35000"/>
                </a:spcBef>
                <a:spcAft>
                  <a:spcPct val="25000"/>
                </a:spcAft>
                <a:buClr>
                  <a:srgbClr val="015873"/>
                </a:buClr>
                <a:buSzTx/>
                <a:buFontTx/>
                <a:buNone/>
                <a:tabLst/>
                <a:defRPr/>
              </a:pPr>
              <a:r>
                <a:rPr kumimoji="0" lang="en-US" sz="1800" b="1"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Mo</a:t>
              </a:r>
            </a:p>
          </p:txBody>
        </p:sp>
        <p:sp>
          <p:nvSpPr>
            <p:cNvPr id="2" name="Freeform: Shape 1">
              <a:extLst>
                <a:ext uri="{FF2B5EF4-FFF2-40B4-BE49-F238E27FC236}">
                  <a16:creationId xmlns:a16="http://schemas.microsoft.com/office/drawing/2014/main" id="{27D1C3C2-6E1B-9410-D294-A0D66281FAC7}"/>
                </a:ext>
              </a:extLst>
            </p:cNvPr>
            <p:cNvSpPr/>
            <p:nvPr/>
          </p:nvSpPr>
          <p:spPr bwMode="auto">
            <a:xfrm>
              <a:off x="2221499" y="1926692"/>
              <a:ext cx="6521451" cy="3313265"/>
            </a:xfrm>
            <a:custGeom>
              <a:avLst/>
              <a:gdLst>
                <a:gd name="connsiteX0" fmla="*/ 0 w 2508068"/>
                <a:gd name="connsiteY0" fmla="*/ 0 h 2830286"/>
                <a:gd name="connsiteX1" fmla="*/ 0 w 2508068"/>
                <a:gd name="connsiteY1" fmla="*/ 2830286 h 2830286"/>
                <a:gd name="connsiteX2" fmla="*/ 2508068 w 2508068"/>
                <a:gd name="connsiteY2" fmla="*/ 2830286 h 2830286"/>
              </a:gdLst>
              <a:ahLst/>
              <a:cxnLst>
                <a:cxn ang="0">
                  <a:pos x="connsiteX0" y="connsiteY0"/>
                </a:cxn>
                <a:cxn ang="0">
                  <a:pos x="connsiteX1" y="connsiteY1"/>
                </a:cxn>
                <a:cxn ang="0">
                  <a:pos x="connsiteX2" y="connsiteY2"/>
                </a:cxn>
              </a:cxnLst>
              <a:rect l="l" t="t" r="r" b="b"/>
              <a:pathLst>
                <a:path w="2508068" h="2830286">
                  <a:moveTo>
                    <a:pt x="0" y="0"/>
                  </a:moveTo>
                  <a:lnTo>
                    <a:pt x="0" y="2830286"/>
                  </a:lnTo>
                  <a:lnTo>
                    <a:pt x="2508068" y="2830286"/>
                  </a:lnTo>
                </a:path>
              </a:pathLst>
            </a:custGeom>
            <a:noFill/>
            <a:ln w="28575">
              <a:solidFill>
                <a:schemeClr val="bg1"/>
              </a:solidFill>
              <a:miter lim="800000"/>
              <a:headEnd/>
              <a:tailEnd/>
            </a:ln>
          </p:spPr>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1800" b="1" i="0" u="none" strike="noStrike" kern="120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endParaRPr>
            </a:p>
          </p:txBody>
        </p:sp>
        <p:grpSp>
          <p:nvGrpSpPr>
            <p:cNvPr id="5" name="Group 4">
              <a:extLst>
                <a:ext uri="{FF2B5EF4-FFF2-40B4-BE49-F238E27FC236}">
                  <a16:creationId xmlns:a16="http://schemas.microsoft.com/office/drawing/2014/main" id="{575817FF-CF66-DE05-5C89-6810E6D198E5}"/>
                </a:ext>
              </a:extLst>
            </p:cNvPr>
            <p:cNvGrpSpPr/>
            <p:nvPr/>
          </p:nvGrpSpPr>
          <p:grpSpPr>
            <a:xfrm>
              <a:off x="2138374" y="1950546"/>
              <a:ext cx="83125" cy="3289412"/>
              <a:chOff x="2094016" y="2095599"/>
              <a:chExt cx="83127" cy="2824744"/>
            </a:xfrm>
          </p:grpSpPr>
          <p:cxnSp>
            <p:nvCxnSpPr>
              <p:cNvPr id="8" name="Straight Connector 7">
                <a:extLst>
                  <a:ext uri="{FF2B5EF4-FFF2-40B4-BE49-F238E27FC236}">
                    <a16:creationId xmlns:a16="http://schemas.microsoft.com/office/drawing/2014/main" id="{BF5AF38F-8341-751D-283C-81BA201AC9A0}"/>
                  </a:ext>
                </a:extLst>
              </p:cNvPr>
              <p:cNvCxnSpPr>
                <a:cxnSpLocks/>
              </p:cNvCxnSpPr>
              <p:nvPr/>
            </p:nvCxnSpPr>
            <p:spPr bwMode="auto">
              <a:xfrm>
                <a:off x="2094016" y="2095599"/>
                <a:ext cx="83127" cy="0"/>
              </a:xfrm>
              <a:prstGeom prst="line">
                <a:avLst/>
              </a:prstGeom>
              <a:noFill/>
              <a:ln w="28575" cap="flat" cmpd="sng" algn="ctr">
                <a:solidFill>
                  <a:schemeClr val="bg1"/>
                </a:solidFill>
                <a:prstDash val="solid"/>
                <a:round/>
                <a:headEnd type="none" w="med" len="med"/>
                <a:tailEnd type="none" w="med" len="med"/>
              </a:ln>
              <a:effectLst/>
            </p:spPr>
          </p:cxnSp>
          <p:cxnSp>
            <p:nvCxnSpPr>
              <p:cNvPr id="9" name="Straight Connector 8">
                <a:extLst>
                  <a:ext uri="{FF2B5EF4-FFF2-40B4-BE49-F238E27FC236}">
                    <a16:creationId xmlns:a16="http://schemas.microsoft.com/office/drawing/2014/main" id="{4E6001C8-CEC3-A805-41EF-5CE8A48EA1F2}"/>
                  </a:ext>
                </a:extLst>
              </p:cNvPr>
              <p:cNvCxnSpPr>
                <a:cxnSpLocks/>
              </p:cNvCxnSpPr>
              <p:nvPr/>
            </p:nvCxnSpPr>
            <p:spPr bwMode="auto">
              <a:xfrm>
                <a:off x="2094016" y="2660548"/>
                <a:ext cx="83127" cy="0"/>
              </a:xfrm>
              <a:prstGeom prst="line">
                <a:avLst/>
              </a:prstGeom>
              <a:noFill/>
              <a:ln w="28575" cap="flat" cmpd="sng" algn="ctr">
                <a:solidFill>
                  <a:schemeClr val="bg1"/>
                </a:solidFill>
                <a:prstDash val="solid"/>
                <a:round/>
                <a:headEnd type="none" w="med" len="med"/>
                <a:tailEnd type="none" w="med" len="med"/>
              </a:ln>
              <a:effectLst/>
            </p:spPr>
          </p:cxnSp>
          <p:cxnSp>
            <p:nvCxnSpPr>
              <p:cNvPr id="10" name="Straight Connector 9">
                <a:extLst>
                  <a:ext uri="{FF2B5EF4-FFF2-40B4-BE49-F238E27FC236}">
                    <a16:creationId xmlns:a16="http://schemas.microsoft.com/office/drawing/2014/main" id="{D4CC5533-05F2-C036-317B-F771C65D7925}"/>
                  </a:ext>
                </a:extLst>
              </p:cNvPr>
              <p:cNvCxnSpPr>
                <a:cxnSpLocks/>
              </p:cNvCxnSpPr>
              <p:nvPr/>
            </p:nvCxnSpPr>
            <p:spPr bwMode="auto">
              <a:xfrm>
                <a:off x="2094016" y="3225497"/>
                <a:ext cx="83127" cy="0"/>
              </a:xfrm>
              <a:prstGeom prst="line">
                <a:avLst/>
              </a:prstGeom>
              <a:noFill/>
              <a:ln w="28575" cap="flat" cmpd="sng" algn="ctr">
                <a:solidFill>
                  <a:schemeClr val="bg1"/>
                </a:solidFill>
                <a:prstDash val="solid"/>
                <a:round/>
                <a:headEnd type="none" w="med" len="med"/>
                <a:tailEnd type="none" w="med" len="med"/>
              </a:ln>
              <a:effectLst/>
            </p:spPr>
          </p:cxnSp>
          <p:cxnSp>
            <p:nvCxnSpPr>
              <p:cNvPr id="11" name="Straight Connector 10">
                <a:extLst>
                  <a:ext uri="{FF2B5EF4-FFF2-40B4-BE49-F238E27FC236}">
                    <a16:creationId xmlns:a16="http://schemas.microsoft.com/office/drawing/2014/main" id="{218023EB-8B28-68BC-3736-32BCE5B5DB46}"/>
                  </a:ext>
                </a:extLst>
              </p:cNvPr>
              <p:cNvCxnSpPr>
                <a:cxnSpLocks/>
              </p:cNvCxnSpPr>
              <p:nvPr/>
            </p:nvCxnSpPr>
            <p:spPr bwMode="auto">
              <a:xfrm>
                <a:off x="2094016" y="3790446"/>
                <a:ext cx="83127" cy="0"/>
              </a:xfrm>
              <a:prstGeom prst="line">
                <a:avLst/>
              </a:prstGeom>
              <a:noFill/>
              <a:ln w="28575" cap="flat" cmpd="sng" algn="ctr">
                <a:solidFill>
                  <a:schemeClr val="bg1"/>
                </a:solidFill>
                <a:prstDash val="solid"/>
                <a:round/>
                <a:headEnd type="none" w="med" len="med"/>
                <a:tailEnd type="none" w="med" len="med"/>
              </a:ln>
              <a:effectLst/>
            </p:spPr>
          </p:cxnSp>
          <p:cxnSp>
            <p:nvCxnSpPr>
              <p:cNvPr id="12" name="Straight Connector 11">
                <a:extLst>
                  <a:ext uri="{FF2B5EF4-FFF2-40B4-BE49-F238E27FC236}">
                    <a16:creationId xmlns:a16="http://schemas.microsoft.com/office/drawing/2014/main" id="{C2E538FC-73F5-FEF9-7034-57BB13E7123E}"/>
                  </a:ext>
                </a:extLst>
              </p:cNvPr>
              <p:cNvCxnSpPr>
                <a:cxnSpLocks/>
              </p:cNvCxnSpPr>
              <p:nvPr/>
            </p:nvCxnSpPr>
            <p:spPr bwMode="auto">
              <a:xfrm>
                <a:off x="2094016" y="4355395"/>
                <a:ext cx="83127" cy="0"/>
              </a:xfrm>
              <a:prstGeom prst="line">
                <a:avLst/>
              </a:prstGeom>
              <a:noFill/>
              <a:ln w="28575" cap="flat" cmpd="sng" algn="ctr">
                <a:solidFill>
                  <a:schemeClr val="bg1"/>
                </a:solidFill>
                <a:prstDash val="solid"/>
                <a:round/>
                <a:headEnd type="none" w="med" len="med"/>
                <a:tailEnd type="none" w="med" len="med"/>
              </a:ln>
              <a:effectLst/>
            </p:spPr>
          </p:cxnSp>
          <p:cxnSp>
            <p:nvCxnSpPr>
              <p:cNvPr id="13" name="Straight Connector 12">
                <a:extLst>
                  <a:ext uri="{FF2B5EF4-FFF2-40B4-BE49-F238E27FC236}">
                    <a16:creationId xmlns:a16="http://schemas.microsoft.com/office/drawing/2014/main" id="{F28F0AC6-8D05-975C-3192-7B00677FFBFE}"/>
                  </a:ext>
                </a:extLst>
              </p:cNvPr>
              <p:cNvCxnSpPr>
                <a:cxnSpLocks/>
              </p:cNvCxnSpPr>
              <p:nvPr/>
            </p:nvCxnSpPr>
            <p:spPr bwMode="auto">
              <a:xfrm>
                <a:off x="2094016" y="4920343"/>
                <a:ext cx="83127" cy="0"/>
              </a:xfrm>
              <a:prstGeom prst="line">
                <a:avLst/>
              </a:prstGeom>
              <a:noFill/>
              <a:ln w="28575" cap="flat" cmpd="sng" algn="ctr">
                <a:solidFill>
                  <a:schemeClr val="bg1"/>
                </a:solidFill>
                <a:prstDash val="solid"/>
                <a:round/>
                <a:headEnd type="none" w="med" len="med"/>
                <a:tailEnd type="none" w="med" len="med"/>
              </a:ln>
              <a:effectLst/>
            </p:spPr>
          </p:cxnSp>
        </p:grpSp>
        <p:sp>
          <p:nvSpPr>
            <p:cNvPr id="18" name="TextBox 17">
              <a:extLst>
                <a:ext uri="{FF2B5EF4-FFF2-40B4-BE49-F238E27FC236}">
                  <a16:creationId xmlns:a16="http://schemas.microsoft.com/office/drawing/2014/main" id="{6AAD9071-CF06-90E9-E821-54BD79E1C0F3}"/>
                </a:ext>
              </a:extLst>
            </p:cNvPr>
            <p:cNvSpPr txBox="1"/>
            <p:nvPr/>
          </p:nvSpPr>
          <p:spPr bwMode="auto">
            <a:xfrm>
              <a:off x="1782014" y="2411708"/>
              <a:ext cx="41870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r" defTabSz="914400" rtl="0" eaLnBrk="0" fontAlgn="base" latinLnBrk="0" hangingPunct="0">
                <a:lnSpc>
                  <a:spcPct val="100000"/>
                </a:lnSpc>
                <a:spcBef>
                  <a:spcPct val="50000"/>
                </a:spcBef>
                <a:spcAft>
                  <a:spcPct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80</a:t>
              </a:r>
            </a:p>
          </p:txBody>
        </p:sp>
        <p:sp>
          <p:nvSpPr>
            <p:cNvPr id="19" name="TextBox 18">
              <a:extLst>
                <a:ext uri="{FF2B5EF4-FFF2-40B4-BE49-F238E27FC236}">
                  <a16:creationId xmlns:a16="http://schemas.microsoft.com/office/drawing/2014/main" id="{AA844B93-6437-DD43-DA89-920A8BA4900E}"/>
                </a:ext>
              </a:extLst>
            </p:cNvPr>
            <p:cNvSpPr txBox="1"/>
            <p:nvPr/>
          </p:nvSpPr>
          <p:spPr bwMode="auto">
            <a:xfrm>
              <a:off x="1782014" y="3080571"/>
              <a:ext cx="41870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r" defTabSz="914400" rtl="0" eaLnBrk="0" fontAlgn="base" latinLnBrk="0" hangingPunct="0">
                <a:lnSpc>
                  <a:spcPct val="100000"/>
                </a:lnSpc>
                <a:spcBef>
                  <a:spcPct val="50000"/>
                </a:spcBef>
                <a:spcAft>
                  <a:spcPct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60</a:t>
              </a:r>
            </a:p>
          </p:txBody>
        </p:sp>
        <p:sp>
          <p:nvSpPr>
            <p:cNvPr id="20" name="TextBox 19">
              <a:extLst>
                <a:ext uri="{FF2B5EF4-FFF2-40B4-BE49-F238E27FC236}">
                  <a16:creationId xmlns:a16="http://schemas.microsoft.com/office/drawing/2014/main" id="{76BA0E15-AEE5-4E0F-CEF4-DED3DC67E967}"/>
                </a:ext>
              </a:extLst>
            </p:cNvPr>
            <p:cNvSpPr txBox="1"/>
            <p:nvPr/>
          </p:nvSpPr>
          <p:spPr bwMode="auto">
            <a:xfrm>
              <a:off x="1782014" y="3733092"/>
              <a:ext cx="41870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r" defTabSz="914400" rtl="0" eaLnBrk="0" fontAlgn="base" latinLnBrk="0" hangingPunct="0">
                <a:lnSpc>
                  <a:spcPct val="100000"/>
                </a:lnSpc>
                <a:spcBef>
                  <a:spcPct val="50000"/>
                </a:spcBef>
                <a:spcAft>
                  <a:spcPct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40</a:t>
              </a:r>
            </a:p>
          </p:txBody>
        </p:sp>
        <p:sp>
          <p:nvSpPr>
            <p:cNvPr id="21" name="TextBox 20">
              <a:extLst>
                <a:ext uri="{FF2B5EF4-FFF2-40B4-BE49-F238E27FC236}">
                  <a16:creationId xmlns:a16="http://schemas.microsoft.com/office/drawing/2014/main" id="{2D1416DE-2BE1-1FBC-3BA5-5241AEFCFFEC}"/>
                </a:ext>
              </a:extLst>
            </p:cNvPr>
            <p:cNvSpPr txBox="1"/>
            <p:nvPr/>
          </p:nvSpPr>
          <p:spPr bwMode="auto">
            <a:xfrm>
              <a:off x="1782014" y="4377706"/>
              <a:ext cx="41870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r" defTabSz="914400" rtl="0" eaLnBrk="0" fontAlgn="base" latinLnBrk="0" hangingPunct="0">
                <a:lnSpc>
                  <a:spcPct val="100000"/>
                </a:lnSpc>
                <a:spcBef>
                  <a:spcPct val="50000"/>
                </a:spcBef>
                <a:spcAft>
                  <a:spcPct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20</a:t>
              </a:r>
            </a:p>
          </p:txBody>
        </p:sp>
        <p:sp>
          <p:nvSpPr>
            <p:cNvPr id="23" name="TextBox 22">
              <a:extLst>
                <a:ext uri="{FF2B5EF4-FFF2-40B4-BE49-F238E27FC236}">
                  <a16:creationId xmlns:a16="http://schemas.microsoft.com/office/drawing/2014/main" id="{67826222-9D91-5142-0AB0-D588A5F3A38B}"/>
                </a:ext>
              </a:extLst>
            </p:cNvPr>
            <p:cNvSpPr txBox="1"/>
            <p:nvPr/>
          </p:nvSpPr>
          <p:spPr bwMode="auto">
            <a:xfrm>
              <a:off x="1620449" y="1771075"/>
              <a:ext cx="53572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r" defTabSz="914400" rtl="0" eaLnBrk="0" fontAlgn="base" latinLnBrk="0" hangingPunct="0">
                <a:lnSpc>
                  <a:spcPct val="100000"/>
                </a:lnSpc>
                <a:spcBef>
                  <a:spcPct val="50000"/>
                </a:spcBef>
                <a:spcAft>
                  <a:spcPct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100</a:t>
              </a:r>
            </a:p>
          </p:txBody>
        </p:sp>
        <p:grpSp>
          <p:nvGrpSpPr>
            <p:cNvPr id="52" name="Group 51">
              <a:extLst>
                <a:ext uri="{FF2B5EF4-FFF2-40B4-BE49-F238E27FC236}">
                  <a16:creationId xmlns:a16="http://schemas.microsoft.com/office/drawing/2014/main" id="{7203613E-7F5E-4100-6925-E9B16316EC4C}"/>
                </a:ext>
              </a:extLst>
            </p:cNvPr>
            <p:cNvGrpSpPr/>
            <p:nvPr/>
          </p:nvGrpSpPr>
          <p:grpSpPr>
            <a:xfrm>
              <a:off x="2222115" y="5239957"/>
              <a:ext cx="6516766" cy="89365"/>
              <a:chOff x="2694726" y="4913465"/>
              <a:chExt cx="6516766" cy="89365"/>
            </a:xfrm>
          </p:grpSpPr>
          <p:grpSp>
            <p:nvGrpSpPr>
              <p:cNvPr id="24" name="Group 23">
                <a:extLst>
                  <a:ext uri="{FF2B5EF4-FFF2-40B4-BE49-F238E27FC236}">
                    <a16:creationId xmlns:a16="http://schemas.microsoft.com/office/drawing/2014/main" id="{18B512CB-CB4E-95AE-8121-995ED686C568}"/>
                  </a:ext>
                </a:extLst>
              </p:cNvPr>
              <p:cNvGrpSpPr/>
              <p:nvPr/>
            </p:nvGrpSpPr>
            <p:grpSpPr>
              <a:xfrm rot="5400000">
                <a:off x="3461518" y="4146675"/>
                <a:ext cx="89113" cy="1622697"/>
                <a:chOff x="2094016" y="2095599"/>
                <a:chExt cx="83127" cy="2824744"/>
              </a:xfrm>
            </p:grpSpPr>
            <p:cxnSp>
              <p:nvCxnSpPr>
                <p:cNvPr id="25" name="Straight Connector 24">
                  <a:extLst>
                    <a:ext uri="{FF2B5EF4-FFF2-40B4-BE49-F238E27FC236}">
                      <a16:creationId xmlns:a16="http://schemas.microsoft.com/office/drawing/2014/main" id="{71252ED3-E742-6AE0-B39C-B1DB93939B5E}"/>
                    </a:ext>
                  </a:extLst>
                </p:cNvPr>
                <p:cNvCxnSpPr>
                  <a:cxnSpLocks/>
                </p:cNvCxnSpPr>
                <p:nvPr/>
              </p:nvCxnSpPr>
              <p:spPr bwMode="auto">
                <a:xfrm>
                  <a:off x="2094016" y="2095599"/>
                  <a:ext cx="83127" cy="0"/>
                </a:xfrm>
                <a:prstGeom prst="line">
                  <a:avLst/>
                </a:prstGeom>
                <a:noFill/>
                <a:ln w="28575" cap="flat" cmpd="sng" algn="ctr">
                  <a:solidFill>
                    <a:schemeClr val="bg1"/>
                  </a:solidFill>
                  <a:prstDash val="solid"/>
                  <a:round/>
                  <a:headEnd type="none" w="med" len="med"/>
                  <a:tailEnd type="none" w="med" len="med"/>
                </a:ln>
                <a:effectLst/>
              </p:spPr>
            </p:cxnSp>
            <p:cxnSp>
              <p:nvCxnSpPr>
                <p:cNvPr id="26" name="Straight Connector 25">
                  <a:extLst>
                    <a:ext uri="{FF2B5EF4-FFF2-40B4-BE49-F238E27FC236}">
                      <a16:creationId xmlns:a16="http://schemas.microsoft.com/office/drawing/2014/main" id="{DB714860-4AAA-A517-67A1-3F894C4F3307}"/>
                    </a:ext>
                  </a:extLst>
                </p:cNvPr>
                <p:cNvCxnSpPr>
                  <a:cxnSpLocks/>
                </p:cNvCxnSpPr>
                <p:nvPr/>
              </p:nvCxnSpPr>
              <p:spPr bwMode="auto">
                <a:xfrm>
                  <a:off x="2094016" y="2660548"/>
                  <a:ext cx="83127" cy="0"/>
                </a:xfrm>
                <a:prstGeom prst="line">
                  <a:avLst/>
                </a:prstGeom>
                <a:noFill/>
                <a:ln w="28575" cap="flat" cmpd="sng" algn="ctr">
                  <a:solidFill>
                    <a:schemeClr val="bg1"/>
                  </a:solidFill>
                  <a:prstDash val="solid"/>
                  <a:round/>
                  <a:headEnd type="none" w="med" len="med"/>
                  <a:tailEnd type="none" w="med" len="med"/>
                </a:ln>
                <a:effectLst/>
              </p:spPr>
            </p:cxnSp>
            <p:cxnSp>
              <p:nvCxnSpPr>
                <p:cNvPr id="27" name="Straight Connector 26">
                  <a:extLst>
                    <a:ext uri="{FF2B5EF4-FFF2-40B4-BE49-F238E27FC236}">
                      <a16:creationId xmlns:a16="http://schemas.microsoft.com/office/drawing/2014/main" id="{D43D79DE-160A-88B4-62FC-7515EAA0CF61}"/>
                    </a:ext>
                  </a:extLst>
                </p:cNvPr>
                <p:cNvCxnSpPr>
                  <a:cxnSpLocks/>
                </p:cNvCxnSpPr>
                <p:nvPr/>
              </p:nvCxnSpPr>
              <p:spPr bwMode="auto">
                <a:xfrm>
                  <a:off x="2094016" y="3225497"/>
                  <a:ext cx="83127" cy="0"/>
                </a:xfrm>
                <a:prstGeom prst="line">
                  <a:avLst/>
                </a:prstGeom>
                <a:noFill/>
                <a:ln w="28575" cap="flat" cmpd="sng" algn="ctr">
                  <a:solidFill>
                    <a:schemeClr val="bg1"/>
                  </a:solidFill>
                  <a:prstDash val="solid"/>
                  <a:round/>
                  <a:headEnd type="none" w="med" len="med"/>
                  <a:tailEnd type="none" w="med" len="med"/>
                </a:ln>
                <a:effectLst/>
              </p:spPr>
            </p:cxnSp>
            <p:cxnSp>
              <p:nvCxnSpPr>
                <p:cNvPr id="28" name="Straight Connector 27">
                  <a:extLst>
                    <a:ext uri="{FF2B5EF4-FFF2-40B4-BE49-F238E27FC236}">
                      <a16:creationId xmlns:a16="http://schemas.microsoft.com/office/drawing/2014/main" id="{13F6CE39-4290-68AC-77F7-5BDDD5440FCF}"/>
                    </a:ext>
                  </a:extLst>
                </p:cNvPr>
                <p:cNvCxnSpPr>
                  <a:cxnSpLocks/>
                </p:cNvCxnSpPr>
                <p:nvPr/>
              </p:nvCxnSpPr>
              <p:spPr bwMode="auto">
                <a:xfrm>
                  <a:off x="2094016" y="3790446"/>
                  <a:ext cx="83127" cy="0"/>
                </a:xfrm>
                <a:prstGeom prst="line">
                  <a:avLst/>
                </a:prstGeom>
                <a:noFill/>
                <a:ln w="28575" cap="flat" cmpd="sng" algn="ctr">
                  <a:solidFill>
                    <a:schemeClr val="bg1"/>
                  </a:solidFill>
                  <a:prstDash val="solid"/>
                  <a:round/>
                  <a:headEnd type="none" w="med" len="med"/>
                  <a:tailEnd type="none" w="med" len="med"/>
                </a:ln>
                <a:effectLst/>
              </p:spPr>
            </p:cxnSp>
            <p:cxnSp>
              <p:nvCxnSpPr>
                <p:cNvPr id="29" name="Straight Connector 28">
                  <a:extLst>
                    <a:ext uri="{FF2B5EF4-FFF2-40B4-BE49-F238E27FC236}">
                      <a16:creationId xmlns:a16="http://schemas.microsoft.com/office/drawing/2014/main" id="{93557283-734B-07A7-A4B7-DA6FADEC39D2}"/>
                    </a:ext>
                  </a:extLst>
                </p:cNvPr>
                <p:cNvCxnSpPr>
                  <a:cxnSpLocks/>
                </p:cNvCxnSpPr>
                <p:nvPr/>
              </p:nvCxnSpPr>
              <p:spPr bwMode="auto">
                <a:xfrm>
                  <a:off x="2094016" y="4355395"/>
                  <a:ext cx="83127" cy="0"/>
                </a:xfrm>
                <a:prstGeom prst="line">
                  <a:avLst/>
                </a:prstGeom>
                <a:noFill/>
                <a:ln w="28575" cap="flat" cmpd="sng" algn="ctr">
                  <a:solidFill>
                    <a:schemeClr val="bg1"/>
                  </a:solidFill>
                  <a:prstDash val="solid"/>
                  <a:round/>
                  <a:headEnd type="none" w="med" len="med"/>
                  <a:tailEnd type="none" w="med" len="med"/>
                </a:ln>
                <a:effectLst/>
              </p:spPr>
            </p:cxnSp>
            <p:cxnSp>
              <p:nvCxnSpPr>
                <p:cNvPr id="30" name="Straight Connector 29">
                  <a:extLst>
                    <a:ext uri="{FF2B5EF4-FFF2-40B4-BE49-F238E27FC236}">
                      <a16:creationId xmlns:a16="http://schemas.microsoft.com/office/drawing/2014/main" id="{23A48113-9C76-898C-16AF-DD35153C42E1}"/>
                    </a:ext>
                  </a:extLst>
                </p:cNvPr>
                <p:cNvCxnSpPr>
                  <a:cxnSpLocks/>
                </p:cNvCxnSpPr>
                <p:nvPr/>
              </p:nvCxnSpPr>
              <p:spPr bwMode="auto">
                <a:xfrm>
                  <a:off x="2094016" y="4920343"/>
                  <a:ext cx="83127" cy="0"/>
                </a:xfrm>
                <a:prstGeom prst="line">
                  <a:avLst/>
                </a:prstGeom>
                <a:noFill/>
                <a:ln w="28575" cap="flat" cmpd="sng" algn="ctr">
                  <a:solidFill>
                    <a:schemeClr val="bg1"/>
                  </a:solidFill>
                  <a:prstDash val="solid"/>
                  <a:round/>
                  <a:headEnd type="none" w="med" len="med"/>
                  <a:tailEnd type="none" w="med" len="med"/>
                </a:ln>
                <a:effectLst/>
              </p:spPr>
            </p:cxnSp>
          </p:grpSp>
          <p:grpSp>
            <p:nvGrpSpPr>
              <p:cNvPr id="31" name="Group 30">
                <a:extLst>
                  <a:ext uri="{FF2B5EF4-FFF2-40B4-BE49-F238E27FC236}">
                    <a16:creationId xmlns:a16="http://schemas.microsoft.com/office/drawing/2014/main" id="{5908EF4F-70A0-CDA7-E6C9-2E46A38181E2}"/>
                  </a:ext>
                </a:extLst>
              </p:cNvPr>
              <p:cNvGrpSpPr/>
              <p:nvPr/>
            </p:nvGrpSpPr>
            <p:grpSpPr>
              <a:xfrm rot="5400000">
                <a:off x="5419145" y="4146673"/>
                <a:ext cx="89113" cy="1622697"/>
                <a:chOff x="2094016" y="2095599"/>
                <a:chExt cx="83127" cy="2824744"/>
              </a:xfrm>
            </p:grpSpPr>
            <p:cxnSp>
              <p:nvCxnSpPr>
                <p:cNvPr id="32" name="Straight Connector 31">
                  <a:extLst>
                    <a:ext uri="{FF2B5EF4-FFF2-40B4-BE49-F238E27FC236}">
                      <a16:creationId xmlns:a16="http://schemas.microsoft.com/office/drawing/2014/main" id="{827E9BC9-795E-BD36-BEA5-3831DEE1F568}"/>
                    </a:ext>
                  </a:extLst>
                </p:cNvPr>
                <p:cNvCxnSpPr>
                  <a:cxnSpLocks/>
                </p:cNvCxnSpPr>
                <p:nvPr/>
              </p:nvCxnSpPr>
              <p:spPr bwMode="auto">
                <a:xfrm>
                  <a:off x="2094016" y="2095599"/>
                  <a:ext cx="83127" cy="0"/>
                </a:xfrm>
                <a:prstGeom prst="line">
                  <a:avLst/>
                </a:prstGeom>
                <a:noFill/>
                <a:ln w="28575" cap="flat" cmpd="sng" algn="ctr">
                  <a:solidFill>
                    <a:schemeClr val="bg1"/>
                  </a:solidFill>
                  <a:prstDash val="solid"/>
                  <a:round/>
                  <a:headEnd type="none" w="med" len="med"/>
                  <a:tailEnd type="none" w="med" len="med"/>
                </a:ln>
                <a:effectLst/>
              </p:spPr>
            </p:cxnSp>
            <p:cxnSp>
              <p:nvCxnSpPr>
                <p:cNvPr id="33" name="Straight Connector 32">
                  <a:extLst>
                    <a:ext uri="{FF2B5EF4-FFF2-40B4-BE49-F238E27FC236}">
                      <a16:creationId xmlns:a16="http://schemas.microsoft.com/office/drawing/2014/main" id="{7AFBB8C2-5E6D-6CEC-F914-D3D0E8E77BF4}"/>
                    </a:ext>
                  </a:extLst>
                </p:cNvPr>
                <p:cNvCxnSpPr>
                  <a:cxnSpLocks/>
                </p:cNvCxnSpPr>
                <p:nvPr/>
              </p:nvCxnSpPr>
              <p:spPr bwMode="auto">
                <a:xfrm>
                  <a:off x="2094016" y="2660548"/>
                  <a:ext cx="83127" cy="0"/>
                </a:xfrm>
                <a:prstGeom prst="line">
                  <a:avLst/>
                </a:prstGeom>
                <a:noFill/>
                <a:ln w="28575" cap="flat" cmpd="sng" algn="ctr">
                  <a:solidFill>
                    <a:schemeClr val="bg1"/>
                  </a:solidFill>
                  <a:prstDash val="solid"/>
                  <a:round/>
                  <a:headEnd type="none" w="med" len="med"/>
                  <a:tailEnd type="none" w="med" len="med"/>
                </a:ln>
                <a:effectLst/>
              </p:spPr>
            </p:cxnSp>
            <p:cxnSp>
              <p:nvCxnSpPr>
                <p:cNvPr id="34" name="Straight Connector 33">
                  <a:extLst>
                    <a:ext uri="{FF2B5EF4-FFF2-40B4-BE49-F238E27FC236}">
                      <a16:creationId xmlns:a16="http://schemas.microsoft.com/office/drawing/2014/main" id="{E2BEF96E-52E9-FF47-A2CD-2E74B6F63F0E}"/>
                    </a:ext>
                  </a:extLst>
                </p:cNvPr>
                <p:cNvCxnSpPr>
                  <a:cxnSpLocks/>
                </p:cNvCxnSpPr>
                <p:nvPr/>
              </p:nvCxnSpPr>
              <p:spPr bwMode="auto">
                <a:xfrm>
                  <a:off x="2094016" y="3225497"/>
                  <a:ext cx="83127" cy="0"/>
                </a:xfrm>
                <a:prstGeom prst="line">
                  <a:avLst/>
                </a:prstGeom>
                <a:noFill/>
                <a:ln w="28575" cap="flat" cmpd="sng" algn="ctr">
                  <a:solidFill>
                    <a:schemeClr val="bg1"/>
                  </a:solidFill>
                  <a:prstDash val="solid"/>
                  <a:round/>
                  <a:headEnd type="none" w="med" len="med"/>
                  <a:tailEnd type="none" w="med" len="med"/>
                </a:ln>
                <a:effectLst/>
              </p:spPr>
            </p:cxnSp>
            <p:cxnSp>
              <p:nvCxnSpPr>
                <p:cNvPr id="35" name="Straight Connector 34">
                  <a:extLst>
                    <a:ext uri="{FF2B5EF4-FFF2-40B4-BE49-F238E27FC236}">
                      <a16:creationId xmlns:a16="http://schemas.microsoft.com/office/drawing/2014/main" id="{C7AE7924-A18E-391B-EFE4-29791780AB2C}"/>
                    </a:ext>
                  </a:extLst>
                </p:cNvPr>
                <p:cNvCxnSpPr>
                  <a:cxnSpLocks/>
                </p:cNvCxnSpPr>
                <p:nvPr/>
              </p:nvCxnSpPr>
              <p:spPr bwMode="auto">
                <a:xfrm>
                  <a:off x="2094016" y="3790446"/>
                  <a:ext cx="83127" cy="0"/>
                </a:xfrm>
                <a:prstGeom prst="line">
                  <a:avLst/>
                </a:prstGeom>
                <a:noFill/>
                <a:ln w="28575" cap="flat" cmpd="sng" algn="ctr">
                  <a:solidFill>
                    <a:schemeClr val="bg1"/>
                  </a:solidFill>
                  <a:prstDash val="solid"/>
                  <a:round/>
                  <a:headEnd type="none" w="med" len="med"/>
                  <a:tailEnd type="none" w="med" len="med"/>
                </a:ln>
                <a:effectLst/>
              </p:spPr>
            </p:cxnSp>
            <p:cxnSp>
              <p:nvCxnSpPr>
                <p:cNvPr id="36" name="Straight Connector 35">
                  <a:extLst>
                    <a:ext uri="{FF2B5EF4-FFF2-40B4-BE49-F238E27FC236}">
                      <a16:creationId xmlns:a16="http://schemas.microsoft.com/office/drawing/2014/main" id="{66048D19-8AF6-EE8A-E55F-B48E6A2A4B7D}"/>
                    </a:ext>
                  </a:extLst>
                </p:cNvPr>
                <p:cNvCxnSpPr>
                  <a:cxnSpLocks/>
                </p:cNvCxnSpPr>
                <p:nvPr/>
              </p:nvCxnSpPr>
              <p:spPr bwMode="auto">
                <a:xfrm>
                  <a:off x="2094016" y="4355395"/>
                  <a:ext cx="83127" cy="0"/>
                </a:xfrm>
                <a:prstGeom prst="line">
                  <a:avLst/>
                </a:prstGeom>
                <a:noFill/>
                <a:ln w="28575" cap="flat" cmpd="sng" algn="ctr">
                  <a:solidFill>
                    <a:schemeClr val="bg1"/>
                  </a:solidFill>
                  <a:prstDash val="solid"/>
                  <a:round/>
                  <a:headEnd type="none" w="med" len="med"/>
                  <a:tailEnd type="none" w="med" len="med"/>
                </a:ln>
                <a:effectLst/>
              </p:spPr>
            </p:cxnSp>
            <p:cxnSp>
              <p:nvCxnSpPr>
                <p:cNvPr id="37" name="Straight Connector 36">
                  <a:extLst>
                    <a:ext uri="{FF2B5EF4-FFF2-40B4-BE49-F238E27FC236}">
                      <a16:creationId xmlns:a16="http://schemas.microsoft.com/office/drawing/2014/main" id="{F97E58AD-9185-FDFB-ACF0-9CA2DE6B7BA5}"/>
                    </a:ext>
                  </a:extLst>
                </p:cNvPr>
                <p:cNvCxnSpPr>
                  <a:cxnSpLocks/>
                </p:cNvCxnSpPr>
                <p:nvPr/>
              </p:nvCxnSpPr>
              <p:spPr bwMode="auto">
                <a:xfrm>
                  <a:off x="2094016" y="4920343"/>
                  <a:ext cx="83127" cy="0"/>
                </a:xfrm>
                <a:prstGeom prst="line">
                  <a:avLst/>
                </a:prstGeom>
                <a:noFill/>
                <a:ln w="28575" cap="flat" cmpd="sng" algn="ctr">
                  <a:solidFill>
                    <a:schemeClr val="bg1"/>
                  </a:solidFill>
                  <a:prstDash val="solid"/>
                  <a:round/>
                  <a:headEnd type="none" w="med" len="med"/>
                  <a:tailEnd type="none" w="med" len="med"/>
                </a:ln>
                <a:effectLst/>
              </p:spPr>
            </p:cxnSp>
          </p:grpSp>
          <p:grpSp>
            <p:nvGrpSpPr>
              <p:cNvPr id="38" name="Group 37">
                <a:extLst>
                  <a:ext uri="{FF2B5EF4-FFF2-40B4-BE49-F238E27FC236}">
                    <a16:creationId xmlns:a16="http://schemas.microsoft.com/office/drawing/2014/main" id="{2B76ACEE-6660-A19D-7CD8-C006BB22D669}"/>
                  </a:ext>
                </a:extLst>
              </p:cNvPr>
              <p:cNvGrpSpPr/>
              <p:nvPr/>
            </p:nvGrpSpPr>
            <p:grpSpPr>
              <a:xfrm rot="5400000">
                <a:off x="7371577" y="4146925"/>
                <a:ext cx="89113" cy="1622697"/>
                <a:chOff x="2094016" y="2095599"/>
                <a:chExt cx="83127" cy="2824744"/>
              </a:xfrm>
            </p:grpSpPr>
            <p:cxnSp>
              <p:nvCxnSpPr>
                <p:cNvPr id="39" name="Straight Connector 38">
                  <a:extLst>
                    <a:ext uri="{FF2B5EF4-FFF2-40B4-BE49-F238E27FC236}">
                      <a16:creationId xmlns:a16="http://schemas.microsoft.com/office/drawing/2014/main" id="{3D0725B7-DE5F-D43D-850E-921246C6C796}"/>
                    </a:ext>
                  </a:extLst>
                </p:cNvPr>
                <p:cNvCxnSpPr>
                  <a:cxnSpLocks/>
                </p:cNvCxnSpPr>
                <p:nvPr/>
              </p:nvCxnSpPr>
              <p:spPr bwMode="auto">
                <a:xfrm>
                  <a:off x="2094016" y="2095599"/>
                  <a:ext cx="83127" cy="0"/>
                </a:xfrm>
                <a:prstGeom prst="line">
                  <a:avLst/>
                </a:prstGeom>
                <a:noFill/>
                <a:ln w="28575" cap="flat" cmpd="sng" algn="ctr">
                  <a:solidFill>
                    <a:schemeClr val="bg1"/>
                  </a:solidFill>
                  <a:prstDash val="solid"/>
                  <a:round/>
                  <a:headEnd type="none" w="med" len="med"/>
                  <a:tailEnd type="none" w="med" len="med"/>
                </a:ln>
                <a:effectLst/>
              </p:spPr>
            </p:cxnSp>
            <p:cxnSp>
              <p:nvCxnSpPr>
                <p:cNvPr id="40" name="Straight Connector 39">
                  <a:extLst>
                    <a:ext uri="{FF2B5EF4-FFF2-40B4-BE49-F238E27FC236}">
                      <a16:creationId xmlns:a16="http://schemas.microsoft.com/office/drawing/2014/main" id="{072F436C-FAD6-FE9A-A5CA-9393AFBFDAAF}"/>
                    </a:ext>
                  </a:extLst>
                </p:cNvPr>
                <p:cNvCxnSpPr>
                  <a:cxnSpLocks/>
                </p:cNvCxnSpPr>
                <p:nvPr/>
              </p:nvCxnSpPr>
              <p:spPr bwMode="auto">
                <a:xfrm>
                  <a:off x="2094016" y="2660548"/>
                  <a:ext cx="83127" cy="0"/>
                </a:xfrm>
                <a:prstGeom prst="line">
                  <a:avLst/>
                </a:prstGeom>
                <a:noFill/>
                <a:ln w="28575" cap="flat" cmpd="sng" algn="ctr">
                  <a:solidFill>
                    <a:schemeClr val="bg1"/>
                  </a:solidFill>
                  <a:prstDash val="solid"/>
                  <a:round/>
                  <a:headEnd type="none" w="med" len="med"/>
                  <a:tailEnd type="none" w="med" len="med"/>
                </a:ln>
                <a:effectLst/>
              </p:spPr>
            </p:cxnSp>
            <p:cxnSp>
              <p:nvCxnSpPr>
                <p:cNvPr id="41" name="Straight Connector 40">
                  <a:extLst>
                    <a:ext uri="{FF2B5EF4-FFF2-40B4-BE49-F238E27FC236}">
                      <a16:creationId xmlns:a16="http://schemas.microsoft.com/office/drawing/2014/main" id="{69DCBA07-2F4E-5C9A-539D-33A491E21653}"/>
                    </a:ext>
                  </a:extLst>
                </p:cNvPr>
                <p:cNvCxnSpPr>
                  <a:cxnSpLocks/>
                </p:cNvCxnSpPr>
                <p:nvPr/>
              </p:nvCxnSpPr>
              <p:spPr bwMode="auto">
                <a:xfrm>
                  <a:off x="2094016" y="3225497"/>
                  <a:ext cx="83127" cy="0"/>
                </a:xfrm>
                <a:prstGeom prst="line">
                  <a:avLst/>
                </a:prstGeom>
                <a:noFill/>
                <a:ln w="28575" cap="flat" cmpd="sng" algn="ctr">
                  <a:solidFill>
                    <a:schemeClr val="bg1"/>
                  </a:solidFill>
                  <a:prstDash val="solid"/>
                  <a:round/>
                  <a:headEnd type="none" w="med" len="med"/>
                  <a:tailEnd type="none" w="med" len="med"/>
                </a:ln>
                <a:effectLst/>
              </p:spPr>
            </p:cxnSp>
            <p:cxnSp>
              <p:nvCxnSpPr>
                <p:cNvPr id="42" name="Straight Connector 41">
                  <a:extLst>
                    <a:ext uri="{FF2B5EF4-FFF2-40B4-BE49-F238E27FC236}">
                      <a16:creationId xmlns:a16="http://schemas.microsoft.com/office/drawing/2014/main" id="{56B7EA8D-F17B-AA6E-3291-BC6AD00FD683}"/>
                    </a:ext>
                  </a:extLst>
                </p:cNvPr>
                <p:cNvCxnSpPr>
                  <a:cxnSpLocks/>
                </p:cNvCxnSpPr>
                <p:nvPr/>
              </p:nvCxnSpPr>
              <p:spPr bwMode="auto">
                <a:xfrm>
                  <a:off x="2094016" y="3790446"/>
                  <a:ext cx="83127" cy="0"/>
                </a:xfrm>
                <a:prstGeom prst="line">
                  <a:avLst/>
                </a:prstGeom>
                <a:noFill/>
                <a:ln w="28575" cap="flat" cmpd="sng" algn="ctr">
                  <a:solidFill>
                    <a:schemeClr val="bg1"/>
                  </a:solidFill>
                  <a:prstDash val="solid"/>
                  <a:round/>
                  <a:headEnd type="none" w="med" len="med"/>
                  <a:tailEnd type="none" w="med" len="med"/>
                </a:ln>
                <a:effectLst/>
              </p:spPr>
            </p:cxnSp>
            <p:cxnSp>
              <p:nvCxnSpPr>
                <p:cNvPr id="43" name="Straight Connector 42">
                  <a:extLst>
                    <a:ext uri="{FF2B5EF4-FFF2-40B4-BE49-F238E27FC236}">
                      <a16:creationId xmlns:a16="http://schemas.microsoft.com/office/drawing/2014/main" id="{ABCF70CC-5B08-C2EF-CD4B-A97733676930}"/>
                    </a:ext>
                  </a:extLst>
                </p:cNvPr>
                <p:cNvCxnSpPr>
                  <a:cxnSpLocks/>
                </p:cNvCxnSpPr>
                <p:nvPr/>
              </p:nvCxnSpPr>
              <p:spPr bwMode="auto">
                <a:xfrm>
                  <a:off x="2094016" y="4355395"/>
                  <a:ext cx="83127" cy="0"/>
                </a:xfrm>
                <a:prstGeom prst="line">
                  <a:avLst/>
                </a:prstGeom>
                <a:noFill/>
                <a:ln w="28575" cap="flat" cmpd="sng" algn="ctr">
                  <a:solidFill>
                    <a:schemeClr val="bg1"/>
                  </a:solidFill>
                  <a:prstDash val="solid"/>
                  <a:round/>
                  <a:headEnd type="none" w="med" len="med"/>
                  <a:tailEnd type="none" w="med" len="med"/>
                </a:ln>
                <a:effectLst/>
              </p:spPr>
            </p:cxnSp>
            <p:cxnSp>
              <p:nvCxnSpPr>
                <p:cNvPr id="44" name="Straight Connector 43">
                  <a:extLst>
                    <a:ext uri="{FF2B5EF4-FFF2-40B4-BE49-F238E27FC236}">
                      <a16:creationId xmlns:a16="http://schemas.microsoft.com/office/drawing/2014/main" id="{907543AB-6724-42DD-3597-62D7B33D118C}"/>
                    </a:ext>
                  </a:extLst>
                </p:cNvPr>
                <p:cNvCxnSpPr>
                  <a:cxnSpLocks/>
                </p:cNvCxnSpPr>
                <p:nvPr/>
              </p:nvCxnSpPr>
              <p:spPr bwMode="auto">
                <a:xfrm>
                  <a:off x="2094016" y="4920343"/>
                  <a:ext cx="83127" cy="0"/>
                </a:xfrm>
                <a:prstGeom prst="line">
                  <a:avLst/>
                </a:prstGeom>
                <a:noFill/>
                <a:ln w="28575" cap="flat" cmpd="sng" algn="ctr">
                  <a:solidFill>
                    <a:schemeClr val="bg1"/>
                  </a:solidFill>
                  <a:prstDash val="solid"/>
                  <a:round/>
                  <a:headEnd type="none" w="med" len="med"/>
                  <a:tailEnd type="none" w="med" len="med"/>
                </a:ln>
                <a:effectLst/>
              </p:spPr>
            </p:cxnSp>
          </p:grpSp>
          <p:grpSp>
            <p:nvGrpSpPr>
              <p:cNvPr id="45" name="Group 44">
                <a:extLst>
                  <a:ext uri="{FF2B5EF4-FFF2-40B4-BE49-F238E27FC236}">
                    <a16:creationId xmlns:a16="http://schemas.microsoft.com/office/drawing/2014/main" id="{08673ECF-9A80-23F0-18C6-CC80060DCD5F}"/>
                  </a:ext>
                </a:extLst>
              </p:cNvPr>
              <p:cNvGrpSpPr/>
              <p:nvPr/>
            </p:nvGrpSpPr>
            <p:grpSpPr>
              <a:xfrm rot="5400000">
                <a:off x="8842396" y="4633733"/>
                <a:ext cx="89113" cy="649078"/>
                <a:chOff x="2094016" y="3790446"/>
                <a:chExt cx="83127" cy="1129897"/>
              </a:xfrm>
            </p:grpSpPr>
            <p:cxnSp>
              <p:nvCxnSpPr>
                <p:cNvPr id="49" name="Straight Connector 48">
                  <a:extLst>
                    <a:ext uri="{FF2B5EF4-FFF2-40B4-BE49-F238E27FC236}">
                      <a16:creationId xmlns:a16="http://schemas.microsoft.com/office/drawing/2014/main" id="{D913B582-3481-705A-373D-32E046D28D06}"/>
                    </a:ext>
                  </a:extLst>
                </p:cNvPr>
                <p:cNvCxnSpPr>
                  <a:cxnSpLocks/>
                </p:cNvCxnSpPr>
                <p:nvPr/>
              </p:nvCxnSpPr>
              <p:spPr bwMode="auto">
                <a:xfrm>
                  <a:off x="2094016" y="3790446"/>
                  <a:ext cx="83127" cy="0"/>
                </a:xfrm>
                <a:prstGeom prst="line">
                  <a:avLst/>
                </a:prstGeom>
                <a:noFill/>
                <a:ln w="28575" cap="flat" cmpd="sng" algn="ctr">
                  <a:solidFill>
                    <a:schemeClr val="bg1"/>
                  </a:solidFill>
                  <a:prstDash val="solid"/>
                  <a:round/>
                  <a:headEnd type="none" w="med" len="med"/>
                  <a:tailEnd type="none" w="med" len="med"/>
                </a:ln>
                <a:effectLst/>
              </p:spPr>
            </p:cxnSp>
            <p:cxnSp>
              <p:nvCxnSpPr>
                <p:cNvPr id="50" name="Straight Connector 49">
                  <a:extLst>
                    <a:ext uri="{FF2B5EF4-FFF2-40B4-BE49-F238E27FC236}">
                      <a16:creationId xmlns:a16="http://schemas.microsoft.com/office/drawing/2014/main" id="{727B1407-ACEF-B4B1-2965-FF8283C7436D}"/>
                    </a:ext>
                  </a:extLst>
                </p:cNvPr>
                <p:cNvCxnSpPr>
                  <a:cxnSpLocks/>
                </p:cNvCxnSpPr>
                <p:nvPr/>
              </p:nvCxnSpPr>
              <p:spPr bwMode="auto">
                <a:xfrm>
                  <a:off x="2094016" y="4355395"/>
                  <a:ext cx="83127" cy="0"/>
                </a:xfrm>
                <a:prstGeom prst="line">
                  <a:avLst/>
                </a:prstGeom>
                <a:noFill/>
                <a:ln w="28575" cap="flat" cmpd="sng" algn="ctr">
                  <a:solidFill>
                    <a:schemeClr val="bg1"/>
                  </a:solidFill>
                  <a:prstDash val="solid"/>
                  <a:round/>
                  <a:headEnd type="none" w="med" len="med"/>
                  <a:tailEnd type="none" w="med" len="med"/>
                </a:ln>
                <a:effectLst/>
              </p:spPr>
            </p:cxnSp>
            <p:cxnSp>
              <p:nvCxnSpPr>
                <p:cNvPr id="51" name="Straight Connector 50">
                  <a:extLst>
                    <a:ext uri="{FF2B5EF4-FFF2-40B4-BE49-F238E27FC236}">
                      <a16:creationId xmlns:a16="http://schemas.microsoft.com/office/drawing/2014/main" id="{6233F0ED-19D3-46C2-FC0D-E93578D92459}"/>
                    </a:ext>
                  </a:extLst>
                </p:cNvPr>
                <p:cNvCxnSpPr>
                  <a:cxnSpLocks/>
                </p:cNvCxnSpPr>
                <p:nvPr/>
              </p:nvCxnSpPr>
              <p:spPr bwMode="auto">
                <a:xfrm>
                  <a:off x="2094016" y="4920343"/>
                  <a:ext cx="83127" cy="0"/>
                </a:xfrm>
                <a:prstGeom prst="line">
                  <a:avLst/>
                </a:prstGeom>
                <a:noFill/>
                <a:ln w="28575" cap="flat" cmpd="sng" algn="ctr">
                  <a:solidFill>
                    <a:schemeClr val="bg1"/>
                  </a:solidFill>
                  <a:prstDash val="solid"/>
                  <a:round/>
                  <a:headEnd type="none" w="med" len="med"/>
                  <a:tailEnd type="none" w="med" len="med"/>
                </a:ln>
                <a:effectLst/>
              </p:spPr>
            </p:cxnSp>
          </p:grpSp>
        </p:grpSp>
        <p:sp>
          <p:nvSpPr>
            <p:cNvPr id="53" name="TextBox 52">
              <a:extLst>
                <a:ext uri="{FF2B5EF4-FFF2-40B4-BE49-F238E27FC236}">
                  <a16:creationId xmlns:a16="http://schemas.microsoft.com/office/drawing/2014/main" id="{9C9E5ED7-4F2F-1237-1BFD-7920D3C376CE}"/>
                </a:ext>
              </a:extLst>
            </p:cNvPr>
            <p:cNvSpPr txBox="1"/>
            <p:nvPr/>
          </p:nvSpPr>
          <p:spPr bwMode="auto">
            <a:xfrm>
              <a:off x="1879685" y="5055291"/>
              <a:ext cx="30168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r" defTabSz="914400" rtl="0" eaLnBrk="0" fontAlgn="base" latinLnBrk="0" hangingPunct="0">
                <a:lnSpc>
                  <a:spcPct val="100000"/>
                </a:lnSpc>
                <a:spcBef>
                  <a:spcPct val="50000"/>
                </a:spcBef>
                <a:spcAft>
                  <a:spcPct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0</a:t>
              </a:r>
            </a:p>
          </p:txBody>
        </p:sp>
        <p:sp>
          <p:nvSpPr>
            <p:cNvPr id="54" name="TextBox 53">
              <a:extLst>
                <a:ext uri="{FF2B5EF4-FFF2-40B4-BE49-F238E27FC236}">
                  <a16:creationId xmlns:a16="http://schemas.microsoft.com/office/drawing/2014/main" id="{C9583754-852A-62D7-B466-C67B40EA1970}"/>
                </a:ext>
              </a:extLst>
            </p:cNvPr>
            <p:cNvSpPr txBox="1"/>
            <p:nvPr/>
          </p:nvSpPr>
          <p:spPr bwMode="auto">
            <a:xfrm>
              <a:off x="2073871" y="5273577"/>
              <a:ext cx="30168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ctr" defTabSz="914400" rtl="0" eaLnBrk="0" fontAlgn="base" latinLnBrk="0" hangingPunct="0">
                <a:lnSpc>
                  <a:spcPct val="100000"/>
                </a:lnSpc>
                <a:spcBef>
                  <a:spcPct val="50000"/>
                </a:spcBef>
                <a:spcAft>
                  <a:spcPct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0</a:t>
              </a:r>
            </a:p>
          </p:txBody>
        </p:sp>
        <p:sp>
          <p:nvSpPr>
            <p:cNvPr id="55" name="TextBox 54">
              <a:extLst>
                <a:ext uri="{FF2B5EF4-FFF2-40B4-BE49-F238E27FC236}">
                  <a16:creationId xmlns:a16="http://schemas.microsoft.com/office/drawing/2014/main" id="{C2112A1D-5E58-69BE-2866-69DF321D4330}"/>
                </a:ext>
              </a:extLst>
            </p:cNvPr>
            <p:cNvSpPr txBox="1"/>
            <p:nvPr/>
          </p:nvSpPr>
          <p:spPr bwMode="auto">
            <a:xfrm>
              <a:off x="2393099" y="5273577"/>
              <a:ext cx="30168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ctr" defTabSz="914400" rtl="0" eaLnBrk="0" fontAlgn="base" latinLnBrk="0" hangingPunct="0">
                <a:lnSpc>
                  <a:spcPct val="100000"/>
                </a:lnSpc>
                <a:spcBef>
                  <a:spcPct val="50000"/>
                </a:spcBef>
                <a:spcAft>
                  <a:spcPct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2</a:t>
              </a:r>
            </a:p>
          </p:txBody>
        </p:sp>
        <p:sp>
          <p:nvSpPr>
            <p:cNvPr id="56" name="TextBox 55">
              <a:extLst>
                <a:ext uri="{FF2B5EF4-FFF2-40B4-BE49-F238E27FC236}">
                  <a16:creationId xmlns:a16="http://schemas.microsoft.com/office/drawing/2014/main" id="{ECB0225F-DB64-9B8F-991C-2C87195B6533}"/>
                </a:ext>
              </a:extLst>
            </p:cNvPr>
            <p:cNvSpPr txBox="1"/>
            <p:nvPr/>
          </p:nvSpPr>
          <p:spPr bwMode="auto">
            <a:xfrm>
              <a:off x="2725123" y="5273577"/>
              <a:ext cx="30168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ctr" defTabSz="914400" rtl="0" eaLnBrk="0" fontAlgn="base" latinLnBrk="0" hangingPunct="0">
                <a:lnSpc>
                  <a:spcPct val="100000"/>
                </a:lnSpc>
                <a:spcBef>
                  <a:spcPct val="50000"/>
                </a:spcBef>
                <a:spcAft>
                  <a:spcPct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4</a:t>
              </a:r>
            </a:p>
          </p:txBody>
        </p:sp>
        <p:sp>
          <p:nvSpPr>
            <p:cNvPr id="57" name="TextBox 56">
              <a:extLst>
                <a:ext uri="{FF2B5EF4-FFF2-40B4-BE49-F238E27FC236}">
                  <a16:creationId xmlns:a16="http://schemas.microsoft.com/office/drawing/2014/main" id="{C17A6FC4-050C-5F25-B26A-3822A1E83B21}"/>
                </a:ext>
              </a:extLst>
            </p:cNvPr>
            <p:cNvSpPr txBox="1"/>
            <p:nvPr/>
          </p:nvSpPr>
          <p:spPr bwMode="auto">
            <a:xfrm>
              <a:off x="3044351" y="5273577"/>
              <a:ext cx="30168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ctr" defTabSz="914400" rtl="0" eaLnBrk="0" fontAlgn="base" latinLnBrk="0" hangingPunct="0">
                <a:lnSpc>
                  <a:spcPct val="100000"/>
                </a:lnSpc>
                <a:spcBef>
                  <a:spcPct val="50000"/>
                </a:spcBef>
                <a:spcAft>
                  <a:spcPct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6</a:t>
              </a:r>
            </a:p>
          </p:txBody>
        </p:sp>
        <p:sp>
          <p:nvSpPr>
            <p:cNvPr id="58" name="TextBox 57">
              <a:extLst>
                <a:ext uri="{FF2B5EF4-FFF2-40B4-BE49-F238E27FC236}">
                  <a16:creationId xmlns:a16="http://schemas.microsoft.com/office/drawing/2014/main" id="{28B71813-F693-1B81-7456-49D9A98C6D3A}"/>
                </a:ext>
              </a:extLst>
            </p:cNvPr>
            <p:cNvSpPr txBox="1"/>
            <p:nvPr/>
          </p:nvSpPr>
          <p:spPr bwMode="auto">
            <a:xfrm>
              <a:off x="3380826" y="5273577"/>
              <a:ext cx="30168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ctr" defTabSz="914400" rtl="0" eaLnBrk="0" fontAlgn="base" latinLnBrk="0" hangingPunct="0">
                <a:lnSpc>
                  <a:spcPct val="100000"/>
                </a:lnSpc>
                <a:spcBef>
                  <a:spcPct val="50000"/>
                </a:spcBef>
                <a:spcAft>
                  <a:spcPct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8</a:t>
              </a:r>
            </a:p>
          </p:txBody>
        </p:sp>
        <p:sp>
          <p:nvSpPr>
            <p:cNvPr id="59" name="TextBox 58">
              <a:extLst>
                <a:ext uri="{FF2B5EF4-FFF2-40B4-BE49-F238E27FC236}">
                  <a16:creationId xmlns:a16="http://schemas.microsoft.com/office/drawing/2014/main" id="{7FBDA167-E6A7-A676-EB6D-C572E9A7C9CE}"/>
                </a:ext>
              </a:extLst>
            </p:cNvPr>
            <p:cNvSpPr txBox="1"/>
            <p:nvPr/>
          </p:nvSpPr>
          <p:spPr bwMode="auto">
            <a:xfrm>
              <a:off x="3641545" y="5273577"/>
              <a:ext cx="41870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ctr" defTabSz="914400" rtl="0" eaLnBrk="0" fontAlgn="base" latinLnBrk="0" hangingPunct="0">
                <a:lnSpc>
                  <a:spcPct val="100000"/>
                </a:lnSpc>
                <a:spcBef>
                  <a:spcPct val="50000"/>
                </a:spcBef>
                <a:spcAft>
                  <a:spcPct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10</a:t>
              </a:r>
            </a:p>
          </p:txBody>
        </p:sp>
        <p:sp>
          <p:nvSpPr>
            <p:cNvPr id="60" name="TextBox 59">
              <a:extLst>
                <a:ext uri="{FF2B5EF4-FFF2-40B4-BE49-F238E27FC236}">
                  <a16:creationId xmlns:a16="http://schemas.microsoft.com/office/drawing/2014/main" id="{13A31FD4-80E3-6F8F-991D-1021DDCF8095}"/>
                </a:ext>
              </a:extLst>
            </p:cNvPr>
            <p:cNvSpPr txBox="1"/>
            <p:nvPr/>
          </p:nvSpPr>
          <p:spPr bwMode="auto">
            <a:xfrm>
              <a:off x="3973569" y="5273577"/>
              <a:ext cx="41870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ctr" defTabSz="914400" rtl="0" eaLnBrk="0" fontAlgn="base" latinLnBrk="0" hangingPunct="0">
                <a:lnSpc>
                  <a:spcPct val="100000"/>
                </a:lnSpc>
                <a:spcBef>
                  <a:spcPct val="50000"/>
                </a:spcBef>
                <a:spcAft>
                  <a:spcPct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12</a:t>
              </a:r>
            </a:p>
          </p:txBody>
        </p:sp>
        <p:sp>
          <p:nvSpPr>
            <p:cNvPr id="61" name="TextBox 60">
              <a:extLst>
                <a:ext uri="{FF2B5EF4-FFF2-40B4-BE49-F238E27FC236}">
                  <a16:creationId xmlns:a16="http://schemas.microsoft.com/office/drawing/2014/main" id="{E11D64C3-A6D3-E31E-16A1-2FF394B957F2}"/>
                </a:ext>
              </a:extLst>
            </p:cNvPr>
            <p:cNvSpPr txBox="1"/>
            <p:nvPr/>
          </p:nvSpPr>
          <p:spPr bwMode="auto">
            <a:xfrm>
              <a:off x="4292797" y="5273577"/>
              <a:ext cx="41870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ctr" defTabSz="914400" rtl="0" eaLnBrk="0" fontAlgn="base" latinLnBrk="0" hangingPunct="0">
                <a:lnSpc>
                  <a:spcPct val="100000"/>
                </a:lnSpc>
                <a:spcBef>
                  <a:spcPct val="50000"/>
                </a:spcBef>
                <a:spcAft>
                  <a:spcPct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14</a:t>
              </a:r>
            </a:p>
          </p:txBody>
        </p:sp>
        <p:sp>
          <p:nvSpPr>
            <p:cNvPr id="62" name="TextBox 61">
              <a:extLst>
                <a:ext uri="{FF2B5EF4-FFF2-40B4-BE49-F238E27FC236}">
                  <a16:creationId xmlns:a16="http://schemas.microsoft.com/office/drawing/2014/main" id="{38F9A9BC-31DA-4222-A81E-C1A75534F0C0}"/>
                </a:ext>
              </a:extLst>
            </p:cNvPr>
            <p:cNvSpPr txBox="1"/>
            <p:nvPr/>
          </p:nvSpPr>
          <p:spPr bwMode="auto">
            <a:xfrm>
              <a:off x="4617162" y="5273577"/>
              <a:ext cx="41870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ctr" defTabSz="914400" rtl="0" eaLnBrk="0" fontAlgn="base" latinLnBrk="0" hangingPunct="0">
                <a:lnSpc>
                  <a:spcPct val="100000"/>
                </a:lnSpc>
                <a:spcBef>
                  <a:spcPct val="50000"/>
                </a:spcBef>
                <a:spcAft>
                  <a:spcPct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16</a:t>
              </a:r>
            </a:p>
          </p:txBody>
        </p:sp>
        <p:sp>
          <p:nvSpPr>
            <p:cNvPr id="63" name="TextBox 62">
              <a:extLst>
                <a:ext uri="{FF2B5EF4-FFF2-40B4-BE49-F238E27FC236}">
                  <a16:creationId xmlns:a16="http://schemas.microsoft.com/office/drawing/2014/main" id="{E4D769D2-FF4D-778B-B44C-0F53DDD08466}"/>
                </a:ext>
              </a:extLst>
            </p:cNvPr>
            <p:cNvSpPr txBox="1"/>
            <p:nvPr/>
          </p:nvSpPr>
          <p:spPr bwMode="auto">
            <a:xfrm>
              <a:off x="4936390" y="5273577"/>
              <a:ext cx="41870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ctr" defTabSz="914400" rtl="0" eaLnBrk="0" fontAlgn="base" latinLnBrk="0" hangingPunct="0">
                <a:lnSpc>
                  <a:spcPct val="100000"/>
                </a:lnSpc>
                <a:spcBef>
                  <a:spcPct val="50000"/>
                </a:spcBef>
                <a:spcAft>
                  <a:spcPct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18</a:t>
              </a:r>
            </a:p>
          </p:txBody>
        </p:sp>
        <p:sp>
          <p:nvSpPr>
            <p:cNvPr id="31744" name="TextBox 31743">
              <a:extLst>
                <a:ext uri="{FF2B5EF4-FFF2-40B4-BE49-F238E27FC236}">
                  <a16:creationId xmlns:a16="http://schemas.microsoft.com/office/drawing/2014/main" id="{C6AB8D4F-A18A-DB00-137E-A68E01155092}"/>
                </a:ext>
              </a:extLst>
            </p:cNvPr>
            <p:cNvSpPr txBox="1"/>
            <p:nvPr/>
          </p:nvSpPr>
          <p:spPr bwMode="auto">
            <a:xfrm>
              <a:off x="5268414" y="5273577"/>
              <a:ext cx="41870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ctr" defTabSz="914400" rtl="0" eaLnBrk="0" fontAlgn="base" latinLnBrk="0" hangingPunct="0">
                <a:lnSpc>
                  <a:spcPct val="100000"/>
                </a:lnSpc>
                <a:spcBef>
                  <a:spcPct val="50000"/>
                </a:spcBef>
                <a:spcAft>
                  <a:spcPct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20</a:t>
              </a:r>
            </a:p>
          </p:txBody>
        </p:sp>
        <p:sp>
          <p:nvSpPr>
            <p:cNvPr id="31745" name="TextBox 31744">
              <a:extLst>
                <a:ext uri="{FF2B5EF4-FFF2-40B4-BE49-F238E27FC236}">
                  <a16:creationId xmlns:a16="http://schemas.microsoft.com/office/drawing/2014/main" id="{4B6BAA7B-F2D0-6A67-4974-E6E8D58423A6}"/>
                </a:ext>
              </a:extLst>
            </p:cNvPr>
            <p:cNvSpPr txBox="1"/>
            <p:nvPr/>
          </p:nvSpPr>
          <p:spPr bwMode="auto">
            <a:xfrm>
              <a:off x="5587642" y="5273577"/>
              <a:ext cx="41870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ctr" defTabSz="914400" rtl="0" eaLnBrk="0" fontAlgn="base" latinLnBrk="0" hangingPunct="0">
                <a:lnSpc>
                  <a:spcPct val="100000"/>
                </a:lnSpc>
                <a:spcBef>
                  <a:spcPct val="50000"/>
                </a:spcBef>
                <a:spcAft>
                  <a:spcPct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22</a:t>
              </a:r>
            </a:p>
          </p:txBody>
        </p:sp>
        <p:sp>
          <p:nvSpPr>
            <p:cNvPr id="31747" name="TextBox 31746">
              <a:extLst>
                <a:ext uri="{FF2B5EF4-FFF2-40B4-BE49-F238E27FC236}">
                  <a16:creationId xmlns:a16="http://schemas.microsoft.com/office/drawing/2014/main" id="{8D9845BB-611D-E9B5-598A-F2397B6B14E7}"/>
                </a:ext>
              </a:extLst>
            </p:cNvPr>
            <p:cNvSpPr txBox="1"/>
            <p:nvPr/>
          </p:nvSpPr>
          <p:spPr bwMode="auto">
            <a:xfrm>
              <a:off x="5924117" y="5273577"/>
              <a:ext cx="41870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ctr" defTabSz="914400" rtl="0" eaLnBrk="0" fontAlgn="base" latinLnBrk="0" hangingPunct="0">
                <a:lnSpc>
                  <a:spcPct val="100000"/>
                </a:lnSpc>
                <a:spcBef>
                  <a:spcPct val="50000"/>
                </a:spcBef>
                <a:spcAft>
                  <a:spcPct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24</a:t>
              </a:r>
            </a:p>
          </p:txBody>
        </p:sp>
        <p:sp>
          <p:nvSpPr>
            <p:cNvPr id="31748" name="TextBox 31747">
              <a:extLst>
                <a:ext uri="{FF2B5EF4-FFF2-40B4-BE49-F238E27FC236}">
                  <a16:creationId xmlns:a16="http://schemas.microsoft.com/office/drawing/2014/main" id="{D6BE06C0-F0A2-8BAC-879D-B6E3727F81C8}"/>
                </a:ext>
              </a:extLst>
            </p:cNvPr>
            <p:cNvSpPr txBox="1"/>
            <p:nvPr/>
          </p:nvSpPr>
          <p:spPr bwMode="auto">
            <a:xfrm>
              <a:off x="6243345" y="5273577"/>
              <a:ext cx="41870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ctr" defTabSz="914400" rtl="0" eaLnBrk="0" fontAlgn="base" latinLnBrk="0" hangingPunct="0">
                <a:lnSpc>
                  <a:spcPct val="100000"/>
                </a:lnSpc>
                <a:spcBef>
                  <a:spcPct val="50000"/>
                </a:spcBef>
                <a:spcAft>
                  <a:spcPct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26</a:t>
              </a:r>
            </a:p>
          </p:txBody>
        </p:sp>
        <p:sp>
          <p:nvSpPr>
            <p:cNvPr id="31749" name="TextBox 31748">
              <a:extLst>
                <a:ext uri="{FF2B5EF4-FFF2-40B4-BE49-F238E27FC236}">
                  <a16:creationId xmlns:a16="http://schemas.microsoft.com/office/drawing/2014/main" id="{B44F662E-1061-ADCB-6518-2510A66D5E29}"/>
                </a:ext>
              </a:extLst>
            </p:cNvPr>
            <p:cNvSpPr txBox="1"/>
            <p:nvPr/>
          </p:nvSpPr>
          <p:spPr bwMode="auto">
            <a:xfrm>
              <a:off x="6575369" y="5273577"/>
              <a:ext cx="41870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ctr" defTabSz="914400" rtl="0" eaLnBrk="0" fontAlgn="base" latinLnBrk="0" hangingPunct="0">
                <a:lnSpc>
                  <a:spcPct val="100000"/>
                </a:lnSpc>
                <a:spcBef>
                  <a:spcPct val="50000"/>
                </a:spcBef>
                <a:spcAft>
                  <a:spcPct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28</a:t>
              </a:r>
            </a:p>
          </p:txBody>
        </p:sp>
        <p:sp>
          <p:nvSpPr>
            <p:cNvPr id="31750" name="TextBox 31749">
              <a:extLst>
                <a:ext uri="{FF2B5EF4-FFF2-40B4-BE49-F238E27FC236}">
                  <a16:creationId xmlns:a16="http://schemas.microsoft.com/office/drawing/2014/main" id="{C3501B3C-2447-F0D6-029C-AED54FAA0D78}"/>
                </a:ext>
              </a:extLst>
            </p:cNvPr>
            <p:cNvSpPr txBox="1"/>
            <p:nvPr/>
          </p:nvSpPr>
          <p:spPr bwMode="auto">
            <a:xfrm>
              <a:off x="6894597" y="5273577"/>
              <a:ext cx="41870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ctr" defTabSz="914400" rtl="0" eaLnBrk="0" fontAlgn="base" latinLnBrk="0" hangingPunct="0">
                <a:lnSpc>
                  <a:spcPct val="100000"/>
                </a:lnSpc>
                <a:spcBef>
                  <a:spcPct val="50000"/>
                </a:spcBef>
                <a:spcAft>
                  <a:spcPct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30</a:t>
              </a:r>
            </a:p>
          </p:txBody>
        </p:sp>
        <p:sp>
          <p:nvSpPr>
            <p:cNvPr id="31751" name="TextBox 31750">
              <a:extLst>
                <a:ext uri="{FF2B5EF4-FFF2-40B4-BE49-F238E27FC236}">
                  <a16:creationId xmlns:a16="http://schemas.microsoft.com/office/drawing/2014/main" id="{BFDF8956-B208-A4D3-4019-8C17EC6DAFE7}"/>
                </a:ext>
              </a:extLst>
            </p:cNvPr>
            <p:cNvSpPr txBox="1"/>
            <p:nvPr/>
          </p:nvSpPr>
          <p:spPr bwMode="auto">
            <a:xfrm>
              <a:off x="7225346" y="5273577"/>
              <a:ext cx="41870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ctr" defTabSz="914400" rtl="0" eaLnBrk="0" fontAlgn="base" latinLnBrk="0" hangingPunct="0">
                <a:lnSpc>
                  <a:spcPct val="100000"/>
                </a:lnSpc>
                <a:spcBef>
                  <a:spcPct val="50000"/>
                </a:spcBef>
                <a:spcAft>
                  <a:spcPct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32</a:t>
              </a:r>
            </a:p>
          </p:txBody>
        </p:sp>
        <p:sp>
          <p:nvSpPr>
            <p:cNvPr id="31752" name="TextBox 31751">
              <a:extLst>
                <a:ext uri="{FF2B5EF4-FFF2-40B4-BE49-F238E27FC236}">
                  <a16:creationId xmlns:a16="http://schemas.microsoft.com/office/drawing/2014/main" id="{2A2B47D3-8AC3-9497-B7F5-A9B20A17ADFC}"/>
                </a:ext>
              </a:extLst>
            </p:cNvPr>
            <p:cNvSpPr txBox="1"/>
            <p:nvPr/>
          </p:nvSpPr>
          <p:spPr bwMode="auto">
            <a:xfrm>
              <a:off x="7561821" y="5273577"/>
              <a:ext cx="41870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ctr" defTabSz="914400" rtl="0" eaLnBrk="0" fontAlgn="base" latinLnBrk="0" hangingPunct="0">
                <a:lnSpc>
                  <a:spcPct val="100000"/>
                </a:lnSpc>
                <a:spcBef>
                  <a:spcPct val="50000"/>
                </a:spcBef>
                <a:spcAft>
                  <a:spcPct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34</a:t>
              </a:r>
            </a:p>
          </p:txBody>
        </p:sp>
        <p:sp>
          <p:nvSpPr>
            <p:cNvPr id="31753" name="TextBox 31752">
              <a:extLst>
                <a:ext uri="{FF2B5EF4-FFF2-40B4-BE49-F238E27FC236}">
                  <a16:creationId xmlns:a16="http://schemas.microsoft.com/office/drawing/2014/main" id="{C8C016D8-1B17-B48D-8A3A-CA60A9E3E18D}"/>
                </a:ext>
              </a:extLst>
            </p:cNvPr>
            <p:cNvSpPr txBox="1"/>
            <p:nvPr/>
          </p:nvSpPr>
          <p:spPr bwMode="auto">
            <a:xfrm>
              <a:off x="7881049" y="5273577"/>
              <a:ext cx="41870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ctr" defTabSz="914400" rtl="0" eaLnBrk="0" fontAlgn="base" latinLnBrk="0" hangingPunct="0">
                <a:lnSpc>
                  <a:spcPct val="100000"/>
                </a:lnSpc>
                <a:spcBef>
                  <a:spcPct val="50000"/>
                </a:spcBef>
                <a:spcAft>
                  <a:spcPct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36</a:t>
              </a:r>
            </a:p>
          </p:txBody>
        </p:sp>
        <p:sp>
          <p:nvSpPr>
            <p:cNvPr id="31754" name="TextBox 31753">
              <a:extLst>
                <a:ext uri="{FF2B5EF4-FFF2-40B4-BE49-F238E27FC236}">
                  <a16:creationId xmlns:a16="http://schemas.microsoft.com/office/drawing/2014/main" id="{53D59A77-0395-10FE-9E97-A4D4976480D7}"/>
                </a:ext>
              </a:extLst>
            </p:cNvPr>
            <p:cNvSpPr txBox="1"/>
            <p:nvPr/>
          </p:nvSpPr>
          <p:spPr bwMode="auto">
            <a:xfrm>
              <a:off x="8213073" y="5273577"/>
              <a:ext cx="41870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ctr" defTabSz="914400" rtl="0" eaLnBrk="0" fontAlgn="base" latinLnBrk="0" hangingPunct="0">
                <a:lnSpc>
                  <a:spcPct val="100000"/>
                </a:lnSpc>
                <a:spcBef>
                  <a:spcPct val="50000"/>
                </a:spcBef>
                <a:spcAft>
                  <a:spcPct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38</a:t>
              </a:r>
            </a:p>
          </p:txBody>
        </p:sp>
        <p:sp>
          <p:nvSpPr>
            <p:cNvPr id="31755" name="TextBox 31754">
              <a:extLst>
                <a:ext uri="{FF2B5EF4-FFF2-40B4-BE49-F238E27FC236}">
                  <a16:creationId xmlns:a16="http://schemas.microsoft.com/office/drawing/2014/main" id="{0186D682-44F7-A874-79F3-F3970C1E9AC3}"/>
                </a:ext>
              </a:extLst>
            </p:cNvPr>
            <p:cNvSpPr txBox="1"/>
            <p:nvPr/>
          </p:nvSpPr>
          <p:spPr bwMode="auto">
            <a:xfrm>
              <a:off x="8532301" y="5273577"/>
              <a:ext cx="41870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ctr" defTabSz="914400" rtl="0" eaLnBrk="0" fontAlgn="base" latinLnBrk="0" hangingPunct="0">
                <a:lnSpc>
                  <a:spcPct val="100000"/>
                </a:lnSpc>
                <a:spcBef>
                  <a:spcPct val="50000"/>
                </a:spcBef>
                <a:spcAft>
                  <a:spcPct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40</a:t>
              </a:r>
            </a:p>
          </p:txBody>
        </p:sp>
        <p:sp>
          <p:nvSpPr>
            <p:cNvPr id="15" name="TextBox 14">
              <a:extLst>
                <a:ext uri="{FF2B5EF4-FFF2-40B4-BE49-F238E27FC236}">
                  <a16:creationId xmlns:a16="http://schemas.microsoft.com/office/drawing/2014/main" id="{0DD91AA9-59A6-96C2-EDFC-FE1E2F372640}"/>
                </a:ext>
              </a:extLst>
            </p:cNvPr>
            <p:cNvSpPr txBox="1"/>
            <p:nvPr/>
          </p:nvSpPr>
          <p:spPr bwMode="auto">
            <a:xfrm>
              <a:off x="5541650" y="2339561"/>
              <a:ext cx="1222065"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ctr" defTabSz="914400" rtl="0" eaLnBrk="0" fontAlgn="base" latinLnBrk="0" hangingPunct="0">
                <a:lnSpc>
                  <a:spcPct val="100000"/>
                </a:lnSpc>
                <a:spcBef>
                  <a:spcPts val="0"/>
                </a:spcBef>
                <a:spcAft>
                  <a:spcPct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24-mo rate</a:t>
              </a:r>
            </a:p>
            <a:p>
              <a:pPr marL="0" marR="0" lvl="0" indent="0" algn="ctr" defTabSz="914400" rtl="0" eaLnBrk="0" fontAlgn="base" latinLnBrk="0" hangingPunct="0">
                <a:lnSpc>
                  <a:spcPct val="100000"/>
                </a:lnSpc>
                <a:spcBef>
                  <a:spcPts val="0"/>
                </a:spcBef>
                <a:spcAft>
                  <a:spcPct val="0"/>
                </a:spcAft>
                <a:buClrTx/>
                <a:buSzTx/>
                <a:buFontTx/>
                <a:buNone/>
                <a:tabLst/>
                <a:defRPr/>
              </a:pPr>
              <a:r>
                <a:rPr kumimoji="0" lang="en-US" sz="1800" b="0" i="0" u="none" strike="noStrike" kern="1200" cap="none" spc="0" normalizeH="0" baseline="0" noProof="0" dirty="0">
                  <a:ln>
                    <a:noFill/>
                  </a:ln>
                  <a:solidFill>
                    <a:srgbClr val="015873"/>
                  </a:solidFill>
                  <a:effectLst/>
                  <a:uLnTx/>
                  <a:uFillTx/>
                  <a:latin typeface="Calibri" panose="020F0502020204030204" pitchFamily="34" charset="0"/>
                  <a:ea typeface="+mn-ea"/>
                  <a:cs typeface="Arial" panose="020B0604020202020204" pitchFamily="34" charset="0"/>
                </a:rPr>
                <a:t>43.7%</a:t>
              </a:r>
            </a:p>
            <a:p>
              <a:pPr marL="0" marR="0" lvl="0" indent="0" algn="ctr" defTabSz="914400" rtl="0" eaLnBrk="0" fontAlgn="base" latinLnBrk="0" hangingPunct="0">
                <a:lnSpc>
                  <a:spcPct val="100000"/>
                </a:lnSpc>
                <a:spcBef>
                  <a:spcPts val="0"/>
                </a:spcBef>
                <a:spcAft>
                  <a:spcPct val="0"/>
                </a:spcAft>
                <a:buClrTx/>
                <a:buSzTx/>
                <a:buFontTx/>
                <a:buNone/>
                <a:tabLst/>
                <a:defRPr/>
              </a:pPr>
              <a:r>
                <a:rPr kumimoji="0" lang="en-US" sz="1800" b="0" i="0" u="none" strike="noStrike" kern="1200" cap="none" spc="0" normalizeH="0" baseline="0" noProof="0" dirty="0">
                  <a:ln>
                    <a:noFill/>
                  </a:ln>
                  <a:solidFill>
                    <a:srgbClr val="E1471D"/>
                  </a:solidFill>
                  <a:effectLst/>
                  <a:uLnTx/>
                  <a:uFillTx/>
                  <a:latin typeface="Calibri" panose="020F0502020204030204" pitchFamily="34" charset="0"/>
                  <a:ea typeface="+mn-ea"/>
                  <a:cs typeface="Arial" panose="020B0604020202020204" pitchFamily="34" charset="0"/>
                </a:rPr>
                <a:t>40.0%</a:t>
              </a:r>
            </a:p>
          </p:txBody>
        </p:sp>
        <p:cxnSp>
          <p:nvCxnSpPr>
            <p:cNvPr id="31789" name="Straight Connector 31788">
              <a:extLst>
                <a:ext uri="{FF2B5EF4-FFF2-40B4-BE49-F238E27FC236}">
                  <a16:creationId xmlns:a16="http://schemas.microsoft.com/office/drawing/2014/main" id="{F1E58B04-70F3-36BE-D377-57CC59166698}"/>
                </a:ext>
              </a:extLst>
            </p:cNvPr>
            <p:cNvCxnSpPr/>
            <p:nvPr/>
          </p:nvCxnSpPr>
          <p:spPr bwMode="auto">
            <a:xfrm>
              <a:off x="2221499" y="3599790"/>
              <a:ext cx="6571306" cy="0"/>
            </a:xfrm>
            <a:prstGeom prst="line">
              <a:avLst/>
            </a:prstGeom>
            <a:noFill/>
            <a:ln w="28575" cap="flat" cmpd="sng" algn="ctr">
              <a:solidFill>
                <a:schemeClr val="tx2"/>
              </a:solidFill>
              <a:prstDash val="sysDash"/>
              <a:round/>
              <a:headEnd type="none" w="med" len="med"/>
              <a:tailEnd type="none" w="med" len="med"/>
            </a:ln>
            <a:effectLst/>
          </p:spPr>
        </p:cxnSp>
        <p:cxnSp>
          <p:nvCxnSpPr>
            <p:cNvPr id="31790" name="Straight Connector 31789">
              <a:extLst>
                <a:ext uri="{FF2B5EF4-FFF2-40B4-BE49-F238E27FC236}">
                  <a16:creationId xmlns:a16="http://schemas.microsoft.com/office/drawing/2014/main" id="{60265506-0160-1031-7839-5405E01613BC}"/>
                </a:ext>
              </a:extLst>
            </p:cNvPr>
            <p:cNvCxnSpPr>
              <a:cxnSpLocks/>
            </p:cNvCxnSpPr>
            <p:nvPr/>
          </p:nvCxnSpPr>
          <p:spPr bwMode="auto">
            <a:xfrm>
              <a:off x="6132173" y="3605113"/>
              <a:ext cx="0" cy="1634843"/>
            </a:xfrm>
            <a:prstGeom prst="line">
              <a:avLst/>
            </a:prstGeom>
            <a:noFill/>
            <a:ln w="28575" cap="flat" cmpd="sng" algn="ctr">
              <a:solidFill>
                <a:schemeClr val="tx2"/>
              </a:solidFill>
              <a:prstDash val="sysDash"/>
              <a:round/>
              <a:headEnd type="none" w="med" len="med"/>
              <a:tailEnd type="none" w="med" len="med"/>
            </a:ln>
            <a:effectLst/>
          </p:spPr>
        </p:cxnSp>
        <p:grpSp>
          <p:nvGrpSpPr>
            <p:cNvPr id="31852" name="Group 31851">
              <a:extLst>
                <a:ext uri="{FF2B5EF4-FFF2-40B4-BE49-F238E27FC236}">
                  <a16:creationId xmlns:a16="http://schemas.microsoft.com/office/drawing/2014/main" id="{20A7A712-BAEF-6F84-5E3A-81B12E191176}"/>
                </a:ext>
              </a:extLst>
            </p:cNvPr>
            <p:cNvGrpSpPr/>
            <p:nvPr/>
          </p:nvGrpSpPr>
          <p:grpSpPr>
            <a:xfrm>
              <a:off x="4245509" y="2825891"/>
              <a:ext cx="4421086" cy="1895284"/>
              <a:chOff x="4718120" y="2499399"/>
              <a:chExt cx="4421086" cy="1895284"/>
            </a:xfrm>
          </p:grpSpPr>
          <p:cxnSp>
            <p:nvCxnSpPr>
              <p:cNvPr id="31795" name="Straight Connector 31794">
                <a:extLst>
                  <a:ext uri="{FF2B5EF4-FFF2-40B4-BE49-F238E27FC236}">
                    <a16:creationId xmlns:a16="http://schemas.microsoft.com/office/drawing/2014/main" id="{1586EAC5-882F-8CDE-F194-C4206B2355A1}"/>
                  </a:ext>
                </a:extLst>
              </p:cNvPr>
              <p:cNvCxnSpPr>
                <a:cxnSpLocks/>
              </p:cNvCxnSpPr>
              <p:nvPr/>
            </p:nvCxnSpPr>
            <p:spPr bwMode="auto">
              <a:xfrm>
                <a:off x="6970261" y="3454400"/>
                <a:ext cx="0" cy="75997"/>
              </a:xfrm>
              <a:prstGeom prst="line">
                <a:avLst/>
              </a:prstGeom>
              <a:noFill/>
              <a:ln w="19050" cap="flat" cmpd="sng" algn="ctr">
                <a:solidFill>
                  <a:schemeClr val="accent1"/>
                </a:solidFill>
                <a:prstDash val="solid"/>
                <a:round/>
                <a:headEnd type="none" w="med" len="med"/>
                <a:tailEnd type="none" w="med" len="med"/>
              </a:ln>
              <a:effectLst/>
            </p:spPr>
          </p:cxnSp>
          <p:cxnSp>
            <p:nvCxnSpPr>
              <p:cNvPr id="31798" name="Straight Connector 31797">
                <a:extLst>
                  <a:ext uri="{FF2B5EF4-FFF2-40B4-BE49-F238E27FC236}">
                    <a16:creationId xmlns:a16="http://schemas.microsoft.com/office/drawing/2014/main" id="{277570F3-ABC8-E021-4FD2-B10675402516}"/>
                  </a:ext>
                </a:extLst>
              </p:cNvPr>
              <p:cNvCxnSpPr>
                <a:cxnSpLocks/>
              </p:cNvCxnSpPr>
              <p:nvPr/>
            </p:nvCxnSpPr>
            <p:spPr bwMode="auto">
              <a:xfrm>
                <a:off x="7047980" y="3450065"/>
                <a:ext cx="0" cy="75997"/>
              </a:xfrm>
              <a:prstGeom prst="line">
                <a:avLst/>
              </a:prstGeom>
              <a:noFill/>
              <a:ln w="19050" cap="flat" cmpd="sng" algn="ctr">
                <a:solidFill>
                  <a:schemeClr val="accent1"/>
                </a:solidFill>
                <a:prstDash val="solid"/>
                <a:round/>
                <a:headEnd type="none" w="med" len="med"/>
                <a:tailEnd type="none" w="med" len="med"/>
              </a:ln>
              <a:effectLst/>
            </p:spPr>
          </p:cxnSp>
          <p:cxnSp>
            <p:nvCxnSpPr>
              <p:cNvPr id="31799" name="Straight Connector 31798">
                <a:extLst>
                  <a:ext uri="{FF2B5EF4-FFF2-40B4-BE49-F238E27FC236}">
                    <a16:creationId xmlns:a16="http://schemas.microsoft.com/office/drawing/2014/main" id="{9A668C81-A8B9-D89B-3856-BDC80FAE0EC6}"/>
                  </a:ext>
                </a:extLst>
              </p:cNvPr>
              <p:cNvCxnSpPr>
                <a:cxnSpLocks/>
              </p:cNvCxnSpPr>
              <p:nvPr/>
            </p:nvCxnSpPr>
            <p:spPr bwMode="auto">
              <a:xfrm>
                <a:off x="7069145" y="3473066"/>
                <a:ext cx="0" cy="75997"/>
              </a:xfrm>
              <a:prstGeom prst="line">
                <a:avLst/>
              </a:prstGeom>
              <a:noFill/>
              <a:ln w="19050" cap="flat" cmpd="sng" algn="ctr">
                <a:solidFill>
                  <a:schemeClr val="accent1"/>
                </a:solidFill>
                <a:prstDash val="solid"/>
                <a:round/>
                <a:headEnd type="none" w="med" len="med"/>
                <a:tailEnd type="none" w="med" len="med"/>
              </a:ln>
              <a:effectLst/>
            </p:spPr>
          </p:cxnSp>
          <p:cxnSp>
            <p:nvCxnSpPr>
              <p:cNvPr id="31800" name="Straight Connector 31799">
                <a:extLst>
                  <a:ext uri="{FF2B5EF4-FFF2-40B4-BE49-F238E27FC236}">
                    <a16:creationId xmlns:a16="http://schemas.microsoft.com/office/drawing/2014/main" id="{1F597E7F-6740-4F91-5157-2B1485C6DD95}"/>
                  </a:ext>
                </a:extLst>
              </p:cNvPr>
              <p:cNvCxnSpPr>
                <a:cxnSpLocks/>
              </p:cNvCxnSpPr>
              <p:nvPr/>
            </p:nvCxnSpPr>
            <p:spPr bwMode="auto">
              <a:xfrm>
                <a:off x="7213386" y="3494340"/>
                <a:ext cx="0" cy="75997"/>
              </a:xfrm>
              <a:prstGeom prst="line">
                <a:avLst/>
              </a:prstGeom>
              <a:noFill/>
              <a:ln w="19050" cap="flat" cmpd="sng" algn="ctr">
                <a:solidFill>
                  <a:schemeClr val="accent1"/>
                </a:solidFill>
                <a:prstDash val="solid"/>
                <a:round/>
                <a:headEnd type="none" w="med" len="med"/>
                <a:tailEnd type="none" w="med" len="med"/>
              </a:ln>
              <a:effectLst/>
            </p:spPr>
          </p:cxnSp>
          <p:cxnSp>
            <p:nvCxnSpPr>
              <p:cNvPr id="31801" name="Straight Connector 31800">
                <a:extLst>
                  <a:ext uri="{FF2B5EF4-FFF2-40B4-BE49-F238E27FC236}">
                    <a16:creationId xmlns:a16="http://schemas.microsoft.com/office/drawing/2014/main" id="{1AD70CC4-3799-32A7-4DD6-B5ADAEFACCF8}"/>
                  </a:ext>
                </a:extLst>
              </p:cNvPr>
              <p:cNvCxnSpPr>
                <a:cxnSpLocks/>
              </p:cNvCxnSpPr>
              <p:nvPr/>
            </p:nvCxnSpPr>
            <p:spPr bwMode="auto">
              <a:xfrm>
                <a:off x="7098757" y="3488063"/>
                <a:ext cx="0" cy="75997"/>
              </a:xfrm>
              <a:prstGeom prst="line">
                <a:avLst/>
              </a:prstGeom>
              <a:noFill/>
              <a:ln w="19050" cap="flat" cmpd="sng" algn="ctr">
                <a:solidFill>
                  <a:schemeClr val="accent1"/>
                </a:solidFill>
                <a:prstDash val="solid"/>
                <a:round/>
                <a:headEnd type="none" w="med" len="med"/>
                <a:tailEnd type="none" w="med" len="med"/>
              </a:ln>
              <a:effectLst/>
            </p:spPr>
          </p:cxnSp>
          <p:cxnSp>
            <p:nvCxnSpPr>
              <p:cNvPr id="31802" name="Straight Connector 31801">
                <a:extLst>
                  <a:ext uri="{FF2B5EF4-FFF2-40B4-BE49-F238E27FC236}">
                    <a16:creationId xmlns:a16="http://schemas.microsoft.com/office/drawing/2014/main" id="{6BC66037-4CBE-B25D-0426-5412B0E44BEE}"/>
                  </a:ext>
                </a:extLst>
              </p:cNvPr>
              <p:cNvCxnSpPr>
                <a:cxnSpLocks/>
              </p:cNvCxnSpPr>
              <p:nvPr/>
            </p:nvCxnSpPr>
            <p:spPr bwMode="auto">
              <a:xfrm>
                <a:off x="7135088" y="3487527"/>
                <a:ext cx="0" cy="75997"/>
              </a:xfrm>
              <a:prstGeom prst="line">
                <a:avLst/>
              </a:prstGeom>
              <a:noFill/>
              <a:ln w="19050" cap="flat" cmpd="sng" algn="ctr">
                <a:solidFill>
                  <a:schemeClr val="accent1"/>
                </a:solidFill>
                <a:prstDash val="solid"/>
                <a:round/>
                <a:headEnd type="none" w="med" len="med"/>
                <a:tailEnd type="none" w="med" len="med"/>
              </a:ln>
              <a:effectLst/>
            </p:spPr>
          </p:cxnSp>
          <p:cxnSp>
            <p:nvCxnSpPr>
              <p:cNvPr id="31803" name="Straight Connector 31802">
                <a:extLst>
                  <a:ext uri="{FF2B5EF4-FFF2-40B4-BE49-F238E27FC236}">
                    <a16:creationId xmlns:a16="http://schemas.microsoft.com/office/drawing/2014/main" id="{E33A6F05-EC04-8C49-8778-212184D7A9B2}"/>
                  </a:ext>
                </a:extLst>
              </p:cNvPr>
              <p:cNvCxnSpPr>
                <a:cxnSpLocks/>
              </p:cNvCxnSpPr>
              <p:nvPr/>
            </p:nvCxnSpPr>
            <p:spPr bwMode="auto">
              <a:xfrm>
                <a:off x="7173252" y="3492227"/>
                <a:ext cx="0" cy="75997"/>
              </a:xfrm>
              <a:prstGeom prst="line">
                <a:avLst/>
              </a:prstGeom>
              <a:noFill/>
              <a:ln w="19050" cap="flat" cmpd="sng" algn="ctr">
                <a:solidFill>
                  <a:schemeClr val="accent1"/>
                </a:solidFill>
                <a:prstDash val="solid"/>
                <a:round/>
                <a:headEnd type="none" w="med" len="med"/>
                <a:tailEnd type="none" w="med" len="med"/>
              </a:ln>
              <a:effectLst/>
            </p:spPr>
          </p:cxnSp>
          <p:cxnSp>
            <p:nvCxnSpPr>
              <p:cNvPr id="31804" name="Straight Connector 31803">
                <a:extLst>
                  <a:ext uri="{FF2B5EF4-FFF2-40B4-BE49-F238E27FC236}">
                    <a16:creationId xmlns:a16="http://schemas.microsoft.com/office/drawing/2014/main" id="{59C75AF0-07CC-2D0B-1D91-14A0B9A0C559}"/>
                  </a:ext>
                </a:extLst>
              </p:cNvPr>
              <p:cNvCxnSpPr>
                <a:cxnSpLocks/>
              </p:cNvCxnSpPr>
              <p:nvPr/>
            </p:nvCxnSpPr>
            <p:spPr bwMode="auto">
              <a:xfrm>
                <a:off x="7202222" y="3494341"/>
                <a:ext cx="0" cy="75997"/>
              </a:xfrm>
              <a:prstGeom prst="line">
                <a:avLst/>
              </a:prstGeom>
              <a:noFill/>
              <a:ln w="19050" cap="flat" cmpd="sng" algn="ctr">
                <a:solidFill>
                  <a:schemeClr val="accent1"/>
                </a:solidFill>
                <a:prstDash val="solid"/>
                <a:round/>
                <a:headEnd type="none" w="med" len="med"/>
                <a:tailEnd type="none" w="med" len="med"/>
              </a:ln>
              <a:effectLst/>
            </p:spPr>
          </p:cxnSp>
          <p:cxnSp>
            <p:nvCxnSpPr>
              <p:cNvPr id="31805" name="Straight Connector 31804">
                <a:extLst>
                  <a:ext uri="{FF2B5EF4-FFF2-40B4-BE49-F238E27FC236}">
                    <a16:creationId xmlns:a16="http://schemas.microsoft.com/office/drawing/2014/main" id="{F943798B-103A-6133-CF64-1533C0CBD12C}"/>
                  </a:ext>
                </a:extLst>
              </p:cNvPr>
              <p:cNvCxnSpPr>
                <a:cxnSpLocks/>
              </p:cNvCxnSpPr>
              <p:nvPr/>
            </p:nvCxnSpPr>
            <p:spPr bwMode="auto">
              <a:xfrm>
                <a:off x="7257472" y="3498972"/>
                <a:ext cx="0" cy="75997"/>
              </a:xfrm>
              <a:prstGeom prst="line">
                <a:avLst/>
              </a:prstGeom>
              <a:noFill/>
              <a:ln w="19050" cap="flat" cmpd="sng" algn="ctr">
                <a:solidFill>
                  <a:schemeClr val="accent1"/>
                </a:solidFill>
                <a:prstDash val="solid"/>
                <a:round/>
                <a:headEnd type="none" w="med" len="med"/>
                <a:tailEnd type="none" w="med" len="med"/>
              </a:ln>
              <a:effectLst/>
            </p:spPr>
          </p:cxnSp>
          <p:cxnSp>
            <p:nvCxnSpPr>
              <p:cNvPr id="31806" name="Straight Connector 31805">
                <a:extLst>
                  <a:ext uri="{FF2B5EF4-FFF2-40B4-BE49-F238E27FC236}">
                    <a16:creationId xmlns:a16="http://schemas.microsoft.com/office/drawing/2014/main" id="{E2BF5FB3-A77D-05D6-E354-94DAABD2E579}"/>
                  </a:ext>
                </a:extLst>
              </p:cNvPr>
              <p:cNvCxnSpPr>
                <a:cxnSpLocks/>
              </p:cNvCxnSpPr>
              <p:nvPr/>
            </p:nvCxnSpPr>
            <p:spPr bwMode="auto">
              <a:xfrm>
                <a:off x="7304828" y="3500481"/>
                <a:ext cx="0" cy="75997"/>
              </a:xfrm>
              <a:prstGeom prst="line">
                <a:avLst/>
              </a:prstGeom>
              <a:noFill/>
              <a:ln w="38100" cap="flat" cmpd="sng" algn="ctr">
                <a:solidFill>
                  <a:schemeClr val="accent1"/>
                </a:solidFill>
                <a:prstDash val="solid"/>
                <a:round/>
                <a:headEnd type="none" w="med" len="med"/>
                <a:tailEnd type="none" w="med" len="med"/>
              </a:ln>
              <a:effectLst/>
            </p:spPr>
          </p:cxnSp>
          <p:cxnSp>
            <p:nvCxnSpPr>
              <p:cNvPr id="31807" name="Straight Connector 31806">
                <a:extLst>
                  <a:ext uri="{FF2B5EF4-FFF2-40B4-BE49-F238E27FC236}">
                    <a16:creationId xmlns:a16="http://schemas.microsoft.com/office/drawing/2014/main" id="{6930DEA6-94FE-8426-AE0A-D5835822412C}"/>
                  </a:ext>
                </a:extLst>
              </p:cNvPr>
              <p:cNvCxnSpPr>
                <a:cxnSpLocks/>
              </p:cNvCxnSpPr>
              <p:nvPr/>
            </p:nvCxnSpPr>
            <p:spPr bwMode="auto">
              <a:xfrm>
                <a:off x="7340237" y="3510415"/>
                <a:ext cx="0" cy="75997"/>
              </a:xfrm>
              <a:prstGeom prst="line">
                <a:avLst/>
              </a:prstGeom>
              <a:noFill/>
              <a:ln w="19050" cap="flat" cmpd="sng" algn="ctr">
                <a:solidFill>
                  <a:schemeClr val="accent1"/>
                </a:solidFill>
                <a:prstDash val="solid"/>
                <a:round/>
                <a:headEnd type="none" w="med" len="med"/>
                <a:tailEnd type="none" w="med" len="med"/>
              </a:ln>
              <a:effectLst/>
            </p:spPr>
          </p:cxnSp>
          <p:cxnSp>
            <p:nvCxnSpPr>
              <p:cNvPr id="31808" name="Straight Connector 31807">
                <a:extLst>
                  <a:ext uri="{FF2B5EF4-FFF2-40B4-BE49-F238E27FC236}">
                    <a16:creationId xmlns:a16="http://schemas.microsoft.com/office/drawing/2014/main" id="{781B33DA-6BBB-ABB2-E35B-DBB349B36D1E}"/>
                  </a:ext>
                </a:extLst>
              </p:cNvPr>
              <p:cNvCxnSpPr>
                <a:cxnSpLocks/>
              </p:cNvCxnSpPr>
              <p:nvPr/>
            </p:nvCxnSpPr>
            <p:spPr bwMode="auto">
              <a:xfrm>
                <a:off x="7510040" y="3525525"/>
                <a:ext cx="0" cy="75997"/>
              </a:xfrm>
              <a:prstGeom prst="line">
                <a:avLst/>
              </a:prstGeom>
              <a:noFill/>
              <a:ln w="19050" cap="flat" cmpd="sng" algn="ctr">
                <a:solidFill>
                  <a:schemeClr val="accent1"/>
                </a:solidFill>
                <a:prstDash val="solid"/>
                <a:round/>
                <a:headEnd type="none" w="med" len="med"/>
                <a:tailEnd type="none" w="med" len="med"/>
              </a:ln>
              <a:effectLst/>
            </p:spPr>
          </p:cxnSp>
          <p:cxnSp>
            <p:nvCxnSpPr>
              <p:cNvPr id="31809" name="Straight Connector 31808">
                <a:extLst>
                  <a:ext uri="{FF2B5EF4-FFF2-40B4-BE49-F238E27FC236}">
                    <a16:creationId xmlns:a16="http://schemas.microsoft.com/office/drawing/2014/main" id="{37BB0324-4CE7-6F26-4A3E-C34BA2B22DF6}"/>
                  </a:ext>
                </a:extLst>
              </p:cNvPr>
              <p:cNvCxnSpPr>
                <a:cxnSpLocks/>
              </p:cNvCxnSpPr>
              <p:nvPr/>
            </p:nvCxnSpPr>
            <p:spPr bwMode="auto">
              <a:xfrm>
                <a:off x="7638296" y="3576372"/>
                <a:ext cx="0" cy="75997"/>
              </a:xfrm>
              <a:prstGeom prst="line">
                <a:avLst/>
              </a:prstGeom>
              <a:noFill/>
              <a:ln w="19050" cap="flat" cmpd="sng" algn="ctr">
                <a:solidFill>
                  <a:schemeClr val="accent1"/>
                </a:solidFill>
                <a:prstDash val="solid"/>
                <a:round/>
                <a:headEnd type="none" w="med" len="med"/>
                <a:tailEnd type="none" w="med" len="med"/>
              </a:ln>
              <a:effectLst/>
            </p:spPr>
          </p:cxnSp>
          <p:cxnSp>
            <p:nvCxnSpPr>
              <p:cNvPr id="31810" name="Straight Connector 31809">
                <a:extLst>
                  <a:ext uri="{FF2B5EF4-FFF2-40B4-BE49-F238E27FC236}">
                    <a16:creationId xmlns:a16="http://schemas.microsoft.com/office/drawing/2014/main" id="{EFF9B242-D885-CBCE-2618-9E838D991400}"/>
                  </a:ext>
                </a:extLst>
              </p:cNvPr>
              <p:cNvCxnSpPr>
                <a:cxnSpLocks/>
              </p:cNvCxnSpPr>
              <p:nvPr/>
            </p:nvCxnSpPr>
            <p:spPr bwMode="auto">
              <a:xfrm>
                <a:off x="7657913" y="3591666"/>
                <a:ext cx="0" cy="75997"/>
              </a:xfrm>
              <a:prstGeom prst="line">
                <a:avLst/>
              </a:prstGeom>
              <a:noFill/>
              <a:ln w="19050" cap="flat" cmpd="sng" algn="ctr">
                <a:solidFill>
                  <a:schemeClr val="accent1"/>
                </a:solidFill>
                <a:prstDash val="solid"/>
                <a:round/>
                <a:headEnd type="none" w="med" len="med"/>
                <a:tailEnd type="none" w="med" len="med"/>
              </a:ln>
              <a:effectLst/>
            </p:spPr>
          </p:cxnSp>
          <p:cxnSp>
            <p:nvCxnSpPr>
              <p:cNvPr id="31811" name="Straight Connector 31810">
                <a:extLst>
                  <a:ext uri="{FF2B5EF4-FFF2-40B4-BE49-F238E27FC236}">
                    <a16:creationId xmlns:a16="http://schemas.microsoft.com/office/drawing/2014/main" id="{91F426ED-EAB7-19B4-AF7A-20451D50F847}"/>
                  </a:ext>
                </a:extLst>
              </p:cNvPr>
              <p:cNvCxnSpPr>
                <a:cxnSpLocks/>
              </p:cNvCxnSpPr>
              <p:nvPr/>
            </p:nvCxnSpPr>
            <p:spPr bwMode="auto">
              <a:xfrm>
                <a:off x="7697957" y="3600720"/>
                <a:ext cx="0" cy="75997"/>
              </a:xfrm>
              <a:prstGeom prst="line">
                <a:avLst/>
              </a:prstGeom>
              <a:noFill/>
              <a:ln w="19050" cap="flat" cmpd="sng" algn="ctr">
                <a:solidFill>
                  <a:schemeClr val="accent1"/>
                </a:solidFill>
                <a:prstDash val="solid"/>
                <a:round/>
                <a:headEnd type="none" w="med" len="med"/>
                <a:tailEnd type="none" w="med" len="med"/>
              </a:ln>
              <a:effectLst/>
            </p:spPr>
          </p:cxnSp>
          <p:cxnSp>
            <p:nvCxnSpPr>
              <p:cNvPr id="31812" name="Straight Connector 31811">
                <a:extLst>
                  <a:ext uri="{FF2B5EF4-FFF2-40B4-BE49-F238E27FC236}">
                    <a16:creationId xmlns:a16="http://schemas.microsoft.com/office/drawing/2014/main" id="{7D62580C-5EF3-4346-9320-41DA9590DE78}"/>
                  </a:ext>
                </a:extLst>
              </p:cNvPr>
              <p:cNvCxnSpPr>
                <a:cxnSpLocks/>
              </p:cNvCxnSpPr>
              <p:nvPr/>
            </p:nvCxnSpPr>
            <p:spPr bwMode="auto">
              <a:xfrm>
                <a:off x="7752525" y="3629664"/>
                <a:ext cx="0" cy="75997"/>
              </a:xfrm>
              <a:prstGeom prst="line">
                <a:avLst/>
              </a:prstGeom>
              <a:noFill/>
              <a:ln w="19050" cap="flat" cmpd="sng" algn="ctr">
                <a:solidFill>
                  <a:schemeClr val="accent1"/>
                </a:solidFill>
                <a:prstDash val="solid"/>
                <a:round/>
                <a:headEnd type="none" w="med" len="med"/>
                <a:tailEnd type="none" w="med" len="med"/>
              </a:ln>
              <a:effectLst/>
            </p:spPr>
          </p:cxnSp>
          <p:cxnSp>
            <p:nvCxnSpPr>
              <p:cNvPr id="31813" name="Straight Connector 31812">
                <a:extLst>
                  <a:ext uri="{FF2B5EF4-FFF2-40B4-BE49-F238E27FC236}">
                    <a16:creationId xmlns:a16="http://schemas.microsoft.com/office/drawing/2014/main" id="{DBEEF698-E439-D7F4-B433-FCC0071C03BE}"/>
                  </a:ext>
                </a:extLst>
              </p:cNvPr>
              <p:cNvCxnSpPr>
                <a:cxnSpLocks/>
              </p:cNvCxnSpPr>
              <p:nvPr/>
            </p:nvCxnSpPr>
            <p:spPr bwMode="auto">
              <a:xfrm>
                <a:off x="7385506" y="3512651"/>
                <a:ext cx="0" cy="75997"/>
              </a:xfrm>
              <a:prstGeom prst="line">
                <a:avLst/>
              </a:prstGeom>
              <a:noFill/>
              <a:ln w="38100" cap="flat" cmpd="sng" algn="ctr">
                <a:solidFill>
                  <a:schemeClr val="accent1"/>
                </a:solidFill>
                <a:prstDash val="solid"/>
                <a:round/>
                <a:headEnd type="none" w="med" len="med"/>
                <a:tailEnd type="none" w="med" len="med"/>
              </a:ln>
              <a:effectLst/>
            </p:spPr>
          </p:cxnSp>
          <p:cxnSp>
            <p:nvCxnSpPr>
              <p:cNvPr id="31814" name="Straight Connector 31813">
                <a:extLst>
                  <a:ext uri="{FF2B5EF4-FFF2-40B4-BE49-F238E27FC236}">
                    <a16:creationId xmlns:a16="http://schemas.microsoft.com/office/drawing/2014/main" id="{B53376EF-C5E8-522B-36F1-2DD8FB163026}"/>
                  </a:ext>
                </a:extLst>
              </p:cNvPr>
              <p:cNvCxnSpPr>
                <a:cxnSpLocks/>
              </p:cNvCxnSpPr>
              <p:nvPr/>
            </p:nvCxnSpPr>
            <p:spPr bwMode="auto">
              <a:xfrm>
                <a:off x="7461916" y="3513615"/>
                <a:ext cx="0" cy="75997"/>
              </a:xfrm>
              <a:prstGeom prst="line">
                <a:avLst/>
              </a:prstGeom>
              <a:noFill/>
              <a:ln w="57150" cap="flat" cmpd="sng" algn="ctr">
                <a:solidFill>
                  <a:schemeClr val="accent1"/>
                </a:solidFill>
                <a:prstDash val="solid"/>
                <a:round/>
                <a:headEnd type="none" w="med" len="med"/>
                <a:tailEnd type="none" w="med" len="med"/>
              </a:ln>
              <a:effectLst/>
            </p:spPr>
          </p:cxnSp>
          <p:cxnSp>
            <p:nvCxnSpPr>
              <p:cNvPr id="31815" name="Straight Connector 31814">
                <a:extLst>
                  <a:ext uri="{FF2B5EF4-FFF2-40B4-BE49-F238E27FC236}">
                    <a16:creationId xmlns:a16="http://schemas.microsoft.com/office/drawing/2014/main" id="{8D3DF1DD-AF1D-5A50-D4CA-664AED851040}"/>
                  </a:ext>
                </a:extLst>
              </p:cNvPr>
              <p:cNvCxnSpPr>
                <a:cxnSpLocks/>
              </p:cNvCxnSpPr>
              <p:nvPr/>
            </p:nvCxnSpPr>
            <p:spPr bwMode="auto">
              <a:xfrm>
                <a:off x="7549348" y="3538374"/>
                <a:ext cx="0" cy="75997"/>
              </a:xfrm>
              <a:prstGeom prst="line">
                <a:avLst/>
              </a:prstGeom>
              <a:noFill/>
              <a:ln w="57150" cap="flat" cmpd="sng" algn="ctr">
                <a:solidFill>
                  <a:schemeClr val="accent1"/>
                </a:solidFill>
                <a:prstDash val="solid"/>
                <a:round/>
                <a:headEnd type="none" w="med" len="med"/>
                <a:tailEnd type="none" w="med" len="med"/>
              </a:ln>
              <a:effectLst/>
            </p:spPr>
          </p:cxnSp>
          <p:cxnSp>
            <p:nvCxnSpPr>
              <p:cNvPr id="31816" name="Straight Connector 31815">
                <a:extLst>
                  <a:ext uri="{FF2B5EF4-FFF2-40B4-BE49-F238E27FC236}">
                    <a16:creationId xmlns:a16="http://schemas.microsoft.com/office/drawing/2014/main" id="{F11823DF-784C-894D-CCC0-7EA263F8826D}"/>
                  </a:ext>
                </a:extLst>
              </p:cNvPr>
              <p:cNvCxnSpPr>
                <a:cxnSpLocks/>
              </p:cNvCxnSpPr>
              <p:nvPr/>
            </p:nvCxnSpPr>
            <p:spPr bwMode="auto">
              <a:xfrm>
                <a:off x="7856640" y="3658405"/>
                <a:ext cx="0" cy="75997"/>
              </a:xfrm>
              <a:prstGeom prst="line">
                <a:avLst/>
              </a:prstGeom>
              <a:noFill/>
              <a:ln w="19050" cap="flat" cmpd="sng" algn="ctr">
                <a:solidFill>
                  <a:schemeClr val="accent1"/>
                </a:solidFill>
                <a:prstDash val="solid"/>
                <a:round/>
                <a:headEnd type="none" w="med" len="med"/>
                <a:tailEnd type="none" w="med" len="med"/>
              </a:ln>
              <a:effectLst/>
            </p:spPr>
          </p:cxnSp>
          <p:cxnSp>
            <p:nvCxnSpPr>
              <p:cNvPr id="31817" name="Straight Connector 31816">
                <a:extLst>
                  <a:ext uri="{FF2B5EF4-FFF2-40B4-BE49-F238E27FC236}">
                    <a16:creationId xmlns:a16="http://schemas.microsoft.com/office/drawing/2014/main" id="{289C9918-1AD4-798C-6046-ECF6A3A3AF23}"/>
                  </a:ext>
                </a:extLst>
              </p:cNvPr>
              <p:cNvCxnSpPr>
                <a:cxnSpLocks/>
              </p:cNvCxnSpPr>
              <p:nvPr/>
            </p:nvCxnSpPr>
            <p:spPr bwMode="auto">
              <a:xfrm>
                <a:off x="7885876" y="3657085"/>
                <a:ext cx="0" cy="75997"/>
              </a:xfrm>
              <a:prstGeom prst="line">
                <a:avLst/>
              </a:prstGeom>
              <a:noFill/>
              <a:ln w="19050" cap="flat" cmpd="sng" algn="ctr">
                <a:solidFill>
                  <a:schemeClr val="accent1"/>
                </a:solidFill>
                <a:prstDash val="solid"/>
                <a:round/>
                <a:headEnd type="none" w="med" len="med"/>
                <a:tailEnd type="none" w="med" len="med"/>
              </a:ln>
              <a:effectLst/>
            </p:spPr>
          </p:cxnSp>
          <p:cxnSp>
            <p:nvCxnSpPr>
              <p:cNvPr id="31818" name="Straight Connector 31817">
                <a:extLst>
                  <a:ext uri="{FF2B5EF4-FFF2-40B4-BE49-F238E27FC236}">
                    <a16:creationId xmlns:a16="http://schemas.microsoft.com/office/drawing/2014/main" id="{ACD4CD7C-8902-7E03-8F5D-5C6146A01952}"/>
                  </a:ext>
                </a:extLst>
              </p:cNvPr>
              <p:cNvCxnSpPr>
                <a:cxnSpLocks/>
              </p:cNvCxnSpPr>
              <p:nvPr/>
            </p:nvCxnSpPr>
            <p:spPr bwMode="auto">
              <a:xfrm>
                <a:off x="7910278" y="3657085"/>
                <a:ext cx="0" cy="75997"/>
              </a:xfrm>
              <a:prstGeom prst="line">
                <a:avLst/>
              </a:prstGeom>
              <a:noFill/>
              <a:ln w="19050" cap="flat" cmpd="sng" algn="ctr">
                <a:solidFill>
                  <a:schemeClr val="accent1"/>
                </a:solidFill>
                <a:prstDash val="solid"/>
                <a:round/>
                <a:headEnd type="none" w="med" len="med"/>
                <a:tailEnd type="none" w="med" len="med"/>
              </a:ln>
              <a:effectLst/>
            </p:spPr>
          </p:cxnSp>
          <p:cxnSp>
            <p:nvCxnSpPr>
              <p:cNvPr id="31819" name="Straight Connector 31818">
                <a:extLst>
                  <a:ext uri="{FF2B5EF4-FFF2-40B4-BE49-F238E27FC236}">
                    <a16:creationId xmlns:a16="http://schemas.microsoft.com/office/drawing/2014/main" id="{2E626F00-2EED-CF9E-21D1-6253983545C3}"/>
                  </a:ext>
                </a:extLst>
              </p:cNvPr>
              <p:cNvCxnSpPr>
                <a:cxnSpLocks/>
              </p:cNvCxnSpPr>
              <p:nvPr/>
            </p:nvCxnSpPr>
            <p:spPr bwMode="auto">
              <a:xfrm>
                <a:off x="7957736" y="3673699"/>
                <a:ext cx="0" cy="75997"/>
              </a:xfrm>
              <a:prstGeom prst="line">
                <a:avLst/>
              </a:prstGeom>
              <a:noFill/>
              <a:ln w="19050" cap="flat" cmpd="sng" algn="ctr">
                <a:solidFill>
                  <a:schemeClr val="accent1"/>
                </a:solidFill>
                <a:prstDash val="solid"/>
                <a:round/>
                <a:headEnd type="none" w="med" len="med"/>
                <a:tailEnd type="none" w="med" len="med"/>
              </a:ln>
              <a:effectLst/>
            </p:spPr>
          </p:cxnSp>
          <p:cxnSp>
            <p:nvCxnSpPr>
              <p:cNvPr id="31820" name="Straight Connector 31819">
                <a:extLst>
                  <a:ext uri="{FF2B5EF4-FFF2-40B4-BE49-F238E27FC236}">
                    <a16:creationId xmlns:a16="http://schemas.microsoft.com/office/drawing/2014/main" id="{2EB3EC8E-09D7-79C0-C107-0B0B0ED66125}"/>
                  </a:ext>
                </a:extLst>
              </p:cNvPr>
              <p:cNvCxnSpPr>
                <a:cxnSpLocks/>
              </p:cNvCxnSpPr>
              <p:nvPr/>
            </p:nvCxnSpPr>
            <p:spPr bwMode="auto">
              <a:xfrm>
                <a:off x="7989424" y="3722345"/>
                <a:ext cx="0" cy="75997"/>
              </a:xfrm>
              <a:prstGeom prst="line">
                <a:avLst/>
              </a:prstGeom>
              <a:noFill/>
              <a:ln w="19050" cap="flat" cmpd="sng" algn="ctr">
                <a:solidFill>
                  <a:schemeClr val="accent1"/>
                </a:solidFill>
                <a:prstDash val="solid"/>
                <a:round/>
                <a:headEnd type="none" w="med" len="med"/>
                <a:tailEnd type="none" w="med" len="med"/>
              </a:ln>
              <a:effectLst/>
            </p:spPr>
          </p:cxnSp>
          <p:cxnSp>
            <p:nvCxnSpPr>
              <p:cNvPr id="31821" name="Straight Connector 31820">
                <a:extLst>
                  <a:ext uri="{FF2B5EF4-FFF2-40B4-BE49-F238E27FC236}">
                    <a16:creationId xmlns:a16="http://schemas.microsoft.com/office/drawing/2014/main" id="{F2540145-D1B2-6358-8265-395B73CD7256}"/>
                  </a:ext>
                </a:extLst>
              </p:cNvPr>
              <p:cNvCxnSpPr>
                <a:cxnSpLocks/>
              </p:cNvCxnSpPr>
              <p:nvPr/>
            </p:nvCxnSpPr>
            <p:spPr bwMode="auto">
              <a:xfrm>
                <a:off x="8016324" y="3722120"/>
                <a:ext cx="0" cy="75997"/>
              </a:xfrm>
              <a:prstGeom prst="line">
                <a:avLst/>
              </a:prstGeom>
              <a:noFill/>
              <a:ln w="19050" cap="flat" cmpd="sng" algn="ctr">
                <a:solidFill>
                  <a:schemeClr val="accent1"/>
                </a:solidFill>
                <a:prstDash val="solid"/>
                <a:round/>
                <a:headEnd type="none" w="med" len="med"/>
                <a:tailEnd type="none" w="med" len="med"/>
              </a:ln>
              <a:effectLst/>
            </p:spPr>
          </p:cxnSp>
          <p:cxnSp>
            <p:nvCxnSpPr>
              <p:cNvPr id="31822" name="Straight Connector 31821">
                <a:extLst>
                  <a:ext uri="{FF2B5EF4-FFF2-40B4-BE49-F238E27FC236}">
                    <a16:creationId xmlns:a16="http://schemas.microsoft.com/office/drawing/2014/main" id="{1F6D41CF-E6ED-FAF3-2C49-854999D1A904}"/>
                  </a:ext>
                </a:extLst>
              </p:cNvPr>
              <p:cNvCxnSpPr>
                <a:cxnSpLocks/>
              </p:cNvCxnSpPr>
              <p:nvPr/>
            </p:nvCxnSpPr>
            <p:spPr bwMode="auto">
              <a:xfrm>
                <a:off x="8070585" y="3724800"/>
                <a:ext cx="0" cy="75997"/>
              </a:xfrm>
              <a:prstGeom prst="line">
                <a:avLst/>
              </a:prstGeom>
              <a:noFill/>
              <a:ln w="19050" cap="flat" cmpd="sng" algn="ctr">
                <a:solidFill>
                  <a:schemeClr val="accent1"/>
                </a:solidFill>
                <a:prstDash val="solid"/>
                <a:round/>
                <a:headEnd type="none" w="med" len="med"/>
                <a:tailEnd type="none" w="med" len="med"/>
              </a:ln>
              <a:effectLst/>
            </p:spPr>
          </p:cxnSp>
          <p:cxnSp>
            <p:nvCxnSpPr>
              <p:cNvPr id="31823" name="Straight Connector 31822">
                <a:extLst>
                  <a:ext uri="{FF2B5EF4-FFF2-40B4-BE49-F238E27FC236}">
                    <a16:creationId xmlns:a16="http://schemas.microsoft.com/office/drawing/2014/main" id="{C11B3F87-9EC6-4F75-F0A1-8F8D2021DD3A}"/>
                  </a:ext>
                </a:extLst>
              </p:cNvPr>
              <p:cNvCxnSpPr>
                <a:cxnSpLocks/>
              </p:cNvCxnSpPr>
              <p:nvPr/>
            </p:nvCxnSpPr>
            <p:spPr bwMode="auto">
              <a:xfrm>
                <a:off x="7770822" y="3652369"/>
                <a:ext cx="0" cy="75997"/>
              </a:xfrm>
              <a:prstGeom prst="line">
                <a:avLst/>
              </a:prstGeom>
              <a:noFill/>
              <a:ln w="38100" cap="flat" cmpd="sng" algn="ctr">
                <a:solidFill>
                  <a:schemeClr val="accent1"/>
                </a:solidFill>
                <a:prstDash val="solid"/>
                <a:round/>
                <a:headEnd type="none" w="med" len="med"/>
                <a:tailEnd type="none" w="med" len="med"/>
              </a:ln>
              <a:effectLst/>
            </p:spPr>
          </p:cxnSp>
          <p:cxnSp>
            <p:nvCxnSpPr>
              <p:cNvPr id="31824" name="Straight Connector 31823">
                <a:extLst>
                  <a:ext uri="{FF2B5EF4-FFF2-40B4-BE49-F238E27FC236}">
                    <a16:creationId xmlns:a16="http://schemas.microsoft.com/office/drawing/2014/main" id="{A6F96D84-77CB-3B09-DF6F-143B1CED64EB}"/>
                  </a:ext>
                </a:extLst>
              </p:cNvPr>
              <p:cNvCxnSpPr>
                <a:cxnSpLocks/>
              </p:cNvCxnSpPr>
              <p:nvPr/>
            </p:nvCxnSpPr>
            <p:spPr bwMode="auto">
              <a:xfrm>
                <a:off x="7817598" y="3653449"/>
                <a:ext cx="0" cy="75997"/>
              </a:xfrm>
              <a:prstGeom prst="line">
                <a:avLst/>
              </a:prstGeom>
              <a:noFill/>
              <a:ln w="38100" cap="flat" cmpd="sng" algn="ctr">
                <a:solidFill>
                  <a:schemeClr val="accent1"/>
                </a:solidFill>
                <a:prstDash val="solid"/>
                <a:round/>
                <a:headEnd type="none" w="med" len="med"/>
                <a:tailEnd type="none" w="med" len="med"/>
              </a:ln>
              <a:effectLst/>
            </p:spPr>
          </p:cxnSp>
          <p:cxnSp>
            <p:nvCxnSpPr>
              <p:cNvPr id="31825" name="Straight Connector 31824">
                <a:extLst>
                  <a:ext uri="{FF2B5EF4-FFF2-40B4-BE49-F238E27FC236}">
                    <a16:creationId xmlns:a16="http://schemas.microsoft.com/office/drawing/2014/main" id="{AC699EAE-0D12-0305-5E11-519EFA9C8666}"/>
                  </a:ext>
                </a:extLst>
              </p:cNvPr>
              <p:cNvCxnSpPr>
                <a:cxnSpLocks/>
              </p:cNvCxnSpPr>
              <p:nvPr/>
            </p:nvCxnSpPr>
            <p:spPr bwMode="auto">
              <a:xfrm>
                <a:off x="8150557" y="3737932"/>
                <a:ext cx="0" cy="75997"/>
              </a:xfrm>
              <a:prstGeom prst="line">
                <a:avLst/>
              </a:prstGeom>
              <a:noFill/>
              <a:ln w="19050" cap="flat" cmpd="sng" algn="ctr">
                <a:solidFill>
                  <a:schemeClr val="accent1"/>
                </a:solidFill>
                <a:prstDash val="solid"/>
                <a:round/>
                <a:headEnd type="none" w="med" len="med"/>
                <a:tailEnd type="none" w="med" len="med"/>
              </a:ln>
              <a:effectLst/>
            </p:spPr>
          </p:cxnSp>
          <p:cxnSp>
            <p:nvCxnSpPr>
              <p:cNvPr id="31826" name="Straight Connector 31825">
                <a:extLst>
                  <a:ext uri="{FF2B5EF4-FFF2-40B4-BE49-F238E27FC236}">
                    <a16:creationId xmlns:a16="http://schemas.microsoft.com/office/drawing/2014/main" id="{6F7CAB66-9101-829C-DC08-12654EBBE86B}"/>
                  </a:ext>
                </a:extLst>
              </p:cNvPr>
              <p:cNvCxnSpPr>
                <a:cxnSpLocks/>
              </p:cNvCxnSpPr>
              <p:nvPr/>
            </p:nvCxnSpPr>
            <p:spPr bwMode="auto">
              <a:xfrm>
                <a:off x="8197333" y="3737624"/>
                <a:ext cx="0" cy="75997"/>
              </a:xfrm>
              <a:prstGeom prst="line">
                <a:avLst/>
              </a:prstGeom>
              <a:noFill/>
              <a:ln w="19050" cap="flat" cmpd="sng" algn="ctr">
                <a:solidFill>
                  <a:schemeClr val="accent1"/>
                </a:solidFill>
                <a:prstDash val="solid"/>
                <a:round/>
                <a:headEnd type="none" w="med" len="med"/>
                <a:tailEnd type="none" w="med" len="med"/>
              </a:ln>
              <a:effectLst/>
            </p:spPr>
          </p:cxnSp>
          <p:cxnSp>
            <p:nvCxnSpPr>
              <p:cNvPr id="31827" name="Straight Connector 31826">
                <a:extLst>
                  <a:ext uri="{FF2B5EF4-FFF2-40B4-BE49-F238E27FC236}">
                    <a16:creationId xmlns:a16="http://schemas.microsoft.com/office/drawing/2014/main" id="{2F64E3F8-D8CA-124C-3963-20412ADF2885}"/>
                  </a:ext>
                </a:extLst>
              </p:cNvPr>
              <p:cNvCxnSpPr>
                <a:cxnSpLocks/>
              </p:cNvCxnSpPr>
              <p:nvPr/>
            </p:nvCxnSpPr>
            <p:spPr bwMode="auto">
              <a:xfrm>
                <a:off x="8221445" y="3739842"/>
                <a:ext cx="0" cy="75997"/>
              </a:xfrm>
              <a:prstGeom prst="line">
                <a:avLst/>
              </a:prstGeom>
              <a:noFill/>
              <a:ln w="19050" cap="flat" cmpd="sng" algn="ctr">
                <a:solidFill>
                  <a:schemeClr val="accent1"/>
                </a:solidFill>
                <a:prstDash val="solid"/>
                <a:round/>
                <a:headEnd type="none" w="med" len="med"/>
                <a:tailEnd type="none" w="med" len="med"/>
              </a:ln>
              <a:effectLst/>
            </p:spPr>
          </p:cxnSp>
          <p:cxnSp>
            <p:nvCxnSpPr>
              <p:cNvPr id="31828" name="Straight Connector 31827">
                <a:extLst>
                  <a:ext uri="{FF2B5EF4-FFF2-40B4-BE49-F238E27FC236}">
                    <a16:creationId xmlns:a16="http://schemas.microsoft.com/office/drawing/2014/main" id="{379A76AF-9079-88E7-B8F4-DF411631FB18}"/>
                  </a:ext>
                </a:extLst>
              </p:cNvPr>
              <p:cNvCxnSpPr>
                <a:cxnSpLocks/>
              </p:cNvCxnSpPr>
              <p:nvPr/>
            </p:nvCxnSpPr>
            <p:spPr bwMode="auto">
              <a:xfrm>
                <a:off x="8347624" y="3743234"/>
                <a:ext cx="0" cy="75997"/>
              </a:xfrm>
              <a:prstGeom prst="line">
                <a:avLst/>
              </a:prstGeom>
              <a:noFill/>
              <a:ln w="19050" cap="flat" cmpd="sng" algn="ctr">
                <a:solidFill>
                  <a:schemeClr val="accent1"/>
                </a:solidFill>
                <a:prstDash val="solid"/>
                <a:round/>
                <a:headEnd type="none" w="med" len="med"/>
                <a:tailEnd type="none" w="med" len="med"/>
              </a:ln>
              <a:effectLst/>
            </p:spPr>
          </p:cxnSp>
          <p:cxnSp>
            <p:nvCxnSpPr>
              <p:cNvPr id="31829" name="Straight Connector 31828">
                <a:extLst>
                  <a:ext uri="{FF2B5EF4-FFF2-40B4-BE49-F238E27FC236}">
                    <a16:creationId xmlns:a16="http://schemas.microsoft.com/office/drawing/2014/main" id="{94A12A37-510F-F775-F4C1-852AE84D0DCE}"/>
                  </a:ext>
                </a:extLst>
              </p:cNvPr>
              <p:cNvCxnSpPr>
                <a:cxnSpLocks/>
              </p:cNvCxnSpPr>
              <p:nvPr/>
            </p:nvCxnSpPr>
            <p:spPr bwMode="auto">
              <a:xfrm>
                <a:off x="8373223" y="3740642"/>
                <a:ext cx="0" cy="75997"/>
              </a:xfrm>
              <a:prstGeom prst="line">
                <a:avLst/>
              </a:prstGeom>
              <a:noFill/>
              <a:ln w="19050" cap="flat" cmpd="sng" algn="ctr">
                <a:solidFill>
                  <a:schemeClr val="accent1"/>
                </a:solidFill>
                <a:prstDash val="solid"/>
                <a:round/>
                <a:headEnd type="none" w="med" len="med"/>
                <a:tailEnd type="none" w="med" len="med"/>
              </a:ln>
              <a:effectLst/>
            </p:spPr>
          </p:cxnSp>
          <p:cxnSp>
            <p:nvCxnSpPr>
              <p:cNvPr id="31830" name="Straight Connector 31829">
                <a:extLst>
                  <a:ext uri="{FF2B5EF4-FFF2-40B4-BE49-F238E27FC236}">
                    <a16:creationId xmlns:a16="http://schemas.microsoft.com/office/drawing/2014/main" id="{DBA31294-5840-EB5E-C49D-9C97F725F67C}"/>
                  </a:ext>
                </a:extLst>
              </p:cNvPr>
              <p:cNvCxnSpPr>
                <a:cxnSpLocks/>
              </p:cNvCxnSpPr>
              <p:nvPr/>
            </p:nvCxnSpPr>
            <p:spPr bwMode="auto">
              <a:xfrm>
                <a:off x="8407243" y="3741672"/>
                <a:ext cx="0" cy="75997"/>
              </a:xfrm>
              <a:prstGeom prst="line">
                <a:avLst/>
              </a:prstGeom>
              <a:noFill/>
              <a:ln w="19050" cap="flat" cmpd="sng" algn="ctr">
                <a:solidFill>
                  <a:schemeClr val="accent1"/>
                </a:solidFill>
                <a:prstDash val="solid"/>
                <a:round/>
                <a:headEnd type="none" w="med" len="med"/>
                <a:tailEnd type="none" w="med" len="med"/>
              </a:ln>
              <a:effectLst/>
            </p:spPr>
          </p:cxnSp>
          <p:cxnSp>
            <p:nvCxnSpPr>
              <p:cNvPr id="31831" name="Straight Connector 31830">
                <a:extLst>
                  <a:ext uri="{FF2B5EF4-FFF2-40B4-BE49-F238E27FC236}">
                    <a16:creationId xmlns:a16="http://schemas.microsoft.com/office/drawing/2014/main" id="{B70E648F-58B0-D95F-7807-ED3411952556}"/>
                  </a:ext>
                </a:extLst>
              </p:cNvPr>
              <p:cNvCxnSpPr>
                <a:cxnSpLocks/>
              </p:cNvCxnSpPr>
              <p:nvPr/>
            </p:nvCxnSpPr>
            <p:spPr bwMode="auto">
              <a:xfrm>
                <a:off x="8102724" y="3737933"/>
                <a:ext cx="0" cy="75997"/>
              </a:xfrm>
              <a:prstGeom prst="line">
                <a:avLst/>
              </a:prstGeom>
              <a:noFill/>
              <a:ln w="38100" cap="flat" cmpd="sng" algn="ctr">
                <a:solidFill>
                  <a:schemeClr val="accent1"/>
                </a:solidFill>
                <a:prstDash val="solid"/>
                <a:round/>
                <a:headEnd type="none" w="med" len="med"/>
                <a:tailEnd type="none" w="med" len="med"/>
              </a:ln>
              <a:effectLst/>
            </p:spPr>
          </p:cxnSp>
          <p:cxnSp>
            <p:nvCxnSpPr>
              <p:cNvPr id="31832" name="Straight Connector 31831">
                <a:extLst>
                  <a:ext uri="{FF2B5EF4-FFF2-40B4-BE49-F238E27FC236}">
                    <a16:creationId xmlns:a16="http://schemas.microsoft.com/office/drawing/2014/main" id="{D09B1154-FEF2-5E4F-7CDD-65F1D6A77880}"/>
                  </a:ext>
                </a:extLst>
              </p:cNvPr>
              <p:cNvCxnSpPr>
                <a:cxnSpLocks/>
              </p:cNvCxnSpPr>
              <p:nvPr/>
            </p:nvCxnSpPr>
            <p:spPr bwMode="auto">
              <a:xfrm>
                <a:off x="8266379" y="3737624"/>
                <a:ext cx="0" cy="75997"/>
              </a:xfrm>
              <a:prstGeom prst="line">
                <a:avLst/>
              </a:prstGeom>
              <a:noFill/>
              <a:ln w="57150" cap="flat" cmpd="sng" algn="ctr">
                <a:solidFill>
                  <a:schemeClr val="accent1"/>
                </a:solidFill>
                <a:prstDash val="solid"/>
                <a:round/>
                <a:headEnd type="none" w="med" len="med"/>
                <a:tailEnd type="none" w="med" len="med"/>
              </a:ln>
              <a:effectLst/>
            </p:spPr>
          </p:cxnSp>
          <p:cxnSp>
            <p:nvCxnSpPr>
              <p:cNvPr id="31833" name="Straight Connector 31832">
                <a:extLst>
                  <a:ext uri="{FF2B5EF4-FFF2-40B4-BE49-F238E27FC236}">
                    <a16:creationId xmlns:a16="http://schemas.microsoft.com/office/drawing/2014/main" id="{EE586310-A4FB-FC9E-F4D8-B9B16D529AB8}"/>
                  </a:ext>
                </a:extLst>
              </p:cNvPr>
              <p:cNvCxnSpPr>
                <a:cxnSpLocks/>
              </p:cNvCxnSpPr>
              <p:nvPr/>
            </p:nvCxnSpPr>
            <p:spPr bwMode="auto">
              <a:xfrm>
                <a:off x="8436129" y="3740642"/>
                <a:ext cx="0" cy="75997"/>
              </a:xfrm>
              <a:prstGeom prst="line">
                <a:avLst/>
              </a:prstGeom>
              <a:noFill/>
              <a:ln w="19050" cap="flat" cmpd="sng" algn="ctr">
                <a:solidFill>
                  <a:schemeClr val="accent1"/>
                </a:solidFill>
                <a:prstDash val="solid"/>
                <a:round/>
                <a:headEnd type="none" w="med" len="med"/>
                <a:tailEnd type="none" w="med" len="med"/>
              </a:ln>
              <a:effectLst/>
            </p:spPr>
          </p:cxnSp>
          <p:cxnSp>
            <p:nvCxnSpPr>
              <p:cNvPr id="31834" name="Straight Connector 31833">
                <a:extLst>
                  <a:ext uri="{FF2B5EF4-FFF2-40B4-BE49-F238E27FC236}">
                    <a16:creationId xmlns:a16="http://schemas.microsoft.com/office/drawing/2014/main" id="{4088D27F-0502-187E-E750-7DDB7D52953B}"/>
                  </a:ext>
                </a:extLst>
              </p:cNvPr>
              <p:cNvCxnSpPr>
                <a:cxnSpLocks/>
              </p:cNvCxnSpPr>
              <p:nvPr/>
            </p:nvCxnSpPr>
            <p:spPr bwMode="auto">
              <a:xfrm>
                <a:off x="8465208" y="3743660"/>
                <a:ext cx="0" cy="75997"/>
              </a:xfrm>
              <a:prstGeom prst="line">
                <a:avLst/>
              </a:prstGeom>
              <a:noFill/>
              <a:ln w="19050" cap="flat" cmpd="sng" algn="ctr">
                <a:solidFill>
                  <a:schemeClr val="accent1"/>
                </a:solidFill>
                <a:prstDash val="solid"/>
                <a:round/>
                <a:headEnd type="none" w="med" len="med"/>
                <a:tailEnd type="none" w="med" len="med"/>
              </a:ln>
              <a:effectLst/>
            </p:spPr>
          </p:cxnSp>
          <p:cxnSp>
            <p:nvCxnSpPr>
              <p:cNvPr id="31835" name="Straight Connector 31834">
                <a:extLst>
                  <a:ext uri="{FF2B5EF4-FFF2-40B4-BE49-F238E27FC236}">
                    <a16:creationId xmlns:a16="http://schemas.microsoft.com/office/drawing/2014/main" id="{070FBFD3-0A74-FAB7-EC7F-8013B2FFE668}"/>
                  </a:ext>
                </a:extLst>
              </p:cNvPr>
              <p:cNvCxnSpPr>
                <a:cxnSpLocks/>
              </p:cNvCxnSpPr>
              <p:nvPr/>
            </p:nvCxnSpPr>
            <p:spPr bwMode="auto">
              <a:xfrm>
                <a:off x="8493250" y="3743660"/>
                <a:ext cx="0" cy="75997"/>
              </a:xfrm>
              <a:prstGeom prst="line">
                <a:avLst/>
              </a:prstGeom>
              <a:noFill/>
              <a:ln w="19050" cap="flat" cmpd="sng" algn="ctr">
                <a:solidFill>
                  <a:schemeClr val="accent1"/>
                </a:solidFill>
                <a:prstDash val="solid"/>
                <a:round/>
                <a:headEnd type="none" w="med" len="med"/>
                <a:tailEnd type="none" w="med" len="med"/>
              </a:ln>
              <a:effectLst/>
            </p:spPr>
          </p:cxnSp>
          <p:cxnSp>
            <p:nvCxnSpPr>
              <p:cNvPr id="31836" name="Straight Connector 31835">
                <a:extLst>
                  <a:ext uri="{FF2B5EF4-FFF2-40B4-BE49-F238E27FC236}">
                    <a16:creationId xmlns:a16="http://schemas.microsoft.com/office/drawing/2014/main" id="{AB753807-C841-A1AF-D366-C1260E2D08E5}"/>
                  </a:ext>
                </a:extLst>
              </p:cNvPr>
              <p:cNvCxnSpPr>
                <a:cxnSpLocks/>
              </p:cNvCxnSpPr>
              <p:nvPr/>
            </p:nvCxnSpPr>
            <p:spPr bwMode="auto">
              <a:xfrm>
                <a:off x="8642978" y="3745805"/>
                <a:ext cx="0" cy="75997"/>
              </a:xfrm>
              <a:prstGeom prst="line">
                <a:avLst/>
              </a:prstGeom>
              <a:noFill/>
              <a:ln w="19050" cap="flat" cmpd="sng" algn="ctr">
                <a:solidFill>
                  <a:schemeClr val="accent1"/>
                </a:solidFill>
                <a:prstDash val="solid"/>
                <a:round/>
                <a:headEnd type="none" w="med" len="med"/>
                <a:tailEnd type="none" w="med" len="med"/>
              </a:ln>
              <a:effectLst/>
            </p:spPr>
          </p:cxnSp>
          <p:cxnSp>
            <p:nvCxnSpPr>
              <p:cNvPr id="31837" name="Straight Connector 31836">
                <a:extLst>
                  <a:ext uri="{FF2B5EF4-FFF2-40B4-BE49-F238E27FC236}">
                    <a16:creationId xmlns:a16="http://schemas.microsoft.com/office/drawing/2014/main" id="{1D6661AC-2704-1A64-EC97-26059A58B70E}"/>
                  </a:ext>
                </a:extLst>
              </p:cNvPr>
              <p:cNvCxnSpPr>
                <a:cxnSpLocks/>
              </p:cNvCxnSpPr>
              <p:nvPr/>
            </p:nvCxnSpPr>
            <p:spPr bwMode="auto">
              <a:xfrm>
                <a:off x="8673612" y="3746526"/>
                <a:ext cx="0" cy="75997"/>
              </a:xfrm>
              <a:prstGeom prst="line">
                <a:avLst/>
              </a:prstGeom>
              <a:noFill/>
              <a:ln w="19050" cap="flat" cmpd="sng" algn="ctr">
                <a:solidFill>
                  <a:schemeClr val="accent1"/>
                </a:solidFill>
                <a:prstDash val="solid"/>
                <a:round/>
                <a:headEnd type="none" w="med" len="med"/>
                <a:tailEnd type="none" w="med" len="med"/>
              </a:ln>
              <a:effectLst/>
            </p:spPr>
          </p:cxnSp>
          <p:cxnSp>
            <p:nvCxnSpPr>
              <p:cNvPr id="31838" name="Straight Connector 31837">
                <a:extLst>
                  <a:ext uri="{FF2B5EF4-FFF2-40B4-BE49-F238E27FC236}">
                    <a16:creationId xmlns:a16="http://schemas.microsoft.com/office/drawing/2014/main" id="{102C6C21-1CB6-251D-D98D-DC2A535A880B}"/>
                  </a:ext>
                </a:extLst>
              </p:cNvPr>
              <p:cNvCxnSpPr>
                <a:cxnSpLocks/>
              </p:cNvCxnSpPr>
              <p:nvPr/>
            </p:nvCxnSpPr>
            <p:spPr bwMode="auto">
              <a:xfrm>
                <a:off x="8723988" y="3783803"/>
                <a:ext cx="0" cy="75997"/>
              </a:xfrm>
              <a:prstGeom prst="line">
                <a:avLst/>
              </a:prstGeom>
              <a:noFill/>
              <a:ln w="19050" cap="flat" cmpd="sng" algn="ctr">
                <a:solidFill>
                  <a:schemeClr val="accent1"/>
                </a:solidFill>
                <a:prstDash val="solid"/>
                <a:round/>
                <a:headEnd type="none" w="med" len="med"/>
                <a:tailEnd type="none" w="med" len="med"/>
              </a:ln>
              <a:effectLst/>
            </p:spPr>
          </p:cxnSp>
          <p:cxnSp>
            <p:nvCxnSpPr>
              <p:cNvPr id="31839" name="Straight Connector 31838">
                <a:extLst>
                  <a:ext uri="{FF2B5EF4-FFF2-40B4-BE49-F238E27FC236}">
                    <a16:creationId xmlns:a16="http://schemas.microsoft.com/office/drawing/2014/main" id="{40AB9762-065F-DE0C-0D08-ED452A9116F7}"/>
                  </a:ext>
                </a:extLst>
              </p:cNvPr>
              <p:cNvCxnSpPr>
                <a:cxnSpLocks/>
              </p:cNvCxnSpPr>
              <p:nvPr/>
            </p:nvCxnSpPr>
            <p:spPr bwMode="auto">
              <a:xfrm>
                <a:off x="8772364" y="3783802"/>
                <a:ext cx="0" cy="75997"/>
              </a:xfrm>
              <a:prstGeom prst="line">
                <a:avLst/>
              </a:prstGeom>
              <a:noFill/>
              <a:ln w="19050" cap="flat" cmpd="sng" algn="ctr">
                <a:solidFill>
                  <a:schemeClr val="accent1"/>
                </a:solidFill>
                <a:prstDash val="solid"/>
                <a:round/>
                <a:headEnd type="none" w="med" len="med"/>
                <a:tailEnd type="none" w="med" len="med"/>
              </a:ln>
              <a:effectLst/>
            </p:spPr>
          </p:cxnSp>
          <p:cxnSp>
            <p:nvCxnSpPr>
              <p:cNvPr id="31840" name="Straight Connector 31839">
                <a:extLst>
                  <a:ext uri="{FF2B5EF4-FFF2-40B4-BE49-F238E27FC236}">
                    <a16:creationId xmlns:a16="http://schemas.microsoft.com/office/drawing/2014/main" id="{7B3B93E8-B52B-6340-8701-D5EE959E902C}"/>
                  </a:ext>
                </a:extLst>
              </p:cNvPr>
              <p:cNvCxnSpPr>
                <a:cxnSpLocks/>
              </p:cNvCxnSpPr>
              <p:nvPr/>
            </p:nvCxnSpPr>
            <p:spPr bwMode="auto">
              <a:xfrm>
                <a:off x="8535783" y="3745805"/>
                <a:ext cx="0" cy="75997"/>
              </a:xfrm>
              <a:prstGeom prst="line">
                <a:avLst/>
              </a:prstGeom>
              <a:noFill/>
              <a:ln w="38100" cap="flat" cmpd="sng" algn="ctr">
                <a:solidFill>
                  <a:schemeClr val="accent1"/>
                </a:solidFill>
                <a:prstDash val="solid"/>
                <a:round/>
                <a:headEnd type="none" w="med" len="med"/>
                <a:tailEnd type="none" w="med" len="med"/>
              </a:ln>
              <a:effectLst/>
            </p:spPr>
          </p:cxnSp>
          <p:cxnSp>
            <p:nvCxnSpPr>
              <p:cNvPr id="31841" name="Straight Connector 31840">
                <a:extLst>
                  <a:ext uri="{FF2B5EF4-FFF2-40B4-BE49-F238E27FC236}">
                    <a16:creationId xmlns:a16="http://schemas.microsoft.com/office/drawing/2014/main" id="{828C45D3-7738-0539-A2D2-25A3FB2C760A}"/>
                  </a:ext>
                </a:extLst>
              </p:cNvPr>
              <p:cNvCxnSpPr>
                <a:cxnSpLocks/>
              </p:cNvCxnSpPr>
              <p:nvPr/>
            </p:nvCxnSpPr>
            <p:spPr bwMode="auto">
              <a:xfrm>
                <a:off x="8582557" y="3745805"/>
                <a:ext cx="0" cy="75997"/>
              </a:xfrm>
              <a:prstGeom prst="line">
                <a:avLst/>
              </a:prstGeom>
              <a:noFill/>
              <a:ln w="38100" cap="flat" cmpd="sng" algn="ctr">
                <a:solidFill>
                  <a:schemeClr val="accent1"/>
                </a:solidFill>
                <a:prstDash val="solid"/>
                <a:round/>
                <a:headEnd type="none" w="med" len="med"/>
                <a:tailEnd type="none" w="med" len="med"/>
              </a:ln>
              <a:effectLst/>
            </p:spPr>
          </p:cxnSp>
          <p:cxnSp>
            <p:nvCxnSpPr>
              <p:cNvPr id="31843" name="Straight Connector 31842">
                <a:extLst>
                  <a:ext uri="{FF2B5EF4-FFF2-40B4-BE49-F238E27FC236}">
                    <a16:creationId xmlns:a16="http://schemas.microsoft.com/office/drawing/2014/main" id="{743D9857-529E-CF95-843B-F6EE17D3AF37}"/>
                  </a:ext>
                </a:extLst>
              </p:cNvPr>
              <p:cNvCxnSpPr>
                <a:cxnSpLocks/>
              </p:cNvCxnSpPr>
              <p:nvPr/>
            </p:nvCxnSpPr>
            <p:spPr bwMode="auto">
              <a:xfrm>
                <a:off x="8828193" y="3783991"/>
                <a:ext cx="0" cy="75997"/>
              </a:xfrm>
              <a:prstGeom prst="line">
                <a:avLst/>
              </a:prstGeom>
              <a:noFill/>
              <a:ln w="19050" cap="flat" cmpd="sng" algn="ctr">
                <a:solidFill>
                  <a:schemeClr val="accent1"/>
                </a:solidFill>
                <a:prstDash val="solid"/>
                <a:round/>
                <a:headEnd type="none" w="med" len="med"/>
                <a:tailEnd type="none" w="med" len="med"/>
              </a:ln>
              <a:effectLst/>
            </p:spPr>
          </p:cxnSp>
          <p:cxnSp>
            <p:nvCxnSpPr>
              <p:cNvPr id="31844" name="Straight Connector 31843">
                <a:extLst>
                  <a:ext uri="{FF2B5EF4-FFF2-40B4-BE49-F238E27FC236}">
                    <a16:creationId xmlns:a16="http://schemas.microsoft.com/office/drawing/2014/main" id="{F0AD2D5E-BE1B-CEC3-1BD5-AA163C887FFD}"/>
                  </a:ext>
                </a:extLst>
              </p:cNvPr>
              <p:cNvCxnSpPr>
                <a:cxnSpLocks/>
              </p:cNvCxnSpPr>
              <p:nvPr/>
            </p:nvCxnSpPr>
            <p:spPr bwMode="auto">
              <a:xfrm>
                <a:off x="8855894" y="3783803"/>
                <a:ext cx="0" cy="75997"/>
              </a:xfrm>
              <a:prstGeom prst="line">
                <a:avLst/>
              </a:prstGeom>
              <a:noFill/>
              <a:ln w="19050" cap="flat" cmpd="sng" algn="ctr">
                <a:solidFill>
                  <a:schemeClr val="accent1"/>
                </a:solidFill>
                <a:prstDash val="solid"/>
                <a:round/>
                <a:headEnd type="none" w="med" len="med"/>
                <a:tailEnd type="none" w="med" len="med"/>
              </a:ln>
              <a:effectLst/>
            </p:spPr>
          </p:cxnSp>
          <p:cxnSp>
            <p:nvCxnSpPr>
              <p:cNvPr id="31845" name="Straight Connector 31844">
                <a:extLst>
                  <a:ext uri="{FF2B5EF4-FFF2-40B4-BE49-F238E27FC236}">
                    <a16:creationId xmlns:a16="http://schemas.microsoft.com/office/drawing/2014/main" id="{96996751-CEF9-B5D5-34B9-B5C86575CC03}"/>
                  </a:ext>
                </a:extLst>
              </p:cNvPr>
              <p:cNvCxnSpPr>
                <a:cxnSpLocks/>
              </p:cNvCxnSpPr>
              <p:nvPr/>
            </p:nvCxnSpPr>
            <p:spPr bwMode="auto">
              <a:xfrm>
                <a:off x="8939853" y="3786820"/>
                <a:ext cx="0" cy="75997"/>
              </a:xfrm>
              <a:prstGeom prst="line">
                <a:avLst/>
              </a:prstGeom>
              <a:noFill/>
              <a:ln w="19050" cap="flat" cmpd="sng" algn="ctr">
                <a:solidFill>
                  <a:schemeClr val="accent1"/>
                </a:solidFill>
                <a:prstDash val="solid"/>
                <a:round/>
                <a:headEnd type="none" w="med" len="med"/>
                <a:tailEnd type="none" w="med" len="med"/>
              </a:ln>
              <a:effectLst/>
            </p:spPr>
          </p:cxnSp>
          <p:cxnSp>
            <p:nvCxnSpPr>
              <p:cNvPr id="31846" name="Straight Connector 31845">
                <a:extLst>
                  <a:ext uri="{FF2B5EF4-FFF2-40B4-BE49-F238E27FC236}">
                    <a16:creationId xmlns:a16="http://schemas.microsoft.com/office/drawing/2014/main" id="{11006F27-D518-868D-C6C6-0A8D1A14154F}"/>
                  </a:ext>
                </a:extLst>
              </p:cNvPr>
              <p:cNvCxnSpPr>
                <a:cxnSpLocks/>
              </p:cNvCxnSpPr>
              <p:nvPr/>
            </p:nvCxnSpPr>
            <p:spPr bwMode="auto">
              <a:xfrm>
                <a:off x="8965505" y="3786820"/>
                <a:ext cx="0" cy="75997"/>
              </a:xfrm>
              <a:prstGeom prst="line">
                <a:avLst/>
              </a:prstGeom>
              <a:noFill/>
              <a:ln w="19050" cap="flat" cmpd="sng" algn="ctr">
                <a:solidFill>
                  <a:schemeClr val="accent1"/>
                </a:solidFill>
                <a:prstDash val="solid"/>
                <a:round/>
                <a:headEnd type="none" w="med" len="med"/>
                <a:tailEnd type="none" w="med" len="med"/>
              </a:ln>
              <a:effectLst/>
            </p:spPr>
          </p:cxnSp>
          <p:cxnSp>
            <p:nvCxnSpPr>
              <p:cNvPr id="31847" name="Straight Connector 31846">
                <a:extLst>
                  <a:ext uri="{FF2B5EF4-FFF2-40B4-BE49-F238E27FC236}">
                    <a16:creationId xmlns:a16="http://schemas.microsoft.com/office/drawing/2014/main" id="{164FE56B-0DCA-A1A8-B1A8-8E5865C2922D}"/>
                  </a:ext>
                </a:extLst>
              </p:cNvPr>
              <p:cNvCxnSpPr>
                <a:cxnSpLocks/>
              </p:cNvCxnSpPr>
              <p:nvPr/>
            </p:nvCxnSpPr>
            <p:spPr bwMode="auto">
              <a:xfrm>
                <a:off x="9004912" y="3786045"/>
                <a:ext cx="0" cy="75997"/>
              </a:xfrm>
              <a:prstGeom prst="line">
                <a:avLst/>
              </a:prstGeom>
              <a:noFill/>
              <a:ln w="19050" cap="flat" cmpd="sng" algn="ctr">
                <a:solidFill>
                  <a:schemeClr val="accent1"/>
                </a:solidFill>
                <a:prstDash val="solid"/>
                <a:round/>
                <a:headEnd type="none" w="med" len="med"/>
                <a:tailEnd type="none" w="med" len="med"/>
              </a:ln>
              <a:effectLst/>
            </p:spPr>
          </p:cxnSp>
          <p:cxnSp>
            <p:nvCxnSpPr>
              <p:cNvPr id="31848" name="Straight Connector 31847">
                <a:extLst>
                  <a:ext uri="{FF2B5EF4-FFF2-40B4-BE49-F238E27FC236}">
                    <a16:creationId xmlns:a16="http://schemas.microsoft.com/office/drawing/2014/main" id="{E5167406-2FF8-EE77-8840-845A849D907D}"/>
                  </a:ext>
                </a:extLst>
              </p:cNvPr>
              <p:cNvCxnSpPr>
                <a:cxnSpLocks/>
              </p:cNvCxnSpPr>
              <p:nvPr/>
            </p:nvCxnSpPr>
            <p:spPr bwMode="auto">
              <a:xfrm>
                <a:off x="9080455" y="3786820"/>
                <a:ext cx="0" cy="75997"/>
              </a:xfrm>
              <a:prstGeom prst="line">
                <a:avLst/>
              </a:prstGeom>
              <a:noFill/>
              <a:ln w="19050" cap="flat" cmpd="sng" algn="ctr">
                <a:solidFill>
                  <a:schemeClr val="accent1"/>
                </a:solidFill>
                <a:prstDash val="solid"/>
                <a:round/>
                <a:headEnd type="none" w="med" len="med"/>
                <a:tailEnd type="none" w="med" len="med"/>
              </a:ln>
              <a:effectLst/>
            </p:spPr>
          </p:cxnSp>
          <p:cxnSp>
            <p:nvCxnSpPr>
              <p:cNvPr id="31849" name="Straight Connector 31848">
                <a:extLst>
                  <a:ext uri="{FF2B5EF4-FFF2-40B4-BE49-F238E27FC236}">
                    <a16:creationId xmlns:a16="http://schemas.microsoft.com/office/drawing/2014/main" id="{AC299B55-103A-1AD5-A25E-9DFE7AE1A99D}"/>
                  </a:ext>
                </a:extLst>
              </p:cNvPr>
              <p:cNvCxnSpPr>
                <a:cxnSpLocks/>
              </p:cNvCxnSpPr>
              <p:nvPr/>
            </p:nvCxnSpPr>
            <p:spPr bwMode="auto">
              <a:xfrm>
                <a:off x="9113442" y="3787283"/>
                <a:ext cx="0" cy="75997"/>
              </a:xfrm>
              <a:prstGeom prst="line">
                <a:avLst/>
              </a:prstGeom>
              <a:noFill/>
              <a:ln w="19050" cap="flat" cmpd="sng" algn="ctr">
                <a:solidFill>
                  <a:schemeClr val="accent1"/>
                </a:solidFill>
                <a:prstDash val="solid"/>
                <a:round/>
                <a:headEnd type="none" w="med" len="med"/>
                <a:tailEnd type="none" w="med" len="med"/>
              </a:ln>
              <a:effectLst/>
            </p:spPr>
          </p:cxnSp>
          <p:cxnSp>
            <p:nvCxnSpPr>
              <p:cNvPr id="31850" name="Straight Connector 31849">
                <a:extLst>
                  <a:ext uri="{FF2B5EF4-FFF2-40B4-BE49-F238E27FC236}">
                    <a16:creationId xmlns:a16="http://schemas.microsoft.com/office/drawing/2014/main" id="{B9BE91C3-44E4-065C-ED60-456907745F07}"/>
                  </a:ext>
                </a:extLst>
              </p:cNvPr>
              <p:cNvCxnSpPr>
                <a:cxnSpLocks/>
              </p:cNvCxnSpPr>
              <p:nvPr/>
            </p:nvCxnSpPr>
            <p:spPr bwMode="auto">
              <a:xfrm>
                <a:off x="9139206" y="4318686"/>
                <a:ext cx="0" cy="75997"/>
              </a:xfrm>
              <a:prstGeom prst="line">
                <a:avLst/>
              </a:prstGeom>
              <a:noFill/>
              <a:ln w="19050" cap="flat" cmpd="sng" algn="ctr">
                <a:solidFill>
                  <a:schemeClr val="accent1"/>
                </a:solidFill>
                <a:prstDash val="solid"/>
                <a:round/>
                <a:headEnd type="none" w="med" len="med"/>
                <a:tailEnd type="none" w="med" len="med"/>
              </a:ln>
              <a:effectLst/>
            </p:spPr>
          </p:cxnSp>
          <p:cxnSp>
            <p:nvCxnSpPr>
              <p:cNvPr id="31851" name="Straight Connector 31850">
                <a:extLst>
                  <a:ext uri="{FF2B5EF4-FFF2-40B4-BE49-F238E27FC236}">
                    <a16:creationId xmlns:a16="http://schemas.microsoft.com/office/drawing/2014/main" id="{69381211-C67C-2BBF-B6DF-91745E5EE90D}"/>
                  </a:ext>
                </a:extLst>
              </p:cNvPr>
              <p:cNvCxnSpPr>
                <a:cxnSpLocks/>
              </p:cNvCxnSpPr>
              <p:nvPr/>
            </p:nvCxnSpPr>
            <p:spPr bwMode="auto">
              <a:xfrm>
                <a:off x="4718120" y="2499399"/>
                <a:ext cx="0" cy="75997"/>
              </a:xfrm>
              <a:prstGeom prst="line">
                <a:avLst/>
              </a:prstGeom>
              <a:noFill/>
              <a:ln w="19050" cap="flat" cmpd="sng" algn="ctr">
                <a:solidFill>
                  <a:schemeClr val="accent1"/>
                </a:solidFill>
                <a:prstDash val="solid"/>
                <a:round/>
                <a:headEnd type="none" w="med" len="med"/>
                <a:tailEnd type="none" w="med" len="med"/>
              </a:ln>
              <a:effectLst/>
            </p:spPr>
          </p:cxnSp>
        </p:grpSp>
        <p:grpSp>
          <p:nvGrpSpPr>
            <p:cNvPr id="31909" name="Group 31908">
              <a:extLst>
                <a:ext uri="{FF2B5EF4-FFF2-40B4-BE49-F238E27FC236}">
                  <a16:creationId xmlns:a16="http://schemas.microsoft.com/office/drawing/2014/main" id="{1CDE5ED9-A659-EA7C-398F-537F33013994}"/>
                </a:ext>
              </a:extLst>
            </p:cNvPr>
            <p:cNvGrpSpPr/>
            <p:nvPr/>
          </p:nvGrpSpPr>
          <p:grpSpPr>
            <a:xfrm>
              <a:off x="2241520" y="1871196"/>
              <a:ext cx="6521582" cy="2669750"/>
              <a:chOff x="2714131" y="1544704"/>
              <a:chExt cx="6521582" cy="2669750"/>
            </a:xfrm>
          </p:grpSpPr>
          <p:cxnSp>
            <p:nvCxnSpPr>
              <p:cNvPr id="31854" name="Straight Connector 31853">
                <a:extLst>
                  <a:ext uri="{FF2B5EF4-FFF2-40B4-BE49-F238E27FC236}">
                    <a16:creationId xmlns:a16="http://schemas.microsoft.com/office/drawing/2014/main" id="{7150B613-EF56-AB46-775A-68F331B1FCD2}"/>
                  </a:ext>
                </a:extLst>
              </p:cNvPr>
              <p:cNvCxnSpPr>
                <a:cxnSpLocks/>
              </p:cNvCxnSpPr>
              <p:nvPr/>
            </p:nvCxnSpPr>
            <p:spPr bwMode="auto">
              <a:xfrm>
                <a:off x="6914060" y="3629663"/>
                <a:ext cx="0" cy="75997"/>
              </a:xfrm>
              <a:prstGeom prst="line">
                <a:avLst/>
              </a:prstGeom>
              <a:noFill/>
              <a:ln w="19050" cap="flat" cmpd="sng" algn="ctr">
                <a:solidFill>
                  <a:schemeClr val="accent3"/>
                </a:solidFill>
                <a:prstDash val="solid"/>
                <a:round/>
                <a:headEnd type="none" w="med" len="med"/>
                <a:tailEnd type="none" w="med" len="med"/>
              </a:ln>
              <a:effectLst/>
            </p:spPr>
          </p:cxnSp>
          <p:cxnSp>
            <p:nvCxnSpPr>
              <p:cNvPr id="31855" name="Straight Connector 31854">
                <a:extLst>
                  <a:ext uri="{FF2B5EF4-FFF2-40B4-BE49-F238E27FC236}">
                    <a16:creationId xmlns:a16="http://schemas.microsoft.com/office/drawing/2014/main" id="{93D714B4-E0E4-CD73-7EE1-104B95806C38}"/>
                  </a:ext>
                </a:extLst>
              </p:cNvPr>
              <p:cNvCxnSpPr>
                <a:cxnSpLocks/>
              </p:cNvCxnSpPr>
              <p:nvPr/>
            </p:nvCxnSpPr>
            <p:spPr bwMode="auto">
              <a:xfrm>
                <a:off x="6949707" y="3642288"/>
                <a:ext cx="0" cy="75997"/>
              </a:xfrm>
              <a:prstGeom prst="line">
                <a:avLst/>
              </a:prstGeom>
              <a:noFill/>
              <a:ln w="19050" cap="flat" cmpd="sng" algn="ctr">
                <a:solidFill>
                  <a:schemeClr val="accent3"/>
                </a:solidFill>
                <a:prstDash val="solid"/>
                <a:round/>
                <a:headEnd type="none" w="med" len="med"/>
                <a:tailEnd type="none" w="med" len="med"/>
              </a:ln>
              <a:effectLst/>
            </p:spPr>
          </p:cxnSp>
          <p:cxnSp>
            <p:nvCxnSpPr>
              <p:cNvPr id="31856" name="Straight Connector 31855">
                <a:extLst>
                  <a:ext uri="{FF2B5EF4-FFF2-40B4-BE49-F238E27FC236}">
                    <a16:creationId xmlns:a16="http://schemas.microsoft.com/office/drawing/2014/main" id="{7749C278-3DC7-8C17-39BB-7FDB4F7242BC}"/>
                  </a:ext>
                </a:extLst>
              </p:cNvPr>
              <p:cNvCxnSpPr>
                <a:cxnSpLocks/>
              </p:cNvCxnSpPr>
              <p:nvPr/>
            </p:nvCxnSpPr>
            <p:spPr bwMode="auto">
              <a:xfrm>
                <a:off x="6922162" y="3629663"/>
                <a:ext cx="0" cy="75997"/>
              </a:xfrm>
              <a:prstGeom prst="line">
                <a:avLst/>
              </a:prstGeom>
              <a:noFill/>
              <a:ln w="19050" cap="flat" cmpd="sng" algn="ctr">
                <a:solidFill>
                  <a:schemeClr val="accent3"/>
                </a:solidFill>
                <a:prstDash val="solid"/>
                <a:round/>
                <a:headEnd type="none" w="med" len="med"/>
                <a:tailEnd type="none" w="med" len="med"/>
              </a:ln>
              <a:effectLst/>
            </p:spPr>
          </p:cxnSp>
          <p:cxnSp>
            <p:nvCxnSpPr>
              <p:cNvPr id="31857" name="Straight Connector 31856">
                <a:extLst>
                  <a:ext uri="{FF2B5EF4-FFF2-40B4-BE49-F238E27FC236}">
                    <a16:creationId xmlns:a16="http://schemas.microsoft.com/office/drawing/2014/main" id="{2CD00F02-D08B-0525-B4B1-E0C0EC4714DD}"/>
                  </a:ext>
                </a:extLst>
              </p:cNvPr>
              <p:cNvCxnSpPr>
                <a:cxnSpLocks/>
              </p:cNvCxnSpPr>
              <p:nvPr/>
            </p:nvCxnSpPr>
            <p:spPr bwMode="auto">
              <a:xfrm>
                <a:off x="7138486" y="3701843"/>
                <a:ext cx="0" cy="75997"/>
              </a:xfrm>
              <a:prstGeom prst="line">
                <a:avLst/>
              </a:prstGeom>
              <a:noFill/>
              <a:ln w="19050" cap="flat" cmpd="sng" algn="ctr">
                <a:solidFill>
                  <a:schemeClr val="accent3"/>
                </a:solidFill>
                <a:prstDash val="solid"/>
                <a:round/>
                <a:headEnd type="none" w="med" len="med"/>
                <a:tailEnd type="none" w="med" len="med"/>
              </a:ln>
              <a:effectLst/>
            </p:spPr>
          </p:cxnSp>
          <p:cxnSp>
            <p:nvCxnSpPr>
              <p:cNvPr id="31858" name="Straight Connector 31857">
                <a:extLst>
                  <a:ext uri="{FF2B5EF4-FFF2-40B4-BE49-F238E27FC236}">
                    <a16:creationId xmlns:a16="http://schemas.microsoft.com/office/drawing/2014/main" id="{F005A554-E035-8399-C201-C4CD42D0BC26}"/>
                  </a:ext>
                </a:extLst>
              </p:cNvPr>
              <p:cNvCxnSpPr>
                <a:cxnSpLocks/>
              </p:cNvCxnSpPr>
              <p:nvPr/>
            </p:nvCxnSpPr>
            <p:spPr bwMode="auto">
              <a:xfrm>
                <a:off x="7027681" y="3657085"/>
                <a:ext cx="0" cy="75997"/>
              </a:xfrm>
              <a:prstGeom prst="line">
                <a:avLst/>
              </a:prstGeom>
              <a:noFill/>
              <a:ln w="19050" cap="flat" cmpd="sng" algn="ctr">
                <a:solidFill>
                  <a:schemeClr val="accent3"/>
                </a:solidFill>
                <a:prstDash val="solid"/>
                <a:round/>
                <a:headEnd type="none" w="med" len="med"/>
                <a:tailEnd type="none" w="med" len="med"/>
              </a:ln>
              <a:effectLst/>
            </p:spPr>
          </p:cxnSp>
          <p:cxnSp>
            <p:nvCxnSpPr>
              <p:cNvPr id="31859" name="Straight Connector 31858">
                <a:extLst>
                  <a:ext uri="{FF2B5EF4-FFF2-40B4-BE49-F238E27FC236}">
                    <a16:creationId xmlns:a16="http://schemas.microsoft.com/office/drawing/2014/main" id="{688909B7-1CE8-23AC-03E3-0E92346FB361}"/>
                  </a:ext>
                </a:extLst>
              </p:cNvPr>
              <p:cNvCxnSpPr>
                <a:cxnSpLocks/>
              </p:cNvCxnSpPr>
              <p:nvPr/>
            </p:nvCxnSpPr>
            <p:spPr bwMode="auto">
              <a:xfrm>
                <a:off x="6983152" y="3641892"/>
                <a:ext cx="0" cy="75997"/>
              </a:xfrm>
              <a:prstGeom prst="line">
                <a:avLst/>
              </a:prstGeom>
              <a:noFill/>
              <a:ln w="19050" cap="flat" cmpd="sng" algn="ctr">
                <a:solidFill>
                  <a:schemeClr val="accent3"/>
                </a:solidFill>
                <a:prstDash val="solid"/>
                <a:round/>
                <a:headEnd type="none" w="med" len="med"/>
                <a:tailEnd type="none" w="med" len="med"/>
              </a:ln>
              <a:effectLst/>
            </p:spPr>
          </p:cxnSp>
          <p:cxnSp>
            <p:nvCxnSpPr>
              <p:cNvPr id="31860" name="Straight Connector 31859">
                <a:extLst>
                  <a:ext uri="{FF2B5EF4-FFF2-40B4-BE49-F238E27FC236}">
                    <a16:creationId xmlns:a16="http://schemas.microsoft.com/office/drawing/2014/main" id="{A0129357-D0A4-1D2C-87B2-13B4481F4704}"/>
                  </a:ext>
                </a:extLst>
              </p:cNvPr>
              <p:cNvCxnSpPr>
                <a:cxnSpLocks/>
              </p:cNvCxnSpPr>
              <p:nvPr/>
            </p:nvCxnSpPr>
            <p:spPr bwMode="auto">
              <a:xfrm>
                <a:off x="7064870" y="3667661"/>
                <a:ext cx="0" cy="75997"/>
              </a:xfrm>
              <a:prstGeom prst="line">
                <a:avLst/>
              </a:prstGeom>
              <a:noFill/>
              <a:ln w="19050" cap="flat" cmpd="sng" algn="ctr">
                <a:solidFill>
                  <a:schemeClr val="accent3"/>
                </a:solidFill>
                <a:prstDash val="solid"/>
                <a:round/>
                <a:headEnd type="none" w="med" len="med"/>
                <a:tailEnd type="none" w="med" len="med"/>
              </a:ln>
              <a:effectLst/>
            </p:spPr>
          </p:cxnSp>
          <p:cxnSp>
            <p:nvCxnSpPr>
              <p:cNvPr id="31861" name="Straight Connector 31860">
                <a:extLst>
                  <a:ext uri="{FF2B5EF4-FFF2-40B4-BE49-F238E27FC236}">
                    <a16:creationId xmlns:a16="http://schemas.microsoft.com/office/drawing/2014/main" id="{0FADD22F-EBA9-72E5-FD88-9CDB7C2952EA}"/>
                  </a:ext>
                </a:extLst>
              </p:cNvPr>
              <p:cNvCxnSpPr>
                <a:cxnSpLocks/>
              </p:cNvCxnSpPr>
              <p:nvPr/>
            </p:nvCxnSpPr>
            <p:spPr bwMode="auto">
              <a:xfrm>
                <a:off x="7101669" y="3687033"/>
                <a:ext cx="0" cy="75997"/>
              </a:xfrm>
              <a:prstGeom prst="line">
                <a:avLst/>
              </a:prstGeom>
              <a:noFill/>
              <a:ln w="19050" cap="flat" cmpd="sng" algn="ctr">
                <a:solidFill>
                  <a:schemeClr val="accent3"/>
                </a:solidFill>
                <a:prstDash val="solid"/>
                <a:round/>
                <a:headEnd type="none" w="med" len="med"/>
                <a:tailEnd type="none" w="med" len="med"/>
              </a:ln>
              <a:effectLst/>
            </p:spPr>
          </p:cxnSp>
          <p:cxnSp>
            <p:nvCxnSpPr>
              <p:cNvPr id="31862" name="Straight Connector 31861">
                <a:extLst>
                  <a:ext uri="{FF2B5EF4-FFF2-40B4-BE49-F238E27FC236}">
                    <a16:creationId xmlns:a16="http://schemas.microsoft.com/office/drawing/2014/main" id="{EFCF75B4-D78B-80A5-BDE4-30199E3486D1}"/>
                  </a:ext>
                </a:extLst>
              </p:cNvPr>
              <p:cNvCxnSpPr>
                <a:cxnSpLocks/>
              </p:cNvCxnSpPr>
              <p:nvPr/>
            </p:nvCxnSpPr>
            <p:spPr bwMode="auto">
              <a:xfrm>
                <a:off x="7178475" y="3700907"/>
                <a:ext cx="0" cy="75997"/>
              </a:xfrm>
              <a:prstGeom prst="line">
                <a:avLst/>
              </a:prstGeom>
              <a:noFill/>
              <a:ln w="19050" cap="flat" cmpd="sng" algn="ctr">
                <a:solidFill>
                  <a:schemeClr val="accent3"/>
                </a:solidFill>
                <a:prstDash val="solid"/>
                <a:round/>
                <a:headEnd type="none" w="med" len="med"/>
                <a:tailEnd type="none" w="med" len="med"/>
              </a:ln>
              <a:effectLst/>
            </p:spPr>
          </p:cxnSp>
          <p:cxnSp>
            <p:nvCxnSpPr>
              <p:cNvPr id="31863" name="Straight Connector 31862">
                <a:extLst>
                  <a:ext uri="{FF2B5EF4-FFF2-40B4-BE49-F238E27FC236}">
                    <a16:creationId xmlns:a16="http://schemas.microsoft.com/office/drawing/2014/main" id="{F0205636-75DD-FAFF-081C-88B9E69189EB}"/>
                  </a:ext>
                </a:extLst>
              </p:cNvPr>
              <p:cNvCxnSpPr>
                <a:cxnSpLocks/>
              </p:cNvCxnSpPr>
              <p:nvPr/>
            </p:nvCxnSpPr>
            <p:spPr bwMode="auto">
              <a:xfrm>
                <a:off x="7352648" y="3733082"/>
                <a:ext cx="0" cy="75997"/>
              </a:xfrm>
              <a:prstGeom prst="line">
                <a:avLst/>
              </a:prstGeom>
              <a:noFill/>
              <a:ln w="38100" cap="flat" cmpd="sng" algn="ctr">
                <a:solidFill>
                  <a:schemeClr val="accent3"/>
                </a:solidFill>
                <a:prstDash val="solid"/>
                <a:round/>
                <a:headEnd type="none" w="med" len="med"/>
                <a:tailEnd type="none" w="med" len="med"/>
              </a:ln>
              <a:effectLst/>
            </p:spPr>
          </p:cxnSp>
          <p:cxnSp>
            <p:nvCxnSpPr>
              <p:cNvPr id="31864" name="Straight Connector 31863">
                <a:extLst>
                  <a:ext uri="{FF2B5EF4-FFF2-40B4-BE49-F238E27FC236}">
                    <a16:creationId xmlns:a16="http://schemas.microsoft.com/office/drawing/2014/main" id="{DD50085E-9EDD-4191-94A2-8428B90E5417}"/>
                  </a:ext>
                </a:extLst>
              </p:cNvPr>
              <p:cNvCxnSpPr>
                <a:cxnSpLocks/>
              </p:cNvCxnSpPr>
              <p:nvPr/>
            </p:nvCxnSpPr>
            <p:spPr bwMode="auto">
              <a:xfrm>
                <a:off x="7219327" y="3700907"/>
                <a:ext cx="0" cy="75997"/>
              </a:xfrm>
              <a:prstGeom prst="line">
                <a:avLst/>
              </a:prstGeom>
              <a:noFill/>
              <a:ln w="19050" cap="flat" cmpd="sng" algn="ctr">
                <a:solidFill>
                  <a:schemeClr val="accent3"/>
                </a:solidFill>
                <a:prstDash val="solid"/>
                <a:round/>
                <a:headEnd type="none" w="med" len="med"/>
                <a:tailEnd type="none" w="med" len="med"/>
              </a:ln>
              <a:effectLst/>
            </p:spPr>
          </p:cxnSp>
          <p:cxnSp>
            <p:nvCxnSpPr>
              <p:cNvPr id="31865" name="Straight Connector 31864">
                <a:extLst>
                  <a:ext uri="{FF2B5EF4-FFF2-40B4-BE49-F238E27FC236}">
                    <a16:creationId xmlns:a16="http://schemas.microsoft.com/office/drawing/2014/main" id="{A5571626-FAE0-4588-BB56-074625C177A4}"/>
                  </a:ext>
                </a:extLst>
              </p:cNvPr>
              <p:cNvCxnSpPr>
                <a:cxnSpLocks/>
              </p:cNvCxnSpPr>
              <p:nvPr/>
            </p:nvCxnSpPr>
            <p:spPr bwMode="auto">
              <a:xfrm>
                <a:off x="7251246" y="3725434"/>
                <a:ext cx="0" cy="75997"/>
              </a:xfrm>
              <a:prstGeom prst="line">
                <a:avLst/>
              </a:prstGeom>
              <a:noFill/>
              <a:ln w="19050" cap="flat" cmpd="sng" algn="ctr">
                <a:solidFill>
                  <a:schemeClr val="accent3"/>
                </a:solidFill>
                <a:prstDash val="solid"/>
                <a:round/>
                <a:headEnd type="none" w="med" len="med"/>
                <a:tailEnd type="none" w="med" len="med"/>
              </a:ln>
              <a:effectLst/>
            </p:spPr>
          </p:cxnSp>
          <p:cxnSp>
            <p:nvCxnSpPr>
              <p:cNvPr id="31866" name="Straight Connector 31865">
                <a:extLst>
                  <a:ext uri="{FF2B5EF4-FFF2-40B4-BE49-F238E27FC236}">
                    <a16:creationId xmlns:a16="http://schemas.microsoft.com/office/drawing/2014/main" id="{7349A0CD-439D-A25A-CC7F-AE440A821555}"/>
                  </a:ext>
                </a:extLst>
              </p:cNvPr>
              <p:cNvCxnSpPr>
                <a:cxnSpLocks/>
              </p:cNvCxnSpPr>
              <p:nvPr/>
            </p:nvCxnSpPr>
            <p:spPr bwMode="auto">
              <a:xfrm>
                <a:off x="7310652" y="3724345"/>
                <a:ext cx="0" cy="75997"/>
              </a:xfrm>
              <a:prstGeom prst="line">
                <a:avLst/>
              </a:prstGeom>
              <a:noFill/>
              <a:ln w="19050" cap="flat" cmpd="sng" algn="ctr">
                <a:solidFill>
                  <a:schemeClr val="accent3"/>
                </a:solidFill>
                <a:prstDash val="solid"/>
                <a:round/>
                <a:headEnd type="none" w="med" len="med"/>
                <a:tailEnd type="none" w="med" len="med"/>
              </a:ln>
              <a:effectLst/>
            </p:spPr>
          </p:cxnSp>
          <p:cxnSp>
            <p:nvCxnSpPr>
              <p:cNvPr id="31867" name="Straight Connector 31866">
                <a:extLst>
                  <a:ext uri="{FF2B5EF4-FFF2-40B4-BE49-F238E27FC236}">
                    <a16:creationId xmlns:a16="http://schemas.microsoft.com/office/drawing/2014/main" id="{9830EA89-5F29-455C-200F-32B68B936E02}"/>
                  </a:ext>
                </a:extLst>
              </p:cNvPr>
              <p:cNvCxnSpPr>
                <a:cxnSpLocks/>
              </p:cNvCxnSpPr>
              <p:nvPr/>
            </p:nvCxnSpPr>
            <p:spPr bwMode="auto">
              <a:xfrm>
                <a:off x="7279727" y="3724800"/>
                <a:ext cx="0" cy="75997"/>
              </a:xfrm>
              <a:prstGeom prst="line">
                <a:avLst/>
              </a:prstGeom>
              <a:noFill/>
              <a:ln w="19050" cap="flat" cmpd="sng" algn="ctr">
                <a:solidFill>
                  <a:schemeClr val="accent3"/>
                </a:solidFill>
                <a:prstDash val="solid"/>
                <a:round/>
                <a:headEnd type="none" w="med" len="med"/>
                <a:tailEnd type="none" w="med" len="med"/>
              </a:ln>
              <a:effectLst/>
            </p:spPr>
          </p:cxnSp>
          <p:cxnSp>
            <p:nvCxnSpPr>
              <p:cNvPr id="31868" name="Straight Connector 31867">
                <a:extLst>
                  <a:ext uri="{FF2B5EF4-FFF2-40B4-BE49-F238E27FC236}">
                    <a16:creationId xmlns:a16="http://schemas.microsoft.com/office/drawing/2014/main" id="{A33B6CC3-4FF1-F116-765C-068A7E4A21C0}"/>
                  </a:ext>
                </a:extLst>
              </p:cNvPr>
              <p:cNvCxnSpPr>
                <a:cxnSpLocks/>
              </p:cNvCxnSpPr>
              <p:nvPr/>
            </p:nvCxnSpPr>
            <p:spPr bwMode="auto">
              <a:xfrm>
                <a:off x="7433759" y="3751382"/>
                <a:ext cx="0" cy="75997"/>
              </a:xfrm>
              <a:prstGeom prst="line">
                <a:avLst/>
              </a:prstGeom>
              <a:noFill/>
              <a:ln w="19050" cap="flat" cmpd="sng" algn="ctr">
                <a:solidFill>
                  <a:schemeClr val="accent3"/>
                </a:solidFill>
                <a:prstDash val="solid"/>
                <a:round/>
                <a:headEnd type="none" w="med" len="med"/>
                <a:tailEnd type="none" w="med" len="med"/>
              </a:ln>
              <a:effectLst/>
            </p:spPr>
          </p:cxnSp>
          <p:cxnSp>
            <p:nvCxnSpPr>
              <p:cNvPr id="31869" name="Straight Connector 31868">
                <a:extLst>
                  <a:ext uri="{FF2B5EF4-FFF2-40B4-BE49-F238E27FC236}">
                    <a16:creationId xmlns:a16="http://schemas.microsoft.com/office/drawing/2014/main" id="{CAD52E09-9B46-6462-0090-A1608E51BD7E}"/>
                  </a:ext>
                </a:extLst>
              </p:cNvPr>
              <p:cNvCxnSpPr>
                <a:cxnSpLocks/>
              </p:cNvCxnSpPr>
              <p:nvPr/>
            </p:nvCxnSpPr>
            <p:spPr bwMode="auto">
              <a:xfrm>
                <a:off x="7463230" y="3759825"/>
                <a:ext cx="0" cy="75997"/>
              </a:xfrm>
              <a:prstGeom prst="line">
                <a:avLst/>
              </a:prstGeom>
              <a:noFill/>
              <a:ln w="19050" cap="flat" cmpd="sng" algn="ctr">
                <a:solidFill>
                  <a:schemeClr val="accent3"/>
                </a:solidFill>
                <a:prstDash val="solid"/>
                <a:round/>
                <a:headEnd type="none" w="med" len="med"/>
                <a:tailEnd type="none" w="med" len="med"/>
              </a:ln>
              <a:effectLst/>
            </p:spPr>
          </p:cxnSp>
          <p:cxnSp>
            <p:nvCxnSpPr>
              <p:cNvPr id="31870" name="Straight Connector 31869">
                <a:extLst>
                  <a:ext uri="{FF2B5EF4-FFF2-40B4-BE49-F238E27FC236}">
                    <a16:creationId xmlns:a16="http://schemas.microsoft.com/office/drawing/2014/main" id="{C44D1467-F3C3-A41F-2FA2-9EFFE24960FB}"/>
                  </a:ext>
                </a:extLst>
              </p:cNvPr>
              <p:cNvCxnSpPr>
                <a:cxnSpLocks/>
              </p:cNvCxnSpPr>
              <p:nvPr/>
            </p:nvCxnSpPr>
            <p:spPr bwMode="auto">
              <a:xfrm>
                <a:off x="7398237" y="3742754"/>
                <a:ext cx="0" cy="75997"/>
              </a:xfrm>
              <a:prstGeom prst="line">
                <a:avLst/>
              </a:prstGeom>
              <a:noFill/>
              <a:ln w="38100" cap="flat" cmpd="sng" algn="ctr">
                <a:solidFill>
                  <a:schemeClr val="accent3"/>
                </a:solidFill>
                <a:prstDash val="solid"/>
                <a:round/>
                <a:headEnd type="none" w="med" len="med"/>
                <a:tailEnd type="none" w="med" len="med"/>
              </a:ln>
              <a:effectLst/>
            </p:spPr>
          </p:cxnSp>
          <p:cxnSp>
            <p:nvCxnSpPr>
              <p:cNvPr id="31871" name="Straight Connector 31870">
                <a:extLst>
                  <a:ext uri="{FF2B5EF4-FFF2-40B4-BE49-F238E27FC236}">
                    <a16:creationId xmlns:a16="http://schemas.microsoft.com/office/drawing/2014/main" id="{5A354807-49AA-7C6D-97B4-A3AA8562A8A8}"/>
                  </a:ext>
                </a:extLst>
              </p:cNvPr>
              <p:cNvCxnSpPr>
                <a:cxnSpLocks/>
              </p:cNvCxnSpPr>
              <p:nvPr/>
            </p:nvCxnSpPr>
            <p:spPr bwMode="auto">
              <a:xfrm>
                <a:off x="7682399" y="3853975"/>
                <a:ext cx="0" cy="75997"/>
              </a:xfrm>
              <a:prstGeom prst="line">
                <a:avLst/>
              </a:prstGeom>
              <a:noFill/>
              <a:ln w="57150" cap="flat" cmpd="sng" algn="ctr">
                <a:solidFill>
                  <a:schemeClr val="accent3"/>
                </a:solidFill>
                <a:prstDash val="solid"/>
                <a:round/>
                <a:headEnd type="none" w="med" len="med"/>
                <a:tailEnd type="none" w="med" len="med"/>
              </a:ln>
              <a:effectLst/>
            </p:spPr>
          </p:cxnSp>
          <p:cxnSp>
            <p:nvCxnSpPr>
              <p:cNvPr id="31872" name="Straight Connector 31871">
                <a:extLst>
                  <a:ext uri="{FF2B5EF4-FFF2-40B4-BE49-F238E27FC236}">
                    <a16:creationId xmlns:a16="http://schemas.microsoft.com/office/drawing/2014/main" id="{B0525F0D-12E8-52E4-8D20-A0FB85233999}"/>
                  </a:ext>
                </a:extLst>
              </p:cNvPr>
              <p:cNvCxnSpPr>
                <a:cxnSpLocks/>
              </p:cNvCxnSpPr>
              <p:nvPr/>
            </p:nvCxnSpPr>
            <p:spPr bwMode="auto">
              <a:xfrm>
                <a:off x="8028608" y="3938158"/>
                <a:ext cx="0" cy="75997"/>
              </a:xfrm>
              <a:prstGeom prst="line">
                <a:avLst/>
              </a:prstGeom>
              <a:noFill/>
              <a:ln w="57150" cap="flat" cmpd="sng" algn="ctr">
                <a:solidFill>
                  <a:schemeClr val="accent3"/>
                </a:solidFill>
                <a:prstDash val="solid"/>
                <a:round/>
                <a:headEnd type="none" w="med" len="med"/>
                <a:tailEnd type="none" w="med" len="med"/>
              </a:ln>
              <a:effectLst/>
            </p:spPr>
          </p:cxnSp>
          <p:cxnSp>
            <p:nvCxnSpPr>
              <p:cNvPr id="31873" name="Straight Connector 31872">
                <a:extLst>
                  <a:ext uri="{FF2B5EF4-FFF2-40B4-BE49-F238E27FC236}">
                    <a16:creationId xmlns:a16="http://schemas.microsoft.com/office/drawing/2014/main" id="{842FE5A4-15CB-C2F0-CE60-DADDC8CB50CC}"/>
                  </a:ext>
                </a:extLst>
              </p:cNvPr>
              <p:cNvCxnSpPr>
                <a:cxnSpLocks/>
              </p:cNvCxnSpPr>
              <p:nvPr/>
            </p:nvCxnSpPr>
            <p:spPr bwMode="auto">
              <a:xfrm>
                <a:off x="7742294" y="3862711"/>
                <a:ext cx="0" cy="75997"/>
              </a:xfrm>
              <a:prstGeom prst="line">
                <a:avLst/>
              </a:prstGeom>
              <a:noFill/>
              <a:ln w="19050" cap="flat" cmpd="sng" algn="ctr">
                <a:solidFill>
                  <a:schemeClr val="accent3"/>
                </a:solidFill>
                <a:prstDash val="solid"/>
                <a:round/>
                <a:headEnd type="none" w="med" len="med"/>
                <a:tailEnd type="none" w="med" len="med"/>
              </a:ln>
              <a:effectLst/>
            </p:spPr>
          </p:cxnSp>
          <p:cxnSp>
            <p:nvCxnSpPr>
              <p:cNvPr id="31874" name="Straight Connector 31873">
                <a:extLst>
                  <a:ext uri="{FF2B5EF4-FFF2-40B4-BE49-F238E27FC236}">
                    <a16:creationId xmlns:a16="http://schemas.microsoft.com/office/drawing/2014/main" id="{DAE5BA74-54F8-BBEA-4908-E576E3D4AAD5}"/>
                  </a:ext>
                </a:extLst>
              </p:cNvPr>
              <p:cNvCxnSpPr>
                <a:cxnSpLocks/>
              </p:cNvCxnSpPr>
              <p:nvPr/>
            </p:nvCxnSpPr>
            <p:spPr bwMode="auto">
              <a:xfrm>
                <a:off x="7484257" y="3775303"/>
                <a:ext cx="0" cy="75997"/>
              </a:xfrm>
              <a:prstGeom prst="line">
                <a:avLst/>
              </a:prstGeom>
              <a:noFill/>
              <a:ln w="19050" cap="flat" cmpd="sng" algn="ctr">
                <a:solidFill>
                  <a:schemeClr val="accent3"/>
                </a:solidFill>
                <a:prstDash val="solid"/>
                <a:round/>
                <a:headEnd type="none" w="med" len="med"/>
                <a:tailEnd type="none" w="med" len="med"/>
              </a:ln>
              <a:effectLst/>
            </p:spPr>
          </p:cxnSp>
          <p:cxnSp>
            <p:nvCxnSpPr>
              <p:cNvPr id="31875" name="Straight Connector 31874">
                <a:extLst>
                  <a:ext uri="{FF2B5EF4-FFF2-40B4-BE49-F238E27FC236}">
                    <a16:creationId xmlns:a16="http://schemas.microsoft.com/office/drawing/2014/main" id="{3B501422-A5F4-7B62-2D8F-551FEF04AED7}"/>
                  </a:ext>
                </a:extLst>
              </p:cNvPr>
              <p:cNvCxnSpPr>
                <a:cxnSpLocks/>
              </p:cNvCxnSpPr>
              <p:nvPr/>
            </p:nvCxnSpPr>
            <p:spPr bwMode="auto">
              <a:xfrm>
                <a:off x="7761261" y="3867985"/>
                <a:ext cx="0" cy="75997"/>
              </a:xfrm>
              <a:prstGeom prst="line">
                <a:avLst/>
              </a:prstGeom>
              <a:noFill/>
              <a:ln w="19050" cap="flat" cmpd="sng" algn="ctr">
                <a:solidFill>
                  <a:schemeClr val="accent3"/>
                </a:solidFill>
                <a:prstDash val="solid"/>
                <a:round/>
                <a:headEnd type="none" w="med" len="med"/>
                <a:tailEnd type="none" w="med" len="med"/>
              </a:ln>
              <a:effectLst/>
            </p:spPr>
          </p:cxnSp>
          <p:cxnSp>
            <p:nvCxnSpPr>
              <p:cNvPr id="31876" name="Straight Connector 31875">
                <a:extLst>
                  <a:ext uri="{FF2B5EF4-FFF2-40B4-BE49-F238E27FC236}">
                    <a16:creationId xmlns:a16="http://schemas.microsoft.com/office/drawing/2014/main" id="{15A7E45B-D273-DF00-48E2-54545EA22E07}"/>
                  </a:ext>
                </a:extLst>
              </p:cNvPr>
              <p:cNvCxnSpPr>
                <a:cxnSpLocks/>
              </p:cNvCxnSpPr>
              <p:nvPr/>
            </p:nvCxnSpPr>
            <p:spPr bwMode="auto">
              <a:xfrm>
                <a:off x="7796717" y="3891559"/>
                <a:ext cx="0" cy="75997"/>
              </a:xfrm>
              <a:prstGeom prst="line">
                <a:avLst/>
              </a:prstGeom>
              <a:noFill/>
              <a:ln w="19050" cap="flat" cmpd="sng" algn="ctr">
                <a:solidFill>
                  <a:schemeClr val="accent3"/>
                </a:solidFill>
                <a:prstDash val="solid"/>
                <a:round/>
                <a:headEnd type="none" w="med" len="med"/>
                <a:tailEnd type="none" w="med" len="med"/>
              </a:ln>
              <a:effectLst/>
            </p:spPr>
          </p:cxnSp>
          <p:cxnSp>
            <p:nvCxnSpPr>
              <p:cNvPr id="31877" name="Straight Connector 31876">
                <a:extLst>
                  <a:ext uri="{FF2B5EF4-FFF2-40B4-BE49-F238E27FC236}">
                    <a16:creationId xmlns:a16="http://schemas.microsoft.com/office/drawing/2014/main" id="{93420EC7-5427-8DC9-1E3F-ED15C9633547}"/>
                  </a:ext>
                </a:extLst>
              </p:cNvPr>
              <p:cNvCxnSpPr>
                <a:cxnSpLocks/>
              </p:cNvCxnSpPr>
              <p:nvPr/>
            </p:nvCxnSpPr>
            <p:spPr bwMode="auto">
              <a:xfrm>
                <a:off x="7859552" y="3914196"/>
                <a:ext cx="0" cy="75997"/>
              </a:xfrm>
              <a:prstGeom prst="line">
                <a:avLst/>
              </a:prstGeom>
              <a:noFill/>
              <a:ln w="19050" cap="flat" cmpd="sng" algn="ctr">
                <a:solidFill>
                  <a:schemeClr val="accent3"/>
                </a:solidFill>
                <a:prstDash val="solid"/>
                <a:round/>
                <a:headEnd type="none" w="med" len="med"/>
                <a:tailEnd type="none" w="med" len="med"/>
              </a:ln>
              <a:effectLst/>
            </p:spPr>
          </p:cxnSp>
          <p:cxnSp>
            <p:nvCxnSpPr>
              <p:cNvPr id="31878" name="Straight Connector 31877">
                <a:extLst>
                  <a:ext uri="{FF2B5EF4-FFF2-40B4-BE49-F238E27FC236}">
                    <a16:creationId xmlns:a16="http://schemas.microsoft.com/office/drawing/2014/main" id="{52F961AC-9243-1757-BC3F-8938239A0FBB}"/>
                  </a:ext>
                </a:extLst>
              </p:cNvPr>
              <p:cNvCxnSpPr>
                <a:cxnSpLocks/>
              </p:cNvCxnSpPr>
              <p:nvPr/>
            </p:nvCxnSpPr>
            <p:spPr bwMode="auto">
              <a:xfrm>
                <a:off x="7820125" y="3903207"/>
                <a:ext cx="0" cy="75997"/>
              </a:xfrm>
              <a:prstGeom prst="line">
                <a:avLst/>
              </a:prstGeom>
              <a:noFill/>
              <a:ln w="19050" cap="flat" cmpd="sng" algn="ctr">
                <a:solidFill>
                  <a:schemeClr val="accent3"/>
                </a:solidFill>
                <a:prstDash val="solid"/>
                <a:round/>
                <a:headEnd type="none" w="med" len="med"/>
                <a:tailEnd type="none" w="med" len="med"/>
              </a:ln>
              <a:effectLst/>
            </p:spPr>
          </p:cxnSp>
          <p:cxnSp>
            <p:nvCxnSpPr>
              <p:cNvPr id="31879" name="Straight Connector 31878">
                <a:extLst>
                  <a:ext uri="{FF2B5EF4-FFF2-40B4-BE49-F238E27FC236}">
                    <a16:creationId xmlns:a16="http://schemas.microsoft.com/office/drawing/2014/main" id="{66E854C0-8FE2-D034-D559-A9E10066B63C}"/>
                  </a:ext>
                </a:extLst>
              </p:cNvPr>
              <p:cNvCxnSpPr>
                <a:cxnSpLocks/>
              </p:cNvCxnSpPr>
              <p:nvPr/>
            </p:nvCxnSpPr>
            <p:spPr bwMode="auto">
              <a:xfrm>
                <a:off x="7894442" y="3913739"/>
                <a:ext cx="0" cy="75997"/>
              </a:xfrm>
              <a:prstGeom prst="line">
                <a:avLst/>
              </a:prstGeom>
              <a:noFill/>
              <a:ln w="19050" cap="flat" cmpd="sng" algn="ctr">
                <a:solidFill>
                  <a:schemeClr val="accent3"/>
                </a:solidFill>
                <a:prstDash val="solid"/>
                <a:round/>
                <a:headEnd type="none" w="med" len="med"/>
                <a:tailEnd type="none" w="med" len="med"/>
              </a:ln>
              <a:effectLst/>
            </p:spPr>
          </p:cxnSp>
          <p:cxnSp>
            <p:nvCxnSpPr>
              <p:cNvPr id="31880" name="Straight Connector 31879">
                <a:extLst>
                  <a:ext uri="{FF2B5EF4-FFF2-40B4-BE49-F238E27FC236}">
                    <a16:creationId xmlns:a16="http://schemas.microsoft.com/office/drawing/2014/main" id="{0ED4BF2F-8051-1A56-3EB2-06841F77B2CC}"/>
                  </a:ext>
                </a:extLst>
              </p:cNvPr>
              <p:cNvCxnSpPr>
                <a:cxnSpLocks/>
              </p:cNvCxnSpPr>
              <p:nvPr/>
            </p:nvCxnSpPr>
            <p:spPr bwMode="auto">
              <a:xfrm>
                <a:off x="7523254" y="3797812"/>
                <a:ext cx="0" cy="75997"/>
              </a:xfrm>
              <a:prstGeom prst="line">
                <a:avLst/>
              </a:prstGeom>
              <a:noFill/>
              <a:ln w="38100" cap="flat" cmpd="sng" algn="ctr">
                <a:solidFill>
                  <a:schemeClr val="accent3"/>
                </a:solidFill>
                <a:prstDash val="solid"/>
                <a:round/>
                <a:headEnd type="none" w="med" len="med"/>
                <a:tailEnd type="none" w="med" len="med"/>
              </a:ln>
              <a:effectLst/>
            </p:spPr>
          </p:cxnSp>
          <p:cxnSp>
            <p:nvCxnSpPr>
              <p:cNvPr id="31881" name="Straight Connector 31880">
                <a:extLst>
                  <a:ext uri="{FF2B5EF4-FFF2-40B4-BE49-F238E27FC236}">
                    <a16:creationId xmlns:a16="http://schemas.microsoft.com/office/drawing/2014/main" id="{C5D73639-33F3-3416-A9C3-F909772B2DA5}"/>
                  </a:ext>
                </a:extLst>
              </p:cNvPr>
              <p:cNvCxnSpPr>
                <a:cxnSpLocks/>
              </p:cNvCxnSpPr>
              <p:nvPr/>
            </p:nvCxnSpPr>
            <p:spPr bwMode="auto">
              <a:xfrm>
                <a:off x="7572578" y="3804829"/>
                <a:ext cx="0" cy="75997"/>
              </a:xfrm>
              <a:prstGeom prst="line">
                <a:avLst/>
              </a:prstGeom>
              <a:noFill/>
              <a:ln w="38100" cap="flat" cmpd="sng" algn="ctr">
                <a:solidFill>
                  <a:schemeClr val="accent3"/>
                </a:solidFill>
                <a:prstDash val="solid"/>
                <a:round/>
                <a:headEnd type="none" w="med" len="med"/>
                <a:tailEnd type="none" w="med" len="med"/>
              </a:ln>
              <a:effectLst/>
            </p:spPr>
          </p:cxnSp>
          <p:cxnSp>
            <p:nvCxnSpPr>
              <p:cNvPr id="31882" name="Straight Connector 31881">
                <a:extLst>
                  <a:ext uri="{FF2B5EF4-FFF2-40B4-BE49-F238E27FC236}">
                    <a16:creationId xmlns:a16="http://schemas.microsoft.com/office/drawing/2014/main" id="{53597DE7-E590-E6FB-EA8F-933810C683FC}"/>
                  </a:ext>
                </a:extLst>
              </p:cNvPr>
              <p:cNvCxnSpPr>
                <a:cxnSpLocks/>
              </p:cNvCxnSpPr>
              <p:nvPr/>
            </p:nvCxnSpPr>
            <p:spPr bwMode="auto">
              <a:xfrm>
                <a:off x="7925226" y="3928525"/>
                <a:ext cx="0" cy="75997"/>
              </a:xfrm>
              <a:prstGeom prst="line">
                <a:avLst/>
              </a:prstGeom>
              <a:noFill/>
              <a:ln w="19050" cap="flat" cmpd="sng" algn="ctr">
                <a:solidFill>
                  <a:schemeClr val="accent3"/>
                </a:solidFill>
                <a:prstDash val="solid"/>
                <a:round/>
                <a:headEnd type="none" w="med" len="med"/>
                <a:tailEnd type="none" w="med" len="med"/>
              </a:ln>
              <a:effectLst/>
            </p:spPr>
          </p:cxnSp>
          <p:cxnSp>
            <p:nvCxnSpPr>
              <p:cNvPr id="31883" name="Straight Connector 31882">
                <a:extLst>
                  <a:ext uri="{FF2B5EF4-FFF2-40B4-BE49-F238E27FC236}">
                    <a16:creationId xmlns:a16="http://schemas.microsoft.com/office/drawing/2014/main" id="{9A5D765C-A601-35C7-5ED2-B49DBC058849}"/>
                  </a:ext>
                </a:extLst>
              </p:cNvPr>
              <p:cNvCxnSpPr>
                <a:cxnSpLocks/>
              </p:cNvCxnSpPr>
              <p:nvPr/>
            </p:nvCxnSpPr>
            <p:spPr bwMode="auto">
              <a:xfrm>
                <a:off x="8103786" y="3982692"/>
                <a:ext cx="0" cy="75997"/>
              </a:xfrm>
              <a:prstGeom prst="line">
                <a:avLst/>
              </a:prstGeom>
              <a:noFill/>
              <a:ln w="19050" cap="flat" cmpd="sng" algn="ctr">
                <a:solidFill>
                  <a:schemeClr val="accent3"/>
                </a:solidFill>
                <a:prstDash val="solid"/>
                <a:round/>
                <a:headEnd type="none" w="med" len="med"/>
                <a:tailEnd type="none" w="med" len="med"/>
              </a:ln>
              <a:effectLst/>
            </p:spPr>
          </p:cxnSp>
          <p:cxnSp>
            <p:nvCxnSpPr>
              <p:cNvPr id="31884" name="Straight Connector 31883">
                <a:extLst>
                  <a:ext uri="{FF2B5EF4-FFF2-40B4-BE49-F238E27FC236}">
                    <a16:creationId xmlns:a16="http://schemas.microsoft.com/office/drawing/2014/main" id="{52903420-3FE2-2037-91BE-621A0AE36952}"/>
                  </a:ext>
                </a:extLst>
              </p:cNvPr>
              <p:cNvCxnSpPr>
                <a:cxnSpLocks/>
              </p:cNvCxnSpPr>
              <p:nvPr/>
            </p:nvCxnSpPr>
            <p:spPr bwMode="auto">
              <a:xfrm>
                <a:off x="7973682" y="3937517"/>
                <a:ext cx="0" cy="75997"/>
              </a:xfrm>
              <a:prstGeom prst="line">
                <a:avLst/>
              </a:prstGeom>
              <a:noFill/>
              <a:ln w="19050" cap="flat" cmpd="sng" algn="ctr">
                <a:solidFill>
                  <a:schemeClr val="accent3"/>
                </a:solidFill>
                <a:prstDash val="solid"/>
                <a:round/>
                <a:headEnd type="none" w="med" len="med"/>
                <a:tailEnd type="none" w="med" len="med"/>
              </a:ln>
              <a:effectLst/>
            </p:spPr>
          </p:cxnSp>
          <p:cxnSp>
            <p:nvCxnSpPr>
              <p:cNvPr id="31885" name="Straight Connector 31884">
                <a:extLst>
                  <a:ext uri="{FF2B5EF4-FFF2-40B4-BE49-F238E27FC236}">
                    <a16:creationId xmlns:a16="http://schemas.microsoft.com/office/drawing/2014/main" id="{AE31D795-46E3-DCDF-7A6E-847C2F8B1DD2}"/>
                  </a:ext>
                </a:extLst>
              </p:cNvPr>
              <p:cNvCxnSpPr>
                <a:cxnSpLocks/>
              </p:cNvCxnSpPr>
              <p:nvPr/>
            </p:nvCxnSpPr>
            <p:spPr bwMode="auto">
              <a:xfrm>
                <a:off x="8202589" y="3983912"/>
                <a:ext cx="0" cy="75997"/>
              </a:xfrm>
              <a:prstGeom prst="line">
                <a:avLst/>
              </a:prstGeom>
              <a:noFill/>
              <a:ln w="19050" cap="flat" cmpd="sng" algn="ctr">
                <a:solidFill>
                  <a:schemeClr val="accent3"/>
                </a:solidFill>
                <a:prstDash val="solid"/>
                <a:round/>
                <a:headEnd type="none" w="med" len="med"/>
                <a:tailEnd type="none" w="med" len="med"/>
              </a:ln>
              <a:effectLst/>
            </p:spPr>
          </p:cxnSp>
          <p:cxnSp>
            <p:nvCxnSpPr>
              <p:cNvPr id="31886" name="Straight Connector 31885">
                <a:extLst>
                  <a:ext uri="{FF2B5EF4-FFF2-40B4-BE49-F238E27FC236}">
                    <a16:creationId xmlns:a16="http://schemas.microsoft.com/office/drawing/2014/main" id="{36EA6F04-FAD6-FA19-0874-225EEEBD4454}"/>
                  </a:ext>
                </a:extLst>
              </p:cNvPr>
              <p:cNvCxnSpPr>
                <a:cxnSpLocks/>
              </p:cNvCxnSpPr>
              <p:nvPr/>
            </p:nvCxnSpPr>
            <p:spPr bwMode="auto">
              <a:xfrm>
                <a:off x="8172675" y="3986824"/>
                <a:ext cx="0" cy="75997"/>
              </a:xfrm>
              <a:prstGeom prst="line">
                <a:avLst/>
              </a:prstGeom>
              <a:noFill/>
              <a:ln w="19050" cap="flat" cmpd="sng" algn="ctr">
                <a:solidFill>
                  <a:schemeClr val="accent3"/>
                </a:solidFill>
                <a:prstDash val="solid"/>
                <a:round/>
                <a:headEnd type="none" w="med" len="med"/>
                <a:tailEnd type="none" w="med" len="med"/>
              </a:ln>
              <a:effectLst/>
            </p:spPr>
          </p:cxnSp>
          <p:cxnSp>
            <p:nvCxnSpPr>
              <p:cNvPr id="31887" name="Straight Connector 31886">
                <a:extLst>
                  <a:ext uri="{FF2B5EF4-FFF2-40B4-BE49-F238E27FC236}">
                    <a16:creationId xmlns:a16="http://schemas.microsoft.com/office/drawing/2014/main" id="{6C8F489B-5328-F8D9-2379-2EBE4B2C0CBE}"/>
                  </a:ext>
                </a:extLst>
              </p:cNvPr>
              <p:cNvCxnSpPr>
                <a:cxnSpLocks/>
              </p:cNvCxnSpPr>
              <p:nvPr/>
            </p:nvCxnSpPr>
            <p:spPr bwMode="auto">
              <a:xfrm>
                <a:off x="8264010" y="3989736"/>
                <a:ext cx="0" cy="75997"/>
              </a:xfrm>
              <a:prstGeom prst="line">
                <a:avLst/>
              </a:prstGeom>
              <a:noFill/>
              <a:ln w="19050" cap="flat" cmpd="sng" algn="ctr">
                <a:solidFill>
                  <a:schemeClr val="accent3"/>
                </a:solidFill>
                <a:prstDash val="solid"/>
                <a:round/>
                <a:headEnd type="none" w="med" len="med"/>
                <a:tailEnd type="none" w="med" len="med"/>
              </a:ln>
              <a:effectLst/>
            </p:spPr>
          </p:cxnSp>
          <p:cxnSp>
            <p:nvCxnSpPr>
              <p:cNvPr id="31888" name="Straight Connector 31887">
                <a:extLst>
                  <a:ext uri="{FF2B5EF4-FFF2-40B4-BE49-F238E27FC236}">
                    <a16:creationId xmlns:a16="http://schemas.microsoft.com/office/drawing/2014/main" id="{97896324-3F57-B8A7-D4CB-FC59B18AD75E}"/>
                  </a:ext>
                </a:extLst>
              </p:cNvPr>
              <p:cNvCxnSpPr>
                <a:cxnSpLocks/>
              </p:cNvCxnSpPr>
              <p:nvPr/>
            </p:nvCxnSpPr>
            <p:spPr bwMode="auto">
              <a:xfrm>
                <a:off x="7635384" y="3827624"/>
                <a:ext cx="0" cy="75997"/>
              </a:xfrm>
              <a:prstGeom prst="line">
                <a:avLst/>
              </a:prstGeom>
              <a:noFill/>
              <a:ln w="38100" cap="flat" cmpd="sng" algn="ctr">
                <a:solidFill>
                  <a:schemeClr val="accent3"/>
                </a:solidFill>
                <a:prstDash val="solid"/>
                <a:round/>
                <a:headEnd type="none" w="med" len="med"/>
                <a:tailEnd type="none" w="med" len="med"/>
              </a:ln>
              <a:effectLst/>
            </p:spPr>
          </p:cxnSp>
          <p:cxnSp>
            <p:nvCxnSpPr>
              <p:cNvPr id="31889" name="Straight Connector 31888">
                <a:extLst>
                  <a:ext uri="{FF2B5EF4-FFF2-40B4-BE49-F238E27FC236}">
                    <a16:creationId xmlns:a16="http://schemas.microsoft.com/office/drawing/2014/main" id="{6612B2AB-A4A7-F69D-E11C-575E0BC023F7}"/>
                  </a:ext>
                </a:extLst>
              </p:cNvPr>
              <p:cNvCxnSpPr>
                <a:cxnSpLocks/>
              </p:cNvCxnSpPr>
              <p:nvPr/>
            </p:nvCxnSpPr>
            <p:spPr bwMode="auto">
              <a:xfrm>
                <a:off x="8532596" y="3986742"/>
                <a:ext cx="0" cy="75997"/>
              </a:xfrm>
              <a:prstGeom prst="line">
                <a:avLst/>
              </a:prstGeom>
              <a:noFill/>
              <a:ln w="38100" cap="flat" cmpd="sng" algn="ctr">
                <a:solidFill>
                  <a:schemeClr val="accent3"/>
                </a:solidFill>
                <a:prstDash val="solid"/>
                <a:round/>
                <a:headEnd type="none" w="med" len="med"/>
                <a:tailEnd type="none" w="med" len="med"/>
              </a:ln>
              <a:effectLst/>
            </p:spPr>
          </p:cxnSp>
          <p:cxnSp>
            <p:nvCxnSpPr>
              <p:cNvPr id="31890" name="Straight Connector 31889">
                <a:extLst>
                  <a:ext uri="{FF2B5EF4-FFF2-40B4-BE49-F238E27FC236}">
                    <a16:creationId xmlns:a16="http://schemas.microsoft.com/office/drawing/2014/main" id="{FAA35797-F557-D03F-EC31-C5C9E7A7CC56}"/>
                  </a:ext>
                </a:extLst>
              </p:cNvPr>
              <p:cNvCxnSpPr>
                <a:cxnSpLocks/>
              </p:cNvCxnSpPr>
              <p:nvPr/>
            </p:nvCxnSpPr>
            <p:spPr bwMode="auto">
              <a:xfrm>
                <a:off x="8297152" y="3985604"/>
                <a:ext cx="0" cy="75997"/>
              </a:xfrm>
              <a:prstGeom prst="line">
                <a:avLst/>
              </a:prstGeom>
              <a:noFill/>
              <a:ln w="19050" cap="flat" cmpd="sng" algn="ctr">
                <a:solidFill>
                  <a:schemeClr val="accent3"/>
                </a:solidFill>
                <a:prstDash val="solid"/>
                <a:round/>
                <a:headEnd type="none" w="med" len="med"/>
                <a:tailEnd type="none" w="med" len="med"/>
              </a:ln>
              <a:effectLst/>
            </p:spPr>
          </p:cxnSp>
          <p:cxnSp>
            <p:nvCxnSpPr>
              <p:cNvPr id="31891" name="Straight Connector 31890">
                <a:extLst>
                  <a:ext uri="{FF2B5EF4-FFF2-40B4-BE49-F238E27FC236}">
                    <a16:creationId xmlns:a16="http://schemas.microsoft.com/office/drawing/2014/main" id="{83CD42D0-A989-4CCB-1926-9700911EBB61}"/>
                  </a:ext>
                </a:extLst>
              </p:cNvPr>
              <p:cNvCxnSpPr>
                <a:cxnSpLocks/>
              </p:cNvCxnSpPr>
              <p:nvPr/>
            </p:nvCxnSpPr>
            <p:spPr bwMode="auto">
              <a:xfrm>
                <a:off x="8499606" y="3985836"/>
                <a:ext cx="0" cy="75997"/>
              </a:xfrm>
              <a:prstGeom prst="line">
                <a:avLst/>
              </a:prstGeom>
              <a:noFill/>
              <a:ln w="19050" cap="flat" cmpd="sng" algn="ctr">
                <a:solidFill>
                  <a:schemeClr val="accent3"/>
                </a:solidFill>
                <a:prstDash val="solid"/>
                <a:round/>
                <a:headEnd type="none" w="med" len="med"/>
                <a:tailEnd type="none" w="med" len="med"/>
              </a:ln>
              <a:effectLst/>
            </p:spPr>
          </p:cxnSp>
          <p:cxnSp>
            <p:nvCxnSpPr>
              <p:cNvPr id="31892" name="Straight Connector 31891">
                <a:extLst>
                  <a:ext uri="{FF2B5EF4-FFF2-40B4-BE49-F238E27FC236}">
                    <a16:creationId xmlns:a16="http://schemas.microsoft.com/office/drawing/2014/main" id="{9045B214-FAF3-725D-2540-A11FE87813AC}"/>
                  </a:ext>
                </a:extLst>
              </p:cNvPr>
              <p:cNvCxnSpPr>
                <a:cxnSpLocks/>
              </p:cNvCxnSpPr>
              <p:nvPr/>
            </p:nvCxnSpPr>
            <p:spPr bwMode="auto">
              <a:xfrm>
                <a:off x="8407243" y="3985837"/>
                <a:ext cx="0" cy="75997"/>
              </a:xfrm>
              <a:prstGeom prst="line">
                <a:avLst/>
              </a:prstGeom>
              <a:noFill/>
              <a:ln w="19050" cap="flat" cmpd="sng" algn="ctr">
                <a:solidFill>
                  <a:schemeClr val="accent3"/>
                </a:solidFill>
                <a:prstDash val="solid"/>
                <a:round/>
                <a:headEnd type="none" w="med" len="med"/>
                <a:tailEnd type="none" w="med" len="med"/>
              </a:ln>
              <a:effectLst/>
            </p:spPr>
          </p:cxnSp>
          <p:cxnSp>
            <p:nvCxnSpPr>
              <p:cNvPr id="31893" name="Straight Connector 31892">
                <a:extLst>
                  <a:ext uri="{FF2B5EF4-FFF2-40B4-BE49-F238E27FC236}">
                    <a16:creationId xmlns:a16="http://schemas.microsoft.com/office/drawing/2014/main" id="{9C186ACA-84CF-44E6-4A4F-03B5B30411FD}"/>
                  </a:ext>
                </a:extLst>
              </p:cNvPr>
              <p:cNvCxnSpPr>
                <a:cxnSpLocks/>
              </p:cNvCxnSpPr>
              <p:nvPr/>
            </p:nvCxnSpPr>
            <p:spPr bwMode="auto">
              <a:xfrm>
                <a:off x="8569239" y="3986824"/>
                <a:ext cx="0" cy="75997"/>
              </a:xfrm>
              <a:prstGeom prst="line">
                <a:avLst/>
              </a:prstGeom>
              <a:noFill/>
              <a:ln w="19050" cap="flat" cmpd="sng" algn="ctr">
                <a:solidFill>
                  <a:schemeClr val="accent3"/>
                </a:solidFill>
                <a:prstDash val="solid"/>
                <a:round/>
                <a:headEnd type="none" w="med" len="med"/>
                <a:tailEnd type="none" w="med" len="med"/>
              </a:ln>
              <a:effectLst/>
            </p:spPr>
          </p:cxnSp>
          <p:cxnSp>
            <p:nvCxnSpPr>
              <p:cNvPr id="31894" name="Straight Connector 31893">
                <a:extLst>
                  <a:ext uri="{FF2B5EF4-FFF2-40B4-BE49-F238E27FC236}">
                    <a16:creationId xmlns:a16="http://schemas.microsoft.com/office/drawing/2014/main" id="{0DA09CD9-8E4B-2BD3-3CE6-7BE6069B924E}"/>
                  </a:ext>
                </a:extLst>
              </p:cNvPr>
              <p:cNvCxnSpPr>
                <a:cxnSpLocks/>
              </p:cNvCxnSpPr>
              <p:nvPr/>
            </p:nvCxnSpPr>
            <p:spPr bwMode="auto">
              <a:xfrm>
                <a:off x="8608030" y="3986824"/>
                <a:ext cx="0" cy="75997"/>
              </a:xfrm>
              <a:prstGeom prst="line">
                <a:avLst/>
              </a:prstGeom>
              <a:noFill/>
              <a:ln w="19050" cap="flat" cmpd="sng" algn="ctr">
                <a:solidFill>
                  <a:schemeClr val="accent3"/>
                </a:solidFill>
                <a:prstDash val="solid"/>
                <a:round/>
                <a:headEnd type="none" w="med" len="med"/>
                <a:tailEnd type="none" w="med" len="med"/>
              </a:ln>
              <a:effectLst/>
            </p:spPr>
          </p:cxnSp>
          <p:cxnSp>
            <p:nvCxnSpPr>
              <p:cNvPr id="31895" name="Straight Connector 31894">
                <a:extLst>
                  <a:ext uri="{FF2B5EF4-FFF2-40B4-BE49-F238E27FC236}">
                    <a16:creationId xmlns:a16="http://schemas.microsoft.com/office/drawing/2014/main" id="{CDF0A512-080D-399D-559F-C0A6F1361A36}"/>
                  </a:ext>
                </a:extLst>
              </p:cNvPr>
              <p:cNvCxnSpPr>
                <a:cxnSpLocks/>
              </p:cNvCxnSpPr>
              <p:nvPr/>
            </p:nvCxnSpPr>
            <p:spPr bwMode="auto">
              <a:xfrm>
                <a:off x="8664876" y="4030646"/>
                <a:ext cx="0" cy="75997"/>
              </a:xfrm>
              <a:prstGeom prst="line">
                <a:avLst/>
              </a:prstGeom>
              <a:noFill/>
              <a:ln w="19050" cap="flat" cmpd="sng" algn="ctr">
                <a:solidFill>
                  <a:schemeClr val="accent3"/>
                </a:solidFill>
                <a:prstDash val="solid"/>
                <a:round/>
                <a:headEnd type="none" w="med" len="med"/>
                <a:tailEnd type="none" w="med" len="med"/>
              </a:ln>
              <a:effectLst/>
            </p:spPr>
          </p:cxnSp>
          <p:cxnSp>
            <p:nvCxnSpPr>
              <p:cNvPr id="31896" name="Straight Connector 31895">
                <a:extLst>
                  <a:ext uri="{FF2B5EF4-FFF2-40B4-BE49-F238E27FC236}">
                    <a16:creationId xmlns:a16="http://schemas.microsoft.com/office/drawing/2014/main" id="{B6FF5C8B-8434-A36E-EC0B-05F21F55E0DB}"/>
                  </a:ext>
                </a:extLst>
              </p:cNvPr>
              <p:cNvCxnSpPr>
                <a:cxnSpLocks/>
              </p:cNvCxnSpPr>
              <p:nvPr/>
            </p:nvCxnSpPr>
            <p:spPr bwMode="auto">
              <a:xfrm>
                <a:off x="8737727" y="4030646"/>
                <a:ext cx="0" cy="75997"/>
              </a:xfrm>
              <a:prstGeom prst="line">
                <a:avLst/>
              </a:prstGeom>
              <a:noFill/>
              <a:ln w="19050" cap="flat" cmpd="sng" algn="ctr">
                <a:solidFill>
                  <a:schemeClr val="accent3"/>
                </a:solidFill>
                <a:prstDash val="solid"/>
                <a:round/>
                <a:headEnd type="none" w="med" len="med"/>
                <a:tailEnd type="none" w="med" len="med"/>
              </a:ln>
              <a:effectLst/>
            </p:spPr>
          </p:cxnSp>
          <p:cxnSp>
            <p:nvCxnSpPr>
              <p:cNvPr id="31897" name="Straight Connector 31896">
                <a:extLst>
                  <a:ext uri="{FF2B5EF4-FFF2-40B4-BE49-F238E27FC236}">
                    <a16:creationId xmlns:a16="http://schemas.microsoft.com/office/drawing/2014/main" id="{DF822C8D-238A-7B96-3BC7-B69A0D944C8B}"/>
                  </a:ext>
                </a:extLst>
              </p:cNvPr>
              <p:cNvCxnSpPr>
                <a:cxnSpLocks/>
              </p:cNvCxnSpPr>
              <p:nvPr/>
            </p:nvCxnSpPr>
            <p:spPr bwMode="auto">
              <a:xfrm>
                <a:off x="8361575" y="3986823"/>
                <a:ext cx="0" cy="75997"/>
              </a:xfrm>
              <a:prstGeom prst="line">
                <a:avLst/>
              </a:prstGeom>
              <a:noFill/>
              <a:ln w="38100" cap="flat" cmpd="sng" algn="ctr">
                <a:solidFill>
                  <a:schemeClr val="accent3"/>
                </a:solidFill>
                <a:prstDash val="solid"/>
                <a:round/>
                <a:headEnd type="none" w="med" len="med"/>
                <a:tailEnd type="none" w="med" len="med"/>
              </a:ln>
              <a:effectLst/>
            </p:spPr>
          </p:cxnSp>
          <p:cxnSp>
            <p:nvCxnSpPr>
              <p:cNvPr id="31898" name="Straight Connector 31897">
                <a:extLst>
                  <a:ext uri="{FF2B5EF4-FFF2-40B4-BE49-F238E27FC236}">
                    <a16:creationId xmlns:a16="http://schemas.microsoft.com/office/drawing/2014/main" id="{3ED6A152-5A8E-FC43-13F3-A82CA6601350}"/>
                  </a:ext>
                </a:extLst>
              </p:cNvPr>
              <p:cNvCxnSpPr>
                <a:cxnSpLocks/>
              </p:cNvCxnSpPr>
              <p:nvPr/>
            </p:nvCxnSpPr>
            <p:spPr bwMode="auto">
              <a:xfrm>
                <a:off x="8136154" y="3983912"/>
                <a:ext cx="0" cy="75997"/>
              </a:xfrm>
              <a:prstGeom prst="line">
                <a:avLst/>
              </a:prstGeom>
              <a:noFill/>
              <a:ln w="38100" cap="flat" cmpd="sng" algn="ctr">
                <a:solidFill>
                  <a:schemeClr val="accent3"/>
                </a:solidFill>
                <a:prstDash val="solid"/>
                <a:round/>
                <a:headEnd type="none" w="med" len="med"/>
                <a:tailEnd type="none" w="med" len="med"/>
              </a:ln>
              <a:effectLst/>
            </p:spPr>
          </p:cxnSp>
          <p:cxnSp>
            <p:nvCxnSpPr>
              <p:cNvPr id="31899" name="Straight Connector 31898">
                <a:extLst>
                  <a:ext uri="{FF2B5EF4-FFF2-40B4-BE49-F238E27FC236}">
                    <a16:creationId xmlns:a16="http://schemas.microsoft.com/office/drawing/2014/main" id="{C6563488-7C8E-D1F9-7F11-F333F2A156DF}"/>
                  </a:ext>
                </a:extLst>
              </p:cNvPr>
              <p:cNvCxnSpPr>
                <a:cxnSpLocks/>
              </p:cNvCxnSpPr>
              <p:nvPr/>
            </p:nvCxnSpPr>
            <p:spPr bwMode="auto">
              <a:xfrm>
                <a:off x="8816545" y="4026514"/>
                <a:ext cx="0" cy="75997"/>
              </a:xfrm>
              <a:prstGeom prst="line">
                <a:avLst/>
              </a:prstGeom>
              <a:noFill/>
              <a:ln w="19050" cap="flat" cmpd="sng" algn="ctr">
                <a:solidFill>
                  <a:schemeClr val="accent3"/>
                </a:solidFill>
                <a:prstDash val="solid"/>
                <a:round/>
                <a:headEnd type="none" w="med" len="med"/>
                <a:tailEnd type="none" w="med" len="med"/>
              </a:ln>
              <a:effectLst/>
            </p:spPr>
          </p:cxnSp>
          <p:cxnSp>
            <p:nvCxnSpPr>
              <p:cNvPr id="31900" name="Straight Connector 31899">
                <a:extLst>
                  <a:ext uri="{FF2B5EF4-FFF2-40B4-BE49-F238E27FC236}">
                    <a16:creationId xmlns:a16="http://schemas.microsoft.com/office/drawing/2014/main" id="{00073F18-E2B1-346C-A994-643E98B2D8AA}"/>
                  </a:ext>
                </a:extLst>
              </p:cNvPr>
              <p:cNvCxnSpPr>
                <a:cxnSpLocks/>
              </p:cNvCxnSpPr>
              <p:nvPr/>
            </p:nvCxnSpPr>
            <p:spPr bwMode="auto">
              <a:xfrm>
                <a:off x="8856890" y="4132633"/>
                <a:ext cx="0" cy="75997"/>
              </a:xfrm>
              <a:prstGeom prst="line">
                <a:avLst/>
              </a:prstGeom>
              <a:noFill/>
              <a:ln w="19050" cap="flat" cmpd="sng" algn="ctr">
                <a:solidFill>
                  <a:schemeClr val="accent3"/>
                </a:solidFill>
                <a:prstDash val="solid"/>
                <a:round/>
                <a:headEnd type="none" w="med" len="med"/>
                <a:tailEnd type="none" w="med" len="med"/>
              </a:ln>
              <a:effectLst/>
            </p:spPr>
          </p:cxnSp>
          <p:cxnSp>
            <p:nvCxnSpPr>
              <p:cNvPr id="31901" name="Straight Connector 31900">
                <a:extLst>
                  <a:ext uri="{FF2B5EF4-FFF2-40B4-BE49-F238E27FC236}">
                    <a16:creationId xmlns:a16="http://schemas.microsoft.com/office/drawing/2014/main" id="{ACDDE4D4-4402-5674-387C-DA5BDED3A7E8}"/>
                  </a:ext>
                </a:extLst>
              </p:cNvPr>
              <p:cNvCxnSpPr>
                <a:cxnSpLocks/>
              </p:cNvCxnSpPr>
              <p:nvPr/>
            </p:nvCxnSpPr>
            <p:spPr bwMode="auto">
              <a:xfrm>
                <a:off x="8965505" y="4138457"/>
                <a:ext cx="0" cy="75997"/>
              </a:xfrm>
              <a:prstGeom prst="line">
                <a:avLst/>
              </a:prstGeom>
              <a:noFill/>
              <a:ln w="19050" cap="flat" cmpd="sng" algn="ctr">
                <a:solidFill>
                  <a:schemeClr val="accent3"/>
                </a:solidFill>
                <a:prstDash val="solid"/>
                <a:round/>
                <a:headEnd type="none" w="med" len="med"/>
                <a:tailEnd type="none" w="med" len="med"/>
              </a:ln>
              <a:effectLst/>
            </p:spPr>
          </p:cxnSp>
          <p:cxnSp>
            <p:nvCxnSpPr>
              <p:cNvPr id="31902" name="Straight Connector 31901">
                <a:extLst>
                  <a:ext uri="{FF2B5EF4-FFF2-40B4-BE49-F238E27FC236}">
                    <a16:creationId xmlns:a16="http://schemas.microsoft.com/office/drawing/2014/main" id="{80CE93EF-DB57-0F79-7897-10BC2A22ABCF}"/>
                  </a:ext>
                </a:extLst>
              </p:cNvPr>
              <p:cNvCxnSpPr>
                <a:cxnSpLocks/>
              </p:cNvCxnSpPr>
              <p:nvPr/>
            </p:nvCxnSpPr>
            <p:spPr bwMode="auto">
              <a:xfrm>
                <a:off x="8950333" y="4138457"/>
                <a:ext cx="0" cy="75997"/>
              </a:xfrm>
              <a:prstGeom prst="line">
                <a:avLst/>
              </a:prstGeom>
              <a:noFill/>
              <a:ln w="19050" cap="flat" cmpd="sng" algn="ctr">
                <a:solidFill>
                  <a:schemeClr val="accent3"/>
                </a:solidFill>
                <a:prstDash val="solid"/>
                <a:round/>
                <a:headEnd type="none" w="med" len="med"/>
                <a:tailEnd type="none" w="med" len="med"/>
              </a:ln>
              <a:effectLst/>
            </p:spPr>
          </p:cxnSp>
          <p:cxnSp>
            <p:nvCxnSpPr>
              <p:cNvPr id="31903" name="Straight Connector 31902">
                <a:extLst>
                  <a:ext uri="{FF2B5EF4-FFF2-40B4-BE49-F238E27FC236}">
                    <a16:creationId xmlns:a16="http://schemas.microsoft.com/office/drawing/2014/main" id="{17188AC0-3659-4A2B-C211-508771D84F21}"/>
                  </a:ext>
                </a:extLst>
              </p:cNvPr>
              <p:cNvCxnSpPr>
                <a:cxnSpLocks/>
              </p:cNvCxnSpPr>
              <p:nvPr/>
            </p:nvCxnSpPr>
            <p:spPr bwMode="auto">
              <a:xfrm>
                <a:off x="9036277" y="4135545"/>
                <a:ext cx="0" cy="75997"/>
              </a:xfrm>
              <a:prstGeom prst="line">
                <a:avLst/>
              </a:prstGeom>
              <a:noFill/>
              <a:ln w="19050" cap="flat" cmpd="sng" algn="ctr">
                <a:solidFill>
                  <a:schemeClr val="accent3"/>
                </a:solidFill>
                <a:prstDash val="solid"/>
                <a:round/>
                <a:headEnd type="none" w="med" len="med"/>
                <a:tailEnd type="none" w="med" len="med"/>
              </a:ln>
              <a:effectLst/>
            </p:spPr>
          </p:cxnSp>
          <p:cxnSp>
            <p:nvCxnSpPr>
              <p:cNvPr id="31904" name="Straight Connector 31903">
                <a:extLst>
                  <a:ext uri="{FF2B5EF4-FFF2-40B4-BE49-F238E27FC236}">
                    <a16:creationId xmlns:a16="http://schemas.microsoft.com/office/drawing/2014/main" id="{739BB449-FC2B-0BF3-FC23-7BE063427C91}"/>
                  </a:ext>
                </a:extLst>
              </p:cNvPr>
              <p:cNvCxnSpPr>
                <a:cxnSpLocks/>
              </p:cNvCxnSpPr>
              <p:nvPr/>
            </p:nvCxnSpPr>
            <p:spPr bwMode="auto">
              <a:xfrm>
                <a:off x="9235713" y="4132633"/>
                <a:ext cx="0" cy="75997"/>
              </a:xfrm>
              <a:prstGeom prst="line">
                <a:avLst/>
              </a:prstGeom>
              <a:noFill/>
              <a:ln w="19050" cap="flat" cmpd="sng" algn="ctr">
                <a:solidFill>
                  <a:schemeClr val="accent3"/>
                </a:solidFill>
                <a:prstDash val="solid"/>
                <a:round/>
                <a:headEnd type="none" w="med" len="med"/>
                <a:tailEnd type="none" w="med" len="med"/>
              </a:ln>
              <a:effectLst/>
            </p:spPr>
          </p:cxnSp>
          <p:cxnSp>
            <p:nvCxnSpPr>
              <p:cNvPr id="31907" name="Straight Connector 31906">
                <a:extLst>
                  <a:ext uri="{FF2B5EF4-FFF2-40B4-BE49-F238E27FC236}">
                    <a16:creationId xmlns:a16="http://schemas.microsoft.com/office/drawing/2014/main" id="{744FFBDD-36AC-1817-EC2F-E032D35EDB6B}"/>
                  </a:ext>
                </a:extLst>
              </p:cNvPr>
              <p:cNvCxnSpPr>
                <a:cxnSpLocks/>
              </p:cNvCxnSpPr>
              <p:nvPr/>
            </p:nvCxnSpPr>
            <p:spPr bwMode="auto">
              <a:xfrm>
                <a:off x="5563164" y="3047414"/>
                <a:ext cx="0" cy="75997"/>
              </a:xfrm>
              <a:prstGeom prst="line">
                <a:avLst/>
              </a:prstGeom>
              <a:noFill/>
              <a:ln w="19050" cap="flat" cmpd="sng" algn="ctr">
                <a:solidFill>
                  <a:schemeClr val="accent3"/>
                </a:solidFill>
                <a:prstDash val="solid"/>
                <a:round/>
                <a:headEnd type="none" w="med" len="med"/>
                <a:tailEnd type="none" w="med" len="med"/>
              </a:ln>
              <a:effectLst/>
            </p:spPr>
          </p:cxnSp>
          <p:cxnSp>
            <p:nvCxnSpPr>
              <p:cNvPr id="31908" name="Straight Connector 31907">
                <a:extLst>
                  <a:ext uri="{FF2B5EF4-FFF2-40B4-BE49-F238E27FC236}">
                    <a16:creationId xmlns:a16="http://schemas.microsoft.com/office/drawing/2014/main" id="{F7170948-1EB8-F409-2700-532F2B6C0EFE}"/>
                  </a:ext>
                </a:extLst>
              </p:cNvPr>
              <p:cNvCxnSpPr>
                <a:cxnSpLocks/>
              </p:cNvCxnSpPr>
              <p:nvPr/>
            </p:nvCxnSpPr>
            <p:spPr bwMode="auto">
              <a:xfrm>
                <a:off x="2714131" y="1544704"/>
                <a:ext cx="0" cy="75997"/>
              </a:xfrm>
              <a:prstGeom prst="line">
                <a:avLst/>
              </a:prstGeom>
              <a:noFill/>
              <a:ln w="19050" cap="flat" cmpd="sng" algn="ctr">
                <a:solidFill>
                  <a:schemeClr val="accent3"/>
                </a:solidFill>
                <a:prstDash val="solid"/>
                <a:round/>
                <a:headEnd type="none" w="med" len="med"/>
                <a:tailEnd type="none" w="med" len="med"/>
              </a:ln>
              <a:effectLst/>
            </p:spPr>
          </p:cxnSp>
        </p:grpSp>
      </p:grpSp>
      <p:sp>
        <p:nvSpPr>
          <p:cNvPr id="31842" name="Rectangle 31841">
            <a:extLst>
              <a:ext uri="{FF2B5EF4-FFF2-40B4-BE49-F238E27FC236}">
                <a16:creationId xmlns:a16="http://schemas.microsoft.com/office/drawing/2014/main" id="{46719504-5C87-7032-CA93-81AABC5162DD}"/>
              </a:ext>
            </a:extLst>
          </p:cNvPr>
          <p:cNvSpPr/>
          <p:nvPr/>
        </p:nvSpPr>
        <p:spPr bwMode="auto">
          <a:xfrm>
            <a:off x="7541774" y="1465848"/>
            <a:ext cx="3897549" cy="560987"/>
          </a:xfrm>
          <a:prstGeom prst="rect">
            <a:avLst/>
          </a:prstGeom>
          <a:solidFill>
            <a:schemeClr val="tx1"/>
          </a:solidFill>
          <a:ln w="0">
            <a:solidFill>
              <a:schemeClr val="tx1"/>
            </a:solidFill>
            <a:miter lim="800000"/>
            <a:headEnd/>
            <a:tailEnd/>
          </a:ln>
        </p:spPr>
        <p:txBody>
          <a:bodyPr rtlCol="0" anchor="ctr"/>
          <a:lstStyle/>
          <a:p>
            <a:pPr marL="0" marR="0" lvl="0" indent="0" algn="ctr" defTabSz="914400" rtl="0" eaLnBrk="1" fontAlgn="base" latinLnBrk="0" hangingPunct="1">
              <a:lnSpc>
                <a:spcPct val="100000"/>
              </a:lnSpc>
              <a:spcBef>
                <a:spcPct val="35000"/>
              </a:spcBef>
              <a:spcAft>
                <a:spcPct val="25000"/>
              </a:spcAft>
              <a:buClr>
                <a:srgbClr val="015873"/>
              </a:buClr>
              <a:buSzTx/>
              <a:buFontTx/>
              <a:buNone/>
              <a:tabLst/>
              <a:defRPr/>
            </a:pPr>
            <a:r>
              <a:rPr kumimoji="0" lang="en-US" sz="1800" b="1"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PFS at Final Analysis</a:t>
            </a:r>
          </a:p>
        </p:txBody>
      </p:sp>
      <p:grpSp>
        <p:nvGrpSpPr>
          <p:cNvPr id="31793" name="Group 31792">
            <a:extLst>
              <a:ext uri="{FF2B5EF4-FFF2-40B4-BE49-F238E27FC236}">
                <a16:creationId xmlns:a16="http://schemas.microsoft.com/office/drawing/2014/main" id="{164CB94F-1013-72F5-F1DE-465B879E8167}"/>
              </a:ext>
            </a:extLst>
          </p:cNvPr>
          <p:cNvGrpSpPr/>
          <p:nvPr/>
        </p:nvGrpSpPr>
        <p:grpSpPr>
          <a:xfrm>
            <a:off x="7748695" y="1904546"/>
            <a:ext cx="4125891" cy="834817"/>
            <a:chOff x="6889865" y="1147481"/>
            <a:chExt cx="4125891" cy="834817"/>
          </a:xfrm>
        </p:grpSpPr>
        <p:sp>
          <p:nvSpPr>
            <p:cNvPr id="31974" name="TextBox 31973">
              <a:extLst>
                <a:ext uri="{FF2B5EF4-FFF2-40B4-BE49-F238E27FC236}">
                  <a16:creationId xmlns:a16="http://schemas.microsoft.com/office/drawing/2014/main" id="{1B80E01D-951C-3CBC-0982-0916308B8C10}"/>
                </a:ext>
              </a:extLst>
            </p:cNvPr>
            <p:cNvSpPr txBox="1"/>
            <p:nvPr/>
          </p:nvSpPr>
          <p:spPr bwMode="auto">
            <a:xfrm>
              <a:off x="8277487" y="1147481"/>
              <a:ext cx="948145"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ctr" defTabSz="914400" rtl="0" eaLnBrk="0" fontAlgn="base" latinLnBrk="0" hangingPunct="0">
                <a:lnSpc>
                  <a:spcPct val="100000"/>
                </a:lnSpc>
                <a:spcBef>
                  <a:spcPts val="0"/>
                </a:spcBef>
                <a:spcAft>
                  <a:spcPct val="0"/>
                </a:spcAft>
                <a:buClrTx/>
                <a:buSzTx/>
                <a:buFontTx/>
                <a:buNone/>
                <a:tabLst/>
                <a:defRPr/>
              </a:pPr>
              <a:r>
                <a:rPr kumimoji="0" lang="en-US" sz="160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Events, n</a:t>
              </a:r>
            </a:p>
            <a:p>
              <a:pPr marL="0" marR="0" lvl="0" indent="0" algn="ctr" defTabSz="914400" rtl="0" eaLnBrk="0" fontAlgn="base" latinLnBrk="0" hangingPunct="0">
                <a:lnSpc>
                  <a:spcPct val="100000"/>
                </a:lnSpc>
                <a:spcBef>
                  <a:spcPts val="0"/>
                </a:spcBef>
                <a:spcAft>
                  <a:spcPct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293</a:t>
              </a:r>
            </a:p>
            <a:p>
              <a:pPr marL="0" marR="0" lvl="0" indent="0" algn="ctr" defTabSz="914400" rtl="0" eaLnBrk="0" fontAlgn="base" latinLnBrk="0" hangingPunct="0">
                <a:lnSpc>
                  <a:spcPct val="100000"/>
                </a:lnSpc>
                <a:spcBef>
                  <a:spcPts val="0"/>
                </a:spcBef>
                <a:spcAft>
                  <a:spcPct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336</a:t>
              </a:r>
            </a:p>
          </p:txBody>
        </p:sp>
        <p:sp>
          <p:nvSpPr>
            <p:cNvPr id="31975" name="TextBox 31974">
              <a:extLst>
                <a:ext uri="{FF2B5EF4-FFF2-40B4-BE49-F238E27FC236}">
                  <a16:creationId xmlns:a16="http://schemas.microsoft.com/office/drawing/2014/main" id="{33EE4252-C7BB-B2E5-1E6C-6AD7BDA56394}"/>
                </a:ext>
              </a:extLst>
            </p:cNvPr>
            <p:cNvSpPr txBox="1"/>
            <p:nvPr/>
          </p:nvSpPr>
          <p:spPr bwMode="auto">
            <a:xfrm>
              <a:off x="7071170" y="1397523"/>
              <a:ext cx="1335494"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l" defTabSz="914400" rtl="0" eaLnBrk="0" fontAlgn="base" latinLnBrk="0" hangingPunct="0">
                <a:lnSpc>
                  <a:spcPct val="100000"/>
                </a:lnSpc>
                <a:spcBef>
                  <a:spcPts val="0"/>
                </a:spcBef>
                <a:spcAft>
                  <a:spcPct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Len + pembro</a:t>
              </a:r>
            </a:p>
            <a:p>
              <a:pPr marL="0" marR="0" lvl="0" indent="0" algn="l" defTabSz="914400" rtl="0" eaLnBrk="0" fontAlgn="base" latinLnBrk="0" hangingPunct="0">
                <a:lnSpc>
                  <a:spcPct val="100000"/>
                </a:lnSpc>
                <a:spcBef>
                  <a:spcPts val="0"/>
                </a:spcBef>
                <a:spcAft>
                  <a:spcPct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Len + placebo</a:t>
              </a:r>
            </a:p>
          </p:txBody>
        </p:sp>
        <p:sp>
          <p:nvSpPr>
            <p:cNvPr id="31976" name="TextBox 31975">
              <a:extLst>
                <a:ext uri="{FF2B5EF4-FFF2-40B4-BE49-F238E27FC236}">
                  <a16:creationId xmlns:a16="http://schemas.microsoft.com/office/drawing/2014/main" id="{E1735A15-C0E3-1896-E530-2F3431A0868E}"/>
                </a:ext>
              </a:extLst>
            </p:cNvPr>
            <p:cNvSpPr txBox="1"/>
            <p:nvPr/>
          </p:nvSpPr>
          <p:spPr bwMode="auto">
            <a:xfrm>
              <a:off x="9187474" y="1151379"/>
              <a:ext cx="1822935"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ctr" defTabSz="914400" rtl="0" eaLnBrk="0" fontAlgn="base" latinLnBrk="0" hangingPunct="0">
                <a:lnSpc>
                  <a:spcPct val="100000"/>
                </a:lnSpc>
                <a:spcBef>
                  <a:spcPts val="0"/>
                </a:spcBef>
                <a:spcAft>
                  <a:spcPct val="0"/>
                </a:spcAft>
                <a:buClrTx/>
                <a:buSzTx/>
                <a:buFontTx/>
                <a:buNone/>
                <a:tabLst/>
                <a:defRPr/>
              </a:pPr>
              <a:r>
                <a:rPr kumimoji="0" lang="en-US" sz="160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HR (95% CI)</a:t>
              </a:r>
            </a:p>
            <a:p>
              <a:pPr marL="0" marR="0" lvl="0" indent="0" algn="ctr" defTabSz="914400" rtl="0" eaLnBrk="0" fontAlgn="base" latinLnBrk="0" hangingPunct="0">
                <a:lnSpc>
                  <a:spcPct val="100000"/>
                </a:lnSpc>
                <a:spcBef>
                  <a:spcPts val="0"/>
                </a:spcBef>
                <a:spcAft>
                  <a:spcPct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0.834 (0.712-0.978)</a:t>
              </a:r>
            </a:p>
          </p:txBody>
        </p:sp>
        <p:cxnSp>
          <p:nvCxnSpPr>
            <p:cNvPr id="31977" name="Straight Connector 31976">
              <a:extLst>
                <a:ext uri="{FF2B5EF4-FFF2-40B4-BE49-F238E27FC236}">
                  <a16:creationId xmlns:a16="http://schemas.microsoft.com/office/drawing/2014/main" id="{D55185CA-82A7-BBD6-A766-DDECD5FE56B8}"/>
                </a:ext>
              </a:extLst>
            </p:cNvPr>
            <p:cNvCxnSpPr/>
            <p:nvPr/>
          </p:nvCxnSpPr>
          <p:spPr bwMode="auto">
            <a:xfrm>
              <a:off x="6889865" y="1583390"/>
              <a:ext cx="215594" cy="0"/>
            </a:xfrm>
            <a:prstGeom prst="line">
              <a:avLst/>
            </a:prstGeom>
            <a:noFill/>
            <a:ln w="28575" cap="flat" cmpd="sng" algn="ctr">
              <a:solidFill>
                <a:schemeClr val="accent1"/>
              </a:solidFill>
              <a:prstDash val="solid"/>
              <a:round/>
              <a:headEnd type="none" w="med" len="med"/>
              <a:tailEnd type="none" w="med" len="med"/>
            </a:ln>
            <a:effectLst/>
          </p:spPr>
        </p:cxnSp>
        <p:cxnSp>
          <p:nvCxnSpPr>
            <p:cNvPr id="31978" name="Straight Connector 31977">
              <a:extLst>
                <a:ext uri="{FF2B5EF4-FFF2-40B4-BE49-F238E27FC236}">
                  <a16:creationId xmlns:a16="http://schemas.microsoft.com/office/drawing/2014/main" id="{AF294BB1-A8DE-5FE8-2A26-C5BCEC1D7B90}"/>
                </a:ext>
              </a:extLst>
            </p:cNvPr>
            <p:cNvCxnSpPr/>
            <p:nvPr/>
          </p:nvCxnSpPr>
          <p:spPr bwMode="auto">
            <a:xfrm>
              <a:off x="6889865" y="1819073"/>
              <a:ext cx="215594" cy="0"/>
            </a:xfrm>
            <a:prstGeom prst="line">
              <a:avLst/>
            </a:prstGeom>
            <a:noFill/>
            <a:ln w="28575" cap="flat" cmpd="sng" algn="ctr">
              <a:solidFill>
                <a:schemeClr val="accent3"/>
              </a:solidFill>
              <a:prstDash val="solid"/>
              <a:round/>
              <a:headEnd type="none" w="med" len="med"/>
              <a:tailEnd type="none" w="med" len="med"/>
            </a:ln>
            <a:effectLst/>
          </p:spPr>
        </p:cxnSp>
        <p:cxnSp>
          <p:nvCxnSpPr>
            <p:cNvPr id="31979" name="Straight Connector 31978">
              <a:extLst>
                <a:ext uri="{FF2B5EF4-FFF2-40B4-BE49-F238E27FC236}">
                  <a16:creationId xmlns:a16="http://schemas.microsoft.com/office/drawing/2014/main" id="{12989B89-6119-8749-9352-96B7CA80B503}"/>
                </a:ext>
              </a:extLst>
            </p:cNvPr>
            <p:cNvCxnSpPr/>
            <p:nvPr/>
          </p:nvCxnSpPr>
          <p:spPr bwMode="auto">
            <a:xfrm>
              <a:off x="7047980" y="1435466"/>
              <a:ext cx="3967776" cy="0"/>
            </a:xfrm>
            <a:prstGeom prst="line">
              <a:avLst/>
            </a:prstGeom>
            <a:noFill/>
            <a:ln w="28575" cap="flat" cmpd="sng" algn="ctr">
              <a:solidFill>
                <a:schemeClr val="bg1"/>
              </a:solidFill>
              <a:prstDash val="solid"/>
              <a:round/>
              <a:headEnd type="none" w="med" len="med"/>
              <a:tailEnd type="none" w="med" len="med"/>
            </a:ln>
            <a:effectLst/>
          </p:spPr>
        </p:cxnSp>
      </p:grpSp>
      <p:grpSp>
        <p:nvGrpSpPr>
          <p:cNvPr id="4" name="Group 3">
            <a:extLst>
              <a:ext uri="{FF2B5EF4-FFF2-40B4-BE49-F238E27FC236}">
                <a16:creationId xmlns:a16="http://schemas.microsoft.com/office/drawing/2014/main" id="{8958B558-8372-0AB9-099B-D3D2A9F96CD1}"/>
              </a:ext>
            </a:extLst>
          </p:cNvPr>
          <p:cNvGrpSpPr/>
          <p:nvPr/>
        </p:nvGrpSpPr>
        <p:grpSpPr>
          <a:xfrm>
            <a:off x="6403083" y="2612633"/>
            <a:ext cx="5588204" cy="3716675"/>
            <a:chOff x="6499423" y="3029336"/>
            <a:chExt cx="5494861" cy="3186010"/>
          </a:xfrm>
        </p:grpSpPr>
        <p:cxnSp>
          <p:nvCxnSpPr>
            <p:cNvPr id="31905" name="Straight Connector 31904">
              <a:extLst>
                <a:ext uri="{FF2B5EF4-FFF2-40B4-BE49-F238E27FC236}">
                  <a16:creationId xmlns:a16="http://schemas.microsoft.com/office/drawing/2014/main" id="{BDD40CDB-F256-E64D-32C0-2A3834F46601}"/>
                </a:ext>
              </a:extLst>
            </p:cNvPr>
            <p:cNvCxnSpPr>
              <a:cxnSpLocks/>
            </p:cNvCxnSpPr>
            <p:nvPr/>
          </p:nvCxnSpPr>
          <p:spPr bwMode="auto">
            <a:xfrm>
              <a:off x="7208728" y="4350838"/>
              <a:ext cx="4535898" cy="0"/>
            </a:xfrm>
            <a:prstGeom prst="line">
              <a:avLst/>
            </a:prstGeom>
            <a:noFill/>
            <a:ln w="28575" cap="flat" cmpd="sng" algn="ctr">
              <a:solidFill>
                <a:schemeClr val="tx2"/>
              </a:solidFill>
              <a:prstDash val="sysDash"/>
              <a:round/>
              <a:headEnd type="none" w="med" len="med"/>
              <a:tailEnd type="none" w="med" len="med"/>
            </a:ln>
            <a:effectLst/>
          </p:spPr>
        </p:cxnSp>
        <p:cxnSp>
          <p:nvCxnSpPr>
            <p:cNvPr id="31906" name="Straight Connector 31905">
              <a:extLst>
                <a:ext uri="{FF2B5EF4-FFF2-40B4-BE49-F238E27FC236}">
                  <a16:creationId xmlns:a16="http://schemas.microsoft.com/office/drawing/2014/main" id="{11662C09-3B4C-59D2-D1B0-B8F3F6271387}"/>
                </a:ext>
              </a:extLst>
            </p:cNvPr>
            <p:cNvCxnSpPr>
              <a:cxnSpLocks/>
            </p:cNvCxnSpPr>
            <p:nvPr/>
          </p:nvCxnSpPr>
          <p:spPr bwMode="auto">
            <a:xfrm flipV="1">
              <a:off x="8644589" y="4362404"/>
              <a:ext cx="0" cy="1100347"/>
            </a:xfrm>
            <a:prstGeom prst="line">
              <a:avLst/>
            </a:prstGeom>
            <a:noFill/>
            <a:ln w="28575" cap="flat" cmpd="sng" algn="ctr">
              <a:solidFill>
                <a:schemeClr val="tx2"/>
              </a:solidFill>
              <a:prstDash val="sysDash"/>
              <a:round/>
              <a:headEnd type="none" w="med" len="med"/>
              <a:tailEnd type="none" w="med" len="med"/>
            </a:ln>
            <a:effectLst/>
          </p:spPr>
        </p:cxnSp>
        <p:cxnSp>
          <p:nvCxnSpPr>
            <p:cNvPr id="31911" name="Straight Connector 31910">
              <a:extLst>
                <a:ext uri="{FF2B5EF4-FFF2-40B4-BE49-F238E27FC236}">
                  <a16:creationId xmlns:a16="http://schemas.microsoft.com/office/drawing/2014/main" id="{C43EF9F6-2EF1-4164-D91C-00CDC25554E7}"/>
                </a:ext>
              </a:extLst>
            </p:cNvPr>
            <p:cNvCxnSpPr>
              <a:cxnSpLocks/>
            </p:cNvCxnSpPr>
            <p:nvPr/>
          </p:nvCxnSpPr>
          <p:spPr bwMode="auto">
            <a:xfrm flipV="1">
              <a:off x="10065368" y="4362404"/>
              <a:ext cx="0" cy="1100347"/>
            </a:xfrm>
            <a:prstGeom prst="line">
              <a:avLst/>
            </a:prstGeom>
            <a:noFill/>
            <a:ln w="28575" cap="flat" cmpd="sng" algn="ctr">
              <a:solidFill>
                <a:schemeClr val="tx2"/>
              </a:solidFill>
              <a:prstDash val="sysDash"/>
              <a:round/>
              <a:headEnd type="none" w="med" len="med"/>
              <a:tailEnd type="none" w="med" len="med"/>
            </a:ln>
            <a:effectLst/>
          </p:spPr>
        </p:cxnSp>
        <p:sp>
          <p:nvSpPr>
            <p:cNvPr id="31912" name="Freeform: Shape 31911">
              <a:extLst>
                <a:ext uri="{FF2B5EF4-FFF2-40B4-BE49-F238E27FC236}">
                  <a16:creationId xmlns:a16="http://schemas.microsoft.com/office/drawing/2014/main" id="{FF312673-6CBD-FFAD-1670-ADF9DF90CDFE}"/>
                </a:ext>
              </a:extLst>
            </p:cNvPr>
            <p:cNvSpPr/>
            <p:nvPr/>
          </p:nvSpPr>
          <p:spPr bwMode="auto">
            <a:xfrm>
              <a:off x="7188749" y="3199105"/>
              <a:ext cx="4470400" cy="1955030"/>
            </a:xfrm>
            <a:custGeom>
              <a:avLst/>
              <a:gdLst>
                <a:gd name="connsiteX0" fmla="*/ 0 w 4470400"/>
                <a:gd name="connsiteY0" fmla="*/ 0 h 1955030"/>
                <a:gd name="connsiteX1" fmla="*/ 55419 w 4470400"/>
                <a:gd name="connsiteY1" fmla="*/ 0 h 1955030"/>
                <a:gd name="connsiteX2" fmla="*/ 55419 w 4470400"/>
                <a:gd name="connsiteY2" fmla="*/ 43103 h 1955030"/>
                <a:gd name="connsiteX3" fmla="*/ 89285 w 4470400"/>
                <a:gd name="connsiteY3" fmla="*/ 43103 h 1955030"/>
                <a:gd name="connsiteX4" fmla="*/ 89285 w 4470400"/>
                <a:gd name="connsiteY4" fmla="*/ 55418 h 1955030"/>
                <a:gd name="connsiteX5" fmla="*/ 116994 w 4470400"/>
                <a:gd name="connsiteY5" fmla="*/ 55418 h 1955030"/>
                <a:gd name="connsiteX6" fmla="*/ 116994 w 4470400"/>
                <a:gd name="connsiteY6" fmla="*/ 70812 h 1955030"/>
                <a:gd name="connsiteX7" fmla="*/ 212437 w 4470400"/>
                <a:gd name="connsiteY7" fmla="*/ 70812 h 1955030"/>
                <a:gd name="connsiteX8" fmla="*/ 212437 w 4470400"/>
                <a:gd name="connsiteY8" fmla="*/ 95442 h 1955030"/>
                <a:gd name="connsiteX9" fmla="*/ 249382 w 4470400"/>
                <a:gd name="connsiteY9" fmla="*/ 95442 h 1955030"/>
                <a:gd name="connsiteX10" fmla="*/ 249382 w 4470400"/>
                <a:gd name="connsiteY10" fmla="*/ 138545 h 1955030"/>
                <a:gd name="connsiteX11" fmla="*/ 255540 w 4470400"/>
                <a:gd name="connsiteY11" fmla="*/ 144703 h 1955030"/>
                <a:gd name="connsiteX12" fmla="*/ 255540 w 4470400"/>
                <a:gd name="connsiteY12" fmla="*/ 224751 h 1955030"/>
                <a:gd name="connsiteX13" fmla="*/ 255540 w 4470400"/>
                <a:gd name="connsiteY13" fmla="*/ 224751 h 1955030"/>
                <a:gd name="connsiteX14" fmla="*/ 283249 w 4470400"/>
                <a:gd name="connsiteY14" fmla="*/ 224751 h 1955030"/>
                <a:gd name="connsiteX15" fmla="*/ 283249 w 4470400"/>
                <a:gd name="connsiteY15" fmla="*/ 326351 h 1955030"/>
                <a:gd name="connsiteX16" fmla="*/ 301722 w 4470400"/>
                <a:gd name="connsiteY16" fmla="*/ 326351 h 1955030"/>
                <a:gd name="connsiteX17" fmla="*/ 301722 w 4470400"/>
                <a:gd name="connsiteY17" fmla="*/ 357139 h 1955030"/>
                <a:gd name="connsiteX18" fmla="*/ 341746 w 4470400"/>
                <a:gd name="connsiteY18" fmla="*/ 357139 h 1955030"/>
                <a:gd name="connsiteX19" fmla="*/ 341746 w 4470400"/>
                <a:gd name="connsiteY19" fmla="*/ 391006 h 1955030"/>
                <a:gd name="connsiteX20" fmla="*/ 400243 w 4470400"/>
                <a:gd name="connsiteY20" fmla="*/ 391006 h 1955030"/>
                <a:gd name="connsiteX21" fmla="*/ 400243 w 4470400"/>
                <a:gd name="connsiteY21" fmla="*/ 409479 h 1955030"/>
                <a:gd name="connsiteX22" fmla="*/ 440267 w 4470400"/>
                <a:gd name="connsiteY22" fmla="*/ 409479 h 1955030"/>
                <a:gd name="connsiteX23" fmla="*/ 440267 w 4470400"/>
                <a:gd name="connsiteY23" fmla="*/ 424873 h 1955030"/>
                <a:gd name="connsiteX24" fmla="*/ 483370 w 4470400"/>
                <a:gd name="connsiteY24" fmla="*/ 424873 h 1955030"/>
                <a:gd name="connsiteX25" fmla="*/ 483370 w 4470400"/>
                <a:gd name="connsiteY25" fmla="*/ 455660 h 1955030"/>
                <a:gd name="connsiteX26" fmla="*/ 483370 w 4470400"/>
                <a:gd name="connsiteY26" fmla="*/ 455660 h 1955030"/>
                <a:gd name="connsiteX27" fmla="*/ 483370 w 4470400"/>
                <a:gd name="connsiteY27" fmla="*/ 492606 h 1955030"/>
                <a:gd name="connsiteX28" fmla="*/ 517237 w 4470400"/>
                <a:gd name="connsiteY28" fmla="*/ 492606 h 1955030"/>
                <a:gd name="connsiteX29" fmla="*/ 517237 w 4470400"/>
                <a:gd name="connsiteY29" fmla="*/ 615757 h 1955030"/>
                <a:gd name="connsiteX30" fmla="*/ 526473 w 4470400"/>
                <a:gd name="connsiteY30" fmla="*/ 615757 h 1955030"/>
                <a:gd name="connsiteX31" fmla="*/ 526473 w 4470400"/>
                <a:gd name="connsiteY31" fmla="*/ 686569 h 1955030"/>
                <a:gd name="connsiteX32" fmla="*/ 544946 w 4470400"/>
                <a:gd name="connsiteY32" fmla="*/ 686569 h 1955030"/>
                <a:gd name="connsiteX33" fmla="*/ 544946 w 4470400"/>
                <a:gd name="connsiteY33" fmla="*/ 745066 h 1955030"/>
                <a:gd name="connsiteX34" fmla="*/ 594206 w 4470400"/>
                <a:gd name="connsiteY34" fmla="*/ 745066 h 1955030"/>
                <a:gd name="connsiteX35" fmla="*/ 594206 w 4470400"/>
                <a:gd name="connsiteY35" fmla="*/ 769697 h 1955030"/>
                <a:gd name="connsiteX36" fmla="*/ 674255 w 4470400"/>
                <a:gd name="connsiteY36" fmla="*/ 769697 h 1955030"/>
                <a:gd name="connsiteX37" fmla="*/ 674255 w 4470400"/>
                <a:gd name="connsiteY37" fmla="*/ 785091 h 1955030"/>
                <a:gd name="connsiteX38" fmla="*/ 720437 w 4470400"/>
                <a:gd name="connsiteY38" fmla="*/ 785091 h 1955030"/>
                <a:gd name="connsiteX39" fmla="*/ 720437 w 4470400"/>
                <a:gd name="connsiteY39" fmla="*/ 818957 h 1955030"/>
                <a:gd name="connsiteX40" fmla="*/ 720437 w 4470400"/>
                <a:gd name="connsiteY40" fmla="*/ 818957 h 1955030"/>
                <a:gd name="connsiteX41" fmla="*/ 720437 w 4470400"/>
                <a:gd name="connsiteY41" fmla="*/ 874376 h 1955030"/>
                <a:gd name="connsiteX42" fmla="*/ 766619 w 4470400"/>
                <a:gd name="connsiteY42" fmla="*/ 874376 h 1955030"/>
                <a:gd name="connsiteX43" fmla="*/ 766619 w 4470400"/>
                <a:gd name="connsiteY43" fmla="*/ 1019079 h 1955030"/>
                <a:gd name="connsiteX44" fmla="*/ 788170 w 4470400"/>
                <a:gd name="connsiteY44" fmla="*/ 1019079 h 1955030"/>
                <a:gd name="connsiteX45" fmla="*/ 788170 w 4470400"/>
                <a:gd name="connsiteY45" fmla="*/ 1052945 h 1955030"/>
                <a:gd name="connsiteX46" fmla="*/ 825116 w 4470400"/>
                <a:gd name="connsiteY46" fmla="*/ 1052945 h 1955030"/>
                <a:gd name="connsiteX47" fmla="*/ 825116 w 4470400"/>
                <a:gd name="connsiteY47" fmla="*/ 1083733 h 1955030"/>
                <a:gd name="connsiteX48" fmla="*/ 960582 w 4470400"/>
                <a:gd name="connsiteY48" fmla="*/ 1083733 h 1955030"/>
                <a:gd name="connsiteX49" fmla="*/ 960582 w 4470400"/>
                <a:gd name="connsiteY49" fmla="*/ 1114521 h 1955030"/>
                <a:gd name="connsiteX50" fmla="*/ 1000606 w 4470400"/>
                <a:gd name="connsiteY50" fmla="*/ 1114521 h 1955030"/>
                <a:gd name="connsiteX51" fmla="*/ 1000606 w 4470400"/>
                <a:gd name="connsiteY51" fmla="*/ 1173018 h 1955030"/>
                <a:gd name="connsiteX52" fmla="*/ 1016000 w 4470400"/>
                <a:gd name="connsiteY52" fmla="*/ 1173018 h 1955030"/>
                <a:gd name="connsiteX53" fmla="*/ 1016000 w 4470400"/>
                <a:gd name="connsiteY53" fmla="*/ 1256145 h 1955030"/>
                <a:gd name="connsiteX54" fmla="*/ 1040631 w 4470400"/>
                <a:gd name="connsiteY54" fmla="*/ 1256145 h 1955030"/>
                <a:gd name="connsiteX55" fmla="*/ 1040631 w 4470400"/>
                <a:gd name="connsiteY55" fmla="*/ 1305406 h 1955030"/>
                <a:gd name="connsiteX56" fmla="*/ 1102206 w 4470400"/>
                <a:gd name="connsiteY56" fmla="*/ 1305406 h 1955030"/>
                <a:gd name="connsiteX57" fmla="*/ 1102206 w 4470400"/>
                <a:gd name="connsiteY57" fmla="*/ 1326957 h 1955030"/>
                <a:gd name="connsiteX58" fmla="*/ 1213043 w 4470400"/>
                <a:gd name="connsiteY58" fmla="*/ 1326957 h 1955030"/>
                <a:gd name="connsiteX59" fmla="*/ 1213043 w 4470400"/>
                <a:gd name="connsiteY59" fmla="*/ 1326957 h 1955030"/>
                <a:gd name="connsiteX60" fmla="*/ 1246910 w 4470400"/>
                <a:gd name="connsiteY60" fmla="*/ 1360824 h 1955030"/>
                <a:gd name="connsiteX61" fmla="*/ 1246910 w 4470400"/>
                <a:gd name="connsiteY61" fmla="*/ 1428557 h 1955030"/>
                <a:gd name="connsiteX62" fmla="*/ 1246910 w 4470400"/>
                <a:gd name="connsiteY62" fmla="*/ 1428557 h 1955030"/>
                <a:gd name="connsiteX63" fmla="*/ 1271540 w 4470400"/>
                <a:gd name="connsiteY63" fmla="*/ 1453187 h 1955030"/>
                <a:gd name="connsiteX64" fmla="*/ 1283856 w 4470400"/>
                <a:gd name="connsiteY64" fmla="*/ 1465503 h 1955030"/>
                <a:gd name="connsiteX65" fmla="*/ 1283856 w 4470400"/>
                <a:gd name="connsiteY65" fmla="*/ 1487054 h 1955030"/>
                <a:gd name="connsiteX66" fmla="*/ 1363903 w 4470400"/>
                <a:gd name="connsiteY66" fmla="*/ 1487054 h 1955030"/>
                <a:gd name="connsiteX67" fmla="*/ 1363903 w 4470400"/>
                <a:gd name="connsiteY67" fmla="*/ 1487054 h 1955030"/>
                <a:gd name="connsiteX68" fmla="*/ 1462425 w 4470400"/>
                <a:gd name="connsiteY68" fmla="*/ 1487054 h 1955030"/>
                <a:gd name="connsiteX69" fmla="*/ 1462425 w 4470400"/>
                <a:gd name="connsiteY69" fmla="*/ 1530157 h 1955030"/>
                <a:gd name="connsiteX70" fmla="*/ 1493212 w 4470400"/>
                <a:gd name="connsiteY70" fmla="*/ 1530157 h 1955030"/>
                <a:gd name="connsiteX71" fmla="*/ 1493212 w 4470400"/>
                <a:gd name="connsiteY71" fmla="*/ 1557866 h 1955030"/>
                <a:gd name="connsiteX72" fmla="*/ 1511685 w 4470400"/>
                <a:gd name="connsiteY72" fmla="*/ 1557866 h 1955030"/>
                <a:gd name="connsiteX73" fmla="*/ 1511685 w 4470400"/>
                <a:gd name="connsiteY73" fmla="*/ 1607127 h 1955030"/>
                <a:gd name="connsiteX74" fmla="*/ 1530158 w 4470400"/>
                <a:gd name="connsiteY74" fmla="*/ 1607127 h 1955030"/>
                <a:gd name="connsiteX75" fmla="*/ 1530158 w 4470400"/>
                <a:gd name="connsiteY75" fmla="*/ 1634836 h 1955030"/>
                <a:gd name="connsiteX76" fmla="*/ 1714885 w 4470400"/>
                <a:gd name="connsiteY76" fmla="*/ 1634836 h 1955030"/>
                <a:gd name="connsiteX77" fmla="*/ 1714885 w 4470400"/>
                <a:gd name="connsiteY77" fmla="*/ 1647151 h 1955030"/>
                <a:gd name="connsiteX78" fmla="*/ 1761067 w 4470400"/>
                <a:gd name="connsiteY78" fmla="*/ 1647151 h 1955030"/>
                <a:gd name="connsiteX79" fmla="*/ 1761067 w 4470400"/>
                <a:gd name="connsiteY79" fmla="*/ 1690254 h 1955030"/>
                <a:gd name="connsiteX80" fmla="*/ 1785697 w 4470400"/>
                <a:gd name="connsiteY80" fmla="*/ 1690254 h 1955030"/>
                <a:gd name="connsiteX81" fmla="*/ 1770303 w 4470400"/>
                <a:gd name="connsiteY81" fmla="*/ 1705648 h 1955030"/>
                <a:gd name="connsiteX82" fmla="*/ 1819564 w 4470400"/>
                <a:gd name="connsiteY82" fmla="*/ 1705648 h 1955030"/>
                <a:gd name="connsiteX83" fmla="*/ 1819564 w 4470400"/>
                <a:gd name="connsiteY83" fmla="*/ 1754909 h 1955030"/>
                <a:gd name="connsiteX84" fmla="*/ 1887297 w 4470400"/>
                <a:gd name="connsiteY84" fmla="*/ 1754909 h 1955030"/>
                <a:gd name="connsiteX85" fmla="*/ 1896534 w 4470400"/>
                <a:gd name="connsiteY85" fmla="*/ 1764146 h 1955030"/>
                <a:gd name="connsiteX86" fmla="*/ 1988897 w 4470400"/>
                <a:gd name="connsiteY86" fmla="*/ 1764146 h 1955030"/>
                <a:gd name="connsiteX87" fmla="*/ 1988897 w 4470400"/>
                <a:gd name="connsiteY87" fmla="*/ 1785697 h 1955030"/>
                <a:gd name="connsiteX88" fmla="*/ 2032000 w 4470400"/>
                <a:gd name="connsiteY88" fmla="*/ 1785697 h 1955030"/>
                <a:gd name="connsiteX89" fmla="*/ 2032000 w 4470400"/>
                <a:gd name="connsiteY89" fmla="*/ 1804169 h 1955030"/>
                <a:gd name="connsiteX90" fmla="*/ 2108970 w 4470400"/>
                <a:gd name="connsiteY90" fmla="*/ 1804169 h 1955030"/>
                <a:gd name="connsiteX91" fmla="*/ 2108970 w 4470400"/>
                <a:gd name="connsiteY91" fmla="*/ 1816485 h 1955030"/>
                <a:gd name="connsiteX92" fmla="*/ 2235200 w 4470400"/>
                <a:gd name="connsiteY92" fmla="*/ 1816485 h 1955030"/>
                <a:gd name="connsiteX93" fmla="*/ 2235200 w 4470400"/>
                <a:gd name="connsiteY93" fmla="*/ 1844194 h 1955030"/>
                <a:gd name="connsiteX94" fmla="*/ 2250594 w 4470400"/>
                <a:gd name="connsiteY94" fmla="*/ 1844194 h 1955030"/>
                <a:gd name="connsiteX95" fmla="*/ 2250594 w 4470400"/>
                <a:gd name="connsiteY95" fmla="*/ 1865745 h 1955030"/>
                <a:gd name="connsiteX96" fmla="*/ 2484582 w 4470400"/>
                <a:gd name="connsiteY96" fmla="*/ 1865745 h 1955030"/>
                <a:gd name="connsiteX97" fmla="*/ 2484582 w 4470400"/>
                <a:gd name="connsiteY97" fmla="*/ 1884218 h 1955030"/>
                <a:gd name="connsiteX98" fmla="*/ 2737043 w 4470400"/>
                <a:gd name="connsiteY98" fmla="*/ 1884218 h 1955030"/>
                <a:gd name="connsiteX99" fmla="*/ 2737043 w 4470400"/>
                <a:gd name="connsiteY99" fmla="*/ 1890376 h 1955030"/>
                <a:gd name="connsiteX100" fmla="*/ 2844800 w 4470400"/>
                <a:gd name="connsiteY100" fmla="*/ 1890376 h 1955030"/>
                <a:gd name="connsiteX101" fmla="*/ 2844800 w 4470400"/>
                <a:gd name="connsiteY101" fmla="*/ 1908848 h 1955030"/>
                <a:gd name="connsiteX102" fmla="*/ 3731491 w 4470400"/>
                <a:gd name="connsiteY102" fmla="*/ 1908848 h 1955030"/>
                <a:gd name="connsiteX103" fmla="*/ 3731491 w 4470400"/>
                <a:gd name="connsiteY103" fmla="*/ 1933479 h 1955030"/>
                <a:gd name="connsiteX104" fmla="*/ 3950085 w 4470400"/>
                <a:gd name="connsiteY104" fmla="*/ 1933479 h 1955030"/>
                <a:gd name="connsiteX105" fmla="*/ 3950085 w 4470400"/>
                <a:gd name="connsiteY105" fmla="*/ 1955030 h 1955030"/>
                <a:gd name="connsiteX106" fmla="*/ 4470400 w 4470400"/>
                <a:gd name="connsiteY106" fmla="*/ 1955030 h 19550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Lst>
              <a:rect l="l" t="t" r="r" b="b"/>
              <a:pathLst>
                <a:path w="4470400" h="1955030">
                  <a:moveTo>
                    <a:pt x="0" y="0"/>
                  </a:moveTo>
                  <a:lnTo>
                    <a:pt x="55419" y="0"/>
                  </a:lnTo>
                  <a:lnTo>
                    <a:pt x="55419" y="43103"/>
                  </a:lnTo>
                  <a:lnTo>
                    <a:pt x="89285" y="43103"/>
                  </a:lnTo>
                  <a:lnTo>
                    <a:pt x="89285" y="55418"/>
                  </a:lnTo>
                  <a:lnTo>
                    <a:pt x="116994" y="55418"/>
                  </a:lnTo>
                  <a:lnTo>
                    <a:pt x="116994" y="70812"/>
                  </a:lnTo>
                  <a:lnTo>
                    <a:pt x="212437" y="70812"/>
                  </a:lnTo>
                  <a:lnTo>
                    <a:pt x="212437" y="95442"/>
                  </a:lnTo>
                  <a:lnTo>
                    <a:pt x="249382" y="95442"/>
                  </a:lnTo>
                  <a:lnTo>
                    <a:pt x="249382" y="138545"/>
                  </a:lnTo>
                  <a:lnTo>
                    <a:pt x="255540" y="144703"/>
                  </a:lnTo>
                  <a:lnTo>
                    <a:pt x="255540" y="224751"/>
                  </a:lnTo>
                  <a:lnTo>
                    <a:pt x="255540" y="224751"/>
                  </a:lnTo>
                  <a:lnTo>
                    <a:pt x="283249" y="224751"/>
                  </a:lnTo>
                  <a:lnTo>
                    <a:pt x="283249" y="326351"/>
                  </a:lnTo>
                  <a:lnTo>
                    <a:pt x="301722" y="326351"/>
                  </a:lnTo>
                  <a:lnTo>
                    <a:pt x="301722" y="357139"/>
                  </a:lnTo>
                  <a:lnTo>
                    <a:pt x="341746" y="357139"/>
                  </a:lnTo>
                  <a:lnTo>
                    <a:pt x="341746" y="391006"/>
                  </a:lnTo>
                  <a:lnTo>
                    <a:pt x="400243" y="391006"/>
                  </a:lnTo>
                  <a:lnTo>
                    <a:pt x="400243" y="409479"/>
                  </a:lnTo>
                  <a:lnTo>
                    <a:pt x="440267" y="409479"/>
                  </a:lnTo>
                  <a:lnTo>
                    <a:pt x="440267" y="424873"/>
                  </a:lnTo>
                  <a:lnTo>
                    <a:pt x="483370" y="424873"/>
                  </a:lnTo>
                  <a:lnTo>
                    <a:pt x="483370" y="455660"/>
                  </a:lnTo>
                  <a:lnTo>
                    <a:pt x="483370" y="455660"/>
                  </a:lnTo>
                  <a:lnTo>
                    <a:pt x="483370" y="492606"/>
                  </a:lnTo>
                  <a:lnTo>
                    <a:pt x="517237" y="492606"/>
                  </a:lnTo>
                  <a:lnTo>
                    <a:pt x="517237" y="615757"/>
                  </a:lnTo>
                  <a:lnTo>
                    <a:pt x="526473" y="615757"/>
                  </a:lnTo>
                  <a:lnTo>
                    <a:pt x="526473" y="686569"/>
                  </a:lnTo>
                  <a:lnTo>
                    <a:pt x="544946" y="686569"/>
                  </a:lnTo>
                  <a:lnTo>
                    <a:pt x="544946" y="745066"/>
                  </a:lnTo>
                  <a:lnTo>
                    <a:pt x="594206" y="745066"/>
                  </a:lnTo>
                  <a:lnTo>
                    <a:pt x="594206" y="769697"/>
                  </a:lnTo>
                  <a:lnTo>
                    <a:pt x="674255" y="769697"/>
                  </a:lnTo>
                  <a:lnTo>
                    <a:pt x="674255" y="785091"/>
                  </a:lnTo>
                  <a:lnTo>
                    <a:pt x="720437" y="785091"/>
                  </a:lnTo>
                  <a:lnTo>
                    <a:pt x="720437" y="818957"/>
                  </a:lnTo>
                  <a:lnTo>
                    <a:pt x="720437" y="818957"/>
                  </a:lnTo>
                  <a:lnTo>
                    <a:pt x="720437" y="874376"/>
                  </a:lnTo>
                  <a:lnTo>
                    <a:pt x="766619" y="874376"/>
                  </a:lnTo>
                  <a:lnTo>
                    <a:pt x="766619" y="1019079"/>
                  </a:lnTo>
                  <a:lnTo>
                    <a:pt x="788170" y="1019079"/>
                  </a:lnTo>
                  <a:lnTo>
                    <a:pt x="788170" y="1052945"/>
                  </a:lnTo>
                  <a:lnTo>
                    <a:pt x="825116" y="1052945"/>
                  </a:lnTo>
                  <a:lnTo>
                    <a:pt x="825116" y="1083733"/>
                  </a:lnTo>
                  <a:lnTo>
                    <a:pt x="960582" y="1083733"/>
                  </a:lnTo>
                  <a:lnTo>
                    <a:pt x="960582" y="1114521"/>
                  </a:lnTo>
                  <a:lnTo>
                    <a:pt x="1000606" y="1114521"/>
                  </a:lnTo>
                  <a:lnTo>
                    <a:pt x="1000606" y="1173018"/>
                  </a:lnTo>
                  <a:lnTo>
                    <a:pt x="1016000" y="1173018"/>
                  </a:lnTo>
                  <a:lnTo>
                    <a:pt x="1016000" y="1256145"/>
                  </a:lnTo>
                  <a:lnTo>
                    <a:pt x="1040631" y="1256145"/>
                  </a:lnTo>
                  <a:lnTo>
                    <a:pt x="1040631" y="1305406"/>
                  </a:lnTo>
                  <a:lnTo>
                    <a:pt x="1102206" y="1305406"/>
                  </a:lnTo>
                  <a:lnTo>
                    <a:pt x="1102206" y="1326957"/>
                  </a:lnTo>
                  <a:lnTo>
                    <a:pt x="1213043" y="1326957"/>
                  </a:lnTo>
                  <a:lnTo>
                    <a:pt x="1213043" y="1326957"/>
                  </a:lnTo>
                  <a:lnTo>
                    <a:pt x="1246910" y="1360824"/>
                  </a:lnTo>
                  <a:lnTo>
                    <a:pt x="1246910" y="1428557"/>
                  </a:lnTo>
                  <a:lnTo>
                    <a:pt x="1246910" y="1428557"/>
                  </a:lnTo>
                  <a:lnTo>
                    <a:pt x="1271540" y="1453187"/>
                  </a:lnTo>
                  <a:lnTo>
                    <a:pt x="1283856" y="1465503"/>
                  </a:lnTo>
                  <a:lnTo>
                    <a:pt x="1283856" y="1487054"/>
                  </a:lnTo>
                  <a:lnTo>
                    <a:pt x="1363903" y="1487054"/>
                  </a:lnTo>
                  <a:lnTo>
                    <a:pt x="1363903" y="1487054"/>
                  </a:lnTo>
                  <a:lnTo>
                    <a:pt x="1462425" y="1487054"/>
                  </a:lnTo>
                  <a:lnTo>
                    <a:pt x="1462425" y="1530157"/>
                  </a:lnTo>
                  <a:lnTo>
                    <a:pt x="1493212" y="1530157"/>
                  </a:lnTo>
                  <a:lnTo>
                    <a:pt x="1493212" y="1557866"/>
                  </a:lnTo>
                  <a:lnTo>
                    <a:pt x="1511685" y="1557866"/>
                  </a:lnTo>
                  <a:lnTo>
                    <a:pt x="1511685" y="1607127"/>
                  </a:lnTo>
                  <a:lnTo>
                    <a:pt x="1530158" y="1607127"/>
                  </a:lnTo>
                  <a:lnTo>
                    <a:pt x="1530158" y="1634836"/>
                  </a:lnTo>
                  <a:lnTo>
                    <a:pt x="1714885" y="1634836"/>
                  </a:lnTo>
                  <a:lnTo>
                    <a:pt x="1714885" y="1647151"/>
                  </a:lnTo>
                  <a:lnTo>
                    <a:pt x="1761067" y="1647151"/>
                  </a:lnTo>
                  <a:lnTo>
                    <a:pt x="1761067" y="1690254"/>
                  </a:lnTo>
                  <a:lnTo>
                    <a:pt x="1785697" y="1690254"/>
                  </a:lnTo>
                  <a:lnTo>
                    <a:pt x="1770303" y="1705648"/>
                  </a:lnTo>
                  <a:lnTo>
                    <a:pt x="1819564" y="1705648"/>
                  </a:lnTo>
                  <a:lnTo>
                    <a:pt x="1819564" y="1754909"/>
                  </a:lnTo>
                  <a:lnTo>
                    <a:pt x="1887297" y="1754909"/>
                  </a:lnTo>
                  <a:lnTo>
                    <a:pt x="1896534" y="1764146"/>
                  </a:lnTo>
                  <a:lnTo>
                    <a:pt x="1988897" y="1764146"/>
                  </a:lnTo>
                  <a:lnTo>
                    <a:pt x="1988897" y="1785697"/>
                  </a:lnTo>
                  <a:lnTo>
                    <a:pt x="2032000" y="1785697"/>
                  </a:lnTo>
                  <a:lnTo>
                    <a:pt x="2032000" y="1804169"/>
                  </a:lnTo>
                  <a:lnTo>
                    <a:pt x="2108970" y="1804169"/>
                  </a:lnTo>
                  <a:lnTo>
                    <a:pt x="2108970" y="1816485"/>
                  </a:lnTo>
                  <a:lnTo>
                    <a:pt x="2235200" y="1816485"/>
                  </a:lnTo>
                  <a:lnTo>
                    <a:pt x="2235200" y="1844194"/>
                  </a:lnTo>
                  <a:lnTo>
                    <a:pt x="2250594" y="1844194"/>
                  </a:lnTo>
                  <a:lnTo>
                    <a:pt x="2250594" y="1865745"/>
                  </a:lnTo>
                  <a:lnTo>
                    <a:pt x="2484582" y="1865745"/>
                  </a:lnTo>
                  <a:lnTo>
                    <a:pt x="2484582" y="1884218"/>
                  </a:lnTo>
                  <a:lnTo>
                    <a:pt x="2737043" y="1884218"/>
                  </a:lnTo>
                  <a:lnTo>
                    <a:pt x="2737043" y="1890376"/>
                  </a:lnTo>
                  <a:lnTo>
                    <a:pt x="2844800" y="1890376"/>
                  </a:lnTo>
                  <a:lnTo>
                    <a:pt x="2844800" y="1908848"/>
                  </a:lnTo>
                  <a:lnTo>
                    <a:pt x="3731491" y="1908848"/>
                  </a:lnTo>
                  <a:lnTo>
                    <a:pt x="3731491" y="1933479"/>
                  </a:lnTo>
                  <a:lnTo>
                    <a:pt x="3950085" y="1933479"/>
                  </a:lnTo>
                  <a:lnTo>
                    <a:pt x="3950085" y="1955030"/>
                  </a:lnTo>
                  <a:lnTo>
                    <a:pt x="4470400" y="1955030"/>
                  </a:lnTo>
                </a:path>
              </a:pathLst>
            </a:custGeom>
            <a:noFill/>
            <a:ln w="28575">
              <a:solidFill>
                <a:schemeClr val="accent1"/>
              </a:solidFill>
              <a:miter lim="800000"/>
              <a:headEnd/>
              <a:tailEnd/>
            </a:ln>
          </p:spPr>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1800" b="1" i="0" u="none" strike="noStrike" kern="120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endParaRPr>
            </a:p>
          </p:txBody>
        </p:sp>
        <p:sp>
          <p:nvSpPr>
            <p:cNvPr id="31913" name="Rectangle 31912">
              <a:extLst>
                <a:ext uri="{FF2B5EF4-FFF2-40B4-BE49-F238E27FC236}">
                  <a16:creationId xmlns:a16="http://schemas.microsoft.com/office/drawing/2014/main" id="{9115D260-5E9F-30BC-A462-8BDD06308441}"/>
                </a:ext>
              </a:extLst>
            </p:cNvPr>
            <p:cNvSpPr/>
            <p:nvPr/>
          </p:nvSpPr>
          <p:spPr bwMode="auto">
            <a:xfrm rot="16200000">
              <a:off x="5558864" y="4252882"/>
              <a:ext cx="2265529" cy="312555"/>
            </a:xfrm>
            <a:prstGeom prst="rect">
              <a:avLst/>
            </a:prstGeom>
            <a:solidFill>
              <a:schemeClr val="tx1"/>
            </a:solidFill>
            <a:ln w="0">
              <a:solidFill>
                <a:schemeClr val="tx1"/>
              </a:solidFill>
              <a:miter lim="800000"/>
              <a:headEnd/>
              <a:tailEnd/>
            </a:ln>
          </p:spPr>
          <p:txBody>
            <a:bodyPr rtlCol="0" anchor="b"/>
            <a:lstStyle/>
            <a:p>
              <a:pPr marL="0" marR="0" lvl="0" indent="0" algn="ctr" defTabSz="914400" rtl="0" eaLnBrk="1" fontAlgn="base" latinLnBrk="0" hangingPunct="1">
                <a:lnSpc>
                  <a:spcPct val="100000"/>
                </a:lnSpc>
                <a:spcBef>
                  <a:spcPct val="35000"/>
                </a:spcBef>
                <a:spcAft>
                  <a:spcPct val="25000"/>
                </a:spcAft>
                <a:buClr>
                  <a:srgbClr val="015873"/>
                </a:buClr>
                <a:buSzTx/>
                <a:buFontTx/>
                <a:buNone/>
                <a:tabLst/>
                <a:defRPr/>
              </a:pPr>
              <a:r>
                <a:rPr kumimoji="0" lang="en-US" sz="1800" b="1"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PFS Final Analysis (%)</a:t>
              </a:r>
            </a:p>
          </p:txBody>
        </p:sp>
        <p:sp>
          <p:nvSpPr>
            <p:cNvPr id="31914" name="Rectangle 31913">
              <a:extLst>
                <a:ext uri="{FF2B5EF4-FFF2-40B4-BE49-F238E27FC236}">
                  <a16:creationId xmlns:a16="http://schemas.microsoft.com/office/drawing/2014/main" id="{48322597-EEC8-3F54-D0F0-0CFA291FC9D4}"/>
                </a:ext>
              </a:extLst>
            </p:cNvPr>
            <p:cNvSpPr/>
            <p:nvPr/>
          </p:nvSpPr>
          <p:spPr bwMode="auto">
            <a:xfrm rot="10800000" flipV="1">
              <a:off x="8974995" y="5802191"/>
              <a:ext cx="1590518" cy="267732"/>
            </a:xfrm>
            <a:prstGeom prst="rect">
              <a:avLst/>
            </a:prstGeom>
            <a:noFill/>
            <a:ln w="0">
              <a:noFill/>
              <a:miter lim="800000"/>
              <a:headEnd/>
              <a:tailEnd/>
            </a:ln>
          </p:spPr>
          <p:txBody>
            <a:bodyPr rtlCol="0" anchor="b"/>
            <a:lstStyle/>
            <a:p>
              <a:pPr marL="0" marR="0" lvl="0" indent="0" algn="ctr" defTabSz="914400" rtl="0" eaLnBrk="1" fontAlgn="base" latinLnBrk="0" hangingPunct="1">
                <a:lnSpc>
                  <a:spcPct val="100000"/>
                </a:lnSpc>
                <a:spcBef>
                  <a:spcPct val="35000"/>
                </a:spcBef>
                <a:spcAft>
                  <a:spcPct val="25000"/>
                </a:spcAft>
                <a:buClr>
                  <a:srgbClr val="015873"/>
                </a:buClr>
                <a:buSzTx/>
                <a:buFontTx/>
                <a:buNone/>
                <a:tabLst/>
                <a:defRPr/>
              </a:pPr>
              <a:r>
                <a:rPr kumimoji="0" lang="en-US" sz="1800" b="1"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Mo</a:t>
              </a:r>
            </a:p>
          </p:txBody>
        </p:sp>
        <p:sp>
          <p:nvSpPr>
            <p:cNvPr id="31915" name="Freeform: Shape 31914">
              <a:extLst>
                <a:ext uri="{FF2B5EF4-FFF2-40B4-BE49-F238E27FC236}">
                  <a16:creationId xmlns:a16="http://schemas.microsoft.com/office/drawing/2014/main" id="{3934A829-861D-9E21-0D54-B5D869530A48}"/>
                </a:ext>
              </a:extLst>
            </p:cNvPr>
            <p:cNvSpPr/>
            <p:nvPr/>
          </p:nvSpPr>
          <p:spPr bwMode="auto">
            <a:xfrm>
              <a:off x="7208728" y="3195048"/>
              <a:ext cx="4535898" cy="2288829"/>
            </a:xfrm>
            <a:custGeom>
              <a:avLst/>
              <a:gdLst>
                <a:gd name="connsiteX0" fmla="*/ 0 w 2508068"/>
                <a:gd name="connsiteY0" fmla="*/ 0 h 2830286"/>
                <a:gd name="connsiteX1" fmla="*/ 0 w 2508068"/>
                <a:gd name="connsiteY1" fmla="*/ 2830286 h 2830286"/>
                <a:gd name="connsiteX2" fmla="*/ 2508068 w 2508068"/>
                <a:gd name="connsiteY2" fmla="*/ 2830286 h 2830286"/>
              </a:gdLst>
              <a:ahLst/>
              <a:cxnLst>
                <a:cxn ang="0">
                  <a:pos x="connsiteX0" y="connsiteY0"/>
                </a:cxn>
                <a:cxn ang="0">
                  <a:pos x="connsiteX1" y="connsiteY1"/>
                </a:cxn>
                <a:cxn ang="0">
                  <a:pos x="connsiteX2" y="connsiteY2"/>
                </a:cxn>
              </a:cxnLst>
              <a:rect l="l" t="t" r="r" b="b"/>
              <a:pathLst>
                <a:path w="2508068" h="2830286">
                  <a:moveTo>
                    <a:pt x="0" y="0"/>
                  </a:moveTo>
                  <a:lnTo>
                    <a:pt x="0" y="2830286"/>
                  </a:lnTo>
                  <a:lnTo>
                    <a:pt x="2508068" y="2830286"/>
                  </a:lnTo>
                </a:path>
              </a:pathLst>
            </a:custGeom>
            <a:noFill/>
            <a:ln w="28575">
              <a:solidFill>
                <a:schemeClr val="bg1"/>
              </a:solidFill>
              <a:miter lim="800000"/>
              <a:headEnd/>
              <a:tailEnd/>
            </a:ln>
          </p:spPr>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1800" b="1" i="0" u="none" strike="noStrike" kern="120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endParaRPr>
            </a:p>
          </p:txBody>
        </p:sp>
        <p:grpSp>
          <p:nvGrpSpPr>
            <p:cNvPr id="31916" name="Group 31915">
              <a:extLst>
                <a:ext uri="{FF2B5EF4-FFF2-40B4-BE49-F238E27FC236}">
                  <a16:creationId xmlns:a16="http://schemas.microsoft.com/office/drawing/2014/main" id="{716CE274-243B-1E37-C8C6-0EFCEA4D5F5D}"/>
                </a:ext>
              </a:extLst>
            </p:cNvPr>
            <p:cNvGrpSpPr/>
            <p:nvPr/>
          </p:nvGrpSpPr>
          <p:grpSpPr>
            <a:xfrm>
              <a:off x="7151305" y="3211527"/>
              <a:ext cx="57423" cy="2272352"/>
              <a:chOff x="2094016" y="2095599"/>
              <a:chExt cx="83127" cy="2824744"/>
            </a:xfrm>
          </p:grpSpPr>
          <p:cxnSp>
            <p:nvCxnSpPr>
              <p:cNvPr id="31994" name="Straight Connector 31993">
                <a:extLst>
                  <a:ext uri="{FF2B5EF4-FFF2-40B4-BE49-F238E27FC236}">
                    <a16:creationId xmlns:a16="http://schemas.microsoft.com/office/drawing/2014/main" id="{3D252913-AA2E-97F8-BE78-D18B76D71114}"/>
                  </a:ext>
                </a:extLst>
              </p:cNvPr>
              <p:cNvCxnSpPr>
                <a:cxnSpLocks/>
              </p:cNvCxnSpPr>
              <p:nvPr/>
            </p:nvCxnSpPr>
            <p:spPr bwMode="auto">
              <a:xfrm>
                <a:off x="2094016" y="2095599"/>
                <a:ext cx="83127" cy="0"/>
              </a:xfrm>
              <a:prstGeom prst="line">
                <a:avLst/>
              </a:prstGeom>
              <a:noFill/>
              <a:ln w="28575" cap="flat" cmpd="sng" algn="ctr">
                <a:solidFill>
                  <a:schemeClr val="bg1"/>
                </a:solidFill>
                <a:prstDash val="solid"/>
                <a:round/>
                <a:headEnd type="none" w="med" len="med"/>
                <a:tailEnd type="none" w="med" len="med"/>
              </a:ln>
              <a:effectLst/>
            </p:spPr>
          </p:cxnSp>
          <p:cxnSp>
            <p:nvCxnSpPr>
              <p:cNvPr id="31995" name="Straight Connector 31994">
                <a:extLst>
                  <a:ext uri="{FF2B5EF4-FFF2-40B4-BE49-F238E27FC236}">
                    <a16:creationId xmlns:a16="http://schemas.microsoft.com/office/drawing/2014/main" id="{1C0F6EFE-EC83-5168-A6F7-0C1538FAAB22}"/>
                  </a:ext>
                </a:extLst>
              </p:cNvPr>
              <p:cNvCxnSpPr>
                <a:cxnSpLocks/>
              </p:cNvCxnSpPr>
              <p:nvPr/>
            </p:nvCxnSpPr>
            <p:spPr bwMode="auto">
              <a:xfrm>
                <a:off x="2094016" y="2660548"/>
                <a:ext cx="83127" cy="0"/>
              </a:xfrm>
              <a:prstGeom prst="line">
                <a:avLst/>
              </a:prstGeom>
              <a:noFill/>
              <a:ln w="28575" cap="flat" cmpd="sng" algn="ctr">
                <a:solidFill>
                  <a:schemeClr val="bg1"/>
                </a:solidFill>
                <a:prstDash val="solid"/>
                <a:round/>
                <a:headEnd type="none" w="med" len="med"/>
                <a:tailEnd type="none" w="med" len="med"/>
              </a:ln>
              <a:effectLst/>
            </p:spPr>
          </p:cxnSp>
          <p:cxnSp>
            <p:nvCxnSpPr>
              <p:cNvPr id="31996" name="Straight Connector 31995">
                <a:extLst>
                  <a:ext uri="{FF2B5EF4-FFF2-40B4-BE49-F238E27FC236}">
                    <a16:creationId xmlns:a16="http://schemas.microsoft.com/office/drawing/2014/main" id="{82089226-9846-4C76-9333-7EF2657FDBE8}"/>
                  </a:ext>
                </a:extLst>
              </p:cNvPr>
              <p:cNvCxnSpPr>
                <a:cxnSpLocks/>
              </p:cNvCxnSpPr>
              <p:nvPr/>
            </p:nvCxnSpPr>
            <p:spPr bwMode="auto">
              <a:xfrm>
                <a:off x="2094016" y="3225497"/>
                <a:ext cx="83127" cy="0"/>
              </a:xfrm>
              <a:prstGeom prst="line">
                <a:avLst/>
              </a:prstGeom>
              <a:noFill/>
              <a:ln w="28575" cap="flat" cmpd="sng" algn="ctr">
                <a:solidFill>
                  <a:schemeClr val="bg1"/>
                </a:solidFill>
                <a:prstDash val="solid"/>
                <a:round/>
                <a:headEnd type="none" w="med" len="med"/>
                <a:tailEnd type="none" w="med" len="med"/>
              </a:ln>
              <a:effectLst/>
            </p:spPr>
          </p:cxnSp>
          <p:cxnSp>
            <p:nvCxnSpPr>
              <p:cNvPr id="31997" name="Straight Connector 31996">
                <a:extLst>
                  <a:ext uri="{FF2B5EF4-FFF2-40B4-BE49-F238E27FC236}">
                    <a16:creationId xmlns:a16="http://schemas.microsoft.com/office/drawing/2014/main" id="{F722FE5F-00AA-B68B-B091-355CCF191E20}"/>
                  </a:ext>
                </a:extLst>
              </p:cNvPr>
              <p:cNvCxnSpPr>
                <a:cxnSpLocks/>
              </p:cNvCxnSpPr>
              <p:nvPr/>
            </p:nvCxnSpPr>
            <p:spPr bwMode="auto">
              <a:xfrm>
                <a:off x="2094016" y="3790446"/>
                <a:ext cx="83127" cy="0"/>
              </a:xfrm>
              <a:prstGeom prst="line">
                <a:avLst/>
              </a:prstGeom>
              <a:noFill/>
              <a:ln w="28575" cap="flat" cmpd="sng" algn="ctr">
                <a:solidFill>
                  <a:schemeClr val="bg1"/>
                </a:solidFill>
                <a:prstDash val="solid"/>
                <a:round/>
                <a:headEnd type="none" w="med" len="med"/>
                <a:tailEnd type="none" w="med" len="med"/>
              </a:ln>
              <a:effectLst/>
            </p:spPr>
          </p:cxnSp>
          <p:cxnSp>
            <p:nvCxnSpPr>
              <p:cNvPr id="31998" name="Straight Connector 31997">
                <a:extLst>
                  <a:ext uri="{FF2B5EF4-FFF2-40B4-BE49-F238E27FC236}">
                    <a16:creationId xmlns:a16="http://schemas.microsoft.com/office/drawing/2014/main" id="{CD4877AE-F1A2-8A3E-996B-645B2DCB2AE5}"/>
                  </a:ext>
                </a:extLst>
              </p:cNvPr>
              <p:cNvCxnSpPr>
                <a:cxnSpLocks/>
              </p:cNvCxnSpPr>
              <p:nvPr/>
            </p:nvCxnSpPr>
            <p:spPr bwMode="auto">
              <a:xfrm>
                <a:off x="2094016" y="4355395"/>
                <a:ext cx="83127" cy="0"/>
              </a:xfrm>
              <a:prstGeom prst="line">
                <a:avLst/>
              </a:prstGeom>
              <a:noFill/>
              <a:ln w="28575" cap="flat" cmpd="sng" algn="ctr">
                <a:solidFill>
                  <a:schemeClr val="bg1"/>
                </a:solidFill>
                <a:prstDash val="solid"/>
                <a:round/>
                <a:headEnd type="none" w="med" len="med"/>
                <a:tailEnd type="none" w="med" len="med"/>
              </a:ln>
              <a:effectLst/>
            </p:spPr>
          </p:cxnSp>
          <p:cxnSp>
            <p:nvCxnSpPr>
              <p:cNvPr id="31999" name="Straight Connector 31998">
                <a:extLst>
                  <a:ext uri="{FF2B5EF4-FFF2-40B4-BE49-F238E27FC236}">
                    <a16:creationId xmlns:a16="http://schemas.microsoft.com/office/drawing/2014/main" id="{6B68EA0B-0427-0479-DB61-67A66668F63F}"/>
                  </a:ext>
                </a:extLst>
              </p:cNvPr>
              <p:cNvCxnSpPr>
                <a:cxnSpLocks/>
              </p:cNvCxnSpPr>
              <p:nvPr/>
            </p:nvCxnSpPr>
            <p:spPr bwMode="auto">
              <a:xfrm>
                <a:off x="2094016" y="4920343"/>
                <a:ext cx="83127" cy="0"/>
              </a:xfrm>
              <a:prstGeom prst="line">
                <a:avLst/>
              </a:prstGeom>
              <a:noFill/>
              <a:ln w="28575" cap="flat" cmpd="sng" algn="ctr">
                <a:solidFill>
                  <a:schemeClr val="bg1"/>
                </a:solidFill>
                <a:prstDash val="solid"/>
                <a:round/>
                <a:headEnd type="none" w="med" len="med"/>
                <a:tailEnd type="none" w="med" len="med"/>
              </a:ln>
              <a:effectLst/>
            </p:spPr>
          </p:cxnSp>
        </p:grpSp>
        <p:sp>
          <p:nvSpPr>
            <p:cNvPr id="31917" name="TextBox 31916">
              <a:extLst>
                <a:ext uri="{FF2B5EF4-FFF2-40B4-BE49-F238E27FC236}">
                  <a16:creationId xmlns:a16="http://schemas.microsoft.com/office/drawing/2014/main" id="{7549CE1D-FBCB-8DDF-65EF-DDE037BC7D58}"/>
                </a:ext>
              </a:extLst>
            </p:cNvPr>
            <p:cNvSpPr txBox="1"/>
            <p:nvPr/>
          </p:nvSpPr>
          <p:spPr bwMode="auto">
            <a:xfrm>
              <a:off x="6682283" y="3471890"/>
              <a:ext cx="54417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r" defTabSz="914400" rtl="0" eaLnBrk="0" fontAlgn="base" latinLnBrk="0" hangingPunct="0">
                <a:lnSpc>
                  <a:spcPct val="100000"/>
                </a:lnSpc>
                <a:spcBef>
                  <a:spcPct val="50000"/>
                </a:spcBef>
                <a:spcAft>
                  <a:spcPct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80</a:t>
              </a:r>
            </a:p>
          </p:txBody>
        </p:sp>
        <p:sp>
          <p:nvSpPr>
            <p:cNvPr id="31918" name="TextBox 31917">
              <a:extLst>
                <a:ext uri="{FF2B5EF4-FFF2-40B4-BE49-F238E27FC236}">
                  <a16:creationId xmlns:a16="http://schemas.microsoft.com/office/drawing/2014/main" id="{3331B68B-20F2-5F15-E982-744B74968F03}"/>
                </a:ext>
              </a:extLst>
            </p:cNvPr>
            <p:cNvSpPr txBox="1"/>
            <p:nvPr/>
          </p:nvSpPr>
          <p:spPr bwMode="auto">
            <a:xfrm>
              <a:off x="6682283" y="3933946"/>
              <a:ext cx="54417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r" defTabSz="914400" rtl="0" eaLnBrk="0" fontAlgn="base" latinLnBrk="0" hangingPunct="0">
                <a:lnSpc>
                  <a:spcPct val="100000"/>
                </a:lnSpc>
                <a:spcBef>
                  <a:spcPct val="50000"/>
                </a:spcBef>
                <a:spcAft>
                  <a:spcPct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60</a:t>
              </a:r>
            </a:p>
          </p:txBody>
        </p:sp>
        <p:sp>
          <p:nvSpPr>
            <p:cNvPr id="31919" name="TextBox 31918">
              <a:extLst>
                <a:ext uri="{FF2B5EF4-FFF2-40B4-BE49-F238E27FC236}">
                  <a16:creationId xmlns:a16="http://schemas.microsoft.com/office/drawing/2014/main" id="{67043D42-1500-A602-20EE-4FC3261056B7}"/>
                </a:ext>
              </a:extLst>
            </p:cNvPr>
            <p:cNvSpPr txBox="1"/>
            <p:nvPr/>
          </p:nvSpPr>
          <p:spPr bwMode="auto">
            <a:xfrm>
              <a:off x="6682283" y="4384713"/>
              <a:ext cx="54417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r" defTabSz="914400" rtl="0" eaLnBrk="0" fontAlgn="base" latinLnBrk="0" hangingPunct="0">
                <a:lnSpc>
                  <a:spcPct val="100000"/>
                </a:lnSpc>
                <a:spcBef>
                  <a:spcPct val="50000"/>
                </a:spcBef>
                <a:spcAft>
                  <a:spcPct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40</a:t>
              </a:r>
            </a:p>
          </p:txBody>
        </p:sp>
        <p:sp>
          <p:nvSpPr>
            <p:cNvPr id="31920" name="TextBox 31919">
              <a:extLst>
                <a:ext uri="{FF2B5EF4-FFF2-40B4-BE49-F238E27FC236}">
                  <a16:creationId xmlns:a16="http://schemas.microsoft.com/office/drawing/2014/main" id="{1B6C1D53-5348-A331-CDBA-AB5331E874E4}"/>
                </a:ext>
              </a:extLst>
            </p:cNvPr>
            <p:cNvSpPr txBox="1"/>
            <p:nvPr/>
          </p:nvSpPr>
          <p:spPr bwMode="auto">
            <a:xfrm>
              <a:off x="6682283" y="4830017"/>
              <a:ext cx="54417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r" defTabSz="914400" rtl="0" eaLnBrk="0" fontAlgn="base" latinLnBrk="0" hangingPunct="0">
                <a:lnSpc>
                  <a:spcPct val="100000"/>
                </a:lnSpc>
                <a:spcBef>
                  <a:spcPct val="50000"/>
                </a:spcBef>
                <a:spcAft>
                  <a:spcPct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20</a:t>
              </a:r>
            </a:p>
          </p:txBody>
        </p:sp>
        <p:sp>
          <p:nvSpPr>
            <p:cNvPr id="31921" name="TextBox 31920">
              <a:extLst>
                <a:ext uri="{FF2B5EF4-FFF2-40B4-BE49-F238E27FC236}">
                  <a16:creationId xmlns:a16="http://schemas.microsoft.com/office/drawing/2014/main" id="{9D254E7E-BD15-8C76-6CDE-A1BCED483B4B}"/>
                </a:ext>
              </a:extLst>
            </p:cNvPr>
            <p:cNvSpPr txBox="1"/>
            <p:nvPr/>
          </p:nvSpPr>
          <p:spPr bwMode="auto">
            <a:xfrm>
              <a:off x="6499423" y="3029336"/>
              <a:ext cx="69626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r" defTabSz="914400" rtl="0" eaLnBrk="0" fontAlgn="base" latinLnBrk="0" hangingPunct="0">
                <a:lnSpc>
                  <a:spcPct val="100000"/>
                </a:lnSpc>
                <a:spcBef>
                  <a:spcPct val="50000"/>
                </a:spcBef>
                <a:spcAft>
                  <a:spcPct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100</a:t>
              </a:r>
            </a:p>
          </p:txBody>
        </p:sp>
        <p:sp>
          <p:nvSpPr>
            <p:cNvPr id="31922" name="TextBox 31921">
              <a:extLst>
                <a:ext uri="{FF2B5EF4-FFF2-40B4-BE49-F238E27FC236}">
                  <a16:creationId xmlns:a16="http://schemas.microsoft.com/office/drawing/2014/main" id="{6260A421-BAD2-C110-63B9-17B7727230B9}"/>
                </a:ext>
              </a:extLst>
            </p:cNvPr>
            <p:cNvSpPr txBox="1"/>
            <p:nvPr/>
          </p:nvSpPr>
          <p:spPr bwMode="auto">
            <a:xfrm>
              <a:off x="6821004" y="5298098"/>
              <a:ext cx="39209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r" defTabSz="914400" rtl="0" eaLnBrk="0" fontAlgn="base" latinLnBrk="0" hangingPunct="0">
                <a:lnSpc>
                  <a:spcPct val="100000"/>
                </a:lnSpc>
                <a:spcBef>
                  <a:spcPct val="50000"/>
                </a:spcBef>
                <a:spcAft>
                  <a:spcPct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0</a:t>
              </a:r>
            </a:p>
          </p:txBody>
        </p:sp>
        <p:grpSp>
          <p:nvGrpSpPr>
            <p:cNvPr id="31923" name="Group 31922">
              <a:extLst>
                <a:ext uri="{FF2B5EF4-FFF2-40B4-BE49-F238E27FC236}">
                  <a16:creationId xmlns:a16="http://schemas.microsoft.com/office/drawing/2014/main" id="{F2E572E3-EC07-9E41-49A2-8CEF1D2FEFDE}"/>
                </a:ext>
              </a:extLst>
            </p:cNvPr>
            <p:cNvGrpSpPr/>
            <p:nvPr/>
          </p:nvGrpSpPr>
          <p:grpSpPr>
            <a:xfrm>
              <a:off x="7135719" y="5507103"/>
              <a:ext cx="3292947" cy="255137"/>
              <a:chOff x="6937633" y="4851077"/>
              <a:chExt cx="4283390" cy="255137"/>
            </a:xfrm>
          </p:grpSpPr>
          <p:sp>
            <p:nvSpPr>
              <p:cNvPr id="31980" name="TextBox 31979">
                <a:extLst>
                  <a:ext uri="{FF2B5EF4-FFF2-40B4-BE49-F238E27FC236}">
                    <a16:creationId xmlns:a16="http://schemas.microsoft.com/office/drawing/2014/main" id="{5D278CFA-AEB8-3779-D51C-92116F2874E8}"/>
                  </a:ext>
                </a:extLst>
              </p:cNvPr>
              <p:cNvSpPr txBox="1"/>
              <p:nvPr/>
            </p:nvSpPr>
            <p:spPr bwMode="auto">
              <a:xfrm>
                <a:off x="6937633" y="4851077"/>
                <a:ext cx="208406" cy="255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ctr" defTabSz="914400" rtl="0" eaLnBrk="0" fontAlgn="base" latinLnBrk="0" hangingPunct="0">
                  <a:lnSpc>
                    <a:spcPct val="100000"/>
                  </a:lnSpc>
                  <a:spcBef>
                    <a:spcPct val="50000"/>
                  </a:spcBef>
                  <a:spcAft>
                    <a:spcPct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0</a:t>
                </a:r>
              </a:p>
            </p:txBody>
          </p:sp>
          <p:sp>
            <p:nvSpPr>
              <p:cNvPr id="31981" name="TextBox 31980">
                <a:extLst>
                  <a:ext uri="{FF2B5EF4-FFF2-40B4-BE49-F238E27FC236}">
                    <a16:creationId xmlns:a16="http://schemas.microsoft.com/office/drawing/2014/main" id="{0BABFAF7-04D1-4B6B-37B2-7F752F9216A3}"/>
                  </a:ext>
                </a:extLst>
              </p:cNvPr>
              <p:cNvSpPr txBox="1"/>
              <p:nvPr/>
            </p:nvSpPr>
            <p:spPr bwMode="auto">
              <a:xfrm>
                <a:off x="7234530" y="4851077"/>
                <a:ext cx="208406" cy="255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ctr" defTabSz="914400" rtl="0" eaLnBrk="0" fontAlgn="base" latinLnBrk="0" hangingPunct="0">
                  <a:lnSpc>
                    <a:spcPct val="100000"/>
                  </a:lnSpc>
                  <a:spcBef>
                    <a:spcPct val="50000"/>
                  </a:spcBef>
                  <a:spcAft>
                    <a:spcPct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2</a:t>
                </a:r>
              </a:p>
            </p:txBody>
          </p:sp>
          <p:sp>
            <p:nvSpPr>
              <p:cNvPr id="31982" name="TextBox 31981">
                <a:extLst>
                  <a:ext uri="{FF2B5EF4-FFF2-40B4-BE49-F238E27FC236}">
                    <a16:creationId xmlns:a16="http://schemas.microsoft.com/office/drawing/2014/main" id="{69A5FEEB-43B0-AA4C-B8EE-6A49DA2DC178}"/>
                  </a:ext>
                </a:extLst>
              </p:cNvPr>
              <p:cNvSpPr txBox="1"/>
              <p:nvPr/>
            </p:nvSpPr>
            <p:spPr bwMode="auto">
              <a:xfrm>
                <a:off x="7555129" y="4851077"/>
                <a:ext cx="208406" cy="255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ctr" defTabSz="914400" rtl="0" eaLnBrk="0" fontAlgn="base" latinLnBrk="0" hangingPunct="0">
                  <a:lnSpc>
                    <a:spcPct val="100000"/>
                  </a:lnSpc>
                  <a:spcBef>
                    <a:spcPct val="50000"/>
                  </a:spcBef>
                  <a:spcAft>
                    <a:spcPct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4</a:t>
                </a:r>
              </a:p>
            </p:txBody>
          </p:sp>
          <p:sp>
            <p:nvSpPr>
              <p:cNvPr id="31983" name="TextBox 31982">
                <a:extLst>
                  <a:ext uri="{FF2B5EF4-FFF2-40B4-BE49-F238E27FC236}">
                    <a16:creationId xmlns:a16="http://schemas.microsoft.com/office/drawing/2014/main" id="{1BFC695A-A2D7-C2F7-62CB-6BAD7FA2FDEA}"/>
                  </a:ext>
                </a:extLst>
              </p:cNvPr>
              <p:cNvSpPr txBox="1"/>
              <p:nvPr/>
            </p:nvSpPr>
            <p:spPr bwMode="auto">
              <a:xfrm>
                <a:off x="7858485" y="4851077"/>
                <a:ext cx="208406" cy="255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ctr" defTabSz="914400" rtl="0" eaLnBrk="0" fontAlgn="base" latinLnBrk="0" hangingPunct="0">
                  <a:lnSpc>
                    <a:spcPct val="100000"/>
                  </a:lnSpc>
                  <a:spcBef>
                    <a:spcPct val="50000"/>
                  </a:spcBef>
                  <a:spcAft>
                    <a:spcPct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6</a:t>
                </a:r>
              </a:p>
            </p:txBody>
          </p:sp>
          <p:sp>
            <p:nvSpPr>
              <p:cNvPr id="31984" name="TextBox 31983">
                <a:extLst>
                  <a:ext uri="{FF2B5EF4-FFF2-40B4-BE49-F238E27FC236}">
                    <a16:creationId xmlns:a16="http://schemas.microsoft.com/office/drawing/2014/main" id="{A9D83095-EBBD-485A-EF92-22C007969E2E}"/>
                  </a:ext>
                </a:extLst>
              </p:cNvPr>
              <p:cNvSpPr txBox="1"/>
              <p:nvPr/>
            </p:nvSpPr>
            <p:spPr bwMode="auto">
              <a:xfrm>
                <a:off x="8176329" y="4851077"/>
                <a:ext cx="208406" cy="255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ctr" defTabSz="914400" rtl="0" eaLnBrk="0" fontAlgn="base" latinLnBrk="0" hangingPunct="0">
                  <a:lnSpc>
                    <a:spcPct val="100000"/>
                  </a:lnSpc>
                  <a:spcBef>
                    <a:spcPct val="50000"/>
                  </a:spcBef>
                  <a:spcAft>
                    <a:spcPct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8</a:t>
                </a:r>
              </a:p>
            </p:txBody>
          </p:sp>
          <p:sp>
            <p:nvSpPr>
              <p:cNvPr id="31985" name="TextBox 31984">
                <a:extLst>
                  <a:ext uri="{FF2B5EF4-FFF2-40B4-BE49-F238E27FC236}">
                    <a16:creationId xmlns:a16="http://schemas.microsoft.com/office/drawing/2014/main" id="{95D75D24-F322-A03D-7D93-7542CDF02FBF}"/>
                  </a:ext>
                </a:extLst>
              </p:cNvPr>
              <p:cNvSpPr txBox="1"/>
              <p:nvPr/>
            </p:nvSpPr>
            <p:spPr bwMode="auto">
              <a:xfrm>
                <a:off x="8441649" y="4851077"/>
                <a:ext cx="289244" cy="255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ctr" defTabSz="914400" rtl="0" eaLnBrk="0" fontAlgn="base" latinLnBrk="0" hangingPunct="0">
                  <a:lnSpc>
                    <a:spcPct val="100000"/>
                  </a:lnSpc>
                  <a:spcBef>
                    <a:spcPct val="50000"/>
                  </a:spcBef>
                  <a:spcAft>
                    <a:spcPct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10</a:t>
                </a:r>
              </a:p>
            </p:txBody>
          </p:sp>
          <p:sp>
            <p:nvSpPr>
              <p:cNvPr id="31986" name="TextBox 31985">
                <a:extLst>
                  <a:ext uri="{FF2B5EF4-FFF2-40B4-BE49-F238E27FC236}">
                    <a16:creationId xmlns:a16="http://schemas.microsoft.com/office/drawing/2014/main" id="{986BF2BC-00CB-CB08-B6FB-EBC7FDA3244F}"/>
                  </a:ext>
                </a:extLst>
              </p:cNvPr>
              <p:cNvSpPr txBox="1"/>
              <p:nvPr/>
            </p:nvSpPr>
            <p:spPr bwMode="auto">
              <a:xfrm>
                <a:off x="8764080" y="4851077"/>
                <a:ext cx="289244" cy="255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ctr" defTabSz="914400" rtl="0" eaLnBrk="0" fontAlgn="base" latinLnBrk="0" hangingPunct="0">
                  <a:lnSpc>
                    <a:spcPct val="100000"/>
                  </a:lnSpc>
                  <a:spcBef>
                    <a:spcPct val="50000"/>
                  </a:spcBef>
                  <a:spcAft>
                    <a:spcPct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12</a:t>
                </a:r>
              </a:p>
            </p:txBody>
          </p:sp>
          <p:sp>
            <p:nvSpPr>
              <p:cNvPr id="31987" name="TextBox 31986">
                <a:extLst>
                  <a:ext uri="{FF2B5EF4-FFF2-40B4-BE49-F238E27FC236}">
                    <a16:creationId xmlns:a16="http://schemas.microsoft.com/office/drawing/2014/main" id="{2EAE971E-6B96-75C5-3B1C-DF5E761716E4}"/>
                  </a:ext>
                </a:extLst>
              </p:cNvPr>
              <p:cNvSpPr txBox="1"/>
              <p:nvPr/>
            </p:nvSpPr>
            <p:spPr bwMode="auto">
              <a:xfrm>
                <a:off x="9076830" y="4851077"/>
                <a:ext cx="289244" cy="255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ctr" defTabSz="914400" rtl="0" eaLnBrk="0" fontAlgn="base" latinLnBrk="0" hangingPunct="0">
                  <a:lnSpc>
                    <a:spcPct val="100000"/>
                  </a:lnSpc>
                  <a:spcBef>
                    <a:spcPct val="50000"/>
                  </a:spcBef>
                  <a:spcAft>
                    <a:spcPct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14</a:t>
                </a:r>
              </a:p>
            </p:txBody>
          </p:sp>
          <p:sp>
            <p:nvSpPr>
              <p:cNvPr id="31988" name="TextBox 31987">
                <a:extLst>
                  <a:ext uri="{FF2B5EF4-FFF2-40B4-BE49-F238E27FC236}">
                    <a16:creationId xmlns:a16="http://schemas.microsoft.com/office/drawing/2014/main" id="{FF964A3A-B550-1D30-4973-71B2C2C5F124}"/>
                  </a:ext>
                </a:extLst>
              </p:cNvPr>
              <p:cNvSpPr txBox="1"/>
              <p:nvPr/>
            </p:nvSpPr>
            <p:spPr bwMode="auto">
              <a:xfrm>
                <a:off x="9376054" y="4851077"/>
                <a:ext cx="289244" cy="255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ctr" defTabSz="914400" rtl="0" eaLnBrk="0" fontAlgn="base" latinLnBrk="0" hangingPunct="0">
                  <a:lnSpc>
                    <a:spcPct val="100000"/>
                  </a:lnSpc>
                  <a:spcBef>
                    <a:spcPct val="50000"/>
                  </a:spcBef>
                  <a:spcAft>
                    <a:spcPct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16</a:t>
                </a:r>
              </a:p>
            </p:txBody>
          </p:sp>
          <p:sp>
            <p:nvSpPr>
              <p:cNvPr id="31989" name="TextBox 31988">
                <a:extLst>
                  <a:ext uri="{FF2B5EF4-FFF2-40B4-BE49-F238E27FC236}">
                    <a16:creationId xmlns:a16="http://schemas.microsoft.com/office/drawing/2014/main" id="{58686ACA-B9A3-5871-FAF1-27D57AAA1E5C}"/>
                  </a:ext>
                </a:extLst>
              </p:cNvPr>
              <p:cNvSpPr txBox="1"/>
              <p:nvPr/>
            </p:nvSpPr>
            <p:spPr bwMode="auto">
              <a:xfrm>
                <a:off x="9681252" y="4851077"/>
                <a:ext cx="289244" cy="255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ctr" defTabSz="914400" rtl="0" eaLnBrk="0" fontAlgn="base" latinLnBrk="0" hangingPunct="0">
                  <a:lnSpc>
                    <a:spcPct val="100000"/>
                  </a:lnSpc>
                  <a:spcBef>
                    <a:spcPct val="50000"/>
                  </a:spcBef>
                  <a:spcAft>
                    <a:spcPct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18</a:t>
                </a:r>
              </a:p>
            </p:txBody>
          </p:sp>
          <p:sp>
            <p:nvSpPr>
              <p:cNvPr id="31990" name="TextBox 31989">
                <a:extLst>
                  <a:ext uri="{FF2B5EF4-FFF2-40B4-BE49-F238E27FC236}">
                    <a16:creationId xmlns:a16="http://schemas.microsoft.com/office/drawing/2014/main" id="{DF096944-F295-CE3C-B20E-372D542B7351}"/>
                  </a:ext>
                </a:extLst>
              </p:cNvPr>
              <p:cNvSpPr txBox="1"/>
              <p:nvPr/>
            </p:nvSpPr>
            <p:spPr bwMode="auto">
              <a:xfrm>
                <a:off x="10000742" y="4851077"/>
                <a:ext cx="289244" cy="255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ctr" defTabSz="914400" rtl="0" eaLnBrk="0" fontAlgn="base" latinLnBrk="0" hangingPunct="0">
                  <a:lnSpc>
                    <a:spcPct val="100000"/>
                  </a:lnSpc>
                  <a:spcBef>
                    <a:spcPct val="50000"/>
                  </a:spcBef>
                  <a:spcAft>
                    <a:spcPct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20</a:t>
                </a:r>
              </a:p>
            </p:txBody>
          </p:sp>
          <p:sp>
            <p:nvSpPr>
              <p:cNvPr id="31991" name="TextBox 31990">
                <a:extLst>
                  <a:ext uri="{FF2B5EF4-FFF2-40B4-BE49-F238E27FC236}">
                    <a16:creationId xmlns:a16="http://schemas.microsoft.com/office/drawing/2014/main" id="{23F7433A-C026-8DAF-8F83-29FA51CB29A3}"/>
                  </a:ext>
                </a:extLst>
              </p:cNvPr>
              <p:cNvSpPr txBox="1"/>
              <p:nvPr/>
            </p:nvSpPr>
            <p:spPr bwMode="auto">
              <a:xfrm>
                <a:off x="10303843" y="4851077"/>
                <a:ext cx="289244" cy="255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ctr" defTabSz="914400" rtl="0" eaLnBrk="0" fontAlgn="base" latinLnBrk="0" hangingPunct="0">
                  <a:lnSpc>
                    <a:spcPct val="100000"/>
                  </a:lnSpc>
                  <a:spcBef>
                    <a:spcPct val="50000"/>
                  </a:spcBef>
                  <a:spcAft>
                    <a:spcPct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22</a:t>
                </a:r>
              </a:p>
            </p:txBody>
          </p:sp>
          <p:sp>
            <p:nvSpPr>
              <p:cNvPr id="31992" name="TextBox 31991">
                <a:extLst>
                  <a:ext uri="{FF2B5EF4-FFF2-40B4-BE49-F238E27FC236}">
                    <a16:creationId xmlns:a16="http://schemas.microsoft.com/office/drawing/2014/main" id="{BDA3C11C-9674-0E18-6A0E-C968DAD05E05}"/>
                  </a:ext>
                </a:extLst>
              </p:cNvPr>
              <p:cNvSpPr txBox="1"/>
              <p:nvPr/>
            </p:nvSpPr>
            <p:spPr bwMode="auto">
              <a:xfrm>
                <a:off x="10622133" y="4851077"/>
                <a:ext cx="289244" cy="255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ctr" defTabSz="914400" rtl="0" eaLnBrk="0" fontAlgn="base" latinLnBrk="0" hangingPunct="0">
                  <a:lnSpc>
                    <a:spcPct val="100000"/>
                  </a:lnSpc>
                  <a:spcBef>
                    <a:spcPct val="50000"/>
                  </a:spcBef>
                  <a:spcAft>
                    <a:spcPct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24</a:t>
                </a:r>
              </a:p>
            </p:txBody>
          </p:sp>
          <p:sp>
            <p:nvSpPr>
              <p:cNvPr id="31993" name="TextBox 31992">
                <a:extLst>
                  <a:ext uri="{FF2B5EF4-FFF2-40B4-BE49-F238E27FC236}">
                    <a16:creationId xmlns:a16="http://schemas.microsoft.com/office/drawing/2014/main" id="{E6AD1BEF-5F79-2D58-6582-062CB89FEEDA}"/>
                  </a:ext>
                </a:extLst>
              </p:cNvPr>
              <p:cNvSpPr txBox="1"/>
              <p:nvPr/>
            </p:nvSpPr>
            <p:spPr bwMode="auto">
              <a:xfrm>
                <a:off x="10931779" y="4851077"/>
                <a:ext cx="289244" cy="255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ctr" defTabSz="914400" rtl="0" eaLnBrk="0" fontAlgn="base" latinLnBrk="0" hangingPunct="0">
                  <a:lnSpc>
                    <a:spcPct val="100000"/>
                  </a:lnSpc>
                  <a:spcBef>
                    <a:spcPct val="50000"/>
                  </a:spcBef>
                  <a:spcAft>
                    <a:spcPct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26</a:t>
                </a:r>
              </a:p>
            </p:txBody>
          </p:sp>
        </p:grpSp>
        <p:sp>
          <p:nvSpPr>
            <p:cNvPr id="31924" name="TextBox 31923">
              <a:extLst>
                <a:ext uri="{FF2B5EF4-FFF2-40B4-BE49-F238E27FC236}">
                  <a16:creationId xmlns:a16="http://schemas.microsoft.com/office/drawing/2014/main" id="{2501C5D1-74FD-5CF5-1BE1-D3F5145BFE88}"/>
                </a:ext>
              </a:extLst>
            </p:cNvPr>
            <p:cNvSpPr txBox="1"/>
            <p:nvPr/>
          </p:nvSpPr>
          <p:spPr bwMode="auto">
            <a:xfrm>
              <a:off x="7064030" y="5938347"/>
              <a:ext cx="18473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ctr" defTabSz="914400" rtl="0" eaLnBrk="0" fontAlgn="base" latinLnBrk="0" hangingPunct="0">
                <a:lnSpc>
                  <a:spcPct val="100000"/>
                </a:lnSpc>
                <a:spcBef>
                  <a:spcPts val="0"/>
                </a:spcBef>
                <a:spcAft>
                  <a:spcPct val="0"/>
                </a:spcAft>
                <a:buClrTx/>
                <a:buSzTx/>
                <a:buFontTx/>
                <a:buNone/>
                <a:tabLst/>
                <a:defRPr/>
              </a:pPr>
              <a:endParaRPr kumimoji="0" lang="en-US" sz="12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endParaRPr>
            </a:p>
          </p:txBody>
        </p:sp>
        <p:sp>
          <p:nvSpPr>
            <p:cNvPr id="31792" name="TextBox 31791">
              <a:extLst>
                <a:ext uri="{FF2B5EF4-FFF2-40B4-BE49-F238E27FC236}">
                  <a16:creationId xmlns:a16="http://schemas.microsoft.com/office/drawing/2014/main" id="{44A8B661-F834-499D-2E4B-0A7AAFAEDCD1}"/>
                </a:ext>
              </a:extLst>
            </p:cNvPr>
            <p:cNvSpPr txBox="1"/>
            <p:nvPr/>
          </p:nvSpPr>
          <p:spPr bwMode="auto">
            <a:xfrm>
              <a:off x="10068243" y="4346599"/>
              <a:ext cx="1926041"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ctr" defTabSz="914400" rtl="0" eaLnBrk="0" fontAlgn="base" latinLnBrk="0" hangingPunct="0">
                <a:lnSpc>
                  <a:spcPct val="100000"/>
                </a:lnSpc>
                <a:spcBef>
                  <a:spcPts val="0"/>
                </a:spcBef>
                <a:spcAft>
                  <a:spcPct val="0"/>
                </a:spcAft>
                <a:buClrTx/>
                <a:buSzTx/>
                <a:buFontTx/>
                <a:buNone/>
                <a:tabLst/>
                <a:defRPr/>
              </a:pPr>
              <a:r>
                <a:rPr kumimoji="0" lang="en-US" sz="160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Median PFS (95% CI)</a:t>
              </a:r>
            </a:p>
            <a:p>
              <a:pPr marL="0" marR="0" lvl="0" indent="0" algn="ctr" defTabSz="914400" rtl="0" eaLnBrk="0" fontAlgn="base" latinLnBrk="0" hangingPunct="0">
                <a:lnSpc>
                  <a:spcPct val="100000"/>
                </a:lnSpc>
                <a:spcBef>
                  <a:spcPts val="0"/>
                </a:spcBef>
                <a:spcAft>
                  <a:spcPct val="0"/>
                </a:spcAft>
                <a:buClrTx/>
                <a:buSzTx/>
                <a:buFontTx/>
                <a:buNone/>
                <a:tabLst/>
                <a:defRPr/>
              </a:pPr>
              <a:r>
                <a:rPr kumimoji="0" lang="en-US" sz="1600" b="0" i="0" u="none" strike="noStrike" kern="1200" cap="none" spc="0" normalizeH="0" baseline="0" noProof="0" dirty="0">
                  <a:ln>
                    <a:noFill/>
                  </a:ln>
                  <a:solidFill>
                    <a:srgbClr val="015873"/>
                  </a:solidFill>
                  <a:effectLst/>
                  <a:uLnTx/>
                  <a:uFillTx/>
                  <a:latin typeface="Calibri" panose="020F0502020204030204" pitchFamily="34" charset="0"/>
                  <a:ea typeface="+mn-ea"/>
                  <a:cs typeface="Arial" panose="020B0604020202020204" pitchFamily="34" charset="0"/>
                </a:rPr>
                <a:t>8.2 mo (6.3-8.3)</a:t>
              </a:r>
            </a:p>
            <a:p>
              <a:pPr marL="0" marR="0" lvl="0" indent="0" algn="ctr" defTabSz="914400" rtl="0" eaLnBrk="0" fontAlgn="base" latinLnBrk="0" hangingPunct="0">
                <a:lnSpc>
                  <a:spcPct val="100000"/>
                </a:lnSpc>
                <a:spcBef>
                  <a:spcPts val="0"/>
                </a:spcBef>
                <a:spcAft>
                  <a:spcPct val="0"/>
                </a:spcAft>
                <a:buClrTx/>
                <a:buSzTx/>
                <a:buFontTx/>
                <a:buNone/>
                <a:tabLst/>
                <a:defRPr/>
              </a:pPr>
              <a:r>
                <a:rPr kumimoji="0" lang="en-US" sz="1600" b="0" i="0" u="none" strike="noStrike" kern="1200" cap="none" spc="0" normalizeH="0" baseline="0" noProof="0" dirty="0">
                  <a:ln>
                    <a:noFill/>
                  </a:ln>
                  <a:solidFill>
                    <a:srgbClr val="E1471D"/>
                  </a:solidFill>
                  <a:effectLst/>
                  <a:uLnTx/>
                  <a:uFillTx/>
                  <a:latin typeface="Calibri" panose="020F0502020204030204" pitchFamily="34" charset="0"/>
                  <a:ea typeface="+mn-ea"/>
                  <a:cs typeface="Arial" panose="020B0604020202020204" pitchFamily="34" charset="0"/>
                </a:rPr>
                <a:t>8.1 mo (6.3-8.3)</a:t>
              </a:r>
            </a:p>
          </p:txBody>
        </p:sp>
        <p:grpSp>
          <p:nvGrpSpPr>
            <p:cNvPr id="31794" name="Group 31793">
              <a:extLst>
                <a:ext uri="{FF2B5EF4-FFF2-40B4-BE49-F238E27FC236}">
                  <a16:creationId xmlns:a16="http://schemas.microsoft.com/office/drawing/2014/main" id="{CAE4559E-9B60-6BCC-6DB7-3DB445B09A7E}"/>
                </a:ext>
              </a:extLst>
            </p:cNvPr>
            <p:cNvGrpSpPr/>
            <p:nvPr/>
          </p:nvGrpSpPr>
          <p:grpSpPr>
            <a:xfrm>
              <a:off x="7209155" y="5480603"/>
              <a:ext cx="4535471" cy="75595"/>
              <a:chOff x="7040042" y="4824577"/>
              <a:chExt cx="4535471" cy="75595"/>
            </a:xfrm>
          </p:grpSpPr>
          <p:grpSp>
            <p:nvGrpSpPr>
              <p:cNvPr id="31949" name="Group 31948">
                <a:extLst>
                  <a:ext uri="{FF2B5EF4-FFF2-40B4-BE49-F238E27FC236}">
                    <a16:creationId xmlns:a16="http://schemas.microsoft.com/office/drawing/2014/main" id="{5BEF1ED4-6FE1-9758-1223-02926508A0F0}"/>
                  </a:ext>
                </a:extLst>
              </p:cNvPr>
              <p:cNvGrpSpPr/>
              <p:nvPr/>
            </p:nvGrpSpPr>
            <p:grpSpPr>
              <a:xfrm>
                <a:off x="7040042" y="4824577"/>
                <a:ext cx="3102650" cy="65022"/>
                <a:chOff x="2694726" y="4913465"/>
                <a:chExt cx="4234597" cy="89366"/>
              </a:xfrm>
            </p:grpSpPr>
            <p:grpSp>
              <p:nvGrpSpPr>
                <p:cNvPr id="31957" name="Group 31956">
                  <a:extLst>
                    <a:ext uri="{FF2B5EF4-FFF2-40B4-BE49-F238E27FC236}">
                      <a16:creationId xmlns:a16="http://schemas.microsoft.com/office/drawing/2014/main" id="{BBF5DA5E-68E6-3276-3FB9-4725DA3ACF54}"/>
                    </a:ext>
                  </a:extLst>
                </p:cNvPr>
                <p:cNvGrpSpPr/>
                <p:nvPr/>
              </p:nvGrpSpPr>
              <p:grpSpPr>
                <a:xfrm rot="5400000">
                  <a:off x="3461518" y="4146675"/>
                  <a:ext cx="89113" cy="1622697"/>
                  <a:chOff x="2094016" y="2095599"/>
                  <a:chExt cx="83127" cy="2824744"/>
                </a:xfrm>
              </p:grpSpPr>
              <p:cxnSp>
                <p:nvCxnSpPr>
                  <p:cNvPr id="31968" name="Straight Connector 31967">
                    <a:extLst>
                      <a:ext uri="{FF2B5EF4-FFF2-40B4-BE49-F238E27FC236}">
                        <a16:creationId xmlns:a16="http://schemas.microsoft.com/office/drawing/2014/main" id="{80275ADC-7ED7-CAAE-08C7-40D62EBFE7EB}"/>
                      </a:ext>
                    </a:extLst>
                  </p:cNvPr>
                  <p:cNvCxnSpPr>
                    <a:cxnSpLocks/>
                  </p:cNvCxnSpPr>
                  <p:nvPr/>
                </p:nvCxnSpPr>
                <p:spPr bwMode="auto">
                  <a:xfrm>
                    <a:off x="2094016" y="2095599"/>
                    <a:ext cx="83127" cy="0"/>
                  </a:xfrm>
                  <a:prstGeom prst="line">
                    <a:avLst/>
                  </a:prstGeom>
                  <a:noFill/>
                  <a:ln w="28575" cap="flat" cmpd="sng" algn="ctr">
                    <a:solidFill>
                      <a:schemeClr val="bg1"/>
                    </a:solidFill>
                    <a:prstDash val="solid"/>
                    <a:round/>
                    <a:headEnd type="none" w="med" len="med"/>
                    <a:tailEnd type="none" w="med" len="med"/>
                  </a:ln>
                  <a:effectLst/>
                </p:spPr>
              </p:cxnSp>
              <p:cxnSp>
                <p:nvCxnSpPr>
                  <p:cNvPr id="31969" name="Straight Connector 31968">
                    <a:extLst>
                      <a:ext uri="{FF2B5EF4-FFF2-40B4-BE49-F238E27FC236}">
                        <a16:creationId xmlns:a16="http://schemas.microsoft.com/office/drawing/2014/main" id="{15A5B892-8429-CB10-68E4-F89819C2D00E}"/>
                      </a:ext>
                    </a:extLst>
                  </p:cNvPr>
                  <p:cNvCxnSpPr>
                    <a:cxnSpLocks/>
                  </p:cNvCxnSpPr>
                  <p:nvPr/>
                </p:nvCxnSpPr>
                <p:spPr bwMode="auto">
                  <a:xfrm>
                    <a:off x="2094016" y="2660548"/>
                    <a:ext cx="83127" cy="0"/>
                  </a:xfrm>
                  <a:prstGeom prst="line">
                    <a:avLst/>
                  </a:prstGeom>
                  <a:noFill/>
                  <a:ln w="28575" cap="flat" cmpd="sng" algn="ctr">
                    <a:solidFill>
                      <a:schemeClr val="bg1"/>
                    </a:solidFill>
                    <a:prstDash val="solid"/>
                    <a:round/>
                    <a:headEnd type="none" w="med" len="med"/>
                    <a:tailEnd type="none" w="med" len="med"/>
                  </a:ln>
                  <a:effectLst/>
                </p:spPr>
              </p:cxnSp>
              <p:cxnSp>
                <p:nvCxnSpPr>
                  <p:cNvPr id="31970" name="Straight Connector 31969">
                    <a:extLst>
                      <a:ext uri="{FF2B5EF4-FFF2-40B4-BE49-F238E27FC236}">
                        <a16:creationId xmlns:a16="http://schemas.microsoft.com/office/drawing/2014/main" id="{B9057E04-BBB4-C08E-2A00-CBF357AF976E}"/>
                      </a:ext>
                    </a:extLst>
                  </p:cNvPr>
                  <p:cNvCxnSpPr>
                    <a:cxnSpLocks/>
                  </p:cNvCxnSpPr>
                  <p:nvPr/>
                </p:nvCxnSpPr>
                <p:spPr bwMode="auto">
                  <a:xfrm>
                    <a:off x="2094016" y="3225497"/>
                    <a:ext cx="83127" cy="0"/>
                  </a:xfrm>
                  <a:prstGeom prst="line">
                    <a:avLst/>
                  </a:prstGeom>
                  <a:noFill/>
                  <a:ln w="28575" cap="flat" cmpd="sng" algn="ctr">
                    <a:solidFill>
                      <a:schemeClr val="bg1"/>
                    </a:solidFill>
                    <a:prstDash val="solid"/>
                    <a:round/>
                    <a:headEnd type="none" w="med" len="med"/>
                    <a:tailEnd type="none" w="med" len="med"/>
                  </a:ln>
                  <a:effectLst/>
                </p:spPr>
              </p:cxnSp>
              <p:cxnSp>
                <p:nvCxnSpPr>
                  <p:cNvPr id="31971" name="Straight Connector 31970">
                    <a:extLst>
                      <a:ext uri="{FF2B5EF4-FFF2-40B4-BE49-F238E27FC236}">
                        <a16:creationId xmlns:a16="http://schemas.microsoft.com/office/drawing/2014/main" id="{D01B3BDF-ABB7-B9CE-A62F-2486810D26AA}"/>
                      </a:ext>
                    </a:extLst>
                  </p:cNvPr>
                  <p:cNvCxnSpPr>
                    <a:cxnSpLocks/>
                  </p:cNvCxnSpPr>
                  <p:nvPr/>
                </p:nvCxnSpPr>
                <p:spPr bwMode="auto">
                  <a:xfrm>
                    <a:off x="2094016" y="3790446"/>
                    <a:ext cx="83127" cy="0"/>
                  </a:xfrm>
                  <a:prstGeom prst="line">
                    <a:avLst/>
                  </a:prstGeom>
                  <a:noFill/>
                  <a:ln w="28575" cap="flat" cmpd="sng" algn="ctr">
                    <a:solidFill>
                      <a:schemeClr val="bg1"/>
                    </a:solidFill>
                    <a:prstDash val="solid"/>
                    <a:round/>
                    <a:headEnd type="none" w="med" len="med"/>
                    <a:tailEnd type="none" w="med" len="med"/>
                  </a:ln>
                  <a:effectLst/>
                </p:spPr>
              </p:cxnSp>
              <p:cxnSp>
                <p:nvCxnSpPr>
                  <p:cNvPr id="31972" name="Straight Connector 31971">
                    <a:extLst>
                      <a:ext uri="{FF2B5EF4-FFF2-40B4-BE49-F238E27FC236}">
                        <a16:creationId xmlns:a16="http://schemas.microsoft.com/office/drawing/2014/main" id="{992FFE8D-1DF4-C2B5-D41C-3B8D15438D31}"/>
                      </a:ext>
                    </a:extLst>
                  </p:cNvPr>
                  <p:cNvCxnSpPr>
                    <a:cxnSpLocks/>
                  </p:cNvCxnSpPr>
                  <p:nvPr/>
                </p:nvCxnSpPr>
                <p:spPr bwMode="auto">
                  <a:xfrm>
                    <a:off x="2094016" y="4355395"/>
                    <a:ext cx="83127" cy="0"/>
                  </a:xfrm>
                  <a:prstGeom prst="line">
                    <a:avLst/>
                  </a:prstGeom>
                  <a:noFill/>
                  <a:ln w="28575" cap="flat" cmpd="sng" algn="ctr">
                    <a:solidFill>
                      <a:schemeClr val="bg1"/>
                    </a:solidFill>
                    <a:prstDash val="solid"/>
                    <a:round/>
                    <a:headEnd type="none" w="med" len="med"/>
                    <a:tailEnd type="none" w="med" len="med"/>
                  </a:ln>
                  <a:effectLst/>
                </p:spPr>
              </p:cxnSp>
              <p:cxnSp>
                <p:nvCxnSpPr>
                  <p:cNvPr id="31973" name="Straight Connector 31972">
                    <a:extLst>
                      <a:ext uri="{FF2B5EF4-FFF2-40B4-BE49-F238E27FC236}">
                        <a16:creationId xmlns:a16="http://schemas.microsoft.com/office/drawing/2014/main" id="{0C105FEC-0CEC-FFD1-568B-A3FB35D90203}"/>
                      </a:ext>
                    </a:extLst>
                  </p:cNvPr>
                  <p:cNvCxnSpPr>
                    <a:cxnSpLocks/>
                  </p:cNvCxnSpPr>
                  <p:nvPr/>
                </p:nvCxnSpPr>
                <p:spPr bwMode="auto">
                  <a:xfrm>
                    <a:off x="2094016" y="4920343"/>
                    <a:ext cx="83127" cy="0"/>
                  </a:xfrm>
                  <a:prstGeom prst="line">
                    <a:avLst/>
                  </a:prstGeom>
                  <a:noFill/>
                  <a:ln w="28575" cap="flat" cmpd="sng" algn="ctr">
                    <a:solidFill>
                      <a:schemeClr val="bg1"/>
                    </a:solidFill>
                    <a:prstDash val="solid"/>
                    <a:round/>
                    <a:headEnd type="none" w="med" len="med"/>
                    <a:tailEnd type="none" w="med" len="med"/>
                  </a:ln>
                  <a:effectLst/>
                </p:spPr>
              </p:cxnSp>
            </p:grpSp>
            <p:grpSp>
              <p:nvGrpSpPr>
                <p:cNvPr id="31958" name="Group 31957">
                  <a:extLst>
                    <a:ext uri="{FF2B5EF4-FFF2-40B4-BE49-F238E27FC236}">
                      <a16:creationId xmlns:a16="http://schemas.microsoft.com/office/drawing/2014/main" id="{16AE8658-D184-DC55-3880-A3BDD947A352}"/>
                    </a:ext>
                  </a:extLst>
                </p:cNvPr>
                <p:cNvGrpSpPr/>
                <p:nvPr/>
              </p:nvGrpSpPr>
              <p:grpSpPr>
                <a:xfrm rot="5400000">
                  <a:off x="5419145" y="4146673"/>
                  <a:ext cx="89113" cy="1622697"/>
                  <a:chOff x="2094016" y="2095599"/>
                  <a:chExt cx="83127" cy="2824744"/>
                </a:xfrm>
              </p:grpSpPr>
              <p:cxnSp>
                <p:nvCxnSpPr>
                  <p:cNvPr id="31962" name="Straight Connector 31961">
                    <a:extLst>
                      <a:ext uri="{FF2B5EF4-FFF2-40B4-BE49-F238E27FC236}">
                        <a16:creationId xmlns:a16="http://schemas.microsoft.com/office/drawing/2014/main" id="{C849F1BB-8CF0-3F1D-827B-830C557033C5}"/>
                      </a:ext>
                    </a:extLst>
                  </p:cNvPr>
                  <p:cNvCxnSpPr>
                    <a:cxnSpLocks/>
                  </p:cNvCxnSpPr>
                  <p:nvPr/>
                </p:nvCxnSpPr>
                <p:spPr bwMode="auto">
                  <a:xfrm>
                    <a:off x="2094016" y="2095599"/>
                    <a:ext cx="83127" cy="0"/>
                  </a:xfrm>
                  <a:prstGeom prst="line">
                    <a:avLst/>
                  </a:prstGeom>
                  <a:noFill/>
                  <a:ln w="28575" cap="flat" cmpd="sng" algn="ctr">
                    <a:solidFill>
                      <a:schemeClr val="bg1"/>
                    </a:solidFill>
                    <a:prstDash val="solid"/>
                    <a:round/>
                    <a:headEnd type="none" w="med" len="med"/>
                    <a:tailEnd type="none" w="med" len="med"/>
                  </a:ln>
                  <a:effectLst/>
                </p:spPr>
              </p:cxnSp>
              <p:cxnSp>
                <p:nvCxnSpPr>
                  <p:cNvPr id="31963" name="Straight Connector 31962">
                    <a:extLst>
                      <a:ext uri="{FF2B5EF4-FFF2-40B4-BE49-F238E27FC236}">
                        <a16:creationId xmlns:a16="http://schemas.microsoft.com/office/drawing/2014/main" id="{E5D7DD20-EB11-A5B0-55F5-29ADC7DE1FB4}"/>
                      </a:ext>
                    </a:extLst>
                  </p:cNvPr>
                  <p:cNvCxnSpPr>
                    <a:cxnSpLocks/>
                  </p:cNvCxnSpPr>
                  <p:nvPr/>
                </p:nvCxnSpPr>
                <p:spPr bwMode="auto">
                  <a:xfrm>
                    <a:off x="2094016" y="2660548"/>
                    <a:ext cx="83127" cy="0"/>
                  </a:xfrm>
                  <a:prstGeom prst="line">
                    <a:avLst/>
                  </a:prstGeom>
                  <a:noFill/>
                  <a:ln w="28575" cap="flat" cmpd="sng" algn="ctr">
                    <a:solidFill>
                      <a:schemeClr val="bg1"/>
                    </a:solidFill>
                    <a:prstDash val="solid"/>
                    <a:round/>
                    <a:headEnd type="none" w="med" len="med"/>
                    <a:tailEnd type="none" w="med" len="med"/>
                  </a:ln>
                  <a:effectLst/>
                </p:spPr>
              </p:cxnSp>
              <p:cxnSp>
                <p:nvCxnSpPr>
                  <p:cNvPr id="31964" name="Straight Connector 31963">
                    <a:extLst>
                      <a:ext uri="{FF2B5EF4-FFF2-40B4-BE49-F238E27FC236}">
                        <a16:creationId xmlns:a16="http://schemas.microsoft.com/office/drawing/2014/main" id="{49171362-6E4D-54B4-0EF6-CAA1CDEED64F}"/>
                      </a:ext>
                    </a:extLst>
                  </p:cNvPr>
                  <p:cNvCxnSpPr>
                    <a:cxnSpLocks/>
                  </p:cNvCxnSpPr>
                  <p:nvPr/>
                </p:nvCxnSpPr>
                <p:spPr bwMode="auto">
                  <a:xfrm>
                    <a:off x="2094016" y="3225497"/>
                    <a:ext cx="83127" cy="0"/>
                  </a:xfrm>
                  <a:prstGeom prst="line">
                    <a:avLst/>
                  </a:prstGeom>
                  <a:noFill/>
                  <a:ln w="28575" cap="flat" cmpd="sng" algn="ctr">
                    <a:solidFill>
                      <a:schemeClr val="bg1"/>
                    </a:solidFill>
                    <a:prstDash val="solid"/>
                    <a:round/>
                    <a:headEnd type="none" w="med" len="med"/>
                    <a:tailEnd type="none" w="med" len="med"/>
                  </a:ln>
                  <a:effectLst/>
                </p:spPr>
              </p:cxnSp>
              <p:cxnSp>
                <p:nvCxnSpPr>
                  <p:cNvPr id="31965" name="Straight Connector 31964">
                    <a:extLst>
                      <a:ext uri="{FF2B5EF4-FFF2-40B4-BE49-F238E27FC236}">
                        <a16:creationId xmlns:a16="http://schemas.microsoft.com/office/drawing/2014/main" id="{45BA283C-DB42-3501-220E-857432E2093B}"/>
                      </a:ext>
                    </a:extLst>
                  </p:cNvPr>
                  <p:cNvCxnSpPr>
                    <a:cxnSpLocks/>
                  </p:cNvCxnSpPr>
                  <p:nvPr/>
                </p:nvCxnSpPr>
                <p:spPr bwMode="auto">
                  <a:xfrm>
                    <a:off x="2094016" y="3790446"/>
                    <a:ext cx="83127" cy="0"/>
                  </a:xfrm>
                  <a:prstGeom prst="line">
                    <a:avLst/>
                  </a:prstGeom>
                  <a:noFill/>
                  <a:ln w="28575" cap="flat" cmpd="sng" algn="ctr">
                    <a:solidFill>
                      <a:schemeClr val="bg1"/>
                    </a:solidFill>
                    <a:prstDash val="solid"/>
                    <a:round/>
                    <a:headEnd type="none" w="med" len="med"/>
                    <a:tailEnd type="none" w="med" len="med"/>
                  </a:ln>
                  <a:effectLst/>
                </p:spPr>
              </p:cxnSp>
              <p:cxnSp>
                <p:nvCxnSpPr>
                  <p:cNvPr id="31966" name="Straight Connector 31965">
                    <a:extLst>
                      <a:ext uri="{FF2B5EF4-FFF2-40B4-BE49-F238E27FC236}">
                        <a16:creationId xmlns:a16="http://schemas.microsoft.com/office/drawing/2014/main" id="{507F8978-6A64-7B85-10E9-114EBD9752CA}"/>
                      </a:ext>
                    </a:extLst>
                  </p:cNvPr>
                  <p:cNvCxnSpPr>
                    <a:cxnSpLocks/>
                  </p:cNvCxnSpPr>
                  <p:nvPr/>
                </p:nvCxnSpPr>
                <p:spPr bwMode="auto">
                  <a:xfrm>
                    <a:off x="2094016" y="4355395"/>
                    <a:ext cx="83127" cy="0"/>
                  </a:xfrm>
                  <a:prstGeom prst="line">
                    <a:avLst/>
                  </a:prstGeom>
                  <a:noFill/>
                  <a:ln w="28575" cap="flat" cmpd="sng" algn="ctr">
                    <a:solidFill>
                      <a:schemeClr val="bg1"/>
                    </a:solidFill>
                    <a:prstDash val="solid"/>
                    <a:round/>
                    <a:headEnd type="none" w="med" len="med"/>
                    <a:tailEnd type="none" w="med" len="med"/>
                  </a:ln>
                  <a:effectLst/>
                </p:spPr>
              </p:cxnSp>
              <p:cxnSp>
                <p:nvCxnSpPr>
                  <p:cNvPr id="31967" name="Straight Connector 31966">
                    <a:extLst>
                      <a:ext uri="{FF2B5EF4-FFF2-40B4-BE49-F238E27FC236}">
                        <a16:creationId xmlns:a16="http://schemas.microsoft.com/office/drawing/2014/main" id="{63892C23-6DF1-3420-9973-401FFD1D78F0}"/>
                      </a:ext>
                    </a:extLst>
                  </p:cNvPr>
                  <p:cNvCxnSpPr>
                    <a:cxnSpLocks/>
                  </p:cNvCxnSpPr>
                  <p:nvPr/>
                </p:nvCxnSpPr>
                <p:spPr bwMode="auto">
                  <a:xfrm>
                    <a:off x="2094016" y="4920343"/>
                    <a:ext cx="83127" cy="0"/>
                  </a:xfrm>
                  <a:prstGeom prst="line">
                    <a:avLst/>
                  </a:prstGeom>
                  <a:noFill/>
                  <a:ln w="28575" cap="flat" cmpd="sng" algn="ctr">
                    <a:solidFill>
                      <a:schemeClr val="bg1"/>
                    </a:solidFill>
                    <a:prstDash val="solid"/>
                    <a:round/>
                    <a:headEnd type="none" w="med" len="med"/>
                    <a:tailEnd type="none" w="med" len="med"/>
                  </a:ln>
                  <a:effectLst/>
                </p:spPr>
              </p:cxnSp>
            </p:grpSp>
            <p:grpSp>
              <p:nvGrpSpPr>
                <p:cNvPr id="31959" name="Group 31958">
                  <a:extLst>
                    <a:ext uri="{FF2B5EF4-FFF2-40B4-BE49-F238E27FC236}">
                      <a16:creationId xmlns:a16="http://schemas.microsoft.com/office/drawing/2014/main" id="{3DA70483-0B67-B906-63AA-D9825BF3F20E}"/>
                    </a:ext>
                  </a:extLst>
                </p:cNvPr>
                <p:cNvGrpSpPr/>
                <p:nvPr/>
              </p:nvGrpSpPr>
              <p:grpSpPr>
                <a:xfrm rot="5400000">
                  <a:off x="6722497" y="4796005"/>
                  <a:ext cx="89113" cy="324539"/>
                  <a:chOff x="2094016" y="4355395"/>
                  <a:chExt cx="83127" cy="564948"/>
                </a:xfrm>
              </p:grpSpPr>
              <p:cxnSp>
                <p:nvCxnSpPr>
                  <p:cNvPr id="31960" name="Straight Connector 31959">
                    <a:extLst>
                      <a:ext uri="{FF2B5EF4-FFF2-40B4-BE49-F238E27FC236}">
                        <a16:creationId xmlns:a16="http://schemas.microsoft.com/office/drawing/2014/main" id="{2AD87001-FAA0-E3B5-A4FB-1F6A918647FA}"/>
                      </a:ext>
                    </a:extLst>
                  </p:cNvPr>
                  <p:cNvCxnSpPr>
                    <a:cxnSpLocks/>
                  </p:cNvCxnSpPr>
                  <p:nvPr/>
                </p:nvCxnSpPr>
                <p:spPr bwMode="auto">
                  <a:xfrm>
                    <a:off x="2094016" y="4355395"/>
                    <a:ext cx="83127" cy="0"/>
                  </a:xfrm>
                  <a:prstGeom prst="line">
                    <a:avLst/>
                  </a:prstGeom>
                  <a:noFill/>
                  <a:ln w="28575" cap="flat" cmpd="sng" algn="ctr">
                    <a:solidFill>
                      <a:schemeClr val="bg1"/>
                    </a:solidFill>
                    <a:prstDash val="solid"/>
                    <a:round/>
                    <a:headEnd type="none" w="med" len="med"/>
                    <a:tailEnd type="none" w="med" len="med"/>
                  </a:ln>
                  <a:effectLst/>
                </p:spPr>
              </p:cxnSp>
              <p:cxnSp>
                <p:nvCxnSpPr>
                  <p:cNvPr id="31961" name="Straight Connector 31960">
                    <a:extLst>
                      <a:ext uri="{FF2B5EF4-FFF2-40B4-BE49-F238E27FC236}">
                        <a16:creationId xmlns:a16="http://schemas.microsoft.com/office/drawing/2014/main" id="{B32D94D4-D0A2-1A51-154F-89730467E73A}"/>
                      </a:ext>
                    </a:extLst>
                  </p:cNvPr>
                  <p:cNvCxnSpPr>
                    <a:cxnSpLocks/>
                  </p:cNvCxnSpPr>
                  <p:nvPr/>
                </p:nvCxnSpPr>
                <p:spPr bwMode="auto">
                  <a:xfrm>
                    <a:off x="2094016" y="4920343"/>
                    <a:ext cx="83127" cy="0"/>
                  </a:xfrm>
                  <a:prstGeom prst="line">
                    <a:avLst/>
                  </a:prstGeom>
                  <a:noFill/>
                  <a:ln w="28575" cap="flat" cmpd="sng" algn="ctr">
                    <a:solidFill>
                      <a:schemeClr val="bg1"/>
                    </a:solidFill>
                    <a:prstDash val="solid"/>
                    <a:round/>
                    <a:headEnd type="none" w="med" len="med"/>
                    <a:tailEnd type="none" w="med" len="med"/>
                  </a:ln>
                  <a:effectLst/>
                </p:spPr>
              </p:cxnSp>
            </p:grpSp>
          </p:grpSp>
          <p:grpSp>
            <p:nvGrpSpPr>
              <p:cNvPr id="31950" name="Group 31949">
                <a:extLst>
                  <a:ext uri="{FF2B5EF4-FFF2-40B4-BE49-F238E27FC236}">
                    <a16:creationId xmlns:a16="http://schemas.microsoft.com/office/drawing/2014/main" id="{B934DD66-89CE-68DD-71EC-689197233535}"/>
                  </a:ext>
                </a:extLst>
              </p:cNvPr>
              <p:cNvGrpSpPr/>
              <p:nvPr/>
            </p:nvGrpSpPr>
            <p:grpSpPr>
              <a:xfrm rot="5400000">
                <a:off x="10948627" y="4273285"/>
                <a:ext cx="64838" cy="1188935"/>
                <a:chOff x="2094016" y="2095599"/>
                <a:chExt cx="83127" cy="2824744"/>
              </a:xfrm>
            </p:grpSpPr>
            <p:cxnSp>
              <p:nvCxnSpPr>
                <p:cNvPr id="31951" name="Straight Connector 31950">
                  <a:extLst>
                    <a:ext uri="{FF2B5EF4-FFF2-40B4-BE49-F238E27FC236}">
                      <a16:creationId xmlns:a16="http://schemas.microsoft.com/office/drawing/2014/main" id="{5D046A07-4E72-F317-CBDC-17D46A17D15F}"/>
                    </a:ext>
                  </a:extLst>
                </p:cNvPr>
                <p:cNvCxnSpPr>
                  <a:cxnSpLocks/>
                </p:cNvCxnSpPr>
                <p:nvPr/>
              </p:nvCxnSpPr>
              <p:spPr bwMode="auto">
                <a:xfrm>
                  <a:off x="2094016" y="2095599"/>
                  <a:ext cx="83127" cy="0"/>
                </a:xfrm>
                <a:prstGeom prst="line">
                  <a:avLst/>
                </a:prstGeom>
                <a:noFill/>
                <a:ln w="28575" cap="flat" cmpd="sng" algn="ctr">
                  <a:solidFill>
                    <a:schemeClr val="bg1"/>
                  </a:solidFill>
                  <a:prstDash val="solid"/>
                  <a:round/>
                  <a:headEnd type="none" w="med" len="med"/>
                  <a:tailEnd type="none" w="med" len="med"/>
                </a:ln>
                <a:effectLst/>
              </p:spPr>
            </p:cxnSp>
            <p:cxnSp>
              <p:nvCxnSpPr>
                <p:cNvPr id="31952" name="Straight Connector 31951">
                  <a:extLst>
                    <a:ext uri="{FF2B5EF4-FFF2-40B4-BE49-F238E27FC236}">
                      <a16:creationId xmlns:a16="http://schemas.microsoft.com/office/drawing/2014/main" id="{0B70A873-0505-2A38-EE18-2714DCE5EC3F}"/>
                    </a:ext>
                  </a:extLst>
                </p:cNvPr>
                <p:cNvCxnSpPr>
                  <a:cxnSpLocks/>
                </p:cNvCxnSpPr>
                <p:nvPr/>
              </p:nvCxnSpPr>
              <p:spPr bwMode="auto">
                <a:xfrm>
                  <a:off x="2094016" y="2660548"/>
                  <a:ext cx="83127" cy="0"/>
                </a:xfrm>
                <a:prstGeom prst="line">
                  <a:avLst/>
                </a:prstGeom>
                <a:noFill/>
                <a:ln w="28575" cap="flat" cmpd="sng" algn="ctr">
                  <a:solidFill>
                    <a:schemeClr val="bg1"/>
                  </a:solidFill>
                  <a:prstDash val="solid"/>
                  <a:round/>
                  <a:headEnd type="none" w="med" len="med"/>
                  <a:tailEnd type="none" w="med" len="med"/>
                </a:ln>
                <a:effectLst/>
              </p:spPr>
            </p:cxnSp>
            <p:cxnSp>
              <p:nvCxnSpPr>
                <p:cNvPr id="31953" name="Straight Connector 31952">
                  <a:extLst>
                    <a:ext uri="{FF2B5EF4-FFF2-40B4-BE49-F238E27FC236}">
                      <a16:creationId xmlns:a16="http://schemas.microsoft.com/office/drawing/2014/main" id="{A8757340-D6BA-785A-3DAE-F2FAEE9E8030}"/>
                    </a:ext>
                  </a:extLst>
                </p:cNvPr>
                <p:cNvCxnSpPr>
                  <a:cxnSpLocks/>
                </p:cNvCxnSpPr>
                <p:nvPr/>
              </p:nvCxnSpPr>
              <p:spPr bwMode="auto">
                <a:xfrm>
                  <a:off x="2094016" y="3225497"/>
                  <a:ext cx="83127" cy="0"/>
                </a:xfrm>
                <a:prstGeom prst="line">
                  <a:avLst/>
                </a:prstGeom>
                <a:noFill/>
                <a:ln w="28575" cap="flat" cmpd="sng" algn="ctr">
                  <a:solidFill>
                    <a:schemeClr val="bg1"/>
                  </a:solidFill>
                  <a:prstDash val="solid"/>
                  <a:round/>
                  <a:headEnd type="none" w="med" len="med"/>
                  <a:tailEnd type="none" w="med" len="med"/>
                </a:ln>
                <a:effectLst/>
              </p:spPr>
            </p:cxnSp>
            <p:cxnSp>
              <p:nvCxnSpPr>
                <p:cNvPr id="31954" name="Straight Connector 31953">
                  <a:extLst>
                    <a:ext uri="{FF2B5EF4-FFF2-40B4-BE49-F238E27FC236}">
                      <a16:creationId xmlns:a16="http://schemas.microsoft.com/office/drawing/2014/main" id="{30200FC6-D18F-7391-8957-D77AFECE3178}"/>
                    </a:ext>
                  </a:extLst>
                </p:cNvPr>
                <p:cNvCxnSpPr>
                  <a:cxnSpLocks/>
                </p:cNvCxnSpPr>
                <p:nvPr/>
              </p:nvCxnSpPr>
              <p:spPr bwMode="auto">
                <a:xfrm>
                  <a:off x="2094016" y="3790446"/>
                  <a:ext cx="83127" cy="0"/>
                </a:xfrm>
                <a:prstGeom prst="line">
                  <a:avLst/>
                </a:prstGeom>
                <a:noFill/>
                <a:ln w="28575" cap="flat" cmpd="sng" algn="ctr">
                  <a:solidFill>
                    <a:schemeClr val="bg1"/>
                  </a:solidFill>
                  <a:prstDash val="solid"/>
                  <a:round/>
                  <a:headEnd type="none" w="med" len="med"/>
                  <a:tailEnd type="none" w="med" len="med"/>
                </a:ln>
                <a:effectLst/>
              </p:spPr>
            </p:cxnSp>
            <p:cxnSp>
              <p:nvCxnSpPr>
                <p:cNvPr id="31955" name="Straight Connector 31954">
                  <a:extLst>
                    <a:ext uri="{FF2B5EF4-FFF2-40B4-BE49-F238E27FC236}">
                      <a16:creationId xmlns:a16="http://schemas.microsoft.com/office/drawing/2014/main" id="{F8DD8EBB-CCA8-D930-F307-B9293BE6B440}"/>
                    </a:ext>
                  </a:extLst>
                </p:cNvPr>
                <p:cNvCxnSpPr>
                  <a:cxnSpLocks/>
                </p:cNvCxnSpPr>
                <p:nvPr/>
              </p:nvCxnSpPr>
              <p:spPr bwMode="auto">
                <a:xfrm>
                  <a:off x="2094016" y="4355395"/>
                  <a:ext cx="83127" cy="0"/>
                </a:xfrm>
                <a:prstGeom prst="line">
                  <a:avLst/>
                </a:prstGeom>
                <a:noFill/>
                <a:ln w="28575" cap="flat" cmpd="sng" algn="ctr">
                  <a:solidFill>
                    <a:schemeClr val="bg1"/>
                  </a:solidFill>
                  <a:prstDash val="solid"/>
                  <a:round/>
                  <a:headEnd type="none" w="med" len="med"/>
                  <a:tailEnd type="none" w="med" len="med"/>
                </a:ln>
                <a:effectLst/>
              </p:spPr>
            </p:cxnSp>
            <p:cxnSp>
              <p:nvCxnSpPr>
                <p:cNvPr id="31956" name="Straight Connector 31955">
                  <a:extLst>
                    <a:ext uri="{FF2B5EF4-FFF2-40B4-BE49-F238E27FC236}">
                      <a16:creationId xmlns:a16="http://schemas.microsoft.com/office/drawing/2014/main" id="{0F279E79-4F35-B419-72A2-71DB671DFB2C}"/>
                    </a:ext>
                  </a:extLst>
                </p:cNvPr>
                <p:cNvCxnSpPr>
                  <a:cxnSpLocks/>
                </p:cNvCxnSpPr>
                <p:nvPr/>
              </p:nvCxnSpPr>
              <p:spPr bwMode="auto">
                <a:xfrm>
                  <a:off x="2094016" y="4920343"/>
                  <a:ext cx="83127" cy="0"/>
                </a:xfrm>
                <a:prstGeom prst="line">
                  <a:avLst/>
                </a:prstGeom>
                <a:noFill/>
                <a:ln w="28575" cap="flat" cmpd="sng" algn="ctr">
                  <a:solidFill>
                    <a:schemeClr val="bg1"/>
                  </a:solidFill>
                  <a:prstDash val="solid"/>
                  <a:round/>
                  <a:headEnd type="none" w="med" len="med"/>
                  <a:tailEnd type="none" w="med" len="med"/>
                </a:ln>
                <a:effectLst/>
              </p:spPr>
            </p:cxnSp>
          </p:grpSp>
        </p:grpSp>
        <p:sp>
          <p:nvSpPr>
            <p:cNvPr id="31796" name="TextBox 31795">
              <a:extLst>
                <a:ext uri="{FF2B5EF4-FFF2-40B4-BE49-F238E27FC236}">
                  <a16:creationId xmlns:a16="http://schemas.microsoft.com/office/drawing/2014/main" id="{3CBC24E6-5E64-4CF1-BBB0-C36B5AFC15FB}"/>
                </a:ext>
              </a:extLst>
            </p:cNvPr>
            <p:cNvSpPr txBox="1"/>
            <p:nvPr/>
          </p:nvSpPr>
          <p:spPr bwMode="auto">
            <a:xfrm>
              <a:off x="10347644" y="5509375"/>
              <a:ext cx="41870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ctr" defTabSz="914400" rtl="0" eaLnBrk="0" fontAlgn="base" latinLnBrk="0" hangingPunct="0">
                <a:lnSpc>
                  <a:spcPct val="100000"/>
                </a:lnSpc>
                <a:spcBef>
                  <a:spcPct val="50000"/>
                </a:spcBef>
                <a:spcAft>
                  <a:spcPct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28</a:t>
              </a:r>
            </a:p>
          </p:txBody>
        </p:sp>
        <p:sp>
          <p:nvSpPr>
            <p:cNvPr id="31797" name="TextBox 31796">
              <a:extLst>
                <a:ext uri="{FF2B5EF4-FFF2-40B4-BE49-F238E27FC236}">
                  <a16:creationId xmlns:a16="http://schemas.microsoft.com/office/drawing/2014/main" id="{0466BB5B-0BA5-4098-5D20-45C1F2ADB3F6}"/>
                </a:ext>
              </a:extLst>
            </p:cNvPr>
            <p:cNvSpPr txBox="1"/>
            <p:nvPr/>
          </p:nvSpPr>
          <p:spPr bwMode="auto">
            <a:xfrm>
              <a:off x="10582271" y="5509375"/>
              <a:ext cx="41870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ctr" defTabSz="914400" rtl="0" eaLnBrk="0" fontAlgn="base" latinLnBrk="0" hangingPunct="0">
                <a:lnSpc>
                  <a:spcPct val="100000"/>
                </a:lnSpc>
                <a:spcBef>
                  <a:spcPct val="50000"/>
                </a:spcBef>
                <a:spcAft>
                  <a:spcPct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30</a:t>
              </a:r>
            </a:p>
          </p:txBody>
        </p:sp>
        <p:sp>
          <p:nvSpPr>
            <p:cNvPr id="31936" name="TextBox 31935">
              <a:extLst>
                <a:ext uri="{FF2B5EF4-FFF2-40B4-BE49-F238E27FC236}">
                  <a16:creationId xmlns:a16="http://schemas.microsoft.com/office/drawing/2014/main" id="{BF7194F6-1528-037C-D004-B729130032E7}"/>
                </a:ext>
              </a:extLst>
            </p:cNvPr>
            <p:cNvSpPr txBox="1"/>
            <p:nvPr/>
          </p:nvSpPr>
          <p:spPr bwMode="auto">
            <a:xfrm>
              <a:off x="10827886" y="5509375"/>
              <a:ext cx="41870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ctr" defTabSz="914400" rtl="0" eaLnBrk="0" fontAlgn="base" latinLnBrk="0" hangingPunct="0">
                <a:lnSpc>
                  <a:spcPct val="100000"/>
                </a:lnSpc>
                <a:spcBef>
                  <a:spcPct val="50000"/>
                </a:spcBef>
                <a:spcAft>
                  <a:spcPct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32</a:t>
              </a:r>
            </a:p>
          </p:txBody>
        </p:sp>
        <p:sp>
          <p:nvSpPr>
            <p:cNvPr id="31937" name="TextBox 31936">
              <a:extLst>
                <a:ext uri="{FF2B5EF4-FFF2-40B4-BE49-F238E27FC236}">
                  <a16:creationId xmlns:a16="http://schemas.microsoft.com/office/drawing/2014/main" id="{003647FC-0E1E-FD12-B6B8-2EA03B6EB9A4}"/>
                </a:ext>
              </a:extLst>
            </p:cNvPr>
            <p:cNvSpPr txBox="1"/>
            <p:nvPr/>
          </p:nvSpPr>
          <p:spPr bwMode="auto">
            <a:xfrm>
              <a:off x="11060901" y="5509375"/>
              <a:ext cx="41870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ctr" defTabSz="914400" rtl="0" eaLnBrk="0" fontAlgn="base" latinLnBrk="0" hangingPunct="0">
                <a:lnSpc>
                  <a:spcPct val="100000"/>
                </a:lnSpc>
                <a:spcBef>
                  <a:spcPct val="50000"/>
                </a:spcBef>
                <a:spcAft>
                  <a:spcPct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34</a:t>
              </a:r>
            </a:p>
          </p:txBody>
        </p:sp>
        <p:sp>
          <p:nvSpPr>
            <p:cNvPr id="31938" name="TextBox 31937">
              <a:extLst>
                <a:ext uri="{FF2B5EF4-FFF2-40B4-BE49-F238E27FC236}">
                  <a16:creationId xmlns:a16="http://schemas.microsoft.com/office/drawing/2014/main" id="{998FDB06-8860-4860-22DB-0ACED3BB0F24}"/>
                </a:ext>
              </a:extLst>
            </p:cNvPr>
            <p:cNvSpPr txBox="1"/>
            <p:nvPr/>
          </p:nvSpPr>
          <p:spPr bwMode="auto">
            <a:xfrm>
              <a:off x="11305594" y="5509375"/>
              <a:ext cx="41870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ctr" defTabSz="914400" rtl="0" eaLnBrk="0" fontAlgn="base" latinLnBrk="0" hangingPunct="0">
                <a:lnSpc>
                  <a:spcPct val="100000"/>
                </a:lnSpc>
                <a:spcBef>
                  <a:spcPct val="50000"/>
                </a:spcBef>
                <a:spcAft>
                  <a:spcPct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36</a:t>
              </a:r>
            </a:p>
          </p:txBody>
        </p:sp>
        <p:sp>
          <p:nvSpPr>
            <p:cNvPr id="31939" name="TextBox 31938">
              <a:extLst>
                <a:ext uri="{FF2B5EF4-FFF2-40B4-BE49-F238E27FC236}">
                  <a16:creationId xmlns:a16="http://schemas.microsoft.com/office/drawing/2014/main" id="{4E520452-AA17-539F-6136-5B9E79635D84}"/>
                </a:ext>
              </a:extLst>
            </p:cNvPr>
            <p:cNvSpPr txBox="1"/>
            <p:nvPr/>
          </p:nvSpPr>
          <p:spPr bwMode="auto">
            <a:xfrm>
              <a:off x="11543641" y="5509375"/>
              <a:ext cx="41870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ctr" defTabSz="914400" rtl="0" eaLnBrk="0" fontAlgn="base" latinLnBrk="0" hangingPunct="0">
                <a:lnSpc>
                  <a:spcPct val="100000"/>
                </a:lnSpc>
                <a:spcBef>
                  <a:spcPct val="50000"/>
                </a:spcBef>
                <a:spcAft>
                  <a:spcPct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38</a:t>
              </a:r>
            </a:p>
          </p:txBody>
        </p:sp>
        <p:sp>
          <p:nvSpPr>
            <p:cNvPr id="31946" name="TextBox 31945">
              <a:extLst>
                <a:ext uri="{FF2B5EF4-FFF2-40B4-BE49-F238E27FC236}">
                  <a16:creationId xmlns:a16="http://schemas.microsoft.com/office/drawing/2014/main" id="{5311D0F2-8D0F-9526-B876-15F424B7943B}"/>
                </a:ext>
              </a:extLst>
            </p:cNvPr>
            <p:cNvSpPr txBox="1"/>
            <p:nvPr/>
          </p:nvSpPr>
          <p:spPr bwMode="auto">
            <a:xfrm>
              <a:off x="9481579" y="3557034"/>
              <a:ext cx="1201653" cy="7914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ctr" defTabSz="914400" rtl="0" eaLnBrk="0" fontAlgn="base" latinLnBrk="0" hangingPunct="0">
                <a:lnSpc>
                  <a:spcPct val="100000"/>
                </a:lnSpc>
                <a:spcBef>
                  <a:spcPts val="0"/>
                </a:spcBef>
                <a:spcAft>
                  <a:spcPct val="0"/>
                </a:spcAft>
                <a:buClrTx/>
                <a:buSzTx/>
                <a:buFontTx/>
                <a:buNone/>
                <a:tabLst/>
                <a:defRPr/>
              </a:pPr>
              <a:r>
                <a:rPr kumimoji="0" lang="en-US"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24-mo rate</a:t>
              </a:r>
            </a:p>
            <a:p>
              <a:pPr marL="0" marR="0" lvl="0" indent="0" algn="ctr" defTabSz="914400" rtl="0" eaLnBrk="0" fontAlgn="base" latinLnBrk="0" hangingPunct="0">
                <a:lnSpc>
                  <a:spcPct val="100000"/>
                </a:lnSpc>
                <a:spcBef>
                  <a:spcPts val="0"/>
                </a:spcBef>
                <a:spcAft>
                  <a:spcPct val="0"/>
                </a:spcAft>
                <a:buClrTx/>
                <a:buSzTx/>
                <a:buFontTx/>
                <a:buNone/>
                <a:tabLst/>
                <a:defRPr/>
              </a:pPr>
              <a:r>
                <a:rPr kumimoji="0" lang="en-US" b="0" i="0" u="none" strike="noStrike" kern="1200" cap="none" spc="0" normalizeH="0" baseline="0" noProof="0" dirty="0">
                  <a:ln>
                    <a:noFill/>
                  </a:ln>
                  <a:solidFill>
                    <a:srgbClr val="015873"/>
                  </a:solidFill>
                  <a:effectLst/>
                  <a:uLnTx/>
                  <a:uFillTx/>
                  <a:latin typeface="Calibri" panose="020F0502020204030204" pitchFamily="34" charset="0"/>
                  <a:ea typeface="+mn-ea"/>
                  <a:cs typeface="Arial" panose="020B0604020202020204" pitchFamily="34" charset="0"/>
                </a:rPr>
                <a:t>16.7%</a:t>
              </a:r>
            </a:p>
            <a:p>
              <a:pPr marL="0" marR="0" lvl="0" indent="0" algn="ctr" defTabSz="914400" rtl="0" eaLnBrk="0" fontAlgn="base" latinLnBrk="0" hangingPunct="0">
                <a:lnSpc>
                  <a:spcPct val="100000"/>
                </a:lnSpc>
                <a:spcBef>
                  <a:spcPts val="0"/>
                </a:spcBef>
                <a:spcAft>
                  <a:spcPct val="0"/>
                </a:spcAft>
                <a:buClrTx/>
                <a:buSzTx/>
                <a:buFontTx/>
                <a:buNone/>
                <a:tabLst/>
                <a:defRPr/>
              </a:pPr>
              <a:r>
                <a:rPr kumimoji="0" lang="en-US" b="0" i="0" u="none" strike="noStrike" kern="1200" cap="none" spc="0" normalizeH="0" baseline="0" noProof="0" dirty="0">
                  <a:ln>
                    <a:noFill/>
                  </a:ln>
                  <a:solidFill>
                    <a:srgbClr val="E1471D"/>
                  </a:solidFill>
                  <a:effectLst/>
                  <a:uLnTx/>
                  <a:uFillTx/>
                  <a:latin typeface="Calibri" panose="020F0502020204030204" pitchFamily="34" charset="0"/>
                  <a:ea typeface="+mn-ea"/>
                  <a:cs typeface="Arial" panose="020B0604020202020204" pitchFamily="34" charset="0"/>
                </a:rPr>
                <a:t>9.3%</a:t>
              </a:r>
            </a:p>
          </p:txBody>
        </p:sp>
        <p:sp>
          <p:nvSpPr>
            <p:cNvPr id="31947" name="TextBox 31946">
              <a:extLst>
                <a:ext uri="{FF2B5EF4-FFF2-40B4-BE49-F238E27FC236}">
                  <a16:creationId xmlns:a16="http://schemas.microsoft.com/office/drawing/2014/main" id="{7C43E865-65C8-2F60-E90B-49B257DD9DC2}"/>
                </a:ext>
              </a:extLst>
            </p:cNvPr>
            <p:cNvSpPr txBox="1"/>
            <p:nvPr/>
          </p:nvSpPr>
          <p:spPr bwMode="auto">
            <a:xfrm>
              <a:off x="8087971" y="3494933"/>
              <a:ext cx="1201653" cy="7914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ctr" defTabSz="914400" rtl="0" eaLnBrk="0" fontAlgn="base" latinLnBrk="0" hangingPunct="0">
                <a:lnSpc>
                  <a:spcPct val="100000"/>
                </a:lnSpc>
                <a:spcBef>
                  <a:spcPts val="0"/>
                </a:spcBef>
                <a:spcAft>
                  <a:spcPct val="0"/>
                </a:spcAft>
                <a:buClrTx/>
                <a:buSzTx/>
                <a:buFontTx/>
                <a:buNone/>
                <a:tabLst/>
                <a:defRPr/>
              </a:pPr>
              <a:r>
                <a:rPr kumimoji="0" lang="en-US"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12-mo rate</a:t>
              </a:r>
            </a:p>
            <a:p>
              <a:pPr marL="0" marR="0" lvl="0" indent="0" algn="ctr" defTabSz="914400" rtl="0" eaLnBrk="0" fontAlgn="base" latinLnBrk="0" hangingPunct="0">
                <a:lnSpc>
                  <a:spcPct val="100000"/>
                </a:lnSpc>
                <a:spcBef>
                  <a:spcPts val="0"/>
                </a:spcBef>
                <a:spcAft>
                  <a:spcPct val="0"/>
                </a:spcAft>
                <a:buClrTx/>
                <a:buSzTx/>
                <a:buFontTx/>
                <a:buNone/>
                <a:tabLst/>
                <a:defRPr/>
              </a:pPr>
              <a:r>
                <a:rPr kumimoji="0" lang="en-US" b="0" i="0" u="none" strike="noStrike" kern="1200" cap="none" spc="0" normalizeH="0" baseline="0" noProof="0" dirty="0">
                  <a:ln>
                    <a:noFill/>
                  </a:ln>
                  <a:solidFill>
                    <a:srgbClr val="015873"/>
                  </a:solidFill>
                  <a:effectLst/>
                  <a:uLnTx/>
                  <a:uFillTx/>
                  <a:latin typeface="Calibri" panose="020F0502020204030204" pitchFamily="34" charset="0"/>
                  <a:ea typeface="+mn-ea"/>
                  <a:cs typeface="Arial" panose="020B0604020202020204" pitchFamily="34" charset="0"/>
                </a:rPr>
                <a:t>34.1%</a:t>
              </a:r>
            </a:p>
            <a:p>
              <a:pPr marL="0" marR="0" lvl="0" indent="0" algn="ctr" defTabSz="914400" rtl="0" eaLnBrk="0" fontAlgn="base" latinLnBrk="0" hangingPunct="0">
                <a:lnSpc>
                  <a:spcPct val="100000"/>
                </a:lnSpc>
                <a:spcBef>
                  <a:spcPts val="0"/>
                </a:spcBef>
                <a:spcAft>
                  <a:spcPct val="0"/>
                </a:spcAft>
                <a:buClrTx/>
                <a:buSzTx/>
                <a:buFontTx/>
                <a:buNone/>
                <a:tabLst/>
                <a:defRPr/>
              </a:pPr>
              <a:r>
                <a:rPr kumimoji="0" lang="en-US" b="0" i="0" u="none" strike="noStrike" kern="1200" cap="none" spc="0" normalizeH="0" baseline="0" noProof="0" dirty="0">
                  <a:ln>
                    <a:noFill/>
                  </a:ln>
                  <a:solidFill>
                    <a:srgbClr val="E1471D"/>
                  </a:solidFill>
                  <a:effectLst/>
                  <a:uLnTx/>
                  <a:uFillTx/>
                  <a:latin typeface="Calibri" panose="020F0502020204030204" pitchFamily="34" charset="0"/>
                  <a:ea typeface="+mn-ea"/>
                  <a:cs typeface="Arial" panose="020B0604020202020204" pitchFamily="34" charset="0"/>
                </a:rPr>
                <a:t>29.3%</a:t>
              </a:r>
            </a:p>
          </p:txBody>
        </p:sp>
        <p:sp>
          <p:nvSpPr>
            <p:cNvPr id="31948" name="Freeform: Shape 31947">
              <a:extLst>
                <a:ext uri="{FF2B5EF4-FFF2-40B4-BE49-F238E27FC236}">
                  <a16:creationId xmlns:a16="http://schemas.microsoft.com/office/drawing/2014/main" id="{D836EA00-59F1-59FF-48BC-F784715CAF0A}"/>
                </a:ext>
              </a:extLst>
            </p:cNvPr>
            <p:cNvSpPr/>
            <p:nvPr/>
          </p:nvSpPr>
          <p:spPr bwMode="auto">
            <a:xfrm>
              <a:off x="7210301" y="3199105"/>
              <a:ext cx="4467321" cy="2179782"/>
            </a:xfrm>
            <a:custGeom>
              <a:avLst/>
              <a:gdLst>
                <a:gd name="connsiteX0" fmla="*/ 0 w 4467321"/>
                <a:gd name="connsiteY0" fmla="*/ 0 h 2179782"/>
                <a:gd name="connsiteX1" fmla="*/ 86206 w 4467321"/>
                <a:gd name="connsiteY1" fmla="*/ 0 h 2179782"/>
                <a:gd name="connsiteX2" fmla="*/ 86206 w 4467321"/>
                <a:gd name="connsiteY2" fmla="*/ 30788 h 2179782"/>
                <a:gd name="connsiteX3" fmla="*/ 172412 w 4467321"/>
                <a:gd name="connsiteY3" fmla="*/ 30788 h 2179782"/>
                <a:gd name="connsiteX4" fmla="*/ 172412 w 4467321"/>
                <a:gd name="connsiteY4" fmla="*/ 64654 h 2179782"/>
                <a:gd name="connsiteX5" fmla="*/ 230909 w 4467321"/>
                <a:gd name="connsiteY5" fmla="*/ 64654 h 2179782"/>
                <a:gd name="connsiteX6" fmla="*/ 230909 w 4467321"/>
                <a:gd name="connsiteY6" fmla="*/ 98521 h 2179782"/>
                <a:gd name="connsiteX7" fmla="*/ 243224 w 4467321"/>
                <a:gd name="connsiteY7" fmla="*/ 98521 h 2179782"/>
                <a:gd name="connsiteX8" fmla="*/ 243224 w 4467321"/>
                <a:gd name="connsiteY8" fmla="*/ 203200 h 2179782"/>
                <a:gd name="connsiteX9" fmla="*/ 261697 w 4467321"/>
                <a:gd name="connsiteY9" fmla="*/ 203200 h 2179782"/>
                <a:gd name="connsiteX10" fmla="*/ 261697 w 4467321"/>
                <a:gd name="connsiteY10" fmla="*/ 323273 h 2179782"/>
                <a:gd name="connsiteX11" fmla="*/ 270933 w 4467321"/>
                <a:gd name="connsiteY11" fmla="*/ 323273 h 2179782"/>
                <a:gd name="connsiteX12" fmla="*/ 270933 w 4467321"/>
                <a:gd name="connsiteY12" fmla="*/ 415636 h 2179782"/>
                <a:gd name="connsiteX13" fmla="*/ 360218 w 4467321"/>
                <a:gd name="connsiteY13" fmla="*/ 415636 h 2179782"/>
                <a:gd name="connsiteX14" fmla="*/ 360218 w 4467321"/>
                <a:gd name="connsiteY14" fmla="*/ 434109 h 2179782"/>
                <a:gd name="connsiteX15" fmla="*/ 412557 w 4467321"/>
                <a:gd name="connsiteY15" fmla="*/ 434109 h 2179782"/>
                <a:gd name="connsiteX16" fmla="*/ 412557 w 4467321"/>
                <a:gd name="connsiteY16" fmla="*/ 464897 h 2179782"/>
                <a:gd name="connsiteX17" fmla="*/ 461818 w 4467321"/>
                <a:gd name="connsiteY17" fmla="*/ 464897 h 2179782"/>
                <a:gd name="connsiteX18" fmla="*/ 461818 w 4467321"/>
                <a:gd name="connsiteY18" fmla="*/ 511079 h 2179782"/>
                <a:gd name="connsiteX19" fmla="*/ 489527 w 4467321"/>
                <a:gd name="connsiteY19" fmla="*/ 511079 h 2179782"/>
                <a:gd name="connsiteX20" fmla="*/ 489527 w 4467321"/>
                <a:gd name="connsiteY20" fmla="*/ 609600 h 2179782"/>
                <a:gd name="connsiteX21" fmla="*/ 517236 w 4467321"/>
                <a:gd name="connsiteY21" fmla="*/ 609600 h 2179782"/>
                <a:gd name="connsiteX22" fmla="*/ 517236 w 4467321"/>
                <a:gd name="connsiteY22" fmla="*/ 763539 h 2179782"/>
                <a:gd name="connsiteX23" fmla="*/ 566497 w 4467321"/>
                <a:gd name="connsiteY23" fmla="*/ 763539 h 2179782"/>
                <a:gd name="connsiteX24" fmla="*/ 566497 w 4467321"/>
                <a:gd name="connsiteY24" fmla="*/ 806642 h 2179782"/>
                <a:gd name="connsiteX25" fmla="*/ 628073 w 4467321"/>
                <a:gd name="connsiteY25" fmla="*/ 806642 h 2179782"/>
                <a:gd name="connsiteX26" fmla="*/ 628073 w 4467321"/>
                <a:gd name="connsiteY26" fmla="*/ 834351 h 2179782"/>
                <a:gd name="connsiteX27" fmla="*/ 723515 w 4467321"/>
                <a:gd name="connsiteY27" fmla="*/ 834351 h 2179782"/>
                <a:gd name="connsiteX28" fmla="*/ 723515 w 4467321"/>
                <a:gd name="connsiteY28" fmla="*/ 883612 h 2179782"/>
                <a:gd name="connsiteX29" fmla="*/ 741988 w 4467321"/>
                <a:gd name="connsiteY29" fmla="*/ 883612 h 2179782"/>
                <a:gd name="connsiteX30" fmla="*/ 741988 w 4467321"/>
                <a:gd name="connsiteY30" fmla="*/ 1049866 h 2179782"/>
                <a:gd name="connsiteX31" fmla="*/ 775854 w 4467321"/>
                <a:gd name="connsiteY31" fmla="*/ 1049866 h 2179782"/>
                <a:gd name="connsiteX32" fmla="*/ 775854 w 4467321"/>
                <a:gd name="connsiteY32" fmla="*/ 1096048 h 2179782"/>
                <a:gd name="connsiteX33" fmla="*/ 843588 w 4467321"/>
                <a:gd name="connsiteY33" fmla="*/ 1096048 h 2179782"/>
                <a:gd name="connsiteX34" fmla="*/ 843588 w 4467321"/>
                <a:gd name="connsiteY34" fmla="*/ 1117600 h 2179782"/>
                <a:gd name="connsiteX35" fmla="*/ 911321 w 4467321"/>
                <a:gd name="connsiteY35" fmla="*/ 1117600 h 2179782"/>
                <a:gd name="connsiteX36" fmla="*/ 911321 w 4467321"/>
                <a:gd name="connsiteY36" fmla="*/ 1126836 h 2179782"/>
                <a:gd name="connsiteX37" fmla="*/ 979054 w 4467321"/>
                <a:gd name="connsiteY37" fmla="*/ 1126836 h 2179782"/>
                <a:gd name="connsiteX38" fmla="*/ 979054 w 4467321"/>
                <a:gd name="connsiteY38" fmla="*/ 1191491 h 2179782"/>
                <a:gd name="connsiteX39" fmla="*/ 991370 w 4467321"/>
                <a:gd name="connsiteY39" fmla="*/ 1191491 h 2179782"/>
                <a:gd name="connsiteX40" fmla="*/ 991370 w 4467321"/>
                <a:gd name="connsiteY40" fmla="*/ 1326957 h 2179782"/>
                <a:gd name="connsiteX41" fmla="*/ 1019079 w 4467321"/>
                <a:gd name="connsiteY41" fmla="*/ 1326957 h 2179782"/>
                <a:gd name="connsiteX42" fmla="*/ 1019079 w 4467321"/>
                <a:gd name="connsiteY42" fmla="*/ 1354666 h 2179782"/>
                <a:gd name="connsiteX43" fmla="*/ 1068339 w 4467321"/>
                <a:gd name="connsiteY43" fmla="*/ 1354666 h 2179782"/>
                <a:gd name="connsiteX44" fmla="*/ 1068339 w 4467321"/>
                <a:gd name="connsiteY44" fmla="*/ 1391612 h 2179782"/>
                <a:gd name="connsiteX45" fmla="*/ 1132994 w 4467321"/>
                <a:gd name="connsiteY45" fmla="*/ 1391612 h 2179782"/>
                <a:gd name="connsiteX46" fmla="*/ 1132994 w 4467321"/>
                <a:gd name="connsiteY46" fmla="*/ 1431636 h 2179782"/>
                <a:gd name="connsiteX47" fmla="*/ 1237673 w 4467321"/>
                <a:gd name="connsiteY47" fmla="*/ 1431636 h 2179782"/>
                <a:gd name="connsiteX48" fmla="*/ 1237673 w 4467321"/>
                <a:gd name="connsiteY48" fmla="*/ 1511685 h 2179782"/>
                <a:gd name="connsiteX49" fmla="*/ 1249988 w 4467321"/>
                <a:gd name="connsiteY49" fmla="*/ 1511685 h 2179782"/>
                <a:gd name="connsiteX50" fmla="*/ 1249988 w 4467321"/>
                <a:gd name="connsiteY50" fmla="*/ 1554788 h 2179782"/>
                <a:gd name="connsiteX51" fmla="*/ 1274618 w 4467321"/>
                <a:gd name="connsiteY51" fmla="*/ 1554788 h 2179782"/>
                <a:gd name="connsiteX52" fmla="*/ 1274618 w 4467321"/>
                <a:gd name="connsiteY52" fmla="*/ 1607127 h 2179782"/>
                <a:gd name="connsiteX53" fmla="*/ 1385454 w 4467321"/>
                <a:gd name="connsiteY53" fmla="*/ 1607127 h 2179782"/>
                <a:gd name="connsiteX54" fmla="*/ 1385454 w 4467321"/>
                <a:gd name="connsiteY54" fmla="*/ 1616363 h 2179782"/>
                <a:gd name="connsiteX55" fmla="*/ 1456267 w 4467321"/>
                <a:gd name="connsiteY55" fmla="*/ 1616363 h 2179782"/>
                <a:gd name="connsiteX56" fmla="*/ 1456267 w 4467321"/>
                <a:gd name="connsiteY56" fmla="*/ 1650230 h 2179782"/>
                <a:gd name="connsiteX57" fmla="*/ 1490133 w 4467321"/>
                <a:gd name="connsiteY57" fmla="*/ 1650230 h 2179782"/>
                <a:gd name="connsiteX58" fmla="*/ 1490133 w 4467321"/>
                <a:gd name="connsiteY58" fmla="*/ 1708727 h 2179782"/>
                <a:gd name="connsiteX59" fmla="*/ 1597891 w 4467321"/>
                <a:gd name="connsiteY59" fmla="*/ 1708727 h 2179782"/>
                <a:gd name="connsiteX60" fmla="*/ 1597891 w 4467321"/>
                <a:gd name="connsiteY60" fmla="*/ 1724121 h 2179782"/>
                <a:gd name="connsiteX61" fmla="*/ 1721042 w 4467321"/>
                <a:gd name="connsiteY61" fmla="*/ 1724121 h 2179782"/>
                <a:gd name="connsiteX62" fmla="*/ 1721042 w 4467321"/>
                <a:gd name="connsiteY62" fmla="*/ 1813406 h 2179782"/>
                <a:gd name="connsiteX63" fmla="*/ 1742594 w 4467321"/>
                <a:gd name="connsiteY63" fmla="*/ 1813406 h 2179782"/>
                <a:gd name="connsiteX64" fmla="*/ 1742594 w 4467321"/>
                <a:gd name="connsiteY64" fmla="*/ 1813406 h 2179782"/>
                <a:gd name="connsiteX65" fmla="*/ 1742594 w 4467321"/>
                <a:gd name="connsiteY65" fmla="*/ 1834957 h 2179782"/>
                <a:gd name="connsiteX66" fmla="*/ 1742594 w 4467321"/>
                <a:gd name="connsiteY66" fmla="*/ 1834957 h 2179782"/>
                <a:gd name="connsiteX67" fmla="*/ 1757988 w 4467321"/>
                <a:gd name="connsiteY67" fmla="*/ 1850351 h 2179782"/>
                <a:gd name="connsiteX68" fmla="*/ 1810327 w 4467321"/>
                <a:gd name="connsiteY68" fmla="*/ 1850351 h 2179782"/>
                <a:gd name="connsiteX69" fmla="*/ 1810327 w 4467321"/>
                <a:gd name="connsiteY69" fmla="*/ 1884218 h 2179782"/>
                <a:gd name="connsiteX70" fmla="*/ 1942715 w 4467321"/>
                <a:gd name="connsiteY70" fmla="*/ 1884218 h 2179782"/>
                <a:gd name="connsiteX71" fmla="*/ 1942715 w 4467321"/>
                <a:gd name="connsiteY71" fmla="*/ 1915006 h 2179782"/>
                <a:gd name="connsiteX72" fmla="*/ 1976582 w 4467321"/>
                <a:gd name="connsiteY72" fmla="*/ 1915006 h 2179782"/>
                <a:gd name="connsiteX73" fmla="*/ 1976582 w 4467321"/>
                <a:gd name="connsiteY73" fmla="*/ 1948873 h 2179782"/>
                <a:gd name="connsiteX74" fmla="*/ 2105891 w 4467321"/>
                <a:gd name="connsiteY74" fmla="*/ 1948873 h 2179782"/>
                <a:gd name="connsiteX75" fmla="*/ 2105891 w 4467321"/>
                <a:gd name="connsiteY75" fmla="*/ 1961188 h 2179782"/>
                <a:gd name="connsiteX76" fmla="*/ 2235200 w 4467321"/>
                <a:gd name="connsiteY76" fmla="*/ 1961188 h 2179782"/>
                <a:gd name="connsiteX77" fmla="*/ 2235200 w 4467321"/>
                <a:gd name="connsiteY77" fmla="*/ 1995054 h 2179782"/>
                <a:gd name="connsiteX78" fmla="*/ 2293697 w 4467321"/>
                <a:gd name="connsiteY78" fmla="*/ 1995054 h 2179782"/>
                <a:gd name="connsiteX79" fmla="*/ 2293697 w 4467321"/>
                <a:gd name="connsiteY79" fmla="*/ 2013527 h 2179782"/>
                <a:gd name="connsiteX80" fmla="*/ 2472267 w 4467321"/>
                <a:gd name="connsiteY80" fmla="*/ 2013527 h 2179782"/>
                <a:gd name="connsiteX81" fmla="*/ 2472267 w 4467321"/>
                <a:gd name="connsiteY81" fmla="*/ 2028921 h 2179782"/>
                <a:gd name="connsiteX82" fmla="*/ 2684703 w 4467321"/>
                <a:gd name="connsiteY82" fmla="*/ 2028921 h 2179782"/>
                <a:gd name="connsiteX83" fmla="*/ 2684703 w 4467321"/>
                <a:gd name="connsiteY83" fmla="*/ 2041236 h 2179782"/>
                <a:gd name="connsiteX84" fmla="*/ 2743200 w 4467321"/>
                <a:gd name="connsiteY84" fmla="*/ 2041236 h 2179782"/>
                <a:gd name="connsiteX85" fmla="*/ 2743200 w 4467321"/>
                <a:gd name="connsiteY85" fmla="*/ 2062788 h 2179782"/>
                <a:gd name="connsiteX86" fmla="*/ 2974109 w 4467321"/>
                <a:gd name="connsiteY86" fmla="*/ 2062788 h 2179782"/>
                <a:gd name="connsiteX87" fmla="*/ 2974109 w 4467321"/>
                <a:gd name="connsiteY87" fmla="*/ 2090497 h 2179782"/>
                <a:gd name="connsiteX88" fmla="*/ 3091103 w 4467321"/>
                <a:gd name="connsiteY88" fmla="*/ 2090497 h 2179782"/>
                <a:gd name="connsiteX89" fmla="*/ 3091103 w 4467321"/>
                <a:gd name="connsiteY89" fmla="*/ 2121285 h 2179782"/>
                <a:gd name="connsiteX90" fmla="*/ 3248121 w 4467321"/>
                <a:gd name="connsiteY90" fmla="*/ 2121285 h 2179782"/>
                <a:gd name="connsiteX91" fmla="*/ 3248121 w 4467321"/>
                <a:gd name="connsiteY91" fmla="*/ 2133600 h 2179782"/>
                <a:gd name="connsiteX92" fmla="*/ 3654521 w 4467321"/>
                <a:gd name="connsiteY92" fmla="*/ 2133600 h 2179782"/>
                <a:gd name="connsiteX93" fmla="*/ 3654521 w 4467321"/>
                <a:gd name="connsiteY93" fmla="*/ 2158230 h 2179782"/>
                <a:gd name="connsiteX94" fmla="*/ 3722254 w 4467321"/>
                <a:gd name="connsiteY94" fmla="*/ 2158230 h 2179782"/>
                <a:gd name="connsiteX95" fmla="*/ 3722254 w 4467321"/>
                <a:gd name="connsiteY95" fmla="*/ 2179782 h 2179782"/>
                <a:gd name="connsiteX96" fmla="*/ 4467321 w 4467321"/>
                <a:gd name="connsiteY96" fmla="*/ 2179782 h 21797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Lst>
              <a:rect l="l" t="t" r="r" b="b"/>
              <a:pathLst>
                <a:path w="4467321" h="2179782">
                  <a:moveTo>
                    <a:pt x="0" y="0"/>
                  </a:moveTo>
                  <a:lnTo>
                    <a:pt x="86206" y="0"/>
                  </a:lnTo>
                  <a:lnTo>
                    <a:pt x="86206" y="30788"/>
                  </a:lnTo>
                  <a:lnTo>
                    <a:pt x="172412" y="30788"/>
                  </a:lnTo>
                  <a:lnTo>
                    <a:pt x="172412" y="64654"/>
                  </a:lnTo>
                  <a:lnTo>
                    <a:pt x="230909" y="64654"/>
                  </a:lnTo>
                  <a:lnTo>
                    <a:pt x="230909" y="98521"/>
                  </a:lnTo>
                  <a:lnTo>
                    <a:pt x="243224" y="98521"/>
                  </a:lnTo>
                  <a:lnTo>
                    <a:pt x="243224" y="203200"/>
                  </a:lnTo>
                  <a:lnTo>
                    <a:pt x="261697" y="203200"/>
                  </a:lnTo>
                  <a:lnTo>
                    <a:pt x="261697" y="323273"/>
                  </a:lnTo>
                  <a:lnTo>
                    <a:pt x="270933" y="323273"/>
                  </a:lnTo>
                  <a:lnTo>
                    <a:pt x="270933" y="415636"/>
                  </a:lnTo>
                  <a:lnTo>
                    <a:pt x="360218" y="415636"/>
                  </a:lnTo>
                  <a:lnTo>
                    <a:pt x="360218" y="434109"/>
                  </a:lnTo>
                  <a:lnTo>
                    <a:pt x="412557" y="434109"/>
                  </a:lnTo>
                  <a:lnTo>
                    <a:pt x="412557" y="464897"/>
                  </a:lnTo>
                  <a:lnTo>
                    <a:pt x="461818" y="464897"/>
                  </a:lnTo>
                  <a:lnTo>
                    <a:pt x="461818" y="511079"/>
                  </a:lnTo>
                  <a:lnTo>
                    <a:pt x="489527" y="511079"/>
                  </a:lnTo>
                  <a:lnTo>
                    <a:pt x="489527" y="609600"/>
                  </a:lnTo>
                  <a:lnTo>
                    <a:pt x="517236" y="609600"/>
                  </a:lnTo>
                  <a:lnTo>
                    <a:pt x="517236" y="763539"/>
                  </a:lnTo>
                  <a:lnTo>
                    <a:pt x="566497" y="763539"/>
                  </a:lnTo>
                  <a:lnTo>
                    <a:pt x="566497" y="806642"/>
                  </a:lnTo>
                  <a:lnTo>
                    <a:pt x="628073" y="806642"/>
                  </a:lnTo>
                  <a:lnTo>
                    <a:pt x="628073" y="834351"/>
                  </a:lnTo>
                  <a:lnTo>
                    <a:pt x="723515" y="834351"/>
                  </a:lnTo>
                  <a:lnTo>
                    <a:pt x="723515" y="883612"/>
                  </a:lnTo>
                  <a:lnTo>
                    <a:pt x="741988" y="883612"/>
                  </a:lnTo>
                  <a:lnTo>
                    <a:pt x="741988" y="1049866"/>
                  </a:lnTo>
                  <a:lnTo>
                    <a:pt x="775854" y="1049866"/>
                  </a:lnTo>
                  <a:lnTo>
                    <a:pt x="775854" y="1096048"/>
                  </a:lnTo>
                  <a:lnTo>
                    <a:pt x="843588" y="1096048"/>
                  </a:lnTo>
                  <a:lnTo>
                    <a:pt x="843588" y="1117600"/>
                  </a:lnTo>
                  <a:lnTo>
                    <a:pt x="911321" y="1117600"/>
                  </a:lnTo>
                  <a:lnTo>
                    <a:pt x="911321" y="1126836"/>
                  </a:lnTo>
                  <a:lnTo>
                    <a:pt x="979054" y="1126836"/>
                  </a:lnTo>
                  <a:lnTo>
                    <a:pt x="979054" y="1191491"/>
                  </a:lnTo>
                  <a:lnTo>
                    <a:pt x="991370" y="1191491"/>
                  </a:lnTo>
                  <a:lnTo>
                    <a:pt x="991370" y="1326957"/>
                  </a:lnTo>
                  <a:lnTo>
                    <a:pt x="1019079" y="1326957"/>
                  </a:lnTo>
                  <a:lnTo>
                    <a:pt x="1019079" y="1354666"/>
                  </a:lnTo>
                  <a:lnTo>
                    <a:pt x="1068339" y="1354666"/>
                  </a:lnTo>
                  <a:lnTo>
                    <a:pt x="1068339" y="1391612"/>
                  </a:lnTo>
                  <a:lnTo>
                    <a:pt x="1132994" y="1391612"/>
                  </a:lnTo>
                  <a:lnTo>
                    <a:pt x="1132994" y="1431636"/>
                  </a:lnTo>
                  <a:lnTo>
                    <a:pt x="1237673" y="1431636"/>
                  </a:lnTo>
                  <a:lnTo>
                    <a:pt x="1237673" y="1511685"/>
                  </a:lnTo>
                  <a:lnTo>
                    <a:pt x="1249988" y="1511685"/>
                  </a:lnTo>
                  <a:lnTo>
                    <a:pt x="1249988" y="1554788"/>
                  </a:lnTo>
                  <a:lnTo>
                    <a:pt x="1274618" y="1554788"/>
                  </a:lnTo>
                  <a:lnTo>
                    <a:pt x="1274618" y="1607127"/>
                  </a:lnTo>
                  <a:lnTo>
                    <a:pt x="1385454" y="1607127"/>
                  </a:lnTo>
                  <a:lnTo>
                    <a:pt x="1385454" y="1616363"/>
                  </a:lnTo>
                  <a:lnTo>
                    <a:pt x="1456267" y="1616363"/>
                  </a:lnTo>
                  <a:lnTo>
                    <a:pt x="1456267" y="1650230"/>
                  </a:lnTo>
                  <a:lnTo>
                    <a:pt x="1490133" y="1650230"/>
                  </a:lnTo>
                  <a:lnTo>
                    <a:pt x="1490133" y="1708727"/>
                  </a:lnTo>
                  <a:lnTo>
                    <a:pt x="1597891" y="1708727"/>
                  </a:lnTo>
                  <a:lnTo>
                    <a:pt x="1597891" y="1724121"/>
                  </a:lnTo>
                  <a:lnTo>
                    <a:pt x="1721042" y="1724121"/>
                  </a:lnTo>
                  <a:lnTo>
                    <a:pt x="1721042" y="1813406"/>
                  </a:lnTo>
                  <a:lnTo>
                    <a:pt x="1742594" y="1813406"/>
                  </a:lnTo>
                  <a:lnTo>
                    <a:pt x="1742594" y="1813406"/>
                  </a:lnTo>
                  <a:lnTo>
                    <a:pt x="1742594" y="1834957"/>
                  </a:lnTo>
                  <a:lnTo>
                    <a:pt x="1742594" y="1834957"/>
                  </a:lnTo>
                  <a:lnTo>
                    <a:pt x="1757988" y="1850351"/>
                  </a:lnTo>
                  <a:lnTo>
                    <a:pt x="1810327" y="1850351"/>
                  </a:lnTo>
                  <a:lnTo>
                    <a:pt x="1810327" y="1884218"/>
                  </a:lnTo>
                  <a:lnTo>
                    <a:pt x="1942715" y="1884218"/>
                  </a:lnTo>
                  <a:lnTo>
                    <a:pt x="1942715" y="1915006"/>
                  </a:lnTo>
                  <a:lnTo>
                    <a:pt x="1976582" y="1915006"/>
                  </a:lnTo>
                  <a:lnTo>
                    <a:pt x="1976582" y="1948873"/>
                  </a:lnTo>
                  <a:lnTo>
                    <a:pt x="2105891" y="1948873"/>
                  </a:lnTo>
                  <a:lnTo>
                    <a:pt x="2105891" y="1961188"/>
                  </a:lnTo>
                  <a:lnTo>
                    <a:pt x="2235200" y="1961188"/>
                  </a:lnTo>
                  <a:lnTo>
                    <a:pt x="2235200" y="1995054"/>
                  </a:lnTo>
                  <a:lnTo>
                    <a:pt x="2293697" y="1995054"/>
                  </a:lnTo>
                  <a:lnTo>
                    <a:pt x="2293697" y="2013527"/>
                  </a:lnTo>
                  <a:lnTo>
                    <a:pt x="2472267" y="2013527"/>
                  </a:lnTo>
                  <a:lnTo>
                    <a:pt x="2472267" y="2028921"/>
                  </a:lnTo>
                  <a:lnTo>
                    <a:pt x="2684703" y="2028921"/>
                  </a:lnTo>
                  <a:lnTo>
                    <a:pt x="2684703" y="2041236"/>
                  </a:lnTo>
                  <a:lnTo>
                    <a:pt x="2743200" y="2041236"/>
                  </a:lnTo>
                  <a:lnTo>
                    <a:pt x="2743200" y="2062788"/>
                  </a:lnTo>
                  <a:lnTo>
                    <a:pt x="2974109" y="2062788"/>
                  </a:lnTo>
                  <a:lnTo>
                    <a:pt x="2974109" y="2090497"/>
                  </a:lnTo>
                  <a:lnTo>
                    <a:pt x="3091103" y="2090497"/>
                  </a:lnTo>
                  <a:lnTo>
                    <a:pt x="3091103" y="2121285"/>
                  </a:lnTo>
                  <a:lnTo>
                    <a:pt x="3248121" y="2121285"/>
                  </a:lnTo>
                  <a:lnTo>
                    <a:pt x="3248121" y="2133600"/>
                  </a:lnTo>
                  <a:lnTo>
                    <a:pt x="3654521" y="2133600"/>
                  </a:lnTo>
                  <a:lnTo>
                    <a:pt x="3654521" y="2158230"/>
                  </a:lnTo>
                  <a:lnTo>
                    <a:pt x="3722254" y="2158230"/>
                  </a:lnTo>
                  <a:lnTo>
                    <a:pt x="3722254" y="2179782"/>
                  </a:lnTo>
                  <a:lnTo>
                    <a:pt x="4467321" y="2179782"/>
                  </a:lnTo>
                </a:path>
              </a:pathLst>
            </a:custGeom>
            <a:noFill/>
            <a:ln w="28575">
              <a:solidFill>
                <a:schemeClr val="accent3"/>
              </a:solidFill>
              <a:miter lim="800000"/>
              <a:headEnd/>
              <a:tailEnd/>
            </a:ln>
          </p:spPr>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1800" b="1" i="0" u="none" strike="noStrike" kern="120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endParaRPr>
            </a:p>
          </p:txBody>
        </p:sp>
      </p:grpSp>
      <p:sp>
        <p:nvSpPr>
          <p:cNvPr id="32000" name="Rectangle 31999">
            <a:extLst>
              <a:ext uri="{FF2B5EF4-FFF2-40B4-BE49-F238E27FC236}">
                <a16:creationId xmlns:a16="http://schemas.microsoft.com/office/drawing/2014/main" id="{331AC9C5-1491-74D1-847D-8C52AA86882C}"/>
              </a:ext>
            </a:extLst>
          </p:cNvPr>
          <p:cNvSpPr/>
          <p:nvPr/>
        </p:nvSpPr>
        <p:spPr bwMode="auto">
          <a:xfrm>
            <a:off x="850598" y="1465848"/>
            <a:ext cx="5276512" cy="459340"/>
          </a:xfrm>
          <a:prstGeom prst="rect">
            <a:avLst/>
          </a:prstGeom>
          <a:solidFill>
            <a:schemeClr val="tx1"/>
          </a:solidFill>
          <a:ln w="0">
            <a:solidFill>
              <a:schemeClr val="tx1"/>
            </a:solidFill>
            <a:miter lim="800000"/>
            <a:headEnd/>
            <a:tailEnd/>
          </a:ln>
        </p:spPr>
        <p:txBody>
          <a:bodyPr rtlCol="0" anchor="b"/>
          <a:lstStyle/>
          <a:p>
            <a:pPr marL="0" marR="0" lvl="0" indent="0" algn="ctr" defTabSz="914400" rtl="0" eaLnBrk="1" fontAlgn="base" latinLnBrk="0" hangingPunct="1">
              <a:lnSpc>
                <a:spcPct val="100000"/>
              </a:lnSpc>
              <a:spcBef>
                <a:spcPct val="35000"/>
              </a:spcBef>
              <a:spcAft>
                <a:spcPct val="25000"/>
              </a:spcAft>
              <a:buClr>
                <a:srgbClr val="015873"/>
              </a:buClr>
              <a:buSzTx/>
              <a:buFontTx/>
              <a:buNone/>
              <a:tabLst/>
              <a:defRPr/>
            </a:pPr>
            <a:r>
              <a:rPr kumimoji="0" lang="en-US" sz="1800" b="1"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OS at Final Analysis</a:t>
            </a:r>
          </a:p>
        </p:txBody>
      </p:sp>
    </p:spTree>
    <p:extLst>
      <p:ext uri="{BB962C8B-B14F-4D97-AF65-F5344CB8AC3E}">
        <p14:creationId xmlns:p14="http://schemas.microsoft.com/office/powerpoint/2010/main" val="247907956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7">
            <a:extLst>
              <a:ext uri="{FF2B5EF4-FFF2-40B4-BE49-F238E27FC236}">
                <a16:creationId xmlns:a16="http://schemas.microsoft.com/office/drawing/2014/main" id="{0E81FCD2-40DC-4171-ABA4-037A09681174}"/>
              </a:ext>
            </a:extLst>
          </p:cNvPr>
          <p:cNvSpPr>
            <a:spLocks noGrp="1" noChangeArrowheads="1"/>
          </p:cNvSpPr>
          <p:nvPr>
            <p:ph type="title"/>
          </p:nvPr>
        </p:nvSpPr>
        <p:spPr/>
        <p:txBody>
          <a:bodyPr>
            <a:normAutofit/>
          </a:bodyPr>
          <a:lstStyle/>
          <a:p>
            <a:pPr eaLnBrk="1" hangingPunct="1"/>
            <a:r>
              <a:rPr lang="en-US" altLang="en-US" sz="4000" dirty="0"/>
              <a:t>Optimal Sequencing of </a:t>
            </a:r>
            <a:br>
              <a:rPr lang="en-US" altLang="en-US" sz="4000" dirty="0"/>
            </a:br>
            <a:r>
              <a:rPr lang="en-US" altLang="en-US" sz="4000" dirty="0"/>
              <a:t>Second-line Therapy</a:t>
            </a:r>
          </a:p>
        </p:txBody>
      </p:sp>
    </p:spTree>
    <p:extLst>
      <p:ext uri="{BB962C8B-B14F-4D97-AF65-F5344CB8AC3E}">
        <p14:creationId xmlns:p14="http://schemas.microsoft.com/office/powerpoint/2010/main" val="91777635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p:txBody>
          <a:bodyPr/>
          <a:lstStyle/>
          <a:p>
            <a:r>
              <a:rPr lang="en-US" dirty="0"/>
              <a:t>Options for Second-line Therapy</a:t>
            </a:r>
          </a:p>
        </p:txBody>
      </p:sp>
      <p:cxnSp>
        <p:nvCxnSpPr>
          <p:cNvPr id="26" name="Conector angular 25"/>
          <p:cNvCxnSpPr>
            <a:cxnSpLocks/>
          </p:cNvCxnSpPr>
          <p:nvPr/>
        </p:nvCxnSpPr>
        <p:spPr>
          <a:xfrm rot="16200000" flipH="1">
            <a:off x="4437348" y="3058858"/>
            <a:ext cx="2613419" cy="703384"/>
          </a:xfrm>
          <a:prstGeom prst="bentConnector3">
            <a:avLst>
              <a:gd name="adj1" fmla="val 50000"/>
            </a:avLst>
          </a:prstGeom>
          <a:ln w="28575">
            <a:solidFill>
              <a:schemeClr val="bg1"/>
            </a:solidFill>
            <a:headEnd type="none" w="med" len="med"/>
            <a:tailEnd type="triangle" w="med" len="med"/>
          </a:ln>
          <a:effectLst/>
        </p:spPr>
        <p:style>
          <a:lnRef idx="2">
            <a:schemeClr val="accent1"/>
          </a:lnRef>
          <a:fillRef idx="0">
            <a:schemeClr val="accent1"/>
          </a:fillRef>
          <a:effectRef idx="1">
            <a:schemeClr val="accent1"/>
          </a:effectRef>
          <a:fontRef idx="minor">
            <a:schemeClr val="tx1"/>
          </a:fontRef>
        </p:style>
      </p:cxnSp>
      <p:cxnSp>
        <p:nvCxnSpPr>
          <p:cNvPr id="36" name="Conector angular 35"/>
          <p:cNvCxnSpPr>
            <a:cxnSpLocks/>
          </p:cNvCxnSpPr>
          <p:nvPr/>
        </p:nvCxnSpPr>
        <p:spPr>
          <a:xfrm rot="5400000">
            <a:off x="2048072" y="1365294"/>
            <a:ext cx="2605746" cy="4082840"/>
          </a:xfrm>
          <a:prstGeom prst="bentConnector3">
            <a:avLst>
              <a:gd name="adj1" fmla="val 50000"/>
            </a:avLst>
          </a:prstGeom>
          <a:ln w="28575">
            <a:solidFill>
              <a:schemeClr val="bg1"/>
            </a:solidFill>
            <a:headEnd type="none" w="med" len="med"/>
            <a:tailEnd type="triangle" w="med" len="med"/>
          </a:ln>
          <a:effectLst/>
        </p:spPr>
        <p:style>
          <a:lnRef idx="2">
            <a:schemeClr val="accent1"/>
          </a:lnRef>
          <a:fillRef idx="0">
            <a:schemeClr val="accent1"/>
          </a:fillRef>
          <a:effectRef idx="1">
            <a:schemeClr val="accent1"/>
          </a:effectRef>
          <a:fontRef idx="minor">
            <a:schemeClr val="tx1"/>
          </a:fontRef>
        </p:style>
      </p:cxnSp>
      <p:cxnSp>
        <p:nvCxnSpPr>
          <p:cNvPr id="40" name="Conector angular 39"/>
          <p:cNvCxnSpPr>
            <a:cxnSpLocks/>
          </p:cNvCxnSpPr>
          <p:nvPr/>
        </p:nvCxnSpPr>
        <p:spPr>
          <a:xfrm rot="5400000">
            <a:off x="3240792" y="2565686"/>
            <a:ext cx="2613419" cy="1689728"/>
          </a:xfrm>
          <a:prstGeom prst="bentConnector3">
            <a:avLst>
              <a:gd name="adj1" fmla="val 50000"/>
            </a:avLst>
          </a:prstGeom>
          <a:ln w="28575">
            <a:solidFill>
              <a:schemeClr val="bg1"/>
            </a:solidFill>
            <a:headEnd type="none" w="med" len="med"/>
            <a:tailEnd type="triangle" w="med" len="med"/>
          </a:ln>
          <a:effectLst/>
        </p:spPr>
        <p:style>
          <a:lnRef idx="2">
            <a:schemeClr val="accent1"/>
          </a:lnRef>
          <a:fillRef idx="0">
            <a:schemeClr val="accent1"/>
          </a:fillRef>
          <a:effectRef idx="1">
            <a:schemeClr val="accent1"/>
          </a:effectRef>
          <a:fontRef idx="minor">
            <a:schemeClr val="tx1"/>
          </a:fontRef>
        </p:style>
      </p:cxnSp>
      <p:grpSp>
        <p:nvGrpSpPr>
          <p:cNvPr id="7" name="Group 6">
            <a:extLst>
              <a:ext uri="{FF2B5EF4-FFF2-40B4-BE49-F238E27FC236}">
                <a16:creationId xmlns:a16="http://schemas.microsoft.com/office/drawing/2014/main" id="{F63A7441-D1A4-47A8-935F-97FD30F8D2D1}"/>
              </a:ext>
            </a:extLst>
          </p:cNvPr>
          <p:cNvGrpSpPr/>
          <p:nvPr/>
        </p:nvGrpSpPr>
        <p:grpSpPr>
          <a:xfrm>
            <a:off x="3077363" y="5465197"/>
            <a:ext cx="2031724" cy="379656"/>
            <a:chOff x="609759" y="5982203"/>
            <a:chExt cx="2031724" cy="379656"/>
          </a:xfrm>
        </p:grpSpPr>
        <p:sp>
          <p:nvSpPr>
            <p:cNvPr id="3" name="CuadroTexto 2">
              <a:extLst>
                <a:ext uri="{FF2B5EF4-FFF2-40B4-BE49-F238E27FC236}">
                  <a16:creationId xmlns:a16="http://schemas.microsoft.com/office/drawing/2014/main" id="{FE7FDFAA-0DBE-2646-BB1C-92A7D6CC60E5}"/>
                </a:ext>
              </a:extLst>
            </p:cNvPr>
            <p:cNvSpPr txBox="1"/>
            <p:nvPr/>
          </p:nvSpPr>
          <p:spPr>
            <a:xfrm>
              <a:off x="1065025" y="5982203"/>
              <a:ext cx="1576458" cy="379656"/>
            </a:xfrm>
            <a:prstGeom prst="rect">
              <a:avLst/>
            </a:prstGeom>
            <a:noFill/>
          </p:spPr>
          <p:txBody>
            <a:bodyPr wrap="none" rtlCol="0">
              <a:spAutoFit/>
            </a:bodyPr>
            <a:lstStyle/>
            <a:p>
              <a:pPr marL="0" marR="0" lvl="0" indent="0" algn="l" defTabSz="609585"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a:ea typeface="+mn-ea"/>
                  <a:cs typeface="Arial" panose="020B0604020202020204" pitchFamily="34" charset="0"/>
                </a:rPr>
                <a:t>Based on RCTs</a:t>
              </a:r>
            </a:p>
          </p:txBody>
        </p:sp>
        <p:cxnSp>
          <p:nvCxnSpPr>
            <p:cNvPr id="6" name="Conector recto 5">
              <a:extLst>
                <a:ext uri="{FF2B5EF4-FFF2-40B4-BE49-F238E27FC236}">
                  <a16:creationId xmlns:a16="http://schemas.microsoft.com/office/drawing/2014/main" id="{BD325977-D836-3141-AB2F-1CA49D990560}"/>
                </a:ext>
              </a:extLst>
            </p:cNvPr>
            <p:cNvCxnSpPr>
              <a:cxnSpLocks/>
            </p:cNvCxnSpPr>
            <p:nvPr/>
          </p:nvCxnSpPr>
          <p:spPr>
            <a:xfrm>
              <a:off x="609759" y="6187387"/>
              <a:ext cx="398889" cy="0"/>
            </a:xfrm>
            <a:prstGeom prst="line">
              <a:avLst/>
            </a:prstGeom>
            <a:ln>
              <a:solidFill>
                <a:schemeClr val="bg1"/>
              </a:solidFill>
            </a:ln>
            <a:effectLst/>
          </p:spPr>
          <p:style>
            <a:lnRef idx="2">
              <a:schemeClr val="dk1"/>
            </a:lnRef>
            <a:fillRef idx="0">
              <a:schemeClr val="dk1"/>
            </a:fillRef>
            <a:effectRef idx="1">
              <a:schemeClr val="dk1"/>
            </a:effectRef>
            <a:fontRef idx="minor">
              <a:schemeClr val="tx1"/>
            </a:fontRef>
          </p:style>
        </p:cxnSp>
      </p:grpSp>
      <p:sp>
        <p:nvSpPr>
          <p:cNvPr id="5" name="CuadroTexto 22">
            <a:extLst>
              <a:ext uri="{FF2B5EF4-FFF2-40B4-BE49-F238E27FC236}">
                <a16:creationId xmlns:a16="http://schemas.microsoft.com/office/drawing/2014/main" id="{F4FEB811-7606-41CA-902F-CA2D36548BA7}"/>
              </a:ext>
            </a:extLst>
          </p:cNvPr>
          <p:cNvSpPr txBox="1"/>
          <p:nvPr/>
        </p:nvSpPr>
        <p:spPr>
          <a:xfrm>
            <a:off x="262877" y="4742886"/>
            <a:ext cx="2155648" cy="461665"/>
          </a:xfrm>
          <a:prstGeom prst="rect">
            <a:avLst/>
          </a:prstGeom>
          <a:solidFill>
            <a:schemeClr val="accent3"/>
          </a:solidFill>
          <a:ln w="19050" cmpd="sng">
            <a:noFill/>
          </a:ln>
        </p:spPr>
        <p:style>
          <a:lnRef idx="2">
            <a:schemeClr val="dk1"/>
          </a:lnRef>
          <a:fillRef idx="1">
            <a:schemeClr val="lt1"/>
          </a:fillRef>
          <a:effectRef idx="0">
            <a:schemeClr val="dk1"/>
          </a:effectRef>
          <a:fontRef idx="minor">
            <a:schemeClr val="dk1"/>
          </a:fontRef>
        </p:style>
        <p:txBody>
          <a:bodyPr wrap="square" rtlCol="0">
            <a:spAutoFit/>
          </a:bodyPr>
          <a:lstStyle/>
          <a:p>
            <a:pPr marL="0" marR="0" lvl="0" indent="0" algn="ctr" defTabSz="609585"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FFFFFF"/>
                </a:solidFill>
                <a:effectLst/>
                <a:uLnTx/>
                <a:uFillTx/>
                <a:latin typeface="Calibri"/>
                <a:ea typeface="+mn-ea"/>
                <a:cs typeface="+mn-cs"/>
              </a:rPr>
              <a:t>Regorafenib</a:t>
            </a:r>
          </a:p>
        </p:txBody>
      </p:sp>
      <p:sp>
        <p:nvSpPr>
          <p:cNvPr id="9" name="CuadroTexto 28">
            <a:extLst>
              <a:ext uri="{FF2B5EF4-FFF2-40B4-BE49-F238E27FC236}">
                <a16:creationId xmlns:a16="http://schemas.microsoft.com/office/drawing/2014/main" id="{69971F9F-CC5A-4B3C-AFBE-D7278A1E0F8F}"/>
              </a:ext>
            </a:extLst>
          </p:cNvPr>
          <p:cNvSpPr txBox="1"/>
          <p:nvPr/>
        </p:nvSpPr>
        <p:spPr>
          <a:xfrm>
            <a:off x="2484560" y="4725362"/>
            <a:ext cx="2155648" cy="461665"/>
          </a:xfrm>
          <a:prstGeom prst="rect">
            <a:avLst/>
          </a:prstGeom>
          <a:solidFill>
            <a:schemeClr val="accent3"/>
          </a:solidFill>
          <a:ln w="19050" cmpd="sng">
            <a:noFill/>
            <a:prstDash val="solid"/>
          </a:ln>
        </p:spPr>
        <p:style>
          <a:lnRef idx="2">
            <a:schemeClr val="dk1"/>
          </a:lnRef>
          <a:fillRef idx="1">
            <a:schemeClr val="lt1"/>
          </a:fillRef>
          <a:effectRef idx="0">
            <a:schemeClr val="dk1"/>
          </a:effectRef>
          <a:fontRef idx="minor">
            <a:schemeClr val="dk1"/>
          </a:fontRef>
        </p:style>
        <p:txBody>
          <a:bodyPr wrap="square" rtlCol="0">
            <a:spAutoFit/>
          </a:bodyPr>
          <a:lstStyle/>
          <a:p>
            <a:pPr marL="0" marR="0" lvl="0" indent="0" algn="ctr" defTabSz="609585"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FFFFFF"/>
                </a:solidFill>
                <a:effectLst/>
                <a:uLnTx/>
                <a:uFillTx/>
                <a:latin typeface="Calibri"/>
                <a:ea typeface="+mn-ea"/>
                <a:cs typeface="+mn-cs"/>
              </a:rPr>
              <a:t>Cabozantinib</a:t>
            </a:r>
          </a:p>
        </p:txBody>
      </p:sp>
      <p:sp>
        <p:nvSpPr>
          <p:cNvPr id="10" name="CuadroTexto 34">
            <a:extLst>
              <a:ext uri="{FF2B5EF4-FFF2-40B4-BE49-F238E27FC236}">
                <a16:creationId xmlns:a16="http://schemas.microsoft.com/office/drawing/2014/main" id="{5F2BD905-FAE1-41BB-B739-A59297D7BB15}"/>
              </a:ext>
            </a:extLst>
          </p:cNvPr>
          <p:cNvSpPr txBox="1"/>
          <p:nvPr/>
        </p:nvSpPr>
        <p:spPr>
          <a:xfrm>
            <a:off x="7380520" y="5325745"/>
            <a:ext cx="2546668" cy="461665"/>
          </a:xfrm>
          <a:prstGeom prst="rect">
            <a:avLst/>
          </a:prstGeom>
          <a:solidFill>
            <a:schemeClr val="accent3"/>
          </a:solidFill>
          <a:ln w="19050" cmpd="sng">
            <a:noFill/>
            <a:prstDash val="lgDash"/>
          </a:ln>
        </p:spPr>
        <p:style>
          <a:lnRef idx="2">
            <a:schemeClr val="dk1"/>
          </a:lnRef>
          <a:fillRef idx="1">
            <a:schemeClr val="lt1"/>
          </a:fillRef>
          <a:effectRef idx="0">
            <a:schemeClr val="dk1"/>
          </a:effectRef>
          <a:fontRef idx="minor">
            <a:schemeClr val="dk1"/>
          </a:fontRef>
        </p:style>
        <p:txBody>
          <a:bodyPr wrap="square" rtlCol="0">
            <a:spAutoFit/>
          </a:bodyPr>
          <a:lstStyle/>
          <a:p>
            <a:pPr marL="0" marR="0" lvl="0" indent="0" algn="ctr" defTabSz="609585"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FFFFFF"/>
                </a:solidFill>
                <a:effectLst/>
                <a:uLnTx/>
                <a:uFillTx/>
                <a:latin typeface="Calibri"/>
                <a:ea typeface="+mn-ea"/>
                <a:cs typeface="+mn-cs"/>
              </a:rPr>
              <a:t>Pembrolizumab</a:t>
            </a:r>
          </a:p>
        </p:txBody>
      </p:sp>
      <p:sp>
        <p:nvSpPr>
          <p:cNvPr id="11" name="CuadroTexto 38">
            <a:extLst>
              <a:ext uri="{FF2B5EF4-FFF2-40B4-BE49-F238E27FC236}">
                <a16:creationId xmlns:a16="http://schemas.microsoft.com/office/drawing/2014/main" id="{88BA6B52-7604-46ED-8EC8-766CA9EEAECC}"/>
              </a:ext>
            </a:extLst>
          </p:cNvPr>
          <p:cNvSpPr txBox="1"/>
          <p:nvPr/>
        </p:nvSpPr>
        <p:spPr>
          <a:xfrm>
            <a:off x="4706243" y="4733631"/>
            <a:ext cx="2336800" cy="461665"/>
          </a:xfrm>
          <a:prstGeom prst="rect">
            <a:avLst/>
          </a:prstGeom>
          <a:solidFill>
            <a:schemeClr val="accent3"/>
          </a:solidFill>
          <a:ln w="19050" cmpd="sng">
            <a:noFill/>
          </a:ln>
        </p:spPr>
        <p:style>
          <a:lnRef idx="2">
            <a:schemeClr val="dk1"/>
          </a:lnRef>
          <a:fillRef idx="1">
            <a:schemeClr val="lt1"/>
          </a:fillRef>
          <a:effectRef idx="0">
            <a:schemeClr val="dk1"/>
          </a:effectRef>
          <a:fontRef idx="minor">
            <a:schemeClr val="dk1"/>
          </a:fontRef>
        </p:style>
        <p:txBody>
          <a:bodyPr wrap="square" rtlCol="0">
            <a:spAutoFit/>
          </a:bodyPr>
          <a:lstStyle/>
          <a:p>
            <a:pPr marL="0" marR="0" lvl="0" indent="0" algn="ctr" defTabSz="609585"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FFFFFF"/>
                </a:solidFill>
                <a:effectLst/>
                <a:uLnTx/>
                <a:uFillTx/>
                <a:latin typeface="Calibri"/>
                <a:ea typeface="+mn-ea"/>
                <a:cs typeface="+mn-cs"/>
              </a:rPr>
              <a:t>Ramucirumab</a:t>
            </a:r>
          </a:p>
        </p:txBody>
      </p:sp>
      <p:sp>
        <p:nvSpPr>
          <p:cNvPr id="12" name="CuadroTexto 44">
            <a:extLst>
              <a:ext uri="{FF2B5EF4-FFF2-40B4-BE49-F238E27FC236}">
                <a16:creationId xmlns:a16="http://schemas.microsoft.com/office/drawing/2014/main" id="{7033C6E8-529B-4ED2-AEF6-A4A77AB304E1}"/>
              </a:ext>
            </a:extLst>
          </p:cNvPr>
          <p:cNvSpPr txBox="1"/>
          <p:nvPr/>
        </p:nvSpPr>
        <p:spPr>
          <a:xfrm>
            <a:off x="9988254" y="5325745"/>
            <a:ext cx="1930400" cy="830997"/>
          </a:xfrm>
          <a:prstGeom prst="rect">
            <a:avLst/>
          </a:prstGeom>
          <a:solidFill>
            <a:schemeClr val="accent3"/>
          </a:solidFill>
          <a:ln w="19050" cmpd="sng">
            <a:noFill/>
            <a:prstDash val="lgDash"/>
          </a:ln>
        </p:spPr>
        <p:style>
          <a:lnRef idx="2">
            <a:schemeClr val="dk1"/>
          </a:lnRef>
          <a:fillRef idx="1">
            <a:schemeClr val="lt1"/>
          </a:fillRef>
          <a:effectRef idx="0">
            <a:schemeClr val="dk1"/>
          </a:effectRef>
          <a:fontRef idx="minor">
            <a:schemeClr val="dk1"/>
          </a:fontRef>
        </p:style>
        <p:txBody>
          <a:bodyPr wrap="square" rtlCol="0">
            <a:spAutoFit/>
          </a:bodyPr>
          <a:lstStyle/>
          <a:p>
            <a:pPr marL="0" marR="0" lvl="0" indent="0" algn="ctr" defTabSz="609585"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FFFFFF"/>
                </a:solidFill>
                <a:effectLst/>
                <a:uLnTx/>
                <a:uFillTx/>
                <a:latin typeface="Calibri"/>
                <a:ea typeface="+mn-ea"/>
                <a:cs typeface="+mn-cs"/>
              </a:rPr>
              <a:t>Nivolumab</a:t>
            </a:r>
            <a:br>
              <a:rPr kumimoji="0" lang="en-US" sz="2400" b="0" i="0" u="none" strike="noStrike" kern="1200" cap="none" spc="0" normalizeH="0" baseline="0" noProof="0" dirty="0">
                <a:ln>
                  <a:noFill/>
                </a:ln>
                <a:solidFill>
                  <a:srgbClr val="FFFFFF"/>
                </a:solidFill>
                <a:effectLst/>
                <a:uLnTx/>
                <a:uFillTx/>
                <a:latin typeface="Calibri"/>
                <a:ea typeface="+mn-ea"/>
                <a:cs typeface="+mn-cs"/>
              </a:rPr>
            </a:br>
            <a:r>
              <a:rPr kumimoji="0" lang="en-US" sz="2400" b="0" i="0" u="none" strike="noStrike" kern="1200" cap="none" spc="0" normalizeH="0" baseline="0" noProof="0" dirty="0">
                <a:ln>
                  <a:noFill/>
                </a:ln>
                <a:solidFill>
                  <a:srgbClr val="FFFFFF"/>
                </a:solidFill>
                <a:effectLst/>
                <a:uLnTx/>
                <a:uFillTx/>
                <a:latin typeface="Calibri"/>
                <a:ea typeface="+mn-ea"/>
                <a:cs typeface="+mn-cs"/>
              </a:rPr>
              <a:t>+ ipilimumab</a:t>
            </a:r>
          </a:p>
        </p:txBody>
      </p:sp>
      <p:sp>
        <p:nvSpPr>
          <p:cNvPr id="13" name="CuadroTexto 20">
            <a:extLst>
              <a:ext uri="{FF2B5EF4-FFF2-40B4-BE49-F238E27FC236}">
                <a16:creationId xmlns:a16="http://schemas.microsoft.com/office/drawing/2014/main" id="{96BAC6D9-0278-4F21-B5AD-DA3F73AE4E5F}"/>
              </a:ext>
            </a:extLst>
          </p:cNvPr>
          <p:cNvSpPr txBox="1"/>
          <p:nvPr/>
        </p:nvSpPr>
        <p:spPr>
          <a:xfrm>
            <a:off x="6547593" y="1596013"/>
            <a:ext cx="2121257" cy="461665"/>
          </a:xfrm>
          <a:prstGeom prst="rect">
            <a:avLst/>
          </a:prstGeom>
          <a:solidFill>
            <a:schemeClr val="accent1"/>
          </a:solidFill>
          <a:ln w="19050" cmpd="sng">
            <a:noFill/>
            <a:prstDash val="solid"/>
          </a:ln>
        </p:spPr>
        <p:style>
          <a:lnRef idx="2">
            <a:schemeClr val="dk1"/>
          </a:lnRef>
          <a:fillRef idx="1">
            <a:schemeClr val="lt1"/>
          </a:fillRef>
          <a:effectRef idx="0">
            <a:schemeClr val="dk1"/>
          </a:effectRef>
          <a:fontRef idx="minor">
            <a:schemeClr val="dk1"/>
          </a:fontRef>
        </p:style>
        <p:txBody>
          <a:bodyPr wrap="square" rtlCol="0">
            <a:spAutoFit/>
          </a:bodyPr>
          <a:lstStyle/>
          <a:p>
            <a:pPr marL="0" marR="0" lvl="0" indent="0" algn="ctr" defTabSz="609585"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FFFFFF"/>
                </a:solidFill>
                <a:effectLst/>
                <a:uLnTx/>
                <a:uFillTx/>
                <a:latin typeface="Calibri"/>
                <a:ea typeface="+mn-ea"/>
                <a:cs typeface="+mn-cs"/>
              </a:rPr>
              <a:t>Lenvatinib</a:t>
            </a:r>
          </a:p>
        </p:txBody>
      </p:sp>
      <p:sp>
        <p:nvSpPr>
          <p:cNvPr id="14" name="CuadroTexto 21">
            <a:extLst>
              <a:ext uri="{FF2B5EF4-FFF2-40B4-BE49-F238E27FC236}">
                <a16:creationId xmlns:a16="http://schemas.microsoft.com/office/drawing/2014/main" id="{54E6E8D6-1E6A-4025-A193-1CA26815A43E}"/>
              </a:ext>
            </a:extLst>
          </p:cNvPr>
          <p:cNvSpPr txBox="1"/>
          <p:nvPr/>
        </p:nvSpPr>
        <p:spPr>
          <a:xfrm>
            <a:off x="4331736" y="1596013"/>
            <a:ext cx="2121257" cy="461665"/>
          </a:xfrm>
          <a:prstGeom prst="rect">
            <a:avLst/>
          </a:prstGeom>
          <a:solidFill>
            <a:schemeClr val="accent1"/>
          </a:solidFill>
          <a:ln w="19050" cmpd="sng">
            <a:noFill/>
          </a:ln>
        </p:spPr>
        <p:style>
          <a:lnRef idx="2">
            <a:schemeClr val="dk1"/>
          </a:lnRef>
          <a:fillRef idx="1">
            <a:schemeClr val="lt1"/>
          </a:fillRef>
          <a:effectRef idx="0">
            <a:schemeClr val="dk1"/>
          </a:effectRef>
          <a:fontRef idx="minor">
            <a:schemeClr val="dk1"/>
          </a:fontRef>
        </p:style>
        <p:txBody>
          <a:bodyPr wrap="square" rtlCol="0">
            <a:spAutoFit/>
          </a:bodyPr>
          <a:lstStyle/>
          <a:p>
            <a:pPr marL="0" marR="0" lvl="0" indent="0" algn="ctr" defTabSz="609585"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FFFFFF"/>
                </a:solidFill>
                <a:effectLst/>
                <a:uLnTx/>
                <a:uFillTx/>
                <a:latin typeface="Calibri"/>
                <a:ea typeface="+mn-ea"/>
                <a:cs typeface="+mn-cs"/>
              </a:rPr>
              <a:t>Sorafenib</a:t>
            </a:r>
          </a:p>
        </p:txBody>
      </p:sp>
      <p:sp>
        <p:nvSpPr>
          <p:cNvPr id="15" name="CuadroTexto 20">
            <a:extLst>
              <a:ext uri="{FF2B5EF4-FFF2-40B4-BE49-F238E27FC236}">
                <a16:creationId xmlns:a16="http://schemas.microsoft.com/office/drawing/2014/main" id="{567415D5-64BD-4ADE-BD48-C3C7F19BEDA8}"/>
              </a:ext>
            </a:extLst>
          </p:cNvPr>
          <p:cNvSpPr txBox="1"/>
          <p:nvPr/>
        </p:nvSpPr>
        <p:spPr>
          <a:xfrm>
            <a:off x="2079359" y="1596012"/>
            <a:ext cx="2121257" cy="461665"/>
          </a:xfrm>
          <a:prstGeom prst="rect">
            <a:avLst/>
          </a:prstGeom>
          <a:solidFill>
            <a:schemeClr val="accent1"/>
          </a:solidFill>
          <a:ln w="19050" cmpd="sng">
            <a:noFill/>
            <a:prstDash val="solid"/>
          </a:ln>
        </p:spPr>
        <p:style>
          <a:lnRef idx="2">
            <a:schemeClr val="dk1"/>
          </a:lnRef>
          <a:fillRef idx="1">
            <a:schemeClr val="lt1"/>
          </a:fillRef>
          <a:effectRef idx="0">
            <a:schemeClr val="dk1"/>
          </a:effectRef>
          <a:fontRef idx="minor">
            <a:schemeClr val="dk1"/>
          </a:fontRef>
        </p:style>
        <p:txBody>
          <a:bodyPr wrap="square" rtlCol="0">
            <a:spAutoFit/>
          </a:bodyPr>
          <a:lstStyle/>
          <a:p>
            <a:pPr marL="0" marR="0" lvl="0" indent="0" algn="ctr" defTabSz="609585"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FFFFFF"/>
                </a:solidFill>
                <a:effectLst/>
                <a:uLnTx/>
                <a:uFillTx/>
                <a:latin typeface="Calibri"/>
                <a:ea typeface="+mn-ea"/>
                <a:cs typeface="+mn-cs"/>
              </a:rPr>
              <a:t>Atezo + bev</a:t>
            </a:r>
          </a:p>
        </p:txBody>
      </p:sp>
      <p:cxnSp>
        <p:nvCxnSpPr>
          <p:cNvPr id="18" name="Straight Arrow Connector 17">
            <a:extLst>
              <a:ext uri="{FF2B5EF4-FFF2-40B4-BE49-F238E27FC236}">
                <a16:creationId xmlns:a16="http://schemas.microsoft.com/office/drawing/2014/main" id="{FFA23A72-C190-4784-ABC0-9B37A984B9C1}"/>
              </a:ext>
            </a:extLst>
          </p:cNvPr>
          <p:cNvCxnSpPr/>
          <p:nvPr/>
        </p:nvCxnSpPr>
        <p:spPr bwMode="auto">
          <a:xfrm>
            <a:off x="5394188" y="3151253"/>
            <a:ext cx="0" cy="268100"/>
          </a:xfrm>
          <a:prstGeom prst="straightConnector1">
            <a:avLst/>
          </a:prstGeom>
          <a:noFill/>
          <a:ln w="28575" cap="flat" cmpd="sng" algn="ctr">
            <a:solidFill>
              <a:schemeClr val="bg1"/>
            </a:solidFill>
            <a:prstDash val="solid"/>
            <a:round/>
            <a:headEnd type="none" w="med" len="med"/>
            <a:tailEnd type="triangle"/>
          </a:ln>
          <a:effectLst/>
        </p:spPr>
      </p:cxnSp>
      <p:cxnSp>
        <p:nvCxnSpPr>
          <p:cNvPr id="61" name="Straight Connector 60">
            <a:extLst>
              <a:ext uri="{FF2B5EF4-FFF2-40B4-BE49-F238E27FC236}">
                <a16:creationId xmlns:a16="http://schemas.microsoft.com/office/drawing/2014/main" id="{0FA2B3F6-CA55-49C8-A8F8-4AD72BA01BFB}"/>
              </a:ext>
            </a:extLst>
          </p:cNvPr>
          <p:cNvCxnSpPr>
            <a:cxnSpLocks/>
          </p:cNvCxnSpPr>
          <p:nvPr/>
        </p:nvCxnSpPr>
        <p:spPr bwMode="auto">
          <a:xfrm>
            <a:off x="6095750" y="3409038"/>
            <a:ext cx="4122493" cy="0"/>
          </a:xfrm>
          <a:prstGeom prst="line">
            <a:avLst/>
          </a:prstGeom>
          <a:noFill/>
          <a:ln w="28575" cap="flat" cmpd="sng" algn="ctr">
            <a:solidFill>
              <a:schemeClr val="bg1"/>
            </a:solidFill>
            <a:prstDash val="solid"/>
            <a:round/>
            <a:headEnd type="none" w="med" len="med"/>
            <a:tailEnd type="none" w="med" len="med"/>
          </a:ln>
          <a:effectLst/>
        </p:spPr>
      </p:cxnSp>
      <p:cxnSp>
        <p:nvCxnSpPr>
          <p:cNvPr id="33" name="Conector recto 43">
            <a:extLst>
              <a:ext uri="{FF2B5EF4-FFF2-40B4-BE49-F238E27FC236}">
                <a16:creationId xmlns:a16="http://schemas.microsoft.com/office/drawing/2014/main" id="{05A2D92C-A6F5-4943-8757-380FABE9DB54}"/>
              </a:ext>
            </a:extLst>
          </p:cNvPr>
          <p:cNvCxnSpPr>
            <a:cxnSpLocks/>
          </p:cNvCxnSpPr>
          <p:nvPr/>
        </p:nvCxnSpPr>
        <p:spPr>
          <a:xfrm>
            <a:off x="8676293" y="3405765"/>
            <a:ext cx="0" cy="1919031"/>
          </a:xfrm>
          <a:prstGeom prst="line">
            <a:avLst/>
          </a:prstGeom>
          <a:ln w="28575">
            <a:solidFill>
              <a:schemeClr val="bg1"/>
            </a:solidFill>
            <a:prstDash val="dash"/>
            <a:headEnd type="none" w="med" len="med"/>
            <a:tailEnd type="triangle" w="med" len="med"/>
          </a:ln>
          <a:effectLst/>
        </p:spPr>
        <p:style>
          <a:lnRef idx="2">
            <a:schemeClr val="accent1"/>
          </a:lnRef>
          <a:fillRef idx="0">
            <a:schemeClr val="accent1"/>
          </a:fillRef>
          <a:effectRef idx="1">
            <a:schemeClr val="accent1"/>
          </a:effectRef>
          <a:fontRef idx="minor">
            <a:schemeClr val="tx1"/>
          </a:fontRef>
        </p:style>
      </p:cxnSp>
      <p:cxnSp>
        <p:nvCxnSpPr>
          <p:cNvPr id="34" name="Conector recto 43">
            <a:extLst>
              <a:ext uri="{FF2B5EF4-FFF2-40B4-BE49-F238E27FC236}">
                <a16:creationId xmlns:a16="http://schemas.microsoft.com/office/drawing/2014/main" id="{BCB84BDF-8908-4EB3-B25E-0ED5A61EB8B5}"/>
              </a:ext>
            </a:extLst>
          </p:cNvPr>
          <p:cNvCxnSpPr>
            <a:cxnSpLocks/>
          </p:cNvCxnSpPr>
          <p:nvPr/>
        </p:nvCxnSpPr>
        <p:spPr>
          <a:xfrm>
            <a:off x="10218243" y="3405765"/>
            <a:ext cx="0" cy="1919031"/>
          </a:xfrm>
          <a:prstGeom prst="line">
            <a:avLst/>
          </a:prstGeom>
          <a:ln w="28575">
            <a:solidFill>
              <a:schemeClr val="bg1"/>
            </a:solidFill>
            <a:prstDash val="dash"/>
            <a:headEnd type="none" w="med" len="med"/>
            <a:tailEnd type="triangle" w="med" len="med"/>
          </a:ln>
          <a:effectLst/>
        </p:spPr>
        <p:style>
          <a:lnRef idx="2">
            <a:schemeClr val="accent1"/>
          </a:lnRef>
          <a:fillRef idx="0">
            <a:schemeClr val="accent1"/>
          </a:fillRef>
          <a:effectRef idx="1">
            <a:schemeClr val="accent1"/>
          </a:effectRef>
          <a:fontRef idx="minor">
            <a:schemeClr val="tx1"/>
          </a:fontRef>
        </p:style>
      </p:cxnSp>
      <p:grpSp>
        <p:nvGrpSpPr>
          <p:cNvPr id="8" name="Group 7">
            <a:extLst>
              <a:ext uri="{FF2B5EF4-FFF2-40B4-BE49-F238E27FC236}">
                <a16:creationId xmlns:a16="http://schemas.microsoft.com/office/drawing/2014/main" id="{DD44EFF0-918A-4CFC-A652-64AF01E9EFDA}"/>
              </a:ext>
            </a:extLst>
          </p:cNvPr>
          <p:cNvGrpSpPr/>
          <p:nvPr/>
        </p:nvGrpSpPr>
        <p:grpSpPr>
          <a:xfrm>
            <a:off x="3077363" y="5795906"/>
            <a:ext cx="3257760" cy="923330"/>
            <a:chOff x="3001196" y="5987365"/>
            <a:chExt cx="3257760" cy="923330"/>
          </a:xfrm>
        </p:grpSpPr>
        <p:cxnSp>
          <p:nvCxnSpPr>
            <p:cNvPr id="30" name="Conector recto 29">
              <a:extLst>
                <a:ext uri="{FF2B5EF4-FFF2-40B4-BE49-F238E27FC236}">
                  <a16:creationId xmlns:a16="http://schemas.microsoft.com/office/drawing/2014/main" id="{BE5EE5DD-4D9B-6347-81A7-7C2BF272F452}"/>
                </a:ext>
              </a:extLst>
            </p:cNvPr>
            <p:cNvCxnSpPr>
              <a:cxnSpLocks/>
            </p:cNvCxnSpPr>
            <p:nvPr/>
          </p:nvCxnSpPr>
          <p:spPr>
            <a:xfrm>
              <a:off x="3001196" y="6187387"/>
              <a:ext cx="398889" cy="0"/>
            </a:xfrm>
            <a:prstGeom prst="line">
              <a:avLst/>
            </a:prstGeom>
            <a:ln>
              <a:solidFill>
                <a:schemeClr val="bg1"/>
              </a:solidFill>
              <a:prstDash val="dash"/>
            </a:ln>
            <a:effectLst/>
          </p:spPr>
          <p:style>
            <a:lnRef idx="2">
              <a:schemeClr val="dk1"/>
            </a:lnRef>
            <a:fillRef idx="0">
              <a:schemeClr val="dk1"/>
            </a:fillRef>
            <a:effectRef idx="1">
              <a:schemeClr val="dk1"/>
            </a:effectRef>
            <a:fontRef idx="minor">
              <a:schemeClr val="tx1"/>
            </a:fontRef>
          </p:style>
        </p:cxnSp>
        <p:sp>
          <p:nvSpPr>
            <p:cNvPr id="2" name="CuadroTexto 27">
              <a:extLst>
                <a:ext uri="{FF2B5EF4-FFF2-40B4-BE49-F238E27FC236}">
                  <a16:creationId xmlns:a16="http://schemas.microsoft.com/office/drawing/2014/main" id="{AA4C292B-4206-40AD-8516-C81F8D32CAB2}"/>
                </a:ext>
              </a:extLst>
            </p:cNvPr>
            <p:cNvSpPr txBox="1"/>
            <p:nvPr/>
          </p:nvSpPr>
          <p:spPr>
            <a:xfrm>
              <a:off x="3456137" y="5987365"/>
              <a:ext cx="2802819" cy="923330"/>
            </a:xfrm>
            <a:prstGeom prst="rect">
              <a:avLst/>
            </a:prstGeom>
            <a:noFill/>
          </p:spPr>
          <p:txBody>
            <a:bodyPr wrap="none" rtlCol="0">
              <a:spAutoFit/>
            </a:bodyPr>
            <a:lstStyle/>
            <a:p>
              <a:pPr marL="0" marR="0" lvl="0" indent="0" algn="l" defTabSz="609585"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a:ea typeface="+mn-ea"/>
                  <a:cs typeface="Arial" panose="020B0604020202020204" pitchFamily="34" charset="0"/>
                </a:rPr>
                <a:t>Based on nonrandomized </a:t>
              </a:r>
              <a:br>
                <a:rPr kumimoji="0" lang="en-US" sz="1800" b="0" i="0" u="none" strike="noStrike" kern="1200" cap="none" spc="0" normalizeH="0" baseline="0" noProof="0" dirty="0">
                  <a:ln>
                    <a:noFill/>
                  </a:ln>
                  <a:solidFill>
                    <a:prstClr val="black"/>
                  </a:solidFill>
                  <a:effectLst/>
                  <a:uLnTx/>
                  <a:uFillTx/>
                  <a:latin typeface="Calibri"/>
                  <a:ea typeface="+mn-ea"/>
                  <a:cs typeface="Arial" panose="020B0604020202020204" pitchFamily="34" charset="0"/>
                </a:rPr>
              </a:br>
              <a:r>
                <a:rPr kumimoji="0" lang="en-US" sz="1800" b="0" i="0" u="none" strike="noStrike" kern="1200" cap="none" spc="0" normalizeH="0" baseline="0" noProof="0" dirty="0">
                  <a:ln>
                    <a:noFill/>
                  </a:ln>
                  <a:solidFill>
                    <a:prstClr val="black"/>
                  </a:solidFill>
                  <a:effectLst/>
                  <a:uLnTx/>
                  <a:uFillTx/>
                  <a:latin typeface="Calibri"/>
                  <a:ea typeface="+mn-ea"/>
                  <a:cs typeface="Arial" panose="020B0604020202020204" pitchFamily="34" charset="0"/>
                </a:rPr>
                <a:t>trials or lacking prospective </a:t>
              </a:r>
              <a:br>
                <a:rPr kumimoji="0" lang="en-US" sz="1800" b="0" i="0" u="none" strike="noStrike" kern="1200" cap="none" spc="0" normalizeH="0" baseline="0" noProof="0" dirty="0">
                  <a:ln>
                    <a:noFill/>
                  </a:ln>
                  <a:solidFill>
                    <a:prstClr val="black"/>
                  </a:solidFill>
                  <a:effectLst/>
                  <a:uLnTx/>
                  <a:uFillTx/>
                  <a:latin typeface="Calibri"/>
                  <a:ea typeface="+mn-ea"/>
                  <a:cs typeface="Arial" panose="020B0604020202020204" pitchFamily="34" charset="0"/>
                </a:rPr>
              </a:br>
              <a:r>
                <a:rPr kumimoji="0" lang="en-US" sz="1800" b="0" i="0" u="none" strike="noStrike" kern="1200" cap="none" spc="0" normalizeH="0" baseline="0" noProof="0" dirty="0">
                  <a:ln>
                    <a:noFill/>
                  </a:ln>
                  <a:solidFill>
                    <a:prstClr val="black"/>
                  </a:solidFill>
                  <a:effectLst/>
                  <a:uLnTx/>
                  <a:uFillTx/>
                  <a:latin typeface="Calibri"/>
                  <a:ea typeface="+mn-ea"/>
                  <a:cs typeface="Arial" panose="020B0604020202020204" pitchFamily="34" charset="0"/>
                </a:rPr>
                <a:t>trial data</a:t>
              </a:r>
            </a:p>
          </p:txBody>
        </p:sp>
      </p:grpSp>
      <p:cxnSp>
        <p:nvCxnSpPr>
          <p:cNvPr id="35" name="Conector recto 43">
            <a:extLst>
              <a:ext uri="{FF2B5EF4-FFF2-40B4-BE49-F238E27FC236}">
                <a16:creationId xmlns:a16="http://schemas.microsoft.com/office/drawing/2014/main" id="{EBB98231-1C91-47A1-A8B8-C43368973171}"/>
              </a:ext>
            </a:extLst>
          </p:cNvPr>
          <p:cNvCxnSpPr>
            <a:cxnSpLocks/>
          </p:cNvCxnSpPr>
          <p:nvPr/>
        </p:nvCxnSpPr>
        <p:spPr>
          <a:xfrm>
            <a:off x="7608222" y="2108548"/>
            <a:ext cx="0" cy="1309917"/>
          </a:xfrm>
          <a:prstGeom prst="line">
            <a:avLst/>
          </a:prstGeom>
          <a:ln w="28575">
            <a:solidFill>
              <a:schemeClr val="bg1"/>
            </a:solidFill>
            <a:prstDash val="dash"/>
            <a:headEnd type="none" w="med" len="med"/>
            <a:tailEnd type="triangle" w="med" len="med"/>
          </a:ln>
          <a:effectLst/>
        </p:spPr>
        <p:style>
          <a:lnRef idx="2">
            <a:schemeClr val="accent1"/>
          </a:lnRef>
          <a:fillRef idx="0">
            <a:schemeClr val="accent1"/>
          </a:fillRef>
          <a:effectRef idx="1">
            <a:schemeClr val="accent1"/>
          </a:effectRef>
          <a:fontRef idx="minor">
            <a:schemeClr val="tx1"/>
          </a:fontRef>
        </p:style>
      </p:cxnSp>
      <p:cxnSp>
        <p:nvCxnSpPr>
          <p:cNvPr id="39" name="Conector recto 43">
            <a:extLst>
              <a:ext uri="{FF2B5EF4-FFF2-40B4-BE49-F238E27FC236}">
                <a16:creationId xmlns:a16="http://schemas.microsoft.com/office/drawing/2014/main" id="{4EE3538B-E81E-4890-8AB9-4824395B5708}"/>
              </a:ext>
            </a:extLst>
          </p:cNvPr>
          <p:cNvCxnSpPr>
            <a:cxnSpLocks/>
          </p:cNvCxnSpPr>
          <p:nvPr/>
        </p:nvCxnSpPr>
        <p:spPr>
          <a:xfrm>
            <a:off x="3134908" y="2103840"/>
            <a:ext cx="0" cy="1301925"/>
          </a:xfrm>
          <a:prstGeom prst="line">
            <a:avLst/>
          </a:prstGeom>
          <a:ln w="28575">
            <a:solidFill>
              <a:schemeClr val="bg1"/>
            </a:solidFill>
            <a:prstDash val="dash"/>
            <a:headEnd type="none" w="med" len="med"/>
            <a:tailEnd type="triangle" w="med" len="med"/>
          </a:ln>
          <a:effectLst/>
        </p:spPr>
        <p:style>
          <a:lnRef idx="2">
            <a:schemeClr val="accent1"/>
          </a:lnRef>
          <a:fillRef idx="0">
            <a:schemeClr val="accent1"/>
          </a:fillRef>
          <a:effectRef idx="1">
            <a:schemeClr val="accent1"/>
          </a:effectRef>
          <a:fontRef idx="minor">
            <a:schemeClr val="tx1"/>
          </a:fontRef>
        </p:style>
      </p:cxnSp>
      <p:cxnSp>
        <p:nvCxnSpPr>
          <p:cNvPr id="41" name="Conector recto 43">
            <a:extLst>
              <a:ext uri="{FF2B5EF4-FFF2-40B4-BE49-F238E27FC236}">
                <a16:creationId xmlns:a16="http://schemas.microsoft.com/office/drawing/2014/main" id="{D72D400B-482F-461C-9AE3-03529CB93DD1}"/>
              </a:ext>
            </a:extLst>
          </p:cNvPr>
          <p:cNvCxnSpPr>
            <a:cxnSpLocks/>
          </p:cNvCxnSpPr>
          <p:nvPr/>
        </p:nvCxnSpPr>
        <p:spPr>
          <a:xfrm flipH="1">
            <a:off x="3140793" y="2737024"/>
            <a:ext cx="1752707" cy="0"/>
          </a:xfrm>
          <a:prstGeom prst="line">
            <a:avLst/>
          </a:prstGeom>
          <a:ln w="28575">
            <a:solidFill>
              <a:schemeClr val="bg1"/>
            </a:solidFill>
            <a:prstDash val="dash"/>
          </a:ln>
          <a:effectLst/>
        </p:spPr>
        <p:style>
          <a:lnRef idx="2">
            <a:schemeClr val="accent1"/>
          </a:lnRef>
          <a:fillRef idx="0">
            <a:schemeClr val="accent1"/>
          </a:fillRef>
          <a:effectRef idx="1">
            <a:schemeClr val="accent1"/>
          </a:effectRef>
          <a:fontRef idx="minor">
            <a:schemeClr val="tx1"/>
          </a:fontRef>
        </p:style>
      </p:cxnSp>
      <p:cxnSp>
        <p:nvCxnSpPr>
          <p:cNvPr id="42" name="Conector recto 43">
            <a:extLst>
              <a:ext uri="{FF2B5EF4-FFF2-40B4-BE49-F238E27FC236}">
                <a16:creationId xmlns:a16="http://schemas.microsoft.com/office/drawing/2014/main" id="{025376C5-F3C3-4009-87E5-BA2EC205C319}"/>
              </a:ext>
            </a:extLst>
          </p:cNvPr>
          <p:cNvCxnSpPr>
            <a:cxnSpLocks/>
          </p:cNvCxnSpPr>
          <p:nvPr/>
        </p:nvCxnSpPr>
        <p:spPr>
          <a:xfrm>
            <a:off x="4917904" y="2103840"/>
            <a:ext cx="0" cy="633184"/>
          </a:xfrm>
          <a:prstGeom prst="line">
            <a:avLst/>
          </a:prstGeom>
          <a:ln w="28575">
            <a:solidFill>
              <a:schemeClr val="bg1"/>
            </a:solidFill>
            <a:prstDash val="dash"/>
            <a:headEnd type="triangl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43" name="Conector recto 43">
            <a:extLst>
              <a:ext uri="{FF2B5EF4-FFF2-40B4-BE49-F238E27FC236}">
                <a16:creationId xmlns:a16="http://schemas.microsoft.com/office/drawing/2014/main" id="{5C39580A-4016-41BE-BADB-D9276217F1D5}"/>
              </a:ext>
            </a:extLst>
          </p:cNvPr>
          <p:cNvCxnSpPr>
            <a:cxnSpLocks/>
          </p:cNvCxnSpPr>
          <p:nvPr/>
        </p:nvCxnSpPr>
        <p:spPr>
          <a:xfrm flipH="1">
            <a:off x="3139987" y="2889424"/>
            <a:ext cx="4218078" cy="0"/>
          </a:xfrm>
          <a:prstGeom prst="line">
            <a:avLst/>
          </a:prstGeom>
          <a:ln w="28575">
            <a:solidFill>
              <a:schemeClr val="bg1"/>
            </a:solidFill>
            <a:prstDash val="dash"/>
          </a:ln>
          <a:effectLst/>
        </p:spPr>
        <p:style>
          <a:lnRef idx="2">
            <a:schemeClr val="accent1"/>
          </a:lnRef>
          <a:fillRef idx="0">
            <a:schemeClr val="accent1"/>
          </a:fillRef>
          <a:effectRef idx="1">
            <a:schemeClr val="accent1"/>
          </a:effectRef>
          <a:fontRef idx="minor">
            <a:schemeClr val="tx1"/>
          </a:fontRef>
        </p:style>
      </p:cxnSp>
      <p:cxnSp>
        <p:nvCxnSpPr>
          <p:cNvPr id="44" name="Conector recto 43">
            <a:extLst>
              <a:ext uri="{FF2B5EF4-FFF2-40B4-BE49-F238E27FC236}">
                <a16:creationId xmlns:a16="http://schemas.microsoft.com/office/drawing/2014/main" id="{0F12F181-5B86-4890-879A-C83792B71B9B}"/>
              </a:ext>
            </a:extLst>
          </p:cNvPr>
          <p:cNvCxnSpPr>
            <a:cxnSpLocks/>
          </p:cNvCxnSpPr>
          <p:nvPr/>
        </p:nvCxnSpPr>
        <p:spPr>
          <a:xfrm>
            <a:off x="7370592" y="2103840"/>
            <a:ext cx="0" cy="785584"/>
          </a:xfrm>
          <a:prstGeom prst="line">
            <a:avLst/>
          </a:prstGeom>
          <a:ln w="28575">
            <a:solidFill>
              <a:schemeClr val="bg1"/>
            </a:solidFill>
            <a:prstDash val="dash"/>
            <a:headEnd type="triangl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19" name="Conector recto 43">
            <a:extLst>
              <a:ext uri="{FF2B5EF4-FFF2-40B4-BE49-F238E27FC236}">
                <a16:creationId xmlns:a16="http://schemas.microsoft.com/office/drawing/2014/main" id="{7842562B-A6FE-A1CB-AAE5-BA8A00781229}"/>
              </a:ext>
            </a:extLst>
          </p:cNvPr>
          <p:cNvCxnSpPr>
            <a:cxnSpLocks/>
          </p:cNvCxnSpPr>
          <p:nvPr/>
        </p:nvCxnSpPr>
        <p:spPr>
          <a:xfrm flipH="1" flipV="1">
            <a:off x="7928975" y="2689008"/>
            <a:ext cx="2202492" cy="8438"/>
          </a:xfrm>
          <a:prstGeom prst="line">
            <a:avLst/>
          </a:prstGeom>
          <a:ln w="28575">
            <a:solidFill>
              <a:schemeClr val="bg1"/>
            </a:solidFill>
            <a:prstDash val="dash"/>
          </a:ln>
          <a:effectLst/>
        </p:spPr>
        <p:style>
          <a:lnRef idx="2">
            <a:schemeClr val="accent1"/>
          </a:lnRef>
          <a:fillRef idx="0">
            <a:schemeClr val="accent1"/>
          </a:fillRef>
          <a:effectRef idx="1">
            <a:schemeClr val="accent1"/>
          </a:effectRef>
          <a:fontRef idx="minor">
            <a:schemeClr val="tx1"/>
          </a:fontRef>
        </p:style>
      </p:cxnSp>
      <p:cxnSp>
        <p:nvCxnSpPr>
          <p:cNvPr id="21" name="Conector recto 43">
            <a:extLst>
              <a:ext uri="{FF2B5EF4-FFF2-40B4-BE49-F238E27FC236}">
                <a16:creationId xmlns:a16="http://schemas.microsoft.com/office/drawing/2014/main" id="{43102CE3-283A-BD4B-0D3D-1929CDCA0098}"/>
              </a:ext>
            </a:extLst>
          </p:cNvPr>
          <p:cNvCxnSpPr>
            <a:cxnSpLocks/>
          </p:cNvCxnSpPr>
          <p:nvPr/>
        </p:nvCxnSpPr>
        <p:spPr>
          <a:xfrm>
            <a:off x="7976342" y="2072303"/>
            <a:ext cx="0" cy="633184"/>
          </a:xfrm>
          <a:prstGeom prst="line">
            <a:avLst/>
          </a:prstGeom>
          <a:ln w="28575">
            <a:solidFill>
              <a:schemeClr val="bg1"/>
            </a:solidFill>
            <a:prstDash val="dash"/>
            <a:headEnd type="triangl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25" name="Straight Connector 24">
            <a:extLst>
              <a:ext uri="{FF2B5EF4-FFF2-40B4-BE49-F238E27FC236}">
                <a16:creationId xmlns:a16="http://schemas.microsoft.com/office/drawing/2014/main" id="{B419436A-B448-881B-9B1A-E1B86E76C78E}"/>
              </a:ext>
            </a:extLst>
          </p:cNvPr>
          <p:cNvCxnSpPr>
            <a:cxnSpLocks/>
          </p:cNvCxnSpPr>
          <p:nvPr/>
        </p:nvCxnSpPr>
        <p:spPr bwMode="auto">
          <a:xfrm>
            <a:off x="10181077" y="2039232"/>
            <a:ext cx="0" cy="1034864"/>
          </a:xfrm>
          <a:prstGeom prst="line">
            <a:avLst/>
          </a:prstGeom>
          <a:noFill/>
          <a:ln w="28575" cap="flat" cmpd="sng" algn="ctr">
            <a:solidFill>
              <a:schemeClr val="bg1"/>
            </a:solidFill>
            <a:prstDash val="dash"/>
            <a:round/>
            <a:headEnd type="none" w="med" len="med"/>
            <a:tailEnd type="none" w="med" len="med"/>
          </a:ln>
          <a:effectLst/>
        </p:spPr>
      </p:cxnSp>
      <p:cxnSp>
        <p:nvCxnSpPr>
          <p:cNvPr id="27" name="Conector recto 43">
            <a:extLst>
              <a:ext uri="{FF2B5EF4-FFF2-40B4-BE49-F238E27FC236}">
                <a16:creationId xmlns:a16="http://schemas.microsoft.com/office/drawing/2014/main" id="{C0D2A43E-6163-A526-5A86-DF645A9BB61F}"/>
              </a:ext>
            </a:extLst>
          </p:cNvPr>
          <p:cNvCxnSpPr>
            <a:cxnSpLocks/>
          </p:cNvCxnSpPr>
          <p:nvPr/>
        </p:nvCxnSpPr>
        <p:spPr>
          <a:xfrm flipH="1">
            <a:off x="5899957" y="3074096"/>
            <a:ext cx="4297680" cy="0"/>
          </a:xfrm>
          <a:prstGeom prst="line">
            <a:avLst/>
          </a:prstGeom>
          <a:ln w="28575">
            <a:solidFill>
              <a:schemeClr val="bg1"/>
            </a:solidFill>
            <a:prstDash val="dash"/>
          </a:ln>
          <a:effectLst/>
        </p:spPr>
        <p:style>
          <a:lnRef idx="2">
            <a:schemeClr val="accent1"/>
          </a:lnRef>
          <a:fillRef idx="0">
            <a:schemeClr val="accent1"/>
          </a:fillRef>
          <a:effectRef idx="1">
            <a:schemeClr val="accent1"/>
          </a:effectRef>
          <a:fontRef idx="minor">
            <a:schemeClr val="tx1"/>
          </a:fontRef>
        </p:style>
      </p:cxnSp>
      <p:cxnSp>
        <p:nvCxnSpPr>
          <p:cNvPr id="29" name="Conector recto 43">
            <a:extLst>
              <a:ext uri="{FF2B5EF4-FFF2-40B4-BE49-F238E27FC236}">
                <a16:creationId xmlns:a16="http://schemas.microsoft.com/office/drawing/2014/main" id="{C8F4F095-3F4E-6402-FBAB-92140062FCBC}"/>
              </a:ext>
            </a:extLst>
          </p:cNvPr>
          <p:cNvCxnSpPr>
            <a:cxnSpLocks/>
          </p:cNvCxnSpPr>
          <p:nvPr/>
        </p:nvCxnSpPr>
        <p:spPr>
          <a:xfrm>
            <a:off x="5874643" y="2072303"/>
            <a:ext cx="0" cy="1005840"/>
          </a:xfrm>
          <a:prstGeom prst="line">
            <a:avLst/>
          </a:prstGeom>
          <a:ln w="28575">
            <a:solidFill>
              <a:schemeClr val="bg1"/>
            </a:solidFill>
            <a:prstDash val="dash"/>
            <a:headEnd type="triangl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16" name="CuadroTexto 20">
            <a:extLst>
              <a:ext uri="{FF2B5EF4-FFF2-40B4-BE49-F238E27FC236}">
                <a16:creationId xmlns:a16="http://schemas.microsoft.com/office/drawing/2014/main" id="{95C822EB-5944-86E4-B649-517B5C170AD1}"/>
              </a:ext>
            </a:extLst>
          </p:cNvPr>
          <p:cNvSpPr txBox="1"/>
          <p:nvPr/>
        </p:nvSpPr>
        <p:spPr>
          <a:xfrm>
            <a:off x="8781593" y="1604119"/>
            <a:ext cx="2121257" cy="461665"/>
          </a:xfrm>
          <a:prstGeom prst="rect">
            <a:avLst/>
          </a:prstGeom>
          <a:solidFill>
            <a:schemeClr val="accent1"/>
          </a:solidFill>
          <a:ln w="19050" cmpd="sng">
            <a:noFill/>
            <a:prstDash val="solid"/>
          </a:ln>
        </p:spPr>
        <p:style>
          <a:lnRef idx="2">
            <a:schemeClr val="dk1"/>
          </a:lnRef>
          <a:fillRef idx="1">
            <a:schemeClr val="lt1"/>
          </a:fillRef>
          <a:effectRef idx="0">
            <a:schemeClr val="dk1"/>
          </a:effectRef>
          <a:fontRef idx="minor">
            <a:schemeClr val="dk1"/>
          </a:fontRef>
        </p:style>
        <p:txBody>
          <a:bodyPr wrap="square" rtlCol="0">
            <a:spAutoFit/>
          </a:bodyPr>
          <a:lstStyle/>
          <a:p>
            <a:pPr marL="0" marR="0" lvl="0" indent="0" algn="ctr" defTabSz="609585" rtl="0" eaLnBrk="1" fontAlgn="auto" latinLnBrk="0" hangingPunct="1">
              <a:lnSpc>
                <a:spcPct val="100000"/>
              </a:lnSpc>
              <a:spcBef>
                <a:spcPts val="0"/>
              </a:spcBef>
              <a:spcAft>
                <a:spcPts val="0"/>
              </a:spcAft>
              <a:buClrTx/>
              <a:buSzTx/>
              <a:buFontTx/>
              <a:buNone/>
              <a:tabLst/>
              <a:defRPr/>
            </a:pPr>
            <a:r>
              <a:rPr lang="en-US" sz="2400" b="0" dirty="0">
                <a:solidFill>
                  <a:srgbClr val="FFFFFF"/>
                </a:solidFill>
                <a:latin typeface="Calibri"/>
              </a:rPr>
              <a:t>Durva + treme</a:t>
            </a:r>
            <a:endParaRPr kumimoji="0" lang="en-US" sz="2400" b="0" i="0" u="none" strike="noStrike" kern="1200" cap="none" spc="0" normalizeH="0" baseline="0" noProof="0" dirty="0">
              <a:ln>
                <a:noFill/>
              </a:ln>
              <a:solidFill>
                <a:srgbClr val="FFFFFF"/>
              </a:solidFill>
              <a:effectLst/>
              <a:uLnTx/>
              <a:uFillTx/>
              <a:latin typeface="Calibri"/>
              <a:ea typeface="+mn-ea"/>
              <a:cs typeface="+mn-cs"/>
            </a:endParaRPr>
          </a:p>
        </p:txBody>
      </p:sp>
      <p:cxnSp>
        <p:nvCxnSpPr>
          <p:cNvPr id="20" name="Straight Arrow Connector 19">
            <a:extLst>
              <a:ext uri="{FF2B5EF4-FFF2-40B4-BE49-F238E27FC236}">
                <a16:creationId xmlns:a16="http://schemas.microsoft.com/office/drawing/2014/main" id="{692F7298-FAB0-FA0E-D2AA-111016055F73}"/>
              </a:ext>
            </a:extLst>
          </p:cNvPr>
          <p:cNvCxnSpPr/>
          <p:nvPr/>
        </p:nvCxnSpPr>
        <p:spPr bwMode="auto">
          <a:xfrm>
            <a:off x="9107905" y="3074096"/>
            <a:ext cx="0" cy="331669"/>
          </a:xfrm>
          <a:prstGeom prst="straightConnector1">
            <a:avLst/>
          </a:prstGeom>
          <a:noFill/>
          <a:ln w="28575" cap="flat" cmpd="sng" algn="ctr">
            <a:solidFill>
              <a:schemeClr val="bg1"/>
            </a:solidFill>
            <a:prstDash val="sysDash"/>
            <a:round/>
            <a:headEnd type="none" w="med" len="med"/>
            <a:tailEnd type="triangle"/>
          </a:ln>
          <a:effectLst/>
        </p:spPr>
      </p:cxnSp>
    </p:spTree>
    <p:extLst>
      <p:ext uri="{BB962C8B-B14F-4D97-AF65-F5344CB8AC3E}">
        <p14:creationId xmlns:p14="http://schemas.microsoft.com/office/powerpoint/2010/main" val="252961248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B668B9EB-FF95-3E4C-93BD-8F45A833903E}"/>
              </a:ext>
            </a:extLst>
          </p:cNvPr>
          <p:cNvSpPr>
            <a:spLocks noGrp="1"/>
          </p:cNvSpPr>
          <p:nvPr>
            <p:ph type="title"/>
          </p:nvPr>
        </p:nvSpPr>
        <p:spPr/>
        <p:txBody>
          <a:bodyPr/>
          <a:lstStyle/>
          <a:p>
            <a:r>
              <a:rPr lang="en-US" dirty="0"/>
              <a:t>Multiple VEGF-Targeted Therapies Have Activity After Sorafenib: Phase III Data</a:t>
            </a:r>
          </a:p>
        </p:txBody>
      </p:sp>
      <p:sp>
        <p:nvSpPr>
          <p:cNvPr id="214" name="Content Placeholder 4">
            <a:extLst>
              <a:ext uri="{FF2B5EF4-FFF2-40B4-BE49-F238E27FC236}">
                <a16:creationId xmlns:a16="http://schemas.microsoft.com/office/drawing/2014/main" id="{3284F76A-3B99-4A25-BEBA-25DFC4724308}"/>
              </a:ext>
            </a:extLst>
          </p:cNvPr>
          <p:cNvSpPr>
            <a:spLocks noGrp="1"/>
          </p:cNvSpPr>
          <p:nvPr>
            <p:ph idx="4294967295"/>
          </p:nvPr>
        </p:nvSpPr>
        <p:spPr>
          <a:xfrm>
            <a:off x="0" y="6105525"/>
            <a:ext cx="4191000" cy="496888"/>
          </a:xfrm>
        </p:spPr>
        <p:txBody>
          <a:bodyPr/>
          <a:lstStyle/>
          <a:p>
            <a:pPr marL="0" indent="0" algn="ctr">
              <a:buNone/>
              <a:defRPr/>
            </a:pPr>
            <a:r>
              <a:rPr lang="en-US" altLang="en-US" sz="1600" b="1" dirty="0">
                <a:solidFill>
                  <a:schemeClr val="accent1"/>
                </a:solidFill>
                <a:ea typeface="MS PGothic" panose="020B0600070205080204" pitchFamily="34" charset="-128"/>
              </a:rPr>
              <a:t>Regorafenib</a:t>
            </a:r>
            <a:r>
              <a:rPr lang="en-US" altLang="en-US" sz="1600" dirty="0">
                <a:ea typeface="MS PGothic" panose="020B0600070205080204" pitchFamily="34" charset="-128"/>
              </a:rPr>
              <a:t>: </a:t>
            </a:r>
            <a:r>
              <a:rPr lang="en-US" sz="1600" kern="1200" dirty="0">
                <a:solidFill>
                  <a:srgbClr val="000000"/>
                </a:solidFill>
                <a:cs typeface="Calibri" panose="020F0502020204030204" pitchFamily="34" charset="0"/>
              </a:rPr>
              <a:t>multitargeted TKI</a:t>
            </a:r>
            <a:endParaRPr lang="en-US" altLang="en-US" sz="1600" dirty="0">
              <a:ea typeface="MS PGothic" panose="020B0600070205080204" pitchFamily="34" charset="-128"/>
            </a:endParaRPr>
          </a:p>
        </p:txBody>
      </p:sp>
      <p:sp>
        <p:nvSpPr>
          <p:cNvPr id="131" name="Text Box 15">
            <a:extLst>
              <a:ext uri="{FF2B5EF4-FFF2-40B4-BE49-F238E27FC236}">
                <a16:creationId xmlns:a16="http://schemas.microsoft.com/office/drawing/2014/main" id="{A6023B3A-DA07-944F-8B5B-AD8EE04CC0FD}"/>
              </a:ext>
            </a:extLst>
          </p:cNvPr>
          <p:cNvSpPr txBox="1">
            <a:spLocks noChangeArrowheads="1"/>
          </p:cNvSpPr>
          <p:nvPr/>
        </p:nvSpPr>
        <p:spPr bwMode="auto">
          <a:xfrm>
            <a:off x="412751" y="6388915"/>
            <a:ext cx="6114173" cy="276999"/>
          </a:xfrm>
          <a:prstGeom prst="rect">
            <a:avLst/>
          </a:prstGeom>
          <a:noFill/>
          <a:ln>
            <a:noFill/>
          </a:ln>
        </p:spPr>
        <p:txBody>
          <a:bodyPr wrap="square" anchor="b">
            <a:spAutoFit/>
          </a:bodyPr>
          <a:lstStyle>
            <a:lvl1pPr>
              <a:defRPr b="1">
                <a:solidFill>
                  <a:schemeClr val="tx1"/>
                </a:solidFill>
                <a:latin typeface="Arial" charset="0"/>
              </a:defRPr>
            </a:lvl1pPr>
            <a:lvl2pPr marL="742950" indent="-285750">
              <a:defRPr b="1">
                <a:solidFill>
                  <a:schemeClr val="tx1"/>
                </a:solidFill>
                <a:latin typeface="Arial" charset="0"/>
              </a:defRPr>
            </a:lvl2pPr>
            <a:lvl3pPr marL="1143000" indent="-228600">
              <a:defRPr b="1">
                <a:solidFill>
                  <a:schemeClr val="tx1"/>
                </a:solidFill>
                <a:latin typeface="Arial" charset="0"/>
              </a:defRPr>
            </a:lvl3pPr>
            <a:lvl4pPr marL="1600200" indent="-228600">
              <a:defRPr b="1">
                <a:solidFill>
                  <a:schemeClr val="tx1"/>
                </a:solidFill>
                <a:latin typeface="Arial" charset="0"/>
              </a:defRPr>
            </a:lvl4pPr>
            <a:lvl5pPr marL="2057400" indent="-22860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marL="0" marR="0" lvl="0" indent="0" algn="l" defTabSz="914400" rtl="0" eaLnBrk="0" fontAlgn="base" latinLnBrk="0" hangingPunct="0">
              <a:lnSpc>
                <a:spcPct val="100000"/>
              </a:lnSpc>
              <a:spcBef>
                <a:spcPct val="50000"/>
              </a:spcBef>
              <a:spcAft>
                <a:spcPct val="0"/>
              </a:spcAft>
              <a:buClrTx/>
              <a:buSzTx/>
              <a:buFontTx/>
              <a:buNone/>
              <a:tabLst/>
              <a:defRPr/>
            </a:pPr>
            <a:r>
              <a:rPr kumimoji="0" lang="en-US" altLang="en-US" sz="1200" b="0" i="0" u="none" strike="noStrike" kern="1200" cap="none" spc="0" normalizeH="0" baseline="0" noProof="0" dirty="0">
                <a:ln>
                  <a:noFill/>
                </a:ln>
                <a:solidFill>
                  <a:srgbClr val="455560"/>
                </a:solidFill>
                <a:effectLst/>
                <a:uLnTx/>
                <a:uFillTx/>
                <a:latin typeface="Calibri" panose="020F0502020204030204" pitchFamily="34" charset="0"/>
                <a:ea typeface="ＭＳ Ｐゴシック" charset="-128"/>
                <a:cs typeface="Arial" charset="0"/>
              </a:rPr>
              <a:t>Bruix. Lancet. 2017;389:56. Abou-Alfa. NEJM. 2018;379:54. Zhu. Lancet Oncol. 2019;20:282.</a:t>
            </a:r>
          </a:p>
        </p:txBody>
      </p:sp>
      <p:graphicFrame>
        <p:nvGraphicFramePr>
          <p:cNvPr id="197" name="Group 32">
            <a:extLst>
              <a:ext uri="{FF2B5EF4-FFF2-40B4-BE49-F238E27FC236}">
                <a16:creationId xmlns:a16="http://schemas.microsoft.com/office/drawing/2014/main" id="{C2E97E52-510F-4AF8-989E-582E1B5050F9}"/>
              </a:ext>
            </a:extLst>
          </p:cNvPr>
          <p:cNvGraphicFramePr>
            <a:graphicFrameLocks noGrp="1"/>
          </p:cNvGraphicFramePr>
          <p:nvPr>
            <p:extLst>
              <p:ext uri="{D42A27DB-BD31-4B8C-83A1-F6EECF244321}">
                <p14:modId xmlns:p14="http://schemas.microsoft.com/office/powerpoint/2010/main" val="3928255697"/>
              </p:ext>
            </p:extLst>
          </p:nvPr>
        </p:nvGraphicFramePr>
        <p:xfrm>
          <a:off x="522287" y="1481485"/>
          <a:ext cx="11196666" cy="2103120"/>
        </p:xfrm>
        <a:graphic>
          <a:graphicData uri="http://schemas.openxmlformats.org/drawingml/2006/table">
            <a:tbl>
              <a:tblPr/>
              <a:tblGrid>
                <a:gridCol w="3732222">
                  <a:extLst>
                    <a:ext uri="{9D8B030D-6E8A-4147-A177-3AD203B41FA5}">
                      <a16:colId xmlns:a16="http://schemas.microsoft.com/office/drawing/2014/main" val="20000"/>
                    </a:ext>
                  </a:extLst>
                </a:gridCol>
                <a:gridCol w="3732222">
                  <a:extLst>
                    <a:ext uri="{9D8B030D-6E8A-4147-A177-3AD203B41FA5}">
                      <a16:colId xmlns:a16="http://schemas.microsoft.com/office/drawing/2014/main" val="20001"/>
                    </a:ext>
                  </a:extLst>
                </a:gridCol>
                <a:gridCol w="3732222">
                  <a:extLst>
                    <a:ext uri="{9D8B030D-6E8A-4147-A177-3AD203B41FA5}">
                      <a16:colId xmlns:a16="http://schemas.microsoft.com/office/drawing/2014/main" val="20002"/>
                    </a:ext>
                  </a:extLst>
                </a:gridCol>
              </a:tblGrid>
              <a:tr h="0">
                <a:tc>
                  <a:txBody>
                    <a:bodyPr/>
                    <a:lstStyle/>
                    <a:p>
                      <a:pPr marL="0" marR="0" lvl="0" indent="0" algn="ctr" defTabSz="914400" rtl="0" eaLnBrk="1" fontAlgn="base" latinLnBrk="0" hangingPunct="1">
                        <a:lnSpc>
                          <a:spcPct val="100000"/>
                        </a:lnSpc>
                        <a:spcBef>
                          <a:spcPct val="35000"/>
                        </a:spcBef>
                        <a:spcAft>
                          <a:spcPct val="25000"/>
                        </a:spcAft>
                        <a:buClr>
                          <a:schemeClr val="accent2"/>
                        </a:buClr>
                        <a:buSzTx/>
                        <a:buFont typeface="Wingdings" pitchFamily="2" charset="2"/>
                        <a:buNone/>
                        <a:tabLst/>
                      </a:pPr>
                      <a:r>
                        <a:rPr kumimoji="0" lang="en-US" sz="1800" b="1" i="0" u="none" strike="noStrike" cap="none" normalizeH="0" baseline="0" dirty="0">
                          <a:ln>
                            <a:noFill/>
                          </a:ln>
                          <a:solidFill>
                            <a:schemeClr val="tx1"/>
                          </a:solidFill>
                          <a:effectLst/>
                          <a:latin typeface="Calibri" panose="020F0502020204030204" pitchFamily="34" charset="0"/>
                        </a:rPr>
                        <a:t>RESORCE</a:t>
                      </a:r>
                    </a:p>
                  </a:txBody>
                  <a:tcPr anchor="ctr" horzOverflow="overflow">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1">
                        <a:lumMod val="65000"/>
                        <a:lumOff val="35000"/>
                      </a:schemeClr>
                    </a:solidFill>
                  </a:tcPr>
                </a:tc>
                <a:tc>
                  <a:txBody>
                    <a:bodyPr/>
                    <a:lstStyle/>
                    <a:p>
                      <a:pPr marL="0" marR="0" lvl="0" indent="0" algn="ctr" defTabSz="914400" rtl="0" eaLnBrk="1" fontAlgn="base" latinLnBrk="0" hangingPunct="1">
                        <a:lnSpc>
                          <a:spcPct val="100000"/>
                        </a:lnSpc>
                        <a:spcBef>
                          <a:spcPct val="35000"/>
                        </a:spcBef>
                        <a:spcAft>
                          <a:spcPct val="25000"/>
                        </a:spcAft>
                        <a:buClr>
                          <a:schemeClr val="accent2"/>
                        </a:buClr>
                        <a:buSzTx/>
                        <a:buFont typeface="Wingdings" pitchFamily="2" charset="2"/>
                        <a:buNone/>
                        <a:tabLst/>
                      </a:pPr>
                      <a:r>
                        <a:rPr kumimoji="0" lang="en-US" sz="1800" b="1" i="0" u="none" strike="noStrike" cap="none" normalizeH="0" baseline="0" dirty="0">
                          <a:ln>
                            <a:noFill/>
                          </a:ln>
                          <a:solidFill>
                            <a:schemeClr val="tx1"/>
                          </a:solidFill>
                          <a:effectLst/>
                          <a:latin typeface="Calibri" panose="020F0502020204030204" pitchFamily="34" charset="0"/>
                        </a:rPr>
                        <a:t>CELESTIAL</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1">
                        <a:lumMod val="65000"/>
                        <a:lumOff val="35000"/>
                      </a:schemeClr>
                    </a:solidFill>
                  </a:tcPr>
                </a:tc>
                <a:tc>
                  <a:txBody>
                    <a:bodyPr/>
                    <a:lstStyle/>
                    <a:p>
                      <a:pPr marL="0" marR="0" lvl="0" indent="0" algn="ctr" defTabSz="914400" rtl="0" eaLnBrk="1" fontAlgn="base" latinLnBrk="0" hangingPunct="1">
                        <a:lnSpc>
                          <a:spcPct val="100000"/>
                        </a:lnSpc>
                        <a:spcBef>
                          <a:spcPct val="0"/>
                        </a:spcBef>
                        <a:spcAft>
                          <a:spcPct val="25000"/>
                        </a:spcAft>
                        <a:buClrTx/>
                        <a:buSzTx/>
                        <a:buFontTx/>
                        <a:buNone/>
                        <a:tabLst/>
                      </a:pPr>
                      <a:r>
                        <a:rPr kumimoji="0" lang="en-US" sz="1800" b="1" i="0" u="none" strike="noStrike" cap="none" normalizeH="0" baseline="0" dirty="0">
                          <a:ln>
                            <a:noFill/>
                          </a:ln>
                          <a:solidFill>
                            <a:schemeClr val="tx1"/>
                          </a:solidFill>
                          <a:effectLst/>
                          <a:latin typeface="Calibri" panose="020F0502020204030204" pitchFamily="34" charset="0"/>
                        </a:rPr>
                        <a:t>REACH-2</a:t>
                      </a:r>
                    </a:p>
                  </a:txBody>
                  <a:tcPr anchor="ctr" horzOverflow="overflow">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1">
                        <a:lumMod val="65000"/>
                        <a:lumOff val="35000"/>
                      </a:schemeClr>
                    </a:solidFill>
                  </a:tcPr>
                </a:tc>
                <a:extLst>
                  <a:ext uri="{0D108BD9-81ED-4DB2-BD59-A6C34878D82A}">
                    <a16:rowId xmlns:a16="http://schemas.microsoft.com/office/drawing/2014/main" val="10000"/>
                  </a:ext>
                </a:extLst>
              </a:tr>
              <a:tr h="0">
                <a:tc>
                  <a:txBody>
                    <a:bodyPr/>
                    <a:lstStyle/>
                    <a:p>
                      <a:pPr marL="0" marR="0" lvl="0" indent="0" algn="ctr" defTabSz="914400" rtl="0" eaLnBrk="1" fontAlgn="base" latinLnBrk="0" hangingPunct="1">
                        <a:lnSpc>
                          <a:spcPct val="100000"/>
                        </a:lnSpc>
                        <a:spcBef>
                          <a:spcPct val="0"/>
                        </a:spcBef>
                        <a:spcAft>
                          <a:spcPct val="25000"/>
                        </a:spcAft>
                        <a:buClrTx/>
                        <a:buSzTx/>
                        <a:buFontTx/>
                        <a:buNone/>
                        <a:tabLst/>
                      </a:pPr>
                      <a:r>
                        <a:rPr kumimoji="0" lang="en-US" sz="1800" b="0" i="0" u="none" strike="noStrike" cap="none" normalizeH="0" baseline="0" dirty="0">
                          <a:ln>
                            <a:noFill/>
                          </a:ln>
                          <a:solidFill>
                            <a:schemeClr val="bg2">
                              <a:lumMod val="10000"/>
                            </a:schemeClr>
                          </a:solidFill>
                          <a:effectLst/>
                          <a:latin typeface="Calibri" panose="020F0502020204030204" pitchFamily="34" charset="0"/>
                        </a:rPr>
                        <a:t>Regorafenib vs placebo</a:t>
                      </a:r>
                    </a:p>
                  </a:txBody>
                  <a:tcPr horzOverflow="overflow">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35000"/>
                        </a:spcBef>
                        <a:spcAft>
                          <a:spcPct val="25000"/>
                        </a:spcAft>
                        <a:buClr>
                          <a:schemeClr val="accent2"/>
                        </a:buClr>
                        <a:buSzTx/>
                        <a:buFont typeface="Wingdings" pitchFamily="2" charset="2"/>
                        <a:buNone/>
                        <a:tabLst/>
                      </a:pPr>
                      <a:r>
                        <a:rPr kumimoji="0" lang="en-US" sz="1800" b="0" i="0" u="none" strike="noStrike" cap="none" normalizeH="0" baseline="0" dirty="0">
                          <a:ln>
                            <a:noFill/>
                          </a:ln>
                          <a:solidFill>
                            <a:schemeClr val="bg2">
                              <a:lumMod val="10000"/>
                            </a:schemeClr>
                          </a:solidFill>
                          <a:effectLst/>
                          <a:latin typeface="Calibri" panose="020F0502020204030204" pitchFamily="34" charset="0"/>
                        </a:rPr>
                        <a:t>Cabozantinib vs placebo (N = 707)</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35000"/>
                        </a:spcBef>
                        <a:spcAft>
                          <a:spcPct val="25000"/>
                        </a:spcAft>
                        <a:buClr>
                          <a:schemeClr val="accent2"/>
                        </a:buClr>
                        <a:buSzTx/>
                        <a:buFont typeface="Wingdings" pitchFamily="2" charset="2"/>
                        <a:buNone/>
                        <a:tabLst/>
                      </a:pPr>
                      <a:r>
                        <a:rPr kumimoji="0" lang="en-US" sz="1800" b="0" i="0" u="none" strike="noStrike" cap="none" normalizeH="0" baseline="0" dirty="0">
                          <a:ln>
                            <a:noFill/>
                          </a:ln>
                          <a:solidFill>
                            <a:schemeClr val="bg2">
                              <a:lumMod val="10000"/>
                            </a:schemeClr>
                          </a:solidFill>
                          <a:effectLst/>
                          <a:latin typeface="Calibri" panose="020F0502020204030204" pitchFamily="34" charset="0"/>
                        </a:rPr>
                        <a:t>Ramucirumab vs placebo </a:t>
                      </a:r>
                    </a:p>
                  </a:txBody>
                  <a:tcPr anchor="ctr" horzOverflow="overflow">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extLst>
                  <a:ext uri="{0D108BD9-81ED-4DB2-BD59-A6C34878D82A}">
                    <a16:rowId xmlns:a16="http://schemas.microsoft.com/office/drawing/2014/main" val="10001"/>
                  </a:ext>
                </a:extLst>
              </a:tr>
              <a:tr h="0">
                <a:tc>
                  <a:txBody>
                    <a:bodyPr/>
                    <a:lstStyle/>
                    <a:p>
                      <a:pPr marL="0" marR="0" lvl="0" indent="0" algn="ctr" defTabSz="914400" rtl="0" eaLnBrk="1" fontAlgn="base" latinLnBrk="0" hangingPunct="1">
                        <a:lnSpc>
                          <a:spcPct val="100000"/>
                        </a:lnSpc>
                        <a:spcBef>
                          <a:spcPct val="35000"/>
                        </a:spcBef>
                        <a:spcAft>
                          <a:spcPct val="25000"/>
                        </a:spcAft>
                        <a:buClr>
                          <a:schemeClr val="accent2"/>
                        </a:buClr>
                        <a:buSzTx/>
                        <a:buFont typeface="Wingdings" pitchFamily="2" charset="2"/>
                        <a:buNone/>
                        <a:tabLst/>
                      </a:pPr>
                      <a:r>
                        <a:rPr kumimoji="0" lang="en-US" sz="1800" b="0" i="0" u="none" strike="noStrike" cap="none" normalizeH="0" baseline="0" dirty="0">
                          <a:ln>
                            <a:noFill/>
                          </a:ln>
                          <a:solidFill>
                            <a:schemeClr val="bg2">
                              <a:lumMod val="10000"/>
                            </a:schemeClr>
                          </a:solidFill>
                          <a:effectLst/>
                          <a:latin typeface="Calibri" panose="020F0502020204030204" pitchFamily="34" charset="0"/>
                        </a:rPr>
                        <a:t>2L, sorafenib-tolerating patients only </a:t>
                      </a:r>
                      <a:br>
                        <a:rPr kumimoji="0" lang="en-US" sz="1800" b="0" i="0" u="none" strike="noStrike" cap="none" normalizeH="0" baseline="0" dirty="0">
                          <a:ln>
                            <a:noFill/>
                          </a:ln>
                          <a:solidFill>
                            <a:schemeClr val="bg2">
                              <a:lumMod val="10000"/>
                            </a:schemeClr>
                          </a:solidFill>
                          <a:effectLst/>
                          <a:latin typeface="Calibri" panose="020F0502020204030204" pitchFamily="34" charset="0"/>
                        </a:rPr>
                      </a:br>
                      <a:r>
                        <a:rPr kumimoji="0" lang="en-US" sz="1800" b="0" i="0" u="none" strike="noStrike" cap="none" normalizeH="0" baseline="0" dirty="0">
                          <a:ln>
                            <a:noFill/>
                          </a:ln>
                          <a:solidFill>
                            <a:schemeClr val="bg2">
                              <a:lumMod val="10000"/>
                            </a:schemeClr>
                          </a:solidFill>
                          <a:effectLst/>
                          <a:latin typeface="Calibri" panose="020F0502020204030204" pitchFamily="34" charset="0"/>
                        </a:rPr>
                        <a:t>(N = 573)</a:t>
                      </a:r>
                    </a:p>
                  </a:txBody>
                  <a:tcPr horzOverflow="overflow">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ct val="35000"/>
                        </a:spcBef>
                        <a:spcAft>
                          <a:spcPct val="25000"/>
                        </a:spcAft>
                        <a:buClr>
                          <a:schemeClr val="accent2"/>
                        </a:buClr>
                        <a:buSzTx/>
                        <a:buFont typeface="Wingdings" pitchFamily="2" charset="2"/>
                        <a:buNone/>
                        <a:tabLst/>
                      </a:pPr>
                      <a:r>
                        <a:rPr kumimoji="0" lang="en-US" sz="1800" b="0" i="0" u="none" strike="noStrike" cap="none" normalizeH="0" baseline="0" dirty="0">
                          <a:ln>
                            <a:noFill/>
                          </a:ln>
                          <a:solidFill>
                            <a:schemeClr val="bg2">
                              <a:lumMod val="10000"/>
                            </a:schemeClr>
                          </a:solidFill>
                          <a:effectLst/>
                          <a:latin typeface="Calibri" panose="020F0502020204030204" pitchFamily="34" charset="0"/>
                        </a:rPr>
                        <a:t>2L or 3L</a:t>
                      </a:r>
                      <a:br>
                        <a:rPr kumimoji="0" lang="en-US" sz="1800" b="0" i="0" u="none" strike="noStrike" cap="none" normalizeH="0" baseline="0" dirty="0">
                          <a:ln>
                            <a:noFill/>
                          </a:ln>
                          <a:solidFill>
                            <a:schemeClr val="bg2">
                              <a:lumMod val="10000"/>
                            </a:schemeClr>
                          </a:solidFill>
                          <a:effectLst/>
                          <a:latin typeface="Calibri" panose="020F0502020204030204" pitchFamily="34" charset="0"/>
                        </a:rPr>
                      </a:br>
                      <a:r>
                        <a:rPr kumimoji="0" lang="en-US" sz="1800" b="0" i="0" u="none" strike="noStrike" cap="none" normalizeH="0" baseline="0" dirty="0">
                          <a:ln>
                            <a:noFill/>
                          </a:ln>
                          <a:solidFill>
                            <a:schemeClr val="bg2">
                              <a:lumMod val="10000"/>
                            </a:schemeClr>
                          </a:solidFill>
                          <a:effectLst/>
                          <a:latin typeface="Calibri" panose="020F0502020204030204" pitchFamily="34" charset="0"/>
                        </a:rPr>
                        <a:t>(N = 707)</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ct val="35000"/>
                        </a:spcBef>
                        <a:spcAft>
                          <a:spcPct val="25000"/>
                        </a:spcAft>
                        <a:buClr>
                          <a:schemeClr val="accent2"/>
                        </a:buClr>
                        <a:buSzTx/>
                        <a:buFont typeface="Wingdings" pitchFamily="2" charset="2"/>
                        <a:buNone/>
                        <a:tabLst/>
                      </a:pPr>
                      <a:r>
                        <a:rPr kumimoji="0" lang="en-US" sz="1800" b="0" i="0" u="none" strike="noStrike" cap="none" normalizeH="0" baseline="0" dirty="0">
                          <a:ln>
                            <a:noFill/>
                          </a:ln>
                          <a:solidFill>
                            <a:schemeClr val="bg2">
                              <a:lumMod val="10000"/>
                            </a:schemeClr>
                          </a:solidFill>
                          <a:effectLst/>
                          <a:latin typeface="Calibri" panose="020F0502020204030204" pitchFamily="34" charset="0"/>
                        </a:rPr>
                        <a:t>2L, AFP ≥400 ng/mL</a:t>
                      </a:r>
                      <a:br>
                        <a:rPr kumimoji="0" lang="en-US" sz="1800" b="0" i="0" u="none" strike="noStrike" cap="none" normalizeH="0" baseline="0" dirty="0">
                          <a:ln>
                            <a:noFill/>
                          </a:ln>
                          <a:solidFill>
                            <a:schemeClr val="bg2">
                              <a:lumMod val="10000"/>
                            </a:schemeClr>
                          </a:solidFill>
                          <a:effectLst/>
                          <a:latin typeface="Calibri" panose="020F0502020204030204" pitchFamily="34" charset="0"/>
                        </a:rPr>
                      </a:br>
                      <a:r>
                        <a:rPr kumimoji="0" lang="en-US" sz="1800" b="0" i="0" u="none" strike="noStrike" cap="none" normalizeH="0" baseline="0" dirty="0">
                          <a:ln>
                            <a:noFill/>
                          </a:ln>
                          <a:solidFill>
                            <a:schemeClr val="bg2">
                              <a:lumMod val="10000"/>
                            </a:schemeClr>
                          </a:solidFill>
                          <a:effectLst/>
                          <a:latin typeface="Calibri" panose="020F0502020204030204" pitchFamily="34" charset="0"/>
                        </a:rPr>
                        <a:t>(N = 292)</a:t>
                      </a:r>
                    </a:p>
                  </a:txBody>
                  <a:tcPr anchor="ctr" horzOverflow="overflow">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extLst>
                  <a:ext uri="{0D108BD9-81ED-4DB2-BD59-A6C34878D82A}">
                    <a16:rowId xmlns:a16="http://schemas.microsoft.com/office/drawing/2014/main" val="10002"/>
                  </a:ext>
                </a:extLst>
              </a:tr>
              <a:tr h="0">
                <a:tc>
                  <a:txBody>
                    <a:bodyPr/>
                    <a:lstStyle/>
                    <a:p>
                      <a:pPr marL="0" marR="0" lvl="0" indent="0" algn="ctr" defTabSz="914400" rtl="0" eaLnBrk="1" fontAlgn="base" latinLnBrk="0" hangingPunct="1">
                        <a:lnSpc>
                          <a:spcPct val="100000"/>
                        </a:lnSpc>
                        <a:spcBef>
                          <a:spcPct val="0"/>
                        </a:spcBef>
                        <a:spcAft>
                          <a:spcPct val="25000"/>
                        </a:spcAft>
                        <a:buClrTx/>
                        <a:buSzTx/>
                        <a:buFontTx/>
                        <a:buNone/>
                        <a:tabLst/>
                        <a:defRPr/>
                      </a:pPr>
                      <a:r>
                        <a:rPr kumimoji="0" lang="en-US" sz="1800" b="0" i="0" u="none" strike="noStrike" cap="none" normalizeH="0" baseline="0" dirty="0">
                          <a:ln>
                            <a:noFill/>
                          </a:ln>
                          <a:solidFill>
                            <a:schemeClr val="bg2">
                              <a:lumMod val="10000"/>
                            </a:schemeClr>
                          </a:solidFill>
                          <a:effectLst/>
                          <a:latin typeface="Calibri" panose="020F0502020204030204" pitchFamily="34" charset="0"/>
                        </a:rPr>
                        <a:t>Median OS: 10.6 vs 7.8 mo</a:t>
                      </a:r>
                    </a:p>
                  </a:txBody>
                  <a:tcPr horzOverflow="overflow">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0"/>
                        </a:spcBef>
                        <a:spcAft>
                          <a:spcPct val="25000"/>
                        </a:spcAft>
                        <a:buClrTx/>
                        <a:buSzTx/>
                        <a:buFontTx/>
                        <a:buNone/>
                        <a:tabLst/>
                        <a:defRPr/>
                      </a:pPr>
                      <a:r>
                        <a:rPr kumimoji="0" lang="en-US" sz="1800" b="0" i="0" u="none" strike="noStrike" cap="none" normalizeH="0" baseline="0" dirty="0">
                          <a:ln>
                            <a:noFill/>
                          </a:ln>
                          <a:solidFill>
                            <a:schemeClr val="bg2">
                              <a:lumMod val="10000"/>
                            </a:schemeClr>
                          </a:solidFill>
                          <a:effectLst/>
                          <a:latin typeface="Calibri" panose="020F0502020204030204" pitchFamily="34" charset="0"/>
                        </a:rPr>
                        <a:t>Median OS: 10.2 vs 8.0 mo</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0"/>
                        </a:spcBef>
                        <a:spcAft>
                          <a:spcPct val="25000"/>
                        </a:spcAft>
                        <a:buClrTx/>
                        <a:buSzTx/>
                        <a:buFontTx/>
                        <a:buNone/>
                        <a:tabLst/>
                        <a:defRPr/>
                      </a:pPr>
                      <a:r>
                        <a:rPr kumimoji="0" lang="en-US" sz="1800" b="0" i="0" u="none" strike="noStrike" cap="none" normalizeH="0" baseline="0" dirty="0">
                          <a:ln>
                            <a:noFill/>
                          </a:ln>
                          <a:solidFill>
                            <a:schemeClr val="bg2">
                              <a:lumMod val="10000"/>
                            </a:schemeClr>
                          </a:solidFill>
                          <a:effectLst/>
                          <a:latin typeface="Calibri" panose="020F0502020204030204" pitchFamily="34" charset="0"/>
                        </a:rPr>
                        <a:t>Median OS: 8.5 vs 7.3 mo</a:t>
                      </a:r>
                    </a:p>
                  </a:txBody>
                  <a:tcPr horzOverflow="overflow">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extLst>
                  <a:ext uri="{0D108BD9-81ED-4DB2-BD59-A6C34878D82A}">
                    <a16:rowId xmlns:a16="http://schemas.microsoft.com/office/drawing/2014/main" val="10003"/>
                  </a:ext>
                </a:extLst>
              </a:tr>
              <a:tr h="0">
                <a:tc>
                  <a:txBody>
                    <a:bodyPr/>
                    <a:lstStyle/>
                    <a:p>
                      <a:pPr marL="0" marR="0" lvl="0" indent="0" algn="ctr" defTabSz="914400" rtl="0" eaLnBrk="1" fontAlgn="base" latinLnBrk="0" hangingPunct="1">
                        <a:lnSpc>
                          <a:spcPct val="100000"/>
                        </a:lnSpc>
                        <a:spcBef>
                          <a:spcPct val="0"/>
                        </a:spcBef>
                        <a:spcAft>
                          <a:spcPct val="25000"/>
                        </a:spcAft>
                        <a:buClrTx/>
                        <a:buSzTx/>
                        <a:buFontTx/>
                        <a:buNone/>
                        <a:tabLst/>
                      </a:pPr>
                      <a:r>
                        <a:rPr kumimoji="0" lang="en-US" sz="1800" b="0" i="0" u="none" strike="noStrike" cap="none" normalizeH="0" baseline="0" dirty="0">
                          <a:ln>
                            <a:noFill/>
                          </a:ln>
                          <a:solidFill>
                            <a:schemeClr val="bg2">
                              <a:lumMod val="10000"/>
                            </a:schemeClr>
                          </a:solidFill>
                          <a:effectLst/>
                          <a:latin typeface="Calibri" panose="020F0502020204030204" pitchFamily="34" charset="0"/>
                        </a:rPr>
                        <a:t>HR: 0.63 (</a:t>
                      </a:r>
                      <a:r>
                        <a:rPr kumimoji="0" lang="en-US" sz="1800" b="0" i="1" u="none" strike="noStrike" cap="none" normalizeH="0" baseline="0" dirty="0">
                          <a:ln>
                            <a:noFill/>
                          </a:ln>
                          <a:solidFill>
                            <a:schemeClr val="bg2">
                              <a:lumMod val="10000"/>
                            </a:schemeClr>
                          </a:solidFill>
                          <a:effectLst/>
                          <a:latin typeface="Calibri" panose="020F0502020204030204" pitchFamily="34" charset="0"/>
                        </a:rPr>
                        <a:t>P</a:t>
                      </a:r>
                      <a:r>
                        <a:rPr kumimoji="0" lang="en-US" sz="1800" b="0" i="0" u="none" strike="noStrike" cap="none" normalizeH="0" baseline="0" dirty="0">
                          <a:ln>
                            <a:noFill/>
                          </a:ln>
                          <a:solidFill>
                            <a:schemeClr val="bg2">
                              <a:lumMod val="10000"/>
                            </a:schemeClr>
                          </a:solidFill>
                          <a:effectLst/>
                          <a:latin typeface="Calibri" panose="020F0502020204030204" pitchFamily="34" charset="0"/>
                        </a:rPr>
                        <a:t> &lt; .0001)</a:t>
                      </a:r>
                    </a:p>
                  </a:txBody>
                  <a:tcPr horzOverflow="overflow">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ct val="0"/>
                        </a:spcBef>
                        <a:spcAft>
                          <a:spcPct val="25000"/>
                        </a:spcAft>
                        <a:buClrTx/>
                        <a:buSzTx/>
                        <a:buFontTx/>
                        <a:buNone/>
                        <a:tabLst/>
                      </a:pPr>
                      <a:r>
                        <a:rPr kumimoji="0" lang="en-US" sz="1800" b="0" i="0" u="none" strike="noStrike" cap="none" normalizeH="0" baseline="0" dirty="0">
                          <a:ln>
                            <a:noFill/>
                          </a:ln>
                          <a:solidFill>
                            <a:schemeClr val="bg2">
                              <a:lumMod val="10000"/>
                            </a:schemeClr>
                          </a:solidFill>
                          <a:effectLst/>
                          <a:latin typeface="Calibri" panose="020F0502020204030204" pitchFamily="34" charset="0"/>
                        </a:rPr>
                        <a:t>HR: 0.76 (</a:t>
                      </a:r>
                      <a:r>
                        <a:rPr kumimoji="0" lang="en-US" sz="1800" b="0" i="1" u="none" strike="noStrike" cap="none" normalizeH="0" baseline="0" dirty="0">
                          <a:ln>
                            <a:noFill/>
                          </a:ln>
                          <a:solidFill>
                            <a:schemeClr val="bg2">
                              <a:lumMod val="10000"/>
                            </a:schemeClr>
                          </a:solidFill>
                          <a:effectLst/>
                          <a:latin typeface="Calibri" panose="020F0502020204030204" pitchFamily="34" charset="0"/>
                        </a:rPr>
                        <a:t>P</a:t>
                      </a:r>
                      <a:r>
                        <a:rPr kumimoji="0" lang="en-US" sz="1800" b="0" i="0" u="none" strike="noStrike" cap="none" normalizeH="0" baseline="0" dirty="0">
                          <a:ln>
                            <a:noFill/>
                          </a:ln>
                          <a:solidFill>
                            <a:schemeClr val="bg2">
                              <a:lumMod val="10000"/>
                            </a:schemeClr>
                          </a:solidFill>
                          <a:effectLst/>
                          <a:latin typeface="Calibri" panose="020F0502020204030204" pitchFamily="34" charset="0"/>
                        </a:rPr>
                        <a:t> = .005)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ct val="0"/>
                        </a:spcBef>
                        <a:spcAft>
                          <a:spcPct val="25000"/>
                        </a:spcAft>
                        <a:buClrTx/>
                        <a:buSzTx/>
                        <a:buFontTx/>
                        <a:buNone/>
                        <a:tabLst/>
                      </a:pPr>
                      <a:r>
                        <a:rPr kumimoji="0" lang="en-US" sz="1800" b="0" i="0" u="none" strike="noStrike" cap="none" normalizeH="0" baseline="0" dirty="0">
                          <a:ln>
                            <a:noFill/>
                          </a:ln>
                          <a:solidFill>
                            <a:schemeClr val="bg2">
                              <a:lumMod val="10000"/>
                            </a:schemeClr>
                          </a:solidFill>
                          <a:effectLst/>
                          <a:latin typeface="Calibri" panose="020F0502020204030204" pitchFamily="34" charset="0"/>
                        </a:rPr>
                        <a:t>HR: 0.71 (</a:t>
                      </a:r>
                      <a:r>
                        <a:rPr kumimoji="0" lang="en-US" sz="1800" b="0" i="1" u="none" strike="noStrike" cap="none" normalizeH="0" baseline="0" dirty="0">
                          <a:ln>
                            <a:noFill/>
                          </a:ln>
                          <a:solidFill>
                            <a:schemeClr val="bg2">
                              <a:lumMod val="10000"/>
                            </a:schemeClr>
                          </a:solidFill>
                          <a:effectLst/>
                          <a:latin typeface="Calibri" panose="020F0502020204030204" pitchFamily="34" charset="0"/>
                        </a:rPr>
                        <a:t>P</a:t>
                      </a:r>
                      <a:r>
                        <a:rPr kumimoji="0" lang="en-US" sz="1800" b="0" i="0" u="none" strike="noStrike" cap="none" normalizeH="0" baseline="0" dirty="0">
                          <a:ln>
                            <a:noFill/>
                          </a:ln>
                          <a:solidFill>
                            <a:schemeClr val="bg2">
                              <a:lumMod val="10000"/>
                            </a:schemeClr>
                          </a:solidFill>
                          <a:effectLst/>
                          <a:latin typeface="Calibri" panose="020F0502020204030204" pitchFamily="34" charset="0"/>
                        </a:rPr>
                        <a:t> = .0199)</a:t>
                      </a:r>
                    </a:p>
                  </a:txBody>
                  <a:tcPr horzOverflow="overflow">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extLst>
                  <a:ext uri="{0D108BD9-81ED-4DB2-BD59-A6C34878D82A}">
                    <a16:rowId xmlns:a16="http://schemas.microsoft.com/office/drawing/2014/main" val="10004"/>
                  </a:ext>
                </a:extLst>
              </a:tr>
            </a:tbl>
          </a:graphicData>
        </a:graphic>
      </p:graphicFrame>
      <p:sp>
        <p:nvSpPr>
          <p:cNvPr id="215" name="Content Placeholder 4">
            <a:extLst>
              <a:ext uri="{FF2B5EF4-FFF2-40B4-BE49-F238E27FC236}">
                <a16:creationId xmlns:a16="http://schemas.microsoft.com/office/drawing/2014/main" id="{11A55C1F-4CF8-42EF-895C-363C4B994CCE}"/>
              </a:ext>
            </a:extLst>
          </p:cNvPr>
          <p:cNvSpPr txBox="1">
            <a:spLocks/>
          </p:cNvSpPr>
          <p:nvPr/>
        </p:nvSpPr>
        <p:spPr bwMode="auto">
          <a:xfrm>
            <a:off x="4000610" y="6106295"/>
            <a:ext cx="4190780" cy="4959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lnSpc>
                <a:spcPct val="90000"/>
              </a:lnSpc>
              <a:spcBef>
                <a:spcPts val="1000"/>
              </a:spcBef>
              <a:spcAft>
                <a:spcPts val="700"/>
              </a:spcAft>
              <a:buClr>
                <a:schemeClr val="bg1"/>
              </a:buClr>
              <a:buFont typeface="Wingdings" panose="05000000000000000000" pitchFamily="2" charset="2"/>
              <a:buChar char="§"/>
              <a:defRPr sz="2800">
                <a:solidFill>
                  <a:schemeClr val="bg1"/>
                </a:solidFill>
                <a:latin typeface="Calibri" panose="020F0502020204030204" pitchFamily="34" charset="0"/>
                <a:ea typeface="+mn-ea"/>
                <a:cs typeface="+mn-cs"/>
              </a:defRPr>
            </a:lvl1pPr>
            <a:lvl2pPr marL="742950" indent="-285750" algn="l" rtl="0" eaLnBrk="1" fontAlgn="base" hangingPunct="1">
              <a:lnSpc>
                <a:spcPct val="90000"/>
              </a:lnSpc>
              <a:spcBef>
                <a:spcPts val="1000"/>
              </a:spcBef>
              <a:spcAft>
                <a:spcPts val="700"/>
              </a:spcAft>
              <a:buClr>
                <a:schemeClr val="bg1"/>
              </a:buClr>
              <a:buFont typeface="Arial" panose="020B0604020202020204" pitchFamily="34" charset="0"/>
              <a:buChar char="‒"/>
              <a:defRPr sz="2600">
                <a:solidFill>
                  <a:schemeClr val="bg1"/>
                </a:solidFill>
                <a:latin typeface="Calibri" panose="020F0502020204030204" pitchFamily="34" charset="0"/>
              </a:defRPr>
            </a:lvl2pPr>
            <a:lvl3pPr marL="1143000" indent="-228600" algn="l" rtl="0" eaLnBrk="1" fontAlgn="base" hangingPunct="1">
              <a:lnSpc>
                <a:spcPct val="90000"/>
              </a:lnSpc>
              <a:spcBef>
                <a:spcPts val="1000"/>
              </a:spcBef>
              <a:spcAft>
                <a:spcPts val="700"/>
              </a:spcAft>
              <a:buClr>
                <a:schemeClr val="bg1"/>
              </a:buClr>
              <a:buFont typeface="Arial" panose="020B0604020202020204" pitchFamily="34" charset="0"/>
              <a:buChar char="‒"/>
              <a:defRPr sz="2400">
                <a:solidFill>
                  <a:schemeClr val="bg1"/>
                </a:solidFill>
                <a:latin typeface="Calibri" panose="020F0502020204030204" pitchFamily="34" charset="0"/>
              </a:defRPr>
            </a:lvl3pPr>
            <a:lvl4pPr marL="1600200" indent="-228600" algn="l" rtl="0" eaLnBrk="1" fontAlgn="base" hangingPunct="1">
              <a:lnSpc>
                <a:spcPct val="90000"/>
              </a:lnSpc>
              <a:spcBef>
                <a:spcPts val="1000"/>
              </a:spcBef>
              <a:spcAft>
                <a:spcPts val="700"/>
              </a:spcAft>
              <a:buClr>
                <a:schemeClr val="bg1"/>
              </a:buClr>
              <a:buFont typeface="Arial" panose="020B0604020202020204" pitchFamily="34" charset="0"/>
              <a:buChar char="‒"/>
              <a:defRPr sz="2200">
                <a:solidFill>
                  <a:schemeClr val="bg1"/>
                </a:solidFill>
                <a:latin typeface="Calibri" panose="020F0502020204030204" pitchFamily="34" charset="0"/>
              </a:defRPr>
            </a:lvl4pPr>
            <a:lvl5pPr marL="2057400" indent="-228600" algn="l" rtl="0" eaLnBrk="1" fontAlgn="base" hangingPunct="1">
              <a:lnSpc>
                <a:spcPct val="90000"/>
              </a:lnSpc>
              <a:spcBef>
                <a:spcPts val="1000"/>
              </a:spcBef>
              <a:spcAft>
                <a:spcPts val="700"/>
              </a:spcAft>
              <a:buClr>
                <a:schemeClr val="bg1"/>
              </a:buClr>
              <a:buFont typeface="Arial" panose="020B0604020202020204" pitchFamily="34" charset="0"/>
              <a:buChar char="‒"/>
              <a:defRPr sz="2000">
                <a:solidFill>
                  <a:schemeClr val="bg1"/>
                </a:solidFill>
                <a:latin typeface="Calibri" panose="020F0502020204030204" pitchFamily="34" charset="0"/>
              </a:defRPr>
            </a:lvl5pPr>
            <a:lvl6pPr marL="2514600" indent="-228600" algn="l" rtl="0" eaLnBrk="1" fontAlgn="base" hangingPunct="1">
              <a:lnSpc>
                <a:spcPct val="90000"/>
              </a:lnSpc>
              <a:spcBef>
                <a:spcPct val="35000"/>
              </a:spcBef>
              <a:spcAft>
                <a:spcPct val="25000"/>
              </a:spcAft>
              <a:buClr>
                <a:schemeClr val="accent2"/>
              </a:buClr>
              <a:buFont typeface="Arial" charset="0"/>
              <a:buChar char="–"/>
              <a:defRPr sz="1400">
                <a:solidFill>
                  <a:schemeClr val="tx1"/>
                </a:solidFill>
                <a:latin typeface="+mn-lt"/>
              </a:defRPr>
            </a:lvl6pPr>
            <a:lvl7pPr marL="2971800" indent="-228600" algn="l" rtl="0" eaLnBrk="1" fontAlgn="base" hangingPunct="1">
              <a:lnSpc>
                <a:spcPct val="90000"/>
              </a:lnSpc>
              <a:spcBef>
                <a:spcPct val="35000"/>
              </a:spcBef>
              <a:spcAft>
                <a:spcPct val="25000"/>
              </a:spcAft>
              <a:buClr>
                <a:schemeClr val="accent2"/>
              </a:buClr>
              <a:buFont typeface="Arial" charset="0"/>
              <a:buChar char="–"/>
              <a:defRPr sz="1400">
                <a:solidFill>
                  <a:schemeClr val="tx1"/>
                </a:solidFill>
                <a:latin typeface="+mn-lt"/>
              </a:defRPr>
            </a:lvl7pPr>
            <a:lvl8pPr marL="3429000" indent="-228600" algn="l" rtl="0" eaLnBrk="1" fontAlgn="base" hangingPunct="1">
              <a:lnSpc>
                <a:spcPct val="90000"/>
              </a:lnSpc>
              <a:spcBef>
                <a:spcPct val="35000"/>
              </a:spcBef>
              <a:spcAft>
                <a:spcPct val="25000"/>
              </a:spcAft>
              <a:buClr>
                <a:schemeClr val="accent2"/>
              </a:buClr>
              <a:buFont typeface="Arial" charset="0"/>
              <a:buChar char="–"/>
              <a:defRPr sz="1400">
                <a:solidFill>
                  <a:schemeClr val="tx1"/>
                </a:solidFill>
                <a:latin typeface="+mn-lt"/>
              </a:defRPr>
            </a:lvl8pPr>
            <a:lvl9pPr marL="3886200" indent="-228600" algn="l" rtl="0" eaLnBrk="1" fontAlgn="base" hangingPunct="1">
              <a:lnSpc>
                <a:spcPct val="90000"/>
              </a:lnSpc>
              <a:spcBef>
                <a:spcPct val="35000"/>
              </a:spcBef>
              <a:spcAft>
                <a:spcPct val="25000"/>
              </a:spcAft>
              <a:buClr>
                <a:schemeClr val="accent2"/>
              </a:buClr>
              <a:buFont typeface="Arial" charset="0"/>
              <a:buChar char="–"/>
              <a:defRPr sz="1400">
                <a:solidFill>
                  <a:schemeClr val="tx1"/>
                </a:solidFill>
                <a:latin typeface="+mn-lt"/>
              </a:defRPr>
            </a:lvl9pPr>
          </a:lstStyle>
          <a:p>
            <a:pPr marL="0" marR="0" lvl="0" indent="0" algn="ctr" defTabSz="914400" rtl="0" eaLnBrk="1" fontAlgn="base" latinLnBrk="0" hangingPunct="1">
              <a:lnSpc>
                <a:spcPct val="90000"/>
              </a:lnSpc>
              <a:spcBef>
                <a:spcPts val="1000"/>
              </a:spcBef>
              <a:spcAft>
                <a:spcPts val="700"/>
              </a:spcAft>
              <a:buClr>
                <a:srgbClr val="000000"/>
              </a:buClr>
              <a:buSzTx/>
              <a:buFont typeface="Wingdings" panose="05000000000000000000" pitchFamily="2" charset="2"/>
              <a:buNone/>
              <a:tabLst/>
              <a:defRPr/>
            </a:pPr>
            <a:r>
              <a:rPr kumimoji="0" lang="en-US" altLang="en-US" sz="1600" b="1" i="0" u="none" strike="noStrike" kern="0" cap="none" spc="0" normalizeH="0" baseline="0" noProof="0" dirty="0">
                <a:ln>
                  <a:noFill/>
                </a:ln>
                <a:solidFill>
                  <a:srgbClr val="015873"/>
                </a:solidFill>
                <a:effectLst/>
                <a:uLnTx/>
                <a:uFillTx/>
                <a:latin typeface="Calibri" panose="020F0502020204030204" pitchFamily="34" charset="0"/>
                <a:ea typeface="MS PGothic" panose="020B0600070205080204" pitchFamily="34" charset="-128"/>
                <a:cs typeface="+mn-cs"/>
              </a:rPr>
              <a:t>Cabozantinib</a:t>
            </a:r>
            <a:r>
              <a:rPr kumimoji="0" lang="en-US" altLang="en-US" sz="1600" b="0" i="0" u="none" strike="noStrike" kern="0" cap="none" spc="0" normalizeH="0" baseline="0" noProof="0" dirty="0">
                <a:ln>
                  <a:noFill/>
                </a:ln>
                <a:solidFill>
                  <a:srgbClr val="000000"/>
                </a:solidFill>
                <a:effectLst/>
                <a:uLnTx/>
                <a:uFillTx/>
                <a:latin typeface="Calibri" panose="020F0502020204030204" pitchFamily="34" charset="0"/>
                <a:ea typeface="MS PGothic" panose="020B0600070205080204" pitchFamily="34" charset="-128"/>
                <a:cs typeface="+mn-cs"/>
              </a:rPr>
              <a:t>: </a:t>
            </a:r>
            <a:r>
              <a:rPr kumimoji="0" 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multitargeted TKI</a:t>
            </a:r>
            <a:endParaRPr kumimoji="0" lang="en-US" altLang="en-US" sz="1600" b="0" i="0" u="none" strike="noStrike" kern="0" cap="none" spc="0" normalizeH="0" baseline="0" noProof="0" dirty="0">
              <a:ln>
                <a:noFill/>
              </a:ln>
              <a:solidFill>
                <a:srgbClr val="000000"/>
              </a:solidFill>
              <a:effectLst/>
              <a:uLnTx/>
              <a:uFillTx/>
              <a:latin typeface="Calibri" panose="020F0502020204030204" pitchFamily="34" charset="0"/>
              <a:ea typeface="MS PGothic" panose="020B0600070205080204" pitchFamily="34" charset="-128"/>
              <a:cs typeface="+mn-cs"/>
            </a:endParaRPr>
          </a:p>
        </p:txBody>
      </p:sp>
      <p:sp>
        <p:nvSpPr>
          <p:cNvPr id="219" name="Content Placeholder 4">
            <a:extLst>
              <a:ext uri="{FF2B5EF4-FFF2-40B4-BE49-F238E27FC236}">
                <a16:creationId xmlns:a16="http://schemas.microsoft.com/office/drawing/2014/main" id="{9C3E0213-4248-48DC-BBC8-C5FF623B3CF8}"/>
              </a:ext>
            </a:extLst>
          </p:cNvPr>
          <p:cNvSpPr txBox="1">
            <a:spLocks/>
          </p:cNvSpPr>
          <p:nvPr/>
        </p:nvSpPr>
        <p:spPr bwMode="auto">
          <a:xfrm>
            <a:off x="7550606" y="6092674"/>
            <a:ext cx="4190780" cy="4959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lnSpc>
                <a:spcPct val="90000"/>
              </a:lnSpc>
              <a:spcBef>
                <a:spcPts val="1000"/>
              </a:spcBef>
              <a:spcAft>
                <a:spcPts val="700"/>
              </a:spcAft>
              <a:buClr>
                <a:schemeClr val="bg1"/>
              </a:buClr>
              <a:buFont typeface="Wingdings" panose="05000000000000000000" pitchFamily="2" charset="2"/>
              <a:buChar char="§"/>
              <a:defRPr sz="2800">
                <a:solidFill>
                  <a:schemeClr val="bg1"/>
                </a:solidFill>
                <a:latin typeface="Calibri" panose="020F0502020204030204" pitchFamily="34" charset="0"/>
                <a:ea typeface="+mn-ea"/>
                <a:cs typeface="+mn-cs"/>
              </a:defRPr>
            </a:lvl1pPr>
            <a:lvl2pPr marL="742950" indent="-285750" algn="l" rtl="0" eaLnBrk="1" fontAlgn="base" hangingPunct="1">
              <a:lnSpc>
                <a:spcPct val="90000"/>
              </a:lnSpc>
              <a:spcBef>
                <a:spcPts val="1000"/>
              </a:spcBef>
              <a:spcAft>
                <a:spcPts val="700"/>
              </a:spcAft>
              <a:buClr>
                <a:schemeClr val="bg1"/>
              </a:buClr>
              <a:buFont typeface="Arial" panose="020B0604020202020204" pitchFamily="34" charset="0"/>
              <a:buChar char="‒"/>
              <a:defRPr sz="2600">
                <a:solidFill>
                  <a:schemeClr val="bg1"/>
                </a:solidFill>
                <a:latin typeface="Calibri" panose="020F0502020204030204" pitchFamily="34" charset="0"/>
              </a:defRPr>
            </a:lvl2pPr>
            <a:lvl3pPr marL="1143000" indent="-228600" algn="l" rtl="0" eaLnBrk="1" fontAlgn="base" hangingPunct="1">
              <a:lnSpc>
                <a:spcPct val="90000"/>
              </a:lnSpc>
              <a:spcBef>
                <a:spcPts val="1000"/>
              </a:spcBef>
              <a:spcAft>
                <a:spcPts val="700"/>
              </a:spcAft>
              <a:buClr>
                <a:schemeClr val="bg1"/>
              </a:buClr>
              <a:buFont typeface="Arial" panose="020B0604020202020204" pitchFamily="34" charset="0"/>
              <a:buChar char="‒"/>
              <a:defRPr sz="2400">
                <a:solidFill>
                  <a:schemeClr val="bg1"/>
                </a:solidFill>
                <a:latin typeface="Calibri" panose="020F0502020204030204" pitchFamily="34" charset="0"/>
              </a:defRPr>
            </a:lvl3pPr>
            <a:lvl4pPr marL="1600200" indent="-228600" algn="l" rtl="0" eaLnBrk="1" fontAlgn="base" hangingPunct="1">
              <a:lnSpc>
                <a:spcPct val="90000"/>
              </a:lnSpc>
              <a:spcBef>
                <a:spcPts val="1000"/>
              </a:spcBef>
              <a:spcAft>
                <a:spcPts val="700"/>
              </a:spcAft>
              <a:buClr>
                <a:schemeClr val="bg1"/>
              </a:buClr>
              <a:buFont typeface="Arial" panose="020B0604020202020204" pitchFamily="34" charset="0"/>
              <a:buChar char="‒"/>
              <a:defRPr sz="2200">
                <a:solidFill>
                  <a:schemeClr val="bg1"/>
                </a:solidFill>
                <a:latin typeface="Calibri" panose="020F0502020204030204" pitchFamily="34" charset="0"/>
              </a:defRPr>
            </a:lvl4pPr>
            <a:lvl5pPr marL="2057400" indent="-228600" algn="l" rtl="0" eaLnBrk="1" fontAlgn="base" hangingPunct="1">
              <a:lnSpc>
                <a:spcPct val="90000"/>
              </a:lnSpc>
              <a:spcBef>
                <a:spcPts val="1000"/>
              </a:spcBef>
              <a:spcAft>
                <a:spcPts val="700"/>
              </a:spcAft>
              <a:buClr>
                <a:schemeClr val="bg1"/>
              </a:buClr>
              <a:buFont typeface="Arial" panose="020B0604020202020204" pitchFamily="34" charset="0"/>
              <a:buChar char="‒"/>
              <a:defRPr sz="2000">
                <a:solidFill>
                  <a:schemeClr val="bg1"/>
                </a:solidFill>
                <a:latin typeface="Calibri" panose="020F0502020204030204" pitchFamily="34" charset="0"/>
              </a:defRPr>
            </a:lvl5pPr>
            <a:lvl6pPr marL="2514600" indent="-228600" algn="l" rtl="0" eaLnBrk="1" fontAlgn="base" hangingPunct="1">
              <a:lnSpc>
                <a:spcPct val="90000"/>
              </a:lnSpc>
              <a:spcBef>
                <a:spcPct val="35000"/>
              </a:spcBef>
              <a:spcAft>
                <a:spcPct val="25000"/>
              </a:spcAft>
              <a:buClr>
                <a:schemeClr val="accent2"/>
              </a:buClr>
              <a:buFont typeface="Arial" charset="0"/>
              <a:buChar char="–"/>
              <a:defRPr sz="1400">
                <a:solidFill>
                  <a:schemeClr val="tx1"/>
                </a:solidFill>
                <a:latin typeface="+mn-lt"/>
              </a:defRPr>
            </a:lvl6pPr>
            <a:lvl7pPr marL="2971800" indent="-228600" algn="l" rtl="0" eaLnBrk="1" fontAlgn="base" hangingPunct="1">
              <a:lnSpc>
                <a:spcPct val="90000"/>
              </a:lnSpc>
              <a:spcBef>
                <a:spcPct val="35000"/>
              </a:spcBef>
              <a:spcAft>
                <a:spcPct val="25000"/>
              </a:spcAft>
              <a:buClr>
                <a:schemeClr val="accent2"/>
              </a:buClr>
              <a:buFont typeface="Arial" charset="0"/>
              <a:buChar char="–"/>
              <a:defRPr sz="1400">
                <a:solidFill>
                  <a:schemeClr val="tx1"/>
                </a:solidFill>
                <a:latin typeface="+mn-lt"/>
              </a:defRPr>
            </a:lvl7pPr>
            <a:lvl8pPr marL="3429000" indent="-228600" algn="l" rtl="0" eaLnBrk="1" fontAlgn="base" hangingPunct="1">
              <a:lnSpc>
                <a:spcPct val="90000"/>
              </a:lnSpc>
              <a:spcBef>
                <a:spcPct val="35000"/>
              </a:spcBef>
              <a:spcAft>
                <a:spcPct val="25000"/>
              </a:spcAft>
              <a:buClr>
                <a:schemeClr val="accent2"/>
              </a:buClr>
              <a:buFont typeface="Arial" charset="0"/>
              <a:buChar char="–"/>
              <a:defRPr sz="1400">
                <a:solidFill>
                  <a:schemeClr val="tx1"/>
                </a:solidFill>
                <a:latin typeface="+mn-lt"/>
              </a:defRPr>
            </a:lvl8pPr>
            <a:lvl9pPr marL="3886200" indent="-228600" algn="l" rtl="0" eaLnBrk="1" fontAlgn="base" hangingPunct="1">
              <a:lnSpc>
                <a:spcPct val="90000"/>
              </a:lnSpc>
              <a:spcBef>
                <a:spcPct val="35000"/>
              </a:spcBef>
              <a:spcAft>
                <a:spcPct val="25000"/>
              </a:spcAft>
              <a:buClr>
                <a:schemeClr val="accent2"/>
              </a:buClr>
              <a:buFont typeface="Arial" charset="0"/>
              <a:buChar char="–"/>
              <a:defRPr sz="1400">
                <a:solidFill>
                  <a:schemeClr val="tx1"/>
                </a:solidFill>
                <a:latin typeface="+mn-lt"/>
              </a:defRPr>
            </a:lvl9pPr>
          </a:lstStyle>
          <a:p>
            <a:pPr marL="0" marR="0" lvl="0" indent="0" algn="ctr" defTabSz="914400" rtl="0" eaLnBrk="1" fontAlgn="base" latinLnBrk="0" hangingPunct="1">
              <a:lnSpc>
                <a:spcPct val="90000"/>
              </a:lnSpc>
              <a:spcBef>
                <a:spcPts val="1000"/>
              </a:spcBef>
              <a:spcAft>
                <a:spcPts val="700"/>
              </a:spcAft>
              <a:buClr>
                <a:srgbClr val="000000"/>
              </a:buClr>
              <a:buSzTx/>
              <a:buFont typeface="Wingdings" panose="05000000000000000000" pitchFamily="2" charset="2"/>
              <a:buNone/>
              <a:tabLst/>
              <a:defRPr/>
            </a:pPr>
            <a:r>
              <a:rPr kumimoji="0" lang="en-US" altLang="en-US" sz="1600" b="1" i="0" u="none" strike="noStrike" kern="0" cap="none" spc="0" normalizeH="0" baseline="0" noProof="0" dirty="0">
                <a:ln>
                  <a:noFill/>
                </a:ln>
                <a:solidFill>
                  <a:srgbClr val="015873"/>
                </a:solidFill>
                <a:effectLst/>
                <a:uLnTx/>
                <a:uFillTx/>
                <a:latin typeface="Calibri" panose="020F0502020204030204" pitchFamily="34" charset="0"/>
                <a:ea typeface="MS PGothic" panose="020B0600070205080204" pitchFamily="34" charset="-128"/>
                <a:cs typeface="+mn-cs"/>
              </a:rPr>
              <a:t>Ramucirumab: </a:t>
            </a:r>
            <a:r>
              <a:rPr kumimoji="0" lang="en-US" altLang="en-US" sz="1600" b="0" i="0" u="none" strike="noStrike" kern="0" cap="none" spc="0" normalizeH="0" baseline="0" noProof="0" dirty="0">
                <a:ln>
                  <a:noFill/>
                </a:ln>
                <a:solidFill>
                  <a:srgbClr val="000000"/>
                </a:solidFill>
                <a:effectLst/>
                <a:uLnTx/>
                <a:uFillTx/>
                <a:latin typeface="Calibri" panose="020F0502020204030204" pitchFamily="34" charset="0"/>
                <a:ea typeface="MS PGothic" panose="020B0600070205080204" pitchFamily="34" charset="-128"/>
                <a:cs typeface="+mn-cs"/>
              </a:rPr>
              <a:t>anti-VEGFR2 Ab</a:t>
            </a:r>
          </a:p>
        </p:txBody>
      </p:sp>
      <p:grpSp>
        <p:nvGrpSpPr>
          <p:cNvPr id="8" name="Group 7">
            <a:extLst>
              <a:ext uri="{FF2B5EF4-FFF2-40B4-BE49-F238E27FC236}">
                <a16:creationId xmlns:a16="http://schemas.microsoft.com/office/drawing/2014/main" id="{C5E8BDF3-C90C-46D8-A515-591908E6EF12}"/>
              </a:ext>
            </a:extLst>
          </p:cNvPr>
          <p:cNvGrpSpPr/>
          <p:nvPr/>
        </p:nvGrpSpPr>
        <p:grpSpPr>
          <a:xfrm>
            <a:off x="357066" y="3565846"/>
            <a:ext cx="3875544" cy="2588995"/>
            <a:chOff x="-1908348" y="2571147"/>
            <a:chExt cx="6140958" cy="3437307"/>
          </a:xfrm>
        </p:grpSpPr>
        <p:sp>
          <p:nvSpPr>
            <p:cNvPr id="90" name="TextBox 572">
              <a:extLst>
                <a:ext uri="{FF2B5EF4-FFF2-40B4-BE49-F238E27FC236}">
                  <a16:creationId xmlns:a16="http://schemas.microsoft.com/office/drawing/2014/main" id="{359FBE18-ED84-4BC4-A4E0-79FDADFC4054}"/>
                </a:ext>
              </a:extLst>
            </p:cNvPr>
            <p:cNvSpPr txBox="1">
              <a:spLocks noChangeArrowheads="1"/>
            </p:cNvSpPr>
            <p:nvPr/>
          </p:nvSpPr>
          <p:spPr bwMode="auto">
            <a:xfrm>
              <a:off x="3572001" y="5328900"/>
              <a:ext cx="660609" cy="4086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400" b="0" i="0" u="none" strike="noStrike" kern="1200" cap="none" spc="0" normalizeH="0" baseline="0" noProof="0" dirty="0">
                  <a:ln>
                    <a:noFill/>
                  </a:ln>
                  <a:solidFill>
                    <a:srgbClr val="000000"/>
                  </a:solidFill>
                  <a:effectLst/>
                  <a:uLnTx/>
                  <a:uFillTx/>
                  <a:latin typeface="Calibri" panose="020F0502020204030204" pitchFamily="34" charset="0"/>
                  <a:ea typeface="MS PGothic" panose="020B0600070205080204" pitchFamily="34" charset="-128"/>
                  <a:cs typeface="Arial" panose="020B0604020202020204" pitchFamily="34" charset="0"/>
                </a:rPr>
                <a:t>33</a:t>
              </a:r>
            </a:p>
          </p:txBody>
        </p:sp>
        <p:grpSp>
          <p:nvGrpSpPr>
            <p:cNvPr id="4" name="Group 3">
              <a:extLst>
                <a:ext uri="{FF2B5EF4-FFF2-40B4-BE49-F238E27FC236}">
                  <a16:creationId xmlns:a16="http://schemas.microsoft.com/office/drawing/2014/main" id="{4FE4AC7C-DF54-4C51-ADBB-2C8AA55BBA63}"/>
                </a:ext>
              </a:extLst>
            </p:cNvPr>
            <p:cNvGrpSpPr/>
            <p:nvPr/>
          </p:nvGrpSpPr>
          <p:grpSpPr>
            <a:xfrm>
              <a:off x="-1908348" y="2571147"/>
              <a:ext cx="5868066" cy="3437307"/>
              <a:chOff x="-1908348" y="2571147"/>
              <a:chExt cx="5868066" cy="3437307"/>
            </a:xfrm>
          </p:grpSpPr>
          <p:grpSp>
            <p:nvGrpSpPr>
              <p:cNvPr id="15" name="Group 597">
                <a:extLst>
                  <a:ext uri="{FF2B5EF4-FFF2-40B4-BE49-F238E27FC236}">
                    <a16:creationId xmlns:a16="http://schemas.microsoft.com/office/drawing/2014/main" id="{B10DE42E-F078-4DC9-B819-1E9FB89F7CFC}"/>
                  </a:ext>
                </a:extLst>
              </p:cNvPr>
              <p:cNvGrpSpPr>
                <a:grpSpLocks/>
              </p:cNvGrpSpPr>
              <p:nvPr/>
            </p:nvGrpSpPr>
            <p:grpSpPr bwMode="auto">
              <a:xfrm>
                <a:off x="-1078470" y="2740680"/>
                <a:ext cx="4773019" cy="2541060"/>
                <a:chOff x="3290888" y="1700213"/>
                <a:chExt cx="5000625" cy="3052762"/>
              </a:xfrm>
            </p:grpSpPr>
            <p:sp>
              <p:nvSpPr>
                <p:cNvPr id="16" name="Freeform: Shape 15">
                  <a:extLst>
                    <a:ext uri="{FF2B5EF4-FFF2-40B4-BE49-F238E27FC236}">
                      <a16:creationId xmlns:a16="http://schemas.microsoft.com/office/drawing/2014/main" id="{7906AB6F-584A-4C7F-B479-ED7059B96381}"/>
                    </a:ext>
                  </a:extLst>
                </p:cNvPr>
                <p:cNvSpPr/>
                <p:nvPr/>
              </p:nvSpPr>
              <p:spPr bwMode="auto">
                <a:xfrm>
                  <a:off x="5472113" y="3981449"/>
                  <a:ext cx="2819400" cy="771526"/>
                </a:xfrm>
                <a:custGeom>
                  <a:avLst/>
                  <a:gdLst>
                    <a:gd name="connsiteX0" fmla="*/ 2819400 w 2819400"/>
                    <a:gd name="connsiteY0" fmla="*/ 771525 h 771525"/>
                    <a:gd name="connsiteX1" fmla="*/ 2819400 w 2819400"/>
                    <a:gd name="connsiteY1" fmla="*/ 509588 h 771525"/>
                    <a:gd name="connsiteX2" fmla="*/ 1800225 w 2819400"/>
                    <a:gd name="connsiteY2" fmla="*/ 509588 h 771525"/>
                    <a:gd name="connsiteX3" fmla="*/ 1800225 w 2819400"/>
                    <a:gd name="connsiteY3" fmla="*/ 428625 h 771525"/>
                    <a:gd name="connsiteX4" fmla="*/ 881062 w 2819400"/>
                    <a:gd name="connsiteY4" fmla="*/ 428625 h 771525"/>
                    <a:gd name="connsiteX5" fmla="*/ 881062 w 2819400"/>
                    <a:gd name="connsiteY5" fmla="*/ 428625 h 771525"/>
                    <a:gd name="connsiteX6" fmla="*/ 852487 w 2819400"/>
                    <a:gd name="connsiteY6" fmla="*/ 400050 h 771525"/>
                    <a:gd name="connsiteX7" fmla="*/ 852487 w 2819400"/>
                    <a:gd name="connsiteY7" fmla="*/ 366713 h 771525"/>
                    <a:gd name="connsiteX8" fmla="*/ 742950 w 2819400"/>
                    <a:gd name="connsiteY8" fmla="*/ 366713 h 771525"/>
                    <a:gd name="connsiteX9" fmla="*/ 742950 w 2819400"/>
                    <a:gd name="connsiteY9" fmla="*/ 304800 h 771525"/>
                    <a:gd name="connsiteX10" fmla="*/ 671512 w 2819400"/>
                    <a:gd name="connsiteY10" fmla="*/ 304800 h 771525"/>
                    <a:gd name="connsiteX11" fmla="*/ 671512 w 2819400"/>
                    <a:gd name="connsiteY11" fmla="*/ 257175 h 771525"/>
                    <a:gd name="connsiteX12" fmla="*/ 638175 w 2819400"/>
                    <a:gd name="connsiteY12" fmla="*/ 257175 h 771525"/>
                    <a:gd name="connsiteX13" fmla="*/ 638175 w 2819400"/>
                    <a:gd name="connsiteY13" fmla="*/ 176213 h 771525"/>
                    <a:gd name="connsiteX14" fmla="*/ 376237 w 2819400"/>
                    <a:gd name="connsiteY14" fmla="*/ 176213 h 771525"/>
                    <a:gd name="connsiteX15" fmla="*/ 376237 w 2819400"/>
                    <a:gd name="connsiteY15" fmla="*/ 114300 h 771525"/>
                    <a:gd name="connsiteX16" fmla="*/ 323850 w 2819400"/>
                    <a:gd name="connsiteY16" fmla="*/ 114300 h 771525"/>
                    <a:gd name="connsiteX17" fmla="*/ 323850 w 2819400"/>
                    <a:gd name="connsiteY17" fmla="*/ 114300 h 771525"/>
                    <a:gd name="connsiteX18" fmla="*/ 300038 w 2819400"/>
                    <a:gd name="connsiteY18" fmla="*/ 90488 h 771525"/>
                    <a:gd name="connsiteX19" fmla="*/ 300038 w 2819400"/>
                    <a:gd name="connsiteY19" fmla="*/ 57150 h 771525"/>
                    <a:gd name="connsiteX20" fmla="*/ 109537 w 2819400"/>
                    <a:gd name="connsiteY20" fmla="*/ 57150 h 771525"/>
                    <a:gd name="connsiteX21" fmla="*/ 109537 w 2819400"/>
                    <a:gd name="connsiteY21" fmla="*/ 38100 h 771525"/>
                    <a:gd name="connsiteX22" fmla="*/ 57150 w 2819400"/>
                    <a:gd name="connsiteY22" fmla="*/ 38100 h 771525"/>
                    <a:gd name="connsiteX23" fmla="*/ 57150 w 2819400"/>
                    <a:gd name="connsiteY23" fmla="*/ 0 h 771525"/>
                    <a:gd name="connsiteX24" fmla="*/ 0 w 2819400"/>
                    <a:gd name="connsiteY24" fmla="*/ 0 h 771525"/>
                    <a:gd name="connsiteX0" fmla="*/ 2819400 w 2819400"/>
                    <a:gd name="connsiteY0" fmla="*/ 771525 h 771525"/>
                    <a:gd name="connsiteX1" fmla="*/ 2819400 w 2819400"/>
                    <a:gd name="connsiteY1" fmla="*/ 509588 h 771525"/>
                    <a:gd name="connsiteX2" fmla="*/ 1800225 w 2819400"/>
                    <a:gd name="connsiteY2" fmla="*/ 509588 h 771525"/>
                    <a:gd name="connsiteX3" fmla="*/ 1800225 w 2819400"/>
                    <a:gd name="connsiteY3" fmla="*/ 428625 h 771525"/>
                    <a:gd name="connsiteX4" fmla="*/ 881062 w 2819400"/>
                    <a:gd name="connsiteY4" fmla="*/ 428625 h 771525"/>
                    <a:gd name="connsiteX5" fmla="*/ 881062 w 2819400"/>
                    <a:gd name="connsiteY5" fmla="*/ 428625 h 771525"/>
                    <a:gd name="connsiteX6" fmla="*/ 852487 w 2819400"/>
                    <a:gd name="connsiteY6" fmla="*/ 400050 h 771525"/>
                    <a:gd name="connsiteX7" fmla="*/ 852487 w 2819400"/>
                    <a:gd name="connsiteY7" fmla="*/ 366713 h 771525"/>
                    <a:gd name="connsiteX8" fmla="*/ 742950 w 2819400"/>
                    <a:gd name="connsiteY8" fmla="*/ 366713 h 771525"/>
                    <a:gd name="connsiteX9" fmla="*/ 742950 w 2819400"/>
                    <a:gd name="connsiteY9" fmla="*/ 304800 h 771525"/>
                    <a:gd name="connsiteX10" fmla="*/ 671512 w 2819400"/>
                    <a:gd name="connsiteY10" fmla="*/ 304800 h 771525"/>
                    <a:gd name="connsiteX11" fmla="*/ 671512 w 2819400"/>
                    <a:gd name="connsiteY11" fmla="*/ 257175 h 771525"/>
                    <a:gd name="connsiteX12" fmla="*/ 638175 w 2819400"/>
                    <a:gd name="connsiteY12" fmla="*/ 257175 h 771525"/>
                    <a:gd name="connsiteX13" fmla="*/ 638175 w 2819400"/>
                    <a:gd name="connsiteY13" fmla="*/ 176213 h 771525"/>
                    <a:gd name="connsiteX14" fmla="*/ 376237 w 2819400"/>
                    <a:gd name="connsiteY14" fmla="*/ 176213 h 771525"/>
                    <a:gd name="connsiteX15" fmla="*/ 376237 w 2819400"/>
                    <a:gd name="connsiteY15" fmla="*/ 114300 h 771525"/>
                    <a:gd name="connsiteX16" fmla="*/ 323850 w 2819400"/>
                    <a:gd name="connsiteY16" fmla="*/ 114300 h 771525"/>
                    <a:gd name="connsiteX17" fmla="*/ 308822 w 2819400"/>
                    <a:gd name="connsiteY17" fmla="*/ 114300 h 771525"/>
                    <a:gd name="connsiteX18" fmla="*/ 300038 w 2819400"/>
                    <a:gd name="connsiteY18" fmla="*/ 90488 h 771525"/>
                    <a:gd name="connsiteX19" fmla="*/ 300038 w 2819400"/>
                    <a:gd name="connsiteY19" fmla="*/ 57150 h 771525"/>
                    <a:gd name="connsiteX20" fmla="*/ 109537 w 2819400"/>
                    <a:gd name="connsiteY20" fmla="*/ 57150 h 771525"/>
                    <a:gd name="connsiteX21" fmla="*/ 109537 w 2819400"/>
                    <a:gd name="connsiteY21" fmla="*/ 38100 h 771525"/>
                    <a:gd name="connsiteX22" fmla="*/ 57150 w 2819400"/>
                    <a:gd name="connsiteY22" fmla="*/ 38100 h 771525"/>
                    <a:gd name="connsiteX23" fmla="*/ 57150 w 2819400"/>
                    <a:gd name="connsiteY23" fmla="*/ 0 h 771525"/>
                    <a:gd name="connsiteX24" fmla="*/ 0 w 2819400"/>
                    <a:gd name="connsiteY24" fmla="*/ 0 h 771525"/>
                    <a:gd name="connsiteX0" fmla="*/ 2819400 w 2819400"/>
                    <a:gd name="connsiteY0" fmla="*/ 771525 h 771525"/>
                    <a:gd name="connsiteX1" fmla="*/ 2819400 w 2819400"/>
                    <a:gd name="connsiteY1" fmla="*/ 509588 h 771525"/>
                    <a:gd name="connsiteX2" fmla="*/ 1800225 w 2819400"/>
                    <a:gd name="connsiteY2" fmla="*/ 509588 h 771525"/>
                    <a:gd name="connsiteX3" fmla="*/ 1800225 w 2819400"/>
                    <a:gd name="connsiteY3" fmla="*/ 428625 h 771525"/>
                    <a:gd name="connsiteX4" fmla="*/ 881062 w 2819400"/>
                    <a:gd name="connsiteY4" fmla="*/ 428625 h 771525"/>
                    <a:gd name="connsiteX5" fmla="*/ 881062 w 2819400"/>
                    <a:gd name="connsiteY5" fmla="*/ 428625 h 771525"/>
                    <a:gd name="connsiteX6" fmla="*/ 852487 w 2819400"/>
                    <a:gd name="connsiteY6" fmla="*/ 400050 h 771525"/>
                    <a:gd name="connsiteX7" fmla="*/ 852487 w 2819400"/>
                    <a:gd name="connsiteY7" fmla="*/ 366713 h 771525"/>
                    <a:gd name="connsiteX8" fmla="*/ 742950 w 2819400"/>
                    <a:gd name="connsiteY8" fmla="*/ 366713 h 771525"/>
                    <a:gd name="connsiteX9" fmla="*/ 742950 w 2819400"/>
                    <a:gd name="connsiteY9" fmla="*/ 304800 h 771525"/>
                    <a:gd name="connsiteX10" fmla="*/ 671512 w 2819400"/>
                    <a:gd name="connsiteY10" fmla="*/ 304800 h 771525"/>
                    <a:gd name="connsiteX11" fmla="*/ 671512 w 2819400"/>
                    <a:gd name="connsiteY11" fmla="*/ 257175 h 771525"/>
                    <a:gd name="connsiteX12" fmla="*/ 638175 w 2819400"/>
                    <a:gd name="connsiteY12" fmla="*/ 257175 h 771525"/>
                    <a:gd name="connsiteX13" fmla="*/ 638175 w 2819400"/>
                    <a:gd name="connsiteY13" fmla="*/ 176213 h 771525"/>
                    <a:gd name="connsiteX14" fmla="*/ 376237 w 2819400"/>
                    <a:gd name="connsiteY14" fmla="*/ 176213 h 771525"/>
                    <a:gd name="connsiteX15" fmla="*/ 376237 w 2819400"/>
                    <a:gd name="connsiteY15" fmla="*/ 114300 h 771525"/>
                    <a:gd name="connsiteX16" fmla="*/ 323850 w 2819400"/>
                    <a:gd name="connsiteY16" fmla="*/ 114300 h 771525"/>
                    <a:gd name="connsiteX17" fmla="*/ 308822 w 2819400"/>
                    <a:gd name="connsiteY17" fmla="*/ 114300 h 771525"/>
                    <a:gd name="connsiteX18" fmla="*/ 300038 w 2819400"/>
                    <a:gd name="connsiteY18" fmla="*/ 90487 h 771525"/>
                    <a:gd name="connsiteX19" fmla="*/ 300038 w 2819400"/>
                    <a:gd name="connsiteY19" fmla="*/ 57150 h 771525"/>
                    <a:gd name="connsiteX20" fmla="*/ 109537 w 2819400"/>
                    <a:gd name="connsiteY20" fmla="*/ 57150 h 771525"/>
                    <a:gd name="connsiteX21" fmla="*/ 109537 w 2819400"/>
                    <a:gd name="connsiteY21" fmla="*/ 38100 h 771525"/>
                    <a:gd name="connsiteX22" fmla="*/ 57150 w 2819400"/>
                    <a:gd name="connsiteY22" fmla="*/ 38100 h 771525"/>
                    <a:gd name="connsiteX23" fmla="*/ 57150 w 2819400"/>
                    <a:gd name="connsiteY23" fmla="*/ 0 h 771525"/>
                    <a:gd name="connsiteX24" fmla="*/ 0 w 2819400"/>
                    <a:gd name="connsiteY24" fmla="*/ 0 h 771525"/>
                    <a:gd name="connsiteX0" fmla="*/ 2819400 w 2819400"/>
                    <a:gd name="connsiteY0" fmla="*/ 771525 h 771525"/>
                    <a:gd name="connsiteX1" fmla="*/ 2819400 w 2819400"/>
                    <a:gd name="connsiteY1" fmla="*/ 509588 h 771525"/>
                    <a:gd name="connsiteX2" fmla="*/ 1800225 w 2819400"/>
                    <a:gd name="connsiteY2" fmla="*/ 509588 h 771525"/>
                    <a:gd name="connsiteX3" fmla="*/ 1800225 w 2819400"/>
                    <a:gd name="connsiteY3" fmla="*/ 428625 h 771525"/>
                    <a:gd name="connsiteX4" fmla="*/ 881062 w 2819400"/>
                    <a:gd name="connsiteY4" fmla="*/ 428625 h 771525"/>
                    <a:gd name="connsiteX5" fmla="*/ 881062 w 2819400"/>
                    <a:gd name="connsiteY5" fmla="*/ 428625 h 771525"/>
                    <a:gd name="connsiteX6" fmla="*/ 852487 w 2819400"/>
                    <a:gd name="connsiteY6" fmla="*/ 400050 h 771525"/>
                    <a:gd name="connsiteX7" fmla="*/ 852487 w 2819400"/>
                    <a:gd name="connsiteY7" fmla="*/ 366713 h 771525"/>
                    <a:gd name="connsiteX8" fmla="*/ 742950 w 2819400"/>
                    <a:gd name="connsiteY8" fmla="*/ 366713 h 771525"/>
                    <a:gd name="connsiteX9" fmla="*/ 742950 w 2819400"/>
                    <a:gd name="connsiteY9" fmla="*/ 304800 h 771525"/>
                    <a:gd name="connsiteX10" fmla="*/ 671512 w 2819400"/>
                    <a:gd name="connsiteY10" fmla="*/ 304800 h 771525"/>
                    <a:gd name="connsiteX11" fmla="*/ 671512 w 2819400"/>
                    <a:gd name="connsiteY11" fmla="*/ 257175 h 771525"/>
                    <a:gd name="connsiteX12" fmla="*/ 638175 w 2819400"/>
                    <a:gd name="connsiteY12" fmla="*/ 257175 h 771525"/>
                    <a:gd name="connsiteX13" fmla="*/ 638175 w 2819400"/>
                    <a:gd name="connsiteY13" fmla="*/ 176213 h 771525"/>
                    <a:gd name="connsiteX14" fmla="*/ 376237 w 2819400"/>
                    <a:gd name="connsiteY14" fmla="*/ 176213 h 771525"/>
                    <a:gd name="connsiteX15" fmla="*/ 376237 w 2819400"/>
                    <a:gd name="connsiteY15" fmla="*/ 114300 h 771525"/>
                    <a:gd name="connsiteX16" fmla="*/ 323850 w 2819400"/>
                    <a:gd name="connsiteY16" fmla="*/ 114300 h 771525"/>
                    <a:gd name="connsiteX17" fmla="*/ 308822 w 2819400"/>
                    <a:gd name="connsiteY17" fmla="*/ 114300 h 771525"/>
                    <a:gd name="connsiteX18" fmla="*/ 300038 w 2819400"/>
                    <a:gd name="connsiteY18" fmla="*/ 57150 h 771525"/>
                    <a:gd name="connsiteX19" fmla="*/ 109537 w 2819400"/>
                    <a:gd name="connsiteY19" fmla="*/ 57150 h 771525"/>
                    <a:gd name="connsiteX20" fmla="*/ 109537 w 2819400"/>
                    <a:gd name="connsiteY20" fmla="*/ 38100 h 771525"/>
                    <a:gd name="connsiteX21" fmla="*/ 57150 w 2819400"/>
                    <a:gd name="connsiteY21" fmla="*/ 38100 h 771525"/>
                    <a:gd name="connsiteX22" fmla="*/ 57150 w 2819400"/>
                    <a:gd name="connsiteY22" fmla="*/ 0 h 771525"/>
                    <a:gd name="connsiteX23" fmla="*/ 0 w 2819400"/>
                    <a:gd name="connsiteY23" fmla="*/ 0 h 771525"/>
                    <a:gd name="connsiteX0" fmla="*/ 2819400 w 2819400"/>
                    <a:gd name="connsiteY0" fmla="*/ 771525 h 771525"/>
                    <a:gd name="connsiteX1" fmla="*/ 2819400 w 2819400"/>
                    <a:gd name="connsiteY1" fmla="*/ 509588 h 771525"/>
                    <a:gd name="connsiteX2" fmla="*/ 1800225 w 2819400"/>
                    <a:gd name="connsiteY2" fmla="*/ 509588 h 771525"/>
                    <a:gd name="connsiteX3" fmla="*/ 1800225 w 2819400"/>
                    <a:gd name="connsiteY3" fmla="*/ 428625 h 771525"/>
                    <a:gd name="connsiteX4" fmla="*/ 881062 w 2819400"/>
                    <a:gd name="connsiteY4" fmla="*/ 428625 h 771525"/>
                    <a:gd name="connsiteX5" fmla="*/ 881062 w 2819400"/>
                    <a:gd name="connsiteY5" fmla="*/ 428625 h 771525"/>
                    <a:gd name="connsiteX6" fmla="*/ 852487 w 2819400"/>
                    <a:gd name="connsiteY6" fmla="*/ 400050 h 771525"/>
                    <a:gd name="connsiteX7" fmla="*/ 852487 w 2819400"/>
                    <a:gd name="connsiteY7" fmla="*/ 366713 h 771525"/>
                    <a:gd name="connsiteX8" fmla="*/ 742950 w 2819400"/>
                    <a:gd name="connsiteY8" fmla="*/ 366713 h 771525"/>
                    <a:gd name="connsiteX9" fmla="*/ 742950 w 2819400"/>
                    <a:gd name="connsiteY9" fmla="*/ 304800 h 771525"/>
                    <a:gd name="connsiteX10" fmla="*/ 671512 w 2819400"/>
                    <a:gd name="connsiteY10" fmla="*/ 304800 h 771525"/>
                    <a:gd name="connsiteX11" fmla="*/ 671512 w 2819400"/>
                    <a:gd name="connsiteY11" fmla="*/ 257175 h 771525"/>
                    <a:gd name="connsiteX12" fmla="*/ 638175 w 2819400"/>
                    <a:gd name="connsiteY12" fmla="*/ 257175 h 771525"/>
                    <a:gd name="connsiteX13" fmla="*/ 638175 w 2819400"/>
                    <a:gd name="connsiteY13" fmla="*/ 176213 h 771525"/>
                    <a:gd name="connsiteX14" fmla="*/ 376237 w 2819400"/>
                    <a:gd name="connsiteY14" fmla="*/ 176213 h 771525"/>
                    <a:gd name="connsiteX15" fmla="*/ 376237 w 2819400"/>
                    <a:gd name="connsiteY15" fmla="*/ 114300 h 771525"/>
                    <a:gd name="connsiteX16" fmla="*/ 323850 w 2819400"/>
                    <a:gd name="connsiteY16" fmla="*/ 114300 h 771525"/>
                    <a:gd name="connsiteX17" fmla="*/ 301308 w 2819400"/>
                    <a:gd name="connsiteY17" fmla="*/ 114300 h 771525"/>
                    <a:gd name="connsiteX18" fmla="*/ 300038 w 2819400"/>
                    <a:gd name="connsiteY18" fmla="*/ 57150 h 771525"/>
                    <a:gd name="connsiteX19" fmla="*/ 109537 w 2819400"/>
                    <a:gd name="connsiteY19" fmla="*/ 57150 h 771525"/>
                    <a:gd name="connsiteX20" fmla="*/ 109537 w 2819400"/>
                    <a:gd name="connsiteY20" fmla="*/ 38100 h 771525"/>
                    <a:gd name="connsiteX21" fmla="*/ 57150 w 2819400"/>
                    <a:gd name="connsiteY21" fmla="*/ 38100 h 771525"/>
                    <a:gd name="connsiteX22" fmla="*/ 57150 w 2819400"/>
                    <a:gd name="connsiteY22" fmla="*/ 0 h 771525"/>
                    <a:gd name="connsiteX23" fmla="*/ 0 w 2819400"/>
                    <a:gd name="connsiteY23" fmla="*/ 0 h 7715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2819400" h="771525">
                      <a:moveTo>
                        <a:pt x="2819400" y="771525"/>
                      </a:moveTo>
                      <a:lnTo>
                        <a:pt x="2819400" y="509588"/>
                      </a:lnTo>
                      <a:lnTo>
                        <a:pt x="1800225" y="509588"/>
                      </a:lnTo>
                      <a:lnTo>
                        <a:pt x="1800225" y="428625"/>
                      </a:lnTo>
                      <a:lnTo>
                        <a:pt x="881062" y="428625"/>
                      </a:lnTo>
                      <a:lnTo>
                        <a:pt x="881062" y="428625"/>
                      </a:lnTo>
                      <a:lnTo>
                        <a:pt x="852487" y="400050"/>
                      </a:lnTo>
                      <a:lnTo>
                        <a:pt x="852487" y="366713"/>
                      </a:lnTo>
                      <a:lnTo>
                        <a:pt x="742950" y="366713"/>
                      </a:lnTo>
                      <a:lnTo>
                        <a:pt x="742950" y="304800"/>
                      </a:lnTo>
                      <a:lnTo>
                        <a:pt x="671512" y="304800"/>
                      </a:lnTo>
                      <a:lnTo>
                        <a:pt x="671512" y="257175"/>
                      </a:lnTo>
                      <a:lnTo>
                        <a:pt x="638175" y="257175"/>
                      </a:lnTo>
                      <a:lnTo>
                        <a:pt x="638175" y="176213"/>
                      </a:lnTo>
                      <a:lnTo>
                        <a:pt x="376237" y="176213"/>
                      </a:lnTo>
                      <a:lnTo>
                        <a:pt x="376237" y="114300"/>
                      </a:lnTo>
                      <a:lnTo>
                        <a:pt x="323850" y="114300"/>
                      </a:lnTo>
                      <a:lnTo>
                        <a:pt x="301308" y="114300"/>
                      </a:lnTo>
                      <a:cubicBezTo>
                        <a:pt x="300885" y="95250"/>
                        <a:pt x="300461" y="76200"/>
                        <a:pt x="300038" y="57150"/>
                      </a:cubicBezTo>
                      <a:lnTo>
                        <a:pt x="109537" y="57150"/>
                      </a:lnTo>
                      <a:lnTo>
                        <a:pt x="109537" y="38100"/>
                      </a:lnTo>
                      <a:lnTo>
                        <a:pt x="57150" y="38100"/>
                      </a:lnTo>
                      <a:lnTo>
                        <a:pt x="57150" y="0"/>
                      </a:lnTo>
                      <a:lnTo>
                        <a:pt x="0" y="0"/>
                      </a:lnTo>
                    </a:path>
                  </a:pathLst>
                </a:custGeom>
                <a:noFill/>
                <a:ln w="28575">
                  <a:solidFill>
                    <a:schemeClr val="accent3"/>
                  </a:solidFill>
                  <a:miter lim="800000"/>
                  <a:headEnd/>
                  <a:tailEnd/>
                </a:ln>
                <a:extLst>
                  <a:ext uri="{909E8E84-426E-40DD-AFC4-6F175D3DCCD1}">
                    <a14:hiddenFill xmlns:a14="http://schemas.microsoft.com/office/drawing/2010/main">
                      <a:solidFill>
                        <a:srgbClr val="FFFFFF"/>
                      </a:solidFill>
                    </a14:hiddenFill>
                  </a:ext>
                </a:extLst>
              </p:spPr>
              <p:txBody>
                <a:bodyPr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1800" b="1" i="0" u="none" strike="noStrike" kern="1200" cap="none" spc="0" normalizeH="0" baseline="0" noProof="0" dirty="0">
                    <a:ln>
                      <a:noFill/>
                    </a:ln>
                    <a:solidFill>
                      <a:srgbClr val="FFFFFF"/>
                    </a:solidFill>
                    <a:effectLst/>
                    <a:uLnTx/>
                    <a:uFillTx/>
                    <a:latin typeface="Arial" panose="020B0604020202020204" pitchFamily="34" charset="0"/>
                    <a:ea typeface="MS PGothic" panose="020B0600070205080204" pitchFamily="34" charset="-128"/>
                    <a:cs typeface="Arial" panose="020B0604020202020204" pitchFamily="34" charset="0"/>
                  </a:endParaRPr>
                </a:p>
              </p:txBody>
            </p:sp>
            <p:sp>
              <p:nvSpPr>
                <p:cNvPr id="17" name="Freeform: Shape 16">
                  <a:extLst>
                    <a:ext uri="{FF2B5EF4-FFF2-40B4-BE49-F238E27FC236}">
                      <a16:creationId xmlns:a16="http://schemas.microsoft.com/office/drawing/2014/main" id="{89B8B63F-6DA2-4051-BF27-E23FA12EE088}"/>
                    </a:ext>
                  </a:extLst>
                </p:cNvPr>
                <p:cNvSpPr/>
                <p:nvPr/>
              </p:nvSpPr>
              <p:spPr bwMode="auto">
                <a:xfrm>
                  <a:off x="3986213" y="2624138"/>
                  <a:ext cx="1490662" cy="1347787"/>
                </a:xfrm>
                <a:custGeom>
                  <a:avLst/>
                  <a:gdLst>
                    <a:gd name="connsiteX0" fmla="*/ 1490662 w 1490662"/>
                    <a:gd name="connsiteY0" fmla="*/ 1347787 h 1347787"/>
                    <a:gd name="connsiteX1" fmla="*/ 1357312 w 1490662"/>
                    <a:gd name="connsiteY1" fmla="*/ 1347787 h 1347787"/>
                    <a:gd name="connsiteX2" fmla="*/ 1357312 w 1490662"/>
                    <a:gd name="connsiteY2" fmla="*/ 1309687 h 1347787"/>
                    <a:gd name="connsiteX3" fmla="*/ 1295400 w 1490662"/>
                    <a:gd name="connsiteY3" fmla="*/ 1309687 h 1347787"/>
                    <a:gd name="connsiteX4" fmla="*/ 1295400 w 1490662"/>
                    <a:gd name="connsiteY4" fmla="*/ 1243012 h 1347787"/>
                    <a:gd name="connsiteX5" fmla="*/ 1243012 w 1490662"/>
                    <a:gd name="connsiteY5" fmla="*/ 1243012 h 1347787"/>
                    <a:gd name="connsiteX6" fmla="*/ 1243012 w 1490662"/>
                    <a:gd name="connsiteY6" fmla="*/ 1209675 h 1347787"/>
                    <a:gd name="connsiteX7" fmla="*/ 1166812 w 1490662"/>
                    <a:gd name="connsiteY7" fmla="*/ 1209675 h 1347787"/>
                    <a:gd name="connsiteX8" fmla="*/ 1166812 w 1490662"/>
                    <a:gd name="connsiteY8" fmla="*/ 1176337 h 1347787"/>
                    <a:gd name="connsiteX9" fmla="*/ 1114425 w 1490662"/>
                    <a:gd name="connsiteY9" fmla="*/ 1176337 h 1347787"/>
                    <a:gd name="connsiteX10" fmla="*/ 1114425 w 1490662"/>
                    <a:gd name="connsiteY10" fmla="*/ 1157287 h 1347787"/>
                    <a:gd name="connsiteX11" fmla="*/ 1047750 w 1490662"/>
                    <a:gd name="connsiteY11" fmla="*/ 1157287 h 1347787"/>
                    <a:gd name="connsiteX12" fmla="*/ 1047750 w 1490662"/>
                    <a:gd name="connsiteY12" fmla="*/ 1109662 h 1347787"/>
                    <a:gd name="connsiteX13" fmla="*/ 942975 w 1490662"/>
                    <a:gd name="connsiteY13" fmla="*/ 1109662 h 1347787"/>
                    <a:gd name="connsiteX14" fmla="*/ 942975 w 1490662"/>
                    <a:gd name="connsiteY14" fmla="*/ 1047750 h 1347787"/>
                    <a:gd name="connsiteX15" fmla="*/ 885825 w 1490662"/>
                    <a:gd name="connsiteY15" fmla="*/ 1047750 h 1347787"/>
                    <a:gd name="connsiteX16" fmla="*/ 885825 w 1490662"/>
                    <a:gd name="connsiteY16" fmla="*/ 1023937 h 1347787"/>
                    <a:gd name="connsiteX17" fmla="*/ 847725 w 1490662"/>
                    <a:gd name="connsiteY17" fmla="*/ 1023937 h 1347787"/>
                    <a:gd name="connsiteX18" fmla="*/ 847725 w 1490662"/>
                    <a:gd name="connsiteY18" fmla="*/ 971550 h 1347787"/>
                    <a:gd name="connsiteX19" fmla="*/ 800100 w 1490662"/>
                    <a:gd name="connsiteY19" fmla="*/ 971550 h 1347787"/>
                    <a:gd name="connsiteX20" fmla="*/ 800100 w 1490662"/>
                    <a:gd name="connsiteY20" fmla="*/ 890587 h 1347787"/>
                    <a:gd name="connsiteX21" fmla="*/ 766762 w 1490662"/>
                    <a:gd name="connsiteY21" fmla="*/ 890587 h 1347787"/>
                    <a:gd name="connsiteX22" fmla="*/ 766762 w 1490662"/>
                    <a:gd name="connsiteY22" fmla="*/ 847725 h 1347787"/>
                    <a:gd name="connsiteX23" fmla="*/ 728662 w 1490662"/>
                    <a:gd name="connsiteY23" fmla="*/ 847725 h 1347787"/>
                    <a:gd name="connsiteX24" fmla="*/ 728662 w 1490662"/>
                    <a:gd name="connsiteY24" fmla="*/ 766762 h 1347787"/>
                    <a:gd name="connsiteX25" fmla="*/ 681037 w 1490662"/>
                    <a:gd name="connsiteY25" fmla="*/ 766762 h 1347787"/>
                    <a:gd name="connsiteX26" fmla="*/ 681037 w 1490662"/>
                    <a:gd name="connsiteY26" fmla="*/ 685800 h 1347787"/>
                    <a:gd name="connsiteX27" fmla="*/ 638175 w 1490662"/>
                    <a:gd name="connsiteY27" fmla="*/ 685800 h 1347787"/>
                    <a:gd name="connsiteX28" fmla="*/ 638175 w 1490662"/>
                    <a:gd name="connsiteY28" fmla="*/ 647700 h 1347787"/>
                    <a:gd name="connsiteX29" fmla="*/ 581025 w 1490662"/>
                    <a:gd name="connsiteY29" fmla="*/ 647700 h 1347787"/>
                    <a:gd name="connsiteX30" fmla="*/ 581025 w 1490662"/>
                    <a:gd name="connsiteY30" fmla="*/ 590550 h 1347787"/>
                    <a:gd name="connsiteX31" fmla="*/ 533400 w 1490662"/>
                    <a:gd name="connsiteY31" fmla="*/ 590550 h 1347787"/>
                    <a:gd name="connsiteX32" fmla="*/ 533400 w 1490662"/>
                    <a:gd name="connsiteY32" fmla="*/ 514350 h 1347787"/>
                    <a:gd name="connsiteX33" fmla="*/ 419100 w 1490662"/>
                    <a:gd name="connsiteY33" fmla="*/ 514350 h 1347787"/>
                    <a:gd name="connsiteX34" fmla="*/ 419100 w 1490662"/>
                    <a:gd name="connsiteY34" fmla="*/ 466725 h 1347787"/>
                    <a:gd name="connsiteX35" fmla="*/ 371475 w 1490662"/>
                    <a:gd name="connsiteY35" fmla="*/ 466725 h 1347787"/>
                    <a:gd name="connsiteX36" fmla="*/ 371475 w 1490662"/>
                    <a:gd name="connsiteY36" fmla="*/ 395287 h 1347787"/>
                    <a:gd name="connsiteX37" fmla="*/ 323850 w 1490662"/>
                    <a:gd name="connsiteY37" fmla="*/ 395287 h 1347787"/>
                    <a:gd name="connsiteX38" fmla="*/ 323850 w 1490662"/>
                    <a:gd name="connsiteY38" fmla="*/ 366712 h 1347787"/>
                    <a:gd name="connsiteX39" fmla="*/ 271462 w 1490662"/>
                    <a:gd name="connsiteY39" fmla="*/ 366712 h 1347787"/>
                    <a:gd name="connsiteX40" fmla="*/ 271462 w 1490662"/>
                    <a:gd name="connsiteY40" fmla="*/ 333375 h 1347787"/>
                    <a:gd name="connsiteX41" fmla="*/ 228600 w 1490662"/>
                    <a:gd name="connsiteY41" fmla="*/ 333375 h 1347787"/>
                    <a:gd name="connsiteX42" fmla="*/ 228600 w 1490662"/>
                    <a:gd name="connsiteY42" fmla="*/ 280987 h 1347787"/>
                    <a:gd name="connsiteX43" fmla="*/ 185737 w 1490662"/>
                    <a:gd name="connsiteY43" fmla="*/ 280987 h 1347787"/>
                    <a:gd name="connsiteX44" fmla="*/ 185737 w 1490662"/>
                    <a:gd name="connsiteY44" fmla="*/ 223837 h 1347787"/>
                    <a:gd name="connsiteX45" fmla="*/ 157162 w 1490662"/>
                    <a:gd name="connsiteY45" fmla="*/ 223837 h 1347787"/>
                    <a:gd name="connsiteX46" fmla="*/ 157162 w 1490662"/>
                    <a:gd name="connsiteY46" fmla="*/ 109537 h 1347787"/>
                    <a:gd name="connsiteX47" fmla="*/ 90487 w 1490662"/>
                    <a:gd name="connsiteY47" fmla="*/ 109537 h 1347787"/>
                    <a:gd name="connsiteX48" fmla="*/ 90487 w 1490662"/>
                    <a:gd name="connsiteY48" fmla="*/ 47625 h 1347787"/>
                    <a:gd name="connsiteX49" fmla="*/ 57150 w 1490662"/>
                    <a:gd name="connsiteY49" fmla="*/ 47625 h 1347787"/>
                    <a:gd name="connsiteX50" fmla="*/ 57150 w 1490662"/>
                    <a:gd name="connsiteY50" fmla="*/ 0 h 1347787"/>
                    <a:gd name="connsiteX51" fmla="*/ 0 w 1490662"/>
                    <a:gd name="connsiteY51" fmla="*/ 0 h 13477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1490662" h="1347787">
                      <a:moveTo>
                        <a:pt x="1490662" y="1347787"/>
                      </a:moveTo>
                      <a:lnTo>
                        <a:pt x="1357312" y="1347787"/>
                      </a:lnTo>
                      <a:lnTo>
                        <a:pt x="1357312" y="1309687"/>
                      </a:lnTo>
                      <a:lnTo>
                        <a:pt x="1295400" y="1309687"/>
                      </a:lnTo>
                      <a:lnTo>
                        <a:pt x="1295400" y="1243012"/>
                      </a:lnTo>
                      <a:lnTo>
                        <a:pt x="1243012" y="1243012"/>
                      </a:lnTo>
                      <a:lnTo>
                        <a:pt x="1243012" y="1209675"/>
                      </a:lnTo>
                      <a:lnTo>
                        <a:pt x="1166812" y="1209675"/>
                      </a:lnTo>
                      <a:lnTo>
                        <a:pt x="1166812" y="1176337"/>
                      </a:lnTo>
                      <a:lnTo>
                        <a:pt x="1114425" y="1176337"/>
                      </a:lnTo>
                      <a:lnTo>
                        <a:pt x="1114425" y="1157287"/>
                      </a:lnTo>
                      <a:lnTo>
                        <a:pt x="1047750" y="1157287"/>
                      </a:lnTo>
                      <a:lnTo>
                        <a:pt x="1047750" y="1109662"/>
                      </a:lnTo>
                      <a:lnTo>
                        <a:pt x="942975" y="1109662"/>
                      </a:lnTo>
                      <a:lnTo>
                        <a:pt x="942975" y="1047750"/>
                      </a:lnTo>
                      <a:lnTo>
                        <a:pt x="885825" y="1047750"/>
                      </a:lnTo>
                      <a:lnTo>
                        <a:pt x="885825" y="1023937"/>
                      </a:lnTo>
                      <a:lnTo>
                        <a:pt x="847725" y="1023937"/>
                      </a:lnTo>
                      <a:lnTo>
                        <a:pt x="847725" y="971550"/>
                      </a:lnTo>
                      <a:lnTo>
                        <a:pt x="800100" y="971550"/>
                      </a:lnTo>
                      <a:lnTo>
                        <a:pt x="800100" y="890587"/>
                      </a:lnTo>
                      <a:lnTo>
                        <a:pt x="766762" y="890587"/>
                      </a:lnTo>
                      <a:lnTo>
                        <a:pt x="766762" y="847725"/>
                      </a:lnTo>
                      <a:lnTo>
                        <a:pt x="728662" y="847725"/>
                      </a:lnTo>
                      <a:lnTo>
                        <a:pt x="728662" y="766762"/>
                      </a:lnTo>
                      <a:lnTo>
                        <a:pt x="681037" y="766762"/>
                      </a:lnTo>
                      <a:lnTo>
                        <a:pt x="681037" y="685800"/>
                      </a:lnTo>
                      <a:lnTo>
                        <a:pt x="638175" y="685800"/>
                      </a:lnTo>
                      <a:lnTo>
                        <a:pt x="638175" y="647700"/>
                      </a:lnTo>
                      <a:lnTo>
                        <a:pt x="581025" y="647700"/>
                      </a:lnTo>
                      <a:lnTo>
                        <a:pt x="581025" y="590550"/>
                      </a:lnTo>
                      <a:lnTo>
                        <a:pt x="533400" y="590550"/>
                      </a:lnTo>
                      <a:lnTo>
                        <a:pt x="533400" y="514350"/>
                      </a:lnTo>
                      <a:lnTo>
                        <a:pt x="419100" y="514350"/>
                      </a:lnTo>
                      <a:lnTo>
                        <a:pt x="419100" y="466725"/>
                      </a:lnTo>
                      <a:lnTo>
                        <a:pt x="371475" y="466725"/>
                      </a:lnTo>
                      <a:lnTo>
                        <a:pt x="371475" y="395287"/>
                      </a:lnTo>
                      <a:lnTo>
                        <a:pt x="323850" y="395287"/>
                      </a:lnTo>
                      <a:lnTo>
                        <a:pt x="323850" y="366712"/>
                      </a:lnTo>
                      <a:lnTo>
                        <a:pt x="271462" y="366712"/>
                      </a:lnTo>
                      <a:lnTo>
                        <a:pt x="271462" y="333375"/>
                      </a:lnTo>
                      <a:lnTo>
                        <a:pt x="228600" y="333375"/>
                      </a:lnTo>
                      <a:lnTo>
                        <a:pt x="228600" y="280987"/>
                      </a:lnTo>
                      <a:lnTo>
                        <a:pt x="185737" y="280987"/>
                      </a:lnTo>
                      <a:lnTo>
                        <a:pt x="185737" y="223837"/>
                      </a:lnTo>
                      <a:lnTo>
                        <a:pt x="157162" y="223837"/>
                      </a:lnTo>
                      <a:lnTo>
                        <a:pt x="157162" y="109537"/>
                      </a:lnTo>
                      <a:lnTo>
                        <a:pt x="90487" y="109537"/>
                      </a:lnTo>
                      <a:lnTo>
                        <a:pt x="90487" y="47625"/>
                      </a:lnTo>
                      <a:lnTo>
                        <a:pt x="57150" y="47625"/>
                      </a:lnTo>
                      <a:lnTo>
                        <a:pt x="57150" y="0"/>
                      </a:lnTo>
                      <a:lnTo>
                        <a:pt x="0" y="0"/>
                      </a:lnTo>
                    </a:path>
                  </a:pathLst>
                </a:custGeom>
                <a:noFill/>
                <a:ln w="28575">
                  <a:solidFill>
                    <a:schemeClr val="accent3"/>
                  </a:solidFill>
                  <a:miter lim="800000"/>
                  <a:headEnd/>
                  <a:tailEnd/>
                </a:ln>
                <a:extLst>
                  <a:ext uri="{909E8E84-426E-40DD-AFC4-6F175D3DCCD1}">
                    <a14:hiddenFill xmlns:a14="http://schemas.microsoft.com/office/drawing/2010/main">
                      <a:solidFill>
                        <a:srgbClr val="FFFFFF"/>
                      </a:solidFill>
                    </a14:hiddenFill>
                  </a:ext>
                </a:extLst>
              </p:spPr>
              <p:txBody>
                <a:bodyPr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1800" b="1" i="0" u="none" strike="noStrike" kern="1200" cap="none" spc="0" normalizeH="0" baseline="0" noProof="0" dirty="0">
                    <a:ln>
                      <a:noFill/>
                    </a:ln>
                    <a:solidFill>
                      <a:srgbClr val="FFFFFF"/>
                    </a:solidFill>
                    <a:effectLst/>
                    <a:uLnTx/>
                    <a:uFillTx/>
                    <a:latin typeface="Arial" panose="020B0604020202020204" pitchFamily="34" charset="0"/>
                    <a:ea typeface="MS PGothic" panose="020B0600070205080204" pitchFamily="34" charset="-128"/>
                    <a:cs typeface="Arial" panose="020B0604020202020204" pitchFamily="34" charset="0"/>
                  </a:endParaRPr>
                </a:p>
              </p:txBody>
            </p:sp>
            <p:sp>
              <p:nvSpPr>
                <p:cNvPr id="18" name="Freeform: Shape 17">
                  <a:extLst>
                    <a:ext uri="{FF2B5EF4-FFF2-40B4-BE49-F238E27FC236}">
                      <a16:creationId xmlns:a16="http://schemas.microsoft.com/office/drawing/2014/main" id="{2222A3D3-F48D-41C1-AD2C-88ACBFAF7B73}"/>
                    </a:ext>
                  </a:extLst>
                </p:cNvPr>
                <p:cNvSpPr/>
                <p:nvPr/>
              </p:nvSpPr>
              <p:spPr bwMode="auto">
                <a:xfrm>
                  <a:off x="3290888" y="1700213"/>
                  <a:ext cx="557212" cy="719137"/>
                </a:xfrm>
                <a:custGeom>
                  <a:avLst/>
                  <a:gdLst>
                    <a:gd name="connsiteX0" fmla="*/ 0 w 557212"/>
                    <a:gd name="connsiteY0" fmla="*/ 0 h 719137"/>
                    <a:gd name="connsiteX1" fmla="*/ 104775 w 557212"/>
                    <a:gd name="connsiteY1" fmla="*/ 0 h 719137"/>
                    <a:gd name="connsiteX2" fmla="*/ 104775 w 557212"/>
                    <a:gd name="connsiteY2" fmla="*/ 42862 h 719137"/>
                    <a:gd name="connsiteX3" fmla="*/ 161925 w 557212"/>
                    <a:gd name="connsiteY3" fmla="*/ 42862 h 719137"/>
                    <a:gd name="connsiteX4" fmla="*/ 161925 w 557212"/>
                    <a:gd name="connsiteY4" fmla="*/ 100012 h 719137"/>
                    <a:gd name="connsiteX5" fmla="*/ 209550 w 557212"/>
                    <a:gd name="connsiteY5" fmla="*/ 100012 h 719137"/>
                    <a:gd name="connsiteX6" fmla="*/ 209550 w 557212"/>
                    <a:gd name="connsiteY6" fmla="*/ 147637 h 719137"/>
                    <a:gd name="connsiteX7" fmla="*/ 228600 w 557212"/>
                    <a:gd name="connsiteY7" fmla="*/ 147637 h 719137"/>
                    <a:gd name="connsiteX8" fmla="*/ 228600 w 557212"/>
                    <a:gd name="connsiteY8" fmla="*/ 185737 h 719137"/>
                    <a:gd name="connsiteX9" fmla="*/ 228600 w 557212"/>
                    <a:gd name="connsiteY9" fmla="*/ 185737 h 719137"/>
                    <a:gd name="connsiteX10" fmla="*/ 285750 w 557212"/>
                    <a:gd name="connsiteY10" fmla="*/ 242887 h 719137"/>
                    <a:gd name="connsiteX11" fmla="*/ 309562 w 557212"/>
                    <a:gd name="connsiteY11" fmla="*/ 266699 h 719137"/>
                    <a:gd name="connsiteX12" fmla="*/ 309562 w 557212"/>
                    <a:gd name="connsiteY12" fmla="*/ 314325 h 719137"/>
                    <a:gd name="connsiteX13" fmla="*/ 328612 w 557212"/>
                    <a:gd name="connsiteY13" fmla="*/ 314325 h 719137"/>
                    <a:gd name="connsiteX14" fmla="*/ 328612 w 557212"/>
                    <a:gd name="connsiteY14" fmla="*/ 352425 h 719137"/>
                    <a:gd name="connsiteX15" fmla="*/ 395287 w 557212"/>
                    <a:gd name="connsiteY15" fmla="*/ 352425 h 719137"/>
                    <a:gd name="connsiteX16" fmla="*/ 395287 w 557212"/>
                    <a:gd name="connsiteY16" fmla="*/ 390525 h 719137"/>
                    <a:gd name="connsiteX17" fmla="*/ 414337 w 557212"/>
                    <a:gd name="connsiteY17" fmla="*/ 390525 h 719137"/>
                    <a:gd name="connsiteX18" fmla="*/ 414337 w 557212"/>
                    <a:gd name="connsiteY18" fmla="*/ 428625 h 719137"/>
                    <a:gd name="connsiteX19" fmla="*/ 461962 w 557212"/>
                    <a:gd name="connsiteY19" fmla="*/ 428625 h 719137"/>
                    <a:gd name="connsiteX20" fmla="*/ 461962 w 557212"/>
                    <a:gd name="connsiteY20" fmla="*/ 481012 h 719137"/>
                    <a:gd name="connsiteX21" fmla="*/ 485775 w 557212"/>
                    <a:gd name="connsiteY21" fmla="*/ 481012 h 719137"/>
                    <a:gd name="connsiteX22" fmla="*/ 485775 w 557212"/>
                    <a:gd name="connsiteY22" fmla="*/ 571500 h 719137"/>
                    <a:gd name="connsiteX23" fmla="*/ 514350 w 557212"/>
                    <a:gd name="connsiteY23" fmla="*/ 571500 h 719137"/>
                    <a:gd name="connsiteX24" fmla="*/ 514350 w 557212"/>
                    <a:gd name="connsiteY24" fmla="*/ 657225 h 719137"/>
                    <a:gd name="connsiteX25" fmla="*/ 533400 w 557212"/>
                    <a:gd name="connsiteY25" fmla="*/ 657225 h 719137"/>
                    <a:gd name="connsiteX26" fmla="*/ 533400 w 557212"/>
                    <a:gd name="connsiteY26" fmla="*/ 681037 h 719137"/>
                    <a:gd name="connsiteX27" fmla="*/ 557212 w 557212"/>
                    <a:gd name="connsiteY27" fmla="*/ 681037 h 719137"/>
                    <a:gd name="connsiteX28" fmla="*/ 557212 w 557212"/>
                    <a:gd name="connsiteY28" fmla="*/ 719137 h 7191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557212" h="719137">
                      <a:moveTo>
                        <a:pt x="0" y="0"/>
                      </a:moveTo>
                      <a:lnTo>
                        <a:pt x="104775" y="0"/>
                      </a:lnTo>
                      <a:lnTo>
                        <a:pt x="104775" y="42862"/>
                      </a:lnTo>
                      <a:lnTo>
                        <a:pt x="161925" y="42862"/>
                      </a:lnTo>
                      <a:lnTo>
                        <a:pt x="161925" y="100012"/>
                      </a:lnTo>
                      <a:lnTo>
                        <a:pt x="209550" y="100012"/>
                      </a:lnTo>
                      <a:lnTo>
                        <a:pt x="209550" y="147637"/>
                      </a:lnTo>
                      <a:lnTo>
                        <a:pt x="228600" y="147637"/>
                      </a:lnTo>
                      <a:lnTo>
                        <a:pt x="228600" y="185737"/>
                      </a:lnTo>
                      <a:lnTo>
                        <a:pt x="228600" y="185737"/>
                      </a:lnTo>
                      <a:lnTo>
                        <a:pt x="285750" y="242887"/>
                      </a:lnTo>
                      <a:lnTo>
                        <a:pt x="309562" y="266699"/>
                      </a:lnTo>
                      <a:lnTo>
                        <a:pt x="309562" y="314325"/>
                      </a:lnTo>
                      <a:lnTo>
                        <a:pt x="328612" y="314325"/>
                      </a:lnTo>
                      <a:lnTo>
                        <a:pt x="328612" y="352425"/>
                      </a:lnTo>
                      <a:lnTo>
                        <a:pt x="395287" y="352425"/>
                      </a:lnTo>
                      <a:lnTo>
                        <a:pt x="395287" y="390525"/>
                      </a:lnTo>
                      <a:lnTo>
                        <a:pt x="414337" y="390525"/>
                      </a:lnTo>
                      <a:lnTo>
                        <a:pt x="414337" y="428625"/>
                      </a:lnTo>
                      <a:lnTo>
                        <a:pt x="461962" y="428625"/>
                      </a:lnTo>
                      <a:lnTo>
                        <a:pt x="461962" y="481012"/>
                      </a:lnTo>
                      <a:lnTo>
                        <a:pt x="485775" y="481012"/>
                      </a:lnTo>
                      <a:lnTo>
                        <a:pt x="485775" y="571500"/>
                      </a:lnTo>
                      <a:lnTo>
                        <a:pt x="514350" y="571500"/>
                      </a:lnTo>
                      <a:lnTo>
                        <a:pt x="514350" y="657225"/>
                      </a:lnTo>
                      <a:lnTo>
                        <a:pt x="533400" y="657225"/>
                      </a:lnTo>
                      <a:lnTo>
                        <a:pt x="533400" y="681037"/>
                      </a:lnTo>
                      <a:lnTo>
                        <a:pt x="557212" y="681037"/>
                      </a:lnTo>
                      <a:lnTo>
                        <a:pt x="557212" y="719137"/>
                      </a:lnTo>
                    </a:path>
                  </a:pathLst>
                </a:custGeom>
                <a:noFill/>
                <a:ln w="28575">
                  <a:solidFill>
                    <a:schemeClr val="accent3"/>
                  </a:solidFill>
                  <a:miter lim="800000"/>
                  <a:headEnd/>
                  <a:tailEnd/>
                </a:ln>
                <a:extLst>
                  <a:ext uri="{909E8E84-426E-40DD-AFC4-6F175D3DCCD1}">
                    <a14:hiddenFill xmlns:a14="http://schemas.microsoft.com/office/drawing/2010/main">
                      <a:solidFill>
                        <a:srgbClr val="FFFFFF"/>
                      </a:solidFill>
                    </a14:hiddenFill>
                  </a:ext>
                </a:extLst>
              </p:spPr>
              <p:txBody>
                <a:bodyPr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1800" b="1" i="0" u="none" strike="noStrike" kern="1200" cap="none" spc="0" normalizeH="0" baseline="0" noProof="0" dirty="0">
                    <a:ln>
                      <a:noFill/>
                    </a:ln>
                    <a:solidFill>
                      <a:srgbClr val="FFFFFF"/>
                    </a:solidFill>
                    <a:effectLst/>
                    <a:uLnTx/>
                    <a:uFillTx/>
                    <a:latin typeface="Arial" panose="020B0604020202020204" pitchFamily="34" charset="0"/>
                    <a:ea typeface="MS PGothic" panose="020B0600070205080204" pitchFamily="34" charset="-128"/>
                    <a:cs typeface="Arial" panose="020B0604020202020204" pitchFamily="34" charset="0"/>
                  </a:endParaRPr>
                </a:p>
              </p:txBody>
            </p:sp>
            <p:sp>
              <p:nvSpPr>
                <p:cNvPr id="19" name="Freeform: Shape 18">
                  <a:extLst>
                    <a:ext uri="{FF2B5EF4-FFF2-40B4-BE49-F238E27FC236}">
                      <a16:creationId xmlns:a16="http://schemas.microsoft.com/office/drawing/2014/main" id="{5D948A21-410F-487D-80D0-22C02052CB92}"/>
                    </a:ext>
                  </a:extLst>
                </p:cNvPr>
                <p:cNvSpPr/>
                <p:nvPr/>
              </p:nvSpPr>
              <p:spPr bwMode="auto">
                <a:xfrm>
                  <a:off x="3848100" y="2405063"/>
                  <a:ext cx="176213" cy="204787"/>
                </a:xfrm>
                <a:custGeom>
                  <a:avLst/>
                  <a:gdLst>
                    <a:gd name="connsiteX0" fmla="*/ 176213 w 176213"/>
                    <a:gd name="connsiteY0" fmla="*/ 204787 h 204787"/>
                    <a:gd name="connsiteX1" fmla="*/ 109538 w 176213"/>
                    <a:gd name="connsiteY1" fmla="*/ 204787 h 204787"/>
                    <a:gd name="connsiteX2" fmla="*/ 109538 w 176213"/>
                    <a:gd name="connsiteY2" fmla="*/ 123825 h 204787"/>
                    <a:gd name="connsiteX3" fmla="*/ 76200 w 176213"/>
                    <a:gd name="connsiteY3" fmla="*/ 123825 h 204787"/>
                    <a:gd name="connsiteX4" fmla="*/ 76200 w 176213"/>
                    <a:gd name="connsiteY4" fmla="*/ 76200 h 204787"/>
                    <a:gd name="connsiteX5" fmla="*/ 42863 w 176213"/>
                    <a:gd name="connsiteY5" fmla="*/ 76200 h 204787"/>
                    <a:gd name="connsiteX6" fmla="*/ 42863 w 176213"/>
                    <a:gd name="connsiteY6" fmla="*/ 28575 h 204787"/>
                    <a:gd name="connsiteX7" fmla="*/ 0 w 176213"/>
                    <a:gd name="connsiteY7" fmla="*/ 28575 h 204787"/>
                    <a:gd name="connsiteX8" fmla="*/ 0 w 176213"/>
                    <a:gd name="connsiteY8" fmla="*/ 0 h 2047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76213" h="204787">
                      <a:moveTo>
                        <a:pt x="176213" y="204787"/>
                      </a:moveTo>
                      <a:lnTo>
                        <a:pt x="109538" y="204787"/>
                      </a:lnTo>
                      <a:lnTo>
                        <a:pt x="109538" y="123825"/>
                      </a:lnTo>
                      <a:lnTo>
                        <a:pt x="76200" y="123825"/>
                      </a:lnTo>
                      <a:lnTo>
                        <a:pt x="76200" y="76200"/>
                      </a:lnTo>
                      <a:lnTo>
                        <a:pt x="42863" y="76200"/>
                      </a:lnTo>
                      <a:lnTo>
                        <a:pt x="42863" y="28575"/>
                      </a:lnTo>
                      <a:lnTo>
                        <a:pt x="0" y="28575"/>
                      </a:lnTo>
                      <a:lnTo>
                        <a:pt x="0" y="0"/>
                      </a:lnTo>
                    </a:path>
                  </a:pathLst>
                </a:custGeom>
                <a:noFill/>
                <a:ln w="28575">
                  <a:solidFill>
                    <a:schemeClr val="accent3"/>
                  </a:solidFill>
                  <a:miter lim="800000"/>
                  <a:headEnd/>
                  <a:tailEnd/>
                </a:ln>
                <a:extLst>
                  <a:ext uri="{909E8E84-426E-40DD-AFC4-6F175D3DCCD1}">
                    <a14:hiddenFill xmlns:a14="http://schemas.microsoft.com/office/drawing/2010/main">
                      <a:solidFill>
                        <a:srgbClr val="FFFFFF"/>
                      </a:solidFill>
                    </a14:hiddenFill>
                  </a:ext>
                </a:extLst>
              </p:spPr>
              <p:txBody>
                <a:bodyPr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1800" b="1" i="0" u="none" strike="noStrike" kern="1200" cap="none" spc="0" normalizeH="0" baseline="0" noProof="0" dirty="0">
                    <a:ln>
                      <a:noFill/>
                    </a:ln>
                    <a:solidFill>
                      <a:srgbClr val="FFFFFF"/>
                    </a:solidFill>
                    <a:effectLst/>
                    <a:uLnTx/>
                    <a:uFillTx/>
                    <a:latin typeface="Arial" panose="020B0604020202020204" pitchFamily="34" charset="0"/>
                    <a:ea typeface="MS PGothic" panose="020B0600070205080204" pitchFamily="34" charset="-128"/>
                    <a:cs typeface="Arial" panose="020B0604020202020204" pitchFamily="34" charset="0"/>
                  </a:endParaRPr>
                </a:p>
              </p:txBody>
            </p:sp>
          </p:grpSp>
          <p:grpSp>
            <p:nvGrpSpPr>
              <p:cNvPr id="20" name="Group 599">
                <a:extLst>
                  <a:ext uri="{FF2B5EF4-FFF2-40B4-BE49-F238E27FC236}">
                    <a16:creationId xmlns:a16="http://schemas.microsoft.com/office/drawing/2014/main" id="{83D89979-24AC-4385-AD94-B50AFC0FBDF8}"/>
                  </a:ext>
                </a:extLst>
              </p:cNvPr>
              <p:cNvGrpSpPr>
                <a:grpSpLocks/>
              </p:cNvGrpSpPr>
              <p:nvPr/>
            </p:nvGrpSpPr>
            <p:grpSpPr bwMode="auto">
              <a:xfrm>
                <a:off x="-1036043" y="2735393"/>
                <a:ext cx="4407846" cy="2362670"/>
                <a:chOff x="3335948" y="1694351"/>
                <a:chExt cx="4617426" cy="2838450"/>
              </a:xfrm>
            </p:grpSpPr>
            <p:sp>
              <p:nvSpPr>
                <p:cNvPr id="21" name="Oval 20">
                  <a:extLst>
                    <a:ext uri="{FF2B5EF4-FFF2-40B4-BE49-F238E27FC236}">
                      <a16:creationId xmlns:a16="http://schemas.microsoft.com/office/drawing/2014/main" id="{C891DCBE-3692-4225-AD7B-5676E6EEB7E5}"/>
                    </a:ext>
                  </a:extLst>
                </p:cNvPr>
                <p:cNvSpPr/>
                <p:nvPr/>
              </p:nvSpPr>
              <p:spPr bwMode="auto">
                <a:xfrm>
                  <a:off x="3335948" y="1694351"/>
                  <a:ext cx="85715" cy="85725"/>
                </a:xfrm>
                <a:prstGeom prst="ellipse">
                  <a:avLst/>
                </a:prstGeom>
                <a:noFill/>
                <a:ln w="9525">
                  <a:solidFill>
                    <a:schemeClr val="accent3"/>
                  </a:solidFill>
                  <a:miter lim="800000"/>
                  <a:headEnd/>
                  <a:tailEnd/>
                </a:ln>
              </p:spPr>
              <p:txBody>
                <a:bodyPr wrap="none" anchor="ctr">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400" b="0" i="0" u="none" strike="noStrike" kern="1200" cap="none" spc="0" normalizeH="0" baseline="0" noProof="0" dirty="0">
                    <a:ln>
                      <a:noFill/>
                    </a:ln>
                    <a:solidFill>
                      <a:srgbClr val="CDCDCF"/>
                    </a:solidFill>
                    <a:effectLst/>
                    <a:uLnTx/>
                    <a:uFillTx/>
                    <a:latin typeface="Arial" panose="020B0604020202020204" pitchFamily="34" charset="0"/>
                    <a:ea typeface="MS PGothic" panose="020B0600070205080204" pitchFamily="34" charset="-128"/>
                    <a:cs typeface="Arial" panose="020B0604020202020204" pitchFamily="34" charset="0"/>
                  </a:endParaRPr>
                </a:p>
              </p:txBody>
            </p:sp>
            <p:sp>
              <p:nvSpPr>
                <p:cNvPr id="22" name="Oval 21">
                  <a:extLst>
                    <a:ext uri="{FF2B5EF4-FFF2-40B4-BE49-F238E27FC236}">
                      <a16:creationId xmlns:a16="http://schemas.microsoft.com/office/drawing/2014/main" id="{3B6DCE71-E905-4464-8F69-C4282D389C48}"/>
                    </a:ext>
                  </a:extLst>
                </p:cNvPr>
                <p:cNvSpPr/>
                <p:nvPr/>
              </p:nvSpPr>
              <p:spPr bwMode="auto">
                <a:xfrm>
                  <a:off x="3402615" y="1722926"/>
                  <a:ext cx="85715" cy="85725"/>
                </a:xfrm>
                <a:prstGeom prst="ellipse">
                  <a:avLst/>
                </a:prstGeom>
                <a:noFill/>
                <a:ln w="9525">
                  <a:solidFill>
                    <a:schemeClr val="accent3"/>
                  </a:solidFill>
                  <a:miter lim="800000"/>
                  <a:headEnd/>
                  <a:tailEnd/>
                </a:ln>
              </p:spPr>
              <p:txBody>
                <a:bodyPr wrap="none" anchor="ctr">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400" b="0" i="0" u="none" strike="noStrike" kern="1200" cap="none" spc="0" normalizeH="0" baseline="0" noProof="0" dirty="0">
                    <a:ln>
                      <a:noFill/>
                    </a:ln>
                    <a:solidFill>
                      <a:srgbClr val="CDCDCF"/>
                    </a:solidFill>
                    <a:effectLst/>
                    <a:uLnTx/>
                    <a:uFillTx/>
                    <a:latin typeface="Arial" panose="020B0604020202020204" pitchFamily="34" charset="0"/>
                    <a:ea typeface="MS PGothic" panose="020B0600070205080204" pitchFamily="34" charset="-128"/>
                    <a:cs typeface="Arial" panose="020B0604020202020204" pitchFamily="34" charset="0"/>
                  </a:endParaRPr>
                </a:p>
              </p:txBody>
            </p:sp>
            <p:sp>
              <p:nvSpPr>
                <p:cNvPr id="23" name="Oval 22">
                  <a:extLst>
                    <a:ext uri="{FF2B5EF4-FFF2-40B4-BE49-F238E27FC236}">
                      <a16:creationId xmlns:a16="http://schemas.microsoft.com/office/drawing/2014/main" id="{3BDE8BB7-C438-4278-926B-6122AF98AE80}"/>
                    </a:ext>
                  </a:extLst>
                </p:cNvPr>
                <p:cNvSpPr/>
                <p:nvPr/>
              </p:nvSpPr>
              <p:spPr bwMode="auto">
                <a:xfrm>
                  <a:off x="3450234" y="1784838"/>
                  <a:ext cx="85715" cy="85725"/>
                </a:xfrm>
                <a:prstGeom prst="ellipse">
                  <a:avLst/>
                </a:prstGeom>
                <a:noFill/>
                <a:ln w="9525">
                  <a:solidFill>
                    <a:schemeClr val="accent3"/>
                  </a:solidFill>
                  <a:miter lim="800000"/>
                  <a:headEnd/>
                  <a:tailEnd/>
                </a:ln>
              </p:spPr>
              <p:txBody>
                <a:bodyPr wrap="none" anchor="ctr">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400" b="0" i="0" u="none" strike="noStrike" kern="1200" cap="none" spc="0" normalizeH="0" baseline="0" noProof="0" dirty="0">
                    <a:ln>
                      <a:noFill/>
                    </a:ln>
                    <a:solidFill>
                      <a:srgbClr val="CDCDCF"/>
                    </a:solidFill>
                    <a:effectLst/>
                    <a:uLnTx/>
                    <a:uFillTx/>
                    <a:latin typeface="Arial" panose="020B0604020202020204" pitchFamily="34" charset="0"/>
                    <a:ea typeface="MS PGothic" panose="020B0600070205080204" pitchFamily="34" charset="-128"/>
                    <a:cs typeface="Arial" panose="020B0604020202020204" pitchFamily="34" charset="0"/>
                  </a:endParaRPr>
                </a:p>
              </p:txBody>
            </p:sp>
            <p:sp>
              <p:nvSpPr>
                <p:cNvPr id="24" name="Oval 23">
                  <a:extLst>
                    <a:ext uri="{FF2B5EF4-FFF2-40B4-BE49-F238E27FC236}">
                      <a16:creationId xmlns:a16="http://schemas.microsoft.com/office/drawing/2014/main" id="{EE149C43-F5A6-4438-884E-8A5C9AE687BF}"/>
                    </a:ext>
                  </a:extLst>
                </p:cNvPr>
                <p:cNvSpPr/>
                <p:nvPr/>
              </p:nvSpPr>
              <p:spPr bwMode="auto">
                <a:xfrm>
                  <a:off x="3526424" y="1903900"/>
                  <a:ext cx="85715" cy="85725"/>
                </a:xfrm>
                <a:prstGeom prst="ellipse">
                  <a:avLst/>
                </a:prstGeom>
                <a:noFill/>
                <a:ln w="9525">
                  <a:solidFill>
                    <a:schemeClr val="accent3"/>
                  </a:solidFill>
                  <a:miter lim="800000"/>
                  <a:headEnd/>
                  <a:tailEnd/>
                </a:ln>
              </p:spPr>
              <p:txBody>
                <a:bodyPr wrap="none" anchor="ctr">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400" b="0" i="0" u="none" strike="noStrike" kern="1200" cap="none" spc="0" normalizeH="0" baseline="0" noProof="0" dirty="0">
                    <a:ln>
                      <a:noFill/>
                    </a:ln>
                    <a:solidFill>
                      <a:srgbClr val="CDCDCF"/>
                    </a:solidFill>
                    <a:effectLst/>
                    <a:uLnTx/>
                    <a:uFillTx/>
                    <a:latin typeface="Arial" panose="020B0604020202020204" pitchFamily="34" charset="0"/>
                    <a:ea typeface="MS PGothic" panose="020B0600070205080204" pitchFamily="34" charset="-128"/>
                    <a:cs typeface="Arial" panose="020B0604020202020204" pitchFamily="34" charset="0"/>
                  </a:endParaRPr>
                </a:p>
              </p:txBody>
            </p:sp>
            <p:sp>
              <p:nvSpPr>
                <p:cNvPr id="25" name="Oval 24">
                  <a:extLst>
                    <a:ext uri="{FF2B5EF4-FFF2-40B4-BE49-F238E27FC236}">
                      <a16:creationId xmlns:a16="http://schemas.microsoft.com/office/drawing/2014/main" id="{161DF3EC-262B-44B9-AD17-52D36F28B2F8}"/>
                    </a:ext>
                  </a:extLst>
                </p:cNvPr>
                <p:cNvSpPr/>
                <p:nvPr/>
              </p:nvSpPr>
              <p:spPr bwMode="auto">
                <a:xfrm>
                  <a:off x="3550233" y="1937238"/>
                  <a:ext cx="85715" cy="85725"/>
                </a:xfrm>
                <a:prstGeom prst="ellipse">
                  <a:avLst/>
                </a:prstGeom>
                <a:noFill/>
                <a:ln w="9525">
                  <a:solidFill>
                    <a:schemeClr val="accent3"/>
                  </a:solidFill>
                  <a:miter lim="800000"/>
                  <a:headEnd/>
                  <a:tailEnd/>
                </a:ln>
              </p:spPr>
              <p:txBody>
                <a:bodyPr wrap="none" anchor="ctr">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400" b="0" i="0" u="none" strike="noStrike" kern="1200" cap="none" spc="0" normalizeH="0" baseline="0" noProof="0" dirty="0">
                    <a:ln>
                      <a:noFill/>
                    </a:ln>
                    <a:solidFill>
                      <a:srgbClr val="CDCDCF"/>
                    </a:solidFill>
                    <a:effectLst/>
                    <a:uLnTx/>
                    <a:uFillTx/>
                    <a:latin typeface="Arial" panose="020B0604020202020204" pitchFamily="34" charset="0"/>
                    <a:ea typeface="MS PGothic" panose="020B0600070205080204" pitchFamily="34" charset="-128"/>
                    <a:cs typeface="Arial" panose="020B0604020202020204" pitchFamily="34" charset="0"/>
                  </a:endParaRPr>
                </a:p>
              </p:txBody>
            </p:sp>
            <p:sp>
              <p:nvSpPr>
                <p:cNvPr id="26" name="Oval 25">
                  <a:extLst>
                    <a:ext uri="{FF2B5EF4-FFF2-40B4-BE49-F238E27FC236}">
                      <a16:creationId xmlns:a16="http://schemas.microsoft.com/office/drawing/2014/main" id="{91046AAF-9AC5-4FA6-BDA5-5F4C9D20A9FE}"/>
                    </a:ext>
                  </a:extLst>
                </p:cNvPr>
                <p:cNvSpPr/>
                <p:nvPr/>
              </p:nvSpPr>
              <p:spPr bwMode="auto">
                <a:xfrm>
                  <a:off x="3583566" y="1994388"/>
                  <a:ext cx="85715" cy="85725"/>
                </a:xfrm>
                <a:prstGeom prst="ellipse">
                  <a:avLst/>
                </a:prstGeom>
                <a:noFill/>
                <a:ln w="9525">
                  <a:solidFill>
                    <a:schemeClr val="accent3"/>
                  </a:solidFill>
                  <a:miter lim="800000"/>
                  <a:headEnd/>
                  <a:tailEnd/>
                </a:ln>
              </p:spPr>
              <p:txBody>
                <a:bodyPr wrap="none" anchor="ctr">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400" b="0" i="0" u="none" strike="noStrike" kern="1200" cap="none" spc="0" normalizeH="0" baseline="0" noProof="0" dirty="0">
                    <a:ln>
                      <a:noFill/>
                    </a:ln>
                    <a:solidFill>
                      <a:srgbClr val="CDCDCF"/>
                    </a:solidFill>
                    <a:effectLst/>
                    <a:uLnTx/>
                    <a:uFillTx/>
                    <a:latin typeface="Arial" panose="020B0604020202020204" pitchFamily="34" charset="0"/>
                    <a:ea typeface="MS PGothic" panose="020B0600070205080204" pitchFamily="34" charset="-128"/>
                    <a:cs typeface="Arial" panose="020B0604020202020204" pitchFamily="34" charset="0"/>
                  </a:endParaRPr>
                </a:p>
              </p:txBody>
            </p:sp>
            <p:sp>
              <p:nvSpPr>
                <p:cNvPr id="27" name="Oval 26">
                  <a:extLst>
                    <a:ext uri="{FF2B5EF4-FFF2-40B4-BE49-F238E27FC236}">
                      <a16:creationId xmlns:a16="http://schemas.microsoft.com/office/drawing/2014/main" id="{880A4F72-4D61-413A-9478-6A7BE4009369}"/>
                    </a:ext>
                  </a:extLst>
                </p:cNvPr>
                <p:cNvSpPr/>
                <p:nvPr/>
              </p:nvSpPr>
              <p:spPr bwMode="auto">
                <a:xfrm>
                  <a:off x="3635946" y="2013438"/>
                  <a:ext cx="85715" cy="85725"/>
                </a:xfrm>
                <a:prstGeom prst="ellipse">
                  <a:avLst/>
                </a:prstGeom>
                <a:noFill/>
                <a:ln w="9525">
                  <a:solidFill>
                    <a:schemeClr val="accent3"/>
                  </a:solidFill>
                  <a:miter lim="800000"/>
                  <a:headEnd/>
                  <a:tailEnd/>
                </a:ln>
              </p:spPr>
              <p:txBody>
                <a:bodyPr wrap="none" anchor="ctr">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400" b="0" i="0" u="none" strike="noStrike" kern="1200" cap="none" spc="0" normalizeH="0" baseline="0" noProof="0" dirty="0">
                    <a:ln>
                      <a:noFill/>
                    </a:ln>
                    <a:solidFill>
                      <a:srgbClr val="CDCDCF"/>
                    </a:solidFill>
                    <a:effectLst/>
                    <a:uLnTx/>
                    <a:uFillTx/>
                    <a:latin typeface="Arial" panose="020B0604020202020204" pitchFamily="34" charset="0"/>
                    <a:ea typeface="MS PGothic" panose="020B0600070205080204" pitchFamily="34" charset="-128"/>
                    <a:cs typeface="Arial" panose="020B0604020202020204" pitchFamily="34" charset="0"/>
                  </a:endParaRPr>
                </a:p>
              </p:txBody>
            </p:sp>
            <p:sp>
              <p:nvSpPr>
                <p:cNvPr id="28" name="Oval 27">
                  <a:extLst>
                    <a:ext uri="{FF2B5EF4-FFF2-40B4-BE49-F238E27FC236}">
                      <a16:creationId xmlns:a16="http://schemas.microsoft.com/office/drawing/2014/main" id="{3B2ABCB3-58FD-4CC5-9C66-57927E028298}"/>
                    </a:ext>
                  </a:extLst>
                </p:cNvPr>
                <p:cNvSpPr/>
                <p:nvPr/>
              </p:nvSpPr>
              <p:spPr bwMode="auto">
                <a:xfrm>
                  <a:off x="3716899" y="2113451"/>
                  <a:ext cx="85715" cy="85725"/>
                </a:xfrm>
                <a:prstGeom prst="ellipse">
                  <a:avLst/>
                </a:prstGeom>
                <a:noFill/>
                <a:ln w="9525">
                  <a:solidFill>
                    <a:schemeClr val="accent3"/>
                  </a:solidFill>
                  <a:miter lim="800000"/>
                  <a:headEnd/>
                  <a:tailEnd/>
                </a:ln>
              </p:spPr>
              <p:txBody>
                <a:bodyPr wrap="none" anchor="ctr">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400" b="0" i="0" u="none" strike="noStrike" kern="1200" cap="none" spc="0" normalizeH="0" baseline="0" noProof="0" dirty="0">
                    <a:ln>
                      <a:noFill/>
                    </a:ln>
                    <a:solidFill>
                      <a:srgbClr val="CDCDCF"/>
                    </a:solidFill>
                    <a:effectLst/>
                    <a:uLnTx/>
                    <a:uFillTx/>
                    <a:latin typeface="Arial" panose="020B0604020202020204" pitchFamily="34" charset="0"/>
                    <a:ea typeface="MS PGothic" panose="020B0600070205080204" pitchFamily="34" charset="-128"/>
                    <a:cs typeface="Arial" panose="020B0604020202020204" pitchFamily="34" charset="0"/>
                  </a:endParaRPr>
                </a:p>
              </p:txBody>
            </p:sp>
            <p:sp>
              <p:nvSpPr>
                <p:cNvPr id="29" name="Oval 28">
                  <a:extLst>
                    <a:ext uri="{FF2B5EF4-FFF2-40B4-BE49-F238E27FC236}">
                      <a16:creationId xmlns:a16="http://schemas.microsoft.com/office/drawing/2014/main" id="{BF86B9B9-C7B7-4CBE-B8D5-B80733082C57}"/>
                    </a:ext>
                  </a:extLst>
                </p:cNvPr>
                <p:cNvSpPr/>
                <p:nvPr/>
              </p:nvSpPr>
              <p:spPr bwMode="auto">
                <a:xfrm>
                  <a:off x="3731184" y="2208701"/>
                  <a:ext cx="85715" cy="85725"/>
                </a:xfrm>
                <a:prstGeom prst="ellipse">
                  <a:avLst/>
                </a:prstGeom>
                <a:noFill/>
                <a:ln w="9525">
                  <a:solidFill>
                    <a:schemeClr val="accent3"/>
                  </a:solidFill>
                  <a:miter lim="800000"/>
                  <a:headEnd/>
                  <a:tailEnd/>
                </a:ln>
              </p:spPr>
              <p:txBody>
                <a:bodyPr wrap="none" anchor="ctr">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400" b="0" i="0" u="none" strike="noStrike" kern="1200" cap="none" spc="0" normalizeH="0" baseline="0" noProof="0" dirty="0">
                    <a:ln>
                      <a:noFill/>
                    </a:ln>
                    <a:solidFill>
                      <a:srgbClr val="CDCDCF"/>
                    </a:solidFill>
                    <a:effectLst/>
                    <a:uLnTx/>
                    <a:uFillTx/>
                    <a:latin typeface="Arial" panose="020B0604020202020204" pitchFamily="34" charset="0"/>
                    <a:ea typeface="MS PGothic" panose="020B0600070205080204" pitchFamily="34" charset="-128"/>
                    <a:cs typeface="Arial" panose="020B0604020202020204" pitchFamily="34" charset="0"/>
                  </a:endParaRPr>
                </a:p>
              </p:txBody>
            </p:sp>
            <p:sp>
              <p:nvSpPr>
                <p:cNvPr id="30" name="Oval 29">
                  <a:extLst>
                    <a:ext uri="{FF2B5EF4-FFF2-40B4-BE49-F238E27FC236}">
                      <a16:creationId xmlns:a16="http://schemas.microsoft.com/office/drawing/2014/main" id="{996E86CB-B1B7-4FD1-A3B7-DB261B960219}"/>
                    </a:ext>
                  </a:extLst>
                </p:cNvPr>
                <p:cNvSpPr/>
                <p:nvPr/>
              </p:nvSpPr>
              <p:spPr bwMode="auto">
                <a:xfrm>
                  <a:off x="3859755" y="2418251"/>
                  <a:ext cx="85715" cy="85725"/>
                </a:xfrm>
                <a:prstGeom prst="ellipse">
                  <a:avLst/>
                </a:prstGeom>
                <a:noFill/>
                <a:ln w="9525">
                  <a:solidFill>
                    <a:schemeClr val="accent3"/>
                  </a:solidFill>
                  <a:miter lim="800000"/>
                  <a:headEnd/>
                  <a:tailEnd/>
                </a:ln>
              </p:spPr>
              <p:txBody>
                <a:bodyPr wrap="none" anchor="ctr">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400" b="0" i="0" u="none" strike="noStrike" kern="1200" cap="none" spc="0" normalizeH="0" baseline="0" noProof="0" dirty="0">
                    <a:ln>
                      <a:noFill/>
                    </a:ln>
                    <a:solidFill>
                      <a:srgbClr val="CDCDCF"/>
                    </a:solidFill>
                    <a:effectLst/>
                    <a:uLnTx/>
                    <a:uFillTx/>
                    <a:latin typeface="Arial" panose="020B0604020202020204" pitchFamily="34" charset="0"/>
                    <a:ea typeface="MS PGothic" panose="020B0600070205080204" pitchFamily="34" charset="-128"/>
                    <a:cs typeface="Arial" panose="020B0604020202020204" pitchFamily="34" charset="0"/>
                  </a:endParaRPr>
                </a:p>
              </p:txBody>
            </p:sp>
            <p:sp>
              <p:nvSpPr>
                <p:cNvPr id="31" name="Oval 30">
                  <a:extLst>
                    <a:ext uri="{FF2B5EF4-FFF2-40B4-BE49-F238E27FC236}">
                      <a16:creationId xmlns:a16="http://schemas.microsoft.com/office/drawing/2014/main" id="{98F74A71-7B3D-45ED-B238-BF588A2A40C3}"/>
                    </a:ext>
                  </a:extLst>
                </p:cNvPr>
                <p:cNvSpPr/>
                <p:nvPr/>
              </p:nvSpPr>
              <p:spPr bwMode="auto">
                <a:xfrm>
                  <a:off x="3883564" y="2442063"/>
                  <a:ext cx="85715" cy="85725"/>
                </a:xfrm>
                <a:prstGeom prst="ellipse">
                  <a:avLst/>
                </a:prstGeom>
                <a:noFill/>
                <a:ln w="9525">
                  <a:solidFill>
                    <a:schemeClr val="accent3"/>
                  </a:solidFill>
                  <a:miter lim="800000"/>
                  <a:headEnd/>
                  <a:tailEnd/>
                </a:ln>
              </p:spPr>
              <p:txBody>
                <a:bodyPr wrap="none" anchor="ctr">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400" b="0" i="0" u="none" strike="noStrike" kern="1200" cap="none" spc="0" normalizeH="0" baseline="0" noProof="0" dirty="0">
                    <a:ln>
                      <a:noFill/>
                    </a:ln>
                    <a:solidFill>
                      <a:srgbClr val="CDCDCF"/>
                    </a:solidFill>
                    <a:effectLst/>
                    <a:uLnTx/>
                    <a:uFillTx/>
                    <a:latin typeface="Arial" panose="020B0604020202020204" pitchFamily="34" charset="0"/>
                    <a:ea typeface="MS PGothic" panose="020B0600070205080204" pitchFamily="34" charset="-128"/>
                    <a:cs typeface="Arial" panose="020B0604020202020204" pitchFamily="34" charset="0"/>
                  </a:endParaRPr>
                </a:p>
              </p:txBody>
            </p:sp>
            <p:sp>
              <p:nvSpPr>
                <p:cNvPr id="32" name="Oval 31">
                  <a:extLst>
                    <a:ext uri="{FF2B5EF4-FFF2-40B4-BE49-F238E27FC236}">
                      <a16:creationId xmlns:a16="http://schemas.microsoft.com/office/drawing/2014/main" id="{A000CDA1-02B4-4E12-9977-CFC727F5818F}"/>
                    </a:ext>
                  </a:extLst>
                </p:cNvPr>
                <p:cNvSpPr/>
                <p:nvPr/>
              </p:nvSpPr>
              <p:spPr bwMode="auto">
                <a:xfrm>
                  <a:off x="3897851" y="2475400"/>
                  <a:ext cx="85715" cy="85725"/>
                </a:xfrm>
                <a:prstGeom prst="ellipse">
                  <a:avLst/>
                </a:prstGeom>
                <a:noFill/>
                <a:ln w="9525">
                  <a:solidFill>
                    <a:schemeClr val="accent3"/>
                  </a:solidFill>
                  <a:miter lim="800000"/>
                  <a:headEnd/>
                  <a:tailEnd/>
                </a:ln>
              </p:spPr>
              <p:txBody>
                <a:bodyPr wrap="none" anchor="ctr">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400" b="0" i="0" u="none" strike="noStrike" kern="1200" cap="none" spc="0" normalizeH="0" baseline="0" noProof="0" dirty="0">
                    <a:ln>
                      <a:noFill/>
                    </a:ln>
                    <a:solidFill>
                      <a:srgbClr val="CDCDCF"/>
                    </a:solidFill>
                    <a:effectLst/>
                    <a:uLnTx/>
                    <a:uFillTx/>
                    <a:latin typeface="Arial" panose="020B0604020202020204" pitchFamily="34" charset="0"/>
                    <a:ea typeface="MS PGothic" panose="020B0600070205080204" pitchFamily="34" charset="-128"/>
                    <a:cs typeface="Arial" panose="020B0604020202020204" pitchFamily="34" charset="0"/>
                  </a:endParaRPr>
                </a:p>
              </p:txBody>
            </p:sp>
            <p:sp>
              <p:nvSpPr>
                <p:cNvPr id="33" name="Oval 32">
                  <a:extLst>
                    <a:ext uri="{FF2B5EF4-FFF2-40B4-BE49-F238E27FC236}">
                      <a16:creationId xmlns:a16="http://schemas.microsoft.com/office/drawing/2014/main" id="{B44309CB-247A-46F0-AA95-82E91F89FC9D}"/>
                    </a:ext>
                  </a:extLst>
                </p:cNvPr>
                <p:cNvSpPr/>
                <p:nvPr/>
              </p:nvSpPr>
              <p:spPr bwMode="auto">
                <a:xfrm>
                  <a:off x="3978801" y="2589702"/>
                  <a:ext cx="85715" cy="85725"/>
                </a:xfrm>
                <a:prstGeom prst="ellipse">
                  <a:avLst/>
                </a:prstGeom>
                <a:noFill/>
                <a:ln w="9525">
                  <a:solidFill>
                    <a:schemeClr val="accent3"/>
                  </a:solidFill>
                  <a:miter lim="800000"/>
                  <a:headEnd/>
                  <a:tailEnd/>
                </a:ln>
              </p:spPr>
              <p:txBody>
                <a:bodyPr wrap="none" anchor="ctr">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400" b="0" i="0" u="none" strike="noStrike" kern="1200" cap="none" spc="0" normalizeH="0" baseline="0" noProof="0" dirty="0">
                    <a:ln>
                      <a:noFill/>
                    </a:ln>
                    <a:solidFill>
                      <a:srgbClr val="CDCDCF"/>
                    </a:solidFill>
                    <a:effectLst/>
                    <a:uLnTx/>
                    <a:uFillTx/>
                    <a:latin typeface="Arial" panose="020B0604020202020204" pitchFamily="34" charset="0"/>
                    <a:ea typeface="MS PGothic" panose="020B0600070205080204" pitchFamily="34" charset="-128"/>
                    <a:cs typeface="Arial" panose="020B0604020202020204" pitchFamily="34" charset="0"/>
                  </a:endParaRPr>
                </a:p>
              </p:txBody>
            </p:sp>
            <p:sp>
              <p:nvSpPr>
                <p:cNvPr id="34" name="Oval 33">
                  <a:extLst>
                    <a:ext uri="{FF2B5EF4-FFF2-40B4-BE49-F238E27FC236}">
                      <a16:creationId xmlns:a16="http://schemas.microsoft.com/office/drawing/2014/main" id="{BFA7106E-46F2-4F2F-9F03-B037A8661D6C}"/>
                    </a:ext>
                  </a:extLst>
                </p:cNvPr>
                <p:cNvSpPr/>
                <p:nvPr/>
              </p:nvSpPr>
              <p:spPr bwMode="auto">
                <a:xfrm>
                  <a:off x="3997848" y="2608751"/>
                  <a:ext cx="85715" cy="85725"/>
                </a:xfrm>
                <a:prstGeom prst="ellipse">
                  <a:avLst/>
                </a:prstGeom>
                <a:noFill/>
                <a:ln w="9525">
                  <a:solidFill>
                    <a:schemeClr val="accent3"/>
                  </a:solidFill>
                  <a:miter lim="800000"/>
                  <a:headEnd/>
                  <a:tailEnd/>
                </a:ln>
              </p:spPr>
              <p:txBody>
                <a:bodyPr wrap="none" anchor="ctr">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400" b="0" i="0" u="none" strike="noStrike" kern="1200" cap="none" spc="0" normalizeH="0" baseline="0" noProof="0" dirty="0">
                    <a:ln>
                      <a:noFill/>
                    </a:ln>
                    <a:solidFill>
                      <a:srgbClr val="CDCDCF"/>
                    </a:solidFill>
                    <a:effectLst/>
                    <a:uLnTx/>
                    <a:uFillTx/>
                    <a:latin typeface="Arial" panose="020B0604020202020204" pitchFamily="34" charset="0"/>
                    <a:ea typeface="MS PGothic" panose="020B0600070205080204" pitchFamily="34" charset="-128"/>
                    <a:cs typeface="Arial" panose="020B0604020202020204" pitchFamily="34" charset="0"/>
                  </a:endParaRPr>
                </a:p>
              </p:txBody>
            </p:sp>
            <p:sp>
              <p:nvSpPr>
                <p:cNvPr id="35" name="Oval 34">
                  <a:extLst>
                    <a:ext uri="{FF2B5EF4-FFF2-40B4-BE49-F238E27FC236}">
                      <a16:creationId xmlns:a16="http://schemas.microsoft.com/office/drawing/2014/main" id="{69B9E773-9628-4F69-8072-A6C9A8E7AAEA}"/>
                    </a:ext>
                  </a:extLst>
                </p:cNvPr>
                <p:cNvSpPr/>
                <p:nvPr/>
              </p:nvSpPr>
              <p:spPr bwMode="auto">
                <a:xfrm>
                  <a:off x="4078801" y="2699237"/>
                  <a:ext cx="85715" cy="85725"/>
                </a:xfrm>
                <a:prstGeom prst="ellipse">
                  <a:avLst/>
                </a:prstGeom>
                <a:noFill/>
                <a:ln w="9525">
                  <a:solidFill>
                    <a:schemeClr val="accent3"/>
                  </a:solidFill>
                  <a:miter lim="800000"/>
                  <a:headEnd/>
                  <a:tailEnd/>
                </a:ln>
              </p:spPr>
              <p:txBody>
                <a:bodyPr wrap="none" anchor="ctr">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400" b="0" i="0" u="none" strike="noStrike" kern="1200" cap="none" spc="0" normalizeH="0" baseline="0" noProof="0" dirty="0">
                    <a:ln>
                      <a:noFill/>
                    </a:ln>
                    <a:solidFill>
                      <a:srgbClr val="CDCDCF"/>
                    </a:solidFill>
                    <a:effectLst/>
                    <a:uLnTx/>
                    <a:uFillTx/>
                    <a:latin typeface="Arial" panose="020B0604020202020204" pitchFamily="34" charset="0"/>
                    <a:ea typeface="MS PGothic" panose="020B0600070205080204" pitchFamily="34" charset="-128"/>
                    <a:cs typeface="Arial" panose="020B0604020202020204" pitchFamily="34" charset="0"/>
                  </a:endParaRPr>
                </a:p>
              </p:txBody>
            </p:sp>
            <p:sp>
              <p:nvSpPr>
                <p:cNvPr id="36" name="Oval 35">
                  <a:extLst>
                    <a:ext uri="{FF2B5EF4-FFF2-40B4-BE49-F238E27FC236}">
                      <a16:creationId xmlns:a16="http://schemas.microsoft.com/office/drawing/2014/main" id="{A8D2BC1F-C452-48CF-B81F-02AC467AF9C5}"/>
                    </a:ext>
                  </a:extLst>
                </p:cNvPr>
                <p:cNvSpPr/>
                <p:nvPr/>
              </p:nvSpPr>
              <p:spPr bwMode="auto">
                <a:xfrm>
                  <a:off x="4093086" y="2732576"/>
                  <a:ext cx="85715" cy="85725"/>
                </a:xfrm>
                <a:prstGeom prst="ellipse">
                  <a:avLst/>
                </a:prstGeom>
                <a:noFill/>
                <a:ln w="9525">
                  <a:solidFill>
                    <a:schemeClr val="accent3"/>
                  </a:solidFill>
                  <a:miter lim="800000"/>
                  <a:headEnd/>
                  <a:tailEnd/>
                </a:ln>
              </p:spPr>
              <p:txBody>
                <a:bodyPr wrap="none" anchor="ctr">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400" b="0" i="0" u="none" strike="noStrike" kern="1200" cap="none" spc="0" normalizeH="0" baseline="0" noProof="0" dirty="0">
                    <a:ln>
                      <a:noFill/>
                    </a:ln>
                    <a:solidFill>
                      <a:srgbClr val="CDCDCF"/>
                    </a:solidFill>
                    <a:effectLst/>
                    <a:uLnTx/>
                    <a:uFillTx/>
                    <a:latin typeface="Arial" panose="020B0604020202020204" pitchFamily="34" charset="0"/>
                    <a:ea typeface="MS PGothic" panose="020B0600070205080204" pitchFamily="34" charset="-128"/>
                    <a:cs typeface="Arial" panose="020B0604020202020204" pitchFamily="34" charset="0"/>
                  </a:endParaRPr>
                </a:p>
              </p:txBody>
            </p:sp>
            <p:sp>
              <p:nvSpPr>
                <p:cNvPr id="37" name="Oval 36">
                  <a:extLst>
                    <a:ext uri="{FF2B5EF4-FFF2-40B4-BE49-F238E27FC236}">
                      <a16:creationId xmlns:a16="http://schemas.microsoft.com/office/drawing/2014/main" id="{A65EEBB6-C8D6-4EA4-B8CB-2D04D3195FCB}"/>
                    </a:ext>
                  </a:extLst>
                </p:cNvPr>
                <p:cNvSpPr/>
                <p:nvPr/>
              </p:nvSpPr>
              <p:spPr bwMode="auto">
                <a:xfrm>
                  <a:off x="4112133" y="2784964"/>
                  <a:ext cx="85715" cy="85725"/>
                </a:xfrm>
                <a:prstGeom prst="ellipse">
                  <a:avLst/>
                </a:prstGeom>
                <a:noFill/>
                <a:ln w="9525">
                  <a:solidFill>
                    <a:schemeClr val="accent3"/>
                  </a:solidFill>
                  <a:miter lim="800000"/>
                  <a:headEnd/>
                  <a:tailEnd/>
                </a:ln>
              </p:spPr>
              <p:txBody>
                <a:bodyPr wrap="none" anchor="ctr">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400" b="0" i="0" u="none" strike="noStrike" kern="1200" cap="none" spc="0" normalizeH="0" baseline="0" noProof="0" dirty="0">
                    <a:ln>
                      <a:noFill/>
                    </a:ln>
                    <a:solidFill>
                      <a:srgbClr val="CDCDCF"/>
                    </a:solidFill>
                    <a:effectLst/>
                    <a:uLnTx/>
                    <a:uFillTx/>
                    <a:latin typeface="Arial" panose="020B0604020202020204" pitchFamily="34" charset="0"/>
                    <a:ea typeface="MS PGothic" panose="020B0600070205080204" pitchFamily="34" charset="-128"/>
                    <a:cs typeface="Arial" panose="020B0604020202020204" pitchFamily="34" charset="0"/>
                  </a:endParaRPr>
                </a:p>
              </p:txBody>
            </p:sp>
            <p:sp>
              <p:nvSpPr>
                <p:cNvPr id="38" name="Oval 37">
                  <a:extLst>
                    <a:ext uri="{FF2B5EF4-FFF2-40B4-BE49-F238E27FC236}">
                      <a16:creationId xmlns:a16="http://schemas.microsoft.com/office/drawing/2014/main" id="{CC7BBB19-F680-4BCB-A784-73315607DA1E}"/>
                    </a:ext>
                  </a:extLst>
                </p:cNvPr>
                <p:cNvSpPr/>
                <p:nvPr/>
              </p:nvSpPr>
              <p:spPr bwMode="auto">
                <a:xfrm>
                  <a:off x="4126419" y="2818301"/>
                  <a:ext cx="85715" cy="85725"/>
                </a:xfrm>
                <a:prstGeom prst="ellipse">
                  <a:avLst/>
                </a:prstGeom>
                <a:noFill/>
                <a:ln w="9525">
                  <a:solidFill>
                    <a:schemeClr val="accent3"/>
                  </a:solidFill>
                  <a:miter lim="800000"/>
                  <a:headEnd/>
                  <a:tailEnd/>
                </a:ln>
              </p:spPr>
              <p:txBody>
                <a:bodyPr wrap="none" anchor="ctr">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400" b="0" i="0" u="none" strike="noStrike" kern="1200" cap="none" spc="0" normalizeH="0" baseline="0" noProof="0" dirty="0">
                    <a:ln>
                      <a:noFill/>
                    </a:ln>
                    <a:solidFill>
                      <a:srgbClr val="CDCDCF"/>
                    </a:solidFill>
                    <a:effectLst/>
                    <a:uLnTx/>
                    <a:uFillTx/>
                    <a:latin typeface="Arial" panose="020B0604020202020204" pitchFamily="34" charset="0"/>
                    <a:ea typeface="MS PGothic" panose="020B0600070205080204" pitchFamily="34" charset="-128"/>
                    <a:cs typeface="Arial" panose="020B0604020202020204" pitchFamily="34" charset="0"/>
                  </a:endParaRPr>
                </a:p>
              </p:txBody>
            </p:sp>
            <p:sp>
              <p:nvSpPr>
                <p:cNvPr id="39" name="Oval 38">
                  <a:extLst>
                    <a:ext uri="{FF2B5EF4-FFF2-40B4-BE49-F238E27FC236}">
                      <a16:creationId xmlns:a16="http://schemas.microsoft.com/office/drawing/2014/main" id="{D7C00C29-C6F7-493E-B1AC-B0B6F92C3C69}"/>
                    </a:ext>
                  </a:extLst>
                </p:cNvPr>
                <p:cNvSpPr/>
                <p:nvPr/>
              </p:nvSpPr>
              <p:spPr bwMode="auto">
                <a:xfrm>
                  <a:off x="4150228" y="2856401"/>
                  <a:ext cx="85715" cy="85725"/>
                </a:xfrm>
                <a:prstGeom prst="ellipse">
                  <a:avLst/>
                </a:prstGeom>
                <a:noFill/>
                <a:ln w="9525">
                  <a:solidFill>
                    <a:schemeClr val="accent3"/>
                  </a:solidFill>
                  <a:miter lim="800000"/>
                  <a:headEnd/>
                  <a:tailEnd/>
                </a:ln>
              </p:spPr>
              <p:txBody>
                <a:bodyPr wrap="none" anchor="ctr">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400" b="0" i="0" u="none" strike="noStrike" kern="1200" cap="none" spc="0" normalizeH="0" baseline="0" noProof="0" dirty="0">
                    <a:ln>
                      <a:noFill/>
                    </a:ln>
                    <a:solidFill>
                      <a:srgbClr val="CDCDCF"/>
                    </a:solidFill>
                    <a:effectLst/>
                    <a:uLnTx/>
                    <a:uFillTx/>
                    <a:latin typeface="Arial" panose="020B0604020202020204" pitchFamily="34" charset="0"/>
                    <a:ea typeface="MS PGothic" panose="020B0600070205080204" pitchFamily="34" charset="-128"/>
                    <a:cs typeface="Arial" panose="020B0604020202020204" pitchFamily="34" charset="0"/>
                  </a:endParaRPr>
                </a:p>
              </p:txBody>
            </p:sp>
            <p:sp>
              <p:nvSpPr>
                <p:cNvPr id="40" name="Oval 39">
                  <a:extLst>
                    <a:ext uri="{FF2B5EF4-FFF2-40B4-BE49-F238E27FC236}">
                      <a16:creationId xmlns:a16="http://schemas.microsoft.com/office/drawing/2014/main" id="{D2DF839E-C98F-4226-8C70-96FA97896C91}"/>
                    </a:ext>
                  </a:extLst>
                </p:cNvPr>
                <p:cNvSpPr/>
                <p:nvPr/>
              </p:nvSpPr>
              <p:spPr bwMode="auto">
                <a:xfrm>
                  <a:off x="4226418" y="2946888"/>
                  <a:ext cx="85715" cy="85725"/>
                </a:xfrm>
                <a:prstGeom prst="ellipse">
                  <a:avLst/>
                </a:prstGeom>
                <a:noFill/>
                <a:ln w="9525">
                  <a:solidFill>
                    <a:schemeClr val="accent3"/>
                  </a:solidFill>
                  <a:miter lim="800000"/>
                  <a:headEnd/>
                  <a:tailEnd/>
                </a:ln>
              </p:spPr>
              <p:txBody>
                <a:bodyPr wrap="none" anchor="ctr">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400" b="0" i="0" u="none" strike="noStrike" kern="1200" cap="none" spc="0" normalizeH="0" baseline="0" noProof="0" dirty="0">
                    <a:ln>
                      <a:noFill/>
                    </a:ln>
                    <a:solidFill>
                      <a:srgbClr val="CDCDCF"/>
                    </a:solidFill>
                    <a:effectLst/>
                    <a:uLnTx/>
                    <a:uFillTx/>
                    <a:latin typeface="Arial" panose="020B0604020202020204" pitchFamily="34" charset="0"/>
                    <a:ea typeface="MS PGothic" panose="020B0600070205080204" pitchFamily="34" charset="-128"/>
                    <a:cs typeface="Arial" panose="020B0604020202020204" pitchFamily="34" charset="0"/>
                  </a:endParaRPr>
                </a:p>
              </p:txBody>
            </p:sp>
            <p:sp>
              <p:nvSpPr>
                <p:cNvPr id="41" name="Oval 40">
                  <a:extLst>
                    <a:ext uri="{FF2B5EF4-FFF2-40B4-BE49-F238E27FC236}">
                      <a16:creationId xmlns:a16="http://schemas.microsoft.com/office/drawing/2014/main" id="{34EE67A4-80EB-4F76-962B-889E290505DB}"/>
                    </a:ext>
                  </a:extLst>
                </p:cNvPr>
                <p:cNvSpPr/>
                <p:nvPr/>
              </p:nvSpPr>
              <p:spPr bwMode="auto">
                <a:xfrm>
                  <a:off x="4245466" y="2951651"/>
                  <a:ext cx="85715" cy="85725"/>
                </a:xfrm>
                <a:prstGeom prst="ellipse">
                  <a:avLst/>
                </a:prstGeom>
                <a:noFill/>
                <a:ln w="9525">
                  <a:solidFill>
                    <a:schemeClr val="accent3"/>
                  </a:solidFill>
                  <a:miter lim="800000"/>
                  <a:headEnd/>
                  <a:tailEnd/>
                </a:ln>
              </p:spPr>
              <p:txBody>
                <a:bodyPr wrap="none" anchor="ctr">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400" b="0" i="0" u="none" strike="noStrike" kern="1200" cap="none" spc="0" normalizeH="0" baseline="0" noProof="0" dirty="0">
                    <a:ln>
                      <a:noFill/>
                    </a:ln>
                    <a:solidFill>
                      <a:srgbClr val="CDCDCF"/>
                    </a:solidFill>
                    <a:effectLst/>
                    <a:uLnTx/>
                    <a:uFillTx/>
                    <a:latin typeface="Arial" panose="020B0604020202020204" pitchFamily="34" charset="0"/>
                    <a:ea typeface="MS PGothic" panose="020B0600070205080204" pitchFamily="34" charset="-128"/>
                    <a:cs typeface="Arial" panose="020B0604020202020204" pitchFamily="34" charset="0"/>
                  </a:endParaRPr>
                </a:p>
              </p:txBody>
            </p:sp>
            <p:sp>
              <p:nvSpPr>
                <p:cNvPr id="42" name="Oval 41">
                  <a:extLst>
                    <a:ext uri="{FF2B5EF4-FFF2-40B4-BE49-F238E27FC236}">
                      <a16:creationId xmlns:a16="http://schemas.microsoft.com/office/drawing/2014/main" id="{582460FC-0ECC-49B1-9CA1-47D270EB2378}"/>
                    </a:ext>
                  </a:extLst>
                </p:cNvPr>
                <p:cNvSpPr/>
                <p:nvPr/>
              </p:nvSpPr>
              <p:spPr bwMode="auto">
                <a:xfrm>
                  <a:off x="4288323" y="2975463"/>
                  <a:ext cx="85715" cy="85725"/>
                </a:xfrm>
                <a:prstGeom prst="ellipse">
                  <a:avLst/>
                </a:prstGeom>
                <a:noFill/>
                <a:ln w="9525">
                  <a:solidFill>
                    <a:schemeClr val="accent3"/>
                  </a:solidFill>
                  <a:miter lim="800000"/>
                  <a:headEnd/>
                  <a:tailEnd/>
                </a:ln>
              </p:spPr>
              <p:txBody>
                <a:bodyPr wrap="none" anchor="ctr">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400" b="0" i="0" u="none" strike="noStrike" kern="1200" cap="none" spc="0" normalizeH="0" baseline="0" noProof="0" dirty="0">
                    <a:ln>
                      <a:noFill/>
                    </a:ln>
                    <a:solidFill>
                      <a:srgbClr val="CDCDCF"/>
                    </a:solidFill>
                    <a:effectLst/>
                    <a:uLnTx/>
                    <a:uFillTx/>
                    <a:latin typeface="Arial" panose="020B0604020202020204" pitchFamily="34" charset="0"/>
                    <a:ea typeface="MS PGothic" panose="020B0600070205080204" pitchFamily="34" charset="-128"/>
                    <a:cs typeface="Arial" panose="020B0604020202020204" pitchFamily="34" charset="0"/>
                  </a:endParaRPr>
                </a:p>
              </p:txBody>
            </p:sp>
            <p:sp>
              <p:nvSpPr>
                <p:cNvPr id="43" name="Oval 42">
                  <a:extLst>
                    <a:ext uri="{FF2B5EF4-FFF2-40B4-BE49-F238E27FC236}">
                      <a16:creationId xmlns:a16="http://schemas.microsoft.com/office/drawing/2014/main" id="{B15CD6E5-0E25-437B-95A9-9A74C4BAECA3}"/>
                    </a:ext>
                  </a:extLst>
                </p:cNvPr>
                <p:cNvSpPr/>
                <p:nvPr/>
              </p:nvSpPr>
              <p:spPr bwMode="auto">
                <a:xfrm>
                  <a:off x="4402608" y="3094527"/>
                  <a:ext cx="85715" cy="85725"/>
                </a:xfrm>
                <a:prstGeom prst="ellipse">
                  <a:avLst/>
                </a:prstGeom>
                <a:noFill/>
                <a:ln w="9525">
                  <a:solidFill>
                    <a:schemeClr val="accent3"/>
                  </a:solidFill>
                  <a:miter lim="800000"/>
                  <a:headEnd/>
                  <a:tailEnd/>
                </a:ln>
              </p:spPr>
              <p:txBody>
                <a:bodyPr wrap="none" anchor="ctr">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400" b="0" i="0" u="none" strike="noStrike" kern="1200" cap="none" spc="0" normalizeH="0" baseline="0" noProof="0" dirty="0">
                    <a:ln>
                      <a:noFill/>
                    </a:ln>
                    <a:solidFill>
                      <a:srgbClr val="CDCDCF"/>
                    </a:solidFill>
                    <a:effectLst/>
                    <a:uLnTx/>
                    <a:uFillTx/>
                    <a:latin typeface="Arial" panose="020B0604020202020204" pitchFamily="34" charset="0"/>
                    <a:ea typeface="MS PGothic" panose="020B0600070205080204" pitchFamily="34" charset="-128"/>
                    <a:cs typeface="Arial" panose="020B0604020202020204" pitchFamily="34" charset="0"/>
                  </a:endParaRPr>
                </a:p>
              </p:txBody>
            </p:sp>
            <p:sp>
              <p:nvSpPr>
                <p:cNvPr id="44" name="Oval 43">
                  <a:extLst>
                    <a:ext uri="{FF2B5EF4-FFF2-40B4-BE49-F238E27FC236}">
                      <a16:creationId xmlns:a16="http://schemas.microsoft.com/office/drawing/2014/main" id="{37ED4D52-855A-496C-82A1-C099EBB77AC2}"/>
                    </a:ext>
                  </a:extLst>
                </p:cNvPr>
                <p:cNvSpPr/>
                <p:nvPr/>
              </p:nvSpPr>
              <p:spPr bwMode="auto">
                <a:xfrm>
                  <a:off x="4569273" y="3232637"/>
                  <a:ext cx="85715" cy="85725"/>
                </a:xfrm>
                <a:prstGeom prst="ellipse">
                  <a:avLst/>
                </a:prstGeom>
                <a:noFill/>
                <a:ln w="9525">
                  <a:solidFill>
                    <a:schemeClr val="accent3"/>
                  </a:solidFill>
                  <a:miter lim="800000"/>
                  <a:headEnd/>
                  <a:tailEnd/>
                </a:ln>
              </p:spPr>
              <p:txBody>
                <a:bodyPr wrap="none" anchor="ctr">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400" b="0" i="0" u="none" strike="noStrike" kern="1200" cap="none" spc="0" normalizeH="0" baseline="0" noProof="0" dirty="0">
                    <a:ln>
                      <a:noFill/>
                    </a:ln>
                    <a:solidFill>
                      <a:srgbClr val="CDCDCF"/>
                    </a:solidFill>
                    <a:effectLst/>
                    <a:uLnTx/>
                    <a:uFillTx/>
                    <a:latin typeface="Arial" panose="020B0604020202020204" pitchFamily="34" charset="0"/>
                    <a:ea typeface="MS PGothic" panose="020B0600070205080204" pitchFamily="34" charset="-128"/>
                    <a:cs typeface="Arial" panose="020B0604020202020204" pitchFamily="34" charset="0"/>
                  </a:endParaRPr>
                </a:p>
              </p:txBody>
            </p:sp>
            <p:sp>
              <p:nvSpPr>
                <p:cNvPr id="45" name="Oval 44">
                  <a:extLst>
                    <a:ext uri="{FF2B5EF4-FFF2-40B4-BE49-F238E27FC236}">
                      <a16:creationId xmlns:a16="http://schemas.microsoft.com/office/drawing/2014/main" id="{6A88600D-6D6E-44C6-8050-D92F105CD25E}"/>
                    </a:ext>
                  </a:extLst>
                </p:cNvPr>
                <p:cNvSpPr/>
                <p:nvPr/>
              </p:nvSpPr>
              <p:spPr bwMode="auto">
                <a:xfrm>
                  <a:off x="4593083" y="3270737"/>
                  <a:ext cx="85715" cy="85725"/>
                </a:xfrm>
                <a:prstGeom prst="ellipse">
                  <a:avLst/>
                </a:prstGeom>
                <a:noFill/>
                <a:ln w="9525">
                  <a:solidFill>
                    <a:schemeClr val="accent3"/>
                  </a:solidFill>
                  <a:miter lim="800000"/>
                  <a:headEnd/>
                  <a:tailEnd/>
                </a:ln>
              </p:spPr>
              <p:txBody>
                <a:bodyPr wrap="none" anchor="ctr">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400" b="0" i="0" u="none" strike="noStrike" kern="1200" cap="none" spc="0" normalizeH="0" baseline="0" noProof="0" dirty="0">
                    <a:ln>
                      <a:noFill/>
                    </a:ln>
                    <a:solidFill>
                      <a:srgbClr val="CDCDCF"/>
                    </a:solidFill>
                    <a:effectLst/>
                    <a:uLnTx/>
                    <a:uFillTx/>
                    <a:latin typeface="Arial" panose="020B0604020202020204" pitchFamily="34" charset="0"/>
                    <a:ea typeface="MS PGothic" panose="020B0600070205080204" pitchFamily="34" charset="-128"/>
                    <a:cs typeface="Arial" panose="020B0604020202020204" pitchFamily="34" charset="0"/>
                  </a:endParaRPr>
                </a:p>
              </p:txBody>
            </p:sp>
            <p:sp>
              <p:nvSpPr>
                <p:cNvPr id="46" name="Oval 45">
                  <a:extLst>
                    <a:ext uri="{FF2B5EF4-FFF2-40B4-BE49-F238E27FC236}">
                      <a16:creationId xmlns:a16="http://schemas.microsoft.com/office/drawing/2014/main" id="{C06E9E0F-7A9A-4ACA-9DA9-70CA3D25D6C9}"/>
                    </a:ext>
                  </a:extLst>
                </p:cNvPr>
                <p:cNvSpPr/>
                <p:nvPr/>
              </p:nvSpPr>
              <p:spPr bwMode="auto">
                <a:xfrm>
                  <a:off x="4721653" y="3456476"/>
                  <a:ext cx="85715" cy="85725"/>
                </a:xfrm>
                <a:prstGeom prst="ellipse">
                  <a:avLst/>
                </a:prstGeom>
                <a:noFill/>
                <a:ln w="9525">
                  <a:solidFill>
                    <a:schemeClr val="accent3"/>
                  </a:solidFill>
                  <a:miter lim="800000"/>
                  <a:headEnd/>
                  <a:tailEnd/>
                </a:ln>
              </p:spPr>
              <p:txBody>
                <a:bodyPr wrap="none" anchor="ctr">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400" b="0" i="0" u="none" strike="noStrike" kern="1200" cap="none" spc="0" normalizeH="0" baseline="0" noProof="0" dirty="0">
                    <a:ln>
                      <a:noFill/>
                    </a:ln>
                    <a:solidFill>
                      <a:srgbClr val="CDCDCF"/>
                    </a:solidFill>
                    <a:effectLst/>
                    <a:uLnTx/>
                    <a:uFillTx/>
                    <a:latin typeface="Arial" panose="020B0604020202020204" pitchFamily="34" charset="0"/>
                    <a:ea typeface="MS PGothic" panose="020B0600070205080204" pitchFamily="34" charset="-128"/>
                    <a:cs typeface="Arial" panose="020B0604020202020204" pitchFamily="34" charset="0"/>
                  </a:endParaRPr>
                </a:p>
              </p:txBody>
            </p:sp>
            <p:sp>
              <p:nvSpPr>
                <p:cNvPr id="47" name="Oval 46">
                  <a:extLst>
                    <a:ext uri="{FF2B5EF4-FFF2-40B4-BE49-F238E27FC236}">
                      <a16:creationId xmlns:a16="http://schemas.microsoft.com/office/drawing/2014/main" id="{59AAB0D4-37D3-4A48-A5B1-201032CD9075}"/>
                    </a:ext>
                  </a:extLst>
                </p:cNvPr>
                <p:cNvSpPr/>
                <p:nvPr/>
              </p:nvSpPr>
              <p:spPr bwMode="auto">
                <a:xfrm>
                  <a:off x="4793081" y="3561251"/>
                  <a:ext cx="85715" cy="85725"/>
                </a:xfrm>
                <a:prstGeom prst="ellipse">
                  <a:avLst/>
                </a:prstGeom>
                <a:noFill/>
                <a:ln w="9525">
                  <a:solidFill>
                    <a:schemeClr val="accent3"/>
                  </a:solidFill>
                  <a:miter lim="800000"/>
                  <a:headEnd/>
                  <a:tailEnd/>
                </a:ln>
              </p:spPr>
              <p:txBody>
                <a:bodyPr wrap="none" anchor="ctr">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400" b="0" i="0" u="none" strike="noStrike" kern="1200" cap="none" spc="0" normalizeH="0" baseline="0" noProof="0" dirty="0">
                    <a:ln>
                      <a:noFill/>
                    </a:ln>
                    <a:solidFill>
                      <a:srgbClr val="CDCDCF"/>
                    </a:solidFill>
                    <a:effectLst/>
                    <a:uLnTx/>
                    <a:uFillTx/>
                    <a:latin typeface="Arial" panose="020B0604020202020204" pitchFamily="34" charset="0"/>
                    <a:ea typeface="MS PGothic" panose="020B0600070205080204" pitchFamily="34" charset="-128"/>
                    <a:cs typeface="Arial" panose="020B0604020202020204" pitchFamily="34" charset="0"/>
                  </a:endParaRPr>
                </a:p>
              </p:txBody>
            </p:sp>
            <p:sp>
              <p:nvSpPr>
                <p:cNvPr id="48" name="Oval 47">
                  <a:extLst>
                    <a:ext uri="{FF2B5EF4-FFF2-40B4-BE49-F238E27FC236}">
                      <a16:creationId xmlns:a16="http://schemas.microsoft.com/office/drawing/2014/main" id="{0888B9A5-AD99-4D60-A977-F5A341941613}"/>
                    </a:ext>
                  </a:extLst>
                </p:cNvPr>
                <p:cNvSpPr/>
                <p:nvPr/>
              </p:nvSpPr>
              <p:spPr bwMode="auto">
                <a:xfrm>
                  <a:off x="4845461" y="3627925"/>
                  <a:ext cx="85715" cy="85725"/>
                </a:xfrm>
                <a:prstGeom prst="ellipse">
                  <a:avLst/>
                </a:prstGeom>
                <a:noFill/>
                <a:ln w="9525">
                  <a:solidFill>
                    <a:schemeClr val="accent3"/>
                  </a:solidFill>
                  <a:miter lim="800000"/>
                  <a:headEnd/>
                  <a:tailEnd/>
                </a:ln>
              </p:spPr>
              <p:txBody>
                <a:bodyPr wrap="none" anchor="ctr">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400" b="0" i="0" u="none" strike="noStrike" kern="1200" cap="none" spc="0" normalizeH="0" baseline="0" noProof="0" dirty="0">
                    <a:ln>
                      <a:noFill/>
                    </a:ln>
                    <a:solidFill>
                      <a:srgbClr val="CDCDCF"/>
                    </a:solidFill>
                    <a:effectLst/>
                    <a:uLnTx/>
                    <a:uFillTx/>
                    <a:latin typeface="Arial" panose="020B0604020202020204" pitchFamily="34" charset="0"/>
                    <a:ea typeface="MS PGothic" panose="020B0600070205080204" pitchFamily="34" charset="-128"/>
                    <a:cs typeface="Arial" panose="020B0604020202020204" pitchFamily="34" charset="0"/>
                  </a:endParaRPr>
                </a:p>
              </p:txBody>
            </p:sp>
            <p:sp>
              <p:nvSpPr>
                <p:cNvPr id="49" name="Oval 48">
                  <a:extLst>
                    <a:ext uri="{FF2B5EF4-FFF2-40B4-BE49-F238E27FC236}">
                      <a16:creationId xmlns:a16="http://schemas.microsoft.com/office/drawing/2014/main" id="{0D8E703E-CBAD-4A17-9666-5BAA0CC87138}"/>
                    </a:ext>
                  </a:extLst>
                </p:cNvPr>
                <p:cNvSpPr/>
                <p:nvPr/>
              </p:nvSpPr>
              <p:spPr bwMode="auto">
                <a:xfrm>
                  <a:off x="4902604" y="3689838"/>
                  <a:ext cx="85715" cy="85725"/>
                </a:xfrm>
                <a:prstGeom prst="ellipse">
                  <a:avLst/>
                </a:prstGeom>
                <a:noFill/>
                <a:ln w="9525">
                  <a:solidFill>
                    <a:schemeClr val="accent3"/>
                  </a:solidFill>
                  <a:miter lim="800000"/>
                  <a:headEnd/>
                  <a:tailEnd/>
                </a:ln>
              </p:spPr>
              <p:txBody>
                <a:bodyPr wrap="none" anchor="ctr">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400" b="0" i="0" u="none" strike="noStrike" kern="1200" cap="none" spc="0" normalizeH="0" baseline="0" noProof="0" dirty="0">
                    <a:ln>
                      <a:noFill/>
                    </a:ln>
                    <a:solidFill>
                      <a:srgbClr val="CDCDCF"/>
                    </a:solidFill>
                    <a:effectLst/>
                    <a:uLnTx/>
                    <a:uFillTx/>
                    <a:latin typeface="Arial" panose="020B0604020202020204" pitchFamily="34" charset="0"/>
                    <a:ea typeface="MS PGothic" panose="020B0600070205080204" pitchFamily="34" charset="-128"/>
                    <a:cs typeface="Arial" panose="020B0604020202020204" pitchFamily="34" charset="0"/>
                  </a:endParaRPr>
                </a:p>
              </p:txBody>
            </p:sp>
            <p:sp>
              <p:nvSpPr>
                <p:cNvPr id="50" name="Oval 49">
                  <a:extLst>
                    <a:ext uri="{FF2B5EF4-FFF2-40B4-BE49-F238E27FC236}">
                      <a16:creationId xmlns:a16="http://schemas.microsoft.com/office/drawing/2014/main" id="{5EBFEB00-FA0A-4210-8E9E-D765BD82C5C0}"/>
                    </a:ext>
                  </a:extLst>
                </p:cNvPr>
                <p:cNvSpPr/>
                <p:nvPr/>
              </p:nvSpPr>
              <p:spPr bwMode="auto">
                <a:xfrm>
                  <a:off x="5031175" y="3756513"/>
                  <a:ext cx="85715" cy="85725"/>
                </a:xfrm>
                <a:prstGeom prst="ellipse">
                  <a:avLst/>
                </a:prstGeom>
                <a:noFill/>
                <a:ln w="9525">
                  <a:solidFill>
                    <a:schemeClr val="accent3"/>
                  </a:solidFill>
                  <a:miter lim="800000"/>
                  <a:headEnd/>
                  <a:tailEnd/>
                </a:ln>
              </p:spPr>
              <p:txBody>
                <a:bodyPr wrap="none" anchor="ctr">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400" b="0" i="0" u="none" strike="noStrike" kern="1200" cap="none" spc="0" normalizeH="0" baseline="0" noProof="0" dirty="0">
                    <a:ln>
                      <a:noFill/>
                    </a:ln>
                    <a:solidFill>
                      <a:srgbClr val="CDCDCF"/>
                    </a:solidFill>
                    <a:effectLst/>
                    <a:uLnTx/>
                    <a:uFillTx/>
                    <a:latin typeface="Arial" panose="020B0604020202020204" pitchFamily="34" charset="0"/>
                    <a:ea typeface="MS PGothic" panose="020B0600070205080204" pitchFamily="34" charset="-128"/>
                    <a:cs typeface="Arial" panose="020B0604020202020204" pitchFamily="34" charset="0"/>
                  </a:endParaRPr>
                </a:p>
              </p:txBody>
            </p:sp>
            <p:sp>
              <p:nvSpPr>
                <p:cNvPr id="51" name="Oval 50">
                  <a:extLst>
                    <a:ext uri="{FF2B5EF4-FFF2-40B4-BE49-F238E27FC236}">
                      <a16:creationId xmlns:a16="http://schemas.microsoft.com/office/drawing/2014/main" id="{B192851E-8399-44B8-85FF-1DB1474A91CA}"/>
                    </a:ext>
                  </a:extLst>
                </p:cNvPr>
                <p:cNvSpPr/>
                <p:nvPr/>
              </p:nvSpPr>
              <p:spPr bwMode="auto">
                <a:xfrm>
                  <a:off x="5083555" y="3756513"/>
                  <a:ext cx="85715" cy="85725"/>
                </a:xfrm>
                <a:prstGeom prst="ellipse">
                  <a:avLst/>
                </a:prstGeom>
                <a:noFill/>
                <a:ln w="9525">
                  <a:solidFill>
                    <a:schemeClr val="accent3"/>
                  </a:solidFill>
                  <a:miter lim="800000"/>
                  <a:headEnd/>
                  <a:tailEnd/>
                </a:ln>
              </p:spPr>
              <p:txBody>
                <a:bodyPr wrap="none" anchor="ctr">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400" b="0" i="0" u="none" strike="noStrike" kern="1200" cap="none" spc="0" normalizeH="0" baseline="0" noProof="0" dirty="0">
                    <a:ln>
                      <a:noFill/>
                    </a:ln>
                    <a:solidFill>
                      <a:srgbClr val="CDCDCF"/>
                    </a:solidFill>
                    <a:effectLst/>
                    <a:uLnTx/>
                    <a:uFillTx/>
                    <a:latin typeface="Arial" panose="020B0604020202020204" pitchFamily="34" charset="0"/>
                    <a:ea typeface="MS PGothic" panose="020B0600070205080204" pitchFamily="34" charset="-128"/>
                    <a:cs typeface="Arial" panose="020B0604020202020204" pitchFamily="34" charset="0"/>
                  </a:endParaRPr>
                </a:p>
              </p:txBody>
            </p:sp>
            <p:sp>
              <p:nvSpPr>
                <p:cNvPr id="52" name="Oval 51">
                  <a:extLst>
                    <a:ext uri="{FF2B5EF4-FFF2-40B4-BE49-F238E27FC236}">
                      <a16:creationId xmlns:a16="http://schemas.microsoft.com/office/drawing/2014/main" id="{6D981336-D193-403D-8FBB-07B9CFD9A235}"/>
                    </a:ext>
                  </a:extLst>
                </p:cNvPr>
                <p:cNvSpPr/>
                <p:nvPr/>
              </p:nvSpPr>
              <p:spPr bwMode="auto">
                <a:xfrm>
                  <a:off x="5169268" y="3808901"/>
                  <a:ext cx="85715" cy="85725"/>
                </a:xfrm>
                <a:prstGeom prst="ellipse">
                  <a:avLst/>
                </a:prstGeom>
                <a:noFill/>
                <a:ln w="9525">
                  <a:solidFill>
                    <a:schemeClr val="accent3"/>
                  </a:solidFill>
                  <a:miter lim="800000"/>
                  <a:headEnd/>
                  <a:tailEnd/>
                </a:ln>
              </p:spPr>
              <p:txBody>
                <a:bodyPr wrap="none" anchor="ctr">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400" b="0" i="0" u="none" strike="noStrike" kern="1200" cap="none" spc="0" normalizeH="0" baseline="0" noProof="0" dirty="0">
                    <a:ln>
                      <a:noFill/>
                    </a:ln>
                    <a:solidFill>
                      <a:srgbClr val="CDCDCF"/>
                    </a:solidFill>
                    <a:effectLst/>
                    <a:uLnTx/>
                    <a:uFillTx/>
                    <a:latin typeface="Arial" panose="020B0604020202020204" pitchFamily="34" charset="0"/>
                    <a:ea typeface="MS PGothic" panose="020B0600070205080204" pitchFamily="34" charset="-128"/>
                    <a:cs typeface="Arial" panose="020B0604020202020204" pitchFamily="34" charset="0"/>
                  </a:endParaRPr>
                </a:p>
              </p:txBody>
            </p:sp>
            <p:sp>
              <p:nvSpPr>
                <p:cNvPr id="53" name="Oval 52">
                  <a:extLst>
                    <a:ext uri="{FF2B5EF4-FFF2-40B4-BE49-F238E27FC236}">
                      <a16:creationId xmlns:a16="http://schemas.microsoft.com/office/drawing/2014/main" id="{3D185302-0A04-47B7-BADD-E7EC10024B69}"/>
                    </a:ext>
                  </a:extLst>
                </p:cNvPr>
                <p:cNvSpPr/>
                <p:nvPr/>
              </p:nvSpPr>
              <p:spPr bwMode="auto">
                <a:xfrm>
                  <a:off x="5202602" y="3818426"/>
                  <a:ext cx="85715" cy="85725"/>
                </a:xfrm>
                <a:prstGeom prst="ellipse">
                  <a:avLst/>
                </a:prstGeom>
                <a:noFill/>
                <a:ln w="9525">
                  <a:solidFill>
                    <a:schemeClr val="accent3"/>
                  </a:solidFill>
                  <a:miter lim="800000"/>
                  <a:headEnd/>
                  <a:tailEnd/>
                </a:ln>
              </p:spPr>
              <p:txBody>
                <a:bodyPr wrap="none" anchor="ctr">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400" b="0" i="0" u="none" strike="noStrike" kern="1200" cap="none" spc="0" normalizeH="0" baseline="0" noProof="0" dirty="0">
                    <a:ln>
                      <a:noFill/>
                    </a:ln>
                    <a:solidFill>
                      <a:srgbClr val="CDCDCF"/>
                    </a:solidFill>
                    <a:effectLst/>
                    <a:uLnTx/>
                    <a:uFillTx/>
                    <a:latin typeface="Arial" panose="020B0604020202020204" pitchFamily="34" charset="0"/>
                    <a:ea typeface="MS PGothic" panose="020B0600070205080204" pitchFamily="34" charset="-128"/>
                    <a:cs typeface="Arial" panose="020B0604020202020204" pitchFamily="34" charset="0"/>
                  </a:endParaRPr>
                </a:p>
              </p:txBody>
            </p:sp>
            <p:sp>
              <p:nvSpPr>
                <p:cNvPr id="54" name="Oval 53">
                  <a:extLst>
                    <a:ext uri="{FF2B5EF4-FFF2-40B4-BE49-F238E27FC236}">
                      <a16:creationId xmlns:a16="http://schemas.microsoft.com/office/drawing/2014/main" id="{F69CA647-EE3E-4D9E-8B59-658889A3D9D4}"/>
                    </a:ext>
                  </a:extLst>
                </p:cNvPr>
                <p:cNvSpPr/>
                <p:nvPr/>
              </p:nvSpPr>
              <p:spPr bwMode="auto">
                <a:xfrm>
                  <a:off x="5288316" y="3880337"/>
                  <a:ext cx="85715" cy="85725"/>
                </a:xfrm>
                <a:prstGeom prst="ellipse">
                  <a:avLst/>
                </a:prstGeom>
                <a:noFill/>
                <a:ln w="9525">
                  <a:solidFill>
                    <a:schemeClr val="accent3"/>
                  </a:solidFill>
                  <a:miter lim="800000"/>
                  <a:headEnd/>
                  <a:tailEnd/>
                </a:ln>
              </p:spPr>
              <p:txBody>
                <a:bodyPr wrap="none" anchor="ctr">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400" b="0" i="0" u="none" strike="noStrike" kern="1200" cap="none" spc="0" normalizeH="0" baseline="0" noProof="0" dirty="0">
                    <a:ln>
                      <a:noFill/>
                    </a:ln>
                    <a:solidFill>
                      <a:srgbClr val="CDCDCF"/>
                    </a:solidFill>
                    <a:effectLst/>
                    <a:uLnTx/>
                    <a:uFillTx/>
                    <a:latin typeface="Arial" panose="020B0604020202020204" pitchFamily="34" charset="0"/>
                    <a:ea typeface="MS PGothic" panose="020B0600070205080204" pitchFamily="34" charset="-128"/>
                    <a:cs typeface="Arial" panose="020B0604020202020204" pitchFamily="34" charset="0"/>
                  </a:endParaRPr>
                </a:p>
              </p:txBody>
            </p:sp>
            <p:sp>
              <p:nvSpPr>
                <p:cNvPr id="55" name="Oval 54">
                  <a:extLst>
                    <a:ext uri="{FF2B5EF4-FFF2-40B4-BE49-F238E27FC236}">
                      <a16:creationId xmlns:a16="http://schemas.microsoft.com/office/drawing/2014/main" id="{31A4E0BF-5EDE-437D-A2E7-2E484C6291EC}"/>
                    </a:ext>
                  </a:extLst>
                </p:cNvPr>
                <p:cNvSpPr/>
                <p:nvPr/>
              </p:nvSpPr>
              <p:spPr bwMode="auto">
                <a:xfrm>
                  <a:off x="5578789" y="3989876"/>
                  <a:ext cx="85715" cy="85725"/>
                </a:xfrm>
                <a:prstGeom prst="ellipse">
                  <a:avLst/>
                </a:prstGeom>
                <a:noFill/>
                <a:ln w="9525">
                  <a:solidFill>
                    <a:schemeClr val="accent3"/>
                  </a:solidFill>
                  <a:miter lim="800000"/>
                  <a:headEnd/>
                  <a:tailEnd/>
                </a:ln>
              </p:spPr>
              <p:txBody>
                <a:bodyPr wrap="none" anchor="ctr">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400" b="0" i="0" u="none" strike="noStrike" kern="1200" cap="none" spc="0" normalizeH="0" baseline="0" noProof="0" dirty="0">
                    <a:ln>
                      <a:noFill/>
                    </a:ln>
                    <a:solidFill>
                      <a:srgbClr val="CDCDCF"/>
                    </a:solidFill>
                    <a:effectLst/>
                    <a:uLnTx/>
                    <a:uFillTx/>
                    <a:latin typeface="Arial" panose="020B0604020202020204" pitchFamily="34" charset="0"/>
                    <a:ea typeface="MS PGothic" panose="020B0600070205080204" pitchFamily="34" charset="-128"/>
                    <a:cs typeface="Arial" panose="020B0604020202020204" pitchFamily="34" charset="0"/>
                  </a:endParaRPr>
                </a:p>
              </p:txBody>
            </p:sp>
            <p:sp>
              <p:nvSpPr>
                <p:cNvPr id="56" name="Oval 55">
                  <a:extLst>
                    <a:ext uri="{FF2B5EF4-FFF2-40B4-BE49-F238E27FC236}">
                      <a16:creationId xmlns:a16="http://schemas.microsoft.com/office/drawing/2014/main" id="{B0A39101-DF76-4E1E-98AA-A78A36B99703}"/>
                    </a:ext>
                  </a:extLst>
                </p:cNvPr>
                <p:cNvSpPr/>
                <p:nvPr/>
              </p:nvSpPr>
              <p:spPr bwMode="auto">
                <a:xfrm>
                  <a:off x="6096246" y="4237524"/>
                  <a:ext cx="85715" cy="85725"/>
                </a:xfrm>
                <a:prstGeom prst="ellipse">
                  <a:avLst/>
                </a:prstGeom>
                <a:noFill/>
                <a:ln w="9525">
                  <a:solidFill>
                    <a:schemeClr val="accent3"/>
                  </a:solidFill>
                  <a:miter lim="800000"/>
                  <a:headEnd/>
                  <a:tailEnd/>
                </a:ln>
              </p:spPr>
              <p:txBody>
                <a:bodyPr wrap="none" anchor="ctr">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400" b="0" i="0" u="none" strike="noStrike" kern="1200" cap="none" spc="0" normalizeH="0" baseline="0" noProof="0" dirty="0">
                    <a:ln>
                      <a:noFill/>
                    </a:ln>
                    <a:solidFill>
                      <a:srgbClr val="CDCDCF"/>
                    </a:solidFill>
                    <a:effectLst/>
                    <a:uLnTx/>
                    <a:uFillTx/>
                    <a:latin typeface="Arial" panose="020B0604020202020204" pitchFamily="34" charset="0"/>
                    <a:ea typeface="MS PGothic" panose="020B0600070205080204" pitchFamily="34" charset="-128"/>
                    <a:cs typeface="Arial" panose="020B0604020202020204" pitchFamily="34" charset="0"/>
                  </a:endParaRPr>
                </a:p>
              </p:txBody>
            </p:sp>
            <p:sp>
              <p:nvSpPr>
                <p:cNvPr id="57" name="Oval 56">
                  <a:extLst>
                    <a:ext uri="{FF2B5EF4-FFF2-40B4-BE49-F238E27FC236}">
                      <a16:creationId xmlns:a16="http://schemas.microsoft.com/office/drawing/2014/main" id="{08FED434-43C6-4FF0-9861-134D341A5992}"/>
                    </a:ext>
                  </a:extLst>
                </p:cNvPr>
                <p:cNvSpPr/>
                <p:nvPr/>
              </p:nvSpPr>
              <p:spPr bwMode="auto">
                <a:xfrm>
                  <a:off x="6177198" y="4308964"/>
                  <a:ext cx="85715" cy="85725"/>
                </a:xfrm>
                <a:prstGeom prst="ellipse">
                  <a:avLst/>
                </a:prstGeom>
                <a:noFill/>
                <a:ln w="9525">
                  <a:solidFill>
                    <a:schemeClr val="accent3"/>
                  </a:solidFill>
                  <a:miter lim="800000"/>
                  <a:headEnd/>
                  <a:tailEnd/>
                </a:ln>
              </p:spPr>
              <p:txBody>
                <a:bodyPr wrap="none" anchor="ctr">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400" b="0" i="0" u="none" strike="noStrike" kern="1200" cap="none" spc="0" normalizeH="0" baseline="0" noProof="0" dirty="0">
                    <a:ln>
                      <a:noFill/>
                    </a:ln>
                    <a:solidFill>
                      <a:srgbClr val="CDCDCF"/>
                    </a:solidFill>
                    <a:effectLst/>
                    <a:uLnTx/>
                    <a:uFillTx/>
                    <a:latin typeface="Arial" panose="020B0604020202020204" pitchFamily="34" charset="0"/>
                    <a:ea typeface="MS PGothic" panose="020B0600070205080204" pitchFamily="34" charset="-128"/>
                    <a:cs typeface="Arial" panose="020B0604020202020204" pitchFamily="34" charset="0"/>
                  </a:endParaRPr>
                </a:p>
              </p:txBody>
            </p:sp>
            <p:sp>
              <p:nvSpPr>
                <p:cNvPr id="58" name="Oval 57">
                  <a:extLst>
                    <a:ext uri="{FF2B5EF4-FFF2-40B4-BE49-F238E27FC236}">
                      <a16:creationId xmlns:a16="http://schemas.microsoft.com/office/drawing/2014/main" id="{9E9AF7B2-E922-434B-ACB8-6AC73BCF3A32}"/>
                    </a:ext>
                  </a:extLst>
                </p:cNvPr>
                <p:cNvSpPr/>
                <p:nvPr/>
              </p:nvSpPr>
              <p:spPr bwMode="auto">
                <a:xfrm>
                  <a:off x="6205769" y="4313726"/>
                  <a:ext cx="85715" cy="85725"/>
                </a:xfrm>
                <a:prstGeom prst="ellipse">
                  <a:avLst/>
                </a:prstGeom>
                <a:noFill/>
                <a:ln w="9525">
                  <a:solidFill>
                    <a:schemeClr val="accent3"/>
                  </a:solidFill>
                  <a:miter lim="800000"/>
                  <a:headEnd/>
                  <a:tailEnd/>
                </a:ln>
              </p:spPr>
              <p:txBody>
                <a:bodyPr wrap="none" anchor="ctr">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400" b="0" i="0" u="none" strike="noStrike" kern="1200" cap="none" spc="0" normalizeH="0" baseline="0" noProof="0" dirty="0">
                    <a:ln>
                      <a:noFill/>
                    </a:ln>
                    <a:solidFill>
                      <a:srgbClr val="CDCDCF"/>
                    </a:solidFill>
                    <a:effectLst/>
                    <a:uLnTx/>
                    <a:uFillTx/>
                    <a:latin typeface="Arial" panose="020B0604020202020204" pitchFamily="34" charset="0"/>
                    <a:ea typeface="MS PGothic" panose="020B0600070205080204" pitchFamily="34" charset="-128"/>
                    <a:cs typeface="Arial" panose="020B0604020202020204" pitchFamily="34" charset="0"/>
                  </a:endParaRPr>
                </a:p>
              </p:txBody>
            </p:sp>
            <p:sp>
              <p:nvSpPr>
                <p:cNvPr id="59" name="Oval 58">
                  <a:extLst>
                    <a:ext uri="{FF2B5EF4-FFF2-40B4-BE49-F238E27FC236}">
                      <a16:creationId xmlns:a16="http://schemas.microsoft.com/office/drawing/2014/main" id="{CA098EFB-0BE5-4B5C-B381-2F4EE6201D70}"/>
                    </a:ext>
                  </a:extLst>
                </p:cNvPr>
                <p:cNvSpPr/>
                <p:nvPr/>
              </p:nvSpPr>
              <p:spPr bwMode="auto">
                <a:xfrm>
                  <a:off x="6515290" y="4375639"/>
                  <a:ext cx="85715" cy="85725"/>
                </a:xfrm>
                <a:prstGeom prst="ellipse">
                  <a:avLst/>
                </a:prstGeom>
                <a:noFill/>
                <a:ln w="9525">
                  <a:solidFill>
                    <a:schemeClr val="accent3"/>
                  </a:solidFill>
                  <a:miter lim="800000"/>
                  <a:headEnd/>
                  <a:tailEnd/>
                </a:ln>
              </p:spPr>
              <p:txBody>
                <a:bodyPr wrap="none" anchor="ctr">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400" b="0" i="0" u="none" strike="noStrike" kern="1200" cap="none" spc="0" normalizeH="0" baseline="0" noProof="0" dirty="0">
                    <a:ln>
                      <a:noFill/>
                    </a:ln>
                    <a:solidFill>
                      <a:srgbClr val="CDCDCF"/>
                    </a:solidFill>
                    <a:effectLst/>
                    <a:uLnTx/>
                    <a:uFillTx/>
                    <a:latin typeface="Arial" panose="020B0604020202020204" pitchFamily="34" charset="0"/>
                    <a:ea typeface="MS PGothic" panose="020B0600070205080204" pitchFamily="34" charset="-128"/>
                    <a:cs typeface="Arial" panose="020B0604020202020204" pitchFamily="34" charset="0"/>
                  </a:endParaRPr>
                </a:p>
              </p:txBody>
            </p:sp>
            <p:sp>
              <p:nvSpPr>
                <p:cNvPr id="60" name="Oval 59">
                  <a:extLst>
                    <a:ext uri="{FF2B5EF4-FFF2-40B4-BE49-F238E27FC236}">
                      <a16:creationId xmlns:a16="http://schemas.microsoft.com/office/drawing/2014/main" id="{634C87BD-071F-4246-B034-B6FCD123D25D}"/>
                    </a:ext>
                  </a:extLst>
                </p:cNvPr>
                <p:cNvSpPr/>
                <p:nvPr/>
              </p:nvSpPr>
              <p:spPr bwMode="auto">
                <a:xfrm>
                  <a:off x="6572433" y="4375638"/>
                  <a:ext cx="85715" cy="85725"/>
                </a:xfrm>
                <a:prstGeom prst="ellipse">
                  <a:avLst/>
                </a:prstGeom>
                <a:noFill/>
                <a:ln w="9525">
                  <a:solidFill>
                    <a:schemeClr val="accent3"/>
                  </a:solidFill>
                  <a:miter lim="800000"/>
                  <a:headEnd/>
                  <a:tailEnd/>
                </a:ln>
              </p:spPr>
              <p:txBody>
                <a:bodyPr wrap="none" anchor="ctr">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400" b="0" i="0" u="none" strike="noStrike" kern="1200" cap="none" spc="0" normalizeH="0" baseline="0" noProof="0" dirty="0">
                    <a:ln>
                      <a:noFill/>
                    </a:ln>
                    <a:solidFill>
                      <a:srgbClr val="CDCDCF"/>
                    </a:solidFill>
                    <a:effectLst/>
                    <a:uLnTx/>
                    <a:uFillTx/>
                    <a:latin typeface="Arial" panose="020B0604020202020204" pitchFamily="34" charset="0"/>
                    <a:ea typeface="MS PGothic" panose="020B0600070205080204" pitchFamily="34" charset="-128"/>
                    <a:cs typeface="Arial" panose="020B0604020202020204" pitchFamily="34" charset="0"/>
                  </a:endParaRPr>
                </a:p>
              </p:txBody>
            </p:sp>
            <p:sp>
              <p:nvSpPr>
                <p:cNvPr id="61" name="Oval 60">
                  <a:extLst>
                    <a:ext uri="{FF2B5EF4-FFF2-40B4-BE49-F238E27FC236}">
                      <a16:creationId xmlns:a16="http://schemas.microsoft.com/office/drawing/2014/main" id="{6E725B90-919C-4032-962F-8D86490D8627}"/>
                    </a:ext>
                  </a:extLst>
                </p:cNvPr>
                <p:cNvSpPr/>
                <p:nvPr/>
              </p:nvSpPr>
              <p:spPr bwMode="auto">
                <a:xfrm>
                  <a:off x="6815289" y="4370875"/>
                  <a:ext cx="85715" cy="85725"/>
                </a:xfrm>
                <a:prstGeom prst="ellipse">
                  <a:avLst/>
                </a:prstGeom>
                <a:noFill/>
                <a:ln w="9525">
                  <a:solidFill>
                    <a:schemeClr val="accent3"/>
                  </a:solidFill>
                  <a:miter lim="800000"/>
                  <a:headEnd/>
                  <a:tailEnd/>
                </a:ln>
              </p:spPr>
              <p:txBody>
                <a:bodyPr wrap="none" anchor="ctr">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400" b="0" i="0" u="none" strike="noStrike" kern="1200" cap="none" spc="0" normalizeH="0" baseline="0" noProof="0" dirty="0">
                    <a:ln>
                      <a:noFill/>
                    </a:ln>
                    <a:solidFill>
                      <a:srgbClr val="CDCDCF"/>
                    </a:solidFill>
                    <a:effectLst/>
                    <a:uLnTx/>
                    <a:uFillTx/>
                    <a:latin typeface="Arial" panose="020B0604020202020204" pitchFamily="34" charset="0"/>
                    <a:ea typeface="MS PGothic" panose="020B0600070205080204" pitchFamily="34" charset="-128"/>
                    <a:cs typeface="Arial" panose="020B0604020202020204" pitchFamily="34" charset="0"/>
                  </a:endParaRPr>
                </a:p>
              </p:txBody>
            </p:sp>
            <p:sp>
              <p:nvSpPr>
                <p:cNvPr id="62" name="Oval 61">
                  <a:extLst>
                    <a:ext uri="{FF2B5EF4-FFF2-40B4-BE49-F238E27FC236}">
                      <a16:creationId xmlns:a16="http://schemas.microsoft.com/office/drawing/2014/main" id="{C0674F78-D849-4FE9-AECD-FFBD1B02F08D}"/>
                    </a:ext>
                  </a:extLst>
                </p:cNvPr>
                <p:cNvSpPr/>
                <p:nvPr/>
              </p:nvSpPr>
              <p:spPr bwMode="auto">
                <a:xfrm>
                  <a:off x="6920050" y="4370875"/>
                  <a:ext cx="85715" cy="85725"/>
                </a:xfrm>
                <a:prstGeom prst="ellipse">
                  <a:avLst/>
                </a:prstGeom>
                <a:noFill/>
                <a:ln w="9525">
                  <a:solidFill>
                    <a:schemeClr val="accent3"/>
                  </a:solidFill>
                  <a:miter lim="800000"/>
                  <a:headEnd/>
                  <a:tailEnd/>
                </a:ln>
              </p:spPr>
              <p:txBody>
                <a:bodyPr wrap="none" anchor="ctr">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400" b="0" i="0" u="none" strike="noStrike" kern="1200" cap="none" spc="0" normalizeH="0" baseline="0" noProof="0" dirty="0">
                    <a:ln>
                      <a:noFill/>
                    </a:ln>
                    <a:solidFill>
                      <a:srgbClr val="CDCDCF"/>
                    </a:solidFill>
                    <a:effectLst/>
                    <a:uLnTx/>
                    <a:uFillTx/>
                    <a:latin typeface="Arial" panose="020B0604020202020204" pitchFamily="34" charset="0"/>
                    <a:ea typeface="MS PGothic" panose="020B0600070205080204" pitchFamily="34" charset="-128"/>
                    <a:cs typeface="Arial" panose="020B0604020202020204" pitchFamily="34" charset="0"/>
                  </a:endParaRPr>
                </a:p>
              </p:txBody>
            </p:sp>
            <p:sp>
              <p:nvSpPr>
                <p:cNvPr id="63" name="Oval 62">
                  <a:extLst>
                    <a:ext uri="{FF2B5EF4-FFF2-40B4-BE49-F238E27FC236}">
                      <a16:creationId xmlns:a16="http://schemas.microsoft.com/office/drawing/2014/main" id="{BBE440DA-63FF-4A61-9ECD-A53A52D758B6}"/>
                    </a:ext>
                  </a:extLst>
                </p:cNvPr>
                <p:cNvSpPr/>
                <p:nvPr/>
              </p:nvSpPr>
              <p:spPr bwMode="auto">
                <a:xfrm>
                  <a:off x="6977192" y="4370875"/>
                  <a:ext cx="85715" cy="85725"/>
                </a:xfrm>
                <a:prstGeom prst="ellipse">
                  <a:avLst/>
                </a:prstGeom>
                <a:noFill/>
                <a:ln w="9525">
                  <a:solidFill>
                    <a:schemeClr val="accent3"/>
                  </a:solidFill>
                  <a:miter lim="800000"/>
                  <a:headEnd/>
                  <a:tailEnd/>
                </a:ln>
              </p:spPr>
              <p:txBody>
                <a:bodyPr wrap="none" anchor="ctr">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400" b="0" i="0" u="none" strike="noStrike" kern="1200" cap="none" spc="0" normalizeH="0" baseline="0" noProof="0" dirty="0">
                    <a:ln>
                      <a:noFill/>
                    </a:ln>
                    <a:solidFill>
                      <a:srgbClr val="CDCDCF"/>
                    </a:solidFill>
                    <a:effectLst/>
                    <a:uLnTx/>
                    <a:uFillTx/>
                    <a:latin typeface="Arial" panose="020B0604020202020204" pitchFamily="34" charset="0"/>
                    <a:ea typeface="MS PGothic" panose="020B0600070205080204" pitchFamily="34" charset="-128"/>
                    <a:cs typeface="Arial" panose="020B0604020202020204" pitchFamily="34" charset="0"/>
                  </a:endParaRPr>
                </a:p>
              </p:txBody>
            </p:sp>
            <p:sp>
              <p:nvSpPr>
                <p:cNvPr id="64" name="Oval 63">
                  <a:extLst>
                    <a:ext uri="{FF2B5EF4-FFF2-40B4-BE49-F238E27FC236}">
                      <a16:creationId xmlns:a16="http://schemas.microsoft.com/office/drawing/2014/main" id="{66E00933-9B55-4C68-9E3B-481AFB6A8B62}"/>
                    </a:ext>
                  </a:extLst>
                </p:cNvPr>
                <p:cNvSpPr/>
                <p:nvPr/>
              </p:nvSpPr>
              <p:spPr bwMode="auto">
                <a:xfrm>
                  <a:off x="7267666" y="4437552"/>
                  <a:ext cx="85715" cy="85725"/>
                </a:xfrm>
                <a:prstGeom prst="ellipse">
                  <a:avLst/>
                </a:prstGeom>
                <a:noFill/>
                <a:ln w="9525">
                  <a:solidFill>
                    <a:schemeClr val="accent3"/>
                  </a:solidFill>
                  <a:miter lim="800000"/>
                  <a:headEnd/>
                  <a:tailEnd/>
                </a:ln>
              </p:spPr>
              <p:txBody>
                <a:bodyPr wrap="none" anchor="ctr">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400" b="0" i="0" u="none" strike="noStrike" kern="1200" cap="none" spc="0" normalizeH="0" baseline="0" noProof="0" dirty="0">
                    <a:ln>
                      <a:noFill/>
                    </a:ln>
                    <a:solidFill>
                      <a:srgbClr val="CDCDCF"/>
                    </a:solidFill>
                    <a:effectLst/>
                    <a:uLnTx/>
                    <a:uFillTx/>
                    <a:latin typeface="Arial" panose="020B0604020202020204" pitchFamily="34" charset="0"/>
                    <a:ea typeface="MS PGothic" panose="020B0600070205080204" pitchFamily="34" charset="-128"/>
                    <a:cs typeface="Arial" panose="020B0604020202020204" pitchFamily="34" charset="0"/>
                  </a:endParaRPr>
                </a:p>
              </p:txBody>
            </p:sp>
            <p:sp>
              <p:nvSpPr>
                <p:cNvPr id="65" name="Oval 64">
                  <a:extLst>
                    <a:ext uri="{FF2B5EF4-FFF2-40B4-BE49-F238E27FC236}">
                      <a16:creationId xmlns:a16="http://schemas.microsoft.com/office/drawing/2014/main" id="{33FBEC08-7020-448E-A0BF-47E663D2CD15}"/>
                    </a:ext>
                  </a:extLst>
                </p:cNvPr>
                <p:cNvSpPr/>
                <p:nvPr/>
              </p:nvSpPr>
              <p:spPr bwMode="auto">
                <a:xfrm>
                  <a:off x="7681949" y="4447076"/>
                  <a:ext cx="85715" cy="85725"/>
                </a:xfrm>
                <a:prstGeom prst="ellipse">
                  <a:avLst/>
                </a:prstGeom>
                <a:noFill/>
                <a:ln w="9525">
                  <a:solidFill>
                    <a:schemeClr val="accent3"/>
                  </a:solidFill>
                  <a:miter lim="800000"/>
                  <a:headEnd/>
                  <a:tailEnd/>
                </a:ln>
              </p:spPr>
              <p:txBody>
                <a:bodyPr wrap="none" anchor="ctr">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400" b="0" i="0" u="none" strike="noStrike" kern="1200" cap="none" spc="0" normalizeH="0" baseline="0" noProof="0" dirty="0">
                    <a:ln>
                      <a:noFill/>
                    </a:ln>
                    <a:solidFill>
                      <a:srgbClr val="CDCDCF"/>
                    </a:solidFill>
                    <a:effectLst/>
                    <a:uLnTx/>
                    <a:uFillTx/>
                    <a:latin typeface="Arial" panose="020B0604020202020204" pitchFamily="34" charset="0"/>
                    <a:ea typeface="MS PGothic" panose="020B0600070205080204" pitchFamily="34" charset="-128"/>
                    <a:cs typeface="Arial" panose="020B0604020202020204" pitchFamily="34" charset="0"/>
                  </a:endParaRPr>
                </a:p>
              </p:txBody>
            </p:sp>
            <p:sp>
              <p:nvSpPr>
                <p:cNvPr id="66" name="Oval 65">
                  <a:extLst>
                    <a:ext uri="{FF2B5EF4-FFF2-40B4-BE49-F238E27FC236}">
                      <a16:creationId xmlns:a16="http://schemas.microsoft.com/office/drawing/2014/main" id="{749E0FD0-1E76-4DA9-867A-9861FC210EE7}"/>
                    </a:ext>
                  </a:extLst>
                </p:cNvPr>
                <p:cNvSpPr/>
                <p:nvPr/>
              </p:nvSpPr>
              <p:spPr bwMode="auto">
                <a:xfrm>
                  <a:off x="7867660" y="4447076"/>
                  <a:ext cx="85714" cy="85725"/>
                </a:xfrm>
                <a:prstGeom prst="ellipse">
                  <a:avLst/>
                </a:prstGeom>
                <a:noFill/>
                <a:ln w="9525">
                  <a:solidFill>
                    <a:schemeClr val="accent3"/>
                  </a:solidFill>
                  <a:miter lim="800000"/>
                  <a:headEnd/>
                  <a:tailEnd/>
                </a:ln>
              </p:spPr>
              <p:txBody>
                <a:bodyPr wrap="none" anchor="ctr">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400" b="0" i="0" u="none" strike="noStrike" kern="1200" cap="none" spc="0" normalizeH="0" baseline="0" noProof="0" dirty="0">
                    <a:ln>
                      <a:noFill/>
                    </a:ln>
                    <a:solidFill>
                      <a:srgbClr val="CDCDCF"/>
                    </a:solidFill>
                    <a:effectLst/>
                    <a:uLnTx/>
                    <a:uFillTx/>
                    <a:latin typeface="Arial" panose="020B0604020202020204" pitchFamily="34" charset="0"/>
                    <a:ea typeface="MS PGothic" panose="020B0600070205080204" pitchFamily="34" charset="-128"/>
                    <a:cs typeface="Arial" panose="020B0604020202020204" pitchFamily="34" charset="0"/>
                  </a:endParaRPr>
                </a:p>
              </p:txBody>
            </p:sp>
          </p:grpSp>
          <p:cxnSp>
            <p:nvCxnSpPr>
              <p:cNvPr id="67" name="Straight Connector 524">
                <a:extLst>
                  <a:ext uri="{FF2B5EF4-FFF2-40B4-BE49-F238E27FC236}">
                    <a16:creationId xmlns:a16="http://schemas.microsoft.com/office/drawing/2014/main" id="{F62374B9-BB14-41B3-BB9E-BB75E8DDD002}"/>
                  </a:ext>
                </a:extLst>
              </p:cNvPr>
              <p:cNvCxnSpPr>
                <a:cxnSpLocks noChangeShapeType="1"/>
              </p:cNvCxnSpPr>
              <p:nvPr/>
            </p:nvCxnSpPr>
            <p:spPr bwMode="auto">
              <a:xfrm>
                <a:off x="-1033583" y="5284598"/>
                <a:ext cx="4950092" cy="0"/>
              </a:xfrm>
              <a:prstGeom prst="line">
                <a:avLst/>
              </a:prstGeom>
              <a:noFill/>
              <a:ln w="28575" algn="ctr">
                <a:solidFill>
                  <a:schemeClr val="bg1"/>
                </a:solidFill>
                <a:round/>
                <a:headEnd/>
                <a:tailEnd/>
              </a:ln>
              <a:extLst>
                <a:ext uri="{909E8E84-426E-40DD-AFC4-6F175D3DCCD1}">
                  <a14:hiddenFill xmlns:a14="http://schemas.microsoft.com/office/drawing/2010/main">
                    <a:noFill/>
                  </a14:hiddenFill>
                </a:ext>
              </a:extLst>
            </p:spPr>
          </p:cxnSp>
          <p:sp>
            <p:nvSpPr>
              <p:cNvPr id="68" name="TextBox 67">
                <a:extLst>
                  <a:ext uri="{FF2B5EF4-FFF2-40B4-BE49-F238E27FC236}">
                    <a16:creationId xmlns:a16="http://schemas.microsoft.com/office/drawing/2014/main" id="{5C6DC215-F60D-4AAB-881C-088403C7094A}"/>
                  </a:ext>
                </a:extLst>
              </p:cNvPr>
              <p:cNvSpPr txBox="1"/>
              <p:nvPr/>
            </p:nvSpPr>
            <p:spPr>
              <a:xfrm>
                <a:off x="-313386" y="4680590"/>
                <a:ext cx="1570012" cy="449485"/>
              </a:xfrm>
              <a:prstGeom prst="rect">
                <a:avLst/>
              </a:prstGeom>
              <a:noFill/>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600" b="1" i="0" u="none" strike="noStrike" kern="1200" cap="none" spc="0" normalizeH="0" baseline="0" noProof="0" dirty="0">
                    <a:ln>
                      <a:noFill/>
                    </a:ln>
                    <a:solidFill>
                      <a:srgbClr val="E1471D"/>
                    </a:solidFill>
                    <a:effectLst/>
                    <a:uLnTx/>
                    <a:uFillTx/>
                    <a:latin typeface="Calibri" panose="020F0502020204030204" pitchFamily="34" charset="0"/>
                    <a:ea typeface="MS PGothic" panose="020B0600070205080204" pitchFamily="34" charset="-128"/>
                    <a:cs typeface="Arial" panose="020B0604020202020204" pitchFamily="34" charset="0"/>
                  </a:rPr>
                  <a:t>Placebo</a:t>
                </a:r>
              </a:p>
            </p:txBody>
          </p:sp>
          <p:cxnSp>
            <p:nvCxnSpPr>
              <p:cNvPr id="69" name="Straight Connector 525">
                <a:extLst>
                  <a:ext uri="{FF2B5EF4-FFF2-40B4-BE49-F238E27FC236}">
                    <a16:creationId xmlns:a16="http://schemas.microsoft.com/office/drawing/2014/main" id="{C1BEE9FF-33C5-4801-B46F-7FB86304B357}"/>
                  </a:ext>
                </a:extLst>
              </p:cNvPr>
              <p:cNvCxnSpPr>
                <a:cxnSpLocks/>
              </p:cNvCxnSpPr>
              <p:nvPr/>
            </p:nvCxnSpPr>
            <p:spPr bwMode="auto">
              <a:xfrm flipV="1">
                <a:off x="-1028676" y="2720957"/>
                <a:ext cx="0" cy="2583488"/>
              </a:xfrm>
              <a:prstGeom prst="line">
                <a:avLst/>
              </a:prstGeom>
              <a:noFill/>
              <a:ln w="28575" algn="ctr">
                <a:solidFill>
                  <a:schemeClr val="bg1"/>
                </a:solidFill>
                <a:round/>
                <a:headEnd/>
                <a:tailEnd/>
              </a:ln>
              <a:extLst>
                <a:ext uri="{909E8E84-426E-40DD-AFC4-6F175D3DCCD1}">
                  <a14:hiddenFill xmlns:a14="http://schemas.microsoft.com/office/drawing/2010/main">
                    <a:noFill/>
                  </a14:hiddenFill>
                </a:ext>
              </a:extLst>
            </p:spPr>
          </p:cxnSp>
          <p:sp>
            <p:nvSpPr>
              <p:cNvPr id="70" name="TextBox 561">
                <a:extLst>
                  <a:ext uri="{FF2B5EF4-FFF2-40B4-BE49-F238E27FC236}">
                    <a16:creationId xmlns:a16="http://schemas.microsoft.com/office/drawing/2014/main" id="{397431BD-73C1-4786-86EB-95F552999C00}"/>
                  </a:ext>
                </a:extLst>
              </p:cNvPr>
              <p:cNvSpPr txBox="1">
                <a:spLocks noChangeArrowheads="1"/>
              </p:cNvSpPr>
              <p:nvPr/>
            </p:nvSpPr>
            <p:spPr bwMode="auto">
              <a:xfrm>
                <a:off x="-1789830" y="2571147"/>
                <a:ext cx="747662" cy="4086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en-US" altLang="en-US" sz="1400" b="0" i="0" u="none" strike="noStrike" kern="1200" cap="none" spc="0" normalizeH="0" baseline="0" noProof="0" dirty="0">
                    <a:ln>
                      <a:noFill/>
                    </a:ln>
                    <a:solidFill>
                      <a:srgbClr val="000000"/>
                    </a:solidFill>
                    <a:effectLst/>
                    <a:uLnTx/>
                    <a:uFillTx/>
                    <a:latin typeface="Calibri" panose="020F0502020204030204" pitchFamily="34" charset="0"/>
                    <a:ea typeface="MS PGothic" panose="020B0600070205080204" pitchFamily="34" charset="-128"/>
                    <a:cs typeface="Arial" panose="020B0604020202020204" pitchFamily="34" charset="0"/>
                  </a:rPr>
                  <a:t>100</a:t>
                </a:r>
              </a:p>
            </p:txBody>
          </p:sp>
          <p:sp>
            <p:nvSpPr>
              <p:cNvPr id="71" name="TextBox 563">
                <a:extLst>
                  <a:ext uri="{FF2B5EF4-FFF2-40B4-BE49-F238E27FC236}">
                    <a16:creationId xmlns:a16="http://schemas.microsoft.com/office/drawing/2014/main" id="{115EFFCB-6BCC-4FD1-B6A6-818DFC458D13}"/>
                  </a:ext>
                </a:extLst>
              </p:cNvPr>
              <p:cNvSpPr txBox="1">
                <a:spLocks noChangeArrowheads="1"/>
              </p:cNvSpPr>
              <p:nvPr/>
            </p:nvSpPr>
            <p:spPr bwMode="auto">
              <a:xfrm>
                <a:off x="-1658808" y="3087681"/>
                <a:ext cx="616640" cy="4086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en-US" altLang="en-US" sz="1400" b="0" i="0" u="none" strike="noStrike" kern="1200" cap="none" spc="0" normalizeH="0" baseline="0" noProof="0" dirty="0">
                    <a:ln>
                      <a:noFill/>
                    </a:ln>
                    <a:solidFill>
                      <a:srgbClr val="000000"/>
                    </a:solidFill>
                    <a:effectLst/>
                    <a:uLnTx/>
                    <a:uFillTx/>
                    <a:latin typeface="Calibri" panose="020F0502020204030204" pitchFamily="34" charset="0"/>
                    <a:ea typeface="MS PGothic" panose="020B0600070205080204" pitchFamily="34" charset="-128"/>
                    <a:cs typeface="Arial" panose="020B0604020202020204" pitchFamily="34" charset="0"/>
                  </a:rPr>
                  <a:t>80</a:t>
                </a:r>
              </a:p>
            </p:txBody>
          </p:sp>
          <p:sp>
            <p:nvSpPr>
              <p:cNvPr id="72" name="TextBox 565">
                <a:extLst>
                  <a:ext uri="{FF2B5EF4-FFF2-40B4-BE49-F238E27FC236}">
                    <a16:creationId xmlns:a16="http://schemas.microsoft.com/office/drawing/2014/main" id="{10B5B1AF-EF97-46F1-8E0F-2E5E22AFC16C}"/>
                  </a:ext>
                </a:extLst>
              </p:cNvPr>
              <p:cNvSpPr txBox="1">
                <a:spLocks noChangeArrowheads="1"/>
              </p:cNvSpPr>
              <p:nvPr/>
            </p:nvSpPr>
            <p:spPr bwMode="auto">
              <a:xfrm>
                <a:off x="-1646353" y="3594807"/>
                <a:ext cx="604185" cy="4086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en-US" altLang="en-US" sz="1400" b="0" i="0" u="none" strike="noStrike" kern="1200" cap="none" spc="0" normalizeH="0" baseline="0" noProof="0" dirty="0">
                    <a:ln>
                      <a:noFill/>
                    </a:ln>
                    <a:solidFill>
                      <a:srgbClr val="000000"/>
                    </a:solidFill>
                    <a:effectLst/>
                    <a:uLnTx/>
                    <a:uFillTx/>
                    <a:latin typeface="Calibri" panose="020F0502020204030204" pitchFamily="34" charset="0"/>
                    <a:ea typeface="MS PGothic" panose="020B0600070205080204" pitchFamily="34" charset="-128"/>
                    <a:cs typeface="Arial" panose="020B0604020202020204" pitchFamily="34" charset="0"/>
                  </a:rPr>
                  <a:t>60</a:t>
                </a:r>
              </a:p>
            </p:txBody>
          </p:sp>
          <p:sp>
            <p:nvSpPr>
              <p:cNvPr id="73" name="TextBox 567">
                <a:extLst>
                  <a:ext uri="{FF2B5EF4-FFF2-40B4-BE49-F238E27FC236}">
                    <a16:creationId xmlns:a16="http://schemas.microsoft.com/office/drawing/2014/main" id="{06BBF3B7-9044-4606-AAD7-FE3BE1157B96}"/>
                  </a:ext>
                </a:extLst>
              </p:cNvPr>
              <p:cNvSpPr txBox="1">
                <a:spLocks noChangeArrowheads="1"/>
              </p:cNvSpPr>
              <p:nvPr/>
            </p:nvSpPr>
            <p:spPr bwMode="auto">
              <a:xfrm>
                <a:off x="-1646547" y="4101933"/>
                <a:ext cx="604377" cy="4086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en-US" altLang="en-US" sz="1400" b="0" i="0" u="none" strike="noStrike" kern="1200" cap="none" spc="0" normalizeH="0" baseline="0" noProof="0" dirty="0">
                    <a:ln>
                      <a:noFill/>
                    </a:ln>
                    <a:solidFill>
                      <a:srgbClr val="000000"/>
                    </a:solidFill>
                    <a:effectLst/>
                    <a:uLnTx/>
                    <a:uFillTx/>
                    <a:latin typeface="Calibri" panose="020F0502020204030204" pitchFamily="34" charset="0"/>
                    <a:ea typeface="MS PGothic" panose="020B0600070205080204" pitchFamily="34" charset="-128"/>
                    <a:cs typeface="Arial" panose="020B0604020202020204" pitchFamily="34" charset="0"/>
                  </a:rPr>
                  <a:t>40</a:t>
                </a:r>
              </a:p>
            </p:txBody>
          </p:sp>
          <p:sp>
            <p:nvSpPr>
              <p:cNvPr id="74" name="TextBox 569">
                <a:extLst>
                  <a:ext uri="{FF2B5EF4-FFF2-40B4-BE49-F238E27FC236}">
                    <a16:creationId xmlns:a16="http://schemas.microsoft.com/office/drawing/2014/main" id="{ED3DB8E8-0E04-4EDB-81E4-5DC0A7134FC1}"/>
                  </a:ext>
                </a:extLst>
              </p:cNvPr>
              <p:cNvSpPr txBox="1">
                <a:spLocks noChangeArrowheads="1"/>
              </p:cNvSpPr>
              <p:nvPr/>
            </p:nvSpPr>
            <p:spPr bwMode="auto">
              <a:xfrm>
                <a:off x="-1680570" y="4609058"/>
                <a:ext cx="638400" cy="4086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en-US" altLang="en-US" sz="1400" b="0" i="0" u="none" strike="noStrike" kern="1200" cap="none" spc="0" normalizeH="0" baseline="0" noProof="0" dirty="0">
                    <a:ln>
                      <a:noFill/>
                    </a:ln>
                    <a:solidFill>
                      <a:srgbClr val="000000"/>
                    </a:solidFill>
                    <a:effectLst/>
                    <a:uLnTx/>
                    <a:uFillTx/>
                    <a:latin typeface="Calibri" panose="020F0502020204030204" pitchFamily="34" charset="0"/>
                    <a:ea typeface="MS PGothic" panose="020B0600070205080204" pitchFamily="34" charset="-128"/>
                    <a:cs typeface="Arial" panose="020B0604020202020204" pitchFamily="34" charset="0"/>
                  </a:rPr>
                  <a:t>20</a:t>
                </a:r>
              </a:p>
            </p:txBody>
          </p:sp>
          <p:sp>
            <p:nvSpPr>
              <p:cNvPr id="75" name="TextBox 571">
                <a:extLst>
                  <a:ext uri="{FF2B5EF4-FFF2-40B4-BE49-F238E27FC236}">
                    <a16:creationId xmlns:a16="http://schemas.microsoft.com/office/drawing/2014/main" id="{5BC17628-153E-4B87-AFAD-591B13D62EC3}"/>
                  </a:ext>
                </a:extLst>
              </p:cNvPr>
              <p:cNvSpPr txBox="1">
                <a:spLocks noChangeArrowheads="1"/>
              </p:cNvSpPr>
              <p:nvPr/>
            </p:nvSpPr>
            <p:spPr bwMode="auto">
              <a:xfrm>
                <a:off x="-1581948" y="5116187"/>
                <a:ext cx="539779" cy="4086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en-US" altLang="en-US" sz="1400" b="0" i="0" u="none" strike="noStrike" kern="1200" cap="none" spc="0" normalizeH="0" baseline="0" noProof="0" dirty="0">
                    <a:ln>
                      <a:noFill/>
                    </a:ln>
                    <a:solidFill>
                      <a:srgbClr val="000000"/>
                    </a:solidFill>
                    <a:effectLst/>
                    <a:uLnTx/>
                    <a:uFillTx/>
                    <a:latin typeface="Calibri" panose="020F0502020204030204" pitchFamily="34" charset="0"/>
                    <a:ea typeface="MS PGothic" panose="020B0600070205080204" pitchFamily="34" charset="-128"/>
                    <a:cs typeface="Arial" panose="020B0604020202020204" pitchFamily="34" charset="0"/>
                  </a:rPr>
                  <a:t>0</a:t>
                </a:r>
              </a:p>
            </p:txBody>
          </p:sp>
          <p:sp>
            <p:nvSpPr>
              <p:cNvPr id="76" name="TextBox 573">
                <a:extLst>
                  <a:ext uri="{FF2B5EF4-FFF2-40B4-BE49-F238E27FC236}">
                    <a16:creationId xmlns:a16="http://schemas.microsoft.com/office/drawing/2014/main" id="{CB7CE940-85AA-4E69-94DA-ED3730F189F7}"/>
                  </a:ext>
                </a:extLst>
              </p:cNvPr>
              <p:cNvSpPr txBox="1">
                <a:spLocks noChangeArrowheads="1"/>
              </p:cNvSpPr>
              <p:nvPr/>
            </p:nvSpPr>
            <p:spPr bwMode="auto">
              <a:xfrm>
                <a:off x="-1359349" y="5328900"/>
                <a:ext cx="659110" cy="4086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400" b="0" i="0" u="none" strike="noStrike" kern="1200" cap="none" spc="0" normalizeH="0" baseline="0" noProof="0" dirty="0">
                    <a:ln>
                      <a:noFill/>
                    </a:ln>
                    <a:solidFill>
                      <a:srgbClr val="000000"/>
                    </a:solidFill>
                    <a:effectLst/>
                    <a:uLnTx/>
                    <a:uFillTx/>
                    <a:latin typeface="Calibri" panose="020F0502020204030204" pitchFamily="34" charset="0"/>
                    <a:ea typeface="MS PGothic" panose="020B0600070205080204" pitchFamily="34" charset="-128"/>
                    <a:cs typeface="Arial" panose="020B0604020202020204" pitchFamily="34" charset="0"/>
                  </a:rPr>
                  <a:t>0</a:t>
                </a:r>
              </a:p>
            </p:txBody>
          </p:sp>
          <p:cxnSp>
            <p:nvCxnSpPr>
              <p:cNvPr id="77" name="Straight Connector 537">
                <a:extLst>
                  <a:ext uri="{FF2B5EF4-FFF2-40B4-BE49-F238E27FC236}">
                    <a16:creationId xmlns:a16="http://schemas.microsoft.com/office/drawing/2014/main" id="{CF62516E-8DFD-4B44-A1E3-DF4BE6350E9A}"/>
                  </a:ext>
                </a:extLst>
              </p:cNvPr>
              <p:cNvCxnSpPr>
                <a:cxnSpLocks noChangeShapeType="1"/>
              </p:cNvCxnSpPr>
              <p:nvPr/>
            </p:nvCxnSpPr>
            <p:spPr bwMode="auto">
              <a:xfrm>
                <a:off x="-1029793" y="5291617"/>
                <a:ext cx="0" cy="64008"/>
              </a:xfrm>
              <a:prstGeom prst="line">
                <a:avLst/>
              </a:prstGeom>
              <a:noFill/>
              <a:ln w="28575" algn="ctr">
                <a:solidFill>
                  <a:schemeClr val="bg1"/>
                </a:solidFill>
                <a:round/>
                <a:headEnd/>
                <a:tailEnd/>
              </a:ln>
              <a:extLst>
                <a:ext uri="{909E8E84-426E-40DD-AFC4-6F175D3DCCD1}">
                  <a14:hiddenFill xmlns:a14="http://schemas.microsoft.com/office/drawing/2010/main">
                    <a:noFill/>
                  </a14:hiddenFill>
                </a:ext>
              </a:extLst>
            </p:spPr>
          </p:cxnSp>
          <p:cxnSp>
            <p:nvCxnSpPr>
              <p:cNvPr id="78" name="Straight Connector 538">
                <a:extLst>
                  <a:ext uri="{FF2B5EF4-FFF2-40B4-BE49-F238E27FC236}">
                    <a16:creationId xmlns:a16="http://schemas.microsoft.com/office/drawing/2014/main" id="{04B629D7-8155-4E51-860E-5386EF174715}"/>
                  </a:ext>
                </a:extLst>
              </p:cNvPr>
              <p:cNvCxnSpPr>
                <a:cxnSpLocks noChangeShapeType="1"/>
              </p:cNvCxnSpPr>
              <p:nvPr/>
            </p:nvCxnSpPr>
            <p:spPr bwMode="auto">
              <a:xfrm>
                <a:off x="-581489" y="5291617"/>
                <a:ext cx="0" cy="64008"/>
              </a:xfrm>
              <a:prstGeom prst="line">
                <a:avLst/>
              </a:prstGeom>
              <a:noFill/>
              <a:ln w="28575" algn="ctr">
                <a:solidFill>
                  <a:schemeClr val="bg1"/>
                </a:solidFill>
                <a:round/>
                <a:headEnd/>
                <a:tailEnd/>
              </a:ln>
              <a:extLst>
                <a:ext uri="{909E8E84-426E-40DD-AFC4-6F175D3DCCD1}">
                  <a14:hiddenFill xmlns:a14="http://schemas.microsoft.com/office/drawing/2010/main">
                    <a:noFill/>
                  </a14:hiddenFill>
                </a:ext>
              </a:extLst>
            </p:spPr>
          </p:cxnSp>
          <p:cxnSp>
            <p:nvCxnSpPr>
              <p:cNvPr id="79" name="Straight Connector 539">
                <a:extLst>
                  <a:ext uri="{FF2B5EF4-FFF2-40B4-BE49-F238E27FC236}">
                    <a16:creationId xmlns:a16="http://schemas.microsoft.com/office/drawing/2014/main" id="{56077F2D-55A4-43DC-827E-CE113E967EAE}"/>
                  </a:ext>
                </a:extLst>
              </p:cNvPr>
              <p:cNvCxnSpPr>
                <a:cxnSpLocks noChangeShapeType="1"/>
              </p:cNvCxnSpPr>
              <p:nvPr/>
            </p:nvCxnSpPr>
            <p:spPr bwMode="auto">
              <a:xfrm>
                <a:off x="-133185" y="5291617"/>
                <a:ext cx="0" cy="64008"/>
              </a:xfrm>
              <a:prstGeom prst="line">
                <a:avLst/>
              </a:prstGeom>
              <a:noFill/>
              <a:ln w="28575" algn="ctr">
                <a:solidFill>
                  <a:schemeClr val="bg1"/>
                </a:solidFill>
                <a:round/>
                <a:headEnd/>
                <a:tailEnd/>
              </a:ln>
              <a:extLst>
                <a:ext uri="{909E8E84-426E-40DD-AFC4-6F175D3DCCD1}">
                  <a14:hiddenFill xmlns:a14="http://schemas.microsoft.com/office/drawing/2010/main">
                    <a:noFill/>
                  </a14:hiddenFill>
                </a:ext>
              </a:extLst>
            </p:spPr>
          </p:cxnSp>
          <p:cxnSp>
            <p:nvCxnSpPr>
              <p:cNvPr id="80" name="Straight Connector 540">
                <a:extLst>
                  <a:ext uri="{FF2B5EF4-FFF2-40B4-BE49-F238E27FC236}">
                    <a16:creationId xmlns:a16="http://schemas.microsoft.com/office/drawing/2014/main" id="{E1D9FC2B-62D9-45A9-B7BD-0AAABF94A3C7}"/>
                  </a:ext>
                </a:extLst>
              </p:cNvPr>
              <p:cNvCxnSpPr>
                <a:cxnSpLocks noChangeShapeType="1"/>
              </p:cNvCxnSpPr>
              <p:nvPr/>
            </p:nvCxnSpPr>
            <p:spPr bwMode="auto">
              <a:xfrm>
                <a:off x="315119" y="5291617"/>
                <a:ext cx="0" cy="64008"/>
              </a:xfrm>
              <a:prstGeom prst="line">
                <a:avLst/>
              </a:prstGeom>
              <a:noFill/>
              <a:ln w="28575" algn="ctr">
                <a:solidFill>
                  <a:schemeClr val="bg1"/>
                </a:solidFill>
                <a:round/>
                <a:headEnd/>
                <a:tailEnd/>
              </a:ln>
              <a:extLst>
                <a:ext uri="{909E8E84-426E-40DD-AFC4-6F175D3DCCD1}">
                  <a14:hiddenFill xmlns:a14="http://schemas.microsoft.com/office/drawing/2010/main">
                    <a:noFill/>
                  </a14:hiddenFill>
                </a:ext>
              </a:extLst>
            </p:spPr>
          </p:cxnSp>
          <p:cxnSp>
            <p:nvCxnSpPr>
              <p:cNvPr id="81" name="Straight Connector 541">
                <a:extLst>
                  <a:ext uri="{FF2B5EF4-FFF2-40B4-BE49-F238E27FC236}">
                    <a16:creationId xmlns:a16="http://schemas.microsoft.com/office/drawing/2014/main" id="{58134F3E-569D-4D5C-AAD6-01B87C92ED34}"/>
                  </a:ext>
                </a:extLst>
              </p:cNvPr>
              <p:cNvCxnSpPr>
                <a:cxnSpLocks noChangeShapeType="1"/>
              </p:cNvCxnSpPr>
              <p:nvPr/>
            </p:nvCxnSpPr>
            <p:spPr bwMode="auto">
              <a:xfrm>
                <a:off x="763423" y="5291617"/>
                <a:ext cx="0" cy="64008"/>
              </a:xfrm>
              <a:prstGeom prst="line">
                <a:avLst/>
              </a:prstGeom>
              <a:noFill/>
              <a:ln w="28575" algn="ctr">
                <a:solidFill>
                  <a:schemeClr val="bg1"/>
                </a:solidFill>
                <a:round/>
                <a:headEnd/>
                <a:tailEnd/>
              </a:ln>
              <a:extLst>
                <a:ext uri="{909E8E84-426E-40DD-AFC4-6F175D3DCCD1}">
                  <a14:hiddenFill xmlns:a14="http://schemas.microsoft.com/office/drawing/2010/main">
                    <a:noFill/>
                  </a14:hiddenFill>
                </a:ext>
              </a:extLst>
            </p:spPr>
          </p:cxnSp>
          <p:cxnSp>
            <p:nvCxnSpPr>
              <p:cNvPr id="82" name="Straight Connector 542">
                <a:extLst>
                  <a:ext uri="{FF2B5EF4-FFF2-40B4-BE49-F238E27FC236}">
                    <a16:creationId xmlns:a16="http://schemas.microsoft.com/office/drawing/2014/main" id="{1EFDD479-657E-4AE3-AB6E-E912292BFF20}"/>
                  </a:ext>
                </a:extLst>
              </p:cNvPr>
              <p:cNvCxnSpPr>
                <a:cxnSpLocks noChangeShapeType="1"/>
              </p:cNvCxnSpPr>
              <p:nvPr/>
            </p:nvCxnSpPr>
            <p:spPr bwMode="auto">
              <a:xfrm>
                <a:off x="1211727" y="5291617"/>
                <a:ext cx="0" cy="64008"/>
              </a:xfrm>
              <a:prstGeom prst="line">
                <a:avLst/>
              </a:prstGeom>
              <a:noFill/>
              <a:ln w="28575" algn="ctr">
                <a:solidFill>
                  <a:schemeClr val="bg1"/>
                </a:solidFill>
                <a:round/>
                <a:headEnd/>
                <a:tailEnd/>
              </a:ln>
              <a:extLst>
                <a:ext uri="{909E8E84-426E-40DD-AFC4-6F175D3DCCD1}">
                  <a14:hiddenFill xmlns:a14="http://schemas.microsoft.com/office/drawing/2010/main">
                    <a:noFill/>
                  </a14:hiddenFill>
                </a:ext>
              </a:extLst>
            </p:spPr>
          </p:cxnSp>
          <p:cxnSp>
            <p:nvCxnSpPr>
              <p:cNvPr id="83" name="Straight Connector 543">
                <a:extLst>
                  <a:ext uri="{FF2B5EF4-FFF2-40B4-BE49-F238E27FC236}">
                    <a16:creationId xmlns:a16="http://schemas.microsoft.com/office/drawing/2014/main" id="{0A9690D1-3CDA-4CB4-B41F-F2FE3A2E680F}"/>
                  </a:ext>
                </a:extLst>
              </p:cNvPr>
              <p:cNvCxnSpPr>
                <a:cxnSpLocks noChangeShapeType="1"/>
              </p:cNvCxnSpPr>
              <p:nvPr/>
            </p:nvCxnSpPr>
            <p:spPr bwMode="auto">
              <a:xfrm>
                <a:off x="1660031" y="5291617"/>
                <a:ext cx="0" cy="64008"/>
              </a:xfrm>
              <a:prstGeom prst="line">
                <a:avLst/>
              </a:prstGeom>
              <a:noFill/>
              <a:ln w="28575" algn="ctr">
                <a:solidFill>
                  <a:schemeClr val="bg1"/>
                </a:solidFill>
                <a:round/>
                <a:headEnd/>
                <a:tailEnd/>
              </a:ln>
              <a:extLst>
                <a:ext uri="{909E8E84-426E-40DD-AFC4-6F175D3DCCD1}">
                  <a14:hiddenFill xmlns:a14="http://schemas.microsoft.com/office/drawing/2010/main">
                    <a:noFill/>
                  </a14:hiddenFill>
                </a:ext>
              </a:extLst>
            </p:spPr>
          </p:cxnSp>
          <p:cxnSp>
            <p:nvCxnSpPr>
              <p:cNvPr id="84" name="Straight Connector 552">
                <a:extLst>
                  <a:ext uri="{FF2B5EF4-FFF2-40B4-BE49-F238E27FC236}">
                    <a16:creationId xmlns:a16="http://schemas.microsoft.com/office/drawing/2014/main" id="{40452B24-59C2-4CFF-BDDF-5E85DA2B0B92}"/>
                  </a:ext>
                </a:extLst>
              </p:cNvPr>
              <p:cNvCxnSpPr>
                <a:cxnSpLocks noChangeShapeType="1"/>
              </p:cNvCxnSpPr>
              <p:nvPr/>
            </p:nvCxnSpPr>
            <p:spPr bwMode="auto">
              <a:xfrm>
                <a:off x="2108335" y="5291617"/>
                <a:ext cx="0" cy="64008"/>
              </a:xfrm>
              <a:prstGeom prst="line">
                <a:avLst/>
              </a:prstGeom>
              <a:noFill/>
              <a:ln w="28575" algn="ctr">
                <a:solidFill>
                  <a:schemeClr val="bg1"/>
                </a:solidFill>
                <a:round/>
                <a:headEnd/>
                <a:tailEnd/>
              </a:ln>
              <a:extLst>
                <a:ext uri="{909E8E84-426E-40DD-AFC4-6F175D3DCCD1}">
                  <a14:hiddenFill xmlns:a14="http://schemas.microsoft.com/office/drawing/2010/main">
                    <a:noFill/>
                  </a14:hiddenFill>
                </a:ext>
              </a:extLst>
            </p:spPr>
          </p:cxnSp>
          <p:cxnSp>
            <p:nvCxnSpPr>
              <p:cNvPr id="85" name="Straight Connector 553">
                <a:extLst>
                  <a:ext uri="{FF2B5EF4-FFF2-40B4-BE49-F238E27FC236}">
                    <a16:creationId xmlns:a16="http://schemas.microsoft.com/office/drawing/2014/main" id="{60A956B4-3511-4BFA-929E-F92B86585A3B}"/>
                  </a:ext>
                </a:extLst>
              </p:cNvPr>
              <p:cNvCxnSpPr>
                <a:cxnSpLocks noChangeShapeType="1"/>
              </p:cNvCxnSpPr>
              <p:nvPr/>
            </p:nvCxnSpPr>
            <p:spPr bwMode="auto">
              <a:xfrm>
                <a:off x="2556639" y="5291617"/>
                <a:ext cx="0" cy="64008"/>
              </a:xfrm>
              <a:prstGeom prst="line">
                <a:avLst/>
              </a:prstGeom>
              <a:noFill/>
              <a:ln w="28575" algn="ctr">
                <a:solidFill>
                  <a:schemeClr val="bg1"/>
                </a:solidFill>
                <a:round/>
                <a:headEnd/>
                <a:tailEnd/>
              </a:ln>
              <a:extLst>
                <a:ext uri="{909E8E84-426E-40DD-AFC4-6F175D3DCCD1}">
                  <a14:hiddenFill xmlns:a14="http://schemas.microsoft.com/office/drawing/2010/main">
                    <a:noFill/>
                  </a14:hiddenFill>
                </a:ext>
              </a:extLst>
            </p:spPr>
          </p:cxnSp>
          <p:cxnSp>
            <p:nvCxnSpPr>
              <p:cNvPr id="86" name="Straight Connector 554">
                <a:extLst>
                  <a:ext uri="{FF2B5EF4-FFF2-40B4-BE49-F238E27FC236}">
                    <a16:creationId xmlns:a16="http://schemas.microsoft.com/office/drawing/2014/main" id="{EFB02F05-ACBA-4215-B055-D9ED9CD1C492}"/>
                  </a:ext>
                </a:extLst>
              </p:cNvPr>
              <p:cNvCxnSpPr>
                <a:cxnSpLocks noChangeShapeType="1"/>
              </p:cNvCxnSpPr>
              <p:nvPr/>
            </p:nvCxnSpPr>
            <p:spPr bwMode="auto">
              <a:xfrm>
                <a:off x="3004943" y="5291617"/>
                <a:ext cx="0" cy="64008"/>
              </a:xfrm>
              <a:prstGeom prst="line">
                <a:avLst/>
              </a:prstGeom>
              <a:noFill/>
              <a:ln w="28575" algn="ctr">
                <a:solidFill>
                  <a:schemeClr val="bg1"/>
                </a:solidFill>
                <a:round/>
                <a:headEnd/>
                <a:tailEnd/>
              </a:ln>
              <a:extLst>
                <a:ext uri="{909E8E84-426E-40DD-AFC4-6F175D3DCCD1}">
                  <a14:hiddenFill xmlns:a14="http://schemas.microsoft.com/office/drawing/2010/main">
                    <a:noFill/>
                  </a14:hiddenFill>
                </a:ext>
              </a:extLst>
            </p:spPr>
          </p:cxnSp>
          <p:cxnSp>
            <p:nvCxnSpPr>
              <p:cNvPr id="87" name="Straight Connector 555">
                <a:extLst>
                  <a:ext uri="{FF2B5EF4-FFF2-40B4-BE49-F238E27FC236}">
                    <a16:creationId xmlns:a16="http://schemas.microsoft.com/office/drawing/2014/main" id="{13FCEFD1-73C4-4E0E-AE61-BD07DACA5A3F}"/>
                  </a:ext>
                </a:extLst>
              </p:cNvPr>
              <p:cNvCxnSpPr>
                <a:cxnSpLocks noChangeShapeType="1"/>
              </p:cNvCxnSpPr>
              <p:nvPr/>
            </p:nvCxnSpPr>
            <p:spPr bwMode="auto">
              <a:xfrm>
                <a:off x="3453247" y="5291617"/>
                <a:ext cx="0" cy="64008"/>
              </a:xfrm>
              <a:prstGeom prst="line">
                <a:avLst/>
              </a:prstGeom>
              <a:noFill/>
              <a:ln w="28575" algn="ctr">
                <a:solidFill>
                  <a:schemeClr val="bg1"/>
                </a:solidFill>
                <a:round/>
                <a:headEnd/>
                <a:tailEnd/>
              </a:ln>
              <a:extLst>
                <a:ext uri="{909E8E84-426E-40DD-AFC4-6F175D3DCCD1}">
                  <a14:hiddenFill xmlns:a14="http://schemas.microsoft.com/office/drawing/2010/main">
                    <a:noFill/>
                  </a14:hiddenFill>
                </a:ext>
              </a:extLst>
            </p:spPr>
          </p:cxnSp>
          <p:sp>
            <p:nvSpPr>
              <p:cNvPr id="89" name="TextBox 559">
                <a:extLst>
                  <a:ext uri="{FF2B5EF4-FFF2-40B4-BE49-F238E27FC236}">
                    <a16:creationId xmlns:a16="http://schemas.microsoft.com/office/drawing/2014/main" id="{47DE76B8-8C1A-44D3-8216-6CD4324472B6}"/>
                  </a:ext>
                </a:extLst>
              </p:cNvPr>
              <p:cNvSpPr txBox="1">
                <a:spLocks noChangeArrowheads="1"/>
              </p:cNvSpPr>
              <p:nvPr/>
            </p:nvSpPr>
            <p:spPr bwMode="auto">
              <a:xfrm>
                <a:off x="-1046649" y="5558969"/>
                <a:ext cx="4957194" cy="4494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600" b="1" i="0" u="none" strike="noStrike" kern="1200" cap="none" spc="0" normalizeH="0" baseline="0" noProof="0" dirty="0">
                    <a:ln>
                      <a:noFill/>
                    </a:ln>
                    <a:solidFill>
                      <a:srgbClr val="000000"/>
                    </a:solidFill>
                    <a:effectLst/>
                    <a:uLnTx/>
                    <a:uFillTx/>
                    <a:latin typeface="Calibri" panose="020F0502020204030204" pitchFamily="34" charset="0"/>
                    <a:ea typeface="MS PGothic" panose="020B0600070205080204" pitchFamily="34" charset="-128"/>
                    <a:cs typeface="Arial" panose="020B0604020202020204" pitchFamily="34" charset="0"/>
                  </a:rPr>
                  <a:t>Mo</a:t>
                </a:r>
                <a:endParaRPr kumimoji="0" lang="en-US" altLang="en-US" sz="1800" b="1" i="0" u="none" strike="noStrike" kern="1200" cap="none" spc="0" normalizeH="0" baseline="0" noProof="0" dirty="0">
                  <a:ln>
                    <a:noFill/>
                  </a:ln>
                  <a:solidFill>
                    <a:srgbClr val="000000"/>
                  </a:solidFill>
                  <a:effectLst/>
                  <a:uLnTx/>
                  <a:uFillTx/>
                  <a:latin typeface="Calibri" panose="020F0502020204030204" pitchFamily="34" charset="0"/>
                  <a:ea typeface="MS PGothic" panose="020B0600070205080204" pitchFamily="34" charset="-128"/>
                  <a:cs typeface="Arial" panose="020B0604020202020204" pitchFamily="34" charset="0"/>
                </a:endParaRPr>
              </a:p>
            </p:txBody>
          </p:sp>
          <p:sp>
            <p:nvSpPr>
              <p:cNvPr id="91" name="TextBox 574">
                <a:extLst>
                  <a:ext uri="{FF2B5EF4-FFF2-40B4-BE49-F238E27FC236}">
                    <a16:creationId xmlns:a16="http://schemas.microsoft.com/office/drawing/2014/main" id="{7930FFB6-5F9B-45E5-98E4-F9A7D0988A1C}"/>
                  </a:ext>
                </a:extLst>
              </p:cNvPr>
              <p:cNvSpPr txBox="1">
                <a:spLocks noChangeArrowheads="1"/>
              </p:cNvSpPr>
              <p:nvPr/>
            </p:nvSpPr>
            <p:spPr bwMode="auto">
              <a:xfrm>
                <a:off x="-911453" y="5328900"/>
                <a:ext cx="660608" cy="4086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400" b="0" i="0" u="none" strike="noStrike" kern="1200" cap="none" spc="0" normalizeH="0" baseline="0" noProof="0" dirty="0">
                    <a:ln>
                      <a:noFill/>
                    </a:ln>
                    <a:solidFill>
                      <a:srgbClr val="000000"/>
                    </a:solidFill>
                    <a:effectLst/>
                    <a:uLnTx/>
                    <a:uFillTx/>
                    <a:latin typeface="Calibri" panose="020F0502020204030204" pitchFamily="34" charset="0"/>
                    <a:ea typeface="MS PGothic" panose="020B0600070205080204" pitchFamily="34" charset="-128"/>
                    <a:cs typeface="Arial" panose="020B0604020202020204" pitchFamily="34" charset="0"/>
                  </a:rPr>
                  <a:t>3</a:t>
                </a:r>
              </a:p>
            </p:txBody>
          </p:sp>
          <p:sp>
            <p:nvSpPr>
              <p:cNvPr id="92" name="TextBox 575">
                <a:extLst>
                  <a:ext uri="{FF2B5EF4-FFF2-40B4-BE49-F238E27FC236}">
                    <a16:creationId xmlns:a16="http://schemas.microsoft.com/office/drawing/2014/main" id="{58CDE208-CD23-4A5E-A8E9-68ABE86DC6FF}"/>
                  </a:ext>
                </a:extLst>
              </p:cNvPr>
              <p:cNvSpPr txBox="1">
                <a:spLocks noChangeArrowheads="1"/>
              </p:cNvSpPr>
              <p:nvPr/>
            </p:nvSpPr>
            <p:spPr bwMode="auto">
              <a:xfrm>
                <a:off x="-463557" y="5328900"/>
                <a:ext cx="660609" cy="4086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400" b="0" i="0" u="none" strike="noStrike" kern="1200" cap="none" spc="0" normalizeH="0" baseline="0" noProof="0" dirty="0">
                    <a:ln>
                      <a:noFill/>
                    </a:ln>
                    <a:solidFill>
                      <a:srgbClr val="000000"/>
                    </a:solidFill>
                    <a:effectLst/>
                    <a:uLnTx/>
                    <a:uFillTx/>
                    <a:latin typeface="Calibri" panose="020F0502020204030204" pitchFamily="34" charset="0"/>
                    <a:ea typeface="MS PGothic" panose="020B0600070205080204" pitchFamily="34" charset="-128"/>
                    <a:cs typeface="Arial" panose="020B0604020202020204" pitchFamily="34" charset="0"/>
                  </a:rPr>
                  <a:t>6</a:t>
                </a:r>
              </a:p>
            </p:txBody>
          </p:sp>
          <p:sp>
            <p:nvSpPr>
              <p:cNvPr id="93" name="TextBox 576">
                <a:extLst>
                  <a:ext uri="{FF2B5EF4-FFF2-40B4-BE49-F238E27FC236}">
                    <a16:creationId xmlns:a16="http://schemas.microsoft.com/office/drawing/2014/main" id="{8F773BD0-24AB-4632-BFAC-DDB4B6679BB7}"/>
                  </a:ext>
                </a:extLst>
              </p:cNvPr>
              <p:cNvSpPr txBox="1">
                <a:spLocks noChangeArrowheads="1"/>
              </p:cNvSpPr>
              <p:nvPr/>
            </p:nvSpPr>
            <p:spPr bwMode="auto">
              <a:xfrm>
                <a:off x="433734" y="5328900"/>
                <a:ext cx="660608" cy="4086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400" b="0" i="0" u="none" strike="noStrike" kern="1200" cap="none" spc="0" normalizeH="0" baseline="0" noProof="0" dirty="0">
                    <a:ln>
                      <a:noFill/>
                    </a:ln>
                    <a:solidFill>
                      <a:srgbClr val="000000"/>
                    </a:solidFill>
                    <a:effectLst/>
                    <a:uLnTx/>
                    <a:uFillTx/>
                    <a:latin typeface="Calibri" panose="020F0502020204030204" pitchFamily="34" charset="0"/>
                    <a:ea typeface="MS PGothic" panose="020B0600070205080204" pitchFamily="34" charset="-128"/>
                    <a:cs typeface="Arial" panose="020B0604020202020204" pitchFamily="34" charset="0"/>
                  </a:rPr>
                  <a:t>12</a:t>
                </a:r>
              </a:p>
            </p:txBody>
          </p:sp>
          <p:sp>
            <p:nvSpPr>
              <p:cNvPr id="94" name="TextBox 577">
                <a:extLst>
                  <a:ext uri="{FF2B5EF4-FFF2-40B4-BE49-F238E27FC236}">
                    <a16:creationId xmlns:a16="http://schemas.microsoft.com/office/drawing/2014/main" id="{E8335C6A-8845-4A01-B4A7-6054499F09BE}"/>
                  </a:ext>
                </a:extLst>
              </p:cNvPr>
              <p:cNvSpPr txBox="1">
                <a:spLocks noChangeArrowheads="1"/>
              </p:cNvSpPr>
              <p:nvPr/>
            </p:nvSpPr>
            <p:spPr bwMode="auto">
              <a:xfrm>
                <a:off x="881629" y="5328900"/>
                <a:ext cx="660609" cy="4086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400" b="0" i="0" u="none" strike="noStrike" kern="1200" cap="none" spc="0" normalizeH="0" baseline="0" noProof="0" dirty="0">
                    <a:ln>
                      <a:noFill/>
                    </a:ln>
                    <a:solidFill>
                      <a:srgbClr val="000000"/>
                    </a:solidFill>
                    <a:effectLst/>
                    <a:uLnTx/>
                    <a:uFillTx/>
                    <a:latin typeface="Calibri" panose="020F0502020204030204" pitchFamily="34" charset="0"/>
                    <a:ea typeface="MS PGothic" panose="020B0600070205080204" pitchFamily="34" charset="-128"/>
                    <a:cs typeface="Arial" panose="020B0604020202020204" pitchFamily="34" charset="0"/>
                  </a:rPr>
                  <a:t>15</a:t>
                </a:r>
              </a:p>
            </p:txBody>
          </p:sp>
          <p:sp>
            <p:nvSpPr>
              <p:cNvPr id="95" name="TextBox 578">
                <a:extLst>
                  <a:ext uri="{FF2B5EF4-FFF2-40B4-BE49-F238E27FC236}">
                    <a16:creationId xmlns:a16="http://schemas.microsoft.com/office/drawing/2014/main" id="{C301E872-0C51-43F4-8AB3-4BF5C6E52433}"/>
                  </a:ext>
                </a:extLst>
              </p:cNvPr>
              <p:cNvSpPr txBox="1">
                <a:spLocks noChangeArrowheads="1"/>
              </p:cNvSpPr>
              <p:nvPr/>
            </p:nvSpPr>
            <p:spPr bwMode="auto">
              <a:xfrm>
                <a:off x="1331023" y="5328900"/>
                <a:ext cx="659110" cy="4086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400" b="0" i="0" u="none" strike="noStrike" kern="1200" cap="none" spc="0" normalizeH="0" baseline="0" noProof="0" dirty="0">
                    <a:ln>
                      <a:noFill/>
                    </a:ln>
                    <a:solidFill>
                      <a:srgbClr val="000000"/>
                    </a:solidFill>
                    <a:effectLst/>
                    <a:uLnTx/>
                    <a:uFillTx/>
                    <a:latin typeface="Calibri" panose="020F0502020204030204" pitchFamily="34" charset="0"/>
                    <a:ea typeface="MS PGothic" panose="020B0600070205080204" pitchFamily="34" charset="-128"/>
                    <a:cs typeface="Arial" panose="020B0604020202020204" pitchFamily="34" charset="0"/>
                  </a:rPr>
                  <a:t>18</a:t>
                </a:r>
              </a:p>
            </p:txBody>
          </p:sp>
          <p:sp>
            <p:nvSpPr>
              <p:cNvPr id="96" name="TextBox 579">
                <a:extLst>
                  <a:ext uri="{FF2B5EF4-FFF2-40B4-BE49-F238E27FC236}">
                    <a16:creationId xmlns:a16="http://schemas.microsoft.com/office/drawing/2014/main" id="{FE8B04E1-1E08-49F5-803A-7E54F4DAD94C}"/>
                  </a:ext>
                </a:extLst>
              </p:cNvPr>
              <p:cNvSpPr txBox="1">
                <a:spLocks noChangeArrowheads="1"/>
              </p:cNvSpPr>
              <p:nvPr/>
            </p:nvSpPr>
            <p:spPr bwMode="auto">
              <a:xfrm>
                <a:off x="1778919" y="5328900"/>
                <a:ext cx="659110" cy="4086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400" b="0" i="0" u="none" strike="noStrike" kern="1200" cap="none" spc="0" normalizeH="0" baseline="0" noProof="0" dirty="0">
                    <a:ln>
                      <a:noFill/>
                    </a:ln>
                    <a:solidFill>
                      <a:srgbClr val="000000"/>
                    </a:solidFill>
                    <a:effectLst/>
                    <a:uLnTx/>
                    <a:uFillTx/>
                    <a:latin typeface="Calibri" panose="020F0502020204030204" pitchFamily="34" charset="0"/>
                    <a:ea typeface="MS PGothic" panose="020B0600070205080204" pitchFamily="34" charset="-128"/>
                    <a:cs typeface="Arial" panose="020B0604020202020204" pitchFamily="34" charset="0"/>
                  </a:rPr>
                  <a:t>21</a:t>
                </a:r>
              </a:p>
            </p:txBody>
          </p:sp>
          <p:sp>
            <p:nvSpPr>
              <p:cNvPr id="97" name="TextBox 580">
                <a:extLst>
                  <a:ext uri="{FF2B5EF4-FFF2-40B4-BE49-F238E27FC236}">
                    <a16:creationId xmlns:a16="http://schemas.microsoft.com/office/drawing/2014/main" id="{838930FC-A1C7-412D-A3CB-26EDB038DED0}"/>
                  </a:ext>
                </a:extLst>
              </p:cNvPr>
              <p:cNvSpPr txBox="1">
                <a:spLocks noChangeArrowheads="1"/>
              </p:cNvSpPr>
              <p:nvPr/>
            </p:nvSpPr>
            <p:spPr bwMode="auto">
              <a:xfrm>
                <a:off x="2226814" y="5328900"/>
                <a:ext cx="660609" cy="4086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400" b="0" i="0" u="none" strike="noStrike" kern="1200" cap="none" spc="0" normalizeH="0" baseline="0" noProof="0" dirty="0">
                    <a:ln>
                      <a:noFill/>
                    </a:ln>
                    <a:solidFill>
                      <a:srgbClr val="000000"/>
                    </a:solidFill>
                    <a:effectLst/>
                    <a:uLnTx/>
                    <a:uFillTx/>
                    <a:latin typeface="Calibri" panose="020F0502020204030204" pitchFamily="34" charset="0"/>
                    <a:ea typeface="MS PGothic" panose="020B0600070205080204" pitchFamily="34" charset="-128"/>
                    <a:cs typeface="Arial" panose="020B0604020202020204" pitchFamily="34" charset="0"/>
                  </a:rPr>
                  <a:t>24</a:t>
                </a:r>
              </a:p>
            </p:txBody>
          </p:sp>
          <p:sp>
            <p:nvSpPr>
              <p:cNvPr id="98" name="TextBox 581">
                <a:extLst>
                  <a:ext uri="{FF2B5EF4-FFF2-40B4-BE49-F238E27FC236}">
                    <a16:creationId xmlns:a16="http://schemas.microsoft.com/office/drawing/2014/main" id="{F45967BE-F15A-4184-B892-909E9D9B85DB}"/>
                  </a:ext>
                </a:extLst>
              </p:cNvPr>
              <p:cNvSpPr txBox="1">
                <a:spLocks noChangeArrowheads="1"/>
              </p:cNvSpPr>
              <p:nvPr/>
            </p:nvSpPr>
            <p:spPr bwMode="auto">
              <a:xfrm>
                <a:off x="2676209" y="5328900"/>
                <a:ext cx="659110" cy="4086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400" b="0" i="0" u="none" strike="noStrike" kern="1200" cap="none" spc="0" normalizeH="0" baseline="0" noProof="0" dirty="0">
                    <a:ln>
                      <a:noFill/>
                    </a:ln>
                    <a:solidFill>
                      <a:srgbClr val="000000"/>
                    </a:solidFill>
                    <a:effectLst/>
                    <a:uLnTx/>
                    <a:uFillTx/>
                    <a:latin typeface="Calibri" panose="020F0502020204030204" pitchFamily="34" charset="0"/>
                    <a:ea typeface="MS PGothic" panose="020B0600070205080204" pitchFamily="34" charset="-128"/>
                    <a:cs typeface="Arial" panose="020B0604020202020204" pitchFamily="34" charset="0"/>
                  </a:rPr>
                  <a:t>27</a:t>
                </a:r>
              </a:p>
            </p:txBody>
          </p:sp>
          <p:sp>
            <p:nvSpPr>
              <p:cNvPr id="99" name="TextBox 582">
                <a:extLst>
                  <a:ext uri="{FF2B5EF4-FFF2-40B4-BE49-F238E27FC236}">
                    <a16:creationId xmlns:a16="http://schemas.microsoft.com/office/drawing/2014/main" id="{75149E24-1DB5-453E-ACDA-B69772788C74}"/>
                  </a:ext>
                </a:extLst>
              </p:cNvPr>
              <p:cNvSpPr txBox="1">
                <a:spLocks noChangeArrowheads="1"/>
              </p:cNvSpPr>
              <p:nvPr/>
            </p:nvSpPr>
            <p:spPr bwMode="auto">
              <a:xfrm>
                <a:off x="3124105" y="5328900"/>
                <a:ext cx="659110" cy="4086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400" b="0" i="0" u="none" strike="noStrike" kern="1200" cap="none" spc="0" normalizeH="0" baseline="0" noProof="0" dirty="0">
                    <a:ln>
                      <a:noFill/>
                    </a:ln>
                    <a:solidFill>
                      <a:srgbClr val="000000"/>
                    </a:solidFill>
                    <a:effectLst/>
                    <a:uLnTx/>
                    <a:uFillTx/>
                    <a:latin typeface="Calibri" panose="020F0502020204030204" pitchFamily="34" charset="0"/>
                    <a:ea typeface="MS PGothic" panose="020B0600070205080204" pitchFamily="34" charset="-128"/>
                    <a:cs typeface="Arial" panose="020B0604020202020204" pitchFamily="34" charset="0"/>
                  </a:rPr>
                  <a:t>30</a:t>
                </a:r>
              </a:p>
            </p:txBody>
          </p:sp>
          <p:sp>
            <p:nvSpPr>
              <p:cNvPr id="100" name="TextBox 583">
                <a:extLst>
                  <a:ext uri="{FF2B5EF4-FFF2-40B4-BE49-F238E27FC236}">
                    <a16:creationId xmlns:a16="http://schemas.microsoft.com/office/drawing/2014/main" id="{81FD94C1-AED2-4C48-8ED5-9032129524B4}"/>
                  </a:ext>
                </a:extLst>
              </p:cNvPr>
              <p:cNvSpPr txBox="1">
                <a:spLocks noChangeArrowheads="1"/>
              </p:cNvSpPr>
              <p:nvPr/>
            </p:nvSpPr>
            <p:spPr bwMode="auto">
              <a:xfrm>
                <a:off x="-14164" y="5328900"/>
                <a:ext cx="659110" cy="4086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400" b="0" i="0" u="none" strike="noStrike" kern="1200" cap="none" spc="0" normalizeH="0" baseline="0" noProof="0" dirty="0">
                    <a:ln>
                      <a:noFill/>
                    </a:ln>
                    <a:solidFill>
                      <a:srgbClr val="000000"/>
                    </a:solidFill>
                    <a:effectLst/>
                    <a:uLnTx/>
                    <a:uFillTx/>
                    <a:latin typeface="Calibri" panose="020F0502020204030204" pitchFamily="34" charset="0"/>
                    <a:ea typeface="MS PGothic" panose="020B0600070205080204" pitchFamily="34" charset="-128"/>
                    <a:cs typeface="Arial" panose="020B0604020202020204" pitchFamily="34" charset="0"/>
                  </a:rPr>
                  <a:t>9</a:t>
                </a:r>
              </a:p>
            </p:txBody>
          </p:sp>
          <p:sp>
            <p:nvSpPr>
              <p:cNvPr id="101" name="TextBox 558">
                <a:extLst>
                  <a:ext uri="{FF2B5EF4-FFF2-40B4-BE49-F238E27FC236}">
                    <a16:creationId xmlns:a16="http://schemas.microsoft.com/office/drawing/2014/main" id="{2D9405A1-5D01-4918-8BC4-F66EE9868DA0}"/>
                  </a:ext>
                </a:extLst>
              </p:cNvPr>
              <p:cNvSpPr txBox="1">
                <a:spLocks noChangeArrowheads="1"/>
              </p:cNvSpPr>
              <p:nvPr/>
            </p:nvSpPr>
            <p:spPr bwMode="auto">
              <a:xfrm>
                <a:off x="1501486" y="3868187"/>
                <a:ext cx="2271653" cy="4494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600" b="1" i="0" u="none" strike="noStrike" kern="1200" cap="none" spc="0" normalizeH="0" baseline="0" noProof="0" dirty="0">
                    <a:ln>
                      <a:noFill/>
                    </a:ln>
                    <a:solidFill>
                      <a:srgbClr val="015873"/>
                    </a:solidFill>
                    <a:effectLst/>
                    <a:uLnTx/>
                    <a:uFillTx/>
                    <a:latin typeface="Calibri" panose="020F0502020204030204" pitchFamily="34" charset="0"/>
                    <a:ea typeface="MS PGothic" panose="020B0600070205080204" pitchFamily="34" charset="-128"/>
                    <a:cs typeface="Arial" panose="020B0604020202020204" pitchFamily="34" charset="0"/>
                  </a:rPr>
                  <a:t>Regorafenib</a:t>
                </a:r>
              </a:p>
            </p:txBody>
          </p:sp>
          <p:grpSp>
            <p:nvGrpSpPr>
              <p:cNvPr id="102" name="Group 101">
                <a:extLst>
                  <a:ext uri="{FF2B5EF4-FFF2-40B4-BE49-F238E27FC236}">
                    <a16:creationId xmlns:a16="http://schemas.microsoft.com/office/drawing/2014/main" id="{532D98C7-5134-47C4-918F-D27CE98EA9F1}"/>
                  </a:ext>
                </a:extLst>
              </p:cNvPr>
              <p:cNvGrpSpPr/>
              <p:nvPr/>
            </p:nvGrpSpPr>
            <p:grpSpPr>
              <a:xfrm>
                <a:off x="-1046650" y="2736715"/>
                <a:ext cx="5006368" cy="2171066"/>
                <a:chOff x="921718" y="2643247"/>
                <a:chExt cx="5006368" cy="2171066"/>
              </a:xfrm>
            </p:grpSpPr>
            <p:grpSp>
              <p:nvGrpSpPr>
                <p:cNvPr id="103" name="Group 598">
                  <a:extLst>
                    <a:ext uri="{FF2B5EF4-FFF2-40B4-BE49-F238E27FC236}">
                      <a16:creationId xmlns:a16="http://schemas.microsoft.com/office/drawing/2014/main" id="{C5642726-8F42-4230-9832-42BE4977605B}"/>
                    </a:ext>
                  </a:extLst>
                </p:cNvPr>
                <p:cNvGrpSpPr>
                  <a:grpSpLocks/>
                </p:cNvGrpSpPr>
                <p:nvPr/>
              </p:nvGrpSpPr>
              <p:grpSpPr bwMode="auto">
                <a:xfrm>
                  <a:off x="921718" y="2643247"/>
                  <a:ext cx="4968487" cy="2132747"/>
                  <a:chOff x="3324225" y="1695450"/>
                  <a:chExt cx="5205413" cy="2562225"/>
                </a:xfrm>
              </p:grpSpPr>
              <p:sp>
                <p:nvSpPr>
                  <p:cNvPr id="174" name="Freeform: Shape 712">
                    <a:extLst>
                      <a:ext uri="{FF2B5EF4-FFF2-40B4-BE49-F238E27FC236}">
                        <a16:creationId xmlns:a16="http://schemas.microsoft.com/office/drawing/2014/main" id="{325FCF0F-CBDE-4F2A-B62C-1FF49363EB29}"/>
                      </a:ext>
                    </a:extLst>
                  </p:cNvPr>
                  <p:cNvSpPr>
                    <a:spLocks/>
                  </p:cNvSpPr>
                  <p:nvPr/>
                </p:nvSpPr>
                <p:spPr bwMode="auto">
                  <a:xfrm>
                    <a:off x="7239000" y="4171950"/>
                    <a:ext cx="1290638" cy="85725"/>
                  </a:xfrm>
                  <a:custGeom>
                    <a:avLst/>
                    <a:gdLst>
                      <a:gd name="T0" fmla="*/ 1290638 w 1290638"/>
                      <a:gd name="T1" fmla="*/ 85725 h 85725"/>
                      <a:gd name="T2" fmla="*/ 104775 w 1290638"/>
                      <a:gd name="T3" fmla="*/ 85725 h 85725"/>
                      <a:gd name="T4" fmla="*/ 104775 w 1290638"/>
                      <a:gd name="T5" fmla="*/ 52388 h 85725"/>
                      <a:gd name="T6" fmla="*/ 61913 w 1290638"/>
                      <a:gd name="T7" fmla="*/ 52388 h 85725"/>
                      <a:gd name="T8" fmla="*/ 61913 w 1290638"/>
                      <a:gd name="T9" fmla="*/ 23813 h 85725"/>
                      <a:gd name="T10" fmla="*/ 0 w 1290638"/>
                      <a:gd name="T11" fmla="*/ 23813 h 85725"/>
                      <a:gd name="T12" fmla="*/ 0 w 1290638"/>
                      <a:gd name="T13" fmla="*/ 0 h 85725"/>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290638" h="85725">
                        <a:moveTo>
                          <a:pt x="1290638" y="85725"/>
                        </a:moveTo>
                        <a:lnTo>
                          <a:pt x="104775" y="85725"/>
                        </a:lnTo>
                        <a:lnTo>
                          <a:pt x="104775" y="52388"/>
                        </a:lnTo>
                        <a:lnTo>
                          <a:pt x="61913" y="52388"/>
                        </a:lnTo>
                        <a:lnTo>
                          <a:pt x="61913" y="23813"/>
                        </a:lnTo>
                        <a:lnTo>
                          <a:pt x="0" y="23813"/>
                        </a:lnTo>
                        <a:lnTo>
                          <a:pt x="0" y="0"/>
                        </a:lnTo>
                      </a:path>
                    </a:pathLst>
                  </a:custGeom>
                  <a:noFill/>
                  <a:ln w="28575">
                    <a:solidFill>
                      <a:schemeClr val="accent1"/>
                    </a:solidFill>
                    <a:miter lim="800000"/>
                    <a:headEnd/>
                    <a:tailEnd/>
                  </a:ln>
                  <a:extLst>
                    <a:ext uri="{909E8E84-426E-40DD-AFC4-6F175D3DCCD1}">
                      <a14:hiddenFill xmlns:a14="http://schemas.microsoft.com/office/drawing/2010/main">
                        <a:solidFill>
                          <a:srgbClr val="FFFFFF"/>
                        </a:solidFill>
                      </a14:hiddenFill>
                    </a:ext>
                  </a:extLst>
                </p:spPr>
                <p:txBody>
                  <a:bodyPr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1" i="0" u="none" strike="noStrike" kern="1200" cap="none" spc="0" normalizeH="0" baseline="0" noProof="0" dirty="0">
                      <a:ln>
                        <a:noFill/>
                      </a:ln>
                      <a:solidFill>
                        <a:srgbClr val="FFFFFF"/>
                      </a:solidFill>
                      <a:effectLst/>
                      <a:uLnTx/>
                      <a:uFillTx/>
                      <a:latin typeface="Arial" panose="020B0604020202020204" pitchFamily="34" charset="0"/>
                      <a:ea typeface="MS PGothic" panose="020B0600070205080204" pitchFamily="34" charset="-128"/>
                      <a:cs typeface="Arial" panose="020B0604020202020204" pitchFamily="34" charset="0"/>
                    </a:endParaRPr>
                  </a:p>
                </p:txBody>
              </p:sp>
              <p:sp>
                <p:nvSpPr>
                  <p:cNvPr id="175" name="Freeform: Shape 713">
                    <a:extLst>
                      <a:ext uri="{FF2B5EF4-FFF2-40B4-BE49-F238E27FC236}">
                        <a16:creationId xmlns:a16="http://schemas.microsoft.com/office/drawing/2014/main" id="{AF329EA9-6968-431F-8178-50EAD205B83C}"/>
                      </a:ext>
                    </a:extLst>
                  </p:cNvPr>
                  <p:cNvSpPr>
                    <a:spLocks/>
                  </p:cNvSpPr>
                  <p:nvPr/>
                </p:nvSpPr>
                <p:spPr bwMode="auto">
                  <a:xfrm>
                    <a:off x="3324225" y="1695450"/>
                    <a:ext cx="533400" cy="528638"/>
                  </a:xfrm>
                  <a:custGeom>
                    <a:avLst/>
                    <a:gdLst>
                      <a:gd name="T0" fmla="*/ 0 w 533400"/>
                      <a:gd name="T1" fmla="*/ 0 h 528638"/>
                      <a:gd name="T2" fmla="*/ 104775 w 533400"/>
                      <a:gd name="T3" fmla="*/ 0 h 528638"/>
                      <a:gd name="T4" fmla="*/ 104775 w 533400"/>
                      <a:gd name="T5" fmla="*/ 42863 h 528638"/>
                      <a:gd name="T6" fmla="*/ 176213 w 533400"/>
                      <a:gd name="T7" fmla="*/ 42863 h 528638"/>
                      <a:gd name="T8" fmla="*/ 176213 w 533400"/>
                      <a:gd name="T9" fmla="*/ 95250 h 528638"/>
                      <a:gd name="T10" fmla="*/ 238125 w 533400"/>
                      <a:gd name="T11" fmla="*/ 95250 h 528638"/>
                      <a:gd name="T12" fmla="*/ 238125 w 533400"/>
                      <a:gd name="T13" fmla="*/ 166688 h 528638"/>
                      <a:gd name="T14" fmla="*/ 309563 w 533400"/>
                      <a:gd name="T15" fmla="*/ 166688 h 528638"/>
                      <a:gd name="T16" fmla="*/ 309563 w 533400"/>
                      <a:gd name="T17" fmla="*/ 223838 h 528638"/>
                      <a:gd name="T18" fmla="*/ 371475 w 533400"/>
                      <a:gd name="T19" fmla="*/ 223838 h 528638"/>
                      <a:gd name="T20" fmla="*/ 371475 w 533400"/>
                      <a:gd name="T21" fmla="*/ 290513 h 528638"/>
                      <a:gd name="T22" fmla="*/ 409575 w 533400"/>
                      <a:gd name="T23" fmla="*/ 290513 h 528638"/>
                      <a:gd name="T24" fmla="*/ 409575 w 533400"/>
                      <a:gd name="T25" fmla="*/ 328613 h 528638"/>
                      <a:gd name="T26" fmla="*/ 452438 w 533400"/>
                      <a:gd name="T27" fmla="*/ 328613 h 528638"/>
                      <a:gd name="T28" fmla="*/ 452438 w 533400"/>
                      <a:gd name="T29" fmla="*/ 395288 h 528638"/>
                      <a:gd name="T30" fmla="*/ 495300 w 533400"/>
                      <a:gd name="T31" fmla="*/ 395288 h 528638"/>
                      <a:gd name="T32" fmla="*/ 495300 w 533400"/>
                      <a:gd name="T33" fmla="*/ 428625 h 528638"/>
                      <a:gd name="T34" fmla="*/ 533400 w 533400"/>
                      <a:gd name="T35" fmla="*/ 428625 h 528638"/>
                      <a:gd name="T36" fmla="*/ 533400 w 533400"/>
                      <a:gd name="T37" fmla="*/ 528638 h 528638"/>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533400" h="528638">
                        <a:moveTo>
                          <a:pt x="0" y="0"/>
                        </a:moveTo>
                        <a:lnTo>
                          <a:pt x="104775" y="0"/>
                        </a:lnTo>
                        <a:lnTo>
                          <a:pt x="104775" y="42863"/>
                        </a:lnTo>
                        <a:lnTo>
                          <a:pt x="176213" y="42863"/>
                        </a:lnTo>
                        <a:lnTo>
                          <a:pt x="176213" y="95250"/>
                        </a:lnTo>
                        <a:lnTo>
                          <a:pt x="238125" y="95250"/>
                        </a:lnTo>
                        <a:lnTo>
                          <a:pt x="238125" y="166688"/>
                        </a:lnTo>
                        <a:lnTo>
                          <a:pt x="309563" y="166688"/>
                        </a:lnTo>
                        <a:lnTo>
                          <a:pt x="309563" y="223838"/>
                        </a:lnTo>
                        <a:lnTo>
                          <a:pt x="371475" y="223838"/>
                        </a:lnTo>
                        <a:lnTo>
                          <a:pt x="371475" y="290513"/>
                        </a:lnTo>
                        <a:lnTo>
                          <a:pt x="409575" y="290513"/>
                        </a:lnTo>
                        <a:lnTo>
                          <a:pt x="409575" y="328613"/>
                        </a:lnTo>
                        <a:lnTo>
                          <a:pt x="452438" y="328613"/>
                        </a:lnTo>
                        <a:lnTo>
                          <a:pt x="452438" y="395288"/>
                        </a:lnTo>
                        <a:lnTo>
                          <a:pt x="495300" y="395288"/>
                        </a:lnTo>
                        <a:lnTo>
                          <a:pt x="495300" y="428625"/>
                        </a:lnTo>
                        <a:lnTo>
                          <a:pt x="533400" y="428625"/>
                        </a:lnTo>
                        <a:lnTo>
                          <a:pt x="533400" y="528638"/>
                        </a:lnTo>
                      </a:path>
                    </a:pathLst>
                  </a:custGeom>
                  <a:noFill/>
                  <a:ln w="28575">
                    <a:solidFill>
                      <a:schemeClr val="accent1"/>
                    </a:solidFill>
                    <a:miter lim="800000"/>
                    <a:headEnd/>
                    <a:tailEnd/>
                  </a:ln>
                  <a:extLst>
                    <a:ext uri="{909E8E84-426E-40DD-AFC4-6F175D3DCCD1}">
                      <a14:hiddenFill xmlns:a14="http://schemas.microsoft.com/office/drawing/2010/main">
                        <a:solidFill>
                          <a:srgbClr val="FFFFFF"/>
                        </a:solidFill>
                      </a14:hiddenFill>
                    </a:ext>
                  </a:extLst>
                </p:spPr>
                <p:txBody>
                  <a:bodyPr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1" i="0" u="none" strike="noStrike" kern="1200" cap="none" spc="0" normalizeH="0" baseline="0" noProof="0" dirty="0">
                      <a:ln>
                        <a:noFill/>
                      </a:ln>
                      <a:solidFill>
                        <a:srgbClr val="FFFFFF"/>
                      </a:solidFill>
                      <a:effectLst/>
                      <a:uLnTx/>
                      <a:uFillTx/>
                      <a:latin typeface="Arial" panose="020B0604020202020204" pitchFamily="34" charset="0"/>
                      <a:ea typeface="MS PGothic" panose="020B0600070205080204" pitchFamily="34" charset="-128"/>
                      <a:cs typeface="Arial" panose="020B0604020202020204" pitchFamily="34" charset="0"/>
                    </a:endParaRPr>
                  </a:p>
                </p:txBody>
              </p:sp>
              <p:sp>
                <p:nvSpPr>
                  <p:cNvPr id="176" name="Freeform: Shape 714">
                    <a:extLst>
                      <a:ext uri="{FF2B5EF4-FFF2-40B4-BE49-F238E27FC236}">
                        <a16:creationId xmlns:a16="http://schemas.microsoft.com/office/drawing/2014/main" id="{D9D72EB2-9383-471F-8BF2-97423C6D1AB2}"/>
                      </a:ext>
                    </a:extLst>
                  </p:cNvPr>
                  <p:cNvSpPr>
                    <a:spLocks/>
                  </p:cNvSpPr>
                  <p:nvPr/>
                </p:nvSpPr>
                <p:spPr bwMode="auto">
                  <a:xfrm>
                    <a:off x="6467475" y="3962400"/>
                    <a:ext cx="785813" cy="209550"/>
                  </a:xfrm>
                  <a:custGeom>
                    <a:avLst/>
                    <a:gdLst>
                      <a:gd name="T0" fmla="*/ 785813 w 785813"/>
                      <a:gd name="T1" fmla="*/ 209550 h 209550"/>
                      <a:gd name="T2" fmla="*/ 704850 w 785813"/>
                      <a:gd name="T3" fmla="*/ 209550 h 209550"/>
                      <a:gd name="T4" fmla="*/ 704850 w 785813"/>
                      <a:gd name="T5" fmla="*/ 171450 h 209550"/>
                      <a:gd name="T6" fmla="*/ 647700 w 785813"/>
                      <a:gd name="T7" fmla="*/ 171450 h 209550"/>
                      <a:gd name="T8" fmla="*/ 647700 w 785813"/>
                      <a:gd name="T9" fmla="*/ 138113 h 209550"/>
                      <a:gd name="T10" fmla="*/ 481013 w 785813"/>
                      <a:gd name="T11" fmla="*/ 138113 h 209550"/>
                      <a:gd name="T12" fmla="*/ 481013 w 785813"/>
                      <a:gd name="T13" fmla="*/ 104775 h 209550"/>
                      <a:gd name="T14" fmla="*/ 300038 w 785813"/>
                      <a:gd name="T15" fmla="*/ 104775 h 209550"/>
                      <a:gd name="T16" fmla="*/ 300038 w 785813"/>
                      <a:gd name="T17" fmla="*/ 76200 h 209550"/>
                      <a:gd name="T18" fmla="*/ 242888 w 785813"/>
                      <a:gd name="T19" fmla="*/ 76200 h 209550"/>
                      <a:gd name="T20" fmla="*/ 242888 w 785813"/>
                      <a:gd name="T21" fmla="*/ 28575 h 209550"/>
                      <a:gd name="T22" fmla="*/ 76200 w 785813"/>
                      <a:gd name="T23" fmla="*/ 28575 h 209550"/>
                      <a:gd name="T24" fmla="*/ 76200 w 785813"/>
                      <a:gd name="T25" fmla="*/ 0 h 209550"/>
                      <a:gd name="T26" fmla="*/ 0 w 785813"/>
                      <a:gd name="T27" fmla="*/ 0 h 209550"/>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785813" h="209550">
                        <a:moveTo>
                          <a:pt x="785813" y="209550"/>
                        </a:moveTo>
                        <a:lnTo>
                          <a:pt x="704850" y="209550"/>
                        </a:lnTo>
                        <a:lnTo>
                          <a:pt x="704850" y="171450"/>
                        </a:lnTo>
                        <a:lnTo>
                          <a:pt x="647700" y="171450"/>
                        </a:lnTo>
                        <a:lnTo>
                          <a:pt x="647700" y="138113"/>
                        </a:lnTo>
                        <a:lnTo>
                          <a:pt x="481013" y="138113"/>
                        </a:lnTo>
                        <a:lnTo>
                          <a:pt x="481013" y="104775"/>
                        </a:lnTo>
                        <a:lnTo>
                          <a:pt x="300038" y="104775"/>
                        </a:lnTo>
                        <a:lnTo>
                          <a:pt x="300038" y="76200"/>
                        </a:lnTo>
                        <a:lnTo>
                          <a:pt x="242888" y="76200"/>
                        </a:lnTo>
                        <a:lnTo>
                          <a:pt x="242888" y="28575"/>
                        </a:lnTo>
                        <a:lnTo>
                          <a:pt x="76200" y="28575"/>
                        </a:lnTo>
                        <a:lnTo>
                          <a:pt x="76200" y="0"/>
                        </a:lnTo>
                        <a:lnTo>
                          <a:pt x="0" y="0"/>
                        </a:lnTo>
                      </a:path>
                    </a:pathLst>
                  </a:custGeom>
                  <a:noFill/>
                  <a:ln w="28575">
                    <a:solidFill>
                      <a:schemeClr val="accent1"/>
                    </a:solidFill>
                    <a:miter lim="800000"/>
                    <a:headEnd/>
                    <a:tailEnd/>
                  </a:ln>
                  <a:extLst>
                    <a:ext uri="{909E8E84-426E-40DD-AFC4-6F175D3DCCD1}">
                      <a14:hiddenFill xmlns:a14="http://schemas.microsoft.com/office/drawing/2010/main">
                        <a:solidFill>
                          <a:srgbClr val="FFFFFF"/>
                        </a:solidFill>
                      </a14:hiddenFill>
                    </a:ext>
                  </a:extLst>
                </p:spPr>
                <p:txBody>
                  <a:bodyPr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1" i="0" u="none" strike="noStrike" kern="1200" cap="none" spc="0" normalizeH="0" baseline="0" noProof="0" dirty="0">
                      <a:ln>
                        <a:noFill/>
                      </a:ln>
                      <a:solidFill>
                        <a:srgbClr val="FFFFFF"/>
                      </a:solidFill>
                      <a:effectLst/>
                      <a:uLnTx/>
                      <a:uFillTx/>
                      <a:latin typeface="Arial" panose="020B0604020202020204" pitchFamily="34" charset="0"/>
                      <a:ea typeface="MS PGothic" panose="020B0600070205080204" pitchFamily="34" charset="-128"/>
                      <a:cs typeface="Arial" panose="020B0604020202020204" pitchFamily="34" charset="0"/>
                    </a:endParaRPr>
                  </a:p>
                </p:txBody>
              </p:sp>
              <p:sp>
                <p:nvSpPr>
                  <p:cNvPr id="177" name="Freeform: Shape 715">
                    <a:extLst>
                      <a:ext uri="{FF2B5EF4-FFF2-40B4-BE49-F238E27FC236}">
                        <a16:creationId xmlns:a16="http://schemas.microsoft.com/office/drawing/2014/main" id="{DD4AA2B7-BE48-4F1C-8C69-2D44496B1E07}"/>
                      </a:ext>
                    </a:extLst>
                  </p:cNvPr>
                  <p:cNvSpPr>
                    <a:spLocks/>
                  </p:cNvSpPr>
                  <p:nvPr/>
                </p:nvSpPr>
                <p:spPr bwMode="auto">
                  <a:xfrm>
                    <a:off x="5676900" y="3605213"/>
                    <a:ext cx="828675" cy="338137"/>
                  </a:xfrm>
                  <a:custGeom>
                    <a:avLst/>
                    <a:gdLst>
                      <a:gd name="T0" fmla="*/ 828675 w 828675"/>
                      <a:gd name="T1" fmla="*/ 338137 h 338137"/>
                      <a:gd name="T2" fmla="*/ 719138 w 828675"/>
                      <a:gd name="T3" fmla="*/ 338137 h 338137"/>
                      <a:gd name="T4" fmla="*/ 719138 w 828675"/>
                      <a:gd name="T5" fmla="*/ 304800 h 338137"/>
                      <a:gd name="T6" fmla="*/ 619125 w 828675"/>
                      <a:gd name="T7" fmla="*/ 304800 h 338137"/>
                      <a:gd name="T8" fmla="*/ 619125 w 828675"/>
                      <a:gd name="T9" fmla="*/ 257175 h 338137"/>
                      <a:gd name="T10" fmla="*/ 538163 w 828675"/>
                      <a:gd name="T11" fmla="*/ 257175 h 338137"/>
                      <a:gd name="T12" fmla="*/ 538163 w 828675"/>
                      <a:gd name="T13" fmla="*/ 214312 h 338137"/>
                      <a:gd name="T14" fmla="*/ 457200 w 828675"/>
                      <a:gd name="T15" fmla="*/ 214312 h 338137"/>
                      <a:gd name="T16" fmla="*/ 457200 w 828675"/>
                      <a:gd name="T17" fmla="*/ 176212 h 338137"/>
                      <a:gd name="T18" fmla="*/ 357188 w 828675"/>
                      <a:gd name="T19" fmla="*/ 176212 h 338137"/>
                      <a:gd name="T20" fmla="*/ 357188 w 828675"/>
                      <a:gd name="T21" fmla="*/ 157162 h 338137"/>
                      <a:gd name="T22" fmla="*/ 276225 w 828675"/>
                      <a:gd name="T23" fmla="*/ 157162 h 338137"/>
                      <a:gd name="T24" fmla="*/ 276225 w 828675"/>
                      <a:gd name="T25" fmla="*/ 80962 h 338137"/>
                      <a:gd name="T26" fmla="*/ 104775 w 828675"/>
                      <a:gd name="T27" fmla="*/ 80962 h 338137"/>
                      <a:gd name="T28" fmla="*/ 104775 w 828675"/>
                      <a:gd name="T29" fmla="*/ 52387 h 338137"/>
                      <a:gd name="T30" fmla="*/ 0 w 828675"/>
                      <a:gd name="T31" fmla="*/ 52387 h 338137"/>
                      <a:gd name="T32" fmla="*/ 0 w 828675"/>
                      <a:gd name="T33" fmla="*/ 0 h 338137"/>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828675" h="338137">
                        <a:moveTo>
                          <a:pt x="828675" y="338137"/>
                        </a:moveTo>
                        <a:lnTo>
                          <a:pt x="719138" y="338137"/>
                        </a:lnTo>
                        <a:lnTo>
                          <a:pt x="719138" y="304800"/>
                        </a:lnTo>
                        <a:lnTo>
                          <a:pt x="619125" y="304800"/>
                        </a:lnTo>
                        <a:lnTo>
                          <a:pt x="619125" y="257175"/>
                        </a:lnTo>
                        <a:lnTo>
                          <a:pt x="538163" y="257175"/>
                        </a:lnTo>
                        <a:lnTo>
                          <a:pt x="538163" y="214312"/>
                        </a:lnTo>
                        <a:lnTo>
                          <a:pt x="457200" y="214312"/>
                        </a:lnTo>
                        <a:lnTo>
                          <a:pt x="457200" y="176212"/>
                        </a:lnTo>
                        <a:lnTo>
                          <a:pt x="357188" y="176212"/>
                        </a:lnTo>
                        <a:lnTo>
                          <a:pt x="357188" y="157162"/>
                        </a:lnTo>
                        <a:lnTo>
                          <a:pt x="276225" y="157162"/>
                        </a:lnTo>
                        <a:lnTo>
                          <a:pt x="276225" y="80962"/>
                        </a:lnTo>
                        <a:lnTo>
                          <a:pt x="104775" y="80962"/>
                        </a:lnTo>
                        <a:lnTo>
                          <a:pt x="104775" y="52387"/>
                        </a:lnTo>
                        <a:lnTo>
                          <a:pt x="0" y="52387"/>
                        </a:lnTo>
                        <a:lnTo>
                          <a:pt x="0" y="0"/>
                        </a:lnTo>
                      </a:path>
                    </a:pathLst>
                  </a:custGeom>
                  <a:noFill/>
                  <a:ln w="28575">
                    <a:solidFill>
                      <a:schemeClr val="accent1"/>
                    </a:solidFill>
                    <a:miter lim="800000"/>
                    <a:headEnd/>
                    <a:tailEnd/>
                  </a:ln>
                  <a:extLst>
                    <a:ext uri="{909E8E84-426E-40DD-AFC4-6F175D3DCCD1}">
                      <a14:hiddenFill xmlns:a14="http://schemas.microsoft.com/office/drawing/2010/main">
                        <a:solidFill>
                          <a:srgbClr val="FFFFFF"/>
                        </a:solidFill>
                      </a14:hiddenFill>
                    </a:ext>
                  </a:extLst>
                </p:spPr>
                <p:txBody>
                  <a:bodyPr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1" i="0" u="none" strike="noStrike" kern="1200" cap="none" spc="0" normalizeH="0" baseline="0" noProof="0" dirty="0">
                      <a:ln>
                        <a:noFill/>
                      </a:ln>
                      <a:solidFill>
                        <a:srgbClr val="FFFFFF"/>
                      </a:solidFill>
                      <a:effectLst/>
                      <a:uLnTx/>
                      <a:uFillTx/>
                      <a:latin typeface="Arial" panose="020B0604020202020204" pitchFamily="34" charset="0"/>
                      <a:ea typeface="MS PGothic" panose="020B0600070205080204" pitchFamily="34" charset="-128"/>
                      <a:cs typeface="Arial" panose="020B0604020202020204" pitchFamily="34" charset="0"/>
                    </a:endParaRPr>
                  </a:p>
                </p:txBody>
              </p:sp>
              <p:sp>
                <p:nvSpPr>
                  <p:cNvPr id="178" name="Freeform: Shape 716">
                    <a:extLst>
                      <a:ext uri="{FF2B5EF4-FFF2-40B4-BE49-F238E27FC236}">
                        <a16:creationId xmlns:a16="http://schemas.microsoft.com/office/drawing/2014/main" id="{4173E484-EFD3-4974-A19E-98E0E671D4F6}"/>
                      </a:ext>
                    </a:extLst>
                  </p:cNvPr>
                  <p:cNvSpPr>
                    <a:spLocks/>
                  </p:cNvSpPr>
                  <p:nvPr/>
                </p:nvSpPr>
                <p:spPr bwMode="auto">
                  <a:xfrm>
                    <a:off x="3867150" y="2228850"/>
                    <a:ext cx="1828800" cy="1395413"/>
                  </a:xfrm>
                  <a:custGeom>
                    <a:avLst/>
                    <a:gdLst>
                      <a:gd name="T0" fmla="*/ 1828800 w 1828800"/>
                      <a:gd name="T1" fmla="*/ 1395413 h 1395413"/>
                      <a:gd name="T2" fmla="*/ 1714500 w 1828800"/>
                      <a:gd name="T3" fmla="*/ 1395413 h 1395413"/>
                      <a:gd name="T4" fmla="*/ 1714500 w 1828800"/>
                      <a:gd name="T5" fmla="*/ 1338263 h 1395413"/>
                      <a:gd name="T6" fmla="*/ 1662113 w 1828800"/>
                      <a:gd name="T7" fmla="*/ 1338263 h 1395413"/>
                      <a:gd name="T8" fmla="*/ 1662113 w 1828800"/>
                      <a:gd name="T9" fmla="*/ 1295400 h 1395413"/>
                      <a:gd name="T10" fmla="*/ 1557338 w 1828800"/>
                      <a:gd name="T11" fmla="*/ 1295400 h 1395413"/>
                      <a:gd name="T12" fmla="*/ 1557338 w 1828800"/>
                      <a:gd name="T13" fmla="*/ 1233488 h 1395413"/>
                      <a:gd name="T14" fmla="*/ 1481138 w 1828800"/>
                      <a:gd name="T15" fmla="*/ 1233488 h 1395413"/>
                      <a:gd name="T16" fmla="*/ 1481138 w 1828800"/>
                      <a:gd name="T17" fmla="*/ 1185863 h 1395413"/>
                      <a:gd name="T18" fmla="*/ 1390650 w 1828800"/>
                      <a:gd name="T19" fmla="*/ 1185863 h 1395413"/>
                      <a:gd name="T20" fmla="*/ 1390650 w 1828800"/>
                      <a:gd name="T21" fmla="*/ 1138238 h 1395413"/>
                      <a:gd name="T22" fmla="*/ 1309688 w 1828800"/>
                      <a:gd name="T23" fmla="*/ 1138238 h 1395413"/>
                      <a:gd name="T24" fmla="*/ 1309688 w 1828800"/>
                      <a:gd name="T25" fmla="*/ 1100138 h 1395413"/>
                      <a:gd name="T26" fmla="*/ 1247775 w 1828800"/>
                      <a:gd name="T27" fmla="*/ 1100138 h 1395413"/>
                      <a:gd name="T28" fmla="*/ 1247775 w 1828800"/>
                      <a:gd name="T29" fmla="*/ 1066800 h 1395413"/>
                      <a:gd name="T30" fmla="*/ 1181100 w 1828800"/>
                      <a:gd name="T31" fmla="*/ 1066800 h 1395413"/>
                      <a:gd name="T32" fmla="*/ 1181100 w 1828800"/>
                      <a:gd name="T33" fmla="*/ 1014413 h 1395413"/>
                      <a:gd name="T34" fmla="*/ 1133475 w 1828800"/>
                      <a:gd name="T35" fmla="*/ 1014413 h 1395413"/>
                      <a:gd name="T36" fmla="*/ 1133475 w 1828800"/>
                      <a:gd name="T37" fmla="*/ 966788 h 1395413"/>
                      <a:gd name="T38" fmla="*/ 1085850 w 1828800"/>
                      <a:gd name="T39" fmla="*/ 966788 h 1395413"/>
                      <a:gd name="T40" fmla="*/ 1000125 w 1828800"/>
                      <a:gd name="T41" fmla="*/ 966788 h 1395413"/>
                      <a:gd name="T42" fmla="*/ 1000125 w 1828800"/>
                      <a:gd name="T43" fmla="*/ 914400 h 1395413"/>
                      <a:gd name="T44" fmla="*/ 919163 w 1828800"/>
                      <a:gd name="T45" fmla="*/ 914400 h 1395413"/>
                      <a:gd name="T46" fmla="*/ 919163 w 1828800"/>
                      <a:gd name="T47" fmla="*/ 862013 h 1395413"/>
                      <a:gd name="T48" fmla="*/ 881063 w 1828800"/>
                      <a:gd name="T49" fmla="*/ 862013 h 1395413"/>
                      <a:gd name="T50" fmla="*/ 881063 w 1828800"/>
                      <a:gd name="T51" fmla="*/ 804863 h 1395413"/>
                      <a:gd name="T52" fmla="*/ 776288 w 1828800"/>
                      <a:gd name="T53" fmla="*/ 804863 h 1395413"/>
                      <a:gd name="T54" fmla="*/ 776288 w 1828800"/>
                      <a:gd name="T55" fmla="*/ 752475 h 1395413"/>
                      <a:gd name="T56" fmla="*/ 723900 w 1828800"/>
                      <a:gd name="T57" fmla="*/ 752475 h 1395413"/>
                      <a:gd name="T58" fmla="*/ 723900 w 1828800"/>
                      <a:gd name="T59" fmla="*/ 714375 h 1395413"/>
                      <a:gd name="T60" fmla="*/ 666750 w 1828800"/>
                      <a:gd name="T61" fmla="*/ 714375 h 1395413"/>
                      <a:gd name="T62" fmla="*/ 666750 w 1828800"/>
                      <a:gd name="T63" fmla="*/ 623888 h 1395413"/>
                      <a:gd name="T64" fmla="*/ 600075 w 1828800"/>
                      <a:gd name="T65" fmla="*/ 623888 h 1395413"/>
                      <a:gd name="T66" fmla="*/ 600075 w 1828800"/>
                      <a:gd name="T67" fmla="*/ 571500 h 1395413"/>
                      <a:gd name="T68" fmla="*/ 533400 w 1828800"/>
                      <a:gd name="T69" fmla="*/ 571500 h 1395413"/>
                      <a:gd name="T70" fmla="*/ 533400 w 1828800"/>
                      <a:gd name="T71" fmla="*/ 528638 h 1395413"/>
                      <a:gd name="T72" fmla="*/ 490538 w 1828800"/>
                      <a:gd name="T73" fmla="*/ 528638 h 1395413"/>
                      <a:gd name="T74" fmla="*/ 490538 w 1828800"/>
                      <a:gd name="T75" fmla="*/ 504825 h 1395413"/>
                      <a:gd name="T76" fmla="*/ 438150 w 1828800"/>
                      <a:gd name="T77" fmla="*/ 504825 h 1395413"/>
                      <a:gd name="T78" fmla="*/ 438150 w 1828800"/>
                      <a:gd name="T79" fmla="*/ 457200 h 1395413"/>
                      <a:gd name="T80" fmla="*/ 390525 w 1828800"/>
                      <a:gd name="T81" fmla="*/ 457200 h 1395413"/>
                      <a:gd name="T82" fmla="*/ 390525 w 1828800"/>
                      <a:gd name="T83" fmla="*/ 381000 h 1395413"/>
                      <a:gd name="T84" fmla="*/ 314325 w 1828800"/>
                      <a:gd name="T85" fmla="*/ 381000 h 1395413"/>
                      <a:gd name="T86" fmla="*/ 314325 w 1828800"/>
                      <a:gd name="T87" fmla="*/ 314325 h 1395413"/>
                      <a:gd name="T88" fmla="*/ 252413 w 1828800"/>
                      <a:gd name="T89" fmla="*/ 314325 h 1395413"/>
                      <a:gd name="T90" fmla="*/ 252413 w 1828800"/>
                      <a:gd name="T91" fmla="*/ 261938 h 1395413"/>
                      <a:gd name="T92" fmla="*/ 209550 w 1828800"/>
                      <a:gd name="T93" fmla="*/ 261938 h 1395413"/>
                      <a:gd name="T94" fmla="*/ 209550 w 1828800"/>
                      <a:gd name="T95" fmla="*/ 190500 h 1395413"/>
                      <a:gd name="T96" fmla="*/ 147638 w 1828800"/>
                      <a:gd name="T97" fmla="*/ 190500 h 1395413"/>
                      <a:gd name="T98" fmla="*/ 147638 w 1828800"/>
                      <a:gd name="T99" fmla="*/ 114300 h 1395413"/>
                      <a:gd name="T100" fmla="*/ 90488 w 1828800"/>
                      <a:gd name="T101" fmla="*/ 114300 h 1395413"/>
                      <a:gd name="T102" fmla="*/ 90488 w 1828800"/>
                      <a:gd name="T103" fmla="*/ 66675 h 1395413"/>
                      <a:gd name="T104" fmla="*/ 52388 w 1828800"/>
                      <a:gd name="T105" fmla="*/ 66675 h 1395413"/>
                      <a:gd name="T106" fmla="*/ 52388 w 1828800"/>
                      <a:gd name="T107" fmla="*/ 0 h 1395413"/>
                      <a:gd name="T108" fmla="*/ 0 w 1828800"/>
                      <a:gd name="T109" fmla="*/ 0 h 1395413"/>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1828800" h="1395413">
                        <a:moveTo>
                          <a:pt x="1828800" y="1395413"/>
                        </a:moveTo>
                        <a:lnTo>
                          <a:pt x="1714500" y="1395413"/>
                        </a:lnTo>
                        <a:lnTo>
                          <a:pt x="1714500" y="1338263"/>
                        </a:lnTo>
                        <a:lnTo>
                          <a:pt x="1662113" y="1338263"/>
                        </a:lnTo>
                        <a:lnTo>
                          <a:pt x="1662113" y="1295400"/>
                        </a:lnTo>
                        <a:lnTo>
                          <a:pt x="1557338" y="1295400"/>
                        </a:lnTo>
                        <a:lnTo>
                          <a:pt x="1557338" y="1233488"/>
                        </a:lnTo>
                        <a:lnTo>
                          <a:pt x="1481138" y="1233488"/>
                        </a:lnTo>
                        <a:lnTo>
                          <a:pt x="1481138" y="1185863"/>
                        </a:lnTo>
                        <a:lnTo>
                          <a:pt x="1390650" y="1185863"/>
                        </a:lnTo>
                        <a:lnTo>
                          <a:pt x="1390650" y="1138238"/>
                        </a:lnTo>
                        <a:lnTo>
                          <a:pt x="1309688" y="1138238"/>
                        </a:lnTo>
                        <a:lnTo>
                          <a:pt x="1309688" y="1100138"/>
                        </a:lnTo>
                        <a:lnTo>
                          <a:pt x="1247775" y="1100138"/>
                        </a:lnTo>
                        <a:lnTo>
                          <a:pt x="1247775" y="1066800"/>
                        </a:lnTo>
                        <a:lnTo>
                          <a:pt x="1181100" y="1066800"/>
                        </a:lnTo>
                        <a:lnTo>
                          <a:pt x="1181100" y="1014413"/>
                        </a:lnTo>
                        <a:lnTo>
                          <a:pt x="1133475" y="1014413"/>
                        </a:lnTo>
                        <a:lnTo>
                          <a:pt x="1133475" y="966788"/>
                        </a:lnTo>
                        <a:lnTo>
                          <a:pt x="1085850" y="966788"/>
                        </a:lnTo>
                        <a:lnTo>
                          <a:pt x="1000125" y="966788"/>
                        </a:lnTo>
                        <a:lnTo>
                          <a:pt x="1000125" y="914400"/>
                        </a:lnTo>
                        <a:lnTo>
                          <a:pt x="919163" y="914400"/>
                        </a:lnTo>
                        <a:lnTo>
                          <a:pt x="919163" y="862013"/>
                        </a:lnTo>
                        <a:lnTo>
                          <a:pt x="881063" y="862013"/>
                        </a:lnTo>
                        <a:lnTo>
                          <a:pt x="881063" y="804863"/>
                        </a:lnTo>
                        <a:lnTo>
                          <a:pt x="776288" y="804863"/>
                        </a:lnTo>
                        <a:lnTo>
                          <a:pt x="776288" y="752475"/>
                        </a:lnTo>
                        <a:lnTo>
                          <a:pt x="723900" y="752475"/>
                        </a:lnTo>
                        <a:lnTo>
                          <a:pt x="723900" y="714375"/>
                        </a:lnTo>
                        <a:lnTo>
                          <a:pt x="666750" y="714375"/>
                        </a:lnTo>
                        <a:lnTo>
                          <a:pt x="666750" y="623888"/>
                        </a:lnTo>
                        <a:lnTo>
                          <a:pt x="600075" y="623888"/>
                        </a:lnTo>
                        <a:lnTo>
                          <a:pt x="600075" y="571500"/>
                        </a:lnTo>
                        <a:lnTo>
                          <a:pt x="533400" y="571500"/>
                        </a:lnTo>
                        <a:lnTo>
                          <a:pt x="533400" y="528638"/>
                        </a:lnTo>
                        <a:lnTo>
                          <a:pt x="490538" y="528638"/>
                        </a:lnTo>
                        <a:lnTo>
                          <a:pt x="490538" y="504825"/>
                        </a:lnTo>
                        <a:lnTo>
                          <a:pt x="438150" y="504825"/>
                        </a:lnTo>
                        <a:lnTo>
                          <a:pt x="438150" y="457200"/>
                        </a:lnTo>
                        <a:lnTo>
                          <a:pt x="390525" y="457200"/>
                        </a:lnTo>
                        <a:lnTo>
                          <a:pt x="390525" y="381000"/>
                        </a:lnTo>
                        <a:lnTo>
                          <a:pt x="314325" y="381000"/>
                        </a:lnTo>
                        <a:lnTo>
                          <a:pt x="314325" y="314325"/>
                        </a:lnTo>
                        <a:lnTo>
                          <a:pt x="252413" y="314325"/>
                        </a:lnTo>
                        <a:lnTo>
                          <a:pt x="252413" y="261938"/>
                        </a:lnTo>
                        <a:lnTo>
                          <a:pt x="209550" y="261938"/>
                        </a:lnTo>
                        <a:lnTo>
                          <a:pt x="209550" y="190500"/>
                        </a:lnTo>
                        <a:lnTo>
                          <a:pt x="147638" y="190500"/>
                        </a:lnTo>
                        <a:lnTo>
                          <a:pt x="147638" y="114300"/>
                        </a:lnTo>
                        <a:lnTo>
                          <a:pt x="90488" y="114300"/>
                        </a:lnTo>
                        <a:lnTo>
                          <a:pt x="90488" y="66675"/>
                        </a:lnTo>
                        <a:lnTo>
                          <a:pt x="52388" y="66675"/>
                        </a:lnTo>
                        <a:lnTo>
                          <a:pt x="52388" y="0"/>
                        </a:lnTo>
                        <a:lnTo>
                          <a:pt x="0" y="0"/>
                        </a:lnTo>
                      </a:path>
                    </a:pathLst>
                  </a:custGeom>
                  <a:noFill/>
                  <a:ln w="28575">
                    <a:solidFill>
                      <a:schemeClr val="accent1"/>
                    </a:solidFill>
                    <a:miter lim="800000"/>
                    <a:headEnd/>
                    <a:tailEnd/>
                  </a:ln>
                  <a:extLst>
                    <a:ext uri="{909E8E84-426E-40DD-AFC4-6F175D3DCCD1}">
                      <a14:hiddenFill xmlns:a14="http://schemas.microsoft.com/office/drawing/2010/main">
                        <a:solidFill>
                          <a:srgbClr val="FFFFFF"/>
                        </a:solidFill>
                      </a14:hiddenFill>
                    </a:ext>
                  </a:extLst>
                </p:spPr>
                <p:txBody>
                  <a:bodyPr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1" i="0" u="none" strike="noStrike" kern="1200" cap="none" spc="0" normalizeH="0" baseline="0" noProof="0" dirty="0">
                      <a:ln>
                        <a:noFill/>
                      </a:ln>
                      <a:solidFill>
                        <a:srgbClr val="FFFFFF"/>
                      </a:solidFill>
                      <a:effectLst/>
                      <a:uLnTx/>
                      <a:uFillTx/>
                      <a:latin typeface="Arial" panose="020B0604020202020204" pitchFamily="34" charset="0"/>
                      <a:ea typeface="MS PGothic" panose="020B0600070205080204" pitchFamily="34" charset="-128"/>
                      <a:cs typeface="Arial" panose="020B0604020202020204" pitchFamily="34" charset="0"/>
                    </a:endParaRPr>
                  </a:p>
                </p:txBody>
              </p:sp>
            </p:grpSp>
            <p:grpSp>
              <p:nvGrpSpPr>
                <p:cNvPr id="104" name="Group 600">
                  <a:extLst>
                    <a:ext uri="{FF2B5EF4-FFF2-40B4-BE49-F238E27FC236}">
                      <a16:creationId xmlns:a16="http://schemas.microsoft.com/office/drawing/2014/main" id="{DF420752-F367-4E32-A1D2-19562A4351D5}"/>
                    </a:ext>
                  </a:extLst>
                </p:cNvPr>
                <p:cNvGrpSpPr>
                  <a:grpSpLocks/>
                </p:cNvGrpSpPr>
                <p:nvPr/>
              </p:nvGrpSpPr>
              <p:grpSpPr bwMode="auto">
                <a:xfrm>
                  <a:off x="1086881" y="2677603"/>
                  <a:ext cx="4841205" cy="2136710"/>
                  <a:chOff x="3497873" y="1737215"/>
                  <a:chExt cx="5072061" cy="2566987"/>
                </a:xfrm>
              </p:grpSpPr>
              <p:sp>
                <p:nvSpPr>
                  <p:cNvPr id="105" name="Oval 601">
                    <a:extLst>
                      <a:ext uri="{FF2B5EF4-FFF2-40B4-BE49-F238E27FC236}">
                        <a16:creationId xmlns:a16="http://schemas.microsoft.com/office/drawing/2014/main" id="{783FF92A-E8C9-48F4-A99F-2FDC6F22AF26}"/>
                      </a:ext>
                    </a:extLst>
                  </p:cNvPr>
                  <p:cNvSpPr>
                    <a:spLocks noChangeArrowheads="1"/>
                  </p:cNvSpPr>
                  <p:nvPr/>
                </p:nvSpPr>
                <p:spPr bwMode="auto">
                  <a:xfrm>
                    <a:off x="8484209" y="4213715"/>
                    <a:ext cx="85725" cy="85725"/>
                  </a:xfrm>
                  <a:prstGeom prst="ellipse">
                    <a:avLst/>
                  </a:prstGeom>
                  <a:noFill/>
                  <a:ln w="9525">
                    <a:solidFill>
                      <a:schemeClr val="accent1"/>
                    </a:solidFill>
                    <a:miter lim="800000"/>
                    <a:headEnd/>
                    <a:tailEnd/>
                  </a:ln>
                  <a:extLst>
                    <a:ext uri="{909E8E84-426E-40DD-AFC4-6F175D3DCCD1}">
                      <a14:hiddenFill xmlns:a14="http://schemas.microsoft.com/office/drawing/2010/main">
                        <a:solidFill>
                          <a:srgbClr val="FFFFFF"/>
                        </a:solidFill>
                      </a14:hiddenFill>
                    </a:ext>
                  </a:extLst>
                </p:spPr>
                <p:txBody>
                  <a:bodyPr wrap="none" anchor="ctr">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altLang="en-US" sz="1400" b="0" i="0" u="none" strike="noStrike" kern="1200" cap="none" spc="0" normalizeH="0" baseline="0" noProof="0" dirty="0">
                      <a:ln>
                        <a:noFill/>
                      </a:ln>
                      <a:solidFill>
                        <a:srgbClr val="CDCDCF"/>
                      </a:solidFill>
                      <a:effectLst/>
                      <a:uLnTx/>
                      <a:uFillTx/>
                      <a:latin typeface="Arial" panose="020B0604020202020204" pitchFamily="34" charset="0"/>
                      <a:ea typeface="MS PGothic" panose="020B0600070205080204" pitchFamily="34" charset="-128"/>
                      <a:cs typeface="Arial" panose="020B0604020202020204" pitchFamily="34" charset="0"/>
                    </a:endParaRPr>
                  </a:p>
                </p:txBody>
              </p:sp>
              <p:sp>
                <p:nvSpPr>
                  <p:cNvPr id="106" name="Oval 602">
                    <a:extLst>
                      <a:ext uri="{FF2B5EF4-FFF2-40B4-BE49-F238E27FC236}">
                        <a16:creationId xmlns:a16="http://schemas.microsoft.com/office/drawing/2014/main" id="{8CE8660D-FBBF-4999-B629-D84B32827BE0}"/>
                      </a:ext>
                    </a:extLst>
                  </p:cNvPr>
                  <p:cNvSpPr>
                    <a:spLocks noChangeArrowheads="1"/>
                  </p:cNvSpPr>
                  <p:nvPr/>
                </p:nvSpPr>
                <p:spPr bwMode="auto">
                  <a:xfrm>
                    <a:off x="3497873" y="1737215"/>
                    <a:ext cx="85725" cy="85725"/>
                  </a:xfrm>
                  <a:prstGeom prst="ellipse">
                    <a:avLst/>
                  </a:prstGeom>
                  <a:noFill/>
                  <a:ln w="9525">
                    <a:solidFill>
                      <a:schemeClr val="accent1"/>
                    </a:solidFill>
                    <a:miter lim="800000"/>
                    <a:headEnd/>
                    <a:tailEnd/>
                  </a:ln>
                  <a:extLst>
                    <a:ext uri="{909E8E84-426E-40DD-AFC4-6F175D3DCCD1}">
                      <a14:hiddenFill xmlns:a14="http://schemas.microsoft.com/office/drawing/2010/main">
                        <a:solidFill>
                          <a:srgbClr val="FFFFFF"/>
                        </a:solidFill>
                      </a14:hiddenFill>
                    </a:ext>
                  </a:extLst>
                </p:spPr>
                <p:txBody>
                  <a:bodyPr wrap="none" anchor="ctr">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altLang="en-US" sz="1400" b="0" i="0" u="none" strike="noStrike" kern="1200" cap="none" spc="0" normalizeH="0" baseline="0" noProof="0" dirty="0">
                      <a:ln>
                        <a:noFill/>
                      </a:ln>
                      <a:solidFill>
                        <a:srgbClr val="CDCDCF"/>
                      </a:solidFill>
                      <a:effectLst/>
                      <a:uLnTx/>
                      <a:uFillTx/>
                      <a:latin typeface="Arial" panose="020B0604020202020204" pitchFamily="34" charset="0"/>
                      <a:ea typeface="MS PGothic" panose="020B0600070205080204" pitchFamily="34" charset="-128"/>
                      <a:cs typeface="Arial" panose="020B0604020202020204" pitchFamily="34" charset="0"/>
                    </a:endParaRPr>
                  </a:p>
                </p:txBody>
              </p:sp>
              <p:sp>
                <p:nvSpPr>
                  <p:cNvPr id="107" name="Oval 603">
                    <a:extLst>
                      <a:ext uri="{FF2B5EF4-FFF2-40B4-BE49-F238E27FC236}">
                        <a16:creationId xmlns:a16="http://schemas.microsoft.com/office/drawing/2014/main" id="{E04EE1BC-F4BA-4929-9BF2-1D81E2BEB734}"/>
                      </a:ext>
                    </a:extLst>
                  </p:cNvPr>
                  <p:cNvSpPr>
                    <a:spLocks noChangeArrowheads="1"/>
                  </p:cNvSpPr>
                  <p:nvPr/>
                </p:nvSpPr>
                <p:spPr bwMode="auto">
                  <a:xfrm>
                    <a:off x="3545497" y="1784839"/>
                    <a:ext cx="85725" cy="85725"/>
                  </a:xfrm>
                  <a:prstGeom prst="ellipse">
                    <a:avLst/>
                  </a:prstGeom>
                  <a:noFill/>
                  <a:ln w="9525">
                    <a:solidFill>
                      <a:schemeClr val="accent1"/>
                    </a:solidFill>
                    <a:miter lim="800000"/>
                    <a:headEnd/>
                    <a:tailEnd/>
                  </a:ln>
                  <a:extLst>
                    <a:ext uri="{909E8E84-426E-40DD-AFC4-6F175D3DCCD1}">
                      <a14:hiddenFill xmlns:a14="http://schemas.microsoft.com/office/drawing/2010/main">
                        <a:solidFill>
                          <a:srgbClr val="FFFFFF"/>
                        </a:solidFill>
                      </a14:hiddenFill>
                    </a:ext>
                  </a:extLst>
                </p:spPr>
                <p:txBody>
                  <a:bodyPr wrap="none" anchor="ctr">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altLang="en-US" sz="1400" b="0" i="0" u="none" strike="noStrike" kern="1200" cap="none" spc="0" normalizeH="0" baseline="0" noProof="0" dirty="0">
                      <a:ln>
                        <a:noFill/>
                      </a:ln>
                      <a:solidFill>
                        <a:srgbClr val="CDCDCF"/>
                      </a:solidFill>
                      <a:effectLst/>
                      <a:uLnTx/>
                      <a:uFillTx/>
                      <a:latin typeface="Arial" panose="020B0604020202020204" pitchFamily="34" charset="0"/>
                      <a:ea typeface="MS PGothic" panose="020B0600070205080204" pitchFamily="34" charset="-128"/>
                      <a:cs typeface="Arial" panose="020B0604020202020204" pitchFamily="34" charset="0"/>
                    </a:endParaRPr>
                  </a:p>
                </p:txBody>
              </p:sp>
              <p:sp>
                <p:nvSpPr>
                  <p:cNvPr id="108" name="Oval 604">
                    <a:extLst>
                      <a:ext uri="{FF2B5EF4-FFF2-40B4-BE49-F238E27FC236}">
                        <a16:creationId xmlns:a16="http://schemas.microsoft.com/office/drawing/2014/main" id="{BF22AF3A-27F1-4F74-9BDC-BF30189D7E7D}"/>
                      </a:ext>
                    </a:extLst>
                  </p:cNvPr>
                  <p:cNvSpPr>
                    <a:spLocks noChangeArrowheads="1"/>
                  </p:cNvSpPr>
                  <p:nvPr/>
                </p:nvSpPr>
                <p:spPr bwMode="auto">
                  <a:xfrm>
                    <a:off x="3564547" y="1827703"/>
                    <a:ext cx="85725" cy="85725"/>
                  </a:xfrm>
                  <a:prstGeom prst="ellipse">
                    <a:avLst/>
                  </a:prstGeom>
                  <a:noFill/>
                  <a:ln w="9525">
                    <a:solidFill>
                      <a:schemeClr val="accent1"/>
                    </a:solidFill>
                    <a:miter lim="800000"/>
                    <a:headEnd/>
                    <a:tailEnd/>
                  </a:ln>
                  <a:extLst>
                    <a:ext uri="{909E8E84-426E-40DD-AFC4-6F175D3DCCD1}">
                      <a14:hiddenFill xmlns:a14="http://schemas.microsoft.com/office/drawing/2010/main">
                        <a:solidFill>
                          <a:srgbClr val="FFFFFF"/>
                        </a:solidFill>
                      </a14:hiddenFill>
                    </a:ext>
                  </a:extLst>
                </p:spPr>
                <p:txBody>
                  <a:bodyPr wrap="none" anchor="ctr">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altLang="en-US" sz="1400" b="0" i="0" u="none" strike="noStrike" kern="1200" cap="none" spc="0" normalizeH="0" baseline="0" noProof="0" dirty="0">
                      <a:ln>
                        <a:noFill/>
                      </a:ln>
                      <a:solidFill>
                        <a:srgbClr val="CDCDCF"/>
                      </a:solidFill>
                      <a:effectLst/>
                      <a:uLnTx/>
                      <a:uFillTx/>
                      <a:latin typeface="Arial" panose="020B0604020202020204" pitchFamily="34" charset="0"/>
                      <a:ea typeface="MS PGothic" panose="020B0600070205080204" pitchFamily="34" charset="-128"/>
                      <a:cs typeface="Arial" panose="020B0604020202020204" pitchFamily="34" charset="0"/>
                    </a:endParaRPr>
                  </a:p>
                </p:txBody>
              </p:sp>
              <p:sp>
                <p:nvSpPr>
                  <p:cNvPr id="109" name="Oval 605">
                    <a:extLst>
                      <a:ext uri="{FF2B5EF4-FFF2-40B4-BE49-F238E27FC236}">
                        <a16:creationId xmlns:a16="http://schemas.microsoft.com/office/drawing/2014/main" id="{3ED31F30-16B4-442C-97BA-F64EC49A2DE6}"/>
                      </a:ext>
                    </a:extLst>
                  </p:cNvPr>
                  <p:cNvSpPr>
                    <a:spLocks noChangeArrowheads="1"/>
                  </p:cNvSpPr>
                  <p:nvPr/>
                </p:nvSpPr>
                <p:spPr bwMode="auto">
                  <a:xfrm>
                    <a:off x="3631222" y="1894376"/>
                    <a:ext cx="85725" cy="85725"/>
                  </a:xfrm>
                  <a:prstGeom prst="ellipse">
                    <a:avLst/>
                  </a:prstGeom>
                  <a:noFill/>
                  <a:ln w="9525">
                    <a:solidFill>
                      <a:schemeClr val="accent1"/>
                    </a:solidFill>
                    <a:miter lim="800000"/>
                    <a:headEnd/>
                    <a:tailEnd/>
                  </a:ln>
                  <a:extLst>
                    <a:ext uri="{909E8E84-426E-40DD-AFC4-6F175D3DCCD1}">
                      <a14:hiddenFill xmlns:a14="http://schemas.microsoft.com/office/drawing/2010/main">
                        <a:solidFill>
                          <a:srgbClr val="FFFFFF"/>
                        </a:solidFill>
                      </a14:hiddenFill>
                    </a:ext>
                  </a:extLst>
                </p:spPr>
                <p:txBody>
                  <a:bodyPr wrap="none" anchor="ctr">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altLang="en-US" sz="1400" b="0" i="0" u="none" strike="noStrike" kern="1200" cap="none" spc="0" normalizeH="0" baseline="0" noProof="0" dirty="0">
                      <a:ln>
                        <a:noFill/>
                      </a:ln>
                      <a:solidFill>
                        <a:srgbClr val="CDCDCF"/>
                      </a:solidFill>
                      <a:effectLst/>
                      <a:uLnTx/>
                      <a:uFillTx/>
                      <a:latin typeface="Arial" panose="020B0604020202020204" pitchFamily="34" charset="0"/>
                      <a:ea typeface="MS PGothic" panose="020B0600070205080204" pitchFamily="34" charset="-128"/>
                      <a:cs typeface="Arial" panose="020B0604020202020204" pitchFamily="34" charset="0"/>
                    </a:endParaRPr>
                  </a:p>
                </p:txBody>
              </p:sp>
              <p:sp>
                <p:nvSpPr>
                  <p:cNvPr id="110" name="Oval 606">
                    <a:extLst>
                      <a:ext uri="{FF2B5EF4-FFF2-40B4-BE49-F238E27FC236}">
                        <a16:creationId xmlns:a16="http://schemas.microsoft.com/office/drawing/2014/main" id="{322532EE-ED32-460D-B8EE-F735420139BF}"/>
                      </a:ext>
                    </a:extLst>
                  </p:cNvPr>
                  <p:cNvSpPr>
                    <a:spLocks noChangeArrowheads="1"/>
                  </p:cNvSpPr>
                  <p:nvPr/>
                </p:nvSpPr>
                <p:spPr bwMode="auto">
                  <a:xfrm>
                    <a:off x="3664560" y="1927714"/>
                    <a:ext cx="85725" cy="85725"/>
                  </a:xfrm>
                  <a:prstGeom prst="ellipse">
                    <a:avLst/>
                  </a:prstGeom>
                  <a:noFill/>
                  <a:ln w="9525">
                    <a:solidFill>
                      <a:schemeClr val="accent1"/>
                    </a:solidFill>
                    <a:miter lim="800000"/>
                    <a:headEnd/>
                    <a:tailEnd/>
                  </a:ln>
                  <a:extLst>
                    <a:ext uri="{909E8E84-426E-40DD-AFC4-6F175D3DCCD1}">
                      <a14:hiddenFill xmlns:a14="http://schemas.microsoft.com/office/drawing/2010/main">
                        <a:solidFill>
                          <a:srgbClr val="FFFFFF"/>
                        </a:solidFill>
                      </a14:hiddenFill>
                    </a:ext>
                  </a:extLst>
                </p:spPr>
                <p:txBody>
                  <a:bodyPr wrap="none" anchor="ctr">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altLang="en-US" sz="1400" b="0" i="0" u="none" strike="noStrike" kern="1200" cap="none" spc="0" normalizeH="0" baseline="0" noProof="0" dirty="0">
                      <a:ln>
                        <a:noFill/>
                      </a:ln>
                      <a:solidFill>
                        <a:srgbClr val="CDCDCF"/>
                      </a:solidFill>
                      <a:effectLst/>
                      <a:uLnTx/>
                      <a:uFillTx/>
                      <a:latin typeface="Arial" panose="020B0604020202020204" pitchFamily="34" charset="0"/>
                      <a:ea typeface="MS PGothic" panose="020B0600070205080204" pitchFamily="34" charset="-128"/>
                      <a:cs typeface="Arial" panose="020B0604020202020204" pitchFamily="34" charset="0"/>
                    </a:endParaRPr>
                  </a:p>
                </p:txBody>
              </p:sp>
              <p:sp>
                <p:nvSpPr>
                  <p:cNvPr id="111" name="Oval 607">
                    <a:extLst>
                      <a:ext uri="{FF2B5EF4-FFF2-40B4-BE49-F238E27FC236}">
                        <a16:creationId xmlns:a16="http://schemas.microsoft.com/office/drawing/2014/main" id="{2F9B99B2-D726-46D6-85DD-64F7D2AC7268}"/>
                      </a:ext>
                    </a:extLst>
                  </p:cNvPr>
                  <p:cNvSpPr>
                    <a:spLocks noChangeArrowheads="1"/>
                  </p:cNvSpPr>
                  <p:nvPr/>
                </p:nvSpPr>
                <p:spPr bwMode="auto">
                  <a:xfrm>
                    <a:off x="3702659" y="1970577"/>
                    <a:ext cx="85725" cy="85725"/>
                  </a:xfrm>
                  <a:prstGeom prst="ellipse">
                    <a:avLst/>
                  </a:prstGeom>
                  <a:noFill/>
                  <a:ln w="9525">
                    <a:solidFill>
                      <a:schemeClr val="accent1"/>
                    </a:solidFill>
                    <a:miter lim="800000"/>
                    <a:headEnd/>
                    <a:tailEnd/>
                  </a:ln>
                  <a:extLst>
                    <a:ext uri="{909E8E84-426E-40DD-AFC4-6F175D3DCCD1}">
                      <a14:hiddenFill xmlns:a14="http://schemas.microsoft.com/office/drawing/2010/main">
                        <a:solidFill>
                          <a:srgbClr val="FFFFFF"/>
                        </a:solidFill>
                      </a14:hiddenFill>
                    </a:ext>
                  </a:extLst>
                </p:spPr>
                <p:txBody>
                  <a:bodyPr wrap="none" anchor="ctr">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altLang="en-US" sz="1400" b="0" i="0" u="none" strike="noStrike" kern="1200" cap="none" spc="0" normalizeH="0" baseline="0" noProof="0" dirty="0">
                      <a:ln>
                        <a:noFill/>
                      </a:ln>
                      <a:solidFill>
                        <a:srgbClr val="CDCDCF"/>
                      </a:solidFill>
                      <a:effectLst/>
                      <a:uLnTx/>
                      <a:uFillTx/>
                      <a:latin typeface="Arial" panose="020B0604020202020204" pitchFamily="34" charset="0"/>
                      <a:ea typeface="MS PGothic" panose="020B0600070205080204" pitchFamily="34" charset="-128"/>
                      <a:cs typeface="Arial" panose="020B0604020202020204" pitchFamily="34" charset="0"/>
                    </a:endParaRPr>
                  </a:p>
                </p:txBody>
              </p:sp>
              <p:sp>
                <p:nvSpPr>
                  <p:cNvPr id="112" name="Oval 608">
                    <a:extLst>
                      <a:ext uri="{FF2B5EF4-FFF2-40B4-BE49-F238E27FC236}">
                        <a16:creationId xmlns:a16="http://schemas.microsoft.com/office/drawing/2014/main" id="{1E861B21-0493-4858-970A-167C254CEDA1}"/>
                      </a:ext>
                    </a:extLst>
                  </p:cNvPr>
                  <p:cNvSpPr>
                    <a:spLocks noChangeArrowheads="1"/>
                  </p:cNvSpPr>
                  <p:nvPr/>
                </p:nvSpPr>
                <p:spPr bwMode="auto">
                  <a:xfrm>
                    <a:off x="3731234" y="2013440"/>
                    <a:ext cx="85725" cy="85725"/>
                  </a:xfrm>
                  <a:prstGeom prst="ellipse">
                    <a:avLst/>
                  </a:prstGeom>
                  <a:noFill/>
                  <a:ln w="9525">
                    <a:solidFill>
                      <a:schemeClr val="accent1"/>
                    </a:solidFill>
                    <a:miter lim="800000"/>
                    <a:headEnd/>
                    <a:tailEnd/>
                  </a:ln>
                  <a:extLst>
                    <a:ext uri="{909E8E84-426E-40DD-AFC4-6F175D3DCCD1}">
                      <a14:hiddenFill xmlns:a14="http://schemas.microsoft.com/office/drawing/2010/main">
                        <a:solidFill>
                          <a:srgbClr val="FFFFFF"/>
                        </a:solidFill>
                      </a14:hiddenFill>
                    </a:ext>
                  </a:extLst>
                </p:spPr>
                <p:txBody>
                  <a:bodyPr wrap="none" anchor="ctr">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altLang="en-US" sz="1400" b="0" i="0" u="none" strike="noStrike" kern="1200" cap="none" spc="0" normalizeH="0" baseline="0" noProof="0" dirty="0">
                      <a:ln>
                        <a:noFill/>
                      </a:ln>
                      <a:solidFill>
                        <a:srgbClr val="CDCDCF"/>
                      </a:solidFill>
                      <a:effectLst/>
                      <a:uLnTx/>
                      <a:uFillTx/>
                      <a:latin typeface="Arial" panose="020B0604020202020204" pitchFamily="34" charset="0"/>
                      <a:ea typeface="MS PGothic" panose="020B0600070205080204" pitchFamily="34" charset="-128"/>
                      <a:cs typeface="Arial" panose="020B0604020202020204" pitchFamily="34" charset="0"/>
                    </a:endParaRPr>
                  </a:p>
                </p:txBody>
              </p:sp>
              <p:sp>
                <p:nvSpPr>
                  <p:cNvPr id="113" name="Oval 609">
                    <a:extLst>
                      <a:ext uri="{FF2B5EF4-FFF2-40B4-BE49-F238E27FC236}">
                        <a16:creationId xmlns:a16="http://schemas.microsoft.com/office/drawing/2014/main" id="{07E6D92D-CBB8-4A83-BA79-297275686093}"/>
                      </a:ext>
                    </a:extLst>
                  </p:cNvPr>
                  <p:cNvSpPr>
                    <a:spLocks noChangeArrowheads="1"/>
                  </p:cNvSpPr>
                  <p:nvPr/>
                </p:nvSpPr>
                <p:spPr bwMode="auto">
                  <a:xfrm>
                    <a:off x="3888397" y="2232514"/>
                    <a:ext cx="85725" cy="85725"/>
                  </a:xfrm>
                  <a:prstGeom prst="ellipse">
                    <a:avLst/>
                  </a:prstGeom>
                  <a:noFill/>
                  <a:ln w="9525">
                    <a:solidFill>
                      <a:schemeClr val="accent1"/>
                    </a:solidFill>
                    <a:miter lim="800000"/>
                    <a:headEnd/>
                    <a:tailEnd/>
                  </a:ln>
                  <a:extLst>
                    <a:ext uri="{909E8E84-426E-40DD-AFC4-6F175D3DCCD1}">
                      <a14:hiddenFill xmlns:a14="http://schemas.microsoft.com/office/drawing/2010/main">
                        <a:solidFill>
                          <a:srgbClr val="FFFFFF"/>
                        </a:solidFill>
                      </a14:hiddenFill>
                    </a:ext>
                  </a:extLst>
                </p:spPr>
                <p:txBody>
                  <a:bodyPr wrap="none" anchor="ctr">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altLang="en-US" sz="1400" b="0" i="0" u="none" strike="noStrike" kern="1200" cap="none" spc="0" normalizeH="0" baseline="0" noProof="0" dirty="0">
                      <a:ln>
                        <a:noFill/>
                      </a:ln>
                      <a:solidFill>
                        <a:srgbClr val="CDCDCF"/>
                      </a:solidFill>
                      <a:effectLst/>
                      <a:uLnTx/>
                      <a:uFillTx/>
                      <a:latin typeface="Arial" panose="020B0604020202020204" pitchFamily="34" charset="0"/>
                      <a:ea typeface="MS PGothic" panose="020B0600070205080204" pitchFamily="34" charset="-128"/>
                      <a:cs typeface="Arial" panose="020B0604020202020204" pitchFamily="34" charset="0"/>
                    </a:endParaRPr>
                  </a:p>
                </p:txBody>
              </p:sp>
              <p:sp>
                <p:nvSpPr>
                  <p:cNvPr id="114" name="Oval 610">
                    <a:extLst>
                      <a:ext uri="{FF2B5EF4-FFF2-40B4-BE49-F238E27FC236}">
                        <a16:creationId xmlns:a16="http://schemas.microsoft.com/office/drawing/2014/main" id="{C71D0779-2056-457E-A1A7-6A5DBF2CB40D}"/>
                      </a:ext>
                    </a:extLst>
                  </p:cNvPr>
                  <p:cNvSpPr>
                    <a:spLocks noChangeArrowheads="1"/>
                  </p:cNvSpPr>
                  <p:nvPr/>
                </p:nvSpPr>
                <p:spPr bwMode="auto">
                  <a:xfrm>
                    <a:off x="3936022" y="2294427"/>
                    <a:ext cx="85725" cy="85725"/>
                  </a:xfrm>
                  <a:prstGeom prst="ellipse">
                    <a:avLst/>
                  </a:prstGeom>
                  <a:noFill/>
                  <a:ln w="9525">
                    <a:solidFill>
                      <a:schemeClr val="accent1"/>
                    </a:solidFill>
                    <a:miter lim="800000"/>
                    <a:headEnd/>
                    <a:tailEnd/>
                  </a:ln>
                  <a:extLst>
                    <a:ext uri="{909E8E84-426E-40DD-AFC4-6F175D3DCCD1}">
                      <a14:hiddenFill xmlns:a14="http://schemas.microsoft.com/office/drawing/2010/main">
                        <a:solidFill>
                          <a:srgbClr val="FFFFFF"/>
                        </a:solidFill>
                      </a14:hiddenFill>
                    </a:ext>
                  </a:extLst>
                </p:spPr>
                <p:txBody>
                  <a:bodyPr wrap="none" anchor="ctr">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altLang="en-US" sz="1400" b="0" i="0" u="none" strike="noStrike" kern="1200" cap="none" spc="0" normalizeH="0" baseline="0" noProof="0" dirty="0">
                      <a:ln>
                        <a:noFill/>
                      </a:ln>
                      <a:solidFill>
                        <a:srgbClr val="CDCDCF"/>
                      </a:solidFill>
                      <a:effectLst/>
                      <a:uLnTx/>
                      <a:uFillTx/>
                      <a:latin typeface="Arial" panose="020B0604020202020204" pitchFamily="34" charset="0"/>
                      <a:ea typeface="MS PGothic" panose="020B0600070205080204" pitchFamily="34" charset="-128"/>
                      <a:cs typeface="Arial" panose="020B0604020202020204" pitchFamily="34" charset="0"/>
                    </a:endParaRPr>
                  </a:p>
                </p:txBody>
              </p:sp>
              <p:sp>
                <p:nvSpPr>
                  <p:cNvPr id="115" name="Oval 611">
                    <a:extLst>
                      <a:ext uri="{FF2B5EF4-FFF2-40B4-BE49-F238E27FC236}">
                        <a16:creationId xmlns:a16="http://schemas.microsoft.com/office/drawing/2014/main" id="{ADFE5C9F-8B26-4DDF-A8BF-058DD829C148}"/>
                      </a:ext>
                    </a:extLst>
                  </p:cNvPr>
                  <p:cNvSpPr>
                    <a:spLocks noChangeArrowheads="1"/>
                  </p:cNvSpPr>
                  <p:nvPr/>
                </p:nvSpPr>
                <p:spPr bwMode="auto">
                  <a:xfrm>
                    <a:off x="3997934" y="2370626"/>
                    <a:ext cx="85725" cy="85725"/>
                  </a:xfrm>
                  <a:prstGeom prst="ellipse">
                    <a:avLst/>
                  </a:prstGeom>
                  <a:noFill/>
                  <a:ln w="9525">
                    <a:solidFill>
                      <a:schemeClr val="accent1"/>
                    </a:solidFill>
                    <a:miter lim="800000"/>
                    <a:headEnd/>
                    <a:tailEnd/>
                  </a:ln>
                  <a:extLst>
                    <a:ext uri="{909E8E84-426E-40DD-AFC4-6F175D3DCCD1}">
                      <a14:hiddenFill xmlns:a14="http://schemas.microsoft.com/office/drawing/2010/main">
                        <a:solidFill>
                          <a:srgbClr val="FFFFFF"/>
                        </a:solidFill>
                      </a14:hiddenFill>
                    </a:ext>
                  </a:extLst>
                </p:spPr>
                <p:txBody>
                  <a:bodyPr wrap="none" anchor="ctr">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altLang="en-US" sz="1400" b="0" i="0" u="none" strike="noStrike" kern="1200" cap="none" spc="0" normalizeH="0" baseline="0" noProof="0" dirty="0">
                      <a:ln>
                        <a:noFill/>
                      </a:ln>
                      <a:solidFill>
                        <a:srgbClr val="CDCDCF"/>
                      </a:solidFill>
                      <a:effectLst/>
                      <a:uLnTx/>
                      <a:uFillTx/>
                      <a:latin typeface="Arial" panose="020B0604020202020204" pitchFamily="34" charset="0"/>
                      <a:ea typeface="MS PGothic" panose="020B0600070205080204" pitchFamily="34" charset="-128"/>
                      <a:cs typeface="Arial" panose="020B0604020202020204" pitchFamily="34" charset="0"/>
                    </a:endParaRPr>
                  </a:p>
                </p:txBody>
              </p:sp>
              <p:sp>
                <p:nvSpPr>
                  <p:cNvPr id="116" name="Oval 612">
                    <a:extLst>
                      <a:ext uri="{FF2B5EF4-FFF2-40B4-BE49-F238E27FC236}">
                        <a16:creationId xmlns:a16="http://schemas.microsoft.com/office/drawing/2014/main" id="{7BBD9A64-EC43-4482-A0BE-6C65E9F4629B}"/>
                      </a:ext>
                    </a:extLst>
                  </p:cNvPr>
                  <p:cNvSpPr>
                    <a:spLocks noChangeArrowheads="1"/>
                  </p:cNvSpPr>
                  <p:nvPr/>
                </p:nvSpPr>
                <p:spPr bwMode="auto">
                  <a:xfrm>
                    <a:off x="4226534" y="2618277"/>
                    <a:ext cx="85725" cy="85725"/>
                  </a:xfrm>
                  <a:prstGeom prst="ellipse">
                    <a:avLst/>
                  </a:prstGeom>
                  <a:noFill/>
                  <a:ln w="9525">
                    <a:solidFill>
                      <a:schemeClr val="accent1"/>
                    </a:solidFill>
                    <a:miter lim="800000"/>
                    <a:headEnd/>
                    <a:tailEnd/>
                  </a:ln>
                  <a:extLst>
                    <a:ext uri="{909E8E84-426E-40DD-AFC4-6F175D3DCCD1}">
                      <a14:hiddenFill xmlns:a14="http://schemas.microsoft.com/office/drawing/2010/main">
                        <a:solidFill>
                          <a:srgbClr val="FFFFFF"/>
                        </a:solidFill>
                      </a14:hiddenFill>
                    </a:ext>
                  </a:extLst>
                </p:spPr>
                <p:txBody>
                  <a:bodyPr wrap="none" anchor="ctr">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altLang="en-US" sz="1400" b="0" i="0" u="none" strike="noStrike" kern="1200" cap="none" spc="0" normalizeH="0" baseline="0" noProof="0" dirty="0">
                      <a:ln>
                        <a:noFill/>
                      </a:ln>
                      <a:solidFill>
                        <a:srgbClr val="CDCDCF"/>
                      </a:solidFill>
                      <a:effectLst/>
                      <a:uLnTx/>
                      <a:uFillTx/>
                      <a:latin typeface="Arial" panose="020B0604020202020204" pitchFamily="34" charset="0"/>
                      <a:ea typeface="MS PGothic" panose="020B0600070205080204" pitchFamily="34" charset="-128"/>
                      <a:cs typeface="Arial" panose="020B0604020202020204" pitchFamily="34" charset="0"/>
                    </a:endParaRPr>
                  </a:p>
                </p:txBody>
              </p:sp>
              <p:sp>
                <p:nvSpPr>
                  <p:cNvPr id="117" name="Oval 613">
                    <a:extLst>
                      <a:ext uri="{FF2B5EF4-FFF2-40B4-BE49-F238E27FC236}">
                        <a16:creationId xmlns:a16="http://schemas.microsoft.com/office/drawing/2014/main" id="{78AE985D-E557-44FC-B4A3-09EED67DA176}"/>
                      </a:ext>
                    </a:extLst>
                  </p:cNvPr>
                  <p:cNvSpPr>
                    <a:spLocks noChangeArrowheads="1"/>
                  </p:cNvSpPr>
                  <p:nvPr/>
                </p:nvSpPr>
                <p:spPr bwMode="auto">
                  <a:xfrm>
                    <a:off x="4140809" y="2532552"/>
                    <a:ext cx="85725" cy="85725"/>
                  </a:xfrm>
                  <a:prstGeom prst="ellipse">
                    <a:avLst/>
                  </a:prstGeom>
                  <a:noFill/>
                  <a:ln w="9525">
                    <a:solidFill>
                      <a:schemeClr val="accent1"/>
                    </a:solidFill>
                    <a:miter lim="800000"/>
                    <a:headEnd/>
                    <a:tailEnd/>
                  </a:ln>
                  <a:extLst>
                    <a:ext uri="{909E8E84-426E-40DD-AFC4-6F175D3DCCD1}">
                      <a14:hiddenFill xmlns:a14="http://schemas.microsoft.com/office/drawing/2010/main">
                        <a:solidFill>
                          <a:srgbClr val="FFFFFF"/>
                        </a:solidFill>
                      </a14:hiddenFill>
                    </a:ext>
                  </a:extLst>
                </p:spPr>
                <p:txBody>
                  <a:bodyPr wrap="none" anchor="ctr">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altLang="en-US" sz="1400" b="0" i="0" u="none" strike="noStrike" kern="1200" cap="none" spc="0" normalizeH="0" baseline="0" noProof="0" dirty="0">
                      <a:ln>
                        <a:noFill/>
                      </a:ln>
                      <a:solidFill>
                        <a:srgbClr val="CDCDCF"/>
                      </a:solidFill>
                      <a:effectLst/>
                      <a:uLnTx/>
                      <a:uFillTx/>
                      <a:latin typeface="Arial" panose="020B0604020202020204" pitchFamily="34" charset="0"/>
                      <a:ea typeface="MS PGothic" panose="020B0600070205080204" pitchFamily="34" charset="-128"/>
                      <a:cs typeface="Arial" panose="020B0604020202020204" pitchFamily="34" charset="0"/>
                    </a:endParaRPr>
                  </a:p>
                </p:txBody>
              </p:sp>
              <p:sp>
                <p:nvSpPr>
                  <p:cNvPr id="118" name="Oval 614">
                    <a:extLst>
                      <a:ext uri="{FF2B5EF4-FFF2-40B4-BE49-F238E27FC236}">
                        <a16:creationId xmlns:a16="http://schemas.microsoft.com/office/drawing/2014/main" id="{7B32EA52-FA51-464F-880A-0B6B47061F87}"/>
                      </a:ext>
                    </a:extLst>
                  </p:cNvPr>
                  <p:cNvSpPr>
                    <a:spLocks noChangeArrowheads="1"/>
                  </p:cNvSpPr>
                  <p:nvPr/>
                </p:nvSpPr>
                <p:spPr bwMode="auto">
                  <a:xfrm>
                    <a:off x="4107472" y="2503977"/>
                    <a:ext cx="85725" cy="85725"/>
                  </a:xfrm>
                  <a:prstGeom prst="ellipse">
                    <a:avLst/>
                  </a:prstGeom>
                  <a:noFill/>
                  <a:ln w="9525">
                    <a:solidFill>
                      <a:schemeClr val="accent1"/>
                    </a:solidFill>
                    <a:miter lim="800000"/>
                    <a:headEnd/>
                    <a:tailEnd/>
                  </a:ln>
                  <a:extLst>
                    <a:ext uri="{909E8E84-426E-40DD-AFC4-6F175D3DCCD1}">
                      <a14:hiddenFill xmlns:a14="http://schemas.microsoft.com/office/drawing/2010/main">
                        <a:solidFill>
                          <a:srgbClr val="FFFFFF"/>
                        </a:solidFill>
                      </a14:hiddenFill>
                    </a:ext>
                  </a:extLst>
                </p:spPr>
                <p:txBody>
                  <a:bodyPr wrap="none" anchor="ctr">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altLang="en-US" sz="1400" b="0" i="0" u="none" strike="noStrike" kern="1200" cap="none" spc="0" normalizeH="0" baseline="0" noProof="0" dirty="0">
                      <a:ln>
                        <a:noFill/>
                      </a:ln>
                      <a:solidFill>
                        <a:srgbClr val="CDCDCF"/>
                      </a:solidFill>
                      <a:effectLst/>
                      <a:uLnTx/>
                      <a:uFillTx/>
                      <a:latin typeface="Arial" panose="020B0604020202020204" pitchFamily="34" charset="0"/>
                      <a:ea typeface="MS PGothic" panose="020B0600070205080204" pitchFamily="34" charset="-128"/>
                      <a:cs typeface="Arial" panose="020B0604020202020204" pitchFamily="34" charset="0"/>
                    </a:endParaRPr>
                  </a:p>
                </p:txBody>
              </p:sp>
              <p:sp>
                <p:nvSpPr>
                  <p:cNvPr id="119" name="Oval 615">
                    <a:extLst>
                      <a:ext uri="{FF2B5EF4-FFF2-40B4-BE49-F238E27FC236}">
                        <a16:creationId xmlns:a16="http://schemas.microsoft.com/office/drawing/2014/main" id="{FDF14968-3B28-463E-969C-B23CBFE16819}"/>
                      </a:ext>
                    </a:extLst>
                  </p:cNvPr>
                  <p:cNvSpPr>
                    <a:spLocks noChangeArrowheads="1"/>
                  </p:cNvSpPr>
                  <p:nvPr/>
                </p:nvSpPr>
                <p:spPr bwMode="auto">
                  <a:xfrm>
                    <a:off x="4074134" y="2470640"/>
                    <a:ext cx="85725" cy="85725"/>
                  </a:xfrm>
                  <a:prstGeom prst="ellipse">
                    <a:avLst/>
                  </a:prstGeom>
                  <a:noFill/>
                  <a:ln w="9525">
                    <a:solidFill>
                      <a:schemeClr val="accent1"/>
                    </a:solidFill>
                    <a:miter lim="800000"/>
                    <a:headEnd/>
                    <a:tailEnd/>
                  </a:ln>
                  <a:extLst>
                    <a:ext uri="{909E8E84-426E-40DD-AFC4-6F175D3DCCD1}">
                      <a14:hiddenFill xmlns:a14="http://schemas.microsoft.com/office/drawing/2010/main">
                        <a:solidFill>
                          <a:srgbClr val="FFFFFF"/>
                        </a:solidFill>
                      </a14:hiddenFill>
                    </a:ext>
                  </a:extLst>
                </p:spPr>
                <p:txBody>
                  <a:bodyPr wrap="none" anchor="ctr">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altLang="en-US" sz="1400" b="0" i="0" u="none" strike="noStrike" kern="1200" cap="none" spc="0" normalizeH="0" baseline="0" noProof="0" dirty="0">
                      <a:ln>
                        <a:noFill/>
                      </a:ln>
                      <a:solidFill>
                        <a:srgbClr val="CDCDCF"/>
                      </a:solidFill>
                      <a:effectLst/>
                      <a:uLnTx/>
                      <a:uFillTx/>
                      <a:latin typeface="Arial" panose="020B0604020202020204" pitchFamily="34" charset="0"/>
                      <a:ea typeface="MS PGothic" panose="020B0600070205080204" pitchFamily="34" charset="-128"/>
                      <a:cs typeface="Arial" panose="020B0604020202020204" pitchFamily="34" charset="0"/>
                    </a:endParaRPr>
                  </a:p>
                </p:txBody>
              </p:sp>
              <p:sp>
                <p:nvSpPr>
                  <p:cNvPr id="120" name="Oval 616">
                    <a:extLst>
                      <a:ext uri="{FF2B5EF4-FFF2-40B4-BE49-F238E27FC236}">
                        <a16:creationId xmlns:a16="http://schemas.microsoft.com/office/drawing/2014/main" id="{884A05B2-F99B-4AA6-93FD-364119B262C8}"/>
                      </a:ext>
                    </a:extLst>
                  </p:cNvPr>
                  <p:cNvSpPr>
                    <a:spLocks noChangeArrowheads="1"/>
                  </p:cNvSpPr>
                  <p:nvPr/>
                </p:nvSpPr>
                <p:spPr bwMode="auto">
                  <a:xfrm>
                    <a:off x="4269397" y="2670665"/>
                    <a:ext cx="85725" cy="85725"/>
                  </a:xfrm>
                  <a:prstGeom prst="ellipse">
                    <a:avLst/>
                  </a:prstGeom>
                  <a:noFill/>
                  <a:ln w="9525">
                    <a:solidFill>
                      <a:schemeClr val="accent1"/>
                    </a:solidFill>
                    <a:miter lim="800000"/>
                    <a:headEnd/>
                    <a:tailEnd/>
                  </a:ln>
                  <a:extLst>
                    <a:ext uri="{909E8E84-426E-40DD-AFC4-6F175D3DCCD1}">
                      <a14:hiddenFill xmlns:a14="http://schemas.microsoft.com/office/drawing/2010/main">
                        <a:solidFill>
                          <a:srgbClr val="FFFFFF"/>
                        </a:solidFill>
                      </a14:hiddenFill>
                    </a:ext>
                  </a:extLst>
                </p:spPr>
                <p:txBody>
                  <a:bodyPr wrap="none" anchor="ctr">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altLang="en-US" sz="1400" b="0" i="0" u="none" strike="noStrike" kern="1200" cap="none" spc="0" normalizeH="0" baseline="0" noProof="0" dirty="0">
                      <a:ln>
                        <a:noFill/>
                      </a:ln>
                      <a:solidFill>
                        <a:srgbClr val="CDCDCF"/>
                      </a:solidFill>
                      <a:effectLst/>
                      <a:uLnTx/>
                      <a:uFillTx/>
                      <a:latin typeface="Arial" panose="020B0604020202020204" pitchFamily="34" charset="0"/>
                      <a:ea typeface="MS PGothic" panose="020B0600070205080204" pitchFamily="34" charset="-128"/>
                      <a:cs typeface="Arial" panose="020B0604020202020204" pitchFamily="34" charset="0"/>
                    </a:endParaRPr>
                  </a:p>
                </p:txBody>
              </p:sp>
              <p:sp>
                <p:nvSpPr>
                  <p:cNvPr id="121" name="Oval 617">
                    <a:extLst>
                      <a:ext uri="{FF2B5EF4-FFF2-40B4-BE49-F238E27FC236}">
                        <a16:creationId xmlns:a16="http://schemas.microsoft.com/office/drawing/2014/main" id="{5FA10A41-C9F5-415C-BEAC-EC9E3BDB8445}"/>
                      </a:ext>
                    </a:extLst>
                  </p:cNvPr>
                  <p:cNvSpPr>
                    <a:spLocks noChangeArrowheads="1"/>
                  </p:cNvSpPr>
                  <p:nvPr/>
                </p:nvSpPr>
                <p:spPr bwMode="auto">
                  <a:xfrm>
                    <a:off x="4345597" y="2718289"/>
                    <a:ext cx="85725" cy="85725"/>
                  </a:xfrm>
                  <a:prstGeom prst="ellipse">
                    <a:avLst/>
                  </a:prstGeom>
                  <a:noFill/>
                  <a:ln w="9525">
                    <a:solidFill>
                      <a:schemeClr val="accent1"/>
                    </a:solidFill>
                    <a:miter lim="800000"/>
                    <a:headEnd/>
                    <a:tailEnd/>
                  </a:ln>
                  <a:extLst>
                    <a:ext uri="{909E8E84-426E-40DD-AFC4-6F175D3DCCD1}">
                      <a14:hiddenFill xmlns:a14="http://schemas.microsoft.com/office/drawing/2010/main">
                        <a:solidFill>
                          <a:srgbClr val="FFFFFF"/>
                        </a:solidFill>
                      </a14:hiddenFill>
                    </a:ext>
                  </a:extLst>
                </p:spPr>
                <p:txBody>
                  <a:bodyPr wrap="none" anchor="ctr">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altLang="en-US" sz="1400" b="0" i="0" u="none" strike="noStrike" kern="1200" cap="none" spc="0" normalizeH="0" baseline="0" noProof="0" dirty="0">
                      <a:ln>
                        <a:noFill/>
                      </a:ln>
                      <a:solidFill>
                        <a:srgbClr val="CDCDCF"/>
                      </a:solidFill>
                      <a:effectLst/>
                      <a:uLnTx/>
                      <a:uFillTx/>
                      <a:latin typeface="Arial" panose="020B0604020202020204" pitchFamily="34" charset="0"/>
                      <a:ea typeface="MS PGothic" panose="020B0600070205080204" pitchFamily="34" charset="-128"/>
                      <a:cs typeface="Arial" panose="020B0604020202020204" pitchFamily="34" charset="0"/>
                    </a:endParaRPr>
                  </a:p>
                </p:txBody>
              </p:sp>
              <p:sp>
                <p:nvSpPr>
                  <p:cNvPr id="122" name="Oval 618">
                    <a:extLst>
                      <a:ext uri="{FF2B5EF4-FFF2-40B4-BE49-F238E27FC236}">
                        <a16:creationId xmlns:a16="http://schemas.microsoft.com/office/drawing/2014/main" id="{2985D1D8-9128-4C8C-A3CB-017A7BF7AA33}"/>
                      </a:ext>
                    </a:extLst>
                  </p:cNvPr>
                  <p:cNvSpPr>
                    <a:spLocks noChangeArrowheads="1"/>
                  </p:cNvSpPr>
                  <p:nvPr/>
                </p:nvSpPr>
                <p:spPr bwMode="auto">
                  <a:xfrm>
                    <a:off x="4402747" y="2765914"/>
                    <a:ext cx="85725" cy="85725"/>
                  </a:xfrm>
                  <a:prstGeom prst="ellipse">
                    <a:avLst/>
                  </a:prstGeom>
                  <a:noFill/>
                  <a:ln w="9525">
                    <a:solidFill>
                      <a:schemeClr val="accent1"/>
                    </a:solidFill>
                    <a:miter lim="800000"/>
                    <a:headEnd/>
                    <a:tailEnd/>
                  </a:ln>
                  <a:extLst>
                    <a:ext uri="{909E8E84-426E-40DD-AFC4-6F175D3DCCD1}">
                      <a14:hiddenFill xmlns:a14="http://schemas.microsoft.com/office/drawing/2010/main">
                        <a:solidFill>
                          <a:srgbClr val="FFFFFF"/>
                        </a:solidFill>
                      </a14:hiddenFill>
                    </a:ext>
                  </a:extLst>
                </p:spPr>
                <p:txBody>
                  <a:bodyPr wrap="none" anchor="ctr">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altLang="en-US" sz="1400" b="0" i="0" u="none" strike="noStrike" kern="1200" cap="none" spc="0" normalizeH="0" baseline="0" noProof="0" dirty="0">
                      <a:ln>
                        <a:noFill/>
                      </a:ln>
                      <a:solidFill>
                        <a:srgbClr val="CDCDCF"/>
                      </a:solidFill>
                      <a:effectLst/>
                      <a:uLnTx/>
                      <a:uFillTx/>
                      <a:latin typeface="Arial" panose="020B0604020202020204" pitchFamily="34" charset="0"/>
                      <a:ea typeface="MS PGothic" panose="020B0600070205080204" pitchFamily="34" charset="-128"/>
                      <a:cs typeface="Arial" panose="020B0604020202020204" pitchFamily="34" charset="0"/>
                    </a:endParaRPr>
                  </a:p>
                </p:txBody>
              </p:sp>
              <p:sp>
                <p:nvSpPr>
                  <p:cNvPr id="123" name="Oval 619">
                    <a:extLst>
                      <a:ext uri="{FF2B5EF4-FFF2-40B4-BE49-F238E27FC236}">
                        <a16:creationId xmlns:a16="http://schemas.microsoft.com/office/drawing/2014/main" id="{A86D6B14-7897-4653-8D8D-A95F1AFD6B66}"/>
                      </a:ext>
                    </a:extLst>
                  </p:cNvPr>
                  <p:cNvSpPr>
                    <a:spLocks noChangeArrowheads="1"/>
                  </p:cNvSpPr>
                  <p:nvPr/>
                </p:nvSpPr>
                <p:spPr bwMode="auto">
                  <a:xfrm>
                    <a:off x="4431322" y="2799252"/>
                    <a:ext cx="85725" cy="85725"/>
                  </a:xfrm>
                  <a:prstGeom prst="ellipse">
                    <a:avLst/>
                  </a:prstGeom>
                  <a:noFill/>
                  <a:ln w="9525">
                    <a:solidFill>
                      <a:schemeClr val="accent1"/>
                    </a:solidFill>
                    <a:miter lim="800000"/>
                    <a:headEnd/>
                    <a:tailEnd/>
                  </a:ln>
                  <a:extLst>
                    <a:ext uri="{909E8E84-426E-40DD-AFC4-6F175D3DCCD1}">
                      <a14:hiddenFill xmlns:a14="http://schemas.microsoft.com/office/drawing/2010/main">
                        <a:solidFill>
                          <a:srgbClr val="FFFFFF"/>
                        </a:solidFill>
                      </a14:hiddenFill>
                    </a:ext>
                  </a:extLst>
                </p:spPr>
                <p:txBody>
                  <a:bodyPr wrap="none" anchor="ctr">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altLang="en-US" sz="1400" b="0" i="0" u="none" strike="noStrike" kern="1200" cap="none" spc="0" normalizeH="0" baseline="0" noProof="0" dirty="0">
                      <a:ln>
                        <a:noFill/>
                      </a:ln>
                      <a:solidFill>
                        <a:srgbClr val="CDCDCF"/>
                      </a:solidFill>
                      <a:effectLst/>
                      <a:uLnTx/>
                      <a:uFillTx/>
                      <a:latin typeface="Arial" panose="020B0604020202020204" pitchFamily="34" charset="0"/>
                      <a:ea typeface="MS PGothic" panose="020B0600070205080204" pitchFamily="34" charset="-128"/>
                      <a:cs typeface="Arial" panose="020B0604020202020204" pitchFamily="34" charset="0"/>
                    </a:endParaRPr>
                  </a:p>
                </p:txBody>
              </p:sp>
              <p:sp>
                <p:nvSpPr>
                  <p:cNvPr id="124" name="Oval 620">
                    <a:extLst>
                      <a:ext uri="{FF2B5EF4-FFF2-40B4-BE49-F238E27FC236}">
                        <a16:creationId xmlns:a16="http://schemas.microsoft.com/office/drawing/2014/main" id="{C6854C5B-124D-48D7-920A-46C4EB500CD3}"/>
                      </a:ext>
                    </a:extLst>
                  </p:cNvPr>
                  <p:cNvSpPr>
                    <a:spLocks noChangeArrowheads="1"/>
                  </p:cNvSpPr>
                  <p:nvPr/>
                </p:nvSpPr>
                <p:spPr bwMode="auto">
                  <a:xfrm>
                    <a:off x="4531334" y="2908790"/>
                    <a:ext cx="85725" cy="85725"/>
                  </a:xfrm>
                  <a:prstGeom prst="ellipse">
                    <a:avLst/>
                  </a:prstGeom>
                  <a:noFill/>
                  <a:ln w="9525">
                    <a:solidFill>
                      <a:schemeClr val="accent1"/>
                    </a:solidFill>
                    <a:miter lim="800000"/>
                    <a:headEnd/>
                    <a:tailEnd/>
                  </a:ln>
                  <a:extLst>
                    <a:ext uri="{909E8E84-426E-40DD-AFC4-6F175D3DCCD1}">
                      <a14:hiddenFill xmlns:a14="http://schemas.microsoft.com/office/drawing/2010/main">
                        <a:solidFill>
                          <a:srgbClr val="FFFFFF"/>
                        </a:solidFill>
                      </a14:hiddenFill>
                    </a:ext>
                  </a:extLst>
                </p:spPr>
                <p:txBody>
                  <a:bodyPr wrap="none" anchor="ctr">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altLang="en-US" sz="1400" b="0" i="0" u="none" strike="noStrike" kern="1200" cap="none" spc="0" normalizeH="0" baseline="0" noProof="0" dirty="0">
                      <a:ln>
                        <a:noFill/>
                      </a:ln>
                      <a:solidFill>
                        <a:srgbClr val="CDCDCF"/>
                      </a:solidFill>
                      <a:effectLst/>
                      <a:uLnTx/>
                      <a:uFillTx/>
                      <a:latin typeface="Arial" panose="020B0604020202020204" pitchFamily="34" charset="0"/>
                      <a:ea typeface="MS PGothic" panose="020B0600070205080204" pitchFamily="34" charset="-128"/>
                      <a:cs typeface="Arial" panose="020B0604020202020204" pitchFamily="34" charset="0"/>
                    </a:endParaRPr>
                  </a:p>
                </p:txBody>
              </p:sp>
              <p:sp>
                <p:nvSpPr>
                  <p:cNvPr id="125" name="Oval 621">
                    <a:extLst>
                      <a:ext uri="{FF2B5EF4-FFF2-40B4-BE49-F238E27FC236}">
                        <a16:creationId xmlns:a16="http://schemas.microsoft.com/office/drawing/2014/main" id="{F2B45782-A5DF-49C6-B399-23F9FB7FFDCB}"/>
                      </a:ext>
                    </a:extLst>
                  </p:cNvPr>
                  <p:cNvSpPr>
                    <a:spLocks noChangeArrowheads="1"/>
                  </p:cNvSpPr>
                  <p:nvPr/>
                </p:nvSpPr>
                <p:spPr bwMode="auto">
                  <a:xfrm>
                    <a:off x="4588484" y="2942126"/>
                    <a:ext cx="85725" cy="85725"/>
                  </a:xfrm>
                  <a:prstGeom prst="ellipse">
                    <a:avLst/>
                  </a:prstGeom>
                  <a:noFill/>
                  <a:ln w="9525">
                    <a:solidFill>
                      <a:schemeClr val="accent1"/>
                    </a:solidFill>
                    <a:miter lim="800000"/>
                    <a:headEnd/>
                    <a:tailEnd/>
                  </a:ln>
                  <a:extLst>
                    <a:ext uri="{909E8E84-426E-40DD-AFC4-6F175D3DCCD1}">
                      <a14:hiddenFill xmlns:a14="http://schemas.microsoft.com/office/drawing/2010/main">
                        <a:solidFill>
                          <a:srgbClr val="FFFFFF"/>
                        </a:solidFill>
                      </a14:hiddenFill>
                    </a:ext>
                  </a:extLst>
                </p:spPr>
                <p:txBody>
                  <a:bodyPr wrap="none" anchor="ctr">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altLang="en-US" sz="1400" b="0" i="0" u="none" strike="noStrike" kern="1200" cap="none" spc="0" normalizeH="0" baseline="0" noProof="0" dirty="0">
                      <a:ln>
                        <a:noFill/>
                      </a:ln>
                      <a:solidFill>
                        <a:srgbClr val="CDCDCF"/>
                      </a:solidFill>
                      <a:effectLst/>
                      <a:uLnTx/>
                      <a:uFillTx/>
                      <a:latin typeface="Arial" panose="020B0604020202020204" pitchFamily="34" charset="0"/>
                      <a:ea typeface="MS PGothic" panose="020B0600070205080204" pitchFamily="34" charset="-128"/>
                      <a:cs typeface="Arial" panose="020B0604020202020204" pitchFamily="34" charset="0"/>
                    </a:endParaRPr>
                  </a:p>
                </p:txBody>
              </p:sp>
              <p:sp>
                <p:nvSpPr>
                  <p:cNvPr id="126" name="Oval 622">
                    <a:extLst>
                      <a:ext uri="{FF2B5EF4-FFF2-40B4-BE49-F238E27FC236}">
                        <a16:creationId xmlns:a16="http://schemas.microsoft.com/office/drawing/2014/main" id="{8D1CB07A-8080-4A7D-A8E4-AE6D6AE6D0D7}"/>
                      </a:ext>
                    </a:extLst>
                  </p:cNvPr>
                  <p:cNvSpPr>
                    <a:spLocks noChangeArrowheads="1"/>
                  </p:cNvSpPr>
                  <p:nvPr/>
                </p:nvSpPr>
                <p:spPr bwMode="auto">
                  <a:xfrm>
                    <a:off x="4750409" y="3065953"/>
                    <a:ext cx="85725" cy="85725"/>
                  </a:xfrm>
                  <a:prstGeom prst="ellipse">
                    <a:avLst/>
                  </a:prstGeom>
                  <a:noFill/>
                  <a:ln w="9525">
                    <a:solidFill>
                      <a:schemeClr val="accent1"/>
                    </a:solidFill>
                    <a:miter lim="800000"/>
                    <a:headEnd/>
                    <a:tailEnd/>
                  </a:ln>
                  <a:extLst>
                    <a:ext uri="{909E8E84-426E-40DD-AFC4-6F175D3DCCD1}">
                      <a14:hiddenFill xmlns:a14="http://schemas.microsoft.com/office/drawing/2010/main">
                        <a:solidFill>
                          <a:srgbClr val="FFFFFF"/>
                        </a:solidFill>
                      </a14:hiddenFill>
                    </a:ext>
                  </a:extLst>
                </p:spPr>
                <p:txBody>
                  <a:bodyPr wrap="none" anchor="ctr">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altLang="en-US" sz="1400" b="0" i="0" u="none" strike="noStrike" kern="1200" cap="none" spc="0" normalizeH="0" baseline="0" noProof="0" dirty="0">
                      <a:ln>
                        <a:noFill/>
                      </a:ln>
                      <a:solidFill>
                        <a:srgbClr val="CDCDCF"/>
                      </a:solidFill>
                      <a:effectLst/>
                      <a:uLnTx/>
                      <a:uFillTx/>
                      <a:latin typeface="Arial" panose="020B0604020202020204" pitchFamily="34" charset="0"/>
                      <a:ea typeface="MS PGothic" panose="020B0600070205080204" pitchFamily="34" charset="-128"/>
                      <a:cs typeface="Arial" panose="020B0604020202020204" pitchFamily="34" charset="0"/>
                    </a:endParaRPr>
                  </a:p>
                </p:txBody>
              </p:sp>
              <p:sp>
                <p:nvSpPr>
                  <p:cNvPr id="130" name="Oval 623">
                    <a:extLst>
                      <a:ext uri="{FF2B5EF4-FFF2-40B4-BE49-F238E27FC236}">
                        <a16:creationId xmlns:a16="http://schemas.microsoft.com/office/drawing/2014/main" id="{3DC206F4-4D79-4AFB-B26C-39734CEBF536}"/>
                      </a:ext>
                    </a:extLst>
                  </p:cNvPr>
                  <p:cNvSpPr>
                    <a:spLocks noChangeArrowheads="1"/>
                  </p:cNvSpPr>
                  <p:nvPr/>
                </p:nvSpPr>
                <p:spPr bwMode="auto">
                  <a:xfrm>
                    <a:off x="4798034" y="3080240"/>
                    <a:ext cx="85725" cy="85725"/>
                  </a:xfrm>
                  <a:prstGeom prst="ellipse">
                    <a:avLst/>
                  </a:prstGeom>
                  <a:noFill/>
                  <a:ln w="9525">
                    <a:solidFill>
                      <a:schemeClr val="accent1"/>
                    </a:solidFill>
                    <a:miter lim="800000"/>
                    <a:headEnd/>
                    <a:tailEnd/>
                  </a:ln>
                  <a:extLst>
                    <a:ext uri="{909E8E84-426E-40DD-AFC4-6F175D3DCCD1}">
                      <a14:hiddenFill xmlns:a14="http://schemas.microsoft.com/office/drawing/2010/main">
                        <a:solidFill>
                          <a:srgbClr val="FFFFFF"/>
                        </a:solidFill>
                      </a14:hiddenFill>
                    </a:ext>
                  </a:extLst>
                </p:spPr>
                <p:txBody>
                  <a:bodyPr wrap="none" anchor="ctr">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altLang="en-US" sz="1400" b="0" i="0" u="none" strike="noStrike" kern="1200" cap="none" spc="0" normalizeH="0" baseline="0" noProof="0" dirty="0">
                      <a:ln>
                        <a:noFill/>
                      </a:ln>
                      <a:solidFill>
                        <a:srgbClr val="CDCDCF"/>
                      </a:solidFill>
                      <a:effectLst/>
                      <a:uLnTx/>
                      <a:uFillTx/>
                      <a:latin typeface="Arial" panose="020B0604020202020204" pitchFamily="34" charset="0"/>
                      <a:ea typeface="MS PGothic" panose="020B0600070205080204" pitchFamily="34" charset="-128"/>
                      <a:cs typeface="Arial" panose="020B0604020202020204" pitchFamily="34" charset="0"/>
                    </a:endParaRPr>
                  </a:p>
                </p:txBody>
              </p:sp>
              <p:sp>
                <p:nvSpPr>
                  <p:cNvPr id="132" name="Oval 624">
                    <a:extLst>
                      <a:ext uri="{FF2B5EF4-FFF2-40B4-BE49-F238E27FC236}">
                        <a16:creationId xmlns:a16="http://schemas.microsoft.com/office/drawing/2014/main" id="{32336FE2-F835-4A3B-A3C5-17AF27540097}"/>
                      </a:ext>
                    </a:extLst>
                  </p:cNvPr>
                  <p:cNvSpPr>
                    <a:spLocks noChangeArrowheads="1"/>
                  </p:cNvSpPr>
                  <p:nvPr/>
                </p:nvSpPr>
                <p:spPr bwMode="auto">
                  <a:xfrm>
                    <a:off x="4855184" y="3142152"/>
                    <a:ext cx="85725" cy="85725"/>
                  </a:xfrm>
                  <a:prstGeom prst="ellipse">
                    <a:avLst/>
                  </a:prstGeom>
                  <a:noFill/>
                  <a:ln w="9525">
                    <a:solidFill>
                      <a:schemeClr val="accent1"/>
                    </a:solidFill>
                    <a:miter lim="800000"/>
                    <a:headEnd/>
                    <a:tailEnd/>
                  </a:ln>
                  <a:extLst>
                    <a:ext uri="{909E8E84-426E-40DD-AFC4-6F175D3DCCD1}">
                      <a14:hiddenFill xmlns:a14="http://schemas.microsoft.com/office/drawing/2010/main">
                        <a:solidFill>
                          <a:srgbClr val="FFFFFF"/>
                        </a:solidFill>
                      </a14:hiddenFill>
                    </a:ext>
                  </a:extLst>
                </p:spPr>
                <p:txBody>
                  <a:bodyPr wrap="none" anchor="ctr">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altLang="en-US" sz="1400" b="0" i="0" u="none" strike="noStrike" kern="1200" cap="none" spc="0" normalizeH="0" baseline="0" noProof="0" dirty="0">
                      <a:ln>
                        <a:noFill/>
                      </a:ln>
                      <a:solidFill>
                        <a:srgbClr val="CDCDCF"/>
                      </a:solidFill>
                      <a:effectLst/>
                      <a:uLnTx/>
                      <a:uFillTx/>
                      <a:latin typeface="Arial" panose="020B0604020202020204" pitchFamily="34" charset="0"/>
                      <a:ea typeface="MS PGothic" panose="020B0600070205080204" pitchFamily="34" charset="-128"/>
                      <a:cs typeface="Arial" panose="020B0604020202020204" pitchFamily="34" charset="0"/>
                    </a:endParaRPr>
                  </a:p>
                </p:txBody>
              </p:sp>
              <p:sp>
                <p:nvSpPr>
                  <p:cNvPr id="133" name="Oval 625">
                    <a:extLst>
                      <a:ext uri="{FF2B5EF4-FFF2-40B4-BE49-F238E27FC236}">
                        <a16:creationId xmlns:a16="http://schemas.microsoft.com/office/drawing/2014/main" id="{8B1ACDC9-A94A-4993-A33B-15498B156BB2}"/>
                      </a:ext>
                    </a:extLst>
                  </p:cNvPr>
                  <p:cNvSpPr>
                    <a:spLocks noChangeArrowheads="1"/>
                  </p:cNvSpPr>
                  <p:nvPr/>
                </p:nvSpPr>
                <p:spPr bwMode="auto">
                  <a:xfrm>
                    <a:off x="4926622" y="3161202"/>
                    <a:ext cx="85725" cy="85725"/>
                  </a:xfrm>
                  <a:prstGeom prst="ellipse">
                    <a:avLst/>
                  </a:prstGeom>
                  <a:noFill/>
                  <a:ln w="9525">
                    <a:solidFill>
                      <a:schemeClr val="accent1"/>
                    </a:solidFill>
                    <a:miter lim="800000"/>
                    <a:headEnd/>
                    <a:tailEnd/>
                  </a:ln>
                  <a:extLst>
                    <a:ext uri="{909E8E84-426E-40DD-AFC4-6F175D3DCCD1}">
                      <a14:hiddenFill xmlns:a14="http://schemas.microsoft.com/office/drawing/2010/main">
                        <a:solidFill>
                          <a:srgbClr val="FFFFFF"/>
                        </a:solidFill>
                      </a14:hiddenFill>
                    </a:ext>
                  </a:extLst>
                </p:spPr>
                <p:txBody>
                  <a:bodyPr wrap="none" anchor="ctr">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altLang="en-US" sz="1400" b="0" i="0" u="none" strike="noStrike" kern="1200" cap="none" spc="0" normalizeH="0" baseline="0" noProof="0" dirty="0">
                      <a:ln>
                        <a:noFill/>
                      </a:ln>
                      <a:solidFill>
                        <a:srgbClr val="CDCDCF"/>
                      </a:solidFill>
                      <a:effectLst/>
                      <a:uLnTx/>
                      <a:uFillTx/>
                      <a:latin typeface="Arial" panose="020B0604020202020204" pitchFamily="34" charset="0"/>
                      <a:ea typeface="MS PGothic" panose="020B0600070205080204" pitchFamily="34" charset="-128"/>
                      <a:cs typeface="Arial" panose="020B0604020202020204" pitchFamily="34" charset="0"/>
                    </a:endParaRPr>
                  </a:p>
                </p:txBody>
              </p:sp>
              <p:sp>
                <p:nvSpPr>
                  <p:cNvPr id="134" name="Oval 626">
                    <a:extLst>
                      <a:ext uri="{FF2B5EF4-FFF2-40B4-BE49-F238E27FC236}">
                        <a16:creationId xmlns:a16="http://schemas.microsoft.com/office/drawing/2014/main" id="{C4E1C72E-E02E-4DC1-AF1F-62661C3B93B1}"/>
                      </a:ext>
                    </a:extLst>
                  </p:cNvPr>
                  <p:cNvSpPr>
                    <a:spLocks noChangeArrowheads="1"/>
                  </p:cNvSpPr>
                  <p:nvPr/>
                </p:nvSpPr>
                <p:spPr bwMode="auto">
                  <a:xfrm>
                    <a:off x="4974246" y="3199302"/>
                    <a:ext cx="85725" cy="85725"/>
                  </a:xfrm>
                  <a:prstGeom prst="ellipse">
                    <a:avLst/>
                  </a:prstGeom>
                  <a:noFill/>
                  <a:ln w="9525">
                    <a:solidFill>
                      <a:schemeClr val="accent1"/>
                    </a:solidFill>
                    <a:miter lim="800000"/>
                    <a:headEnd/>
                    <a:tailEnd/>
                  </a:ln>
                  <a:extLst>
                    <a:ext uri="{909E8E84-426E-40DD-AFC4-6F175D3DCCD1}">
                      <a14:hiddenFill xmlns:a14="http://schemas.microsoft.com/office/drawing/2010/main">
                        <a:solidFill>
                          <a:srgbClr val="FFFFFF"/>
                        </a:solidFill>
                      </a14:hiddenFill>
                    </a:ext>
                  </a:extLst>
                </p:spPr>
                <p:txBody>
                  <a:bodyPr wrap="none" anchor="ctr">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altLang="en-US" sz="1400" b="0" i="0" u="none" strike="noStrike" kern="1200" cap="none" spc="0" normalizeH="0" baseline="0" noProof="0" dirty="0">
                      <a:ln>
                        <a:noFill/>
                      </a:ln>
                      <a:solidFill>
                        <a:srgbClr val="CDCDCF"/>
                      </a:solidFill>
                      <a:effectLst/>
                      <a:uLnTx/>
                      <a:uFillTx/>
                      <a:latin typeface="Arial" panose="020B0604020202020204" pitchFamily="34" charset="0"/>
                      <a:ea typeface="MS PGothic" panose="020B0600070205080204" pitchFamily="34" charset="-128"/>
                      <a:cs typeface="Arial" panose="020B0604020202020204" pitchFamily="34" charset="0"/>
                    </a:endParaRPr>
                  </a:p>
                </p:txBody>
              </p:sp>
              <p:sp>
                <p:nvSpPr>
                  <p:cNvPr id="135" name="Oval 627">
                    <a:extLst>
                      <a:ext uri="{FF2B5EF4-FFF2-40B4-BE49-F238E27FC236}">
                        <a16:creationId xmlns:a16="http://schemas.microsoft.com/office/drawing/2014/main" id="{64617AE5-F1B6-4E5B-AEDC-15EB83674C9D}"/>
                      </a:ext>
                    </a:extLst>
                  </p:cNvPr>
                  <p:cNvSpPr>
                    <a:spLocks noChangeArrowheads="1"/>
                  </p:cNvSpPr>
                  <p:nvPr/>
                </p:nvSpPr>
                <p:spPr bwMode="auto">
                  <a:xfrm>
                    <a:off x="5031397" y="3246927"/>
                    <a:ext cx="85725" cy="85725"/>
                  </a:xfrm>
                  <a:prstGeom prst="ellipse">
                    <a:avLst/>
                  </a:prstGeom>
                  <a:noFill/>
                  <a:ln w="9525">
                    <a:solidFill>
                      <a:schemeClr val="accent1"/>
                    </a:solidFill>
                    <a:miter lim="800000"/>
                    <a:headEnd/>
                    <a:tailEnd/>
                  </a:ln>
                  <a:extLst>
                    <a:ext uri="{909E8E84-426E-40DD-AFC4-6F175D3DCCD1}">
                      <a14:hiddenFill xmlns:a14="http://schemas.microsoft.com/office/drawing/2010/main">
                        <a:solidFill>
                          <a:srgbClr val="FFFFFF"/>
                        </a:solidFill>
                      </a14:hiddenFill>
                    </a:ext>
                  </a:extLst>
                </p:spPr>
                <p:txBody>
                  <a:bodyPr wrap="none" anchor="ctr">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altLang="en-US" sz="1400" b="0" i="0" u="none" strike="noStrike" kern="1200" cap="none" spc="0" normalizeH="0" baseline="0" noProof="0" dirty="0">
                      <a:ln>
                        <a:noFill/>
                      </a:ln>
                      <a:solidFill>
                        <a:srgbClr val="CDCDCF"/>
                      </a:solidFill>
                      <a:effectLst/>
                      <a:uLnTx/>
                      <a:uFillTx/>
                      <a:latin typeface="Arial" panose="020B0604020202020204" pitchFamily="34" charset="0"/>
                      <a:ea typeface="MS PGothic" panose="020B0600070205080204" pitchFamily="34" charset="-128"/>
                      <a:cs typeface="Arial" panose="020B0604020202020204" pitchFamily="34" charset="0"/>
                    </a:endParaRPr>
                  </a:p>
                </p:txBody>
              </p:sp>
              <p:sp>
                <p:nvSpPr>
                  <p:cNvPr id="136" name="Oval 628">
                    <a:extLst>
                      <a:ext uri="{FF2B5EF4-FFF2-40B4-BE49-F238E27FC236}">
                        <a16:creationId xmlns:a16="http://schemas.microsoft.com/office/drawing/2014/main" id="{071E6CB5-604E-4856-AE5C-FAF3F4613081}"/>
                      </a:ext>
                    </a:extLst>
                  </p:cNvPr>
                  <p:cNvSpPr>
                    <a:spLocks noChangeArrowheads="1"/>
                  </p:cNvSpPr>
                  <p:nvPr/>
                </p:nvSpPr>
                <p:spPr bwMode="auto">
                  <a:xfrm>
                    <a:off x="5112360" y="3285027"/>
                    <a:ext cx="85725" cy="85725"/>
                  </a:xfrm>
                  <a:prstGeom prst="ellipse">
                    <a:avLst/>
                  </a:prstGeom>
                  <a:noFill/>
                  <a:ln w="9525">
                    <a:solidFill>
                      <a:schemeClr val="accent1"/>
                    </a:solidFill>
                    <a:miter lim="800000"/>
                    <a:headEnd/>
                    <a:tailEnd/>
                  </a:ln>
                  <a:extLst>
                    <a:ext uri="{909E8E84-426E-40DD-AFC4-6F175D3DCCD1}">
                      <a14:hiddenFill xmlns:a14="http://schemas.microsoft.com/office/drawing/2010/main">
                        <a:solidFill>
                          <a:srgbClr val="FFFFFF"/>
                        </a:solidFill>
                      </a14:hiddenFill>
                    </a:ext>
                  </a:extLst>
                </p:spPr>
                <p:txBody>
                  <a:bodyPr wrap="none" anchor="ctr">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altLang="en-US" sz="1400" b="0" i="0" u="none" strike="noStrike" kern="1200" cap="none" spc="0" normalizeH="0" baseline="0" noProof="0" dirty="0">
                      <a:ln>
                        <a:noFill/>
                      </a:ln>
                      <a:solidFill>
                        <a:srgbClr val="CDCDCF"/>
                      </a:solidFill>
                      <a:effectLst/>
                      <a:uLnTx/>
                      <a:uFillTx/>
                      <a:latin typeface="Arial" panose="020B0604020202020204" pitchFamily="34" charset="0"/>
                      <a:ea typeface="MS PGothic" panose="020B0600070205080204" pitchFamily="34" charset="-128"/>
                      <a:cs typeface="Arial" panose="020B0604020202020204" pitchFamily="34" charset="0"/>
                    </a:endParaRPr>
                  </a:p>
                </p:txBody>
              </p:sp>
              <p:sp>
                <p:nvSpPr>
                  <p:cNvPr id="137" name="Oval 629">
                    <a:extLst>
                      <a:ext uri="{FF2B5EF4-FFF2-40B4-BE49-F238E27FC236}">
                        <a16:creationId xmlns:a16="http://schemas.microsoft.com/office/drawing/2014/main" id="{650A2C35-4CA0-403B-8859-D0305928E77E}"/>
                      </a:ext>
                    </a:extLst>
                  </p:cNvPr>
                  <p:cNvSpPr>
                    <a:spLocks noChangeArrowheads="1"/>
                  </p:cNvSpPr>
                  <p:nvPr/>
                </p:nvSpPr>
                <p:spPr bwMode="auto">
                  <a:xfrm>
                    <a:off x="5164747" y="3332652"/>
                    <a:ext cx="85725" cy="85725"/>
                  </a:xfrm>
                  <a:prstGeom prst="ellipse">
                    <a:avLst/>
                  </a:prstGeom>
                  <a:noFill/>
                  <a:ln w="9525">
                    <a:solidFill>
                      <a:schemeClr val="accent1"/>
                    </a:solidFill>
                    <a:miter lim="800000"/>
                    <a:headEnd/>
                    <a:tailEnd/>
                  </a:ln>
                  <a:extLst>
                    <a:ext uri="{909E8E84-426E-40DD-AFC4-6F175D3DCCD1}">
                      <a14:hiddenFill xmlns:a14="http://schemas.microsoft.com/office/drawing/2010/main">
                        <a:solidFill>
                          <a:srgbClr val="FFFFFF"/>
                        </a:solidFill>
                      </a14:hiddenFill>
                    </a:ext>
                  </a:extLst>
                </p:spPr>
                <p:txBody>
                  <a:bodyPr wrap="none" anchor="ctr">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altLang="en-US" sz="1400" b="0" i="0" u="none" strike="noStrike" kern="1200" cap="none" spc="0" normalizeH="0" baseline="0" noProof="0" dirty="0">
                      <a:ln>
                        <a:noFill/>
                      </a:ln>
                      <a:solidFill>
                        <a:srgbClr val="CDCDCF"/>
                      </a:solidFill>
                      <a:effectLst/>
                      <a:uLnTx/>
                      <a:uFillTx/>
                      <a:latin typeface="Arial" panose="020B0604020202020204" pitchFamily="34" charset="0"/>
                      <a:ea typeface="MS PGothic" panose="020B0600070205080204" pitchFamily="34" charset="-128"/>
                      <a:cs typeface="Arial" panose="020B0604020202020204" pitchFamily="34" charset="0"/>
                    </a:endParaRPr>
                  </a:p>
                </p:txBody>
              </p:sp>
              <p:sp>
                <p:nvSpPr>
                  <p:cNvPr id="138" name="Oval 630">
                    <a:extLst>
                      <a:ext uri="{FF2B5EF4-FFF2-40B4-BE49-F238E27FC236}">
                        <a16:creationId xmlns:a16="http://schemas.microsoft.com/office/drawing/2014/main" id="{1F38D840-07F1-41C5-B468-A2A260FF9BA0}"/>
                      </a:ext>
                    </a:extLst>
                  </p:cNvPr>
                  <p:cNvSpPr>
                    <a:spLocks noChangeArrowheads="1"/>
                  </p:cNvSpPr>
                  <p:nvPr/>
                </p:nvSpPr>
                <p:spPr bwMode="auto">
                  <a:xfrm>
                    <a:off x="5217136" y="3356464"/>
                    <a:ext cx="85725" cy="85725"/>
                  </a:xfrm>
                  <a:prstGeom prst="ellipse">
                    <a:avLst/>
                  </a:prstGeom>
                  <a:noFill/>
                  <a:ln w="9525">
                    <a:solidFill>
                      <a:schemeClr val="accent1"/>
                    </a:solidFill>
                    <a:miter lim="800000"/>
                    <a:headEnd/>
                    <a:tailEnd/>
                  </a:ln>
                  <a:extLst>
                    <a:ext uri="{909E8E84-426E-40DD-AFC4-6F175D3DCCD1}">
                      <a14:hiddenFill xmlns:a14="http://schemas.microsoft.com/office/drawing/2010/main">
                        <a:solidFill>
                          <a:srgbClr val="FFFFFF"/>
                        </a:solidFill>
                      </a14:hiddenFill>
                    </a:ext>
                  </a:extLst>
                </p:spPr>
                <p:txBody>
                  <a:bodyPr wrap="none" anchor="ctr">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altLang="en-US" sz="1400" b="0" i="0" u="none" strike="noStrike" kern="1200" cap="none" spc="0" normalizeH="0" baseline="0" noProof="0" dirty="0">
                      <a:ln>
                        <a:noFill/>
                      </a:ln>
                      <a:solidFill>
                        <a:srgbClr val="CDCDCF"/>
                      </a:solidFill>
                      <a:effectLst/>
                      <a:uLnTx/>
                      <a:uFillTx/>
                      <a:latin typeface="Arial" panose="020B0604020202020204" pitchFamily="34" charset="0"/>
                      <a:ea typeface="MS PGothic" panose="020B0600070205080204" pitchFamily="34" charset="-128"/>
                      <a:cs typeface="Arial" panose="020B0604020202020204" pitchFamily="34" charset="0"/>
                    </a:endParaRPr>
                  </a:p>
                </p:txBody>
              </p:sp>
              <p:sp>
                <p:nvSpPr>
                  <p:cNvPr id="139" name="Oval 631">
                    <a:extLst>
                      <a:ext uri="{FF2B5EF4-FFF2-40B4-BE49-F238E27FC236}">
                        <a16:creationId xmlns:a16="http://schemas.microsoft.com/office/drawing/2014/main" id="{434419BC-2037-4ED5-9282-4760AAD36950}"/>
                      </a:ext>
                    </a:extLst>
                  </p:cNvPr>
                  <p:cNvSpPr>
                    <a:spLocks noChangeArrowheads="1"/>
                  </p:cNvSpPr>
                  <p:nvPr/>
                </p:nvSpPr>
                <p:spPr bwMode="auto">
                  <a:xfrm>
                    <a:off x="5288572" y="3380277"/>
                    <a:ext cx="85725" cy="85725"/>
                  </a:xfrm>
                  <a:prstGeom prst="ellipse">
                    <a:avLst/>
                  </a:prstGeom>
                  <a:noFill/>
                  <a:ln w="9525">
                    <a:solidFill>
                      <a:schemeClr val="accent1"/>
                    </a:solidFill>
                    <a:miter lim="800000"/>
                    <a:headEnd/>
                    <a:tailEnd/>
                  </a:ln>
                  <a:extLst>
                    <a:ext uri="{909E8E84-426E-40DD-AFC4-6F175D3DCCD1}">
                      <a14:hiddenFill xmlns:a14="http://schemas.microsoft.com/office/drawing/2010/main">
                        <a:solidFill>
                          <a:srgbClr val="FFFFFF"/>
                        </a:solidFill>
                      </a14:hiddenFill>
                    </a:ext>
                  </a:extLst>
                </p:spPr>
                <p:txBody>
                  <a:bodyPr wrap="none" anchor="ctr">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altLang="en-US" sz="1400" b="0" i="0" u="none" strike="noStrike" kern="1200" cap="none" spc="0" normalizeH="0" baseline="0" noProof="0" dirty="0">
                      <a:ln>
                        <a:noFill/>
                      </a:ln>
                      <a:solidFill>
                        <a:srgbClr val="CDCDCF"/>
                      </a:solidFill>
                      <a:effectLst/>
                      <a:uLnTx/>
                      <a:uFillTx/>
                      <a:latin typeface="Arial" panose="020B0604020202020204" pitchFamily="34" charset="0"/>
                      <a:ea typeface="MS PGothic" panose="020B0600070205080204" pitchFamily="34" charset="-128"/>
                      <a:cs typeface="Arial" panose="020B0604020202020204" pitchFamily="34" charset="0"/>
                    </a:endParaRPr>
                  </a:p>
                </p:txBody>
              </p:sp>
              <p:sp>
                <p:nvSpPr>
                  <p:cNvPr id="140" name="Oval 632">
                    <a:extLst>
                      <a:ext uri="{FF2B5EF4-FFF2-40B4-BE49-F238E27FC236}">
                        <a16:creationId xmlns:a16="http://schemas.microsoft.com/office/drawing/2014/main" id="{FE00D8A0-BBA6-4896-9CAE-854E5BA4FA2F}"/>
                      </a:ext>
                    </a:extLst>
                  </p:cNvPr>
                  <p:cNvSpPr>
                    <a:spLocks noChangeArrowheads="1"/>
                  </p:cNvSpPr>
                  <p:nvPr/>
                </p:nvSpPr>
                <p:spPr bwMode="auto">
                  <a:xfrm>
                    <a:off x="5379058" y="3451716"/>
                    <a:ext cx="85725" cy="85725"/>
                  </a:xfrm>
                  <a:prstGeom prst="ellipse">
                    <a:avLst/>
                  </a:prstGeom>
                  <a:noFill/>
                  <a:ln w="9525">
                    <a:solidFill>
                      <a:schemeClr val="accent1"/>
                    </a:solidFill>
                    <a:miter lim="800000"/>
                    <a:headEnd/>
                    <a:tailEnd/>
                  </a:ln>
                  <a:extLst>
                    <a:ext uri="{909E8E84-426E-40DD-AFC4-6F175D3DCCD1}">
                      <a14:hiddenFill xmlns:a14="http://schemas.microsoft.com/office/drawing/2010/main">
                        <a:solidFill>
                          <a:srgbClr val="FFFFFF"/>
                        </a:solidFill>
                      </a14:hiddenFill>
                    </a:ext>
                  </a:extLst>
                </p:spPr>
                <p:txBody>
                  <a:bodyPr wrap="none" anchor="ctr">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altLang="en-US" sz="1400" b="0" i="0" u="none" strike="noStrike" kern="1200" cap="none" spc="0" normalizeH="0" baseline="0" noProof="0" dirty="0">
                      <a:ln>
                        <a:noFill/>
                      </a:ln>
                      <a:solidFill>
                        <a:srgbClr val="CDCDCF"/>
                      </a:solidFill>
                      <a:effectLst/>
                      <a:uLnTx/>
                      <a:uFillTx/>
                      <a:latin typeface="Arial" panose="020B0604020202020204" pitchFamily="34" charset="0"/>
                      <a:ea typeface="MS PGothic" panose="020B0600070205080204" pitchFamily="34" charset="-128"/>
                      <a:cs typeface="Arial" panose="020B0604020202020204" pitchFamily="34" charset="0"/>
                    </a:endParaRPr>
                  </a:p>
                </p:txBody>
              </p:sp>
              <p:sp>
                <p:nvSpPr>
                  <p:cNvPr id="141" name="Oval 633">
                    <a:extLst>
                      <a:ext uri="{FF2B5EF4-FFF2-40B4-BE49-F238E27FC236}">
                        <a16:creationId xmlns:a16="http://schemas.microsoft.com/office/drawing/2014/main" id="{F809AB90-E6DC-466E-995E-ADEAFACC6EAD}"/>
                      </a:ext>
                    </a:extLst>
                  </p:cNvPr>
                  <p:cNvSpPr>
                    <a:spLocks noChangeArrowheads="1"/>
                  </p:cNvSpPr>
                  <p:nvPr/>
                </p:nvSpPr>
                <p:spPr bwMode="auto">
                  <a:xfrm>
                    <a:off x="5336197" y="3413614"/>
                    <a:ext cx="85725" cy="85725"/>
                  </a:xfrm>
                  <a:prstGeom prst="ellipse">
                    <a:avLst/>
                  </a:prstGeom>
                  <a:noFill/>
                  <a:ln w="9525">
                    <a:solidFill>
                      <a:schemeClr val="accent1"/>
                    </a:solidFill>
                    <a:miter lim="800000"/>
                    <a:headEnd/>
                    <a:tailEnd/>
                  </a:ln>
                  <a:extLst>
                    <a:ext uri="{909E8E84-426E-40DD-AFC4-6F175D3DCCD1}">
                      <a14:hiddenFill xmlns:a14="http://schemas.microsoft.com/office/drawing/2010/main">
                        <a:solidFill>
                          <a:srgbClr val="FFFFFF"/>
                        </a:solidFill>
                      </a14:hiddenFill>
                    </a:ext>
                  </a:extLst>
                </p:spPr>
                <p:txBody>
                  <a:bodyPr wrap="none" anchor="ctr">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altLang="en-US" sz="1400" b="0" i="0" u="none" strike="noStrike" kern="1200" cap="none" spc="0" normalizeH="0" baseline="0" noProof="0" dirty="0">
                      <a:ln>
                        <a:noFill/>
                      </a:ln>
                      <a:solidFill>
                        <a:srgbClr val="CDCDCF"/>
                      </a:solidFill>
                      <a:effectLst/>
                      <a:uLnTx/>
                      <a:uFillTx/>
                      <a:latin typeface="Arial" panose="020B0604020202020204" pitchFamily="34" charset="0"/>
                      <a:ea typeface="MS PGothic" panose="020B0600070205080204" pitchFamily="34" charset="-128"/>
                      <a:cs typeface="Arial" panose="020B0604020202020204" pitchFamily="34" charset="0"/>
                    </a:endParaRPr>
                  </a:p>
                </p:txBody>
              </p:sp>
              <p:sp>
                <p:nvSpPr>
                  <p:cNvPr id="142" name="Oval 634">
                    <a:extLst>
                      <a:ext uri="{FF2B5EF4-FFF2-40B4-BE49-F238E27FC236}">
                        <a16:creationId xmlns:a16="http://schemas.microsoft.com/office/drawing/2014/main" id="{C0264AF1-5692-41B5-A065-8CEDA7E49780}"/>
                      </a:ext>
                    </a:extLst>
                  </p:cNvPr>
                  <p:cNvSpPr>
                    <a:spLocks noChangeArrowheads="1"/>
                  </p:cNvSpPr>
                  <p:nvPr/>
                </p:nvSpPr>
                <p:spPr bwMode="auto">
                  <a:xfrm>
                    <a:off x="5431447" y="3475527"/>
                    <a:ext cx="85725" cy="85725"/>
                  </a:xfrm>
                  <a:prstGeom prst="ellipse">
                    <a:avLst/>
                  </a:prstGeom>
                  <a:noFill/>
                  <a:ln w="9525">
                    <a:solidFill>
                      <a:schemeClr val="accent1"/>
                    </a:solidFill>
                    <a:miter lim="800000"/>
                    <a:headEnd/>
                    <a:tailEnd/>
                  </a:ln>
                  <a:extLst>
                    <a:ext uri="{909E8E84-426E-40DD-AFC4-6F175D3DCCD1}">
                      <a14:hiddenFill xmlns:a14="http://schemas.microsoft.com/office/drawing/2010/main">
                        <a:solidFill>
                          <a:srgbClr val="FFFFFF"/>
                        </a:solidFill>
                      </a14:hiddenFill>
                    </a:ext>
                  </a:extLst>
                </p:spPr>
                <p:txBody>
                  <a:bodyPr wrap="none" anchor="ctr">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altLang="en-US" sz="1400" b="0" i="0" u="none" strike="noStrike" kern="1200" cap="none" spc="0" normalizeH="0" baseline="0" noProof="0" dirty="0">
                      <a:ln>
                        <a:noFill/>
                      </a:ln>
                      <a:solidFill>
                        <a:srgbClr val="CDCDCF"/>
                      </a:solidFill>
                      <a:effectLst/>
                      <a:uLnTx/>
                      <a:uFillTx/>
                      <a:latin typeface="Arial" panose="020B0604020202020204" pitchFamily="34" charset="0"/>
                      <a:ea typeface="MS PGothic" panose="020B0600070205080204" pitchFamily="34" charset="-128"/>
                      <a:cs typeface="Arial" panose="020B0604020202020204" pitchFamily="34" charset="0"/>
                    </a:endParaRPr>
                  </a:p>
                </p:txBody>
              </p:sp>
              <p:sp>
                <p:nvSpPr>
                  <p:cNvPr id="143" name="Oval 635">
                    <a:extLst>
                      <a:ext uri="{FF2B5EF4-FFF2-40B4-BE49-F238E27FC236}">
                        <a16:creationId xmlns:a16="http://schemas.microsoft.com/office/drawing/2014/main" id="{91B3B376-A3E7-41D3-B434-BC14C23B46FB}"/>
                      </a:ext>
                    </a:extLst>
                  </p:cNvPr>
                  <p:cNvSpPr>
                    <a:spLocks noChangeArrowheads="1"/>
                  </p:cNvSpPr>
                  <p:nvPr/>
                </p:nvSpPr>
                <p:spPr bwMode="auto">
                  <a:xfrm>
                    <a:off x="5469547" y="3485052"/>
                    <a:ext cx="85725" cy="85725"/>
                  </a:xfrm>
                  <a:prstGeom prst="ellipse">
                    <a:avLst/>
                  </a:prstGeom>
                  <a:noFill/>
                  <a:ln w="9525">
                    <a:solidFill>
                      <a:schemeClr val="accent1"/>
                    </a:solidFill>
                    <a:miter lim="800000"/>
                    <a:headEnd/>
                    <a:tailEnd/>
                  </a:ln>
                  <a:extLst>
                    <a:ext uri="{909E8E84-426E-40DD-AFC4-6F175D3DCCD1}">
                      <a14:hiddenFill xmlns:a14="http://schemas.microsoft.com/office/drawing/2010/main">
                        <a:solidFill>
                          <a:srgbClr val="FFFFFF"/>
                        </a:solidFill>
                      </a14:hiddenFill>
                    </a:ext>
                  </a:extLst>
                </p:spPr>
                <p:txBody>
                  <a:bodyPr wrap="none" anchor="ctr">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altLang="en-US" sz="1400" b="0" i="0" u="none" strike="noStrike" kern="1200" cap="none" spc="0" normalizeH="0" baseline="0" noProof="0" dirty="0">
                      <a:ln>
                        <a:noFill/>
                      </a:ln>
                      <a:solidFill>
                        <a:srgbClr val="CDCDCF"/>
                      </a:solidFill>
                      <a:effectLst/>
                      <a:uLnTx/>
                      <a:uFillTx/>
                      <a:latin typeface="Arial" panose="020B0604020202020204" pitchFamily="34" charset="0"/>
                      <a:ea typeface="MS PGothic" panose="020B0600070205080204" pitchFamily="34" charset="-128"/>
                      <a:cs typeface="Arial" panose="020B0604020202020204" pitchFamily="34" charset="0"/>
                    </a:endParaRPr>
                  </a:p>
                </p:txBody>
              </p:sp>
              <p:sp>
                <p:nvSpPr>
                  <p:cNvPr id="144" name="Oval 636">
                    <a:extLst>
                      <a:ext uri="{FF2B5EF4-FFF2-40B4-BE49-F238E27FC236}">
                        <a16:creationId xmlns:a16="http://schemas.microsoft.com/office/drawing/2014/main" id="{A9A41A8B-864A-410A-88DF-F575977D482B}"/>
                      </a:ext>
                    </a:extLst>
                  </p:cNvPr>
                  <p:cNvSpPr>
                    <a:spLocks noChangeArrowheads="1"/>
                  </p:cNvSpPr>
                  <p:nvPr/>
                </p:nvSpPr>
                <p:spPr bwMode="auto">
                  <a:xfrm>
                    <a:off x="5598134" y="3585064"/>
                    <a:ext cx="85725" cy="85725"/>
                  </a:xfrm>
                  <a:prstGeom prst="ellipse">
                    <a:avLst/>
                  </a:prstGeom>
                  <a:noFill/>
                  <a:ln w="9525">
                    <a:solidFill>
                      <a:schemeClr val="accent1"/>
                    </a:solidFill>
                    <a:miter lim="800000"/>
                    <a:headEnd/>
                    <a:tailEnd/>
                  </a:ln>
                  <a:extLst>
                    <a:ext uri="{909E8E84-426E-40DD-AFC4-6F175D3DCCD1}">
                      <a14:hiddenFill xmlns:a14="http://schemas.microsoft.com/office/drawing/2010/main">
                        <a:solidFill>
                          <a:srgbClr val="FFFFFF"/>
                        </a:solidFill>
                      </a14:hiddenFill>
                    </a:ext>
                  </a:extLst>
                </p:spPr>
                <p:txBody>
                  <a:bodyPr wrap="none" anchor="ctr">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altLang="en-US" sz="1400" b="0" i="0" u="none" strike="noStrike" kern="1200" cap="none" spc="0" normalizeH="0" baseline="0" noProof="0" dirty="0">
                      <a:ln>
                        <a:noFill/>
                      </a:ln>
                      <a:solidFill>
                        <a:srgbClr val="CDCDCF"/>
                      </a:solidFill>
                      <a:effectLst/>
                      <a:uLnTx/>
                      <a:uFillTx/>
                      <a:latin typeface="Arial" panose="020B0604020202020204" pitchFamily="34" charset="0"/>
                      <a:ea typeface="MS PGothic" panose="020B0600070205080204" pitchFamily="34" charset="-128"/>
                      <a:cs typeface="Arial" panose="020B0604020202020204" pitchFamily="34" charset="0"/>
                    </a:endParaRPr>
                  </a:p>
                </p:txBody>
              </p:sp>
              <p:sp>
                <p:nvSpPr>
                  <p:cNvPr id="145" name="Oval 637">
                    <a:extLst>
                      <a:ext uri="{FF2B5EF4-FFF2-40B4-BE49-F238E27FC236}">
                        <a16:creationId xmlns:a16="http://schemas.microsoft.com/office/drawing/2014/main" id="{52BAA5FB-E531-4B26-88AB-2E04090841C8}"/>
                      </a:ext>
                    </a:extLst>
                  </p:cNvPr>
                  <p:cNvSpPr>
                    <a:spLocks noChangeArrowheads="1"/>
                  </p:cNvSpPr>
                  <p:nvPr/>
                </p:nvSpPr>
                <p:spPr bwMode="auto">
                  <a:xfrm>
                    <a:off x="5669572" y="3618401"/>
                    <a:ext cx="85725" cy="85725"/>
                  </a:xfrm>
                  <a:prstGeom prst="ellipse">
                    <a:avLst/>
                  </a:prstGeom>
                  <a:noFill/>
                  <a:ln w="9525">
                    <a:solidFill>
                      <a:schemeClr val="accent1"/>
                    </a:solidFill>
                    <a:miter lim="800000"/>
                    <a:headEnd/>
                    <a:tailEnd/>
                  </a:ln>
                  <a:extLst>
                    <a:ext uri="{909E8E84-426E-40DD-AFC4-6F175D3DCCD1}">
                      <a14:hiddenFill xmlns:a14="http://schemas.microsoft.com/office/drawing/2010/main">
                        <a:solidFill>
                          <a:srgbClr val="FFFFFF"/>
                        </a:solidFill>
                      </a14:hiddenFill>
                    </a:ext>
                  </a:extLst>
                </p:spPr>
                <p:txBody>
                  <a:bodyPr wrap="none" anchor="ctr">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altLang="en-US" sz="1400" b="0" i="0" u="none" strike="noStrike" kern="1200" cap="none" spc="0" normalizeH="0" baseline="0" noProof="0" dirty="0">
                      <a:ln>
                        <a:noFill/>
                      </a:ln>
                      <a:solidFill>
                        <a:srgbClr val="CDCDCF"/>
                      </a:solidFill>
                      <a:effectLst/>
                      <a:uLnTx/>
                      <a:uFillTx/>
                      <a:latin typeface="Arial" panose="020B0604020202020204" pitchFamily="34" charset="0"/>
                      <a:ea typeface="MS PGothic" panose="020B0600070205080204" pitchFamily="34" charset="-128"/>
                      <a:cs typeface="Arial" panose="020B0604020202020204" pitchFamily="34" charset="0"/>
                    </a:endParaRPr>
                  </a:p>
                </p:txBody>
              </p:sp>
              <p:sp>
                <p:nvSpPr>
                  <p:cNvPr id="146" name="Oval 638">
                    <a:extLst>
                      <a:ext uri="{FF2B5EF4-FFF2-40B4-BE49-F238E27FC236}">
                        <a16:creationId xmlns:a16="http://schemas.microsoft.com/office/drawing/2014/main" id="{F2BC3B8A-EE90-43E6-9E54-6CFC7D804856}"/>
                      </a:ext>
                    </a:extLst>
                  </p:cNvPr>
                  <p:cNvSpPr>
                    <a:spLocks noChangeArrowheads="1"/>
                  </p:cNvSpPr>
                  <p:nvPr/>
                </p:nvSpPr>
                <p:spPr bwMode="auto">
                  <a:xfrm>
                    <a:off x="5745772" y="3646978"/>
                    <a:ext cx="85725" cy="85725"/>
                  </a:xfrm>
                  <a:prstGeom prst="ellipse">
                    <a:avLst/>
                  </a:prstGeom>
                  <a:noFill/>
                  <a:ln w="9525">
                    <a:solidFill>
                      <a:schemeClr val="accent1"/>
                    </a:solidFill>
                    <a:miter lim="800000"/>
                    <a:headEnd/>
                    <a:tailEnd/>
                  </a:ln>
                  <a:extLst>
                    <a:ext uri="{909E8E84-426E-40DD-AFC4-6F175D3DCCD1}">
                      <a14:hiddenFill xmlns:a14="http://schemas.microsoft.com/office/drawing/2010/main">
                        <a:solidFill>
                          <a:srgbClr val="FFFFFF"/>
                        </a:solidFill>
                      </a14:hiddenFill>
                    </a:ext>
                  </a:extLst>
                </p:spPr>
                <p:txBody>
                  <a:bodyPr wrap="none" anchor="ctr">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altLang="en-US" sz="1400" b="0" i="0" u="none" strike="noStrike" kern="1200" cap="none" spc="0" normalizeH="0" baseline="0" noProof="0" dirty="0">
                      <a:ln>
                        <a:noFill/>
                      </a:ln>
                      <a:solidFill>
                        <a:srgbClr val="CDCDCF"/>
                      </a:solidFill>
                      <a:effectLst/>
                      <a:uLnTx/>
                      <a:uFillTx/>
                      <a:latin typeface="Arial" panose="020B0604020202020204" pitchFamily="34" charset="0"/>
                      <a:ea typeface="MS PGothic" panose="020B0600070205080204" pitchFamily="34" charset="-128"/>
                      <a:cs typeface="Arial" panose="020B0604020202020204" pitchFamily="34" charset="0"/>
                    </a:endParaRPr>
                  </a:p>
                </p:txBody>
              </p:sp>
              <p:sp>
                <p:nvSpPr>
                  <p:cNvPr id="147" name="Oval 639">
                    <a:extLst>
                      <a:ext uri="{FF2B5EF4-FFF2-40B4-BE49-F238E27FC236}">
                        <a16:creationId xmlns:a16="http://schemas.microsoft.com/office/drawing/2014/main" id="{42B277E2-6970-4658-9276-85138B5325A0}"/>
                      </a:ext>
                    </a:extLst>
                  </p:cNvPr>
                  <p:cNvSpPr>
                    <a:spLocks noChangeArrowheads="1"/>
                  </p:cNvSpPr>
                  <p:nvPr/>
                </p:nvSpPr>
                <p:spPr bwMode="auto">
                  <a:xfrm>
                    <a:off x="5874360" y="3666028"/>
                    <a:ext cx="85725" cy="85725"/>
                  </a:xfrm>
                  <a:prstGeom prst="ellipse">
                    <a:avLst/>
                  </a:prstGeom>
                  <a:noFill/>
                  <a:ln w="9525">
                    <a:solidFill>
                      <a:schemeClr val="accent1"/>
                    </a:solidFill>
                    <a:miter lim="800000"/>
                    <a:headEnd/>
                    <a:tailEnd/>
                  </a:ln>
                  <a:extLst>
                    <a:ext uri="{909E8E84-426E-40DD-AFC4-6F175D3DCCD1}">
                      <a14:hiddenFill xmlns:a14="http://schemas.microsoft.com/office/drawing/2010/main">
                        <a:solidFill>
                          <a:srgbClr val="FFFFFF"/>
                        </a:solidFill>
                      </a14:hiddenFill>
                    </a:ext>
                  </a:extLst>
                </p:spPr>
                <p:txBody>
                  <a:bodyPr wrap="none" anchor="ctr">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altLang="en-US" sz="1400" b="0" i="0" u="none" strike="noStrike" kern="1200" cap="none" spc="0" normalizeH="0" baseline="0" noProof="0" dirty="0">
                      <a:ln>
                        <a:noFill/>
                      </a:ln>
                      <a:solidFill>
                        <a:srgbClr val="CDCDCF"/>
                      </a:solidFill>
                      <a:effectLst/>
                      <a:uLnTx/>
                      <a:uFillTx/>
                      <a:latin typeface="Arial" panose="020B0604020202020204" pitchFamily="34" charset="0"/>
                      <a:ea typeface="MS PGothic" panose="020B0600070205080204" pitchFamily="34" charset="-128"/>
                      <a:cs typeface="Arial" panose="020B0604020202020204" pitchFamily="34" charset="0"/>
                    </a:endParaRPr>
                  </a:p>
                </p:txBody>
              </p:sp>
              <p:sp>
                <p:nvSpPr>
                  <p:cNvPr id="148" name="Oval 640">
                    <a:extLst>
                      <a:ext uri="{FF2B5EF4-FFF2-40B4-BE49-F238E27FC236}">
                        <a16:creationId xmlns:a16="http://schemas.microsoft.com/office/drawing/2014/main" id="{060AAF60-7EE8-411B-8710-5089F04E9AD9}"/>
                      </a:ext>
                    </a:extLst>
                  </p:cNvPr>
                  <p:cNvSpPr>
                    <a:spLocks noChangeArrowheads="1"/>
                  </p:cNvSpPr>
                  <p:nvPr/>
                </p:nvSpPr>
                <p:spPr bwMode="auto">
                  <a:xfrm>
                    <a:off x="6010274" y="3751752"/>
                    <a:ext cx="85725" cy="85725"/>
                  </a:xfrm>
                  <a:prstGeom prst="ellipse">
                    <a:avLst/>
                  </a:prstGeom>
                  <a:noFill/>
                  <a:ln w="9525">
                    <a:solidFill>
                      <a:schemeClr val="accent1"/>
                    </a:solidFill>
                    <a:miter lim="800000"/>
                    <a:headEnd/>
                    <a:tailEnd/>
                  </a:ln>
                  <a:extLst>
                    <a:ext uri="{909E8E84-426E-40DD-AFC4-6F175D3DCCD1}">
                      <a14:hiddenFill xmlns:a14="http://schemas.microsoft.com/office/drawing/2010/main">
                        <a:solidFill>
                          <a:srgbClr val="FFFFFF"/>
                        </a:solidFill>
                      </a14:hiddenFill>
                    </a:ext>
                  </a:extLst>
                </p:spPr>
                <p:txBody>
                  <a:bodyPr wrap="none" anchor="ctr">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altLang="en-US" sz="1400" b="0" i="0" u="none" strike="noStrike" kern="1200" cap="none" spc="0" normalizeH="0" baseline="0" noProof="0" dirty="0">
                      <a:ln>
                        <a:noFill/>
                      </a:ln>
                      <a:solidFill>
                        <a:srgbClr val="CDCDCF"/>
                      </a:solidFill>
                      <a:effectLst/>
                      <a:uLnTx/>
                      <a:uFillTx/>
                      <a:latin typeface="Arial" panose="020B0604020202020204" pitchFamily="34" charset="0"/>
                      <a:ea typeface="MS PGothic" panose="020B0600070205080204" pitchFamily="34" charset="-128"/>
                      <a:cs typeface="Arial" panose="020B0604020202020204" pitchFamily="34" charset="0"/>
                    </a:endParaRPr>
                  </a:p>
                </p:txBody>
              </p:sp>
              <p:sp>
                <p:nvSpPr>
                  <p:cNvPr id="149" name="Oval 641">
                    <a:extLst>
                      <a:ext uri="{FF2B5EF4-FFF2-40B4-BE49-F238E27FC236}">
                        <a16:creationId xmlns:a16="http://schemas.microsoft.com/office/drawing/2014/main" id="{652EB766-6AC1-4AC9-B7AC-F5C5B4AC86D2}"/>
                      </a:ext>
                    </a:extLst>
                  </p:cNvPr>
                  <p:cNvSpPr>
                    <a:spLocks noChangeArrowheads="1"/>
                  </p:cNvSpPr>
                  <p:nvPr/>
                </p:nvSpPr>
                <p:spPr bwMode="auto">
                  <a:xfrm>
                    <a:off x="6053137" y="3766039"/>
                    <a:ext cx="85725" cy="85725"/>
                  </a:xfrm>
                  <a:prstGeom prst="ellipse">
                    <a:avLst/>
                  </a:prstGeom>
                  <a:noFill/>
                  <a:ln w="9525">
                    <a:solidFill>
                      <a:schemeClr val="accent1"/>
                    </a:solidFill>
                    <a:miter lim="800000"/>
                    <a:headEnd/>
                    <a:tailEnd/>
                  </a:ln>
                  <a:extLst>
                    <a:ext uri="{909E8E84-426E-40DD-AFC4-6F175D3DCCD1}">
                      <a14:hiddenFill xmlns:a14="http://schemas.microsoft.com/office/drawing/2010/main">
                        <a:solidFill>
                          <a:srgbClr val="FFFFFF"/>
                        </a:solidFill>
                      </a14:hiddenFill>
                    </a:ext>
                  </a:extLst>
                </p:spPr>
                <p:txBody>
                  <a:bodyPr wrap="none" anchor="ctr">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altLang="en-US" sz="1400" b="0" i="0" u="none" strike="noStrike" kern="1200" cap="none" spc="0" normalizeH="0" baseline="0" noProof="0" dirty="0">
                      <a:ln>
                        <a:noFill/>
                      </a:ln>
                      <a:solidFill>
                        <a:srgbClr val="CDCDCF"/>
                      </a:solidFill>
                      <a:effectLst/>
                      <a:uLnTx/>
                      <a:uFillTx/>
                      <a:latin typeface="Arial" panose="020B0604020202020204" pitchFamily="34" charset="0"/>
                      <a:ea typeface="MS PGothic" panose="020B0600070205080204" pitchFamily="34" charset="-128"/>
                      <a:cs typeface="Arial" panose="020B0604020202020204" pitchFamily="34" charset="0"/>
                    </a:endParaRPr>
                  </a:p>
                </p:txBody>
              </p:sp>
              <p:sp>
                <p:nvSpPr>
                  <p:cNvPr id="150" name="Oval 642">
                    <a:extLst>
                      <a:ext uri="{FF2B5EF4-FFF2-40B4-BE49-F238E27FC236}">
                        <a16:creationId xmlns:a16="http://schemas.microsoft.com/office/drawing/2014/main" id="{8BB84231-0698-4324-81D3-6BFC04A6775C}"/>
                      </a:ext>
                    </a:extLst>
                  </p:cNvPr>
                  <p:cNvSpPr>
                    <a:spLocks noChangeArrowheads="1"/>
                  </p:cNvSpPr>
                  <p:nvPr/>
                </p:nvSpPr>
                <p:spPr bwMode="auto">
                  <a:xfrm>
                    <a:off x="6096000" y="3780326"/>
                    <a:ext cx="85725" cy="85725"/>
                  </a:xfrm>
                  <a:prstGeom prst="ellipse">
                    <a:avLst/>
                  </a:prstGeom>
                  <a:noFill/>
                  <a:ln w="9525">
                    <a:solidFill>
                      <a:schemeClr val="accent1"/>
                    </a:solidFill>
                    <a:miter lim="800000"/>
                    <a:headEnd/>
                    <a:tailEnd/>
                  </a:ln>
                  <a:extLst>
                    <a:ext uri="{909E8E84-426E-40DD-AFC4-6F175D3DCCD1}">
                      <a14:hiddenFill xmlns:a14="http://schemas.microsoft.com/office/drawing/2010/main">
                        <a:solidFill>
                          <a:srgbClr val="FFFFFF"/>
                        </a:solidFill>
                      </a14:hiddenFill>
                    </a:ext>
                  </a:extLst>
                </p:spPr>
                <p:txBody>
                  <a:bodyPr wrap="none" anchor="ctr">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altLang="en-US" sz="1400" b="0" i="0" u="none" strike="noStrike" kern="1200" cap="none" spc="0" normalizeH="0" baseline="0" noProof="0" dirty="0">
                      <a:ln>
                        <a:noFill/>
                      </a:ln>
                      <a:solidFill>
                        <a:srgbClr val="CDCDCF"/>
                      </a:solidFill>
                      <a:effectLst/>
                      <a:uLnTx/>
                      <a:uFillTx/>
                      <a:latin typeface="Arial" panose="020B0604020202020204" pitchFamily="34" charset="0"/>
                      <a:ea typeface="MS PGothic" panose="020B0600070205080204" pitchFamily="34" charset="-128"/>
                      <a:cs typeface="Arial" panose="020B0604020202020204" pitchFamily="34" charset="0"/>
                    </a:endParaRPr>
                  </a:p>
                </p:txBody>
              </p:sp>
              <p:sp>
                <p:nvSpPr>
                  <p:cNvPr id="151" name="Oval 643">
                    <a:extLst>
                      <a:ext uri="{FF2B5EF4-FFF2-40B4-BE49-F238E27FC236}">
                        <a16:creationId xmlns:a16="http://schemas.microsoft.com/office/drawing/2014/main" id="{AD453FE1-166A-452A-BDCF-65FF00A21BAD}"/>
                      </a:ext>
                    </a:extLst>
                  </p:cNvPr>
                  <p:cNvSpPr>
                    <a:spLocks noChangeArrowheads="1"/>
                  </p:cNvSpPr>
                  <p:nvPr/>
                </p:nvSpPr>
                <p:spPr bwMode="auto">
                  <a:xfrm>
                    <a:off x="6134100" y="3785088"/>
                    <a:ext cx="85725" cy="85725"/>
                  </a:xfrm>
                  <a:prstGeom prst="ellipse">
                    <a:avLst/>
                  </a:prstGeom>
                  <a:noFill/>
                  <a:ln w="9525">
                    <a:solidFill>
                      <a:schemeClr val="accent1"/>
                    </a:solidFill>
                    <a:miter lim="800000"/>
                    <a:headEnd/>
                    <a:tailEnd/>
                  </a:ln>
                  <a:extLst>
                    <a:ext uri="{909E8E84-426E-40DD-AFC4-6F175D3DCCD1}">
                      <a14:hiddenFill xmlns:a14="http://schemas.microsoft.com/office/drawing/2010/main">
                        <a:solidFill>
                          <a:srgbClr val="FFFFFF"/>
                        </a:solidFill>
                      </a14:hiddenFill>
                    </a:ext>
                  </a:extLst>
                </p:spPr>
                <p:txBody>
                  <a:bodyPr wrap="none" anchor="ctr">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altLang="en-US" sz="1400" b="0" i="0" u="none" strike="noStrike" kern="1200" cap="none" spc="0" normalizeH="0" baseline="0" noProof="0" dirty="0">
                      <a:ln>
                        <a:noFill/>
                      </a:ln>
                      <a:solidFill>
                        <a:srgbClr val="CDCDCF"/>
                      </a:solidFill>
                      <a:effectLst/>
                      <a:uLnTx/>
                      <a:uFillTx/>
                      <a:latin typeface="Arial" panose="020B0604020202020204" pitchFamily="34" charset="0"/>
                      <a:ea typeface="MS PGothic" panose="020B0600070205080204" pitchFamily="34" charset="-128"/>
                      <a:cs typeface="Arial" panose="020B0604020202020204" pitchFamily="34" charset="0"/>
                    </a:endParaRPr>
                  </a:p>
                </p:txBody>
              </p:sp>
              <p:sp>
                <p:nvSpPr>
                  <p:cNvPr id="152" name="Oval 644">
                    <a:extLst>
                      <a:ext uri="{FF2B5EF4-FFF2-40B4-BE49-F238E27FC236}">
                        <a16:creationId xmlns:a16="http://schemas.microsoft.com/office/drawing/2014/main" id="{070CD51C-C1B7-443F-BA4D-2C7C98AA3D29}"/>
                      </a:ext>
                    </a:extLst>
                  </p:cNvPr>
                  <p:cNvSpPr>
                    <a:spLocks noChangeArrowheads="1"/>
                  </p:cNvSpPr>
                  <p:nvPr/>
                </p:nvSpPr>
                <p:spPr bwMode="auto">
                  <a:xfrm>
                    <a:off x="6234112" y="3842238"/>
                    <a:ext cx="85725" cy="85725"/>
                  </a:xfrm>
                  <a:prstGeom prst="ellipse">
                    <a:avLst/>
                  </a:prstGeom>
                  <a:noFill/>
                  <a:ln w="9525">
                    <a:solidFill>
                      <a:schemeClr val="accent1"/>
                    </a:solidFill>
                    <a:miter lim="800000"/>
                    <a:headEnd/>
                    <a:tailEnd/>
                  </a:ln>
                  <a:extLst>
                    <a:ext uri="{909E8E84-426E-40DD-AFC4-6F175D3DCCD1}">
                      <a14:hiddenFill xmlns:a14="http://schemas.microsoft.com/office/drawing/2010/main">
                        <a:solidFill>
                          <a:srgbClr val="FFFFFF"/>
                        </a:solidFill>
                      </a14:hiddenFill>
                    </a:ext>
                  </a:extLst>
                </p:spPr>
                <p:txBody>
                  <a:bodyPr wrap="none" anchor="ctr">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altLang="en-US" sz="1400" b="0" i="0" u="none" strike="noStrike" kern="1200" cap="none" spc="0" normalizeH="0" baseline="0" noProof="0" dirty="0">
                      <a:ln>
                        <a:noFill/>
                      </a:ln>
                      <a:solidFill>
                        <a:srgbClr val="CDCDCF"/>
                      </a:solidFill>
                      <a:effectLst/>
                      <a:uLnTx/>
                      <a:uFillTx/>
                      <a:latin typeface="Arial" panose="020B0604020202020204" pitchFamily="34" charset="0"/>
                      <a:ea typeface="MS PGothic" panose="020B0600070205080204" pitchFamily="34" charset="-128"/>
                      <a:cs typeface="Arial" panose="020B0604020202020204" pitchFamily="34" charset="0"/>
                    </a:endParaRPr>
                  </a:p>
                </p:txBody>
              </p:sp>
              <p:sp>
                <p:nvSpPr>
                  <p:cNvPr id="153" name="Oval 645">
                    <a:extLst>
                      <a:ext uri="{FF2B5EF4-FFF2-40B4-BE49-F238E27FC236}">
                        <a16:creationId xmlns:a16="http://schemas.microsoft.com/office/drawing/2014/main" id="{4222551F-DC51-4C43-9450-1843096A830A}"/>
                      </a:ext>
                    </a:extLst>
                  </p:cNvPr>
                  <p:cNvSpPr>
                    <a:spLocks noChangeArrowheads="1"/>
                  </p:cNvSpPr>
                  <p:nvPr/>
                </p:nvSpPr>
                <p:spPr bwMode="auto">
                  <a:xfrm>
                    <a:off x="6338887" y="3880340"/>
                    <a:ext cx="85725" cy="85725"/>
                  </a:xfrm>
                  <a:prstGeom prst="ellipse">
                    <a:avLst/>
                  </a:prstGeom>
                  <a:noFill/>
                  <a:ln w="9525">
                    <a:solidFill>
                      <a:schemeClr val="accent1"/>
                    </a:solidFill>
                    <a:miter lim="800000"/>
                    <a:headEnd/>
                    <a:tailEnd/>
                  </a:ln>
                  <a:extLst>
                    <a:ext uri="{909E8E84-426E-40DD-AFC4-6F175D3DCCD1}">
                      <a14:hiddenFill xmlns:a14="http://schemas.microsoft.com/office/drawing/2010/main">
                        <a:solidFill>
                          <a:srgbClr val="FFFFFF"/>
                        </a:solidFill>
                      </a14:hiddenFill>
                    </a:ext>
                  </a:extLst>
                </p:spPr>
                <p:txBody>
                  <a:bodyPr wrap="none" anchor="ctr">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altLang="en-US" sz="1400" b="0" i="0" u="none" strike="noStrike" kern="1200" cap="none" spc="0" normalizeH="0" baseline="0" noProof="0" dirty="0">
                      <a:ln>
                        <a:noFill/>
                      </a:ln>
                      <a:solidFill>
                        <a:srgbClr val="CDCDCF"/>
                      </a:solidFill>
                      <a:effectLst/>
                      <a:uLnTx/>
                      <a:uFillTx/>
                      <a:latin typeface="Arial" panose="020B0604020202020204" pitchFamily="34" charset="0"/>
                      <a:ea typeface="MS PGothic" panose="020B0600070205080204" pitchFamily="34" charset="-128"/>
                      <a:cs typeface="Arial" panose="020B0604020202020204" pitchFamily="34" charset="0"/>
                    </a:endParaRPr>
                  </a:p>
                </p:txBody>
              </p:sp>
              <p:sp>
                <p:nvSpPr>
                  <p:cNvPr id="154" name="Oval 646">
                    <a:extLst>
                      <a:ext uri="{FF2B5EF4-FFF2-40B4-BE49-F238E27FC236}">
                        <a16:creationId xmlns:a16="http://schemas.microsoft.com/office/drawing/2014/main" id="{578626A6-AE3E-4405-85A8-319CFE0FA8DA}"/>
                      </a:ext>
                    </a:extLst>
                  </p:cNvPr>
                  <p:cNvSpPr>
                    <a:spLocks noChangeArrowheads="1"/>
                  </p:cNvSpPr>
                  <p:nvPr/>
                </p:nvSpPr>
                <p:spPr bwMode="auto">
                  <a:xfrm>
                    <a:off x="6448425" y="3932727"/>
                    <a:ext cx="85725" cy="85725"/>
                  </a:xfrm>
                  <a:prstGeom prst="ellipse">
                    <a:avLst/>
                  </a:prstGeom>
                  <a:noFill/>
                  <a:ln w="9525">
                    <a:solidFill>
                      <a:schemeClr val="accent1"/>
                    </a:solidFill>
                    <a:miter lim="800000"/>
                    <a:headEnd/>
                    <a:tailEnd/>
                  </a:ln>
                  <a:extLst>
                    <a:ext uri="{909E8E84-426E-40DD-AFC4-6F175D3DCCD1}">
                      <a14:hiddenFill xmlns:a14="http://schemas.microsoft.com/office/drawing/2010/main">
                        <a:solidFill>
                          <a:srgbClr val="FFFFFF"/>
                        </a:solidFill>
                      </a14:hiddenFill>
                    </a:ext>
                  </a:extLst>
                </p:spPr>
                <p:txBody>
                  <a:bodyPr wrap="none" anchor="ctr">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altLang="en-US" sz="1400" b="0" i="0" u="none" strike="noStrike" kern="1200" cap="none" spc="0" normalizeH="0" baseline="0" noProof="0" dirty="0">
                      <a:ln>
                        <a:noFill/>
                      </a:ln>
                      <a:solidFill>
                        <a:srgbClr val="CDCDCF"/>
                      </a:solidFill>
                      <a:effectLst/>
                      <a:uLnTx/>
                      <a:uFillTx/>
                      <a:latin typeface="Arial" panose="020B0604020202020204" pitchFamily="34" charset="0"/>
                      <a:ea typeface="MS PGothic" panose="020B0600070205080204" pitchFamily="34" charset="-128"/>
                      <a:cs typeface="Arial" panose="020B0604020202020204" pitchFamily="34" charset="0"/>
                    </a:endParaRPr>
                  </a:p>
                </p:txBody>
              </p:sp>
              <p:sp>
                <p:nvSpPr>
                  <p:cNvPr id="155" name="Oval 647">
                    <a:extLst>
                      <a:ext uri="{FF2B5EF4-FFF2-40B4-BE49-F238E27FC236}">
                        <a16:creationId xmlns:a16="http://schemas.microsoft.com/office/drawing/2014/main" id="{539DEA66-E184-4DCC-9F08-2E140B519553}"/>
                      </a:ext>
                    </a:extLst>
                  </p:cNvPr>
                  <p:cNvSpPr>
                    <a:spLocks noChangeArrowheads="1"/>
                  </p:cNvSpPr>
                  <p:nvPr/>
                </p:nvSpPr>
                <p:spPr bwMode="auto">
                  <a:xfrm>
                    <a:off x="6534150" y="3942252"/>
                    <a:ext cx="85725" cy="85725"/>
                  </a:xfrm>
                  <a:prstGeom prst="ellipse">
                    <a:avLst/>
                  </a:prstGeom>
                  <a:noFill/>
                  <a:ln w="9525">
                    <a:solidFill>
                      <a:schemeClr val="accent1"/>
                    </a:solidFill>
                    <a:miter lim="800000"/>
                    <a:headEnd/>
                    <a:tailEnd/>
                  </a:ln>
                  <a:extLst>
                    <a:ext uri="{909E8E84-426E-40DD-AFC4-6F175D3DCCD1}">
                      <a14:hiddenFill xmlns:a14="http://schemas.microsoft.com/office/drawing/2010/main">
                        <a:solidFill>
                          <a:srgbClr val="FFFFFF"/>
                        </a:solidFill>
                      </a14:hiddenFill>
                    </a:ext>
                  </a:extLst>
                </p:spPr>
                <p:txBody>
                  <a:bodyPr wrap="none" anchor="ctr">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altLang="en-US" sz="1400" b="0" i="0" u="none" strike="noStrike" kern="1200" cap="none" spc="0" normalizeH="0" baseline="0" noProof="0" dirty="0">
                      <a:ln>
                        <a:noFill/>
                      </a:ln>
                      <a:solidFill>
                        <a:srgbClr val="CDCDCF"/>
                      </a:solidFill>
                      <a:effectLst/>
                      <a:uLnTx/>
                      <a:uFillTx/>
                      <a:latin typeface="Arial" panose="020B0604020202020204" pitchFamily="34" charset="0"/>
                      <a:ea typeface="MS PGothic" panose="020B0600070205080204" pitchFamily="34" charset="-128"/>
                      <a:cs typeface="Arial" panose="020B0604020202020204" pitchFamily="34" charset="0"/>
                    </a:endParaRPr>
                  </a:p>
                </p:txBody>
              </p:sp>
              <p:sp>
                <p:nvSpPr>
                  <p:cNvPr id="156" name="Oval 648">
                    <a:extLst>
                      <a:ext uri="{FF2B5EF4-FFF2-40B4-BE49-F238E27FC236}">
                        <a16:creationId xmlns:a16="http://schemas.microsoft.com/office/drawing/2014/main" id="{F5E4C4BA-3352-474B-BBB8-80D4CDFD1BBE}"/>
                      </a:ext>
                    </a:extLst>
                  </p:cNvPr>
                  <p:cNvSpPr>
                    <a:spLocks noChangeArrowheads="1"/>
                  </p:cNvSpPr>
                  <p:nvPr/>
                </p:nvSpPr>
                <p:spPr bwMode="auto">
                  <a:xfrm>
                    <a:off x="6624638" y="3956539"/>
                    <a:ext cx="85725" cy="85725"/>
                  </a:xfrm>
                  <a:prstGeom prst="ellipse">
                    <a:avLst/>
                  </a:prstGeom>
                  <a:noFill/>
                  <a:ln w="9525">
                    <a:solidFill>
                      <a:schemeClr val="accent1"/>
                    </a:solidFill>
                    <a:miter lim="800000"/>
                    <a:headEnd/>
                    <a:tailEnd/>
                  </a:ln>
                  <a:extLst>
                    <a:ext uri="{909E8E84-426E-40DD-AFC4-6F175D3DCCD1}">
                      <a14:hiddenFill xmlns:a14="http://schemas.microsoft.com/office/drawing/2010/main">
                        <a:solidFill>
                          <a:srgbClr val="FFFFFF"/>
                        </a:solidFill>
                      </a14:hiddenFill>
                    </a:ext>
                  </a:extLst>
                </p:spPr>
                <p:txBody>
                  <a:bodyPr wrap="none" anchor="ctr">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altLang="en-US" sz="1400" b="0" i="0" u="none" strike="noStrike" kern="1200" cap="none" spc="0" normalizeH="0" baseline="0" noProof="0" dirty="0">
                      <a:ln>
                        <a:noFill/>
                      </a:ln>
                      <a:solidFill>
                        <a:srgbClr val="CDCDCF"/>
                      </a:solidFill>
                      <a:effectLst/>
                      <a:uLnTx/>
                      <a:uFillTx/>
                      <a:latin typeface="Arial" panose="020B0604020202020204" pitchFamily="34" charset="0"/>
                      <a:ea typeface="MS PGothic" panose="020B0600070205080204" pitchFamily="34" charset="-128"/>
                      <a:cs typeface="Arial" panose="020B0604020202020204" pitchFamily="34" charset="0"/>
                    </a:endParaRPr>
                  </a:p>
                </p:txBody>
              </p:sp>
              <p:sp>
                <p:nvSpPr>
                  <p:cNvPr id="157" name="Oval 649">
                    <a:extLst>
                      <a:ext uri="{FF2B5EF4-FFF2-40B4-BE49-F238E27FC236}">
                        <a16:creationId xmlns:a16="http://schemas.microsoft.com/office/drawing/2014/main" id="{EA5FB679-22CD-4813-AE57-FC35414D13E8}"/>
                      </a:ext>
                    </a:extLst>
                  </p:cNvPr>
                  <p:cNvSpPr>
                    <a:spLocks noChangeArrowheads="1"/>
                  </p:cNvSpPr>
                  <p:nvPr/>
                </p:nvSpPr>
                <p:spPr bwMode="auto">
                  <a:xfrm>
                    <a:off x="6691312" y="3999402"/>
                    <a:ext cx="85725" cy="85725"/>
                  </a:xfrm>
                  <a:prstGeom prst="ellipse">
                    <a:avLst/>
                  </a:prstGeom>
                  <a:noFill/>
                  <a:ln w="9525">
                    <a:solidFill>
                      <a:schemeClr val="accent1"/>
                    </a:solidFill>
                    <a:miter lim="800000"/>
                    <a:headEnd/>
                    <a:tailEnd/>
                  </a:ln>
                  <a:extLst>
                    <a:ext uri="{909E8E84-426E-40DD-AFC4-6F175D3DCCD1}">
                      <a14:hiddenFill xmlns:a14="http://schemas.microsoft.com/office/drawing/2010/main">
                        <a:solidFill>
                          <a:srgbClr val="FFFFFF"/>
                        </a:solidFill>
                      </a14:hiddenFill>
                    </a:ext>
                  </a:extLst>
                </p:spPr>
                <p:txBody>
                  <a:bodyPr wrap="none" anchor="ctr">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altLang="en-US" sz="1400" b="0" i="0" u="none" strike="noStrike" kern="1200" cap="none" spc="0" normalizeH="0" baseline="0" noProof="0" dirty="0">
                      <a:ln>
                        <a:noFill/>
                      </a:ln>
                      <a:solidFill>
                        <a:srgbClr val="CDCDCF"/>
                      </a:solidFill>
                      <a:effectLst/>
                      <a:uLnTx/>
                      <a:uFillTx/>
                      <a:latin typeface="Arial" panose="020B0604020202020204" pitchFamily="34" charset="0"/>
                      <a:ea typeface="MS PGothic" panose="020B0600070205080204" pitchFamily="34" charset="-128"/>
                      <a:cs typeface="Arial" panose="020B0604020202020204" pitchFamily="34" charset="0"/>
                    </a:endParaRPr>
                  </a:p>
                </p:txBody>
              </p:sp>
              <p:sp>
                <p:nvSpPr>
                  <p:cNvPr id="158" name="Oval 650">
                    <a:extLst>
                      <a:ext uri="{FF2B5EF4-FFF2-40B4-BE49-F238E27FC236}">
                        <a16:creationId xmlns:a16="http://schemas.microsoft.com/office/drawing/2014/main" id="{EA2C7835-E6A8-485F-BD62-CBF93058B432}"/>
                      </a:ext>
                    </a:extLst>
                  </p:cNvPr>
                  <p:cNvSpPr>
                    <a:spLocks noChangeArrowheads="1"/>
                  </p:cNvSpPr>
                  <p:nvPr/>
                </p:nvSpPr>
                <p:spPr bwMode="auto">
                  <a:xfrm>
                    <a:off x="6734174" y="4013689"/>
                    <a:ext cx="85725" cy="85725"/>
                  </a:xfrm>
                  <a:prstGeom prst="ellipse">
                    <a:avLst/>
                  </a:prstGeom>
                  <a:noFill/>
                  <a:ln w="9525">
                    <a:solidFill>
                      <a:schemeClr val="accent1"/>
                    </a:solidFill>
                    <a:miter lim="800000"/>
                    <a:headEnd/>
                    <a:tailEnd/>
                  </a:ln>
                  <a:extLst>
                    <a:ext uri="{909E8E84-426E-40DD-AFC4-6F175D3DCCD1}">
                      <a14:hiddenFill xmlns:a14="http://schemas.microsoft.com/office/drawing/2010/main">
                        <a:solidFill>
                          <a:srgbClr val="FFFFFF"/>
                        </a:solidFill>
                      </a14:hiddenFill>
                    </a:ext>
                  </a:extLst>
                </p:spPr>
                <p:txBody>
                  <a:bodyPr wrap="none" anchor="ctr">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altLang="en-US" sz="1400" b="0" i="0" u="none" strike="noStrike" kern="1200" cap="none" spc="0" normalizeH="0" baseline="0" noProof="0" dirty="0">
                      <a:ln>
                        <a:noFill/>
                      </a:ln>
                      <a:solidFill>
                        <a:srgbClr val="CDCDCF"/>
                      </a:solidFill>
                      <a:effectLst/>
                      <a:uLnTx/>
                      <a:uFillTx/>
                      <a:latin typeface="Arial" panose="020B0604020202020204" pitchFamily="34" charset="0"/>
                      <a:ea typeface="MS PGothic" panose="020B0600070205080204" pitchFamily="34" charset="-128"/>
                      <a:cs typeface="Arial" panose="020B0604020202020204" pitchFamily="34" charset="0"/>
                    </a:endParaRPr>
                  </a:p>
                </p:txBody>
              </p:sp>
              <p:sp>
                <p:nvSpPr>
                  <p:cNvPr id="159" name="Oval 651">
                    <a:extLst>
                      <a:ext uri="{FF2B5EF4-FFF2-40B4-BE49-F238E27FC236}">
                        <a16:creationId xmlns:a16="http://schemas.microsoft.com/office/drawing/2014/main" id="{A17AC98A-5BF5-452F-B92B-A14E8CB1A070}"/>
                      </a:ext>
                    </a:extLst>
                  </p:cNvPr>
                  <p:cNvSpPr>
                    <a:spLocks noChangeArrowheads="1"/>
                  </p:cNvSpPr>
                  <p:nvPr/>
                </p:nvSpPr>
                <p:spPr bwMode="auto">
                  <a:xfrm>
                    <a:off x="6853237" y="4018452"/>
                    <a:ext cx="85725" cy="85725"/>
                  </a:xfrm>
                  <a:prstGeom prst="ellipse">
                    <a:avLst/>
                  </a:prstGeom>
                  <a:noFill/>
                  <a:ln w="9525">
                    <a:solidFill>
                      <a:schemeClr val="accent1"/>
                    </a:solidFill>
                    <a:miter lim="800000"/>
                    <a:headEnd/>
                    <a:tailEnd/>
                  </a:ln>
                  <a:extLst>
                    <a:ext uri="{909E8E84-426E-40DD-AFC4-6F175D3DCCD1}">
                      <a14:hiddenFill xmlns:a14="http://schemas.microsoft.com/office/drawing/2010/main">
                        <a:solidFill>
                          <a:srgbClr val="FFFFFF"/>
                        </a:solidFill>
                      </a14:hiddenFill>
                    </a:ext>
                  </a:extLst>
                </p:spPr>
                <p:txBody>
                  <a:bodyPr wrap="none" anchor="ctr">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altLang="en-US" sz="1400" b="0" i="0" u="none" strike="noStrike" kern="1200" cap="none" spc="0" normalizeH="0" baseline="0" noProof="0" dirty="0">
                      <a:ln>
                        <a:noFill/>
                      </a:ln>
                      <a:solidFill>
                        <a:srgbClr val="CDCDCF"/>
                      </a:solidFill>
                      <a:effectLst/>
                      <a:uLnTx/>
                      <a:uFillTx/>
                      <a:latin typeface="Arial" panose="020B0604020202020204" pitchFamily="34" charset="0"/>
                      <a:ea typeface="MS PGothic" panose="020B0600070205080204" pitchFamily="34" charset="-128"/>
                      <a:cs typeface="Arial" panose="020B0604020202020204" pitchFamily="34" charset="0"/>
                    </a:endParaRPr>
                  </a:p>
                </p:txBody>
              </p:sp>
              <p:sp>
                <p:nvSpPr>
                  <p:cNvPr id="160" name="Oval 652">
                    <a:extLst>
                      <a:ext uri="{FF2B5EF4-FFF2-40B4-BE49-F238E27FC236}">
                        <a16:creationId xmlns:a16="http://schemas.microsoft.com/office/drawing/2014/main" id="{353FBF0B-3D2E-4133-A0E3-1E92660F393F}"/>
                      </a:ext>
                    </a:extLst>
                  </p:cNvPr>
                  <p:cNvSpPr>
                    <a:spLocks noChangeArrowheads="1"/>
                  </p:cNvSpPr>
                  <p:nvPr/>
                </p:nvSpPr>
                <p:spPr bwMode="auto">
                  <a:xfrm>
                    <a:off x="6900862" y="4047027"/>
                    <a:ext cx="85725" cy="85725"/>
                  </a:xfrm>
                  <a:prstGeom prst="ellipse">
                    <a:avLst/>
                  </a:prstGeom>
                  <a:noFill/>
                  <a:ln w="9525">
                    <a:solidFill>
                      <a:schemeClr val="accent1"/>
                    </a:solidFill>
                    <a:miter lim="800000"/>
                    <a:headEnd/>
                    <a:tailEnd/>
                  </a:ln>
                  <a:extLst>
                    <a:ext uri="{909E8E84-426E-40DD-AFC4-6F175D3DCCD1}">
                      <a14:hiddenFill xmlns:a14="http://schemas.microsoft.com/office/drawing/2010/main">
                        <a:solidFill>
                          <a:srgbClr val="FFFFFF"/>
                        </a:solidFill>
                      </a14:hiddenFill>
                    </a:ext>
                  </a:extLst>
                </p:spPr>
                <p:txBody>
                  <a:bodyPr wrap="none" anchor="ctr">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altLang="en-US" sz="1400" b="0" i="0" u="none" strike="noStrike" kern="1200" cap="none" spc="0" normalizeH="0" baseline="0" noProof="0" dirty="0">
                      <a:ln>
                        <a:noFill/>
                      </a:ln>
                      <a:solidFill>
                        <a:srgbClr val="CDCDCF"/>
                      </a:solidFill>
                      <a:effectLst/>
                      <a:uLnTx/>
                      <a:uFillTx/>
                      <a:latin typeface="Arial" panose="020B0604020202020204" pitchFamily="34" charset="0"/>
                      <a:ea typeface="MS PGothic" panose="020B0600070205080204" pitchFamily="34" charset="-128"/>
                      <a:cs typeface="Arial" panose="020B0604020202020204" pitchFamily="34" charset="0"/>
                    </a:endParaRPr>
                  </a:p>
                </p:txBody>
              </p:sp>
              <p:sp>
                <p:nvSpPr>
                  <p:cNvPr id="161" name="Oval 653">
                    <a:extLst>
                      <a:ext uri="{FF2B5EF4-FFF2-40B4-BE49-F238E27FC236}">
                        <a16:creationId xmlns:a16="http://schemas.microsoft.com/office/drawing/2014/main" id="{63F270AA-C62A-417F-87D2-2C24A82101A1}"/>
                      </a:ext>
                    </a:extLst>
                  </p:cNvPr>
                  <p:cNvSpPr>
                    <a:spLocks noChangeArrowheads="1"/>
                  </p:cNvSpPr>
                  <p:nvPr/>
                </p:nvSpPr>
                <p:spPr bwMode="auto">
                  <a:xfrm>
                    <a:off x="6967537" y="4047027"/>
                    <a:ext cx="85725" cy="85725"/>
                  </a:xfrm>
                  <a:prstGeom prst="ellipse">
                    <a:avLst/>
                  </a:prstGeom>
                  <a:noFill/>
                  <a:ln w="9525">
                    <a:solidFill>
                      <a:schemeClr val="accent1"/>
                    </a:solidFill>
                    <a:miter lim="800000"/>
                    <a:headEnd/>
                    <a:tailEnd/>
                  </a:ln>
                  <a:extLst>
                    <a:ext uri="{909E8E84-426E-40DD-AFC4-6F175D3DCCD1}">
                      <a14:hiddenFill xmlns:a14="http://schemas.microsoft.com/office/drawing/2010/main">
                        <a:solidFill>
                          <a:srgbClr val="FFFFFF"/>
                        </a:solidFill>
                      </a14:hiddenFill>
                    </a:ext>
                  </a:extLst>
                </p:spPr>
                <p:txBody>
                  <a:bodyPr wrap="none" anchor="ctr">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altLang="en-US" sz="1400" b="0" i="0" u="none" strike="noStrike" kern="1200" cap="none" spc="0" normalizeH="0" baseline="0" noProof="0" dirty="0">
                      <a:ln>
                        <a:noFill/>
                      </a:ln>
                      <a:solidFill>
                        <a:srgbClr val="CDCDCF"/>
                      </a:solidFill>
                      <a:effectLst/>
                      <a:uLnTx/>
                      <a:uFillTx/>
                      <a:latin typeface="Arial" panose="020B0604020202020204" pitchFamily="34" charset="0"/>
                      <a:ea typeface="MS PGothic" panose="020B0600070205080204" pitchFamily="34" charset="-128"/>
                      <a:cs typeface="Arial" panose="020B0604020202020204" pitchFamily="34" charset="0"/>
                    </a:endParaRPr>
                  </a:p>
                </p:txBody>
              </p:sp>
              <p:sp>
                <p:nvSpPr>
                  <p:cNvPr id="162" name="Oval 654">
                    <a:extLst>
                      <a:ext uri="{FF2B5EF4-FFF2-40B4-BE49-F238E27FC236}">
                        <a16:creationId xmlns:a16="http://schemas.microsoft.com/office/drawing/2014/main" id="{0C167835-8D4A-413C-AEA9-19ED192175A0}"/>
                      </a:ext>
                    </a:extLst>
                  </p:cNvPr>
                  <p:cNvSpPr>
                    <a:spLocks noChangeArrowheads="1"/>
                  </p:cNvSpPr>
                  <p:nvPr/>
                </p:nvSpPr>
                <p:spPr bwMode="auto">
                  <a:xfrm>
                    <a:off x="7205662" y="4156564"/>
                    <a:ext cx="85725" cy="85725"/>
                  </a:xfrm>
                  <a:prstGeom prst="ellipse">
                    <a:avLst/>
                  </a:prstGeom>
                  <a:noFill/>
                  <a:ln w="9525">
                    <a:solidFill>
                      <a:schemeClr val="accent1"/>
                    </a:solidFill>
                    <a:miter lim="800000"/>
                    <a:headEnd/>
                    <a:tailEnd/>
                  </a:ln>
                  <a:extLst>
                    <a:ext uri="{909E8E84-426E-40DD-AFC4-6F175D3DCCD1}">
                      <a14:hiddenFill xmlns:a14="http://schemas.microsoft.com/office/drawing/2010/main">
                        <a:solidFill>
                          <a:srgbClr val="FFFFFF"/>
                        </a:solidFill>
                      </a14:hiddenFill>
                    </a:ext>
                  </a:extLst>
                </p:spPr>
                <p:txBody>
                  <a:bodyPr wrap="none" anchor="ctr">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altLang="en-US" sz="1400" b="0" i="0" u="none" strike="noStrike" kern="1200" cap="none" spc="0" normalizeH="0" baseline="0" noProof="0" dirty="0">
                      <a:ln>
                        <a:noFill/>
                      </a:ln>
                      <a:solidFill>
                        <a:srgbClr val="CDCDCF"/>
                      </a:solidFill>
                      <a:effectLst/>
                      <a:uLnTx/>
                      <a:uFillTx/>
                      <a:latin typeface="Arial" panose="020B0604020202020204" pitchFamily="34" charset="0"/>
                      <a:ea typeface="MS PGothic" panose="020B0600070205080204" pitchFamily="34" charset="-128"/>
                      <a:cs typeface="Arial" panose="020B0604020202020204" pitchFamily="34" charset="0"/>
                    </a:endParaRPr>
                  </a:p>
                </p:txBody>
              </p:sp>
              <p:sp>
                <p:nvSpPr>
                  <p:cNvPr id="163" name="Oval 655">
                    <a:extLst>
                      <a:ext uri="{FF2B5EF4-FFF2-40B4-BE49-F238E27FC236}">
                        <a16:creationId xmlns:a16="http://schemas.microsoft.com/office/drawing/2014/main" id="{01810FE2-1C12-4370-B522-A7256510E9F2}"/>
                      </a:ext>
                    </a:extLst>
                  </p:cNvPr>
                  <p:cNvSpPr>
                    <a:spLocks noChangeArrowheads="1"/>
                  </p:cNvSpPr>
                  <p:nvPr/>
                </p:nvSpPr>
                <p:spPr bwMode="auto">
                  <a:xfrm>
                    <a:off x="7310437" y="4208951"/>
                    <a:ext cx="85725" cy="85725"/>
                  </a:xfrm>
                  <a:prstGeom prst="ellipse">
                    <a:avLst/>
                  </a:prstGeom>
                  <a:noFill/>
                  <a:ln w="9525">
                    <a:solidFill>
                      <a:schemeClr val="accent1"/>
                    </a:solidFill>
                    <a:miter lim="800000"/>
                    <a:headEnd/>
                    <a:tailEnd/>
                  </a:ln>
                  <a:extLst>
                    <a:ext uri="{909E8E84-426E-40DD-AFC4-6F175D3DCCD1}">
                      <a14:hiddenFill xmlns:a14="http://schemas.microsoft.com/office/drawing/2010/main">
                        <a:solidFill>
                          <a:srgbClr val="FFFFFF"/>
                        </a:solidFill>
                      </a14:hiddenFill>
                    </a:ext>
                  </a:extLst>
                </p:spPr>
                <p:txBody>
                  <a:bodyPr wrap="none" anchor="ctr">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altLang="en-US" sz="1400" b="0" i="0" u="none" strike="noStrike" kern="1200" cap="none" spc="0" normalizeH="0" baseline="0" noProof="0" dirty="0">
                      <a:ln>
                        <a:noFill/>
                      </a:ln>
                      <a:solidFill>
                        <a:srgbClr val="CDCDCF"/>
                      </a:solidFill>
                      <a:effectLst/>
                      <a:uLnTx/>
                      <a:uFillTx/>
                      <a:latin typeface="Arial" panose="020B0604020202020204" pitchFamily="34" charset="0"/>
                      <a:ea typeface="MS PGothic" panose="020B0600070205080204" pitchFamily="34" charset="-128"/>
                      <a:cs typeface="Arial" panose="020B0604020202020204" pitchFamily="34" charset="0"/>
                    </a:endParaRPr>
                  </a:p>
                </p:txBody>
              </p:sp>
              <p:sp>
                <p:nvSpPr>
                  <p:cNvPr id="164" name="Oval 656">
                    <a:extLst>
                      <a:ext uri="{FF2B5EF4-FFF2-40B4-BE49-F238E27FC236}">
                        <a16:creationId xmlns:a16="http://schemas.microsoft.com/office/drawing/2014/main" id="{C5D415BC-84E8-4E20-B0C4-BFDE76237A7C}"/>
                      </a:ext>
                    </a:extLst>
                  </p:cNvPr>
                  <p:cNvSpPr>
                    <a:spLocks noChangeArrowheads="1"/>
                  </p:cNvSpPr>
                  <p:nvPr/>
                </p:nvSpPr>
                <p:spPr bwMode="auto">
                  <a:xfrm>
                    <a:off x="7353300" y="4208951"/>
                    <a:ext cx="85725" cy="85725"/>
                  </a:xfrm>
                  <a:prstGeom prst="ellipse">
                    <a:avLst/>
                  </a:prstGeom>
                  <a:noFill/>
                  <a:ln w="9525">
                    <a:solidFill>
                      <a:schemeClr val="accent1"/>
                    </a:solidFill>
                    <a:miter lim="800000"/>
                    <a:headEnd/>
                    <a:tailEnd/>
                  </a:ln>
                  <a:extLst>
                    <a:ext uri="{909E8E84-426E-40DD-AFC4-6F175D3DCCD1}">
                      <a14:hiddenFill xmlns:a14="http://schemas.microsoft.com/office/drawing/2010/main">
                        <a:solidFill>
                          <a:srgbClr val="FFFFFF"/>
                        </a:solidFill>
                      </a14:hiddenFill>
                    </a:ext>
                  </a:extLst>
                </p:spPr>
                <p:txBody>
                  <a:bodyPr wrap="none" anchor="ctr">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altLang="en-US" sz="1400" b="0" i="0" u="none" strike="noStrike" kern="1200" cap="none" spc="0" normalizeH="0" baseline="0" noProof="0" dirty="0">
                      <a:ln>
                        <a:noFill/>
                      </a:ln>
                      <a:solidFill>
                        <a:srgbClr val="CDCDCF"/>
                      </a:solidFill>
                      <a:effectLst/>
                      <a:uLnTx/>
                      <a:uFillTx/>
                      <a:latin typeface="Arial" panose="020B0604020202020204" pitchFamily="34" charset="0"/>
                      <a:ea typeface="MS PGothic" panose="020B0600070205080204" pitchFamily="34" charset="-128"/>
                      <a:cs typeface="Arial" panose="020B0604020202020204" pitchFamily="34" charset="0"/>
                    </a:endParaRPr>
                  </a:p>
                </p:txBody>
              </p:sp>
              <p:sp>
                <p:nvSpPr>
                  <p:cNvPr id="165" name="Oval 657">
                    <a:extLst>
                      <a:ext uri="{FF2B5EF4-FFF2-40B4-BE49-F238E27FC236}">
                        <a16:creationId xmlns:a16="http://schemas.microsoft.com/office/drawing/2014/main" id="{425083C9-84CA-47D3-B831-19A6C73D47B5}"/>
                      </a:ext>
                    </a:extLst>
                  </p:cNvPr>
                  <p:cNvSpPr>
                    <a:spLocks noChangeArrowheads="1"/>
                  </p:cNvSpPr>
                  <p:nvPr/>
                </p:nvSpPr>
                <p:spPr bwMode="auto">
                  <a:xfrm>
                    <a:off x="7410449" y="4213714"/>
                    <a:ext cx="85725" cy="85725"/>
                  </a:xfrm>
                  <a:prstGeom prst="ellipse">
                    <a:avLst/>
                  </a:prstGeom>
                  <a:noFill/>
                  <a:ln w="9525">
                    <a:solidFill>
                      <a:schemeClr val="accent1"/>
                    </a:solidFill>
                    <a:miter lim="800000"/>
                    <a:headEnd/>
                    <a:tailEnd/>
                  </a:ln>
                  <a:extLst>
                    <a:ext uri="{909E8E84-426E-40DD-AFC4-6F175D3DCCD1}">
                      <a14:hiddenFill xmlns:a14="http://schemas.microsoft.com/office/drawing/2010/main">
                        <a:solidFill>
                          <a:srgbClr val="FFFFFF"/>
                        </a:solidFill>
                      </a14:hiddenFill>
                    </a:ext>
                  </a:extLst>
                </p:spPr>
                <p:txBody>
                  <a:bodyPr wrap="none" anchor="ctr">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altLang="en-US" sz="1400" b="0" i="0" u="none" strike="noStrike" kern="1200" cap="none" spc="0" normalizeH="0" baseline="0" noProof="0" dirty="0">
                      <a:ln>
                        <a:noFill/>
                      </a:ln>
                      <a:solidFill>
                        <a:srgbClr val="CDCDCF"/>
                      </a:solidFill>
                      <a:effectLst/>
                      <a:uLnTx/>
                      <a:uFillTx/>
                      <a:latin typeface="Arial" panose="020B0604020202020204" pitchFamily="34" charset="0"/>
                      <a:ea typeface="MS PGothic" panose="020B0600070205080204" pitchFamily="34" charset="-128"/>
                      <a:cs typeface="Arial" panose="020B0604020202020204" pitchFamily="34" charset="0"/>
                    </a:endParaRPr>
                  </a:p>
                </p:txBody>
              </p:sp>
              <p:sp>
                <p:nvSpPr>
                  <p:cNvPr id="166" name="Oval 658">
                    <a:extLst>
                      <a:ext uri="{FF2B5EF4-FFF2-40B4-BE49-F238E27FC236}">
                        <a16:creationId xmlns:a16="http://schemas.microsoft.com/office/drawing/2014/main" id="{006BD2B6-D0B7-4A74-B8D7-EA9A39C1440E}"/>
                      </a:ext>
                    </a:extLst>
                  </p:cNvPr>
                  <p:cNvSpPr>
                    <a:spLocks noChangeArrowheads="1"/>
                  </p:cNvSpPr>
                  <p:nvPr/>
                </p:nvSpPr>
                <p:spPr bwMode="auto">
                  <a:xfrm>
                    <a:off x="7477124" y="4208951"/>
                    <a:ext cx="85725" cy="85725"/>
                  </a:xfrm>
                  <a:prstGeom prst="ellipse">
                    <a:avLst/>
                  </a:prstGeom>
                  <a:noFill/>
                  <a:ln w="9525">
                    <a:solidFill>
                      <a:schemeClr val="accent1"/>
                    </a:solidFill>
                    <a:miter lim="800000"/>
                    <a:headEnd/>
                    <a:tailEnd/>
                  </a:ln>
                  <a:extLst>
                    <a:ext uri="{909E8E84-426E-40DD-AFC4-6F175D3DCCD1}">
                      <a14:hiddenFill xmlns:a14="http://schemas.microsoft.com/office/drawing/2010/main">
                        <a:solidFill>
                          <a:srgbClr val="FFFFFF"/>
                        </a:solidFill>
                      </a14:hiddenFill>
                    </a:ext>
                  </a:extLst>
                </p:spPr>
                <p:txBody>
                  <a:bodyPr wrap="none" anchor="ctr">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altLang="en-US" sz="1400" b="0" i="0" u="none" strike="noStrike" kern="1200" cap="none" spc="0" normalizeH="0" baseline="0" noProof="0" dirty="0">
                      <a:ln>
                        <a:noFill/>
                      </a:ln>
                      <a:solidFill>
                        <a:srgbClr val="CDCDCF"/>
                      </a:solidFill>
                      <a:effectLst/>
                      <a:uLnTx/>
                      <a:uFillTx/>
                      <a:latin typeface="Arial" panose="020B0604020202020204" pitchFamily="34" charset="0"/>
                      <a:ea typeface="MS PGothic" panose="020B0600070205080204" pitchFamily="34" charset="-128"/>
                      <a:cs typeface="Arial" panose="020B0604020202020204" pitchFamily="34" charset="0"/>
                    </a:endParaRPr>
                  </a:p>
                </p:txBody>
              </p:sp>
              <p:sp>
                <p:nvSpPr>
                  <p:cNvPr id="167" name="Oval 659">
                    <a:extLst>
                      <a:ext uri="{FF2B5EF4-FFF2-40B4-BE49-F238E27FC236}">
                        <a16:creationId xmlns:a16="http://schemas.microsoft.com/office/drawing/2014/main" id="{DA30EC39-31CF-4244-8FB5-93EE476362C1}"/>
                      </a:ext>
                    </a:extLst>
                  </p:cNvPr>
                  <p:cNvSpPr>
                    <a:spLocks noChangeArrowheads="1"/>
                  </p:cNvSpPr>
                  <p:nvPr/>
                </p:nvSpPr>
                <p:spPr bwMode="auto">
                  <a:xfrm>
                    <a:off x="7658100" y="4218476"/>
                    <a:ext cx="85725" cy="85725"/>
                  </a:xfrm>
                  <a:prstGeom prst="ellipse">
                    <a:avLst/>
                  </a:prstGeom>
                  <a:noFill/>
                  <a:ln w="9525">
                    <a:solidFill>
                      <a:schemeClr val="accent1"/>
                    </a:solidFill>
                    <a:miter lim="800000"/>
                    <a:headEnd/>
                    <a:tailEnd/>
                  </a:ln>
                  <a:extLst>
                    <a:ext uri="{909E8E84-426E-40DD-AFC4-6F175D3DCCD1}">
                      <a14:hiddenFill xmlns:a14="http://schemas.microsoft.com/office/drawing/2010/main">
                        <a:solidFill>
                          <a:srgbClr val="FFFFFF"/>
                        </a:solidFill>
                      </a14:hiddenFill>
                    </a:ext>
                  </a:extLst>
                </p:spPr>
                <p:txBody>
                  <a:bodyPr wrap="none" anchor="ctr">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altLang="en-US" sz="1400" b="0" i="0" u="none" strike="noStrike" kern="1200" cap="none" spc="0" normalizeH="0" baseline="0" noProof="0" dirty="0">
                      <a:ln>
                        <a:noFill/>
                      </a:ln>
                      <a:solidFill>
                        <a:srgbClr val="CDCDCF"/>
                      </a:solidFill>
                      <a:effectLst/>
                      <a:uLnTx/>
                      <a:uFillTx/>
                      <a:latin typeface="Arial" panose="020B0604020202020204" pitchFamily="34" charset="0"/>
                      <a:ea typeface="MS PGothic" panose="020B0600070205080204" pitchFamily="34" charset="-128"/>
                      <a:cs typeface="Arial" panose="020B0604020202020204" pitchFamily="34" charset="0"/>
                    </a:endParaRPr>
                  </a:p>
                </p:txBody>
              </p:sp>
              <p:sp>
                <p:nvSpPr>
                  <p:cNvPr id="168" name="Oval 660">
                    <a:extLst>
                      <a:ext uri="{FF2B5EF4-FFF2-40B4-BE49-F238E27FC236}">
                        <a16:creationId xmlns:a16="http://schemas.microsoft.com/office/drawing/2014/main" id="{E4E32766-0C01-4890-8E11-8A0769B7C9F5}"/>
                      </a:ext>
                    </a:extLst>
                  </p:cNvPr>
                  <p:cNvSpPr>
                    <a:spLocks noChangeArrowheads="1"/>
                  </p:cNvSpPr>
                  <p:nvPr/>
                </p:nvSpPr>
                <p:spPr bwMode="auto">
                  <a:xfrm>
                    <a:off x="7767637" y="4218476"/>
                    <a:ext cx="85725" cy="85725"/>
                  </a:xfrm>
                  <a:prstGeom prst="ellipse">
                    <a:avLst/>
                  </a:prstGeom>
                  <a:noFill/>
                  <a:ln w="9525">
                    <a:solidFill>
                      <a:schemeClr val="accent1"/>
                    </a:solidFill>
                    <a:miter lim="800000"/>
                    <a:headEnd/>
                    <a:tailEnd/>
                  </a:ln>
                  <a:extLst>
                    <a:ext uri="{909E8E84-426E-40DD-AFC4-6F175D3DCCD1}">
                      <a14:hiddenFill xmlns:a14="http://schemas.microsoft.com/office/drawing/2010/main">
                        <a:solidFill>
                          <a:srgbClr val="FFFFFF"/>
                        </a:solidFill>
                      </a14:hiddenFill>
                    </a:ext>
                  </a:extLst>
                </p:spPr>
                <p:txBody>
                  <a:bodyPr wrap="none" anchor="ctr">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altLang="en-US" sz="1400" b="0" i="0" u="none" strike="noStrike" kern="1200" cap="none" spc="0" normalizeH="0" baseline="0" noProof="0" dirty="0">
                      <a:ln>
                        <a:noFill/>
                      </a:ln>
                      <a:solidFill>
                        <a:srgbClr val="CDCDCF"/>
                      </a:solidFill>
                      <a:effectLst/>
                      <a:uLnTx/>
                      <a:uFillTx/>
                      <a:latin typeface="Arial" panose="020B0604020202020204" pitchFamily="34" charset="0"/>
                      <a:ea typeface="MS PGothic" panose="020B0600070205080204" pitchFamily="34" charset="-128"/>
                      <a:cs typeface="Arial" panose="020B0604020202020204" pitchFamily="34" charset="0"/>
                    </a:endParaRPr>
                  </a:p>
                </p:txBody>
              </p:sp>
              <p:sp>
                <p:nvSpPr>
                  <p:cNvPr id="169" name="Oval 661">
                    <a:extLst>
                      <a:ext uri="{FF2B5EF4-FFF2-40B4-BE49-F238E27FC236}">
                        <a16:creationId xmlns:a16="http://schemas.microsoft.com/office/drawing/2014/main" id="{EE0F0B32-5078-42EF-8A7C-96886E853A66}"/>
                      </a:ext>
                    </a:extLst>
                  </p:cNvPr>
                  <p:cNvSpPr>
                    <a:spLocks noChangeArrowheads="1"/>
                  </p:cNvSpPr>
                  <p:nvPr/>
                </p:nvSpPr>
                <p:spPr bwMode="auto">
                  <a:xfrm>
                    <a:off x="7829549" y="4218476"/>
                    <a:ext cx="85725" cy="85725"/>
                  </a:xfrm>
                  <a:prstGeom prst="ellipse">
                    <a:avLst/>
                  </a:prstGeom>
                  <a:noFill/>
                  <a:ln w="9525">
                    <a:solidFill>
                      <a:schemeClr val="accent1"/>
                    </a:solidFill>
                    <a:miter lim="800000"/>
                    <a:headEnd/>
                    <a:tailEnd/>
                  </a:ln>
                  <a:extLst>
                    <a:ext uri="{909E8E84-426E-40DD-AFC4-6F175D3DCCD1}">
                      <a14:hiddenFill xmlns:a14="http://schemas.microsoft.com/office/drawing/2010/main">
                        <a:solidFill>
                          <a:srgbClr val="FFFFFF"/>
                        </a:solidFill>
                      </a14:hiddenFill>
                    </a:ext>
                  </a:extLst>
                </p:spPr>
                <p:txBody>
                  <a:bodyPr wrap="none" anchor="ctr">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altLang="en-US" sz="1400" b="0" i="0" u="none" strike="noStrike" kern="1200" cap="none" spc="0" normalizeH="0" baseline="0" noProof="0" dirty="0">
                      <a:ln>
                        <a:noFill/>
                      </a:ln>
                      <a:solidFill>
                        <a:srgbClr val="CDCDCF"/>
                      </a:solidFill>
                      <a:effectLst/>
                      <a:uLnTx/>
                      <a:uFillTx/>
                      <a:latin typeface="Arial" panose="020B0604020202020204" pitchFamily="34" charset="0"/>
                      <a:ea typeface="MS PGothic" panose="020B0600070205080204" pitchFamily="34" charset="-128"/>
                      <a:cs typeface="Arial" panose="020B0604020202020204" pitchFamily="34" charset="0"/>
                    </a:endParaRPr>
                  </a:p>
                </p:txBody>
              </p:sp>
              <p:sp>
                <p:nvSpPr>
                  <p:cNvPr id="170" name="Oval 662">
                    <a:extLst>
                      <a:ext uri="{FF2B5EF4-FFF2-40B4-BE49-F238E27FC236}">
                        <a16:creationId xmlns:a16="http://schemas.microsoft.com/office/drawing/2014/main" id="{D15CC9AB-1382-4C3D-B273-8B76164047B4}"/>
                      </a:ext>
                    </a:extLst>
                  </p:cNvPr>
                  <p:cNvSpPr>
                    <a:spLocks noChangeArrowheads="1"/>
                  </p:cNvSpPr>
                  <p:nvPr/>
                </p:nvSpPr>
                <p:spPr bwMode="auto">
                  <a:xfrm>
                    <a:off x="7900987" y="4213714"/>
                    <a:ext cx="85725" cy="85725"/>
                  </a:xfrm>
                  <a:prstGeom prst="ellipse">
                    <a:avLst/>
                  </a:prstGeom>
                  <a:noFill/>
                  <a:ln w="9525">
                    <a:solidFill>
                      <a:schemeClr val="accent1"/>
                    </a:solidFill>
                    <a:miter lim="800000"/>
                    <a:headEnd/>
                    <a:tailEnd/>
                  </a:ln>
                  <a:extLst>
                    <a:ext uri="{909E8E84-426E-40DD-AFC4-6F175D3DCCD1}">
                      <a14:hiddenFill xmlns:a14="http://schemas.microsoft.com/office/drawing/2010/main">
                        <a:solidFill>
                          <a:srgbClr val="FFFFFF"/>
                        </a:solidFill>
                      </a14:hiddenFill>
                    </a:ext>
                  </a:extLst>
                </p:spPr>
                <p:txBody>
                  <a:bodyPr wrap="none" anchor="ctr">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altLang="en-US" sz="1400" b="0" i="0" u="none" strike="noStrike" kern="1200" cap="none" spc="0" normalizeH="0" baseline="0" noProof="0" dirty="0">
                      <a:ln>
                        <a:noFill/>
                      </a:ln>
                      <a:solidFill>
                        <a:srgbClr val="CDCDCF"/>
                      </a:solidFill>
                      <a:effectLst/>
                      <a:uLnTx/>
                      <a:uFillTx/>
                      <a:latin typeface="Arial" panose="020B0604020202020204" pitchFamily="34" charset="0"/>
                      <a:ea typeface="MS PGothic" panose="020B0600070205080204" pitchFamily="34" charset="-128"/>
                      <a:cs typeface="Arial" panose="020B0604020202020204" pitchFamily="34" charset="0"/>
                    </a:endParaRPr>
                  </a:p>
                </p:txBody>
              </p:sp>
              <p:sp>
                <p:nvSpPr>
                  <p:cNvPr id="171" name="Oval 663">
                    <a:extLst>
                      <a:ext uri="{FF2B5EF4-FFF2-40B4-BE49-F238E27FC236}">
                        <a16:creationId xmlns:a16="http://schemas.microsoft.com/office/drawing/2014/main" id="{741C37E1-6D7D-4769-A298-292A5011EB54}"/>
                      </a:ext>
                    </a:extLst>
                  </p:cNvPr>
                  <p:cNvSpPr>
                    <a:spLocks noChangeArrowheads="1"/>
                  </p:cNvSpPr>
                  <p:nvPr/>
                </p:nvSpPr>
                <p:spPr bwMode="auto">
                  <a:xfrm>
                    <a:off x="8015287" y="4213714"/>
                    <a:ext cx="85725" cy="85725"/>
                  </a:xfrm>
                  <a:prstGeom prst="ellipse">
                    <a:avLst/>
                  </a:prstGeom>
                  <a:noFill/>
                  <a:ln w="9525">
                    <a:solidFill>
                      <a:schemeClr val="accent1"/>
                    </a:solidFill>
                    <a:miter lim="800000"/>
                    <a:headEnd/>
                    <a:tailEnd/>
                  </a:ln>
                  <a:extLst>
                    <a:ext uri="{909E8E84-426E-40DD-AFC4-6F175D3DCCD1}">
                      <a14:hiddenFill xmlns:a14="http://schemas.microsoft.com/office/drawing/2010/main">
                        <a:solidFill>
                          <a:srgbClr val="FFFFFF"/>
                        </a:solidFill>
                      </a14:hiddenFill>
                    </a:ext>
                  </a:extLst>
                </p:spPr>
                <p:txBody>
                  <a:bodyPr wrap="none" anchor="ctr">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altLang="en-US" sz="1400" b="0" i="0" u="none" strike="noStrike" kern="1200" cap="none" spc="0" normalizeH="0" baseline="0" noProof="0" dirty="0">
                      <a:ln>
                        <a:noFill/>
                      </a:ln>
                      <a:solidFill>
                        <a:srgbClr val="CDCDCF"/>
                      </a:solidFill>
                      <a:effectLst/>
                      <a:uLnTx/>
                      <a:uFillTx/>
                      <a:latin typeface="Arial" panose="020B0604020202020204" pitchFamily="34" charset="0"/>
                      <a:ea typeface="MS PGothic" panose="020B0600070205080204" pitchFamily="34" charset="-128"/>
                      <a:cs typeface="Arial" panose="020B0604020202020204" pitchFamily="34" charset="0"/>
                    </a:endParaRPr>
                  </a:p>
                </p:txBody>
              </p:sp>
              <p:sp>
                <p:nvSpPr>
                  <p:cNvPr id="172" name="Oval 664">
                    <a:extLst>
                      <a:ext uri="{FF2B5EF4-FFF2-40B4-BE49-F238E27FC236}">
                        <a16:creationId xmlns:a16="http://schemas.microsoft.com/office/drawing/2014/main" id="{EC5B285C-0E17-492A-B11E-765A825D167A}"/>
                      </a:ext>
                    </a:extLst>
                  </p:cNvPr>
                  <p:cNvSpPr>
                    <a:spLocks noChangeArrowheads="1"/>
                  </p:cNvSpPr>
                  <p:nvPr/>
                </p:nvSpPr>
                <p:spPr bwMode="auto">
                  <a:xfrm>
                    <a:off x="8134349" y="4218477"/>
                    <a:ext cx="85725" cy="85725"/>
                  </a:xfrm>
                  <a:prstGeom prst="ellipse">
                    <a:avLst/>
                  </a:prstGeom>
                  <a:noFill/>
                  <a:ln w="9525">
                    <a:solidFill>
                      <a:schemeClr val="accent1"/>
                    </a:solidFill>
                    <a:miter lim="800000"/>
                    <a:headEnd/>
                    <a:tailEnd/>
                  </a:ln>
                  <a:extLst>
                    <a:ext uri="{909E8E84-426E-40DD-AFC4-6F175D3DCCD1}">
                      <a14:hiddenFill xmlns:a14="http://schemas.microsoft.com/office/drawing/2010/main">
                        <a:solidFill>
                          <a:srgbClr val="FFFFFF"/>
                        </a:solidFill>
                      </a14:hiddenFill>
                    </a:ext>
                  </a:extLst>
                </p:spPr>
                <p:txBody>
                  <a:bodyPr wrap="none" anchor="ctr">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altLang="en-US" sz="1400" b="0" i="0" u="none" strike="noStrike" kern="1200" cap="none" spc="0" normalizeH="0" baseline="0" noProof="0" dirty="0">
                      <a:ln>
                        <a:noFill/>
                      </a:ln>
                      <a:solidFill>
                        <a:srgbClr val="CDCDCF"/>
                      </a:solidFill>
                      <a:effectLst/>
                      <a:uLnTx/>
                      <a:uFillTx/>
                      <a:latin typeface="Arial" panose="020B0604020202020204" pitchFamily="34" charset="0"/>
                      <a:ea typeface="MS PGothic" panose="020B0600070205080204" pitchFamily="34" charset="-128"/>
                      <a:cs typeface="Arial" panose="020B0604020202020204" pitchFamily="34" charset="0"/>
                    </a:endParaRPr>
                  </a:p>
                </p:txBody>
              </p:sp>
              <p:sp>
                <p:nvSpPr>
                  <p:cNvPr id="173" name="Oval 665">
                    <a:extLst>
                      <a:ext uri="{FF2B5EF4-FFF2-40B4-BE49-F238E27FC236}">
                        <a16:creationId xmlns:a16="http://schemas.microsoft.com/office/drawing/2014/main" id="{622B01CB-B5C1-454F-BBA2-E433EE048E85}"/>
                      </a:ext>
                    </a:extLst>
                  </p:cNvPr>
                  <p:cNvSpPr>
                    <a:spLocks noChangeArrowheads="1"/>
                  </p:cNvSpPr>
                  <p:nvPr/>
                </p:nvSpPr>
                <p:spPr bwMode="auto">
                  <a:xfrm>
                    <a:off x="8253412" y="4208952"/>
                    <a:ext cx="85725" cy="85725"/>
                  </a:xfrm>
                  <a:prstGeom prst="ellipse">
                    <a:avLst/>
                  </a:prstGeom>
                  <a:noFill/>
                  <a:ln w="9525">
                    <a:solidFill>
                      <a:schemeClr val="accent1"/>
                    </a:solidFill>
                    <a:miter lim="800000"/>
                    <a:headEnd/>
                    <a:tailEnd/>
                  </a:ln>
                  <a:extLst>
                    <a:ext uri="{909E8E84-426E-40DD-AFC4-6F175D3DCCD1}">
                      <a14:hiddenFill xmlns:a14="http://schemas.microsoft.com/office/drawing/2010/main">
                        <a:solidFill>
                          <a:srgbClr val="FFFFFF"/>
                        </a:solidFill>
                      </a14:hiddenFill>
                    </a:ext>
                  </a:extLst>
                </p:spPr>
                <p:txBody>
                  <a:bodyPr wrap="none" anchor="ctr">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altLang="en-US" sz="1400" b="0" i="0" u="none" strike="noStrike" kern="1200" cap="none" spc="0" normalizeH="0" baseline="0" noProof="0" dirty="0">
                      <a:ln>
                        <a:noFill/>
                      </a:ln>
                      <a:solidFill>
                        <a:srgbClr val="CDCDCF"/>
                      </a:solidFill>
                      <a:effectLst/>
                      <a:uLnTx/>
                      <a:uFillTx/>
                      <a:latin typeface="Arial" panose="020B0604020202020204" pitchFamily="34" charset="0"/>
                      <a:ea typeface="MS PGothic" panose="020B0600070205080204" pitchFamily="34" charset="-128"/>
                      <a:cs typeface="Arial" panose="020B0604020202020204" pitchFamily="34" charset="0"/>
                    </a:endParaRPr>
                  </a:p>
                </p:txBody>
              </p:sp>
            </p:grpSp>
          </p:grpSp>
          <p:grpSp>
            <p:nvGrpSpPr>
              <p:cNvPr id="179" name="Group 178">
                <a:extLst>
                  <a:ext uri="{FF2B5EF4-FFF2-40B4-BE49-F238E27FC236}">
                    <a16:creationId xmlns:a16="http://schemas.microsoft.com/office/drawing/2014/main" id="{3FC7962B-98C2-434C-BD94-86C8C1469214}"/>
                  </a:ext>
                </a:extLst>
              </p:cNvPr>
              <p:cNvGrpSpPr/>
              <p:nvPr/>
            </p:nvGrpSpPr>
            <p:grpSpPr>
              <a:xfrm>
                <a:off x="-1083881" y="2736994"/>
                <a:ext cx="64008" cy="2543983"/>
                <a:chOff x="884487" y="2643526"/>
                <a:chExt cx="64008" cy="2543983"/>
              </a:xfrm>
            </p:grpSpPr>
            <p:cxnSp>
              <p:nvCxnSpPr>
                <p:cNvPr id="180" name="Straight Connector 526">
                  <a:extLst>
                    <a:ext uri="{FF2B5EF4-FFF2-40B4-BE49-F238E27FC236}">
                      <a16:creationId xmlns:a16="http://schemas.microsoft.com/office/drawing/2014/main" id="{A3164BD6-844D-42CC-B3B2-F5946AD1E5B4}"/>
                    </a:ext>
                  </a:extLst>
                </p:cNvPr>
                <p:cNvCxnSpPr>
                  <a:cxnSpLocks noChangeShapeType="1"/>
                </p:cNvCxnSpPr>
                <p:nvPr/>
              </p:nvCxnSpPr>
              <p:spPr bwMode="auto">
                <a:xfrm flipH="1">
                  <a:off x="884487" y="2643526"/>
                  <a:ext cx="64008" cy="0"/>
                </a:xfrm>
                <a:prstGeom prst="line">
                  <a:avLst/>
                </a:prstGeom>
                <a:noFill/>
                <a:ln w="28575" algn="ctr">
                  <a:solidFill>
                    <a:schemeClr val="bg1"/>
                  </a:solidFill>
                  <a:round/>
                  <a:headEnd/>
                  <a:tailEnd/>
                </a:ln>
                <a:extLst>
                  <a:ext uri="{909E8E84-426E-40DD-AFC4-6F175D3DCCD1}">
                    <a14:hiddenFill xmlns:a14="http://schemas.microsoft.com/office/drawing/2010/main">
                      <a:noFill/>
                    </a14:hiddenFill>
                  </a:ext>
                </a:extLst>
              </p:spPr>
            </p:cxnSp>
            <p:cxnSp>
              <p:nvCxnSpPr>
                <p:cNvPr id="181" name="Straight Connector 528">
                  <a:extLst>
                    <a:ext uri="{FF2B5EF4-FFF2-40B4-BE49-F238E27FC236}">
                      <a16:creationId xmlns:a16="http://schemas.microsoft.com/office/drawing/2014/main" id="{E1A2B99F-B916-4BAD-9450-D976D8AB62C7}"/>
                    </a:ext>
                  </a:extLst>
                </p:cNvPr>
                <p:cNvCxnSpPr>
                  <a:cxnSpLocks noChangeShapeType="1"/>
                </p:cNvCxnSpPr>
                <p:nvPr/>
              </p:nvCxnSpPr>
              <p:spPr bwMode="auto">
                <a:xfrm flipH="1">
                  <a:off x="884487" y="3154488"/>
                  <a:ext cx="64008" cy="0"/>
                </a:xfrm>
                <a:prstGeom prst="line">
                  <a:avLst/>
                </a:prstGeom>
                <a:noFill/>
                <a:ln w="28575" algn="ctr">
                  <a:solidFill>
                    <a:schemeClr val="bg1"/>
                  </a:solidFill>
                  <a:round/>
                  <a:headEnd/>
                  <a:tailEnd/>
                </a:ln>
                <a:extLst>
                  <a:ext uri="{909E8E84-426E-40DD-AFC4-6F175D3DCCD1}">
                    <a14:hiddenFill xmlns:a14="http://schemas.microsoft.com/office/drawing/2010/main">
                      <a:noFill/>
                    </a14:hiddenFill>
                  </a:ext>
                </a:extLst>
              </p:spPr>
            </p:cxnSp>
            <p:cxnSp>
              <p:nvCxnSpPr>
                <p:cNvPr id="182" name="Straight Connector 530">
                  <a:extLst>
                    <a:ext uri="{FF2B5EF4-FFF2-40B4-BE49-F238E27FC236}">
                      <a16:creationId xmlns:a16="http://schemas.microsoft.com/office/drawing/2014/main" id="{485A0E31-9CBF-4E56-A995-08FAB0EFFD20}"/>
                    </a:ext>
                  </a:extLst>
                </p:cNvPr>
                <p:cNvCxnSpPr>
                  <a:cxnSpLocks noChangeShapeType="1"/>
                </p:cNvCxnSpPr>
                <p:nvPr/>
              </p:nvCxnSpPr>
              <p:spPr bwMode="auto">
                <a:xfrm flipH="1">
                  <a:off x="884487" y="3665450"/>
                  <a:ext cx="64008" cy="0"/>
                </a:xfrm>
                <a:prstGeom prst="line">
                  <a:avLst/>
                </a:prstGeom>
                <a:noFill/>
                <a:ln w="28575" algn="ctr">
                  <a:solidFill>
                    <a:schemeClr val="bg1"/>
                  </a:solidFill>
                  <a:round/>
                  <a:headEnd/>
                  <a:tailEnd/>
                </a:ln>
                <a:extLst>
                  <a:ext uri="{909E8E84-426E-40DD-AFC4-6F175D3DCCD1}">
                    <a14:hiddenFill xmlns:a14="http://schemas.microsoft.com/office/drawing/2010/main">
                      <a:noFill/>
                    </a14:hiddenFill>
                  </a:ext>
                </a:extLst>
              </p:spPr>
            </p:cxnSp>
            <p:cxnSp>
              <p:nvCxnSpPr>
                <p:cNvPr id="183" name="Straight Connector 532">
                  <a:extLst>
                    <a:ext uri="{FF2B5EF4-FFF2-40B4-BE49-F238E27FC236}">
                      <a16:creationId xmlns:a16="http://schemas.microsoft.com/office/drawing/2014/main" id="{30660CFF-B795-4989-956F-1E45B948A0EC}"/>
                    </a:ext>
                  </a:extLst>
                </p:cNvPr>
                <p:cNvCxnSpPr>
                  <a:cxnSpLocks noChangeShapeType="1"/>
                </p:cNvCxnSpPr>
                <p:nvPr/>
              </p:nvCxnSpPr>
              <p:spPr bwMode="auto">
                <a:xfrm flipH="1">
                  <a:off x="884487" y="4176413"/>
                  <a:ext cx="64008" cy="0"/>
                </a:xfrm>
                <a:prstGeom prst="line">
                  <a:avLst/>
                </a:prstGeom>
                <a:noFill/>
                <a:ln w="28575" algn="ctr">
                  <a:solidFill>
                    <a:schemeClr val="bg1"/>
                  </a:solidFill>
                  <a:round/>
                  <a:headEnd/>
                  <a:tailEnd/>
                </a:ln>
                <a:extLst>
                  <a:ext uri="{909E8E84-426E-40DD-AFC4-6F175D3DCCD1}">
                    <a14:hiddenFill xmlns:a14="http://schemas.microsoft.com/office/drawing/2010/main">
                      <a:noFill/>
                    </a14:hiddenFill>
                  </a:ext>
                </a:extLst>
              </p:spPr>
            </p:cxnSp>
            <p:cxnSp>
              <p:nvCxnSpPr>
                <p:cNvPr id="184" name="Straight Connector 534">
                  <a:extLst>
                    <a:ext uri="{FF2B5EF4-FFF2-40B4-BE49-F238E27FC236}">
                      <a16:creationId xmlns:a16="http://schemas.microsoft.com/office/drawing/2014/main" id="{266A572B-9CC0-4587-96CE-A98753028934}"/>
                    </a:ext>
                  </a:extLst>
                </p:cNvPr>
                <p:cNvCxnSpPr>
                  <a:cxnSpLocks noChangeShapeType="1"/>
                </p:cNvCxnSpPr>
                <p:nvPr/>
              </p:nvCxnSpPr>
              <p:spPr bwMode="auto">
                <a:xfrm flipH="1">
                  <a:off x="884487" y="4687375"/>
                  <a:ext cx="64008" cy="0"/>
                </a:xfrm>
                <a:prstGeom prst="line">
                  <a:avLst/>
                </a:prstGeom>
                <a:noFill/>
                <a:ln w="28575" algn="ctr">
                  <a:solidFill>
                    <a:schemeClr val="bg1"/>
                  </a:solidFill>
                  <a:round/>
                  <a:headEnd/>
                  <a:tailEnd/>
                </a:ln>
                <a:extLst>
                  <a:ext uri="{909E8E84-426E-40DD-AFC4-6F175D3DCCD1}">
                    <a14:hiddenFill xmlns:a14="http://schemas.microsoft.com/office/drawing/2010/main">
                      <a:noFill/>
                    </a14:hiddenFill>
                  </a:ext>
                </a:extLst>
              </p:spPr>
            </p:cxnSp>
            <p:cxnSp>
              <p:nvCxnSpPr>
                <p:cNvPr id="185" name="Straight Connector 536">
                  <a:extLst>
                    <a:ext uri="{FF2B5EF4-FFF2-40B4-BE49-F238E27FC236}">
                      <a16:creationId xmlns:a16="http://schemas.microsoft.com/office/drawing/2014/main" id="{F5710D61-96CF-48EE-83D6-2E5CF6C412AD}"/>
                    </a:ext>
                  </a:extLst>
                </p:cNvPr>
                <p:cNvCxnSpPr>
                  <a:cxnSpLocks noChangeShapeType="1"/>
                </p:cNvCxnSpPr>
                <p:nvPr/>
              </p:nvCxnSpPr>
              <p:spPr bwMode="auto">
                <a:xfrm flipH="1">
                  <a:off x="884487" y="5187509"/>
                  <a:ext cx="64008" cy="0"/>
                </a:xfrm>
                <a:prstGeom prst="line">
                  <a:avLst/>
                </a:prstGeom>
                <a:noFill/>
                <a:ln w="28575" algn="ctr">
                  <a:solidFill>
                    <a:schemeClr val="bg1"/>
                  </a:solidFill>
                  <a:round/>
                  <a:headEnd/>
                  <a:tailEnd/>
                </a:ln>
                <a:extLst>
                  <a:ext uri="{909E8E84-426E-40DD-AFC4-6F175D3DCCD1}">
                    <a14:hiddenFill xmlns:a14="http://schemas.microsoft.com/office/drawing/2010/main">
                      <a:noFill/>
                    </a14:hiddenFill>
                  </a:ext>
                </a:extLst>
              </p:spPr>
            </p:cxnSp>
          </p:grpSp>
          <p:sp>
            <p:nvSpPr>
              <p:cNvPr id="186" name="TextBox 751">
                <a:extLst>
                  <a:ext uri="{FF2B5EF4-FFF2-40B4-BE49-F238E27FC236}">
                    <a16:creationId xmlns:a16="http://schemas.microsoft.com/office/drawing/2014/main" id="{1B0C2FD6-91F6-4546-88C5-6D5ED0BC8E14}"/>
                  </a:ext>
                </a:extLst>
              </p:cNvPr>
              <p:cNvSpPr txBox="1">
                <a:spLocks noChangeArrowheads="1"/>
              </p:cNvSpPr>
              <p:nvPr/>
            </p:nvSpPr>
            <p:spPr bwMode="auto">
              <a:xfrm rot="16200000">
                <a:off x="-2974433" y="3787043"/>
                <a:ext cx="2668623" cy="5364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600" b="1" i="0" u="none" strike="noStrike" kern="1200" cap="none" spc="0" normalizeH="0" baseline="0" noProof="0" dirty="0">
                    <a:ln>
                      <a:noFill/>
                    </a:ln>
                    <a:solidFill>
                      <a:srgbClr val="000000"/>
                    </a:solidFill>
                    <a:effectLst/>
                    <a:uLnTx/>
                    <a:uFillTx/>
                    <a:latin typeface="Calibri" panose="020F0502020204030204" pitchFamily="34" charset="0"/>
                    <a:ea typeface="MS PGothic" panose="020B0600070205080204" pitchFamily="34" charset="-128"/>
                    <a:cs typeface="Arial" panose="020B0604020202020204" pitchFamily="34" charset="0"/>
                  </a:rPr>
                  <a:t>OS (%)</a:t>
                </a:r>
              </a:p>
            </p:txBody>
          </p:sp>
        </p:grpSp>
        <p:cxnSp>
          <p:nvCxnSpPr>
            <p:cNvPr id="88" name="Straight Connector 556">
              <a:extLst>
                <a:ext uri="{FF2B5EF4-FFF2-40B4-BE49-F238E27FC236}">
                  <a16:creationId xmlns:a16="http://schemas.microsoft.com/office/drawing/2014/main" id="{05BCC893-9F9B-4B94-9274-2B9BD0F2BAF0}"/>
                </a:ext>
              </a:extLst>
            </p:cNvPr>
            <p:cNvCxnSpPr>
              <a:cxnSpLocks noChangeShapeType="1"/>
            </p:cNvCxnSpPr>
            <p:nvPr/>
          </p:nvCxnSpPr>
          <p:spPr bwMode="auto">
            <a:xfrm>
              <a:off x="3901556" y="5298422"/>
              <a:ext cx="0" cy="59284"/>
            </a:xfrm>
            <a:prstGeom prst="line">
              <a:avLst/>
            </a:prstGeom>
            <a:noFill/>
            <a:ln w="28575" algn="ctr">
              <a:solidFill>
                <a:schemeClr val="bg1"/>
              </a:solidFill>
              <a:round/>
              <a:headEnd/>
              <a:tailEnd/>
            </a:ln>
            <a:extLst>
              <a:ext uri="{909E8E84-426E-40DD-AFC4-6F175D3DCCD1}">
                <a14:hiddenFill xmlns:a14="http://schemas.microsoft.com/office/drawing/2010/main">
                  <a:noFill/>
                </a14:hiddenFill>
              </a:ext>
            </a:extLst>
          </p:spPr>
        </p:cxnSp>
      </p:grpSp>
      <p:grpSp>
        <p:nvGrpSpPr>
          <p:cNvPr id="7" name="Group 6">
            <a:extLst>
              <a:ext uri="{FF2B5EF4-FFF2-40B4-BE49-F238E27FC236}">
                <a16:creationId xmlns:a16="http://schemas.microsoft.com/office/drawing/2014/main" id="{E2FDDABE-28E0-4FBA-8F61-933A21ED98F2}"/>
              </a:ext>
            </a:extLst>
          </p:cNvPr>
          <p:cNvGrpSpPr/>
          <p:nvPr/>
        </p:nvGrpSpPr>
        <p:grpSpPr>
          <a:xfrm>
            <a:off x="4026130" y="3168523"/>
            <a:ext cx="4011487" cy="3165772"/>
            <a:chOff x="3836014" y="2796790"/>
            <a:chExt cx="4011487" cy="3165772"/>
          </a:xfrm>
        </p:grpSpPr>
        <p:sp>
          <p:nvSpPr>
            <p:cNvPr id="237" name="TextBox 236">
              <a:extLst>
                <a:ext uri="{FF2B5EF4-FFF2-40B4-BE49-F238E27FC236}">
                  <a16:creationId xmlns:a16="http://schemas.microsoft.com/office/drawing/2014/main" id="{C45373F5-0AE4-4219-821D-B094D922CA0D}"/>
                </a:ext>
              </a:extLst>
            </p:cNvPr>
            <p:cNvSpPr txBox="1"/>
            <p:nvPr/>
          </p:nvSpPr>
          <p:spPr bwMode="auto">
            <a:xfrm rot="16200000">
              <a:off x="2422405" y="4210399"/>
              <a:ext cx="3165772"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0" fontAlgn="base" latinLnBrk="0" hangingPunct="0">
                <a:lnSpc>
                  <a:spcPct val="100000"/>
                </a:lnSpc>
                <a:spcBef>
                  <a:spcPct val="50000"/>
                </a:spcBef>
                <a:spcAft>
                  <a:spcPct val="0"/>
                </a:spcAft>
                <a:buClrTx/>
                <a:buSzTx/>
                <a:buFontTx/>
                <a:buNone/>
                <a:tabLst/>
                <a:defRPr/>
              </a:pPr>
              <a:r>
                <a:rPr kumimoji="0" lang="en-US" sz="1600" b="1" i="0" u="none" strike="noStrike" kern="1200" cap="none" spc="0" normalizeH="0" baseline="0" noProof="0" dirty="0">
                  <a:ln>
                    <a:noFill/>
                  </a:ln>
                  <a:solidFill>
                    <a:srgbClr val="000000"/>
                  </a:solidFill>
                  <a:effectLst/>
                  <a:uLnTx/>
                  <a:uFillTx/>
                  <a:latin typeface="Calibri" panose="020F0502020204030204" pitchFamily="34" charset="0"/>
                  <a:ea typeface="MS PGothic" pitchFamily="34" charset="-128"/>
                  <a:cs typeface="Arial" panose="020B0604020202020204" pitchFamily="34" charset="0"/>
                </a:rPr>
                <a:t>Probability of OS</a:t>
              </a:r>
            </a:p>
          </p:txBody>
        </p:sp>
        <p:grpSp>
          <p:nvGrpSpPr>
            <p:cNvPr id="5" name="Group 4">
              <a:extLst>
                <a:ext uri="{FF2B5EF4-FFF2-40B4-BE49-F238E27FC236}">
                  <a16:creationId xmlns:a16="http://schemas.microsoft.com/office/drawing/2014/main" id="{7642809C-80EE-441E-996C-BC25F200E57D}"/>
                </a:ext>
              </a:extLst>
            </p:cNvPr>
            <p:cNvGrpSpPr/>
            <p:nvPr/>
          </p:nvGrpSpPr>
          <p:grpSpPr>
            <a:xfrm>
              <a:off x="3885209" y="3151433"/>
              <a:ext cx="3962292" cy="2657224"/>
              <a:chOff x="3885209" y="3151433"/>
              <a:chExt cx="3962292" cy="2657224"/>
            </a:xfrm>
          </p:grpSpPr>
          <p:sp>
            <p:nvSpPr>
              <p:cNvPr id="238" name="TextBox 237">
                <a:extLst>
                  <a:ext uri="{FF2B5EF4-FFF2-40B4-BE49-F238E27FC236}">
                    <a16:creationId xmlns:a16="http://schemas.microsoft.com/office/drawing/2014/main" id="{919E9A52-F6E0-4130-9838-A6CD77F15B19}"/>
                  </a:ext>
                </a:extLst>
              </p:cNvPr>
              <p:cNvSpPr txBox="1"/>
              <p:nvPr/>
            </p:nvSpPr>
            <p:spPr bwMode="auto">
              <a:xfrm>
                <a:off x="3885209" y="3151433"/>
                <a:ext cx="56882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r" defTabSz="914400" rtl="0" eaLnBrk="0" fontAlgn="base" latinLnBrk="0" hangingPunct="0">
                  <a:lnSpc>
                    <a:spcPct val="100000"/>
                  </a:lnSpc>
                  <a:spcBef>
                    <a:spcPct val="50000"/>
                  </a:spcBef>
                  <a:spcAft>
                    <a:spcPct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S PGothic" pitchFamily="34" charset="-128"/>
                    <a:cs typeface="Arial" panose="020B0604020202020204" pitchFamily="34" charset="0"/>
                  </a:rPr>
                  <a:t>1.0</a:t>
                </a:r>
              </a:p>
            </p:txBody>
          </p:sp>
          <p:grpSp>
            <p:nvGrpSpPr>
              <p:cNvPr id="187" name="Group 186">
                <a:extLst>
                  <a:ext uri="{FF2B5EF4-FFF2-40B4-BE49-F238E27FC236}">
                    <a16:creationId xmlns:a16="http://schemas.microsoft.com/office/drawing/2014/main" id="{F4F286D1-82BB-4E55-9D55-8BF442E7B77E}"/>
                  </a:ext>
                </a:extLst>
              </p:cNvPr>
              <p:cNvGrpSpPr/>
              <p:nvPr/>
            </p:nvGrpSpPr>
            <p:grpSpPr>
              <a:xfrm>
                <a:off x="4455310" y="3304297"/>
                <a:ext cx="2883331" cy="1823964"/>
                <a:chOff x="1197769" y="3421856"/>
                <a:chExt cx="4200525" cy="1969294"/>
              </a:xfrm>
            </p:grpSpPr>
            <p:sp>
              <p:nvSpPr>
                <p:cNvPr id="188" name="Freeform: Shape 187">
                  <a:extLst>
                    <a:ext uri="{FF2B5EF4-FFF2-40B4-BE49-F238E27FC236}">
                      <a16:creationId xmlns:a16="http://schemas.microsoft.com/office/drawing/2014/main" id="{EB9F612C-6941-4DF0-9B37-54D842732D0A}"/>
                    </a:ext>
                  </a:extLst>
                </p:cNvPr>
                <p:cNvSpPr/>
                <p:nvPr/>
              </p:nvSpPr>
              <p:spPr bwMode="auto">
                <a:xfrm>
                  <a:off x="1197769" y="3421856"/>
                  <a:ext cx="2936081" cy="1854994"/>
                </a:xfrm>
                <a:custGeom>
                  <a:avLst/>
                  <a:gdLst>
                    <a:gd name="connsiteX0" fmla="*/ 0 w 2936081"/>
                    <a:gd name="connsiteY0" fmla="*/ 2382 h 1854994"/>
                    <a:gd name="connsiteX1" fmla="*/ 69056 w 2936081"/>
                    <a:gd name="connsiteY1" fmla="*/ 0 h 1854994"/>
                    <a:gd name="connsiteX2" fmla="*/ 245269 w 2936081"/>
                    <a:gd name="connsiteY2" fmla="*/ 135732 h 1854994"/>
                    <a:gd name="connsiteX3" fmla="*/ 307181 w 2936081"/>
                    <a:gd name="connsiteY3" fmla="*/ 226219 h 1854994"/>
                    <a:gd name="connsiteX4" fmla="*/ 404812 w 2936081"/>
                    <a:gd name="connsiteY4" fmla="*/ 388144 h 1854994"/>
                    <a:gd name="connsiteX5" fmla="*/ 438150 w 2936081"/>
                    <a:gd name="connsiteY5" fmla="*/ 397669 h 1854994"/>
                    <a:gd name="connsiteX6" fmla="*/ 431006 w 2936081"/>
                    <a:gd name="connsiteY6" fmla="*/ 464344 h 1854994"/>
                    <a:gd name="connsiteX7" fmla="*/ 459581 w 2936081"/>
                    <a:gd name="connsiteY7" fmla="*/ 466725 h 1854994"/>
                    <a:gd name="connsiteX8" fmla="*/ 461962 w 2936081"/>
                    <a:gd name="connsiteY8" fmla="*/ 492919 h 1854994"/>
                    <a:gd name="connsiteX9" fmla="*/ 490537 w 2936081"/>
                    <a:gd name="connsiteY9" fmla="*/ 500063 h 1854994"/>
                    <a:gd name="connsiteX10" fmla="*/ 485775 w 2936081"/>
                    <a:gd name="connsiteY10" fmla="*/ 542925 h 1854994"/>
                    <a:gd name="connsiteX11" fmla="*/ 528637 w 2936081"/>
                    <a:gd name="connsiteY11" fmla="*/ 561975 h 1854994"/>
                    <a:gd name="connsiteX12" fmla="*/ 538162 w 2936081"/>
                    <a:gd name="connsiteY12" fmla="*/ 652463 h 1854994"/>
                    <a:gd name="connsiteX13" fmla="*/ 538162 w 2936081"/>
                    <a:gd name="connsiteY13" fmla="*/ 652463 h 1854994"/>
                    <a:gd name="connsiteX14" fmla="*/ 559594 w 2936081"/>
                    <a:gd name="connsiteY14" fmla="*/ 659607 h 1854994"/>
                    <a:gd name="connsiteX15" fmla="*/ 561975 w 2936081"/>
                    <a:gd name="connsiteY15" fmla="*/ 731044 h 1854994"/>
                    <a:gd name="connsiteX16" fmla="*/ 604837 w 2936081"/>
                    <a:gd name="connsiteY16" fmla="*/ 738188 h 1854994"/>
                    <a:gd name="connsiteX17" fmla="*/ 604837 w 2936081"/>
                    <a:gd name="connsiteY17" fmla="*/ 781050 h 1854994"/>
                    <a:gd name="connsiteX18" fmla="*/ 635794 w 2936081"/>
                    <a:gd name="connsiteY18" fmla="*/ 785813 h 1854994"/>
                    <a:gd name="connsiteX19" fmla="*/ 635794 w 2936081"/>
                    <a:gd name="connsiteY19" fmla="*/ 804863 h 1854994"/>
                    <a:gd name="connsiteX20" fmla="*/ 647700 w 2936081"/>
                    <a:gd name="connsiteY20" fmla="*/ 804863 h 1854994"/>
                    <a:gd name="connsiteX21" fmla="*/ 652462 w 2936081"/>
                    <a:gd name="connsiteY21" fmla="*/ 833438 h 1854994"/>
                    <a:gd name="connsiteX22" fmla="*/ 676275 w 2936081"/>
                    <a:gd name="connsiteY22" fmla="*/ 833438 h 1854994"/>
                    <a:gd name="connsiteX23" fmla="*/ 681037 w 2936081"/>
                    <a:gd name="connsiteY23" fmla="*/ 864394 h 1854994"/>
                    <a:gd name="connsiteX24" fmla="*/ 721519 w 2936081"/>
                    <a:gd name="connsiteY24" fmla="*/ 869157 h 1854994"/>
                    <a:gd name="connsiteX25" fmla="*/ 726281 w 2936081"/>
                    <a:gd name="connsiteY25" fmla="*/ 895350 h 1854994"/>
                    <a:gd name="connsiteX26" fmla="*/ 769144 w 2936081"/>
                    <a:gd name="connsiteY26" fmla="*/ 902494 h 1854994"/>
                    <a:gd name="connsiteX27" fmla="*/ 773906 w 2936081"/>
                    <a:gd name="connsiteY27" fmla="*/ 950119 h 1854994"/>
                    <a:gd name="connsiteX28" fmla="*/ 802481 w 2936081"/>
                    <a:gd name="connsiteY28" fmla="*/ 957263 h 1854994"/>
                    <a:gd name="connsiteX29" fmla="*/ 802481 w 2936081"/>
                    <a:gd name="connsiteY29" fmla="*/ 988219 h 1854994"/>
                    <a:gd name="connsiteX30" fmla="*/ 854869 w 2936081"/>
                    <a:gd name="connsiteY30" fmla="*/ 995363 h 1854994"/>
                    <a:gd name="connsiteX31" fmla="*/ 864394 w 2936081"/>
                    <a:gd name="connsiteY31" fmla="*/ 1033463 h 1854994"/>
                    <a:gd name="connsiteX32" fmla="*/ 904875 w 2936081"/>
                    <a:gd name="connsiteY32" fmla="*/ 1038225 h 1854994"/>
                    <a:gd name="connsiteX33" fmla="*/ 907256 w 2936081"/>
                    <a:gd name="connsiteY33" fmla="*/ 1069182 h 1854994"/>
                    <a:gd name="connsiteX34" fmla="*/ 935831 w 2936081"/>
                    <a:gd name="connsiteY34" fmla="*/ 1076325 h 1854994"/>
                    <a:gd name="connsiteX35" fmla="*/ 945356 w 2936081"/>
                    <a:gd name="connsiteY35" fmla="*/ 1112044 h 1854994"/>
                    <a:gd name="connsiteX36" fmla="*/ 969169 w 2936081"/>
                    <a:gd name="connsiteY36" fmla="*/ 1114425 h 1854994"/>
                    <a:gd name="connsiteX37" fmla="*/ 969169 w 2936081"/>
                    <a:gd name="connsiteY37" fmla="*/ 1138238 h 1854994"/>
                    <a:gd name="connsiteX38" fmla="*/ 1038225 w 2936081"/>
                    <a:gd name="connsiteY38" fmla="*/ 1147763 h 1854994"/>
                    <a:gd name="connsiteX39" fmla="*/ 1042987 w 2936081"/>
                    <a:gd name="connsiteY39" fmla="*/ 1183482 h 1854994"/>
                    <a:gd name="connsiteX40" fmla="*/ 1059656 w 2936081"/>
                    <a:gd name="connsiteY40" fmla="*/ 1183482 h 1854994"/>
                    <a:gd name="connsiteX41" fmla="*/ 1064419 w 2936081"/>
                    <a:gd name="connsiteY41" fmla="*/ 1212057 h 1854994"/>
                    <a:gd name="connsiteX42" fmla="*/ 1078706 w 2936081"/>
                    <a:gd name="connsiteY42" fmla="*/ 1212057 h 1854994"/>
                    <a:gd name="connsiteX43" fmla="*/ 1078706 w 2936081"/>
                    <a:gd name="connsiteY43" fmla="*/ 1228725 h 1854994"/>
                    <a:gd name="connsiteX44" fmla="*/ 1147762 w 2936081"/>
                    <a:gd name="connsiteY44" fmla="*/ 1238250 h 1854994"/>
                    <a:gd name="connsiteX45" fmla="*/ 1212056 w 2936081"/>
                    <a:gd name="connsiteY45" fmla="*/ 1312069 h 1854994"/>
                    <a:gd name="connsiteX46" fmla="*/ 1271587 w 2936081"/>
                    <a:gd name="connsiteY46" fmla="*/ 1319213 h 1854994"/>
                    <a:gd name="connsiteX47" fmla="*/ 1302544 w 2936081"/>
                    <a:gd name="connsiteY47" fmla="*/ 1378744 h 1854994"/>
                    <a:gd name="connsiteX48" fmla="*/ 1340644 w 2936081"/>
                    <a:gd name="connsiteY48" fmla="*/ 1378744 h 1854994"/>
                    <a:gd name="connsiteX49" fmla="*/ 1376362 w 2936081"/>
                    <a:gd name="connsiteY49" fmla="*/ 1440657 h 1854994"/>
                    <a:gd name="connsiteX50" fmla="*/ 1397794 w 2936081"/>
                    <a:gd name="connsiteY50" fmla="*/ 1440657 h 1854994"/>
                    <a:gd name="connsiteX51" fmla="*/ 1400175 w 2936081"/>
                    <a:gd name="connsiteY51" fmla="*/ 1457325 h 1854994"/>
                    <a:gd name="connsiteX52" fmla="*/ 1504950 w 2936081"/>
                    <a:gd name="connsiteY52" fmla="*/ 1459707 h 1854994"/>
                    <a:gd name="connsiteX53" fmla="*/ 1512094 w 2936081"/>
                    <a:gd name="connsiteY53" fmla="*/ 1490663 h 1854994"/>
                    <a:gd name="connsiteX54" fmla="*/ 1621631 w 2936081"/>
                    <a:gd name="connsiteY54" fmla="*/ 1497807 h 1854994"/>
                    <a:gd name="connsiteX55" fmla="*/ 1624012 w 2936081"/>
                    <a:gd name="connsiteY55" fmla="*/ 1514475 h 1854994"/>
                    <a:gd name="connsiteX56" fmla="*/ 1650206 w 2936081"/>
                    <a:gd name="connsiteY56" fmla="*/ 1516857 h 1854994"/>
                    <a:gd name="connsiteX57" fmla="*/ 1657350 w 2936081"/>
                    <a:gd name="connsiteY57" fmla="*/ 1578769 h 1854994"/>
                    <a:gd name="connsiteX58" fmla="*/ 1685925 w 2936081"/>
                    <a:gd name="connsiteY58" fmla="*/ 1578769 h 1854994"/>
                    <a:gd name="connsiteX59" fmla="*/ 1685925 w 2936081"/>
                    <a:gd name="connsiteY59" fmla="*/ 1602582 h 1854994"/>
                    <a:gd name="connsiteX60" fmla="*/ 1726406 w 2936081"/>
                    <a:gd name="connsiteY60" fmla="*/ 1602582 h 1854994"/>
                    <a:gd name="connsiteX61" fmla="*/ 1726406 w 2936081"/>
                    <a:gd name="connsiteY61" fmla="*/ 1621632 h 1854994"/>
                    <a:gd name="connsiteX62" fmla="*/ 1766887 w 2936081"/>
                    <a:gd name="connsiteY62" fmla="*/ 1626394 h 1854994"/>
                    <a:gd name="connsiteX63" fmla="*/ 1769269 w 2936081"/>
                    <a:gd name="connsiteY63" fmla="*/ 1633538 h 1854994"/>
                    <a:gd name="connsiteX64" fmla="*/ 1850231 w 2936081"/>
                    <a:gd name="connsiteY64" fmla="*/ 1638300 h 1854994"/>
                    <a:gd name="connsiteX65" fmla="*/ 1850231 w 2936081"/>
                    <a:gd name="connsiteY65" fmla="*/ 1659732 h 1854994"/>
                    <a:gd name="connsiteX66" fmla="*/ 1869281 w 2936081"/>
                    <a:gd name="connsiteY66" fmla="*/ 1664494 h 1854994"/>
                    <a:gd name="connsiteX67" fmla="*/ 1874044 w 2936081"/>
                    <a:gd name="connsiteY67" fmla="*/ 1681163 h 1854994"/>
                    <a:gd name="connsiteX68" fmla="*/ 1905000 w 2936081"/>
                    <a:gd name="connsiteY68" fmla="*/ 1681163 h 1854994"/>
                    <a:gd name="connsiteX69" fmla="*/ 1902619 w 2936081"/>
                    <a:gd name="connsiteY69" fmla="*/ 1714500 h 1854994"/>
                    <a:gd name="connsiteX70" fmla="*/ 1962150 w 2936081"/>
                    <a:gd name="connsiteY70" fmla="*/ 1712119 h 1854994"/>
                    <a:gd name="connsiteX71" fmla="*/ 1964531 w 2936081"/>
                    <a:gd name="connsiteY71" fmla="*/ 1743075 h 1854994"/>
                    <a:gd name="connsiteX72" fmla="*/ 2062162 w 2936081"/>
                    <a:gd name="connsiteY72" fmla="*/ 1740694 h 1854994"/>
                    <a:gd name="connsiteX73" fmla="*/ 2062162 w 2936081"/>
                    <a:gd name="connsiteY73" fmla="*/ 1759744 h 1854994"/>
                    <a:gd name="connsiteX74" fmla="*/ 2109787 w 2936081"/>
                    <a:gd name="connsiteY74" fmla="*/ 1762125 h 1854994"/>
                    <a:gd name="connsiteX75" fmla="*/ 2112169 w 2936081"/>
                    <a:gd name="connsiteY75" fmla="*/ 1774032 h 1854994"/>
                    <a:gd name="connsiteX76" fmla="*/ 2214562 w 2936081"/>
                    <a:gd name="connsiteY76" fmla="*/ 1774032 h 1854994"/>
                    <a:gd name="connsiteX77" fmla="*/ 2219325 w 2936081"/>
                    <a:gd name="connsiteY77" fmla="*/ 1783557 h 1854994"/>
                    <a:gd name="connsiteX78" fmla="*/ 2276475 w 2936081"/>
                    <a:gd name="connsiteY78" fmla="*/ 1785938 h 1854994"/>
                    <a:gd name="connsiteX79" fmla="*/ 2276475 w 2936081"/>
                    <a:gd name="connsiteY79" fmla="*/ 1785938 h 1854994"/>
                    <a:gd name="connsiteX80" fmla="*/ 2371725 w 2936081"/>
                    <a:gd name="connsiteY80" fmla="*/ 1800225 h 1854994"/>
                    <a:gd name="connsiteX81" fmla="*/ 2381250 w 2936081"/>
                    <a:gd name="connsiteY81" fmla="*/ 1821657 h 1854994"/>
                    <a:gd name="connsiteX82" fmla="*/ 2459831 w 2936081"/>
                    <a:gd name="connsiteY82" fmla="*/ 1821657 h 1854994"/>
                    <a:gd name="connsiteX83" fmla="*/ 2464594 w 2936081"/>
                    <a:gd name="connsiteY83" fmla="*/ 1835944 h 1854994"/>
                    <a:gd name="connsiteX84" fmla="*/ 2602706 w 2936081"/>
                    <a:gd name="connsiteY84" fmla="*/ 1840707 h 1854994"/>
                    <a:gd name="connsiteX85" fmla="*/ 2602706 w 2936081"/>
                    <a:gd name="connsiteY85" fmla="*/ 1854994 h 1854994"/>
                    <a:gd name="connsiteX86" fmla="*/ 2936081 w 2936081"/>
                    <a:gd name="connsiteY86" fmla="*/ 1854994 h 18549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Lst>
                  <a:rect l="l" t="t" r="r" b="b"/>
                  <a:pathLst>
                    <a:path w="2936081" h="1854994">
                      <a:moveTo>
                        <a:pt x="0" y="2382"/>
                      </a:moveTo>
                      <a:lnTo>
                        <a:pt x="69056" y="0"/>
                      </a:lnTo>
                      <a:lnTo>
                        <a:pt x="245269" y="135732"/>
                      </a:lnTo>
                      <a:lnTo>
                        <a:pt x="307181" y="226219"/>
                      </a:lnTo>
                      <a:lnTo>
                        <a:pt x="404812" y="388144"/>
                      </a:lnTo>
                      <a:lnTo>
                        <a:pt x="438150" y="397669"/>
                      </a:lnTo>
                      <a:lnTo>
                        <a:pt x="431006" y="464344"/>
                      </a:lnTo>
                      <a:lnTo>
                        <a:pt x="459581" y="466725"/>
                      </a:lnTo>
                      <a:lnTo>
                        <a:pt x="461962" y="492919"/>
                      </a:lnTo>
                      <a:lnTo>
                        <a:pt x="490537" y="500063"/>
                      </a:lnTo>
                      <a:lnTo>
                        <a:pt x="485775" y="542925"/>
                      </a:lnTo>
                      <a:lnTo>
                        <a:pt x="528637" y="561975"/>
                      </a:lnTo>
                      <a:lnTo>
                        <a:pt x="538162" y="652463"/>
                      </a:lnTo>
                      <a:lnTo>
                        <a:pt x="538162" y="652463"/>
                      </a:lnTo>
                      <a:lnTo>
                        <a:pt x="559594" y="659607"/>
                      </a:lnTo>
                      <a:cubicBezTo>
                        <a:pt x="560388" y="683419"/>
                        <a:pt x="561181" y="707232"/>
                        <a:pt x="561975" y="731044"/>
                      </a:cubicBezTo>
                      <a:lnTo>
                        <a:pt x="604837" y="738188"/>
                      </a:lnTo>
                      <a:lnTo>
                        <a:pt x="604837" y="781050"/>
                      </a:lnTo>
                      <a:lnTo>
                        <a:pt x="635794" y="785813"/>
                      </a:lnTo>
                      <a:lnTo>
                        <a:pt x="635794" y="804863"/>
                      </a:lnTo>
                      <a:lnTo>
                        <a:pt x="647700" y="804863"/>
                      </a:lnTo>
                      <a:lnTo>
                        <a:pt x="652462" y="833438"/>
                      </a:lnTo>
                      <a:lnTo>
                        <a:pt x="676275" y="833438"/>
                      </a:lnTo>
                      <a:lnTo>
                        <a:pt x="681037" y="864394"/>
                      </a:lnTo>
                      <a:lnTo>
                        <a:pt x="721519" y="869157"/>
                      </a:lnTo>
                      <a:lnTo>
                        <a:pt x="726281" y="895350"/>
                      </a:lnTo>
                      <a:lnTo>
                        <a:pt x="769144" y="902494"/>
                      </a:lnTo>
                      <a:lnTo>
                        <a:pt x="773906" y="950119"/>
                      </a:lnTo>
                      <a:lnTo>
                        <a:pt x="802481" y="957263"/>
                      </a:lnTo>
                      <a:lnTo>
                        <a:pt x="802481" y="988219"/>
                      </a:lnTo>
                      <a:lnTo>
                        <a:pt x="854869" y="995363"/>
                      </a:lnTo>
                      <a:lnTo>
                        <a:pt x="864394" y="1033463"/>
                      </a:lnTo>
                      <a:lnTo>
                        <a:pt x="904875" y="1038225"/>
                      </a:lnTo>
                      <a:lnTo>
                        <a:pt x="907256" y="1069182"/>
                      </a:lnTo>
                      <a:lnTo>
                        <a:pt x="935831" y="1076325"/>
                      </a:lnTo>
                      <a:lnTo>
                        <a:pt x="945356" y="1112044"/>
                      </a:lnTo>
                      <a:lnTo>
                        <a:pt x="969169" y="1114425"/>
                      </a:lnTo>
                      <a:lnTo>
                        <a:pt x="969169" y="1138238"/>
                      </a:lnTo>
                      <a:lnTo>
                        <a:pt x="1038225" y="1147763"/>
                      </a:lnTo>
                      <a:lnTo>
                        <a:pt x="1042987" y="1183482"/>
                      </a:lnTo>
                      <a:lnTo>
                        <a:pt x="1059656" y="1183482"/>
                      </a:lnTo>
                      <a:lnTo>
                        <a:pt x="1064419" y="1212057"/>
                      </a:lnTo>
                      <a:lnTo>
                        <a:pt x="1078706" y="1212057"/>
                      </a:lnTo>
                      <a:lnTo>
                        <a:pt x="1078706" y="1228725"/>
                      </a:lnTo>
                      <a:lnTo>
                        <a:pt x="1147762" y="1238250"/>
                      </a:lnTo>
                      <a:lnTo>
                        <a:pt x="1212056" y="1312069"/>
                      </a:lnTo>
                      <a:lnTo>
                        <a:pt x="1271587" y="1319213"/>
                      </a:lnTo>
                      <a:lnTo>
                        <a:pt x="1302544" y="1378744"/>
                      </a:lnTo>
                      <a:lnTo>
                        <a:pt x="1340644" y="1378744"/>
                      </a:lnTo>
                      <a:lnTo>
                        <a:pt x="1376362" y="1440657"/>
                      </a:lnTo>
                      <a:lnTo>
                        <a:pt x="1397794" y="1440657"/>
                      </a:lnTo>
                      <a:lnTo>
                        <a:pt x="1400175" y="1457325"/>
                      </a:lnTo>
                      <a:lnTo>
                        <a:pt x="1504950" y="1459707"/>
                      </a:lnTo>
                      <a:lnTo>
                        <a:pt x="1512094" y="1490663"/>
                      </a:lnTo>
                      <a:lnTo>
                        <a:pt x="1621631" y="1497807"/>
                      </a:lnTo>
                      <a:lnTo>
                        <a:pt x="1624012" y="1514475"/>
                      </a:lnTo>
                      <a:lnTo>
                        <a:pt x="1650206" y="1516857"/>
                      </a:lnTo>
                      <a:lnTo>
                        <a:pt x="1657350" y="1578769"/>
                      </a:lnTo>
                      <a:lnTo>
                        <a:pt x="1685925" y="1578769"/>
                      </a:lnTo>
                      <a:lnTo>
                        <a:pt x="1685925" y="1602582"/>
                      </a:lnTo>
                      <a:lnTo>
                        <a:pt x="1726406" y="1602582"/>
                      </a:lnTo>
                      <a:lnTo>
                        <a:pt x="1726406" y="1621632"/>
                      </a:lnTo>
                      <a:lnTo>
                        <a:pt x="1766887" y="1626394"/>
                      </a:lnTo>
                      <a:lnTo>
                        <a:pt x="1769269" y="1633538"/>
                      </a:lnTo>
                      <a:lnTo>
                        <a:pt x="1850231" y="1638300"/>
                      </a:lnTo>
                      <a:lnTo>
                        <a:pt x="1850231" y="1659732"/>
                      </a:lnTo>
                      <a:lnTo>
                        <a:pt x="1869281" y="1664494"/>
                      </a:lnTo>
                      <a:lnTo>
                        <a:pt x="1874044" y="1681163"/>
                      </a:lnTo>
                      <a:lnTo>
                        <a:pt x="1905000" y="1681163"/>
                      </a:lnTo>
                      <a:lnTo>
                        <a:pt x="1902619" y="1714500"/>
                      </a:lnTo>
                      <a:lnTo>
                        <a:pt x="1962150" y="1712119"/>
                      </a:lnTo>
                      <a:lnTo>
                        <a:pt x="1964531" y="1743075"/>
                      </a:lnTo>
                      <a:lnTo>
                        <a:pt x="2062162" y="1740694"/>
                      </a:lnTo>
                      <a:lnTo>
                        <a:pt x="2062162" y="1759744"/>
                      </a:lnTo>
                      <a:lnTo>
                        <a:pt x="2109787" y="1762125"/>
                      </a:lnTo>
                      <a:lnTo>
                        <a:pt x="2112169" y="1774032"/>
                      </a:lnTo>
                      <a:lnTo>
                        <a:pt x="2214562" y="1774032"/>
                      </a:lnTo>
                      <a:lnTo>
                        <a:pt x="2219325" y="1783557"/>
                      </a:lnTo>
                      <a:lnTo>
                        <a:pt x="2276475" y="1785938"/>
                      </a:lnTo>
                      <a:lnTo>
                        <a:pt x="2276475" y="1785938"/>
                      </a:lnTo>
                      <a:lnTo>
                        <a:pt x="2371725" y="1800225"/>
                      </a:lnTo>
                      <a:lnTo>
                        <a:pt x="2381250" y="1821657"/>
                      </a:lnTo>
                      <a:lnTo>
                        <a:pt x="2459831" y="1821657"/>
                      </a:lnTo>
                      <a:lnTo>
                        <a:pt x="2464594" y="1835944"/>
                      </a:lnTo>
                      <a:lnTo>
                        <a:pt x="2602706" y="1840707"/>
                      </a:lnTo>
                      <a:lnTo>
                        <a:pt x="2602706" y="1854994"/>
                      </a:lnTo>
                      <a:lnTo>
                        <a:pt x="2936081" y="1854994"/>
                      </a:lnTo>
                    </a:path>
                  </a:pathLst>
                </a:custGeom>
                <a:noFill/>
                <a:ln w="28575">
                  <a:solidFill>
                    <a:schemeClr val="accent3"/>
                  </a:solidFill>
                  <a:miter lim="800000"/>
                  <a:headEnd/>
                  <a:tailEnd/>
                </a:ln>
              </p:spPr>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1800" b="1" i="0" u="none" strike="noStrike" kern="1200" cap="none" spc="0" normalizeH="0" baseline="0" noProof="0" dirty="0">
                    <a:ln>
                      <a:noFill/>
                    </a:ln>
                    <a:solidFill>
                      <a:srgbClr val="FFFFFF"/>
                    </a:solidFill>
                    <a:effectLst/>
                    <a:uLnTx/>
                    <a:uFillTx/>
                    <a:latin typeface="Arial" panose="020B0604020202020204" pitchFamily="34" charset="0"/>
                    <a:ea typeface="MS PGothic" pitchFamily="34" charset="-128"/>
                    <a:cs typeface="Arial" panose="020B0604020202020204" pitchFamily="34" charset="0"/>
                  </a:endParaRPr>
                </a:p>
              </p:txBody>
            </p:sp>
            <p:sp>
              <p:nvSpPr>
                <p:cNvPr id="189" name="Freeform: Shape 188">
                  <a:extLst>
                    <a:ext uri="{FF2B5EF4-FFF2-40B4-BE49-F238E27FC236}">
                      <a16:creationId xmlns:a16="http://schemas.microsoft.com/office/drawing/2014/main" id="{C6AC6E50-87DC-46AE-B589-CD1DD9F05696}"/>
                    </a:ext>
                  </a:extLst>
                </p:cNvPr>
                <p:cNvSpPr/>
                <p:nvPr/>
              </p:nvSpPr>
              <p:spPr bwMode="auto">
                <a:xfrm>
                  <a:off x="4131469" y="5269706"/>
                  <a:ext cx="1266825" cy="121444"/>
                </a:xfrm>
                <a:custGeom>
                  <a:avLst/>
                  <a:gdLst>
                    <a:gd name="connsiteX0" fmla="*/ 1266825 w 1266825"/>
                    <a:gd name="connsiteY0" fmla="*/ 116682 h 121444"/>
                    <a:gd name="connsiteX1" fmla="*/ 519112 w 1266825"/>
                    <a:gd name="connsiteY1" fmla="*/ 121444 h 121444"/>
                    <a:gd name="connsiteX2" fmla="*/ 519112 w 1266825"/>
                    <a:gd name="connsiteY2" fmla="*/ 92869 h 121444"/>
                    <a:gd name="connsiteX3" fmla="*/ 297656 w 1266825"/>
                    <a:gd name="connsiteY3" fmla="*/ 95250 h 121444"/>
                    <a:gd name="connsiteX4" fmla="*/ 295275 w 1266825"/>
                    <a:gd name="connsiteY4" fmla="*/ 26194 h 121444"/>
                    <a:gd name="connsiteX5" fmla="*/ 0 w 1266825"/>
                    <a:gd name="connsiteY5" fmla="*/ 42863 h 121444"/>
                    <a:gd name="connsiteX6" fmla="*/ 2381 w 1266825"/>
                    <a:gd name="connsiteY6" fmla="*/ 0 h 1214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6825" h="121444">
                      <a:moveTo>
                        <a:pt x="1266825" y="116682"/>
                      </a:moveTo>
                      <a:lnTo>
                        <a:pt x="519112" y="121444"/>
                      </a:lnTo>
                      <a:lnTo>
                        <a:pt x="519112" y="92869"/>
                      </a:lnTo>
                      <a:lnTo>
                        <a:pt x="297656" y="95250"/>
                      </a:lnTo>
                      <a:cubicBezTo>
                        <a:pt x="296862" y="72231"/>
                        <a:pt x="296069" y="49213"/>
                        <a:pt x="295275" y="26194"/>
                      </a:cubicBezTo>
                      <a:lnTo>
                        <a:pt x="0" y="42863"/>
                      </a:lnTo>
                      <a:lnTo>
                        <a:pt x="2381" y="0"/>
                      </a:lnTo>
                    </a:path>
                  </a:pathLst>
                </a:custGeom>
                <a:noFill/>
                <a:ln w="28575">
                  <a:solidFill>
                    <a:schemeClr val="accent3"/>
                  </a:solidFill>
                  <a:miter lim="800000"/>
                  <a:headEnd/>
                  <a:tailEnd/>
                </a:ln>
              </p:spPr>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1800" b="1" i="0" u="none" strike="noStrike" kern="1200" cap="none" spc="0" normalizeH="0" baseline="0" noProof="0" dirty="0">
                    <a:ln>
                      <a:noFill/>
                    </a:ln>
                    <a:solidFill>
                      <a:srgbClr val="FFFFFF"/>
                    </a:solidFill>
                    <a:effectLst/>
                    <a:uLnTx/>
                    <a:uFillTx/>
                    <a:latin typeface="Arial" panose="020B0604020202020204" pitchFamily="34" charset="0"/>
                    <a:ea typeface="MS PGothic" pitchFamily="34" charset="-128"/>
                    <a:cs typeface="Arial" panose="020B0604020202020204" pitchFamily="34" charset="0"/>
                  </a:endParaRPr>
                </a:p>
              </p:txBody>
            </p:sp>
          </p:grpSp>
          <p:cxnSp>
            <p:nvCxnSpPr>
              <p:cNvPr id="190" name="Straight Connector 189">
                <a:extLst>
                  <a:ext uri="{FF2B5EF4-FFF2-40B4-BE49-F238E27FC236}">
                    <a16:creationId xmlns:a16="http://schemas.microsoft.com/office/drawing/2014/main" id="{AAE7DB4D-3DFC-45B0-94F6-BC9529F9E1EA}"/>
                  </a:ext>
                </a:extLst>
              </p:cNvPr>
              <p:cNvCxnSpPr>
                <a:cxnSpLocks/>
                <a:stCxn id="243" idx="3"/>
              </p:cNvCxnSpPr>
              <p:nvPr/>
            </p:nvCxnSpPr>
            <p:spPr bwMode="auto">
              <a:xfrm flipV="1">
                <a:off x="4442143" y="5261481"/>
                <a:ext cx="3211964" cy="438"/>
              </a:xfrm>
              <a:prstGeom prst="line">
                <a:avLst/>
              </a:prstGeom>
              <a:noFill/>
              <a:ln w="28575" cap="flat" cmpd="sng" algn="ctr">
                <a:solidFill>
                  <a:schemeClr val="bg1"/>
                </a:solidFill>
                <a:prstDash val="solid"/>
                <a:round/>
                <a:headEnd type="none" w="med" len="med"/>
                <a:tailEnd type="none" w="med" len="med"/>
              </a:ln>
              <a:effectLst/>
            </p:spPr>
          </p:cxnSp>
          <p:cxnSp>
            <p:nvCxnSpPr>
              <p:cNvPr id="191" name="Straight Connector 190">
                <a:extLst>
                  <a:ext uri="{FF2B5EF4-FFF2-40B4-BE49-F238E27FC236}">
                    <a16:creationId xmlns:a16="http://schemas.microsoft.com/office/drawing/2014/main" id="{9A43B4A0-DA7F-4411-8B8F-20195A0E497C}"/>
                  </a:ext>
                </a:extLst>
              </p:cNvPr>
              <p:cNvCxnSpPr/>
              <p:nvPr/>
            </p:nvCxnSpPr>
            <p:spPr bwMode="auto">
              <a:xfrm flipV="1">
                <a:off x="4450406" y="3320624"/>
                <a:ext cx="0" cy="1958500"/>
              </a:xfrm>
              <a:prstGeom prst="line">
                <a:avLst/>
              </a:prstGeom>
              <a:noFill/>
              <a:ln w="28575" cap="flat" cmpd="sng" algn="ctr">
                <a:solidFill>
                  <a:schemeClr val="bg1"/>
                </a:solidFill>
                <a:prstDash val="solid"/>
                <a:round/>
                <a:headEnd type="none" w="med" len="med"/>
                <a:tailEnd type="none" w="med" len="med"/>
              </a:ln>
              <a:effectLst/>
            </p:spPr>
          </p:cxnSp>
          <p:cxnSp>
            <p:nvCxnSpPr>
              <p:cNvPr id="192" name="Straight Connector 191">
                <a:extLst>
                  <a:ext uri="{FF2B5EF4-FFF2-40B4-BE49-F238E27FC236}">
                    <a16:creationId xmlns:a16="http://schemas.microsoft.com/office/drawing/2014/main" id="{4D121C3A-1C2A-40DD-BF6A-A3708F6569D0}"/>
                  </a:ext>
                </a:extLst>
              </p:cNvPr>
              <p:cNvCxnSpPr/>
              <p:nvPr/>
            </p:nvCxnSpPr>
            <p:spPr bwMode="auto">
              <a:xfrm flipH="1">
                <a:off x="4404639" y="3311802"/>
                <a:ext cx="43936" cy="0"/>
              </a:xfrm>
              <a:prstGeom prst="line">
                <a:avLst/>
              </a:prstGeom>
              <a:noFill/>
              <a:ln w="28575" cap="flat" cmpd="sng" algn="ctr">
                <a:solidFill>
                  <a:schemeClr val="bg1"/>
                </a:solidFill>
                <a:prstDash val="solid"/>
                <a:round/>
                <a:headEnd type="none" w="med" len="med"/>
                <a:tailEnd type="none" w="med" len="med"/>
              </a:ln>
              <a:effectLst/>
            </p:spPr>
          </p:cxnSp>
          <p:cxnSp>
            <p:nvCxnSpPr>
              <p:cNvPr id="193" name="Straight Connector 192">
                <a:extLst>
                  <a:ext uri="{FF2B5EF4-FFF2-40B4-BE49-F238E27FC236}">
                    <a16:creationId xmlns:a16="http://schemas.microsoft.com/office/drawing/2014/main" id="{23E451CA-5DEF-4AA0-A5FD-A972F76C7AAC}"/>
                  </a:ext>
                </a:extLst>
              </p:cNvPr>
              <p:cNvCxnSpPr/>
              <p:nvPr/>
            </p:nvCxnSpPr>
            <p:spPr bwMode="auto">
              <a:xfrm flipH="1">
                <a:off x="4404639" y="3701738"/>
                <a:ext cx="43936" cy="0"/>
              </a:xfrm>
              <a:prstGeom prst="line">
                <a:avLst/>
              </a:prstGeom>
              <a:noFill/>
              <a:ln w="28575" cap="flat" cmpd="sng" algn="ctr">
                <a:solidFill>
                  <a:schemeClr val="bg1"/>
                </a:solidFill>
                <a:prstDash val="solid"/>
                <a:round/>
                <a:headEnd type="none" w="med" len="med"/>
                <a:tailEnd type="none" w="med" len="med"/>
              </a:ln>
              <a:effectLst/>
            </p:spPr>
          </p:cxnSp>
          <p:cxnSp>
            <p:nvCxnSpPr>
              <p:cNvPr id="194" name="Straight Connector 193">
                <a:extLst>
                  <a:ext uri="{FF2B5EF4-FFF2-40B4-BE49-F238E27FC236}">
                    <a16:creationId xmlns:a16="http://schemas.microsoft.com/office/drawing/2014/main" id="{E885B0F2-2AC3-4542-B349-1CE0CA241CE2}"/>
                  </a:ext>
                </a:extLst>
              </p:cNvPr>
              <p:cNvCxnSpPr/>
              <p:nvPr/>
            </p:nvCxnSpPr>
            <p:spPr bwMode="auto">
              <a:xfrm flipH="1">
                <a:off x="4404639" y="4091673"/>
                <a:ext cx="43936" cy="0"/>
              </a:xfrm>
              <a:prstGeom prst="line">
                <a:avLst/>
              </a:prstGeom>
              <a:noFill/>
              <a:ln w="28575" cap="flat" cmpd="sng" algn="ctr">
                <a:solidFill>
                  <a:schemeClr val="bg1"/>
                </a:solidFill>
                <a:prstDash val="solid"/>
                <a:round/>
                <a:headEnd type="none" w="med" len="med"/>
                <a:tailEnd type="none" w="med" len="med"/>
              </a:ln>
              <a:effectLst/>
            </p:spPr>
          </p:cxnSp>
          <p:cxnSp>
            <p:nvCxnSpPr>
              <p:cNvPr id="195" name="Straight Connector 194">
                <a:extLst>
                  <a:ext uri="{FF2B5EF4-FFF2-40B4-BE49-F238E27FC236}">
                    <a16:creationId xmlns:a16="http://schemas.microsoft.com/office/drawing/2014/main" id="{24615780-01ED-43B7-BBB8-6C2CB01D28E9}"/>
                  </a:ext>
                </a:extLst>
              </p:cNvPr>
              <p:cNvCxnSpPr/>
              <p:nvPr/>
            </p:nvCxnSpPr>
            <p:spPr bwMode="auto">
              <a:xfrm flipH="1">
                <a:off x="4404639" y="4481609"/>
                <a:ext cx="43936" cy="0"/>
              </a:xfrm>
              <a:prstGeom prst="line">
                <a:avLst/>
              </a:prstGeom>
              <a:noFill/>
              <a:ln w="28575" cap="flat" cmpd="sng" algn="ctr">
                <a:solidFill>
                  <a:schemeClr val="bg1"/>
                </a:solidFill>
                <a:prstDash val="solid"/>
                <a:round/>
                <a:headEnd type="none" w="med" len="med"/>
                <a:tailEnd type="none" w="med" len="med"/>
              </a:ln>
              <a:effectLst/>
            </p:spPr>
          </p:cxnSp>
          <p:cxnSp>
            <p:nvCxnSpPr>
              <p:cNvPr id="196" name="Straight Connector 195">
                <a:extLst>
                  <a:ext uri="{FF2B5EF4-FFF2-40B4-BE49-F238E27FC236}">
                    <a16:creationId xmlns:a16="http://schemas.microsoft.com/office/drawing/2014/main" id="{1AB6CC59-06BD-4E00-9778-95340451494D}"/>
                  </a:ext>
                </a:extLst>
              </p:cNvPr>
              <p:cNvCxnSpPr/>
              <p:nvPr/>
            </p:nvCxnSpPr>
            <p:spPr bwMode="auto">
              <a:xfrm flipH="1">
                <a:off x="4404639" y="4871544"/>
                <a:ext cx="43936" cy="0"/>
              </a:xfrm>
              <a:prstGeom prst="line">
                <a:avLst/>
              </a:prstGeom>
              <a:noFill/>
              <a:ln w="28575" cap="flat" cmpd="sng" algn="ctr">
                <a:solidFill>
                  <a:schemeClr val="bg1"/>
                </a:solidFill>
                <a:prstDash val="solid"/>
                <a:round/>
                <a:headEnd type="none" w="med" len="med"/>
                <a:tailEnd type="none" w="med" len="med"/>
              </a:ln>
              <a:effectLst/>
            </p:spPr>
          </p:cxnSp>
          <p:cxnSp>
            <p:nvCxnSpPr>
              <p:cNvPr id="198" name="Straight Connector 197">
                <a:extLst>
                  <a:ext uri="{FF2B5EF4-FFF2-40B4-BE49-F238E27FC236}">
                    <a16:creationId xmlns:a16="http://schemas.microsoft.com/office/drawing/2014/main" id="{3AE30491-A3F4-485F-8D1A-80B59E9D1046}"/>
                  </a:ext>
                </a:extLst>
              </p:cNvPr>
              <p:cNvCxnSpPr/>
              <p:nvPr/>
            </p:nvCxnSpPr>
            <p:spPr bwMode="auto">
              <a:xfrm flipH="1">
                <a:off x="4404639" y="5261480"/>
                <a:ext cx="43936" cy="0"/>
              </a:xfrm>
              <a:prstGeom prst="line">
                <a:avLst/>
              </a:prstGeom>
              <a:noFill/>
              <a:ln w="28575" cap="flat" cmpd="sng" algn="ctr">
                <a:solidFill>
                  <a:schemeClr val="bg1"/>
                </a:solidFill>
                <a:prstDash val="solid"/>
                <a:round/>
                <a:headEnd type="none" w="med" len="med"/>
                <a:tailEnd type="none" w="med" len="med"/>
              </a:ln>
              <a:effectLst/>
            </p:spPr>
          </p:cxnSp>
          <p:cxnSp>
            <p:nvCxnSpPr>
              <p:cNvPr id="199" name="Straight Connector 198">
                <a:extLst>
                  <a:ext uri="{FF2B5EF4-FFF2-40B4-BE49-F238E27FC236}">
                    <a16:creationId xmlns:a16="http://schemas.microsoft.com/office/drawing/2014/main" id="{1BCE5EA5-A57C-4838-A64A-999A1CD5FCAC}"/>
                  </a:ext>
                </a:extLst>
              </p:cNvPr>
              <p:cNvCxnSpPr/>
              <p:nvPr/>
            </p:nvCxnSpPr>
            <p:spPr bwMode="auto">
              <a:xfrm>
                <a:off x="4448576" y="5261480"/>
                <a:ext cx="0" cy="59284"/>
              </a:xfrm>
              <a:prstGeom prst="line">
                <a:avLst/>
              </a:prstGeom>
              <a:noFill/>
              <a:ln w="28575" cap="flat" cmpd="sng" algn="ctr">
                <a:solidFill>
                  <a:schemeClr val="bg1"/>
                </a:solidFill>
                <a:prstDash val="solid"/>
                <a:round/>
                <a:headEnd type="none" w="med" len="med"/>
                <a:tailEnd type="none" w="med" len="med"/>
              </a:ln>
              <a:effectLst/>
            </p:spPr>
          </p:cxnSp>
          <p:cxnSp>
            <p:nvCxnSpPr>
              <p:cNvPr id="200" name="Straight Connector 199">
                <a:extLst>
                  <a:ext uri="{FF2B5EF4-FFF2-40B4-BE49-F238E27FC236}">
                    <a16:creationId xmlns:a16="http://schemas.microsoft.com/office/drawing/2014/main" id="{C7539DEF-62E0-4840-9FFD-B13E46C38459}"/>
                  </a:ext>
                </a:extLst>
              </p:cNvPr>
              <p:cNvCxnSpPr/>
              <p:nvPr/>
            </p:nvCxnSpPr>
            <p:spPr bwMode="auto">
              <a:xfrm>
                <a:off x="4677411" y="5261480"/>
                <a:ext cx="0" cy="59284"/>
              </a:xfrm>
              <a:prstGeom prst="line">
                <a:avLst/>
              </a:prstGeom>
              <a:noFill/>
              <a:ln w="28575" cap="flat" cmpd="sng" algn="ctr">
                <a:solidFill>
                  <a:schemeClr val="bg1"/>
                </a:solidFill>
                <a:prstDash val="solid"/>
                <a:round/>
                <a:headEnd type="none" w="med" len="med"/>
                <a:tailEnd type="none" w="med" len="med"/>
              </a:ln>
              <a:effectLst/>
            </p:spPr>
          </p:cxnSp>
          <p:cxnSp>
            <p:nvCxnSpPr>
              <p:cNvPr id="201" name="Straight Connector 200">
                <a:extLst>
                  <a:ext uri="{FF2B5EF4-FFF2-40B4-BE49-F238E27FC236}">
                    <a16:creationId xmlns:a16="http://schemas.microsoft.com/office/drawing/2014/main" id="{4CBD3713-C104-49F4-AA57-C88B7AE27F69}"/>
                  </a:ext>
                </a:extLst>
              </p:cNvPr>
              <p:cNvCxnSpPr/>
              <p:nvPr/>
            </p:nvCxnSpPr>
            <p:spPr bwMode="auto">
              <a:xfrm>
                <a:off x="4906247" y="5261480"/>
                <a:ext cx="0" cy="59284"/>
              </a:xfrm>
              <a:prstGeom prst="line">
                <a:avLst/>
              </a:prstGeom>
              <a:noFill/>
              <a:ln w="28575" cap="flat" cmpd="sng" algn="ctr">
                <a:solidFill>
                  <a:schemeClr val="bg1"/>
                </a:solidFill>
                <a:prstDash val="solid"/>
                <a:round/>
                <a:headEnd type="none" w="med" len="med"/>
                <a:tailEnd type="none" w="med" len="med"/>
              </a:ln>
              <a:effectLst/>
            </p:spPr>
          </p:cxnSp>
          <p:cxnSp>
            <p:nvCxnSpPr>
              <p:cNvPr id="202" name="Straight Connector 201">
                <a:extLst>
                  <a:ext uri="{FF2B5EF4-FFF2-40B4-BE49-F238E27FC236}">
                    <a16:creationId xmlns:a16="http://schemas.microsoft.com/office/drawing/2014/main" id="{5ABBCC8C-B320-4B4E-B695-8687552EB039}"/>
                  </a:ext>
                </a:extLst>
              </p:cNvPr>
              <p:cNvCxnSpPr/>
              <p:nvPr/>
            </p:nvCxnSpPr>
            <p:spPr bwMode="auto">
              <a:xfrm>
                <a:off x="5135083" y="5261480"/>
                <a:ext cx="0" cy="59284"/>
              </a:xfrm>
              <a:prstGeom prst="line">
                <a:avLst/>
              </a:prstGeom>
              <a:noFill/>
              <a:ln w="28575" cap="flat" cmpd="sng" algn="ctr">
                <a:solidFill>
                  <a:schemeClr val="bg1"/>
                </a:solidFill>
                <a:prstDash val="solid"/>
                <a:round/>
                <a:headEnd type="none" w="med" len="med"/>
                <a:tailEnd type="none" w="med" len="med"/>
              </a:ln>
              <a:effectLst/>
            </p:spPr>
          </p:cxnSp>
          <p:cxnSp>
            <p:nvCxnSpPr>
              <p:cNvPr id="203" name="Straight Connector 202">
                <a:extLst>
                  <a:ext uri="{FF2B5EF4-FFF2-40B4-BE49-F238E27FC236}">
                    <a16:creationId xmlns:a16="http://schemas.microsoft.com/office/drawing/2014/main" id="{43DA975B-8E95-48FF-B05D-EFA7DEDB26F0}"/>
                  </a:ext>
                </a:extLst>
              </p:cNvPr>
              <p:cNvCxnSpPr/>
              <p:nvPr/>
            </p:nvCxnSpPr>
            <p:spPr bwMode="auto">
              <a:xfrm>
                <a:off x="5363919" y="5261480"/>
                <a:ext cx="0" cy="59284"/>
              </a:xfrm>
              <a:prstGeom prst="line">
                <a:avLst/>
              </a:prstGeom>
              <a:noFill/>
              <a:ln w="28575" cap="flat" cmpd="sng" algn="ctr">
                <a:solidFill>
                  <a:schemeClr val="bg1"/>
                </a:solidFill>
                <a:prstDash val="solid"/>
                <a:round/>
                <a:headEnd type="none" w="med" len="med"/>
                <a:tailEnd type="none" w="med" len="med"/>
              </a:ln>
              <a:effectLst/>
            </p:spPr>
          </p:cxnSp>
          <p:cxnSp>
            <p:nvCxnSpPr>
              <p:cNvPr id="204" name="Straight Connector 203">
                <a:extLst>
                  <a:ext uri="{FF2B5EF4-FFF2-40B4-BE49-F238E27FC236}">
                    <a16:creationId xmlns:a16="http://schemas.microsoft.com/office/drawing/2014/main" id="{D1E407D0-8917-4C5A-A22C-E649E8CBAA4F}"/>
                  </a:ext>
                </a:extLst>
              </p:cNvPr>
              <p:cNvCxnSpPr/>
              <p:nvPr/>
            </p:nvCxnSpPr>
            <p:spPr bwMode="auto">
              <a:xfrm>
                <a:off x="5592755" y="5261480"/>
                <a:ext cx="0" cy="59284"/>
              </a:xfrm>
              <a:prstGeom prst="line">
                <a:avLst/>
              </a:prstGeom>
              <a:noFill/>
              <a:ln w="28575" cap="flat" cmpd="sng" algn="ctr">
                <a:solidFill>
                  <a:schemeClr val="bg1"/>
                </a:solidFill>
                <a:prstDash val="solid"/>
                <a:round/>
                <a:headEnd type="none" w="med" len="med"/>
                <a:tailEnd type="none" w="med" len="med"/>
              </a:ln>
              <a:effectLst/>
            </p:spPr>
          </p:cxnSp>
          <p:cxnSp>
            <p:nvCxnSpPr>
              <p:cNvPr id="206" name="Straight Connector 205">
                <a:extLst>
                  <a:ext uri="{FF2B5EF4-FFF2-40B4-BE49-F238E27FC236}">
                    <a16:creationId xmlns:a16="http://schemas.microsoft.com/office/drawing/2014/main" id="{4F3481A9-E297-42FE-86FC-C6E4F6D2A4EC}"/>
                  </a:ext>
                </a:extLst>
              </p:cNvPr>
              <p:cNvCxnSpPr/>
              <p:nvPr/>
            </p:nvCxnSpPr>
            <p:spPr bwMode="auto">
              <a:xfrm>
                <a:off x="5821590" y="5261480"/>
                <a:ext cx="0" cy="59284"/>
              </a:xfrm>
              <a:prstGeom prst="line">
                <a:avLst/>
              </a:prstGeom>
              <a:noFill/>
              <a:ln w="28575" cap="flat" cmpd="sng" algn="ctr">
                <a:solidFill>
                  <a:schemeClr val="bg1"/>
                </a:solidFill>
                <a:prstDash val="solid"/>
                <a:round/>
                <a:headEnd type="none" w="med" len="med"/>
                <a:tailEnd type="none" w="med" len="med"/>
              </a:ln>
              <a:effectLst/>
            </p:spPr>
          </p:cxnSp>
          <p:cxnSp>
            <p:nvCxnSpPr>
              <p:cNvPr id="208" name="Straight Connector 207">
                <a:extLst>
                  <a:ext uri="{FF2B5EF4-FFF2-40B4-BE49-F238E27FC236}">
                    <a16:creationId xmlns:a16="http://schemas.microsoft.com/office/drawing/2014/main" id="{3C805233-0665-4C83-9BDC-ED94A577767F}"/>
                  </a:ext>
                </a:extLst>
              </p:cNvPr>
              <p:cNvCxnSpPr/>
              <p:nvPr/>
            </p:nvCxnSpPr>
            <p:spPr bwMode="auto">
              <a:xfrm>
                <a:off x="6050426" y="5261480"/>
                <a:ext cx="0" cy="59284"/>
              </a:xfrm>
              <a:prstGeom prst="line">
                <a:avLst/>
              </a:prstGeom>
              <a:noFill/>
              <a:ln w="28575" cap="flat" cmpd="sng" algn="ctr">
                <a:solidFill>
                  <a:schemeClr val="bg1"/>
                </a:solidFill>
                <a:prstDash val="solid"/>
                <a:round/>
                <a:headEnd type="none" w="med" len="med"/>
                <a:tailEnd type="none" w="med" len="med"/>
              </a:ln>
              <a:effectLst/>
            </p:spPr>
          </p:cxnSp>
          <p:cxnSp>
            <p:nvCxnSpPr>
              <p:cNvPr id="209" name="Straight Connector 208">
                <a:extLst>
                  <a:ext uri="{FF2B5EF4-FFF2-40B4-BE49-F238E27FC236}">
                    <a16:creationId xmlns:a16="http://schemas.microsoft.com/office/drawing/2014/main" id="{1A7107A5-67D6-41EE-B43B-3C4C0C23CA4B}"/>
                  </a:ext>
                </a:extLst>
              </p:cNvPr>
              <p:cNvCxnSpPr/>
              <p:nvPr/>
            </p:nvCxnSpPr>
            <p:spPr bwMode="auto">
              <a:xfrm>
                <a:off x="6279262" y="5261480"/>
                <a:ext cx="0" cy="59284"/>
              </a:xfrm>
              <a:prstGeom prst="line">
                <a:avLst/>
              </a:prstGeom>
              <a:noFill/>
              <a:ln w="28575" cap="flat" cmpd="sng" algn="ctr">
                <a:solidFill>
                  <a:schemeClr val="bg1"/>
                </a:solidFill>
                <a:prstDash val="solid"/>
                <a:round/>
                <a:headEnd type="none" w="med" len="med"/>
                <a:tailEnd type="none" w="med" len="med"/>
              </a:ln>
              <a:effectLst/>
            </p:spPr>
          </p:cxnSp>
          <p:cxnSp>
            <p:nvCxnSpPr>
              <p:cNvPr id="210" name="Straight Connector 209">
                <a:extLst>
                  <a:ext uri="{FF2B5EF4-FFF2-40B4-BE49-F238E27FC236}">
                    <a16:creationId xmlns:a16="http://schemas.microsoft.com/office/drawing/2014/main" id="{ACA6C4F8-1BD6-474D-8CF0-2573DF70E02A}"/>
                  </a:ext>
                </a:extLst>
              </p:cNvPr>
              <p:cNvCxnSpPr/>
              <p:nvPr/>
            </p:nvCxnSpPr>
            <p:spPr bwMode="auto">
              <a:xfrm>
                <a:off x="6508098" y="5261480"/>
                <a:ext cx="0" cy="59284"/>
              </a:xfrm>
              <a:prstGeom prst="line">
                <a:avLst/>
              </a:prstGeom>
              <a:noFill/>
              <a:ln w="28575" cap="flat" cmpd="sng" algn="ctr">
                <a:solidFill>
                  <a:schemeClr val="bg1"/>
                </a:solidFill>
                <a:prstDash val="solid"/>
                <a:round/>
                <a:headEnd type="none" w="med" len="med"/>
                <a:tailEnd type="none" w="med" len="med"/>
              </a:ln>
              <a:effectLst/>
            </p:spPr>
          </p:cxnSp>
          <p:cxnSp>
            <p:nvCxnSpPr>
              <p:cNvPr id="212" name="Straight Connector 211">
                <a:extLst>
                  <a:ext uri="{FF2B5EF4-FFF2-40B4-BE49-F238E27FC236}">
                    <a16:creationId xmlns:a16="http://schemas.microsoft.com/office/drawing/2014/main" id="{019F19BA-57DB-4E96-BE5B-90A1D087B61A}"/>
                  </a:ext>
                </a:extLst>
              </p:cNvPr>
              <p:cNvCxnSpPr/>
              <p:nvPr/>
            </p:nvCxnSpPr>
            <p:spPr bwMode="auto">
              <a:xfrm>
                <a:off x="6736933" y="5261480"/>
                <a:ext cx="0" cy="59284"/>
              </a:xfrm>
              <a:prstGeom prst="line">
                <a:avLst/>
              </a:prstGeom>
              <a:noFill/>
              <a:ln w="28575" cap="flat" cmpd="sng" algn="ctr">
                <a:solidFill>
                  <a:schemeClr val="bg1"/>
                </a:solidFill>
                <a:prstDash val="solid"/>
                <a:round/>
                <a:headEnd type="none" w="med" len="med"/>
                <a:tailEnd type="none" w="med" len="med"/>
              </a:ln>
              <a:effectLst/>
            </p:spPr>
          </p:cxnSp>
          <p:cxnSp>
            <p:nvCxnSpPr>
              <p:cNvPr id="216" name="Straight Connector 215">
                <a:extLst>
                  <a:ext uri="{FF2B5EF4-FFF2-40B4-BE49-F238E27FC236}">
                    <a16:creationId xmlns:a16="http://schemas.microsoft.com/office/drawing/2014/main" id="{A86BBD5F-FB7F-4E42-94FA-F33B6FC51222}"/>
                  </a:ext>
                </a:extLst>
              </p:cNvPr>
              <p:cNvCxnSpPr/>
              <p:nvPr/>
            </p:nvCxnSpPr>
            <p:spPr bwMode="auto">
              <a:xfrm>
                <a:off x="6965769" y="5261480"/>
                <a:ext cx="0" cy="59284"/>
              </a:xfrm>
              <a:prstGeom prst="line">
                <a:avLst/>
              </a:prstGeom>
              <a:noFill/>
              <a:ln w="28575" cap="flat" cmpd="sng" algn="ctr">
                <a:solidFill>
                  <a:schemeClr val="bg1"/>
                </a:solidFill>
                <a:prstDash val="solid"/>
                <a:round/>
                <a:headEnd type="none" w="med" len="med"/>
                <a:tailEnd type="none" w="med" len="med"/>
              </a:ln>
              <a:effectLst/>
            </p:spPr>
          </p:cxnSp>
          <p:cxnSp>
            <p:nvCxnSpPr>
              <p:cNvPr id="217" name="Straight Connector 216">
                <a:extLst>
                  <a:ext uri="{FF2B5EF4-FFF2-40B4-BE49-F238E27FC236}">
                    <a16:creationId xmlns:a16="http://schemas.microsoft.com/office/drawing/2014/main" id="{BCA23316-19AE-4EA6-9BA8-7C01E1097D56}"/>
                  </a:ext>
                </a:extLst>
              </p:cNvPr>
              <p:cNvCxnSpPr/>
              <p:nvPr/>
            </p:nvCxnSpPr>
            <p:spPr bwMode="auto">
              <a:xfrm>
                <a:off x="7194605" y="5261480"/>
                <a:ext cx="0" cy="59284"/>
              </a:xfrm>
              <a:prstGeom prst="line">
                <a:avLst/>
              </a:prstGeom>
              <a:noFill/>
              <a:ln w="28575" cap="flat" cmpd="sng" algn="ctr">
                <a:solidFill>
                  <a:schemeClr val="bg1"/>
                </a:solidFill>
                <a:prstDash val="solid"/>
                <a:round/>
                <a:headEnd type="none" w="med" len="med"/>
                <a:tailEnd type="none" w="med" len="med"/>
              </a:ln>
              <a:effectLst/>
            </p:spPr>
          </p:cxnSp>
          <p:cxnSp>
            <p:nvCxnSpPr>
              <p:cNvPr id="218" name="Straight Connector 217">
                <a:extLst>
                  <a:ext uri="{FF2B5EF4-FFF2-40B4-BE49-F238E27FC236}">
                    <a16:creationId xmlns:a16="http://schemas.microsoft.com/office/drawing/2014/main" id="{1C5FC91F-494C-45FA-98B9-88135AD99791}"/>
                  </a:ext>
                </a:extLst>
              </p:cNvPr>
              <p:cNvCxnSpPr/>
              <p:nvPr/>
            </p:nvCxnSpPr>
            <p:spPr bwMode="auto">
              <a:xfrm>
                <a:off x="7423441" y="5261480"/>
                <a:ext cx="0" cy="59284"/>
              </a:xfrm>
              <a:prstGeom prst="line">
                <a:avLst/>
              </a:prstGeom>
              <a:noFill/>
              <a:ln w="28575" cap="flat" cmpd="sng" algn="ctr">
                <a:solidFill>
                  <a:schemeClr val="bg1"/>
                </a:solidFill>
                <a:prstDash val="solid"/>
                <a:round/>
                <a:headEnd type="none" w="med" len="med"/>
                <a:tailEnd type="none" w="med" len="med"/>
              </a:ln>
              <a:effectLst/>
            </p:spPr>
          </p:cxnSp>
          <p:cxnSp>
            <p:nvCxnSpPr>
              <p:cNvPr id="220" name="Straight Connector 219">
                <a:extLst>
                  <a:ext uri="{FF2B5EF4-FFF2-40B4-BE49-F238E27FC236}">
                    <a16:creationId xmlns:a16="http://schemas.microsoft.com/office/drawing/2014/main" id="{62A04EA3-88E1-453B-B5C8-0B643318D30A}"/>
                  </a:ext>
                </a:extLst>
              </p:cNvPr>
              <p:cNvCxnSpPr/>
              <p:nvPr/>
            </p:nvCxnSpPr>
            <p:spPr bwMode="auto">
              <a:xfrm>
                <a:off x="7652277" y="5261480"/>
                <a:ext cx="0" cy="59284"/>
              </a:xfrm>
              <a:prstGeom prst="line">
                <a:avLst/>
              </a:prstGeom>
              <a:noFill/>
              <a:ln w="28575" cap="flat" cmpd="sng" algn="ctr">
                <a:solidFill>
                  <a:schemeClr val="bg1"/>
                </a:solidFill>
                <a:prstDash val="solid"/>
                <a:round/>
                <a:headEnd type="none" w="med" len="med"/>
                <a:tailEnd type="none" w="med" len="med"/>
              </a:ln>
              <a:effectLst/>
            </p:spPr>
          </p:cxnSp>
          <p:sp>
            <p:nvSpPr>
              <p:cNvPr id="221" name="TextBox 220">
                <a:extLst>
                  <a:ext uri="{FF2B5EF4-FFF2-40B4-BE49-F238E27FC236}">
                    <a16:creationId xmlns:a16="http://schemas.microsoft.com/office/drawing/2014/main" id="{1513AB4E-9D13-4E9A-8B90-165F196B90B3}"/>
                  </a:ext>
                </a:extLst>
              </p:cNvPr>
              <p:cNvSpPr txBox="1"/>
              <p:nvPr/>
            </p:nvSpPr>
            <p:spPr bwMode="auto">
              <a:xfrm>
                <a:off x="4463483" y="5466581"/>
                <a:ext cx="3188790" cy="3420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0" fontAlgn="base" latinLnBrk="0" hangingPunct="0">
                  <a:lnSpc>
                    <a:spcPct val="100000"/>
                  </a:lnSpc>
                  <a:spcBef>
                    <a:spcPct val="50000"/>
                  </a:spcBef>
                  <a:spcAft>
                    <a:spcPct val="0"/>
                  </a:spcAft>
                  <a:buClrTx/>
                  <a:buSzTx/>
                  <a:buFontTx/>
                  <a:buNone/>
                  <a:tabLst/>
                  <a:defRPr/>
                </a:pPr>
                <a:r>
                  <a:rPr kumimoji="0" lang="en-US" sz="1600" b="1" i="0" u="none" strike="noStrike" kern="1200" cap="none" spc="0" normalizeH="0" baseline="0" noProof="0" dirty="0">
                    <a:ln>
                      <a:noFill/>
                    </a:ln>
                    <a:solidFill>
                      <a:srgbClr val="000000"/>
                    </a:solidFill>
                    <a:effectLst/>
                    <a:uLnTx/>
                    <a:uFillTx/>
                    <a:latin typeface="Calibri" panose="020F0502020204030204" pitchFamily="34" charset="0"/>
                    <a:ea typeface="MS PGothic" pitchFamily="34" charset="-128"/>
                    <a:cs typeface="Arial" panose="020B0604020202020204" pitchFamily="34" charset="0"/>
                  </a:rPr>
                  <a:t>Mo</a:t>
                </a:r>
                <a:endParaRPr kumimoji="0" lang="en-US" sz="1800" b="1" i="0" u="none" strike="noStrike" kern="1200" cap="none" spc="0" normalizeH="0" baseline="0" noProof="0" dirty="0">
                  <a:ln>
                    <a:noFill/>
                  </a:ln>
                  <a:solidFill>
                    <a:srgbClr val="000000"/>
                  </a:solidFill>
                  <a:effectLst/>
                  <a:uLnTx/>
                  <a:uFillTx/>
                  <a:latin typeface="Calibri" panose="020F0502020204030204" pitchFamily="34" charset="0"/>
                  <a:ea typeface="MS PGothic" pitchFamily="34" charset="-128"/>
                  <a:cs typeface="Arial" panose="020B0604020202020204" pitchFamily="34" charset="0"/>
                </a:endParaRPr>
              </a:p>
            </p:txBody>
          </p:sp>
          <p:sp>
            <p:nvSpPr>
              <p:cNvPr id="222" name="TextBox 221">
                <a:extLst>
                  <a:ext uri="{FF2B5EF4-FFF2-40B4-BE49-F238E27FC236}">
                    <a16:creationId xmlns:a16="http://schemas.microsoft.com/office/drawing/2014/main" id="{0B0C1B73-63F9-4B0F-9200-82070589CF07}"/>
                  </a:ext>
                </a:extLst>
              </p:cNvPr>
              <p:cNvSpPr txBox="1"/>
              <p:nvPr/>
            </p:nvSpPr>
            <p:spPr bwMode="auto">
              <a:xfrm>
                <a:off x="7457045" y="5298796"/>
                <a:ext cx="390456"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0" fontAlgn="base" latinLnBrk="0" hangingPunct="0">
                  <a:lnSpc>
                    <a:spcPct val="100000"/>
                  </a:lnSpc>
                  <a:spcBef>
                    <a:spcPct val="50000"/>
                  </a:spcBef>
                  <a:spcAft>
                    <a:spcPct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S PGothic" pitchFamily="34" charset="-128"/>
                    <a:cs typeface="Arial" panose="020B0604020202020204" pitchFamily="34" charset="0"/>
                  </a:rPr>
                  <a:t>42</a:t>
                </a:r>
              </a:p>
            </p:txBody>
          </p:sp>
          <p:sp>
            <p:nvSpPr>
              <p:cNvPr id="223" name="TextBox 222">
                <a:extLst>
                  <a:ext uri="{FF2B5EF4-FFF2-40B4-BE49-F238E27FC236}">
                    <a16:creationId xmlns:a16="http://schemas.microsoft.com/office/drawing/2014/main" id="{DFBB7B79-69DF-47E9-AB5A-0CD0126516C2}"/>
                  </a:ext>
                </a:extLst>
              </p:cNvPr>
              <p:cNvSpPr txBox="1"/>
              <p:nvPr/>
            </p:nvSpPr>
            <p:spPr bwMode="auto">
              <a:xfrm>
                <a:off x="4268255" y="5298796"/>
                <a:ext cx="390456"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0" fontAlgn="base" latinLnBrk="0" hangingPunct="0">
                  <a:lnSpc>
                    <a:spcPct val="100000"/>
                  </a:lnSpc>
                  <a:spcBef>
                    <a:spcPct val="50000"/>
                  </a:spcBef>
                  <a:spcAft>
                    <a:spcPct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S PGothic" pitchFamily="34" charset="-128"/>
                    <a:cs typeface="Arial" panose="020B0604020202020204" pitchFamily="34" charset="0"/>
                  </a:rPr>
                  <a:t>0</a:t>
                </a:r>
              </a:p>
            </p:txBody>
          </p:sp>
          <p:sp>
            <p:nvSpPr>
              <p:cNvPr id="224" name="TextBox 223">
                <a:extLst>
                  <a:ext uri="{FF2B5EF4-FFF2-40B4-BE49-F238E27FC236}">
                    <a16:creationId xmlns:a16="http://schemas.microsoft.com/office/drawing/2014/main" id="{1070C4A1-5258-46CB-9470-C4452C096FFD}"/>
                  </a:ext>
                </a:extLst>
              </p:cNvPr>
              <p:cNvSpPr txBox="1"/>
              <p:nvPr/>
            </p:nvSpPr>
            <p:spPr bwMode="auto">
              <a:xfrm>
                <a:off x="4496025" y="5298796"/>
                <a:ext cx="390456"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0" fontAlgn="base" latinLnBrk="0" hangingPunct="0">
                  <a:lnSpc>
                    <a:spcPct val="100000"/>
                  </a:lnSpc>
                  <a:spcBef>
                    <a:spcPct val="50000"/>
                  </a:spcBef>
                  <a:spcAft>
                    <a:spcPct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S PGothic" pitchFamily="34" charset="-128"/>
                    <a:cs typeface="Arial" panose="020B0604020202020204" pitchFamily="34" charset="0"/>
                  </a:rPr>
                  <a:t>3</a:t>
                </a:r>
              </a:p>
            </p:txBody>
          </p:sp>
          <p:sp>
            <p:nvSpPr>
              <p:cNvPr id="225" name="TextBox 224">
                <a:extLst>
                  <a:ext uri="{FF2B5EF4-FFF2-40B4-BE49-F238E27FC236}">
                    <a16:creationId xmlns:a16="http://schemas.microsoft.com/office/drawing/2014/main" id="{812B3237-344A-46FD-810A-C363363B8ED9}"/>
                  </a:ext>
                </a:extLst>
              </p:cNvPr>
              <p:cNvSpPr txBox="1"/>
              <p:nvPr/>
            </p:nvSpPr>
            <p:spPr bwMode="auto">
              <a:xfrm>
                <a:off x="4723796" y="5298796"/>
                <a:ext cx="390456"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0" fontAlgn="base" latinLnBrk="0" hangingPunct="0">
                  <a:lnSpc>
                    <a:spcPct val="100000"/>
                  </a:lnSpc>
                  <a:spcBef>
                    <a:spcPct val="50000"/>
                  </a:spcBef>
                  <a:spcAft>
                    <a:spcPct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S PGothic" pitchFamily="34" charset="-128"/>
                    <a:cs typeface="Arial" panose="020B0604020202020204" pitchFamily="34" charset="0"/>
                  </a:rPr>
                  <a:t>6</a:t>
                </a:r>
              </a:p>
            </p:txBody>
          </p:sp>
          <p:sp>
            <p:nvSpPr>
              <p:cNvPr id="226" name="TextBox 225">
                <a:extLst>
                  <a:ext uri="{FF2B5EF4-FFF2-40B4-BE49-F238E27FC236}">
                    <a16:creationId xmlns:a16="http://schemas.microsoft.com/office/drawing/2014/main" id="{A4564750-4E46-4D69-A131-266F3D83B3ED}"/>
                  </a:ext>
                </a:extLst>
              </p:cNvPr>
              <p:cNvSpPr txBox="1"/>
              <p:nvPr/>
            </p:nvSpPr>
            <p:spPr bwMode="auto">
              <a:xfrm>
                <a:off x="4951566" y="5298796"/>
                <a:ext cx="390456"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0" fontAlgn="base" latinLnBrk="0" hangingPunct="0">
                  <a:lnSpc>
                    <a:spcPct val="100000"/>
                  </a:lnSpc>
                  <a:spcBef>
                    <a:spcPct val="50000"/>
                  </a:spcBef>
                  <a:spcAft>
                    <a:spcPct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S PGothic" pitchFamily="34" charset="-128"/>
                    <a:cs typeface="Arial" panose="020B0604020202020204" pitchFamily="34" charset="0"/>
                  </a:rPr>
                  <a:t>9</a:t>
                </a:r>
              </a:p>
            </p:txBody>
          </p:sp>
          <p:sp>
            <p:nvSpPr>
              <p:cNvPr id="227" name="TextBox 226">
                <a:extLst>
                  <a:ext uri="{FF2B5EF4-FFF2-40B4-BE49-F238E27FC236}">
                    <a16:creationId xmlns:a16="http://schemas.microsoft.com/office/drawing/2014/main" id="{CC7DE226-2CB3-481A-B60A-E32FA44EC70A}"/>
                  </a:ext>
                </a:extLst>
              </p:cNvPr>
              <p:cNvSpPr txBox="1"/>
              <p:nvPr/>
            </p:nvSpPr>
            <p:spPr bwMode="auto">
              <a:xfrm>
                <a:off x="5179337" y="5298796"/>
                <a:ext cx="390456"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0" fontAlgn="base" latinLnBrk="0" hangingPunct="0">
                  <a:lnSpc>
                    <a:spcPct val="100000"/>
                  </a:lnSpc>
                  <a:spcBef>
                    <a:spcPct val="50000"/>
                  </a:spcBef>
                  <a:spcAft>
                    <a:spcPct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S PGothic" pitchFamily="34" charset="-128"/>
                    <a:cs typeface="Arial" panose="020B0604020202020204" pitchFamily="34" charset="0"/>
                  </a:rPr>
                  <a:t>12</a:t>
                </a:r>
              </a:p>
            </p:txBody>
          </p:sp>
          <p:sp>
            <p:nvSpPr>
              <p:cNvPr id="228" name="TextBox 227">
                <a:extLst>
                  <a:ext uri="{FF2B5EF4-FFF2-40B4-BE49-F238E27FC236}">
                    <a16:creationId xmlns:a16="http://schemas.microsoft.com/office/drawing/2014/main" id="{E1F9379F-1CC1-4783-B8A9-22A874AA9E98}"/>
                  </a:ext>
                </a:extLst>
              </p:cNvPr>
              <p:cNvSpPr txBox="1"/>
              <p:nvPr/>
            </p:nvSpPr>
            <p:spPr bwMode="auto">
              <a:xfrm>
                <a:off x="5407107" y="5298796"/>
                <a:ext cx="390456"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0" fontAlgn="base" latinLnBrk="0" hangingPunct="0">
                  <a:lnSpc>
                    <a:spcPct val="100000"/>
                  </a:lnSpc>
                  <a:spcBef>
                    <a:spcPct val="50000"/>
                  </a:spcBef>
                  <a:spcAft>
                    <a:spcPct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S PGothic" pitchFamily="34" charset="-128"/>
                    <a:cs typeface="Arial" panose="020B0604020202020204" pitchFamily="34" charset="0"/>
                  </a:rPr>
                  <a:t>15</a:t>
                </a:r>
              </a:p>
            </p:txBody>
          </p:sp>
          <p:sp>
            <p:nvSpPr>
              <p:cNvPr id="229" name="TextBox 228">
                <a:extLst>
                  <a:ext uri="{FF2B5EF4-FFF2-40B4-BE49-F238E27FC236}">
                    <a16:creationId xmlns:a16="http://schemas.microsoft.com/office/drawing/2014/main" id="{99BE32EA-58B8-4CB3-AF5E-52E2FD14E159}"/>
                  </a:ext>
                </a:extLst>
              </p:cNvPr>
              <p:cNvSpPr txBox="1"/>
              <p:nvPr/>
            </p:nvSpPr>
            <p:spPr bwMode="auto">
              <a:xfrm>
                <a:off x="5862648" y="5298796"/>
                <a:ext cx="390456"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0" fontAlgn="base" latinLnBrk="0" hangingPunct="0">
                  <a:lnSpc>
                    <a:spcPct val="100000"/>
                  </a:lnSpc>
                  <a:spcBef>
                    <a:spcPct val="50000"/>
                  </a:spcBef>
                  <a:spcAft>
                    <a:spcPct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S PGothic" pitchFamily="34" charset="-128"/>
                    <a:cs typeface="Arial" panose="020B0604020202020204" pitchFamily="34" charset="0"/>
                  </a:rPr>
                  <a:t>21</a:t>
                </a:r>
              </a:p>
            </p:txBody>
          </p:sp>
          <p:sp>
            <p:nvSpPr>
              <p:cNvPr id="230" name="TextBox 229">
                <a:extLst>
                  <a:ext uri="{FF2B5EF4-FFF2-40B4-BE49-F238E27FC236}">
                    <a16:creationId xmlns:a16="http://schemas.microsoft.com/office/drawing/2014/main" id="{19E92361-8CD4-437C-8E2C-E072B78E0456}"/>
                  </a:ext>
                </a:extLst>
              </p:cNvPr>
              <p:cNvSpPr txBox="1"/>
              <p:nvPr/>
            </p:nvSpPr>
            <p:spPr bwMode="auto">
              <a:xfrm>
                <a:off x="6090418" y="5298796"/>
                <a:ext cx="390456"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0" fontAlgn="base" latinLnBrk="0" hangingPunct="0">
                  <a:lnSpc>
                    <a:spcPct val="100000"/>
                  </a:lnSpc>
                  <a:spcBef>
                    <a:spcPct val="50000"/>
                  </a:spcBef>
                  <a:spcAft>
                    <a:spcPct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S PGothic" pitchFamily="34" charset="-128"/>
                    <a:cs typeface="Arial" panose="020B0604020202020204" pitchFamily="34" charset="0"/>
                  </a:rPr>
                  <a:t>24</a:t>
                </a:r>
              </a:p>
            </p:txBody>
          </p:sp>
          <p:sp>
            <p:nvSpPr>
              <p:cNvPr id="231" name="TextBox 230">
                <a:extLst>
                  <a:ext uri="{FF2B5EF4-FFF2-40B4-BE49-F238E27FC236}">
                    <a16:creationId xmlns:a16="http://schemas.microsoft.com/office/drawing/2014/main" id="{DE5357BD-7319-4146-95EA-06564DAD7FF1}"/>
                  </a:ext>
                </a:extLst>
              </p:cNvPr>
              <p:cNvSpPr txBox="1"/>
              <p:nvPr/>
            </p:nvSpPr>
            <p:spPr bwMode="auto">
              <a:xfrm>
                <a:off x="6318189" y="5298796"/>
                <a:ext cx="390456"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0" fontAlgn="base" latinLnBrk="0" hangingPunct="0">
                  <a:lnSpc>
                    <a:spcPct val="100000"/>
                  </a:lnSpc>
                  <a:spcBef>
                    <a:spcPct val="50000"/>
                  </a:spcBef>
                  <a:spcAft>
                    <a:spcPct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S PGothic" pitchFamily="34" charset="-128"/>
                    <a:cs typeface="Arial" panose="020B0604020202020204" pitchFamily="34" charset="0"/>
                  </a:rPr>
                  <a:t>27</a:t>
                </a:r>
              </a:p>
            </p:txBody>
          </p:sp>
          <p:sp>
            <p:nvSpPr>
              <p:cNvPr id="232" name="TextBox 231">
                <a:extLst>
                  <a:ext uri="{FF2B5EF4-FFF2-40B4-BE49-F238E27FC236}">
                    <a16:creationId xmlns:a16="http://schemas.microsoft.com/office/drawing/2014/main" id="{0633B093-6562-46BD-93C6-36DB29F4449D}"/>
                  </a:ext>
                </a:extLst>
              </p:cNvPr>
              <p:cNvSpPr txBox="1"/>
              <p:nvPr/>
            </p:nvSpPr>
            <p:spPr bwMode="auto">
              <a:xfrm>
                <a:off x="6545959" y="5298796"/>
                <a:ext cx="390456"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0" fontAlgn="base" latinLnBrk="0" hangingPunct="0">
                  <a:lnSpc>
                    <a:spcPct val="100000"/>
                  </a:lnSpc>
                  <a:spcBef>
                    <a:spcPct val="50000"/>
                  </a:spcBef>
                  <a:spcAft>
                    <a:spcPct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S PGothic" pitchFamily="34" charset="-128"/>
                    <a:cs typeface="Arial" panose="020B0604020202020204" pitchFamily="34" charset="0"/>
                  </a:rPr>
                  <a:t>30</a:t>
                </a:r>
              </a:p>
            </p:txBody>
          </p:sp>
          <p:sp>
            <p:nvSpPr>
              <p:cNvPr id="233" name="TextBox 232">
                <a:extLst>
                  <a:ext uri="{FF2B5EF4-FFF2-40B4-BE49-F238E27FC236}">
                    <a16:creationId xmlns:a16="http://schemas.microsoft.com/office/drawing/2014/main" id="{9C744453-3307-4080-B571-F6B29BF11D17}"/>
                  </a:ext>
                </a:extLst>
              </p:cNvPr>
              <p:cNvSpPr txBox="1"/>
              <p:nvPr/>
            </p:nvSpPr>
            <p:spPr bwMode="auto">
              <a:xfrm>
                <a:off x="6773730" y="5298796"/>
                <a:ext cx="390456"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0" fontAlgn="base" latinLnBrk="0" hangingPunct="0">
                  <a:lnSpc>
                    <a:spcPct val="100000"/>
                  </a:lnSpc>
                  <a:spcBef>
                    <a:spcPct val="50000"/>
                  </a:spcBef>
                  <a:spcAft>
                    <a:spcPct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S PGothic" pitchFamily="34" charset="-128"/>
                    <a:cs typeface="Arial" panose="020B0604020202020204" pitchFamily="34" charset="0"/>
                  </a:rPr>
                  <a:t>33</a:t>
                </a:r>
              </a:p>
            </p:txBody>
          </p:sp>
          <p:sp>
            <p:nvSpPr>
              <p:cNvPr id="234" name="TextBox 233">
                <a:extLst>
                  <a:ext uri="{FF2B5EF4-FFF2-40B4-BE49-F238E27FC236}">
                    <a16:creationId xmlns:a16="http://schemas.microsoft.com/office/drawing/2014/main" id="{4036DFAC-E131-4168-B3F1-8B8512B524EF}"/>
                  </a:ext>
                </a:extLst>
              </p:cNvPr>
              <p:cNvSpPr txBox="1"/>
              <p:nvPr/>
            </p:nvSpPr>
            <p:spPr bwMode="auto">
              <a:xfrm>
                <a:off x="7001500" y="5298796"/>
                <a:ext cx="390456"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0" fontAlgn="base" latinLnBrk="0" hangingPunct="0">
                  <a:lnSpc>
                    <a:spcPct val="100000"/>
                  </a:lnSpc>
                  <a:spcBef>
                    <a:spcPct val="50000"/>
                  </a:spcBef>
                  <a:spcAft>
                    <a:spcPct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S PGothic" pitchFamily="34" charset="-128"/>
                    <a:cs typeface="Arial" panose="020B0604020202020204" pitchFamily="34" charset="0"/>
                  </a:rPr>
                  <a:t>36</a:t>
                </a:r>
              </a:p>
            </p:txBody>
          </p:sp>
          <p:sp>
            <p:nvSpPr>
              <p:cNvPr id="235" name="TextBox 234">
                <a:extLst>
                  <a:ext uri="{FF2B5EF4-FFF2-40B4-BE49-F238E27FC236}">
                    <a16:creationId xmlns:a16="http://schemas.microsoft.com/office/drawing/2014/main" id="{18227E71-3E9D-4A68-AC0E-16BC6A85EB15}"/>
                  </a:ext>
                </a:extLst>
              </p:cNvPr>
              <p:cNvSpPr txBox="1"/>
              <p:nvPr/>
            </p:nvSpPr>
            <p:spPr bwMode="auto">
              <a:xfrm>
                <a:off x="7229271" y="5298796"/>
                <a:ext cx="390456"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0" fontAlgn="base" latinLnBrk="0" hangingPunct="0">
                  <a:lnSpc>
                    <a:spcPct val="100000"/>
                  </a:lnSpc>
                  <a:spcBef>
                    <a:spcPct val="50000"/>
                  </a:spcBef>
                  <a:spcAft>
                    <a:spcPct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S PGothic" pitchFamily="34" charset="-128"/>
                    <a:cs typeface="Arial" panose="020B0604020202020204" pitchFamily="34" charset="0"/>
                  </a:rPr>
                  <a:t>39</a:t>
                </a:r>
              </a:p>
            </p:txBody>
          </p:sp>
          <p:sp>
            <p:nvSpPr>
              <p:cNvPr id="236" name="TextBox 235">
                <a:extLst>
                  <a:ext uri="{FF2B5EF4-FFF2-40B4-BE49-F238E27FC236}">
                    <a16:creationId xmlns:a16="http://schemas.microsoft.com/office/drawing/2014/main" id="{568EEC32-AA85-4614-84A1-336AEA4022D5}"/>
                  </a:ext>
                </a:extLst>
              </p:cNvPr>
              <p:cNvSpPr txBox="1"/>
              <p:nvPr/>
            </p:nvSpPr>
            <p:spPr bwMode="auto">
              <a:xfrm>
                <a:off x="5634877" y="5298796"/>
                <a:ext cx="390456"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0" fontAlgn="base" latinLnBrk="0" hangingPunct="0">
                  <a:lnSpc>
                    <a:spcPct val="100000"/>
                  </a:lnSpc>
                  <a:spcBef>
                    <a:spcPct val="50000"/>
                  </a:spcBef>
                  <a:spcAft>
                    <a:spcPct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S PGothic" pitchFamily="34" charset="-128"/>
                    <a:cs typeface="Arial" panose="020B0604020202020204" pitchFamily="34" charset="0"/>
                  </a:rPr>
                  <a:t>18</a:t>
                </a:r>
              </a:p>
            </p:txBody>
          </p:sp>
          <p:sp>
            <p:nvSpPr>
              <p:cNvPr id="239" name="TextBox 238">
                <a:extLst>
                  <a:ext uri="{FF2B5EF4-FFF2-40B4-BE49-F238E27FC236}">
                    <a16:creationId xmlns:a16="http://schemas.microsoft.com/office/drawing/2014/main" id="{B8D13CAA-5A0E-4706-9F6F-545986FC01A6}"/>
                  </a:ext>
                </a:extLst>
              </p:cNvPr>
              <p:cNvSpPr txBox="1"/>
              <p:nvPr/>
            </p:nvSpPr>
            <p:spPr bwMode="auto">
              <a:xfrm>
                <a:off x="4000610" y="3533407"/>
                <a:ext cx="441533"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r" defTabSz="914400" rtl="0" eaLnBrk="0" fontAlgn="base" latinLnBrk="0" hangingPunct="0">
                  <a:lnSpc>
                    <a:spcPct val="100000"/>
                  </a:lnSpc>
                  <a:spcBef>
                    <a:spcPct val="50000"/>
                  </a:spcBef>
                  <a:spcAft>
                    <a:spcPct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S PGothic" pitchFamily="34" charset="-128"/>
                    <a:cs typeface="Arial" panose="020B0604020202020204" pitchFamily="34" charset="0"/>
                  </a:rPr>
                  <a:t>0.8</a:t>
                </a:r>
              </a:p>
            </p:txBody>
          </p:sp>
          <p:sp>
            <p:nvSpPr>
              <p:cNvPr id="240" name="TextBox 239">
                <a:extLst>
                  <a:ext uri="{FF2B5EF4-FFF2-40B4-BE49-F238E27FC236}">
                    <a16:creationId xmlns:a16="http://schemas.microsoft.com/office/drawing/2014/main" id="{95B68B6F-F133-4F0C-8135-36D57B19EBAD}"/>
                  </a:ext>
                </a:extLst>
              </p:cNvPr>
              <p:cNvSpPr txBox="1"/>
              <p:nvPr/>
            </p:nvSpPr>
            <p:spPr bwMode="auto">
              <a:xfrm>
                <a:off x="3975626" y="3927063"/>
                <a:ext cx="466517"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r" defTabSz="914400" rtl="0" eaLnBrk="0" fontAlgn="base" latinLnBrk="0" hangingPunct="0">
                  <a:lnSpc>
                    <a:spcPct val="100000"/>
                  </a:lnSpc>
                  <a:spcBef>
                    <a:spcPct val="50000"/>
                  </a:spcBef>
                  <a:spcAft>
                    <a:spcPct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S PGothic" pitchFamily="34" charset="-128"/>
                    <a:cs typeface="Arial" panose="020B0604020202020204" pitchFamily="34" charset="0"/>
                  </a:rPr>
                  <a:t>0.6</a:t>
                </a:r>
              </a:p>
            </p:txBody>
          </p:sp>
          <p:sp>
            <p:nvSpPr>
              <p:cNvPr id="241" name="TextBox 240">
                <a:extLst>
                  <a:ext uri="{FF2B5EF4-FFF2-40B4-BE49-F238E27FC236}">
                    <a16:creationId xmlns:a16="http://schemas.microsoft.com/office/drawing/2014/main" id="{BF0B96AB-1188-4C8C-A981-D91F49CAAD45}"/>
                  </a:ext>
                </a:extLst>
              </p:cNvPr>
              <p:cNvSpPr txBox="1"/>
              <p:nvPr/>
            </p:nvSpPr>
            <p:spPr bwMode="auto">
              <a:xfrm>
                <a:off x="3970366" y="4320719"/>
                <a:ext cx="471777"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r" defTabSz="914400" rtl="0" eaLnBrk="0" fontAlgn="base" latinLnBrk="0" hangingPunct="0">
                  <a:lnSpc>
                    <a:spcPct val="100000"/>
                  </a:lnSpc>
                  <a:spcBef>
                    <a:spcPct val="50000"/>
                  </a:spcBef>
                  <a:spcAft>
                    <a:spcPct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S PGothic" pitchFamily="34" charset="-128"/>
                    <a:cs typeface="Arial" panose="020B0604020202020204" pitchFamily="34" charset="0"/>
                  </a:rPr>
                  <a:t>0.4</a:t>
                </a:r>
              </a:p>
            </p:txBody>
          </p:sp>
          <p:sp>
            <p:nvSpPr>
              <p:cNvPr id="242" name="TextBox 241">
                <a:extLst>
                  <a:ext uri="{FF2B5EF4-FFF2-40B4-BE49-F238E27FC236}">
                    <a16:creationId xmlns:a16="http://schemas.microsoft.com/office/drawing/2014/main" id="{402507FB-B2BD-4FFA-8449-30FC9A439D46}"/>
                  </a:ext>
                </a:extLst>
              </p:cNvPr>
              <p:cNvSpPr txBox="1"/>
              <p:nvPr/>
            </p:nvSpPr>
            <p:spPr bwMode="auto">
              <a:xfrm>
                <a:off x="3989072" y="4714375"/>
                <a:ext cx="453071"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r" defTabSz="914400" rtl="0" eaLnBrk="0" fontAlgn="base" latinLnBrk="0" hangingPunct="0">
                  <a:lnSpc>
                    <a:spcPct val="100000"/>
                  </a:lnSpc>
                  <a:spcBef>
                    <a:spcPct val="50000"/>
                  </a:spcBef>
                  <a:spcAft>
                    <a:spcPct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S PGothic" pitchFamily="34" charset="-128"/>
                    <a:cs typeface="Arial" panose="020B0604020202020204" pitchFamily="34" charset="0"/>
                  </a:rPr>
                  <a:t>0.2</a:t>
                </a:r>
              </a:p>
            </p:txBody>
          </p:sp>
          <p:sp>
            <p:nvSpPr>
              <p:cNvPr id="243" name="TextBox 242">
                <a:extLst>
                  <a:ext uri="{FF2B5EF4-FFF2-40B4-BE49-F238E27FC236}">
                    <a16:creationId xmlns:a16="http://schemas.microsoft.com/office/drawing/2014/main" id="{A69D1513-D4C7-4E66-AF86-B6C7D40E2162}"/>
                  </a:ext>
                </a:extLst>
              </p:cNvPr>
              <p:cNvSpPr txBox="1"/>
              <p:nvPr/>
            </p:nvSpPr>
            <p:spPr bwMode="auto">
              <a:xfrm>
                <a:off x="4051687" y="5108030"/>
                <a:ext cx="390456"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r" defTabSz="914400" rtl="0" eaLnBrk="0" fontAlgn="base" latinLnBrk="0" hangingPunct="0">
                  <a:lnSpc>
                    <a:spcPct val="100000"/>
                  </a:lnSpc>
                  <a:spcBef>
                    <a:spcPct val="50000"/>
                  </a:spcBef>
                  <a:spcAft>
                    <a:spcPct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S PGothic" pitchFamily="34" charset="-128"/>
                    <a:cs typeface="Arial" panose="020B0604020202020204" pitchFamily="34" charset="0"/>
                  </a:rPr>
                  <a:t>0</a:t>
                </a:r>
                <a:endParaRPr kumimoji="0" lang="en-US" sz="1600" b="0" i="0" u="none" strike="noStrike" kern="1200" cap="none" spc="0" normalizeH="0" baseline="0" noProof="0" dirty="0">
                  <a:ln>
                    <a:noFill/>
                  </a:ln>
                  <a:solidFill>
                    <a:srgbClr val="000000"/>
                  </a:solidFill>
                  <a:effectLst/>
                  <a:uLnTx/>
                  <a:uFillTx/>
                  <a:latin typeface="Calibri" panose="020F0502020204030204" pitchFamily="34" charset="0"/>
                  <a:ea typeface="MS PGothic" pitchFamily="34" charset="-128"/>
                  <a:cs typeface="Arial" panose="020B0604020202020204" pitchFamily="34" charset="0"/>
                </a:endParaRPr>
              </a:p>
            </p:txBody>
          </p:sp>
          <p:sp>
            <p:nvSpPr>
              <p:cNvPr id="244" name="TextBox 243">
                <a:extLst>
                  <a:ext uri="{FF2B5EF4-FFF2-40B4-BE49-F238E27FC236}">
                    <a16:creationId xmlns:a16="http://schemas.microsoft.com/office/drawing/2014/main" id="{88BCF088-E8D1-43DC-A1ED-7A028D8941DA}"/>
                  </a:ext>
                </a:extLst>
              </p:cNvPr>
              <p:cNvSpPr txBox="1"/>
              <p:nvPr/>
            </p:nvSpPr>
            <p:spPr bwMode="auto">
              <a:xfrm>
                <a:off x="5604868" y="4161443"/>
                <a:ext cx="1477361"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l" defTabSz="914400" rtl="0" eaLnBrk="0" fontAlgn="base" latinLnBrk="0" hangingPunct="0">
                  <a:lnSpc>
                    <a:spcPct val="100000"/>
                  </a:lnSpc>
                  <a:spcBef>
                    <a:spcPct val="50000"/>
                  </a:spcBef>
                  <a:spcAft>
                    <a:spcPct val="0"/>
                  </a:spcAft>
                  <a:buClrTx/>
                  <a:buSzTx/>
                  <a:buFontTx/>
                  <a:buNone/>
                  <a:tabLst/>
                  <a:defRPr/>
                </a:pPr>
                <a:r>
                  <a:rPr kumimoji="0" lang="en-US" sz="1600" b="1" i="0" u="none" strike="noStrike" kern="1200" cap="none" spc="0" normalizeH="0" baseline="0" noProof="0" dirty="0">
                    <a:ln>
                      <a:noFill/>
                    </a:ln>
                    <a:solidFill>
                      <a:srgbClr val="015873"/>
                    </a:solidFill>
                    <a:effectLst/>
                    <a:uLnTx/>
                    <a:uFillTx/>
                    <a:latin typeface="Calibri" panose="020F0502020204030204" pitchFamily="34" charset="0"/>
                    <a:ea typeface="MS PGothic" pitchFamily="34" charset="-128"/>
                    <a:cs typeface="Arial" panose="020B0604020202020204" pitchFamily="34" charset="0"/>
                  </a:rPr>
                  <a:t>Cabozantinib</a:t>
                </a:r>
              </a:p>
            </p:txBody>
          </p:sp>
          <p:sp>
            <p:nvSpPr>
              <p:cNvPr id="245" name="TextBox 244">
                <a:extLst>
                  <a:ext uri="{FF2B5EF4-FFF2-40B4-BE49-F238E27FC236}">
                    <a16:creationId xmlns:a16="http://schemas.microsoft.com/office/drawing/2014/main" id="{15439612-F5A0-416F-BFD7-A26C853ACA68}"/>
                  </a:ext>
                </a:extLst>
              </p:cNvPr>
              <p:cNvSpPr txBox="1"/>
              <p:nvPr/>
            </p:nvSpPr>
            <p:spPr bwMode="auto">
              <a:xfrm>
                <a:off x="4762238" y="4791024"/>
                <a:ext cx="1380602"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l" defTabSz="914400" rtl="0" eaLnBrk="0" fontAlgn="base" latinLnBrk="0" hangingPunct="0">
                  <a:lnSpc>
                    <a:spcPct val="100000"/>
                  </a:lnSpc>
                  <a:spcBef>
                    <a:spcPct val="50000"/>
                  </a:spcBef>
                  <a:spcAft>
                    <a:spcPct val="0"/>
                  </a:spcAft>
                  <a:buClrTx/>
                  <a:buSzTx/>
                  <a:buFontTx/>
                  <a:buNone/>
                  <a:tabLst/>
                  <a:defRPr/>
                </a:pPr>
                <a:r>
                  <a:rPr kumimoji="0" lang="en-US" sz="1600" b="1" i="0" u="none" strike="noStrike" kern="1200" cap="none" spc="0" normalizeH="0" baseline="0" noProof="0" dirty="0">
                    <a:ln>
                      <a:noFill/>
                    </a:ln>
                    <a:solidFill>
                      <a:srgbClr val="E1471D"/>
                    </a:solidFill>
                    <a:effectLst/>
                    <a:uLnTx/>
                    <a:uFillTx/>
                    <a:latin typeface="Calibri" panose="020F0502020204030204" pitchFamily="34" charset="0"/>
                    <a:ea typeface="MS PGothic" pitchFamily="34" charset="-128"/>
                    <a:cs typeface="Arial" panose="020B0604020202020204" pitchFamily="34" charset="0"/>
                  </a:rPr>
                  <a:t>Placebo</a:t>
                </a:r>
              </a:p>
            </p:txBody>
          </p:sp>
          <p:sp>
            <p:nvSpPr>
              <p:cNvPr id="246" name="Freeform: Shape 245">
                <a:extLst>
                  <a:ext uri="{FF2B5EF4-FFF2-40B4-BE49-F238E27FC236}">
                    <a16:creationId xmlns:a16="http://schemas.microsoft.com/office/drawing/2014/main" id="{203165D7-CC0D-43A0-AC7F-B8333373A214}"/>
                  </a:ext>
                </a:extLst>
              </p:cNvPr>
              <p:cNvSpPr/>
              <p:nvPr/>
            </p:nvSpPr>
            <p:spPr bwMode="auto">
              <a:xfrm>
                <a:off x="4456944" y="3298311"/>
                <a:ext cx="3087882" cy="1837511"/>
              </a:xfrm>
              <a:custGeom>
                <a:avLst/>
                <a:gdLst>
                  <a:gd name="connsiteX0" fmla="*/ 4498521 w 4498521"/>
                  <a:gd name="connsiteY0" fmla="*/ 1983921 h 1983921"/>
                  <a:gd name="connsiteX1" fmla="*/ 4498521 w 4498521"/>
                  <a:gd name="connsiteY1" fmla="*/ 1983921 h 1983921"/>
                  <a:gd name="connsiteX2" fmla="*/ 3907971 w 4498521"/>
                  <a:gd name="connsiteY2" fmla="*/ 1983921 h 1983921"/>
                  <a:gd name="connsiteX3" fmla="*/ 3907971 w 4498521"/>
                  <a:gd name="connsiteY3" fmla="*/ 1951264 h 1983921"/>
                  <a:gd name="connsiteX4" fmla="*/ 3774621 w 4498521"/>
                  <a:gd name="connsiteY4" fmla="*/ 1951264 h 1983921"/>
                  <a:gd name="connsiteX5" fmla="*/ 3774621 w 4498521"/>
                  <a:gd name="connsiteY5" fmla="*/ 1910443 h 1983921"/>
                  <a:gd name="connsiteX6" fmla="*/ 3627664 w 4498521"/>
                  <a:gd name="connsiteY6" fmla="*/ 1910443 h 1983921"/>
                  <a:gd name="connsiteX7" fmla="*/ 3627664 w 4498521"/>
                  <a:gd name="connsiteY7" fmla="*/ 1894114 h 1983921"/>
                  <a:gd name="connsiteX8" fmla="*/ 3575957 w 4498521"/>
                  <a:gd name="connsiteY8" fmla="*/ 1894114 h 1983921"/>
                  <a:gd name="connsiteX9" fmla="*/ 3575957 w 4498521"/>
                  <a:gd name="connsiteY9" fmla="*/ 1880507 h 1983921"/>
                  <a:gd name="connsiteX10" fmla="*/ 3404507 w 4498521"/>
                  <a:gd name="connsiteY10" fmla="*/ 1880507 h 1983921"/>
                  <a:gd name="connsiteX11" fmla="*/ 3404507 w 4498521"/>
                  <a:gd name="connsiteY11" fmla="*/ 1847850 h 1983921"/>
                  <a:gd name="connsiteX12" fmla="*/ 3292929 w 4498521"/>
                  <a:gd name="connsiteY12" fmla="*/ 1847850 h 1983921"/>
                  <a:gd name="connsiteX13" fmla="*/ 3292929 w 4498521"/>
                  <a:gd name="connsiteY13" fmla="*/ 1826078 h 1983921"/>
                  <a:gd name="connsiteX14" fmla="*/ 3042557 w 4498521"/>
                  <a:gd name="connsiteY14" fmla="*/ 1826078 h 1983921"/>
                  <a:gd name="connsiteX15" fmla="*/ 3048000 w 4498521"/>
                  <a:gd name="connsiteY15" fmla="*/ 1820635 h 1983921"/>
                  <a:gd name="connsiteX16" fmla="*/ 2996293 w 4498521"/>
                  <a:gd name="connsiteY16" fmla="*/ 1820635 h 1983921"/>
                  <a:gd name="connsiteX17" fmla="*/ 2996293 w 4498521"/>
                  <a:gd name="connsiteY17" fmla="*/ 1801586 h 1983921"/>
                  <a:gd name="connsiteX18" fmla="*/ 2936421 w 4498521"/>
                  <a:gd name="connsiteY18" fmla="*/ 1801586 h 1983921"/>
                  <a:gd name="connsiteX19" fmla="*/ 2936421 w 4498521"/>
                  <a:gd name="connsiteY19" fmla="*/ 1787978 h 1983921"/>
                  <a:gd name="connsiteX20" fmla="*/ 2860221 w 4498521"/>
                  <a:gd name="connsiteY20" fmla="*/ 1787978 h 1983921"/>
                  <a:gd name="connsiteX21" fmla="*/ 2860221 w 4498521"/>
                  <a:gd name="connsiteY21" fmla="*/ 1787978 h 1983921"/>
                  <a:gd name="connsiteX22" fmla="*/ 2715986 w 4498521"/>
                  <a:gd name="connsiteY22" fmla="*/ 1787978 h 1983921"/>
                  <a:gd name="connsiteX23" fmla="*/ 2715986 w 4498521"/>
                  <a:gd name="connsiteY23" fmla="*/ 1749878 h 1983921"/>
                  <a:gd name="connsiteX24" fmla="*/ 2661557 w 4498521"/>
                  <a:gd name="connsiteY24" fmla="*/ 1749878 h 1983921"/>
                  <a:gd name="connsiteX25" fmla="*/ 2645229 w 4498521"/>
                  <a:gd name="connsiteY25" fmla="*/ 1733550 h 1983921"/>
                  <a:gd name="connsiteX26" fmla="*/ 2549979 w 4498521"/>
                  <a:gd name="connsiteY26" fmla="*/ 1733550 h 1983921"/>
                  <a:gd name="connsiteX27" fmla="*/ 2490107 w 4498521"/>
                  <a:gd name="connsiteY27" fmla="*/ 1673678 h 1983921"/>
                  <a:gd name="connsiteX28" fmla="*/ 2441121 w 4498521"/>
                  <a:gd name="connsiteY28" fmla="*/ 1673678 h 1983921"/>
                  <a:gd name="connsiteX29" fmla="*/ 2441121 w 4498521"/>
                  <a:gd name="connsiteY29" fmla="*/ 1635578 h 1983921"/>
                  <a:gd name="connsiteX30" fmla="*/ 2362200 w 4498521"/>
                  <a:gd name="connsiteY30" fmla="*/ 1635578 h 1983921"/>
                  <a:gd name="connsiteX31" fmla="*/ 2351314 w 4498521"/>
                  <a:gd name="connsiteY31" fmla="*/ 1624692 h 1983921"/>
                  <a:gd name="connsiteX32" fmla="*/ 2340429 w 4498521"/>
                  <a:gd name="connsiteY32" fmla="*/ 1613807 h 1983921"/>
                  <a:gd name="connsiteX33" fmla="*/ 2256064 w 4498521"/>
                  <a:gd name="connsiteY33" fmla="*/ 1613807 h 1983921"/>
                  <a:gd name="connsiteX34" fmla="*/ 2231571 w 4498521"/>
                  <a:gd name="connsiteY34" fmla="*/ 1589314 h 1983921"/>
                  <a:gd name="connsiteX35" fmla="*/ 2179864 w 4498521"/>
                  <a:gd name="connsiteY35" fmla="*/ 1589314 h 1983921"/>
                  <a:gd name="connsiteX36" fmla="*/ 2179864 w 4498521"/>
                  <a:gd name="connsiteY36" fmla="*/ 1548493 h 1983921"/>
                  <a:gd name="connsiteX37" fmla="*/ 2128157 w 4498521"/>
                  <a:gd name="connsiteY37" fmla="*/ 1548493 h 1983921"/>
                  <a:gd name="connsiteX38" fmla="*/ 2128157 w 4498521"/>
                  <a:gd name="connsiteY38" fmla="*/ 1491343 h 1983921"/>
                  <a:gd name="connsiteX39" fmla="*/ 2062843 w 4498521"/>
                  <a:gd name="connsiteY39" fmla="*/ 1491343 h 1983921"/>
                  <a:gd name="connsiteX40" fmla="*/ 2062843 w 4498521"/>
                  <a:gd name="connsiteY40" fmla="*/ 1469571 h 1983921"/>
                  <a:gd name="connsiteX41" fmla="*/ 2013857 w 4498521"/>
                  <a:gd name="connsiteY41" fmla="*/ 1469571 h 1983921"/>
                  <a:gd name="connsiteX42" fmla="*/ 2013857 w 4498521"/>
                  <a:gd name="connsiteY42" fmla="*/ 1439636 h 1983921"/>
                  <a:gd name="connsiteX43" fmla="*/ 1964871 w 4498521"/>
                  <a:gd name="connsiteY43" fmla="*/ 1439636 h 1983921"/>
                  <a:gd name="connsiteX44" fmla="*/ 1964871 w 4498521"/>
                  <a:gd name="connsiteY44" fmla="*/ 1415143 h 1983921"/>
                  <a:gd name="connsiteX45" fmla="*/ 1926771 w 4498521"/>
                  <a:gd name="connsiteY45" fmla="*/ 1415143 h 1983921"/>
                  <a:gd name="connsiteX46" fmla="*/ 1926771 w 4498521"/>
                  <a:gd name="connsiteY46" fmla="*/ 1387928 h 1983921"/>
                  <a:gd name="connsiteX47" fmla="*/ 1883229 w 4498521"/>
                  <a:gd name="connsiteY47" fmla="*/ 1387928 h 1983921"/>
                  <a:gd name="connsiteX48" fmla="*/ 1883229 w 4498521"/>
                  <a:gd name="connsiteY48" fmla="*/ 1349828 h 1983921"/>
                  <a:gd name="connsiteX49" fmla="*/ 1774371 w 4498521"/>
                  <a:gd name="connsiteY49" fmla="*/ 1349828 h 1983921"/>
                  <a:gd name="connsiteX50" fmla="*/ 1774371 w 4498521"/>
                  <a:gd name="connsiteY50" fmla="*/ 1328057 h 1983921"/>
                  <a:gd name="connsiteX51" fmla="*/ 1657350 w 4498521"/>
                  <a:gd name="connsiteY51" fmla="*/ 1328057 h 1983921"/>
                  <a:gd name="connsiteX52" fmla="*/ 1657350 w 4498521"/>
                  <a:gd name="connsiteY52" fmla="*/ 1289957 h 1983921"/>
                  <a:gd name="connsiteX53" fmla="*/ 1613807 w 4498521"/>
                  <a:gd name="connsiteY53" fmla="*/ 1289957 h 1983921"/>
                  <a:gd name="connsiteX54" fmla="*/ 1613807 w 4498521"/>
                  <a:gd name="connsiteY54" fmla="*/ 1268186 h 1983921"/>
                  <a:gd name="connsiteX55" fmla="*/ 1545771 w 4498521"/>
                  <a:gd name="connsiteY55" fmla="*/ 1268186 h 1983921"/>
                  <a:gd name="connsiteX56" fmla="*/ 1545771 w 4498521"/>
                  <a:gd name="connsiteY56" fmla="*/ 1246414 h 1983921"/>
                  <a:gd name="connsiteX57" fmla="*/ 1409700 w 4498521"/>
                  <a:gd name="connsiteY57" fmla="*/ 1246414 h 1983921"/>
                  <a:gd name="connsiteX58" fmla="*/ 1409700 w 4498521"/>
                  <a:gd name="connsiteY58" fmla="*/ 1208314 h 1983921"/>
                  <a:gd name="connsiteX59" fmla="*/ 1377043 w 4498521"/>
                  <a:gd name="connsiteY59" fmla="*/ 1208314 h 1983921"/>
                  <a:gd name="connsiteX60" fmla="*/ 1377043 w 4498521"/>
                  <a:gd name="connsiteY60" fmla="*/ 1164771 h 1983921"/>
                  <a:gd name="connsiteX61" fmla="*/ 1322614 w 4498521"/>
                  <a:gd name="connsiteY61" fmla="*/ 1164771 h 1983921"/>
                  <a:gd name="connsiteX62" fmla="*/ 1322614 w 4498521"/>
                  <a:gd name="connsiteY62" fmla="*/ 1151164 h 1983921"/>
                  <a:gd name="connsiteX63" fmla="*/ 1268186 w 4498521"/>
                  <a:gd name="connsiteY63" fmla="*/ 1151164 h 1983921"/>
                  <a:gd name="connsiteX64" fmla="*/ 1268186 w 4498521"/>
                  <a:gd name="connsiteY64" fmla="*/ 1104900 h 1983921"/>
                  <a:gd name="connsiteX65" fmla="*/ 1230086 w 4498521"/>
                  <a:gd name="connsiteY65" fmla="*/ 1104900 h 1983921"/>
                  <a:gd name="connsiteX66" fmla="*/ 1202871 w 4498521"/>
                  <a:gd name="connsiteY66" fmla="*/ 1077685 h 1983921"/>
                  <a:gd name="connsiteX67" fmla="*/ 1126671 w 4498521"/>
                  <a:gd name="connsiteY67" fmla="*/ 1077685 h 1983921"/>
                  <a:gd name="connsiteX68" fmla="*/ 1094014 w 4498521"/>
                  <a:gd name="connsiteY68" fmla="*/ 1045028 h 1983921"/>
                  <a:gd name="connsiteX69" fmla="*/ 1066800 w 4498521"/>
                  <a:gd name="connsiteY69" fmla="*/ 1017814 h 1983921"/>
                  <a:gd name="connsiteX70" fmla="*/ 1066800 w 4498521"/>
                  <a:gd name="connsiteY70" fmla="*/ 966107 h 1983921"/>
                  <a:gd name="connsiteX71" fmla="*/ 1006929 w 4498521"/>
                  <a:gd name="connsiteY71" fmla="*/ 966107 h 1983921"/>
                  <a:gd name="connsiteX72" fmla="*/ 1006929 w 4498521"/>
                  <a:gd name="connsiteY72" fmla="*/ 936171 h 1983921"/>
                  <a:gd name="connsiteX73" fmla="*/ 971550 w 4498521"/>
                  <a:gd name="connsiteY73" fmla="*/ 936171 h 1983921"/>
                  <a:gd name="connsiteX74" fmla="*/ 971550 w 4498521"/>
                  <a:gd name="connsiteY74" fmla="*/ 911678 h 1983921"/>
                  <a:gd name="connsiteX75" fmla="*/ 941614 w 4498521"/>
                  <a:gd name="connsiteY75" fmla="*/ 911678 h 1983921"/>
                  <a:gd name="connsiteX76" fmla="*/ 941614 w 4498521"/>
                  <a:gd name="connsiteY76" fmla="*/ 868136 h 1983921"/>
                  <a:gd name="connsiteX77" fmla="*/ 911679 w 4498521"/>
                  <a:gd name="connsiteY77" fmla="*/ 868136 h 1983921"/>
                  <a:gd name="connsiteX78" fmla="*/ 911679 w 4498521"/>
                  <a:gd name="connsiteY78" fmla="*/ 824593 h 1983921"/>
                  <a:gd name="connsiteX79" fmla="*/ 876300 w 4498521"/>
                  <a:gd name="connsiteY79" fmla="*/ 824593 h 1983921"/>
                  <a:gd name="connsiteX80" fmla="*/ 876300 w 4498521"/>
                  <a:gd name="connsiteY80" fmla="*/ 781050 h 1983921"/>
                  <a:gd name="connsiteX81" fmla="*/ 851807 w 4498521"/>
                  <a:gd name="connsiteY81" fmla="*/ 781050 h 1983921"/>
                  <a:gd name="connsiteX82" fmla="*/ 851807 w 4498521"/>
                  <a:gd name="connsiteY82" fmla="*/ 740228 h 1983921"/>
                  <a:gd name="connsiteX83" fmla="*/ 819150 w 4498521"/>
                  <a:gd name="connsiteY83" fmla="*/ 740228 h 1983921"/>
                  <a:gd name="connsiteX84" fmla="*/ 819150 w 4498521"/>
                  <a:gd name="connsiteY84" fmla="*/ 713014 h 1983921"/>
                  <a:gd name="connsiteX85" fmla="*/ 786493 w 4498521"/>
                  <a:gd name="connsiteY85" fmla="*/ 713014 h 1983921"/>
                  <a:gd name="connsiteX86" fmla="*/ 786493 w 4498521"/>
                  <a:gd name="connsiteY86" fmla="*/ 674914 h 1983921"/>
                  <a:gd name="connsiteX87" fmla="*/ 753836 w 4498521"/>
                  <a:gd name="connsiteY87" fmla="*/ 674914 h 1983921"/>
                  <a:gd name="connsiteX88" fmla="*/ 753836 w 4498521"/>
                  <a:gd name="connsiteY88" fmla="*/ 655864 h 1983921"/>
                  <a:gd name="connsiteX89" fmla="*/ 718457 w 4498521"/>
                  <a:gd name="connsiteY89" fmla="*/ 655864 h 1983921"/>
                  <a:gd name="connsiteX90" fmla="*/ 718457 w 4498521"/>
                  <a:gd name="connsiteY90" fmla="*/ 598714 h 1983921"/>
                  <a:gd name="connsiteX91" fmla="*/ 644979 w 4498521"/>
                  <a:gd name="connsiteY91" fmla="*/ 598714 h 1983921"/>
                  <a:gd name="connsiteX92" fmla="*/ 644979 w 4498521"/>
                  <a:gd name="connsiteY92" fmla="*/ 560614 h 1983921"/>
                  <a:gd name="connsiteX93" fmla="*/ 604157 w 4498521"/>
                  <a:gd name="connsiteY93" fmla="*/ 560614 h 1983921"/>
                  <a:gd name="connsiteX94" fmla="*/ 604157 w 4498521"/>
                  <a:gd name="connsiteY94" fmla="*/ 525236 h 1983921"/>
                  <a:gd name="connsiteX95" fmla="*/ 576943 w 4498521"/>
                  <a:gd name="connsiteY95" fmla="*/ 525236 h 1983921"/>
                  <a:gd name="connsiteX96" fmla="*/ 576943 w 4498521"/>
                  <a:gd name="connsiteY96" fmla="*/ 495300 h 1983921"/>
                  <a:gd name="connsiteX97" fmla="*/ 533400 w 4498521"/>
                  <a:gd name="connsiteY97" fmla="*/ 495300 h 1983921"/>
                  <a:gd name="connsiteX98" fmla="*/ 533400 w 4498521"/>
                  <a:gd name="connsiteY98" fmla="*/ 443593 h 1983921"/>
                  <a:gd name="connsiteX99" fmla="*/ 500743 w 4498521"/>
                  <a:gd name="connsiteY99" fmla="*/ 443593 h 1983921"/>
                  <a:gd name="connsiteX100" fmla="*/ 500743 w 4498521"/>
                  <a:gd name="connsiteY100" fmla="*/ 402771 h 1983921"/>
                  <a:gd name="connsiteX101" fmla="*/ 465364 w 4498521"/>
                  <a:gd name="connsiteY101" fmla="*/ 402771 h 1983921"/>
                  <a:gd name="connsiteX102" fmla="*/ 465364 w 4498521"/>
                  <a:gd name="connsiteY102" fmla="*/ 372836 h 1983921"/>
                  <a:gd name="connsiteX103" fmla="*/ 427264 w 4498521"/>
                  <a:gd name="connsiteY103" fmla="*/ 372836 h 1983921"/>
                  <a:gd name="connsiteX104" fmla="*/ 427264 w 4498521"/>
                  <a:gd name="connsiteY104" fmla="*/ 334736 h 1983921"/>
                  <a:gd name="connsiteX105" fmla="*/ 397329 w 4498521"/>
                  <a:gd name="connsiteY105" fmla="*/ 334736 h 1983921"/>
                  <a:gd name="connsiteX106" fmla="*/ 397329 w 4498521"/>
                  <a:gd name="connsiteY106" fmla="*/ 291193 h 1983921"/>
                  <a:gd name="connsiteX107" fmla="*/ 351064 w 4498521"/>
                  <a:gd name="connsiteY107" fmla="*/ 291193 h 1983921"/>
                  <a:gd name="connsiteX108" fmla="*/ 351064 w 4498521"/>
                  <a:gd name="connsiteY108" fmla="*/ 253093 h 1983921"/>
                  <a:gd name="connsiteX109" fmla="*/ 323850 w 4498521"/>
                  <a:gd name="connsiteY109" fmla="*/ 253093 h 1983921"/>
                  <a:gd name="connsiteX110" fmla="*/ 323850 w 4498521"/>
                  <a:gd name="connsiteY110" fmla="*/ 223157 h 1983921"/>
                  <a:gd name="connsiteX111" fmla="*/ 293914 w 4498521"/>
                  <a:gd name="connsiteY111" fmla="*/ 223157 h 1983921"/>
                  <a:gd name="connsiteX112" fmla="*/ 293914 w 4498521"/>
                  <a:gd name="connsiteY112" fmla="*/ 193221 h 1983921"/>
                  <a:gd name="connsiteX113" fmla="*/ 263979 w 4498521"/>
                  <a:gd name="connsiteY113" fmla="*/ 193221 h 1983921"/>
                  <a:gd name="connsiteX114" fmla="*/ 263979 w 4498521"/>
                  <a:gd name="connsiteY114" fmla="*/ 133350 h 1983921"/>
                  <a:gd name="connsiteX115" fmla="*/ 212271 w 4498521"/>
                  <a:gd name="connsiteY115" fmla="*/ 133350 h 1983921"/>
                  <a:gd name="connsiteX116" fmla="*/ 212271 w 4498521"/>
                  <a:gd name="connsiteY116" fmla="*/ 95250 h 1983921"/>
                  <a:gd name="connsiteX117" fmla="*/ 176893 w 4498521"/>
                  <a:gd name="connsiteY117" fmla="*/ 95250 h 1983921"/>
                  <a:gd name="connsiteX118" fmla="*/ 176893 w 4498521"/>
                  <a:gd name="connsiteY118" fmla="*/ 62593 h 1983921"/>
                  <a:gd name="connsiteX119" fmla="*/ 117021 w 4498521"/>
                  <a:gd name="connsiteY119" fmla="*/ 62593 h 1983921"/>
                  <a:gd name="connsiteX120" fmla="*/ 117021 w 4498521"/>
                  <a:gd name="connsiteY120" fmla="*/ 19050 h 1983921"/>
                  <a:gd name="connsiteX121" fmla="*/ 65314 w 4498521"/>
                  <a:gd name="connsiteY121" fmla="*/ 19050 h 1983921"/>
                  <a:gd name="connsiteX122" fmla="*/ 65314 w 4498521"/>
                  <a:gd name="connsiteY122" fmla="*/ 0 h 1983921"/>
                  <a:gd name="connsiteX123" fmla="*/ 0 w 4498521"/>
                  <a:gd name="connsiteY123" fmla="*/ 0 h 19839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Lst>
                <a:rect l="l" t="t" r="r" b="b"/>
                <a:pathLst>
                  <a:path w="4498521" h="1983921">
                    <a:moveTo>
                      <a:pt x="4498521" y="1983921"/>
                    </a:moveTo>
                    <a:lnTo>
                      <a:pt x="4498521" y="1983921"/>
                    </a:lnTo>
                    <a:lnTo>
                      <a:pt x="3907971" y="1983921"/>
                    </a:lnTo>
                    <a:lnTo>
                      <a:pt x="3907971" y="1951264"/>
                    </a:lnTo>
                    <a:lnTo>
                      <a:pt x="3774621" y="1951264"/>
                    </a:lnTo>
                    <a:lnTo>
                      <a:pt x="3774621" y="1910443"/>
                    </a:lnTo>
                    <a:lnTo>
                      <a:pt x="3627664" y="1910443"/>
                    </a:lnTo>
                    <a:lnTo>
                      <a:pt x="3627664" y="1894114"/>
                    </a:lnTo>
                    <a:lnTo>
                      <a:pt x="3575957" y="1894114"/>
                    </a:lnTo>
                    <a:lnTo>
                      <a:pt x="3575957" y="1880507"/>
                    </a:lnTo>
                    <a:lnTo>
                      <a:pt x="3404507" y="1880507"/>
                    </a:lnTo>
                    <a:lnTo>
                      <a:pt x="3404507" y="1847850"/>
                    </a:lnTo>
                    <a:lnTo>
                      <a:pt x="3292929" y="1847850"/>
                    </a:lnTo>
                    <a:lnTo>
                      <a:pt x="3292929" y="1826078"/>
                    </a:lnTo>
                    <a:lnTo>
                      <a:pt x="3042557" y="1826078"/>
                    </a:lnTo>
                    <a:lnTo>
                      <a:pt x="3048000" y="1820635"/>
                    </a:lnTo>
                    <a:lnTo>
                      <a:pt x="2996293" y="1820635"/>
                    </a:lnTo>
                    <a:lnTo>
                      <a:pt x="2996293" y="1801586"/>
                    </a:lnTo>
                    <a:lnTo>
                      <a:pt x="2936421" y="1801586"/>
                    </a:lnTo>
                    <a:lnTo>
                      <a:pt x="2936421" y="1787978"/>
                    </a:lnTo>
                    <a:lnTo>
                      <a:pt x="2860221" y="1787978"/>
                    </a:lnTo>
                    <a:lnTo>
                      <a:pt x="2860221" y="1787978"/>
                    </a:lnTo>
                    <a:lnTo>
                      <a:pt x="2715986" y="1787978"/>
                    </a:lnTo>
                    <a:lnTo>
                      <a:pt x="2715986" y="1749878"/>
                    </a:lnTo>
                    <a:lnTo>
                      <a:pt x="2661557" y="1749878"/>
                    </a:lnTo>
                    <a:lnTo>
                      <a:pt x="2645229" y="1733550"/>
                    </a:lnTo>
                    <a:lnTo>
                      <a:pt x="2549979" y="1733550"/>
                    </a:lnTo>
                    <a:lnTo>
                      <a:pt x="2490107" y="1673678"/>
                    </a:lnTo>
                    <a:lnTo>
                      <a:pt x="2441121" y="1673678"/>
                    </a:lnTo>
                    <a:lnTo>
                      <a:pt x="2441121" y="1635578"/>
                    </a:lnTo>
                    <a:lnTo>
                      <a:pt x="2362200" y="1635578"/>
                    </a:lnTo>
                    <a:lnTo>
                      <a:pt x="2351314" y="1624692"/>
                    </a:lnTo>
                    <a:lnTo>
                      <a:pt x="2340429" y="1613807"/>
                    </a:lnTo>
                    <a:lnTo>
                      <a:pt x="2256064" y="1613807"/>
                    </a:lnTo>
                    <a:lnTo>
                      <a:pt x="2231571" y="1589314"/>
                    </a:lnTo>
                    <a:lnTo>
                      <a:pt x="2179864" y="1589314"/>
                    </a:lnTo>
                    <a:lnTo>
                      <a:pt x="2179864" y="1548493"/>
                    </a:lnTo>
                    <a:lnTo>
                      <a:pt x="2128157" y="1548493"/>
                    </a:lnTo>
                    <a:lnTo>
                      <a:pt x="2128157" y="1491343"/>
                    </a:lnTo>
                    <a:lnTo>
                      <a:pt x="2062843" y="1491343"/>
                    </a:lnTo>
                    <a:lnTo>
                      <a:pt x="2062843" y="1469571"/>
                    </a:lnTo>
                    <a:lnTo>
                      <a:pt x="2013857" y="1469571"/>
                    </a:lnTo>
                    <a:lnTo>
                      <a:pt x="2013857" y="1439636"/>
                    </a:lnTo>
                    <a:lnTo>
                      <a:pt x="1964871" y="1439636"/>
                    </a:lnTo>
                    <a:lnTo>
                      <a:pt x="1964871" y="1415143"/>
                    </a:lnTo>
                    <a:lnTo>
                      <a:pt x="1926771" y="1415143"/>
                    </a:lnTo>
                    <a:lnTo>
                      <a:pt x="1926771" y="1387928"/>
                    </a:lnTo>
                    <a:lnTo>
                      <a:pt x="1883229" y="1387928"/>
                    </a:lnTo>
                    <a:lnTo>
                      <a:pt x="1883229" y="1349828"/>
                    </a:lnTo>
                    <a:lnTo>
                      <a:pt x="1774371" y="1349828"/>
                    </a:lnTo>
                    <a:lnTo>
                      <a:pt x="1774371" y="1328057"/>
                    </a:lnTo>
                    <a:lnTo>
                      <a:pt x="1657350" y="1328057"/>
                    </a:lnTo>
                    <a:lnTo>
                      <a:pt x="1657350" y="1289957"/>
                    </a:lnTo>
                    <a:lnTo>
                      <a:pt x="1613807" y="1289957"/>
                    </a:lnTo>
                    <a:lnTo>
                      <a:pt x="1613807" y="1268186"/>
                    </a:lnTo>
                    <a:lnTo>
                      <a:pt x="1545771" y="1268186"/>
                    </a:lnTo>
                    <a:lnTo>
                      <a:pt x="1545771" y="1246414"/>
                    </a:lnTo>
                    <a:lnTo>
                      <a:pt x="1409700" y="1246414"/>
                    </a:lnTo>
                    <a:lnTo>
                      <a:pt x="1409700" y="1208314"/>
                    </a:lnTo>
                    <a:lnTo>
                      <a:pt x="1377043" y="1208314"/>
                    </a:lnTo>
                    <a:lnTo>
                      <a:pt x="1377043" y="1164771"/>
                    </a:lnTo>
                    <a:lnTo>
                      <a:pt x="1322614" y="1164771"/>
                    </a:lnTo>
                    <a:lnTo>
                      <a:pt x="1322614" y="1151164"/>
                    </a:lnTo>
                    <a:lnTo>
                      <a:pt x="1268186" y="1151164"/>
                    </a:lnTo>
                    <a:lnTo>
                      <a:pt x="1268186" y="1104900"/>
                    </a:lnTo>
                    <a:lnTo>
                      <a:pt x="1230086" y="1104900"/>
                    </a:lnTo>
                    <a:lnTo>
                      <a:pt x="1202871" y="1077685"/>
                    </a:lnTo>
                    <a:lnTo>
                      <a:pt x="1126671" y="1077685"/>
                    </a:lnTo>
                    <a:lnTo>
                      <a:pt x="1094014" y="1045028"/>
                    </a:lnTo>
                    <a:lnTo>
                      <a:pt x="1066800" y="1017814"/>
                    </a:lnTo>
                    <a:lnTo>
                      <a:pt x="1066800" y="966107"/>
                    </a:lnTo>
                    <a:lnTo>
                      <a:pt x="1006929" y="966107"/>
                    </a:lnTo>
                    <a:lnTo>
                      <a:pt x="1006929" y="936171"/>
                    </a:lnTo>
                    <a:lnTo>
                      <a:pt x="971550" y="936171"/>
                    </a:lnTo>
                    <a:lnTo>
                      <a:pt x="971550" y="911678"/>
                    </a:lnTo>
                    <a:lnTo>
                      <a:pt x="941614" y="911678"/>
                    </a:lnTo>
                    <a:lnTo>
                      <a:pt x="941614" y="868136"/>
                    </a:lnTo>
                    <a:lnTo>
                      <a:pt x="911679" y="868136"/>
                    </a:lnTo>
                    <a:lnTo>
                      <a:pt x="911679" y="824593"/>
                    </a:lnTo>
                    <a:lnTo>
                      <a:pt x="876300" y="824593"/>
                    </a:lnTo>
                    <a:lnTo>
                      <a:pt x="876300" y="781050"/>
                    </a:lnTo>
                    <a:lnTo>
                      <a:pt x="851807" y="781050"/>
                    </a:lnTo>
                    <a:lnTo>
                      <a:pt x="851807" y="740228"/>
                    </a:lnTo>
                    <a:lnTo>
                      <a:pt x="819150" y="740228"/>
                    </a:lnTo>
                    <a:lnTo>
                      <a:pt x="819150" y="713014"/>
                    </a:lnTo>
                    <a:lnTo>
                      <a:pt x="786493" y="713014"/>
                    </a:lnTo>
                    <a:lnTo>
                      <a:pt x="786493" y="674914"/>
                    </a:lnTo>
                    <a:lnTo>
                      <a:pt x="753836" y="674914"/>
                    </a:lnTo>
                    <a:lnTo>
                      <a:pt x="753836" y="655864"/>
                    </a:lnTo>
                    <a:lnTo>
                      <a:pt x="718457" y="655864"/>
                    </a:lnTo>
                    <a:lnTo>
                      <a:pt x="718457" y="598714"/>
                    </a:lnTo>
                    <a:lnTo>
                      <a:pt x="644979" y="598714"/>
                    </a:lnTo>
                    <a:lnTo>
                      <a:pt x="644979" y="560614"/>
                    </a:lnTo>
                    <a:lnTo>
                      <a:pt x="604157" y="560614"/>
                    </a:lnTo>
                    <a:lnTo>
                      <a:pt x="604157" y="525236"/>
                    </a:lnTo>
                    <a:lnTo>
                      <a:pt x="576943" y="525236"/>
                    </a:lnTo>
                    <a:lnTo>
                      <a:pt x="576943" y="495300"/>
                    </a:lnTo>
                    <a:lnTo>
                      <a:pt x="533400" y="495300"/>
                    </a:lnTo>
                    <a:lnTo>
                      <a:pt x="533400" y="443593"/>
                    </a:lnTo>
                    <a:lnTo>
                      <a:pt x="500743" y="443593"/>
                    </a:lnTo>
                    <a:lnTo>
                      <a:pt x="500743" y="402771"/>
                    </a:lnTo>
                    <a:lnTo>
                      <a:pt x="465364" y="402771"/>
                    </a:lnTo>
                    <a:lnTo>
                      <a:pt x="465364" y="372836"/>
                    </a:lnTo>
                    <a:lnTo>
                      <a:pt x="427264" y="372836"/>
                    </a:lnTo>
                    <a:lnTo>
                      <a:pt x="427264" y="334736"/>
                    </a:lnTo>
                    <a:lnTo>
                      <a:pt x="397329" y="334736"/>
                    </a:lnTo>
                    <a:lnTo>
                      <a:pt x="397329" y="291193"/>
                    </a:lnTo>
                    <a:lnTo>
                      <a:pt x="351064" y="291193"/>
                    </a:lnTo>
                    <a:lnTo>
                      <a:pt x="351064" y="253093"/>
                    </a:lnTo>
                    <a:lnTo>
                      <a:pt x="323850" y="253093"/>
                    </a:lnTo>
                    <a:lnTo>
                      <a:pt x="323850" y="223157"/>
                    </a:lnTo>
                    <a:lnTo>
                      <a:pt x="293914" y="223157"/>
                    </a:lnTo>
                    <a:lnTo>
                      <a:pt x="293914" y="193221"/>
                    </a:lnTo>
                    <a:lnTo>
                      <a:pt x="263979" y="193221"/>
                    </a:lnTo>
                    <a:lnTo>
                      <a:pt x="263979" y="133350"/>
                    </a:lnTo>
                    <a:lnTo>
                      <a:pt x="212271" y="133350"/>
                    </a:lnTo>
                    <a:lnTo>
                      <a:pt x="212271" y="95250"/>
                    </a:lnTo>
                    <a:lnTo>
                      <a:pt x="176893" y="95250"/>
                    </a:lnTo>
                    <a:lnTo>
                      <a:pt x="176893" y="62593"/>
                    </a:lnTo>
                    <a:lnTo>
                      <a:pt x="117021" y="62593"/>
                    </a:lnTo>
                    <a:lnTo>
                      <a:pt x="117021" y="19050"/>
                    </a:lnTo>
                    <a:lnTo>
                      <a:pt x="65314" y="19050"/>
                    </a:lnTo>
                    <a:lnTo>
                      <a:pt x="65314" y="0"/>
                    </a:lnTo>
                    <a:lnTo>
                      <a:pt x="0" y="0"/>
                    </a:lnTo>
                  </a:path>
                </a:pathLst>
              </a:custGeom>
              <a:noFill/>
              <a:ln w="28575">
                <a:solidFill>
                  <a:schemeClr val="accent1"/>
                </a:solidFill>
                <a:miter lim="800000"/>
                <a:headEnd/>
                <a:tailEnd/>
              </a:ln>
            </p:spPr>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1800" b="1" i="0" u="none" strike="noStrike" kern="1200" cap="none" spc="0" normalizeH="0" baseline="0" noProof="0" dirty="0">
                  <a:ln>
                    <a:noFill/>
                  </a:ln>
                  <a:solidFill>
                    <a:srgbClr val="FFFFFF"/>
                  </a:solidFill>
                  <a:effectLst/>
                  <a:uLnTx/>
                  <a:uFillTx/>
                  <a:latin typeface="Arial" panose="020B0604020202020204" pitchFamily="34" charset="0"/>
                  <a:ea typeface="MS PGothic" pitchFamily="34" charset="-128"/>
                  <a:cs typeface="Arial" panose="020B0604020202020204" pitchFamily="34" charset="0"/>
                </a:endParaRPr>
              </a:p>
            </p:txBody>
          </p:sp>
        </p:grpSp>
      </p:grpSp>
      <p:grpSp>
        <p:nvGrpSpPr>
          <p:cNvPr id="2" name="Group 1">
            <a:extLst>
              <a:ext uri="{FF2B5EF4-FFF2-40B4-BE49-F238E27FC236}">
                <a16:creationId xmlns:a16="http://schemas.microsoft.com/office/drawing/2014/main" id="{99F5F12B-B473-418D-B9D4-94C705DCA500}"/>
              </a:ext>
            </a:extLst>
          </p:cNvPr>
          <p:cNvGrpSpPr/>
          <p:nvPr/>
        </p:nvGrpSpPr>
        <p:grpSpPr>
          <a:xfrm>
            <a:off x="7512331" y="3565846"/>
            <a:ext cx="4365740" cy="2569895"/>
            <a:chOff x="10305505" y="2745459"/>
            <a:chExt cx="5566997" cy="3854225"/>
          </a:xfrm>
        </p:grpSpPr>
        <p:cxnSp>
          <p:nvCxnSpPr>
            <p:cNvPr id="247" name="Straight Connector 246">
              <a:extLst>
                <a:ext uri="{FF2B5EF4-FFF2-40B4-BE49-F238E27FC236}">
                  <a16:creationId xmlns:a16="http://schemas.microsoft.com/office/drawing/2014/main" id="{90E3EFB5-05D7-4CA9-AA6B-B704EB9587A1}"/>
                </a:ext>
              </a:extLst>
            </p:cNvPr>
            <p:cNvCxnSpPr/>
            <p:nvPr/>
          </p:nvCxnSpPr>
          <p:spPr bwMode="auto">
            <a:xfrm>
              <a:off x="11088461" y="5828668"/>
              <a:ext cx="4581144" cy="0"/>
            </a:xfrm>
            <a:prstGeom prst="line">
              <a:avLst/>
            </a:prstGeom>
            <a:noFill/>
            <a:ln w="28575" cap="flat" cmpd="sng" algn="ctr">
              <a:solidFill>
                <a:schemeClr val="bg1"/>
              </a:solidFill>
              <a:prstDash val="solid"/>
              <a:round/>
              <a:headEnd type="none" w="med" len="med"/>
              <a:tailEnd type="none" w="med" len="med"/>
            </a:ln>
            <a:effectLst/>
          </p:spPr>
        </p:cxnSp>
        <p:cxnSp>
          <p:nvCxnSpPr>
            <p:cNvPr id="248" name="Straight Connector 247">
              <a:extLst>
                <a:ext uri="{FF2B5EF4-FFF2-40B4-BE49-F238E27FC236}">
                  <a16:creationId xmlns:a16="http://schemas.microsoft.com/office/drawing/2014/main" id="{DC35B50B-4999-42DC-A7F1-67CC67A052C0}"/>
                </a:ext>
              </a:extLst>
            </p:cNvPr>
            <p:cNvCxnSpPr>
              <a:cxnSpLocks/>
            </p:cNvCxnSpPr>
            <p:nvPr/>
          </p:nvCxnSpPr>
          <p:spPr bwMode="auto">
            <a:xfrm flipV="1">
              <a:off x="11097605" y="2930124"/>
              <a:ext cx="0" cy="2898544"/>
            </a:xfrm>
            <a:prstGeom prst="line">
              <a:avLst/>
            </a:prstGeom>
            <a:noFill/>
            <a:ln w="28575" cap="flat" cmpd="sng" algn="ctr">
              <a:solidFill>
                <a:schemeClr val="bg1"/>
              </a:solidFill>
              <a:prstDash val="solid"/>
              <a:round/>
              <a:headEnd type="none" w="med" len="med"/>
              <a:tailEnd type="none" w="med" len="med"/>
            </a:ln>
            <a:effectLst/>
          </p:spPr>
        </p:cxnSp>
        <p:cxnSp>
          <p:nvCxnSpPr>
            <p:cNvPr id="249" name="Straight Connector 248">
              <a:extLst>
                <a:ext uri="{FF2B5EF4-FFF2-40B4-BE49-F238E27FC236}">
                  <a16:creationId xmlns:a16="http://schemas.microsoft.com/office/drawing/2014/main" id="{0E5DED91-0A51-41EB-A50D-93FFC24AFBBE}"/>
                </a:ext>
              </a:extLst>
            </p:cNvPr>
            <p:cNvCxnSpPr/>
            <p:nvPr/>
          </p:nvCxnSpPr>
          <p:spPr bwMode="auto">
            <a:xfrm flipH="1">
              <a:off x="11042741" y="2930124"/>
              <a:ext cx="64008" cy="0"/>
            </a:xfrm>
            <a:prstGeom prst="line">
              <a:avLst/>
            </a:prstGeom>
            <a:noFill/>
            <a:ln w="28575" cap="flat" cmpd="sng" algn="ctr">
              <a:solidFill>
                <a:schemeClr val="bg1"/>
              </a:solidFill>
              <a:prstDash val="solid"/>
              <a:round/>
              <a:headEnd type="none" w="med" len="med"/>
              <a:tailEnd type="none" w="med" len="med"/>
            </a:ln>
            <a:effectLst/>
          </p:spPr>
        </p:cxnSp>
        <p:cxnSp>
          <p:nvCxnSpPr>
            <p:cNvPr id="250" name="Straight Connector 249">
              <a:extLst>
                <a:ext uri="{FF2B5EF4-FFF2-40B4-BE49-F238E27FC236}">
                  <a16:creationId xmlns:a16="http://schemas.microsoft.com/office/drawing/2014/main" id="{0331837C-21F1-4F13-A68B-45B11E9D4E7B}"/>
                </a:ext>
              </a:extLst>
            </p:cNvPr>
            <p:cNvCxnSpPr/>
            <p:nvPr/>
          </p:nvCxnSpPr>
          <p:spPr bwMode="auto">
            <a:xfrm flipH="1">
              <a:off x="11042741" y="3509833"/>
              <a:ext cx="64008" cy="0"/>
            </a:xfrm>
            <a:prstGeom prst="line">
              <a:avLst/>
            </a:prstGeom>
            <a:noFill/>
            <a:ln w="28575" cap="flat" cmpd="sng" algn="ctr">
              <a:solidFill>
                <a:schemeClr val="bg1"/>
              </a:solidFill>
              <a:prstDash val="solid"/>
              <a:round/>
              <a:headEnd type="none" w="med" len="med"/>
              <a:tailEnd type="none" w="med" len="med"/>
            </a:ln>
            <a:effectLst/>
          </p:spPr>
        </p:cxnSp>
        <p:cxnSp>
          <p:nvCxnSpPr>
            <p:cNvPr id="251" name="Straight Connector 250">
              <a:extLst>
                <a:ext uri="{FF2B5EF4-FFF2-40B4-BE49-F238E27FC236}">
                  <a16:creationId xmlns:a16="http://schemas.microsoft.com/office/drawing/2014/main" id="{1B5DCC1D-82C3-4D1D-A3C9-554042B3E93B}"/>
                </a:ext>
              </a:extLst>
            </p:cNvPr>
            <p:cNvCxnSpPr/>
            <p:nvPr/>
          </p:nvCxnSpPr>
          <p:spPr bwMode="auto">
            <a:xfrm flipH="1">
              <a:off x="11042741" y="4089542"/>
              <a:ext cx="64008" cy="0"/>
            </a:xfrm>
            <a:prstGeom prst="line">
              <a:avLst/>
            </a:prstGeom>
            <a:noFill/>
            <a:ln w="28575" cap="flat" cmpd="sng" algn="ctr">
              <a:solidFill>
                <a:schemeClr val="bg1"/>
              </a:solidFill>
              <a:prstDash val="solid"/>
              <a:round/>
              <a:headEnd type="none" w="med" len="med"/>
              <a:tailEnd type="none" w="med" len="med"/>
            </a:ln>
            <a:effectLst/>
          </p:spPr>
        </p:cxnSp>
        <p:cxnSp>
          <p:nvCxnSpPr>
            <p:cNvPr id="252" name="Straight Connector 251">
              <a:extLst>
                <a:ext uri="{FF2B5EF4-FFF2-40B4-BE49-F238E27FC236}">
                  <a16:creationId xmlns:a16="http://schemas.microsoft.com/office/drawing/2014/main" id="{38B0A223-DEDF-487F-A996-24FCA53DE40C}"/>
                </a:ext>
              </a:extLst>
            </p:cNvPr>
            <p:cNvCxnSpPr/>
            <p:nvPr/>
          </p:nvCxnSpPr>
          <p:spPr bwMode="auto">
            <a:xfrm flipH="1">
              <a:off x="11042741" y="4669251"/>
              <a:ext cx="64008" cy="0"/>
            </a:xfrm>
            <a:prstGeom prst="line">
              <a:avLst/>
            </a:prstGeom>
            <a:noFill/>
            <a:ln w="28575" cap="flat" cmpd="sng" algn="ctr">
              <a:solidFill>
                <a:schemeClr val="bg1"/>
              </a:solidFill>
              <a:prstDash val="solid"/>
              <a:round/>
              <a:headEnd type="none" w="med" len="med"/>
              <a:tailEnd type="none" w="med" len="med"/>
            </a:ln>
            <a:effectLst/>
          </p:spPr>
        </p:cxnSp>
        <p:cxnSp>
          <p:nvCxnSpPr>
            <p:cNvPr id="253" name="Straight Connector 252">
              <a:extLst>
                <a:ext uri="{FF2B5EF4-FFF2-40B4-BE49-F238E27FC236}">
                  <a16:creationId xmlns:a16="http://schemas.microsoft.com/office/drawing/2014/main" id="{FA26863E-C358-4E7A-83E1-467A968601B2}"/>
                </a:ext>
              </a:extLst>
            </p:cNvPr>
            <p:cNvCxnSpPr/>
            <p:nvPr/>
          </p:nvCxnSpPr>
          <p:spPr bwMode="auto">
            <a:xfrm flipH="1">
              <a:off x="11042741" y="5248960"/>
              <a:ext cx="64008" cy="0"/>
            </a:xfrm>
            <a:prstGeom prst="line">
              <a:avLst/>
            </a:prstGeom>
            <a:noFill/>
            <a:ln w="28575" cap="flat" cmpd="sng" algn="ctr">
              <a:solidFill>
                <a:schemeClr val="bg1"/>
              </a:solidFill>
              <a:prstDash val="solid"/>
              <a:round/>
              <a:headEnd type="none" w="med" len="med"/>
              <a:tailEnd type="none" w="med" len="med"/>
            </a:ln>
            <a:effectLst/>
          </p:spPr>
        </p:cxnSp>
        <p:cxnSp>
          <p:nvCxnSpPr>
            <p:cNvPr id="254" name="Straight Connector 253">
              <a:extLst>
                <a:ext uri="{FF2B5EF4-FFF2-40B4-BE49-F238E27FC236}">
                  <a16:creationId xmlns:a16="http://schemas.microsoft.com/office/drawing/2014/main" id="{5E1ED68B-29FB-4CAE-BB2A-12494FDEAC41}"/>
                </a:ext>
              </a:extLst>
            </p:cNvPr>
            <p:cNvCxnSpPr/>
            <p:nvPr/>
          </p:nvCxnSpPr>
          <p:spPr bwMode="auto">
            <a:xfrm flipH="1">
              <a:off x="11042741" y="5828668"/>
              <a:ext cx="64008" cy="0"/>
            </a:xfrm>
            <a:prstGeom prst="line">
              <a:avLst/>
            </a:prstGeom>
            <a:noFill/>
            <a:ln w="28575" cap="flat" cmpd="sng" algn="ctr">
              <a:solidFill>
                <a:schemeClr val="bg1"/>
              </a:solidFill>
              <a:prstDash val="solid"/>
              <a:round/>
              <a:headEnd type="none" w="med" len="med"/>
              <a:tailEnd type="none" w="med" len="med"/>
            </a:ln>
            <a:effectLst/>
          </p:spPr>
        </p:cxnSp>
        <p:cxnSp>
          <p:nvCxnSpPr>
            <p:cNvPr id="255" name="Straight Connector 254">
              <a:extLst>
                <a:ext uri="{FF2B5EF4-FFF2-40B4-BE49-F238E27FC236}">
                  <a16:creationId xmlns:a16="http://schemas.microsoft.com/office/drawing/2014/main" id="{22A79BE3-F0A2-4691-98E1-1E1767BFFBA9}"/>
                </a:ext>
              </a:extLst>
            </p:cNvPr>
            <p:cNvCxnSpPr/>
            <p:nvPr/>
          </p:nvCxnSpPr>
          <p:spPr bwMode="auto">
            <a:xfrm>
              <a:off x="11097605" y="5828668"/>
              <a:ext cx="0" cy="64008"/>
            </a:xfrm>
            <a:prstGeom prst="line">
              <a:avLst/>
            </a:prstGeom>
            <a:noFill/>
            <a:ln w="28575" cap="flat" cmpd="sng" algn="ctr">
              <a:solidFill>
                <a:schemeClr val="bg1"/>
              </a:solidFill>
              <a:prstDash val="solid"/>
              <a:round/>
              <a:headEnd type="none" w="med" len="med"/>
              <a:tailEnd type="none" w="med" len="med"/>
            </a:ln>
            <a:effectLst/>
          </p:spPr>
        </p:cxnSp>
        <p:cxnSp>
          <p:nvCxnSpPr>
            <p:cNvPr id="256" name="Straight Connector 255">
              <a:extLst>
                <a:ext uri="{FF2B5EF4-FFF2-40B4-BE49-F238E27FC236}">
                  <a16:creationId xmlns:a16="http://schemas.microsoft.com/office/drawing/2014/main" id="{7D6ADD13-08F7-481C-9A8C-CE60DEE53BB8}"/>
                </a:ext>
              </a:extLst>
            </p:cNvPr>
            <p:cNvCxnSpPr/>
            <p:nvPr/>
          </p:nvCxnSpPr>
          <p:spPr bwMode="auto">
            <a:xfrm>
              <a:off x="11604589" y="5828668"/>
              <a:ext cx="0" cy="64008"/>
            </a:xfrm>
            <a:prstGeom prst="line">
              <a:avLst/>
            </a:prstGeom>
            <a:noFill/>
            <a:ln w="28575" cap="flat" cmpd="sng" algn="ctr">
              <a:solidFill>
                <a:schemeClr val="bg1"/>
              </a:solidFill>
              <a:prstDash val="solid"/>
              <a:round/>
              <a:headEnd type="none" w="med" len="med"/>
              <a:tailEnd type="none" w="med" len="med"/>
            </a:ln>
            <a:effectLst/>
          </p:spPr>
        </p:cxnSp>
        <p:cxnSp>
          <p:nvCxnSpPr>
            <p:cNvPr id="257" name="Straight Connector 256">
              <a:extLst>
                <a:ext uri="{FF2B5EF4-FFF2-40B4-BE49-F238E27FC236}">
                  <a16:creationId xmlns:a16="http://schemas.microsoft.com/office/drawing/2014/main" id="{5B03CAD4-7E44-40E4-80D2-4DE6B6D44598}"/>
                </a:ext>
              </a:extLst>
            </p:cNvPr>
            <p:cNvCxnSpPr/>
            <p:nvPr/>
          </p:nvCxnSpPr>
          <p:spPr bwMode="auto">
            <a:xfrm>
              <a:off x="12111573" y="5828668"/>
              <a:ext cx="0" cy="64008"/>
            </a:xfrm>
            <a:prstGeom prst="line">
              <a:avLst/>
            </a:prstGeom>
            <a:noFill/>
            <a:ln w="28575" cap="flat" cmpd="sng" algn="ctr">
              <a:solidFill>
                <a:schemeClr val="bg1"/>
              </a:solidFill>
              <a:prstDash val="solid"/>
              <a:round/>
              <a:headEnd type="none" w="med" len="med"/>
              <a:tailEnd type="none" w="med" len="med"/>
            </a:ln>
            <a:effectLst/>
          </p:spPr>
        </p:cxnSp>
        <p:cxnSp>
          <p:nvCxnSpPr>
            <p:cNvPr id="258" name="Straight Connector 257">
              <a:extLst>
                <a:ext uri="{FF2B5EF4-FFF2-40B4-BE49-F238E27FC236}">
                  <a16:creationId xmlns:a16="http://schemas.microsoft.com/office/drawing/2014/main" id="{65E41288-B4CB-4E14-AF55-517D36AD1F54}"/>
                </a:ext>
              </a:extLst>
            </p:cNvPr>
            <p:cNvCxnSpPr/>
            <p:nvPr/>
          </p:nvCxnSpPr>
          <p:spPr bwMode="auto">
            <a:xfrm>
              <a:off x="12618557" y="5828668"/>
              <a:ext cx="0" cy="64008"/>
            </a:xfrm>
            <a:prstGeom prst="line">
              <a:avLst/>
            </a:prstGeom>
            <a:noFill/>
            <a:ln w="28575" cap="flat" cmpd="sng" algn="ctr">
              <a:solidFill>
                <a:schemeClr val="bg1"/>
              </a:solidFill>
              <a:prstDash val="solid"/>
              <a:round/>
              <a:headEnd type="none" w="med" len="med"/>
              <a:tailEnd type="none" w="med" len="med"/>
            </a:ln>
            <a:effectLst/>
          </p:spPr>
        </p:cxnSp>
        <p:cxnSp>
          <p:nvCxnSpPr>
            <p:cNvPr id="259" name="Straight Connector 258">
              <a:extLst>
                <a:ext uri="{FF2B5EF4-FFF2-40B4-BE49-F238E27FC236}">
                  <a16:creationId xmlns:a16="http://schemas.microsoft.com/office/drawing/2014/main" id="{EDC77DFE-7460-4F02-ABA9-B5D9580D2E0D}"/>
                </a:ext>
              </a:extLst>
            </p:cNvPr>
            <p:cNvCxnSpPr/>
            <p:nvPr/>
          </p:nvCxnSpPr>
          <p:spPr bwMode="auto">
            <a:xfrm>
              <a:off x="13125541" y="5828668"/>
              <a:ext cx="0" cy="64008"/>
            </a:xfrm>
            <a:prstGeom prst="line">
              <a:avLst/>
            </a:prstGeom>
            <a:noFill/>
            <a:ln w="28575" cap="flat" cmpd="sng" algn="ctr">
              <a:solidFill>
                <a:schemeClr val="bg1"/>
              </a:solidFill>
              <a:prstDash val="solid"/>
              <a:round/>
              <a:headEnd type="none" w="med" len="med"/>
              <a:tailEnd type="none" w="med" len="med"/>
            </a:ln>
            <a:effectLst/>
          </p:spPr>
        </p:cxnSp>
        <p:cxnSp>
          <p:nvCxnSpPr>
            <p:cNvPr id="260" name="Straight Connector 259">
              <a:extLst>
                <a:ext uri="{FF2B5EF4-FFF2-40B4-BE49-F238E27FC236}">
                  <a16:creationId xmlns:a16="http://schemas.microsoft.com/office/drawing/2014/main" id="{2054242D-FDD6-42E0-B3E4-DDF80AC89DA9}"/>
                </a:ext>
              </a:extLst>
            </p:cNvPr>
            <p:cNvCxnSpPr/>
            <p:nvPr/>
          </p:nvCxnSpPr>
          <p:spPr bwMode="auto">
            <a:xfrm>
              <a:off x="13632525" y="5828668"/>
              <a:ext cx="0" cy="64008"/>
            </a:xfrm>
            <a:prstGeom prst="line">
              <a:avLst/>
            </a:prstGeom>
            <a:noFill/>
            <a:ln w="28575" cap="flat" cmpd="sng" algn="ctr">
              <a:solidFill>
                <a:schemeClr val="bg1"/>
              </a:solidFill>
              <a:prstDash val="solid"/>
              <a:round/>
              <a:headEnd type="none" w="med" len="med"/>
              <a:tailEnd type="none" w="med" len="med"/>
            </a:ln>
            <a:effectLst/>
          </p:spPr>
        </p:cxnSp>
        <p:cxnSp>
          <p:nvCxnSpPr>
            <p:cNvPr id="261" name="Straight Connector 260">
              <a:extLst>
                <a:ext uri="{FF2B5EF4-FFF2-40B4-BE49-F238E27FC236}">
                  <a16:creationId xmlns:a16="http://schemas.microsoft.com/office/drawing/2014/main" id="{CC90AC0C-424B-4527-A01B-EA8001B91A0A}"/>
                </a:ext>
              </a:extLst>
            </p:cNvPr>
            <p:cNvCxnSpPr/>
            <p:nvPr/>
          </p:nvCxnSpPr>
          <p:spPr bwMode="auto">
            <a:xfrm>
              <a:off x="14139509" y="5828668"/>
              <a:ext cx="0" cy="64008"/>
            </a:xfrm>
            <a:prstGeom prst="line">
              <a:avLst/>
            </a:prstGeom>
            <a:noFill/>
            <a:ln w="28575" cap="flat" cmpd="sng" algn="ctr">
              <a:solidFill>
                <a:schemeClr val="bg1"/>
              </a:solidFill>
              <a:prstDash val="solid"/>
              <a:round/>
              <a:headEnd type="none" w="med" len="med"/>
              <a:tailEnd type="none" w="med" len="med"/>
            </a:ln>
            <a:effectLst/>
          </p:spPr>
        </p:cxnSp>
        <p:cxnSp>
          <p:nvCxnSpPr>
            <p:cNvPr id="262" name="Straight Connector 261">
              <a:extLst>
                <a:ext uri="{FF2B5EF4-FFF2-40B4-BE49-F238E27FC236}">
                  <a16:creationId xmlns:a16="http://schemas.microsoft.com/office/drawing/2014/main" id="{4995BB8A-93B4-4793-AAB5-A506ACE65938}"/>
                </a:ext>
              </a:extLst>
            </p:cNvPr>
            <p:cNvCxnSpPr/>
            <p:nvPr/>
          </p:nvCxnSpPr>
          <p:spPr bwMode="auto">
            <a:xfrm>
              <a:off x="14646493" y="5828668"/>
              <a:ext cx="0" cy="64008"/>
            </a:xfrm>
            <a:prstGeom prst="line">
              <a:avLst/>
            </a:prstGeom>
            <a:noFill/>
            <a:ln w="28575" cap="flat" cmpd="sng" algn="ctr">
              <a:solidFill>
                <a:schemeClr val="bg1"/>
              </a:solidFill>
              <a:prstDash val="solid"/>
              <a:round/>
              <a:headEnd type="none" w="med" len="med"/>
              <a:tailEnd type="none" w="med" len="med"/>
            </a:ln>
            <a:effectLst/>
          </p:spPr>
        </p:cxnSp>
        <p:cxnSp>
          <p:nvCxnSpPr>
            <p:cNvPr id="263" name="Straight Connector 262">
              <a:extLst>
                <a:ext uri="{FF2B5EF4-FFF2-40B4-BE49-F238E27FC236}">
                  <a16:creationId xmlns:a16="http://schemas.microsoft.com/office/drawing/2014/main" id="{06E6CE74-CE33-4991-9A12-F3B404E21093}"/>
                </a:ext>
              </a:extLst>
            </p:cNvPr>
            <p:cNvCxnSpPr/>
            <p:nvPr/>
          </p:nvCxnSpPr>
          <p:spPr bwMode="auto">
            <a:xfrm>
              <a:off x="15153477" y="5828668"/>
              <a:ext cx="0" cy="64008"/>
            </a:xfrm>
            <a:prstGeom prst="line">
              <a:avLst/>
            </a:prstGeom>
            <a:noFill/>
            <a:ln w="28575" cap="flat" cmpd="sng" algn="ctr">
              <a:solidFill>
                <a:schemeClr val="bg1"/>
              </a:solidFill>
              <a:prstDash val="solid"/>
              <a:round/>
              <a:headEnd type="none" w="med" len="med"/>
              <a:tailEnd type="none" w="med" len="med"/>
            </a:ln>
            <a:effectLst/>
          </p:spPr>
        </p:cxnSp>
        <p:cxnSp>
          <p:nvCxnSpPr>
            <p:cNvPr id="264" name="Straight Connector 263">
              <a:extLst>
                <a:ext uri="{FF2B5EF4-FFF2-40B4-BE49-F238E27FC236}">
                  <a16:creationId xmlns:a16="http://schemas.microsoft.com/office/drawing/2014/main" id="{B556C33B-D49D-45C8-A336-156BCCE5571B}"/>
                </a:ext>
              </a:extLst>
            </p:cNvPr>
            <p:cNvCxnSpPr/>
            <p:nvPr/>
          </p:nvCxnSpPr>
          <p:spPr bwMode="auto">
            <a:xfrm>
              <a:off x="15660461" y="5828668"/>
              <a:ext cx="0" cy="64008"/>
            </a:xfrm>
            <a:prstGeom prst="line">
              <a:avLst/>
            </a:prstGeom>
            <a:noFill/>
            <a:ln w="28575" cap="flat" cmpd="sng" algn="ctr">
              <a:solidFill>
                <a:schemeClr val="bg1"/>
              </a:solidFill>
              <a:prstDash val="solid"/>
              <a:round/>
              <a:headEnd type="none" w="med" len="med"/>
              <a:tailEnd type="none" w="med" len="med"/>
            </a:ln>
            <a:effectLst/>
          </p:spPr>
        </p:cxnSp>
        <p:sp>
          <p:nvSpPr>
            <p:cNvPr id="265" name="TextBox 264">
              <a:extLst>
                <a:ext uri="{FF2B5EF4-FFF2-40B4-BE49-F238E27FC236}">
                  <a16:creationId xmlns:a16="http://schemas.microsoft.com/office/drawing/2014/main" id="{0E452CED-747A-4709-9318-CCDAF0DD28A1}"/>
                </a:ext>
              </a:extLst>
            </p:cNvPr>
            <p:cNvSpPr txBox="1"/>
            <p:nvPr/>
          </p:nvSpPr>
          <p:spPr bwMode="auto">
            <a:xfrm>
              <a:off x="11031213" y="6091934"/>
              <a:ext cx="4623795" cy="507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0" fontAlgn="base" latinLnBrk="0" hangingPunct="0">
                <a:lnSpc>
                  <a:spcPct val="100000"/>
                </a:lnSpc>
                <a:spcBef>
                  <a:spcPct val="50000"/>
                </a:spcBef>
                <a:spcAft>
                  <a:spcPct val="0"/>
                </a:spcAft>
                <a:buClrTx/>
                <a:buSzTx/>
                <a:buFontTx/>
                <a:buNone/>
                <a:tabLst/>
                <a:defRPr/>
              </a:pPr>
              <a:r>
                <a:rPr kumimoji="0" lang="en-US" sz="1600" b="1" i="0" u="none" strike="noStrike" kern="1200" cap="none" spc="0" normalizeH="0" baseline="0" noProof="0" dirty="0">
                  <a:ln>
                    <a:noFill/>
                  </a:ln>
                  <a:solidFill>
                    <a:srgbClr val="000000"/>
                  </a:solidFill>
                  <a:effectLst/>
                  <a:uLnTx/>
                  <a:uFillTx/>
                  <a:latin typeface="Calibri" panose="020F0502020204030204" pitchFamily="34" charset="0"/>
                  <a:ea typeface="MS PGothic" pitchFamily="34" charset="-128"/>
                  <a:cs typeface="Arial" panose="020B0604020202020204" pitchFamily="34" charset="0"/>
                </a:rPr>
                <a:t>Mo</a:t>
              </a:r>
              <a:endParaRPr kumimoji="0" lang="en-US" sz="1800" b="1" i="0" u="none" strike="noStrike" kern="1200" cap="none" spc="0" normalizeH="0" baseline="0" noProof="0" dirty="0">
                <a:ln>
                  <a:noFill/>
                </a:ln>
                <a:solidFill>
                  <a:srgbClr val="000000"/>
                </a:solidFill>
                <a:effectLst/>
                <a:uLnTx/>
                <a:uFillTx/>
                <a:latin typeface="Calibri" panose="020F0502020204030204" pitchFamily="34" charset="0"/>
                <a:ea typeface="MS PGothic" pitchFamily="34" charset="-128"/>
                <a:cs typeface="Arial" panose="020B0604020202020204" pitchFamily="34" charset="0"/>
              </a:endParaRPr>
            </a:p>
          </p:txBody>
        </p:sp>
        <p:sp>
          <p:nvSpPr>
            <p:cNvPr id="266" name="TextBox 265">
              <a:extLst>
                <a:ext uri="{FF2B5EF4-FFF2-40B4-BE49-F238E27FC236}">
                  <a16:creationId xmlns:a16="http://schemas.microsoft.com/office/drawing/2014/main" id="{3A2CB2CA-2F05-416B-895A-19517C7B1667}"/>
                </a:ext>
              </a:extLst>
            </p:cNvPr>
            <p:cNvSpPr txBox="1"/>
            <p:nvPr/>
          </p:nvSpPr>
          <p:spPr bwMode="auto">
            <a:xfrm>
              <a:off x="10893899" y="5846955"/>
              <a:ext cx="42570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0" fontAlgn="base" latinLnBrk="0" hangingPunct="0">
                <a:lnSpc>
                  <a:spcPct val="100000"/>
                </a:lnSpc>
                <a:spcBef>
                  <a:spcPct val="50000"/>
                </a:spcBef>
                <a:spcAft>
                  <a:spcPct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S PGothic" pitchFamily="34" charset="-128"/>
                  <a:cs typeface="Arial" panose="020B0604020202020204" pitchFamily="34" charset="0"/>
                </a:rPr>
                <a:t>0</a:t>
              </a:r>
            </a:p>
          </p:txBody>
        </p:sp>
        <p:sp>
          <p:nvSpPr>
            <p:cNvPr id="267" name="TextBox 266">
              <a:extLst>
                <a:ext uri="{FF2B5EF4-FFF2-40B4-BE49-F238E27FC236}">
                  <a16:creationId xmlns:a16="http://schemas.microsoft.com/office/drawing/2014/main" id="{5CB46E60-1971-4554-BADE-FB035A385A80}"/>
                </a:ext>
              </a:extLst>
            </p:cNvPr>
            <p:cNvSpPr txBox="1"/>
            <p:nvPr/>
          </p:nvSpPr>
          <p:spPr bwMode="auto">
            <a:xfrm>
              <a:off x="11399777" y="5846955"/>
              <a:ext cx="42570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0" fontAlgn="base" latinLnBrk="0" hangingPunct="0">
                <a:lnSpc>
                  <a:spcPct val="100000"/>
                </a:lnSpc>
                <a:spcBef>
                  <a:spcPct val="50000"/>
                </a:spcBef>
                <a:spcAft>
                  <a:spcPct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S PGothic" pitchFamily="34" charset="-128"/>
                  <a:cs typeface="Arial" panose="020B0604020202020204" pitchFamily="34" charset="0"/>
                </a:rPr>
                <a:t>3</a:t>
              </a:r>
            </a:p>
          </p:txBody>
        </p:sp>
        <p:sp>
          <p:nvSpPr>
            <p:cNvPr id="268" name="TextBox 267">
              <a:extLst>
                <a:ext uri="{FF2B5EF4-FFF2-40B4-BE49-F238E27FC236}">
                  <a16:creationId xmlns:a16="http://schemas.microsoft.com/office/drawing/2014/main" id="{08444C73-CCD2-434C-B356-E8F31429D2E1}"/>
                </a:ext>
              </a:extLst>
            </p:cNvPr>
            <p:cNvSpPr txBox="1"/>
            <p:nvPr/>
          </p:nvSpPr>
          <p:spPr bwMode="auto">
            <a:xfrm>
              <a:off x="11905655" y="5846955"/>
              <a:ext cx="42570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0" fontAlgn="base" latinLnBrk="0" hangingPunct="0">
                <a:lnSpc>
                  <a:spcPct val="100000"/>
                </a:lnSpc>
                <a:spcBef>
                  <a:spcPct val="50000"/>
                </a:spcBef>
                <a:spcAft>
                  <a:spcPct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S PGothic" pitchFamily="34" charset="-128"/>
                  <a:cs typeface="Arial" panose="020B0604020202020204" pitchFamily="34" charset="0"/>
                </a:rPr>
                <a:t>6</a:t>
              </a:r>
            </a:p>
          </p:txBody>
        </p:sp>
        <p:sp>
          <p:nvSpPr>
            <p:cNvPr id="269" name="TextBox 268">
              <a:extLst>
                <a:ext uri="{FF2B5EF4-FFF2-40B4-BE49-F238E27FC236}">
                  <a16:creationId xmlns:a16="http://schemas.microsoft.com/office/drawing/2014/main" id="{F78645F2-6629-4C1B-864E-8871DF98305C}"/>
                </a:ext>
              </a:extLst>
            </p:cNvPr>
            <p:cNvSpPr txBox="1"/>
            <p:nvPr/>
          </p:nvSpPr>
          <p:spPr bwMode="auto">
            <a:xfrm>
              <a:off x="12411533" y="5846955"/>
              <a:ext cx="42570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0" fontAlgn="base" latinLnBrk="0" hangingPunct="0">
                <a:lnSpc>
                  <a:spcPct val="100000"/>
                </a:lnSpc>
                <a:spcBef>
                  <a:spcPct val="50000"/>
                </a:spcBef>
                <a:spcAft>
                  <a:spcPct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S PGothic" pitchFamily="34" charset="-128"/>
                  <a:cs typeface="Arial" panose="020B0604020202020204" pitchFamily="34" charset="0"/>
                </a:rPr>
                <a:t>9</a:t>
              </a:r>
            </a:p>
          </p:txBody>
        </p:sp>
        <p:sp>
          <p:nvSpPr>
            <p:cNvPr id="270" name="TextBox 269">
              <a:extLst>
                <a:ext uri="{FF2B5EF4-FFF2-40B4-BE49-F238E27FC236}">
                  <a16:creationId xmlns:a16="http://schemas.microsoft.com/office/drawing/2014/main" id="{071F6C54-6F20-4660-A4CD-DB0089F26C4A}"/>
                </a:ext>
              </a:extLst>
            </p:cNvPr>
            <p:cNvSpPr txBox="1"/>
            <p:nvPr/>
          </p:nvSpPr>
          <p:spPr bwMode="auto">
            <a:xfrm>
              <a:off x="12869829" y="5846954"/>
              <a:ext cx="473283" cy="4615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0" fontAlgn="base" latinLnBrk="0" hangingPunct="0">
                <a:lnSpc>
                  <a:spcPct val="100000"/>
                </a:lnSpc>
                <a:spcBef>
                  <a:spcPct val="50000"/>
                </a:spcBef>
                <a:spcAft>
                  <a:spcPct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S PGothic" pitchFamily="34" charset="-128"/>
                  <a:cs typeface="Arial" panose="020B0604020202020204" pitchFamily="34" charset="0"/>
                </a:rPr>
                <a:t>12</a:t>
              </a:r>
            </a:p>
          </p:txBody>
        </p:sp>
        <p:sp>
          <p:nvSpPr>
            <p:cNvPr id="271" name="TextBox 270">
              <a:extLst>
                <a:ext uri="{FF2B5EF4-FFF2-40B4-BE49-F238E27FC236}">
                  <a16:creationId xmlns:a16="http://schemas.microsoft.com/office/drawing/2014/main" id="{1C4E62A2-B2DA-4756-871F-97F6A1F5BA84}"/>
                </a:ext>
              </a:extLst>
            </p:cNvPr>
            <p:cNvSpPr txBox="1"/>
            <p:nvPr/>
          </p:nvSpPr>
          <p:spPr bwMode="auto">
            <a:xfrm>
              <a:off x="13371889" y="5846956"/>
              <a:ext cx="477101" cy="4615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0" fontAlgn="base" latinLnBrk="0" hangingPunct="0">
                <a:lnSpc>
                  <a:spcPct val="100000"/>
                </a:lnSpc>
                <a:spcBef>
                  <a:spcPct val="50000"/>
                </a:spcBef>
                <a:spcAft>
                  <a:spcPct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S PGothic" pitchFamily="34" charset="-128"/>
                  <a:cs typeface="Arial" panose="020B0604020202020204" pitchFamily="34" charset="0"/>
                </a:rPr>
                <a:t>15</a:t>
              </a:r>
            </a:p>
          </p:txBody>
        </p:sp>
        <p:sp>
          <p:nvSpPr>
            <p:cNvPr id="272" name="TextBox 271">
              <a:extLst>
                <a:ext uri="{FF2B5EF4-FFF2-40B4-BE49-F238E27FC236}">
                  <a16:creationId xmlns:a16="http://schemas.microsoft.com/office/drawing/2014/main" id="{0205E78A-887A-4B52-962B-18128F517C86}"/>
                </a:ext>
              </a:extLst>
            </p:cNvPr>
            <p:cNvSpPr txBox="1"/>
            <p:nvPr/>
          </p:nvSpPr>
          <p:spPr bwMode="auto">
            <a:xfrm>
              <a:off x="13856129" y="5846956"/>
              <a:ext cx="498738" cy="4615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0" fontAlgn="base" latinLnBrk="0" hangingPunct="0">
                <a:lnSpc>
                  <a:spcPct val="100000"/>
                </a:lnSpc>
                <a:spcBef>
                  <a:spcPct val="50000"/>
                </a:spcBef>
                <a:spcAft>
                  <a:spcPct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S PGothic" pitchFamily="34" charset="-128"/>
                  <a:cs typeface="Arial" panose="020B0604020202020204" pitchFamily="34" charset="0"/>
                </a:rPr>
                <a:t>18</a:t>
              </a:r>
            </a:p>
          </p:txBody>
        </p:sp>
        <p:sp>
          <p:nvSpPr>
            <p:cNvPr id="273" name="TextBox 272">
              <a:extLst>
                <a:ext uri="{FF2B5EF4-FFF2-40B4-BE49-F238E27FC236}">
                  <a16:creationId xmlns:a16="http://schemas.microsoft.com/office/drawing/2014/main" id="{2BF696A8-6DEE-4135-94AC-3BDADD911206}"/>
                </a:ext>
              </a:extLst>
            </p:cNvPr>
            <p:cNvSpPr txBox="1"/>
            <p:nvPr/>
          </p:nvSpPr>
          <p:spPr bwMode="auto">
            <a:xfrm>
              <a:off x="14390604" y="5846954"/>
              <a:ext cx="504773" cy="4615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0" fontAlgn="base" latinLnBrk="0" hangingPunct="0">
                <a:lnSpc>
                  <a:spcPct val="100000"/>
                </a:lnSpc>
                <a:spcBef>
                  <a:spcPct val="50000"/>
                </a:spcBef>
                <a:spcAft>
                  <a:spcPct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S PGothic" pitchFamily="34" charset="-128"/>
                  <a:cs typeface="Arial" panose="020B0604020202020204" pitchFamily="34" charset="0"/>
                </a:rPr>
                <a:t>21</a:t>
              </a:r>
            </a:p>
          </p:txBody>
        </p:sp>
        <p:sp>
          <p:nvSpPr>
            <p:cNvPr id="274" name="TextBox 273">
              <a:extLst>
                <a:ext uri="{FF2B5EF4-FFF2-40B4-BE49-F238E27FC236}">
                  <a16:creationId xmlns:a16="http://schemas.microsoft.com/office/drawing/2014/main" id="{D2B9782C-C3B5-4FC9-BD29-76D8A47BCC87}"/>
                </a:ext>
              </a:extLst>
            </p:cNvPr>
            <p:cNvSpPr txBox="1"/>
            <p:nvPr/>
          </p:nvSpPr>
          <p:spPr bwMode="auto">
            <a:xfrm>
              <a:off x="14902384" y="5846956"/>
              <a:ext cx="464239" cy="4615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0" fontAlgn="base" latinLnBrk="0" hangingPunct="0">
                <a:lnSpc>
                  <a:spcPct val="100000"/>
                </a:lnSpc>
                <a:spcBef>
                  <a:spcPct val="50000"/>
                </a:spcBef>
                <a:spcAft>
                  <a:spcPct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S PGothic" pitchFamily="34" charset="-128"/>
                  <a:cs typeface="Arial" panose="020B0604020202020204" pitchFamily="34" charset="0"/>
                </a:rPr>
                <a:t>24</a:t>
              </a:r>
            </a:p>
          </p:txBody>
        </p:sp>
        <p:sp>
          <p:nvSpPr>
            <p:cNvPr id="275" name="TextBox 274">
              <a:extLst>
                <a:ext uri="{FF2B5EF4-FFF2-40B4-BE49-F238E27FC236}">
                  <a16:creationId xmlns:a16="http://schemas.microsoft.com/office/drawing/2014/main" id="{18CDD684-BA2D-4D92-ADA1-7A7C97AA57AF}"/>
                </a:ext>
              </a:extLst>
            </p:cNvPr>
            <p:cNvSpPr txBox="1"/>
            <p:nvPr/>
          </p:nvSpPr>
          <p:spPr bwMode="auto">
            <a:xfrm>
              <a:off x="15373631" y="5846956"/>
              <a:ext cx="498871" cy="4615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0" fontAlgn="base" latinLnBrk="0" hangingPunct="0">
                <a:lnSpc>
                  <a:spcPct val="100000"/>
                </a:lnSpc>
                <a:spcBef>
                  <a:spcPct val="50000"/>
                </a:spcBef>
                <a:spcAft>
                  <a:spcPct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S PGothic" pitchFamily="34" charset="-128"/>
                  <a:cs typeface="Arial" panose="020B0604020202020204" pitchFamily="34" charset="0"/>
                </a:rPr>
                <a:t>27</a:t>
              </a:r>
            </a:p>
          </p:txBody>
        </p:sp>
        <p:sp>
          <p:nvSpPr>
            <p:cNvPr id="276" name="TextBox 275">
              <a:extLst>
                <a:ext uri="{FF2B5EF4-FFF2-40B4-BE49-F238E27FC236}">
                  <a16:creationId xmlns:a16="http://schemas.microsoft.com/office/drawing/2014/main" id="{9A9C507D-0A61-4513-BF73-5EA56A576060}"/>
                </a:ext>
              </a:extLst>
            </p:cNvPr>
            <p:cNvSpPr txBox="1"/>
            <p:nvPr/>
          </p:nvSpPr>
          <p:spPr bwMode="auto">
            <a:xfrm rot="16200000">
              <a:off x="9010177" y="4213075"/>
              <a:ext cx="2929209"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0" fontAlgn="base" latinLnBrk="0" hangingPunct="0">
                <a:lnSpc>
                  <a:spcPct val="100000"/>
                </a:lnSpc>
                <a:spcBef>
                  <a:spcPct val="50000"/>
                </a:spcBef>
                <a:spcAft>
                  <a:spcPct val="0"/>
                </a:spcAft>
                <a:buClrTx/>
                <a:buSzTx/>
                <a:buFontTx/>
                <a:buNone/>
                <a:tabLst/>
                <a:defRPr/>
              </a:pPr>
              <a:r>
                <a:rPr kumimoji="0" lang="en-US" sz="1600" b="1" i="0" u="none" strike="noStrike" kern="1200" cap="none" spc="0" normalizeH="0" baseline="0" noProof="0" dirty="0">
                  <a:ln>
                    <a:noFill/>
                  </a:ln>
                  <a:solidFill>
                    <a:srgbClr val="000000"/>
                  </a:solidFill>
                  <a:effectLst/>
                  <a:uLnTx/>
                  <a:uFillTx/>
                  <a:latin typeface="Calibri" panose="020F0502020204030204" pitchFamily="34" charset="0"/>
                  <a:ea typeface="MS PGothic" pitchFamily="34" charset="-128"/>
                  <a:cs typeface="Arial" panose="020B0604020202020204" pitchFamily="34" charset="0"/>
                </a:rPr>
                <a:t>OS (%)</a:t>
              </a:r>
            </a:p>
          </p:txBody>
        </p:sp>
        <p:sp>
          <p:nvSpPr>
            <p:cNvPr id="277" name="TextBox 276">
              <a:extLst>
                <a:ext uri="{FF2B5EF4-FFF2-40B4-BE49-F238E27FC236}">
                  <a16:creationId xmlns:a16="http://schemas.microsoft.com/office/drawing/2014/main" id="{CA9C586D-93CA-42FA-9EDF-DA9528C8F691}"/>
                </a:ext>
              </a:extLst>
            </p:cNvPr>
            <p:cNvSpPr txBox="1"/>
            <p:nvPr/>
          </p:nvSpPr>
          <p:spPr bwMode="auto">
            <a:xfrm>
              <a:off x="10409480" y="2745459"/>
              <a:ext cx="682743"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r" defTabSz="914400" rtl="0" eaLnBrk="0" fontAlgn="base" latinLnBrk="0" hangingPunct="0">
                <a:lnSpc>
                  <a:spcPct val="100000"/>
                </a:lnSpc>
                <a:spcBef>
                  <a:spcPct val="50000"/>
                </a:spcBef>
                <a:spcAft>
                  <a:spcPct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S PGothic" pitchFamily="34" charset="-128"/>
                  <a:cs typeface="Arial" panose="020B0604020202020204" pitchFamily="34" charset="0"/>
                </a:rPr>
                <a:t>100</a:t>
              </a:r>
            </a:p>
          </p:txBody>
        </p:sp>
        <p:sp>
          <p:nvSpPr>
            <p:cNvPr id="278" name="TextBox 277">
              <a:extLst>
                <a:ext uri="{FF2B5EF4-FFF2-40B4-BE49-F238E27FC236}">
                  <a16:creationId xmlns:a16="http://schemas.microsoft.com/office/drawing/2014/main" id="{173FCC8E-BDCC-4F4D-B757-E55F19C4B0E6}"/>
                </a:ext>
              </a:extLst>
            </p:cNvPr>
            <p:cNvSpPr txBox="1"/>
            <p:nvPr/>
          </p:nvSpPr>
          <p:spPr bwMode="auto">
            <a:xfrm>
              <a:off x="10409480" y="3324750"/>
              <a:ext cx="682743"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r" defTabSz="914400" rtl="0" eaLnBrk="0" fontAlgn="base" latinLnBrk="0" hangingPunct="0">
                <a:lnSpc>
                  <a:spcPct val="100000"/>
                </a:lnSpc>
                <a:spcBef>
                  <a:spcPct val="50000"/>
                </a:spcBef>
                <a:spcAft>
                  <a:spcPct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S PGothic" pitchFamily="34" charset="-128"/>
                  <a:cs typeface="Arial" panose="020B0604020202020204" pitchFamily="34" charset="0"/>
                </a:rPr>
                <a:t>80</a:t>
              </a:r>
            </a:p>
          </p:txBody>
        </p:sp>
        <p:sp>
          <p:nvSpPr>
            <p:cNvPr id="279" name="TextBox 278">
              <a:extLst>
                <a:ext uri="{FF2B5EF4-FFF2-40B4-BE49-F238E27FC236}">
                  <a16:creationId xmlns:a16="http://schemas.microsoft.com/office/drawing/2014/main" id="{BAAE80D0-5719-4590-B260-48161782CD74}"/>
                </a:ext>
              </a:extLst>
            </p:cNvPr>
            <p:cNvSpPr txBox="1"/>
            <p:nvPr/>
          </p:nvSpPr>
          <p:spPr bwMode="auto">
            <a:xfrm>
              <a:off x="10409480" y="3904041"/>
              <a:ext cx="682743"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r" defTabSz="914400" rtl="0" eaLnBrk="0" fontAlgn="base" latinLnBrk="0" hangingPunct="0">
                <a:lnSpc>
                  <a:spcPct val="100000"/>
                </a:lnSpc>
                <a:spcBef>
                  <a:spcPct val="50000"/>
                </a:spcBef>
                <a:spcAft>
                  <a:spcPct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S PGothic" pitchFamily="34" charset="-128"/>
                  <a:cs typeface="Arial" panose="020B0604020202020204" pitchFamily="34" charset="0"/>
                </a:rPr>
                <a:t>60</a:t>
              </a:r>
            </a:p>
          </p:txBody>
        </p:sp>
        <p:sp>
          <p:nvSpPr>
            <p:cNvPr id="280" name="TextBox 279">
              <a:extLst>
                <a:ext uri="{FF2B5EF4-FFF2-40B4-BE49-F238E27FC236}">
                  <a16:creationId xmlns:a16="http://schemas.microsoft.com/office/drawing/2014/main" id="{3F13CD66-214D-4B99-8400-6FE40D22AC58}"/>
                </a:ext>
              </a:extLst>
            </p:cNvPr>
            <p:cNvSpPr txBox="1"/>
            <p:nvPr/>
          </p:nvSpPr>
          <p:spPr bwMode="auto">
            <a:xfrm>
              <a:off x="10409480" y="4483332"/>
              <a:ext cx="682743"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r" defTabSz="914400" rtl="0" eaLnBrk="0" fontAlgn="base" latinLnBrk="0" hangingPunct="0">
                <a:lnSpc>
                  <a:spcPct val="100000"/>
                </a:lnSpc>
                <a:spcBef>
                  <a:spcPct val="50000"/>
                </a:spcBef>
                <a:spcAft>
                  <a:spcPct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S PGothic" pitchFamily="34" charset="-128"/>
                  <a:cs typeface="Arial" panose="020B0604020202020204" pitchFamily="34" charset="0"/>
                </a:rPr>
                <a:t>40</a:t>
              </a:r>
            </a:p>
          </p:txBody>
        </p:sp>
        <p:sp>
          <p:nvSpPr>
            <p:cNvPr id="281" name="TextBox 280">
              <a:extLst>
                <a:ext uri="{FF2B5EF4-FFF2-40B4-BE49-F238E27FC236}">
                  <a16:creationId xmlns:a16="http://schemas.microsoft.com/office/drawing/2014/main" id="{47CDD786-D492-4A35-9708-88CF68F1CD5D}"/>
                </a:ext>
              </a:extLst>
            </p:cNvPr>
            <p:cNvSpPr txBox="1"/>
            <p:nvPr/>
          </p:nvSpPr>
          <p:spPr bwMode="auto">
            <a:xfrm>
              <a:off x="10409480" y="5062623"/>
              <a:ext cx="682743"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r" defTabSz="914400" rtl="0" eaLnBrk="0" fontAlgn="base" latinLnBrk="0" hangingPunct="0">
                <a:lnSpc>
                  <a:spcPct val="100000"/>
                </a:lnSpc>
                <a:spcBef>
                  <a:spcPct val="50000"/>
                </a:spcBef>
                <a:spcAft>
                  <a:spcPct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S PGothic" pitchFamily="34" charset="-128"/>
                  <a:cs typeface="Arial" panose="020B0604020202020204" pitchFamily="34" charset="0"/>
                </a:rPr>
                <a:t>20</a:t>
              </a:r>
            </a:p>
          </p:txBody>
        </p:sp>
        <p:sp>
          <p:nvSpPr>
            <p:cNvPr id="282" name="TextBox 281">
              <a:extLst>
                <a:ext uri="{FF2B5EF4-FFF2-40B4-BE49-F238E27FC236}">
                  <a16:creationId xmlns:a16="http://schemas.microsoft.com/office/drawing/2014/main" id="{BA825CA8-22CD-44C6-9820-96B6A4AB6263}"/>
                </a:ext>
              </a:extLst>
            </p:cNvPr>
            <p:cNvSpPr txBox="1"/>
            <p:nvPr/>
          </p:nvSpPr>
          <p:spPr bwMode="auto">
            <a:xfrm>
              <a:off x="10409480" y="5641912"/>
              <a:ext cx="682743"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r" defTabSz="914400" rtl="0" eaLnBrk="0" fontAlgn="base" latinLnBrk="0" hangingPunct="0">
                <a:lnSpc>
                  <a:spcPct val="100000"/>
                </a:lnSpc>
                <a:spcBef>
                  <a:spcPct val="50000"/>
                </a:spcBef>
                <a:spcAft>
                  <a:spcPct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S PGothic" pitchFamily="34" charset="-128"/>
                  <a:cs typeface="Arial" panose="020B0604020202020204" pitchFamily="34" charset="0"/>
                </a:rPr>
                <a:t>0</a:t>
              </a:r>
            </a:p>
          </p:txBody>
        </p:sp>
        <p:grpSp>
          <p:nvGrpSpPr>
            <p:cNvPr id="283" name="Group 282">
              <a:extLst>
                <a:ext uri="{FF2B5EF4-FFF2-40B4-BE49-F238E27FC236}">
                  <a16:creationId xmlns:a16="http://schemas.microsoft.com/office/drawing/2014/main" id="{763C67CE-C049-4AF0-81EA-19175ED715A7}"/>
                </a:ext>
              </a:extLst>
            </p:cNvPr>
            <p:cNvGrpSpPr/>
            <p:nvPr/>
          </p:nvGrpSpPr>
          <p:grpSpPr>
            <a:xfrm>
              <a:off x="11093414" y="2928306"/>
              <a:ext cx="4591050" cy="2705795"/>
              <a:chOff x="1266825" y="2281238"/>
              <a:chExt cx="4591050" cy="2705795"/>
            </a:xfrm>
          </p:grpSpPr>
          <p:grpSp>
            <p:nvGrpSpPr>
              <p:cNvPr id="284" name="Group 283">
                <a:extLst>
                  <a:ext uri="{FF2B5EF4-FFF2-40B4-BE49-F238E27FC236}">
                    <a16:creationId xmlns:a16="http://schemas.microsoft.com/office/drawing/2014/main" id="{6FF45449-61F3-464A-A6C1-9A5B6D2B9E27}"/>
                  </a:ext>
                </a:extLst>
              </p:cNvPr>
              <p:cNvGrpSpPr/>
              <p:nvPr/>
            </p:nvGrpSpPr>
            <p:grpSpPr>
              <a:xfrm>
                <a:off x="1266825" y="2281238"/>
                <a:ext cx="4591050" cy="2667000"/>
                <a:chOff x="1266825" y="2281238"/>
                <a:chExt cx="4591050" cy="2667000"/>
              </a:xfrm>
            </p:grpSpPr>
            <p:sp>
              <p:nvSpPr>
                <p:cNvPr id="324" name="Freeform: Shape 323">
                  <a:extLst>
                    <a:ext uri="{FF2B5EF4-FFF2-40B4-BE49-F238E27FC236}">
                      <a16:creationId xmlns:a16="http://schemas.microsoft.com/office/drawing/2014/main" id="{4DE20863-AC16-41E6-A2C8-6F1A40D216FD}"/>
                    </a:ext>
                  </a:extLst>
                </p:cNvPr>
                <p:cNvSpPr/>
                <p:nvPr/>
              </p:nvSpPr>
              <p:spPr bwMode="auto">
                <a:xfrm>
                  <a:off x="3300413" y="4100513"/>
                  <a:ext cx="2557462" cy="847725"/>
                </a:xfrm>
                <a:custGeom>
                  <a:avLst/>
                  <a:gdLst>
                    <a:gd name="connsiteX0" fmla="*/ 2557462 w 2557462"/>
                    <a:gd name="connsiteY0" fmla="*/ 847725 h 847725"/>
                    <a:gd name="connsiteX1" fmla="*/ 2062162 w 2557462"/>
                    <a:gd name="connsiteY1" fmla="*/ 847725 h 847725"/>
                    <a:gd name="connsiteX2" fmla="*/ 2062162 w 2557462"/>
                    <a:gd name="connsiteY2" fmla="*/ 785812 h 847725"/>
                    <a:gd name="connsiteX3" fmla="*/ 2000250 w 2557462"/>
                    <a:gd name="connsiteY3" fmla="*/ 785812 h 847725"/>
                    <a:gd name="connsiteX4" fmla="*/ 2000250 w 2557462"/>
                    <a:gd name="connsiteY4" fmla="*/ 704850 h 847725"/>
                    <a:gd name="connsiteX5" fmla="*/ 1790700 w 2557462"/>
                    <a:gd name="connsiteY5" fmla="*/ 704850 h 847725"/>
                    <a:gd name="connsiteX6" fmla="*/ 1790700 w 2557462"/>
                    <a:gd name="connsiteY6" fmla="*/ 657225 h 847725"/>
                    <a:gd name="connsiteX7" fmla="*/ 1676400 w 2557462"/>
                    <a:gd name="connsiteY7" fmla="*/ 657225 h 847725"/>
                    <a:gd name="connsiteX8" fmla="*/ 1676400 w 2557462"/>
                    <a:gd name="connsiteY8" fmla="*/ 571500 h 847725"/>
                    <a:gd name="connsiteX9" fmla="*/ 1547812 w 2557462"/>
                    <a:gd name="connsiteY9" fmla="*/ 571500 h 847725"/>
                    <a:gd name="connsiteX10" fmla="*/ 1547812 w 2557462"/>
                    <a:gd name="connsiteY10" fmla="*/ 538162 h 847725"/>
                    <a:gd name="connsiteX11" fmla="*/ 1447800 w 2557462"/>
                    <a:gd name="connsiteY11" fmla="*/ 538162 h 847725"/>
                    <a:gd name="connsiteX12" fmla="*/ 1447800 w 2557462"/>
                    <a:gd name="connsiteY12" fmla="*/ 509587 h 847725"/>
                    <a:gd name="connsiteX13" fmla="*/ 1419225 w 2557462"/>
                    <a:gd name="connsiteY13" fmla="*/ 509587 h 847725"/>
                    <a:gd name="connsiteX14" fmla="*/ 1419225 w 2557462"/>
                    <a:gd name="connsiteY14" fmla="*/ 476250 h 847725"/>
                    <a:gd name="connsiteX15" fmla="*/ 1333500 w 2557462"/>
                    <a:gd name="connsiteY15" fmla="*/ 476250 h 847725"/>
                    <a:gd name="connsiteX16" fmla="*/ 1333500 w 2557462"/>
                    <a:gd name="connsiteY16" fmla="*/ 438150 h 847725"/>
                    <a:gd name="connsiteX17" fmla="*/ 1190625 w 2557462"/>
                    <a:gd name="connsiteY17" fmla="*/ 438150 h 847725"/>
                    <a:gd name="connsiteX18" fmla="*/ 1190625 w 2557462"/>
                    <a:gd name="connsiteY18" fmla="*/ 385762 h 847725"/>
                    <a:gd name="connsiteX19" fmla="*/ 1047750 w 2557462"/>
                    <a:gd name="connsiteY19" fmla="*/ 385762 h 847725"/>
                    <a:gd name="connsiteX20" fmla="*/ 1047750 w 2557462"/>
                    <a:gd name="connsiteY20" fmla="*/ 357187 h 847725"/>
                    <a:gd name="connsiteX21" fmla="*/ 885825 w 2557462"/>
                    <a:gd name="connsiteY21" fmla="*/ 357187 h 847725"/>
                    <a:gd name="connsiteX22" fmla="*/ 885825 w 2557462"/>
                    <a:gd name="connsiteY22" fmla="*/ 357187 h 847725"/>
                    <a:gd name="connsiteX23" fmla="*/ 885825 w 2557462"/>
                    <a:gd name="connsiteY23" fmla="*/ 333375 h 847725"/>
                    <a:gd name="connsiteX24" fmla="*/ 819150 w 2557462"/>
                    <a:gd name="connsiteY24" fmla="*/ 333375 h 847725"/>
                    <a:gd name="connsiteX25" fmla="*/ 819150 w 2557462"/>
                    <a:gd name="connsiteY25" fmla="*/ 309562 h 847725"/>
                    <a:gd name="connsiteX26" fmla="*/ 742950 w 2557462"/>
                    <a:gd name="connsiteY26" fmla="*/ 309562 h 847725"/>
                    <a:gd name="connsiteX27" fmla="*/ 742950 w 2557462"/>
                    <a:gd name="connsiteY27" fmla="*/ 266700 h 847725"/>
                    <a:gd name="connsiteX28" fmla="*/ 685800 w 2557462"/>
                    <a:gd name="connsiteY28" fmla="*/ 266700 h 847725"/>
                    <a:gd name="connsiteX29" fmla="*/ 685800 w 2557462"/>
                    <a:gd name="connsiteY29" fmla="*/ 242887 h 847725"/>
                    <a:gd name="connsiteX30" fmla="*/ 500062 w 2557462"/>
                    <a:gd name="connsiteY30" fmla="*/ 242887 h 847725"/>
                    <a:gd name="connsiteX31" fmla="*/ 500062 w 2557462"/>
                    <a:gd name="connsiteY31" fmla="*/ 242887 h 847725"/>
                    <a:gd name="connsiteX32" fmla="*/ 500062 w 2557462"/>
                    <a:gd name="connsiteY32" fmla="*/ 209550 h 847725"/>
                    <a:gd name="connsiteX33" fmla="*/ 447675 w 2557462"/>
                    <a:gd name="connsiteY33" fmla="*/ 209550 h 847725"/>
                    <a:gd name="connsiteX34" fmla="*/ 447675 w 2557462"/>
                    <a:gd name="connsiteY34" fmla="*/ 190500 h 847725"/>
                    <a:gd name="connsiteX35" fmla="*/ 400050 w 2557462"/>
                    <a:gd name="connsiteY35" fmla="*/ 190500 h 847725"/>
                    <a:gd name="connsiteX36" fmla="*/ 400050 w 2557462"/>
                    <a:gd name="connsiteY36" fmla="*/ 171450 h 847725"/>
                    <a:gd name="connsiteX37" fmla="*/ 304800 w 2557462"/>
                    <a:gd name="connsiteY37" fmla="*/ 171450 h 847725"/>
                    <a:gd name="connsiteX38" fmla="*/ 304800 w 2557462"/>
                    <a:gd name="connsiteY38" fmla="*/ 171450 h 847725"/>
                    <a:gd name="connsiteX39" fmla="*/ 276225 w 2557462"/>
                    <a:gd name="connsiteY39" fmla="*/ 142875 h 847725"/>
                    <a:gd name="connsiteX40" fmla="*/ 276225 w 2557462"/>
                    <a:gd name="connsiteY40" fmla="*/ 109537 h 847725"/>
                    <a:gd name="connsiteX41" fmla="*/ 233362 w 2557462"/>
                    <a:gd name="connsiteY41" fmla="*/ 109537 h 847725"/>
                    <a:gd name="connsiteX42" fmla="*/ 233362 w 2557462"/>
                    <a:gd name="connsiteY42" fmla="*/ 71437 h 847725"/>
                    <a:gd name="connsiteX43" fmla="*/ 147637 w 2557462"/>
                    <a:gd name="connsiteY43" fmla="*/ 71437 h 847725"/>
                    <a:gd name="connsiteX44" fmla="*/ 147637 w 2557462"/>
                    <a:gd name="connsiteY44" fmla="*/ 28575 h 847725"/>
                    <a:gd name="connsiteX45" fmla="*/ 61912 w 2557462"/>
                    <a:gd name="connsiteY45" fmla="*/ 28575 h 847725"/>
                    <a:gd name="connsiteX46" fmla="*/ 61912 w 2557462"/>
                    <a:gd name="connsiteY46" fmla="*/ 0 h 847725"/>
                    <a:gd name="connsiteX47" fmla="*/ 0 w 2557462"/>
                    <a:gd name="connsiteY47" fmla="*/ 0 h 8477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2557462" h="847725">
                      <a:moveTo>
                        <a:pt x="2557462" y="847725"/>
                      </a:moveTo>
                      <a:lnTo>
                        <a:pt x="2062162" y="847725"/>
                      </a:lnTo>
                      <a:lnTo>
                        <a:pt x="2062162" y="785812"/>
                      </a:lnTo>
                      <a:lnTo>
                        <a:pt x="2000250" y="785812"/>
                      </a:lnTo>
                      <a:lnTo>
                        <a:pt x="2000250" y="704850"/>
                      </a:lnTo>
                      <a:lnTo>
                        <a:pt x="1790700" y="704850"/>
                      </a:lnTo>
                      <a:lnTo>
                        <a:pt x="1790700" y="657225"/>
                      </a:lnTo>
                      <a:lnTo>
                        <a:pt x="1676400" y="657225"/>
                      </a:lnTo>
                      <a:lnTo>
                        <a:pt x="1676400" y="571500"/>
                      </a:lnTo>
                      <a:lnTo>
                        <a:pt x="1547812" y="571500"/>
                      </a:lnTo>
                      <a:lnTo>
                        <a:pt x="1547812" y="538162"/>
                      </a:lnTo>
                      <a:lnTo>
                        <a:pt x="1447800" y="538162"/>
                      </a:lnTo>
                      <a:lnTo>
                        <a:pt x="1447800" y="509587"/>
                      </a:lnTo>
                      <a:lnTo>
                        <a:pt x="1419225" y="509587"/>
                      </a:lnTo>
                      <a:lnTo>
                        <a:pt x="1419225" y="476250"/>
                      </a:lnTo>
                      <a:lnTo>
                        <a:pt x="1333500" y="476250"/>
                      </a:lnTo>
                      <a:lnTo>
                        <a:pt x="1333500" y="438150"/>
                      </a:lnTo>
                      <a:lnTo>
                        <a:pt x="1190625" y="438150"/>
                      </a:lnTo>
                      <a:lnTo>
                        <a:pt x="1190625" y="385762"/>
                      </a:lnTo>
                      <a:lnTo>
                        <a:pt x="1047750" y="385762"/>
                      </a:lnTo>
                      <a:lnTo>
                        <a:pt x="1047750" y="357187"/>
                      </a:lnTo>
                      <a:lnTo>
                        <a:pt x="885825" y="357187"/>
                      </a:lnTo>
                      <a:lnTo>
                        <a:pt x="885825" y="357187"/>
                      </a:lnTo>
                      <a:lnTo>
                        <a:pt x="885825" y="333375"/>
                      </a:lnTo>
                      <a:lnTo>
                        <a:pt x="819150" y="333375"/>
                      </a:lnTo>
                      <a:lnTo>
                        <a:pt x="819150" y="309562"/>
                      </a:lnTo>
                      <a:lnTo>
                        <a:pt x="742950" y="309562"/>
                      </a:lnTo>
                      <a:lnTo>
                        <a:pt x="742950" y="266700"/>
                      </a:lnTo>
                      <a:lnTo>
                        <a:pt x="685800" y="266700"/>
                      </a:lnTo>
                      <a:lnTo>
                        <a:pt x="685800" y="242887"/>
                      </a:lnTo>
                      <a:lnTo>
                        <a:pt x="500062" y="242887"/>
                      </a:lnTo>
                      <a:lnTo>
                        <a:pt x="500062" y="242887"/>
                      </a:lnTo>
                      <a:lnTo>
                        <a:pt x="500062" y="209550"/>
                      </a:lnTo>
                      <a:lnTo>
                        <a:pt x="447675" y="209550"/>
                      </a:lnTo>
                      <a:lnTo>
                        <a:pt x="447675" y="190500"/>
                      </a:lnTo>
                      <a:lnTo>
                        <a:pt x="400050" y="190500"/>
                      </a:lnTo>
                      <a:lnTo>
                        <a:pt x="400050" y="171450"/>
                      </a:lnTo>
                      <a:lnTo>
                        <a:pt x="304800" y="171450"/>
                      </a:lnTo>
                      <a:lnTo>
                        <a:pt x="304800" y="171450"/>
                      </a:lnTo>
                      <a:lnTo>
                        <a:pt x="276225" y="142875"/>
                      </a:lnTo>
                      <a:lnTo>
                        <a:pt x="276225" y="109537"/>
                      </a:lnTo>
                      <a:lnTo>
                        <a:pt x="233362" y="109537"/>
                      </a:lnTo>
                      <a:lnTo>
                        <a:pt x="233362" y="71437"/>
                      </a:lnTo>
                      <a:lnTo>
                        <a:pt x="147637" y="71437"/>
                      </a:lnTo>
                      <a:lnTo>
                        <a:pt x="147637" y="28575"/>
                      </a:lnTo>
                      <a:lnTo>
                        <a:pt x="61912" y="28575"/>
                      </a:lnTo>
                      <a:lnTo>
                        <a:pt x="61912" y="0"/>
                      </a:lnTo>
                      <a:lnTo>
                        <a:pt x="0" y="0"/>
                      </a:lnTo>
                    </a:path>
                  </a:pathLst>
                </a:custGeom>
                <a:noFill/>
                <a:ln w="28575">
                  <a:solidFill>
                    <a:schemeClr val="accent1"/>
                  </a:solidFill>
                  <a:miter lim="800000"/>
                  <a:headEnd/>
                  <a:tailEnd/>
                </a:ln>
              </p:spPr>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1800" b="1" i="0" u="none" strike="noStrike" kern="1200" cap="none" spc="0" normalizeH="0" baseline="0" noProof="0" dirty="0">
                    <a:ln>
                      <a:noFill/>
                    </a:ln>
                    <a:solidFill>
                      <a:srgbClr val="FFFFFF"/>
                    </a:solidFill>
                    <a:effectLst/>
                    <a:uLnTx/>
                    <a:uFillTx/>
                    <a:latin typeface="Arial" panose="020B0604020202020204" pitchFamily="34" charset="0"/>
                    <a:ea typeface="MS PGothic" pitchFamily="34" charset="-128"/>
                    <a:cs typeface="Arial" panose="020B0604020202020204" pitchFamily="34" charset="0"/>
                  </a:endParaRPr>
                </a:p>
              </p:txBody>
            </p:sp>
            <p:sp>
              <p:nvSpPr>
                <p:cNvPr id="325" name="Freeform: Shape 324">
                  <a:extLst>
                    <a:ext uri="{FF2B5EF4-FFF2-40B4-BE49-F238E27FC236}">
                      <a16:creationId xmlns:a16="http://schemas.microsoft.com/office/drawing/2014/main" id="{FE6CFD9C-7BA7-482B-AFDA-9C2D78C1D647}"/>
                    </a:ext>
                  </a:extLst>
                </p:cNvPr>
                <p:cNvSpPr/>
                <p:nvPr/>
              </p:nvSpPr>
              <p:spPr bwMode="auto">
                <a:xfrm>
                  <a:off x="1266825" y="2281238"/>
                  <a:ext cx="1443038" cy="1452562"/>
                </a:xfrm>
                <a:custGeom>
                  <a:avLst/>
                  <a:gdLst>
                    <a:gd name="connsiteX0" fmla="*/ 0 w 1443038"/>
                    <a:gd name="connsiteY0" fmla="*/ 0 h 1452562"/>
                    <a:gd name="connsiteX1" fmla="*/ 57150 w 1443038"/>
                    <a:gd name="connsiteY1" fmla="*/ 0 h 1452562"/>
                    <a:gd name="connsiteX2" fmla="*/ 57150 w 1443038"/>
                    <a:gd name="connsiteY2" fmla="*/ 76200 h 1452562"/>
                    <a:gd name="connsiteX3" fmla="*/ 195263 w 1443038"/>
                    <a:gd name="connsiteY3" fmla="*/ 76200 h 1452562"/>
                    <a:gd name="connsiteX4" fmla="*/ 214313 w 1443038"/>
                    <a:gd name="connsiteY4" fmla="*/ 95250 h 1452562"/>
                    <a:gd name="connsiteX5" fmla="*/ 323850 w 1443038"/>
                    <a:gd name="connsiteY5" fmla="*/ 95250 h 1452562"/>
                    <a:gd name="connsiteX6" fmla="*/ 323850 w 1443038"/>
                    <a:gd name="connsiteY6" fmla="*/ 152400 h 1452562"/>
                    <a:gd name="connsiteX7" fmla="*/ 361950 w 1443038"/>
                    <a:gd name="connsiteY7" fmla="*/ 152400 h 1452562"/>
                    <a:gd name="connsiteX8" fmla="*/ 361950 w 1443038"/>
                    <a:gd name="connsiteY8" fmla="*/ 200025 h 1452562"/>
                    <a:gd name="connsiteX9" fmla="*/ 404813 w 1443038"/>
                    <a:gd name="connsiteY9" fmla="*/ 200025 h 1452562"/>
                    <a:gd name="connsiteX10" fmla="*/ 404813 w 1443038"/>
                    <a:gd name="connsiteY10" fmla="*/ 295275 h 1452562"/>
                    <a:gd name="connsiteX11" fmla="*/ 452438 w 1443038"/>
                    <a:gd name="connsiteY11" fmla="*/ 295275 h 1452562"/>
                    <a:gd name="connsiteX12" fmla="*/ 452438 w 1443038"/>
                    <a:gd name="connsiteY12" fmla="*/ 333375 h 1452562"/>
                    <a:gd name="connsiteX13" fmla="*/ 509588 w 1443038"/>
                    <a:gd name="connsiteY13" fmla="*/ 333375 h 1452562"/>
                    <a:gd name="connsiteX14" fmla="*/ 509588 w 1443038"/>
                    <a:gd name="connsiteY14" fmla="*/ 376237 h 1452562"/>
                    <a:gd name="connsiteX15" fmla="*/ 538163 w 1443038"/>
                    <a:gd name="connsiteY15" fmla="*/ 376237 h 1452562"/>
                    <a:gd name="connsiteX16" fmla="*/ 538163 w 1443038"/>
                    <a:gd name="connsiteY16" fmla="*/ 419100 h 1452562"/>
                    <a:gd name="connsiteX17" fmla="*/ 585788 w 1443038"/>
                    <a:gd name="connsiteY17" fmla="*/ 419100 h 1452562"/>
                    <a:gd name="connsiteX18" fmla="*/ 585788 w 1443038"/>
                    <a:gd name="connsiteY18" fmla="*/ 466725 h 1452562"/>
                    <a:gd name="connsiteX19" fmla="*/ 614363 w 1443038"/>
                    <a:gd name="connsiteY19" fmla="*/ 466725 h 1452562"/>
                    <a:gd name="connsiteX20" fmla="*/ 614363 w 1443038"/>
                    <a:gd name="connsiteY20" fmla="*/ 528637 h 1452562"/>
                    <a:gd name="connsiteX21" fmla="*/ 638175 w 1443038"/>
                    <a:gd name="connsiteY21" fmla="*/ 528637 h 1452562"/>
                    <a:gd name="connsiteX22" fmla="*/ 638175 w 1443038"/>
                    <a:gd name="connsiteY22" fmla="*/ 566737 h 1452562"/>
                    <a:gd name="connsiteX23" fmla="*/ 681038 w 1443038"/>
                    <a:gd name="connsiteY23" fmla="*/ 609600 h 1452562"/>
                    <a:gd name="connsiteX24" fmla="*/ 681038 w 1443038"/>
                    <a:gd name="connsiteY24" fmla="*/ 609600 h 1452562"/>
                    <a:gd name="connsiteX25" fmla="*/ 709613 w 1443038"/>
                    <a:gd name="connsiteY25" fmla="*/ 638175 h 1452562"/>
                    <a:gd name="connsiteX26" fmla="*/ 709613 w 1443038"/>
                    <a:gd name="connsiteY26" fmla="*/ 671512 h 1452562"/>
                    <a:gd name="connsiteX27" fmla="*/ 709613 w 1443038"/>
                    <a:gd name="connsiteY27" fmla="*/ 685800 h 1452562"/>
                    <a:gd name="connsiteX28" fmla="*/ 752475 w 1443038"/>
                    <a:gd name="connsiteY28" fmla="*/ 685800 h 1452562"/>
                    <a:gd name="connsiteX29" fmla="*/ 752475 w 1443038"/>
                    <a:gd name="connsiteY29" fmla="*/ 733425 h 1452562"/>
                    <a:gd name="connsiteX30" fmla="*/ 785813 w 1443038"/>
                    <a:gd name="connsiteY30" fmla="*/ 733425 h 1452562"/>
                    <a:gd name="connsiteX31" fmla="*/ 785813 w 1443038"/>
                    <a:gd name="connsiteY31" fmla="*/ 733425 h 1452562"/>
                    <a:gd name="connsiteX32" fmla="*/ 785813 w 1443038"/>
                    <a:gd name="connsiteY32" fmla="*/ 785812 h 1452562"/>
                    <a:gd name="connsiteX33" fmla="*/ 809625 w 1443038"/>
                    <a:gd name="connsiteY33" fmla="*/ 809624 h 1452562"/>
                    <a:gd name="connsiteX34" fmla="*/ 828676 w 1443038"/>
                    <a:gd name="connsiteY34" fmla="*/ 828675 h 1452562"/>
                    <a:gd name="connsiteX35" fmla="*/ 828676 w 1443038"/>
                    <a:gd name="connsiteY35" fmla="*/ 885825 h 1452562"/>
                    <a:gd name="connsiteX36" fmla="*/ 881063 w 1443038"/>
                    <a:gd name="connsiteY36" fmla="*/ 885825 h 1452562"/>
                    <a:gd name="connsiteX37" fmla="*/ 881063 w 1443038"/>
                    <a:gd name="connsiteY37" fmla="*/ 957262 h 1452562"/>
                    <a:gd name="connsiteX38" fmla="*/ 904875 w 1443038"/>
                    <a:gd name="connsiteY38" fmla="*/ 957262 h 1452562"/>
                    <a:gd name="connsiteX39" fmla="*/ 904875 w 1443038"/>
                    <a:gd name="connsiteY39" fmla="*/ 990600 h 1452562"/>
                    <a:gd name="connsiteX40" fmla="*/ 933450 w 1443038"/>
                    <a:gd name="connsiteY40" fmla="*/ 990600 h 1452562"/>
                    <a:gd name="connsiteX41" fmla="*/ 933450 w 1443038"/>
                    <a:gd name="connsiteY41" fmla="*/ 1028700 h 1452562"/>
                    <a:gd name="connsiteX42" fmla="*/ 985838 w 1443038"/>
                    <a:gd name="connsiteY42" fmla="*/ 1028700 h 1452562"/>
                    <a:gd name="connsiteX43" fmla="*/ 1019175 w 1443038"/>
                    <a:gd name="connsiteY43" fmla="*/ 1109662 h 1452562"/>
                    <a:gd name="connsiteX44" fmla="*/ 1042988 w 1443038"/>
                    <a:gd name="connsiteY44" fmla="*/ 1109662 h 1452562"/>
                    <a:gd name="connsiteX45" fmla="*/ 1047750 w 1443038"/>
                    <a:gd name="connsiteY45" fmla="*/ 1133475 h 1452562"/>
                    <a:gd name="connsiteX46" fmla="*/ 1119188 w 1443038"/>
                    <a:gd name="connsiteY46" fmla="*/ 1181100 h 1452562"/>
                    <a:gd name="connsiteX47" fmla="*/ 1166813 w 1443038"/>
                    <a:gd name="connsiteY47" fmla="*/ 1233487 h 1452562"/>
                    <a:gd name="connsiteX48" fmla="*/ 1204913 w 1443038"/>
                    <a:gd name="connsiteY48" fmla="*/ 1247775 h 1452562"/>
                    <a:gd name="connsiteX49" fmla="*/ 1204913 w 1443038"/>
                    <a:gd name="connsiteY49" fmla="*/ 1247775 h 1452562"/>
                    <a:gd name="connsiteX50" fmla="*/ 1257300 w 1443038"/>
                    <a:gd name="connsiteY50" fmla="*/ 1304925 h 1452562"/>
                    <a:gd name="connsiteX51" fmla="*/ 1257300 w 1443038"/>
                    <a:gd name="connsiteY51" fmla="*/ 1304925 h 1452562"/>
                    <a:gd name="connsiteX52" fmla="*/ 1323975 w 1443038"/>
                    <a:gd name="connsiteY52" fmla="*/ 1362075 h 1452562"/>
                    <a:gd name="connsiteX53" fmla="*/ 1357313 w 1443038"/>
                    <a:gd name="connsiteY53" fmla="*/ 1376362 h 1452562"/>
                    <a:gd name="connsiteX54" fmla="*/ 1371600 w 1443038"/>
                    <a:gd name="connsiteY54" fmla="*/ 1419225 h 1452562"/>
                    <a:gd name="connsiteX55" fmla="*/ 1409700 w 1443038"/>
                    <a:gd name="connsiteY55" fmla="*/ 1433512 h 1452562"/>
                    <a:gd name="connsiteX56" fmla="*/ 1414463 w 1443038"/>
                    <a:gd name="connsiteY56" fmla="*/ 1452562 h 1452562"/>
                    <a:gd name="connsiteX57" fmla="*/ 1443038 w 1443038"/>
                    <a:gd name="connsiteY57" fmla="*/ 1452562 h 14525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Lst>
                  <a:rect l="l" t="t" r="r" b="b"/>
                  <a:pathLst>
                    <a:path w="1443038" h="1452562">
                      <a:moveTo>
                        <a:pt x="0" y="0"/>
                      </a:moveTo>
                      <a:lnTo>
                        <a:pt x="57150" y="0"/>
                      </a:lnTo>
                      <a:lnTo>
                        <a:pt x="57150" y="76200"/>
                      </a:lnTo>
                      <a:lnTo>
                        <a:pt x="195263" y="76200"/>
                      </a:lnTo>
                      <a:lnTo>
                        <a:pt x="214313" y="95250"/>
                      </a:lnTo>
                      <a:lnTo>
                        <a:pt x="323850" y="95250"/>
                      </a:lnTo>
                      <a:lnTo>
                        <a:pt x="323850" y="152400"/>
                      </a:lnTo>
                      <a:lnTo>
                        <a:pt x="361950" y="152400"/>
                      </a:lnTo>
                      <a:lnTo>
                        <a:pt x="361950" y="200025"/>
                      </a:lnTo>
                      <a:lnTo>
                        <a:pt x="404813" y="200025"/>
                      </a:lnTo>
                      <a:lnTo>
                        <a:pt x="404813" y="295275"/>
                      </a:lnTo>
                      <a:lnTo>
                        <a:pt x="452438" y="295275"/>
                      </a:lnTo>
                      <a:lnTo>
                        <a:pt x="452438" y="333375"/>
                      </a:lnTo>
                      <a:lnTo>
                        <a:pt x="509588" y="333375"/>
                      </a:lnTo>
                      <a:lnTo>
                        <a:pt x="509588" y="376237"/>
                      </a:lnTo>
                      <a:lnTo>
                        <a:pt x="538163" y="376237"/>
                      </a:lnTo>
                      <a:lnTo>
                        <a:pt x="538163" y="419100"/>
                      </a:lnTo>
                      <a:lnTo>
                        <a:pt x="585788" y="419100"/>
                      </a:lnTo>
                      <a:lnTo>
                        <a:pt x="585788" y="466725"/>
                      </a:lnTo>
                      <a:lnTo>
                        <a:pt x="614363" y="466725"/>
                      </a:lnTo>
                      <a:lnTo>
                        <a:pt x="614363" y="528637"/>
                      </a:lnTo>
                      <a:lnTo>
                        <a:pt x="638175" y="528637"/>
                      </a:lnTo>
                      <a:lnTo>
                        <a:pt x="638175" y="566737"/>
                      </a:lnTo>
                      <a:lnTo>
                        <a:pt x="681038" y="609600"/>
                      </a:lnTo>
                      <a:lnTo>
                        <a:pt x="681038" y="609600"/>
                      </a:lnTo>
                      <a:lnTo>
                        <a:pt x="709613" y="638175"/>
                      </a:lnTo>
                      <a:lnTo>
                        <a:pt x="709613" y="671512"/>
                      </a:lnTo>
                      <a:lnTo>
                        <a:pt x="709613" y="685800"/>
                      </a:lnTo>
                      <a:lnTo>
                        <a:pt x="752475" y="685800"/>
                      </a:lnTo>
                      <a:lnTo>
                        <a:pt x="752475" y="733425"/>
                      </a:lnTo>
                      <a:lnTo>
                        <a:pt x="785813" y="733425"/>
                      </a:lnTo>
                      <a:lnTo>
                        <a:pt x="785813" y="733425"/>
                      </a:lnTo>
                      <a:lnTo>
                        <a:pt x="785813" y="785812"/>
                      </a:lnTo>
                      <a:lnTo>
                        <a:pt x="809625" y="809624"/>
                      </a:lnTo>
                      <a:lnTo>
                        <a:pt x="828676" y="828675"/>
                      </a:lnTo>
                      <a:lnTo>
                        <a:pt x="828676" y="885825"/>
                      </a:lnTo>
                      <a:lnTo>
                        <a:pt x="881063" y="885825"/>
                      </a:lnTo>
                      <a:lnTo>
                        <a:pt x="881063" y="957262"/>
                      </a:lnTo>
                      <a:lnTo>
                        <a:pt x="904875" y="957262"/>
                      </a:lnTo>
                      <a:lnTo>
                        <a:pt x="904875" y="990600"/>
                      </a:lnTo>
                      <a:lnTo>
                        <a:pt x="933450" y="990600"/>
                      </a:lnTo>
                      <a:lnTo>
                        <a:pt x="933450" y="1028700"/>
                      </a:lnTo>
                      <a:lnTo>
                        <a:pt x="985838" y="1028700"/>
                      </a:lnTo>
                      <a:lnTo>
                        <a:pt x="1019175" y="1109662"/>
                      </a:lnTo>
                      <a:lnTo>
                        <a:pt x="1042988" y="1109662"/>
                      </a:lnTo>
                      <a:lnTo>
                        <a:pt x="1047750" y="1133475"/>
                      </a:lnTo>
                      <a:lnTo>
                        <a:pt x="1119188" y="1181100"/>
                      </a:lnTo>
                      <a:lnTo>
                        <a:pt x="1166813" y="1233487"/>
                      </a:lnTo>
                      <a:lnTo>
                        <a:pt x="1204913" y="1247775"/>
                      </a:lnTo>
                      <a:lnTo>
                        <a:pt x="1204913" y="1247775"/>
                      </a:lnTo>
                      <a:lnTo>
                        <a:pt x="1257300" y="1304925"/>
                      </a:lnTo>
                      <a:lnTo>
                        <a:pt x="1257300" y="1304925"/>
                      </a:lnTo>
                      <a:lnTo>
                        <a:pt x="1323975" y="1362075"/>
                      </a:lnTo>
                      <a:lnTo>
                        <a:pt x="1357313" y="1376362"/>
                      </a:lnTo>
                      <a:lnTo>
                        <a:pt x="1371600" y="1419225"/>
                      </a:lnTo>
                      <a:lnTo>
                        <a:pt x="1409700" y="1433512"/>
                      </a:lnTo>
                      <a:lnTo>
                        <a:pt x="1414463" y="1452562"/>
                      </a:lnTo>
                      <a:lnTo>
                        <a:pt x="1443038" y="1452562"/>
                      </a:lnTo>
                    </a:path>
                  </a:pathLst>
                </a:custGeom>
                <a:noFill/>
                <a:ln w="28575">
                  <a:solidFill>
                    <a:schemeClr val="accent1"/>
                  </a:solidFill>
                  <a:miter lim="800000"/>
                  <a:headEnd/>
                  <a:tailEnd/>
                </a:ln>
              </p:spPr>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1800" b="1" i="0" u="none" strike="noStrike" kern="1200" cap="none" spc="0" normalizeH="0" baseline="0" noProof="0" dirty="0">
                    <a:ln>
                      <a:noFill/>
                    </a:ln>
                    <a:solidFill>
                      <a:srgbClr val="FFFFFF"/>
                    </a:solidFill>
                    <a:effectLst/>
                    <a:uLnTx/>
                    <a:uFillTx/>
                    <a:latin typeface="Arial" panose="020B0604020202020204" pitchFamily="34" charset="0"/>
                    <a:ea typeface="MS PGothic" pitchFamily="34" charset="-128"/>
                    <a:cs typeface="Arial" panose="020B0604020202020204" pitchFamily="34" charset="0"/>
                  </a:endParaRPr>
                </a:p>
              </p:txBody>
            </p:sp>
            <p:sp>
              <p:nvSpPr>
                <p:cNvPr id="326" name="Freeform: Shape 325">
                  <a:extLst>
                    <a:ext uri="{FF2B5EF4-FFF2-40B4-BE49-F238E27FC236}">
                      <a16:creationId xmlns:a16="http://schemas.microsoft.com/office/drawing/2014/main" id="{ED62C068-9870-4924-973C-D8E6391AA341}"/>
                    </a:ext>
                  </a:extLst>
                </p:cNvPr>
                <p:cNvSpPr/>
                <p:nvPr/>
              </p:nvSpPr>
              <p:spPr bwMode="auto">
                <a:xfrm>
                  <a:off x="2709863" y="3733800"/>
                  <a:ext cx="595312" cy="361950"/>
                </a:xfrm>
                <a:custGeom>
                  <a:avLst/>
                  <a:gdLst>
                    <a:gd name="connsiteX0" fmla="*/ 595312 w 595312"/>
                    <a:gd name="connsiteY0" fmla="*/ 361950 h 361950"/>
                    <a:gd name="connsiteX1" fmla="*/ 547687 w 595312"/>
                    <a:gd name="connsiteY1" fmla="*/ 314325 h 361950"/>
                    <a:gd name="connsiteX2" fmla="*/ 481012 w 595312"/>
                    <a:gd name="connsiteY2" fmla="*/ 314325 h 361950"/>
                    <a:gd name="connsiteX3" fmla="*/ 481012 w 595312"/>
                    <a:gd name="connsiteY3" fmla="*/ 314325 h 361950"/>
                    <a:gd name="connsiteX4" fmla="*/ 447675 w 595312"/>
                    <a:gd name="connsiteY4" fmla="*/ 280988 h 361950"/>
                    <a:gd name="connsiteX5" fmla="*/ 409575 w 595312"/>
                    <a:gd name="connsiteY5" fmla="*/ 214313 h 361950"/>
                    <a:gd name="connsiteX6" fmla="*/ 352425 w 595312"/>
                    <a:gd name="connsiteY6" fmla="*/ 214313 h 361950"/>
                    <a:gd name="connsiteX7" fmla="*/ 352425 w 595312"/>
                    <a:gd name="connsiteY7" fmla="*/ 185738 h 361950"/>
                    <a:gd name="connsiteX8" fmla="*/ 290512 w 595312"/>
                    <a:gd name="connsiteY8" fmla="*/ 190500 h 361950"/>
                    <a:gd name="connsiteX9" fmla="*/ 290512 w 595312"/>
                    <a:gd name="connsiteY9" fmla="*/ 176213 h 361950"/>
                    <a:gd name="connsiteX10" fmla="*/ 252412 w 595312"/>
                    <a:gd name="connsiteY10" fmla="*/ 176213 h 361950"/>
                    <a:gd name="connsiteX11" fmla="*/ 247650 w 595312"/>
                    <a:gd name="connsiteY11" fmla="*/ 128588 h 361950"/>
                    <a:gd name="connsiteX12" fmla="*/ 119062 w 595312"/>
                    <a:gd name="connsiteY12" fmla="*/ 133350 h 361950"/>
                    <a:gd name="connsiteX13" fmla="*/ 47625 w 595312"/>
                    <a:gd name="connsiteY13" fmla="*/ 23813 h 361950"/>
                    <a:gd name="connsiteX14" fmla="*/ 0 w 595312"/>
                    <a:gd name="connsiteY14" fmla="*/ 23813 h 361950"/>
                    <a:gd name="connsiteX15" fmla="*/ 0 w 595312"/>
                    <a:gd name="connsiteY15" fmla="*/ 0 h 3619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595312" h="361950">
                      <a:moveTo>
                        <a:pt x="595312" y="361950"/>
                      </a:moveTo>
                      <a:lnTo>
                        <a:pt x="547687" y="314325"/>
                      </a:lnTo>
                      <a:lnTo>
                        <a:pt x="481012" y="314325"/>
                      </a:lnTo>
                      <a:lnTo>
                        <a:pt x="481012" y="314325"/>
                      </a:lnTo>
                      <a:lnTo>
                        <a:pt x="447675" y="280988"/>
                      </a:lnTo>
                      <a:lnTo>
                        <a:pt x="409575" y="214313"/>
                      </a:lnTo>
                      <a:lnTo>
                        <a:pt x="352425" y="214313"/>
                      </a:lnTo>
                      <a:lnTo>
                        <a:pt x="352425" y="185738"/>
                      </a:lnTo>
                      <a:lnTo>
                        <a:pt x="290512" y="190500"/>
                      </a:lnTo>
                      <a:lnTo>
                        <a:pt x="290512" y="176213"/>
                      </a:lnTo>
                      <a:lnTo>
                        <a:pt x="252412" y="176213"/>
                      </a:lnTo>
                      <a:lnTo>
                        <a:pt x="247650" y="128588"/>
                      </a:lnTo>
                      <a:lnTo>
                        <a:pt x="119062" y="133350"/>
                      </a:lnTo>
                      <a:lnTo>
                        <a:pt x="47625" y="23813"/>
                      </a:lnTo>
                      <a:lnTo>
                        <a:pt x="0" y="23813"/>
                      </a:lnTo>
                      <a:lnTo>
                        <a:pt x="0" y="0"/>
                      </a:lnTo>
                    </a:path>
                  </a:pathLst>
                </a:custGeom>
                <a:noFill/>
                <a:ln w="28575">
                  <a:solidFill>
                    <a:schemeClr val="accent1"/>
                  </a:solidFill>
                  <a:miter lim="800000"/>
                  <a:headEnd/>
                  <a:tailEnd/>
                </a:ln>
              </p:spPr>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1800" b="1" i="0" u="none" strike="noStrike" kern="1200" cap="none" spc="0" normalizeH="0" baseline="0" noProof="0" dirty="0">
                    <a:ln>
                      <a:noFill/>
                    </a:ln>
                    <a:solidFill>
                      <a:srgbClr val="FFFFFF"/>
                    </a:solidFill>
                    <a:effectLst/>
                    <a:uLnTx/>
                    <a:uFillTx/>
                    <a:latin typeface="Arial" panose="020B0604020202020204" pitchFamily="34" charset="0"/>
                    <a:ea typeface="MS PGothic" pitchFamily="34" charset="-128"/>
                    <a:cs typeface="Arial" panose="020B0604020202020204" pitchFamily="34" charset="0"/>
                  </a:endParaRPr>
                </a:p>
              </p:txBody>
            </p:sp>
          </p:grpSp>
          <p:grpSp>
            <p:nvGrpSpPr>
              <p:cNvPr id="285" name="Group 284">
                <a:extLst>
                  <a:ext uri="{FF2B5EF4-FFF2-40B4-BE49-F238E27FC236}">
                    <a16:creationId xmlns:a16="http://schemas.microsoft.com/office/drawing/2014/main" id="{2DB1719B-40CA-494B-BF64-37EF29EEF5B8}"/>
                  </a:ext>
                </a:extLst>
              </p:cNvPr>
              <p:cNvGrpSpPr/>
              <p:nvPr/>
            </p:nvGrpSpPr>
            <p:grpSpPr>
              <a:xfrm>
                <a:off x="1434592" y="2307057"/>
                <a:ext cx="3975018" cy="2679976"/>
                <a:chOff x="1434592" y="2307057"/>
                <a:chExt cx="3975018" cy="2679976"/>
              </a:xfrm>
            </p:grpSpPr>
            <p:cxnSp>
              <p:nvCxnSpPr>
                <p:cNvPr id="286" name="Straight Connector 285">
                  <a:extLst>
                    <a:ext uri="{FF2B5EF4-FFF2-40B4-BE49-F238E27FC236}">
                      <a16:creationId xmlns:a16="http://schemas.microsoft.com/office/drawing/2014/main" id="{323DD9A8-2DAC-4B60-96C9-8C7061F10ABC}"/>
                    </a:ext>
                  </a:extLst>
                </p:cNvPr>
                <p:cNvCxnSpPr>
                  <a:cxnSpLocks/>
                </p:cNvCxnSpPr>
                <p:nvPr/>
              </p:nvCxnSpPr>
              <p:spPr bwMode="auto">
                <a:xfrm>
                  <a:off x="1434592" y="2307057"/>
                  <a:ext cx="0" cy="104709"/>
                </a:xfrm>
                <a:prstGeom prst="line">
                  <a:avLst/>
                </a:prstGeom>
                <a:noFill/>
                <a:ln w="19050" cap="flat" cmpd="sng" algn="ctr">
                  <a:solidFill>
                    <a:schemeClr val="accent1"/>
                  </a:solidFill>
                  <a:prstDash val="solid"/>
                  <a:round/>
                  <a:headEnd type="none" w="med" len="med"/>
                  <a:tailEnd type="none" w="med" len="med"/>
                </a:ln>
                <a:effectLst/>
              </p:spPr>
            </p:cxnSp>
            <p:cxnSp>
              <p:nvCxnSpPr>
                <p:cNvPr id="287" name="Straight Connector 286">
                  <a:extLst>
                    <a:ext uri="{FF2B5EF4-FFF2-40B4-BE49-F238E27FC236}">
                      <a16:creationId xmlns:a16="http://schemas.microsoft.com/office/drawing/2014/main" id="{3529296E-8BC6-483D-BEA8-B93FAC84162E}"/>
                    </a:ext>
                  </a:extLst>
                </p:cNvPr>
                <p:cNvCxnSpPr>
                  <a:cxnSpLocks/>
                </p:cNvCxnSpPr>
                <p:nvPr/>
              </p:nvCxnSpPr>
              <p:spPr bwMode="auto">
                <a:xfrm>
                  <a:off x="1558899" y="2325070"/>
                  <a:ext cx="0" cy="104709"/>
                </a:xfrm>
                <a:prstGeom prst="line">
                  <a:avLst/>
                </a:prstGeom>
                <a:noFill/>
                <a:ln w="19050" cap="flat" cmpd="sng" algn="ctr">
                  <a:solidFill>
                    <a:schemeClr val="accent1"/>
                  </a:solidFill>
                  <a:prstDash val="solid"/>
                  <a:round/>
                  <a:headEnd type="none" w="med" len="med"/>
                  <a:tailEnd type="none" w="med" len="med"/>
                </a:ln>
                <a:effectLst/>
              </p:spPr>
            </p:cxnSp>
            <p:cxnSp>
              <p:nvCxnSpPr>
                <p:cNvPr id="288" name="Straight Connector 287">
                  <a:extLst>
                    <a:ext uri="{FF2B5EF4-FFF2-40B4-BE49-F238E27FC236}">
                      <a16:creationId xmlns:a16="http://schemas.microsoft.com/office/drawing/2014/main" id="{F3D62CE8-BD31-4F73-B1E4-06FAEE04DE83}"/>
                    </a:ext>
                  </a:extLst>
                </p:cNvPr>
                <p:cNvCxnSpPr>
                  <a:cxnSpLocks/>
                </p:cNvCxnSpPr>
                <p:nvPr/>
              </p:nvCxnSpPr>
              <p:spPr bwMode="auto">
                <a:xfrm>
                  <a:off x="2369756" y="3394848"/>
                  <a:ext cx="0" cy="104709"/>
                </a:xfrm>
                <a:prstGeom prst="line">
                  <a:avLst/>
                </a:prstGeom>
                <a:noFill/>
                <a:ln w="19050" cap="flat" cmpd="sng" algn="ctr">
                  <a:solidFill>
                    <a:schemeClr val="accent1"/>
                  </a:solidFill>
                  <a:prstDash val="solid"/>
                  <a:round/>
                  <a:headEnd type="none" w="med" len="med"/>
                  <a:tailEnd type="none" w="med" len="med"/>
                </a:ln>
                <a:effectLst/>
              </p:spPr>
            </p:cxnSp>
            <p:cxnSp>
              <p:nvCxnSpPr>
                <p:cNvPr id="289" name="Straight Connector 288">
                  <a:extLst>
                    <a:ext uri="{FF2B5EF4-FFF2-40B4-BE49-F238E27FC236}">
                      <a16:creationId xmlns:a16="http://schemas.microsoft.com/office/drawing/2014/main" id="{607265A6-AF04-4876-B05C-9A85A1D51440}"/>
                    </a:ext>
                  </a:extLst>
                </p:cNvPr>
                <p:cNvCxnSpPr>
                  <a:cxnSpLocks/>
                </p:cNvCxnSpPr>
                <p:nvPr/>
              </p:nvCxnSpPr>
              <p:spPr bwMode="auto">
                <a:xfrm>
                  <a:off x="1891792" y="2764257"/>
                  <a:ext cx="0" cy="104709"/>
                </a:xfrm>
                <a:prstGeom prst="line">
                  <a:avLst/>
                </a:prstGeom>
                <a:noFill/>
                <a:ln w="19050" cap="flat" cmpd="sng" algn="ctr">
                  <a:solidFill>
                    <a:schemeClr val="accent1"/>
                  </a:solidFill>
                  <a:prstDash val="solid"/>
                  <a:round/>
                  <a:headEnd type="none" w="med" len="med"/>
                  <a:tailEnd type="none" w="med" len="med"/>
                </a:ln>
                <a:effectLst/>
              </p:spPr>
            </p:cxnSp>
            <p:cxnSp>
              <p:nvCxnSpPr>
                <p:cNvPr id="290" name="Straight Connector 289">
                  <a:extLst>
                    <a:ext uri="{FF2B5EF4-FFF2-40B4-BE49-F238E27FC236}">
                      <a16:creationId xmlns:a16="http://schemas.microsoft.com/office/drawing/2014/main" id="{9358269B-E783-4718-B7CF-81C58CAF908E}"/>
                    </a:ext>
                  </a:extLst>
                </p:cNvPr>
                <p:cNvCxnSpPr>
                  <a:cxnSpLocks/>
                </p:cNvCxnSpPr>
                <p:nvPr/>
              </p:nvCxnSpPr>
              <p:spPr bwMode="auto">
                <a:xfrm>
                  <a:off x="2853817" y="3792129"/>
                  <a:ext cx="0" cy="104709"/>
                </a:xfrm>
                <a:prstGeom prst="line">
                  <a:avLst/>
                </a:prstGeom>
                <a:noFill/>
                <a:ln w="19050" cap="flat" cmpd="sng" algn="ctr">
                  <a:solidFill>
                    <a:schemeClr val="accent1"/>
                  </a:solidFill>
                  <a:prstDash val="solid"/>
                  <a:round/>
                  <a:headEnd type="none" w="med" len="med"/>
                  <a:tailEnd type="none" w="med" len="med"/>
                </a:ln>
                <a:effectLst/>
              </p:spPr>
            </p:cxnSp>
            <p:cxnSp>
              <p:nvCxnSpPr>
                <p:cNvPr id="291" name="Straight Connector 290">
                  <a:extLst>
                    <a:ext uri="{FF2B5EF4-FFF2-40B4-BE49-F238E27FC236}">
                      <a16:creationId xmlns:a16="http://schemas.microsoft.com/office/drawing/2014/main" id="{77FA3F39-0B55-4D12-9F7C-A6174BC90690}"/>
                    </a:ext>
                  </a:extLst>
                </p:cNvPr>
                <p:cNvCxnSpPr>
                  <a:cxnSpLocks/>
                </p:cNvCxnSpPr>
                <p:nvPr/>
              </p:nvCxnSpPr>
              <p:spPr bwMode="auto">
                <a:xfrm>
                  <a:off x="2633156" y="3623257"/>
                  <a:ext cx="0" cy="104709"/>
                </a:xfrm>
                <a:prstGeom prst="line">
                  <a:avLst/>
                </a:prstGeom>
                <a:noFill/>
                <a:ln w="19050" cap="flat" cmpd="sng" algn="ctr">
                  <a:solidFill>
                    <a:schemeClr val="accent1"/>
                  </a:solidFill>
                  <a:prstDash val="solid"/>
                  <a:round/>
                  <a:headEnd type="none" w="med" len="med"/>
                  <a:tailEnd type="none" w="med" len="med"/>
                </a:ln>
                <a:effectLst/>
              </p:spPr>
            </p:cxnSp>
            <p:cxnSp>
              <p:nvCxnSpPr>
                <p:cNvPr id="292" name="Straight Connector 291">
                  <a:extLst>
                    <a:ext uri="{FF2B5EF4-FFF2-40B4-BE49-F238E27FC236}">
                      <a16:creationId xmlns:a16="http://schemas.microsoft.com/office/drawing/2014/main" id="{C1A5F82C-F60C-4E7E-ABD0-387CB1BF2536}"/>
                    </a:ext>
                  </a:extLst>
                </p:cNvPr>
                <p:cNvCxnSpPr>
                  <a:cxnSpLocks/>
                </p:cNvCxnSpPr>
                <p:nvPr/>
              </p:nvCxnSpPr>
              <p:spPr bwMode="auto">
                <a:xfrm>
                  <a:off x="2477102" y="3483329"/>
                  <a:ext cx="0" cy="104709"/>
                </a:xfrm>
                <a:prstGeom prst="line">
                  <a:avLst/>
                </a:prstGeom>
                <a:noFill/>
                <a:ln w="19050" cap="flat" cmpd="sng" algn="ctr">
                  <a:solidFill>
                    <a:schemeClr val="accent1"/>
                  </a:solidFill>
                  <a:prstDash val="solid"/>
                  <a:round/>
                  <a:headEnd type="none" w="med" len="med"/>
                  <a:tailEnd type="none" w="med" len="med"/>
                </a:ln>
                <a:effectLst/>
              </p:spPr>
            </p:cxnSp>
            <p:cxnSp>
              <p:nvCxnSpPr>
                <p:cNvPr id="293" name="Straight Connector 292">
                  <a:extLst>
                    <a:ext uri="{FF2B5EF4-FFF2-40B4-BE49-F238E27FC236}">
                      <a16:creationId xmlns:a16="http://schemas.microsoft.com/office/drawing/2014/main" id="{6E05F3A6-14D0-4260-AB7F-85BB2D59E460}"/>
                    </a:ext>
                  </a:extLst>
                </p:cNvPr>
                <p:cNvCxnSpPr>
                  <a:cxnSpLocks/>
                </p:cNvCxnSpPr>
                <p:nvPr/>
              </p:nvCxnSpPr>
              <p:spPr bwMode="auto">
                <a:xfrm>
                  <a:off x="2556366" y="3552043"/>
                  <a:ext cx="0" cy="104709"/>
                </a:xfrm>
                <a:prstGeom prst="line">
                  <a:avLst/>
                </a:prstGeom>
                <a:noFill/>
                <a:ln w="19050" cap="flat" cmpd="sng" algn="ctr">
                  <a:solidFill>
                    <a:schemeClr val="accent1"/>
                  </a:solidFill>
                  <a:prstDash val="solid"/>
                  <a:round/>
                  <a:headEnd type="none" w="med" len="med"/>
                  <a:tailEnd type="none" w="med" len="med"/>
                </a:ln>
                <a:effectLst/>
              </p:spPr>
            </p:cxnSp>
            <p:cxnSp>
              <p:nvCxnSpPr>
                <p:cNvPr id="294" name="Straight Connector 293">
                  <a:extLst>
                    <a:ext uri="{FF2B5EF4-FFF2-40B4-BE49-F238E27FC236}">
                      <a16:creationId xmlns:a16="http://schemas.microsoft.com/office/drawing/2014/main" id="{1B62EB55-9728-4492-82C9-D34499B26366}"/>
                    </a:ext>
                  </a:extLst>
                </p:cNvPr>
                <p:cNvCxnSpPr>
                  <a:cxnSpLocks/>
                </p:cNvCxnSpPr>
                <p:nvPr/>
              </p:nvCxnSpPr>
              <p:spPr bwMode="auto">
                <a:xfrm>
                  <a:off x="2595548" y="3596846"/>
                  <a:ext cx="0" cy="104709"/>
                </a:xfrm>
                <a:prstGeom prst="line">
                  <a:avLst/>
                </a:prstGeom>
                <a:noFill/>
                <a:ln w="19050" cap="flat" cmpd="sng" algn="ctr">
                  <a:solidFill>
                    <a:schemeClr val="accent1"/>
                  </a:solidFill>
                  <a:prstDash val="solid"/>
                  <a:round/>
                  <a:headEnd type="none" w="med" len="med"/>
                  <a:tailEnd type="none" w="med" len="med"/>
                </a:ln>
                <a:effectLst/>
              </p:spPr>
            </p:cxnSp>
            <p:cxnSp>
              <p:nvCxnSpPr>
                <p:cNvPr id="295" name="Straight Connector 294">
                  <a:extLst>
                    <a:ext uri="{FF2B5EF4-FFF2-40B4-BE49-F238E27FC236}">
                      <a16:creationId xmlns:a16="http://schemas.microsoft.com/office/drawing/2014/main" id="{AADD6E92-5831-422E-A92D-97073A987331}"/>
                    </a:ext>
                  </a:extLst>
                </p:cNvPr>
                <p:cNvCxnSpPr>
                  <a:cxnSpLocks/>
                </p:cNvCxnSpPr>
                <p:nvPr/>
              </p:nvCxnSpPr>
              <p:spPr bwMode="auto">
                <a:xfrm>
                  <a:off x="2797810" y="3746511"/>
                  <a:ext cx="0" cy="104709"/>
                </a:xfrm>
                <a:prstGeom prst="line">
                  <a:avLst/>
                </a:prstGeom>
                <a:noFill/>
                <a:ln w="19050" cap="flat" cmpd="sng" algn="ctr">
                  <a:solidFill>
                    <a:schemeClr val="accent1"/>
                  </a:solidFill>
                  <a:prstDash val="solid"/>
                  <a:round/>
                  <a:headEnd type="none" w="med" len="med"/>
                  <a:tailEnd type="none" w="med" len="med"/>
                </a:ln>
                <a:effectLst/>
              </p:spPr>
            </p:cxnSp>
            <p:cxnSp>
              <p:nvCxnSpPr>
                <p:cNvPr id="296" name="Straight Connector 295">
                  <a:extLst>
                    <a:ext uri="{FF2B5EF4-FFF2-40B4-BE49-F238E27FC236}">
                      <a16:creationId xmlns:a16="http://schemas.microsoft.com/office/drawing/2014/main" id="{0615589F-C29E-4934-B7D3-2A33FF7AAAE6}"/>
                    </a:ext>
                  </a:extLst>
                </p:cNvPr>
                <p:cNvCxnSpPr>
                  <a:cxnSpLocks/>
                </p:cNvCxnSpPr>
                <p:nvPr/>
              </p:nvCxnSpPr>
              <p:spPr bwMode="auto">
                <a:xfrm>
                  <a:off x="2958592" y="3831057"/>
                  <a:ext cx="0" cy="104709"/>
                </a:xfrm>
                <a:prstGeom prst="line">
                  <a:avLst/>
                </a:prstGeom>
                <a:noFill/>
                <a:ln w="19050" cap="flat" cmpd="sng" algn="ctr">
                  <a:solidFill>
                    <a:schemeClr val="accent1"/>
                  </a:solidFill>
                  <a:prstDash val="solid"/>
                  <a:round/>
                  <a:headEnd type="none" w="med" len="med"/>
                  <a:tailEnd type="none" w="med" len="med"/>
                </a:ln>
                <a:effectLst/>
              </p:spPr>
            </p:cxnSp>
            <p:cxnSp>
              <p:nvCxnSpPr>
                <p:cNvPr id="297" name="Straight Connector 296">
                  <a:extLst>
                    <a:ext uri="{FF2B5EF4-FFF2-40B4-BE49-F238E27FC236}">
                      <a16:creationId xmlns:a16="http://schemas.microsoft.com/office/drawing/2014/main" id="{03954955-3141-41BA-814D-BB5383F8FFCA}"/>
                    </a:ext>
                  </a:extLst>
                </p:cNvPr>
                <p:cNvCxnSpPr>
                  <a:cxnSpLocks/>
                </p:cNvCxnSpPr>
                <p:nvPr/>
              </p:nvCxnSpPr>
              <p:spPr bwMode="auto">
                <a:xfrm>
                  <a:off x="2818005" y="3757180"/>
                  <a:ext cx="0" cy="104709"/>
                </a:xfrm>
                <a:prstGeom prst="line">
                  <a:avLst/>
                </a:prstGeom>
                <a:noFill/>
                <a:ln w="19050" cap="flat" cmpd="sng" algn="ctr">
                  <a:solidFill>
                    <a:schemeClr val="accent1"/>
                  </a:solidFill>
                  <a:prstDash val="solid"/>
                  <a:round/>
                  <a:headEnd type="none" w="med" len="med"/>
                  <a:tailEnd type="none" w="med" len="med"/>
                </a:ln>
                <a:effectLst/>
              </p:spPr>
            </p:cxnSp>
            <p:cxnSp>
              <p:nvCxnSpPr>
                <p:cNvPr id="298" name="Straight Connector 297">
                  <a:extLst>
                    <a:ext uri="{FF2B5EF4-FFF2-40B4-BE49-F238E27FC236}">
                      <a16:creationId xmlns:a16="http://schemas.microsoft.com/office/drawing/2014/main" id="{70FABCEF-D6DC-4CB8-9BC3-BA125C1DEAC3}"/>
                    </a:ext>
                  </a:extLst>
                </p:cNvPr>
                <p:cNvCxnSpPr>
                  <a:cxnSpLocks/>
                </p:cNvCxnSpPr>
                <p:nvPr/>
              </p:nvCxnSpPr>
              <p:spPr bwMode="auto">
                <a:xfrm>
                  <a:off x="2912110" y="3798865"/>
                  <a:ext cx="0" cy="104709"/>
                </a:xfrm>
                <a:prstGeom prst="line">
                  <a:avLst/>
                </a:prstGeom>
                <a:noFill/>
                <a:ln w="19050" cap="flat" cmpd="sng" algn="ctr">
                  <a:solidFill>
                    <a:schemeClr val="accent1"/>
                  </a:solidFill>
                  <a:prstDash val="solid"/>
                  <a:round/>
                  <a:headEnd type="none" w="med" len="med"/>
                  <a:tailEnd type="none" w="med" len="med"/>
                </a:ln>
                <a:effectLst/>
              </p:spPr>
            </p:cxnSp>
            <p:cxnSp>
              <p:nvCxnSpPr>
                <p:cNvPr id="299" name="Straight Connector 298">
                  <a:extLst>
                    <a:ext uri="{FF2B5EF4-FFF2-40B4-BE49-F238E27FC236}">
                      <a16:creationId xmlns:a16="http://schemas.microsoft.com/office/drawing/2014/main" id="{181F9D78-ACB3-4D31-9AEE-93FDF5205471}"/>
                    </a:ext>
                  </a:extLst>
                </p:cNvPr>
                <p:cNvCxnSpPr>
                  <a:cxnSpLocks/>
                </p:cNvCxnSpPr>
                <p:nvPr/>
              </p:nvCxnSpPr>
              <p:spPr bwMode="auto">
                <a:xfrm>
                  <a:off x="2997993" y="3851219"/>
                  <a:ext cx="0" cy="104709"/>
                </a:xfrm>
                <a:prstGeom prst="line">
                  <a:avLst/>
                </a:prstGeom>
                <a:noFill/>
                <a:ln w="19050" cap="flat" cmpd="sng" algn="ctr">
                  <a:solidFill>
                    <a:schemeClr val="accent1"/>
                  </a:solidFill>
                  <a:prstDash val="solid"/>
                  <a:round/>
                  <a:headEnd type="none" w="med" len="med"/>
                  <a:tailEnd type="none" w="med" len="med"/>
                </a:ln>
                <a:effectLst/>
              </p:spPr>
            </p:cxnSp>
            <p:cxnSp>
              <p:nvCxnSpPr>
                <p:cNvPr id="300" name="Straight Connector 299">
                  <a:extLst>
                    <a:ext uri="{FF2B5EF4-FFF2-40B4-BE49-F238E27FC236}">
                      <a16:creationId xmlns:a16="http://schemas.microsoft.com/office/drawing/2014/main" id="{61B96204-BDB8-4DE5-9DCE-0C45B44B082F}"/>
                    </a:ext>
                  </a:extLst>
                </p:cNvPr>
                <p:cNvCxnSpPr>
                  <a:cxnSpLocks/>
                </p:cNvCxnSpPr>
                <p:nvPr/>
              </p:nvCxnSpPr>
              <p:spPr bwMode="auto">
                <a:xfrm>
                  <a:off x="3043239" y="3862420"/>
                  <a:ext cx="0" cy="104709"/>
                </a:xfrm>
                <a:prstGeom prst="line">
                  <a:avLst/>
                </a:prstGeom>
                <a:noFill/>
                <a:ln w="19050" cap="flat" cmpd="sng" algn="ctr">
                  <a:solidFill>
                    <a:schemeClr val="accent1"/>
                  </a:solidFill>
                  <a:prstDash val="solid"/>
                  <a:round/>
                  <a:headEnd type="none" w="med" len="med"/>
                  <a:tailEnd type="none" w="med" len="med"/>
                </a:ln>
                <a:effectLst/>
              </p:spPr>
            </p:cxnSp>
            <p:cxnSp>
              <p:nvCxnSpPr>
                <p:cNvPr id="301" name="Straight Connector 300">
                  <a:extLst>
                    <a:ext uri="{FF2B5EF4-FFF2-40B4-BE49-F238E27FC236}">
                      <a16:creationId xmlns:a16="http://schemas.microsoft.com/office/drawing/2014/main" id="{A7C53480-7CDF-4EE6-B327-708CC09A206D}"/>
                    </a:ext>
                  </a:extLst>
                </p:cNvPr>
                <p:cNvCxnSpPr>
                  <a:cxnSpLocks/>
                </p:cNvCxnSpPr>
                <p:nvPr/>
              </p:nvCxnSpPr>
              <p:spPr bwMode="auto">
                <a:xfrm>
                  <a:off x="3155156" y="3935766"/>
                  <a:ext cx="0" cy="104709"/>
                </a:xfrm>
                <a:prstGeom prst="line">
                  <a:avLst/>
                </a:prstGeom>
                <a:noFill/>
                <a:ln w="19050" cap="flat" cmpd="sng" algn="ctr">
                  <a:solidFill>
                    <a:schemeClr val="accent1"/>
                  </a:solidFill>
                  <a:prstDash val="solid"/>
                  <a:round/>
                  <a:headEnd type="none" w="med" len="med"/>
                  <a:tailEnd type="none" w="med" len="med"/>
                </a:ln>
                <a:effectLst/>
              </p:spPr>
            </p:cxnSp>
            <p:cxnSp>
              <p:nvCxnSpPr>
                <p:cNvPr id="302" name="Straight Connector 301">
                  <a:extLst>
                    <a:ext uri="{FF2B5EF4-FFF2-40B4-BE49-F238E27FC236}">
                      <a16:creationId xmlns:a16="http://schemas.microsoft.com/office/drawing/2014/main" id="{BDBA2A69-36B8-4B40-9B44-BF19F8E44D05}"/>
                    </a:ext>
                  </a:extLst>
                </p:cNvPr>
                <p:cNvCxnSpPr>
                  <a:cxnSpLocks/>
                </p:cNvCxnSpPr>
                <p:nvPr/>
              </p:nvCxnSpPr>
              <p:spPr bwMode="auto">
                <a:xfrm>
                  <a:off x="3198018" y="3965527"/>
                  <a:ext cx="0" cy="104709"/>
                </a:xfrm>
                <a:prstGeom prst="line">
                  <a:avLst/>
                </a:prstGeom>
                <a:noFill/>
                <a:ln w="19050" cap="flat" cmpd="sng" algn="ctr">
                  <a:solidFill>
                    <a:schemeClr val="accent1"/>
                  </a:solidFill>
                  <a:prstDash val="solid"/>
                  <a:round/>
                  <a:headEnd type="none" w="med" len="med"/>
                  <a:tailEnd type="none" w="med" len="med"/>
                </a:ln>
                <a:effectLst/>
              </p:spPr>
            </p:cxnSp>
            <p:cxnSp>
              <p:nvCxnSpPr>
                <p:cNvPr id="303" name="Straight Connector 302">
                  <a:extLst>
                    <a:ext uri="{FF2B5EF4-FFF2-40B4-BE49-F238E27FC236}">
                      <a16:creationId xmlns:a16="http://schemas.microsoft.com/office/drawing/2014/main" id="{8BE6C6DB-DD01-4E69-947B-2DF88502CE71}"/>
                    </a:ext>
                  </a:extLst>
                </p:cNvPr>
                <p:cNvCxnSpPr>
                  <a:cxnSpLocks/>
                </p:cNvCxnSpPr>
                <p:nvPr/>
              </p:nvCxnSpPr>
              <p:spPr bwMode="auto">
                <a:xfrm>
                  <a:off x="3383755" y="4067209"/>
                  <a:ext cx="0" cy="104709"/>
                </a:xfrm>
                <a:prstGeom prst="line">
                  <a:avLst/>
                </a:prstGeom>
                <a:noFill/>
                <a:ln w="19050" cap="flat" cmpd="sng" algn="ctr">
                  <a:solidFill>
                    <a:schemeClr val="accent1"/>
                  </a:solidFill>
                  <a:prstDash val="solid"/>
                  <a:round/>
                  <a:headEnd type="none" w="med" len="med"/>
                  <a:tailEnd type="none" w="med" len="med"/>
                </a:ln>
                <a:effectLst/>
              </p:spPr>
            </p:cxnSp>
            <p:cxnSp>
              <p:nvCxnSpPr>
                <p:cNvPr id="304" name="Straight Connector 303">
                  <a:extLst>
                    <a:ext uri="{FF2B5EF4-FFF2-40B4-BE49-F238E27FC236}">
                      <a16:creationId xmlns:a16="http://schemas.microsoft.com/office/drawing/2014/main" id="{CB03E45D-825D-4D6E-8FDE-285788069CA0}"/>
                    </a:ext>
                  </a:extLst>
                </p:cNvPr>
                <p:cNvCxnSpPr>
                  <a:cxnSpLocks/>
                </p:cNvCxnSpPr>
                <p:nvPr/>
              </p:nvCxnSpPr>
              <p:spPr bwMode="auto">
                <a:xfrm>
                  <a:off x="3443899" y="4071972"/>
                  <a:ext cx="0" cy="104709"/>
                </a:xfrm>
                <a:prstGeom prst="line">
                  <a:avLst/>
                </a:prstGeom>
                <a:noFill/>
                <a:ln w="19050" cap="flat" cmpd="sng" algn="ctr">
                  <a:solidFill>
                    <a:schemeClr val="accent1"/>
                  </a:solidFill>
                  <a:prstDash val="solid"/>
                  <a:round/>
                  <a:headEnd type="none" w="med" len="med"/>
                  <a:tailEnd type="none" w="med" len="med"/>
                </a:ln>
                <a:effectLst/>
              </p:spPr>
            </p:cxnSp>
            <p:cxnSp>
              <p:nvCxnSpPr>
                <p:cNvPr id="305" name="Straight Connector 304">
                  <a:extLst>
                    <a:ext uri="{FF2B5EF4-FFF2-40B4-BE49-F238E27FC236}">
                      <a16:creationId xmlns:a16="http://schemas.microsoft.com/office/drawing/2014/main" id="{E50C2D38-2F5C-4A6E-9D70-0F09EA932F28}"/>
                    </a:ext>
                  </a:extLst>
                </p:cNvPr>
                <p:cNvCxnSpPr>
                  <a:cxnSpLocks/>
                </p:cNvCxnSpPr>
                <p:nvPr/>
              </p:nvCxnSpPr>
              <p:spPr bwMode="auto">
                <a:xfrm>
                  <a:off x="3545299" y="4119564"/>
                  <a:ext cx="0" cy="104709"/>
                </a:xfrm>
                <a:prstGeom prst="line">
                  <a:avLst/>
                </a:prstGeom>
                <a:noFill/>
                <a:ln w="19050" cap="flat" cmpd="sng" algn="ctr">
                  <a:solidFill>
                    <a:schemeClr val="accent1"/>
                  </a:solidFill>
                  <a:prstDash val="solid"/>
                  <a:round/>
                  <a:headEnd type="none" w="med" len="med"/>
                  <a:tailEnd type="none" w="med" len="med"/>
                </a:ln>
                <a:effectLst/>
              </p:spPr>
            </p:cxnSp>
            <p:cxnSp>
              <p:nvCxnSpPr>
                <p:cNvPr id="306" name="Straight Connector 305">
                  <a:extLst>
                    <a:ext uri="{FF2B5EF4-FFF2-40B4-BE49-F238E27FC236}">
                      <a16:creationId xmlns:a16="http://schemas.microsoft.com/office/drawing/2014/main" id="{A7148CE6-90A5-4B3D-837D-ED3BA1C57721}"/>
                    </a:ext>
                  </a:extLst>
                </p:cNvPr>
                <p:cNvCxnSpPr>
                  <a:cxnSpLocks/>
                </p:cNvCxnSpPr>
                <p:nvPr/>
              </p:nvCxnSpPr>
              <p:spPr bwMode="auto">
                <a:xfrm>
                  <a:off x="3621879" y="4216837"/>
                  <a:ext cx="0" cy="104709"/>
                </a:xfrm>
                <a:prstGeom prst="line">
                  <a:avLst/>
                </a:prstGeom>
                <a:noFill/>
                <a:ln w="19050" cap="flat" cmpd="sng" algn="ctr">
                  <a:solidFill>
                    <a:schemeClr val="accent1"/>
                  </a:solidFill>
                  <a:prstDash val="solid"/>
                  <a:round/>
                  <a:headEnd type="none" w="med" len="med"/>
                  <a:tailEnd type="none" w="med" len="med"/>
                </a:ln>
                <a:effectLst/>
              </p:spPr>
            </p:cxnSp>
            <p:cxnSp>
              <p:nvCxnSpPr>
                <p:cNvPr id="307" name="Straight Connector 306">
                  <a:extLst>
                    <a:ext uri="{FF2B5EF4-FFF2-40B4-BE49-F238E27FC236}">
                      <a16:creationId xmlns:a16="http://schemas.microsoft.com/office/drawing/2014/main" id="{2E5AB93D-B3C7-423E-8768-6F3C6F69042B}"/>
                    </a:ext>
                  </a:extLst>
                </p:cNvPr>
                <p:cNvCxnSpPr>
                  <a:cxnSpLocks/>
                </p:cNvCxnSpPr>
                <p:nvPr/>
              </p:nvCxnSpPr>
              <p:spPr bwMode="auto">
                <a:xfrm>
                  <a:off x="3674267" y="4224273"/>
                  <a:ext cx="0" cy="104709"/>
                </a:xfrm>
                <a:prstGeom prst="line">
                  <a:avLst/>
                </a:prstGeom>
                <a:noFill/>
                <a:ln w="19050" cap="flat" cmpd="sng" algn="ctr">
                  <a:solidFill>
                    <a:schemeClr val="accent1"/>
                  </a:solidFill>
                  <a:prstDash val="solid"/>
                  <a:round/>
                  <a:headEnd type="none" w="med" len="med"/>
                  <a:tailEnd type="none" w="med" len="med"/>
                </a:ln>
                <a:effectLst/>
              </p:spPr>
            </p:cxnSp>
            <p:cxnSp>
              <p:nvCxnSpPr>
                <p:cNvPr id="308" name="Straight Connector 307">
                  <a:extLst>
                    <a:ext uri="{FF2B5EF4-FFF2-40B4-BE49-F238E27FC236}">
                      <a16:creationId xmlns:a16="http://schemas.microsoft.com/office/drawing/2014/main" id="{EAF39752-16E6-45DC-8020-8D5BC9F31A05}"/>
                    </a:ext>
                  </a:extLst>
                </p:cNvPr>
                <p:cNvCxnSpPr>
                  <a:cxnSpLocks/>
                </p:cNvCxnSpPr>
                <p:nvPr/>
              </p:nvCxnSpPr>
              <p:spPr bwMode="auto">
                <a:xfrm>
                  <a:off x="3782121" y="4256895"/>
                  <a:ext cx="0" cy="104709"/>
                </a:xfrm>
                <a:prstGeom prst="line">
                  <a:avLst/>
                </a:prstGeom>
                <a:noFill/>
                <a:ln w="19050" cap="flat" cmpd="sng" algn="ctr">
                  <a:solidFill>
                    <a:schemeClr val="accent1"/>
                  </a:solidFill>
                  <a:prstDash val="solid"/>
                  <a:round/>
                  <a:headEnd type="none" w="med" len="med"/>
                  <a:tailEnd type="none" w="med" len="med"/>
                </a:ln>
                <a:effectLst/>
              </p:spPr>
            </p:cxnSp>
            <p:cxnSp>
              <p:nvCxnSpPr>
                <p:cNvPr id="309" name="Straight Connector 308">
                  <a:extLst>
                    <a:ext uri="{FF2B5EF4-FFF2-40B4-BE49-F238E27FC236}">
                      <a16:creationId xmlns:a16="http://schemas.microsoft.com/office/drawing/2014/main" id="{2D24D902-F7E9-4CB2-B8BF-93BBF2980BF4}"/>
                    </a:ext>
                  </a:extLst>
                </p:cNvPr>
                <p:cNvCxnSpPr>
                  <a:cxnSpLocks/>
                </p:cNvCxnSpPr>
                <p:nvPr/>
              </p:nvCxnSpPr>
              <p:spPr bwMode="auto">
                <a:xfrm>
                  <a:off x="3869529" y="4276627"/>
                  <a:ext cx="0" cy="104709"/>
                </a:xfrm>
                <a:prstGeom prst="line">
                  <a:avLst/>
                </a:prstGeom>
                <a:noFill/>
                <a:ln w="19050" cap="flat" cmpd="sng" algn="ctr">
                  <a:solidFill>
                    <a:schemeClr val="accent1"/>
                  </a:solidFill>
                  <a:prstDash val="solid"/>
                  <a:round/>
                  <a:headEnd type="none" w="med" len="med"/>
                  <a:tailEnd type="none" w="med" len="med"/>
                </a:ln>
                <a:effectLst/>
              </p:spPr>
            </p:cxnSp>
            <p:cxnSp>
              <p:nvCxnSpPr>
                <p:cNvPr id="310" name="Straight Connector 309">
                  <a:extLst>
                    <a:ext uri="{FF2B5EF4-FFF2-40B4-BE49-F238E27FC236}">
                      <a16:creationId xmlns:a16="http://schemas.microsoft.com/office/drawing/2014/main" id="{F307E042-91FB-4CD7-A682-65F56D652F9A}"/>
                    </a:ext>
                  </a:extLst>
                </p:cNvPr>
                <p:cNvCxnSpPr>
                  <a:cxnSpLocks/>
                </p:cNvCxnSpPr>
                <p:nvPr/>
              </p:nvCxnSpPr>
              <p:spPr bwMode="auto">
                <a:xfrm>
                  <a:off x="4029540" y="4321546"/>
                  <a:ext cx="0" cy="104709"/>
                </a:xfrm>
                <a:prstGeom prst="line">
                  <a:avLst/>
                </a:prstGeom>
                <a:noFill/>
                <a:ln w="19050" cap="flat" cmpd="sng" algn="ctr">
                  <a:solidFill>
                    <a:schemeClr val="accent1"/>
                  </a:solidFill>
                  <a:prstDash val="solid"/>
                  <a:round/>
                  <a:headEnd type="none" w="med" len="med"/>
                  <a:tailEnd type="none" w="med" len="med"/>
                </a:ln>
                <a:effectLst/>
              </p:spPr>
            </p:cxnSp>
            <p:cxnSp>
              <p:nvCxnSpPr>
                <p:cNvPr id="311" name="Straight Connector 310">
                  <a:extLst>
                    <a:ext uri="{FF2B5EF4-FFF2-40B4-BE49-F238E27FC236}">
                      <a16:creationId xmlns:a16="http://schemas.microsoft.com/office/drawing/2014/main" id="{BAD0CE54-041D-46DB-B845-5EE302CFF7B6}"/>
                    </a:ext>
                  </a:extLst>
                </p:cNvPr>
                <p:cNvCxnSpPr>
                  <a:cxnSpLocks/>
                </p:cNvCxnSpPr>
                <p:nvPr/>
              </p:nvCxnSpPr>
              <p:spPr bwMode="auto">
                <a:xfrm>
                  <a:off x="4100194" y="4361604"/>
                  <a:ext cx="0" cy="104709"/>
                </a:xfrm>
                <a:prstGeom prst="line">
                  <a:avLst/>
                </a:prstGeom>
                <a:noFill/>
                <a:ln w="19050" cap="flat" cmpd="sng" algn="ctr">
                  <a:solidFill>
                    <a:schemeClr val="accent1"/>
                  </a:solidFill>
                  <a:prstDash val="solid"/>
                  <a:round/>
                  <a:headEnd type="none" w="med" len="med"/>
                  <a:tailEnd type="none" w="med" len="med"/>
                </a:ln>
                <a:effectLst/>
              </p:spPr>
            </p:cxnSp>
            <p:cxnSp>
              <p:nvCxnSpPr>
                <p:cNvPr id="312" name="Straight Connector 311">
                  <a:extLst>
                    <a:ext uri="{FF2B5EF4-FFF2-40B4-BE49-F238E27FC236}">
                      <a16:creationId xmlns:a16="http://schemas.microsoft.com/office/drawing/2014/main" id="{8242016B-BB3E-4CD1-BAB2-B585A332ED7D}"/>
                    </a:ext>
                  </a:extLst>
                </p:cNvPr>
                <p:cNvCxnSpPr>
                  <a:cxnSpLocks/>
                </p:cNvCxnSpPr>
                <p:nvPr/>
              </p:nvCxnSpPr>
              <p:spPr bwMode="auto">
                <a:xfrm>
                  <a:off x="4133533" y="4360152"/>
                  <a:ext cx="0" cy="104709"/>
                </a:xfrm>
                <a:prstGeom prst="line">
                  <a:avLst/>
                </a:prstGeom>
                <a:noFill/>
                <a:ln w="19050" cap="flat" cmpd="sng" algn="ctr">
                  <a:solidFill>
                    <a:schemeClr val="accent1"/>
                  </a:solidFill>
                  <a:prstDash val="solid"/>
                  <a:round/>
                  <a:headEnd type="none" w="med" len="med"/>
                  <a:tailEnd type="none" w="med" len="med"/>
                </a:ln>
                <a:effectLst/>
              </p:spPr>
            </p:cxnSp>
            <p:cxnSp>
              <p:nvCxnSpPr>
                <p:cNvPr id="313" name="Straight Connector 312">
                  <a:extLst>
                    <a:ext uri="{FF2B5EF4-FFF2-40B4-BE49-F238E27FC236}">
                      <a16:creationId xmlns:a16="http://schemas.microsoft.com/office/drawing/2014/main" id="{5CB0313C-0272-4E67-8988-601F8B361039}"/>
                    </a:ext>
                  </a:extLst>
                </p:cNvPr>
                <p:cNvCxnSpPr>
                  <a:cxnSpLocks/>
                </p:cNvCxnSpPr>
                <p:nvPr/>
              </p:nvCxnSpPr>
              <p:spPr bwMode="auto">
                <a:xfrm>
                  <a:off x="4176400" y="4371810"/>
                  <a:ext cx="0" cy="104709"/>
                </a:xfrm>
                <a:prstGeom prst="line">
                  <a:avLst/>
                </a:prstGeom>
                <a:noFill/>
                <a:ln w="19050" cap="flat" cmpd="sng" algn="ctr">
                  <a:solidFill>
                    <a:schemeClr val="accent1"/>
                  </a:solidFill>
                  <a:prstDash val="solid"/>
                  <a:round/>
                  <a:headEnd type="none" w="med" len="med"/>
                  <a:tailEnd type="none" w="med" len="med"/>
                </a:ln>
                <a:effectLst/>
              </p:spPr>
            </p:cxnSp>
            <p:cxnSp>
              <p:nvCxnSpPr>
                <p:cNvPr id="314" name="Straight Connector 313">
                  <a:extLst>
                    <a:ext uri="{FF2B5EF4-FFF2-40B4-BE49-F238E27FC236}">
                      <a16:creationId xmlns:a16="http://schemas.microsoft.com/office/drawing/2014/main" id="{43D57354-3FC9-4A36-85DC-246BE24D698B}"/>
                    </a:ext>
                  </a:extLst>
                </p:cNvPr>
                <p:cNvCxnSpPr>
                  <a:cxnSpLocks/>
                </p:cNvCxnSpPr>
                <p:nvPr/>
              </p:nvCxnSpPr>
              <p:spPr bwMode="auto">
                <a:xfrm>
                  <a:off x="4409758" y="4412507"/>
                  <a:ext cx="0" cy="104709"/>
                </a:xfrm>
                <a:prstGeom prst="line">
                  <a:avLst/>
                </a:prstGeom>
                <a:noFill/>
                <a:ln w="19050" cap="flat" cmpd="sng" algn="ctr">
                  <a:solidFill>
                    <a:schemeClr val="accent1"/>
                  </a:solidFill>
                  <a:prstDash val="solid"/>
                  <a:round/>
                  <a:headEnd type="none" w="med" len="med"/>
                  <a:tailEnd type="none" w="med" len="med"/>
                </a:ln>
                <a:effectLst/>
              </p:spPr>
            </p:cxnSp>
            <p:cxnSp>
              <p:nvCxnSpPr>
                <p:cNvPr id="315" name="Straight Connector 314">
                  <a:extLst>
                    <a:ext uri="{FF2B5EF4-FFF2-40B4-BE49-F238E27FC236}">
                      <a16:creationId xmlns:a16="http://schemas.microsoft.com/office/drawing/2014/main" id="{BF8C44E1-7A8A-49CD-8E2F-1B7DCAACD35F}"/>
                    </a:ext>
                  </a:extLst>
                </p:cNvPr>
                <p:cNvCxnSpPr>
                  <a:cxnSpLocks/>
                </p:cNvCxnSpPr>
                <p:nvPr/>
              </p:nvCxnSpPr>
              <p:spPr bwMode="auto">
                <a:xfrm>
                  <a:off x="4552093" y="4476519"/>
                  <a:ext cx="0" cy="104709"/>
                </a:xfrm>
                <a:prstGeom prst="line">
                  <a:avLst/>
                </a:prstGeom>
                <a:noFill/>
                <a:ln w="19050" cap="flat" cmpd="sng" algn="ctr">
                  <a:solidFill>
                    <a:schemeClr val="accent1"/>
                  </a:solidFill>
                  <a:prstDash val="solid"/>
                  <a:round/>
                  <a:headEnd type="none" w="med" len="med"/>
                  <a:tailEnd type="none" w="med" len="med"/>
                </a:ln>
                <a:effectLst/>
              </p:spPr>
            </p:cxnSp>
            <p:cxnSp>
              <p:nvCxnSpPr>
                <p:cNvPr id="316" name="Straight Connector 315">
                  <a:extLst>
                    <a:ext uri="{FF2B5EF4-FFF2-40B4-BE49-F238E27FC236}">
                      <a16:creationId xmlns:a16="http://schemas.microsoft.com/office/drawing/2014/main" id="{6C6BCA6D-0A76-4527-B5AE-8E23CA90E3F8}"/>
                    </a:ext>
                  </a:extLst>
                </p:cNvPr>
                <p:cNvCxnSpPr>
                  <a:cxnSpLocks/>
                </p:cNvCxnSpPr>
                <p:nvPr/>
              </p:nvCxnSpPr>
              <p:spPr bwMode="auto">
                <a:xfrm>
                  <a:off x="4657408" y="4508424"/>
                  <a:ext cx="0" cy="104709"/>
                </a:xfrm>
                <a:prstGeom prst="line">
                  <a:avLst/>
                </a:prstGeom>
                <a:noFill/>
                <a:ln w="19050" cap="flat" cmpd="sng" algn="ctr">
                  <a:solidFill>
                    <a:schemeClr val="accent1"/>
                  </a:solidFill>
                  <a:prstDash val="solid"/>
                  <a:round/>
                  <a:headEnd type="none" w="med" len="med"/>
                  <a:tailEnd type="none" w="med" len="med"/>
                </a:ln>
                <a:effectLst/>
              </p:spPr>
            </p:cxnSp>
            <p:cxnSp>
              <p:nvCxnSpPr>
                <p:cNvPr id="317" name="Straight Connector 316">
                  <a:extLst>
                    <a:ext uri="{FF2B5EF4-FFF2-40B4-BE49-F238E27FC236}">
                      <a16:creationId xmlns:a16="http://schemas.microsoft.com/office/drawing/2014/main" id="{AD3E4CF0-5278-48CA-96B2-4B2B9330EAB4}"/>
                    </a:ext>
                  </a:extLst>
                </p:cNvPr>
                <p:cNvCxnSpPr>
                  <a:cxnSpLocks/>
                </p:cNvCxnSpPr>
                <p:nvPr/>
              </p:nvCxnSpPr>
              <p:spPr bwMode="auto">
                <a:xfrm>
                  <a:off x="4757421" y="4581228"/>
                  <a:ext cx="0" cy="104709"/>
                </a:xfrm>
                <a:prstGeom prst="line">
                  <a:avLst/>
                </a:prstGeom>
                <a:noFill/>
                <a:ln w="19050" cap="flat" cmpd="sng" algn="ctr">
                  <a:solidFill>
                    <a:schemeClr val="accent1"/>
                  </a:solidFill>
                  <a:prstDash val="solid"/>
                  <a:round/>
                  <a:headEnd type="none" w="med" len="med"/>
                  <a:tailEnd type="none" w="med" len="med"/>
                </a:ln>
                <a:effectLst/>
              </p:spPr>
            </p:cxnSp>
            <p:cxnSp>
              <p:nvCxnSpPr>
                <p:cNvPr id="318" name="Straight Connector 317">
                  <a:extLst>
                    <a:ext uri="{FF2B5EF4-FFF2-40B4-BE49-F238E27FC236}">
                      <a16:creationId xmlns:a16="http://schemas.microsoft.com/office/drawing/2014/main" id="{DCF3150A-D16D-4A7C-8862-C2FA93B1A882}"/>
                    </a:ext>
                  </a:extLst>
                </p:cNvPr>
                <p:cNvCxnSpPr>
                  <a:cxnSpLocks/>
                </p:cNvCxnSpPr>
                <p:nvPr/>
              </p:nvCxnSpPr>
              <p:spPr bwMode="auto">
                <a:xfrm>
                  <a:off x="4843401" y="4608370"/>
                  <a:ext cx="0" cy="104709"/>
                </a:xfrm>
                <a:prstGeom prst="line">
                  <a:avLst/>
                </a:prstGeom>
                <a:noFill/>
                <a:ln w="19050" cap="flat" cmpd="sng" algn="ctr">
                  <a:solidFill>
                    <a:schemeClr val="accent1"/>
                  </a:solidFill>
                  <a:prstDash val="solid"/>
                  <a:round/>
                  <a:headEnd type="none" w="med" len="med"/>
                  <a:tailEnd type="none" w="med" len="med"/>
                </a:ln>
                <a:effectLst/>
              </p:spPr>
            </p:cxnSp>
            <p:cxnSp>
              <p:nvCxnSpPr>
                <p:cNvPr id="319" name="Straight Connector 318">
                  <a:extLst>
                    <a:ext uri="{FF2B5EF4-FFF2-40B4-BE49-F238E27FC236}">
                      <a16:creationId xmlns:a16="http://schemas.microsoft.com/office/drawing/2014/main" id="{4A1239CF-81E7-4186-9622-74129C882FDD}"/>
                    </a:ext>
                  </a:extLst>
                </p:cNvPr>
                <p:cNvCxnSpPr>
                  <a:cxnSpLocks/>
                </p:cNvCxnSpPr>
                <p:nvPr/>
              </p:nvCxnSpPr>
              <p:spPr bwMode="auto">
                <a:xfrm>
                  <a:off x="4919346" y="4608370"/>
                  <a:ext cx="0" cy="104709"/>
                </a:xfrm>
                <a:prstGeom prst="line">
                  <a:avLst/>
                </a:prstGeom>
                <a:noFill/>
                <a:ln w="19050" cap="flat" cmpd="sng" algn="ctr">
                  <a:solidFill>
                    <a:schemeClr val="accent1"/>
                  </a:solidFill>
                  <a:prstDash val="solid"/>
                  <a:round/>
                  <a:headEnd type="none" w="med" len="med"/>
                  <a:tailEnd type="none" w="med" len="med"/>
                </a:ln>
                <a:effectLst/>
              </p:spPr>
            </p:cxnSp>
            <p:cxnSp>
              <p:nvCxnSpPr>
                <p:cNvPr id="320" name="Straight Connector 319">
                  <a:extLst>
                    <a:ext uri="{FF2B5EF4-FFF2-40B4-BE49-F238E27FC236}">
                      <a16:creationId xmlns:a16="http://schemas.microsoft.com/office/drawing/2014/main" id="{3C08A5B9-B41B-44E4-8A93-A61F8D364B89}"/>
                    </a:ext>
                  </a:extLst>
                </p:cNvPr>
                <p:cNvCxnSpPr>
                  <a:cxnSpLocks/>
                </p:cNvCxnSpPr>
                <p:nvPr/>
              </p:nvCxnSpPr>
              <p:spPr bwMode="auto">
                <a:xfrm>
                  <a:off x="5114334" y="4729484"/>
                  <a:ext cx="0" cy="104709"/>
                </a:xfrm>
                <a:prstGeom prst="line">
                  <a:avLst/>
                </a:prstGeom>
                <a:noFill/>
                <a:ln w="19050" cap="flat" cmpd="sng" algn="ctr">
                  <a:solidFill>
                    <a:schemeClr val="accent1"/>
                  </a:solidFill>
                  <a:prstDash val="solid"/>
                  <a:round/>
                  <a:headEnd type="none" w="med" len="med"/>
                  <a:tailEnd type="none" w="med" len="med"/>
                </a:ln>
                <a:effectLst/>
              </p:spPr>
            </p:cxnSp>
            <p:cxnSp>
              <p:nvCxnSpPr>
                <p:cNvPr id="321" name="Straight Connector 320">
                  <a:extLst>
                    <a:ext uri="{FF2B5EF4-FFF2-40B4-BE49-F238E27FC236}">
                      <a16:creationId xmlns:a16="http://schemas.microsoft.com/office/drawing/2014/main" id="{71BE336D-DA44-4467-955A-204363D0F3FF}"/>
                    </a:ext>
                  </a:extLst>
                </p:cNvPr>
                <p:cNvCxnSpPr>
                  <a:cxnSpLocks/>
                </p:cNvCxnSpPr>
                <p:nvPr/>
              </p:nvCxnSpPr>
              <p:spPr bwMode="auto">
                <a:xfrm>
                  <a:off x="5233396" y="4739010"/>
                  <a:ext cx="0" cy="104709"/>
                </a:xfrm>
                <a:prstGeom prst="line">
                  <a:avLst/>
                </a:prstGeom>
                <a:noFill/>
                <a:ln w="19050" cap="flat" cmpd="sng" algn="ctr">
                  <a:solidFill>
                    <a:schemeClr val="accent1"/>
                  </a:solidFill>
                  <a:prstDash val="solid"/>
                  <a:round/>
                  <a:headEnd type="none" w="med" len="med"/>
                  <a:tailEnd type="none" w="med" len="med"/>
                </a:ln>
                <a:effectLst/>
              </p:spPr>
            </p:cxnSp>
            <p:cxnSp>
              <p:nvCxnSpPr>
                <p:cNvPr id="322" name="Straight Connector 321">
                  <a:extLst>
                    <a:ext uri="{FF2B5EF4-FFF2-40B4-BE49-F238E27FC236}">
                      <a16:creationId xmlns:a16="http://schemas.microsoft.com/office/drawing/2014/main" id="{A0C7EA89-67A1-4379-A93D-953C9A9F76DB}"/>
                    </a:ext>
                  </a:extLst>
                </p:cNvPr>
                <p:cNvCxnSpPr>
                  <a:cxnSpLocks/>
                </p:cNvCxnSpPr>
                <p:nvPr/>
              </p:nvCxnSpPr>
              <p:spPr bwMode="auto">
                <a:xfrm>
                  <a:off x="5385796" y="4882324"/>
                  <a:ext cx="0" cy="104709"/>
                </a:xfrm>
                <a:prstGeom prst="line">
                  <a:avLst/>
                </a:prstGeom>
                <a:noFill/>
                <a:ln w="19050" cap="flat" cmpd="sng" algn="ctr">
                  <a:solidFill>
                    <a:schemeClr val="accent1"/>
                  </a:solidFill>
                  <a:prstDash val="solid"/>
                  <a:round/>
                  <a:headEnd type="none" w="med" len="med"/>
                  <a:tailEnd type="none" w="med" len="med"/>
                </a:ln>
                <a:effectLst/>
              </p:spPr>
            </p:cxnSp>
            <p:cxnSp>
              <p:nvCxnSpPr>
                <p:cNvPr id="323" name="Straight Connector 322">
                  <a:extLst>
                    <a:ext uri="{FF2B5EF4-FFF2-40B4-BE49-F238E27FC236}">
                      <a16:creationId xmlns:a16="http://schemas.microsoft.com/office/drawing/2014/main" id="{43FE944F-93CE-4DC1-97C7-C994B2917973}"/>
                    </a:ext>
                  </a:extLst>
                </p:cNvPr>
                <p:cNvCxnSpPr>
                  <a:cxnSpLocks/>
                </p:cNvCxnSpPr>
                <p:nvPr/>
              </p:nvCxnSpPr>
              <p:spPr bwMode="auto">
                <a:xfrm>
                  <a:off x="5409610" y="4880609"/>
                  <a:ext cx="0" cy="104709"/>
                </a:xfrm>
                <a:prstGeom prst="line">
                  <a:avLst/>
                </a:prstGeom>
                <a:noFill/>
                <a:ln w="19050" cap="flat" cmpd="sng" algn="ctr">
                  <a:solidFill>
                    <a:schemeClr val="accent1"/>
                  </a:solidFill>
                  <a:prstDash val="solid"/>
                  <a:round/>
                  <a:headEnd type="none" w="med" len="med"/>
                  <a:tailEnd type="none" w="med" len="med"/>
                </a:ln>
                <a:effectLst/>
              </p:spPr>
            </p:cxnSp>
          </p:grpSp>
        </p:grpSp>
        <p:grpSp>
          <p:nvGrpSpPr>
            <p:cNvPr id="327" name="Group 326">
              <a:extLst>
                <a:ext uri="{FF2B5EF4-FFF2-40B4-BE49-F238E27FC236}">
                  <a16:creationId xmlns:a16="http://schemas.microsoft.com/office/drawing/2014/main" id="{D119EEEC-AF5D-496A-8D6C-3CA81456BCEE}"/>
                </a:ext>
              </a:extLst>
            </p:cNvPr>
            <p:cNvGrpSpPr/>
            <p:nvPr/>
          </p:nvGrpSpPr>
          <p:grpSpPr>
            <a:xfrm>
              <a:off x="11150564" y="2947356"/>
              <a:ext cx="3709988" cy="2881312"/>
              <a:chOff x="1323975" y="2300288"/>
              <a:chExt cx="3709988" cy="2881312"/>
            </a:xfrm>
          </p:grpSpPr>
          <p:sp>
            <p:nvSpPr>
              <p:cNvPr id="328" name="Freeform: Shape 327">
                <a:extLst>
                  <a:ext uri="{FF2B5EF4-FFF2-40B4-BE49-F238E27FC236}">
                    <a16:creationId xmlns:a16="http://schemas.microsoft.com/office/drawing/2014/main" id="{B322A5CB-C8FF-4038-9501-E34E85B41361}"/>
                  </a:ext>
                </a:extLst>
              </p:cNvPr>
              <p:cNvSpPr/>
              <p:nvPr/>
            </p:nvSpPr>
            <p:spPr bwMode="auto">
              <a:xfrm>
                <a:off x="1323975" y="2300288"/>
                <a:ext cx="3709988" cy="2881312"/>
              </a:xfrm>
              <a:custGeom>
                <a:avLst/>
                <a:gdLst>
                  <a:gd name="connsiteX0" fmla="*/ 3709988 w 3709988"/>
                  <a:gd name="connsiteY0" fmla="*/ 2881312 h 2881312"/>
                  <a:gd name="connsiteX1" fmla="*/ 3709988 w 3709988"/>
                  <a:gd name="connsiteY1" fmla="*/ 2752725 h 2881312"/>
                  <a:gd name="connsiteX2" fmla="*/ 3348038 w 3709988"/>
                  <a:gd name="connsiteY2" fmla="*/ 2752725 h 2881312"/>
                  <a:gd name="connsiteX3" fmla="*/ 3348038 w 3709988"/>
                  <a:gd name="connsiteY3" fmla="*/ 2624137 h 2881312"/>
                  <a:gd name="connsiteX4" fmla="*/ 3157538 w 3709988"/>
                  <a:gd name="connsiteY4" fmla="*/ 2624137 h 2881312"/>
                  <a:gd name="connsiteX5" fmla="*/ 3157538 w 3709988"/>
                  <a:gd name="connsiteY5" fmla="*/ 2538412 h 2881312"/>
                  <a:gd name="connsiteX6" fmla="*/ 2986088 w 3709988"/>
                  <a:gd name="connsiteY6" fmla="*/ 2538412 h 2881312"/>
                  <a:gd name="connsiteX7" fmla="*/ 2986088 w 3709988"/>
                  <a:gd name="connsiteY7" fmla="*/ 2462212 h 2881312"/>
                  <a:gd name="connsiteX8" fmla="*/ 2681288 w 3709988"/>
                  <a:gd name="connsiteY8" fmla="*/ 2462212 h 2881312"/>
                  <a:gd name="connsiteX9" fmla="*/ 2681288 w 3709988"/>
                  <a:gd name="connsiteY9" fmla="*/ 2386012 h 2881312"/>
                  <a:gd name="connsiteX10" fmla="*/ 2595563 w 3709988"/>
                  <a:gd name="connsiteY10" fmla="*/ 2386012 h 2881312"/>
                  <a:gd name="connsiteX11" fmla="*/ 2595563 w 3709988"/>
                  <a:gd name="connsiteY11" fmla="*/ 2333625 h 2881312"/>
                  <a:gd name="connsiteX12" fmla="*/ 2538413 w 3709988"/>
                  <a:gd name="connsiteY12" fmla="*/ 2333625 h 2881312"/>
                  <a:gd name="connsiteX13" fmla="*/ 2538413 w 3709988"/>
                  <a:gd name="connsiteY13" fmla="*/ 2286000 h 2881312"/>
                  <a:gd name="connsiteX14" fmla="*/ 2528888 w 3709988"/>
                  <a:gd name="connsiteY14" fmla="*/ 2286000 h 2881312"/>
                  <a:gd name="connsiteX15" fmla="*/ 2528888 w 3709988"/>
                  <a:gd name="connsiteY15" fmla="*/ 2224087 h 2881312"/>
                  <a:gd name="connsiteX16" fmla="*/ 2366963 w 3709988"/>
                  <a:gd name="connsiteY16" fmla="*/ 2224087 h 2881312"/>
                  <a:gd name="connsiteX17" fmla="*/ 2366963 w 3709988"/>
                  <a:gd name="connsiteY17" fmla="*/ 2181225 h 2881312"/>
                  <a:gd name="connsiteX18" fmla="*/ 2143125 w 3709988"/>
                  <a:gd name="connsiteY18" fmla="*/ 2181225 h 2881312"/>
                  <a:gd name="connsiteX19" fmla="*/ 2143125 w 3709988"/>
                  <a:gd name="connsiteY19" fmla="*/ 2047875 h 2881312"/>
                  <a:gd name="connsiteX20" fmla="*/ 2109788 w 3709988"/>
                  <a:gd name="connsiteY20" fmla="*/ 2047875 h 2881312"/>
                  <a:gd name="connsiteX21" fmla="*/ 2109788 w 3709988"/>
                  <a:gd name="connsiteY21" fmla="*/ 2000250 h 2881312"/>
                  <a:gd name="connsiteX22" fmla="*/ 1776413 w 3709988"/>
                  <a:gd name="connsiteY22" fmla="*/ 2000250 h 2881312"/>
                  <a:gd name="connsiteX23" fmla="*/ 1776413 w 3709988"/>
                  <a:gd name="connsiteY23" fmla="*/ 1962150 h 2881312"/>
                  <a:gd name="connsiteX24" fmla="*/ 1776413 w 3709988"/>
                  <a:gd name="connsiteY24" fmla="*/ 1962150 h 2881312"/>
                  <a:gd name="connsiteX25" fmla="*/ 1743075 w 3709988"/>
                  <a:gd name="connsiteY25" fmla="*/ 1928812 h 2881312"/>
                  <a:gd name="connsiteX26" fmla="*/ 1709738 w 3709988"/>
                  <a:gd name="connsiteY26" fmla="*/ 1928812 h 2881312"/>
                  <a:gd name="connsiteX27" fmla="*/ 1709738 w 3709988"/>
                  <a:gd name="connsiteY27" fmla="*/ 1881187 h 2881312"/>
                  <a:gd name="connsiteX28" fmla="*/ 1666875 w 3709988"/>
                  <a:gd name="connsiteY28" fmla="*/ 1881187 h 2881312"/>
                  <a:gd name="connsiteX29" fmla="*/ 1666875 w 3709988"/>
                  <a:gd name="connsiteY29" fmla="*/ 1833562 h 2881312"/>
                  <a:gd name="connsiteX30" fmla="*/ 1566863 w 3709988"/>
                  <a:gd name="connsiteY30" fmla="*/ 1833562 h 2881312"/>
                  <a:gd name="connsiteX31" fmla="*/ 1566863 w 3709988"/>
                  <a:gd name="connsiteY31" fmla="*/ 1776412 h 2881312"/>
                  <a:gd name="connsiteX32" fmla="*/ 1538288 w 3709988"/>
                  <a:gd name="connsiteY32" fmla="*/ 1776412 h 2881312"/>
                  <a:gd name="connsiteX33" fmla="*/ 1538288 w 3709988"/>
                  <a:gd name="connsiteY33" fmla="*/ 1724025 h 2881312"/>
                  <a:gd name="connsiteX34" fmla="*/ 1495425 w 3709988"/>
                  <a:gd name="connsiteY34" fmla="*/ 1724025 h 2881312"/>
                  <a:gd name="connsiteX35" fmla="*/ 1495425 w 3709988"/>
                  <a:gd name="connsiteY35" fmla="*/ 1695450 h 2881312"/>
                  <a:gd name="connsiteX36" fmla="*/ 1471613 w 3709988"/>
                  <a:gd name="connsiteY36" fmla="*/ 1695450 h 2881312"/>
                  <a:gd name="connsiteX37" fmla="*/ 1471613 w 3709988"/>
                  <a:gd name="connsiteY37" fmla="*/ 1614487 h 2881312"/>
                  <a:gd name="connsiteX38" fmla="*/ 1452563 w 3709988"/>
                  <a:gd name="connsiteY38" fmla="*/ 1614487 h 2881312"/>
                  <a:gd name="connsiteX39" fmla="*/ 1452563 w 3709988"/>
                  <a:gd name="connsiteY39" fmla="*/ 1571625 h 2881312"/>
                  <a:gd name="connsiteX40" fmla="*/ 1390650 w 3709988"/>
                  <a:gd name="connsiteY40" fmla="*/ 1571625 h 2881312"/>
                  <a:gd name="connsiteX41" fmla="*/ 1390650 w 3709988"/>
                  <a:gd name="connsiteY41" fmla="*/ 1514475 h 2881312"/>
                  <a:gd name="connsiteX42" fmla="*/ 1309688 w 3709988"/>
                  <a:gd name="connsiteY42" fmla="*/ 1514475 h 2881312"/>
                  <a:gd name="connsiteX43" fmla="*/ 1309688 w 3709988"/>
                  <a:gd name="connsiteY43" fmla="*/ 1476375 h 2881312"/>
                  <a:gd name="connsiteX44" fmla="*/ 1190625 w 3709988"/>
                  <a:gd name="connsiteY44" fmla="*/ 1476375 h 2881312"/>
                  <a:gd name="connsiteX45" fmla="*/ 1190625 w 3709988"/>
                  <a:gd name="connsiteY45" fmla="*/ 1414462 h 2881312"/>
                  <a:gd name="connsiteX46" fmla="*/ 1143000 w 3709988"/>
                  <a:gd name="connsiteY46" fmla="*/ 1414462 h 2881312"/>
                  <a:gd name="connsiteX47" fmla="*/ 1143000 w 3709988"/>
                  <a:gd name="connsiteY47" fmla="*/ 1376362 h 2881312"/>
                  <a:gd name="connsiteX48" fmla="*/ 1085850 w 3709988"/>
                  <a:gd name="connsiteY48" fmla="*/ 1376362 h 2881312"/>
                  <a:gd name="connsiteX49" fmla="*/ 1085850 w 3709988"/>
                  <a:gd name="connsiteY49" fmla="*/ 1347787 h 2881312"/>
                  <a:gd name="connsiteX50" fmla="*/ 1085850 w 3709988"/>
                  <a:gd name="connsiteY50" fmla="*/ 1347787 h 2881312"/>
                  <a:gd name="connsiteX51" fmla="*/ 1085850 w 3709988"/>
                  <a:gd name="connsiteY51" fmla="*/ 1309687 h 2881312"/>
                  <a:gd name="connsiteX52" fmla="*/ 1004888 w 3709988"/>
                  <a:gd name="connsiteY52" fmla="*/ 1309687 h 2881312"/>
                  <a:gd name="connsiteX53" fmla="*/ 1004888 w 3709988"/>
                  <a:gd name="connsiteY53" fmla="*/ 1309687 h 2881312"/>
                  <a:gd name="connsiteX54" fmla="*/ 981075 w 3709988"/>
                  <a:gd name="connsiteY54" fmla="*/ 1285874 h 2881312"/>
                  <a:gd name="connsiteX55" fmla="*/ 981075 w 3709988"/>
                  <a:gd name="connsiteY55" fmla="*/ 1243012 h 2881312"/>
                  <a:gd name="connsiteX56" fmla="*/ 942975 w 3709988"/>
                  <a:gd name="connsiteY56" fmla="*/ 1243012 h 2881312"/>
                  <a:gd name="connsiteX57" fmla="*/ 942975 w 3709988"/>
                  <a:gd name="connsiteY57" fmla="*/ 1143000 h 2881312"/>
                  <a:gd name="connsiteX58" fmla="*/ 866775 w 3709988"/>
                  <a:gd name="connsiteY58" fmla="*/ 1143000 h 2881312"/>
                  <a:gd name="connsiteX59" fmla="*/ 866775 w 3709988"/>
                  <a:gd name="connsiteY59" fmla="*/ 1090612 h 2881312"/>
                  <a:gd name="connsiteX60" fmla="*/ 833438 w 3709988"/>
                  <a:gd name="connsiteY60" fmla="*/ 1090612 h 2881312"/>
                  <a:gd name="connsiteX61" fmla="*/ 833438 w 3709988"/>
                  <a:gd name="connsiteY61" fmla="*/ 990600 h 2881312"/>
                  <a:gd name="connsiteX62" fmla="*/ 833438 w 3709988"/>
                  <a:gd name="connsiteY62" fmla="*/ 990600 h 2881312"/>
                  <a:gd name="connsiteX63" fmla="*/ 804863 w 3709988"/>
                  <a:gd name="connsiteY63" fmla="*/ 990600 h 2881312"/>
                  <a:gd name="connsiteX64" fmla="*/ 804863 w 3709988"/>
                  <a:gd name="connsiteY64" fmla="*/ 933450 h 2881312"/>
                  <a:gd name="connsiteX65" fmla="*/ 742950 w 3709988"/>
                  <a:gd name="connsiteY65" fmla="*/ 933450 h 2881312"/>
                  <a:gd name="connsiteX66" fmla="*/ 742950 w 3709988"/>
                  <a:gd name="connsiteY66" fmla="*/ 895350 h 2881312"/>
                  <a:gd name="connsiteX67" fmla="*/ 685800 w 3709988"/>
                  <a:gd name="connsiteY67" fmla="*/ 895350 h 2881312"/>
                  <a:gd name="connsiteX68" fmla="*/ 685800 w 3709988"/>
                  <a:gd name="connsiteY68" fmla="*/ 828675 h 2881312"/>
                  <a:gd name="connsiteX69" fmla="*/ 652463 w 3709988"/>
                  <a:gd name="connsiteY69" fmla="*/ 828675 h 2881312"/>
                  <a:gd name="connsiteX70" fmla="*/ 652463 w 3709988"/>
                  <a:gd name="connsiteY70" fmla="*/ 700087 h 2881312"/>
                  <a:gd name="connsiteX71" fmla="*/ 623888 w 3709988"/>
                  <a:gd name="connsiteY71" fmla="*/ 700087 h 2881312"/>
                  <a:gd name="connsiteX72" fmla="*/ 623888 w 3709988"/>
                  <a:gd name="connsiteY72" fmla="*/ 700087 h 2881312"/>
                  <a:gd name="connsiteX73" fmla="*/ 590551 w 3709988"/>
                  <a:gd name="connsiteY73" fmla="*/ 666750 h 2881312"/>
                  <a:gd name="connsiteX74" fmla="*/ 590551 w 3709988"/>
                  <a:gd name="connsiteY74" fmla="*/ 633412 h 2881312"/>
                  <a:gd name="connsiteX75" fmla="*/ 557213 w 3709988"/>
                  <a:gd name="connsiteY75" fmla="*/ 633412 h 2881312"/>
                  <a:gd name="connsiteX76" fmla="*/ 557213 w 3709988"/>
                  <a:gd name="connsiteY76" fmla="*/ 633412 h 2881312"/>
                  <a:gd name="connsiteX77" fmla="*/ 528638 w 3709988"/>
                  <a:gd name="connsiteY77" fmla="*/ 604837 h 2881312"/>
                  <a:gd name="connsiteX78" fmla="*/ 528638 w 3709988"/>
                  <a:gd name="connsiteY78" fmla="*/ 509587 h 2881312"/>
                  <a:gd name="connsiteX79" fmla="*/ 504825 w 3709988"/>
                  <a:gd name="connsiteY79" fmla="*/ 509587 h 2881312"/>
                  <a:gd name="connsiteX80" fmla="*/ 504825 w 3709988"/>
                  <a:gd name="connsiteY80" fmla="*/ 461962 h 2881312"/>
                  <a:gd name="connsiteX81" fmla="*/ 504825 w 3709988"/>
                  <a:gd name="connsiteY81" fmla="*/ 461962 h 2881312"/>
                  <a:gd name="connsiteX82" fmla="*/ 476250 w 3709988"/>
                  <a:gd name="connsiteY82" fmla="*/ 433387 h 2881312"/>
                  <a:gd name="connsiteX83" fmla="*/ 428625 w 3709988"/>
                  <a:gd name="connsiteY83" fmla="*/ 433387 h 2881312"/>
                  <a:gd name="connsiteX84" fmla="*/ 428625 w 3709988"/>
                  <a:gd name="connsiteY84" fmla="*/ 409575 h 2881312"/>
                  <a:gd name="connsiteX85" fmla="*/ 404813 w 3709988"/>
                  <a:gd name="connsiteY85" fmla="*/ 409575 h 2881312"/>
                  <a:gd name="connsiteX86" fmla="*/ 404813 w 3709988"/>
                  <a:gd name="connsiteY86" fmla="*/ 361950 h 2881312"/>
                  <a:gd name="connsiteX87" fmla="*/ 404813 w 3709988"/>
                  <a:gd name="connsiteY87" fmla="*/ 361950 h 2881312"/>
                  <a:gd name="connsiteX88" fmla="*/ 404813 w 3709988"/>
                  <a:gd name="connsiteY88" fmla="*/ 304800 h 2881312"/>
                  <a:gd name="connsiteX89" fmla="*/ 347663 w 3709988"/>
                  <a:gd name="connsiteY89" fmla="*/ 304800 h 2881312"/>
                  <a:gd name="connsiteX90" fmla="*/ 347663 w 3709988"/>
                  <a:gd name="connsiteY90" fmla="*/ 195262 h 2881312"/>
                  <a:gd name="connsiteX91" fmla="*/ 304800 w 3709988"/>
                  <a:gd name="connsiteY91" fmla="*/ 195262 h 2881312"/>
                  <a:gd name="connsiteX92" fmla="*/ 304800 w 3709988"/>
                  <a:gd name="connsiteY92" fmla="*/ 157162 h 2881312"/>
                  <a:gd name="connsiteX93" fmla="*/ 257175 w 3709988"/>
                  <a:gd name="connsiteY93" fmla="*/ 157162 h 2881312"/>
                  <a:gd name="connsiteX94" fmla="*/ 257175 w 3709988"/>
                  <a:gd name="connsiteY94" fmla="*/ 114300 h 2881312"/>
                  <a:gd name="connsiteX95" fmla="*/ 209550 w 3709988"/>
                  <a:gd name="connsiteY95" fmla="*/ 114300 h 2881312"/>
                  <a:gd name="connsiteX96" fmla="*/ 209550 w 3709988"/>
                  <a:gd name="connsiteY96" fmla="*/ 114300 h 2881312"/>
                  <a:gd name="connsiteX97" fmla="*/ 209550 w 3709988"/>
                  <a:gd name="connsiteY97" fmla="*/ 95250 h 2881312"/>
                  <a:gd name="connsiteX98" fmla="*/ 133350 w 3709988"/>
                  <a:gd name="connsiteY98" fmla="*/ 95250 h 2881312"/>
                  <a:gd name="connsiteX99" fmla="*/ 133350 w 3709988"/>
                  <a:gd name="connsiteY99" fmla="*/ 47625 h 2881312"/>
                  <a:gd name="connsiteX100" fmla="*/ 52388 w 3709988"/>
                  <a:gd name="connsiteY100" fmla="*/ 47625 h 2881312"/>
                  <a:gd name="connsiteX101" fmla="*/ 52388 w 3709988"/>
                  <a:gd name="connsiteY101" fmla="*/ 0 h 2881312"/>
                  <a:gd name="connsiteX102" fmla="*/ 0 w 3709988"/>
                  <a:gd name="connsiteY102" fmla="*/ 0 h 28813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Lst>
                <a:rect l="l" t="t" r="r" b="b"/>
                <a:pathLst>
                  <a:path w="3709988" h="2881312">
                    <a:moveTo>
                      <a:pt x="3709988" y="2881312"/>
                    </a:moveTo>
                    <a:lnTo>
                      <a:pt x="3709988" y="2752725"/>
                    </a:lnTo>
                    <a:lnTo>
                      <a:pt x="3348038" y="2752725"/>
                    </a:lnTo>
                    <a:lnTo>
                      <a:pt x="3348038" y="2624137"/>
                    </a:lnTo>
                    <a:lnTo>
                      <a:pt x="3157538" y="2624137"/>
                    </a:lnTo>
                    <a:lnTo>
                      <a:pt x="3157538" y="2538412"/>
                    </a:lnTo>
                    <a:lnTo>
                      <a:pt x="2986088" y="2538412"/>
                    </a:lnTo>
                    <a:lnTo>
                      <a:pt x="2986088" y="2462212"/>
                    </a:lnTo>
                    <a:lnTo>
                      <a:pt x="2681288" y="2462212"/>
                    </a:lnTo>
                    <a:lnTo>
                      <a:pt x="2681288" y="2386012"/>
                    </a:lnTo>
                    <a:lnTo>
                      <a:pt x="2595563" y="2386012"/>
                    </a:lnTo>
                    <a:lnTo>
                      <a:pt x="2595563" y="2333625"/>
                    </a:lnTo>
                    <a:lnTo>
                      <a:pt x="2538413" y="2333625"/>
                    </a:lnTo>
                    <a:lnTo>
                      <a:pt x="2538413" y="2286000"/>
                    </a:lnTo>
                    <a:lnTo>
                      <a:pt x="2528888" y="2286000"/>
                    </a:lnTo>
                    <a:lnTo>
                      <a:pt x="2528888" y="2224087"/>
                    </a:lnTo>
                    <a:lnTo>
                      <a:pt x="2366963" y="2224087"/>
                    </a:lnTo>
                    <a:lnTo>
                      <a:pt x="2366963" y="2181225"/>
                    </a:lnTo>
                    <a:lnTo>
                      <a:pt x="2143125" y="2181225"/>
                    </a:lnTo>
                    <a:lnTo>
                      <a:pt x="2143125" y="2047875"/>
                    </a:lnTo>
                    <a:lnTo>
                      <a:pt x="2109788" y="2047875"/>
                    </a:lnTo>
                    <a:lnTo>
                      <a:pt x="2109788" y="2000250"/>
                    </a:lnTo>
                    <a:lnTo>
                      <a:pt x="1776413" y="2000250"/>
                    </a:lnTo>
                    <a:lnTo>
                      <a:pt x="1776413" y="1962150"/>
                    </a:lnTo>
                    <a:lnTo>
                      <a:pt x="1776413" y="1962150"/>
                    </a:lnTo>
                    <a:lnTo>
                      <a:pt x="1743075" y="1928812"/>
                    </a:lnTo>
                    <a:lnTo>
                      <a:pt x="1709738" y="1928812"/>
                    </a:lnTo>
                    <a:lnTo>
                      <a:pt x="1709738" y="1881187"/>
                    </a:lnTo>
                    <a:lnTo>
                      <a:pt x="1666875" y="1881187"/>
                    </a:lnTo>
                    <a:lnTo>
                      <a:pt x="1666875" y="1833562"/>
                    </a:lnTo>
                    <a:lnTo>
                      <a:pt x="1566863" y="1833562"/>
                    </a:lnTo>
                    <a:lnTo>
                      <a:pt x="1566863" y="1776412"/>
                    </a:lnTo>
                    <a:lnTo>
                      <a:pt x="1538288" y="1776412"/>
                    </a:lnTo>
                    <a:lnTo>
                      <a:pt x="1538288" y="1724025"/>
                    </a:lnTo>
                    <a:lnTo>
                      <a:pt x="1495425" y="1724025"/>
                    </a:lnTo>
                    <a:lnTo>
                      <a:pt x="1495425" y="1695450"/>
                    </a:lnTo>
                    <a:lnTo>
                      <a:pt x="1471613" y="1695450"/>
                    </a:lnTo>
                    <a:lnTo>
                      <a:pt x="1471613" y="1614487"/>
                    </a:lnTo>
                    <a:lnTo>
                      <a:pt x="1452563" y="1614487"/>
                    </a:lnTo>
                    <a:lnTo>
                      <a:pt x="1452563" y="1571625"/>
                    </a:lnTo>
                    <a:lnTo>
                      <a:pt x="1390650" y="1571625"/>
                    </a:lnTo>
                    <a:lnTo>
                      <a:pt x="1390650" y="1514475"/>
                    </a:lnTo>
                    <a:lnTo>
                      <a:pt x="1309688" y="1514475"/>
                    </a:lnTo>
                    <a:lnTo>
                      <a:pt x="1309688" y="1476375"/>
                    </a:lnTo>
                    <a:lnTo>
                      <a:pt x="1190625" y="1476375"/>
                    </a:lnTo>
                    <a:lnTo>
                      <a:pt x="1190625" y="1414462"/>
                    </a:lnTo>
                    <a:lnTo>
                      <a:pt x="1143000" y="1414462"/>
                    </a:lnTo>
                    <a:lnTo>
                      <a:pt x="1143000" y="1376362"/>
                    </a:lnTo>
                    <a:lnTo>
                      <a:pt x="1085850" y="1376362"/>
                    </a:lnTo>
                    <a:lnTo>
                      <a:pt x="1085850" y="1347787"/>
                    </a:lnTo>
                    <a:lnTo>
                      <a:pt x="1085850" y="1347787"/>
                    </a:lnTo>
                    <a:lnTo>
                      <a:pt x="1085850" y="1309687"/>
                    </a:lnTo>
                    <a:lnTo>
                      <a:pt x="1004888" y="1309687"/>
                    </a:lnTo>
                    <a:lnTo>
                      <a:pt x="1004888" y="1309687"/>
                    </a:lnTo>
                    <a:lnTo>
                      <a:pt x="981075" y="1285874"/>
                    </a:lnTo>
                    <a:lnTo>
                      <a:pt x="981075" y="1243012"/>
                    </a:lnTo>
                    <a:lnTo>
                      <a:pt x="942975" y="1243012"/>
                    </a:lnTo>
                    <a:lnTo>
                      <a:pt x="942975" y="1143000"/>
                    </a:lnTo>
                    <a:lnTo>
                      <a:pt x="866775" y="1143000"/>
                    </a:lnTo>
                    <a:lnTo>
                      <a:pt x="866775" y="1090612"/>
                    </a:lnTo>
                    <a:lnTo>
                      <a:pt x="833438" y="1090612"/>
                    </a:lnTo>
                    <a:lnTo>
                      <a:pt x="833438" y="990600"/>
                    </a:lnTo>
                    <a:lnTo>
                      <a:pt x="833438" y="990600"/>
                    </a:lnTo>
                    <a:lnTo>
                      <a:pt x="804863" y="990600"/>
                    </a:lnTo>
                    <a:lnTo>
                      <a:pt x="804863" y="933450"/>
                    </a:lnTo>
                    <a:lnTo>
                      <a:pt x="742950" y="933450"/>
                    </a:lnTo>
                    <a:lnTo>
                      <a:pt x="742950" y="895350"/>
                    </a:lnTo>
                    <a:lnTo>
                      <a:pt x="685800" y="895350"/>
                    </a:lnTo>
                    <a:lnTo>
                      <a:pt x="685800" y="828675"/>
                    </a:lnTo>
                    <a:lnTo>
                      <a:pt x="652463" y="828675"/>
                    </a:lnTo>
                    <a:lnTo>
                      <a:pt x="652463" y="700087"/>
                    </a:lnTo>
                    <a:lnTo>
                      <a:pt x="623888" y="700087"/>
                    </a:lnTo>
                    <a:lnTo>
                      <a:pt x="623888" y="700087"/>
                    </a:lnTo>
                    <a:lnTo>
                      <a:pt x="590551" y="666750"/>
                    </a:lnTo>
                    <a:lnTo>
                      <a:pt x="590551" y="633412"/>
                    </a:lnTo>
                    <a:lnTo>
                      <a:pt x="557213" y="633412"/>
                    </a:lnTo>
                    <a:lnTo>
                      <a:pt x="557213" y="633412"/>
                    </a:lnTo>
                    <a:lnTo>
                      <a:pt x="528638" y="604837"/>
                    </a:lnTo>
                    <a:lnTo>
                      <a:pt x="528638" y="509587"/>
                    </a:lnTo>
                    <a:lnTo>
                      <a:pt x="504825" y="509587"/>
                    </a:lnTo>
                    <a:lnTo>
                      <a:pt x="504825" y="461962"/>
                    </a:lnTo>
                    <a:lnTo>
                      <a:pt x="504825" y="461962"/>
                    </a:lnTo>
                    <a:lnTo>
                      <a:pt x="476250" y="433387"/>
                    </a:lnTo>
                    <a:lnTo>
                      <a:pt x="428625" y="433387"/>
                    </a:lnTo>
                    <a:lnTo>
                      <a:pt x="428625" y="409575"/>
                    </a:lnTo>
                    <a:lnTo>
                      <a:pt x="404813" y="409575"/>
                    </a:lnTo>
                    <a:lnTo>
                      <a:pt x="404813" y="361950"/>
                    </a:lnTo>
                    <a:lnTo>
                      <a:pt x="404813" y="361950"/>
                    </a:lnTo>
                    <a:lnTo>
                      <a:pt x="404813" y="304800"/>
                    </a:lnTo>
                    <a:lnTo>
                      <a:pt x="347663" y="304800"/>
                    </a:lnTo>
                    <a:lnTo>
                      <a:pt x="347663" y="195262"/>
                    </a:lnTo>
                    <a:lnTo>
                      <a:pt x="304800" y="195262"/>
                    </a:lnTo>
                    <a:lnTo>
                      <a:pt x="304800" y="157162"/>
                    </a:lnTo>
                    <a:lnTo>
                      <a:pt x="257175" y="157162"/>
                    </a:lnTo>
                    <a:lnTo>
                      <a:pt x="257175" y="114300"/>
                    </a:lnTo>
                    <a:lnTo>
                      <a:pt x="209550" y="114300"/>
                    </a:lnTo>
                    <a:lnTo>
                      <a:pt x="209550" y="114300"/>
                    </a:lnTo>
                    <a:lnTo>
                      <a:pt x="209550" y="95250"/>
                    </a:lnTo>
                    <a:lnTo>
                      <a:pt x="133350" y="95250"/>
                    </a:lnTo>
                    <a:lnTo>
                      <a:pt x="133350" y="47625"/>
                    </a:lnTo>
                    <a:lnTo>
                      <a:pt x="52388" y="47625"/>
                    </a:lnTo>
                    <a:lnTo>
                      <a:pt x="52388" y="0"/>
                    </a:lnTo>
                    <a:lnTo>
                      <a:pt x="0" y="0"/>
                    </a:lnTo>
                  </a:path>
                </a:pathLst>
              </a:custGeom>
              <a:noFill/>
              <a:ln w="28575">
                <a:solidFill>
                  <a:schemeClr val="accent3"/>
                </a:solidFill>
                <a:miter lim="800000"/>
                <a:headEnd/>
                <a:tailEnd/>
              </a:ln>
            </p:spPr>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1800" b="1" i="0" u="none" strike="noStrike" kern="1200" cap="none" spc="0" normalizeH="0" baseline="0" noProof="0" dirty="0">
                  <a:ln>
                    <a:noFill/>
                  </a:ln>
                  <a:solidFill>
                    <a:srgbClr val="FFFFFF"/>
                  </a:solidFill>
                  <a:effectLst/>
                  <a:uLnTx/>
                  <a:uFillTx/>
                  <a:latin typeface="Arial" panose="020B0604020202020204" pitchFamily="34" charset="0"/>
                  <a:ea typeface="MS PGothic" pitchFamily="34" charset="-128"/>
                  <a:cs typeface="Arial" panose="020B0604020202020204" pitchFamily="34" charset="0"/>
                </a:endParaRPr>
              </a:p>
            </p:txBody>
          </p:sp>
          <p:cxnSp>
            <p:nvCxnSpPr>
              <p:cNvPr id="329" name="Straight Connector 328">
                <a:extLst>
                  <a:ext uri="{FF2B5EF4-FFF2-40B4-BE49-F238E27FC236}">
                    <a16:creationId xmlns:a16="http://schemas.microsoft.com/office/drawing/2014/main" id="{033051B7-326B-4081-930A-94E2A154CEB7}"/>
                  </a:ext>
                </a:extLst>
              </p:cNvPr>
              <p:cNvCxnSpPr>
                <a:cxnSpLocks/>
              </p:cNvCxnSpPr>
              <p:nvPr/>
            </p:nvCxnSpPr>
            <p:spPr bwMode="auto">
              <a:xfrm>
                <a:off x="1396490" y="2300288"/>
                <a:ext cx="0" cy="104709"/>
              </a:xfrm>
              <a:prstGeom prst="line">
                <a:avLst/>
              </a:prstGeom>
              <a:noFill/>
              <a:ln w="19050" cap="flat" cmpd="sng" algn="ctr">
                <a:solidFill>
                  <a:schemeClr val="accent3"/>
                </a:solidFill>
                <a:prstDash val="solid"/>
                <a:round/>
                <a:headEnd type="none" w="med" len="med"/>
                <a:tailEnd type="none" w="med" len="med"/>
              </a:ln>
              <a:effectLst/>
            </p:spPr>
          </p:cxnSp>
          <p:cxnSp>
            <p:nvCxnSpPr>
              <p:cNvPr id="330" name="Straight Connector 329">
                <a:extLst>
                  <a:ext uri="{FF2B5EF4-FFF2-40B4-BE49-F238E27FC236}">
                    <a16:creationId xmlns:a16="http://schemas.microsoft.com/office/drawing/2014/main" id="{78D3DA27-54DF-4CAF-A729-83F2391328FA}"/>
                  </a:ext>
                </a:extLst>
              </p:cNvPr>
              <p:cNvCxnSpPr>
                <a:cxnSpLocks/>
              </p:cNvCxnSpPr>
              <p:nvPr/>
            </p:nvCxnSpPr>
            <p:spPr bwMode="auto">
              <a:xfrm>
                <a:off x="1522664" y="2338322"/>
                <a:ext cx="0" cy="104709"/>
              </a:xfrm>
              <a:prstGeom prst="line">
                <a:avLst/>
              </a:prstGeom>
              <a:noFill/>
              <a:ln w="19050" cap="flat" cmpd="sng" algn="ctr">
                <a:solidFill>
                  <a:schemeClr val="accent3"/>
                </a:solidFill>
                <a:prstDash val="solid"/>
                <a:round/>
                <a:headEnd type="none" w="med" len="med"/>
                <a:tailEnd type="none" w="med" len="med"/>
              </a:ln>
              <a:effectLst/>
            </p:spPr>
          </p:cxnSp>
          <p:cxnSp>
            <p:nvCxnSpPr>
              <p:cNvPr id="331" name="Straight Connector 330">
                <a:extLst>
                  <a:ext uri="{FF2B5EF4-FFF2-40B4-BE49-F238E27FC236}">
                    <a16:creationId xmlns:a16="http://schemas.microsoft.com/office/drawing/2014/main" id="{9D5F2F8F-6F5A-4EF7-BEE7-E370094EFFE4}"/>
                  </a:ext>
                </a:extLst>
              </p:cNvPr>
              <p:cNvCxnSpPr>
                <a:cxnSpLocks/>
              </p:cNvCxnSpPr>
              <p:nvPr/>
            </p:nvCxnSpPr>
            <p:spPr bwMode="auto">
              <a:xfrm>
                <a:off x="2937512" y="4078226"/>
                <a:ext cx="0" cy="104709"/>
              </a:xfrm>
              <a:prstGeom prst="line">
                <a:avLst/>
              </a:prstGeom>
              <a:noFill/>
              <a:ln w="19050" cap="flat" cmpd="sng" algn="ctr">
                <a:solidFill>
                  <a:schemeClr val="accent3"/>
                </a:solidFill>
                <a:prstDash val="solid"/>
                <a:round/>
                <a:headEnd type="none" w="med" len="med"/>
                <a:tailEnd type="none" w="med" len="med"/>
              </a:ln>
              <a:effectLst/>
            </p:spPr>
          </p:cxnSp>
          <p:cxnSp>
            <p:nvCxnSpPr>
              <p:cNvPr id="332" name="Straight Connector 331">
                <a:extLst>
                  <a:ext uri="{FF2B5EF4-FFF2-40B4-BE49-F238E27FC236}">
                    <a16:creationId xmlns:a16="http://schemas.microsoft.com/office/drawing/2014/main" id="{CFE1170E-4BC3-4867-8A8C-45D176195C6F}"/>
                  </a:ext>
                </a:extLst>
              </p:cNvPr>
              <p:cNvCxnSpPr>
                <a:cxnSpLocks/>
              </p:cNvCxnSpPr>
              <p:nvPr/>
            </p:nvCxnSpPr>
            <p:spPr bwMode="auto">
              <a:xfrm>
                <a:off x="3043239" y="4130580"/>
                <a:ext cx="0" cy="104709"/>
              </a:xfrm>
              <a:prstGeom prst="line">
                <a:avLst/>
              </a:prstGeom>
              <a:noFill/>
              <a:ln w="19050" cap="flat" cmpd="sng" algn="ctr">
                <a:solidFill>
                  <a:schemeClr val="accent3"/>
                </a:solidFill>
                <a:prstDash val="solid"/>
                <a:round/>
                <a:headEnd type="none" w="med" len="med"/>
                <a:tailEnd type="none" w="med" len="med"/>
              </a:ln>
              <a:effectLst/>
            </p:spPr>
          </p:cxnSp>
          <p:cxnSp>
            <p:nvCxnSpPr>
              <p:cNvPr id="333" name="Straight Connector 332">
                <a:extLst>
                  <a:ext uri="{FF2B5EF4-FFF2-40B4-BE49-F238E27FC236}">
                    <a16:creationId xmlns:a16="http://schemas.microsoft.com/office/drawing/2014/main" id="{0BB36641-371E-416E-A5F9-B1103BBCE883}"/>
                  </a:ext>
                </a:extLst>
              </p:cNvPr>
              <p:cNvCxnSpPr>
                <a:cxnSpLocks/>
              </p:cNvCxnSpPr>
              <p:nvPr/>
            </p:nvCxnSpPr>
            <p:spPr bwMode="auto">
              <a:xfrm>
                <a:off x="2860644" y="3973517"/>
                <a:ext cx="0" cy="104709"/>
              </a:xfrm>
              <a:prstGeom prst="line">
                <a:avLst/>
              </a:prstGeom>
              <a:noFill/>
              <a:ln w="19050" cap="flat" cmpd="sng" algn="ctr">
                <a:solidFill>
                  <a:schemeClr val="accent3"/>
                </a:solidFill>
                <a:prstDash val="solid"/>
                <a:round/>
                <a:headEnd type="none" w="med" len="med"/>
                <a:tailEnd type="none" w="med" len="med"/>
              </a:ln>
              <a:effectLst/>
            </p:spPr>
          </p:cxnSp>
          <p:cxnSp>
            <p:nvCxnSpPr>
              <p:cNvPr id="334" name="Straight Connector 333">
                <a:extLst>
                  <a:ext uri="{FF2B5EF4-FFF2-40B4-BE49-F238E27FC236}">
                    <a16:creationId xmlns:a16="http://schemas.microsoft.com/office/drawing/2014/main" id="{131B7603-E902-4B6C-A820-E32124BD6106}"/>
                  </a:ext>
                </a:extLst>
              </p:cNvPr>
              <p:cNvCxnSpPr>
                <a:cxnSpLocks/>
              </p:cNvCxnSpPr>
              <p:nvPr/>
            </p:nvCxnSpPr>
            <p:spPr bwMode="auto">
              <a:xfrm>
                <a:off x="2897821" y="4078226"/>
                <a:ext cx="0" cy="104709"/>
              </a:xfrm>
              <a:prstGeom prst="line">
                <a:avLst/>
              </a:prstGeom>
              <a:noFill/>
              <a:ln w="19050" cap="flat" cmpd="sng" algn="ctr">
                <a:solidFill>
                  <a:schemeClr val="accent3"/>
                </a:solidFill>
                <a:prstDash val="solid"/>
                <a:round/>
                <a:headEnd type="none" w="med" len="med"/>
                <a:tailEnd type="none" w="med" len="med"/>
              </a:ln>
              <a:effectLst/>
            </p:spPr>
          </p:cxnSp>
          <p:cxnSp>
            <p:nvCxnSpPr>
              <p:cNvPr id="335" name="Straight Connector 334">
                <a:extLst>
                  <a:ext uri="{FF2B5EF4-FFF2-40B4-BE49-F238E27FC236}">
                    <a16:creationId xmlns:a16="http://schemas.microsoft.com/office/drawing/2014/main" id="{8F9188DA-C057-413F-BB94-FA7E32F219DD}"/>
                  </a:ext>
                </a:extLst>
              </p:cNvPr>
              <p:cNvCxnSpPr>
                <a:cxnSpLocks/>
              </p:cNvCxnSpPr>
              <p:nvPr/>
            </p:nvCxnSpPr>
            <p:spPr bwMode="auto">
              <a:xfrm>
                <a:off x="2737100" y="3818960"/>
                <a:ext cx="0" cy="104709"/>
              </a:xfrm>
              <a:prstGeom prst="line">
                <a:avLst/>
              </a:prstGeom>
              <a:noFill/>
              <a:ln w="19050" cap="flat" cmpd="sng" algn="ctr">
                <a:solidFill>
                  <a:schemeClr val="accent3"/>
                </a:solidFill>
                <a:prstDash val="solid"/>
                <a:round/>
                <a:headEnd type="none" w="med" len="med"/>
                <a:tailEnd type="none" w="med" len="med"/>
              </a:ln>
              <a:effectLst/>
            </p:spPr>
          </p:cxnSp>
          <p:cxnSp>
            <p:nvCxnSpPr>
              <p:cNvPr id="336" name="Straight Connector 335">
                <a:extLst>
                  <a:ext uri="{FF2B5EF4-FFF2-40B4-BE49-F238E27FC236}">
                    <a16:creationId xmlns:a16="http://schemas.microsoft.com/office/drawing/2014/main" id="{039A5027-DFFD-414F-8BF5-A604B1053B07}"/>
                  </a:ext>
                </a:extLst>
              </p:cNvPr>
              <p:cNvCxnSpPr>
                <a:cxnSpLocks/>
              </p:cNvCxnSpPr>
              <p:nvPr/>
            </p:nvCxnSpPr>
            <p:spPr bwMode="auto">
              <a:xfrm>
                <a:off x="3067055" y="4155819"/>
                <a:ext cx="0" cy="104709"/>
              </a:xfrm>
              <a:prstGeom prst="line">
                <a:avLst/>
              </a:prstGeom>
              <a:noFill/>
              <a:ln w="19050" cap="flat" cmpd="sng" algn="ctr">
                <a:solidFill>
                  <a:schemeClr val="accent3"/>
                </a:solidFill>
                <a:prstDash val="solid"/>
                <a:round/>
                <a:headEnd type="none" w="med" len="med"/>
                <a:tailEnd type="none" w="med" len="med"/>
              </a:ln>
              <a:effectLst/>
            </p:spPr>
          </p:cxnSp>
          <p:cxnSp>
            <p:nvCxnSpPr>
              <p:cNvPr id="337" name="Straight Connector 336">
                <a:extLst>
                  <a:ext uri="{FF2B5EF4-FFF2-40B4-BE49-F238E27FC236}">
                    <a16:creationId xmlns:a16="http://schemas.microsoft.com/office/drawing/2014/main" id="{B87BB77B-7812-4C4B-B7C7-111E8E320D99}"/>
                  </a:ext>
                </a:extLst>
              </p:cNvPr>
              <p:cNvCxnSpPr>
                <a:cxnSpLocks/>
              </p:cNvCxnSpPr>
              <p:nvPr/>
            </p:nvCxnSpPr>
            <p:spPr bwMode="auto">
              <a:xfrm>
                <a:off x="3183729" y="4235289"/>
                <a:ext cx="0" cy="104709"/>
              </a:xfrm>
              <a:prstGeom prst="line">
                <a:avLst/>
              </a:prstGeom>
              <a:noFill/>
              <a:ln w="19050" cap="flat" cmpd="sng" algn="ctr">
                <a:solidFill>
                  <a:schemeClr val="accent3"/>
                </a:solidFill>
                <a:prstDash val="solid"/>
                <a:round/>
                <a:headEnd type="none" w="med" len="med"/>
                <a:tailEnd type="none" w="med" len="med"/>
              </a:ln>
              <a:effectLst/>
            </p:spPr>
          </p:cxnSp>
          <p:cxnSp>
            <p:nvCxnSpPr>
              <p:cNvPr id="338" name="Straight Connector 337">
                <a:extLst>
                  <a:ext uri="{FF2B5EF4-FFF2-40B4-BE49-F238E27FC236}">
                    <a16:creationId xmlns:a16="http://schemas.microsoft.com/office/drawing/2014/main" id="{E6E13D80-9E20-454E-B51D-D90D0F282735}"/>
                  </a:ext>
                </a:extLst>
              </p:cNvPr>
              <p:cNvCxnSpPr>
                <a:cxnSpLocks/>
              </p:cNvCxnSpPr>
              <p:nvPr/>
            </p:nvCxnSpPr>
            <p:spPr bwMode="auto">
              <a:xfrm>
                <a:off x="3248026" y="4235289"/>
                <a:ext cx="0" cy="104709"/>
              </a:xfrm>
              <a:prstGeom prst="line">
                <a:avLst/>
              </a:prstGeom>
              <a:noFill/>
              <a:ln w="19050" cap="flat" cmpd="sng" algn="ctr">
                <a:solidFill>
                  <a:schemeClr val="accent3"/>
                </a:solidFill>
                <a:prstDash val="solid"/>
                <a:round/>
                <a:headEnd type="none" w="med" len="med"/>
                <a:tailEnd type="none" w="med" len="med"/>
              </a:ln>
              <a:effectLst/>
            </p:spPr>
          </p:cxnSp>
          <p:cxnSp>
            <p:nvCxnSpPr>
              <p:cNvPr id="339" name="Straight Connector 338">
                <a:extLst>
                  <a:ext uri="{FF2B5EF4-FFF2-40B4-BE49-F238E27FC236}">
                    <a16:creationId xmlns:a16="http://schemas.microsoft.com/office/drawing/2014/main" id="{1156D50E-FE36-48E4-8F7B-72F52931E24D}"/>
                  </a:ext>
                </a:extLst>
              </p:cNvPr>
              <p:cNvCxnSpPr>
                <a:cxnSpLocks/>
              </p:cNvCxnSpPr>
              <p:nvPr/>
            </p:nvCxnSpPr>
            <p:spPr bwMode="auto">
              <a:xfrm>
                <a:off x="3763069" y="4460098"/>
                <a:ext cx="0" cy="104709"/>
              </a:xfrm>
              <a:prstGeom prst="line">
                <a:avLst/>
              </a:prstGeom>
              <a:noFill/>
              <a:ln w="19050" cap="flat" cmpd="sng" algn="ctr">
                <a:solidFill>
                  <a:schemeClr val="accent3"/>
                </a:solidFill>
                <a:prstDash val="solid"/>
                <a:round/>
                <a:headEnd type="none" w="med" len="med"/>
                <a:tailEnd type="none" w="med" len="med"/>
              </a:ln>
              <a:effectLst/>
            </p:spPr>
          </p:cxnSp>
          <p:cxnSp>
            <p:nvCxnSpPr>
              <p:cNvPr id="340" name="Straight Connector 339">
                <a:extLst>
                  <a:ext uri="{FF2B5EF4-FFF2-40B4-BE49-F238E27FC236}">
                    <a16:creationId xmlns:a16="http://schemas.microsoft.com/office/drawing/2014/main" id="{0C63AE93-6B12-4F42-ADAB-491753281BA5}"/>
                  </a:ext>
                </a:extLst>
              </p:cNvPr>
              <p:cNvCxnSpPr>
                <a:cxnSpLocks/>
              </p:cNvCxnSpPr>
              <p:nvPr/>
            </p:nvCxnSpPr>
            <p:spPr bwMode="auto">
              <a:xfrm>
                <a:off x="3714752" y="4460098"/>
                <a:ext cx="0" cy="104709"/>
              </a:xfrm>
              <a:prstGeom prst="line">
                <a:avLst/>
              </a:prstGeom>
              <a:noFill/>
              <a:ln w="19050" cap="flat" cmpd="sng" algn="ctr">
                <a:solidFill>
                  <a:schemeClr val="accent3"/>
                </a:solidFill>
                <a:prstDash val="solid"/>
                <a:round/>
                <a:headEnd type="none" w="med" len="med"/>
                <a:tailEnd type="none" w="med" len="med"/>
              </a:ln>
              <a:effectLst/>
            </p:spPr>
          </p:cxnSp>
          <p:cxnSp>
            <p:nvCxnSpPr>
              <p:cNvPr id="341" name="Straight Connector 340">
                <a:extLst>
                  <a:ext uri="{FF2B5EF4-FFF2-40B4-BE49-F238E27FC236}">
                    <a16:creationId xmlns:a16="http://schemas.microsoft.com/office/drawing/2014/main" id="{0DE2267F-30E4-42EB-A8E8-FA970C10BE69}"/>
                  </a:ext>
                </a:extLst>
              </p:cNvPr>
              <p:cNvCxnSpPr>
                <a:cxnSpLocks/>
              </p:cNvCxnSpPr>
              <p:nvPr/>
            </p:nvCxnSpPr>
            <p:spPr bwMode="auto">
              <a:xfrm>
                <a:off x="3919538" y="4581228"/>
                <a:ext cx="0" cy="104709"/>
              </a:xfrm>
              <a:prstGeom prst="line">
                <a:avLst/>
              </a:prstGeom>
              <a:noFill/>
              <a:ln w="19050" cap="flat" cmpd="sng" algn="ctr">
                <a:solidFill>
                  <a:schemeClr val="accent3"/>
                </a:solidFill>
                <a:prstDash val="solid"/>
                <a:round/>
                <a:headEnd type="none" w="med" len="med"/>
                <a:tailEnd type="none" w="med" len="med"/>
              </a:ln>
              <a:effectLst/>
            </p:spPr>
          </p:cxnSp>
          <p:cxnSp>
            <p:nvCxnSpPr>
              <p:cNvPr id="342" name="Straight Connector 341">
                <a:extLst>
                  <a:ext uri="{FF2B5EF4-FFF2-40B4-BE49-F238E27FC236}">
                    <a16:creationId xmlns:a16="http://schemas.microsoft.com/office/drawing/2014/main" id="{FD092A85-7DFC-4602-AE25-96543BB0F015}"/>
                  </a:ext>
                </a:extLst>
              </p:cNvPr>
              <p:cNvCxnSpPr>
                <a:cxnSpLocks/>
              </p:cNvCxnSpPr>
              <p:nvPr/>
            </p:nvCxnSpPr>
            <p:spPr bwMode="auto">
              <a:xfrm>
                <a:off x="3971925" y="4624775"/>
                <a:ext cx="0" cy="104709"/>
              </a:xfrm>
              <a:prstGeom prst="line">
                <a:avLst/>
              </a:prstGeom>
              <a:noFill/>
              <a:ln w="19050" cap="flat" cmpd="sng" algn="ctr">
                <a:solidFill>
                  <a:schemeClr val="accent3"/>
                </a:solidFill>
                <a:prstDash val="solid"/>
                <a:round/>
                <a:headEnd type="none" w="med" len="med"/>
                <a:tailEnd type="none" w="med" len="med"/>
              </a:ln>
              <a:effectLst/>
            </p:spPr>
          </p:cxnSp>
          <p:cxnSp>
            <p:nvCxnSpPr>
              <p:cNvPr id="343" name="Straight Connector 342">
                <a:extLst>
                  <a:ext uri="{FF2B5EF4-FFF2-40B4-BE49-F238E27FC236}">
                    <a16:creationId xmlns:a16="http://schemas.microsoft.com/office/drawing/2014/main" id="{832228CA-AB4D-4870-A9E6-6E5BEAE78B0F}"/>
                  </a:ext>
                </a:extLst>
              </p:cNvPr>
              <p:cNvCxnSpPr>
                <a:cxnSpLocks/>
              </p:cNvCxnSpPr>
              <p:nvPr/>
            </p:nvCxnSpPr>
            <p:spPr bwMode="auto">
              <a:xfrm>
                <a:off x="4029540" y="4710104"/>
                <a:ext cx="0" cy="104709"/>
              </a:xfrm>
              <a:prstGeom prst="line">
                <a:avLst/>
              </a:prstGeom>
              <a:noFill/>
              <a:ln w="19050" cap="flat" cmpd="sng" algn="ctr">
                <a:solidFill>
                  <a:schemeClr val="accent3"/>
                </a:solidFill>
                <a:prstDash val="solid"/>
                <a:round/>
                <a:headEnd type="none" w="med" len="med"/>
                <a:tailEnd type="none" w="med" len="med"/>
              </a:ln>
              <a:effectLst/>
            </p:spPr>
          </p:cxnSp>
          <p:cxnSp>
            <p:nvCxnSpPr>
              <p:cNvPr id="344" name="Straight Connector 343">
                <a:extLst>
                  <a:ext uri="{FF2B5EF4-FFF2-40B4-BE49-F238E27FC236}">
                    <a16:creationId xmlns:a16="http://schemas.microsoft.com/office/drawing/2014/main" id="{C9B98577-D8B8-419C-BA0C-ADF259124C57}"/>
                  </a:ext>
                </a:extLst>
              </p:cNvPr>
              <p:cNvCxnSpPr>
                <a:cxnSpLocks/>
              </p:cNvCxnSpPr>
              <p:nvPr/>
            </p:nvCxnSpPr>
            <p:spPr bwMode="auto">
              <a:xfrm>
                <a:off x="4657408" y="4880609"/>
                <a:ext cx="0" cy="104709"/>
              </a:xfrm>
              <a:prstGeom prst="line">
                <a:avLst/>
              </a:prstGeom>
              <a:noFill/>
              <a:ln w="19050" cap="flat" cmpd="sng" algn="ctr">
                <a:solidFill>
                  <a:schemeClr val="accent3"/>
                </a:solidFill>
                <a:prstDash val="solid"/>
                <a:round/>
                <a:headEnd type="none" w="med" len="med"/>
                <a:tailEnd type="none" w="med" len="med"/>
              </a:ln>
              <a:effectLst/>
            </p:spPr>
          </p:cxnSp>
        </p:grpSp>
        <p:sp>
          <p:nvSpPr>
            <p:cNvPr id="345" name="TextBox 344">
              <a:extLst>
                <a:ext uri="{FF2B5EF4-FFF2-40B4-BE49-F238E27FC236}">
                  <a16:creationId xmlns:a16="http://schemas.microsoft.com/office/drawing/2014/main" id="{10E92CC9-CA71-4DBD-BE83-355F7C90ACA8}"/>
                </a:ext>
              </a:extLst>
            </p:cNvPr>
            <p:cNvSpPr txBox="1"/>
            <p:nvPr/>
          </p:nvSpPr>
          <p:spPr bwMode="auto">
            <a:xfrm>
              <a:off x="13063755" y="4177827"/>
              <a:ext cx="2011303" cy="507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l" defTabSz="914400" rtl="0" eaLnBrk="0" fontAlgn="base" latinLnBrk="0" hangingPunct="0">
                <a:lnSpc>
                  <a:spcPct val="100000"/>
                </a:lnSpc>
                <a:spcBef>
                  <a:spcPct val="50000"/>
                </a:spcBef>
                <a:spcAft>
                  <a:spcPct val="0"/>
                </a:spcAft>
                <a:buClrTx/>
                <a:buSzTx/>
                <a:buFontTx/>
                <a:buNone/>
                <a:tabLst/>
                <a:defRPr/>
              </a:pPr>
              <a:r>
                <a:rPr kumimoji="0" lang="en-US" sz="1600" b="1" i="0" u="none" strike="noStrike" kern="1200" cap="none" spc="0" normalizeH="0" baseline="0" noProof="0" dirty="0">
                  <a:ln>
                    <a:noFill/>
                  </a:ln>
                  <a:solidFill>
                    <a:srgbClr val="015873"/>
                  </a:solidFill>
                  <a:effectLst/>
                  <a:uLnTx/>
                  <a:uFillTx/>
                  <a:latin typeface="Calibri" panose="020F0502020204030204" pitchFamily="34" charset="0"/>
                  <a:ea typeface="MS PGothic" pitchFamily="34" charset="-128"/>
                  <a:cs typeface="Arial" panose="020B0604020202020204" pitchFamily="34" charset="0"/>
                </a:rPr>
                <a:t>Ramucirumab</a:t>
              </a:r>
            </a:p>
          </p:txBody>
        </p:sp>
        <p:sp>
          <p:nvSpPr>
            <p:cNvPr id="346" name="TextBox 345">
              <a:extLst>
                <a:ext uri="{FF2B5EF4-FFF2-40B4-BE49-F238E27FC236}">
                  <a16:creationId xmlns:a16="http://schemas.microsoft.com/office/drawing/2014/main" id="{1714FAEC-E7E5-4080-9E25-2E565AD230D5}"/>
                </a:ext>
              </a:extLst>
            </p:cNvPr>
            <p:cNvSpPr txBox="1"/>
            <p:nvPr/>
          </p:nvSpPr>
          <p:spPr bwMode="auto">
            <a:xfrm>
              <a:off x="12052887" y="5136815"/>
              <a:ext cx="2011303" cy="507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l" defTabSz="914400" rtl="0" eaLnBrk="0" fontAlgn="base" latinLnBrk="0" hangingPunct="0">
                <a:lnSpc>
                  <a:spcPct val="100000"/>
                </a:lnSpc>
                <a:spcBef>
                  <a:spcPct val="50000"/>
                </a:spcBef>
                <a:spcAft>
                  <a:spcPct val="0"/>
                </a:spcAft>
                <a:buClrTx/>
                <a:buSzTx/>
                <a:buFontTx/>
                <a:buNone/>
                <a:tabLst/>
                <a:defRPr/>
              </a:pPr>
              <a:r>
                <a:rPr kumimoji="0" lang="en-US" sz="1600" b="1" i="0" u="none" strike="noStrike" kern="1200" cap="none" spc="0" normalizeH="0" baseline="0" noProof="0" dirty="0">
                  <a:ln>
                    <a:noFill/>
                  </a:ln>
                  <a:solidFill>
                    <a:srgbClr val="E1471D"/>
                  </a:solidFill>
                  <a:effectLst/>
                  <a:uLnTx/>
                  <a:uFillTx/>
                  <a:latin typeface="Calibri" panose="020F0502020204030204" pitchFamily="34" charset="0"/>
                  <a:ea typeface="MS PGothic" pitchFamily="34" charset="-128"/>
                  <a:cs typeface="Arial" panose="020B0604020202020204" pitchFamily="34" charset="0"/>
                </a:rPr>
                <a:t>Placebo</a:t>
              </a:r>
            </a:p>
          </p:txBody>
        </p:sp>
      </p:grpSp>
    </p:spTree>
    <p:extLst>
      <p:ext uri="{BB962C8B-B14F-4D97-AF65-F5344CB8AC3E}">
        <p14:creationId xmlns:p14="http://schemas.microsoft.com/office/powerpoint/2010/main" val="44086368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6112" name="Group 32"/>
          <p:cNvGraphicFramePr>
            <a:graphicFrameLocks noGrp="1"/>
          </p:cNvGraphicFramePr>
          <p:nvPr>
            <p:extLst>
              <p:ext uri="{D42A27DB-BD31-4B8C-83A1-F6EECF244321}">
                <p14:modId xmlns:p14="http://schemas.microsoft.com/office/powerpoint/2010/main" val="3959233063"/>
              </p:ext>
            </p:extLst>
          </p:nvPr>
        </p:nvGraphicFramePr>
        <p:xfrm>
          <a:off x="313928" y="1326768"/>
          <a:ext cx="11427465" cy="4877184"/>
        </p:xfrm>
        <a:graphic>
          <a:graphicData uri="http://schemas.openxmlformats.org/drawingml/2006/table">
            <a:tbl>
              <a:tblPr/>
              <a:tblGrid>
                <a:gridCol w="1615737">
                  <a:extLst>
                    <a:ext uri="{9D8B030D-6E8A-4147-A177-3AD203B41FA5}">
                      <a16:colId xmlns:a16="http://schemas.microsoft.com/office/drawing/2014/main" val="20000"/>
                    </a:ext>
                  </a:extLst>
                </a:gridCol>
                <a:gridCol w="817644">
                  <a:extLst>
                    <a:ext uri="{9D8B030D-6E8A-4147-A177-3AD203B41FA5}">
                      <a16:colId xmlns:a16="http://schemas.microsoft.com/office/drawing/2014/main" val="20001"/>
                    </a:ext>
                  </a:extLst>
                </a:gridCol>
                <a:gridCol w="817644">
                  <a:extLst>
                    <a:ext uri="{9D8B030D-6E8A-4147-A177-3AD203B41FA5}">
                      <a16:colId xmlns:a16="http://schemas.microsoft.com/office/drawing/2014/main" val="20002"/>
                    </a:ext>
                  </a:extLst>
                </a:gridCol>
                <a:gridCol w="817644">
                  <a:extLst>
                    <a:ext uri="{9D8B030D-6E8A-4147-A177-3AD203B41FA5}">
                      <a16:colId xmlns:a16="http://schemas.microsoft.com/office/drawing/2014/main" val="20004"/>
                    </a:ext>
                  </a:extLst>
                </a:gridCol>
                <a:gridCol w="817644">
                  <a:extLst>
                    <a:ext uri="{9D8B030D-6E8A-4147-A177-3AD203B41FA5}">
                      <a16:colId xmlns:a16="http://schemas.microsoft.com/office/drawing/2014/main" val="20005"/>
                    </a:ext>
                  </a:extLst>
                </a:gridCol>
                <a:gridCol w="817644">
                  <a:extLst>
                    <a:ext uri="{9D8B030D-6E8A-4147-A177-3AD203B41FA5}">
                      <a16:colId xmlns:a16="http://schemas.microsoft.com/office/drawing/2014/main" val="774452195"/>
                    </a:ext>
                  </a:extLst>
                </a:gridCol>
                <a:gridCol w="817644">
                  <a:extLst>
                    <a:ext uri="{9D8B030D-6E8A-4147-A177-3AD203B41FA5}">
                      <a16:colId xmlns:a16="http://schemas.microsoft.com/office/drawing/2014/main" val="2591997577"/>
                    </a:ext>
                  </a:extLst>
                </a:gridCol>
                <a:gridCol w="817644">
                  <a:extLst>
                    <a:ext uri="{9D8B030D-6E8A-4147-A177-3AD203B41FA5}">
                      <a16:colId xmlns:a16="http://schemas.microsoft.com/office/drawing/2014/main" val="4015448944"/>
                    </a:ext>
                  </a:extLst>
                </a:gridCol>
                <a:gridCol w="817644">
                  <a:extLst>
                    <a:ext uri="{9D8B030D-6E8A-4147-A177-3AD203B41FA5}">
                      <a16:colId xmlns:a16="http://schemas.microsoft.com/office/drawing/2014/main" val="2325615679"/>
                    </a:ext>
                  </a:extLst>
                </a:gridCol>
                <a:gridCol w="817644">
                  <a:extLst>
                    <a:ext uri="{9D8B030D-6E8A-4147-A177-3AD203B41FA5}">
                      <a16:colId xmlns:a16="http://schemas.microsoft.com/office/drawing/2014/main" val="1301373535"/>
                    </a:ext>
                  </a:extLst>
                </a:gridCol>
                <a:gridCol w="817644">
                  <a:extLst>
                    <a:ext uri="{9D8B030D-6E8A-4147-A177-3AD203B41FA5}">
                      <a16:colId xmlns:a16="http://schemas.microsoft.com/office/drawing/2014/main" val="461081263"/>
                    </a:ext>
                  </a:extLst>
                </a:gridCol>
                <a:gridCol w="817644">
                  <a:extLst>
                    <a:ext uri="{9D8B030D-6E8A-4147-A177-3AD203B41FA5}">
                      <a16:colId xmlns:a16="http://schemas.microsoft.com/office/drawing/2014/main" val="2618848038"/>
                    </a:ext>
                  </a:extLst>
                </a:gridCol>
                <a:gridCol w="817644">
                  <a:extLst>
                    <a:ext uri="{9D8B030D-6E8A-4147-A177-3AD203B41FA5}">
                      <a16:colId xmlns:a16="http://schemas.microsoft.com/office/drawing/2014/main" val="4097784080"/>
                    </a:ext>
                  </a:extLst>
                </a:gridCol>
              </a:tblGrid>
              <a:tr h="239246">
                <a:tc rowSpan="3">
                  <a:txBody>
                    <a:bodyPr/>
                    <a:lstStyle/>
                    <a:p>
                      <a:pPr marL="0" marR="0" lvl="0" indent="0" algn="l" defTabSz="914400" rtl="0" eaLnBrk="1" fontAlgn="base" latinLnBrk="0" hangingPunct="1">
                        <a:lnSpc>
                          <a:spcPct val="100000"/>
                        </a:lnSpc>
                        <a:spcBef>
                          <a:spcPct val="35000"/>
                        </a:spcBef>
                        <a:spcAft>
                          <a:spcPct val="25000"/>
                        </a:spcAft>
                        <a:buClr>
                          <a:schemeClr val="accent2"/>
                        </a:buClr>
                        <a:buSzTx/>
                        <a:buFont typeface="Wingdings" pitchFamily="2" charset="2"/>
                        <a:buNone/>
                        <a:tabLst/>
                      </a:pPr>
                      <a:r>
                        <a:rPr kumimoji="0" lang="en-US" sz="14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AEs, %</a:t>
                      </a:r>
                    </a:p>
                  </a:txBody>
                  <a:tcPr marL="121881" marR="121881" marT="45732" marB="45732"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1">
                        <a:lumMod val="65000"/>
                        <a:lumOff val="35000"/>
                      </a:schemeClr>
                    </a:solidFill>
                  </a:tcPr>
                </a:tc>
                <a:tc gridSpan="4">
                  <a:txBody>
                    <a:bodyPr/>
                    <a:lstStyle/>
                    <a:p>
                      <a:pPr marL="0" marR="0" lvl="0" indent="0" algn="ctr" defTabSz="914400" rtl="0" eaLnBrk="1" fontAlgn="base" latinLnBrk="0" hangingPunct="1">
                        <a:lnSpc>
                          <a:spcPct val="100000"/>
                        </a:lnSpc>
                        <a:spcBef>
                          <a:spcPts val="0"/>
                        </a:spcBef>
                        <a:spcAft>
                          <a:spcPts val="0"/>
                        </a:spcAft>
                        <a:buClr>
                          <a:schemeClr val="accent2"/>
                        </a:buClr>
                        <a:buSzTx/>
                        <a:buFont typeface="Wingdings" pitchFamily="2" charset="2"/>
                        <a:buNone/>
                        <a:tabLst/>
                      </a:pPr>
                      <a:r>
                        <a:rPr kumimoji="0" lang="en-US" sz="14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RESORCE</a:t>
                      </a:r>
                    </a:p>
                  </a:txBody>
                  <a:tcPr marL="121881" marR="121881" marT="45732" marB="45732" anchor="ctr" horzOverflow="overflow">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65000"/>
                        <a:lumOff val="35000"/>
                      </a:schemeClr>
                    </a:solidFill>
                  </a:tcPr>
                </a:tc>
                <a:tc hMerge="1">
                  <a:txBody>
                    <a:bodyPr/>
                    <a:lstStyle/>
                    <a:p>
                      <a:endParaRPr lang="en-US"/>
                    </a:p>
                  </a:txBody>
                  <a:tcPr/>
                </a:tc>
                <a:tc hMerge="1">
                  <a:txBody>
                    <a:bodyPr/>
                    <a:lstStyle/>
                    <a:p>
                      <a:pPr marL="0" marR="0" lvl="0" indent="0" algn="ctr" defTabSz="914400" rtl="0" eaLnBrk="1" fontAlgn="base" latinLnBrk="0" hangingPunct="1">
                        <a:lnSpc>
                          <a:spcPct val="100000"/>
                        </a:lnSpc>
                        <a:spcBef>
                          <a:spcPts val="0"/>
                        </a:spcBef>
                        <a:spcAft>
                          <a:spcPts val="0"/>
                        </a:spcAft>
                        <a:buClr>
                          <a:schemeClr val="accent2"/>
                        </a:buClr>
                        <a:buSzTx/>
                        <a:buFont typeface="Wingdings" pitchFamily="2" charset="2"/>
                        <a:buNone/>
                        <a:tabLst/>
                      </a:pPr>
                      <a:endParaRPr kumimoji="0" lang="en-US" sz="1400" b="1"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121881" marR="121881" marT="45732" marB="45732"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3"/>
                    </a:solidFill>
                  </a:tcPr>
                </a:tc>
                <a:tc hMerge="1">
                  <a:txBody>
                    <a:bodyPr/>
                    <a:lstStyle/>
                    <a:p>
                      <a:endParaRPr lang="en-US"/>
                    </a:p>
                  </a:txBody>
                  <a:tcPr/>
                </a:tc>
                <a:tc gridSpan="4">
                  <a:txBody>
                    <a:bodyPr/>
                    <a:lstStyle/>
                    <a:p>
                      <a:pPr algn="ctr"/>
                      <a:r>
                        <a:rPr lang="en-US" sz="1400" b="1" dirty="0">
                          <a:solidFill>
                            <a:schemeClr val="tx1"/>
                          </a:solidFill>
                          <a:latin typeface="Calibri" panose="020F0502020204030204" pitchFamily="34" charset="0"/>
                          <a:cs typeface="Calibri" panose="020F0502020204030204" pitchFamily="34" charset="0"/>
                        </a:rPr>
                        <a:t>CELESTIAL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65000"/>
                        <a:lumOff val="35000"/>
                      </a:schemeClr>
                    </a:solidFill>
                  </a:tcPr>
                </a:tc>
                <a:tc hMerge="1">
                  <a:txBody>
                    <a:bodyPr/>
                    <a:lstStyle/>
                    <a:p>
                      <a:endParaRPr lang="en-US"/>
                    </a:p>
                  </a:txBody>
                  <a:tcPr/>
                </a:tc>
                <a:tc hMerge="1">
                  <a:txBody>
                    <a:bodyPr/>
                    <a:lstStyle/>
                    <a:p>
                      <a:pPr algn="ctr"/>
                      <a:endParaRPr lang="en-US" sz="1400" b="1" dirty="0">
                        <a:solidFill>
                          <a:schemeClr val="tx1"/>
                        </a:solidFill>
                        <a:latin typeface="Calibri" panose="020F0502020204030204" pitchFamily="34" charset="0"/>
                        <a:cs typeface="Calibri" panose="020F050202020403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3"/>
                    </a:solidFill>
                  </a:tcPr>
                </a:tc>
                <a:tc hMerge="1">
                  <a:txBody>
                    <a:bodyPr/>
                    <a:lstStyle/>
                    <a:p>
                      <a:endParaRPr lang="en-US"/>
                    </a:p>
                  </a:txBody>
                  <a:tcPr/>
                </a:tc>
                <a:tc gridSpan="4">
                  <a:txBody>
                    <a:bodyPr/>
                    <a:lstStyle/>
                    <a:p>
                      <a:pPr algn="ctr"/>
                      <a:r>
                        <a:rPr lang="en-US" sz="1400" b="1" baseline="0" dirty="0">
                          <a:solidFill>
                            <a:schemeClr val="tx1"/>
                          </a:solidFill>
                          <a:latin typeface="Calibri" panose="020F0502020204030204" pitchFamily="34" charset="0"/>
                          <a:cs typeface="Calibri" panose="020F0502020204030204" pitchFamily="34" charset="0"/>
                        </a:rPr>
                        <a:t>REACH-2</a:t>
                      </a:r>
                    </a:p>
                  </a:txBody>
                  <a:tcPr>
                    <a:lnL w="12700" cap="flat" cmpd="sng" algn="ctr">
                      <a:solidFill>
                        <a:schemeClr val="tx1"/>
                      </a:solidFill>
                      <a:prstDash val="solid"/>
                      <a:round/>
                      <a:headEnd type="none" w="med" len="med"/>
                      <a:tailEnd type="none" w="med" len="med"/>
                    </a:lnL>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65000"/>
                        <a:lumOff val="35000"/>
                      </a:schemeClr>
                    </a:solidFill>
                  </a:tcPr>
                </a:tc>
                <a:tc hMerge="1">
                  <a:txBody>
                    <a:bodyPr/>
                    <a:lstStyle/>
                    <a:p>
                      <a:endParaRPr lang="en-US"/>
                    </a:p>
                  </a:txBody>
                  <a:tcPr/>
                </a:tc>
                <a:tc hMerge="1">
                  <a:txBody>
                    <a:bodyPr/>
                    <a:lstStyle/>
                    <a:p>
                      <a:pPr algn="ctr"/>
                      <a:endParaRPr lang="en-US" sz="1400" b="1" baseline="0" dirty="0">
                        <a:solidFill>
                          <a:schemeClr val="tx1"/>
                        </a:solidFill>
                        <a:latin typeface="Calibri" panose="020F0502020204030204" pitchFamily="34" charset="0"/>
                        <a:cs typeface="Calibri" panose="020F050202020403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3"/>
                    </a:solidFill>
                  </a:tcPr>
                </a:tc>
                <a:tc hMerge="1">
                  <a:txBody>
                    <a:bodyPr/>
                    <a:lstStyle/>
                    <a:p>
                      <a:endParaRPr lang="en-US"/>
                    </a:p>
                  </a:txBody>
                  <a:tcPr/>
                </a:tc>
                <a:extLst>
                  <a:ext uri="{0D108BD9-81ED-4DB2-BD59-A6C34878D82A}">
                    <a16:rowId xmlns:a16="http://schemas.microsoft.com/office/drawing/2014/main" val="1001532674"/>
                  </a:ext>
                </a:extLst>
              </a:tr>
              <a:tr h="239246">
                <a:tc vMerge="1">
                  <a:txBody>
                    <a:bodyPr/>
                    <a:lstStyle/>
                    <a:p>
                      <a:pPr marL="0" marR="0" lvl="0" indent="0" algn="l" defTabSz="914400" rtl="0" eaLnBrk="1" fontAlgn="base" latinLnBrk="0" hangingPunct="1">
                        <a:lnSpc>
                          <a:spcPct val="100000"/>
                        </a:lnSpc>
                        <a:spcBef>
                          <a:spcPct val="35000"/>
                        </a:spcBef>
                        <a:spcAft>
                          <a:spcPct val="25000"/>
                        </a:spcAft>
                        <a:buClr>
                          <a:schemeClr val="accent2"/>
                        </a:buClr>
                        <a:buSzTx/>
                        <a:buFont typeface="Wingdings" pitchFamily="2" charset="2"/>
                        <a:buNone/>
                        <a:tabLst/>
                      </a:pPr>
                      <a:r>
                        <a:rPr kumimoji="0" lang="en-US" sz="14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AEs, %</a:t>
                      </a:r>
                    </a:p>
                  </a:txBody>
                  <a:tcPr marL="121881" marR="121881" marT="45732" marB="45732"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lumMod val="50000"/>
                      </a:schemeClr>
                    </a:solidFill>
                  </a:tcPr>
                </a:tc>
                <a:tc gridSpan="2">
                  <a:txBody>
                    <a:bodyPr/>
                    <a:lstStyle/>
                    <a:p>
                      <a:pPr marL="0" marR="0" lvl="0" indent="0" algn="ctr" defTabSz="914400" rtl="0" eaLnBrk="1" fontAlgn="base" latinLnBrk="0" hangingPunct="1">
                        <a:lnSpc>
                          <a:spcPct val="100000"/>
                        </a:lnSpc>
                        <a:spcBef>
                          <a:spcPts val="0"/>
                        </a:spcBef>
                        <a:spcAft>
                          <a:spcPts val="0"/>
                        </a:spcAft>
                        <a:buClr>
                          <a:schemeClr val="accent2"/>
                        </a:buClr>
                        <a:buSzTx/>
                        <a:buFont typeface="Wingdings" pitchFamily="2" charset="2"/>
                        <a:buNone/>
                        <a:tabLst/>
                      </a:pPr>
                      <a:r>
                        <a:rPr kumimoji="0" lang="en-US" sz="14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Rego (n = 374)</a:t>
                      </a:r>
                    </a:p>
                  </a:txBody>
                  <a:tcPr marL="121881" marR="121881" marT="45732" marB="45732"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hMerge="1">
                  <a:txBody>
                    <a:bodyPr/>
                    <a:lstStyle/>
                    <a:p>
                      <a:endParaRPr lang="en-US"/>
                    </a:p>
                  </a:txBody>
                  <a:tcPr/>
                </a:tc>
                <a:tc gridSpan="2">
                  <a:txBody>
                    <a:bodyPr/>
                    <a:lstStyle/>
                    <a:p>
                      <a:pPr marL="0" marR="0" lvl="0" indent="0" algn="ctr" defTabSz="914400" rtl="0" eaLnBrk="1" fontAlgn="base" latinLnBrk="0" hangingPunct="1">
                        <a:lnSpc>
                          <a:spcPct val="100000"/>
                        </a:lnSpc>
                        <a:spcBef>
                          <a:spcPts val="0"/>
                        </a:spcBef>
                        <a:spcAft>
                          <a:spcPts val="0"/>
                        </a:spcAft>
                        <a:buClr>
                          <a:schemeClr val="accent2"/>
                        </a:buClr>
                        <a:buSzTx/>
                        <a:buFont typeface="Wingdings" pitchFamily="2" charset="2"/>
                        <a:buNone/>
                        <a:tabLst/>
                      </a:pPr>
                      <a:r>
                        <a:rPr kumimoji="0" lang="en-US" sz="14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Pbo (n = 193)</a:t>
                      </a:r>
                    </a:p>
                  </a:txBody>
                  <a:tcPr marL="121881" marR="121881" marT="45732" marB="45732" anchor="ctr" horzOverflow="overflow">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3"/>
                    </a:solidFill>
                  </a:tcPr>
                </a:tc>
                <a:tc hMerge="1">
                  <a:txBody>
                    <a:bodyPr/>
                    <a:lstStyle/>
                    <a:p>
                      <a:endParaRPr lang="en-US"/>
                    </a:p>
                  </a:txBody>
                  <a:tcPr/>
                </a:tc>
                <a:tc gridSpan="2">
                  <a:txBody>
                    <a:bodyPr/>
                    <a:lstStyle/>
                    <a:p>
                      <a:pPr algn="ctr"/>
                      <a:r>
                        <a:rPr lang="en-US" sz="1400" b="1" dirty="0">
                          <a:solidFill>
                            <a:schemeClr val="tx1"/>
                          </a:solidFill>
                          <a:latin typeface="Calibri" panose="020F0502020204030204" pitchFamily="34" charset="0"/>
                          <a:cs typeface="Calibri" panose="020F0502020204030204" pitchFamily="34" charset="0"/>
                        </a:rPr>
                        <a:t>Cabo (n = 467)</a:t>
                      </a:r>
                    </a:p>
                  </a:txBody>
                  <a:tcPr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hMerge="1">
                  <a:txBody>
                    <a:bodyPr/>
                    <a:lstStyle/>
                    <a:p>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3"/>
                    </a:solidFill>
                  </a:tcPr>
                </a:tc>
                <a:tc gridSpan="2">
                  <a:txBody>
                    <a:bodyPr/>
                    <a:lstStyle/>
                    <a:p>
                      <a:pPr algn="ctr"/>
                      <a:r>
                        <a:rPr kumimoji="0" lang="en-US" sz="14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Pbo</a:t>
                      </a:r>
                      <a:r>
                        <a:rPr lang="en-US" sz="1400" b="1" dirty="0">
                          <a:solidFill>
                            <a:schemeClr val="tx1"/>
                          </a:solidFill>
                          <a:latin typeface="Calibri" panose="020F0502020204030204" pitchFamily="34" charset="0"/>
                          <a:cs typeface="Calibri" panose="020F0502020204030204" pitchFamily="34" charset="0"/>
                        </a:rPr>
                        <a:t> (n = 237)</a:t>
                      </a:r>
                    </a:p>
                  </a:txBody>
                  <a:tcPr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3"/>
                    </a:solidFill>
                  </a:tcPr>
                </a:tc>
                <a:tc hMerge="1">
                  <a:txBody>
                    <a:bodyPr/>
                    <a:lstStyle/>
                    <a:p>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3"/>
                    </a:solidFill>
                  </a:tcPr>
                </a:tc>
                <a:tc gridSpan="2">
                  <a:txBody>
                    <a:bodyPr/>
                    <a:lstStyle/>
                    <a:p>
                      <a:pPr algn="ctr"/>
                      <a:r>
                        <a:rPr lang="en-US" sz="1400" b="1" baseline="0" dirty="0">
                          <a:solidFill>
                            <a:schemeClr val="tx1"/>
                          </a:solidFill>
                          <a:latin typeface="Calibri" panose="020F0502020204030204" pitchFamily="34" charset="0"/>
                          <a:cs typeface="Calibri" panose="020F0502020204030204" pitchFamily="34" charset="0"/>
                        </a:rPr>
                        <a:t>Ramu (n = 197)</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hMerge="1">
                  <a:txBody>
                    <a:bodyPr/>
                    <a:lstStyle/>
                    <a:p>
                      <a:pPr algn="ctr"/>
                      <a:endParaRPr lang="en-US" b="1" baseline="0" dirty="0">
                        <a:solidFill>
                          <a:schemeClr val="bg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3"/>
                    </a:solidFill>
                  </a:tcPr>
                </a:tc>
                <a:tc gridSpan="2">
                  <a:txBody>
                    <a:bodyPr/>
                    <a:lstStyle/>
                    <a:p>
                      <a:pPr algn="ctr"/>
                      <a:r>
                        <a:rPr kumimoji="0" lang="en-US" sz="14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Pbo</a:t>
                      </a:r>
                      <a:r>
                        <a:rPr lang="en-US" sz="1400" b="1" baseline="0" dirty="0">
                          <a:solidFill>
                            <a:schemeClr val="tx1"/>
                          </a:solidFill>
                          <a:latin typeface="Calibri" panose="020F0502020204030204" pitchFamily="34" charset="0"/>
                          <a:cs typeface="Calibri" panose="020F0502020204030204" pitchFamily="34" charset="0"/>
                        </a:rPr>
                        <a:t> (n = 95)</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3"/>
                    </a:solidFill>
                  </a:tcPr>
                </a:tc>
                <a:tc hMerge="1">
                  <a:txBody>
                    <a:bodyPr/>
                    <a:lstStyle/>
                    <a:p>
                      <a:pPr algn="ctr"/>
                      <a:endParaRPr lang="en-US" b="1" baseline="0" dirty="0">
                        <a:solidFill>
                          <a:schemeClr val="bg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3"/>
                    </a:solidFill>
                  </a:tcPr>
                </a:tc>
                <a:extLst>
                  <a:ext uri="{0D108BD9-81ED-4DB2-BD59-A6C34878D82A}">
                    <a16:rowId xmlns:a16="http://schemas.microsoft.com/office/drawing/2014/main" val="10001"/>
                  </a:ext>
                </a:extLst>
              </a:tr>
              <a:tr h="239246">
                <a:tc vMerge="1">
                  <a:txBody>
                    <a:bodyPr/>
                    <a:lstStyle/>
                    <a:p>
                      <a:pPr marL="0" marR="0" lvl="0" indent="0" algn="l" defTabSz="914400" rtl="0" eaLnBrk="1" fontAlgn="base" latinLnBrk="0" hangingPunct="1">
                        <a:lnSpc>
                          <a:spcPct val="100000"/>
                        </a:lnSpc>
                        <a:spcBef>
                          <a:spcPct val="0"/>
                        </a:spcBef>
                        <a:spcAft>
                          <a:spcPts val="0"/>
                        </a:spcAft>
                        <a:buClrTx/>
                        <a:buSzTx/>
                        <a:buFontTx/>
                        <a:buNone/>
                        <a:tabLst/>
                      </a:pPr>
                      <a:endParaRPr kumimoji="0" lang="en-US" sz="1400" b="0" i="0" u="none" strike="noStrike" cap="none" normalizeH="0" baseline="0" dirty="0">
                        <a:ln>
                          <a:noFill/>
                        </a:ln>
                        <a:solidFill>
                          <a:schemeClr val="bg2">
                            <a:lumMod val="10000"/>
                          </a:schemeClr>
                        </a:solidFill>
                        <a:effectLst/>
                        <a:latin typeface="Arial" charset="0"/>
                      </a:endParaRPr>
                    </a:p>
                  </a:txBody>
                  <a:tcPr marL="121881" marR="121881" marT="45732" marB="45732"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8B3D9A"/>
                    </a:solidFill>
                  </a:tcPr>
                </a:tc>
                <a:tc>
                  <a:txBody>
                    <a:bodyPr/>
                    <a:lstStyle/>
                    <a:p>
                      <a:pPr marL="0" marR="0" lvl="0" indent="0" algn="ctr" defTabSz="914400" rtl="0" eaLnBrk="1" fontAlgn="base" latinLnBrk="0" hangingPunct="1">
                        <a:lnSpc>
                          <a:spcPct val="100000"/>
                        </a:lnSpc>
                        <a:spcBef>
                          <a:spcPts val="0"/>
                        </a:spcBef>
                        <a:spcAft>
                          <a:spcPts val="0"/>
                        </a:spcAft>
                        <a:buClr>
                          <a:schemeClr val="accent2"/>
                        </a:buClr>
                        <a:buSzTx/>
                        <a:buFont typeface="Wingdings" pitchFamily="2" charset="2"/>
                        <a:buNone/>
                        <a:tabLst/>
                      </a:pPr>
                      <a:r>
                        <a:rPr kumimoji="0" lang="en-US" sz="14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Any Gr</a:t>
                      </a:r>
                    </a:p>
                  </a:txBody>
                  <a:tcPr marL="121881" marR="121881" marT="45732" marB="45732"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ts val="0"/>
                        </a:spcBef>
                        <a:spcAft>
                          <a:spcPts val="0"/>
                        </a:spcAft>
                        <a:buClr>
                          <a:schemeClr val="accent2"/>
                        </a:buClr>
                        <a:buSzTx/>
                        <a:buFont typeface="Wingdings" pitchFamily="2" charset="2"/>
                        <a:buNone/>
                        <a:tabLst/>
                      </a:pPr>
                      <a:r>
                        <a:rPr kumimoji="0" lang="en-US" sz="14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Gr 3/4</a:t>
                      </a:r>
                    </a:p>
                  </a:txBody>
                  <a:tcPr marL="121881" marR="121881" marT="45732" marB="45732"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ts val="0"/>
                        </a:spcBef>
                        <a:spcAft>
                          <a:spcPts val="0"/>
                        </a:spcAft>
                        <a:buClr>
                          <a:schemeClr val="accent2"/>
                        </a:buClr>
                        <a:buSzTx/>
                        <a:buFont typeface="Wingdings" pitchFamily="2" charset="2"/>
                        <a:buNone/>
                        <a:tabLst/>
                      </a:pPr>
                      <a:r>
                        <a:rPr kumimoji="0" lang="en-US" sz="14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Any Gr</a:t>
                      </a:r>
                    </a:p>
                  </a:txBody>
                  <a:tcPr marL="121881" marR="121881" marT="45732" marB="45732"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accent3"/>
                    </a:solidFill>
                  </a:tcPr>
                </a:tc>
                <a:tc>
                  <a:txBody>
                    <a:bodyPr/>
                    <a:lstStyle/>
                    <a:p>
                      <a:pPr marL="0" marR="0" lvl="0" indent="0" algn="ctr" defTabSz="914400" rtl="0" eaLnBrk="1" fontAlgn="base" latinLnBrk="0" hangingPunct="1">
                        <a:lnSpc>
                          <a:spcPct val="100000"/>
                        </a:lnSpc>
                        <a:spcBef>
                          <a:spcPts val="0"/>
                        </a:spcBef>
                        <a:spcAft>
                          <a:spcPts val="0"/>
                        </a:spcAft>
                        <a:buClr>
                          <a:schemeClr val="accent2"/>
                        </a:buClr>
                        <a:buSzTx/>
                        <a:buFont typeface="Wingdings" pitchFamily="2" charset="2"/>
                        <a:buNone/>
                        <a:tabLst/>
                      </a:pPr>
                      <a:r>
                        <a:rPr kumimoji="0" lang="en-US" sz="14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Gr 3/4</a:t>
                      </a:r>
                    </a:p>
                  </a:txBody>
                  <a:tcPr marL="121881" marR="121881" marT="45732" marB="45732" anchor="ctr" horzOverflow="overflow">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accent3"/>
                    </a:solidFill>
                  </a:tcPr>
                </a:tc>
                <a:tc>
                  <a:txBody>
                    <a:bodyPr/>
                    <a:lstStyle/>
                    <a:p>
                      <a:pPr marL="0" marR="0" lvl="0" indent="0" algn="ctr" defTabSz="914400" rtl="0" eaLnBrk="1" fontAlgn="base" latinLnBrk="0" hangingPunct="1">
                        <a:lnSpc>
                          <a:spcPct val="100000"/>
                        </a:lnSpc>
                        <a:spcBef>
                          <a:spcPts val="0"/>
                        </a:spcBef>
                        <a:spcAft>
                          <a:spcPts val="0"/>
                        </a:spcAft>
                        <a:buClr>
                          <a:schemeClr val="accent2"/>
                        </a:buClr>
                        <a:buSzTx/>
                        <a:buFont typeface="Wingdings" pitchFamily="2" charset="2"/>
                        <a:buNone/>
                        <a:tabLst/>
                      </a:pPr>
                      <a:r>
                        <a:rPr kumimoji="0" lang="en-US" sz="14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Any Gr</a:t>
                      </a:r>
                    </a:p>
                  </a:txBody>
                  <a:tcPr marL="121881" marR="121881" marT="45732" marB="45732" anchor="ctr" horzOverflow="overflow">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ts val="0"/>
                        </a:spcBef>
                        <a:spcAft>
                          <a:spcPts val="0"/>
                        </a:spcAft>
                        <a:buClr>
                          <a:schemeClr val="accent2"/>
                        </a:buClr>
                        <a:buSzTx/>
                        <a:buFont typeface="Wingdings" pitchFamily="2" charset="2"/>
                        <a:buNone/>
                        <a:tabLst/>
                      </a:pPr>
                      <a:r>
                        <a:rPr kumimoji="0" lang="en-US" sz="14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Gr 3/4</a:t>
                      </a:r>
                    </a:p>
                  </a:txBody>
                  <a:tcPr marL="121881" marR="121881" marT="45732" marB="45732"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ts val="0"/>
                        </a:spcBef>
                        <a:spcAft>
                          <a:spcPts val="0"/>
                        </a:spcAft>
                        <a:buClr>
                          <a:schemeClr val="accent2"/>
                        </a:buClr>
                        <a:buSzTx/>
                        <a:buFont typeface="Wingdings" pitchFamily="2" charset="2"/>
                        <a:buNone/>
                        <a:tabLst/>
                      </a:pPr>
                      <a:r>
                        <a:rPr kumimoji="0" lang="en-US" sz="14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Any Gr</a:t>
                      </a:r>
                    </a:p>
                  </a:txBody>
                  <a:tcPr marL="121881" marR="121881" marT="45732" marB="45732"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accent3"/>
                    </a:solidFill>
                  </a:tcPr>
                </a:tc>
                <a:tc>
                  <a:txBody>
                    <a:bodyPr/>
                    <a:lstStyle/>
                    <a:p>
                      <a:pPr marL="0" marR="0" lvl="0" indent="0" algn="ctr" defTabSz="914400" rtl="0" eaLnBrk="1" fontAlgn="base" latinLnBrk="0" hangingPunct="1">
                        <a:lnSpc>
                          <a:spcPct val="100000"/>
                        </a:lnSpc>
                        <a:spcBef>
                          <a:spcPts val="0"/>
                        </a:spcBef>
                        <a:spcAft>
                          <a:spcPts val="0"/>
                        </a:spcAft>
                        <a:buClr>
                          <a:schemeClr val="accent2"/>
                        </a:buClr>
                        <a:buSzTx/>
                        <a:buFont typeface="Wingdings" pitchFamily="2" charset="2"/>
                        <a:buNone/>
                        <a:tabLst/>
                      </a:pPr>
                      <a:r>
                        <a:rPr kumimoji="0" lang="en-US" sz="14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Gr 3/4</a:t>
                      </a:r>
                    </a:p>
                  </a:txBody>
                  <a:tcPr marL="121881" marR="121881" marT="45732" marB="45732" anchor="ctr" horzOverflow="overflow">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accent3"/>
                    </a:solidFill>
                  </a:tcPr>
                </a:tc>
                <a:tc>
                  <a:txBody>
                    <a:bodyPr/>
                    <a:lstStyle/>
                    <a:p>
                      <a:pPr marL="0" marR="0" lvl="0" indent="0" algn="ctr" defTabSz="914400" rtl="0" eaLnBrk="1" fontAlgn="base" latinLnBrk="0" hangingPunct="1">
                        <a:lnSpc>
                          <a:spcPct val="100000"/>
                        </a:lnSpc>
                        <a:spcBef>
                          <a:spcPts val="0"/>
                        </a:spcBef>
                        <a:spcAft>
                          <a:spcPts val="0"/>
                        </a:spcAft>
                        <a:buClr>
                          <a:schemeClr val="accent2"/>
                        </a:buClr>
                        <a:buSzTx/>
                        <a:buFont typeface="Wingdings" pitchFamily="2" charset="2"/>
                        <a:buNone/>
                        <a:tabLst/>
                      </a:pPr>
                      <a:r>
                        <a:rPr kumimoji="0" lang="en-US" sz="14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Any Gr</a:t>
                      </a:r>
                    </a:p>
                  </a:txBody>
                  <a:tcPr marL="121881" marR="121881" marT="45732" marB="45732" anchor="ctr" horzOverflow="overflow">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ts val="0"/>
                        </a:spcBef>
                        <a:spcAft>
                          <a:spcPts val="0"/>
                        </a:spcAft>
                        <a:buClr>
                          <a:schemeClr val="accent2"/>
                        </a:buClr>
                        <a:buSzTx/>
                        <a:buFont typeface="Wingdings" pitchFamily="2" charset="2"/>
                        <a:buNone/>
                        <a:tabLst/>
                      </a:pPr>
                      <a:r>
                        <a:rPr kumimoji="0" lang="en-US" sz="14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Gr 3/4</a:t>
                      </a:r>
                    </a:p>
                  </a:txBody>
                  <a:tcPr marL="121881" marR="121881" marT="45732" marB="45732"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ts val="0"/>
                        </a:spcBef>
                        <a:spcAft>
                          <a:spcPts val="0"/>
                        </a:spcAft>
                        <a:buClr>
                          <a:schemeClr val="accent2"/>
                        </a:buClr>
                        <a:buSzTx/>
                        <a:buFont typeface="Wingdings" pitchFamily="2" charset="2"/>
                        <a:buNone/>
                        <a:tabLst/>
                      </a:pPr>
                      <a:r>
                        <a:rPr kumimoji="0" lang="en-US" sz="14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Any Gr</a:t>
                      </a:r>
                    </a:p>
                  </a:txBody>
                  <a:tcPr marL="121881" marR="121881" marT="45732" marB="45732"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accent3"/>
                    </a:solidFill>
                  </a:tcPr>
                </a:tc>
                <a:tc>
                  <a:txBody>
                    <a:bodyPr/>
                    <a:lstStyle/>
                    <a:p>
                      <a:pPr marL="0" marR="0" lvl="0" indent="0" algn="ctr" defTabSz="914400" rtl="0" eaLnBrk="1" fontAlgn="base" latinLnBrk="0" hangingPunct="1">
                        <a:lnSpc>
                          <a:spcPct val="100000"/>
                        </a:lnSpc>
                        <a:spcBef>
                          <a:spcPts val="0"/>
                        </a:spcBef>
                        <a:spcAft>
                          <a:spcPts val="0"/>
                        </a:spcAft>
                        <a:buClr>
                          <a:schemeClr val="accent2"/>
                        </a:buClr>
                        <a:buSzTx/>
                        <a:buFont typeface="Wingdings" pitchFamily="2" charset="2"/>
                        <a:buNone/>
                        <a:tabLst/>
                      </a:pPr>
                      <a:r>
                        <a:rPr kumimoji="0" lang="en-US" sz="14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Gr 3/4</a:t>
                      </a:r>
                    </a:p>
                  </a:txBody>
                  <a:tcPr marL="121881" marR="121881" marT="45732" marB="45732"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accent3"/>
                    </a:solidFill>
                  </a:tcPr>
                </a:tc>
                <a:extLst>
                  <a:ext uri="{0D108BD9-81ED-4DB2-BD59-A6C34878D82A}">
                    <a16:rowId xmlns:a16="http://schemas.microsoft.com/office/drawing/2014/main" val="10002"/>
                  </a:ext>
                </a:extLst>
              </a:tr>
              <a:tr h="239246">
                <a:tc>
                  <a:txBody>
                    <a:bodyPr/>
                    <a:lstStyle/>
                    <a:p>
                      <a:pPr marL="0" marR="0" lvl="0" indent="0" algn="l" defTabSz="914400" rtl="0" eaLnBrk="1" fontAlgn="base" latinLnBrk="0" hangingPunct="1">
                        <a:lnSpc>
                          <a:spcPct val="100000"/>
                        </a:lnSpc>
                        <a:spcBef>
                          <a:spcPct val="0"/>
                        </a:spcBef>
                        <a:spcAft>
                          <a:spcPts val="0"/>
                        </a:spcAft>
                        <a:buClrTx/>
                        <a:buSzTx/>
                        <a:buFontTx/>
                        <a:buNone/>
                        <a:tabLst/>
                      </a:pPr>
                      <a:r>
                        <a:rPr kumimoji="0" lang="en-US" sz="1400" b="0" i="0" u="none" strike="noStrike" cap="none" normalizeH="0" baseline="0" dirty="0">
                          <a:ln>
                            <a:noFill/>
                          </a:ln>
                          <a:solidFill>
                            <a:schemeClr val="bg1"/>
                          </a:solidFill>
                          <a:effectLst/>
                          <a:latin typeface="Calibri" panose="020F0502020204030204" pitchFamily="34" charset="0"/>
                          <a:cs typeface="Calibri" panose="020F0502020204030204" pitchFamily="34" charset="0"/>
                        </a:rPr>
                        <a:t>HFSR/PPE</a:t>
                      </a:r>
                    </a:p>
                  </a:txBody>
                  <a:tcPr marL="121881" marR="121881" marT="45732" marB="45732"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ts val="0"/>
                        </a:spcBef>
                        <a:spcAft>
                          <a:spcPts val="0"/>
                        </a:spcAft>
                        <a:buClr>
                          <a:schemeClr val="accent2"/>
                        </a:buClr>
                        <a:buSzTx/>
                        <a:buFont typeface="Wingdings" pitchFamily="2" charset="2"/>
                        <a:buNone/>
                        <a:tabLst/>
                      </a:pPr>
                      <a:r>
                        <a:rPr kumimoji="0" lang="en-US" sz="1400" b="0" i="0" u="none" strike="noStrike" cap="none" normalizeH="0" baseline="0" dirty="0">
                          <a:ln>
                            <a:noFill/>
                          </a:ln>
                          <a:solidFill>
                            <a:schemeClr val="bg2">
                              <a:lumMod val="10000"/>
                            </a:schemeClr>
                          </a:solidFill>
                          <a:effectLst/>
                          <a:latin typeface="Calibri" panose="020F0502020204030204" pitchFamily="34" charset="0"/>
                          <a:cs typeface="Calibri" panose="020F0502020204030204" pitchFamily="34" charset="0"/>
                        </a:rPr>
                        <a:t>53</a:t>
                      </a:r>
                    </a:p>
                  </a:txBody>
                  <a:tcPr marL="121881" marR="121881" marT="45732" marB="45732"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ts val="0"/>
                        </a:spcBef>
                        <a:spcAft>
                          <a:spcPts val="0"/>
                        </a:spcAft>
                        <a:buClr>
                          <a:schemeClr val="accent2"/>
                        </a:buClr>
                        <a:buSzTx/>
                        <a:buFont typeface="Wingdings" pitchFamily="2" charset="2"/>
                        <a:buNone/>
                        <a:tabLst/>
                      </a:pPr>
                      <a:r>
                        <a:rPr kumimoji="0" lang="en-US" sz="1400" b="0" i="0" u="none" strike="noStrike" cap="none" normalizeH="0" baseline="0" dirty="0">
                          <a:ln>
                            <a:noFill/>
                          </a:ln>
                          <a:solidFill>
                            <a:schemeClr val="bg2">
                              <a:lumMod val="10000"/>
                            </a:schemeClr>
                          </a:solidFill>
                          <a:effectLst/>
                          <a:latin typeface="Calibri" panose="020F0502020204030204" pitchFamily="34" charset="0"/>
                          <a:cs typeface="Calibri" panose="020F0502020204030204" pitchFamily="34" charset="0"/>
                        </a:rPr>
                        <a:t>13</a:t>
                      </a:r>
                    </a:p>
                  </a:txBody>
                  <a:tcPr marL="121881" marR="121881" marT="45732" marB="45732"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ts val="0"/>
                        </a:spcBef>
                        <a:spcAft>
                          <a:spcPts val="0"/>
                        </a:spcAft>
                        <a:buClr>
                          <a:schemeClr val="accent2"/>
                        </a:buClr>
                        <a:buSzTx/>
                        <a:buFont typeface="Wingdings" pitchFamily="2" charset="2"/>
                        <a:buNone/>
                        <a:tabLst/>
                      </a:pPr>
                      <a:r>
                        <a:rPr kumimoji="0" lang="en-US" sz="1400" b="0" i="0" u="none" strike="noStrike" cap="none" normalizeH="0" baseline="0" dirty="0">
                          <a:ln>
                            <a:noFill/>
                          </a:ln>
                          <a:solidFill>
                            <a:schemeClr val="bg2">
                              <a:lumMod val="10000"/>
                            </a:schemeClr>
                          </a:solidFill>
                          <a:effectLst/>
                          <a:latin typeface="Calibri" panose="020F0502020204030204" pitchFamily="34" charset="0"/>
                          <a:cs typeface="Calibri" panose="020F0502020204030204" pitchFamily="34" charset="0"/>
                        </a:rPr>
                        <a:t>8</a:t>
                      </a:r>
                    </a:p>
                  </a:txBody>
                  <a:tcPr marL="121881" marR="121881" marT="45732" marB="45732"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ts val="0"/>
                        </a:spcBef>
                        <a:spcAft>
                          <a:spcPts val="0"/>
                        </a:spcAft>
                        <a:buClr>
                          <a:schemeClr val="accent2"/>
                        </a:buClr>
                        <a:buSzTx/>
                        <a:buFont typeface="Wingdings" pitchFamily="2" charset="2"/>
                        <a:buNone/>
                        <a:tabLst/>
                      </a:pPr>
                      <a:r>
                        <a:rPr kumimoji="0" lang="en-US" sz="1400" b="0" i="0" u="none" strike="noStrike" cap="none" normalizeH="0" baseline="0" dirty="0">
                          <a:ln>
                            <a:noFill/>
                          </a:ln>
                          <a:solidFill>
                            <a:schemeClr val="bg2">
                              <a:lumMod val="10000"/>
                            </a:schemeClr>
                          </a:solidFill>
                          <a:effectLst/>
                          <a:latin typeface="Calibri" panose="020F0502020204030204" pitchFamily="34" charset="0"/>
                          <a:cs typeface="Calibri" panose="020F0502020204030204" pitchFamily="34" charset="0"/>
                        </a:rPr>
                        <a:t>1</a:t>
                      </a:r>
                    </a:p>
                  </a:txBody>
                  <a:tcPr marL="121881" marR="121881" marT="45732" marB="45732" anchor="ctr" horzOverflow="overflow">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algn="ctr"/>
                      <a:r>
                        <a:rPr lang="en-US" sz="1400" b="0" dirty="0">
                          <a:solidFill>
                            <a:schemeClr val="bg1"/>
                          </a:solidFill>
                          <a:latin typeface="Calibri" panose="020F0502020204030204" pitchFamily="34" charset="0"/>
                          <a:cs typeface="Calibri" panose="020F0502020204030204" pitchFamily="34" charset="0"/>
                        </a:rPr>
                        <a:t>46</a:t>
                      </a:r>
                    </a:p>
                  </a:txBody>
                  <a:tcPr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algn="ctr"/>
                      <a:r>
                        <a:rPr lang="en-US" sz="1400" b="0" dirty="0">
                          <a:solidFill>
                            <a:schemeClr val="bg1"/>
                          </a:solidFill>
                          <a:latin typeface="Calibri" panose="020F0502020204030204" pitchFamily="34" charset="0"/>
                          <a:cs typeface="Calibri" panose="020F0502020204030204" pitchFamily="34" charset="0"/>
                        </a:rPr>
                        <a:t>17</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algn="ctr"/>
                      <a:r>
                        <a:rPr lang="en-US" sz="1400" b="0" dirty="0">
                          <a:solidFill>
                            <a:schemeClr val="bg1"/>
                          </a:solidFill>
                          <a:latin typeface="Calibri" panose="020F0502020204030204" pitchFamily="34" charset="0"/>
                          <a:cs typeface="Calibri" panose="020F0502020204030204" pitchFamily="34" charset="0"/>
                        </a:rPr>
                        <a:t>5</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algn="ctr"/>
                      <a:r>
                        <a:rPr lang="en-US" sz="1400" b="0" dirty="0">
                          <a:solidFill>
                            <a:schemeClr val="bg1"/>
                          </a:solidFill>
                          <a:latin typeface="Calibri" panose="020F0502020204030204" pitchFamily="34" charset="0"/>
                          <a:cs typeface="Calibri" panose="020F0502020204030204" pitchFamily="34" charset="0"/>
                        </a:rPr>
                        <a:t>0 </a:t>
                      </a:r>
                    </a:p>
                  </a:txBody>
                  <a:tcPr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ts val="0"/>
                        </a:spcBef>
                        <a:spcAft>
                          <a:spcPts val="0"/>
                        </a:spcAft>
                        <a:buClr>
                          <a:schemeClr val="accent2"/>
                        </a:buClr>
                        <a:buSzTx/>
                        <a:buFont typeface="Wingdings" pitchFamily="2" charset="2"/>
                        <a:buNone/>
                        <a:tabLst/>
                      </a:pPr>
                      <a:r>
                        <a:rPr kumimoji="0" lang="en-US" sz="1400" b="0" i="0" u="none" strike="noStrike" cap="none" normalizeH="0" baseline="0" dirty="0">
                          <a:ln>
                            <a:noFill/>
                          </a:ln>
                          <a:solidFill>
                            <a:schemeClr val="bg2">
                              <a:lumMod val="10000"/>
                            </a:schemeClr>
                          </a:solidFill>
                          <a:effectLst/>
                          <a:latin typeface="Calibri" panose="020F0502020204030204" pitchFamily="34" charset="0"/>
                          <a:cs typeface="Calibri" panose="020F0502020204030204" pitchFamily="34" charset="0"/>
                        </a:rPr>
                        <a:t>--</a:t>
                      </a:r>
                    </a:p>
                  </a:txBody>
                  <a:tcPr marL="121881" marR="121881" marT="45732" marB="45732" anchor="ctr" horzOverflow="overflow">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ts val="0"/>
                        </a:spcBef>
                        <a:spcAft>
                          <a:spcPts val="0"/>
                        </a:spcAft>
                        <a:buClr>
                          <a:schemeClr val="accent2"/>
                        </a:buClr>
                        <a:buSzTx/>
                        <a:buFont typeface="Wingdings" pitchFamily="2" charset="2"/>
                        <a:buNone/>
                        <a:tabLst/>
                      </a:pPr>
                      <a:r>
                        <a:rPr kumimoji="0" lang="en-US" sz="1400" b="0" i="0" u="none" strike="noStrike" cap="none" normalizeH="0" baseline="0" dirty="0">
                          <a:ln>
                            <a:noFill/>
                          </a:ln>
                          <a:solidFill>
                            <a:schemeClr val="bg2">
                              <a:lumMod val="10000"/>
                            </a:schemeClr>
                          </a:solidFill>
                          <a:effectLst/>
                          <a:latin typeface="Calibri" panose="020F0502020204030204" pitchFamily="34" charset="0"/>
                          <a:cs typeface="Calibri" panose="020F0502020204030204" pitchFamily="34" charset="0"/>
                        </a:rPr>
                        <a:t>--</a:t>
                      </a:r>
                    </a:p>
                  </a:txBody>
                  <a:tcPr marL="121881" marR="121881" marT="45732" marB="45732"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ts val="0"/>
                        </a:spcBef>
                        <a:spcAft>
                          <a:spcPts val="0"/>
                        </a:spcAft>
                        <a:buClr>
                          <a:schemeClr val="accent2"/>
                        </a:buClr>
                        <a:buSzTx/>
                        <a:buFont typeface="Wingdings" pitchFamily="2" charset="2"/>
                        <a:buNone/>
                        <a:tabLst/>
                      </a:pPr>
                      <a:r>
                        <a:rPr kumimoji="0" lang="en-US" sz="1400" b="0" i="0" u="none" strike="noStrike" cap="none" normalizeH="0" baseline="0" dirty="0">
                          <a:ln>
                            <a:noFill/>
                          </a:ln>
                          <a:solidFill>
                            <a:schemeClr val="bg2">
                              <a:lumMod val="10000"/>
                            </a:schemeClr>
                          </a:solidFill>
                          <a:effectLst/>
                          <a:latin typeface="Calibri" panose="020F0502020204030204" pitchFamily="34" charset="0"/>
                          <a:cs typeface="Calibri" panose="020F0502020204030204" pitchFamily="34" charset="0"/>
                        </a:rPr>
                        <a:t>--</a:t>
                      </a:r>
                    </a:p>
                  </a:txBody>
                  <a:tcPr marL="121881" marR="121881" marT="45732" marB="45732"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ts val="0"/>
                        </a:spcBef>
                        <a:spcAft>
                          <a:spcPts val="0"/>
                        </a:spcAft>
                        <a:buClr>
                          <a:schemeClr val="accent2"/>
                        </a:buClr>
                        <a:buSzTx/>
                        <a:buFont typeface="Wingdings" pitchFamily="2" charset="2"/>
                        <a:buNone/>
                        <a:tabLst/>
                      </a:pPr>
                      <a:r>
                        <a:rPr kumimoji="0" lang="en-US" sz="1400" b="0" i="0" u="none" strike="noStrike" cap="none" normalizeH="0" baseline="0" dirty="0">
                          <a:ln>
                            <a:noFill/>
                          </a:ln>
                          <a:solidFill>
                            <a:schemeClr val="bg2">
                              <a:lumMod val="10000"/>
                            </a:schemeClr>
                          </a:solidFill>
                          <a:effectLst/>
                          <a:latin typeface="Calibri" panose="020F0502020204030204" pitchFamily="34" charset="0"/>
                          <a:cs typeface="Calibri" panose="020F0502020204030204" pitchFamily="34" charset="0"/>
                        </a:rPr>
                        <a:t>--</a:t>
                      </a:r>
                    </a:p>
                  </a:txBody>
                  <a:tcPr marL="121881" marR="121881" marT="45732" marB="45732"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extLst>
                  <a:ext uri="{0D108BD9-81ED-4DB2-BD59-A6C34878D82A}">
                    <a16:rowId xmlns:a16="http://schemas.microsoft.com/office/drawing/2014/main" val="10003"/>
                  </a:ext>
                </a:extLst>
              </a:tr>
              <a:tr h="239246">
                <a:tc>
                  <a:txBody>
                    <a:bodyPr/>
                    <a:lstStyle/>
                    <a:p>
                      <a:pPr marL="0" marR="0" lvl="0" indent="0" algn="l" defTabSz="914400" rtl="0" eaLnBrk="1" fontAlgn="base" latinLnBrk="0" hangingPunct="1">
                        <a:lnSpc>
                          <a:spcPct val="100000"/>
                        </a:lnSpc>
                        <a:spcBef>
                          <a:spcPct val="0"/>
                        </a:spcBef>
                        <a:spcAft>
                          <a:spcPct val="25000"/>
                        </a:spcAft>
                        <a:buClrTx/>
                        <a:buSzTx/>
                        <a:buFontTx/>
                        <a:buNone/>
                        <a:tabLst/>
                      </a:pPr>
                      <a:r>
                        <a:rPr kumimoji="0" lang="en-US" sz="1400" b="0" i="0" u="none" strike="noStrike" cap="none" normalizeH="0" baseline="0" dirty="0">
                          <a:ln>
                            <a:noFill/>
                          </a:ln>
                          <a:solidFill>
                            <a:schemeClr val="bg1"/>
                          </a:solidFill>
                          <a:effectLst/>
                          <a:latin typeface="Calibri" panose="020F0502020204030204" pitchFamily="34" charset="0"/>
                          <a:cs typeface="Calibri" panose="020F0502020204030204" pitchFamily="34" charset="0"/>
                        </a:rPr>
                        <a:t>Diarrhea</a:t>
                      </a:r>
                    </a:p>
                  </a:txBody>
                  <a:tcPr marL="121881" marR="121881" marT="45732" marB="45732"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ts val="0"/>
                        </a:spcBef>
                        <a:spcAft>
                          <a:spcPts val="0"/>
                        </a:spcAft>
                        <a:buClr>
                          <a:schemeClr val="accent2"/>
                        </a:buClr>
                        <a:buSzTx/>
                        <a:buFont typeface="Wingdings" pitchFamily="2" charset="2"/>
                        <a:buNone/>
                        <a:tabLst/>
                      </a:pPr>
                      <a:r>
                        <a:rPr kumimoji="0" lang="en-US" sz="1400" b="0" i="0" u="none" strike="noStrike" cap="none" normalizeH="0" baseline="0" dirty="0">
                          <a:ln>
                            <a:noFill/>
                          </a:ln>
                          <a:solidFill>
                            <a:schemeClr val="bg2">
                              <a:lumMod val="10000"/>
                            </a:schemeClr>
                          </a:solidFill>
                          <a:effectLst/>
                          <a:latin typeface="Calibri" panose="020F0502020204030204" pitchFamily="34" charset="0"/>
                          <a:cs typeface="Calibri" panose="020F0502020204030204" pitchFamily="34" charset="0"/>
                        </a:rPr>
                        <a:t>41</a:t>
                      </a:r>
                    </a:p>
                  </a:txBody>
                  <a:tcPr marL="121881" marR="121881" marT="45732" marB="45732"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ts val="0"/>
                        </a:spcBef>
                        <a:spcAft>
                          <a:spcPts val="0"/>
                        </a:spcAft>
                        <a:buClr>
                          <a:schemeClr val="accent2"/>
                        </a:buClr>
                        <a:buSzTx/>
                        <a:buFont typeface="Wingdings" pitchFamily="2" charset="2"/>
                        <a:buNone/>
                        <a:tabLst/>
                      </a:pPr>
                      <a:r>
                        <a:rPr kumimoji="0" lang="en-US" sz="1400" b="0" i="0" u="none" strike="noStrike" cap="none" normalizeH="0" baseline="0" dirty="0">
                          <a:ln>
                            <a:noFill/>
                          </a:ln>
                          <a:solidFill>
                            <a:schemeClr val="bg2">
                              <a:lumMod val="10000"/>
                            </a:schemeClr>
                          </a:solidFill>
                          <a:effectLst/>
                          <a:latin typeface="Calibri" panose="020F0502020204030204" pitchFamily="34" charset="0"/>
                          <a:cs typeface="Calibri" panose="020F0502020204030204" pitchFamily="34" charset="0"/>
                        </a:rPr>
                        <a:t>3</a:t>
                      </a:r>
                    </a:p>
                  </a:txBody>
                  <a:tcPr marL="121881" marR="121881" marT="45732" marB="45732"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ts val="0"/>
                        </a:spcBef>
                        <a:spcAft>
                          <a:spcPts val="0"/>
                        </a:spcAft>
                        <a:buClr>
                          <a:schemeClr val="accent2"/>
                        </a:buClr>
                        <a:buSzTx/>
                        <a:buFont typeface="Wingdings" pitchFamily="2" charset="2"/>
                        <a:buNone/>
                        <a:tabLst/>
                      </a:pPr>
                      <a:r>
                        <a:rPr kumimoji="0" lang="en-US" sz="1400" b="0" i="0" u="none" strike="noStrike" cap="none" normalizeH="0" baseline="0" dirty="0">
                          <a:ln>
                            <a:noFill/>
                          </a:ln>
                          <a:solidFill>
                            <a:schemeClr val="bg2">
                              <a:lumMod val="10000"/>
                            </a:schemeClr>
                          </a:solidFill>
                          <a:effectLst/>
                          <a:latin typeface="Calibri" panose="020F0502020204030204" pitchFamily="34" charset="0"/>
                          <a:cs typeface="Calibri" panose="020F0502020204030204" pitchFamily="34" charset="0"/>
                        </a:rPr>
                        <a:t>15</a:t>
                      </a:r>
                    </a:p>
                  </a:txBody>
                  <a:tcPr marL="121881" marR="121881" marT="45732" marB="45732"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ts val="0"/>
                        </a:spcBef>
                        <a:spcAft>
                          <a:spcPts val="0"/>
                        </a:spcAft>
                        <a:buClr>
                          <a:schemeClr val="accent2"/>
                        </a:buClr>
                        <a:buSzTx/>
                        <a:buFont typeface="Wingdings" pitchFamily="2" charset="2"/>
                        <a:buNone/>
                        <a:tabLst/>
                      </a:pPr>
                      <a:r>
                        <a:rPr kumimoji="0" lang="en-US" sz="1400" b="0" i="0" u="none" strike="noStrike" cap="none" normalizeH="0" baseline="0" dirty="0">
                          <a:ln>
                            <a:noFill/>
                          </a:ln>
                          <a:solidFill>
                            <a:schemeClr val="bg2">
                              <a:lumMod val="10000"/>
                            </a:schemeClr>
                          </a:solidFill>
                          <a:effectLst/>
                          <a:latin typeface="Calibri" panose="020F0502020204030204" pitchFamily="34" charset="0"/>
                          <a:cs typeface="Calibri" panose="020F0502020204030204" pitchFamily="34" charset="0"/>
                        </a:rPr>
                        <a:t>0</a:t>
                      </a:r>
                    </a:p>
                  </a:txBody>
                  <a:tcPr marL="121881" marR="121881" marT="45732" marB="45732" anchor="ctr" horzOverflow="overflow">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algn="ctr"/>
                      <a:r>
                        <a:rPr lang="en-US" sz="1400" b="0" dirty="0">
                          <a:solidFill>
                            <a:schemeClr val="bg1"/>
                          </a:solidFill>
                          <a:latin typeface="Calibri" panose="020F0502020204030204" pitchFamily="34" charset="0"/>
                          <a:cs typeface="Calibri" panose="020F0502020204030204" pitchFamily="34" charset="0"/>
                        </a:rPr>
                        <a:t>54</a:t>
                      </a:r>
                    </a:p>
                  </a:txBody>
                  <a:tcPr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algn="ctr"/>
                      <a:r>
                        <a:rPr lang="en-US" sz="1400" b="0" dirty="0">
                          <a:solidFill>
                            <a:schemeClr val="bg1"/>
                          </a:solidFill>
                          <a:latin typeface="Calibri" panose="020F0502020204030204" pitchFamily="34" charset="0"/>
                          <a:cs typeface="Calibri" panose="020F0502020204030204" pitchFamily="34" charset="0"/>
                        </a:rPr>
                        <a:t>10</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algn="ctr"/>
                      <a:r>
                        <a:rPr lang="en-US" sz="1400" b="0" dirty="0">
                          <a:solidFill>
                            <a:schemeClr val="bg1"/>
                          </a:solidFill>
                          <a:latin typeface="Calibri" panose="020F0502020204030204" pitchFamily="34" charset="0"/>
                          <a:cs typeface="Calibri" panose="020F0502020204030204" pitchFamily="34" charset="0"/>
                        </a:rPr>
                        <a:t>19</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algn="ctr"/>
                      <a:r>
                        <a:rPr lang="en-US" sz="1400" b="0" dirty="0">
                          <a:solidFill>
                            <a:schemeClr val="bg1"/>
                          </a:solidFill>
                          <a:latin typeface="Calibri" panose="020F0502020204030204" pitchFamily="34" charset="0"/>
                          <a:cs typeface="Calibri" panose="020F0502020204030204" pitchFamily="34" charset="0"/>
                        </a:rPr>
                        <a:t>2</a:t>
                      </a:r>
                    </a:p>
                  </a:txBody>
                  <a:tcPr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algn="ctr"/>
                      <a:r>
                        <a:rPr lang="en-US" sz="1400" baseline="0" dirty="0">
                          <a:solidFill>
                            <a:schemeClr val="bg1"/>
                          </a:solidFill>
                          <a:latin typeface="Calibri" panose="020F0502020204030204" pitchFamily="34" charset="0"/>
                          <a:cs typeface="Calibri" panose="020F0502020204030204" pitchFamily="34" charset="0"/>
                        </a:rPr>
                        <a:t>16</a:t>
                      </a:r>
                    </a:p>
                  </a:txBody>
                  <a:tcPr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algn="ctr"/>
                      <a:r>
                        <a:rPr lang="en-US" sz="1400" baseline="0" dirty="0">
                          <a:solidFill>
                            <a:schemeClr val="bg1"/>
                          </a:solidFill>
                          <a:latin typeface="Calibri" panose="020F0502020204030204" pitchFamily="34" charset="0"/>
                          <a:cs typeface="Calibri" panose="020F0502020204030204" pitchFamily="34" charset="0"/>
                        </a:rPr>
                        <a:t>0</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algn="ctr"/>
                      <a:r>
                        <a:rPr lang="en-US" sz="1400" baseline="0" dirty="0">
                          <a:solidFill>
                            <a:schemeClr val="bg1"/>
                          </a:solidFill>
                          <a:latin typeface="Calibri" panose="020F0502020204030204" pitchFamily="34" charset="0"/>
                          <a:cs typeface="Calibri" panose="020F0502020204030204" pitchFamily="34" charset="0"/>
                        </a:rPr>
                        <a:t>15</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algn="ctr"/>
                      <a:r>
                        <a:rPr lang="en-US" sz="1400" baseline="0" dirty="0">
                          <a:solidFill>
                            <a:schemeClr val="bg1"/>
                          </a:solidFill>
                          <a:latin typeface="Calibri" panose="020F0502020204030204" pitchFamily="34" charset="0"/>
                          <a:cs typeface="Calibri" panose="020F0502020204030204" pitchFamily="34" charset="0"/>
                        </a:rPr>
                        <a:t>1</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extLst>
                  <a:ext uri="{0D108BD9-81ED-4DB2-BD59-A6C34878D82A}">
                    <a16:rowId xmlns:a16="http://schemas.microsoft.com/office/drawing/2014/main" val="3062358011"/>
                  </a:ext>
                </a:extLst>
              </a:tr>
              <a:tr h="239246">
                <a:tc>
                  <a:txBody>
                    <a:bodyPr/>
                    <a:lstStyle/>
                    <a:p>
                      <a:pPr marL="0" marR="0" lvl="0" indent="0" algn="l" defTabSz="914400" rtl="0" eaLnBrk="1" fontAlgn="base" latinLnBrk="0" hangingPunct="1">
                        <a:lnSpc>
                          <a:spcPct val="100000"/>
                        </a:lnSpc>
                        <a:spcBef>
                          <a:spcPct val="0"/>
                        </a:spcBef>
                        <a:spcAft>
                          <a:spcPct val="25000"/>
                        </a:spcAft>
                        <a:buClrTx/>
                        <a:buSzTx/>
                        <a:buFontTx/>
                        <a:buNone/>
                        <a:tabLst/>
                      </a:pPr>
                      <a:r>
                        <a:rPr kumimoji="0" lang="en-US" sz="1400" b="0" i="0" u="none" strike="noStrike" cap="none" normalizeH="0" baseline="0" dirty="0">
                          <a:ln>
                            <a:noFill/>
                          </a:ln>
                          <a:solidFill>
                            <a:schemeClr val="bg1"/>
                          </a:solidFill>
                          <a:effectLst/>
                          <a:latin typeface="Calibri" panose="020F0502020204030204" pitchFamily="34" charset="0"/>
                          <a:cs typeface="Calibri" panose="020F0502020204030204" pitchFamily="34" charset="0"/>
                        </a:rPr>
                        <a:t>Fatigue</a:t>
                      </a:r>
                    </a:p>
                  </a:txBody>
                  <a:tcPr marL="121881" marR="121881" marT="45732" marB="45732"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ts val="0"/>
                        </a:spcBef>
                        <a:spcAft>
                          <a:spcPts val="0"/>
                        </a:spcAft>
                        <a:buClr>
                          <a:schemeClr val="accent2"/>
                        </a:buClr>
                        <a:buSzTx/>
                        <a:buFont typeface="Wingdings" pitchFamily="2" charset="2"/>
                        <a:buNone/>
                        <a:tabLst/>
                      </a:pPr>
                      <a:r>
                        <a:rPr kumimoji="0" lang="en-US" sz="1400" b="0" i="0" u="none" strike="noStrike" cap="none" normalizeH="0" baseline="0" dirty="0">
                          <a:ln>
                            <a:noFill/>
                          </a:ln>
                          <a:solidFill>
                            <a:schemeClr val="bg2">
                              <a:lumMod val="10000"/>
                            </a:schemeClr>
                          </a:solidFill>
                          <a:effectLst/>
                          <a:latin typeface="Calibri" panose="020F0502020204030204" pitchFamily="34" charset="0"/>
                          <a:cs typeface="Calibri" panose="020F0502020204030204" pitchFamily="34" charset="0"/>
                        </a:rPr>
                        <a:t>40</a:t>
                      </a:r>
                    </a:p>
                  </a:txBody>
                  <a:tcPr marL="121881" marR="121881" marT="45732" marB="45732"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ts val="0"/>
                        </a:spcBef>
                        <a:spcAft>
                          <a:spcPts val="0"/>
                        </a:spcAft>
                        <a:buClr>
                          <a:schemeClr val="accent2"/>
                        </a:buClr>
                        <a:buSzTx/>
                        <a:buFont typeface="Wingdings" pitchFamily="2" charset="2"/>
                        <a:buNone/>
                        <a:tabLst/>
                      </a:pPr>
                      <a:r>
                        <a:rPr kumimoji="0" lang="en-US" sz="1400" b="0" i="0" u="none" strike="noStrike" cap="none" normalizeH="0" baseline="0" dirty="0">
                          <a:ln>
                            <a:noFill/>
                          </a:ln>
                          <a:solidFill>
                            <a:schemeClr val="bg2">
                              <a:lumMod val="10000"/>
                            </a:schemeClr>
                          </a:solidFill>
                          <a:effectLst/>
                          <a:latin typeface="Calibri" panose="020F0502020204030204" pitchFamily="34" charset="0"/>
                          <a:cs typeface="Calibri" panose="020F0502020204030204" pitchFamily="34" charset="0"/>
                        </a:rPr>
                        <a:t>9</a:t>
                      </a:r>
                    </a:p>
                  </a:txBody>
                  <a:tcPr marL="121881" marR="121881" marT="45732" marB="45732"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ts val="0"/>
                        </a:spcBef>
                        <a:spcAft>
                          <a:spcPts val="0"/>
                        </a:spcAft>
                        <a:buClr>
                          <a:schemeClr val="accent2"/>
                        </a:buClr>
                        <a:buSzTx/>
                        <a:buFont typeface="Wingdings" pitchFamily="2" charset="2"/>
                        <a:buNone/>
                        <a:tabLst/>
                      </a:pPr>
                      <a:r>
                        <a:rPr kumimoji="0" lang="en-US" sz="1400" b="0" i="0" u="none" strike="noStrike" cap="none" normalizeH="0" baseline="0" dirty="0">
                          <a:ln>
                            <a:noFill/>
                          </a:ln>
                          <a:solidFill>
                            <a:schemeClr val="bg2">
                              <a:lumMod val="10000"/>
                            </a:schemeClr>
                          </a:solidFill>
                          <a:effectLst/>
                          <a:latin typeface="Calibri" panose="020F0502020204030204" pitchFamily="34" charset="0"/>
                          <a:cs typeface="Calibri" panose="020F0502020204030204" pitchFamily="34" charset="0"/>
                        </a:rPr>
                        <a:t>32</a:t>
                      </a:r>
                    </a:p>
                  </a:txBody>
                  <a:tcPr marL="121881" marR="121881" marT="45732" marB="45732"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ts val="0"/>
                        </a:spcBef>
                        <a:spcAft>
                          <a:spcPts val="0"/>
                        </a:spcAft>
                        <a:buClr>
                          <a:schemeClr val="accent2"/>
                        </a:buClr>
                        <a:buSzTx/>
                        <a:buFont typeface="Wingdings" pitchFamily="2" charset="2"/>
                        <a:buNone/>
                        <a:tabLst/>
                      </a:pPr>
                      <a:r>
                        <a:rPr kumimoji="0" lang="en-US" sz="1400" b="0" i="0" u="none" strike="noStrike" cap="none" normalizeH="0" baseline="0" dirty="0">
                          <a:ln>
                            <a:noFill/>
                          </a:ln>
                          <a:solidFill>
                            <a:schemeClr val="bg2">
                              <a:lumMod val="10000"/>
                            </a:schemeClr>
                          </a:solidFill>
                          <a:effectLst/>
                          <a:latin typeface="Calibri" panose="020F0502020204030204" pitchFamily="34" charset="0"/>
                          <a:cs typeface="Calibri" panose="020F0502020204030204" pitchFamily="34" charset="0"/>
                        </a:rPr>
                        <a:t>5</a:t>
                      </a:r>
                    </a:p>
                  </a:txBody>
                  <a:tcPr marL="121881" marR="121881" marT="45732" marB="45732" anchor="ctr" horzOverflow="overflow">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algn="ctr"/>
                      <a:r>
                        <a:rPr lang="en-US" sz="1400" b="0" dirty="0">
                          <a:solidFill>
                            <a:schemeClr val="bg1"/>
                          </a:solidFill>
                          <a:latin typeface="Calibri" panose="020F0502020204030204" pitchFamily="34" charset="0"/>
                          <a:cs typeface="Calibri" panose="020F0502020204030204" pitchFamily="34" charset="0"/>
                        </a:rPr>
                        <a:t>45</a:t>
                      </a:r>
                    </a:p>
                  </a:txBody>
                  <a:tcPr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algn="ctr"/>
                      <a:r>
                        <a:rPr lang="en-US" sz="1400" b="0" dirty="0">
                          <a:solidFill>
                            <a:schemeClr val="bg1"/>
                          </a:solidFill>
                          <a:latin typeface="Calibri" panose="020F0502020204030204" pitchFamily="34" charset="0"/>
                          <a:cs typeface="Calibri" panose="020F0502020204030204" pitchFamily="34" charset="0"/>
                        </a:rPr>
                        <a:t>10</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algn="ctr"/>
                      <a:r>
                        <a:rPr lang="en-US" sz="1400" b="0" dirty="0">
                          <a:solidFill>
                            <a:schemeClr val="bg1"/>
                          </a:solidFill>
                          <a:latin typeface="Calibri" panose="020F0502020204030204" pitchFamily="34" charset="0"/>
                          <a:cs typeface="Calibri" panose="020F0502020204030204" pitchFamily="34" charset="0"/>
                        </a:rPr>
                        <a:t>30</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algn="ctr"/>
                      <a:r>
                        <a:rPr lang="en-US" sz="1400" b="0" dirty="0">
                          <a:solidFill>
                            <a:schemeClr val="bg1"/>
                          </a:solidFill>
                          <a:latin typeface="Calibri" panose="020F0502020204030204" pitchFamily="34" charset="0"/>
                          <a:cs typeface="Calibri" panose="020F0502020204030204" pitchFamily="34" charset="0"/>
                        </a:rPr>
                        <a:t>4</a:t>
                      </a:r>
                    </a:p>
                  </a:txBody>
                  <a:tcPr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algn="ctr"/>
                      <a:r>
                        <a:rPr lang="en-US" sz="1400" baseline="0" dirty="0">
                          <a:solidFill>
                            <a:schemeClr val="bg1"/>
                          </a:solidFill>
                          <a:latin typeface="Calibri" panose="020F0502020204030204" pitchFamily="34" charset="0"/>
                          <a:cs typeface="Calibri" panose="020F0502020204030204" pitchFamily="34" charset="0"/>
                        </a:rPr>
                        <a:t>27</a:t>
                      </a:r>
                    </a:p>
                  </a:txBody>
                  <a:tcPr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algn="ctr"/>
                      <a:r>
                        <a:rPr lang="en-US" sz="1400" baseline="0" dirty="0">
                          <a:solidFill>
                            <a:schemeClr val="bg1"/>
                          </a:solidFill>
                          <a:latin typeface="Calibri" panose="020F0502020204030204" pitchFamily="34" charset="0"/>
                          <a:cs typeface="Calibri" panose="020F0502020204030204" pitchFamily="34" charset="0"/>
                        </a:rPr>
                        <a:t>4</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algn="ctr"/>
                      <a:r>
                        <a:rPr lang="en-US" sz="1400" baseline="0" dirty="0">
                          <a:solidFill>
                            <a:schemeClr val="bg1"/>
                          </a:solidFill>
                          <a:latin typeface="Calibri" panose="020F0502020204030204" pitchFamily="34" charset="0"/>
                          <a:cs typeface="Calibri" panose="020F0502020204030204" pitchFamily="34" charset="0"/>
                        </a:rPr>
                        <a:t>17</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algn="ctr"/>
                      <a:r>
                        <a:rPr lang="en-US" sz="1400" baseline="0" dirty="0">
                          <a:solidFill>
                            <a:schemeClr val="bg1"/>
                          </a:solidFill>
                          <a:latin typeface="Calibri" panose="020F0502020204030204" pitchFamily="34" charset="0"/>
                          <a:cs typeface="Calibri" panose="020F0502020204030204" pitchFamily="34" charset="0"/>
                        </a:rPr>
                        <a:t>3</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extLst>
                  <a:ext uri="{0D108BD9-81ED-4DB2-BD59-A6C34878D82A}">
                    <a16:rowId xmlns:a16="http://schemas.microsoft.com/office/drawing/2014/main" val="10004"/>
                  </a:ext>
                </a:extLst>
              </a:tr>
              <a:tr h="239246">
                <a:tc>
                  <a:txBody>
                    <a:bodyPr/>
                    <a:lstStyle/>
                    <a:p>
                      <a:pPr marL="0" marR="0" lvl="0" indent="0" algn="l" defTabSz="914400" rtl="0" eaLnBrk="1" fontAlgn="base" latinLnBrk="0" hangingPunct="1">
                        <a:lnSpc>
                          <a:spcPct val="100000"/>
                        </a:lnSpc>
                        <a:spcBef>
                          <a:spcPct val="0"/>
                        </a:spcBef>
                        <a:spcAft>
                          <a:spcPts val="0"/>
                        </a:spcAft>
                        <a:buClrTx/>
                        <a:buSzTx/>
                        <a:buFontTx/>
                        <a:buNone/>
                        <a:tabLst/>
                      </a:pPr>
                      <a:r>
                        <a:rPr kumimoji="0" lang="en-US" sz="1400" b="0" i="0" u="none" strike="noStrike" cap="none" normalizeH="0" baseline="0" dirty="0">
                          <a:ln>
                            <a:noFill/>
                          </a:ln>
                          <a:solidFill>
                            <a:schemeClr val="bg1"/>
                          </a:solidFill>
                          <a:effectLst/>
                          <a:latin typeface="Calibri" panose="020F0502020204030204" pitchFamily="34" charset="0"/>
                          <a:cs typeface="Calibri" panose="020F0502020204030204" pitchFamily="34" charset="0"/>
                        </a:rPr>
                        <a:t>Hypertension</a:t>
                      </a:r>
                    </a:p>
                  </a:txBody>
                  <a:tcPr marL="121881" marR="121881" marT="45732" marB="45732"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ts val="0"/>
                        </a:spcBef>
                        <a:spcAft>
                          <a:spcPts val="0"/>
                        </a:spcAft>
                        <a:buClr>
                          <a:schemeClr val="accent2"/>
                        </a:buClr>
                        <a:buSzTx/>
                        <a:buFont typeface="Wingdings" pitchFamily="2" charset="2"/>
                        <a:buNone/>
                        <a:tabLst/>
                      </a:pPr>
                      <a:r>
                        <a:rPr kumimoji="0" lang="en-US" sz="1400" b="0" i="0" u="none" strike="noStrike" cap="none" normalizeH="0" baseline="0" dirty="0">
                          <a:ln>
                            <a:noFill/>
                          </a:ln>
                          <a:solidFill>
                            <a:schemeClr val="bg2">
                              <a:lumMod val="10000"/>
                            </a:schemeClr>
                          </a:solidFill>
                          <a:effectLst/>
                          <a:latin typeface="Calibri" panose="020F0502020204030204" pitchFamily="34" charset="0"/>
                          <a:cs typeface="Calibri" panose="020F0502020204030204" pitchFamily="34" charset="0"/>
                        </a:rPr>
                        <a:t>31</a:t>
                      </a:r>
                    </a:p>
                  </a:txBody>
                  <a:tcPr marL="121881" marR="121881" marT="45732" marB="45732"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ts val="0"/>
                        </a:spcBef>
                        <a:spcAft>
                          <a:spcPts val="0"/>
                        </a:spcAft>
                        <a:buClr>
                          <a:schemeClr val="accent2"/>
                        </a:buClr>
                        <a:buSzTx/>
                        <a:buFont typeface="Wingdings" pitchFamily="2" charset="2"/>
                        <a:buNone/>
                        <a:tabLst/>
                      </a:pPr>
                      <a:r>
                        <a:rPr kumimoji="0" lang="en-US" sz="1400" b="0" i="0" u="none" strike="noStrike" cap="none" normalizeH="0" baseline="0" dirty="0">
                          <a:ln>
                            <a:noFill/>
                          </a:ln>
                          <a:solidFill>
                            <a:schemeClr val="bg2">
                              <a:lumMod val="10000"/>
                            </a:schemeClr>
                          </a:solidFill>
                          <a:effectLst/>
                          <a:latin typeface="Calibri" panose="020F0502020204030204" pitchFamily="34" charset="0"/>
                          <a:cs typeface="Calibri" panose="020F0502020204030204" pitchFamily="34" charset="0"/>
                        </a:rPr>
                        <a:t>15</a:t>
                      </a:r>
                    </a:p>
                  </a:txBody>
                  <a:tcPr marL="121881" marR="121881" marT="45732" marB="45732"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ts val="0"/>
                        </a:spcBef>
                        <a:spcAft>
                          <a:spcPts val="0"/>
                        </a:spcAft>
                        <a:buClr>
                          <a:schemeClr val="accent2"/>
                        </a:buClr>
                        <a:buSzTx/>
                        <a:buFont typeface="Wingdings" pitchFamily="2" charset="2"/>
                        <a:buNone/>
                        <a:tabLst/>
                      </a:pPr>
                      <a:r>
                        <a:rPr kumimoji="0" lang="en-US" sz="1400" b="0" i="0" u="none" strike="noStrike" cap="none" normalizeH="0" baseline="0" dirty="0">
                          <a:ln>
                            <a:noFill/>
                          </a:ln>
                          <a:solidFill>
                            <a:schemeClr val="bg2">
                              <a:lumMod val="10000"/>
                            </a:schemeClr>
                          </a:solidFill>
                          <a:effectLst/>
                          <a:latin typeface="Calibri" panose="020F0502020204030204" pitchFamily="34" charset="0"/>
                          <a:cs typeface="Calibri" panose="020F0502020204030204" pitchFamily="34" charset="0"/>
                        </a:rPr>
                        <a:t>6</a:t>
                      </a:r>
                    </a:p>
                  </a:txBody>
                  <a:tcPr marL="121881" marR="121881" marT="45732" marB="45732"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ts val="0"/>
                        </a:spcBef>
                        <a:spcAft>
                          <a:spcPts val="0"/>
                        </a:spcAft>
                        <a:buClr>
                          <a:schemeClr val="accent2"/>
                        </a:buClr>
                        <a:buSzTx/>
                        <a:buFont typeface="Wingdings" pitchFamily="2" charset="2"/>
                        <a:buNone/>
                        <a:tabLst/>
                      </a:pPr>
                      <a:r>
                        <a:rPr kumimoji="0" lang="en-US" sz="1400" b="0" i="0" u="none" strike="noStrike" cap="none" normalizeH="0" baseline="0" dirty="0">
                          <a:ln>
                            <a:noFill/>
                          </a:ln>
                          <a:solidFill>
                            <a:schemeClr val="bg2">
                              <a:lumMod val="10000"/>
                            </a:schemeClr>
                          </a:solidFill>
                          <a:effectLst/>
                          <a:latin typeface="Calibri" panose="020F0502020204030204" pitchFamily="34" charset="0"/>
                          <a:cs typeface="Calibri" panose="020F0502020204030204" pitchFamily="34" charset="0"/>
                        </a:rPr>
                        <a:t>5</a:t>
                      </a:r>
                    </a:p>
                  </a:txBody>
                  <a:tcPr marL="121881" marR="121881" marT="45732" marB="45732" anchor="ctr" horzOverflow="overflow">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algn="ctr"/>
                      <a:r>
                        <a:rPr lang="en-US" sz="1400" b="0" dirty="0">
                          <a:solidFill>
                            <a:schemeClr val="bg1"/>
                          </a:solidFill>
                          <a:latin typeface="Calibri" panose="020F0502020204030204" pitchFamily="34" charset="0"/>
                          <a:cs typeface="Calibri" panose="020F0502020204030204" pitchFamily="34" charset="0"/>
                        </a:rPr>
                        <a:t>29</a:t>
                      </a:r>
                    </a:p>
                  </a:txBody>
                  <a:tcPr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algn="ctr"/>
                      <a:r>
                        <a:rPr lang="en-US" sz="1400" b="0" dirty="0">
                          <a:solidFill>
                            <a:schemeClr val="bg1"/>
                          </a:solidFill>
                          <a:latin typeface="Calibri" panose="020F0502020204030204" pitchFamily="34" charset="0"/>
                          <a:cs typeface="Calibri" panose="020F0502020204030204" pitchFamily="34" charset="0"/>
                        </a:rPr>
                        <a:t>16</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algn="ctr"/>
                      <a:r>
                        <a:rPr lang="en-US" sz="1400" b="0" dirty="0">
                          <a:solidFill>
                            <a:schemeClr val="bg1"/>
                          </a:solidFill>
                          <a:latin typeface="Calibri" panose="020F0502020204030204" pitchFamily="34" charset="0"/>
                          <a:cs typeface="Calibri" panose="020F0502020204030204" pitchFamily="34" charset="0"/>
                        </a:rPr>
                        <a:t>6</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algn="ctr"/>
                      <a:r>
                        <a:rPr lang="en-US" sz="1400" b="0" dirty="0">
                          <a:solidFill>
                            <a:schemeClr val="bg1"/>
                          </a:solidFill>
                          <a:latin typeface="Calibri" panose="020F0502020204030204" pitchFamily="34" charset="0"/>
                          <a:cs typeface="Calibri" panose="020F0502020204030204" pitchFamily="34" charset="0"/>
                        </a:rPr>
                        <a:t>2</a:t>
                      </a:r>
                    </a:p>
                  </a:txBody>
                  <a:tcPr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ts val="0"/>
                        </a:spcBef>
                        <a:spcAft>
                          <a:spcPts val="0"/>
                        </a:spcAft>
                        <a:buClr>
                          <a:schemeClr val="accent2"/>
                        </a:buClr>
                        <a:buSzTx/>
                        <a:buFont typeface="Wingdings" pitchFamily="2" charset="2"/>
                        <a:buNone/>
                        <a:tabLst/>
                      </a:pPr>
                      <a:r>
                        <a:rPr kumimoji="0" lang="en-US" sz="1400" b="0" i="0" u="none" strike="noStrike" cap="none" normalizeH="0" baseline="0" dirty="0">
                          <a:ln>
                            <a:noFill/>
                          </a:ln>
                          <a:solidFill>
                            <a:schemeClr val="bg2">
                              <a:lumMod val="10000"/>
                            </a:schemeClr>
                          </a:solidFill>
                          <a:effectLst/>
                          <a:latin typeface="Calibri" panose="020F0502020204030204" pitchFamily="34" charset="0"/>
                          <a:cs typeface="Calibri" panose="020F0502020204030204" pitchFamily="34" charset="0"/>
                        </a:rPr>
                        <a:t>25</a:t>
                      </a:r>
                    </a:p>
                  </a:txBody>
                  <a:tcPr marL="121881" marR="121881" marT="45732" marB="45732" anchor="ctr" horzOverflow="overflow">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ts val="0"/>
                        </a:spcBef>
                        <a:spcAft>
                          <a:spcPts val="0"/>
                        </a:spcAft>
                        <a:buClr>
                          <a:schemeClr val="accent2"/>
                        </a:buClr>
                        <a:buSzTx/>
                        <a:buFont typeface="Wingdings" pitchFamily="2" charset="2"/>
                        <a:buNone/>
                        <a:tabLst/>
                      </a:pPr>
                      <a:r>
                        <a:rPr kumimoji="0" lang="en-US" sz="1400" b="0" i="0" u="none" strike="noStrike" cap="none" normalizeH="0" baseline="0" dirty="0">
                          <a:ln>
                            <a:noFill/>
                          </a:ln>
                          <a:solidFill>
                            <a:schemeClr val="bg2">
                              <a:lumMod val="10000"/>
                            </a:schemeClr>
                          </a:solidFill>
                          <a:effectLst/>
                          <a:latin typeface="Calibri" panose="020F0502020204030204" pitchFamily="34" charset="0"/>
                          <a:cs typeface="Calibri" panose="020F0502020204030204" pitchFamily="34" charset="0"/>
                        </a:rPr>
                        <a:t>13</a:t>
                      </a:r>
                    </a:p>
                  </a:txBody>
                  <a:tcPr marL="121881" marR="121881" marT="45732" marB="45732"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ts val="0"/>
                        </a:spcBef>
                        <a:spcAft>
                          <a:spcPts val="0"/>
                        </a:spcAft>
                        <a:buClr>
                          <a:schemeClr val="accent2"/>
                        </a:buClr>
                        <a:buSzTx/>
                        <a:buFont typeface="Wingdings" pitchFamily="2" charset="2"/>
                        <a:buNone/>
                        <a:tabLst/>
                      </a:pPr>
                      <a:r>
                        <a:rPr kumimoji="0" lang="en-US" sz="1400" b="0" i="0" u="none" strike="noStrike" cap="none" normalizeH="0" baseline="0" dirty="0">
                          <a:ln>
                            <a:noFill/>
                          </a:ln>
                          <a:solidFill>
                            <a:schemeClr val="bg2">
                              <a:lumMod val="10000"/>
                            </a:schemeClr>
                          </a:solidFill>
                          <a:effectLst/>
                          <a:latin typeface="Calibri" panose="020F0502020204030204" pitchFamily="34" charset="0"/>
                          <a:cs typeface="Calibri" panose="020F0502020204030204" pitchFamily="34" charset="0"/>
                        </a:rPr>
                        <a:t>14</a:t>
                      </a:r>
                    </a:p>
                  </a:txBody>
                  <a:tcPr marL="121881" marR="121881" marT="45732" marB="45732"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ts val="0"/>
                        </a:spcBef>
                        <a:spcAft>
                          <a:spcPts val="0"/>
                        </a:spcAft>
                        <a:buClr>
                          <a:schemeClr val="accent2"/>
                        </a:buClr>
                        <a:buSzTx/>
                        <a:buFont typeface="Wingdings" pitchFamily="2" charset="2"/>
                        <a:buNone/>
                        <a:tabLst/>
                      </a:pPr>
                      <a:r>
                        <a:rPr kumimoji="0" lang="en-US" sz="1400" b="0" i="0" u="none" strike="noStrike" cap="none" normalizeH="0" baseline="0" dirty="0">
                          <a:ln>
                            <a:noFill/>
                          </a:ln>
                          <a:solidFill>
                            <a:schemeClr val="bg2">
                              <a:lumMod val="10000"/>
                            </a:schemeClr>
                          </a:solidFill>
                          <a:effectLst/>
                          <a:latin typeface="Calibri" panose="020F0502020204030204" pitchFamily="34" charset="0"/>
                          <a:cs typeface="Calibri" panose="020F0502020204030204" pitchFamily="34" charset="0"/>
                        </a:rPr>
                        <a:t>5</a:t>
                      </a:r>
                    </a:p>
                  </a:txBody>
                  <a:tcPr marL="121881" marR="121881" marT="45732" marB="45732"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extLst>
                  <a:ext uri="{0D108BD9-81ED-4DB2-BD59-A6C34878D82A}">
                    <a16:rowId xmlns:a16="http://schemas.microsoft.com/office/drawing/2014/main" val="10005"/>
                  </a:ext>
                </a:extLst>
              </a:tr>
              <a:tr h="239246">
                <a:tc>
                  <a:txBody>
                    <a:bodyPr/>
                    <a:lstStyle/>
                    <a:p>
                      <a:pPr marL="0" marR="0" lvl="0" indent="0" algn="l" defTabSz="914400" rtl="0" eaLnBrk="1" fontAlgn="base" latinLnBrk="0" hangingPunct="1">
                        <a:lnSpc>
                          <a:spcPct val="100000"/>
                        </a:lnSpc>
                        <a:spcBef>
                          <a:spcPct val="0"/>
                        </a:spcBef>
                        <a:spcAft>
                          <a:spcPts val="0"/>
                        </a:spcAft>
                        <a:buClrTx/>
                        <a:buSzTx/>
                        <a:buFontTx/>
                        <a:buNone/>
                        <a:tabLst/>
                      </a:pPr>
                      <a:r>
                        <a:rPr kumimoji="0" lang="en-US" altLang="x-none" sz="1400" b="0" i="0" u="none" strike="noStrike" cap="none" normalizeH="0" baseline="0" dirty="0">
                          <a:ln>
                            <a:noFill/>
                          </a:ln>
                          <a:solidFill>
                            <a:srgbClr val="141415"/>
                          </a:solidFill>
                          <a:effectLst/>
                          <a:latin typeface="Calibri" panose="020F0502020204030204" pitchFamily="34" charset="0"/>
                          <a:ea typeface="Arial" charset="0"/>
                          <a:cs typeface="Calibri" panose="020F0502020204030204" pitchFamily="34" charset="0"/>
                        </a:rPr>
                        <a:t>Anorexia</a:t>
                      </a:r>
                    </a:p>
                  </a:txBody>
                  <a:tcPr marL="121881" marR="121881" marT="45732" marB="45732"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ts val="0"/>
                        </a:spcBef>
                        <a:spcAft>
                          <a:spcPts val="0"/>
                        </a:spcAft>
                        <a:buClr>
                          <a:schemeClr val="accent2"/>
                        </a:buClr>
                        <a:buSzTx/>
                        <a:buFont typeface="Wingdings" pitchFamily="2" charset="2"/>
                        <a:buNone/>
                        <a:tabLst/>
                      </a:pPr>
                      <a:r>
                        <a:rPr kumimoji="0" lang="en-US" sz="1400" b="0" i="0" u="none" strike="noStrike" cap="none" normalizeH="0" baseline="0" dirty="0">
                          <a:ln>
                            <a:noFill/>
                          </a:ln>
                          <a:solidFill>
                            <a:schemeClr val="bg2">
                              <a:lumMod val="10000"/>
                            </a:schemeClr>
                          </a:solidFill>
                          <a:effectLst/>
                          <a:latin typeface="Calibri" panose="020F0502020204030204" pitchFamily="34" charset="0"/>
                          <a:cs typeface="Calibri" panose="020F0502020204030204" pitchFamily="34" charset="0"/>
                        </a:rPr>
                        <a:t>31</a:t>
                      </a:r>
                    </a:p>
                  </a:txBody>
                  <a:tcPr marL="121881" marR="121881" marT="45732" marB="45732"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ts val="0"/>
                        </a:spcBef>
                        <a:spcAft>
                          <a:spcPts val="0"/>
                        </a:spcAft>
                        <a:buClr>
                          <a:schemeClr val="accent2"/>
                        </a:buClr>
                        <a:buSzTx/>
                        <a:buFont typeface="Wingdings" pitchFamily="2" charset="2"/>
                        <a:buNone/>
                        <a:tabLst/>
                      </a:pPr>
                      <a:r>
                        <a:rPr kumimoji="0" lang="en-US" sz="1400" b="0" i="0" u="none" strike="noStrike" cap="none" normalizeH="0" baseline="0" dirty="0">
                          <a:ln>
                            <a:noFill/>
                          </a:ln>
                          <a:solidFill>
                            <a:schemeClr val="bg2">
                              <a:lumMod val="10000"/>
                            </a:schemeClr>
                          </a:solidFill>
                          <a:effectLst/>
                          <a:latin typeface="Calibri" panose="020F0502020204030204" pitchFamily="34" charset="0"/>
                          <a:cs typeface="Calibri" panose="020F0502020204030204" pitchFamily="34" charset="0"/>
                        </a:rPr>
                        <a:t>3</a:t>
                      </a:r>
                    </a:p>
                  </a:txBody>
                  <a:tcPr marL="121881" marR="121881" marT="45732" marB="45732"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ts val="0"/>
                        </a:spcBef>
                        <a:spcAft>
                          <a:spcPts val="0"/>
                        </a:spcAft>
                        <a:buClr>
                          <a:schemeClr val="accent2"/>
                        </a:buClr>
                        <a:buSzTx/>
                        <a:buFont typeface="Wingdings" pitchFamily="2" charset="2"/>
                        <a:buNone/>
                        <a:tabLst/>
                      </a:pPr>
                      <a:r>
                        <a:rPr kumimoji="0" lang="en-US" sz="1400" b="0" i="0" u="none" strike="noStrike" cap="none" normalizeH="0" baseline="0" dirty="0">
                          <a:ln>
                            <a:noFill/>
                          </a:ln>
                          <a:solidFill>
                            <a:schemeClr val="bg2">
                              <a:lumMod val="10000"/>
                            </a:schemeClr>
                          </a:solidFill>
                          <a:effectLst/>
                          <a:latin typeface="Calibri" panose="020F0502020204030204" pitchFamily="34" charset="0"/>
                          <a:cs typeface="Calibri" panose="020F0502020204030204" pitchFamily="34" charset="0"/>
                        </a:rPr>
                        <a:t>15</a:t>
                      </a:r>
                    </a:p>
                  </a:txBody>
                  <a:tcPr marL="121881" marR="121881" marT="45732" marB="45732"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ts val="0"/>
                        </a:spcBef>
                        <a:spcAft>
                          <a:spcPts val="0"/>
                        </a:spcAft>
                        <a:buClr>
                          <a:schemeClr val="accent2"/>
                        </a:buClr>
                        <a:buSzTx/>
                        <a:buFont typeface="Wingdings" pitchFamily="2" charset="2"/>
                        <a:buNone/>
                        <a:tabLst/>
                      </a:pPr>
                      <a:r>
                        <a:rPr kumimoji="0" lang="en-US" sz="1400" b="0" i="0" u="none" strike="noStrike" cap="none" normalizeH="0" baseline="0" dirty="0">
                          <a:ln>
                            <a:noFill/>
                          </a:ln>
                          <a:solidFill>
                            <a:schemeClr val="bg2">
                              <a:lumMod val="10000"/>
                            </a:schemeClr>
                          </a:solidFill>
                          <a:effectLst/>
                          <a:latin typeface="Calibri" panose="020F0502020204030204" pitchFamily="34" charset="0"/>
                          <a:cs typeface="Calibri" panose="020F0502020204030204" pitchFamily="34" charset="0"/>
                        </a:rPr>
                        <a:t>2</a:t>
                      </a:r>
                    </a:p>
                  </a:txBody>
                  <a:tcPr marL="121881" marR="121881" marT="45732" marB="45732" anchor="ctr" horzOverflow="overflow">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algn="ctr"/>
                      <a:r>
                        <a:rPr lang="en-US" sz="1400" b="0" dirty="0">
                          <a:solidFill>
                            <a:schemeClr val="bg1"/>
                          </a:solidFill>
                          <a:latin typeface="Calibri" panose="020F0502020204030204" pitchFamily="34" charset="0"/>
                          <a:cs typeface="Calibri" panose="020F0502020204030204" pitchFamily="34" charset="0"/>
                        </a:rPr>
                        <a:t>48</a:t>
                      </a:r>
                    </a:p>
                  </a:txBody>
                  <a:tcPr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algn="ctr"/>
                      <a:r>
                        <a:rPr lang="en-US" sz="1400" b="0" dirty="0">
                          <a:solidFill>
                            <a:schemeClr val="bg1"/>
                          </a:solidFill>
                          <a:latin typeface="Calibri" panose="020F0502020204030204" pitchFamily="34" charset="0"/>
                          <a:cs typeface="Calibri" panose="020F0502020204030204" pitchFamily="34" charset="0"/>
                        </a:rPr>
                        <a:t>6</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algn="ctr"/>
                      <a:r>
                        <a:rPr lang="en-US" sz="1400" b="0" dirty="0">
                          <a:solidFill>
                            <a:schemeClr val="bg1"/>
                          </a:solidFill>
                          <a:latin typeface="Calibri" panose="020F0502020204030204" pitchFamily="34" charset="0"/>
                          <a:cs typeface="Calibri" panose="020F0502020204030204" pitchFamily="34" charset="0"/>
                        </a:rPr>
                        <a:t>18</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algn="ctr"/>
                      <a:r>
                        <a:rPr lang="en-US" sz="1400" b="0" dirty="0">
                          <a:solidFill>
                            <a:schemeClr val="bg1"/>
                          </a:solidFill>
                          <a:latin typeface="Calibri" panose="020F0502020204030204" pitchFamily="34" charset="0"/>
                          <a:cs typeface="Calibri" panose="020F0502020204030204" pitchFamily="34" charset="0"/>
                        </a:rPr>
                        <a:t>&lt; 1</a:t>
                      </a:r>
                    </a:p>
                  </a:txBody>
                  <a:tcPr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algn="ctr"/>
                      <a:r>
                        <a:rPr lang="en-US" sz="1400" baseline="0" dirty="0">
                          <a:solidFill>
                            <a:schemeClr val="bg1"/>
                          </a:solidFill>
                          <a:latin typeface="Calibri" panose="020F0502020204030204" pitchFamily="34" charset="0"/>
                          <a:cs typeface="Calibri" panose="020F0502020204030204" pitchFamily="34" charset="0"/>
                        </a:rPr>
                        <a:t>23</a:t>
                      </a:r>
                    </a:p>
                  </a:txBody>
                  <a:tcPr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algn="ctr"/>
                      <a:r>
                        <a:rPr lang="en-US" sz="1400" baseline="0" dirty="0">
                          <a:solidFill>
                            <a:schemeClr val="bg1"/>
                          </a:solidFill>
                          <a:latin typeface="Calibri" panose="020F0502020204030204" pitchFamily="34" charset="0"/>
                          <a:cs typeface="Calibri" panose="020F0502020204030204" pitchFamily="34" charset="0"/>
                        </a:rPr>
                        <a:t>3</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algn="ctr"/>
                      <a:r>
                        <a:rPr lang="en-US" sz="1400" baseline="0" dirty="0">
                          <a:solidFill>
                            <a:schemeClr val="bg1"/>
                          </a:solidFill>
                          <a:latin typeface="Calibri" panose="020F0502020204030204" pitchFamily="34" charset="0"/>
                          <a:cs typeface="Calibri" panose="020F0502020204030204" pitchFamily="34" charset="0"/>
                        </a:rPr>
                        <a:t>20</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algn="ctr"/>
                      <a:r>
                        <a:rPr lang="en-US" sz="1400" baseline="0" dirty="0">
                          <a:solidFill>
                            <a:schemeClr val="bg1"/>
                          </a:solidFill>
                          <a:latin typeface="Calibri" panose="020F0502020204030204" pitchFamily="34" charset="0"/>
                          <a:cs typeface="Calibri" panose="020F0502020204030204" pitchFamily="34" charset="0"/>
                        </a:rPr>
                        <a:t>1</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extLst>
                  <a:ext uri="{0D108BD9-81ED-4DB2-BD59-A6C34878D82A}">
                    <a16:rowId xmlns:a16="http://schemas.microsoft.com/office/drawing/2014/main" val="3159674318"/>
                  </a:ext>
                </a:extLst>
              </a:tr>
              <a:tr h="239246">
                <a:tc>
                  <a:txBody>
                    <a:bodyPr/>
                    <a:lstStyle/>
                    <a:p>
                      <a:pPr marL="0" marR="0" lvl="0" indent="0" algn="l" defTabSz="914400" rtl="0" eaLnBrk="1" fontAlgn="base" latinLnBrk="0" hangingPunct="1">
                        <a:lnSpc>
                          <a:spcPct val="100000"/>
                        </a:lnSpc>
                        <a:spcBef>
                          <a:spcPct val="0"/>
                        </a:spcBef>
                        <a:spcAft>
                          <a:spcPts val="0"/>
                        </a:spcAft>
                        <a:buClrTx/>
                        <a:buSzTx/>
                        <a:buFontTx/>
                        <a:buNone/>
                        <a:tabLst/>
                      </a:pPr>
                      <a:r>
                        <a:rPr kumimoji="0" lang="en-US" altLang="x-none" sz="1400" b="0" i="0" u="none" strike="noStrike" cap="none" normalizeH="0" baseline="0" dirty="0">
                          <a:ln>
                            <a:noFill/>
                          </a:ln>
                          <a:solidFill>
                            <a:srgbClr val="141415"/>
                          </a:solidFill>
                          <a:effectLst/>
                          <a:latin typeface="Calibri" panose="020F0502020204030204" pitchFamily="34" charset="0"/>
                          <a:ea typeface="Arial" charset="0"/>
                          <a:cs typeface="Calibri" panose="020F0502020204030204" pitchFamily="34" charset="0"/>
                        </a:rPr>
                        <a:t>Bilirubin increased</a:t>
                      </a:r>
                    </a:p>
                  </a:txBody>
                  <a:tcPr marL="121881" marR="121881" marT="45732" marB="45732"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ts val="0"/>
                        </a:spcBef>
                        <a:spcAft>
                          <a:spcPts val="0"/>
                        </a:spcAft>
                        <a:buClr>
                          <a:schemeClr val="accent2"/>
                        </a:buClr>
                        <a:buSzTx/>
                        <a:buFont typeface="Wingdings" pitchFamily="2" charset="2"/>
                        <a:buNone/>
                        <a:tabLst/>
                      </a:pPr>
                      <a:r>
                        <a:rPr kumimoji="0" lang="en-US" sz="1400" b="0" i="0" u="none" strike="noStrike" cap="none" normalizeH="0" baseline="0" dirty="0">
                          <a:ln>
                            <a:noFill/>
                          </a:ln>
                          <a:solidFill>
                            <a:schemeClr val="bg2">
                              <a:lumMod val="10000"/>
                            </a:schemeClr>
                          </a:solidFill>
                          <a:effectLst/>
                          <a:latin typeface="Calibri" panose="020F0502020204030204" pitchFamily="34" charset="0"/>
                          <a:cs typeface="Calibri" panose="020F0502020204030204" pitchFamily="34" charset="0"/>
                        </a:rPr>
                        <a:t>29</a:t>
                      </a:r>
                    </a:p>
                  </a:txBody>
                  <a:tcPr marL="121881" marR="121881" marT="45732" marB="45732"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ts val="0"/>
                        </a:spcBef>
                        <a:spcAft>
                          <a:spcPts val="0"/>
                        </a:spcAft>
                        <a:buClr>
                          <a:schemeClr val="accent2"/>
                        </a:buClr>
                        <a:buSzTx/>
                        <a:buFont typeface="Wingdings" pitchFamily="2" charset="2"/>
                        <a:buNone/>
                        <a:tabLst/>
                      </a:pPr>
                      <a:r>
                        <a:rPr kumimoji="0" lang="en-US" sz="1400" b="0" i="0" u="none" strike="noStrike" cap="none" normalizeH="0" baseline="0" dirty="0">
                          <a:ln>
                            <a:noFill/>
                          </a:ln>
                          <a:solidFill>
                            <a:schemeClr val="bg2">
                              <a:lumMod val="10000"/>
                            </a:schemeClr>
                          </a:solidFill>
                          <a:effectLst/>
                          <a:latin typeface="Calibri" panose="020F0502020204030204" pitchFamily="34" charset="0"/>
                          <a:cs typeface="Calibri" panose="020F0502020204030204" pitchFamily="34" charset="0"/>
                        </a:rPr>
                        <a:t>10</a:t>
                      </a:r>
                    </a:p>
                  </a:txBody>
                  <a:tcPr marL="121881" marR="121881" marT="45732" marB="45732"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ts val="0"/>
                        </a:spcBef>
                        <a:spcAft>
                          <a:spcPts val="0"/>
                        </a:spcAft>
                        <a:buClr>
                          <a:schemeClr val="accent2"/>
                        </a:buClr>
                        <a:buSzTx/>
                        <a:buFont typeface="Wingdings" pitchFamily="2" charset="2"/>
                        <a:buNone/>
                        <a:tabLst/>
                      </a:pPr>
                      <a:r>
                        <a:rPr kumimoji="0" lang="en-US" sz="1400" b="0" i="0" u="none" strike="noStrike" cap="none" normalizeH="0" baseline="0" dirty="0">
                          <a:ln>
                            <a:noFill/>
                          </a:ln>
                          <a:solidFill>
                            <a:schemeClr val="bg2">
                              <a:lumMod val="10000"/>
                            </a:schemeClr>
                          </a:solidFill>
                          <a:effectLst/>
                          <a:latin typeface="Calibri" panose="020F0502020204030204" pitchFamily="34" charset="0"/>
                          <a:cs typeface="Calibri" panose="020F0502020204030204" pitchFamily="34" charset="0"/>
                        </a:rPr>
                        <a:t>18</a:t>
                      </a:r>
                    </a:p>
                  </a:txBody>
                  <a:tcPr marL="121881" marR="121881" marT="45732" marB="45732"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ts val="0"/>
                        </a:spcBef>
                        <a:spcAft>
                          <a:spcPts val="0"/>
                        </a:spcAft>
                        <a:buClr>
                          <a:schemeClr val="accent2"/>
                        </a:buClr>
                        <a:buSzTx/>
                        <a:buFont typeface="Wingdings" pitchFamily="2" charset="2"/>
                        <a:buNone/>
                        <a:tabLst/>
                      </a:pPr>
                      <a:r>
                        <a:rPr kumimoji="0" lang="en-US" sz="1400" b="0" i="0" u="none" strike="noStrike" cap="none" normalizeH="0" baseline="0" dirty="0">
                          <a:ln>
                            <a:noFill/>
                          </a:ln>
                          <a:solidFill>
                            <a:schemeClr val="bg2">
                              <a:lumMod val="10000"/>
                            </a:schemeClr>
                          </a:solidFill>
                          <a:effectLst/>
                          <a:latin typeface="Calibri" panose="020F0502020204030204" pitchFamily="34" charset="0"/>
                          <a:cs typeface="Calibri" panose="020F0502020204030204" pitchFamily="34" charset="0"/>
                        </a:rPr>
                        <a:t>11</a:t>
                      </a:r>
                    </a:p>
                  </a:txBody>
                  <a:tcPr marL="121881" marR="121881" marT="45732" marB="45732" anchor="ctr" horzOverflow="overflow">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ts val="0"/>
                        </a:spcBef>
                        <a:spcAft>
                          <a:spcPts val="0"/>
                        </a:spcAft>
                        <a:buClr>
                          <a:schemeClr val="accent2"/>
                        </a:buClr>
                        <a:buSzTx/>
                        <a:buFont typeface="Wingdings" pitchFamily="2" charset="2"/>
                        <a:buNone/>
                        <a:tabLst/>
                      </a:pPr>
                      <a:r>
                        <a:rPr kumimoji="0" lang="en-US" sz="1400" b="0" i="0" u="none" strike="noStrike" cap="none" normalizeH="0" baseline="0" dirty="0">
                          <a:ln>
                            <a:noFill/>
                          </a:ln>
                          <a:solidFill>
                            <a:schemeClr val="bg2">
                              <a:lumMod val="10000"/>
                            </a:schemeClr>
                          </a:solidFill>
                          <a:effectLst/>
                          <a:latin typeface="Calibri" panose="020F0502020204030204" pitchFamily="34" charset="0"/>
                          <a:cs typeface="Calibri" panose="020F0502020204030204" pitchFamily="34" charset="0"/>
                        </a:rPr>
                        <a:t>10</a:t>
                      </a:r>
                    </a:p>
                  </a:txBody>
                  <a:tcPr marL="121881" marR="121881" marT="45732" marB="45732" anchor="ctr" horzOverflow="overflow">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ts val="0"/>
                        </a:spcBef>
                        <a:spcAft>
                          <a:spcPts val="0"/>
                        </a:spcAft>
                        <a:buClr>
                          <a:schemeClr val="accent2"/>
                        </a:buClr>
                        <a:buSzTx/>
                        <a:buFont typeface="Wingdings" pitchFamily="2" charset="2"/>
                        <a:buNone/>
                        <a:tabLst/>
                      </a:pPr>
                      <a:r>
                        <a:rPr kumimoji="0" lang="en-US" sz="1400" b="0" i="0" u="none" strike="noStrike" cap="none" normalizeH="0" baseline="0" dirty="0">
                          <a:ln>
                            <a:noFill/>
                          </a:ln>
                          <a:solidFill>
                            <a:schemeClr val="bg2">
                              <a:lumMod val="10000"/>
                            </a:schemeClr>
                          </a:solidFill>
                          <a:effectLst/>
                          <a:latin typeface="Calibri" panose="020F0502020204030204" pitchFamily="34" charset="0"/>
                          <a:cs typeface="Calibri" panose="020F0502020204030204" pitchFamily="34" charset="0"/>
                        </a:rPr>
                        <a:t>3</a:t>
                      </a:r>
                    </a:p>
                  </a:txBody>
                  <a:tcPr marL="121881" marR="121881" marT="45732" marB="45732"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ts val="0"/>
                        </a:spcBef>
                        <a:spcAft>
                          <a:spcPts val="0"/>
                        </a:spcAft>
                        <a:buClr>
                          <a:schemeClr val="accent2"/>
                        </a:buClr>
                        <a:buSzTx/>
                        <a:buFont typeface="Wingdings" pitchFamily="2" charset="2"/>
                        <a:buNone/>
                        <a:tabLst/>
                      </a:pPr>
                      <a:r>
                        <a:rPr kumimoji="0" lang="en-US" sz="1400" b="0" i="0" u="none" strike="noStrike" cap="none" normalizeH="0" baseline="0" dirty="0">
                          <a:ln>
                            <a:noFill/>
                          </a:ln>
                          <a:solidFill>
                            <a:schemeClr val="bg2">
                              <a:lumMod val="10000"/>
                            </a:schemeClr>
                          </a:solidFill>
                          <a:effectLst/>
                          <a:latin typeface="Calibri" panose="020F0502020204030204" pitchFamily="34" charset="0"/>
                          <a:cs typeface="Calibri" panose="020F0502020204030204" pitchFamily="34" charset="0"/>
                        </a:rPr>
                        <a:t>7</a:t>
                      </a:r>
                    </a:p>
                  </a:txBody>
                  <a:tcPr marL="121881" marR="121881" marT="45732" marB="45732"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ts val="0"/>
                        </a:spcBef>
                        <a:spcAft>
                          <a:spcPts val="0"/>
                        </a:spcAft>
                        <a:buClr>
                          <a:schemeClr val="accent2"/>
                        </a:buClr>
                        <a:buSzTx/>
                        <a:buFont typeface="Wingdings" pitchFamily="2" charset="2"/>
                        <a:buNone/>
                        <a:tabLst/>
                      </a:pPr>
                      <a:r>
                        <a:rPr kumimoji="0" lang="en-US" sz="1400" b="0" i="0" u="none" strike="noStrike" cap="none" normalizeH="0" baseline="0" dirty="0">
                          <a:ln>
                            <a:noFill/>
                          </a:ln>
                          <a:solidFill>
                            <a:schemeClr val="bg2">
                              <a:lumMod val="10000"/>
                            </a:schemeClr>
                          </a:solidFill>
                          <a:effectLst/>
                          <a:latin typeface="Calibri" panose="020F0502020204030204" pitchFamily="34" charset="0"/>
                          <a:cs typeface="Calibri" panose="020F0502020204030204" pitchFamily="34" charset="0"/>
                        </a:rPr>
                        <a:t>2</a:t>
                      </a:r>
                    </a:p>
                  </a:txBody>
                  <a:tcPr marL="121881" marR="121881" marT="45732" marB="45732" anchor="ctr" horzOverflow="overflow">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ts val="0"/>
                        </a:spcBef>
                        <a:spcAft>
                          <a:spcPts val="0"/>
                        </a:spcAft>
                        <a:buClr>
                          <a:schemeClr val="accent2"/>
                        </a:buClr>
                        <a:buSzTx/>
                        <a:buFont typeface="Wingdings" pitchFamily="2" charset="2"/>
                        <a:buNone/>
                        <a:tabLst/>
                      </a:pPr>
                      <a:r>
                        <a:rPr kumimoji="0" lang="en-US" sz="1400" b="0" i="0" u="none" strike="noStrike" cap="none" normalizeH="0" baseline="0" dirty="0">
                          <a:ln>
                            <a:noFill/>
                          </a:ln>
                          <a:solidFill>
                            <a:schemeClr val="bg2">
                              <a:lumMod val="10000"/>
                            </a:schemeClr>
                          </a:solidFill>
                          <a:effectLst/>
                          <a:latin typeface="Calibri" panose="020F0502020204030204" pitchFamily="34" charset="0"/>
                          <a:cs typeface="Calibri" panose="020F0502020204030204" pitchFamily="34" charset="0"/>
                        </a:rPr>
                        <a:t>--</a:t>
                      </a:r>
                    </a:p>
                  </a:txBody>
                  <a:tcPr marL="121881" marR="121881" marT="45732" marB="45732" anchor="ctr" horzOverflow="overflow">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ts val="0"/>
                        </a:spcBef>
                        <a:spcAft>
                          <a:spcPts val="0"/>
                        </a:spcAft>
                        <a:buClr>
                          <a:schemeClr val="accent2"/>
                        </a:buClr>
                        <a:buSzTx/>
                        <a:buFont typeface="Wingdings" pitchFamily="2" charset="2"/>
                        <a:buNone/>
                        <a:tabLst/>
                      </a:pPr>
                      <a:r>
                        <a:rPr kumimoji="0" lang="en-US" sz="1400" b="0" i="0" u="none" strike="noStrike" cap="none" normalizeH="0" baseline="0" dirty="0">
                          <a:ln>
                            <a:noFill/>
                          </a:ln>
                          <a:solidFill>
                            <a:schemeClr val="bg2">
                              <a:lumMod val="10000"/>
                            </a:schemeClr>
                          </a:solidFill>
                          <a:effectLst/>
                          <a:latin typeface="Calibri" panose="020F0502020204030204" pitchFamily="34" charset="0"/>
                          <a:cs typeface="Calibri" panose="020F0502020204030204" pitchFamily="34" charset="0"/>
                        </a:rPr>
                        <a:t>--</a:t>
                      </a:r>
                    </a:p>
                  </a:txBody>
                  <a:tcPr marL="121881" marR="121881" marT="45732" marB="45732"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ts val="0"/>
                        </a:spcBef>
                        <a:spcAft>
                          <a:spcPts val="0"/>
                        </a:spcAft>
                        <a:buClr>
                          <a:schemeClr val="accent2"/>
                        </a:buClr>
                        <a:buSzTx/>
                        <a:buFont typeface="Wingdings" pitchFamily="2" charset="2"/>
                        <a:buNone/>
                        <a:tabLst/>
                      </a:pPr>
                      <a:r>
                        <a:rPr kumimoji="0" lang="en-US" sz="1400" b="0" i="0" u="none" strike="noStrike" cap="none" normalizeH="0" baseline="0" dirty="0">
                          <a:ln>
                            <a:noFill/>
                          </a:ln>
                          <a:solidFill>
                            <a:schemeClr val="bg2">
                              <a:lumMod val="10000"/>
                            </a:schemeClr>
                          </a:solidFill>
                          <a:effectLst/>
                          <a:latin typeface="Calibri" panose="020F0502020204030204" pitchFamily="34" charset="0"/>
                          <a:cs typeface="Calibri" panose="020F0502020204030204" pitchFamily="34" charset="0"/>
                        </a:rPr>
                        <a:t>--</a:t>
                      </a:r>
                    </a:p>
                  </a:txBody>
                  <a:tcPr marL="121881" marR="121881" marT="45732" marB="45732"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ts val="0"/>
                        </a:spcBef>
                        <a:spcAft>
                          <a:spcPts val="0"/>
                        </a:spcAft>
                        <a:buClr>
                          <a:schemeClr val="accent2"/>
                        </a:buClr>
                        <a:buSzTx/>
                        <a:buFont typeface="Wingdings" pitchFamily="2" charset="2"/>
                        <a:buNone/>
                        <a:tabLst/>
                      </a:pPr>
                      <a:r>
                        <a:rPr kumimoji="0" lang="en-US" sz="1400" b="0" i="0" u="none" strike="noStrike" cap="none" normalizeH="0" baseline="0" dirty="0">
                          <a:ln>
                            <a:noFill/>
                          </a:ln>
                          <a:solidFill>
                            <a:schemeClr val="bg2">
                              <a:lumMod val="10000"/>
                            </a:schemeClr>
                          </a:solidFill>
                          <a:effectLst/>
                          <a:latin typeface="Calibri" panose="020F0502020204030204" pitchFamily="34" charset="0"/>
                          <a:cs typeface="Calibri" panose="020F0502020204030204" pitchFamily="34" charset="0"/>
                        </a:rPr>
                        <a:t>--</a:t>
                      </a:r>
                    </a:p>
                  </a:txBody>
                  <a:tcPr marL="121881" marR="121881" marT="45732" marB="45732"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extLst>
                  <a:ext uri="{0D108BD9-81ED-4DB2-BD59-A6C34878D82A}">
                    <a16:rowId xmlns:a16="http://schemas.microsoft.com/office/drawing/2014/main" val="10006"/>
                  </a:ext>
                </a:extLst>
              </a:tr>
              <a:tr h="239246">
                <a:tc>
                  <a:txBody>
                    <a:bodyPr/>
                    <a:lstStyle/>
                    <a:p>
                      <a:pPr marL="0" marR="0" lvl="0" indent="0" algn="l" defTabSz="914400" rtl="0" eaLnBrk="1" fontAlgn="base" latinLnBrk="0" hangingPunct="1">
                        <a:lnSpc>
                          <a:spcPct val="100000"/>
                        </a:lnSpc>
                        <a:spcBef>
                          <a:spcPct val="0"/>
                        </a:spcBef>
                        <a:spcAft>
                          <a:spcPts val="0"/>
                        </a:spcAft>
                        <a:buClrTx/>
                        <a:buSzTx/>
                        <a:buFontTx/>
                        <a:buNone/>
                        <a:tabLst/>
                      </a:pPr>
                      <a:r>
                        <a:rPr kumimoji="0" lang="en-US" sz="1400" b="0" i="0" u="none" strike="noStrike" cap="none" normalizeH="0" baseline="0" dirty="0">
                          <a:ln>
                            <a:noFill/>
                          </a:ln>
                          <a:solidFill>
                            <a:schemeClr val="bg2">
                              <a:lumMod val="10000"/>
                            </a:schemeClr>
                          </a:solidFill>
                          <a:effectLst/>
                          <a:latin typeface="Calibri" panose="020F0502020204030204" pitchFamily="34" charset="0"/>
                          <a:cs typeface="Calibri" panose="020F0502020204030204" pitchFamily="34" charset="0"/>
                        </a:rPr>
                        <a:t>AST increased</a:t>
                      </a:r>
                    </a:p>
                  </a:txBody>
                  <a:tcPr marL="121881" marR="121881" marT="45732" marB="45732"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ts val="0"/>
                        </a:spcBef>
                        <a:spcAft>
                          <a:spcPts val="0"/>
                        </a:spcAft>
                        <a:buClr>
                          <a:schemeClr val="accent2"/>
                        </a:buClr>
                        <a:buSzTx/>
                        <a:buFont typeface="Wingdings" pitchFamily="2" charset="2"/>
                        <a:buNone/>
                        <a:tabLst/>
                      </a:pPr>
                      <a:r>
                        <a:rPr kumimoji="0" lang="en-US" sz="1400" b="0" i="0" u="none" strike="noStrike" cap="none" normalizeH="0" baseline="0" dirty="0">
                          <a:ln>
                            <a:noFill/>
                          </a:ln>
                          <a:solidFill>
                            <a:schemeClr val="bg2">
                              <a:lumMod val="10000"/>
                            </a:schemeClr>
                          </a:solidFill>
                          <a:effectLst/>
                          <a:latin typeface="Calibri" panose="020F0502020204030204" pitchFamily="34" charset="0"/>
                          <a:cs typeface="Calibri" panose="020F0502020204030204" pitchFamily="34" charset="0"/>
                        </a:rPr>
                        <a:t>25</a:t>
                      </a:r>
                    </a:p>
                  </a:txBody>
                  <a:tcPr marL="121881" marR="121881" marT="45732" marB="45732"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ts val="0"/>
                        </a:spcBef>
                        <a:spcAft>
                          <a:spcPts val="0"/>
                        </a:spcAft>
                        <a:buClr>
                          <a:schemeClr val="accent2"/>
                        </a:buClr>
                        <a:buSzTx/>
                        <a:buFont typeface="Wingdings" pitchFamily="2" charset="2"/>
                        <a:buNone/>
                        <a:tabLst/>
                      </a:pPr>
                      <a:r>
                        <a:rPr kumimoji="0" lang="en-US" sz="1400" b="0" i="0" u="none" strike="noStrike" cap="none" normalizeH="0" baseline="0" dirty="0">
                          <a:ln>
                            <a:noFill/>
                          </a:ln>
                          <a:solidFill>
                            <a:schemeClr val="bg2">
                              <a:lumMod val="10000"/>
                            </a:schemeClr>
                          </a:solidFill>
                          <a:effectLst/>
                          <a:latin typeface="Calibri" panose="020F0502020204030204" pitchFamily="34" charset="0"/>
                          <a:cs typeface="Calibri" panose="020F0502020204030204" pitchFamily="34" charset="0"/>
                        </a:rPr>
                        <a:t>11</a:t>
                      </a:r>
                    </a:p>
                  </a:txBody>
                  <a:tcPr marL="121881" marR="121881" marT="45732" marB="45732"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ts val="0"/>
                        </a:spcBef>
                        <a:spcAft>
                          <a:spcPts val="0"/>
                        </a:spcAft>
                        <a:buClr>
                          <a:schemeClr val="accent2"/>
                        </a:buClr>
                        <a:buSzTx/>
                        <a:buFont typeface="Wingdings" pitchFamily="2" charset="2"/>
                        <a:buNone/>
                        <a:tabLst/>
                      </a:pPr>
                      <a:r>
                        <a:rPr kumimoji="0" lang="en-US" sz="1400" b="0" i="0" u="none" strike="noStrike" cap="none" normalizeH="0" baseline="0" dirty="0">
                          <a:ln>
                            <a:noFill/>
                          </a:ln>
                          <a:solidFill>
                            <a:schemeClr val="bg2">
                              <a:lumMod val="10000"/>
                            </a:schemeClr>
                          </a:solidFill>
                          <a:effectLst/>
                          <a:latin typeface="Calibri" panose="020F0502020204030204" pitchFamily="34" charset="0"/>
                          <a:cs typeface="Calibri" panose="020F0502020204030204" pitchFamily="34" charset="0"/>
                        </a:rPr>
                        <a:t>20</a:t>
                      </a:r>
                    </a:p>
                  </a:txBody>
                  <a:tcPr marL="121881" marR="121881" marT="45732" marB="45732"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ts val="0"/>
                        </a:spcBef>
                        <a:spcAft>
                          <a:spcPts val="0"/>
                        </a:spcAft>
                        <a:buClr>
                          <a:schemeClr val="accent2"/>
                        </a:buClr>
                        <a:buSzTx/>
                        <a:buFont typeface="Wingdings" pitchFamily="2" charset="2"/>
                        <a:buNone/>
                        <a:tabLst/>
                      </a:pPr>
                      <a:r>
                        <a:rPr kumimoji="0" lang="en-US" sz="1400" b="0" i="0" u="none" strike="noStrike" cap="none" normalizeH="0" baseline="0" dirty="0">
                          <a:ln>
                            <a:noFill/>
                          </a:ln>
                          <a:solidFill>
                            <a:schemeClr val="bg2">
                              <a:lumMod val="10000"/>
                            </a:schemeClr>
                          </a:solidFill>
                          <a:effectLst/>
                          <a:latin typeface="Calibri" panose="020F0502020204030204" pitchFamily="34" charset="0"/>
                          <a:cs typeface="Calibri" panose="020F0502020204030204" pitchFamily="34" charset="0"/>
                        </a:rPr>
                        <a:t>11</a:t>
                      </a:r>
                    </a:p>
                  </a:txBody>
                  <a:tcPr marL="121881" marR="121881" marT="45732" marB="45732" anchor="ctr" horzOverflow="overflow">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algn="ctr"/>
                      <a:r>
                        <a:rPr lang="en-US" sz="1400" b="0" dirty="0">
                          <a:solidFill>
                            <a:schemeClr val="bg1"/>
                          </a:solidFill>
                          <a:latin typeface="Calibri" panose="020F0502020204030204" pitchFamily="34" charset="0"/>
                          <a:cs typeface="Calibri" panose="020F0502020204030204" pitchFamily="34" charset="0"/>
                        </a:rPr>
                        <a:t>22</a:t>
                      </a:r>
                    </a:p>
                  </a:txBody>
                  <a:tcPr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algn="ctr"/>
                      <a:r>
                        <a:rPr lang="en-US" sz="1400" b="0" dirty="0">
                          <a:solidFill>
                            <a:schemeClr val="bg1"/>
                          </a:solidFill>
                          <a:latin typeface="Calibri" panose="020F0502020204030204" pitchFamily="34" charset="0"/>
                          <a:cs typeface="Calibri" panose="020F0502020204030204" pitchFamily="34" charset="0"/>
                        </a:rPr>
                        <a:t>12</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algn="ctr"/>
                      <a:r>
                        <a:rPr lang="en-US" sz="1400" b="0" dirty="0">
                          <a:solidFill>
                            <a:schemeClr val="bg1"/>
                          </a:solidFill>
                          <a:latin typeface="Calibri" panose="020F0502020204030204" pitchFamily="34" charset="0"/>
                          <a:cs typeface="Calibri" panose="020F0502020204030204" pitchFamily="34" charset="0"/>
                        </a:rPr>
                        <a:t>11</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algn="ctr"/>
                      <a:r>
                        <a:rPr lang="en-US" sz="1400" b="0" dirty="0">
                          <a:solidFill>
                            <a:schemeClr val="bg1"/>
                          </a:solidFill>
                          <a:latin typeface="Calibri" panose="020F0502020204030204" pitchFamily="34" charset="0"/>
                          <a:cs typeface="Calibri" panose="020F0502020204030204" pitchFamily="34" charset="0"/>
                        </a:rPr>
                        <a:t>7</a:t>
                      </a:r>
                    </a:p>
                  </a:txBody>
                  <a:tcPr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ts val="0"/>
                        </a:spcBef>
                        <a:spcAft>
                          <a:spcPts val="0"/>
                        </a:spcAft>
                        <a:buClr>
                          <a:schemeClr val="accent2"/>
                        </a:buClr>
                        <a:buSzTx/>
                        <a:buFont typeface="Wingdings" pitchFamily="2" charset="2"/>
                        <a:buNone/>
                        <a:tabLst/>
                      </a:pPr>
                      <a:r>
                        <a:rPr kumimoji="0" lang="en-US" sz="1400" b="0" i="0" u="none" strike="noStrike" cap="none" normalizeH="0" baseline="0" dirty="0">
                          <a:ln>
                            <a:noFill/>
                          </a:ln>
                          <a:solidFill>
                            <a:schemeClr val="bg2">
                              <a:lumMod val="10000"/>
                            </a:schemeClr>
                          </a:solidFill>
                          <a:effectLst/>
                          <a:latin typeface="Calibri" panose="020F0502020204030204" pitchFamily="34" charset="0"/>
                          <a:cs typeface="Calibri" panose="020F0502020204030204" pitchFamily="34" charset="0"/>
                        </a:rPr>
                        <a:t>--</a:t>
                      </a:r>
                    </a:p>
                  </a:txBody>
                  <a:tcPr marL="121881" marR="121881" marT="45732" marB="45732" anchor="ctr" horzOverflow="overflow">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ts val="0"/>
                        </a:spcBef>
                        <a:spcAft>
                          <a:spcPts val="0"/>
                        </a:spcAft>
                        <a:buClr>
                          <a:schemeClr val="accent2"/>
                        </a:buClr>
                        <a:buSzTx/>
                        <a:buFont typeface="Wingdings" pitchFamily="2" charset="2"/>
                        <a:buNone/>
                        <a:tabLst/>
                      </a:pPr>
                      <a:r>
                        <a:rPr kumimoji="0" lang="en-US" sz="1400" b="0" i="0" u="none" strike="noStrike" cap="none" normalizeH="0" baseline="0" dirty="0">
                          <a:ln>
                            <a:noFill/>
                          </a:ln>
                          <a:solidFill>
                            <a:schemeClr val="bg2">
                              <a:lumMod val="10000"/>
                            </a:schemeClr>
                          </a:solidFill>
                          <a:effectLst/>
                          <a:latin typeface="Calibri" panose="020F0502020204030204" pitchFamily="34" charset="0"/>
                          <a:cs typeface="Calibri" panose="020F0502020204030204" pitchFamily="34" charset="0"/>
                        </a:rPr>
                        <a:t>--</a:t>
                      </a:r>
                    </a:p>
                  </a:txBody>
                  <a:tcPr marL="121881" marR="121881" marT="45732" marB="45732"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ts val="0"/>
                        </a:spcBef>
                        <a:spcAft>
                          <a:spcPts val="0"/>
                        </a:spcAft>
                        <a:buClr>
                          <a:schemeClr val="accent2"/>
                        </a:buClr>
                        <a:buSzTx/>
                        <a:buFont typeface="Wingdings" pitchFamily="2" charset="2"/>
                        <a:buNone/>
                        <a:tabLst/>
                      </a:pPr>
                      <a:r>
                        <a:rPr kumimoji="0" lang="en-US" sz="1400" b="0" i="0" u="none" strike="noStrike" cap="none" normalizeH="0" baseline="0" dirty="0">
                          <a:ln>
                            <a:noFill/>
                          </a:ln>
                          <a:solidFill>
                            <a:schemeClr val="bg2">
                              <a:lumMod val="10000"/>
                            </a:schemeClr>
                          </a:solidFill>
                          <a:effectLst/>
                          <a:latin typeface="Calibri" panose="020F0502020204030204" pitchFamily="34" charset="0"/>
                          <a:cs typeface="Calibri" panose="020F0502020204030204" pitchFamily="34" charset="0"/>
                        </a:rPr>
                        <a:t>--</a:t>
                      </a:r>
                    </a:p>
                  </a:txBody>
                  <a:tcPr marL="121881" marR="121881" marT="45732" marB="45732"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ts val="0"/>
                        </a:spcBef>
                        <a:spcAft>
                          <a:spcPts val="0"/>
                        </a:spcAft>
                        <a:buClr>
                          <a:schemeClr val="accent2"/>
                        </a:buClr>
                        <a:buSzTx/>
                        <a:buFont typeface="Wingdings" pitchFamily="2" charset="2"/>
                        <a:buNone/>
                        <a:tabLst/>
                      </a:pPr>
                      <a:r>
                        <a:rPr kumimoji="0" lang="en-US" sz="1400" b="0" i="0" u="none" strike="noStrike" cap="none" normalizeH="0" baseline="0" dirty="0">
                          <a:ln>
                            <a:noFill/>
                          </a:ln>
                          <a:solidFill>
                            <a:schemeClr val="bg2">
                              <a:lumMod val="10000"/>
                            </a:schemeClr>
                          </a:solidFill>
                          <a:effectLst/>
                          <a:latin typeface="Calibri" panose="020F0502020204030204" pitchFamily="34" charset="0"/>
                          <a:cs typeface="Calibri" panose="020F0502020204030204" pitchFamily="34" charset="0"/>
                        </a:rPr>
                        <a:t>--</a:t>
                      </a:r>
                    </a:p>
                  </a:txBody>
                  <a:tcPr marL="121881" marR="121881" marT="45732" marB="45732"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extLst>
                  <a:ext uri="{0D108BD9-81ED-4DB2-BD59-A6C34878D82A}">
                    <a16:rowId xmlns:a16="http://schemas.microsoft.com/office/drawing/2014/main" val="10007"/>
                  </a:ext>
                </a:extLst>
              </a:tr>
              <a:tr h="239246">
                <a:tc>
                  <a:txBody>
                    <a:bodyPr/>
                    <a:lstStyle/>
                    <a:p>
                      <a:pPr marL="0" marR="0" lvl="0" indent="0" algn="l" defTabSz="914400" rtl="0" eaLnBrk="1" fontAlgn="base" latinLnBrk="0" hangingPunct="1">
                        <a:lnSpc>
                          <a:spcPct val="100000"/>
                        </a:lnSpc>
                        <a:spcBef>
                          <a:spcPct val="0"/>
                        </a:spcBef>
                        <a:spcAft>
                          <a:spcPts val="0"/>
                        </a:spcAft>
                        <a:buClrTx/>
                        <a:buSzTx/>
                        <a:buFontTx/>
                        <a:buNone/>
                        <a:tabLst/>
                      </a:pPr>
                      <a:r>
                        <a:rPr lang="en-US" sz="1400" b="0" dirty="0">
                          <a:solidFill>
                            <a:schemeClr val="bg1"/>
                          </a:solidFill>
                          <a:latin typeface="Calibri" panose="020F0502020204030204" pitchFamily="34" charset="0"/>
                          <a:cs typeface="Calibri" panose="020F0502020204030204" pitchFamily="34" charset="0"/>
                        </a:rPr>
                        <a:t>Nausea</a:t>
                      </a:r>
                      <a:endParaRPr kumimoji="0" lang="en-US" sz="1400" b="0" i="0" u="none" strike="noStrike" cap="none" normalizeH="0" baseline="0" dirty="0">
                        <a:ln>
                          <a:noFill/>
                        </a:ln>
                        <a:solidFill>
                          <a:schemeClr val="bg2">
                            <a:lumMod val="10000"/>
                          </a:schemeClr>
                        </a:solidFill>
                        <a:effectLst/>
                        <a:latin typeface="Calibri" panose="020F0502020204030204" pitchFamily="34" charset="0"/>
                        <a:cs typeface="Calibri" panose="020F0502020204030204" pitchFamily="34" charset="0"/>
                      </a:endParaRPr>
                    </a:p>
                  </a:txBody>
                  <a:tcPr marL="121881" marR="121881" marT="45732" marB="45732"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ts val="0"/>
                        </a:spcBef>
                        <a:spcAft>
                          <a:spcPts val="0"/>
                        </a:spcAft>
                        <a:buClr>
                          <a:schemeClr val="accent2"/>
                        </a:buClr>
                        <a:buSzTx/>
                        <a:buFont typeface="Wingdings" pitchFamily="2" charset="2"/>
                        <a:buNone/>
                        <a:tabLst/>
                      </a:pPr>
                      <a:r>
                        <a:rPr kumimoji="0" lang="en-US" sz="1400" b="0" i="0" u="none" strike="noStrike" cap="none" normalizeH="0" baseline="0" dirty="0">
                          <a:ln>
                            <a:noFill/>
                          </a:ln>
                          <a:solidFill>
                            <a:schemeClr val="bg2">
                              <a:lumMod val="10000"/>
                            </a:schemeClr>
                          </a:solidFill>
                          <a:effectLst/>
                          <a:latin typeface="Calibri" panose="020F0502020204030204" pitchFamily="34" charset="0"/>
                          <a:cs typeface="Calibri" panose="020F0502020204030204" pitchFamily="34" charset="0"/>
                        </a:rPr>
                        <a:t>17</a:t>
                      </a:r>
                    </a:p>
                  </a:txBody>
                  <a:tcPr marL="121881" marR="121881" marT="45732" marB="45732"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ts val="0"/>
                        </a:spcBef>
                        <a:spcAft>
                          <a:spcPts val="0"/>
                        </a:spcAft>
                        <a:buClr>
                          <a:schemeClr val="accent2"/>
                        </a:buClr>
                        <a:buSzTx/>
                        <a:buFont typeface="Wingdings" pitchFamily="2" charset="2"/>
                        <a:buNone/>
                        <a:tabLst/>
                      </a:pPr>
                      <a:r>
                        <a:rPr kumimoji="0" lang="en-US" sz="1400" b="0" i="0" u="none" strike="noStrike" cap="none" normalizeH="0" baseline="0" dirty="0">
                          <a:ln>
                            <a:noFill/>
                          </a:ln>
                          <a:solidFill>
                            <a:schemeClr val="bg2">
                              <a:lumMod val="10000"/>
                            </a:schemeClr>
                          </a:solidFill>
                          <a:effectLst/>
                          <a:latin typeface="Calibri" panose="020F0502020204030204" pitchFamily="34" charset="0"/>
                          <a:cs typeface="Calibri" panose="020F0502020204030204" pitchFamily="34" charset="0"/>
                        </a:rPr>
                        <a:t>1</a:t>
                      </a:r>
                    </a:p>
                  </a:txBody>
                  <a:tcPr marL="121881" marR="121881" marT="45732" marB="45732"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ts val="0"/>
                        </a:spcBef>
                        <a:spcAft>
                          <a:spcPts val="0"/>
                        </a:spcAft>
                        <a:buClr>
                          <a:schemeClr val="accent2"/>
                        </a:buClr>
                        <a:buSzTx/>
                        <a:buFont typeface="Wingdings" pitchFamily="2" charset="2"/>
                        <a:buNone/>
                        <a:tabLst/>
                      </a:pPr>
                      <a:r>
                        <a:rPr kumimoji="0" lang="en-US" sz="1400" b="0" i="0" u="none" strike="noStrike" cap="none" normalizeH="0" baseline="0" dirty="0">
                          <a:ln>
                            <a:noFill/>
                          </a:ln>
                          <a:solidFill>
                            <a:schemeClr val="bg2">
                              <a:lumMod val="10000"/>
                            </a:schemeClr>
                          </a:solidFill>
                          <a:effectLst/>
                          <a:latin typeface="Calibri" panose="020F0502020204030204" pitchFamily="34" charset="0"/>
                          <a:cs typeface="Calibri" panose="020F0502020204030204" pitchFamily="34" charset="0"/>
                        </a:rPr>
                        <a:t>13</a:t>
                      </a:r>
                    </a:p>
                  </a:txBody>
                  <a:tcPr marL="121881" marR="121881" marT="45732" marB="45732"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ts val="0"/>
                        </a:spcBef>
                        <a:spcAft>
                          <a:spcPts val="0"/>
                        </a:spcAft>
                        <a:buClr>
                          <a:schemeClr val="accent2"/>
                        </a:buClr>
                        <a:buSzTx/>
                        <a:buFont typeface="Wingdings" pitchFamily="2" charset="2"/>
                        <a:buNone/>
                        <a:tabLst/>
                      </a:pPr>
                      <a:r>
                        <a:rPr kumimoji="0" lang="en-US" sz="1400" b="0" i="0" u="none" strike="noStrike" cap="none" normalizeH="0" baseline="0" dirty="0">
                          <a:ln>
                            <a:noFill/>
                          </a:ln>
                          <a:solidFill>
                            <a:schemeClr val="bg2">
                              <a:lumMod val="10000"/>
                            </a:schemeClr>
                          </a:solidFill>
                          <a:effectLst/>
                          <a:latin typeface="Calibri" panose="020F0502020204030204" pitchFamily="34" charset="0"/>
                          <a:cs typeface="Calibri" panose="020F0502020204030204" pitchFamily="34" charset="0"/>
                        </a:rPr>
                        <a:t>0</a:t>
                      </a:r>
                    </a:p>
                  </a:txBody>
                  <a:tcPr marL="121881" marR="121881" marT="45732" marB="45732" anchor="ctr" horzOverflow="overflow">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algn="ctr"/>
                      <a:r>
                        <a:rPr lang="en-US" sz="1400" b="0" dirty="0">
                          <a:solidFill>
                            <a:schemeClr val="bg1"/>
                          </a:solidFill>
                          <a:latin typeface="Calibri" panose="020F0502020204030204" pitchFamily="34" charset="0"/>
                          <a:cs typeface="Calibri" panose="020F0502020204030204" pitchFamily="34" charset="0"/>
                        </a:rPr>
                        <a:t>31</a:t>
                      </a:r>
                    </a:p>
                  </a:txBody>
                  <a:tcPr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algn="ctr"/>
                      <a:r>
                        <a:rPr lang="en-US" sz="1400" b="0" dirty="0">
                          <a:solidFill>
                            <a:schemeClr val="bg1"/>
                          </a:solidFill>
                          <a:latin typeface="Calibri" panose="020F0502020204030204" pitchFamily="34" charset="0"/>
                          <a:cs typeface="Calibri" panose="020F0502020204030204" pitchFamily="34" charset="0"/>
                        </a:rPr>
                        <a:t>2</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algn="ctr"/>
                      <a:r>
                        <a:rPr lang="en-US" sz="1400" b="0" dirty="0">
                          <a:solidFill>
                            <a:schemeClr val="bg1"/>
                          </a:solidFill>
                          <a:latin typeface="Calibri" panose="020F0502020204030204" pitchFamily="34" charset="0"/>
                          <a:cs typeface="Calibri" panose="020F0502020204030204" pitchFamily="34" charset="0"/>
                        </a:rPr>
                        <a:t>18</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algn="ctr"/>
                      <a:r>
                        <a:rPr lang="en-US" sz="1400" b="0" dirty="0">
                          <a:solidFill>
                            <a:schemeClr val="bg1"/>
                          </a:solidFill>
                          <a:latin typeface="Calibri" panose="020F0502020204030204" pitchFamily="34" charset="0"/>
                          <a:cs typeface="Calibri" panose="020F0502020204030204" pitchFamily="34" charset="0"/>
                        </a:rPr>
                        <a:t>2</a:t>
                      </a:r>
                    </a:p>
                  </a:txBody>
                  <a:tcPr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algn="ctr"/>
                      <a:r>
                        <a:rPr lang="en-US" sz="1400" baseline="0" dirty="0">
                          <a:solidFill>
                            <a:schemeClr val="bg1"/>
                          </a:solidFill>
                          <a:latin typeface="Calibri" panose="020F0502020204030204" pitchFamily="34" charset="0"/>
                          <a:cs typeface="Calibri" panose="020F0502020204030204" pitchFamily="34" charset="0"/>
                        </a:rPr>
                        <a:t>19</a:t>
                      </a:r>
                    </a:p>
                  </a:txBody>
                  <a:tcPr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algn="ctr"/>
                      <a:r>
                        <a:rPr lang="en-US" sz="1400" baseline="0" dirty="0">
                          <a:solidFill>
                            <a:schemeClr val="bg1"/>
                          </a:solidFill>
                          <a:latin typeface="Calibri" panose="020F0502020204030204" pitchFamily="34" charset="0"/>
                          <a:cs typeface="Calibri" panose="020F0502020204030204" pitchFamily="34" charset="0"/>
                        </a:rPr>
                        <a:t>0</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algn="ctr"/>
                      <a:r>
                        <a:rPr lang="en-US" sz="1400" baseline="0" dirty="0">
                          <a:solidFill>
                            <a:schemeClr val="bg1"/>
                          </a:solidFill>
                          <a:latin typeface="Calibri" panose="020F0502020204030204" pitchFamily="34" charset="0"/>
                          <a:cs typeface="Calibri" panose="020F0502020204030204" pitchFamily="34" charset="0"/>
                        </a:rPr>
                        <a:t>12</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algn="ctr"/>
                      <a:r>
                        <a:rPr lang="en-US" sz="1400" baseline="0" dirty="0">
                          <a:solidFill>
                            <a:schemeClr val="bg1"/>
                          </a:solidFill>
                          <a:latin typeface="Calibri" panose="020F0502020204030204" pitchFamily="34" charset="0"/>
                          <a:cs typeface="Calibri" panose="020F0502020204030204" pitchFamily="34" charset="0"/>
                        </a:rPr>
                        <a:t>0</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extLst>
                  <a:ext uri="{0D108BD9-81ED-4DB2-BD59-A6C34878D82A}">
                    <a16:rowId xmlns:a16="http://schemas.microsoft.com/office/drawing/2014/main" val="2526064945"/>
                  </a:ext>
                </a:extLst>
              </a:tr>
              <a:tr h="239246">
                <a:tc>
                  <a:txBody>
                    <a:bodyPr/>
                    <a:lstStyle/>
                    <a:p>
                      <a:pPr marL="0" marR="0" lvl="0" indent="0" algn="l" defTabSz="914400" rtl="0" eaLnBrk="1" fontAlgn="base" latinLnBrk="0" hangingPunct="1">
                        <a:lnSpc>
                          <a:spcPct val="100000"/>
                        </a:lnSpc>
                        <a:spcBef>
                          <a:spcPct val="0"/>
                        </a:spcBef>
                        <a:spcAft>
                          <a:spcPts val="0"/>
                        </a:spcAft>
                        <a:buClrTx/>
                        <a:buSzTx/>
                        <a:buFontTx/>
                        <a:buNone/>
                        <a:tabLst/>
                      </a:pPr>
                      <a:r>
                        <a:rPr lang="en-US" sz="1400" b="0" dirty="0">
                          <a:solidFill>
                            <a:schemeClr val="bg1"/>
                          </a:solidFill>
                          <a:latin typeface="Calibri" panose="020F0502020204030204" pitchFamily="34" charset="0"/>
                          <a:cs typeface="Calibri" panose="020F0502020204030204" pitchFamily="34" charset="0"/>
                        </a:rPr>
                        <a:t>Vomiting</a:t>
                      </a:r>
                      <a:endParaRPr kumimoji="0" lang="en-US" sz="1400" b="0" i="0" u="none" strike="noStrike" cap="none" normalizeH="0" baseline="0" dirty="0">
                        <a:ln>
                          <a:noFill/>
                        </a:ln>
                        <a:solidFill>
                          <a:schemeClr val="bg2">
                            <a:lumMod val="10000"/>
                          </a:schemeClr>
                        </a:solidFill>
                        <a:effectLst/>
                        <a:latin typeface="Calibri" panose="020F0502020204030204" pitchFamily="34" charset="0"/>
                        <a:cs typeface="Calibri" panose="020F0502020204030204" pitchFamily="34" charset="0"/>
                      </a:endParaRPr>
                    </a:p>
                  </a:txBody>
                  <a:tcPr marL="121881" marR="121881" marT="45732" marB="45732"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ts val="0"/>
                        </a:spcBef>
                        <a:spcAft>
                          <a:spcPts val="0"/>
                        </a:spcAft>
                        <a:buClr>
                          <a:schemeClr val="accent2"/>
                        </a:buClr>
                        <a:buSzTx/>
                        <a:buFont typeface="Wingdings" pitchFamily="2" charset="2"/>
                        <a:buNone/>
                        <a:tabLst/>
                      </a:pPr>
                      <a:r>
                        <a:rPr kumimoji="0" lang="en-US" sz="1400" b="0" i="0" u="none" strike="noStrike" cap="none" normalizeH="0" baseline="0" dirty="0">
                          <a:ln>
                            <a:noFill/>
                          </a:ln>
                          <a:solidFill>
                            <a:schemeClr val="bg2">
                              <a:lumMod val="10000"/>
                            </a:schemeClr>
                          </a:solidFill>
                          <a:effectLst/>
                          <a:latin typeface="Calibri" panose="020F0502020204030204" pitchFamily="34" charset="0"/>
                          <a:cs typeface="Calibri" panose="020F0502020204030204" pitchFamily="34" charset="0"/>
                        </a:rPr>
                        <a:t>13</a:t>
                      </a:r>
                    </a:p>
                  </a:txBody>
                  <a:tcPr marL="121881" marR="121881" marT="45732" marB="45732"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ts val="0"/>
                        </a:spcBef>
                        <a:spcAft>
                          <a:spcPts val="0"/>
                        </a:spcAft>
                        <a:buClr>
                          <a:schemeClr val="accent2"/>
                        </a:buClr>
                        <a:buSzTx/>
                        <a:buFont typeface="Wingdings" pitchFamily="2" charset="2"/>
                        <a:buNone/>
                        <a:tabLst/>
                      </a:pPr>
                      <a:r>
                        <a:rPr kumimoji="0" lang="en-US" sz="1400" b="0" i="0" u="none" strike="noStrike" cap="none" normalizeH="0" baseline="0" dirty="0">
                          <a:ln>
                            <a:noFill/>
                          </a:ln>
                          <a:solidFill>
                            <a:schemeClr val="bg2">
                              <a:lumMod val="10000"/>
                            </a:schemeClr>
                          </a:solidFill>
                          <a:effectLst/>
                          <a:latin typeface="Calibri" panose="020F0502020204030204" pitchFamily="34" charset="0"/>
                          <a:cs typeface="Calibri" panose="020F0502020204030204" pitchFamily="34" charset="0"/>
                        </a:rPr>
                        <a:t>1</a:t>
                      </a:r>
                    </a:p>
                  </a:txBody>
                  <a:tcPr marL="121881" marR="121881" marT="45732" marB="45732"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ts val="0"/>
                        </a:spcBef>
                        <a:spcAft>
                          <a:spcPts val="0"/>
                        </a:spcAft>
                        <a:buClr>
                          <a:schemeClr val="accent2"/>
                        </a:buClr>
                        <a:buSzTx/>
                        <a:buFont typeface="Wingdings" pitchFamily="2" charset="2"/>
                        <a:buNone/>
                        <a:tabLst/>
                      </a:pPr>
                      <a:r>
                        <a:rPr kumimoji="0" lang="en-US" sz="1400" b="0" i="0" u="none" strike="noStrike" cap="none" normalizeH="0" baseline="0" dirty="0">
                          <a:ln>
                            <a:noFill/>
                          </a:ln>
                          <a:solidFill>
                            <a:schemeClr val="bg2">
                              <a:lumMod val="10000"/>
                            </a:schemeClr>
                          </a:solidFill>
                          <a:effectLst/>
                          <a:latin typeface="Calibri" panose="020F0502020204030204" pitchFamily="34" charset="0"/>
                          <a:cs typeface="Calibri" panose="020F0502020204030204" pitchFamily="34" charset="0"/>
                        </a:rPr>
                        <a:t>7</a:t>
                      </a:r>
                    </a:p>
                  </a:txBody>
                  <a:tcPr marL="121881" marR="121881" marT="45732" marB="45732"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ts val="0"/>
                        </a:spcBef>
                        <a:spcAft>
                          <a:spcPts val="0"/>
                        </a:spcAft>
                        <a:buClr>
                          <a:schemeClr val="accent2"/>
                        </a:buClr>
                        <a:buSzTx/>
                        <a:buFont typeface="Wingdings" pitchFamily="2" charset="2"/>
                        <a:buNone/>
                        <a:tabLst/>
                      </a:pPr>
                      <a:r>
                        <a:rPr kumimoji="0" lang="en-US" sz="1400" b="0" i="0" u="none" strike="noStrike" cap="none" normalizeH="0" baseline="0" dirty="0">
                          <a:ln>
                            <a:noFill/>
                          </a:ln>
                          <a:solidFill>
                            <a:schemeClr val="bg2">
                              <a:lumMod val="10000"/>
                            </a:schemeClr>
                          </a:solidFill>
                          <a:effectLst/>
                          <a:latin typeface="Calibri" panose="020F0502020204030204" pitchFamily="34" charset="0"/>
                          <a:cs typeface="Calibri" panose="020F0502020204030204" pitchFamily="34" charset="0"/>
                        </a:rPr>
                        <a:t>1</a:t>
                      </a:r>
                    </a:p>
                  </a:txBody>
                  <a:tcPr marL="121881" marR="121881" marT="45732" marB="45732" anchor="ctr" horzOverflow="overflow">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algn="ctr"/>
                      <a:r>
                        <a:rPr lang="en-US" sz="1400" b="0" dirty="0">
                          <a:solidFill>
                            <a:schemeClr val="bg1"/>
                          </a:solidFill>
                          <a:latin typeface="Calibri" panose="020F0502020204030204" pitchFamily="34" charset="0"/>
                          <a:cs typeface="Calibri" panose="020F0502020204030204" pitchFamily="34" charset="0"/>
                        </a:rPr>
                        <a:t>26</a:t>
                      </a:r>
                    </a:p>
                  </a:txBody>
                  <a:tcPr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algn="ctr"/>
                      <a:r>
                        <a:rPr lang="en-US" sz="1400" b="0" dirty="0">
                          <a:solidFill>
                            <a:schemeClr val="bg1"/>
                          </a:solidFill>
                          <a:latin typeface="Calibri" panose="020F0502020204030204" pitchFamily="34" charset="0"/>
                          <a:cs typeface="Calibri" panose="020F0502020204030204" pitchFamily="34" charset="0"/>
                        </a:rPr>
                        <a:t>&lt; 1</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algn="ctr"/>
                      <a:r>
                        <a:rPr lang="en-US" sz="1400" b="0" dirty="0">
                          <a:solidFill>
                            <a:schemeClr val="bg1"/>
                          </a:solidFill>
                          <a:latin typeface="Calibri" panose="020F0502020204030204" pitchFamily="34" charset="0"/>
                          <a:cs typeface="Calibri" panose="020F0502020204030204" pitchFamily="34" charset="0"/>
                        </a:rPr>
                        <a:t>12</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algn="ctr"/>
                      <a:r>
                        <a:rPr lang="en-US" sz="1400" b="0" dirty="0">
                          <a:solidFill>
                            <a:schemeClr val="bg1"/>
                          </a:solidFill>
                          <a:latin typeface="Calibri" panose="020F0502020204030204" pitchFamily="34" charset="0"/>
                          <a:cs typeface="Calibri" panose="020F0502020204030204" pitchFamily="34" charset="0"/>
                        </a:rPr>
                        <a:t>3</a:t>
                      </a:r>
                    </a:p>
                  </a:txBody>
                  <a:tcPr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algn="ctr"/>
                      <a:r>
                        <a:rPr lang="en-US" sz="1400" baseline="0" dirty="0">
                          <a:solidFill>
                            <a:schemeClr val="bg1"/>
                          </a:solidFill>
                          <a:latin typeface="Calibri" panose="020F0502020204030204" pitchFamily="34" charset="0"/>
                          <a:cs typeface="Calibri" panose="020F0502020204030204" pitchFamily="34" charset="0"/>
                        </a:rPr>
                        <a:t>10</a:t>
                      </a:r>
                    </a:p>
                  </a:txBody>
                  <a:tcPr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algn="ctr"/>
                      <a:r>
                        <a:rPr lang="en-US" sz="1400" baseline="0" dirty="0">
                          <a:solidFill>
                            <a:schemeClr val="bg1"/>
                          </a:solidFill>
                          <a:latin typeface="Calibri" panose="020F0502020204030204" pitchFamily="34" charset="0"/>
                          <a:cs typeface="Calibri" panose="020F0502020204030204" pitchFamily="34" charset="0"/>
                        </a:rPr>
                        <a:t>0</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algn="ctr"/>
                      <a:r>
                        <a:rPr lang="en-US" sz="1400" baseline="0" dirty="0">
                          <a:solidFill>
                            <a:schemeClr val="bg1"/>
                          </a:solidFill>
                          <a:latin typeface="Calibri" panose="020F0502020204030204" pitchFamily="34" charset="0"/>
                          <a:cs typeface="Calibri" panose="020F0502020204030204" pitchFamily="34" charset="0"/>
                        </a:rPr>
                        <a:t>7</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algn="ctr"/>
                      <a:r>
                        <a:rPr lang="en-US" sz="1400" baseline="0" dirty="0">
                          <a:solidFill>
                            <a:schemeClr val="bg1"/>
                          </a:solidFill>
                          <a:latin typeface="Calibri" panose="020F0502020204030204" pitchFamily="34" charset="0"/>
                          <a:cs typeface="Calibri" panose="020F0502020204030204" pitchFamily="34" charset="0"/>
                        </a:rPr>
                        <a:t>0</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extLst>
                  <a:ext uri="{0D108BD9-81ED-4DB2-BD59-A6C34878D82A}">
                    <a16:rowId xmlns:a16="http://schemas.microsoft.com/office/drawing/2014/main" val="4292935643"/>
                  </a:ext>
                </a:extLst>
              </a:tr>
              <a:tr h="239246">
                <a:tc>
                  <a:txBody>
                    <a:bodyPr/>
                    <a:lstStyle/>
                    <a:p>
                      <a:pPr marL="0" marR="0" lvl="0" indent="0" algn="l" defTabSz="914400" rtl="0" eaLnBrk="1" fontAlgn="base" latinLnBrk="0" hangingPunct="1">
                        <a:lnSpc>
                          <a:spcPct val="100000"/>
                        </a:lnSpc>
                        <a:spcBef>
                          <a:spcPct val="0"/>
                        </a:spcBef>
                        <a:spcAft>
                          <a:spcPts val="0"/>
                        </a:spcAft>
                        <a:buClrTx/>
                        <a:buSzTx/>
                        <a:buFontTx/>
                        <a:buNone/>
                        <a:tabLst/>
                      </a:pPr>
                      <a:r>
                        <a:rPr lang="en-US" sz="1400" b="0" dirty="0">
                          <a:solidFill>
                            <a:schemeClr val="bg1"/>
                          </a:solidFill>
                          <a:latin typeface="Calibri" panose="020F0502020204030204" pitchFamily="34" charset="0"/>
                          <a:cs typeface="Calibri" panose="020F0502020204030204" pitchFamily="34" charset="0"/>
                        </a:rPr>
                        <a:t>Asthenia</a:t>
                      </a:r>
                      <a:endParaRPr kumimoji="0" lang="en-US" sz="1400" b="0" i="0" u="none" strike="noStrike" cap="none" normalizeH="0" baseline="0" dirty="0">
                        <a:ln>
                          <a:noFill/>
                        </a:ln>
                        <a:solidFill>
                          <a:schemeClr val="bg2">
                            <a:lumMod val="10000"/>
                          </a:schemeClr>
                        </a:solidFill>
                        <a:effectLst/>
                        <a:latin typeface="Calibri" panose="020F0502020204030204" pitchFamily="34" charset="0"/>
                        <a:cs typeface="Calibri" panose="020F0502020204030204" pitchFamily="34" charset="0"/>
                      </a:endParaRPr>
                    </a:p>
                  </a:txBody>
                  <a:tcPr marL="121881" marR="121881" marT="45732" marB="45732"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ts val="0"/>
                        </a:spcBef>
                        <a:spcAft>
                          <a:spcPts val="0"/>
                        </a:spcAft>
                        <a:buClr>
                          <a:schemeClr val="accent2"/>
                        </a:buClr>
                        <a:buSzTx/>
                        <a:buFont typeface="Wingdings" pitchFamily="2" charset="2"/>
                        <a:buNone/>
                        <a:tabLst/>
                      </a:pPr>
                      <a:r>
                        <a:rPr kumimoji="0" lang="en-US" sz="1400" b="0" i="0" u="none" strike="noStrike" cap="none" normalizeH="0" baseline="0" dirty="0">
                          <a:ln>
                            <a:noFill/>
                          </a:ln>
                          <a:solidFill>
                            <a:schemeClr val="bg2">
                              <a:lumMod val="10000"/>
                            </a:schemeClr>
                          </a:solidFill>
                          <a:effectLst/>
                          <a:latin typeface="Calibri" panose="020F0502020204030204" pitchFamily="34" charset="0"/>
                          <a:cs typeface="Calibri" panose="020F0502020204030204" pitchFamily="34" charset="0"/>
                        </a:rPr>
                        <a:t>--</a:t>
                      </a:r>
                    </a:p>
                  </a:txBody>
                  <a:tcPr marL="121881" marR="121881" marT="45732" marB="45732"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ts val="0"/>
                        </a:spcBef>
                        <a:spcAft>
                          <a:spcPts val="0"/>
                        </a:spcAft>
                        <a:buClr>
                          <a:schemeClr val="accent2"/>
                        </a:buClr>
                        <a:buSzTx/>
                        <a:buFont typeface="Wingdings" pitchFamily="2" charset="2"/>
                        <a:buNone/>
                        <a:tabLst/>
                      </a:pPr>
                      <a:r>
                        <a:rPr kumimoji="0" lang="en-US" sz="1400" b="0" i="0" u="none" strike="noStrike" cap="none" normalizeH="0" baseline="0" dirty="0">
                          <a:ln>
                            <a:noFill/>
                          </a:ln>
                          <a:solidFill>
                            <a:schemeClr val="bg2">
                              <a:lumMod val="10000"/>
                            </a:schemeClr>
                          </a:solidFill>
                          <a:effectLst/>
                          <a:latin typeface="Calibri" panose="020F0502020204030204" pitchFamily="34" charset="0"/>
                          <a:cs typeface="Calibri" panose="020F0502020204030204" pitchFamily="34" charset="0"/>
                        </a:rPr>
                        <a:t>--</a:t>
                      </a:r>
                    </a:p>
                  </a:txBody>
                  <a:tcPr marL="121881" marR="121881" marT="45732" marB="45732"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ts val="0"/>
                        </a:spcBef>
                        <a:spcAft>
                          <a:spcPts val="0"/>
                        </a:spcAft>
                        <a:buClr>
                          <a:schemeClr val="accent2"/>
                        </a:buClr>
                        <a:buSzTx/>
                        <a:buFont typeface="Wingdings" pitchFamily="2" charset="2"/>
                        <a:buNone/>
                        <a:tabLst/>
                      </a:pPr>
                      <a:r>
                        <a:rPr kumimoji="0" lang="en-US" sz="1400" b="0" i="0" u="none" strike="noStrike" cap="none" normalizeH="0" baseline="0" dirty="0">
                          <a:ln>
                            <a:noFill/>
                          </a:ln>
                          <a:solidFill>
                            <a:schemeClr val="bg2">
                              <a:lumMod val="10000"/>
                            </a:schemeClr>
                          </a:solidFill>
                          <a:effectLst/>
                          <a:latin typeface="Calibri" panose="020F0502020204030204" pitchFamily="34" charset="0"/>
                          <a:cs typeface="Calibri" panose="020F0502020204030204" pitchFamily="34" charset="0"/>
                        </a:rPr>
                        <a:t>--</a:t>
                      </a:r>
                    </a:p>
                  </a:txBody>
                  <a:tcPr marL="121881" marR="121881" marT="45732" marB="45732"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ts val="0"/>
                        </a:spcBef>
                        <a:spcAft>
                          <a:spcPts val="0"/>
                        </a:spcAft>
                        <a:buClr>
                          <a:schemeClr val="accent2"/>
                        </a:buClr>
                        <a:buSzTx/>
                        <a:buFont typeface="Wingdings" pitchFamily="2" charset="2"/>
                        <a:buNone/>
                        <a:tabLst/>
                      </a:pPr>
                      <a:r>
                        <a:rPr kumimoji="0" lang="en-US" sz="1400" b="0" i="0" u="none" strike="noStrike" cap="none" normalizeH="0" baseline="0" dirty="0">
                          <a:ln>
                            <a:noFill/>
                          </a:ln>
                          <a:solidFill>
                            <a:schemeClr val="bg2">
                              <a:lumMod val="10000"/>
                            </a:schemeClr>
                          </a:solidFill>
                          <a:effectLst/>
                          <a:latin typeface="Calibri" panose="020F0502020204030204" pitchFamily="34" charset="0"/>
                          <a:cs typeface="Calibri" panose="020F0502020204030204" pitchFamily="34" charset="0"/>
                        </a:rPr>
                        <a:t>--</a:t>
                      </a:r>
                    </a:p>
                  </a:txBody>
                  <a:tcPr marL="121881" marR="121881" marT="45732" marB="45732" anchor="ctr" horzOverflow="overflow">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algn="ctr"/>
                      <a:r>
                        <a:rPr lang="en-US" sz="1400" b="0" dirty="0">
                          <a:solidFill>
                            <a:schemeClr val="bg1"/>
                          </a:solidFill>
                          <a:latin typeface="Calibri" panose="020F0502020204030204" pitchFamily="34" charset="0"/>
                          <a:cs typeface="Calibri" panose="020F0502020204030204" pitchFamily="34" charset="0"/>
                        </a:rPr>
                        <a:t>22</a:t>
                      </a:r>
                    </a:p>
                  </a:txBody>
                  <a:tcPr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algn="ctr"/>
                      <a:r>
                        <a:rPr lang="en-US" sz="1400" b="0" dirty="0">
                          <a:solidFill>
                            <a:schemeClr val="bg1"/>
                          </a:solidFill>
                          <a:latin typeface="Calibri" panose="020F0502020204030204" pitchFamily="34" charset="0"/>
                          <a:cs typeface="Calibri" panose="020F0502020204030204" pitchFamily="34" charset="0"/>
                        </a:rPr>
                        <a:t>7</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algn="ctr"/>
                      <a:r>
                        <a:rPr lang="en-US" sz="1400" b="0" dirty="0">
                          <a:solidFill>
                            <a:schemeClr val="bg1"/>
                          </a:solidFill>
                          <a:latin typeface="Calibri" panose="020F0502020204030204" pitchFamily="34" charset="0"/>
                          <a:cs typeface="Calibri" panose="020F0502020204030204" pitchFamily="34" charset="0"/>
                        </a:rPr>
                        <a:t>8</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algn="ctr"/>
                      <a:r>
                        <a:rPr lang="en-US" sz="1400" b="0" dirty="0">
                          <a:solidFill>
                            <a:schemeClr val="bg1"/>
                          </a:solidFill>
                          <a:latin typeface="Calibri" panose="020F0502020204030204" pitchFamily="34" charset="0"/>
                          <a:cs typeface="Calibri" panose="020F0502020204030204" pitchFamily="34" charset="0"/>
                        </a:rPr>
                        <a:t>2</a:t>
                      </a:r>
                    </a:p>
                  </a:txBody>
                  <a:tcPr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ts val="0"/>
                        </a:spcBef>
                        <a:spcAft>
                          <a:spcPts val="0"/>
                        </a:spcAft>
                        <a:buClr>
                          <a:schemeClr val="accent2"/>
                        </a:buClr>
                        <a:buSzTx/>
                        <a:buFont typeface="Wingdings" pitchFamily="2" charset="2"/>
                        <a:buNone/>
                        <a:tabLst/>
                      </a:pPr>
                      <a:r>
                        <a:rPr kumimoji="0" lang="en-US" sz="1400" b="0" i="0" u="none" strike="noStrike" cap="none" normalizeH="0" baseline="0" dirty="0">
                          <a:ln>
                            <a:noFill/>
                          </a:ln>
                          <a:solidFill>
                            <a:schemeClr val="bg2">
                              <a:lumMod val="10000"/>
                            </a:schemeClr>
                          </a:solidFill>
                          <a:effectLst/>
                          <a:latin typeface="Calibri" panose="020F0502020204030204" pitchFamily="34" charset="0"/>
                          <a:cs typeface="Calibri" panose="020F0502020204030204" pitchFamily="34" charset="0"/>
                        </a:rPr>
                        <a:t>--</a:t>
                      </a:r>
                    </a:p>
                  </a:txBody>
                  <a:tcPr marL="121881" marR="121881" marT="45732" marB="45732" anchor="ctr" horzOverflow="overflow">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ts val="0"/>
                        </a:spcBef>
                        <a:spcAft>
                          <a:spcPts val="0"/>
                        </a:spcAft>
                        <a:buClr>
                          <a:schemeClr val="accent2"/>
                        </a:buClr>
                        <a:buSzTx/>
                        <a:buFont typeface="Wingdings" pitchFamily="2" charset="2"/>
                        <a:buNone/>
                        <a:tabLst/>
                      </a:pPr>
                      <a:r>
                        <a:rPr kumimoji="0" lang="en-US" sz="1400" b="0" i="0" u="none" strike="noStrike" cap="none" normalizeH="0" baseline="0" dirty="0">
                          <a:ln>
                            <a:noFill/>
                          </a:ln>
                          <a:solidFill>
                            <a:schemeClr val="bg2">
                              <a:lumMod val="10000"/>
                            </a:schemeClr>
                          </a:solidFill>
                          <a:effectLst/>
                          <a:latin typeface="Calibri" panose="020F0502020204030204" pitchFamily="34" charset="0"/>
                          <a:cs typeface="Calibri" panose="020F0502020204030204" pitchFamily="34" charset="0"/>
                        </a:rPr>
                        <a:t>--</a:t>
                      </a:r>
                    </a:p>
                  </a:txBody>
                  <a:tcPr marL="121881" marR="121881" marT="45732" marB="45732"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ts val="0"/>
                        </a:spcBef>
                        <a:spcAft>
                          <a:spcPts val="0"/>
                        </a:spcAft>
                        <a:buClr>
                          <a:schemeClr val="accent2"/>
                        </a:buClr>
                        <a:buSzTx/>
                        <a:buFont typeface="Wingdings" pitchFamily="2" charset="2"/>
                        <a:buNone/>
                        <a:tabLst/>
                      </a:pPr>
                      <a:r>
                        <a:rPr kumimoji="0" lang="en-US" sz="1400" b="0" i="0" u="none" strike="noStrike" cap="none" normalizeH="0" baseline="0" dirty="0">
                          <a:ln>
                            <a:noFill/>
                          </a:ln>
                          <a:solidFill>
                            <a:schemeClr val="bg2">
                              <a:lumMod val="10000"/>
                            </a:schemeClr>
                          </a:solidFill>
                          <a:effectLst/>
                          <a:latin typeface="Calibri" panose="020F0502020204030204" pitchFamily="34" charset="0"/>
                          <a:cs typeface="Calibri" panose="020F0502020204030204" pitchFamily="34" charset="0"/>
                        </a:rPr>
                        <a:t>--</a:t>
                      </a:r>
                    </a:p>
                  </a:txBody>
                  <a:tcPr marL="121881" marR="121881" marT="45732" marB="45732"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ts val="0"/>
                        </a:spcBef>
                        <a:spcAft>
                          <a:spcPts val="0"/>
                        </a:spcAft>
                        <a:buClr>
                          <a:schemeClr val="accent2"/>
                        </a:buClr>
                        <a:buSzTx/>
                        <a:buFont typeface="Wingdings" pitchFamily="2" charset="2"/>
                        <a:buNone/>
                        <a:tabLst/>
                      </a:pPr>
                      <a:r>
                        <a:rPr kumimoji="0" lang="en-US" sz="1400" b="0" i="0" u="none" strike="noStrike" cap="none" normalizeH="0" baseline="0" dirty="0">
                          <a:ln>
                            <a:noFill/>
                          </a:ln>
                          <a:solidFill>
                            <a:schemeClr val="bg2">
                              <a:lumMod val="10000"/>
                            </a:schemeClr>
                          </a:solidFill>
                          <a:effectLst/>
                          <a:latin typeface="Calibri" panose="020F0502020204030204" pitchFamily="34" charset="0"/>
                          <a:cs typeface="Calibri" panose="020F0502020204030204" pitchFamily="34" charset="0"/>
                        </a:rPr>
                        <a:t>--</a:t>
                      </a:r>
                    </a:p>
                  </a:txBody>
                  <a:tcPr marL="121881" marR="121881" marT="45732" marB="45732"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extLst>
                  <a:ext uri="{0D108BD9-81ED-4DB2-BD59-A6C34878D82A}">
                    <a16:rowId xmlns:a16="http://schemas.microsoft.com/office/drawing/2014/main" val="940677231"/>
                  </a:ext>
                </a:extLst>
              </a:tr>
              <a:tr h="239246">
                <a:tc>
                  <a:txBody>
                    <a:bodyPr/>
                    <a:lstStyle/>
                    <a:p>
                      <a:pPr marL="0" marR="0" lvl="0" indent="0" algn="l" defTabSz="914400" rtl="0" eaLnBrk="1" fontAlgn="base" latinLnBrk="0" hangingPunct="1">
                        <a:lnSpc>
                          <a:spcPct val="100000"/>
                        </a:lnSpc>
                        <a:spcBef>
                          <a:spcPct val="0"/>
                        </a:spcBef>
                        <a:spcAft>
                          <a:spcPts val="0"/>
                        </a:spcAft>
                        <a:buClrTx/>
                        <a:buSzTx/>
                        <a:buFontTx/>
                        <a:buNone/>
                        <a:tabLst/>
                        <a:defRPr/>
                      </a:pPr>
                      <a:r>
                        <a:rPr lang="en-US" sz="1400" baseline="0" dirty="0">
                          <a:solidFill>
                            <a:schemeClr val="bg1"/>
                          </a:solidFill>
                          <a:latin typeface="Calibri" panose="020F0502020204030204" pitchFamily="34" charset="0"/>
                          <a:cs typeface="Calibri" panose="020F0502020204030204" pitchFamily="34" charset="0"/>
                        </a:rPr>
                        <a:t>Peripheral edema</a:t>
                      </a:r>
                    </a:p>
                  </a:txBody>
                  <a:tcPr marL="121881" marR="121881" marT="45732" marB="45732"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ts val="0"/>
                        </a:spcBef>
                        <a:spcAft>
                          <a:spcPts val="0"/>
                        </a:spcAft>
                        <a:buClr>
                          <a:schemeClr val="accent2"/>
                        </a:buClr>
                        <a:buSzTx/>
                        <a:buFont typeface="Wingdings" pitchFamily="2" charset="2"/>
                        <a:buNone/>
                        <a:tabLst/>
                      </a:pPr>
                      <a:r>
                        <a:rPr kumimoji="0" lang="en-US" sz="1400" b="0" i="0" u="none" strike="noStrike" cap="none" normalizeH="0" baseline="0" dirty="0">
                          <a:ln>
                            <a:noFill/>
                          </a:ln>
                          <a:solidFill>
                            <a:schemeClr val="bg2">
                              <a:lumMod val="10000"/>
                            </a:schemeClr>
                          </a:solidFill>
                          <a:effectLst/>
                          <a:latin typeface="Calibri" panose="020F0502020204030204" pitchFamily="34" charset="0"/>
                          <a:cs typeface="Calibri" panose="020F0502020204030204" pitchFamily="34" charset="0"/>
                        </a:rPr>
                        <a:t>--</a:t>
                      </a:r>
                    </a:p>
                  </a:txBody>
                  <a:tcPr marL="121881" marR="121881" marT="45732" marB="45732"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ts val="0"/>
                        </a:spcBef>
                        <a:spcAft>
                          <a:spcPts val="0"/>
                        </a:spcAft>
                        <a:buClr>
                          <a:schemeClr val="accent2"/>
                        </a:buClr>
                        <a:buSzTx/>
                        <a:buFont typeface="Wingdings" pitchFamily="2" charset="2"/>
                        <a:buNone/>
                        <a:tabLst/>
                      </a:pPr>
                      <a:r>
                        <a:rPr kumimoji="0" lang="en-US" sz="1400" b="0" i="0" u="none" strike="noStrike" cap="none" normalizeH="0" baseline="0" dirty="0">
                          <a:ln>
                            <a:noFill/>
                          </a:ln>
                          <a:solidFill>
                            <a:schemeClr val="bg2">
                              <a:lumMod val="10000"/>
                            </a:schemeClr>
                          </a:solidFill>
                          <a:effectLst/>
                          <a:latin typeface="Calibri" panose="020F0502020204030204" pitchFamily="34" charset="0"/>
                          <a:cs typeface="Calibri" panose="020F0502020204030204" pitchFamily="34" charset="0"/>
                        </a:rPr>
                        <a:t>--</a:t>
                      </a:r>
                    </a:p>
                  </a:txBody>
                  <a:tcPr marL="121881" marR="121881" marT="45732" marB="45732"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ts val="0"/>
                        </a:spcBef>
                        <a:spcAft>
                          <a:spcPts val="0"/>
                        </a:spcAft>
                        <a:buClr>
                          <a:schemeClr val="accent2"/>
                        </a:buClr>
                        <a:buSzTx/>
                        <a:buFont typeface="Wingdings" pitchFamily="2" charset="2"/>
                        <a:buNone/>
                        <a:tabLst/>
                      </a:pPr>
                      <a:r>
                        <a:rPr kumimoji="0" lang="en-US" sz="1400" b="0" i="0" u="none" strike="noStrike" cap="none" normalizeH="0" baseline="0" dirty="0">
                          <a:ln>
                            <a:noFill/>
                          </a:ln>
                          <a:solidFill>
                            <a:schemeClr val="bg2">
                              <a:lumMod val="10000"/>
                            </a:schemeClr>
                          </a:solidFill>
                          <a:effectLst/>
                          <a:latin typeface="Calibri" panose="020F0502020204030204" pitchFamily="34" charset="0"/>
                          <a:cs typeface="Calibri" panose="020F0502020204030204" pitchFamily="34" charset="0"/>
                        </a:rPr>
                        <a:t>--</a:t>
                      </a:r>
                    </a:p>
                  </a:txBody>
                  <a:tcPr marL="121881" marR="121881" marT="45732" marB="45732"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ts val="0"/>
                        </a:spcBef>
                        <a:spcAft>
                          <a:spcPts val="0"/>
                        </a:spcAft>
                        <a:buClr>
                          <a:schemeClr val="accent2"/>
                        </a:buClr>
                        <a:buSzTx/>
                        <a:buFont typeface="Wingdings" pitchFamily="2" charset="2"/>
                        <a:buNone/>
                        <a:tabLst/>
                      </a:pPr>
                      <a:r>
                        <a:rPr kumimoji="0" lang="en-US" sz="1400" b="0" i="0" u="none" strike="noStrike" cap="none" normalizeH="0" baseline="0" dirty="0">
                          <a:ln>
                            <a:noFill/>
                          </a:ln>
                          <a:solidFill>
                            <a:schemeClr val="bg2">
                              <a:lumMod val="10000"/>
                            </a:schemeClr>
                          </a:solidFill>
                          <a:effectLst/>
                          <a:latin typeface="Calibri" panose="020F0502020204030204" pitchFamily="34" charset="0"/>
                          <a:cs typeface="Calibri" panose="020F0502020204030204" pitchFamily="34" charset="0"/>
                        </a:rPr>
                        <a:t>--</a:t>
                      </a:r>
                    </a:p>
                  </a:txBody>
                  <a:tcPr marL="121881" marR="121881" marT="45732" marB="45732" anchor="ctr" horzOverflow="overflow">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algn="ctr"/>
                      <a:r>
                        <a:rPr lang="en-US" sz="1400" b="0" dirty="0">
                          <a:solidFill>
                            <a:schemeClr val="bg1"/>
                          </a:solidFill>
                          <a:latin typeface="Calibri" panose="020F0502020204030204" pitchFamily="34" charset="0"/>
                          <a:cs typeface="Calibri" panose="020F0502020204030204" pitchFamily="34" charset="0"/>
                        </a:rPr>
                        <a:t>13</a:t>
                      </a:r>
                    </a:p>
                  </a:txBody>
                  <a:tcPr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algn="ctr"/>
                      <a:r>
                        <a:rPr lang="en-US" sz="1400" b="0" dirty="0">
                          <a:solidFill>
                            <a:schemeClr val="bg1"/>
                          </a:solidFill>
                          <a:latin typeface="Calibri" panose="020F0502020204030204" pitchFamily="34" charset="0"/>
                          <a:cs typeface="Calibri" panose="020F0502020204030204" pitchFamily="34" charset="0"/>
                        </a:rPr>
                        <a:t>1</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algn="ctr"/>
                      <a:r>
                        <a:rPr lang="en-US" sz="1400" b="0" dirty="0">
                          <a:solidFill>
                            <a:schemeClr val="bg1"/>
                          </a:solidFill>
                          <a:latin typeface="Calibri" panose="020F0502020204030204" pitchFamily="34" charset="0"/>
                          <a:cs typeface="Calibri" panose="020F0502020204030204" pitchFamily="34" charset="0"/>
                        </a:rPr>
                        <a:t>14</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algn="ctr"/>
                      <a:r>
                        <a:rPr lang="en-US" sz="1400" b="0" dirty="0">
                          <a:solidFill>
                            <a:schemeClr val="bg1"/>
                          </a:solidFill>
                          <a:latin typeface="Calibri" panose="020F0502020204030204" pitchFamily="34" charset="0"/>
                          <a:cs typeface="Calibri" panose="020F0502020204030204" pitchFamily="34" charset="0"/>
                        </a:rPr>
                        <a:t>1</a:t>
                      </a:r>
                    </a:p>
                  </a:txBody>
                  <a:tcPr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algn="ctr"/>
                      <a:r>
                        <a:rPr lang="en-US" sz="1400" baseline="0" dirty="0">
                          <a:solidFill>
                            <a:schemeClr val="bg1"/>
                          </a:solidFill>
                          <a:latin typeface="Calibri" panose="020F0502020204030204" pitchFamily="34" charset="0"/>
                          <a:cs typeface="Calibri" panose="020F0502020204030204" pitchFamily="34" charset="0"/>
                        </a:rPr>
                        <a:t>25</a:t>
                      </a:r>
                    </a:p>
                  </a:txBody>
                  <a:tcPr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algn="ctr"/>
                      <a:r>
                        <a:rPr lang="en-US" sz="1400" baseline="0" dirty="0">
                          <a:solidFill>
                            <a:schemeClr val="bg1"/>
                          </a:solidFill>
                          <a:latin typeface="Calibri" panose="020F0502020204030204" pitchFamily="34" charset="0"/>
                          <a:cs typeface="Calibri" panose="020F0502020204030204" pitchFamily="34" charset="0"/>
                        </a:rPr>
                        <a:t>2</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algn="ctr"/>
                      <a:r>
                        <a:rPr lang="en-US" sz="1400" baseline="0" dirty="0">
                          <a:solidFill>
                            <a:schemeClr val="bg1"/>
                          </a:solidFill>
                          <a:latin typeface="Calibri" panose="020F0502020204030204" pitchFamily="34" charset="0"/>
                          <a:cs typeface="Calibri" panose="020F0502020204030204" pitchFamily="34" charset="0"/>
                        </a:rPr>
                        <a:t>14</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algn="ctr"/>
                      <a:r>
                        <a:rPr lang="en-US" sz="1400" baseline="0" dirty="0">
                          <a:solidFill>
                            <a:schemeClr val="bg1"/>
                          </a:solidFill>
                          <a:latin typeface="Calibri" panose="020F0502020204030204" pitchFamily="34" charset="0"/>
                          <a:cs typeface="Calibri" panose="020F0502020204030204" pitchFamily="34" charset="0"/>
                        </a:rPr>
                        <a:t>0</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extLst>
                  <a:ext uri="{0D108BD9-81ED-4DB2-BD59-A6C34878D82A}">
                    <a16:rowId xmlns:a16="http://schemas.microsoft.com/office/drawing/2014/main" val="1348991772"/>
                  </a:ext>
                </a:extLst>
              </a:tr>
              <a:tr h="239246">
                <a:tc>
                  <a:txBody>
                    <a:bodyPr/>
                    <a:lstStyle/>
                    <a:p>
                      <a:pPr marL="0" marR="0" lvl="0" indent="0" algn="l" defTabSz="914400" rtl="0" eaLnBrk="1" fontAlgn="base" latinLnBrk="0" hangingPunct="1">
                        <a:lnSpc>
                          <a:spcPct val="100000"/>
                        </a:lnSpc>
                        <a:spcBef>
                          <a:spcPct val="0"/>
                        </a:spcBef>
                        <a:spcAft>
                          <a:spcPts val="0"/>
                        </a:spcAft>
                        <a:buClrTx/>
                        <a:buSzTx/>
                        <a:buFontTx/>
                        <a:buNone/>
                        <a:tabLst/>
                        <a:defRPr/>
                      </a:pPr>
                      <a:r>
                        <a:rPr lang="en-US" sz="1400" baseline="0" dirty="0">
                          <a:solidFill>
                            <a:schemeClr val="bg1"/>
                          </a:solidFill>
                          <a:latin typeface="Calibri" panose="020F0502020204030204" pitchFamily="34" charset="0"/>
                          <a:cs typeface="Calibri" panose="020F0502020204030204" pitchFamily="34" charset="0"/>
                        </a:rPr>
                        <a:t>Bleeding/hem.</a:t>
                      </a:r>
                    </a:p>
                  </a:txBody>
                  <a:tcPr marL="121881" marR="121881" marT="45732" marB="45732"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ts val="0"/>
                        </a:spcBef>
                        <a:spcAft>
                          <a:spcPts val="0"/>
                        </a:spcAft>
                        <a:buClr>
                          <a:schemeClr val="accent2"/>
                        </a:buClr>
                        <a:buSzTx/>
                        <a:buFont typeface="Wingdings" pitchFamily="2" charset="2"/>
                        <a:buNone/>
                        <a:tabLst/>
                        <a:defRPr/>
                      </a:pPr>
                      <a:r>
                        <a:rPr kumimoji="0" lang="en-US" sz="1400" b="0" i="0" u="none" strike="noStrike" cap="none" normalizeH="0" baseline="0" dirty="0">
                          <a:ln>
                            <a:noFill/>
                          </a:ln>
                          <a:solidFill>
                            <a:schemeClr val="bg2">
                              <a:lumMod val="10000"/>
                            </a:schemeClr>
                          </a:solidFill>
                          <a:effectLst/>
                          <a:latin typeface="Calibri" panose="020F0502020204030204" pitchFamily="34" charset="0"/>
                          <a:cs typeface="Calibri" panose="020F0502020204030204" pitchFamily="34" charset="0"/>
                        </a:rPr>
                        <a:t>--</a:t>
                      </a:r>
                    </a:p>
                  </a:txBody>
                  <a:tcPr marL="121881" marR="121881" marT="45732" marB="45732"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ts val="0"/>
                        </a:spcBef>
                        <a:spcAft>
                          <a:spcPts val="0"/>
                        </a:spcAft>
                        <a:buClr>
                          <a:schemeClr val="accent2"/>
                        </a:buClr>
                        <a:buSzTx/>
                        <a:buFont typeface="Wingdings" pitchFamily="2" charset="2"/>
                        <a:buNone/>
                        <a:tabLst/>
                      </a:pPr>
                      <a:r>
                        <a:rPr kumimoji="0" lang="en-US" sz="1400" b="0" i="0" u="none" strike="noStrike" cap="none" normalizeH="0" baseline="0" dirty="0">
                          <a:ln>
                            <a:noFill/>
                          </a:ln>
                          <a:solidFill>
                            <a:schemeClr val="bg2">
                              <a:lumMod val="10000"/>
                            </a:schemeClr>
                          </a:solidFill>
                          <a:effectLst/>
                          <a:latin typeface="Calibri" panose="020F0502020204030204" pitchFamily="34" charset="0"/>
                          <a:cs typeface="Calibri" panose="020F0502020204030204" pitchFamily="34" charset="0"/>
                        </a:rPr>
                        <a:t>6</a:t>
                      </a:r>
                    </a:p>
                  </a:txBody>
                  <a:tcPr marL="121881" marR="121881" marT="45732" marB="45732"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ts val="0"/>
                        </a:spcBef>
                        <a:spcAft>
                          <a:spcPts val="0"/>
                        </a:spcAft>
                        <a:buClr>
                          <a:schemeClr val="accent2"/>
                        </a:buClr>
                        <a:buSzTx/>
                        <a:buFont typeface="Wingdings" pitchFamily="2" charset="2"/>
                        <a:buNone/>
                        <a:tabLst/>
                        <a:defRPr/>
                      </a:pPr>
                      <a:r>
                        <a:rPr kumimoji="0" lang="en-US" sz="1400" b="0" i="0" u="none" strike="noStrike" cap="none" normalizeH="0" baseline="0" dirty="0">
                          <a:ln>
                            <a:noFill/>
                          </a:ln>
                          <a:solidFill>
                            <a:schemeClr val="bg2">
                              <a:lumMod val="10000"/>
                            </a:schemeClr>
                          </a:solidFill>
                          <a:effectLst/>
                          <a:latin typeface="Calibri" panose="020F0502020204030204" pitchFamily="34" charset="0"/>
                          <a:cs typeface="Calibri" panose="020F0502020204030204" pitchFamily="34" charset="0"/>
                        </a:rPr>
                        <a:t>--</a:t>
                      </a:r>
                    </a:p>
                  </a:txBody>
                  <a:tcPr marL="121881" marR="121881" marT="45732" marB="45732"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ts val="0"/>
                        </a:spcBef>
                        <a:spcAft>
                          <a:spcPts val="0"/>
                        </a:spcAft>
                        <a:buClr>
                          <a:schemeClr val="accent2"/>
                        </a:buClr>
                        <a:buSzTx/>
                        <a:buFont typeface="Wingdings" pitchFamily="2" charset="2"/>
                        <a:buNone/>
                        <a:tabLst/>
                      </a:pPr>
                      <a:r>
                        <a:rPr kumimoji="0" lang="en-US" sz="1400" b="0" i="0" u="none" strike="noStrike" cap="none" normalizeH="0" baseline="0" dirty="0">
                          <a:ln>
                            <a:noFill/>
                          </a:ln>
                          <a:solidFill>
                            <a:schemeClr val="bg2">
                              <a:lumMod val="10000"/>
                            </a:schemeClr>
                          </a:solidFill>
                          <a:effectLst/>
                          <a:latin typeface="Calibri" panose="020F0502020204030204" pitchFamily="34" charset="0"/>
                          <a:cs typeface="Calibri" panose="020F0502020204030204" pitchFamily="34" charset="0"/>
                        </a:rPr>
                        <a:t>8</a:t>
                      </a:r>
                    </a:p>
                  </a:txBody>
                  <a:tcPr marL="121881" marR="121881" marT="45732" marB="45732" anchor="ctr" horzOverflow="overflow">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ts val="0"/>
                        </a:spcBef>
                        <a:spcAft>
                          <a:spcPts val="0"/>
                        </a:spcAft>
                        <a:buClr>
                          <a:schemeClr val="accent2"/>
                        </a:buClr>
                        <a:buSzTx/>
                        <a:buFont typeface="Wingdings" pitchFamily="2" charset="2"/>
                        <a:buNone/>
                        <a:tabLst/>
                      </a:pPr>
                      <a:r>
                        <a:rPr kumimoji="0" lang="en-US" sz="1400" b="0" i="0" u="none" strike="noStrike" cap="none" normalizeH="0" baseline="0" dirty="0">
                          <a:ln>
                            <a:noFill/>
                          </a:ln>
                          <a:solidFill>
                            <a:schemeClr val="bg2">
                              <a:lumMod val="10000"/>
                            </a:schemeClr>
                          </a:solidFill>
                          <a:effectLst/>
                          <a:latin typeface="Calibri" panose="020F0502020204030204" pitchFamily="34" charset="0"/>
                          <a:cs typeface="Calibri" panose="020F0502020204030204" pitchFamily="34" charset="0"/>
                        </a:rPr>
                        <a:t>--</a:t>
                      </a:r>
                    </a:p>
                  </a:txBody>
                  <a:tcPr marL="121881" marR="121881" marT="45732" marB="45732" anchor="ctr" horzOverflow="overflow">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ts val="0"/>
                        </a:spcBef>
                        <a:spcAft>
                          <a:spcPts val="0"/>
                        </a:spcAft>
                        <a:buClr>
                          <a:schemeClr val="accent2"/>
                        </a:buClr>
                        <a:buSzTx/>
                        <a:buFont typeface="Wingdings" pitchFamily="2" charset="2"/>
                        <a:buNone/>
                        <a:tabLst/>
                      </a:pPr>
                      <a:r>
                        <a:rPr kumimoji="0" lang="en-US" sz="1400" b="0" i="0" u="none" strike="noStrike" cap="none" normalizeH="0" baseline="0" dirty="0">
                          <a:ln>
                            <a:noFill/>
                          </a:ln>
                          <a:solidFill>
                            <a:schemeClr val="bg2">
                              <a:lumMod val="10000"/>
                            </a:schemeClr>
                          </a:solidFill>
                          <a:effectLst/>
                          <a:latin typeface="Calibri" panose="020F0502020204030204" pitchFamily="34" charset="0"/>
                          <a:cs typeface="Calibri" panose="020F0502020204030204" pitchFamily="34" charset="0"/>
                        </a:rPr>
                        <a:t>--</a:t>
                      </a:r>
                    </a:p>
                  </a:txBody>
                  <a:tcPr marL="121881" marR="121881" marT="45732" marB="45732"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ts val="0"/>
                        </a:spcBef>
                        <a:spcAft>
                          <a:spcPts val="0"/>
                        </a:spcAft>
                        <a:buClr>
                          <a:schemeClr val="accent2"/>
                        </a:buClr>
                        <a:buSzTx/>
                        <a:buFont typeface="Wingdings" pitchFamily="2" charset="2"/>
                        <a:buNone/>
                        <a:tabLst/>
                      </a:pPr>
                      <a:r>
                        <a:rPr kumimoji="0" lang="en-US" sz="1400" b="0" i="0" u="none" strike="noStrike" cap="none" normalizeH="0" baseline="0" dirty="0">
                          <a:ln>
                            <a:noFill/>
                          </a:ln>
                          <a:solidFill>
                            <a:schemeClr val="bg2">
                              <a:lumMod val="10000"/>
                            </a:schemeClr>
                          </a:solidFill>
                          <a:effectLst/>
                          <a:latin typeface="Calibri" panose="020F0502020204030204" pitchFamily="34" charset="0"/>
                          <a:cs typeface="Calibri" panose="020F0502020204030204" pitchFamily="34" charset="0"/>
                        </a:rPr>
                        <a:t>--</a:t>
                      </a:r>
                    </a:p>
                  </a:txBody>
                  <a:tcPr marL="121881" marR="121881" marT="45732" marB="45732"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ts val="0"/>
                        </a:spcBef>
                        <a:spcAft>
                          <a:spcPts val="0"/>
                        </a:spcAft>
                        <a:buClr>
                          <a:schemeClr val="accent2"/>
                        </a:buClr>
                        <a:buSzTx/>
                        <a:buFont typeface="Wingdings" pitchFamily="2" charset="2"/>
                        <a:buNone/>
                        <a:tabLst/>
                      </a:pPr>
                      <a:r>
                        <a:rPr kumimoji="0" lang="en-US" sz="1400" b="0" i="0" u="none" strike="noStrike" cap="none" normalizeH="0" baseline="0" dirty="0">
                          <a:ln>
                            <a:noFill/>
                          </a:ln>
                          <a:solidFill>
                            <a:schemeClr val="bg2">
                              <a:lumMod val="10000"/>
                            </a:schemeClr>
                          </a:solidFill>
                          <a:effectLst/>
                          <a:latin typeface="Calibri" panose="020F0502020204030204" pitchFamily="34" charset="0"/>
                          <a:cs typeface="Calibri" panose="020F0502020204030204" pitchFamily="34" charset="0"/>
                        </a:rPr>
                        <a:t>--</a:t>
                      </a:r>
                    </a:p>
                  </a:txBody>
                  <a:tcPr marL="121881" marR="121881" marT="45732" marB="45732" anchor="ctr" horzOverflow="overflow">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algn="ctr"/>
                      <a:r>
                        <a:rPr lang="en-US" sz="1400" baseline="0" dirty="0">
                          <a:solidFill>
                            <a:schemeClr val="bg1"/>
                          </a:solidFill>
                          <a:latin typeface="Calibri" panose="020F0502020204030204" pitchFamily="34" charset="0"/>
                          <a:cs typeface="Calibri" panose="020F0502020204030204" pitchFamily="34" charset="0"/>
                        </a:rPr>
                        <a:t>24</a:t>
                      </a:r>
                    </a:p>
                  </a:txBody>
                  <a:tcPr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algn="ctr"/>
                      <a:r>
                        <a:rPr lang="en-US" sz="1400" baseline="0" dirty="0">
                          <a:solidFill>
                            <a:schemeClr val="bg1"/>
                          </a:solidFill>
                          <a:latin typeface="Calibri" panose="020F0502020204030204" pitchFamily="34" charset="0"/>
                          <a:cs typeface="Calibri" panose="020F0502020204030204" pitchFamily="34" charset="0"/>
                        </a:rPr>
                        <a:t>5</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algn="ctr"/>
                      <a:r>
                        <a:rPr lang="en-US" sz="1400" baseline="0" dirty="0">
                          <a:solidFill>
                            <a:schemeClr val="bg1"/>
                          </a:solidFill>
                          <a:latin typeface="Calibri" panose="020F0502020204030204" pitchFamily="34" charset="0"/>
                          <a:cs typeface="Calibri" panose="020F0502020204030204" pitchFamily="34" charset="0"/>
                        </a:rPr>
                        <a:t>13</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algn="ctr"/>
                      <a:r>
                        <a:rPr lang="en-US" sz="1400" baseline="0" dirty="0">
                          <a:solidFill>
                            <a:schemeClr val="bg1"/>
                          </a:solidFill>
                          <a:latin typeface="Calibri" panose="020F0502020204030204" pitchFamily="34" charset="0"/>
                          <a:cs typeface="Calibri" panose="020F0502020204030204" pitchFamily="34" charset="0"/>
                        </a:rPr>
                        <a:t>3</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extLst>
                  <a:ext uri="{0D108BD9-81ED-4DB2-BD59-A6C34878D82A}">
                    <a16:rowId xmlns:a16="http://schemas.microsoft.com/office/drawing/2014/main" val="1231338561"/>
                  </a:ext>
                </a:extLst>
              </a:tr>
              <a:tr h="239246">
                <a:tc>
                  <a:txBody>
                    <a:bodyPr/>
                    <a:lstStyle/>
                    <a:p>
                      <a:pPr marL="0" marR="0" lvl="0" indent="0" algn="l" defTabSz="914400" rtl="0" eaLnBrk="1" fontAlgn="base" latinLnBrk="0" hangingPunct="1">
                        <a:lnSpc>
                          <a:spcPct val="100000"/>
                        </a:lnSpc>
                        <a:spcBef>
                          <a:spcPct val="0"/>
                        </a:spcBef>
                        <a:spcAft>
                          <a:spcPts val="0"/>
                        </a:spcAft>
                        <a:buClrTx/>
                        <a:buSzTx/>
                        <a:buFontTx/>
                        <a:buNone/>
                        <a:tabLst/>
                        <a:defRPr/>
                      </a:pPr>
                      <a:r>
                        <a:rPr lang="en-US" sz="1400" baseline="0" dirty="0">
                          <a:solidFill>
                            <a:schemeClr val="bg1"/>
                          </a:solidFill>
                          <a:latin typeface="Calibri" panose="020F0502020204030204" pitchFamily="34" charset="0"/>
                          <a:cs typeface="Calibri" panose="020F0502020204030204" pitchFamily="34" charset="0"/>
                        </a:rPr>
                        <a:t>Proteinuria</a:t>
                      </a:r>
                    </a:p>
                  </a:txBody>
                  <a:tcPr marL="121881" marR="121881" marT="45732" marB="45732"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ts val="0"/>
                        </a:spcBef>
                        <a:spcAft>
                          <a:spcPts val="0"/>
                        </a:spcAft>
                        <a:buClr>
                          <a:schemeClr val="accent2"/>
                        </a:buClr>
                        <a:buSzTx/>
                        <a:buFont typeface="Wingdings" pitchFamily="2" charset="2"/>
                        <a:buNone/>
                        <a:tabLst/>
                      </a:pPr>
                      <a:r>
                        <a:rPr kumimoji="0" lang="en-US" sz="1400" b="0" i="0" u="none" strike="noStrike" cap="none" normalizeH="0" baseline="0" dirty="0">
                          <a:ln>
                            <a:noFill/>
                          </a:ln>
                          <a:solidFill>
                            <a:schemeClr val="bg2">
                              <a:lumMod val="10000"/>
                            </a:schemeClr>
                          </a:solidFill>
                          <a:effectLst/>
                          <a:latin typeface="Calibri" panose="020F0502020204030204" pitchFamily="34" charset="0"/>
                          <a:cs typeface="Calibri" panose="020F0502020204030204" pitchFamily="34" charset="0"/>
                        </a:rPr>
                        <a:t>--</a:t>
                      </a:r>
                    </a:p>
                  </a:txBody>
                  <a:tcPr marL="121881" marR="121881" marT="45732" marB="45732"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ts val="0"/>
                        </a:spcBef>
                        <a:spcAft>
                          <a:spcPts val="0"/>
                        </a:spcAft>
                        <a:buClr>
                          <a:schemeClr val="accent2"/>
                        </a:buClr>
                        <a:buSzTx/>
                        <a:buFont typeface="Wingdings" pitchFamily="2" charset="2"/>
                        <a:buNone/>
                        <a:tabLst/>
                      </a:pPr>
                      <a:r>
                        <a:rPr kumimoji="0" lang="en-US" sz="1400" b="0" i="0" u="none" strike="noStrike" cap="none" normalizeH="0" baseline="0" dirty="0">
                          <a:ln>
                            <a:noFill/>
                          </a:ln>
                          <a:solidFill>
                            <a:schemeClr val="bg2">
                              <a:lumMod val="10000"/>
                            </a:schemeClr>
                          </a:solidFill>
                          <a:effectLst/>
                          <a:latin typeface="Calibri" panose="020F0502020204030204" pitchFamily="34" charset="0"/>
                          <a:cs typeface="Calibri" panose="020F0502020204030204" pitchFamily="34" charset="0"/>
                        </a:rPr>
                        <a:t>--</a:t>
                      </a:r>
                    </a:p>
                  </a:txBody>
                  <a:tcPr marL="121881" marR="121881" marT="45732" marB="45732"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ts val="0"/>
                        </a:spcBef>
                        <a:spcAft>
                          <a:spcPts val="0"/>
                        </a:spcAft>
                        <a:buClr>
                          <a:schemeClr val="accent2"/>
                        </a:buClr>
                        <a:buSzTx/>
                        <a:buFont typeface="Wingdings" pitchFamily="2" charset="2"/>
                        <a:buNone/>
                        <a:tabLst/>
                      </a:pPr>
                      <a:r>
                        <a:rPr kumimoji="0" lang="en-US" sz="1400" b="0" i="0" u="none" strike="noStrike" cap="none" normalizeH="0" baseline="0" dirty="0">
                          <a:ln>
                            <a:noFill/>
                          </a:ln>
                          <a:solidFill>
                            <a:schemeClr val="bg2">
                              <a:lumMod val="10000"/>
                            </a:schemeClr>
                          </a:solidFill>
                          <a:effectLst/>
                          <a:latin typeface="Calibri" panose="020F0502020204030204" pitchFamily="34" charset="0"/>
                          <a:cs typeface="Calibri" panose="020F0502020204030204" pitchFamily="34" charset="0"/>
                        </a:rPr>
                        <a:t>--</a:t>
                      </a:r>
                    </a:p>
                  </a:txBody>
                  <a:tcPr marL="121881" marR="121881" marT="45732" marB="45732"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ts val="0"/>
                        </a:spcBef>
                        <a:spcAft>
                          <a:spcPts val="0"/>
                        </a:spcAft>
                        <a:buClr>
                          <a:schemeClr val="accent2"/>
                        </a:buClr>
                        <a:buSzTx/>
                        <a:buFont typeface="Wingdings" pitchFamily="2" charset="2"/>
                        <a:buNone/>
                        <a:tabLst/>
                      </a:pPr>
                      <a:r>
                        <a:rPr kumimoji="0" lang="en-US" sz="1400" b="0" i="0" u="none" strike="noStrike" cap="none" normalizeH="0" baseline="0" dirty="0">
                          <a:ln>
                            <a:noFill/>
                          </a:ln>
                          <a:solidFill>
                            <a:schemeClr val="bg2">
                              <a:lumMod val="10000"/>
                            </a:schemeClr>
                          </a:solidFill>
                          <a:effectLst/>
                          <a:latin typeface="Calibri" panose="020F0502020204030204" pitchFamily="34" charset="0"/>
                          <a:cs typeface="Calibri" panose="020F0502020204030204" pitchFamily="34" charset="0"/>
                        </a:rPr>
                        <a:t>--</a:t>
                      </a:r>
                    </a:p>
                  </a:txBody>
                  <a:tcPr marL="121881" marR="121881" marT="45732" marB="45732" anchor="ctr" horzOverflow="overflow">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ts val="0"/>
                        </a:spcBef>
                        <a:spcAft>
                          <a:spcPts val="0"/>
                        </a:spcAft>
                        <a:buClr>
                          <a:schemeClr val="accent2"/>
                        </a:buClr>
                        <a:buSzTx/>
                        <a:buFont typeface="Wingdings" pitchFamily="2" charset="2"/>
                        <a:buNone/>
                        <a:tabLst/>
                      </a:pPr>
                      <a:r>
                        <a:rPr kumimoji="0" lang="en-US" sz="1400" b="0" i="0" u="none" strike="noStrike" cap="none" normalizeH="0" baseline="0" dirty="0">
                          <a:ln>
                            <a:noFill/>
                          </a:ln>
                          <a:solidFill>
                            <a:schemeClr val="bg2">
                              <a:lumMod val="10000"/>
                            </a:schemeClr>
                          </a:solidFill>
                          <a:effectLst/>
                          <a:latin typeface="Calibri" panose="020F0502020204030204" pitchFamily="34" charset="0"/>
                          <a:cs typeface="Calibri" panose="020F0502020204030204" pitchFamily="34" charset="0"/>
                        </a:rPr>
                        <a:t>--</a:t>
                      </a:r>
                    </a:p>
                  </a:txBody>
                  <a:tcPr marL="121881" marR="121881" marT="45732" marB="45732" anchor="ctr" horzOverflow="overflow">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ts val="0"/>
                        </a:spcBef>
                        <a:spcAft>
                          <a:spcPts val="0"/>
                        </a:spcAft>
                        <a:buClr>
                          <a:schemeClr val="accent2"/>
                        </a:buClr>
                        <a:buSzTx/>
                        <a:buFont typeface="Wingdings" pitchFamily="2" charset="2"/>
                        <a:buNone/>
                        <a:tabLst/>
                      </a:pPr>
                      <a:r>
                        <a:rPr kumimoji="0" lang="en-US" sz="1400" b="0" i="0" u="none" strike="noStrike" cap="none" normalizeH="0" baseline="0" dirty="0">
                          <a:ln>
                            <a:noFill/>
                          </a:ln>
                          <a:solidFill>
                            <a:schemeClr val="bg2">
                              <a:lumMod val="10000"/>
                            </a:schemeClr>
                          </a:solidFill>
                          <a:effectLst/>
                          <a:latin typeface="Calibri" panose="020F0502020204030204" pitchFamily="34" charset="0"/>
                          <a:cs typeface="Calibri" panose="020F0502020204030204" pitchFamily="34" charset="0"/>
                        </a:rPr>
                        <a:t>--</a:t>
                      </a:r>
                    </a:p>
                  </a:txBody>
                  <a:tcPr marL="121881" marR="121881" marT="45732" marB="45732"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ts val="0"/>
                        </a:spcBef>
                        <a:spcAft>
                          <a:spcPts val="0"/>
                        </a:spcAft>
                        <a:buClr>
                          <a:schemeClr val="accent2"/>
                        </a:buClr>
                        <a:buSzTx/>
                        <a:buFont typeface="Wingdings" pitchFamily="2" charset="2"/>
                        <a:buNone/>
                        <a:tabLst/>
                      </a:pPr>
                      <a:r>
                        <a:rPr kumimoji="0" lang="en-US" sz="1400" b="0" i="0" u="none" strike="noStrike" cap="none" normalizeH="0" baseline="0" dirty="0">
                          <a:ln>
                            <a:noFill/>
                          </a:ln>
                          <a:solidFill>
                            <a:schemeClr val="bg2">
                              <a:lumMod val="10000"/>
                            </a:schemeClr>
                          </a:solidFill>
                          <a:effectLst/>
                          <a:latin typeface="Calibri" panose="020F0502020204030204" pitchFamily="34" charset="0"/>
                          <a:cs typeface="Calibri" panose="020F0502020204030204" pitchFamily="34" charset="0"/>
                        </a:rPr>
                        <a:t>--</a:t>
                      </a:r>
                    </a:p>
                  </a:txBody>
                  <a:tcPr marL="121881" marR="121881" marT="45732" marB="45732"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ts val="0"/>
                        </a:spcBef>
                        <a:spcAft>
                          <a:spcPts val="0"/>
                        </a:spcAft>
                        <a:buClr>
                          <a:schemeClr val="accent2"/>
                        </a:buClr>
                        <a:buSzTx/>
                        <a:buFont typeface="Wingdings" pitchFamily="2" charset="2"/>
                        <a:buNone/>
                        <a:tabLst/>
                      </a:pPr>
                      <a:r>
                        <a:rPr kumimoji="0" lang="en-US" sz="1400" b="0" i="0" u="none" strike="noStrike" cap="none" normalizeH="0" baseline="0" dirty="0">
                          <a:ln>
                            <a:noFill/>
                          </a:ln>
                          <a:solidFill>
                            <a:schemeClr val="bg2">
                              <a:lumMod val="10000"/>
                            </a:schemeClr>
                          </a:solidFill>
                          <a:effectLst/>
                          <a:latin typeface="Calibri" panose="020F0502020204030204" pitchFamily="34" charset="0"/>
                          <a:cs typeface="Calibri" panose="020F0502020204030204" pitchFamily="34" charset="0"/>
                        </a:rPr>
                        <a:t>--</a:t>
                      </a:r>
                    </a:p>
                  </a:txBody>
                  <a:tcPr marL="121881" marR="121881" marT="45732" marB="45732" anchor="ctr" horzOverflow="overflow">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algn="ctr"/>
                      <a:r>
                        <a:rPr lang="en-US" sz="1400" baseline="0" dirty="0">
                          <a:solidFill>
                            <a:schemeClr val="bg1"/>
                          </a:solidFill>
                          <a:latin typeface="Calibri" panose="020F0502020204030204" pitchFamily="34" charset="0"/>
                          <a:cs typeface="Calibri" panose="020F0502020204030204" pitchFamily="34" charset="0"/>
                        </a:rPr>
                        <a:t>20</a:t>
                      </a:r>
                    </a:p>
                  </a:txBody>
                  <a:tcPr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algn="ctr"/>
                      <a:r>
                        <a:rPr lang="en-US" sz="1400" baseline="0" dirty="0">
                          <a:solidFill>
                            <a:schemeClr val="bg1"/>
                          </a:solidFill>
                          <a:latin typeface="Calibri" panose="020F0502020204030204" pitchFamily="34" charset="0"/>
                          <a:cs typeface="Calibri" panose="020F0502020204030204" pitchFamily="34" charset="0"/>
                        </a:rPr>
                        <a:t>2</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algn="ctr"/>
                      <a:r>
                        <a:rPr lang="en-US" sz="1400" baseline="0" dirty="0">
                          <a:solidFill>
                            <a:schemeClr val="bg1"/>
                          </a:solidFill>
                          <a:latin typeface="Calibri" panose="020F0502020204030204" pitchFamily="34" charset="0"/>
                          <a:cs typeface="Calibri" panose="020F0502020204030204" pitchFamily="34" charset="0"/>
                        </a:rPr>
                        <a:t>4</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algn="ctr"/>
                      <a:r>
                        <a:rPr lang="en-US" sz="1400" baseline="0" dirty="0">
                          <a:solidFill>
                            <a:schemeClr val="bg1"/>
                          </a:solidFill>
                          <a:latin typeface="Calibri" panose="020F0502020204030204" pitchFamily="34" charset="0"/>
                          <a:cs typeface="Calibri" panose="020F0502020204030204" pitchFamily="34" charset="0"/>
                        </a:rPr>
                        <a:t>0</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extLst>
                  <a:ext uri="{0D108BD9-81ED-4DB2-BD59-A6C34878D82A}">
                    <a16:rowId xmlns:a16="http://schemas.microsoft.com/office/drawing/2014/main" val="3695381248"/>
                  </a:ext>
                </a:extLst>
              </a:tr>
            </a:tbl>
          </a:graphicData>
        </a:graphic>
      </p:graphicFrame>
      <p:sp>
        <p:nvSpPr>
          <p:cNvPr id="12" name="Rectangle 2"/>
          <p:cNvSpPr>
            <a:spLocks noGrp="1" noChangeArrowheads="1"/>
          </p:cNvSpPr>
          <p:nvPr>
            <p:ph type="title"/>
          </p:nvPr>
        </p:nvSpPr>
        <p:spPr/>
        <p:txBody>
          <a:bodyPr/>
          <a:lstStyle/>
          <a:p>
            <a:r>
              <a:rPr lang="en-US" dirty="0"/>
              <a:t>VEGF-Targeted Therapies</a:t>
            </a:r>
            <a:r>
              <a:rPr lang="de-DE" dirty="0"/>
              <a:t>: Select Treatment-Emergent AEs in Phase III Trials</a:t>
            </a:r>
            <a:endParaRPr lang="en-US" altLang="en-US" dirty="0"/>
          </a:p>
        </p:txBody>
      </p:sp>
      <p:sp>
        <p:nvSpPr>
          <p:cNvPr id="4" name="Text Box 15">
            <a:extLst>
              <a:ext uri="{FF2B5EF4-FFF2-40B4-BE49-F238E27FC236}">
                <a16:creationId xmlns:a16="http://schemas.microsoft.com/office/drawing/2014/main" id="{127D1E27-733A-4FC2-B960-733778B48766}"/>
              </a:ext>
            </a:extLst>
          </p:cNvPr>
          <p:cNvSpPr txBox="1">
            <a:spLocks noChangeArrowheads="1"/>
          </p:cNvSpPr>
          <p:nvPr/>
        </p:nvSpPr>
        <p:spPr bwMode="auto">
          <a:xfrm>
            <a:off x="412751" y="6404507"/>
            <a:ext cx="6114173" cy="276999"/>
          </a:xfrm>
          <a:prstGeom prst="rect">
            <a:avLst/>
          </a:prstGeom>
          <a:noFill/>
          <a:ln>
            <a:noFill/>
          </a:ln>
        </p:spPr>
        <p:txBody>
          <a:bodyPr wrap="square" anchor="b">
            <a:spAutoFit/>
          </a:bodyPr>
          <a:lstStyle>
            <a:lvl1pPr>
              <a:defRPr b="1">
                <a:solidFill>
                  <a:schemeClr val="tx1"/>
                </a:solidFill>
                <a:latin typeface="Arial" charset="0"/>
              </a:defRPr>
            </a:lvl1pPr>
            <a:lvl2pPr marL="742950" indent="-285750">
              <a:defRPr b="1">
                <a:solidFill>
                  <a:schemeClr val="tx1"/>
                </a:solidFill>
                <a:latin typeface="Arial" charset="0"/>
              </a:defRPr>
            </a:lvl2pPr>
            <a:lvl3pPr marL="1143000" indent="-228600">
              <a:defRPr b="1">
                <a:solidFill>
                  <a:schemeClr val="tx1"/>
                </a:solidFill>
                <a:latin typeface="Arial" charset="0"/>
              </a:defRPr>
            </a:lvl3pPr>
            <a:lvl4pPr marL="1600200" indent="-228600">
              <a:defRPr b="1">
                <a:solidFill>
                  <a:schemeClr val="tx1"/>
                </a:solidFill>
                <a:latin typeface="Arial" charset="0"/>
              </a:defRPr>
            </a:lvl4pPr>
            <a:lvl5pPr marL="2057400" indent="-22860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marL="0" marR="0" lvl="0" indent="0" algn="l" defTabSz="914400" rtl="0" eaLnBrk="0" fontAlgn="base" latinLnBrk="0" hangingPunct="0">
              <a:lnSpc>
                <a:spcPct val="100000"/>
              </a:lnSpc>
              <a:spcBef>
                <a:spcPct val="50000"/>
              </a:spcBef>
              <a:spcAft>
                <a:spcPct val="0"/>
              </a:spcAft>
              <a:buClrTx/>
              <a:buSzTx/>
              <a:buFontTx/>
              <a:buNone/>
              <a:tabLst/>
              <a:defRPr/>
            </a:pPr>
            <a:r>
              <a:rPr kumimoji="0" lang="en-US" altLang="en-US" sz="1200" b="0" i="0" u="none" strike="noStrike" kern="1200" cap="none" spc="0" normalizeH="0" baseline="0" noProof="0" dirty="0">
                <a:ln>
                  <a:noFill/>
                </a:ln>
                <a:solidFill>
                  <a:srgbClr val="455560"/>
                </a:solidFill>
                <a:effectLst/>
                <a:uLnTx/>
                <a:uFillTx/>
                <a:latin typeface="Calibri" panose="020F0502020204030204" pitchFamily="34" charset="0"/>
                <a:ea typeface="ＭＳ Ｐゴシック" charset="-128"/>
                <a:cs typeface="Arial" charset="0"/>
              </a:rPr>
              <a:t>Bruix. Lancet. 2017;389:56. Abou-Alfa. NEJM. 2018;379:54. Zhu. Lancet Oncol. 2019;20:282.</a:t>
            </a:r>
          </a:p>
        </p:txBody>
      </p:sp>
      <p:sp>
        <p:nvSpPr>
          <p:cNvPr id="6" name="TextBox 5">
            <a:extLst>
              <a:ext uri="{FF2B5EF4-FFF2-40B4-BE49-F238E27FC236}">
                <a16:creationId xmlns:a16="http://schemas.microsoft.com/office/drawing/2014/main" id="{8E5F54B5-D7D5-4456-9D18-AF363E5B70E2}"/>
              </a:ext>
            </a:extLst>
          </p:cNvPr>
          <p:cNvSpPr txBox="1"/>
          <p:nvPr/>
        </p:nvSpPr>
        <p:spPr>
          <a:xfrm>
            <a:off x="2357264" y="6202808"/>
            <a:ext cx="7340792" cy="307777"/>
          </a:xfrm>
          <a:prstGeom prst="rect">
            <a:avLst/>
          </a:prstGeom>
          <a:noFill/>
        </p:spPr>
        <p:txBody>
          <a:bodyPr wrap="none" rtlCol="0">
            <a:spAutoFit/>
          </a:bodyPr>
          <a:lstStyle/>
          <a:p>
            <a:pPr marL="0" marR="0" lvl="0" indent="0" algn="l" defTabSz="609493" rtl="0" eaLnBrk="1" fontAlgn="base" latinLnBrk="0" hangingPunct="1">
              <a:lnSpc>
                <a:spcPct val="100000"/>
              </a:lnSpc>
              <a:spcBef>
                <a:spcPct val="0"/>
              </a:spcBef>
              <a:spcAft>
                <a:spcPct val="0"/>
              </a:spcAft>
              <a:buClrTx/>
              <a:buSzTx/>
              <a:buFontTx/>
              <a:buNone/>
              <a:tabLst/>
              <a:defRPr/>
            </a:pPr>
            <a:r>
              <a:rPr kumimoji="0" lang="fr-FR" sz="1400" b="0" i="0" u="none" strike="noStrike" kern="1200" cap="none" spc="0" normalizeH="0" baseline="0" noProof="0" dirty="0">
                <a:ln>
                  <a:noFill/>
                </a:ln>
                <a:solidFill>
                  <a:srgbClr val="000000"/>
                </a:solidFill>
                <a:effectLst/>
                <a:uLnTx/>
                <a:uFillTx/>
                <a:latin typeface="Calibri" panose="020F0502020204030204" pitchFamily="34" charset="0"/>
                <a:ea typeface="ＭＳ Ｐゴシック" charset="0"/>
                <a:cs typeface="Calibri" panose="020F0502020204030204" pitchFamily="34" charset="0"/>
              </a:rPr>
              <a:t>TEAEs occurring in ≥20% of patients in one treatment group, with ≥10% difference from placebo. </a:t>
            </a:r>
          </a:p>
        </p:txBody>
      </p:sp>
    </p:spTree>
    <p:extLst>
      <p:ext uri="{BB962C8B-B14F-4D97-AF65-F5344CB8AC3E}">
        <p14:creationId xmlns:p14="http://schemas.microsoft.com/office/powerpoint/2010/main" val="269088546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B668B9EB-FF95-3E4C-93BD-8F45A833903E}"/>
              </a:ext>
            </a:extLst>
          </p:cNvPr>
          <p:cNvSpPr>
            <a:spLocks noGrp="1"/>
          </p:cNvSpPr>
          <p:nvPr>
            <p:ph type="title"/>
          </p:nvPr>
        </p:nvSpPr>
        <p:spPr/>
        <p:txBody>
          <a:bodyPr/>
          <a:lstStyle/>
          <a:p>
            <a:r>
              <a:rPr lang="en-US" dirty="0"/>
              <a:t>CheckMate 040: </a:t>
            </a:r>
            <a:br>
              <a:rPr lang="en-US" dirty="0"/>
            </a:br>
            <a:r>
              <a:rPr lang="en-US" dirty="0"/>
              <a:t>Nivolumab + Ipilimumab for Advanced HCC </a:t>
            </a:r>
          </a:p>
        </p:txBody>
      </p:sp>
      <p:sp>
        <p:nvSpPr>
          <p:cNvPr id="5" name="Content Placeholder 4">
            <a:extLst>
              <a:ext uri="{FF2B5EF4-FFF2-40B4-BE49-F238E27FC236}">
                <a16:creationId xmlns:a16="http://schemas.microsoft.com/office/drawing/2014/main" id="{E9E78847-23C1-4DBA-9A31-012C4B8C696D}"/>
              </a:ext>
            </a:extLst>
          </p:cNvPr>
          <p:cNvSpPr>
            <a:spLocks noGrp="1"/>
          </p:cNvSpPr>
          <p:nvPr>
            <p:ph idx="1"/>
          </p:nvPr>
        </p:nvSpPr>
        <p:spPr>
          <a:xfrm>
            <a:off x="604675" y="1513047"/>
            <a:ext cx="10877529" cy="698686"/>
          </a:xfrm>
        </p:spPr>
        <p:txBody>
          <a:bodyPr>
            <a:noAutofit/>
          </a:bodyPr>
          <a:lstStyle/>
          <a:p>
            <a:pPr>
              <a:spcAft>
                <a:spcPts val="500"/>
              </a:spcAft>
            </a:pPr>
            <a:r>
              <a:rPr lang="en-GB" altLang="en-US" sz="2000" kern="1200" dirty="0">
                <a:solidFill>
                  <a:srgbClr val="000000"/>
                </a:solidFill>
                <a:ea typeface="MS PGothic" pitchFamily="34" charset="-128"/>
                <a:cs typeface="Arial" panose="020B0604020202020204" pitchFamily="34" charset="0"/>
              </a:rPr>
              <a:t>Open-label p</a:t>
            </a:r>
            <a:r>
              <a:rPr kumimoji="0" lang="en-GB" altLang="en-US" sz="2000" b="0" i="0" u="none" strike="noStrike" kern="1200" cap="none" spc="0" normalizeH="0" baseline="0" noProof="0" dirty="0">
                <a:ln>
                  <a:noFill/>
                </a:ln>
                <a:solidFill>
                  <a:srgbClr val="000000"/>
                </a:solidFill>
                <a:effectLst/>
                <a:uLnTx/>
                <a:uFillTx/>
                <a:ea typeface="MS PGothic" pitchFamily="34" charset="-128"/>
                <a:cs typeface="Arial" panose="020B0604020202020204" pitchFamily="34" charset="0"/>
              </a:rPr>
              <a:t>hase I/II trial of 3 different dosing schemes of </a:t>
            </a:r>
            <a:r>
              <a:rPr lang="en-GB" altLang="en-US" sz="2000" kern="1200" dirty="0">
                <a:solidFill>
                  <a:srgbClr val="000000"/>
                </a:solidFill>
                <a:ea typeface="MS PGothic" pitchFamily="34" charset="-128"/>
                <a:cs typeface="Arial" panose="020B0604020202020204" pitchFamily="34" charset="0"/>
              </a:rPr>
              <a:t>n</a:t>
            </a:r>
            <a:r>
              <a:rPr kumimoji="0" lang="en-GB" altLang="en-US" sz="2000" i="0" u="none" strike="noStrike" kern="1200" cap="none" spc="0" normalizeH="0" baseline="0" noProof="0" dirty="0">
                <a:ln>
                  <a:noFill/>
                </a:ln>
                <a:solidFill>
                  <a:srgbClr val="000000"/>
                </a:solidFill>
                <a:effectLst/>
                <a:uLnTx/>
                <a:uFillTx/>
                <a:ea typeface="MS PGothic" pitchFamily="34" charset="-128"/>
                <a:cs typeface="Arial" panose="020B0604020202020204" pitchFamily="34" charset="0"/>
              </a:rPr>
              <a:t>ivolumab + ipilimumab </a:t>
            </a:r>
            <a:r>
              <a:rPr kumimoji="0" lang="en-GB" altLang="en-US" sz="2000" b="0" i="0" u="none" strike="noStrike" kern="1200" cap="none" spc="0" normalizeH="0" baseline="0" noProof="0" dirty="0">
                <a:ln>
                  <a:noFill/>
                </a:ln>
                <a:solidFill>
                  <a:srgbClr val="000000"/>
                </a:solidFill>
                <a:effectLst/>
                <a:uLnTx/>
                <a:uFillTx/>
                <a:ea typeface="MS PGothic" pitchFamily="34" charset="-128"/>
                <a:cs typeface="Arial" panose="020B0604020202020204" pitchFamily="34" charset="0"/>
              </a:rPr>
              <a:t>for patients with advanced HCC and </a:t>
            </a:r>
            <a:r>
              <a:rPr kumimoji="0" lang="en-GB" altLang="en-US" sz="2000" b="0" i="1" u="none" strike="noStrike" kern="1200" cap="none" spc="0" normalizeH="0" baseline="0" noProof="0" dirty="0">
                <a:ln>
                  <a:noFill/>
                </a:ln>
                <a:solidFill>
                  <a:srgbClr val="000000"/>
                </a:solidFill>
                <a:effectLst/>
                <a:uLnTx/>
                <a:uFillTx/>
                <a:ea typeface="MS PGothic" pitchFamily="34" charset="-128"/>
                <a:cs typeface="Arial" panose="020B0604020202020204" pitchFamily="34" charset="0"/>
              </a:rPr>
              <a:t>prior sorafenib treatment</a:t>
            </a:r>
            <a:r>
              <a:rPr kumimoji="0" lang="en-GB" altLang="en-US" sz="2000" b="0" i="0" u="none" strike="noStrike" kern="1200" cap="none" spc="0" normalizeH="0" baseline="0" noProof="0" dirty="0">
                <a:ln>
                  <a:noFill/>
                </a:ln>
                <a:solidFill>
                  <a:srgbClr val="000000"/>
                </a:solidFill>
                <a:effectLst/>
                <a:uLnTx/>
                <a:uFillTx/>
                <a:ea typeface="MS PGothic" pitchFamily="34" charset="-128"/>
                <a:cs typeface="Arial" panose="020B0604020202020204" pitchFamily="34" charset="0"/>
              </a:rPr>
              <a:t>; Child-Pugh score A5-A6; ECOG PS 0/1</a:t>
            </a:r>
          </a:p>
        </p:txBody>
      </p:sp>
      <p:sp>
        <p:nvSpPr>
          <p:cNvPr id="131" name="Text Box 15">
            <a:extLst>
              <a:ext uri="{FF2B5EF4-FFF2-40B4-BE49-F238E27FC236}">
                <a16:creationId xmlns:a16="http://schemas.microsoft.com/office/drawing/2014/main" id="{A6023B3A-DA07-944F-8B5B-AD8EE04CC0FD}"/>
              </a:ext>
            </a:extLst>
          </p:cNvPr>
          <p:cNvSpPr txBox="1">
            <a:spLocks noChangeArrowheads="1"/>
          </p:cNvSpPr>
          <p:nvPr/>
        </p:nvSpPr>
        <p:spPr bwMode="auto">
          <a:xfrm>
            <a:off x="412751" y="6410687"/>
            <a:ext cx="5357017" cy="276999"/>
          </a:xfrm>
          <a:prstGeom prst="rect">
            <a:avLst/>
          </a:prstGeom>
          <a:noFill/>
          <a:ln>
            <a:noFill/>
          </a:ln>
        </p:spPr>
        <p:txBody>
          <a:bodyPr wrap="square" anchor="b">
            <a:spAutoFit/>
          </a:bodyPr>
          <a:lstStyle>
            <a:lvl1pPr>
              <a:defRPr b="1">
                <a:solidFill>
                  <a:schemeClr val="tx1"/>
                </a:solidFill>
                <a:latin typeface="Arial" charset="0"/>
              </a:defRPr>
            </a:lvl1pPr>
            <a:lvl2pPr marL="742950" indent="-285750">
              <a:defRPr b="1">
                <a:solidFill>
                  <a:schemeClr val="tx1"/>
                </a:solidFill>
                <a:latin typeface="Arial" charset="0"/>
              </a:defRPr>
            </a:lvl2pPr>
            <a:lvl3pPr marL="1143000" indent="-228600">
              <a:defRPr b="1">
                <a:solidFill>
                  <a:schemeClr val="tx1"/>
                </a:solidFill>
                <a:latin typeface="Arial" charset="0"/>
              </a:defRPr>
            </a:lvl3pPr>
            <a:lvl4pPr marL="1600200" indent="-228600">
              <a:defRPr b="1">
                <a:solidFill>
                  <a:schemeClr val="tx1"/>
                </a:solidFill>
                <a:latin typeface="Arial" charset="0"/>
              </a:defRPr>
            </a:lvl4pPr>
            <a:lvl5pPr marL="2057400" indent="-22860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200" b="0" i="0" u="none" strike="noStrike" kern="1200" cap="none" spc="-10" normalizeH="0" baseline="0" noProof="0" dirty="0">
                <a:ln>
                  <a:noFill/>
                </a:ln>
                <a:solidFill>
                  <a:srgbClr val="455560"/>
                </a:solidFill>
                <a:effectLst/>
                <a:uLnTx/>
                <a:uFillTx/>
                <a:latin typeface="Calibri" panose="020F0502020204030204" pitchFamily="34" charset="0"/>
                <a:ea typeface="MS PGothic" pitchFamily="34" charset="-128"/>
                <a:cs typeface="Arial" panose="020B0604020202020204" pitchFamily="34" charset="0"/>
              </a:rPr>
              <a:t>Yau. </a:t>
            </a:r>
            <a:r>
              <a:rPr kumimoji="0" lang="pt-BR" altLang="en-US" sz="1200" b="0" i="0" u="none" strike="noStrike" kern="1200" cap="none" spc="-10" normalizeH="0" baseline="0" noProof="0" dirty="0">
                <a:ln>
                  <a:noFill/>
                </a:ln>
                <a:solidFill>
                  <a:srgbClr val="455560"/>
                </a:solidFill>
                <a:effectLst/>
                <a:uLnTx/>
                <a:uFillTx/>
                <a:latin typeface="Calibri" panose="020F0502020204030204" pitchFamily="34" charset="0"/>
                <a:ea typeface="MS PGothic" pitchFamily="34" charset="-128"/>
                <a:cs typeface="Arial" panose="020B0604020202020204" pitchFamily="34" charset="0"/>
              </a:rPr>
              <a:t>JAMA Oncol. 2020;6:e204564. Melero. WCGI 2022. Abstr SO-12.</a:t>
            </a:r>
            <a:endParaRPr kumimoji="0" lang="en-US" altLang="en-US" sz="1200" b="0" i="0" u="none" strike="noStrike" kern="1200" cap="none" spc="-10" normalizeH="0" baseline="0" noProof="0" dirty="0">
              <a:ln>
                <a:noFill/>
              </a:ln>
              <a:solidFill>
                <a:srgbClr val="455560"/>
              </a:solidFill>
              <a:effectLst/>
              <a:uLnTx/>
              <a:uFillTx/>
              <a:latin typeface="Calibri" panose="020F0502020204030204" pitchFamily="34" charset="0"/>
              <a:ea typeface="MS PGothic" pitchFamily="34" charset="-128"/>
              <a:cs typeface="Arial" panose="020B0604020202020204" pitchFamily="34" charset="0"/>
            </a:endParaRPr>
          </a:p>
        </p:txBody>
      </p:sp>
      <p:graphicFrame>
        <p:nvGraphicFramePr>
          <p:cNvPr id="2" name="Table 6">
            <a:extLst>
              <a:ext uri="{FF2B5EF4-FFF2-40B4-BE49-F238E27FC236}">
                <a16:creationId xmlns:a16="http://schemas.microsoft.com/office/drawing/2014/main" id="{43B7924C-23A5-485E-9B8B-8A5D322612BE}"/>
              </a:ext>
            </a:extLst>
          </p:cNvPr>
          <p:cNvGraphicFramePr>
            <a:graphicFrameLocks noGrp="1"/>
          </p:cNvGraphicFramePr>
          <p:nvPr>
            <p:extLst>
              <p:ext uri="{D42A27DB-BD31-4B8C-83A1-F6EECF244321}">
                <p14:modId xmlns:p14="http://schemas.microsoft.com/office/powerpoint/2010/main" val="637589769"/>
              </p:ext>
            </p:extLst>
          </p:nvPr>
        </p:nvGraphicFramePr>
        <p:xfrm>
          <a:off x="702349" y="2524900"/>
          <a:ext cx="5468856" cy="2618950"/>
        </p:xfrm>
        <a:graphic>
          <a:graphicData uri="http://schemas.openxmlformats.org/drawingml/2006/table">
            <a:tbl>
              <a:tblPr firstRow="1" bandRow="1">
                <a:tableStyleId>{93296810-A885-4BE3-A3E7-6D5BEEA58F35}</a:tableStyleId>
              </a:tblPr>
              <a:tblGrid>
                <a:gridCol w="1693536">
                  <a:extLst>
                    <a:ext uri="{9D8B030D-6E8A-4147-A177-3AD203B41FA5}">
                      <a16:colId xmlns:a16="http://schemas.microsoft.com/office/drawing/2014/main" val="483161634"/>
                    </a:ext>
                  </a:extLst>
                </a:gridCol>
                <a:gridCol w="1188720">
                  <a:extLst>
                    <a:ext uri="{9D8B030D-6E8A-4147-A177-3AD203B41FA5}">
                      <a16:colId xmlns:a16="http://schemas.microsoft.com/office/drawing/2014/main" val="4014587609"/>
                    </a:ext>
                  </a:extLst>
                </a:gridCol>
                <a:gridCol w="1238188">
                  <a:extLst>
                    <a:ext uri="{9D8B030D-6E8A-4147-A177-3AD203B41FA5}">
                      <a16:colId xmlns:a16="http://schemas.microsoft.com/office/drawing/2014/main" val="84545984"/>
                    </a:ext>
                  </a:extLst>
                </a:gridCol>
                <a:gridCol w="1348412">
                  <a:extLst>
                    <a:ext uri="{9D8B030D-6E8A-4147-A177-3AD203B41FA5}">
                      <a16:colId xmlns:a16="http://schemas.microsoft.com/office/drawing/2014/main" val="1802273419"/>
                    </a:ext>
                  </a:extLst>
                </a:gridCol>
              </a:tblGrid>
              <a:tr h="646556">
                <a:tc>
                  <a:txBody>
                    <a:bodyPr/>
                    <a:lstStyle/>
                    <a:p>
                      <a:pPr algn="l"/>
                      <a:r>
                        <a:rPr lang="en-US" sz="1600" baseline="0" dirty="0">
                          <a:solidFill>
                            <a:schemeClr val="tx1"/>
                          </a:solidFill>
                          <a:latin typeface="Calibri" panose="020F0502020204030204" pitchFamily="34" charset="0"/>
                          <a:cs typeface="Calibri" panose="020F0502020204030204" pitchFamily="34" charset="0"/>
                        </a:rPr>
                        <a:t>Outcome</a:t>
                      </a:r>
                    </a:p>
                  </a:txBody>
                  <a:tcPr anchor="ct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lumMod val="65000"/>
                        <a:lumOff val="35000"/>
                      </a:schemeClr>
                    </a:solidFill>
                  </a:tcPr>
                </a:tc>
                <a:tc>
                  <a:txBody>
                    <a:bodyPr/>
                    <a:lstStyle/>
                    <a:p>
                      <a:pPr algn="ctr"/>
                      <a:r>
                        <a:rPr lang="en-US" sz="1600" baseline="0" dirty="0">
                          <a:solidFill>
                            <a:schemeClr val="tx1"/>
                          </a:solidFill>
                          <a:latin typeface="Calibri" panose="020F0502020204030204" pitchFamily="34" charset="0"/>
                          <a:cs typeface="Calibri" panose="020F0502020204030204" pitchFamily="34" charset="0"/>
                        </a:rPr>
                        <a:t>NIVO1/IPI3 Q3W</a:t>
                      </a:r>
                    </a:p>
                    <a:p>
                      <a:pPr algn="ctr"/>
                      <a:r>
                        <a:rPr lang="en-US" sz="1600" baseline="0" dirty="0">
                          <a:solidFill>
                            <a:schemeClr val="tx1"/>
                          </a:solidFill>
                          <a:latin typeface="Calibri" panose="020F0502020204030204" pitchFamily="34" charset="0"/>
                          <a:cs typeface="Calibri" panose="020F0502020204030204" pitchFamily="34" charset="0"/>
                        </a:rPr>
                        <a:t>(n = 50)</a:t>
                      </a:r>
                    </a:p>
                  </a:txBody>
                  <a:tcP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accent1"/>
                    </a:solidFill>
                  </a:tcPr>
                </a:tc>
                <a:tc>
                  <a:txBody>
                    <a:bodyPr/>
                    <a:lstStyle/>
                    <a:p>
                      <a:pPr algn="ctr"/>
                      <a:r>
                        <a:rPr lang="en-US" sz="1600" baseline="0" dirty="0">
                          <a:solidFill>
                            <a:schemeClr val="tx1"/>
                          </a:solidFill>
                          <a:latin typeface="Calibri" panose="020F0502020204030204" pitchFamily="34" charset="0"/>
                          <a:cs typeface="Calibri" panose="020F0502020204030204" pitchFamily="34" charset="0"/>
                        </a:rPr>
                        <a:t>NIVO3/IPI1 Q3W</a:t>
                      </a:r>
                    </a:p>
                    <a:p>
                      <a:pPr algn="ctr"/>
                      <a:r>
                        <a:rPr lang="en-US" sz="1600" baseline="0" dirty="0">
                          <a:solidFill>
                            <a:schemeClr val="tx1"/>
                          </a:solidFill>
                          <a:latin typeface="Calibri" panose="020F0502020204030204" pitchFamily="34" charset="0"/>
                          <a:cs typeface="Calibri" panose="020F0502020204030204" pitchFamily="34" charset="0"/>
                        </a:rPr>
                        <a:t>(n = 49)</a:t>
                      </a:r>
                    </a:p>
                  </a:txBody>
                  <a:tcP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accent3"/>
                    </a:solidFill>
                  </a:tcPr>
                </a:tc>
                <a:tc>
                  <a:txBody>
                    <a:bodyPr/>
                    <a:lstStyle/>
                    <a:p>
                      <a:pPr algn="ctr"/>
                      <a:r>
                        <a:rPr lang="en-US" sz="1600" baseline="0" dirty="0">
                          <a:solidFill>
                            <a:schemeClr val="tx1"/>
                          </a:solidFill>
                          <a:latin typeface="Calibri" panose="020F0502020204030204" pitchFamily="34" charset="0"/>
                          <a:cs typeface="Calibri" panose="020F0502020204030204" pitchFamily="34" charset="0"/>
                        </a:rPr>
                        <a:t>NIVO3 Q2W/</a:t>
                      </a:r>
                      <a:br>
                        <a:rPr lang="en-US" sz="1600" baseline="0" dirty="0">
                          <a:solidFill>
                            <a:schemeClr val="tx1"/>
                          </a:solidFill>
                          <a:latin typeface="Calibri" panose="020F0502020204030204" pitchFamily="34" charset="0"/>
                          <a:cs typeface="Calibri" panose="020F0502020204030204" pitchFamily="34" charset="0"/>
                        </a:rPr>
                      </a:br>
                      <a:r>
                        <a:rPr lang="en-US" sz="1600" baseline="0" dirty="0">
                          <a:solidFill>
                            <a:schemeClr val="tx1"/>
                          </a:solidFill>
                          <a:latin typeface="Calibri" panose="020F0502020204030204" pitchFamily="34" charset="0"/>
                          <a:cs typeface="Calibri" panose="020F0502020204030204" pitchFamily="34" charset="0"/>
                        </a:rPr>
                        <a:t>IPI1 Q6W</a:t>
                      </a:r>
                    </a:p>
                    <a:p>
                      <a:pPr algn="ctr"/>
                      <a:r>
                        <a:rPr lang="en-US" sz="1600" baseline="0" dirty="0">
                          <a:solidFill>
                            <a:schemeClr val="tx1"/>
                          </a:solidFill>
                          <a:latin typeface="Calibri" panose="020F0502020204030204" pitchFamily="34" charset="0"/>
                          <a:cs typeface="Calibri" panose="020F0502020204030204" pitchFamily="34" charset="0"/>
                        </a:rPr>
                        <a:t>(n = 49)</a:t>
                      </a:r>
                    </a:p>
                  </a:txBody>
                  <a:tcP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accent4"/>
                    </a:solidFill>
                  </a:tcPr>
                </a:tc>
                <a:extLst>
                  <a:ext uri="{0D108BD9-81ED-4DB2-BD59-A6C34878D82A}">
                    <a16:rowId xmlns:a16="http://schemas.microsoft.com/office/drawing/2014/main" val="396692466"/>
                  </a:ext>
                </a:extLst>
              </a:tr>
              <a:tr h="359198">
                <a:tc>
                  <a:txBody>
                    <a:bodyPr/>
                    <a:lstStyle/>
                    <a:p>
                      <a:r>
                        <a:rPr lang="en-US" sz="1600" baseline="0" dirty="0">
                          <a:solidFill>
                            <a:schemeClr val="bg1"/>
                          </a:solidFill>
                          <a:latin typeface="Calibri" panose="020F0502020204030204" pitchFamily="34" charset="0"/>
                          <a:cs typeface="Calibri" panose="020F0502020204030204" pitchFamily="34" charset="0"/>
                        </a:rPr>
                        <a:t>ORR, % (95% CI)</a:t>
                      </a:r>
                    </a:p>
                  </a:txBody>
                  <a:tcPr>
                    <a:lnL w="12700" cmpd="sng">
                      <a:noFill/>
                    </a:lnL>
                    <a:lnR w="12700" cmpd="sng">
                      <a:noFill/>
                    </a:lnR>
                    <a:lnT w="38100" cmpd="sng">
                      <a:noFill/>
                    </a:lnT>
                    <a:lnB w="12700" cmpd="sng">
                      <a:noFill/>
                    </a:lnB>
                    <a:lnTlToBr w="12700" cmpd="sng">
                      <a:noFill/>
                      <a:prstDash val="solid"/>
                    </a:lnTlToBr>
                    <a:lnBlToTr w="12700" cmpd="sng">
                      <a:noFill/>
                      <a:prstDash val="solid"/>
                    </a:lnBlToTr>
                    <a:solidFill>
                      <a:schemeClr val="tx2"/>
                    </a:solidFill>
                  </a:tcPr>
                </a:tc>
                <a:tc>
                  <a:txBody>
                    <a:bodyPr/>
                    <a:lstStyle/>
                    <a:p>
                      <a:pPr algn="ctr"/>
                      <a:r>
                        <a:rPr lang="en-US" sz="1600" baseline="0" dirty="0">
                          <a:solidFill>
                            <a:schemeClr val="bg1"/>
                          </a:solidFill>
                          <a:latin typeface="Calibri" panose="020F0502020204030204" pitchFamily="34" charset="0"/>
                          <a:cs typeface="Calibri" panose="020F0502020204030204" pitchFamily="34" charset="0"/>
                        </a:rPr>
                        <a:t>32 (20-47)</a:t>
                      </a:r>
                    </a:p>
                  </a:txBody>
                  <a:tcPr>
                    <a:lnL w="12700" cmpd="sng">
                      <a:noFill/>
                    </a:lnL>
                    <a:lnR w="12700" cmpd="sng">
                      <a:noFill/>
                    </a:lnR>
                    <a:lnT w="38100" cmpd="sng">
                      <a:noFill/>
                    </a:lnT>
                    <a:lnB w="12700" cmpd="sng">
                      <a:noFill/>
                    </a:lnB>
                    <a:lnTlToBr w="12700" cmpd="sng">
                      <a:noFill/>
                      <a:prstDash val="solid"/>
                    </a:lnTlToBr>
                    <a:lnBlToTr w="12700" cmpd="sng">
                      <a:noFill/>
                      <a:prstDash val="solid"/>
                    </a:lnBlToTr>
                    <a:solidFill>
                      <a:schemeClr val="tx2"/>
                    </a:solidFill>
                  </a:tcPr>
                </a:tc>
                <a:tc>
                  <a:txBody>
                    <a:bodyPr/>
                    <a:lstStyle/>
                    <a:p>
                      <a:pPr algn="ctr"/>
                      <a:r>
                        <a:rPr lang="en-US" sz="1600" baseline="0" dirty="0">
                          <a:solidFill>
                            <a:schemeClr val="bg1"/>
                          </a:solidFill>
                          <a:latin typeface="Calibri" panose="020F0502020204030204" pitchFamily="34" charset="0"/>
                          <a:cs typeface="Calibri" panose="020F0502020204030204" pitchFamily="34" charset="0"/>
                        </a:rPr>
                        <a:t>31 (18-45)</a:t>
                      </a:r>
                    </a:p>
                  </a:txBody>
                  <a:tcPr>
                    <a:lnL w="12700" cmpd="sng">
                      <a:noFill/>
                    </a:lnL>
                    <a:lnR w="12700" cmpd="sng">
                      <a:noFill/>
                    </a:lnR>
                    <a:lnT w="38100" cmpd="sng">
                      <a:noFill/>
                    </a:lnT>
                    <a:lnB w="12700" cmpd="sng">
                      <a:noFill/>
                    </a:lnB>
                    <a:lnTlToBr w="12700" cmpd="sng">
                      <a:noFill/>
                      <a:prstDash val="solid"/>
                    </a:lnTlToBr>
                    <a:lnBlToTr w="12700" cmpd="sng">
                      <a:noFill/>
                      <a:prstDash val="solid"/>
                    </a:lnBlToTr>
                    <a:solidFill>
                      <a:schemeClr val="tx2"/>
                    </a:solidFill>
                  </a:tcPr>
                </a:tc>
                <a:tc>
                  <a:txBody>
                    <a:bodyPr/>
                    <a:lstStyle/>
                    <a:p>
                      <a:pPr algn="ctr"/>
                      <a:r>
                        <a:rPr lang="en-US" sz="1600" baseline="0" dirty="0">
                          <a:solidFill>
                            <a:schemeClr val="bg1"/>
                          </a:solidFill>
                          <a:latin typeface="Calibri" panose="020F0502020204030204" pitchFamily="34" charset="0"/>
                          <a:cs typeface="Calibri" panose="020F0502020204030204" pitchFamily="34" charset="0"/>
                        </a:rPr>
                        <a:t>31 (18-45)</a:t>
                      </a:r>
                    </a:p>
                  </a:txBody>
                  <a:tcPr>
                    <a:lnL w="12700" cmpd="sng">
                      <a:noFill/>
                    </a:lnL>
                    <a:lnR w="12700" cmpd="sng">
                      <a:noFill/>
                    </a:lnR>
                    <a:lnT w="38100" cmpd="sng">
                      <a:noFill/>
                    </a:lnT>
                    <a:lnB w="12700" cmpd="sng">
                      <a:noFill/>
                    </a:lnB>
                    <a:lnTlToBr w="12700" cmpd="sng">
                      <a:noFill/>
                      <a:prstDash val="solid"/>
                    </a:lnTlToBr>
                    <a:lnBlToTr w="12700" cmpd="sng">
                      <a:noFill/>
                      <a:prstDash val="solid"/>
                    </a:lnBlToTr>
                    <a:solidFill>
                      <a:schemeClr val="tx2"/>
                    </a:solidFill>
                  </a:tcPr>
                </a:tc>
                <a:extLst>
                  <a:ext uri="{0D108BD9-81ED-4DB2-BD59-A6C34878D82A}">
                    <a16:rowId xmlns:a16="http://schemas.microsoft.com/office/drawing/2014/main" val="864811725"/>
                  </a:ext>
                </a:extLst>
              </a:tr>
              <a:tr h="359198">
                <a:tc>
                  <a:txBody>
                    <a:bodyPr/>
                    <a:lstStyle/>
                    <a:p>
                      <a:pPr marL="285750" indent="-285750">
                        <a:buFont typeface="Wingdings" panose="05000000000000000000" pitchFamily="2" charset="2"/>
                        <a:buChar char="§"/>
                      </a:pPr>
                      <a:r>
                        <a:rPr lang="en-US" sz="1600" baseline="0" dirty="0">
                          <a:solidFill>
                            <a:schemeClr val="bg1"/>
                          </a:solidFill>
                          <a:latin typeface="Calibri" panose="020F0502020204030204" pitchFamily="34" charset="0"/>
                          <a:cs typeface="Calibri" panose="020F0502020204030204" pitchFamily="34" charset="0"/>
                        </a:rPr>
                        <a:t>CR, %</a:t>
                      </a:r>
                    </a:p>
                  </a:txBody>
                  <a:tcPr>
                    <a:lnL w="12700" cmpd="sng">
                      <a:noFill/>
                    </a:lnL>
                    <a:lnR w="12700" cmpd="sng">
                      <a:noFill/>
                    </a:lnR>
                    <a:lnT w="38100" cmpd="sng">
                      <a:noFill/>
                    </a:lnT>
                    <a:lnB w="12700" cmpd="sng">
                      <a:noFill/>
                    </a:lnB>
                    <a:lnTlToBr w="12700" cmpd="sng">
                      <a:noFill/>
                      <a:prstDash val="solid"/>
                    </a:lnTlToBr>
                    <a:lnBlToTr w="12700" cmpd="sng">
                      <a:noFill/>
                      <a:prstDash val="solid"/>
                    </a:lnBlToTr>
                    <a:solidFill>
                      <a:schemeClr val="tx2"/>
                    </a:solidFill>
                  </a:tcPr>
                </a:tc>
                <a:tc>
                  <a:txBody>
                    <a:bodyPr/>
                    <a:lstStyle/>
                    <a:p>
                      <a:pPr algn="ctr"/>
                      <a:r>
                        <a:rPr lang="en-US" sz="1600" baseline="0" dirty="0">
                          <a:solidFill>
                            <a:schemeClr val="bg1"/>
                          </a:solidFill>
                          <a:latin typeface="Calibri" panose="020F0502020204030204" pitchFamily="34" charset="0"/>
                          <a:cs typeface="Calibri" panose="020F0502020204030204" pitchFamily="34" charset="0"/>
                        </a:rPr>
                        <a:t>8</a:t>
                      </a:r>
                    </a:p>
                  </a:txBody>
                  <a:tcPr>
                    <a:lnL w="12700" cmpd="sng">
                      <a:noFill/>
                    </a:lnL>
                    <a:lnR w="12700" cmpd="sng">
                      <a:noFill/>
                    </a:lnR>
                    <a:lnT w="38100" cmpd="sng">
                      <a:noFill/>
                    </a:lnT>
                    <a:lnB w="12700" cmpd="sng">
                      <a:noFill/>
                    </a:lnB>
                    <a:lnTlToBr w="12700" cmpd="sng">
                      <a:noFill/>
                      <a:prstDash val="solid"/>
                    </a:lnTlToBr>
                    <a:lnBlToTr w="12700" cmpd="sng">
                      <a:noFill/>
                      <a:prstDash val="solid"/>
                    </a:lnBlToTr>
                    <a:solidFill>
                      <a:schemeClr val="tx2"/>
                    </a:solidFill>
                  </a:tcPr>
                </a:tc>
                <a:tc>
                  <a:txBody>
                    <a:bodyPr/>
                    <a:lstStyle/>
                    <a:p>
                      <a:pPr algn="ctr"/>
                      <a:r>
                        <a:rPr lang="en-US" sz="1600" baseline="0" dirty="0">
                          <a:solidFill>
                            <a:schemeClr val="bg1"/>
                          </a:solidFill>
                          <a:latin typeface="Calibri" panose="020F0502020204030204" pitchFamily="34" charset="0"/>
                          <a:cs typeface="Calibri" panose="020F0502020204030204" pitchFamily="34" charset="0"/>
                        </a:rPr>
                        <a:t>6</a:t>
                      </a:r>
                    </a:p>
                  </a:txBody>
                  <a:tcPr>
                    <a:lnL w="12700" cmpd="sng">
                      <a:noFill/>
                    </a:lnL>
                    <a:lnR w="12700" cmpd="sng">
                      <a:noFill/>
                    </a:lnR>
                    <a:lnT w="38100" cmpd="sng">
                      <a:noFill/>
                    </a:lnT>
                    <a:lnB w="12700" cmpd="sng">
                      <a:noFill/>
                    </a:lnB>
                    <a:lnTlToBr w="12700" cmpd="sng">
                      <a:noFill/>
                      <a:prstDash val="solid"/>
                    </a:lnTlToBr>
                    <a:lnBlToTr w="12700" cmpd="sng">
                      <a:noFill/>
                      <a:prstDash val="solid"/>
                    </a:lnBlToTr>
                    <a:solidFill>
                      <a:schemeClr val="tx2"/>
                    </a:solidFill>
                  </a:tcPr>
                </a:tc>
                <a:tc>
                  <a:txBody>
                    <a:bodyPr/>
                    <a:lstStyle/>
                    <a:p>
                      <a:pPr algn="ctr"/>
                      <a:r>
                        <a:rPr lang="en-US" sz="1600" baseline="0" dirty="0">
                          <a:solidFill>
                            <a:schemeClr val="bg1"/>
                          </a:solidFill>
                          <a:latin typeface="Calibri" panose="020F0502020204030204" pitchFamily="34" charset="0"/>
                          <a:cs typeface="Calibri" panose="020F0502020204030204" pitchFamily="34" charset="0"/>
                        </a:rPr>
                        <a:t>2</a:t>
                      </a:r>
                    </a:p>
                  </a:txBody>
                  <a:tcPr>
                    <a:lnL w="12700" cmpd="sng">
                      <a:noFill/>
                    </a:lnL>
                    <a:lnR w="12700" cmpd="sng">
                      <a:noFill/>
                    </a:lnR>
                    <a:lnT w="38100" cmpd="sng">
                      <a:noFill/>
                    </a:lnT>
                    <a:lnB w="12700" cmpd="sng">
                      <a:noFill/>
                    </a:lnB>
                    <a:lnTlToBr w="12700" cmpd="sng">
                      <a:noFill/>
                      <a:prstDash val="solid"/>
                    </a:lnTlToBr>
                    <a:lnBlToTr w="12700" cmpd="sng">
                      <a:noFill/>
                      <a:prstDash val="solid"/>
                    </a:lnBlToTr>
                    <a:solidFill>
                      <a:schemeClr val="tx2"/>
                    </a:solidFill>
                  </a:tcPr>
                </a:tc>
                <a:extLst>
                  <a:ext uri="{0D108BD9-81ED-4DB2-BD59-A6C34878D82A}">
                    <a16:rowId xmlns:a16="http://schemas.microsoft.com/office/drawing/2014/main" val="2087904190"/>
                  </a:ext>
                </a:extLst>
              </a:tr>
              <a:tr h="359198">
                <a:tc>
                  <a:txBody>
                    <a:bodyPr/>
                    <a:lstStyle/>
                    <a:p>
                      <a:r>
                        <a:rPr lang="en-US" sz="1600" baseline="0" dirty="0">
                          <a:solidFill>
                            <a:schemeClr val="bg1"/>
                          </a:solidFill>
                          <a:latin typeface="Calibri" panose="020F0502020204030204" pitchFamily="34" charset="0"/>
                          <a:cs typeface="Calibri" panose="020F0502020204030204" pitchFamily="34" charset="0"/>
                        </a:rPr>
                        <a:t>DCR, %</a:t>
                      </a:r>
                    </a:p>
                  </a:txBody>
                  <a:tcPr>
                    <a:lnL w="12700" cmpd="sng">
                      <a:noFill/>
                    </a:lnL>
                    <a:lnR w="12700" cmpd="sng">
                      <a:noFill/>
                    </a:lnR>
                    <a:lnT w="38100" cmpd="sng">
                      <a:noFill/>
                    </a:lnT>
                    <a:lnB w="12700" cmpd="sng">
                      <a:noFill/>
                    </a:lnB>
                    <a:lnTlToBr w="12700" cmpd="sng">
                      <a:noFill/>
                      <a:prstDash val="solid"/>
                    </a:lnTlToBr>
                    <a:lnBlToTr w="12700" cmpd="sng">
                      <a:noFill/>
                      <a:prstDash val="solid"/>
                    </a:lnBlToTr>
                    <a:solidFill>
                      <a:schemeClr val="tx1">
                        <a:lumMod val="95000"/>
                      </a:schemeClr>
                    </a:solidFill>
                  </a:tcPr>
                </a:tc>
                <a:tc>
                  <a:txBody>
                    <a:bodyPr/>
                    <a:lstStyle/>
                    <a:p>
                      <a:pPr algn="ctr"/>
                      <a:r>
                        <a:rPr lang="en-US" sz="1600" baseline="0" dirty="0">
                          <a:solidFill>
                            <a:schemeClr val="bg1"/>
                          </a:solidFill>
                          <a:latin typeface="Calibri" panose="020F0502020204030204" pitchFamily="34" charset="0"/>
                          <a:cs typeface="Calibri" panose="020F0502020204030204" pitchFamily="34" charset="0"/>
                        </a:rPr>
                        <a:t>54</a:t>
                      </a:r>
                    </a:p>
                  </a:txBody>
                  <a:tcPr>
                    <a:lnL w="12700" cmpd="sng">
                      <a:noFill/>
                    </a:lnL>
                    <a:lnR w="12700" cmpd="sng">
                      <a:noFill/>
                    </a:lnR>
                    <a:lnT w="38100" cmpd="sng">
                      <a:noFill/>
                    </a:lnT>
                    <a:lnB w="12700" cmpd="sng">
                      <a:noFill/>
                    </a:lnB>
                    <a:lnTlToBr w="12700" cmpd="sng">
                      <a:noFill/>
                      <a:prstDash val="solid"/>
                    </a:lnTlToBr>
                    <a:lnBlToTr w="12700" cmpd="sng">
                      <a:noFill/>
                      <a:prstDash val="solid"/>
                    </a:lnBlToTr>
                    <a:solidFill>
                      <a:schemeClr val="tx1">
                        <a:lumMod val="95000"/>
                      </a:schemeClr>
                    </a:solidFill>
                  </a:tcPr>
                </a:tc>
                <a:tc>
                  <a:txBody>
                    <a:bodyPr/>
                    <a:lstStyle/>
                    <a:p>
                      <a:pPr algn="ctr"/>
                      <a:r>
                        <a:rPr lang="en-US" sz="1600" baseline="0" dirty="0">
                          <a:solidFill>
                            <a:schemeClr val="bg1"/>
                          </a:solidFill>
                          <a:latin typeface="Calibri" panose="020F0502020204030204" pitchFamily="34" charset="0"/>
                          <a:cs typeface="Calibri" panose="020F0502020204030204" pitchFamily="34" charset="0"/>
                        </a:rPr>
                        <a:t>43</a:t>
                      </a:r>
                    </a:p>
                  </a:txBody>
                  <a:tcPr>
                    <a:lnL w="12700" cmpd="sng">
                      <a:noFill/>
                    </a:lnL>
                    <a:lnR w="12700" cmpd="sng">
                      <a:noFill/>
                    </a:lnR>
                    <a:lnT w="38100" cmpd="sng">
                      <a:noFill/>
                    </a:lnT>
                    <a:lnB w="12700" cmpd="sng">
                      <a:noFill/>
                    </a:lnB>
                    <a:lnTlToBr w="12700" cmpd="sng">
                      <a:noFill/>
                      <a:prstDash val="solid"/>
                    </a:lnTlToBr>
                    <a:lnBlToTr w="12700" cmpd="sng">
                      <a:noFill/>
                      <a:prstDash val="solid"/>
                    </a:lnBlToTr>
                    <a:solidFill>
                      <a:schemeClr val="tx1">
                        <a:lumMod val="95000"/>
                      </a:schemeClr>
                    </a:solidFill>
                  </a:tcPr>
                </a:tc>
                <a:tc>
                  <a:txBody>
                    <a:bodyPr/>
                    <a:lstStyle/>
                    <a:p>
                      <a:pPr algn="ctr"/>
                      <a:r>
                        <a:rPr lang="en-US" sz="1600" baseline="0" dirty="0">
                          <a:solidFill>
                            <a:schemeClr val="bg1"/>
                          </a:solidFill>
                          <a:latin typeface="Calibri" panose="020F0502020204030204" pitchFamily="34" charset="0"/>
                          <a:cs typeface="Calibri" panose="020F0502020204030204" pitchFamily="34" charset="0"/>
                        </a:rPr>
                        <a:t>49</a:t>
                      </a:r>
                    </a:p>
                  </a:txBody>
                  <a:tcPr>
                    <a:lnL w="12700" cmpd="sng">
                      <a:noFill/>
                    </a:lnL>
                    <a:lnR w="12700" cmpd="sng">
                      <a:noFill/>
                    </a:lnR>
                    <a:lnT w="38100" cmpd="sng">
                      <a:noFill/>
                    </a:lnT>
                    <a:lnB w="12700" cmpd="sng">
                      <a:noFill/>
                    </a:lnB>
                    <a:lnTlToBr w="12700" cmpd="sng">
                      <a:noFill/>
                      <a:prstDash val="solid"/>
                    </a:lnTlToBr>
                    <a:lnBlToTr w="12700" cmpd="sng">
                      <a:noFill/>
                      <a:prstDash val="solid"/>
                    </a:lnBlToTr>
                    <a:solidFill>
                      <a:schemeClr val="tx1">
                        <a:lumMod val="95000"/>
                      </a:schemeClr>
                    </a:solidFill>
                  </a:tcPr>
                </a:tc>
                <a:extLst>
                  <a:ext uri="{0D108BD9-81ED-4DB2-BD59-A6C34878D82A}">
                    <a16:rowId xmlns:a16="http://schemas.microsoft.com/office/drawing/2014/main" val="2443848884"/>
                  </a:ext>
                </a:extLst>
              </a:tr>
              <a:tr h="359198">
                <a:tc>
                  <a:txBody>
                    <a:bodyPr/>
                    <a:lstStyle/>
                    <a:p>
                      <a:r>
                        <a:rPr lang="en-US" sz="1600" baseline="0" dirty="0">
                          <a:solidFill>
                            <a:schemeClr val="bg1"/>
                          </a:solidFill>
                          <a:latin typeface="Calibri" panose="020F0502020204030204" pitchFamily="34" charset="0"/>
                          <a:cs typeface="Calibri" panose="020F0502020204030204" pitchFamily="34" charset="0"/>
                        </a:rPr>
                        <a:t>Median TTR, mo</a:t>
                      </a:r>
                    </a:p>
                  </a:txBody>
                  <a:tcPr>
                    <a:lnL w="12700" cmpd="sng">
                      <a:noFill/>
                    </a:lnL>
                    <a:lnR w="12700" cmpd="sng">
                      <a:noFill/>
                    </a:lnR>
                    <a:lnT w="38100" cmpd="sng">
                      <a:noFill/>
                    </a:lnT>
                    <a:lnB w="12700" cmpd="sng">
                      <a:noFill/>
                    </a:lnB>
                    <a:lnTlToBr w="12700" cmpd="sng">
                      <a:noFill/>
                      <a:prstDash val="solid"/>
                    </a:lnTlToBr>
                    <a:lnBlToTr w="12700" cmpd="sng">
                      <a:noFill/>
                      <a:prstDash val="solid"/>
                    </a:lnBlToTr>
                    <a:solidFill>
                      <a:schemeClr val="tx2"/>
                    </a:solidFill>
                  </a:tcPr>
                </a:tc>
                <a:tc>
                  <a:txBody>
                    <a:bodyPr/>
                    <a:lstStyle/>
                    <a:p>
                      <a:pPr algn="ctr"/>
                      <a:r>
                        <a:rPr lang="en-US" sz="1600" baseline="0" dirty="0">
                          <a:solidFill>
                            <a:schemeClr val="bg1"/>
                          </a:solidFill>
                          <a:latin typeface="Calibri" panose="020F0502020204030204" pitchFamily="34" charset="0"/>
                          <a:cs typeface="Calibri" panose="020F0502020204030204" pitchFamily="34" charset="0"/>
                        </a:rPr>
                        <a:t>2.0</a:t>
                      </a:r>
                    </a:p>
                  </a:txBody>
                  <a:tcPr>
                    <a:lnL w="12700" cmpd="sng">
                      <a:noFill/>
                    </a:lnL>
                    <a:lnR w="12700" cmpd="sng">
                      <a:noFill/>
                    </a:lnR>
                    <a:lnT w="38100" cmpd="sng">
                      <a:noFill/>
                    </a:lnT>
                    <a:lnB w="12700" cmpd="sng">
                      <a:noFill/>
                    </a:lnB>
                    <a:lnTlToBr w="12700" cmpd="sng">
                      <a:noFill/>
                      <a:prstDash val="solid"/>
                    </a:lnTlToBr>
                    <a:lnBlToTr w="12700" cmpd="sng">
                      <a:noFill/>
                      <a:prstDash val="solid"/>
                    </a:lnBlToTr>
                    <a:solidFill>
                      <a:schemeClr val="tx2"/>
                    </a:solidFill>
                  </a:tcPr>
                </a:tc>
                <a:tc>
                  <a:txBody>
                    <a:bodyPr/>
                    <a:lstStyle/>
                    <a:p>
                      <a:pPr algn="ctr"/>
                      <a:r>
                        <a:rPr lang="en-US" sz="1600" baseline="0" dirty="0">
                          <a:solidFill>
                            <a:schemeClr val="bg1"/>
                          </a:solidFill>
                          <a:latin typeface="Calibri" panose="020F0502020204030204" pitchFamily="34" charset="0"/>
                          <a:cs typeface="Calibri" panose="020F0502020204030204" pitchFamily="34" charset="0"/>
                        </a:rPr>
                        <a:t>2.6</a:t>
                      </a:r>
                    </a:p>
                  </a:txBody>
                  <a:tcPr>
                    <a:lnL w="12700" cmpd="sng">
                      <a:noFill/>
                    </a:lnL>
                    <a:lnR w="12700" cmpd="sng">
                      <a:noFill/>
                    </a:lnR>
                    <a:lnT w="38100" cmpd="sng">
                      <a:noFill/>
                    </a:lnT>
                    <a:lnB w="12700" cmpd="sng">
                      <a:noFill/>
                    </a:lnB>
                    <a:lnTlToBr w="12700" cmpd="sng">
                      <a:noFill/>
                      <a:prstDash val="solid"/>
                    </a:lnTlToBr>
                    <a:lnBlToTr w="12700" cmpd="sng">
                      <a:noFill/>
                      <a:prstDash val="solid"/>
                    </a:lnBlToTr>
                    <a:solidFill>
                      <a:schemeClr val="tx2"/>
                    </a:solidFill>
                  </a:tcPr>
                </a:tc>
                <a:tc>
                  <a:txBody>
                    <a:bodyPr/>
                    <a:lstStyle/>
                    <a:p>
                      <a:pPr algn="ctr"/>
                      <a:r>
                        <a:rPr lang="en-US" sz="1600" baseline="0" dirty="0">
                          <a:solidFill>
                            <a:schemeClr val="bg1"/>
                          </a:solidFill>
                          <a:latin typeface="Calibri" panose="020F0502020204030204" pitchFamily="34" charset="0"/>
                          <a:cs typeface="Calibri" panose="020F0502020204030204" pitchFamily="34" charset="0"/>
                        </a:rPr>
                        <a:t>2.7</a:t>
                      </a:r>
                    </a:p>
                  </a:txBody>
                  <a:tcPr>
                    <a:lnL w="12700" cmpd="sng">
                      <a:noFill/>
                    </a:lnL>
                    <a:lnR w="12700" cmpd="sng">
                      <a:noFill/>
                    </a:lnR>
                    <a:lnT w="38100" cmpd="sng">
                      <a:noFill/>
                    </a:lnT>
                    <a:lnB w="12700" cmpd="sng">
                      <a:noFill/>
                    </a:lnB>
                    <a:lnTlToBr w="12700" cmpd="sng">
                      <a:noFill/>
                      <a:prstDash val="solid"/>
                    </a:lnTlToBr>
                    <a:lnBlToTr w="12700" cmpd="sng">
                      <a:noFill/>
                      <a:prstDash val="solid"/>
                    </a:lnBlToTr>
                    <a:solidFill>
                      <a:schemeClr val="tx2"/>
                    </a:solidFill>
                  </a:tcPr>
                </a:tc>
                <a:extLst>
                  <a:ext uri="{0D108BD9-81ED-4DB2-BD59-A6C34878D82A}">
                    <a16:rowId xmlns:a16="http://schemas.microsoft.com/office/drawing/2014/main" val="1404593997"/>
                  </a:ext>
                </a:extLst>
              </a:tr>
              <a:tr h="35919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aseline="0" dirty="0">
                          <a:solidFill>
                            <a:schemeClr val="bg1"/>
                          </a:solidFill>
                          <a:latin typeface="Calibri" panose="020F0502020204030204" pitchFamily="34" charset="0"/>
                          <a:cs typeface="Calibri" panose="020F0502020204030204" pitchFamily="34" charset="0"/>
                        </a:rPr>
                        <a:t>Median DoR, mo</a:t>
                      </a:r>
                    </a:p>
                  </a:txBody>
                  <a:tcPr>
                    <a:lnL w="12700" cmpd="sng">
                      <a:noFill/>
                    </a:lnL>
                    <a:lnR w="12700" cmpd="sng">
                      <a:noFill/>
                    </a:lnR>
                    <a:lnT w="38100" cmpd="sng">
                      <a:noFill/>
                    </a:lnT>
                    <a:lnB w="12700" cmpd="sng">
                      <a:noFill/>
                    </a:lnB>
                    <a:lnTlToBr w="12700" cmpd="sng">
                      <a:noFill/>
                      <a:prstDash val="solid"/>
                    </a:lnTlToBr>
                    <a:lnBlToTr w="12700" cmpd="sng">
                      <a:noFill/>
                      <a:prstDash val="solid"/>
                    </a:lnBlToTr>
                    <a:solidFill>
                      <a:schemeClr val="tx1">
                        <a:lumMod val="95000"/>
                      </a:schemeClr>
                    </a:solidFill>
                  </a:tcPr>
                </a:tc>
                <a:tc>
                  <a:txBody>
                    <a:bodyPr/>
                    <a:lstStyle/>
                    <a:p>
                      <a:pPr algn="ctr"/>
                      <a:r>
                        <a:rPr lang="en-US" sz="1600" baseline="0" dirty="0">
                          <a:solidFill>
                            <a:schemeClr val="bg1"/>
                          </a:solidFill>
                          <a:latin typeface="Calibri" panose="020F0502020204030204" pitchFamily="34" charset="0"/>
                          <a:cs typeface="Calibri" panose="020F0502020204030204" pitchFamily="34" charset="0"/>
                        </a:rPr>
                        <a:t>17.5</a:t>
                      </a:r>
                    </a:p>
                  </a:txBody>
                  <a:tcPr>
                    <a:lnL w="12700" cmpd="sng">
                      <a:noFill/>
                    </a:lnL>
                    <a:lnR w="12700" cmpd="sng">
                      <a:noFill/>
                    </a:lnR>
                    <a:lnT w="38100" cmpd="sng">
                      <a:noFill/>
                    </a:lnT>
                    <a:lnB w="12700" cmpd="sng">
                      <a:noFill/>
                    </a:lnB>
                    <a:lnTlToBr w="12700" cmpd="sng">
                      <a:noFill/>
                      <a:prstDash val="solid"/>
                    </a:lnTlToBr>
                    <a:lnBlToTr w="12700" cmpd="sng">
                      <a:noFill/>
                      <a:prstDash val="solid"/>
                    </a:lnBlToTr>
                    <a:solidFill>
                      <a:schemeClr val="tx1">
                        <a:lumMod val="95000"/>
                      </a:schemeClr>
                    </a:solidFill>
                  </a:tcPr>
                </a:tc>
                <a:tc>
                  <a:txBody>
                    <a:bodyPr/>
                    <a:lstStyle/>
                    <a:p>
                      <a:pPr algn="ctr"/>
                      <a:r>
                        <a:rPr lang="en-US" sz="1600" baseline="0" dirty="0">
                          <a:solidFill>
                            <a:schemeClr val="bg1"/>
                          </a:solidFill>
                          <a:latin typeface="Calibri" panose="020F0502020204030204" pitchFamily="34" charset="0"/>
                          <a:cs typeface="Calibri" panose="020F0502020204030204" pitchFamily="34" charset="0"/>
                        </a:rPr>
                        <a:t>22.2</a:t>
                      </a:r>
                    </a:p>
                  </a:txBody>
                  <a:tcPr>
                    <a:lnL w="12700" cmpd="sng">
                      <a:noFill/>
                    </a:lnL>
                    <a:lnR w="12700" cmpd="sng">
                      <a:noFill/>
                    </a:lnR>
                    <a:lnT w="38100" cmpd="sng">
                      <a:noFill/>
                    </a:lnT>
                    <a:lnB w="12700" cmpd="sng">
                      <a:noFill/>
                    </a:lnB>
                    <a:lnTlToBr w="12700" cmpd="sng">
                      <a:noFill/>
                      <a:prstDash val="solid"/>
                    </a:lnTlToBr>
                    <a:lnBlToTr w="12700" cmpd="sng">
                      <a:noFill/>
                      <a:prstDash val="solid"/>
                    </a:lnBlToTr>
                    <a:solidFill>
                      <a:schemeClr val="tx1">
                        <a:lumMod val="95000"/>
                      </a:schemeClr>
                    </a:solidFill>
                  </a:tcPr>
                </a:tc>
                <a:tc>
                  <a:txBody>
                    <a:bodyPr/>
                    <a:lstStyle/>
                    <a:p>
                      <a:pPr algn="ctr"/>
                      <a:r>
                        <a:rPr lang="en-US" sz="1600" baseline="0" dirty="0">
                          <a:solidFill>
                            <a:schemeClr val="bg1"/>
                          </a:solidFill>
                          <a:latin typeface="Calibri" panose="020F0502020204030204" pitchFamily="34" charset="0"/>
                          <a:cs typeface="Calibri" panose="020F0502020204030204" pitchFamily="34" charset="0"/>
                        </a:rPr>
                        <a:t>16.6</a:t>
                      </a:r>
                    </a:p>
                  </a:txBody>
                  <a:tcPr>
                    <a:lnL w="12700" cmpd="sng">
                      <a:noFill/>
                    </a:lnL>
                    <a:lnR w="12700" cmpd="sng">
                      <a:noFill/>
                    </a:lnR>
                    <a:lnT w="38100" cmpd="sng">
                      <a:noFill/>
                    </a:lnT>
                    <a:lnB w="12700" cmpd="sng">
                      <a:noFill/>
                    </a:lnB>
                    <a:lnTlToBr w="12700" cmpd="sng">
                      <a:noFill/>
                      <a:prstDash val="solid"/>
                    </a:lnTlToBr>
                    <a:lnBlToTr w="12700" cmpd="sng">
                      <a:noFill/>
                      <a:prstDash val="solid"/>
                    </a:lnBlToTr>
                    <a:solidFill>
                      <a:schemeClr val="tx1">
                        <a:lumMod val="95000"/>
                      </a:schemeClr>
                    </a:solidFill>
                  </a:tcPr>
                </a:tc>
                <a:extLst>
                  <a:ext uri="{0D108BD9-81ED-4DB2-BD59-A6C34878D82A}">
                    <a16:rowId xmlns:a16="http://schemas.microsoft.com/office/drawing/2014/main" val="4040488149"/>
                  </a:ext>
                </a:extLst>
              </a:tr>
            </a:tbl>
          </a:graphicData>
        </a:graphic>
      </p:graphicFrame>
      <p:sp>
        <p:nvSpPr>
          <p:cNvPr id="87" name="TextBox 86">
            <a:extLst>
              <a:ext uri="{FF2B5EF4-FFF2-40B4-BE49-F238E27FC236}">
                <a16:creationId xmlns:a16="http://schemas.microsoft.com/office/drawing/2014/main" id="{42F43F67-0CC9-4A7C-B785-9F685FCD92CD}"/>
              </a:ext>
            </a:extLst>
          </p:cNvPr>
          <p:cNvSpPr txBox="1"/>
          <p:nvPr/>
        </p:nvSpPr>
        <p:spPr bwMode="auto">
          <a:xfrm>
            <a:off x="8394328" y="2615718"/>
            <a:ext cx="2973571" cy="1098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ctr" defTabSz="914400" rtl="0" eaLnBrk="0" fontAlgn="base" latinLnBrk="0" hangingPunct="0">
              <a:lnSpc>
                <a:spcPct val="90000"/>
              </a:lnSpc>
              <a:spcBef>
                <a:spcPts val="600"/>
              </a:spcBef>
              <a:spcAft>
                <a:spcPct val="0"/>
              </a:spcAft>
              <a:buClrTx/>
              <a:buSzTx/>
              <a:buFontTx/>
              <a:buNone/>
              <a:tabLst/>
              <a:defRPr/>
            </a:pPr>
            <a:r>
              <a:rPr kumimoji="0" lang="en-US" sz="1400" b="1"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Median OS, Mo (95% CI)</a:t>
            </a:r>
          </a:p>
          <a:p>
            <a:pPr marL="0" marR="0" lvl="0" indent="0" algn="l" defTabSz="914400" rtl="0" eaLnBrk="0" fontAlgn="base" latinLnBrk="0" hangingPunct="0">
              <a:lnSpc>
                <a:spcPct val="90000"/>
              </a:lnSpc>
              <a:spcBef>
                <a:spcPts val="600"/>
              </a:spcBef>
              <a:spcAft>
                <a:spcPct val="0"/>
              </a:spcAft>
              <a:buClrTx/>
              <a:buSzTx/>
              <a:buFontTx/>
              <a:buNone/>
              <a:tabLst/>
              <a:defRPr/>
            </a:pPr>
            <a:r>
              <a:rPr kumimoji="0" lang="en-US" sz="1400" b="1" i="0" u="none" strike="noStrike" kern="1200" cap="none" spc="0" normalizeH="0" baseline="0" noProof="0" dirty="0">
                <a:ln>
                  <a:noFill/>
                </a:ln>
                <a:solidFill>
                  <a:srgbClr val="015873"/>
                </a:solidFill>
                <a:effectLst/>
                <a:uLnTx/>
                <a:uFillTx/>
                <a:latin typeface="Calibri" panose="020F0502020204030204" pitchFamily="34" charset="0"/>
                <a:ea typeface="+mn-ea"/>
                <a:cs typeface="Arial" panose="020B0604020202020204" pitchFamily="34" charset="0"/>
              </a:rPr>
              <a:t>NIVO1/IPI3 Q3W </a:t>
            </a: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22.2 (9.4-54.8)</a:t>
            </a:r>
          </a:p>
          <a:p>
            <a:pPr marL="0" marR="0" lvl="0" indent="0" algn="l" defTabSz="914400" rtl="0" eaLnBrk="0" fontAlgn="base" latinLnBrk="0" hangingPunct="0">
              <a:lnSpc>
                <a:spcPct val="90000"/>
              </a:lnSpc>
              <a:spcBef>
                <a:spcPts val="600"/>
              </a:spcBef>
              <a:spcAft>
                <a:spcPct val="0"/>
              </a:spcAft>
              <a:buClrTx/>
              <a:buSzTx/>
              <a:buFontTx/>
              <a:buNone/>
              <a:tabLst/>
              <a:defRPr/>
            </a:pPr>
            <a:r>
              <a:rPr kumimoji="0" lang="en-US" sz="1400" b="1" i="0" u="none" strike="noStrike" kern="1200" cap="none" spc="0" normalizeH="0" baseline="0" noProof="0" dirty="0">
                <a:ln>
                  <a:noFill/>
                </a:ln>
                <a:solidFill>
                  <a:srgbClr val="E1471D"/>
                </a:solidFill>
                <a:effectLst/>
                <a:uLnTx/>
                <a:uFillTx/>
                <a:latin typeface="Calibri" panose="020F0502020204030204" pitchFamily="34" charset="0"/>
                <a:ea typeface="+mn-ea"/>
                <a:cs typeface="Arial" panose="020B0604020202020204" pitchFamily="34" charset="0"/>
              </a:rPr>
              <a:t>NIVO3/IPI1 Q3W</a:t>
            </a: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 12.5 (7.6-16.4)</a:t>
            </a:r>
          </a:p>
          <a:p>
            <a:pPr marL="0" marR="0" lvl="0" indent="0" algn="l" defTabSz="914400" rtl="0" eaLnBrk="0" fontAlgn="base" latinLnBrk="0" hangingPunct="0">
              <a:lnSpc>
                <a:spcPct val="90000"/>
              </a:lnSpc>
              <a:spcBef>
                <a:spcPts val="600"/>
              </a:spcBef>
              <a:spcAft>
                <a:spcPct val="0"/>
              </a:spcAft>
              <a:buClrTx/>
              <a:buSzTx/>
              <a:buFontTx/>
              <a:buNone/>
              <a:tabLst/>
              <a:defRPr/>
            </a:pPr>
            <a:r>
              <a:rPr kumimoji="0" lang="en-US" sz="1400" b="1" i="0" u="none" strike="noStrike" kern="1200" cap="none" spc="0" normalizeH="0" baseline="0" noProof="0" dirty="0">
                <a:ln>
                  <a:noFill/>
                </a:ln>
                <a:solidFill>
                  <a:srgbClr val="00823B"/>
                </a:solidFill>
                <a:effectLst/>
                <a:uLnTx/>
                <a:uFillTx/>
                <a:latin typeface="Calibri" panose="020F0502020204030204" pitchFamily="34" charset="0"/>
                <a:ea typeface="+mn-ea"/>
                <a:cs typeface="Arial" panose="020B0604020202020204" pitchFamily="34" charset="0"/>
              </a:rPr>
              <a:t>NIVO3 Q2W/IPI1 Q6W </a:t>
            </a: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12.7 (7.4-30.5)</a:t>
            </a:r>
          </a:p>
        </p:txBody>
      </p:sp>
      <p:sp>
        <p:nvSpPr>
          <p:cNvPr id="111" name="Content Placeholder 4">
            <a:extLst>
              <a:ext uri="{FF2B5EF4-FFF2-40B4-BE49-F238E27FC236}">
                <a16:creationId xmlns:a16="http://schemas.microsoft.com/office/drawing/2014/main" id="{8FFE1181-435D-410B-93E0-5418FD7DC019}"/>
              </a:ext>
            </a:extLst>
          </p:cNvPr>
          <p:cNvSpPr txBox="1">
            <a:spLocks/>
          </p:cNvSpPr>
          <p:nvPr/>
        </p:nvSpPr>
        <p:spPr bwMode="auto">
          <a:xfrm>
            <a:off x="610752" y="5367397"/>
            <a:ext cx="5372880" cy="6664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Autofit/>
          </a:bodyPr>
          <a:lstStyle>
            <a:lvl1pPr marL="342900" indent="-342900" algn="l" rtl="0" eaLnBrk="1" fontAlgn="base" hangingPunct="1">
              <a:lnSpc>
                <a:spcPct val="90000"/>
              </a:lnSpc>
              <a:spcBef>
                <a:spcPts val="1000"/>
              </a:spcBef>
              <a:spcAft>
                <a:spcPts val="700"/>
              </a:spcAft>
              <a:buClr>
                <a:schemeClr val="bg1"/>
              </a:buClr>
              <a:buFont typeface="Wingdings" panose="05000000000000000000" pitchFamily="2" charset="2"/>
              <a:buChar char="§"/>
              <a:defRPr sz="2800">
                <a:solidFill>
                  <a:schemeClr val="bg1"/>
                </a:solidFill>
                <a:latin typeface="Calibri" panose="020F0502020204030204" pitchFamily="34" charset="0"/>
                <a:ea typeface="+mn-ea"/>
                <a:cs typeface="+mn-cs"/>
              </a:defRPr>
            </a:lvl1pPr>
            <a:lvl2pPr marL="742950" indent="-285750" algn="l" rtl="0" eaLnBrk="1" fontAlgn="base" hangingPunct="1">
              <a:lnSpc>
                <a:spcPct val="90000"/>
              </a:lnSpc>
              <a:spcBef>
                <a:spcPts val="1000"/>
              </a:spcBef>
              <a:spcAft>
                <a:spcPts val="700"/>
              </a:spcAft>
              <a:buClr>
                <a:schemeClr val="bg1"/>
              </a:buClr>
              <a:buFont typeface="Arial" panose="020B0604020202020204" pitchFamily="34" charset="0"/>
              <a:buChar char="‒"/>
              <a:defRPr sz="2600">
                <a:solidFill>
                  <a:schemeClr val="bg1"/>
                </a:solidFill>
                <a:latin typeface="Calibri" panose="020F0502020204030204" pitchFamily="34" charset="0"/>
              </a:defRPr>
            </a:lvl2pPr>
            <a:lvl3pPr marL="1143000" indent="-228600" algn="l" rtl="0" eaLnBrk="1" fontAlgn="base" hangingPunct="1">
              <a:lnSpc>
                <a:spcPct val="90000"/>
              </a:lnSpc>
              <a:spcBef>
                <a:spcPts val="1000"/>
              </a:spcBef>
              <a:spcAft>
                <a:spcPts val="700"/>
              </a:spcAft>
              <a:buClr>
                <a:schemeClr val="bg1"/>
              </a:buClr>
              <a:buFont typeface="Arial" panose="020B0604020202020204" pitchFamily="34" charset="0"/>
              <a:buChar char="‒"/>
              <a:defRPr sz="2400">
                <a:solidFill>
                  <a:schemeClr val="bg1"/>
                </a:solidFill>
                <a:latin typeface="Calibri" panose="020F0502020204030204" pitchFamily="34" charset="0"/>
              </a:defRPr>
            </a:lvl3pPr>
            <a:lvl4pPr marL="1600200" indent="-228600" algn="l" rtl="0" eaLnBrk="1" fontAlgn="base" hangingPunct="1">
              <a:lnSpc>
                <a:spcPct val="90000"/>
              </a:lnSpc>
              <a:spcBef>
                <a:spcPts val="1000"/>
              </a:spcBef>
              <a:spcAft>
                <a:spcPts val="700"/>
              </a:spcAft>
              <a:buClr>
                <a:schemeClr val="bg1"/>
              </a:buClr>
              <a:buFont typeface="Arial" panose="020B0604020202020204" pitchFamily="34" charset="0"/>
              <a:buChar char="‒"/>
              <a:defRPr sz="2200">
                <a:solidFill>
                  <a:schemeClr val="bg1"/>
                </a:solidFill>
                <a:latin typeface="Calibri" panose="020F0502020204030204" pitchFamily="34" charset="0"/>
              </a:defRPr>
            </a:lvl4pPr>
            <a:lvl5pPr marL="2057400" indent="-228600" algn="l" rtl="0" eaLnBrk="1" fontAlgn="base" hangingPunct="1">
              <a:lnSpc>
                <a:spcPct val="90000"/>
              </a:lnSpc>
              <a:spcBef>
                <a:spcPts val="1000"/>
              </a:spcBef>
              <a:spcAft>
                <a:spcPts val="700"/>
              </a:spcAft>
              <a:buClr>
                <a:schemeClr val="bg1"/>
              </a:buClr>
              <a:buFont typeface="Arial" panose="020B0604020202020204" pitchFamily="34" charset="0"/>
              <a:buChar char="‒"/>
              <a:defRPr sz="2000">
                <a:solidFill>
                  <a:schemeClr val="bg1"/>
                </a:solidFill>
                <a:latin typeface="Calibri" panose="020F0502020204030204" pitchFamily="34" charset="0"/>
              </a:defRPr>
            </a:lvl5pPr>
            <a:lvl6pPr marL="2514600" indent="-228600" algn="l" rtl="0" eaLnBrk="1" fontAlgn="base" hangingPunct="1">
              <a:lnSpc>
                <a:spcPct val="90000"/>
              </a:lnSpc>
              <a:spcBef>
                <a:spcPct val="35000"/>
              </a:spcBef>
              <a:spcAft>
                <a:spcPct val="25000"/>
              </a:spcAft>
              <a:buClr>
                <a:schemeClr val="accent2"/>
              </a:buClr>
              <a:buFont typeface="Arial" charset="0"/>
              <a:buChar char="–"/>
              <a:defRPr sz="1400">
                <a:solidFill>
                  <a:schemeClr val="tx1"/>
                </a:solidFill>
                <a:latin typeface="+mn-lt"/>
              </a:defRPr>
            </a:lvl6pPr>
            <a:lvl7pPr marL="2971800" indent="-228600" algn="l" rtl="0" eaLnBrk="1" fontAlgn="base" hangingPunct="1">
              <a:lnSpc>
                <a:spcPct val="90000"/>
              </a:lnSpc>
              <a:spcBef>
                <a:spcPct val="35000"/>
              </a:spcBef>
              <a:spcAft>
                <a:spcPct val="25000"/>
              </a:spcAft>
              <a:buClr>
                <a:schemeClr val="accent2"/>
              </a:buClr>
              <a:buFont typeface="Arial" charset="0"/>
              <a:buChar char="–"/>
              <a:defRPr sz="1400">
                <a:solidFill>
                  <a:schemeClr val="tx1"/>
                </a:solidFill>
                <a:latin typeface="+mn-lt"/>
              </a:defRPr>
            </a:lvl7pPr>
            <a:lvl8pPr marL="3429000" indent="-228600" algn="l" rtl="0" eaLnBrk="1" fontAlgn="base" hangingPunct="1">
              <a:lnSpc>
                <a:spcPct val="90000"/>
              </a:lnSpc>
              <a:spcBef>
                <a:spcPct val="35000"/>
              </a:spcBef>
              <a:spcAft>
                <a:spcPct val="25000"/>
              </a:spcAft>
              <a:buClr>
                <a:schemeClr val="accent2"/>
              </a:buClr>
              <a:buFont typeface="Arial" charset="0"/>
              <a:buChar char="–"/>
              <a:defRPr sz="1400">
                <a:solidFill>
                  <a:schemeClr val="tx1"/>
                </a:solidFill>
                <a:latin typeface="+mn-lt"/>
              </a:defRPr>
            </a:lvl8pPr>
            <a:lvl9pPr marL="3886200" indent="-228600" algn="l" rtl="0" eaLnBrk="1" fontAlgn="base" hangingPunct="1">
              <a:lnSpc>
                <a:spcPct val="90000"/>
              </a:lnSpc>
              <a:spcBef>
                <a:spcPct val="35000"/>
              </a:spcBef>
              <a:spcAft>
                <a:spcPct val="25000"/>
              </a:spcAft>
              <a:buClr>
                <a:schemeClr val="accent2"/>
              </a:buClr>
              <a:buFont typeface="Arial" charset="0"/>
              <a:buChar char="–"/>
              <a:defRPr sz="1400">
                <a:solidFill>
                  <a:schemeClr val="tx1"/>
                </a:solidFill>
                <a:latin typeface="+mn-lt"/>
              </a:defRPr>
            </a:lvl9pPr>
          </a:lstStyle>
          <a:p>
            <a:pPr marL="342900" marR="0" lvl="0" indent="-342900" algn="l" defTabSz="914400" rtl="0" eaLnBrk="1" fontAlgn="base" latinLnBrk="0" hangingPunct="1">
              <a:lnSpc>
                <a:spcPct val="90000"/>
              </a:lnSpc>
              <a:spcBef>
                <a:spcPts val="1000"/>
              </a:spcBef>
              <a:spcAft>
                <a:spcPts val="500"/>
              </a:spcAft>
              <a:buClr>
                <a:srgbClr val="000000"/>
              </a:buClr>
              <a:buSzTx/>
              <a:buFont typeface="Wingdings" panose="05000000000000000000" pitchFamily="2" charset="2"/>
              <a:buChar char="§"/>
              <a:tabLst/>
              <a:defRPr/>
            </a:pPr>
            <a:r>
              <a:rPr kumimoji="0" lang="en-GB" altLang="en-US" sz="2000" b="0" i="0" u="none" strike="noStrike" kern="1200" cap="none" spc="0" normalizeH="0" baseline="0" noProof="0" dirty="0">
                <a:ln>
                  <a:noFill/>
                </a:ln>
                <a:solidFill>
                  <a:srgbClr val="000000"/>
                </a:solidFill>
                <a:effectLst/>
                <a:uLnTx/>
                <a:uFillTx/>
                <a:latin typeface="Calibri" panose="020F0502020204030204" pitchFamily="34" charset="0"/>
                <a:ea typeface="MS PGothic" pitchFamily="34" charset="-128"/>
                <a:cs typeface="Arial" panose="020B0604020202020204" pitchFamily="34" charset="0"/>
              </a:rPr>
              <a:t>Combination FDA approved for </a:t>
            </a:r>
            <a:r>
              <a:rPr kumimoji="0" lang="en-US" altLang="en-US" sz="2000" b="0" i="0" u="none" strike="noStrike" kern="1200" cap="none" spc="0" normalizeH="0" baseline="0" noProof="0" dirty="0">
                <a:ln>
                  <a:noFill/>
                </a:ln>
                <a:solidFill>
                  <a:srgbClr val="000000"/>
                </a:solidFill>
                <a:effectLst/>
                <a:uLnTx/>
                <a:uFillTx/>
                <a:latin typeface="Calibri" panose="020F0502020204030204" pitchFamily="34" charset="0"/>
                <a:ea typeface="MS PGothic" pitchFamily="34" charset="-128"/>
                <a:cs typeface="Arial" panose="020B0604020202020204" pitchFamily="34" charset="0"/>
              </a:rPr>
              <a:t>patients who have been previously treated with sorafenib</a:t>
            </a:r>
            <a:endParaRPr kumimoji="0" lang="en-US" sz="2000" b="0" i="0" u="none" strike="noStrike" kern="0" cap="none" spc="0" normalizeH="0" baseline="0" noProof="0" dirty="0">
              <a:ln>
                <a:noFill/>
              </a:ln>
              <a:solidFill>
                <a:srgbClr val="000000"/>
              </a:solidFill>
              <a:effectLst/>
              <a:uLnTx/>
              <a:uFillTx/>
              <a:latin typeface="Calibri" panose="020F0502020204030204" pitchFamily="34" charset="0"/>
              <a:ea typeface="+mn-ea"/>
              <a:cs typeface="+mn-cs"/>
            </a:endParaRPr>
          </a:p>
        </p:txBody>
      </p:sp>
      <p:sp>
        <p:nvSpPr>
          <p:cNvPr id="54" name="Rectangle 2">
            <a:extLst>
              <a:ext uri="{FF2B5EF4-FFF2-40B4-BE49-F238E27FC236}">
                <a16:creationId xmlns:a16="http://schemas.microsoft.com/office/drawing/2014/main" id="{5AD305CF-532D-4C18-9EEF-CC4D35857104}"/>
              </a:ext>
            </a:extLst>
          </p:cNvPr>
          <p:cNvSpPr>
            <a:spLocks noChangeArrowheads="1"/>
          </p:cNvSpPr>
          <p:nvPr/>
        </p:nvSpPr>
        <p:spPr bwMode="auto">
          <a:xfrm rot="16200000">
            <a:off x="5790726" y="3957744"/>
            <a:ext cx="1315469" cy="341976"/>
          </a:xfrm>
          <a:prstGeom prst="rect">
            <a:avLst/>
          </a:prstGeom>
          <a:noFill/>
          <a:ln w="9525">
            <a:noFill/>
            <a:miter lim="800000"/>
            <a:headEnd/>
            <a:tailEnd/>
          </a:ln>
          <a:extLst>
            <a:ext uri="{909E8E84-426E-40dd-AFC4-6F175D3DCCD1}">
              <a14:hiddenFill xmlns="" xmlns:a14="http://schemas.microsoft.com/office/drawing/2010/main">
                <a:solidFill>
                  <a:srgbClr val="FFFFFF"/>
                </a:solidFill>
              </a14:hiddenFill>
            </a:ext>
          </a:extLst>
        </p:spPr>
        <p:txBody>
          <a:bodyPr wrap="square" lIns="92075" tIns="46038" rIns="92075" bIns="46038">
            <a:spAutoFit/>
          </a:bodyPr>
          <a:lstStyle/>
          <a:p>
            <a:pPr marL="0" marR="0" lvl="0" indent="0" algn="ctr" defTabSz="914400" rtl="0" eaLnBrk="0" fontAlgn="auto" latinLnBrk="0" hangingPunct="0">
              <a:lnSpc>
                <a:spcPct val="100000"/>
              </a:lnSpc>
              <a:spcBef>
                <a:spcPts val="0"/>
              </a:spcBef>
              <a:spcAft>
                <a:spcPts val="0"/>
              </a:spcAft>
              <a:buClrTx/>
              <a:buSzTx/>
              <a:buFontTx/>
              <a:buNone/>
              <a:tabLst/>
              <a:defRPr/>
            </a:pPr>
            <a:r>
              <a:rPr kumimoji="0" lang="es-ES_tradnl" sz="1400" b="1"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OS (%)</a:t>
            </a:r>
          </a:p>
        </p:txBody>
      </p:sp>
      <p:sp>
        <p:nvSpPr>
          <p:cNvPr id="3" name="Freeform: Shape 2">
            <a:extLst>
              <a:ext uri="{FF2B5EF4-FFF2-40B4-BE49-F238E27FC236}">
                <a16:creationId xmlns:a16="http://schemas.microsoft.com/office/drawing/2014/main" id="{B1579009-2626-B997-051D-48B26306F056}"/>
              </a:ext>
            </a:extLst>
          </p:cNvPr>
          <p:cNvSpPr/>
          <p:nvPr/>
        </p:nvSpPr>
        <p:spPr bwMode="auto">
          <a:xfrm>
            <a:off x="6990358" y="2369960"/>
            <a:ext cx="4309036" cy="3444923"/>
          </a:xfrm>
          <a:custGeom>
            <a:avLst/>
            <a:gdLst>
              <a:gd name="connsiteX0" fmla="*/ 0 w 3886200"/>
              <a:gd name="connsiteY0" fmla="*/ 0 h 3106881"/>
              <a:gd name="connsiteX1" fmla="*/ 0 w 3886200"/>
              <a:gd name="connsiteY1" fmla="*/ 3106881 h 3106881"/>
              <a:gd name="connsiteX2" fmla="*/ 3886200 w 3886200"/>
              <a:gd name="connsiteY2" fmla="*/ 3106881 h 3106881"/>
            </a:gdLst>
            <a:ahLst/>
            <a:cxnLst>
              <a:cxn ang="0">
                <a:pos x="connsiteX0" y="connsiteY0"/>
              </a:cxn>
              <a:cxn ang="0">
                <a:pos x="connsiteX1" y="connsiteY1"/>
              </a:cxn>
              <a:cxn ang="0">
                <a:pos x="connsiteX2" y="connsiteY2"/>
              </a:cxn>
            </a:cxnLst>
            <a:rect l="l" t="t" r="r" b="b"/>
            <a:pathLst>
              <a:path w="3886200" h="3106881">
                <a:moveTo>
                  <a:pt x="0" y="0"/>
                </a:moveTo>
                <a:lnTo>
                  <a:pt x="0" y="3106881"/>
                </a:lnTo>
                <a:lnTo>
                  <a:pt x="3886200" y="3106881"/>
                </a:lnTo>
              </a:path>
            </a:pathLst>
          </a:custGeom>
          <a:noFill/>
          <a:ln w="28575">
            <a:solidFill>
              <a:schemeClr val="bg1"/>
            </a:solidFill>
            <a:miter lim="800000"/>
            <a:headEnd/>
            <a:tailEnd/>
          </a:ln>
        </p:spPr>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1800" b="1" i="0" u="none" strike="noStrike" kern="120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endParaRPr>
          </a:p>
        </p:txBody>
      </p:sp>
      <p:grpSp>
        <p:nvGrpSpPr>
          <p:cNvPr id="14" name="Group 13">
            <a:extLst>
              <a:ext uri="{FF2B5EF4-FFF2-40B4-BE49-F238E27FC236}">
                <a16:creationId xmlns:a16="http://schemas.microsoft.com/office/drawing/2014/main" id="{0E29019A-3149-E010-97E1-188F9911C934}"/>
              </a:ext>
            </a:extLst>
          </p:cNvPr>
          <p:cNvGrpSpPr/>
          <p:nvPr/>
        </p:nvGrpSpPr>
        <p:grpSpPr>
          <a:xfrm>
            <a:off x="6455423" y="2211733"/>
            <a:ext cx="508696" cy="3782289"/>
            <a:chOff x="6206832" y="2223221"/>
            <a:chExt cx="458779" cy="5216832"/>
          </a:xfrm>
        </p:grpSpPr>
        <p:sp>
          <p:nvSpPr>
            <p:cNvPr id="15" name="TextBox 14">
              <a:extLst>
                <a:ext uri="{FF2B5EF4-FFF2-40B4-BE49-F238E27FC236}">
                  <a16:creationId xmlns:a16="http://schemas.microsoft.com/office/drawing/2014/main" id="{0E2F64D0-F19D-29C4-5DA3-3CC1854FF25A}"/>
                </a:ext>
              </a:extLst>
            </p:cNvPr>
            <p:cNvSpPr txBox="1"/>
            <p:nvPr/>
          </p:nvSpPr>
          <p:spPr bwMode="auto">
            <a:xfrm>
              <a:off x="6206832" y="2223221"/>
              <a:ext cx="458779" cy="4706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r" defTabSz="914400" rtl="0" eaLnBrk="1" fontAlgn="auto" latinLnBrk="0" hangingPunct="1">
                <a:lnSpc>
                  <a:spcPct val="100000"/>
                </a:lnSpc>
                <a:spcBef>
                  <a:spcPct val="50000"/>
                </a:spcBef>
                <a:spcAft>
                  <a:spcPct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100</a:t>
              </a:r>
            </a:p>
          </p:txBody>
        </p:sp>
        <p:sp>
          <p:nvSpPr>
            <p:cNvPr id="16" name="TextBox 15">
              <a:extLst>
                <a:ext uri="{FF2B5EF4-FFF2-40B4-BE49-F238E27FC236}">
                  <a16:creationId xmlns:a16="http://schemas.microsoft.com/office/drawing/2014/main" id="{E9128CDE-F966-BBD8-57CA-245E2C290E99}"/>
                </a:ext>
              </a:extLst>
            </p:cNvPr>
            <p:cNvSpPr txBox="1"/>
            <p:nvPr/>
          </p:nvSpPr>
          <p:spPr bwMode="auto">
            <a:xfrm>
              <a:off x="6298203" y="3191349"/>
              <a:ext cx="367408" cy="4706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r" defTabSz="914400" rtl="0" eaLnBrk="1" fontAlgn="auto" latinLnBrk="0" hangingPunct="1">
                <a:lnSpc>
                  <a:spcPct val="100000"/>
                </a:lnSpc>
                <a:spcBef>
                  <a:spcPct val="50000"/>
                </a:spcBef>
                <a:spcAft>
                  <a:spcPct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80</a:t>
              </a:r>
            </a:p>
          </p:txBody>
        </p:sp>
        <p:sp>
          <p:nvSpPr>
            <p:cNvPr id="17" name="TextBox 16">
              <a:extLst>
                <a:ext uri="{FF2B5EF4-FFF2-40B4-BE49-F238E27FC236}">
                  <a16:creationId xmlns:a16="http://schemas.microsoft.com/office/drawing/2014/main" id="{C8F6F0EC-998D-0382-459A-09FEE5754227}"/>
                </a:ext>
              </a:extLst>
            </p:cNvPr>
            <p:cNvSpPr txBox="1"/>
            <p:nvPr/>
          </p:nvSpPr>
          <p:spPr bwMode="auto">
            <a:xfrm>
              <a:off x="6298203" y="4123942"/>
              <a:ext cx="367408" cy="4706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r" defTabSz="914400" rtl="0" eaLnBrk="1" fontAlgn="auto" latinLnBrk="0" hangingPunct="1">
                <a:lnSpc>
                  <a:spcPct val="100000"/>
                </a:lnSpc>
                <a:spcBef>
                  <a:spcPct val="50000"/>
                </a:spcBef>
                <a:spcAft>
                  <a:spcPct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60</a:t>
              </a:r>
            </a:p>
          </p:txBody>
        </p:sp>
        <p:sp>
          <p:nvSpPr>
            <p:cNvPr id="18" name="TextBox 17">
              <a:extLst>
                <a:ext uri="{FF2B5EF4-FFF2-40B4-BE49-F238E27FC236}">
                  <a16:creationId xmlns:a16="http://schemas.microsoft.com/office/drawing/2014/main" id="{C283CEE3-7084-262A-7C40-58B586F03609}"/>
                </a:ext>
              </a:extLst>
            </p:cNvPr>
            <p:cNvSpPr txBox="1"/>
            <p:nvPr/>
          </p:nvSpPr>
          <p:spPr bwMode="auto">
            <a:xfrm>
              <a:off x="6298203" y="5068234"/>
              <a:ext cx="367408" cy="4706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r" defTabSz="914400" rtl="0" eaLnBrk="1" fontAlgn="auto" latinLnBrk="0" hangingPunct="1">
                <a:lnSpc>
                  <a:spcPct val="100000"/>
                </a:lnSpc>
                <a:spcBef>
                  <a:spcPct val="50000"/>
                </a:spcBef>
                <a:spcAft>
                  <a:spcPct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40</a:t>
              </a:r>
            </a:p>
          </p:txBody>
        </p:sp>
        <p:sp>
          <p:nvSpPr>
            <p:cNvPr id="19" name="TextBox 18">
              <a:extLst>
                <a:ext uri="{FF2B5EF4-FFF2-40B4-BE49-F238E27FC236}">
                  <a16:creationId xmlns:a16="http://schemas.microsoft.com/office/drawing/2014/main" id="{3200826B-810C-7D4A-7A45-368058263F3A}"/>
                </a:ext>
              </a:extLst>
            </p:cNvPr>
            <p:cNvSpPr txBox="1"/>
            <p:nvPr/>
          </p:nvSpPr>
          <p:spPr bwMode="auto">
            <a:xfrm>
              <a:off x="6298203" y="6021486"/>
              <a:ext cx="367408" cy="4706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r" defTabSz="914400" rtl="0" eaLnBrk="1" fontAlgn="auto" latinLnBrk="0" hangingPunct="1">
                <a:lnSpc>
                  <a:spcPct val="100000"/>
                </a:lnSpc>
                <a:spcBef>
                  <a:spcPct val="50000"/>
                </a:spcBef>
                <a:spcAft>
                  <a:spcPct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20</a:t>
              </a:r>
            </a:p>
          </p:txBody>
        </p:sp>
        <p:sp>
          <p:nvSpPr>
            <p:cNvPr id="20" name="TextBox 19">
              <a:extLst>
                <a:ext uri="{FF2B5EF4-FFF2-40B4-BE49-F238E27FC236}">
                  <a16:creationId xmlns:a16="http://schemas.microsoft.com/office/drawing/2014/main" id="{71CD0FCE-91B5-7353-E527-839340AA94CD}"/>
                </a:ext>
              </a:extLst>
            </p:cNvPr>
            <p:cNvSpPr txBox="1"/>
            <p:nvPr/>
          </p:nvSpPr>
          <p:spPr bwMode="auto">
            <a:xfrm>
              <a:off x="6389574" y="6969354"/>
              <a:ext cx="276037" cy="4706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r" defTabSz="914400" rtl="0" eaLnBrk="1" fontAlgn="auto" latinLnBrk="0" hangingPunct="1">
                <a:lnSpc>
                  <a:spcPct val="100000"/>
                </a:lnSpc>
                <a:spcBef>
                  <a:spcPct val="50000"/>
                </a:spcBef>
                <a:spcAft>
                  <a:spcPct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0</a:t>
              </a:r>
            </a:p>
          </p:txBody>
        </p:sp>
      </p:grpSp>
      <p:grpSp>
        <p:nvGrpSpPr>
          <p:cNvPr id="21" name="Group 20">
            <a:extLst>
              <a:ext uri="{FF2B5EF4-FFF2-40B4-BE49-F238E27FC236}">
                <a16:creationId xmlns:a16="http://schemas.microsoft.com/office/drawing/2014/main" id="{61A2679B-9E0A-F463-E84F-2630C141656E}"/>
              </a:ext>
            </a:extLst>
          </p:cNvPr>
          <p:cNvGrpSpPr/>
          <p:nvPr/>
        </p:nvGrpSpPr>
        <p:grpSpPr>
          <a:xfrm>
            <a:off x="6916031" y="2381143"/>
            <a:ext cx="99031" cy="3432433"/>
            <a:chOff x="6567007" y="2387600"/>
            <a:chExt cx="314473" cy="4644370"/>
          </a:xfrm>
        </p:grpSpPr>
        <p:cxnSp>
          <p:nvCxnSpPr>
            <p:cNvPr id="22" name="Straight Connector 21">
              <a:extLst>
                <a:ext uri="{FF2B5EF4-FFF2-40B4-BE49-F238E27FC236}">
                  <a16:creationId xmlns:a16="http://schemas.microsoft.com/office/drawing/2014/main" id="{1C2D0EC0-D2B0-F813-6E9A-E2E9BE44067D}"/>
                </a:ext>
              </a:extLst>
            </p:cNvPr>
            <p:cNvCxnSpPr>
              <a:cxnSpLocks/>
            </p:cNvCxnSpPr>
            <p:nvPr/>
          </p:nvCxnSpPr>
          <p:spPr bwMode="auto">
            <a:xfrm>
              <a:off x="6567007" y="2387600"/>
              <a:ext cx="314473" cy="0"/>
            </a:xfrm>
            <a:prstGeom prst="line">
              <a:avLst/>
            </a:prstGeom>
            <a:noFill/>
            <a:ln w="28575" cap="flat" cmpd="sng" algn="ctr">
              <a:solidFill>
                <a:schemeClr val="bg1"/>
              </a:solidFill>
              <a:prstDash val="solid"/>
              <a:round/>
              <a:headEnd type="none" w="med" len="med"/>
              <a:tailEnd type="none" w="med" len="med"/>
            </a:ln>
            <a:effectLst/>
          </p:spPr>
        </p:cxnSp>
        <p:cxnSp>
          <p:nvCxnSpPr>
            <p:cNvPr id="23" name="Straight Connector 22">
              <a:extLst>
                <a:ext uri="{FF2B5EF4-FFF2-40B4-BE49-F238E27FC236}">
                  <a16:creationId xmlns:a16="http://schemas.microsoft.com/office/drawing/2014/main" id="{194C3E86-C313-1925-E5F4-144EF7CFB510}"/>
                </a:ext>
              </a:extLst>
            </p:cNvPr>
            <p:cNvCxnSpPr>
              <a:cxnSpLocks/>
            </p:cNvCxnSpPr>
            <p:nvPr/>
          </p:nvCxnSpPr>
          <p:spPr bwMode="auto">
            <a:xfrm>
              <a:off x="6567007" y="3321401"/>
              <a:ext cx="314473" cy="0"/>
            </a:xfrm>
            <a:prstGeom prst="line">
              <a:avLst/>
            </a:prstGeom>
            <a:noFill/>
            <a:ln w="28575" cap="flat" cmpd="sng" algn="ctr">
              <a:solidFill>
                <a:schemeClr val="bg1"/>
              </a:solidFill>
              <a:prstDash val="solid"/>
              <a:round/>
              <a:headEnd type="none" w="med" len="med"/>
              <a:tailEnd type="none" w="med" len="med"/>
            </a:ln>
            <a:effectLst/>
          </p:spPr>
        </p:cxnSp>
        <p:cxnSp>
          <p:nvCxnSpPr>
            <p:cNvPr id="24" name="Straight Connector 23">
              <a:extLst>
                <a:ext uri="{FF2B5EF4-FFF2-40B4-BE49-F238E27FC236}">
                  <a16:creationId xmlns:a16="http://schemas.microsoft.com/office/drawing/2014/main" id="{0B22EAEA-6179-0978-750C-D15F5E422E10}"/>
                </a:ext>
              </a:extLst>
            </p:cNvPr>
            <p:cNvCxnSpPr>
              <a:cxnSpLocks/>
            </p:cNvCxnSpPr>
            <p:nvPr/>
          </p:nvCxnSpPr>
          <p:spPr bwMode="auto">
            <a:xfrm>
              <a:off x="6567007" y="4244363"/>
              <a:ext cx="314473" cy="0"/>
            </a:xfrm>
            <a:prstGeom prst="line">
              <a:avLst/>
            </a:prstGeom>
            <a:noFill/>
            <a:ln w="28575" cap="flat" cmpd="sng" algn="ctr">
              <a:solidFill>
                <a:schemeClr val="bg1"/>
              </a:solidFill>
              <a:prstDash val="solid"/>
              <a:round/>
              <a:headEnd type="none" w="med" len="med"/>
              <a:tailEnd type="none" w="med" len="med"/>
            </a:ln>
            <a:effectLst/>
          </p:spPr>
        </p:cxnSp>
        <p:cxnSp>
          <p:nvCxnSpPr>
            <p:cNvPr id="25" name="Straight Connector 24">
              <a:extLst>
                <a:ext uri="{FF2B5EF4-FFF2-40B4-BE49-F238E27FC236}">
                  <a16:creationId xmlns:a16="http://schemas.microsoft.com/office/drawing/2014/main" id="{65F84592-76B9-77B6-5E6A-107B1514041E}"/>
                </a:ext>
              </a:extLst>
            </p:cNvPr>
            <p:cNvCxnSpPr>
              <a:cxnSpLocks/>
            </p:cNvCxnSpPr>
            <p:nvPr/>
          </p:nvCxnSpPr>
          <p:spPr bwMode="auto">
            <a:xfrm>
              <a:off x="6567007" y="5178164"/>
              <a:ext cx="314473" cy="0"/>
            </a:xfrm>
            <a:prstGeom prst="line">
              <a:avLst/>
            </a:prstGeom>
            <a:noFill/>
            <a:ln w="28575" cap="flat" cmpd="sng" algn="ctr">
              <a:solidFill>
                <a:schemeClr val="bg1"/>
              </a:solidFill>
              <a:prstDash val="solid"/>
              <a:round/>
              <a:headEnd type="none" w="med" len="med"/>
              <a:tailEnd type="none" w="med" len="med"/>
            </a:ln>
            <a:effectLst/>
          </p:spPr>
        </p:cxnSp>
        <p:cxnSp>
          <p:nvCxnSpPr>
            <p:cNvPr id="26" name="Straight Connector 25">
              <a:extLst>
                <a:ext uri="{FF2B5EF4-FFF2-40B4-BE49-F238E27FC236}">
                  <a16:creationId xmlns:a16="http://schemas.microsoft.com/office/drawing/2014/main" id="{D7160366-53DA-5362-7B07-CD8CDFDADDEF}"/>
                </a:ext>
              </a:extLst>
            </p:cNvPr>
            <p:cNvCxnSpPr>
              <a:cxnSpLocks/>
            </p:cNvCxnSpPr>
            <p:nvPr/>
          </p:nvCxnSpPr>
          <p:spPr bwMode="auto">
            <a:xfrm>
              <a:off x="6567007" y="6100214"/>
              <a:ext cx="314473" cy="0"/>
            </a:xfrm>
            <a:prstGeom prst="line">
              <a:avLst/>
            </a:prstGeom>
            <a:noFill/>
            <a:ln w="28575" cap="flat" cmpd="sng" algn="ctr">
              <a:solidFill>
                <a:schemeClr val="bg1"/>
              </a:solidFill>
              <a:prstDash val="solid"/>
              <a:round/>
              <a:headEnd type="none" w="med" len="med"/>
              <a:tailEnd type="none" w="med" len="med"/>
            </a:ln>
            <a:effectLst/>
          </p:spPr>
        </p:cxnSp>
        <p:cxnSp>
          <p:nvCxnSpPr>
            <p:cNvPr id="27" name="Straight Connector 26">
              <a:extLst>
                <a:ext uri="{FF2B5EF4-FFF2-40B4-BE49-F238E27FC236}">
                  <a16:creationId xmlns:a16="http://schemas.microsoft.com/office/drawing/2014/main" id="{C8ED756F-7AA4-DAE6-1566-6348EF78825E}"/>
                </a:ext>
              </a:extLst>
            </p:cNvPr>
            <p:cNvCxnSpPr>
              <a:cxnSpLocks/>
            </p:cNvCxnSpPr>
            <p:nvPr/>
          </p:nvCxnSpPr>
          <p:spPr bwMode="auto">
            <a:xfrm>
              <a:off x="6567007" y="7031970"/>
              <a:ext cx="314473" cy="0"/>
            </a:xfrm>
            <a:prstGeom prst="line">
              <a:avLst/>
            </a:prstGeom>
            <a:noFill/>
            <a:ln w="28575" cap="flat" cmpd="sng" algn="ctr">
              <a:solidFill>
                <a:schemeClr val="bg1"/>
              </a:solidFill>
              <a:prstDash val="solid"/>
              <a:round/>
              <a:headEnd type="none" w="med" len="med"/>
              <a:tailEnd type="none" w="med" len="med"/>
            </a:ln>
            <a:effectLst/>
          </p:spPr>
        </p:cxnSp>
      </p:grpSp>
      <p:grpSp>
        <p:nvGrpSpPr>
          <p:cNvPr id="28" name="Group 27">
            <a:extLst>
              <a:ext uri="{FF2B5EF4-FFF2-40B4-BE49-F238E27FC236}">
                <a16:creationId xmlns:a16="http://schemas.microsoft.com/office/drawing/2014/main" id="{1F0A401E-AC41-5E24-5BDE-335DFBE2F617}"/>
              </a:ext>
            </a:extLst>
          </p:cNvPr>
          <p:cNvGrpSpPr/>
          <p:nvPr/>
        </p:nvGrpSpPr>
        <p:grpSpPr>
          <a:xfrm>
            <a:off x="6840151" y="5849155"/>
            <a:ext cx="3337418" cy="341264"/>
            <a:chOff x="1332417" y="4978158"/>
            <a:chExt cx="10586544" cy="307777"/>
          </a:xfrm>
        </p:grpSpPr>
        <p:grpSp>
          <p:nvGrpSpPr>
            <p:cNvPr id="29" name="Group 28">
              <a:extLst>
                <a:ext uri="{FF2B5EF4-FFF2-40B4-BE49-F238E27FC236}">
                  <a16:creationId xmlns:a16="http://schemas.microsoft.com/office/drawing/2014/main" id="{1C9CBC53-1E42-58D0-46CF-C45A45BDA19C}"/>
                </a:ext>
              </a:extLst>
            </p:cNvPr>
            <p:cNvGrpSpPr/>
            <p:nvPr/>
          </p:nvGrpSpPr>
          <p:grpSpPr>
            <a:xfrm>
              <a:off x="1332417" y="4978158"/>
              <a:ext cx="4652142" cy="307777"/>
              <a:chOff x="6112651" y="5205217"/>
              <a:chExt cx="5439131" cy="307777"/>
            </a:xfrm>
          </p:grpSpPr>
          <p:sp>
            <p:nvSpPr>
              <p:cNvPr id="41" name="TextBox 40">
                <a:extLst>
                  <a:ext uri="{FF2B5EF4-FFF2-40B4-BE49-F238E27FC236}">
                    <a16:creationId xmlns:a16="http://schemas.microsoft.com/office/drawing/2014/main" id="{04F8CBC7-C9EB-8B3E-B111-8367AC39C750}"/>
                  </a:ext>
                </a:extLst>
              </p:cNvPr>
              <p:cNvSpPr txBox="1"/>
              <p:nvPr/>
            </p:nvSpPr>
            <p:spPr bwMode="auto">
              <a:xfrm>
                <a:off x="6112651" y="5205217"/>
                <a:ext cx="1082387"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400" b="0" i="0" u="none" strike="noStrike" kern="1200" cap="none" spc="-10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0</a:t>
                </a:r>
              </a:p>
            </p:txBody>
          </p:sp>
          <p:sp>
            <p:nvSpPr>
              <p:cNvPr id="42" name="TextBox 41">
                <a:extLst>
                  <a:ext uri="{FF2B5EF4-FFF2-40B4-BE49-F238E27FC236}">
                    <a16:creationId xmlns:a16="http://schemas.microsoft.com/office/drawing/2014/main" id="{C316FD56-A0A7-3629-BCB6-45DA4D030691}"/>
                  </a:ext>
                </a:extLst>
              </p:cNvPr>
              <p:cNvSpPr txBox="1"/>
              <p:nvPr/>
            </p:nvSpPr>
            <p:spPr bwMode="auto">
              <a:xfrm>
                <a:off x="6820103" y="5205217"/>
                <a:ext cx="1082387"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400" b="0" i="0" u="none" strike="noStrike" kern="1200" cap="none" spc="-10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3</a:t>
                </a:r>
              </a:p>
            </p:txBody>
          </p:sp>
          <p:sp>
            <p:nvSpPr>
              <p:cNvPr id="43" name="TextBox 42">
                <a:extLst>
                  <a:ext uri="{FF2B5EF4-FFF2-40B4-BE49-F238E27FC236}">
                    <a16:creationId xmlns:a16="http://schemas.microsoft.com/office/drawing/2014/main" id="{29356D5E-2DEF-B159-018B-78C2D8762642}"/>
                  </a:ext>
                </a:extLst>
              </p:cNvPr>
              <p:cNvSpPr txBox="1"/>
              <p:nvPr/>
            </p:nvSpPr>
            <p:spPr bwMode="auto">
              <a:xfrm>
                <a:off x="7520293" y="5205217"/>
                <a:ext cx="1082387"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400" b="0" i="0" u="none" strike="noStrike" kern="1200" cap="none" spc="-10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6</a:t>
                </a:r>
              </a:p>
            </p:txBody>
          </p:sp>
          <p:sp>
            <p:nvSpPr>
              <p:cNvPr id="44" name="TextBox 43">
                <a:extLst>
                  <a:ext uri="{FF2B5EF4-FFF2-40B4-BE49-F238E27FC236}">
                    <a16:creationId xmlns:a16="http://schemas.microsoft.com/office/drawing/2014/main" id="{2EC6B0BA-CC11-8677-838B-028FA2C50F60}"/>
                  </a:ext>
                </a:extLst>
              </p:cNvPr>
              <p:cNvSpPr txBox="1"/>
              <p:nvPr/>
            </p:nvSpPr>
            <p:spPr bwMode="auto">
              <a:xfrm>
                <a:off x="8227740" y="5205217"/>
                <a:ext cx="1082387"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400" b="0" i="0" u="none" strike="noStrike" kern="1200" cap="none" spc="-10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9</a:t>
                </a:r>
              </a:p>
            </p:txBody>
          </p:sp>
          <p:sp>
            <p:nvSpPr>
              <p:cNvPr id="45" name="TextBox 44">
                <a:extLst>
                  <a:ext uri="{FF2B5EF4-FFF2-40B4-BE49-F238E27FC236}">
                    <a16:creationId xmlns:a16="http://schemas.microsoft.com/office/drawing/2014/main" id="{11294536-788D-BE94-2DDC-AF8D16CA628B}"/>
                  </a:ext>
                </a:extLst>
              </p:cNvPr>
              <p:cNvSpPr txBox="1"/>
              <p:nvPr/>
            </p:nvSpPr>
            <p:spPr bwMode="auto">
              <a:xfrm>
                <a:off x="8741039" y="5205217"/>
                <a:ext cx="140538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400" b="0" i="0" u="none" strike="noStrike" kern="1200" cap="none" spc="-10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12</a:t>
                </a:r>
              </a:p>
            </p:txBody>
          </p:sp>
          <p:sp>
            <p:nvSpPr>
              <p:cNvPr id="46" name="TextBox 45">
                <a:extLst>
                  <a:ext uri="{FF2B5EF4-FFF2-40B4-BE49-F238E27FC236}">
                    <a16:creationId xmlns:a16="http://schemas.microsoft.com/office/drawing/2014/main" id="{491E4D09-87AE-617C-2FDA-0146EBB4E136}"/>
                  </a:ext>
                </a:extLst>
              </p:cNvPr>
              <p:cNvSpPr txBox="1"/>
              <p:nvPr/>
            </p:nvSpPr>
            <p:spPr bwMode="auto">
              <a:xfrm>
                <a:off x="9448482" y="5205217"/>
                <a:ext cx="140538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400" b="0" i="0" u="none" strike="noStrike" kern="1200" cap="none" spc="-10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15</a:t>
                </a:r>
              </a:p>
            </p:txBody>
          </p:sp>
          <p:sp>
            <p:nvSpPr>
              <p:cNvPr id="47" name="TextBox 46">
                <a:extLst>
                  <a:ext uri="{FF2B5EF4-FFF2-40B4-BE49-F238E27FC236}">
                    <a16:creationId xmlns:a16="http://schemas.microsoft.com/office/drawing/2014/main" id="{11418EAD-1076-561B-784D-45FB13FDD36A}"/>
                  </a:ext>
                </a:extLst>
              </p:cNvPr>
              <p:cNvSpPr txBox="1"/>
              <p:nvPr/>
            </p:nvSpPr>
            <p:spPr bwMode="auto">
              <a:xfrm>
                <a:off x="10146394" y="5205217"/>
                <a:ext cx="140538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400" b="0" i="0" u="none" strike="noStrike" kern="1200" cap="none" spc="-10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18</a:t>
                </a:r>
              </a:p>
            </p:txBody>
          </p:sp>
        </p:grpSp>
        <p:grpSp>
          <p:nvGrpSpPr>
            <p:cNvPr id="30" name="Group 29">
              <a:extLst>
                <a:ext uri="{FF2B5EF4-FFF2-40B4-BE49-F238E27FC236}">
                  <a16:creationId xmlns:a16="http://schemas.microsoft.com/office/drawing/2014/main" id="{7EE550CB-3D00-1968-7E27-527BB69A512D}"/>
                </a:ext>
              </a:extLst>
            </p:cNvPr>
            <p:cNvGrpSpPr/>
            <p:nvPr/>
          </p:nvGrpSpPr>
          <p:grpSpPr>
            <a:xfrm>
              <a:off x="5370003" y="4978158"/>
              <a:ext cx="6548958" cy="307777"/>
              <a:chOff x="5951149" y="5205217"/>
              <a:chExt cx="7656823" cy="307777"/>
            </a:xfrm>
          </p:grpSpPr>
          <p:sp>
            <p:nvSpPr>
              <p:cNvPr id="31" name="TextBox 30">
                <a:extLst>
                  <a:ext uri="{FF2B5EF4-FFF2-40B4-BE49-F238E27FC236}">
                    <a16:creationId xmlns:a16="http://schemas.microsoft.com/office/drawing/2014/main" id="{A59BFA76-25D7-AEEB-D997-EA2C26CCB3D9}"/>
                  </a:ext>
                </a:extLst>
              </p:cNvPr>
              <p:cNvSpPr txBox="1"/>
              <p:nvPr/>
            </p:nvSpPr>
            <p:spPr bwMode="auto">
              <a:xfrm>
                <a:off x="5951149" y="5205217"/>
                <a:ext cx="140538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400" b="0" i="0" u="none" strike="noStrike" kern="1200" cap="none" spc="-10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21</a:t>
                </a:r>
              </a:p>
            </p:txBody>
          </p:sp>
          <p:sp>
            <p:nvSpPr>
              <p:cNvPr id="32" name="TextBox 31">
                <a:extLst>
                  <a:ext uri="{FF2B5EF4-FFF2-40B4-BE49-F238E27FC236}">
                    <a16:creationId xmlns:a16="http://schemas.microsoft.com/office/drawing/2014/main" id="{9E5350C1-490F-5C40-D70F-8813D3EDB347}"/>
                  </a:ext>
                </a:extLst>
              </p:cNvPr>
              <p:cNvSpPr txBox="1"/>
              <p:nvPr/>
            </p:nvSpPr>
            <p:spPr bwMode="auto">
              <a:xfrm>
                <a:off x="6658601" y="5205217"/>
                <a:ext cx="140538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400" b="0" i="0" u="none" strike="noStrike" kern="1200" cap="none" spc="-10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24</a:t>
                </a:r>
              </a:p>
            </p:txBody>
          </p:sp>
          <p:sp>
            <p:nvSpPr>
              <p:cNvPr id="33" name="TextBox 32">
                <a:extLst>
                  <a:ext uri="{FF2B5EF4-FFF2-40B4-BE49-F238E27FC236}">
                    <a16:creationId xmlns:a16="http://schemas.microsoft.com/office/drawing/2014/main" id="{2638FDD3-B026-D0FC-5E56-41AFB52EDEB7}"/>
                  </a:ext>
                </a:extLst>
              </p:cNvPr>
              <p:cNvSpPr txBox="1"/>
              <p:nvPr/>
            </p:nvSpPr>
            <p:spPr bwMode="auto">
              <a:xfrm>
                <a:off x="7358790" y="5205217"/>
                <a:ext cx="140538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400" b="0" i="0" u="none" strike="noStrike" kern="1200" cap="none" spc="-10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27</a:t>
                </a:r>
              </a:p>
            </p:txBody>
          </p:sp>
          <p:sp>
            <p:nvSpPr>
              <p:cNvPr id="34" name="TextBox 33">
                <a:extLst>
                  <a:ext uri="{FF2B5EF4-FFF2-40B4-BE49-F238E27FC236}">
                    <a16:creationId xmlns:a16="http://schemas.microsoft.com/office/drawing/2014/main" id="{F4CBB074-14E3-0734-B4B5-E875C7AB4AEC}"/>
                  </a:ext>
                </a:extLst>
              </p:cNvPr>
              <p:cNvSpPr txBox="1"/>
              <p:nvPr/>
            </p:nvSpPr>
            <p:spPr bwMode="auto">
              <a:xfrm>
                <a:off x="8066242" y="5205217"/>
                <a:ext cx="140538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400" b="0" i="0" u="none" strike="noStrike" kern="1200" cap="none" spc="-10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30</a:t>
                </a:r>
              </a:p>
            </p:txBody>
          </p:sp>
          <p:sp>
            <p:nvSpPr>
              <p:cNvPr id="35" name="TextBox 34">
                <a:extLst>
                  <a:ext uri="{FF2B5EF4-FFF2-40B4-BE49-F238E27FC236}">
                    <a16:creationId xmlns:a16="http://schemas.microsoft.com/office/drawing/2014/main" id="{B8E0EB2F-59A2-A641-F119-F4264E36D718}"/>
                  </a:ext>
                </a:extLst>
              </p:cNvPr>
              <p:cNvSpPr txBox="1"/>
              <p:nvPr/>
            </p:nvSpPr>
            <p:spPr bwMode="auto">
              <a:xfrm>
                <a:off x="8741035" y="5205217"/>
                <a:ext cx="140538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400" b="0" i="0" u="none" strike="noStrike" kern="1200" cap="none" spc="-10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33</a:t>
                </a:r>
              </a:p>
            </p:txBody>
          </p:sp>
          <p:sp>
            <p:nvSpPr>
              <p:cNvPr id="36" name="TextBox 35">
                <a:extLst>
                  <a:ext uri="{FF2B5EF4-FFF2-40B4-BE49-F238E27FC236}">
                    <a16:creationId xmlns:a16="http://schemas.microsoft.com/office/drawing/2014/main" id="{819A39F6-8154-7DBC-FD73-02E7B3E57B25}"/>
                  </a:ext>
                </a:extLst>
              </p:cNvPr>
              <p:cNvSpPr txBox="1"/>
              <p:nvPr/>
            </p:nvSpPr>
            <p:spPr bwMode="auto">
              <a:xfrm>
                <a:off x="9448483" y="5205217"/>
                <a:ext cx="140538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400" b="0" i="0" u="none" strike="noStrike" kern="1200" cap="none" spc="-10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36</a:t>
                </a:r>
              </a:p>
            </p:txBody>
          </p:sp>
          <p:sp>
            <p:nvSpPr>
              <p:cNvPr id="37" name="TextBox 36">
                <a:extLst>
                  <a:ext uri="{FF2B5EF4-FFF2-40B4-BE49-F238E27FC236}">
                    <a16:creationId xmlns:a16="http://schemas.microsoft.com/office/drawing/2014/main" id="{10D83194-D727-457D-559E-B8E8BEE09E4D}"/>
                  </a:ext>
                </a:extLst>
              </p:cNvPr>
              <p:cNvSpPr txBox="1"/>
              <p:nvPr/>
            </p:nvSpPr>
            <p:spPr bwMode="auto">
              <a:xfrm>
                <a:off x="10146394" y="5205217"/>
                <a:ext cx="140538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400" b="0" i="0" u="none" strike="noStrike" kern="1200" cap="none" spc="-10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39</a:t>
                </a:r>
              </a:p>
            </p:txBody>
          </p:sp>
          <p:sp>
            <p:nvSpPr>
              <p:cNvPr id="38" name="TextBox 37">
                <a:extLst>
                  <a:ext uri="{FF2B5EF4-FFF2-40B4-BE49-F238E27FC236}">
                    <a16:creationId xmlns:a16="http://schemas.microsoft.com/office/drawing/2014/main" id="{A28DCE9E-7C88-4BEF-3D6D-03DF2EE133CA}"/>
                  </a:ext>
                </a:extLst>
              </p:cNvPr>
              <p:cNvSpPr txBox="1"/>
              <p:nvPr/>
            </p:nvSpPr>
            <p:spPr bwMode="auto">
              <a:xfrm>
                <a:off x="10819455" y="5205217"/>
                <a:ext cx="140538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400" b="0" i="0" u="none" strike="noStrike" kern="1200" cap="none" spc="-10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42</a:t>
                </a:r>
              </a:p>
            </p:txBody>
          </p:sp>
          <p:sp>
            <p:nvSpPr>
              <p:cNvPr id="39" name="TextBox 38">
                <a:extLst>
                  <a:ext uri="{FF2B5EF4-FFF2-40B4-BE49-F238E27FC236}">
                    <a16:creationId xmlns:a16="http://schemas.microsoft.com/office/drawing/2014/main" id="{C3E8FA23-DCD5-527F-14EE-186A4100F494}"/>
                  </a:ext>
                </a:extLst>
              </p:cNvPr>
              <p:cNvSpPr txBox="1"/>
              <p:nvPr/>
            </p:nvSpPr>
            <p:spPr bwMode="auto">
              <a:xfrm>
                <a:off x="11488919" y="5205217"/>
                <a:ext cx="140538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400" b="0" i="0" u="none" strike="noStrike" kern="1200" cap="none" spc="-10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45</a:t>
                </a:r>
              </a:p>
            </p:txBody>
          </p:sp>
          <p:sp>
            <p:nvSpPr>
              <p:cNvPr id="40" name="TextBox 39">
                <a:extLst>
                  <a:ext uri="{FF2B5EF4-FFF2-40B4-BE49-F238E27FC236}">
                    <a16:creationId xmlns:a16="http://schemas.microsoft.com/office/drawing/2014/main" id="{BF03D2CB-FBE5-A477-471D-F7B59B4D1D60}"/>
                  </a:ext>
                </a:extLst>
              </p:cNvPr>
              <p:cNvSpPr txBox="1"/>
              <p:nvPr/>
            </p:nvSpPr>
            <p:spPr bwMode="auto">
              <a:xfrm>
                <a:off x="12202584" y="5205217"/>
                <a:ext cx="140538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400" b="0" i="0" u="none" strike="noStrike" kern="1200" cap="none" spc="-10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48</a:t>
                </a:r>
              </a:p>
            </p:txBody>
          </p:sp>
        </p:grpSp>
      </p:grpSp>
      <p:grpSp>
        <p:nvGrpSpPr>
          <p:cNvPr id="8" name="Group 7">
            <a:extLst>
              <a:ext uri="{FF2B5EF4-FFF2-40B4-BE49-F238E27FC236}">
                <a16:creationId xmlns:a16="http://schemas.microsoft.com/office/drawing/2014/main" id="{42A8DAC4-9397-C544-8D35-DA867B0CE315}"/>
              </a:ext>
            </a:extLst>
          </p:cNvPr>
          <p:cNvGrpSpPr/>
          <p:nvPr/>
        </p:nvGrpSpPr>
        <p:grpSpPr>
          <a:xfrm>
            <a:off x="6991541" y="5808813"/>
            <a:ext cx="4296614" cy="79659"/>
            <a:chOff x="7175990" y="5673130"/>
            <a:chExt cx="3874997" cy="71842"/>
          </a:xfrm>
        </p:grpSpPr>
        <p:grpSp>
          <p:nvGrpSpPr>
            <p:cNvPr id="48" name="Group 47">
              <a:extLst>
                <a:ext uri="{FF2B5EF4-FFF2-40B4-BE49-F238E27FC236}">
                  <a16:creationId xmlns:a16="http://schemas.microsoft.com/office/drawing/2014/main" id="{A303E858-7C74-440C-9442-BA39CA8F82D5}"/>
                </a:ext>
              </a:extLst>
            </p:cNvPr>
            <p:cNvGrpSpPr/>
            <p:nvPr/>
          </p:nvGrpSpPr>
          <p:grpSpPr>
            <a:xfrm>
              <a:off x="7175990" y="5673130"/>
              <a:ext cx="2696699" cy="67611"/>
              <a:chOff x="1810564" y="4788096"/>
              <a:chExt cx="9492963" cy="342682"/>
            </a:xfrm>
          </p:grpSpPr>
          <p:grpSp>
            <p:nvGrpSpPr>
              <p:cNvPr id="49" name="Group 48">
                <a:extLst>
                  <a:ext uri="{FF2B5EF4-FFF2-40B4-BE49-F238E27FC236}">
                    <a16:creationId xmlns:a16="http://schemas.microsoft.com/office/drawing/2014/main" id="{C86ABC31-0F6A-ACAC-3AF3-B860AC356B1E}"/>
                  </a:ext>
                </a:extLst>
              </p:cNvPr>
              <p:cNvGrpSpPr/>
              <p:nvPr/>
            </p:nvGrpSpPr>
            <p:grpSpPr>
              <a:xfrm>
                <a:off x="1810564" y="4788096"/>
                <a:ext cx="3565769" cy="342679"/>
                <a:chOff x="6666203" y="5193167"/>
                <a:chExt cx="4160460" cy="99327"/>
              </a:xfrm>
            </p:grpSpPr>
            <p:grpSp>
              <p:nvGrpSpPr>
                <p:cNvPr id="64" name="Group 63">
                  <a:extLst>
                    <a:ext uri="{FF2B5EF4-FFF2-40B4-BE49-F238E27FC236}">
                      <a16:creationId xmlns:a16="http://schemas.microsoft.com/office/drawing/2014/main" id="{1940A453-F754-DB68-2B2F-673C1FF1C7C4}"/>
                    </a:ext>
                  </a:extLst>
                </p:cNvPr>
                <p:cNvGrpSpPr/>
                <p:nvPr/>
              </p:nvGrpSpPr>
              <p:grpSpPr>
                <a:xfrm rot="5400000">
                  <a:off x="7650122" y="4209248"/>
                  <a:ext cx="99326" cy="2067164"/>
                  <a:chOff x="6567007" y="2387600"/>
                  <a:chExt cx="314473" cy="2790564"/>
                </a:xfrm>
              </p:grpSpPr>
              <p:cxnSp>
                <p:nvCxnSpPr>
                  <p:cNvPr id="69" name="Straight Connector 68">
                    <a:extLst>
                      <a:ext uri="{FF2B5EF4-FFF2-40B4-BE49-F238E27FC236}">
                        <a16:creationId xmlns:a16="http://schemas.microsoft.com/office/drawing/2014/main" id="{91193DBF-86BD-51ED-FF50-9FB4E76FC0BE}"/>
                      </a:ext>
                    </a:extLst>
                  </p:cNvPr>
                  <p:cNvCxnSpPr>
                    <a:cxnSpLocks/>
                  </p:cNvCxnSpPr>
                  <p:nvPr/>
                </p:nvCxnSpPr>
                <p:spPr bwMode="auto">
                  <a:xfrm>
                    <a:off x="6567007" y="2387600"/>
                    <a:ext cx="314473" cy="0"/>
                  </a:xfrm>
                  <a:prstGeom prst="line">
                    <a:avLst/>
                  </a:prstGeom>
                  <a:noFill/>
                  <a:ln w="28575" cap="flat" cmpd="sng" algn="ctr">
                    <a:solidFill>
                      <a:schemeClr val="bg1"/>
                    </a:solidFill>
                    <a:prstDash val="solid"/>
                    <a:round/>
                    <a:headEnd type="none" w="med" len="med"/>
                    <a:tailEnd type="none" w="med" len="med"/>
                  </a:ln>
                  <a:effectLst/>
                </p:spPr>
              </p:cxnSp>
              <p:cxnSp>
                <p:nvCxnSpPr>
                  <p:cNvPr id="70" name="Straight Connector 69">
                    <a:extLst>
                      <a:ext uri="{FF2B5EF4-FFF2-40B4-BE49-F238E27FC236}">
                        <a16:creationId xmlns:a16="http://schemas.microsoft.com/office/drawing/2014/main" id="{D4EC5931-F319-D821-0145-5574562C4FDB}"/>
                      </a:ext>
                    </a:extLst>
                  </p:cNvPr>
                  <p:cNvCxnSpPr>
                    <a:cxnSpLocks/>
                  </p:cNvCxnSpPr>
                  <p:nvPr/>
                </p:nvCxnSpPr>
                <p:spPr bwMode="auto">
                  <a:xfrm>
                    <a:off x="6567007" y="3321401"/>
                    <a:ext cx="314473" cy="0"/>
                  </a:xfrm>
                  <a:prstGeom prst="line">
                    <a:avLst/>
                  </a:prstGeom>
                  <a:noFill/>
                  <a:ln w="28575" cap="flat" cmpd="sng" algn="ctr">
                    <a:solidFill>
                      <a:schemeClr val="bg1"/>
                    </a:solidFill>
                    <a:prstDash val="solid"/>
                    <a:round/>
                    <a:headEnd type="none" w="med" len="med"/>
                    <a:tailEnd type="none" w="med" len="med"/>
                  </a:ln>
                  <a:effectLst/>
                </p:spPr>
              </p:cxnSp>
              <p:cxnSp>
                <p:nvCxnSpPr>
                  <p:cNvPr id="71" name="Straight Connector 70">
                    <a:extLst>
                      <a:ext uri="{FF2B5EF4-FFF2-40B4-BE49-F238E27FC236}">
                        <a16:creationId xmlns:a16="http://schemas.microsoft.com/office/drawing/2014/main" id="{38D24FC2-CE0D-2A84-1EEF-D7F6D9CD9962}"/>
                      </a:ext>
                    </a:extLst>
                  </p:cNvPr>
                  <p:cNvCxnSpPr>
                    <a:cxnSpLocks/>
                  </p:cNvCxnSpPr>
                  <p:nvPr/>
                </p:nvCxnSpPr>
                <p:spPr bwMode="auto">
                  <a:xfrm>
                    <a:off x="6567007" y="4244363"/>
                    <a:ext cx="314473" cy="0"/>
                  </a:xfrm>
                  <a:prstGeom prst="line">
                    <a:avLst/>
                  </a:prstGeom>
                  <a:noFill/>
                  <a:ln w="28575" cap="flat" cmpd="sng" algn="ctr">
                    <a:solidFill>
                      <a:schemeClr val="bg1"/>
                    </a:solidFill>
                    <a:prstDash val="solid"/>
                    <a:round/>
                    <a:headEnd type="none" w="med" len="med"/>
                    <a:tailEnd type="none" w="med" len="med"/>
                  </a:ln>
                  <a:effectLst/>
                </p:spPr>
              </p:cxnSp>
              <p:cxnSp>
                <p:nvCxnSpPr>
                  <p:cNvPr id="72" name="Straight Connector 71">
                    <a:extLst>
                      <a:ext uri="{FF2B5EF4-FFF2-40B4-BE49-F238E27FC236}">
                        <a16:creationId xmlns:a16="http://schemas.microsoft.com/office/drawing/2014/main" id="{D0163E8B-02B0-3368-D75A-CD044D5603D5}"/>
                      </a:ext>
                    </a:extLst>
                  </p:cNvPr>
                  <p:cNvCxnSpPr>
                    <a:cxnSpLocks/>
                  </p:cNvCxnSpPr>
                  <p:nvPr/>
                </p:nvCxnSpPr>
                <p:spPr bwMode="auto">
                  <a:xfrm>
                    <a:off x="6567007" y="5178164"/>
                    <a:ext cx="314473" cy="0"/>
                  </a:xfrm>
                  <a:prstGeom prst="line">
                    <a:avLst/>
                  </a:prstGeom>
                  <a:noFill/>
                  <a:ln w="28575" cap="flat" cmpd="sng" algn="ctr">
                    <a:solidFill>
                      <a:schemeClr val="bg1"/>
                    </a:solidFill>
                    <a:prstDash val="solid"/>
                    <a:round/>
                    <a:headEnd type="none" w="med" len="med"/>
                    <a:tailEnd type="none" w="med" len="med"/>
                  </a:ln>
                  <a:effectLst/>
                </p:spPr>
              </p:cxnSp>
            </p:grpSp>
            <p:grpSp>
              <p:nvGrpSpPr>
                <p:cNvPr id="65" name="Group 64">
                  <a:extLst>
                    <a:ext uri="{FF2B5EF4-FFF2-40B4-BE49-F238E27FC236}">
                      <a16:creationId xmlns:a16="http://schemas.microsoft.com/office/drawing/2014/main" id="{6042F508-CB92-0534-E684-D39A95D9BF2F}"/>
                    </a:ext>
                  </a:extLst>
                </p:cNvPr>
                <p:cNvGrpSpPr/>
                <p:nvPr/>
              </p:nvGrpSpPr>
              <p:grpSpPr>
                <a:xfrm rot="5400000">
                  <a:off x="10089284" y="4555114"/>
                  <a:ext cx="99326" cy="1375433"/>
                  <a:chOff x="6567007" y="3321401"/>
                  <a:chExt cx="314473" cy="1856763"/>
                </a:xfrm>
              </p:grpSpPr>
              <p:cxnSp>
                <p:nvCxnSpPr>
                  <p:cNvPr id="66" name="Straight Connector 65">
                    <a:extLst>
                      <a:ext uri="{FF2B5EF4-FFF2-40B4-BE49-F238E27FC236}">
                        <a16:creationId xmlns:a16="http://schemas.microsoft.com/office/drawing/2014/main" id="{5D4FEFA0-6BA0-99CE-23D4-6D69783F6C4E}"/>
                      </a:ext>
                    </a:extLst>
                  </p:cNvPr>
                  <p:cNvCxnSpPr>
                    <a:cxnSpLocks/>
                  </p:cNvCxnSpPr>
                  <p:nvPr/>
                </p:nvCxnSpPr>
                <p:spPr bwMode="auto">
                  <a:xfrm>
                    <a:off x="6567007" y="3321401"/>
                    <a:ext cx="314473" cy="0"/>
                  </a:xfrm>
                  <a:prstGeom prst="line">
                    <a:avLst/>
                  </a:prstGeom>
                  <a:noFill/>
                  <a:ln w="28575" cap="flat" cmpd="sng" algn="ctr">
                    <a:solidFill>
                      <a:schemeClr val="bg1"/>
                    </a:solidFill>
                    <a:prstDash val="solid"/>
                    <a:round/>
                    <a:headEnd type="none" w="med" len="med"/>
                    <a:tailEnd type="none" w="med" len="med"/>
                  </a:ln>
                  <a:effectLst/>
                </p:spPr>
              </p:cxnSp>
              <p:cxnSp>
                <p:nvCxnSpPr>
                  <p:cNvPr id="67" name="Straight Connector 66">
                    <a:extLst>
                      <a:ext uri="{FF2B5EF4-FFF2-40B4-BE49-F238E27FC236}">
                        <a16:creationId xmlns:a16="http://schemas.microsoft.com/office/drawing/2014/main" id="{6F4D3F71-5DAE-9788-8195-56B34CCD95CB}"/>
                      </a:ext>
                    </a:extLst>
                  </p:cNvPr>
                  <p:cNvCxnSpPr>
                    <a:cxnSpLocks/>
                  </p:cNvCxnSpPr>
                  <p:nvPr/>
                </p:nvCxnSpPr>
                <p:spPr bwMode="auto">
                  <a:xfrm>
                    <a:off x="6567007" y="4244363"/>
                    <a:ext cx="314473" cy="0"/>
                  </a:xfrm>
                  <a:prstGeom prst="line">
                    <a:avLst/>
                  </a:prstGeom>
                  <a:noFill/>
                  <a:ln w="28575" cap="flat" cmpd="sng" algn="ctr">
                    <a:solidFill>
                      <a:schemeClr val="bg1"/>
                    </a:solidFill>
                    <a:prstDash val="solid"/>
                    <a:round/>
                    <a:headEnd type="none" w="med" len="med"/>
                    <a:tailEnd type="none" w="med" len="med"/>
                  </a:ln>
                  <a:effectLst/>
                </p:spPr>
              </p:cxnSp>
              <p:cxnSp>
                <p:nvCxnSpPr>
                  <p:cNvPr id="68" name="Straight Connector 67">
                    <a:extLst>
                      <a:ext uri="{FF2B5EF4-FFF2-40B4-BE49-F238E27FC236}">
                        <a16:creationId xmlns:a16="http://schemas.microsoft.com/office/drawing/2014/main" id="{4029A69A-B86B-5F1F-5EDB-2666409BA2BB}"/>
                      </a:ext>
                    </a:extLst>
                  </p:cNvPr>
                  <p:cNvCxnSpPr>
                    <a:cxnSpLocks/>
                  </p:cNvCxnSpPr>
                  <p:nvPr/>
                </p:nvCxnSpPr>
                <p:spPr bwMode="auto">
                  <a:xfrm>
                    <a:off x="6567007" y="5178164"/>
                    <a:ext cx="314473" cy="0"/>
                  </a:xfrm>
                  <a:prstGeom prst="line">
                    <a:avLst/>
                  </a:prstGeom>
                  <a:noFill/>
                  <a:ln w="28575" cap="flat" cmpd="sng" algn="ctr">
                    <a:solidFill>
                      <a:schemeClr val="bg1"/>
                    </a:solidFill>
                    <a:prstDash val="solid"/>
                    <a:round/>
                    <a:headEnd type="none" w="med" len="med"/>
                    <a:tailEnd type="none" w="med" len="med"/>
                  </a:ln>
                  <a:effectLst/>
                </p:spPr>
              </p:cxnSp>
            </p:grpSp>
          </p:grpSp>
          <p:grpSp>
            <p:nvGrpSpPr>
              <p:cNvPr id="50" name="Group 49">
                <a:extLst>
                  <a:ext uri="{FF2B5EF4-FFF2-40B4-BE49-F238E27FC236}">
                    <a16:creationId xmlns:a16="http://schemas.microsoft.com/office/drawing/2014/main" id="{6532A90E-23B4-4B80-ED73-97E3D635A224}"/>
                  </a:ext>
                </a:extLst>
              </p:cNvPr>
              <p:cNvGrpSpPr/>
              <p:nvPr/>
            </p:nvGrpSpPr>
            <p:grpSpPr>
              <a:xfrm>
                <a:off x="5971023" y="4788096"/>
                <a:ext cx="5332504" cy="342682"/>
                <a:chOff x="6666203" y="5193167"/>
                <a:chExt cx="6221848" cy="99328"/>
              </a:xfrm>
            </p:grpSpPr>
            <p:grpSp>
              <p:nvGrpSpPr>
                <p:cNvPr id="51" name="Group 50">
                  <a:extLst>
                    <a:ext uri="{FF2B5EF4-FFF2-40B4-BE49-F238E27FC236}">
                      <a16:creationId xmlns:a16="http://schemas.microsoft.com/office/drawing/2014/main" id="{B1CB5021-F773-896E-442D-A7172C279857}"/>
                    </a:ext>
                  </a:extLst>
                </p:cNvPr>
                <p:cNvGrpSpPr/>
                <p:nvPr/>
              </p:nvGrpSpPr>
              <p:grpSpPr>
                <a:xfrm rot="5400000">
                  <a:off x="7650122" y="4209248"/>
                  <a:ext cx="99326" cy="2067164"/>
                  <a:chOff x="6567007" y="2387600"/>
                  <a:chExt cx="314473" cy="2790564"/>
                </a:xfrm>
              </p:grpSpPr>
              <p:cxnSp>
                <p:nvCxnSpPr>
                  <p:cNvPr id="60" name="Straight Connector 59">
                    <a:extLst>
                      <a:ext uri="{FF2B5EF4-FFF2-40B4-BE49-F238E27FC236}">
                        <a16:creationId xmlns:a16="http://schemas.microsoft.com/office/drawing/2014/main" id="{2F47F609-BBCC-9416-8B8A-15213FEB46B4}"/>
                      </a:ext>
                    </a:extLst>
                  </p:cNvPr>
                  <p:cNvCxnSpPr>
                    <a:cxnSpLocks/>
                  </p:cNvCxnSpPr>
                  <p:nvPr/>
                </p:nvCxnSpPr>
                <p:spPr bwMode="auto">
                  <a:xfrm>
                    <a:off x="6567007" y="2387600"/>
                    <a:ext cx="314473" cy="0"/>
                  </a:xfrm>
                  <a:prstGeom prst="line">
                    <a:avLst/>
                  </a:prstGeom>
                  <a:noFill/>
                  <a:ln w="28575" cap="flat" cmpd="sng" algn="ctr">
                    <a:solidFill>
                      <a:schemeClr val="bg1"/>
                    </a:solidFill>
                    <a:prstDash val="solid"/>
                    <a:round/>
                    <a:headEnd type="none" w="med" len="med"/>
                    <a:tailEnd type="none" w="med" len="med"/>
                  </a:ln>
                  <a:effectLst/>
                </p:spPr>
              </p:cxnSp>
              <p:cxnSp>
                <p:nvCxnSpPr>
                  <p:cNvPr id="61" name="Straight Connector 60">
                    <a:extLst>
                      <a:ext uri="{FF2B5EF4-FFF2-40B4-BE49-F238E27FC236}">
                        <a16:creationId xmlns:a16="http://schemas.microsoft.com/office/drawing/2014/main" id="{A8D9047C-864D-8964-FCFB-63AC40E52F79}"/>
                      </a:ext>
                    </a:extLst>
                  </p:cNvPr>
                  <p:cNvCxnSpPr>
                    <a:cxnSpLocks/>
                  </p:cNvCxnSpPr>
                  <p:nvPr/>
                </p:nvCxnSpPr>
                <p:spPr bwMode="auto">
                  <a:xfrm>
                    <a:off x="6567007" y="3321401"/>
                    <a:ext cx="314473" cy="0"/>
                  </a:xfrm>
                  <a:prstGeom prst="line">
                    <a:avLst/>
                  </a:prstGeom>
                  <a:noFill/>
                  <a:ln w="28575" cap="flat" cmpd="sng" algn="ctr">
                    <a:solidFill>
                      <a:schemeClr val="bg1"/>
                    </a:solidFill>
                    <a:prstDash val="solid"/>
                    <a:round/>
                    <a:headEnd type="none" w="med" len="med"/>
                    <a:tailEnd type="none" w="med" len="med"/>
                  </a:ln>
                  <a:effectLst/>
                </p:spPr>
              </p:cxnSp>
              <p:cxnSp>
                <p:nvCxnSpPr>
                  <p:cNvPr id="62" name="Straight Connector 61">
                    <a:extLst>
                      <a:ext uri="{FF2B5EF4-FFF2-40B4-BE49-F238E27FC236}">
                        <a16:creationId xmlns:a16="http://schemas.microsoft.com/office/drawing/2014/main" id="{FC3EFC8E-2E97-D9BF-3F20-A97F4D5C9B22}"/>
                      </a:ext>
                    </a:extLst>
                  </p:cNvPr>
                  <p:cNvCxnSpPr>
                    <a:cxnSpLocks/>
                  </p:cNvCxnSpPr>
                  <p:nvPr/>
                </p:nvCxnSpPr>
                <p:spPr bwMode="auto">
                  <a:xfrm>
                    <a:off x="6567007" y="4244363"/>
                    <a:ext cx="314473" cy="0"/>
                  </a:xfrm>
                  <a:prstGeom prst="line">
                    <a:avLst/>
                  </a:prstGeom>
                  <a:noFill/>
                  <a:ln w="28575" cap="flat" cmpd="sng" algn="ctr">
                    <a:solidFill>
                      <a:schemeClr val="bg1"/>
                    </a:solidFill>
                    <a:prstDash val="solid"/>
                    <a:round/>
                    <a:headEnd type="none" w="med" len="med"/>
                    <a:tailEnd type="none" w="med" len="med"/>
                  </a:ln>
                  <a:effectLst/>
                </p:spPr>
              </p:cxnSp>
              <p:cxnSp>
                <p:nvCxnSpPr>
                  <p:cNvPr id="63" name="Straight Connector 62">
                    <a:extLst>
                      <a:ext uri="{FF2B5EF4-FFF2-40B4-BE49-F238E27FC236}">
                        <a16:creationId xmlns:a16="http://schemas.microsoft.com/office/drawing/2014/main" id="{D4903F44-C53C-2A25-0D3A-3266CD1DFD20}"/>
                      </a:ext>
                    </a:extLst>
                  </p:cNvPr>
                  <p:cNvCxnSpPr>
                    <a:cxnSpLocks/>
                  </p:cNvCxnSpPr>
                  <p:nvPr/>
                </p:nvCxnSpPr>
                <p:spPr bwMode="auto">
                  <a:xfrm>
                    <a:off x="6567007" y="5178164"/>
                    <a:ext cx="314473" cy="0"/>
                  </a:xfrm>
                  <a:prstGeom prst="line">
                    <a:avLst/>
                  </a:prstGeom>
                  <a:noFill/>
                  <a:ln w="28575" cap="flat" cmpd="sng" algn="ctr">
                    <a:solidFill>
                      <a:schemeClr val="bg1"/>
                    </a:solidFill>
                    <a:prstDash val="solid"/>
                    <a:round/>
                    <a:headEnd type="none" w="med" len="med"/>
                    <a:tailEnd type="none" w="med" len="med"/>
                  </a:ln>
                  <a:effectLst/>
                </p:spPr>
              </p:cxnSp>
            </p:grpSp>
            <p:grpSp>
              <p:nvGrpSpPr>
                <p:cNvPr id="52" name="Group 51">
                  <a:extLst>
                    <a:ext uri="{FF2B5EF4-FFF2-40B4-BE49-F238E27FC236}">
                      <a16:creationId xmlns:a16="http://schemas.microsoft.com/office/drawing/2014/main" id="{078C66DE-3E5A-77C4-EDC6-4F4834BFB218}"/>
                    </a:ext>
                  </a:extLst>
                </p:cNvPr>
                <p:cNvGrpSpPr/>
                <p:nvPr/>
              </p:nvGrpSpPr>
              <p:grpSpPr>
                <a:xfrm rot="5400000">
                  <a:off x="11119978" y="3524421"/>
                  <a:ext cx="99326" cy="3436821"/>
                  <a:chOff x="6567007" y="538635"/>
                  <a:chExt cx="314473" cy="4639529"/>
                </a:xfrm>
              </p:grpSpPr>
              <p:cxnSp>
                <p:nvCxnSpPr>
                  <p:cNvPr id="53" name="Straight Connector 52">
                    <a:extLst>
                      <a:ext uri="{FF2B5EF4-FFF2-40B4-BE49-F238E27FC236}">
                        <a16:creationId xmlns:a16="http://schemas.microsoft.com/office/drawing/2014/main" id="{2475E3FD-0D95-323F-121C-782A192D051F}"/>
                      </a:ext>
                    </a:extLst>
                  </p:cNvPr>
                  <p:cNvCxnSpPr>
                    <a:cxnSpLocks/>
                  </p:cNvCxnSpPr>
                  <p:nvPr/>
                </p:nvCxnSpPr>
                <p:spPr bwMode="auto">
                  <a:xfrm>
                    <a:off x="6567007" y="3321401"/>
                    <a:ext cx="314473" cy="0"/>
                  </a:xfrm>
                  <a:prstGeom prst="line">
                    <a:avLst/>
                  </a:prstGeom>
                  <a:noFill/>
                  <a:ln w="28575" cap="flat" cmpd="sng" algn="ctr">
                    <a:solidFill>
                      <a:schemeClr val="bg1"/>
                    </a:solidFill>
                    <a:prstDash val="solid"/>
                    <a:round/>
                    <a:headEnd type="none" w="med" len="med"/>
                    <a:tailEnd type="none" w="med" len="med"/>
                  </a:ln>
                  <a:effectLst/>
                </p:spPr>
              </p:cxnSp>
              <p:cxnSp>
                <p:nvCxnSpPr>
                  <p:cNvPr id="55" name="Straight Connector 54">
                    <a:extLst>
                      <a:ext uri="{FF2B5EF4-FFF2-40B4-BE49-F238E27FC236}">
                        <a16:creationId xmlns:a16="http://schemas.microsoft.com/office/drawing/2014/main" id="{110A8620-1C71-75A5-AFBA-B98127582D39}"/>
                      </a:ext>
                    </a:extLst>
                  </p:cNvPr>
                  <p:cNvCxnSpPr>
                    <a:cxnSpLocks/>
                  </p:cNvCxnSpPr>
                  <p:nvPr/>
                </p:nvCxnSpPr>
                <p:spPr bwMode="auto">
                  <a:xfrm>
                    <a:off x="6567007" y="4244363"/>
                    <a:ext cx="314473" cy="0"/>
                  </a:xfrm>
                  <a:prstGeom prst="line">
                    <a:avLst/>
                  </a:prstGeom>
                  <a:noFill/>
                  <a:ln w="28575" cap="flat" cmpd="sng" algn="ctr">
                    <a:solidFill>
                      <a:schemeClr val="bg1"/>
                    </a:solidFill>
                    <a:prstDash val="solid"/>
                    <a:round/>
                    <a:headEnd type="none" w="med" len="med"/>
                    <a:tailEnd type="none" w="med" len="med"/>
                  </a:ln>
                  <a:effectLst/>
                </p:spPr>
              </p:cxnSp>
              <p:cxnSp>
                <p:nvCxnSpPr>
                  <p:cNvPr id="56" name="Straight Connector 55">
                    <a:extLst>
                      <a:ext uri="{FF2B5EF4-FFF2-40B4-BE49-F238E27FC236}">
                        <a16:creationId xmlns:a16="http://schemas.microsoft.com/office/drawing/2014/main" id="{F9D72703-13A3-38CE-5948-438E94B14654}"/>
                      </a:ext>
                    </a:extLst>
                  </p:cNvPr>
                  <p:cNvCxnSpPr>
                    <a:cxnSpLocks/>
                  </p:cNvCxnSpPr>
                  <p:nvPr/>
                </p:nvCxnSpPr>
                <p:spPr bwMode="auto">
                  <a:xfrm>
                    <a:off x="6567007" y="5178164"/>
                    <a:ext cx="314473" cy="0"/>
                  </a:xfrm>
                  <a:prstGeom prst="line">
                    <a:avLst/>
                  </a:prstGeom>
                  <a:noFill/>
                  <a:ln w="28575" cap="flat" cmpd="sng" algn="ctr">
                    <a:solidFill>
                      <a:schemeClr val="bg1"/>
                    </a:solidFill>
                    <a:prstDash val="solid"/>
                    <a:round/>
                    <a:headEnd type="none" w="med" len="med"/>
                    <a:tailEnd type="none" w="med" len="med"/>
                  </a:ln>
                  <a:effectLst/>
                </p:spPr>
              </p:cxnSp>
              <p:cxnSp>
                <p:nvCxnSpPr>
                  <p:cNvPr id="57" name="Straight Connector 56">
                    <a:extLst>
                      <a:ext uri="{FF2B5EF4-FFF2-40B4-BE49-F238E27FC236}">
                        <a16:creationId xmlns:a16="http://schemas.microsoft.com/office/drawing/2014/main" id="{D37B75F5-6DC1-D0B5-A202-70114819A92D}"/>
                      </a:ext>
                    </a:extLst>
                  </p:cNvPr>
                  <p:cNvCxnSpPr>
                    <a:cxnSpLocks/>
                  </p:cNvCxnSpPr>
                  <p:nvPr/>
                </p:nvCxnSpPr>
                <p:spPr bwMode="auto">
                  <a:xfrm>
                    <a:off x="6567007" y="2414570"/>
                    <a:ext cx="314473" cy="0"/>
                  </a:xfrm>
                  <a:prstGeom prst="line">
                    <a:avLst/>
                  </a:prstGeom>
                  <a:noFill/>
                  <a:ln w="28575" cap="flat" cmpd="sng" algn="ctr">
                    <a:solidFill>
                      <a:schemeClr val="bg1"/>
                    </a:solidFill>
                    <a:prstDash val="solid"/>
                    <a:round/>
                    <a:headEnd type="none" w="med" len="med"/>
                    <a:tailEnd type="none" w="med" len="med"/>
                  </a:ln>
                  <a:effectLst/>
                </p:spPr>
              </p:cxnSp>
              <p:cxnSp>
                <p:nvCxnSpPr>
                  <p:cNvPr id="58" name="Straight Connector 57">
                    <a:extLst>
                      <a:ext uri="{FF2B5EF4-FFF2-40B4-BE49-F238E27FC236}">
                        <a16:creationId xmlns:a16="http://schemas.microsoft.com/office/drawing/2014/main" id="{BE954AD8-E6E2-C752-8B34-90ACB04ECEA0}"/>
                      </a:ext>
                    </a:extLst>
                  </p:cNvPr>
                  <p:cNvCxnSpPr>
                    <a:cxnSpLocks/>
                  </p:cNvCxnSpPr>
                  <p:nvPr/>
                </p:nvCxnSpPr>
                <p:spPr bwMode="auto">
                  <a:xfrm>
                    <a:off x="6567007" y="1485474"/>
                    <a:ext cx="314473" cy="0"/>
                  </a:xfrm>
                  <a:prstGeom prst="line">
                    <a:avLst/>
                  </a:prstGeom>
                  <a:noFill/>
                  <a:ln w="28575" cap="flat" cmpd="sng" algn="ctr">
                    <a:solidFill>
                      <a:schemeClr val="bg1"/>
                    </a:solidFill>
                    <a:prstDash val="solid"/>
                    <a:round/>
                    <a:headEnd type="none" w="med" len="med"/>
                    <a:tailEnd type="none" w="med" len="med"/>
                  </a:ln>
                  <a:effectLst/>
                </p:spPr>
              </p:cxnSp>
              <p:cxnSp>
                <p:nvCxnSpPr>
                  <p:cNvPr id="59" name="Straight Connector 58">
                    <a:extLst>
                      <a:ext uri="{FF2B5EF4-FFF2-40B4-BE49-F238E27FC236}">
                        <a16:creationId xmlns:a16="http://schemas.microsoft.com/office/drawing/2014/main" id="{41D1167C-D581-FFBD-4A8B-F2F373AAD56F}"/>
                      </a:ext>
                    </a:extLst>
                  </p:cNvPr>
                  <p:cNvCxnSpPr>
                    <a:cxnSpLocks/>
                  </p:cNvCxnSpPr>
                  <p:nvPr/>
                </p:nvCxnSpPr>
                <p:spPr bwMode="auto">
                  <a:xfrm>
                    <a:off x="6567007" y="538635"/>
                    <a:ext cx="314473" cy="0"/>
                  </a:xfrm>
                  <a:prstGeom prst="line">
                    <a:avLst/>
                  </a:prstGeom>
                  <a:noFill/>
                  <a:ln w="28575" cap="flat" cmpd="sng" algn="ctr">
                    <a:solidFill>
                      <a:schemeClr val="bg1"/>
                    </a:solidFill>
                    <a:prstDash val="solid"/>
                    <a:round/>
                    <a:headEnd type="none" w="med" len="med"/>
                    <a:tailEnd type="none" w="med" len="med"/>
                  </a:ln>
                  <a:effectLst/>
                </p:spPr>
              </p:cxnSp>
            </p:grpSp>
          </p:grpSp>
        </p:grpSp>
        <p:grpSp>
          <p:nvGrpSpPr>
            <p:cNvPr id="74" name="Group 73">
              <a:extLst>
                <a:ext uri="{FF2B5EF4-FFF2-40B4-BE49-F238E27FC236}">
                  <a16:creationId xmlns:a16="http://schemas.microsoft.com/office/drawing/2014/main" id="{82690B0F-CA19-CD64-0D2E-C5D8D9DFAFB6}"/>
                </a:ext>
              </a:extLst>
            </p:cNvPr>
            <p:cNvGrpSpPr/>
            <p:nvPr/>
          </p:nvGrpSpPr>
          <p:grpSpPr>
            <a:xfrm>
              <a:off x="10040673" y="5677362"/>
              <a:ext cx="1010314" cy="67610"/>
              <a:chOff x="6666203" y="5193167"/>
              <a:chExt cx="4160460" cy="99327"/>
            </a:xfrm>
          </p:grpSpPr>
          <p:grpSp>
            <p:nvGrpSpPr>
              <p:cNvPr id="89" name="Group 88">
                <a:extLst>
                  <a:ext uri="{FF2B5EF4-FFF2-40B4-BE49-F238E27FC236}">
                    <a16:creationId xmlns:a16="http://schemas.microsoft.com/office/drawing/2014/main" id="{EDCB4301-A57B-8347-AA8B-464FC8716013}"/>
                  </a:ext>
                </a:extLst>
              </p:cNvPr>
              <p:cNvGrpSpPr/>
              <p:nvPr/>
            </p:nvGrpSpPr>
            <p:grpSpPr>
              <a:xfrm rot="5400000">
                <a:off x="7650122" y="4209248"/>
                <a:ext cx="99326" cy="2067164"/>
                <a:chOff x="6567007" y="2387600"/>
                <a:chExt cx="314473" cy="2790564"/>
              </a:xfrm>
            </p:grpSpPr>
            <p:cxnSp>
              <p:nvCxnSpPr>
                <p:cNvPr id="94" name="Straight Connector 93">
                  <a:extLst>
                    <a:ext uri="{FF2B5EF4-FFF2-40B4-BE49-F238E27FC236}">
                      <a16:creationId xmlns:a16="http://schemas.microsoft.com/office/drawing/2014/main" id="{E0AEB974-3F75-0051-2B5C-A3A67561F5A8}"/>
                    </a:ext>
                  </a:extLst>
                </p:cNvPr>
                <p:cNvCxnSpPr>
                  <a:cxnSpLocks/>
                </p:cNvCxnSpPr>
                <p:nvPr/>
              </p:nvCxnSpPr>
              <p:spPr bwMode="auto">
                <a:xfrm>
                  <a:off x="6567007" y="2387600"/>
                  <a:ext cx="314473" cy="0"/>
                </a:xfrm>
                <a:prstGeom prst="line">
                  <a:avLst/>
                </a:prstGeom>
                <a:noFill/>
                <a:ln w="28575" cap="flat" cmpd="sng" algn="ctr">
                  <a:solidFill>
                    <a:schemeClr val="bg1"/>
                  </a:solidFill>
                  <a:prstDash val="solid"/>
                  <a:round/>
                  <a:headEnd type="none" w="med" len="med"/>
                  <a:tailEnd type="none" w="med" len="med"/>
                </a:ln>
                <a:effectLst/>
              </p:spPr>
            </p:cxnSp>
            <p:cxnSp>
              <p:nvCxnSpPr>
                <p:cNvPr id="95" name="Straight Connector 94">
                  <a:extLst>
                    <a:ext uri="{FF2B5EF4-FFF2-40B4-BE49-F238E27FC236}">
                      <a16:creationId xmlns:a16="http://schemas.microsoft.com/office/drawing/2014/main" id="{E5CC1C0A-1414-09D4-FEDC-B6C7F6C369A5}"/>
                    </a:ext>
                  </a:extLst>
                </p:cNvPr>
                <p:cNvCxnSpPr>
                  <a:cxnSpLocks/>
                </p:cNvCxnSpPr>
                <p:nvPr/>
              </p:nvCxnSpPr>
              <p:spPr bwMode="auto">
                <a:xfrm>
                  <a:off x="6567007" y="3321401"/>
                  <a:ext cx="314473" cy="0"/>
                </a:xfrm>
                <a:prstGeom prst="line">
                  <a:avLst/>
                </a:prstGeom>
                <a:noFill/>
                <a:ln w="28575" cap="flat" cmpd="sng" algn="ctr">
                  <a:solidFill>
                    <a:schemeClr val="bg1"/>
                  </a:solidFill>
                  <a:prstDash val="solid"/>
                  <a:round/>
                  <a:headEnd type="none" w="med" len="med"/>
                  <a:tailEnd type="none" w="med" len="med"/>
                </a:ln>
                <a:effectLst/>
              </p:spPr>
            </p:cxnSp>
            <p:cxnSp>
              <p:nvCxnSpPr>
                <p:cNvPr id="96" name="Straight Connector 95">
                  <a:extLst>
                    <a:ext uri="{FF2B5EF4-FFF2-40B4-BE49-F238E27FC236}">
                      <a16:creationId xmlns:a16="http://schemas.microsoft.com/office/drawing/2014/main" id="{37BB3039-C7FA-78F8-BA93-A9FEFA64C6BF}"/>
                    </a:ext>
                  </a:extLst>
                </p:cNvPr>
                <p:cNvCxnSpPr>
                  <a:cxnSpLocks/>
                </p:cNvCxnSpPr>
                <p:nvPr/>
              </p:nvCxnSpPr>
              <p:spPr bwMode="auto">
                <a:xfrm>
                  <a:off x="6567007" y="4244363"/>
                  <a:ext cx="314473" cy="0"/>
                </a:xfrm>
                <a:prstGeom prst="line">
                  <a:avLst/>
                </a:prstGeom>
                <a:noFill/>
                <a:ln w="28575" cap="flat" cmpd="sng" algn="ctr">
                  <a:solidFill>
                    <a:schemeClr val="bg1"/>
                  </a:solidFill>
                  <a:prstDash val="solid"/>
                  <a:round/>
                  <a:headEnd type="none" w="med" len="med"/>
                  <a:tailEnd type="none" w="med" len="med"/>
                </a:ln>
                <a:effectLst/>
              </p:spPr>
            </p:cxnSp>
            <p:cxnSp>
              <p:nvCxnSpPr>
                <p:cNvPr id="97" name="Straight Connector 96">
                  <a:extLst>
                    <a:ext uri="{FF2B5EF4-FFF2-40B4-BE49-F238E27FC236}">
                      <a16:creationId xmlns:a16="http://schemas.microsoft.com/office/drawing/2014/main" id="{0C773A07-F54E-13B1-9A4A-95573ACCDCE9}"/>
                    </a:ext>
                  </a:extLst>
                </p:cNvPr>
                <p:cNvCxnSpPr>
                  <a:cxnSpLocks/>
                </p:cNvCxnSpPr>
                <p:nvPr/>
              </p:nvCxnSpPr>
              <p:spPr bwMode="auto">
                <a:xfrm>
                  <a:off x="6567007" y="5178164"/>
                  <a:ext cx="314473" cy="0"/>
                </a:xfrm>
                <a:prstGeom prst="line">
                  <a:avLst/>
                </a:prstGeom>
                <a:noFill/>
                <a:ln w="28575" cap="flat" cmpd="sng" algn="ctr">
                  <a:solidFill>
                    <a:schemeClr val="bg1"/>
                  </a:solidFill>
                  <a:prstDash val="solid"/>
                  <a:round/>
                  <a:headEnd type="none" w="med" len="med"/>
                  <a:tailEnd type="none" w="med" len="med"/>
                </a:ln>
                <a:effectLst/>
              </p:spPr>
            </p:cxnSp>
          </p:grpSp>
          <p:grpSp>
            <p:nvGrpSpPr>
              <p:cNvPr id="90" name="Group 89">
                <a:extLst>
                  <a:ext uri="{FF2B5EF4-FFF2-40B4-BE49-F238E27FC236}">
                    <a16:creationId xmlns:a16="http://schemas.microsoft.com/office/drawing/2014/main" id="{56DFA9CA-72BC-EA39-AA07-D0164A49AAFB}"/>
                  </a:ext>
                </a:extLst>
              </p:cNvPr>
              <p:cNvGrpSpPr/>
              <p:nvPr/>
            </p:nvGrpSpPr>
            <p:grpSpPr>
              <a:xfrm rot="5400000">
                <a:off x="10089284" y="4555114"/>
                <a:ext cx="99326" cy="1375433"/>
                <a:chOff x="6567007" y="3321401"/>
                <a:chExt cx="314473" cy="1856763"/>
              </a:xfrm>
            </p:grpSpPr>
            <p:cxnSp>
              <p:nvCxnSpPr>
                <p:cNvPr id="91" name="Straight Connector 90">
                  <a:extLst>
                    <a:ext uri="{FF2B5EF4-FFF2-40B4-BE49-F238E27FC236}">
                      <a16:creationId xmlns:a16="http://schemas.microsoft.com/office/drawing/2014/main" id="{996387B3-91D3-F1D8-A32A-D65481C345A1}"/>
                    </a:ext>
                  </a:extLst>
                </p:cNvPr>
                <p:cNvCxnSpPr>
                  <a:cxnSpLocks/>
                </p:cNvCxnSpPr>
                <p:nvPr/>
              </p:nvCxnSpPr>
              <p:spPr bwMode="auto">
                <a:xfrm>
                  <a:off x="6567007" y="3321401"/>
                  <a:ext cx="314473" cy="0"/>
                </a:xfrm>
                <a:prstGeom prst="line">
                  <a:avLst/>
                </a:prstGeom>
                <a:noFill/>
                <a:ln w="28575" cap="flat" cmpd="sng" algn="ctr">
                  <a:solidFill>
                    <a:schemeClr val="bg1"/>
                  </a:solidFill>
                  <a:prstDash val="solid"/>
                  <a:round/>
                  <a:headEnd type="none" w="med" len="med"/>
                  <a:tailEnd type="none" w="med" len="med"/>
                </a:ln>
                <a:effectLst/>
              </p:spPr>
            </p:cxnSp>
            <p:cxnSp>
              <p:nvCxnSpPr>
                <p:cNvPr id="92" name="Straight Connector 91">
                  <a:extLst>
                    <a:ext uri="{FF2B5EF4-FFF2-40B4-BE49-F238E27FC236}">
                      <a16:creationId xmlns:a16="http://schemas.microsoft.com/office/drawing/2014/main" id="{690EEEAF-DC97-294B-D693-381BD84146C4}"/>
                    </a:ext>
                  </a:extLst>
                </p:cNvPr>
                <p:cNvCxnSpPr>
                  <a:cxnSpLocks/>
                </p:cNvCxnSpPr>
                <p:nvPr/>
              </p:nvCxnSpPr>
              <p:spPr bwMode="auto">
                <a:xfrm>
                  <a:off x="6567007" y="4244363"/>
                  <a:ext cx="314473" cy="0"/>
                </a:xfrm>
                <a:prstGeom prst="line">
                  <a:avLst/>
                </a:prstGeom>
                <a:noFill/>
                <a:ln w="28575" cap="flat" cmpd="sng" algn="ctr">
                  <a:solidFill>
                    <a:schemeClr val="bg1"/>
                  </a:solidFill>
                  <a:prstDash val="solid"/>
                  <a:round/>
                  <a:headEnd type="none" w="med" len="med"/>
                  <a:tailEnd type="none" w="med" len="med"/>
                </a:ln>
                <a:effectLst/>
              </p:spPr>
            </p:cxnSp>
            <p:cxnSp>
              <p:nvCxnSpPr>
                <p:cNvPr id="93" name="Straight Connector 92">
                  <a:extLst>
                    <a:ext uri="{FF2B5EF4-FFF2-40B4-BE49-F238E27FC236}">
                      <a16:creationId xmlns:a16="http://schemas.microsoft.com/office/drawing/2014/main" id="{AAC57726-5B04-FDEB-4B7A-1AAA9ECE84E6}"/>
                    </a:ext>
                  </a:extLst>
                </p:cNvPr>
                <p:cNvCxnSpPr>
                  <a:cxnSpLocks/>
                </p:cNvCxnSpPr>
                <p:nvPr/>
              </p:nvCxnSpPr>
              <p:spPr bwMode="auto">
                <a:xfrm>
                  <a:off x="6567007" y="5178164"/>
                  <a:ext cx="314473" cy="0"/>
                </a:xfrm>
                <a:prstGeom prst="line">
                  <a:avLst/>
                </a:prstGeom>
                <a:noFill/>
                <a:ln w="28575" cap="flat" cmpd="sng" algn="ctr">
                  <a:solidFill>
                    <a:schemeClr val="bg1"/>
                  </a:solidFill>
                  <a:prstDash val="solid"/>
                  <a:round/>
                  <a:headEnd type="none" w="med" len="med"/>
                  <a:tailEnd type="none" w="med" len="med"/>
                </a:ln>
                <a:effectLst/>
              </p:spPr>
            </p:cxnSp>
          </p:grpSp>
        </p:grpSp>
      </p:grpSp>
      <p:sp>
        <p:nvSpPr>
          <p:cNvPr id="98" name="Rectangle 2">
            <a:extLst>
              <a:ext uri="{FF2B5EF4-FFF2-40B4-BE49-F238E27FC236}">
                <a16:creationId xmlns:a16="http://schemas.microsoft.com/office/drawing/2014/main" id="{8C61A4B9-16D5-8F60-04A9-EF1A166DAB4D}"/>
              </a:ext>
            </a:extLst>
          </p:cNvPr>
          <p:cNvSpPr>
            <a:spLocks noChangeArrowheads="1"/>
          </p:cNvSpPr>
          <p:nvPr/>
        </p:nvSpPr>
        <p:spPr bwMode="auto">
          <a:xfrm>
            <a:off x="8599781" y="6073510"/>
            <a:ext cx="1315469" cy="308419"/>
          </a:xfrm>
          <a:prstGeom prst="rect">
            <a:avLst/>
          </a:prstGeom>
          <a:noFill/>
          <a:ln w="9525">
            <a:noFill/>
            <a:miter lim="800000"/>
            <a:headEnd/>
            <a:tailEnd/>
          </a:ln>
          <a:extLst>
            <a:ext uri="{909E8E84-426E-40dd-AFC4-6F175D3DCCD1}">
              <a14:hiddenFill xmlns="" xmlns:a14="http://schemas.microsoft.com/office/drawing/2010/main">
                <a:solidFill>
                  <a:srgbClr val="FFFFFF"/>
                </a:solidFill>
              </a14:hiddenFill>
            </a:ext>
          </a:extLst>
        </p:spPr>
        <p:txBody>
          <a:bodyPr wrap="square" lIns="92075" tIns="46038" rIns="92075" bIns="46038">
            <a:spAutoFit/>
          </a:bodyPr>
          <a:lstStyle/>
          <a:p>
            <a:pPr marL="0" marR="0" lvl="0" indent="0" algn="ctr" defTabSz="914400" rtl="0" eaLnBrk="0" fontAlgn="auto" latinLnBrk="0" hangingPunct="0">
              <a:lnSpc>
                <a:spcPct val="100000"/>
              </a:lnSpc>
              <a:spcBef>
                <a:spcPts val="0"/>
              </a:spcBef>
              <a:spcAft>
                <a:spcPts val="0"/>
              </a:spcAft>
              <a:buClrTx/>
              <a:buSzTx/>
              <a:buFontTx/>
              <a:buNone/>
              <a:tabLst/>
              <a:defRPr/>
            </a:pPr>
            <a:r>
              <a:rPr kumimoji="0" lang="es-ES_tradnl" sz="1400" b="1"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Mo</a:t>
            </a:r>
          </a:p>
        </p:txBody>
      </p:sp>
      <p:grpSp>
        <p:nvGrpSpPr>
          <p:cNvPr id="100" name="Group 99">
            <a:extLst>
              <a:ext uri="{FF2B5EF4-FFF2-40B4-BE49-F238E27FC236}">
                <a16:creationId xmlns:a16="http://schemas.microsoft.com/office/drawing/2014/main" id="{934F09A8-636E-D3A2-E000-2DD27DE9E52D}"/>
              </a:ext>
            </a:extLst>
          </p:cNvPr>
          <p:cNvGrpSpPr/>
          <p:nvPr/>
        </p:nvGrpSpPr>
        <p:grpSpPr>
          <a:xfrm>
            <a:off x="9976123" y="5847923"/>
            <a:ext cx="1510139" cy="341264"/>
            <a:chOff x="5951148" y="5205217"/>
            <a:chExt cx="5600634" cy="307777"/>
          </a:xfrm>
        </p:grpSpPr>
        <p:sp>
          <p:nvSpPr>
            <p:cNvPr id="113" name="TextBox 112">
              <a:extLst>
                <a:ext uri="{FF2B5EF4-FFF2-40B4-BE49-F238E27FC236}">
                  <a16:creationId xmlns:a16="http://schemas.microsoft.com/office/drawing/2014/main" id="{1F60C912-9164-BC7E-90DE-9A8B2F75151F}"/>
                </a:ext>
              </a:extLst>
            </p:cNvPr>
            <p:cNvSpPr txBox="1"/>
            <p:nvPr/>
          </p:nvSpPr>
          <p:spPr bwMode="auto">
            <a:xfrm>
              <a:off x="5951148" y="5205217"/>
              <a:ext cx="1513436"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400" b="0" i="0" u="none" strike="noStrike" kern="1200" cap="none" spc="-10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51</a:t>
              </a:r>
            </a:p>
          </p:txBody>
        </p:sp>
        <p:sp>
          <p:nvSpPr>
            <p:cNvPr id="114" name="TextBox 113">
              <a:extLst>
                <a:ext uri="{FF2B5EF4-FFF2-40B4-BE49-F238E27FC236}">
                  <a16:creationId xmlns:a16="http://schemas.microsoft.com/office/drawing/2014/main" id="{8F08A984-166A-9D2F-BE49-C53C87585C8D}"/>
                </a:ext>
              </a:extLst>
            </p:cNvPr>
            <p:cNvSpPr txBox="1"/>
            <p:nvPr/>
          </p:nvSpPr>
          <p:spPr bwMode="auto">
            <a:xfrm>
              <a:off x="6658604" y="5205217"/>
              <a:ext cx="140538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400" b="0" i="0" u="none" strike="noStrike" kern="1200" cap="none" spc="-10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54</a:t>
              </a:r>
            </a:p>
          </p:txBody>
        </p:sp>
        <p:sp>
          <p:nvSpPr>
            <p:cNvPr id="115" name="TextBox 114">
              <a:extLst>
                <a:ext uri="{FF2B5EF4-FFF2-40B4-BE49-F238E27FC236}">
                  <a16:creationId xmlns:a16="http://schemas.microsoft.com/office/drawing/2014/main" id="{5CF83B7E-7FC9-22FB-9812-ABE4E6F1FBDF}"/>
                </a:ext>
              </a:extLst>
            </p:cNvPr>
            <p:cNvSpPr txBox="1"/>
            <p:nvPr/>
          </p:nvSpPr>
          <p:spPr bwMode="auto">
            <a:xfrm>
              <a:off x="7358794" y="5205217"/>
              <a:ext cx="140538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400" b="0" i="0" u="none" strike="noStrike" kern="1200" cap="none" spc="-10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57</a:t>
              </a:r>
            </a:p>
          </p:txBody>
        </p:sp>
        <p:sp>
          <p:nvSpPr>
            <p:cNvPr id="116" name="TextBox 115">
              <a:extLst>
                <a:ext uri="{FF2B5EF4-FFF2-40B4-BE49-F238E27FC236}">
                  <a16:creationId xmlns:a16="http://schemas.microsoft.com/office/drawing/2014/main" id="{F3566ABE-57E6-83C9-BA1A-148CEDF0D808}"/>
                </a:ext>
              </a:extLst>
            </p:cNvPr>
            <p:cNvSpPr txBox="1"/>
            <p:nvPr/>
          </p:nvSpPr>
          <p:spPr bwMode="auto">
            <a:xfrm>
              <a:off x="8066242" y="5205217"/>
              <a:ext cx="140538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400" b="0" i="0" u="none" strike="noStrike" kern="1200" cap="none" spc="-10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60</a:t>
              </a:r>
            </a:p>
          </p:txBody>
        </p:sp>
        <p:sp>
          <p:nvSpPr>
            <p:cNvPr id="117" name="TextBox 116">
              <a:extLst>
                <a:ext uri="{FF2B5EF4-FFF2-40B4-BE49-F238E27FC236}">
                  <a16:creationId xmlns:a16="http://schemas.microsoft.com/office/drawing/2014/main" id="{21E44017-21AD-A5F0-959F-5A6BF671974C}"/>
                </a:ext>
              </a:extLst>
            </p:cNvPr>
            <p:cNvSpPr txBox="1"/>
            <p:nvPr/>
          </p:nvSpPr>
          <p:spPr bwMode="auto">
            <a:xfrm>
              <a:off x="8741038" y="5205217"/>
              <a:ext cx="140538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400" b="0" i="0" u="none" strike="noStrike" kern="1200" cap="none" spc="-10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63</a:t>
              </a:r>
            </a:p>
          </p:txBody>
        </p:sp>
        <p:sp>
          <p:nvSpPr>
            <p:cNvPr id="118" name="TextBox 117">
              <a:extLst>
                <a:ext uri="{FF2B5EF4-FFF2-40B4-BE49-F238E27FC236}">
                  <a16:creationId xmlns:a16="http://schemas.microsoft.com/office/drawing/2014/main" id="{36257933-8D20-1D60-EADB-29943FB9636C}"/>
                </a:ext>
              </a:extLst>
            </p:cNvPr>
            <p:cNvSpPr txBox="1"/>
            <p:nvPr/>
          </p:nvSpPr>
          <p:spPr bwMode="auto">
            <a:xfrm>
              <a:off x="9448482" y="5205217"/>
              <a:ext cx="140538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400" b="0" i="0" u="none" strike="noStrike" kern="1200" cap="none" spc="-10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66</a:t>
              </a:r>
            </a:p>
          </p:txBody>
        </p:sp>
        <p:sp>
          <p:nvSpPr>
            <p:cNvPr id="119" name="TextBox 118">
              <a:extLst>
                <a:ext uri="{FF2B5EF4-FFF2-40B4-BE49-F238E27FC236}">
                  <a16:creationId xmlns:a16="http://schemas.microsoft.com/office/drawing/2014/main" id="{4A63B08B-895C-C5F4-B2BE-8095F8FB61BD}"/>
                </a:ext>
              </a:extLst>
            </p:cNvPr>
            <p:cNvSpPr txBox="1"/>
            <p:nvPr/>
          </p:nvSpPr>
          <p:spPr bwMode="auto">
            <a:xfrm>
              <a:off x="10146394" y="5205217"/>
              <a:ext cx="140538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400" b="0" i="0" u="none" strike="noStrike" kern="1200" cap="none" spc="-10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69</a:t>
              </a:r>
            </a:p>
          </p:txBody>
        </p:sp>
      </p:grpSp>
      <p:sp>
        <p:nvSpPr>
          <p:cNvPr id="9" name="Freeform: Shape 8">
            <a:extLst>
              <a:ext uri="{FF2B5EF4-FFF2-40B4-BE49-F238E27FC236}">
                <a16:creationId xmlns:a16="http://schemas.microsoft.com/office/drawing/2014/main" id="{89F9A1D5-D75A-1DCF-6F23-2168E46BA751}"/>
              </a:ext>
            </a:extLst>
          </p:cNvPr>
          <p:cNvSpPr/>
          <p:nvPr/>
        </p:nvSpPr>
        <p:spPr bwMode="auto">
          <a:xfrm>
            <a:off x="6976916" y="2372790"/>
            <a:ext cx="4273461" cy="2552514"/>
          </a:xfrm>
          <a:custGeom>
            <a:avLst/>
            <a:gdLst>
              <a:gd name="connsiteX0" fmla="*/ 0 w 3854116"/>
              <a:gd name="connsiteY0" fmla="*/ 0 h 2302042"/>
              <a:gd name="connsiteX1" fmla="*/ 64168 w 3854116"/>
              <a:gd name="connsiteY1" fmla="*/ 0 h 2302042"/>
              <a:gd name="connsiteX2" fmla="*/ 64168 w 3854116"/>
              <a:gd name="connsiteY2" fmla="*/ 80210 h 2302042"/>
              <a:gd name="connsiteX3" fmla="*/ 104274 w 3854116"/>
              <a:gd name="connsiteY3" fmla="*/ 80210 h 2302042"/>
              <a:gd name="connsiteX4" fmla="*/ 104274 w 3854116"/>
              <a:gd name="connsiteY4" fmla="*/ 136358 h 2302042"/>
              <a:gd name="connsiteX5" fmla="*/ 136358 w 3854116"/>
              <a:gd name="connsiteY5" fmla="*/ 136358 h 2302042"/>
              <a:gd name="connsiteX6" fmla="*/ 136358 w 3854116"/>
              <a:gd name="connsiteY6" fmla="*/ 324852 h 2302042"/>
              <a:gd name="connsiteX7" fmla="*/ 180474 w 3854116"/>
              <a:gd name="connsiteY7" fmla="*/ 324852 h 2302042"/>
              <a:gd name="connsiteX8" fmla="*/ 180474 w 3854116"/>
              <a:gd name="connsiteY8" fmla="*/ 397042 h 2302042"/>
              <a:gd name="connsiteX9" fmla="*/ 236621 w 3854116"/>
              <a:gd name="connsiteY9" fmla="*/ 397042 h 2302042"/>
              <a:gd name="connsiteX10" fmla="*/ 236621 w 3854116"/>
              <a:gd name="connsiteY10" fmla="*/ 453189 h 2302042"/>
              <a:gd name="connsiteX11" fmla="*/ 244642 w 3854116"/>
              <a:gd name="connsiteY11" fmla="*/ 461210 h 2302042"/>
              <a:gd name="connsiteX12" fmla="*/ 244642 w 3854116"/>
              <a:gd name="connsiteY12" fmla="*/ 517358 h 2302042"/>
              <a:gd name="connsiteX13" fmla="*/ 296779 w 3854116"/>
              <a:gd name="connsiteY13" fmla="*/ 517358 h 2302042"/>
              <a:gd name="connsiteX14" fmla="*/ 296779 w 3854116"/>
              <a:gd name="connsiteY14" fmla="*/ 585537 h 2302042"/>
              <a:gd name="connsiteX15" fmla="*/ 385011 w 3854116"/>
              <a:gd name="connsiteY15" fmla="*/ 585537 h 2302042"/>
              <a:gd name="connsiteX16" fmla="*/ 385011 w 3854116"/>
              <a:gd name="connsiteY16" fmla="*/ 633663 h 2302042"/>
              <a:gd name="connsiteX17" fmla="*/ 385011 w 3854116"/>
              <a:gd name="connsiteY17" fmla="*/ 633663 h 2302042"/>
              <a:gd name="connsiteX18" fmla="*/ 405063 w 3854116"/>
              <a:gd name="connsiteY18" fmla="*/ 633663 h 2302042"/>
              <a:gd name="connsiteX19" fmla="*/ 405063 w 3854116"/>
              <a:gd name="connsiteY19" fmla="*/ 701842 h 2302042"/>
              <a:gd name="connsiteX20" fmla="*/ 425116 w 3854116"/>
              <a:gd name="connsiteY20" fmla="*/ 701842 h 2302042"/>
              <a:gd name="connsiteX21" fmla="*/ 425116 w 3854116"/>
              <a:gd name="connsiteY21" fmla="*/ 782052 h 2302042"/>
              <a:gd name="connsiteX22" fmla="*/ 481263 w 3854116"/>
              <a:gd name="connsiteY22" fmla="*/ 782052 h 2302042"/>
              <a:gd name="connsiteX23" fmla="*/ 481263 w 3854116"/>
              <a:gd name="connsiteY23" fmla="*/ 830179 h 2302042"/>
              <a:gd name="connsiteX24" fmla="*/ 497305 w 3854116"/>
              <a:gd name="connsiteY24" fmla="*/ 830179 h 2302042"/>
              <a:gd name="connsiteX25" fmla="*/ 497305 w 3854116"/>
              <a:gd name="connsiteY25" fmla="*/ 898358 h 2302042"/>
              <a:gd name="connsiteX26" fmla="*/ 513347 w 3854116"/>
              <a:gd name="connsiteY26" fmla="*/ 914400 h 2302042"/>
              <a:gd name="connsiteX27" fmla="*/ 513347 w 3854116"/>
              <a:gd name="connsiteY27" fmla="*/ 998621 h 2302042"/>
              <a:gd name="connsiteX28" fmla="*/ 513347 w 3854116"/>
              <a:gd name="connsiteY28" fmla="*/ 998621 h 2302042"/>
              <a:gd name="connsiteX29" fmla="*/ 513347 w 3854116"/>
              <a:gd name="connsiteY29" fmla="*/ 1046747 h 2302042"/>
              <a:gd name="connsiteX30" fmla="*/ 549442 w 3854116"/>
              <a:gd name="connsiteY30" fmla="*/ 1046747 h 2302042"/>
              <a:gd name="connsiteX31" fmla="*/ 549442 w 3854116"/>
              <a:gd name="connsiteY31" fmla="*/ 1106905 h 2302042"/>
              <a:gd name="connsiteX32" fmla="*/ 585537 w 3854116"/>
              <a:gd name="connsiteY32" fmla="*/ 1106905 h 2302042"/>
              <a:gd name="connsiteX33" fmla="*/ 585537 w 3854116"/>
              <a:gd name="connsiteY33" fmla="*/ 1159042 h 2302042"/>
              <a:gd name="connsiteX34" fmla="*/ 629653 w 3854116"/>
              <a:gd name="connsiteY34" fmla="*/ 1159042 h 2302042"/>
              <a:gd name="connsiteX35" fmla="*/ 629653 w 3854116"/>
              <a:gd name="connsiteY35" fmla="*/ 1231231 h 2302042"/>
              <a:gd name="connsiteX36" fmla="*/ 762000 w 3854116"/>
              <a:gd name="connsiteY36" fmla="*/ 1231231 h 2302042"/>
              <a:gd name="connsiteX37" fmla="*/ 762000 w 3854116"/>
              <a:gd name="connsiteY37" fmla="*/ 1299410 h 2302042"/>
              <a:gd name="connsiteX38" fmla="*/ 850232 w 3854116"/>
              <a:gd name="connsiteY38" fmla="*/ 1299410 h 2302042"/>
              <a:gd name="connsiteX39" fmla="*/ 850232 w 3854116"/>
              <a:gd name="connsiteY39" fmla="*/ 1367589 h 2302042"/>
              <a:gd name="connsiteX40" fmla="*/ 894347 w 3854116"/>
              <a:gd name="connsiteY40" fmla="*/ 1367589 h 2302042"/>
              <a:gd name="connsiteX41" fmla="*/ 894347 w 3854116"/>
              <a:gd name="connsiteY41" fmla="*/ 1419726 h 2302042"/>
              <a:gd name="connsiteX42" fmla="*/ 938463 w 3854116"/>
              <a:gd name="connsiteY42" fmla="*/ 1419726 h 2302042"/>
              <a:gd name="connsiteX43" fmla="*/ 938463 w 3854116"/>
              <a:gd name="connsiteY43" fmla="*/ 1491916 h 2302042"/>
              <a:gd name="connsiteX44" fmla="*/ 1247274 w 3854116"/>
              <a:gd name="connsiteY44" fmla="*/ 1491916 h 2302042"/>
              <a:gd name="connsiteX45" fmla="*/ 1247274 w 3854116"/>
              <a:gd name="connsiteY45" fmla="*/ 1560095 h 2302042"/>
              <a:gd name="connsiteX46" fmla="*/ 1275347 w 3854116"/>
              <a:gd name="connsiteY46" fmla="*/ 1560095 h 2302042"/>
              <a:gd name="connsiteX47" fmla="*/ 1275347 w 3854116"/>
              <a:gd name="connsiteY47" fmla="*/ 1616242 h 2302042"/>
              <a:gd name="connsiteX48" fmla="*/ 1295400 w 3854116"/>
              <a:gd name="connsiteY48" fmla="*/ 1616242 h 2302042"/>
              <a:gd name="connsiteX49" fmla="*/ 1295400 w 3854116"/>
              <a:gd name="connsiteY49" fmla="*/ 1676400 h 2302042"/>
              <a:gd name="connsiteX50" fmla="*/ 1459832 w 3854116"/>
              <a:gd name="connsiteY50" fmla="*/ 1676400 h 2302042"/>
              <a:gd name="connsiteX51" fmla="*/ 1459832 w 3854116"/>
              <a:gd name="connsiteY51" fmla="*/ 1748589 h 2302042"/>
              <a:gd name="connsiteX52" fmla="*/ 1684421 w 3854116"/>
              <a:gd name="connsiteY52" fmla="*/ 1748589 h 2302042"/>
              <a:gd name="connsiteX53" fmla="*/ 1684421 w 3854116"/>
              <a:gd name="connsiteY53" fmla="*/ 1808747 h 2302042"/>
              <a:gd name="connsiteX54" fmla="*/ 2121568 w 3854116"/>
              <a:gd name="connsiteY54" fmla="*/ 1808747 h 2302042"/>
              <a:gd name="connsiteX55" fmla="*/ 2121568 w 3854116"/>
              <a:gd name="connsiteY55" fmla="*/ 1892968 h 2302042"/>
              <a:gd name="connsiteX56" fmla="*/ 2614863 w 3854116"/>
              <a:gd name="connsiteY56" fmla="*/ 1892968 h 2302042"/>
              <a:gd name="connsiteX57" fmla="*/ 2614863 w 3854116"/>
              <a:gd name="connsiteY57" fmla="*/ 1957137 h 2302042"/>
              <a:gd name="connsiteX58" fmla="*/ 3108158 w 3854116"/>
              <a:gd name="connsiteY58" fmla="*/ 1957137 h 2302042"/>
              <a:gd name="connsiteX59" fmla="*/ 3108158 w 3854116"/>
              <a:gd name="connsiteY59" fmla="*/ 2049379 h 2302042"/>
              <a:gd name="connsiteX60" fmla="*/ 3212432 w 3854116"/>
              <a:gd name="connsiteY60" fmla="*/ 2049379 h 2302042"/>
              <a:gd name="connsiteX61" fmla="*/ 3212432 w 3854116"/>
              <a:gd name="connsiteY61" fmla="*/ 2125579 h 2302042"/>
              <a:gd name="connsiteX62" fmla="*/ 3360821 w 3854116"/>
              <a:gd name="connsiteY62" fmla="*/ 2125579 h 2302042"/>
              <a:gd name="connsiteX63" fmla="*/ 3360821 w 3854116"/>
              <a:gd name="connsiteY63" fmla="*/ 2217821 h 2302042"/>
              <a:gd name="connsiteX64" fmla="*/ 3509211 w 3854116"/>
              <a:gd name="connsiteY64" fmla="*/ 2217821 h 2302042"/>
              <a:gd name="connsiteX65" fmla="*/ 3509211 w 3854116"/>
              <a:gd name="connsiteY65" fmla="*/ 2302042 h 2302042"/>
              <a:gd name="connsiteX66" fmla="*/ 3854116 w 3854116"/>
              <a:gd name="connsiteY66" fmla="*/ 2302042 h 2302042"/>
              <a:gd name="connsiteX0" fmla="*/ 0 w 3854116"/>
              <a:gd name="connsiteY0" fmla="*/ 0 h 2302042"/>
              <a:gd name="connsiteX1" fmla="*/ 64168 w 3854116"/>
              <a:gd name="connsiteY1" fmla="*/ 0 h 2302042"/>
              <a:gd name="connsiteX2" fmla="*/ 64168 w 3854116"/>
              <a:gd name="connsiteY2" fmla="*/ 80210 h 2302042"/>
              <a:gd name="connsiteX3" fmla="*/ 104274 w 3854116"/>
              <a:gd name="connsiteY3" fmla="*/ 80210 h 2302042"/>
              <a:gd name="connsiteX4" fmla="*/ 104274 w 3854116"/>
              <a:gd name="connsiteY4" fmla="*/ 136358 h 2302042"/>
              <a:gd name="connsiteX5" fmla="*/ 136358 w 3854116"/>
              <a:gd name="connsiteY5" fmla="*/ 136358 h 2302042"/>
              <a:gd name="connsiteX6" fmla="*/ 136358 w 3854116"/>
              <a:gd name="connsiteY6" fmla="*/ 324852 h 2302042"/>
              <a:gd name="connsiteX7" fmla="*/ 180474 w 3854116"/>
              <a:gd name="connsiteY7" fmla="*/ 324852 h 2302042"/>
              <a:gd name="connsiteX8" fmla="*/ 180474 w 3854116"/>
              <a:gd name="connsiteY8" fmla="*/ 397042 h 2302042"/>
              <a:gd name="connsiteX9" fmla="*/ 236621 w 3854116"/>
              <a:gd name="connsiteY9" fmla="*/ 397042 h 2302042"/>
              <a:gd name="connsiteX10" fmla="*/ 236621 w 3854116"/>
              <a:gd name="connsiteY10" fmla="*/ 453189 h 2302042"/>
              <a:gd name="connsiteX11" fmla="*/ 244642 w 3854116"/>
              <a:gd name="connsiteY11" fmla="*/ 461210 h 2302042"/>
              <a:gd name="connsiteX12" fmla="*/ 244642 w 3854116"/>
              <a:gd name="connsiteY12" fmla="*/ 517358 h 2302042"/>
              <a:gd name="connsiteX13" fmla="*/ 296779 w 3854116"/>
              <a:gd name="connsiteY13" fmla="*/ 517358 h 2302042"/>
              <a:gd name="connsiteX14" fmla="*/ 296779 w 3854116"/>
              <a:gd name="connsiteY14" fmla="*/ 585537 h 2302042"/>
              <a:gd name="connsiteX15" fmla="*/ 385011 w 3854116"/>
              <a:gd name="connsiteY15" fmla="*/ 585537 h 2302042"/>
              <a:gd name="connsiteX16" fmla="*/ 385011 w 3854116"/>
              <a:gd name="connsiteY16" fmla="*/ 633663 h 2302042"/>
              <a:gd name="connsiteX17" fmla="*/ 385011 w 3854116"/>
              <a:gd name="connsiteY17" fmla="*/ 633663 h 2302042"/>
              <a:gd name="connsiteX18" fmla="*/ 405063 w 3854116"/>
              <a:gd name="connsiteY18" fmla="*/ 633663 h 2302042"/>
              <a:gd name="connsiteX19" fmla="*/ 405063 w 3854116"/>
              <a:gd name="connsiteY19" fmla="*/ 701842 h 2302042"/>
              <a:gd name="connsiteX20" fmla="*/ 425116 w 3854116"/>
              <a:gd name="connsiteY20" fmla="*/ 701842 h 2302042"/>
              <a:gd name="connsiteX21" fmla="*/ 425116 w 3854116"/>
              <a:gd name="connsiteY21" fmla="*/ 782052 h 2302042"/>
              <a:gd name="connsiteX22" fmla="*/ 481263 w 3854116"/>
              <a:gd name="connsiteY22" fmla="*/ 782052 h 2302042"/>
              <a:gd name="connsiteX23" fmla="*/ 481263 w 3854116"/>
              <a:gd name="connsiteY23" fmla="*/ 830179 h 2302042"/>
              <a:gd name="connsiteX24" fmla="*/ 497305 w 3854116"/>
              <a:gd name="connsiteY24" fmla="*/ 830179 h 2302042"/>
              <a:gd name="connsiteX25" fmla="*/ 497305 w 3854116"/>
              <a:gd name="connsiteY25" fmla="*/ 898358 h 2302042"/>
              <a:gd name="connsiteX26" fmla="*/ 513347 w 3854116"/>
              <a:gd name="connsiteY26" fmla="*/ 914400 h 2302042"/>
              <a:gd name="connsiteX27" fmla="*/ 513347 w 3854116"/>
              <a:gd name="connsiteY27" fmla="*/ 998621 h 2302042"/>
              <a:gd name="connsiteX28" fmla="*/ 513347 w 3854116"/>
              <a:gd name="connsiteY28" fmla="*/ 998621 h 2302042"/>
              <a:gd name="connsiteX29" fmla="*/ 513347 w 3854116"/>
              <a:gd name="connsiteY29" fmla="*/ 1046747 h 2302042"/>
              <a:gd name="connsiteX30" fmla="*/ 549442 w 3854116"/>
              <a:gd name="connsiteY30" fmla="*/ 1046747 h 2302042"/>
              <a:gd name="connsiteX31" fmla="*/ 549442 w 3854116"/>
              <a:gd name="connsiteY31" fmla="*/ 1106905 h 2302042"/>
              <a:gd name="connsiteX32" fmla="*/ 585537 w 3854116"/>
              <a:gd name="connsiteY32" fmla="*/ 1106905 h 2302042"/>
              <a:gd name="connsiteX33" fmla="*/ 585537 w 3854116"/>
              <a:gd name="connsiteY33" fmla="*/ 1159042 h 2302042"/>
              <a:gd name="connsiteX34" fmla="*/ 629653 w 3854116"/>
              <a:gd name="connsiteY34" fmla="*/ 1159042 h 2302042"/>
              <a:gd name="connsiteX35" fmla="*/ 629653 w 3854116"/>
              <a:gd name="connsiteY35" fmla="*/ 1231231 h 2302042"/>
              <a:gd name="connsiteX36" fmla="*/ 762000 w 3854116"/>
              <a:gd name="connsiteY36" fmla="*/ 1231231 h 2302042"/>
              <a:gd name="connsiteX37" fmla="*/ 762000 w 3854116"/>
              <a:gd name="connsiteY37" fmla="*/ 1299410 h 2302042"/>
              <a:gd name="connsiteX38" fmla="*/ 850232 w 3854116"/>
              <a:gd name="connsiteY38" fmla="*/ 1299410 h 2302042"/>
              <a:gd name="connsiteX39" fmla="*/ 850232 w 3854116"/>
              <a:gd name="connsiteY39" fmla="*/ 1367589 h 2302042"/>
              <a:gd name="connsiteX40" fmla="*/ 894347 w 3854116"/>
              <a:gd name="connsiteY40" fmla="*/ 1367589 h 2302042"/>
              <a:gd name="connsiteX41" fmla="*/ 894347 w 3854116"/>
              <a:gd name="connsiteY41" fmla="*/ 1419726 h 2302042"/>
              <a:gd name="connsiteX42" fmla="*/ 938463 w 3854116"/>
              <a:gd name="connsiteY42" fmla="*/ 1419726 h 2302042"/>
              <a:gd name="connsiteX43" fmla="*/ 938463 w 3854116"/>
              <a:gd name="connsiteY43" fmla="*/ 1491916 h 2302042"/>
              <a:gd name="connsiteX44" fmla="*/ 1247274 w 3854116"/>
              <a:gd name="connsiteY44" fmla="*/ 1491916 h 2302042"/>
              <a:gd name="connsiteX45" fmla="*/ 1247274 w 3854116"/>
              <a:gd name="connsiteY45" fmla="*/ 1560095 h 2302042"/>
              <a:gd name="connsiteX46" fmla="*/ 1275347 w 3854116"/>
              <a:gd name="connsiteY46" fmla="*/ 1560095 h 2302042"/>
              <a:gd name="connsiteX47" fmla="*/ 1275347 w 3854116"/>
              <a:gd name="connsiteY47" fmla="*/ 1616242 h 2302042"/>
              <a:gd name="connsiteX48" fmla="*/ 1295400 w 3854116"/>
              <a:gd name="connsiteY48" fmla="*/ 1616242 h 2302042"/>
              <a:gd name="connsiteX49" fmla="*/ 1295400 w 3854116"/>
              <a:gd name="connsiteY49" fmla="*/ 1676400 h 2302042"/>
              <a:gd name="connsiteX50" fmla="*/ 1459832 w 3854116"/>
              <a:gd name="connsiteY50" fmla="*/ 1676400 h 2302042"/>
              <a:gd name="connsiteX51" fmla="*/ 1459832 w 3854116"/>
              <a:gd name="connsiteY51" fmla="*/ 1748589 h 2302042"/>
              <a:gd name="connsiteX52" fmla="*/ 1684421 w 3854116"/>
              <a:gd name="connsiteY52" fmla="*/ 1748589 h 2302042"/>
              <a:gd name="connsiteX53" fmla="*/ 1684421 w 3854116"/>
              <a:gd name="connsiteY53" fmla="*/ 1808747 h 2302042"/>
              <a:gd name="connsiteX54" fmla="*/ 2121568 w 3854116"/>
              <a:gd name="connsiteY54" fmla="*/ 1808747 h 2302042"/>
              <a:gd name="connsiteX55" fmla="*/ 2121568 w 3854116"/>
              <a:gd name="connsiteY55" fmla="*/ 1892968 h 2302042"/>
              <a:gd name="connsiteX56" fmla="*/ 2614863 w 3854116"/>
              <a:gd name="connsiteY56" fmla="*/ 1892968 h 2302042"/>
              <a:gd name="connsiteX57" fmla="*/ 2614863 w 3854116"/>
              <a:gd name="connsiteY57" fmla="*/ 1957137 h 2302042"/>
              <a:gd name="connsiteX58" fmla="*/ 3108158 w 3854116"/>
              <a:gd name="connsiteY58" fmla="*/ 1957137 h 2302042"/>
              <a:gd name="connsiteX59" fmla="*/ 3108158 w 3854116"/>
              <a:gd name="connsiteY59" fmla="*/ 2049379 h 2302042"/>
              <a:gd name="connsiteX60" fmla="*/ 3212432 w 3854116"/>
              <a:gd name="connsiteY60" fmla="*/ 2049379 h 2302042"/>
              <a:gd name="connsiteX61" fmla="*/ 3212432 w 3854116"/>
              <a:gd name="connsiteY61" fmla="*/ 2125579 h 2302042"/>
              <a:gd name="connsiteX62" fmla="*/ 3360821 w 3854116"/>
              <a:gd name="connsiteY62" fmla="*/ 2125579 h 2302042"/>
              <a:gd name="connsiteX63" fmla="*/ 3360821 w 3854116"/>
              <a:gd name="connsiteY63" fmla="*/ 2217821 h 2302042"/>
              <a:gd name="connsiteX64" fmla="*/ 3509211 w 3854116"/>
              <a:gd name="connsiteY64" fmla="*/ 2217821 h 2302042"/>
              <a:gd name="connsiteX65" fmla="*/ 3509211 w 3854116"/>
              <a:gd name="connsiteY65" fmla="*/ 2302042 h 2302042"/>
              <a:gd name="connsiteX66" fmla="*/ 3854116 w 3854116"/>
              <a:gd name="connsiteY66" fmla="*/ 2302042 h 2302042"/>
              <a:gd name="connsiteX0" fmla="*/ 0 w 3854116"/>
              <a:gd name="connsiteY0" fmla="*/ 0 h 2302042"/>
              <a:gd name="connsiteX1" fmla="*/ 64168 w 3854116"/>
              <a:gd name="connsiteY1" fmla="*/ 0 h 2302042"/>
              <a:gd name="connsiteX2" fmla="*/ 64168 w 3854116"/>
              <a:gd name="connsiteY2" fmla="*/ 80210 h 2302042"/>
              <a:gd name="connsiteX3" fmla="*/ 104274 w 3854116"/>
              <a:gd name="connsiteY3" fmla="*/ 80210 h 2302042"/>
              <a:gd name="connsiteX4" fmla="*/ 104274 w 3854116"/>
              <a:gd name="connsiteY4" fmla="*/ 136358 h 2302042"/>
              <a:gd name="connsiteX5" fmla="*/ 136358 w 3854116"/>
              <a:gd name="connsiteY5" fmla="*/ 136358 h 2302042"/>
              <a:gd name="connsiteX6" fmla="*/ 136358 w 3854116"/>
              <a:gd name="connsiteY6" fmla="*/ 324852 h 2302042"/>
              <a:gd name="connsiteX7" fmla="*/ 180474 w 3854116"/>
              <a:gd name="connsiteY7" fmla="*/ 324852 h 2302042"/>
              <a:gd name="connsiteX8" fmla="*/ 196516 w 3854116"/>
              <a:gd name="connsiteY8" fmla="*/ 401053 h 2302042"/>
              <a:gd name="connsiteX9" fmla="*/ 236621 w 3854116"/>
              <a:gd name="connsiteY9" fmla="*/ 397042 h 2302042"/>
              <a:gd name="connsiteX10" fmla="*/ 236621 w 3854116"/>
              <a:gd name="connsiteY10" fmla="*/ 453189 h 2302042"/>
              <a:gd name="connsiteX11" fmla="*/ 244642 w 3854116"/>
              <a:gd name="connsiteY11" fmla="*/ 461210 h 2302042"/>
              <a:gd name="connsiteX12" fmla="*/ 244642 w 3854116"/>
              <a:gd name="connsiteY12" fmla="*/ 517358 h 2302042"/>
              <a:gd name="connsiteX13" fmla="*/ 296779 w 3854116"/>
              <a:gd name="connsiteY13" fmla="*/ 517358 h 2302042"/>
              <a:gd name="connsiteX14" fmla="*/ 296779 w 3854116"/>
              <a:gd name="connsiteY14" fmla="*/ 585537 h 2302042"/>
              <a:gd name="connsiteX15" fmla="*/ 385011 w 3854116"/>
              <a:gd name="connsiteY15" fmla="*/ 585537 h 2302042"/>
              <a:gd name="connsiteX16" fmla="*/ 385011 w 3854116"/>
              <a:gd name="connsiteY16" fmla="*/ 633663 h 2302042"/>
              <a:gd name="connsiteX17" fmla="*/ 385011 w 3854116"/>
              <a:gd name="connsiteY17" fmla="*/ 633663 h 2302042"/>
              <a:gd name="connsiteX18" fmla="*/ 405063 w 3854116"/>
              <a:gd name="connsiteY18" fmla="*/ 633663 h 2302042"/>
              <a:gd name="connsiteX19" fmla="*/ 405063 w 3854116"/>
              <a:gd name="connsiteY19" fmla="*/ 701842 h 2302042"/>
              <a:gd name="connsiteX20" fmla="*/ 425116 w 3854116"/>
              <a:gd name="connsiteY20" fmla="*/ 701842 h 2302042"/>
              <a:gd name="connsiteX21" fmla="*/ 425116 w 3854116"/>
              <a:gd name="connsiteY21" fmla="*/ 782052 h 2302042"/>
              <a:gd name="connsiteX22" fmla="*/ 481263 w 3854116"/>
              <a:gd name="connsiteY22" fmla="*/ 782052 h 2302042"/>
              <a:gd name="connsiteX23" fmla="*/ 481263 w 3854116"/>
              <a:gd name="connsiteY23" fmla="*/ 830179 h 2302042"/>
              <a:gd name="connsiteX24" fmla="*/ 497305 w 3854116"/>
              <a:gd name="connsiteY24" fmla="*/ 830179 h 2302042"/>
              <a:gd name="connsiteX25" fmla="*/ 497305 w 3854116"/>
              <a:gd name="connsiteY25" fmla="*/ 898358 h 2302042"/>
              <a:gd name="connsiteX26" fmla="*/ 513347 w 3854116"/>
              <a:gd name="connsiteY26" fmla="*/ 914400 h 2302042"/>
              <a:gd name="connsiteX27" fmla="*/ 513347 w 3854116"/>
              <a:gd name="connsiteY27" fmla="*/ 998621 h 2302042"/>
              <a:gd name="connsiteX28" fmla="*/ 513347 w 3854116"/>
              <a:gd name="connsiteY28" fmla="*/ 998621 h 2302042"/>
              <a:gd name="connsiteX29" fmla="*/ 513347 w 3854116"/>
              <a:gd name="connsiteY29" fmla="*/ 1046747 h 2302042"/>
              <a:gd name="connsiteX30" fmla="*/ 549442 w 3854116"/>
              <a:gd name="connsiteY30" fmla="*/ 1046747 h 2302042"/>
              <a:gd name="connsiteX31" fmla="*/ 549442 w 3854116"/>
              <a:gd name="connsiteY31" fmla="*/ 1106905 h 2302042"/>
              <a:gd name="connsiteX32" fmla="*/ 585537 w 3854116"/>
              <a:gd name="connsiteY32" fmla="*/ 1106905 h 2302042"/>
              <a:gd name="connsiteX33" fmla="*/ 585537 w 3854116"/>
              <a:gd name="connsiteY33" fmla="*/ 1159042 h 2302042"/>
              <a:gd name="connsiteX34" fmla="*/ 629653 w 3854116"/>
              <a:gd name="connsiteY34" fmla="*/ 1159042 h 2302042"/>
              <a:gd name="connsiteX35" fmla="*/ 629653 w 3854116"/>
              <a:gd name="connsiteY35" fmla="*/ 1231231 h 2302042"/>
              <a:gd name="connsiteX36" fmla="*/ 762000 w 3854116"/>
              <a:gd name="connsiteY36" fmla="*/ 1231231 h 2302042"/>
              <a:gd name="connsiteX37" fmla="*/ 762000 w 3854116"/>
              <a:gd name="connsiteY37" fmla="*/ 1299410 h 2302042"/>
              <a:gd name="connsiteX38" fmla="*/ 850232 w 3854116"/>
              <a:gd name="connsiteY38" fmla="*/ 1299410 h 2302042"/>
              <a:gd name="connsiteX39" fmla="*/ 850232 w 3854116"/>
              <a:gd name="connsiteY39" fmla="*/ 1367589 h 2302042"/>
              <a:gd name="connsiteX40" fmla="*/ 894347 w 3854116"/>
              <a:gd name="connsiteY40" fmla="*/ 1367589 h 2302042"/>
              <a:gd name="connsiteX41" fmla="*/ 894347 w 3854116"/>
              <a:gd name="connsiteY41" fmla="*/ 1419726 h 2302042"/>
              <a:gd name="connsiteX42" fmla="*/ 938463 w 3854116"/>
              <a:gd name="connsiteY42" fmla="*/ 1419726 h 2302042"/>
              <a:gd name="connsiteX43" fmla="*/ 938463 w 3854116"/>
              <a:gd name="connsiteY43" fmla="*/ 1491916 h 2302042"/>
              <a:gd name="connsiteX44" fmla="*/ 1247274 w 3854116"/>
              <a:gd name="connsiteY44" fmla="*/ 1491916 h 2302042"/>
              <a:gd name="connsiteX45" fmla="*/ 1247274 w 3854116"/>
              <a:gd name="connsiteY45" fmla="*/ 1560095 h 2302042"/>
              <a:gd name="connsiteX46" fmla="*/ 1275347 w 3854116"/>
              <a:gd name="connsiteY46" fmla="*/ 1560095 h 2302042"/>
              <a:gd name="connsiteX47" fmla="*/ 1275347 w 3854116"/>
              <a:gd name="connsiteY47" fmla="*/ 1616242 h 2302042"/>
              <a:gd name="connsiteX48" fmla="*/ 1295400 w 3854116"/>
              <a:gd name="connsiteY48" fmla="*/ 1616242 h 2302042"/>
              <a:gd name="connsiteX49" fmla="*/ 1295400 w 3854116"/>
              <a:gd name="connsiteY49" fmla="*/ 1676400 h 2302042"/>
              <a:gd name="connsiteX50" fmla="*/ 1459832 w 3854116"/>
              <a:gd name="connsiteY50" fmla="*/ 1676400 h 2302042"/>
              <a:gd name="connsiteX51" fmla="*/ 1459832 w 3854116"/>
              <a:gd name="connsiteY51" fmla="*/ 1748589 h 2302042"/>
              <a:gd name="connsiteX52" fmla="*/ 1684421 w 3854116"/>
              <a:gd name="connsiteY52" fmla="*/ 1748589 h 2302042"/>
              <a:gd name="connsiteX53" fmla="*/ 1684421 w 3854116"/>
              <a:gd name="connsiteY53" fmla="*/ 1808747 h 2302042"/>
              <a:gd name="connsiteX54" fmla="*/ 2121568 w 3854116"/>
              <a:gd name="connsiteY54" fmla="*/ 1808747 h 2302042"/>
              <a:gd name="connsiteX55" fmla="*/ 2121568 w 3854116"/>
              <a:gd name="connsiteY55" fmla="*/ 1892968 h 2302042"/>
              <a:gd name="connsiteX56" fmla="*/ 2614863 w 3854116"/>
              <a:gd name="connsiteY56" fmla="*/ 1892968 h 2302042"/>
              <a:gd name="connsiteX57" fmla="*/ 2614863 w 3854116"/>
              <a:gd name="connsiteY57" fmla="*/ 1957137 h 2302042"/>
              <a:gd name="connsiteX58" fmla="*/ 3108158 w 3854116"/>
              <a:gd name="connsiteY58" fmla="*/ 1957137 h 2302042"/>
              <a:gd name="connsiteX59" fmla="*/ 3108158 w 3854116"/>
              <a:gd name="connsiteY59" fmla="*/ 2049379 h 2302042"/>
              <a:gd name="connsiteX60" fmla="*/ 3212432 w 3854116"/>
              <a:gd name="connsiteY60" fmla="*/ 2049379 h 2302042"/>
              <a:gd name="connsiteX61" fmla="*/ 3212432 w 3854116"/>
              <a:gd name="connsiteY61" fmla="*/ 2125579 h 2302042"/>
              <a:gd name="connsiteX62" fmla="*/ 3360821 w 3854116"/>
              <a:gd name="connsiteY62" fmla="*/ 2125579 h 2302042"/>
              <a:gd name="connsiteX63" fmla="*/ 3360821 w 3854116"/>
              <a:gd name="connsiteY63" fmla="*/ 2217821 h 2302042"/>
              <a:gd name="connsiteX64" fmla="*/ 3509211 w 3854116"/>
              <a:gd name="connsiteY64" fmla="*/ 2217821 h 2302042"/>
              <a:gd name="connsiteX65" fmla="*/ 3509211 w 3854116"/>
              <a:gd name="connsiteY65" fmla="*/ 2302042 h 2302042"/>
              <a:gd name="connsiteX66" fmla="*/ 3854116 w 3854116"/>
              <a:gd name="connsiteY66" fmla="*/ 2302042 h 2302042"/>
              <a:gd name="connsiteX0" fmla="*/ 0 w 3854116"/>
              <a:gd name="connsiteY0" fmla="*/ 0 h 2302042"/>
              <a:gd name="connsiteX1" fmla="*/ 64168 w 3854116"/>
              <a:gd name="connsiteY1" fmla="*/ 0 h 2302042"/>
              <a:gd name="connsiteX2" fmla="*/ 64168 w 3854116"/>
              <a:gd name="connsiteY2" fmla="*/ 80210 h 2302042"/>
              <a:gd name="connsiteX3" fmla="*/ 104274 w 3854116"/>
              <a:gd name="connsiteY3" fmla="*/ 80210 h 2302042"/>
              <a:gd name="connsiteX4" fmla="*/ 104274 w 3854116"/>
              <a:gd name="connsiteY4" fmla="*/ 136358 h 2302042"/>
              <a:gd name="connsiteX5" fmla="*/ 136358 w 3854116"/>
              <a:gd name="connsiteY5" fmla="*/ 136358 h 2302042"/>
              <a:gd name="connsiteX6" fmla="*/ 136358 w 3854116"/>
              <a:gd name="connsiteY6" fmla="*/ 324852 h 2302042"/>
              <a:gd name="connsiteX7" fmla="*/ 188495 w 3854116"/>
              <a:gd name="connsiteY7" fmla="*/ 260683 h 2302042"/>
              <a:gd name="connsiteX8" fmla="*/ 196516 w 3854116"/>
              <a:gd name="connsiteY8" fmla="*/ 401053 h 2302042"/>
              <a:gd name="connsiteX9" fmla="*/ 236621 w 3854116"/>
              <a:gd name="connsiteY9" fmla="*/ 397042 h 2302042"/>
              <a:gd name="connsiteX10" fmla="*/ 236621 w 3854116"/>
              <a:gd name="connsiteY10" fmla="*/ 453189 h 2302042"/>
              <a:gd name="connsiteX11" fmla="*/ 244642 w 3854116"/>
              <a:gd name="connsiteY11" fmla="*/ 461210 h 2302042"/>
              <a:gd name="connsiteX12" fmla="*/ 244642 w 3854116"/>
              <a:gd name="connsiteY12" fmla="*/ 517358 h 2302042"/>
              <a:gd name="connsiteX13" fmla="*/ 296779 w 3854116"/>
              <a:gd name="connsiteY13" fmla="*/ 517358 h 2302042"/>
              <a:gd name="connsiteX14" fmla="*/ 296779 w 3854116"/>
              <a:gd name="connsiteY14" fmla="*/ 585537 h 2302042"/>
              <a:gd name="connsiteX15" fmla="*/ 385011 w 3854116"/>
              <a:gd name="connsiteY15" fmla="*/ 585537 h 2302042"/>
              <a:gd name="connsiteX16" fmla="*/ 385011 w 3854116"/>
              <a:gd name="connsiteY16" fmla="*/ 633663 h 2302042"/>
              <a:gd name="connsiteX17" fmla="*/ 385011 w 3854116"/>
              <a:gd name="connsiteY17" fmla="*/ 633663 h 2302042"/>
              <a:gd name="connsiteX18" fmla="*/ 405063 w 3854116"/>
              <a:gd name="connsiteY18" fmla="*/ 633663 h 2302042"/>
              <a:gd name="connsiteX19" fmla="*/ 405063 w 3854116"/>
              <a:gd name="connsiteY19" fmla="*/ 701842 h 2302042"/>
              <a:gd name="connsiteX20" fmla="*/ 425116 w 3854116"/>
              <a:gd name="connsiteY20" fmla="*/ 701842 h 2302042"/>
              <a:gd name="connsiteX21" fmla="*/ 425116 w 3854116"/>
              <a:gd name="connsiteY21" fmla="*/ 782052 h 2302042"/>
              <a:gd name="connsiteX22" fmla="*/ 481263 w 3854116"/>
              <a:gd name="connsiteY22" fmla="*/ 782052 h 2302042"/>
              <a:gd name="connsiteX23" fmla="*/ 481263 w 3854116"/>
              <a:gd name="connsiteY23" fmla="*/ 830179 h 2302042"/>
              <a:gd name="connsiteX24" fmla="*/ 497305 w 3854116"/>
              <a:gd name="connsiteY24" fmla="*/ 830179 h 2302042"/>
              <a:gd name="connsiteX25" fmla="*/ 497305 w 3854116"/>
              <a:gd name="connsiteY25" fmla="*/ 898358 h 2302042"/>
              <a:gd name="connsiteX26" fmla="*/ 513347 w 3854116"/>
              <a:gd name="connsiteY26" fmla="*/ 914400 h 2302042"/>
              <a:gd name="connsiteX27" fmla="*/ 513347 w 3854116"/>
              <a:gd name="connsiteY27" fmla="*/ 998621 h 2302042"/>
              <a:gd name="connsiteX28" fmla="*/ 513347 w 3854116"/>
              <a:gd name="connsiteY28" fmla="*/ 998621 h 2302042"/>
              <a:gd name="connsiteX29" fmla="*/ 513347 w 3854116"/>
              <a:gd name="connsiteY29" fmla="*/ 1046747 h 2302042"/>
              <a:gd name="connsiteX30" fmla="*/ 549442 w 3854116"/>
              <a:gd name="connsiteY30" fmla="*/ 1046747 h 2302042"/>
              <a:gd name="connsiteX31" fmla="*/ 549442 w 3854116"/>
              <a:gd name="connsiteY31" fmla="*/ 1106905 h 2302042"/>
              <a:gd name="connsiteX32" fmla="*/ 585537 w 3854116"/>
              <a:gd name="connsiteY32" fmla="*/ 1106905 h 2302042"/>
              <a:gd name="connsiteX33" fmla="*/ 585537 w 3854116"/>
              <a:gd name="connsiteY33" fmla="*/ 1159042 h 2302042"/>
              <a:gd name="connsiteX34" fmla="*/ 629653 w 3854116"/>
              <a:gd name="connsiteY34" fmla="*/ 1159042 h 2302042"/>
              <a:gd name="connsiteX35" fmla="*/ 629653 w 3854116"/>
              <a:gd name="connsiteY35" fmla="*/ 1231231 h 2302042"/>
              <a:gd name="connsiteX36" fmla="*/ 762000 w 3854116"/>
              <a:gd name="connsiteY36" fmla="*/ 1231231 h 2302042"/>
              <a:gd name="connsiteX37" fmla="*/ 762000 w 3854116"/>
              <a:gd name="connsiteY37" fmla="*/ 1299410 h 2302042"/>
              <a:gd name="connsiteX38" fmla="*/ 850232 w 3854116"/>
              <a:gd name="connsiteY38" fmla="*/ 1299410 h 2302042"/>
              <a:gd name="connsiteX39" fmla="*/ 850232 w 3854116"/>
              <a:gd name="connsiteY39" fmla="*/ 1367589 h 2302042"/>
              <a:gd name="connsiteX40" fmla="*/ 894347 w 3854116"/>
              <a:gd name="connsiteY40" fmla="*/ 1367589 h 2302042"/>
              <a:gd name="connsiteX41" fmla="*/ 894347 w 3854116"/>
              <a:gd name="connsiteY41" fmla="*/ 1419726 h 2302042"/>
              <a:gd name="connsiteX42" fmla="*/ 938463 w 3854116"/>
              <a:gd name="connsiteY42" fmla="*/ 1419726 h 2302042"/>
              <a:gd name="connsiteX43" fmla="*/ 938463 w 3854116"/>
              <a:gd name="connsiteY43" fmla="*/ 1491916 h 2302042"/>
              <a:gd name="connsiteX44" fmla="*/ 1247274 w 3854116"/>
              <a:gd name="connsiteY44" fmla="*/ 1491916 h 2302042"/>
              <a:gd name="connsiteX45" fmla="*/ 1247274 w 3854116"/>
              <a:gd name="connsiteY45" fmla="*/ 1560095 h 2302042"/>
              <a:gd name="connsiteX46" fmla="*/ 1275347 w 3854116"/>
              <a:gd name="connsiteY46" fmla="*/ 1560095 h 2302042"/>
              <a:gd name="connsiteX47" fmla="*/ 1275347 w 3854116"/>
              <a:gd name="connsiteY47" fmla="*/ 1616242 h 2302042"/>
              <a:gd name="connsiteX48" fmla="*/ 1295400 w 3854116"/>
              <a:gd name="connsiteY48" fmla="*/ 1616242 h 2302042"/>
              <a:gd name="connsiteX49" fmla="*/ 1295400 w 3854116"/>
              <a:gd name="connsiteY49" fmla="*/ 1676400 h 2302042"/>
              <a:gd name="connsiteX50" fmla="*/ 1459832 w 3854116"/>
              <a:gd name="connsiteY50" fmla="*/ 1676400 h 2302042"/>
              <a:gd name="connsiteX51" fmla="*/ 1459832 w 3854116"/>
              <a:gd name="connsiteY51" fmla="*/ 1748589 h 2302042"/>
              <a:gd name="connsiteX52" fmla="*/ 1684421 w 3854116"/>
              <a:gd name="connsiteY52" fmla="*/ 1748589 h 2302042"/>
              <a:gd name="connsiteX53" fmla="*/ 1684421 w 3854116"/>
              <a:gd name="connsiteY53" fmla="*/ 1808747 h 2302042"/>
              <a:gd name="connsiteX54" fmla="*/ 2121568 w 3854116"/>
              <a:gd name="connsiteY54" fmla="*/ 1808747 h 2302042"/>
              <a:gd name="connsiteX55" fmla="*/ 2121568 w 3854116"/>
              <a:gd name="connsiteY55" fmla="*/ 1892968 h 2302042"/>
              <a:gd name="connsiteX56" fmla="*/ 2614863 w 3854116"/>
              <a:gd name="connsiteY56" fmla="*/ 1892968 h 2302042"/>
              <a:gd name="connsiteX57" fmla="*/ 2614863 w 3854116"/>
              <a:gd name="connsiteY57" fmla="*/ 1957137 h 2302042"/>
              <a:gd name="connsiteX58" fmla="*/ 3108158 w 3854116"/>
              <a:gd name="connsiteY58" fmla="*/ 1957137 h 2302042"/>
              <a:gd name="connsiteX59" fmla="*/ 3108158 w 3854116"/>
              <a:gd name="connsiteY59" fmla="*/ 2049379 h 2302042"/>
              <a:gd name="connsiteX60" fmla="*/ 3212432 w 3854116"/>
              <a:gd name="connsiteY60" fmla="*/ 2049379 h 2302042"/>
              <a:gd name="connsiteX61" fmla="*/ 3212432 w 3854116"/>
              <a:gd name="connsiteY61" fmla="*/ 2125579 h 2302042"/>
              <a:gd name="connsiteX62" fmla="*/ 3360821 w 3854116"/>
              <a:gd name="connsiteY62" fmla="*/ 2125579 h 2302042"/>
              <a:gd name="connsiteX63" fmla="*/ 3360821 w 3854116"/>
              <a:gd name="connsiteY63" fmla="*/ 2217821 h 2302042"/>
              <a:gd name="connsiteX64" fmla="*/ 3509211 w 3854116"/>
              <a:gd name="connsiteY64" fmla="*/ 2217821 h 2302042"/>
              <a:gd name="connsiteX65" fmla="*/ 3509211 w 3854116"/>
              <a:gd name="connsiteY65" fmla="*/ 2302042 h 2302042"/>
              <a:gd name="connsiteX66" fmla="*/ 3854116 w 3854116"/>
              <a:gd name="connsiteY66" fmla="*/ 2302042 h 2302042"/>
              <a:gd name="connsiteX0" fmla="*/ 0 w 3854116"/>
              <a:gd name="connsiteY0" fmla="*/ 0 h 2302042"/>
              <a:gd name="connsiteX1" fmla="*/ 64168 w 3854116"/>
              <a:gd name="connsiteY1" fmla="*/ 0 h 2302042"/>
              <a:gd name="connsiteX2" fmla="*/ 64168 w 3854116"/>
              <a:gd name="connsiteY2" fmla="*/ 80210 h 2302042"/>
              <a:gd name="connsiteX3" fmla="*/ 104274 w 3854116"/>
              <a:gd name="connsiteY3" fmla="*/ 80210 h 2302042"/>
              <a:gd name="connsiteX4" fmla="*/ 104274 w 3854116"/>
              <a:gd name="connsiteY4" fmla="*/ 136358 h 2302042"/>
              <a:gd name="connsiteX5" fmla="*/ 136358 w 3854116"/>
              <a:gd name="connsiteY5" fmla="*/ 136358 h 2302042"/>
              <a:gd name="connsiteX6" fmla="*/ 132347 w 3854116"/>
              <a:gd name="connsiteY6" fmla="*/ 272716 h 2302042"/>
              <a:gd name="connsiteX7" fmla="*/ 188495 w 3854116"/>
              <a:gd name="connsiteY7" fmla="*/ 260683 h 2302042"/>
              <a:gd name="connsiteX8" fmla="*/ 196516 w 3854116"/>
              <a:gd name="connsiteY8" fmla="*/ 401053 h 2302042"/>
              <a:gd name="connsiteX9" fmla="*/ 236621 w 3854116"/>
              <a:gd name="connsiteY9" fmla="*/ 397042 h 2302042"/>
              <a:gd name="connsiteX10" fmla="*/ 236621 w 3854116"/>
              <a:gd name="connsiteY10" fmla="*/ 453189 h 2302042"/>
              <a:gd name="connsiteX11" fmla="*/ 244642 w 3854116"/>
              <a:gd name="connsiteY11" fmla="*/ 461210 h 2302042"/>
              <a:gd name="connsiteX12" fmla="*/ 244642 w 3854116"/>
              <a:gd name="connsiteY12" fmla="*/ 517358 h 2302042"/>
              <a:gd name="connsiteX13" fmla="*/ 296779 w 3854116"/>
              <a:gd name="connsiteY13" fmla="*/ 517358 h 2302042"/>
              <a:gd name="connsiteX14" fmla="*/ 296779 w 3854116"/>
              <a:gd name="connsiteY14" fmla="*/ 585537 h 2302042"/>
              <a:gd name="connsiteX15" fmla="*/ 385011 w 3854116"/>
              <a:gd name="connsiteY15" fmla="*/ 585537 h 2302042"/>
              <a:gd name="connsiteX16" fmla="*/ 385011 w 3854116"/>
              <a:gd name="connsiteY16" fmla="*/ 633663 h 2302042"/>
              <a:gd name="connsiteX17" fmla="*/ 385011 w 3854116"/>
              <a:gd name="connsiteY17" fmla="*/ 633663 h 2302042"/>
              <a:gd name="connsiteX18" fmla="*/ 405063 w 3854116"/>
              <a:gd name="connsiteY18" fmla="*/ 633663 h 2302042"/>
              <a:gd name="connsiteX19" fmla="*/ 405063 w 3854116"/>
              <a:gd name="connsiteY19" fmla="*/ 701842 h 2302042"/>
              <a:gd name="connsiteX20" fmla="*/ 425116 w 3854116"/>
              <a:gd name="connsiteY20" fmla="*/ 701842 h 2302042"/>
              <a:gd name="connsiteX21" fmla="*/ 425116 w 3854116"/>
              <a:gd name="connsiteY21" fmla="*/ 782052 h 2302042"/>
              <a:gd name="connsiteX22" fmla="*/ 481263 w 3854116"/>
              <a:gd name="connsiteY22" fmla="*/ 782052 h 2302042"/>
              <a:gd name="connsiteX23" fmla="*/ 481263 w 3854116"/>
              <a:gd name="connsiteY23" fmla="*/ 830179 h 2302042"/>
              <a:gd name="connsiteX24" fmla="*/ 497305 w 3854116"/>
              <a:gd name="connsiteY24" fmla="*/ 830179 h 2302042"/>
              <a:gd name="connsiteX25" fmla="*/ 497305 w 3854116"/>
              <a:gd name="connsiteY25" fmla="*/ 898358 h 2302042"/>
              <a:gd name="connsiteX26" fmla="*/ 513347 w 3854116"/>
              <a:gd name="connsiteY26" fmla="*/ 914400 h 2302042"/>
              <a:gd name="connsiteX27" fmla="*/ 513347 w 3854116"/>
              <a:gd name="connsiteY27" fmla="*/ 998621 h 2302042"/>
              <a:gd name="connsiteX28" fmla="*/ 513347 w 3854116"/>
              <a:gd name="connsiteY28" fmla="*/ 998621 h 2302042"/>
              <a:gd name="connsiteX29" fmla="*/ 513347 w 3854116"/>
              <a:gd name="connsiteY29" fmla="*/ 1046747 h 2302042"/>
              <a:gd name="connsiteX30" fmla="*/ 549442 w 3854116"/>
              <a:gd name="connsiteY30" fmla="*/ 1046747 h 2302042"/>
              <a:gd name="connsiteX31" fmla="*/ 549442 w 3854116"/>
              <a:gd name="connsiteY31" fmla="*/ 1106905 h 2302042"/>
              <a:gd name="connsiteX32" fmla="*/ 585537 w 3854116"/>
              <a:gd name="connsiteY32" fmla="*/ 1106905 h 2302042"/>
              <a:gd name="connsiteX33" fmla="*/ 585537 w 3854116"/>
              <a:gd name="connsiteY33" fmla="*/ 1159042 h 2302042"/>
              <a:gd name="connsiteX34" fmla="*/ 629653 w 3854116"/>
              <a:gd name="connsiteY34" fmla="*/ 1159042 h 2302042"/>
              <a:gd name="connsiteX35" fmla="*/ 629653 w 3854116"/>
              <a:gd name="connsiteY35" fmla="*/ 1231231 h 2302042"/>
              <a:gd name="connsiteX36" fmla="*/ 762000 w 3854116"/>
              <a:gd name="connsiteY36" fmla="*/ 1231231 h 2302042"/>
              <a:gd name="connsiteX37" fmla="*/ 762000 w 3854116"/>
              <a:gd name="connsiteY37" fmla="*/ 1299410 h 2302042"/>
              <a:gd name="connsiteX38" fmla="*/ 850232 w 3854116"/>
              <a:gd name="connsiteY38" fmla="*/ 1299410 h 2302042"/>
              <a:gd name="connsiteX39" fmla="*/ 850232 w 3854116"/>
              <a:gd name="connsiteY39" fmla="*/ 1367589 h 2302042"/>
              <a:gd name="connsiteX40" fmla="*/ 894347 w 3854116"/>
              <a:gd name="connsiteY40" fmla="*/ 1367589 h 2302042"/>
              <a:gd name="connsiteX41" fmla="*/ 894347 w 3854116"/>
              <a:gd name="connsiteY41" fmla="*/ 1419726 h 2302042"/>
              <a:gd name="connsiteX42" fmla="*/ 938463 w 3854116"/>
              <a:gd name="connsiteY42" fmla="*/ 1419726 h 2302042"/>
              <a:gd name="connsiteX43" fmla="*/ 938463 w 3854116"/>
              <a:gd name="connsiteY43" fmla="*/ 1491916 h 2302042"/>
              <a:gd name="connsiteX44" fmla="*/ 1247274 w 3854116"/>
              <a:gd name="connsiteY44" fmla="*/ 1491916 h 2302042"/>
              <a:gd name="connsiteX45" fmla="*/ 1247274 w 3854116"/>
              <a:gd name="connsiteY45" fmla="*/ 1560095 h 2302042"/>
              <a:gd name="connsiteX46" fmla="*/ 1275347 w 3854116"/>
              <a:gd name="connsiteY46" fmla="*/ 1560095 h 2302042"/>
              <a:gd name="connsiteX47" fmla="*/ 1275347 w 3854116"/>
              <a:gd name="connsiteY47" fmla="*/ 1616242 h 2302042"/>
              <a:gd name="connsiteX48" fmla="*/ 1295400 w 3854116"/>
              <a:gd name="connsiteY48" fmla="*/ 1616242 h 2302042"/>
              <a:gd name="connsiteX49" fmla="*/ 1295400 w 3854116"/>
              <a:gd name="connsiteY49" fmla="*/ 1676400 h 2302042"/>
              <a:gd name="connsiteX50" fmla="*/ 1459832 w 3854116"/>
              <a:gd name="connsiteY50" fmla="*/ 1676400 h 2302042"/>
              <a:gd name="connsiteX51" fmla="*/ 1459832 w 3854116"/>
              <a:gd name="connsiteY51" fmla="*/ 1748589 h 2302042"/>
              <a:gd name="connsiteX52" fmla="*/ 1684421 w 3854116"/>
              <a:gd name="connsiteY52" fmla="*/ 1748589 h 2302042"/>
              <a:gd name="connsiteX53" fmla="*/ 1684421 w 3854116"/>
              <a:gd name="connsiteY53" fmla="*/ 1808747 h 2302042"/>
              <a:gd name="connsiteX54" fmla="*/ 2121568 w 3854116"/>
              <a:gd name="connsiteY54" fmla="*/ 1808747 h 2302042"/>
              <a:gd name="connsiteX55" fmla="*/ 2121568 w 3854116"/>
              <a:gd name="connsiteY55" fmla="*/ 1892968 h 2302042"/>
              <a:gd name="connsiteX56" fmla="*/ 2614863 w 3854116"/>
              <a:gd name="connsiteY56" fmla="*/ 1892968 h 2302042"/>
              <a:gd name="connsiteX57" fmla="*/ 2614863 w 3854116"/>
              <a:gd name="connsiteY57" fmla="*/ 1957137 h 2302042"/>
              <a:gd name="connsiteX58" fmla="*/ 3108158 w 3854116"/>
              <a:gd name="connsiteY58" fmla="*/ 1957137 h 2302042"/>
              <a:gd name="connsiteX59" fmla="*/ 3108158 w 3854116"/>
              <a:gd name="connsiteY59" fmla="*/ 2049379 h 2302042"/>
              <a:gd name="connsiteX60" fmla="*/ 3212432 w 3854116"/>
              <a:gd name="connsiteY60" fmla="*/ 2049379 h 2302042"/>
              <a:gd name="connsiteX61" fmla="*/ 3212432 w 3854116"/>
              <a:gd name="connsiteY61" fmla="*/ 2125579 h 2302042"/>
              <a:gd name="connsiteX62" fmla="*/ 3360821 w 3854116"/>
              <a:gd name="connsiteY62" fmla="*/ 2125579 h 2302042"/>
              <a:gd name="connsiteX63" fmla="*/ 3360821 w 3854116"/>
              <a:gd name="connsiteY63" fmla="*/ 2217821 h 2302042"/>
              <a:gd name="connsiteX64" fmla="*/ 3509211 w 3854116"/>
              <a:gd name="connsiteY64" fmla="*/ 2217821 h 2302042"/>
              <a:gd name="connsiteX65" fmla="*/ 3509211 w 3854116"/>
              <a:gd name="connsiteY65" fmla="*/ 2302042 h 2302042"/>
              <a:gd name="connsiteX66" fmla="*/ 3854116 w 3854116"/>
              <a:gd name="connsiteY66" fmla="*/ 2302042 h 2302042"/>
              <a:gd name="connsiteX0" fmla="*/ 0 w 3854116"/>
              <a:gd name="connsiteY0" fmla="*/ 0 h 2302042"/>
              <a:gd name="connsiteX1" fmla="*/ 64168 w 3854116"/>
              <a:gd name="connsiteY1" fmla="*/ 0 h 2302042"/>
              <a:gd name="connsiteX2" fmla="*/ 64168 w 3854116"/>
              <a:gd name="connsiteY2" fmla="*/ 80210 h 2302042"/>
              <a:gd name="connsiteX3" fmla="*/ 104274 w 3854116"/>
              <a:gd name="connsiteY3" fmla="*/ 80210 h 2302042"/>
              <a:gd name="connsiteX4" fmla="*/ 104274 w 3854116"/>
              <a:gd name="connsiteY4" fmla="*/ 136358 h 2302042"/>
              <a:gd name="connsiteX5" fmla="*/ 136358 w 3854116"/>
              <a:gd name="connsiteY5" fmla="*/ 136358 h 2302042"/>
              <a:gd name="connsiteX6" fmla="*/ 132347 w 3854116"/>
              <a:gd name="connsiteY6" fmla="*/ 264695 h 2302042"/>
              <a:gd name="connsiteX7" fmla="*/ 188495 w 3854116"/>
              <a:gd name="connsiteY7" fmla="*/ 260683 h 2302042"/>
              <a:gd name="connsiteX8" fmla="*/ 196516 w 3854116"/>
              <a:gd name="connsiteY8" fmla="*/ 401053 h 2302042"/>
              <a:gd name="connsiteX9" fmla="*/ 236621 w 3854116"/>
              <a:gd name="connsiteY9" fmla="*/ 397042 h 2302042"/>
              <a:gd name="connsiteX10" fmla="*/ 236621 w 3854116"/>
              <a:gd name="connsiteY10" fmla="*/ 453189 h 2302042"/>
              <a:gd name="connsiteX11" fmla="*/ 244642 w 3854116"/>
              <a:gd name="connsiteY11" fmla="*/ 461210 h 2302042"/>
              <a:gd name="connsiteX12" fmla="*/ 244642 w 3854116"/>
              <a:gd name="connsiteY12" fmla="*/ 517358 h 2302042"/>
              <a:gd name="connsiteX13" fmla="*/ 296779 w 3854116"/>
              <a:gd name="connsiteY13" fmla="*/ 517358 h 2302042"/>
              <a:gd name="connsiteX14" fmla="*/ 296779 w 3854116"/>
              <a:gd name="connsiteY14" fmla="*/ 585537 h 2302042"/>
              <a:gd name="connsiteX15" fmla="*/ 385011 w 3854116"/>
              <a:gd name="connsiteY15" fmla="*/ 585537 h 2302042"/>
              <a:gd name="connsiteX16" fmla="*/ 385011 w 3854116"/>
              <a:gd name="connsiteY16" fmla="*/ 633663 h 2302042"/>
              <a:gd name="connsiteX17" fmla="*/ 385011 w 3854116"/>
              <a:gd name="connsiteY17" fmla="*/ 633663 h 2302042"/>
              <a:gd name="connsiteX18" fmla="*/ 405063 w 3854116"/>
              <a:gd name="connsiteY18" fmla="*/ 633663 h 2302042"/>
              <a:gd name="connsiteX19" fmla="*/ 405063 w 3854116"/>
              <a:gd name="connsiteY19" fmla="*/ 701842 h 2302042"/>
              <a:gd name="connsiteX20" fmla="*/ 425116 w 3854116"/>
              <a:gd name="connsiteY20" fmla="*/ 701842 h 2302042"/>
              <a:gd name="connsiteX21" fmla="*/ 425116 w 3854116"/>
              <a:gd name="connsiteY21" fmla="*/ 782052 h 2302042"/>
              <a:gd name="connsiteX22" fmla="*/ 481263 w 3854116"/>
              <a:gd name="connsiteY22" fmla="*/ 782052 h 2302042"/>
              <a:gd name="connsiteX23" fmla="*/ 481263 w 3854116"/>
              <a:gd name="connsiteY23" fmla="*/ 830179 h 2302042"/>
              <a:gd name="connsiteX24" fmla="*/ 497305 w 3854116"/>
              <a:gd name="connsiteY24" fmla="*/ 830179 h 2302042"/>
              <a:gd name="connsiteX25" fmla="*/ 497305 w 3854116"/>
              <a:gd name="connsiteY25" fmla="*/ 898358 h 2302042"/>
              <a:gd name="connsiteX26" fmla="*/ 513347 w 3854116"/>
              <a:gd name="connsiteY26" fmla="*/ 914400 h 2302042"/>
              <a:gd name="connsiteX27" fmla="*/ 513347 w 3854116"/>
              <a:gd name="connsiteY27" fmla="*/ 998621 h 2302042"/>
              <a:gd name="connsiteX28" fmla="*/ 513347 w 3854116"/>
              <a:gd name="connsiteY28" fmla="*/ 998621 h 2302042"/>
              <a:gd name="connsiteX29" fmla="*/ 513347 w 3854116"/>
              <a:gd name="connsiteY29" fmla="*/ 1046747 h 2302042"/>
              <a:gd name="connsiteX30" fmla="*/ 549442 w 3854116"/>
              <a:gd name="connsiteY30" fmla="*/ 1046747 h 2302042"/>
              <a:gd name="connsiteX31" fmla="*/ 549442 w 3854116"/>
              <a:gd name="connsiteY31" fmla="*/ 1106905 h 2302042"/>
              <a:gd name="connsiteX32" fmla="*/ 585537 w 3854116"/>
              <a:gd name="connsiteY32" fmla="*/ 1106905 h 2302042"/>
              <a:gd name="connsiteX33" fmla="*/ 585537 w 3854116"/>
              <a:gd name="connsiteY33" fmla="*/ 1159042 h 2302042"/>
              <a:gd name="connsiteX34" fmla="*/ 629653 w 3854116"/>
              <a:gd name="connsiteY34" fmla="*/ 1159042 h 2302042"/>
              <a:gd name="connsiteX35" fmla="*/ 629653 w 3854116"/>
              <a:gd name="connsiteY35" fmla="*/ 1231231 h 2302042"/>
              <a:gd name="connsiteX36" fmla="*/ 762000 w 3854116"/>
              <a:gd name="connsiteY36" fmla="*/ 1231231 h 2302042"/>
              <a:gd name="connsiteX37" fmla="*/ 762000 w 3854116"/>
              <a:gd name="connsiteY37" fmla="*/ 1299410 h 2302042"/>
              <a:gd name="connsiteX38" fmla="*/ 850232 w 3854116"/>
              <a:gd name="connsiteY38" fmla="*/ 1299410 h 2302042"/>
              <a:gd name="connsiteX39" fmla="*/ 850232 w 3854116"/>
              <a:gd name="connsiteY39" fmla="*/ 1367589 h 2302042"/>
              <a:gd name="connsiteX40" fmla="*/ 894347 w 3854116"/>
              <a:gd name="connsiteY40" fmla="*/ 1367589 h 2302042"/>
              <a:gd name="connsiteX41" fmla="*/ 894347 w 3854116"/>
              <a:gd name="connsiteY41" fmla="*/ 1419726 h 2302042"/>
              <a:gd name="connsiteX42" fmla="*/ 938463 w 3854116"/>
              <a:gd name="connsiteY42" fmla="*/ 1419726 h 2302042"/>
              <a:gd name="connsiteX43" fmla="*/ 938463 w 3854116"/>
              <a:gd name="connsiteY43" fmla="*/ 1491916 h 2302042"/>
              <a:gd name="connsiteX44" fmla="*/ 1247274 w 3854116"/>
              <a:gd name="connsiteY44" fmla="*/ 1491916 h 2302042"/>
              <a:gd name="connsiteX45" fmla="*/ 1247274 w 3854116"/>
              <a:gd name="connsiteY45" fmla="*/ 1560095 h 2302042"/>
              <a:gd name="connsiteX46" fmla="*/ 1275347 w 3854116"/>
              <a:gd name="connsiteY46" fmla="*/ 1560095 h 2302042"/>
              <a:gd name="connsiteX47" fmla="*/ 1275347 w 3854116"/>
              <a:gd name="connsiteY47" fmla="*/ 1616242 h 2302042"/>
              <a:gd name="connsiteX48" fmla="*/ 1295400 w 3854116"/>
              <a:gd name="connsiteY48" fmla="*/ 1616242 h 2302042"/>
              <a:gd name="connsiteX49" fmla="*/ 1295400 w 3854116"/>
              <a:gd name="connsiteY49" fmla="*/ 1676400 h 2302042"/>
              <a:gd name="connsiteX50" fmla="*/ 1459832 w 3854116"/>
              <a:gd name="connsiteY50" fmla="*/ 1676400 h 2302042"/>
              <a:gd name="connsiteX51" fmla="*/ 1459832 w 3854116"/>
              <a:gd name="connsiteY51" fmla="*/ 1748589 h 2302042"/>
              <a:gd name="connsiteX52" fmla="*/ 1684421 w 3854116"/>
              <a:gd name="connsiteY52" fmla="*/ 1748589 h 2302042"/>
              <a:gd name="connsiteX53" fmla="*/ 1684421 w 3854116"/>
              <a:gd name="connsiteY53" fmla="*/ 1808747 h 2302042"/>
              <a:gd name="connsiteX54" fmla="*/ 2121568 w 3854116"/>
              <a:gd name="connsiteY54" fmla="*/ 1808747 h 2302042"/>
              <a:gd name="connsiteX55" fmla="*/ 2121568 w 3854116"/>
              <a:gd name="connsiteY55" fmla="*/ 1892968 h 2302042"/>
              <a:gd name="connsiteX56" fmla="*/ 2614863 w 3854116"/>
              <a:gd name="connsiteY56" fmla="*/ 1892968 h 2302042"/>
              <a:gd name="connsiteX57" fmla="*/ 2614863 w 3854116"/>
              <a:gd name="connsiteY57" fmla="*/ 1957137 h 2302042"/>
              <a:gd name="connsiteX58" fmla="*/ 3108158 w 3854116"/>
              <a:gd name="connsiteY58" fmla="*/ 1957137 h 2302042"/>
              <a:gd name="connsiteX59" fmla="*/ 3108158 w 3854116"/>
              <a:gd name="connsiteY59" fmla="*/ 2049379 h 2302042"/>
              <a:gd name="connsiteX60" fmla="*/ 3212432 w 3854116"/>
              <a:gd name="connsiteY60" fmla="*/ 2049379 h 2302042"/>
              <a:gd name="connsiteX61" fmla="*/ 3212432 w 3854116"/>
              <a:gd name="connsiteY61" fmla="*/ 2125579 h 2302042"/>
              <a:gd name="connsiteX62" fmla="*/ 3360821 w 3854116"/>
              <a:gd name="connsiteY62" fmla="*/ 2125579 h 2302042"/>
              <a:gd name="connsiteX63" fmla="*/ 3360821 w 3854116"/>
              <a:gd name="connsiteY63" fmla="*/ 2217821 h 2302042"/>
              <a:gd name="connsiteX64" fmla="*/ 3509211 w 3854116"/>
              <a:gd name="connsiteY64" fmla="*/ 2217821 h 2302042"/>
              <a:gd name="connsiteX65" fmla="*/ 3509211 w 3854116"/>
              <a:gd name="connsiteY65" fmla="*/ 2302042 h 2302042"/>
              <a:gd name="connsiteX66" fmla="*/ 3854116 w 3854116"/>
              <a:gd name="connsiteY66" fmla="*/ 2302042 h 2302042"/>
              <a:gd name="connsiteX0" fmla="*/ 0 w 3854116"/>
              <a:gd name="connsiteY0" fmla="*/ 0 h 2302042"/>
              <a:gd name="connsiteX1" fmla="*/ 64168 w 3854116"/>
              <a:gd name="connsiteY1" fmla="*/ 0 h 2302042"/>
              <a:gd name="connsiteX2" fmla="*/ 64168 w 3854116"/>
              <a:gd name="connsiteY2" fmla="*/ 80210 h 2302042"/>
              <a:gd name="connsiteX3" fmla="*/ 104274 w 3854116"/>
              <a:gd name="connsiteY3" fmla="*/ 80210 h 2302042"/>
              <a:gd name="connsiteX4" fmla="*/ 104274 w 3854116"/>
              <a:gd name="connsiteY4" fmla="*/ 136358 h 2302042"/>
              <a:gd name="connsiteX5" fmla="*/ 136358 w 3854116"/>
              <a:gd name="connsiteY5" fmla="*/ 136358 h 2302042"/>
              <a:gd name="connsiteX6" fmla="*/ 136357 w 3854116"/>
              <a:gd name="connsiteY6" fmla="*/ 260684 h 2302042"/>
              <a:gd name="connsiteX7" fmla="*/ 188495 w 3854116"/>
              <a:gd name="connsiteY7" fmla="*/ 260683 h 2302042"/>
              <a:gd name="connsiteX8" fmla="*/ 196516 w 3854116"/>
              <a:gd name="connsiteY8" fmla="*/ 401053 h 2302042"/>
              <a:gd name="connsiteX9" fmla="*/ 236621 w 3854116"/>
              <a:gd name="connsiteY9" fmla="*/ 397042 h 2302042"/>
              <a:gd name="connsiteX10" fmla="*/ 236621 w 3854116"/>
              <a:gd name="connsiteY10" fmla="*/ 453189 h 2302042"/>
              <a:gd name="connsiteX11" fmla="*/ 244642 w 3854116"/>
              <a:gd name="connsiteY11" fmla="*/ 461210 h 2302042"/>
              <a:gd name="connsiteX12" fmla="*/ 244642 w 3854116"/>
              <a:gd name="connsiteY12" fmla="*/ 517358 h 2302042"/>
              <a:gd name="connsiteX13" fmla="*/ 296779 w 3854116"/>
              <a:gd name="connsiteY13" fmla="*/ 517358 h 2302042"/>
              <a:gd name="connsiteX14" fmla="*/ 296779 w 3854116"/>
              <a:gd name="connsiteY14" fmla="*/ 585537 h 2302042"/>
              <a:gd name="connsiteX15" fmla="*/ 385011 w 3854116"/>
              <a:gd name="connsiteY15" fmla="*/ 585537 h 2302042"/>
              <a:gd name="connsiteX16" fmla="*/ 385011 w 3854116"/>
              <a:gd name="connsiteY16" fmla="*/ 633663 h 2302042"/>
              <a:gd name="connsiteX17" fmla="*/ 385011 w 3854116"/>
              <a:gd name="connsiteY17" fmla="*/ 633663 h 2302042"/>
              <a:gd name="connsiteX18" fmla="*/ 405063 w 3854116"/>
              <a:gd name="connsiteY18" fmla="*/ 633663 h 2302042"/>
              <a:gd name="connsiteX19" fmla="*/ 405063 w 3854116"/>
              <a:gd name="connsiteY19" fmla="*/ 701842 h 2302042"/>
              <a:gd name="connsiteX20" fmla="*/ 425116 w 3854116"/>
              <a:gd name="connsiteY20" fmla="*/ 701842 h 2302042"/>
              <a:gd name="connsiteX21" fmla="*/ 425116 w 3854116"/>
              <a:gd name="connsiteY21" fmla="*/ 782052 h 2302042"/>
              <a:gd name="connsiteX22" fmla="*/ 481263 w 3854116"/>
              <a:gd name="connsiteY22" fmla="*/ 782052 h 2302042"/>
              <a:gd name="connsiteX23" fmla="*/ 481263 w 3854116"/>
              <a:gd name="connsiteY23" fmla="*/ 830179 h 2302042"/>
              <a:gd name="connsiteX24" fmla="*/ 497305 w 3854116"/>
              <a:gd name="connsiteY24" fmla="*/ 830179 h 2302042"/>
              <a:gd name="connsiteX25" fmla="*/ 497305 w 3854116"/>
              <a:gd name="connsiteY25" fmla="*/ 898358 h 2302042"/>
              <a:gd name="connsiteX26" fmla="*/ 513347 w 3854116"/>
              <a:gd name="connsiteY26" fmla="*/ 914400 h 2302042"/>
              <a:gd name="connsiteX27" fmla="*/ 513347 w 3854116"/>
              <a:gd name="connsiteY27" fmla="*/ 998621 h 2302042"/>
              <a:gd name="connsiteX28" fmla="*/ 513347 w 3854116"/>
              <a:gd name="connsiteY28" fmla="*/ 998621 h 2302042"/>
              <a:gd name="connsiteX29" fmla="*/ 513347 w 3854116"/>
              <a:gd name="connsiteY29" fmla="*/ 1046747 h 2302042"/>
              <a:gd name="connsiteX30" fmla="*/ 549442 w 3854116"/>
              <a:gd name="connsiteY30" fmla="*/ 1046747 h 2302042"/>
              <a:gd name="connsiteX31" fmla="*/ 549442 w 3854116"/>
              <a:gd name="connsiteY31" fmla="*/ 1106905 h 2302042"/>
              <a:gd name="connsiteX32" fmla="*/ 585537 w 3854116"/>
              <a:gd name="connsiteY32" fmla="*/ 1106905 h 2302042"/>
              <a:gd name="connsiteX33" fmla="*/ 585537 w 3854116"/>
              <a:gd name="connsiteY33" fmla="*/ 1159042 h 2302042"/>
              <a:gd name="connsiteX34" fmla="*/ 629653 w 3854116"/>
              <a:gd name="connsiteY34" fmla="*/ 1159042 h 2302042"/>
              <a:gd name="connsiteX35" fmla="*/ 629653 w 3854116"/>
              <a:gd name="connsiteY35" fmla="*/ 1231231 h 2302042"/>
              <a:gd name="connsiteX36" fmla="*/ 762000 w 3854116"/>
              <a:gd name="connsiteY36" fmla="*/ 1231231 h 2302042"/>
              <a:gd name="connsiteX37" fmla="*/ 762000 w 3854116"/>
              <a:gd name="connsiteY37" fmla="*/ 1299410 h 2302042"/>
              <a:gd name="connsiteX38" fmla="*/ 850232 w 3854116"/>
              <a:gd name="connsiteY38" fmla="*/ 1299410 h 2302042"/>
              <a:gd name="connsiteX39" fmla="*/ 850232 w 3854116"/>
              <a:gd name="connsiteY39" fmla="*/ 1367589 h 2302042"/>
              <a:gd name="connsiteX40" fmla="*/ 894347 w 3854116"/>
              <a:gd name="connsiteY40" fmla="*/ 1367589 h 2302042"/>
              <a:gd name="connsiteX41" fmla="*/ 894347 w 3854116"/>
              <a:gd name="connsiteY41" fmla="*/ 1419726 h 2302042"/>
              <a:gd name="connsiteX42" fmla="*/ 938463 w 3854116"/>
              <a:gd name="connsiteY42" fmla="*/ 1419726 h 2302042"/>
              <a:gd name="connsiteX43" fmla="*/ 938463 w 3854116"/>
              <a:gd name="connsiteY43" fmla="*/ 1491916 h 2302042"/>
              <a:gd name="connsiteX44" fmla="*/ 1247274 w 3854116"/>
              <a:gd name="connsiteY44" fmla="*/ 1491916 h 2302042"/>
              <a:gd name="connsiteX45" fmla="*/ 1247274 w 3854116"/>
              <a:gd name="connsiteY45" fmla="*/ 1560095 h 2302042"/>
              <a:gd name="connsiteX46" fmla="*/ 1275347 w 3854116"/>
              <a:gd name="connsiteY46" fmla="*/ 1560095 h 2302042"/>
              <a:gd name="connsiteX47" fmla="*/ 1275347 w 3854116"/>
              <a:gd name="connsiteY47" fmla="*/ 1616242 h 2302042"/>
              <a:gd name="connsiteX48" fmla="*/ 1295400 w 3854116"/>
              <a:gd name="connsiteY48" fmla="*/ 1616242 h 2302042"/>
              <a:gd name="connsiteX49" fmla="*/ 1295400 w 3854116"/>
              <a:gd name="connsiteY49" fmla="*/ 1676400 h 2302042"/>
              <a:gd name="connsiteX50" fmla="*/ 1459832 w 3854116"/>
              <a:gd name="connsiteY50" fmla="*/ 1676400 h 2302042"/>
              <a:gd name="connsiteX51" fmla="*/ 1459832 w 3854116"/>
              <a:gd name="connsiteY51" fmla="*/ 1748589 h 2302042"/>
              <a:gd name="connsiteX52" fmla="*/ 1684421 w 3854116"/>
              <a:gd name="connsiteY52" fmla="*/ 1748589 h 2302042"/>
              <a:gd name="connsiteX53" fmla="*/ 1684421 w 3854116"/>
              <a:gd name="connsiteY53" fmla="*/ 1808747 h 2302042"/>
              <a:gd name="connsiteX54" fmla="*/ 2121568 w 3854116"/>
              <a:gd name="connsiteY54" fmla="*/ 1808747 h 2302042"/>
              <a:gd name="connsiteX55" fmla="*/ 2121568 w 3854116"/>
              <a:gd name="connsiteY55" fmla="*/ 1892968 h 2302042"/>
              <a:gd name="connsiteX56" fmla="*/ 2614863 w 3854116"/>
              <a:gd name="connsiteY56" fmla="*/ 1892968 h 2302042"/>
              <a:gd name="connsiteX57" fmla="*/ 2614863 w 3854116"/>
              <a:gd name="connsiteY57" fmla="*/ 1957137 h 2302042"/>
              <a:gd name="connsiteX58" fmla="*/ 3108158 w 3854116"/>
              <a:gd name="connsiteY58" fmla="*/ 1957137 h 2302042"/>
              <a:gd name="connsiteX59" fmla="*/ 3108158 w 3854116"/>
              <a:gd name="connsiteY59" fmla="*/ 2049379 h 2302042"/>
              <a:gd name="connsiteX60" fmla="*/ 3212432 w 3854116"/>
              <a:gd name="connsiteY60" fmla="*/ 2049379 h 2302042"/>
              <a:gd name="connsiteX61" fmla="*/ 3212432 w 3854116"/>
              <a:gd name="connsiteY61" fmla="*/ 2125579 h 2302042"/>
              <a:gd name="connsiteX62" fmla="*/ 3360821 w 3854116"/>
              <a:gd name="connsiteY62" fmla="*/ 2125579 h 2302042"/>
              <a:gd name="connsiteX63" fmla="*/ 3360821 w 3854116"/>
              <a:gd name="connsiteY63" fmla="*/ 2217821 h 2302042"/>
              <a:gd name="connsiteX64" fmla="*/ 3509211 w 3854116"/>
              <a:gd name="connsiteY64" fmla="*/ 2217821 h 2302042"/>
              <a:gd name="connsiteX65" fmla="*/ 3509211 w 3854116"/>
              <a:gd name="connsiteY65" fmla="*/ 2302042 h 2302042"/>
              <a:gd name="connsiteX66" fmla="*/ 3854116 w 3854116"/>
              <a:gd name="connsiteY66" fmla="*/ 2302042 h 2302042"/>
              <a:gd name="connsiteX0" fmla="*/ 0 w 3854116"/>
              <a:gd name="connsiteY0" fmla="*/ 0 h 2302042"/>
              <a:gd name="connsiteX1" fmla="*/ 64168 w 3854116"/>
              <a:gd name="connsiteY1" fmla="*/ 0 h 2302042"/>
              <a:gd name="connsiteX2" fmla="*/ 64168 w 3854116"/>
              <a:gd name="connsiteY2" fmla="*/ 80210 h 2302042"/>
              <a:gd name="connsiteX3" fmla="*/ 104274 w 3854116"/>
              <a:gd name="connsiteY3" fmla="*/ 80210 h 2302042"/>
              <a:gd name="connsiteX4" fmla="*/ 104274 w 3854116"/>
              <a:gd name="connsiteY4" fmla="*/ 136358 h 2302042"/>
              <a:gd name="connsiteX5" fmla="*/ 136358 w 3854116"/>
              <a:gd name="connsiteY5" fmla="*/ 136358 h 2302042"/>
              <a:gd name="connsiteX6" fmla="*/ 136357 w 3854116"/>
              <a:gd name="connsiteY6" fmla="*/ 260684 h 2302042"/>
              <a:gd name="connsiteX7" fmla="*/ 188495 w 3854116"/>
              <a:gd name="connsiteY7" fmla="*/ 260683 h 2302042"/>
              <a:gd name="connsiteX8" fmla="*/ 196516 w 3854116"/>
              <a:gd name="connsiteY8" fmla="*/ 401053 h 2302042"/>
              <a:gd name="connsiteX9" fmla="*/ 236621 w 3854116"/>
              <a:gd name="connsiteY9" fmla="*/ 397042 h 2302042"/>
              <a:gd name="connsiteX10" fmla="*/ 236621 w 3854116"/>
              <a:gd name="connsiteY10" fmla="*/ 453189 h 2302042"/>
              <a:gd name="connsiteX11" fmla="*/ 244642 w 3854116"/>
              <a:gd name="connsiteY11" fmla="*/ 461210 h 2302042"/>
              <a:gd name="connsiteX12" fmla="*/ 244642 w 3854116"/>
              <a:gd name="connsiteY12" fmla="*/ 517358 h 2302042"/>
              <a:gd name="connsiteX13" fmla="*/ 296779 w 3854116"/>
              <a:gd name="connsiteY13" fmla="*/ 517358 h 2302042"/>
              <a:gd name="connsiteX14" fmla="*/ 296779 w 3854116"/>
              <a:gd name="connsiteY14" fmla="*/ 585537 h 2302042"/>
              <a:gd name="connsiteX15" fmla="*/ 385011 w 3854116"/>
              <a:gd name="connsiteY15" fmla="*/ 585537 h 2302042"/>
              <a:gd name="connsiteX16" fmla="*/ 385011 w 3854116"/>
              <a:gd name="connsiteY16" fmla="*/ 633663 h 2302042"/>
              <a:gd name="connsiteX17" fmla="*/ 385011 w 3854116"/>
              <a:gd name="connsiteY17" fmla="*/ 633663 h 2302042"/>
              <a:gd name="connsiteX18" fmla="*/ 405063 w 3854116"/>
              <a:gd name="connsiteY18" fmla="*/ 633663 h 2302042"/>
              <a:gd name="connsiteX19" fmla="*/ 405063 w 3854116"/>
              <a:gd name="connsiteY19" fmla="*/ 701842 h 2302042"/>
              <a:gd name="connsiteX20" fmla="*/ 425116 w 3854116"/>
              <a:gd name="connsiteY20" fmla="*/ 701842 h 2302042"/>
              <a:gd name="connsiteX21" fmla="*/ 425116 w 3854116"/>
              <a:gd name="connsiteY21" fmla="*/ 782052 h 2302042"/>
              <a:gd name="connsiteX22" fmla="*/ 481263 w 3854116"/>
              <a:gd name="connsiteY22" fmla="*/ 782052 h 2302042"/>
              <a:gd name="connsiteX23" fmla="*/ 481263 w 3854116"/>
              <a:gd name="connsiteY23" fmla="*/ 830179 h 2302042"/>
              <a:gd name="connsiteX24" fmla="*/ 497305 w 3854116"/>
              <a:gd name="connsiteY24" fmla="*/ 830179 h 2302042"/>
              <a:gd name="connsiteX25" fmla="*/ 497305 w 3854116"/>
              <a:gd name="connsiteY25" fmla="*/ 898358 h 2302042"/>
              <a:gd name="connsiteX26" fmla="*/ 513347 w 3854116"/>
              <a:gd name="connsiteY26" fmla="*/ 954405 h 2302042"/>
              <a:gd name="connsiteX27" fmla="*/ 513347 w 3854116"/>
              <a:gd name="connsiteY27" fmla="*/ 998621 h 2302042"/>
              <a:gd name="connsiteX28" fmla="*/ 513347 w 3854116"/>
              <a:gd name="connsiteY28" fmla="*/ 998621 h 2302042"/>
              <a:gd name="connsiteX29" fmla="*/ 513347 w 3854116"/>
              <a:gd name="connsiteY29" fmla="*/ 1046747 h 2302042"/>
              <a:gd name="connsiteX30" fmla="*/ 549442 w 3854116"/>
              <a:gd name="connsiteY30" fmla="*/ 1046747 h 2302042"/>
              <a:gd name="connsiteX31" fmla="*/ 549442 w 3854116"/>
              <a:gd name="connsiteY31" fmla="*/ 1106905 h 2302042"/>
              <a:gd name="connsiteX32" fmla="*/ 585537 w 3854116"/>
              <a:gd name="connsiteY32" fmla="*/ 1106905 h 2302042"/>
              <a:gd name="connsiteX33" fmla="*/ 585537 w 3854116"/>
              <a:gd name="connsiteY33" fmla="*/ 1159042 h 2302042"/>
              <a:gd name="connsiteX34" fmla="*/ 629653 w 3854116"/>
              <a:gd name="connsiteY34" fmla="*/ 1159042 h 2302042"/>
              <a:gd name="connsiteX35" fmla="*/ 629653 w 3854116"/>
              <a:gd name="connsiteY35" fmla="*/ 1231231 h 2302042"/>
              <a:gd name="connsiteX36" fmla="*/ 762000 w 3854116"/>
              <a:gd name="connsiteY36" fmla="*/ 1231231 h 2302042"/>
              <a:gd name="connsiteX37" fmla="*/ 762000 w 3854116"/>
              <a:gd name="connsiteY37" fmla="*/ 1299410 h 2302042"/>
              <a:gd name="connsiteX38" fmla="*/ 850232 w 3854116"/>
              <a:gd name="connsiteY38" fmla="*/ 1299410 h 2302042"/>
              <a:gd name="connsiteX39" fmla="*/ 850232 w 3854116"/>
              <a:gd name="connsiteY39" fmla="*/ 1367589 h 2302042"/>
              <a:gd name="connsiteX40" fmla="*/ 894347 w 3854116"/>
              <a:gd name="connsiteY40" fmla="*/ 1367589 h 2302042"/>
              <a:gd name="connsiteX41" fmla="*/ 894347 w 3854116"/>
              <a:gd name="connsiteY41" fmla="*/ 1419726 h 2302042"/>
              <a:gd name="connsiteX42" fmla="*/ 938463 w 3854116"/>
              <a:gd name="connsiteY42" fmla="*/ 1419726 h 2302042"/>
              <a:gd name="connsiteX43" fmla="*/ 938463 w 3854116"/>
              <a:gd name="connsiteY43" fmla="*/ 1491916 h 2302042"/>
              <a:gd name="connsiteX44" fmla="*/ 1247274 w 3854116"/>
              <a:gd name="connsiteY44" fmla="*/ 1491916 h 2302042"/>
              <a:gd name="connsiteX45" fmla="*/ 1247274 w 3854116"/>
              <a:gd name="connsiteY45" fmla="*/ 1560095 h 2302042"/>
              <a:gd name="connsiteX46" fmla="*/ 1275347 w 3854116"/>
              <a:gd name="connsiteY46" fmla="*/ 1560095 h 2302042"/>
              <a:gd name="connsiteX47" fmla="*/ 1275347 w 3854116"/>
              <a:gd name="connsiteY47" fmla="*/ 1616242 h 2302042"/>
              <a:gd name="connsiteX48" fmla="*/ 1295400 w 3854116"/>
              <a:gd name="connsiteY48" fmla="*/ 1616242 h 2302042"/>
              <a:gd name="connsiteX49" fmla="*/ 1295400 w 3854116"/>
              <a:gd name="connsiteY49" fmla="*/ 1676400 h 2302042"/>
              <a:gd name="connsiteX50" fmla="*/ 1459832 w 3854116"/>
              <a:gd name="connsiteY50" fmla="*/ 1676400 h 2302042"/>
              <a:gd name="connsiteX51" fmla="*/ 1459832 w 3854116"/>
              <a:gd name="connsiteY51" fmla="*/ 1748589 h 2302042"/>
              <a:gd name="connsiteX52" fmla="*/ 1684421 w 3854116"/>
              <a:gd name="connsiteY52" fmla="*/ 1748589 h 2302042"/>
              <a:gd name="connsiteX53" fmla="*/ 1684421 w 3854116"/>
              <a:gd name="connsiteY53" fmla="*/ 1808747 h 2302042"/>
              <a:gd name="connsiteX54" fmla="*/ 2121568 w 3854116"/>
              <a:gd name="connsiteY54" fmla="*/ 1808747 h 2302042"/>
              <a:gd name="connsiteX55" fmla="*/ 2121568 w 3854116"/>
              <a:gd name="connsiteY55" fmla="*/ 1892968 h 2302042"/>
              <a:gd name="connsiteX56" fmla="*/ 2614863 w 3854116"/>
              <a:gd name="connsiteY56" fmla="*/ 1892968 h 2302042"/>
              <a:gd name="connsiteX57" fmla="*/ 2614863 w 3854116"/>
              <a:gd name="connsiteY57" fmla="*/ 1957137 h 2302042"/>
              <a:gd name="connsiteX58" fmla="*/ 3108158 w 3854116"/>
              <a:gd name="connsiteY58" fmla="*/ 1957137 h 2302042"/>
              <a:gd name="connsiteX59" fmla="*/ 3108158 w 3854116"/>
              <a:gd name="connsiteY59" fmla="*/ 2049379 h 2302042"/>
              <a:gd name="connsiteX60" fmla="*/ 3212432 w 3854116"/>
              <a:gd name="connsiteY60" fmla="*/ 2049379 h 2302042"/>
              <a:gd name="connsiteX61" fmla="*/ 3212432 w 3854116"/>
              <a:gd name="connsiteY61" fmla="*/ 2125579 h 2302042"/>
              <a:gd name="connsiteX62" fmla="*/ 3360821 w 3854116"/>
              <a:gd name="connsiteY62" fmla="*/ 2125579 h 2302042"/>
              <a:gd name="connsiteX63" fmla="*/ 3360821 w 3854116"/>
              <a:gd name="connsiteY63" fmla="*/ 2217821 h 2302042"/>
              <a:gd name="connsiteX64" fmla="*/ 3509211 w 3854116"/>
              <a:gd name="connsiteY64" fmla="*/ 2217821 h 2302042"/>
              <a:gd name="connsiteX65" fmla="*/ 3509211 w 3854116"/>
              <a:gd name="connsiteY65" fmla="*/ 2302042 h 2302042"/>
              <a:gd name="connsiteX66" fmla="*/ 3854116 w 3854116"/>
              <a:gd name="connsiteY66" fmla="*/ 2302042 h 2302042"/>
              <a:gd name="connsiteX0" fmla="*/ 0 w 3854116"/>
              <a:gd name="connsiteY0" fmla="*/ 0 h 2302042"/>
              <a:gd name="connsiteX1" fmla="*/ 64168 w 3854116"/>
              <a:gd name="connsiteY1" fmla="*/ 0 h 2302042"/>
              <a:gd name="connsiteX2" fmla="*/ 64168 w 3854116"/>
              <a:gd name="connsiteY2" fmla="*/ 80210 h 2302042"/>
              <a:gd name="connsiteX3" fmla="*/ 104274 w 3854116"/>
              <a:gd name="connsiteY3" fmla="*/ 80210 h 2302042"/>
              <a:gd name="connsiteX4" fmla="*/ 104274 w 3854116"/>
              <a:gd name="connsiteY4" fmla="*/ 136358 h 2302042"/>
              <a:gd name="connsiteX5" fmla="*/ 136358 w 3854116"/>
              <a:gd name="connsiteY5" fmla="*/ 136358 h 2302042"/>
              <a:gd name="connsiteX6" fmla="*/ 136357 w 3854116"/>
              <a:gd name="connsiteY6" fmla="*/ 260684 h 2302042"/>
              <a:gd name="connsiteX7" fmla="*/ 188495 w 3854116"/>
              <a:gd name="connsiteY7" fmla="*/ 260683 h 2302042"/>
              <a:gd name="connsiteX8" fmla="*/ 196516 w 3854116"/>
              <a:gd name="connsiteY8" fmla="*/ 401053 h 2302042"/>
              <a:gd name="connsiteX9" fmla="*/ 236621 w 3854116"/>
              <a:gd name="connsiteY9" fmla="*/ 397042 h 2302042"/>
              <a:gd name="connsiteX10" fmla="*/ 236621 w 3854116"/>
              <a:gd name="connsiteY10" fmla="*/ 453189 h 2302042"/>
              <a:gd name="connsiteX11" fmla="*/ 244642 w 3854116"/>
              <a:gd name="connsiteY11" fmla="*/ 461210 h 2302042"/>
              <a:gd name="connsiteX12" fmla="*/ 244642 w 3854116"/>
              <a:gd name="connsiteY12" fmla="*/ 517358 h 2302042"/>
              <a:gd name="connsiteX13" fmla="*/ 296779 w 3854116"/>
              <a:gd name="connsiteY13" fmla="*/ 517358 h 2302042"/>
              <a:gd name="connsiteX14" fmla="*/ 296779 w 3854116"/>
              <a:gd name="connsiteY14" fmla="*/ 585537 h 2302042"/>
              <a:gd name="connsiteX15" fmla="*/ 385011 w 3854116"/>
              <a:gd name="connsiteY15" fmla="*/ 585537 h 2302042"/>
              <a:gd name="connsiteX16" fmla="*/ 385011 w 3854116"/>
              <a:gd name="connsiteY16" fmla="*/ 633663 h 2302042"/>
              <a:gd name="connsiteX17" fmla="*/ 385011 w 3854116"/>
              <a:gd name="connsiteY17" fmla="*/ 633663 h 2302042"/>
              <a:gd name="connsiteX18" fmla="*/ 405063 w 3854116"/>
              <a:gd name="connsiteY18" fmla="*/ 633663 h 2302042"/>
              <a:gd name="connsiteX19" fmla="*/ 405063 w 3854116"/>
              <a:gd name="connsiteY19" fmla="*/ 701842 h 2302042"/>
              <a:gd name="connsiteX20" fmla="*/ 425116 w 3854116"/>
              <a:gd name="connsiteY20" fmla="*/ 701842 h 2302042"/>
              <a:gd name="connsiteX21" fmla="*/ 425116 w 3854116"/>
              <a:gd name="connsiteY21" fmla="*/ 782052 h 2302042"/>
              <a:gd name="connsiteX22" fmla="*/ 481263 w 3854116"/>
              <a:gd name="connsiteY22" fmla="*/ 782052 h 2302042"/>
              <a:gd name="connsiteX23" fmla="*/ 481263 w 3854116"/>
              <a:gd name="connsiteY23" fmla="*/ 830179 h 2302042"/>
              <a:gd name="connsiteX24" fmla="*/ 497305 w 3854116"/>
              <a:gd name="connsiteY24" fmla="*/ 830179 h 2302042"/>
              <a:gd name="connsiteX25" fmla="*/ 494447 w 3854116"/>
              <a:gd name="connsiteY25" fmla="*/ 958366 h 2302042"/>
              <a:gd name="connsiteX26" fmla="*/ 513347 w 3854116"/>
              <a:gd name="connsiteY26" fmla="*/ 954405 h 2302042"/>
              <a:gd name="connsiteX27" fmla="*/ 513347 w 3854116"/>
              <a:gd name="connsiteY27" fmla="*/ 998621 h 2302042"/>
              <a:gd name="connsiteX28" fmla="*/ 513347 w 3854116"/>
              <a:gd name="connsiteY28" fmla="*/ 998621 h 2302042"/>
              <a:gd name="connsiteX29" fmla="*/ 513347 w 3854116"/>
              <a:gd name="connsiteY29" fmla="*/ 1046747 h 2302042"/>
              <a:gd name="connsiteX30" fmla="*/ 549442 w 3854116"/>
              <a:gd name="connsiteY30" fmla="*/ 1046747 h 2302042"/>
              <a:gd name="connsiteX31" fmla="*/ 549442 w 3854116"/>
              <a:gd name="connsiteY31" fmla="*/ 1106905 h 2302042"/>
              <a:gd name="connsiteX32" fmla="*/ 585537 w 3854116"/>
              <a:gd name="connsiteY32" fmla="*/ 1106905 h 2302042"/>
              <a:gd name="connsiteX33" fmla="*/ 585537 w 3854116"/>
              <a:gd name="connsiteY33" fmla="*/ 1159042 h 2302042"/>
              <a:gd name="connsiteX34" fmla="*/ 629653 w 3854116"/>
              <a:gd name="connsiteY34" fmla="*/ 1159042 h 2302042"/>
              <a:gd name="connsiteX35" fmla="*/ 629653 w 3854116"/>
              <a:gd name="connsiteY35" fmla="*/ 1231231 h 2302042"/>
              <a:gd name="connsiteX36" fmla="*/ 762000 w 3854116"/>
              <a:gd name="connsiteY36" fmla="*/ 1231231 h 2302042"/>
              <a:gd name="connsiteX37" fmla="*/ 762000 w 3854116"/>
              <a:gd name="connsiteY37" fmla="*/ 1299410 h 2302042"/>
              <a:gd name="connsiteX38" fmla="*/ 850232 w 3854116"/>
              <a:gd name="connsiteY38" fmla="*/ 1299410 h 2302042"/>
              <a:gd name="connsiteX39" fmla="*/ 850232 w 3854116"/>
              <a:gd name="connsiteY39" fmla="*/ 1367589 h 2302042"/>
              <a:gd name="connsiteX40" fmla="*/ 894347 w 3854116"/>
              <a:gd name="connsiteY40" fmla="*/ 1367589 h 2302042"/>
              <a:gd name="connsiteX41" fmla="*/ 894347 w 3854116"/>
              <a:gd name="connsiteY41" fmla="*/ 1419726 h 2302042"/>
              <a:gd name="connsiteX42" fmla="*/ 938463 w 3854116"/>
              <a:gd name="connsiteY42" fmla="*/ 1419726 h 2302042"/>
              <a:gd name="connsiteX43" fmla="*/ 938463 w 3854116"/>
              <a:gd name="connsiteY43" fmla="*/ 1491916 h 2302042"/>
              <a:gd name="connsiteX44" fmla="*/ 1247274 w 3854116"/>
              <a:gd name="connsiteY44" fmla="*/ 1491916 h 2302042"/>
              <a:gd name="connsiteX45" fmla="*/ 1247274 w 3854116"/>
              <a:gd name="connsiteY45" fmla="*/ 1560095 h 2302042"/>
              <a:gd name="connsiteX46" fmla="*/ 1275347 w 3854116"/>
              <a:gd name="connsiteY46" fmla="*/ 1560095 h 2302042"/>
              <a:gd name="connsiteX47" fmla="*/ 1275347 w 3854116"/>
              <a:gd name="connsiteY47" fmla="*/ 1616242 h 2302042"/>
              <a:gd name="connsiteX48" fmla="*/ 1295400 w 3854116"/>
              <a:gd name="connsiteY48" fmla="*/ 1616242 h 2302042"/>
              <a:gd name="connsiteX49" fmla="*/ 1295400 w 3854116"/>
              <a:gd name="connsiteY49" fmla="*/ 1676400 h 2302042"/>
              <a:gd name="connsiteX50" fmla="*/ 1459832 w 3854116"/>
              <a:gd name="connsiteY50" fmla="*/ 1676400 h 2302042"/>
              <a:gd name="connsiteX51" fmla="*/ 1459832 w 3854116"/>
              <a:gd name="connsiteY51" fmla="*/ 1748589 h 2302042"/>
              <a:gd name="connsiteX52" fmla="*/ 1684421 w 3854116"/>
              <a:gd name="connsiteY52" fmla="*/ 1748589 h 2302042"/>
              <a:gd name="connsiteX53" fmla="*/ 1684421 w 3854116"/>
              <a:gd name="connsiteY53" fmla="*/ 1808747 h 2302042"/>
              <a:gd name="connsiteX54" fmla="*/ 2121568 w 3854116"/>
              <a:gd name="connsiteY54" fmla="*/ 1808747 h 2302042"/>
              <a:gd name="connsiteX55" fmla="*/ 2121568 w 3854116"/>
              <a:gd name="connsiteY55" fmla="*/ 1892968 h 2302042"/>
              <a:gd name="connsiteX56" fmla="*/ 2614863 w 3854116"/>
              <a:gd name="connsiteY56" fmla="*/ 1892968 h 2302042"/>
              <a:gd name="connsiteX57" fmla="*/ 2614863 w 3854116"/>
              <a:gd name="connsiteY57" fmla="*/ 1957137 h 2302042"/>
              <a:gd name="connsiteX58" fmla="*/ 3108158 w 3854116"/>
              <a:gd name="connsiteY58" fmla="*/ 1957137 h 2302042"/>
              <a:gd name="connsiteX59" fmla="*/ 3108158 w 3854116"/>
              <a:gd name="connsiteY59" fmla="*/ 2049379 h 2302042"/>
              <a:gd name="connsiteX60" fmla="*/ 3212432 w 3854116"/>
              <a:gd name="connsiteY60" fmla="*/ 2049379 h 2302042"/>
              <a:gd name="connsiteX61" fmla="*/ 3212432 w 3854116"/>
              <a:gd name="connsiteY61" fmla="*/ 2125579 h 2302042"/>
              <a:gd name="connsiteX62" fmla="*/ 3360821 w 3854116"/>
              <a:gd name="connsiteY62" fmla="*/ 2125579 h 2302042"/>
              <a:gd name="connsiteX63" fmla="*/ 3360821 w 3854116"/>
              <a:gd name="connsiteY63" fmla="*/ 2217821 h 2302042"/>
              <a:gd name="connsiteX64" fmla="*/ 3509211 w 3854116"/>
              <a:gd name="connsiteY64" fmla="*/ 2217821 h 2302042"/>
              <a:gd name="connsiteX65" fmla="*/ 3509211 w 3854116"/>
              <a:gd name="connsiteY65" fmla="*/ 2302042 h 2302042"/>
              <a:gd name="connsiteX66" fmla="*/ 3854116 w 3854116"/>
              <a:gd name="connsiteY66" fmla="*/ 2302042 h 2302042"/>
              <a:gd name="connsiteX0" fmla="*/ 0 w 3854116"/>
              <a:gd name="connsiteY0" fmla="*/ 0 h 2302042"/>
              <a:gd name="connsiteX1" fmla="*/ 64168 w 3854116"/>
              <a:gd name="connsiteY1" fmla="*/ 0 h 2302042"/>
              <a:gd name="connsiteX2" fmla="*/ 64168 w 3854116"/>
              <a:gd name="connsiteY2" fmla="*/ 80210 h 2302042"/>
              <a:gd name="connsiteX3" fmla="*/ 104274 w 3854116"/>
              <a:gd name="connsiteY3" fmla="*/ 80210 h 2302042"/>
              <a:gd name="connsiteX4" fmla="*/ 104274 w 3854116"/>
              <a:gd name="connsiteY4" fmla="*/ 136358 h 2302042"/>
              <a:gd name="connsiteX5" fmla="*/ 136358 w 3854116"/>
              <a:gd name="connsiteY5" fmla="*/ 136358 h 2302042"/>
              <a:gd name="connsiteX6" fmla="*/ 136357 w 3854116"/>
              <a:gd name="connsiteY6" fmla="*/ 260684 h 2302042"/>
              <a:gd name="connsiteX7" fmla="*/ 188495 w 3854116"/>
              <a:gd name="connsiteY7" fmla="*/ 260683 h 2302042"/>
              <a:gd name="connsiteX8" fmla="*/ 196516 w 3854116"/>
              <a:gd name="connsiteY8" fmla="*/ 401053 h 2302042"/>
              <a:gd name="connsiteX9" fmla="*/ 236621 w 3854116"/>
              <a:gd name="connsiteY9" fmla="*/ 397042 h 2302042"/>
              <a:gd name="connsiteX10" fmla="*/ 236621 w 3854116"/>
              <a:gd name="connsiteY10" fmla="*/ 453189 h 2302042"/>
              <a:gd name="connsiteX11" fmla="*/ 244642 w 3854116"/>
              <a:gd name="connsiteY11" fmla="*/ 461210 h 2302042"/>
              <a:gd name="connsiteX12" fmla="*/ 244642 w 3854116"/>
              <a:gd name="connsiteY12" fmla="*/ 517358 h 2302042"/>
              <a:gd name="connsiteX13" fmla="*/ 296779 w 3854116"/>
              <a:gd name="connsiteY13" fmla="*/ 517358 h 2302042"/>
              <a:gd name="connsiteX14" fmla="*/ 296779 w 3854116"/>
              <a:gd name="connsiteY14" fmla="*/ 585537 h 2302042"/>
              <a:gd name="connsiteX15" fmla="*/ 385011 w 3854116"/>
              <a:gd name="connsiteY15" fmla="*/ 585537 h 2302042"/>
              <a:gd name="connsiteX16" fmla="*/ 385011 w 3854116"/>
              <a:gd name="connsiteY16" fmla="*/ 633663 h 2302042"/>
              <a:gd name="connsiteX17" fmla="*/ 385011 w 3854116"/>
              <a:gd name="connsiteY17" fmla="*/ 633663 h 2302042"/>
              <a:gd name="connsiteX18" fmla="*/ 405063 w 3854116"/>
              <a:gd name="connsiteY18" fmla="*/ 633663 h 2302042"/>
              <a:gd name="connsiteX19" fmla="*/ 405063 w 3854116"/>
              <a:gd name="connsiteY19" fmla="*/ 701842 h 2302042"/>
              <a:gd name="connsiteX20" fmla="*/ 425116 w 3854116"/>
              <a:gd name="connsiteY20" fmla="*/ 701842 h 2302042"/>
              <a:gd name="connsiteX21" fmla="*/ 425116 w 3854116"/>
              <a:gd name="connsiteY21" fmla="*/ 782052 h 2302042"/>
              <a:gd name="connsiteX22" fmla="*/ 481263 w 3854116"/>
              <a:gd name="connsiteY22" fmla="*/ 782052 h 2302042"/>
              <a:gd name="connsiteX23" fmla="*/ 481263 w 3854116"/>
              <a:gd name="connsiteY23" fmla="*/ 830179 h 2302042"/>
              <a:gd name="connsiteX24" fmla="*/ 497305 w 3854116"/>
              <a:gd name="connsiteY24" fmla="*/ 830179 h 2302042"/>
              <a:gd name="connsiteX25" fmla="*/ 494447 w 3854116"/>
              <a:gd name="connsiteY25" fmla="*/ 958366 h 2302042"/>
              <a:gd name="connsiteX26" fmla="*/ 516205 w 3854116"/>
              <a:gd name="connsiteY26" fmla="*/ 960120 h 2302042"/>
              <a:gd name="connsiteX27" fmla="*/ 513347 w 3854116"/>
              <a:gd name="connsiteY27" fmla="*/ 998621 h 2302042"/>
              <a:gd name="connsiteX28" fmla="*/ 513347 w 3854116"/>
              <a:gd name="connsiteY28" fmla="*/ 998621 h 2302042"/>
              <a:gd name="connsiteX29" fmla="*/ 513347 w 3854116"/>
              <a:gd name="connsiteY29" fmla="*/ 1046747 h 2302042"/>
              <a:gd name="connsiteX30" fmla="*/ 549442 w 3854116"/>
              <a:gd name="connsiteY30" fmla="*/ 1046747 h 2302042"/>
              <a:gd name="connsiteX31" fmla="*/ 549442 w 3854116"/>
              <a:gd name="connsiteY31" fmla="*/ 1106905 h 2302042"/>
              <a:gd name="connsiteX32" fmla="*/ 585537 w 3854116"/>
              <a:gd name="connsiteY32" fmla="*/ 1106905 h 2302042"/>
              <a:gd name="connsiteX33" fmla="*/ 585537 w 3854116"/>
              <a:gd name="connsiteY33" fmla="*/ 1159042 h 2302042"/>
              <a:gd name="connsiteX34" fmla="*/ 629653 w 3854116"/>
              <a:gd name="connsiteY34" fmla="*/ 1159042 h 2302042"/>
              <a:gd name="connsiteX35" fmla="*/ 629653 w 3854116"/>
              <a:gd name="connsiteY35" fmla="*/ 1231231 h 2302042"/>
              <a:gd name="connsiteX36" fmla="*/ 762000 w 3854116"/>
              <a:gd name="connsiteY36" fmla="*/ 1231231 h 2302042"/>
              <a:gd name="connsiteX37" fmla="*/ 762000 w 3854116"/>
              <a:gd name="connsiteY37" fmla="*/ 1299410 h 2302042"/>
              <a:gd name="connsiteX38" fmla="*/ 850232 w 3854116"/>
              <a:gd name="connsiteY38" fmla="*/ 1299410 h 2302042"/>
              <a:gd name="connsiteX39" fmla="*/ 850232 w 3854116"/>
              <a:gd name="connsiteY39" fmla="*/ 1367589 h 2302042"/>
              <a:gd name="connsiteX40" fmla="*/ 894347 w 3854116"/>
              <a:gd name="connsiteY40" fmla="*/ 1367589 h 2302042"/>
              <a:gd name="connsiteX41" fmla="*/ 894347 w 3854116"/>
              <a:gd name="connsiteY41" fmla="*/ 1419726 h 2302042"/>
              <a:gd name="connsiteX42" fmla="*/ 938463 w 3854116"/>
              <a:gd name="connsiteY42" fmla="*/ 1419726 h 2302042"/>
              <a:gd name="connsiteX43" fmla="*/ 938463 w 3854116"/>
              <a:gd name="connsiteY43" fmla="*/ 1491916 h 2302042"/>
              <a:gd name="connsiteX44" fmla="*/ 1247274 w 3854116"/>
              <a:gd name="connsiteY44" fmla="*/ 1491916 h 2302042"/>
              <a:gd name="connsiteX45" fmla="*/ 1247274 w 3854116"/>
              <a:gd name="connsiteY45" fmla="*/ 1560095 h 2302042"/>
              <a:gd name="connsiteX46" fmla="*/ 1275347 w 3854116"/>
              <a:gd name="connsiteY46" fmla="*/ 1560095 h 2302042"/>
              <a:gd name="connsiteX47" fmla="*/ 1275347 w 3854116"/>
              <a:gd name="connsiteY47" fmla="*/ 1616242 h 2302042"/>
              <a:gd name="connsiteX48" fmla="*/ 1295400 w 3854116"/>
              <a:gd name="connsiteY48" fmla="*/ 1616242 h 2302042"/>
              <a:gd name="connsiteX49" fmla="*/ 1295400 w 3854116"/>
              <a:gd name="connsiteY49" fmla="*/ 1676400 h 2302042"/>
              <a:gd name="connsiteX50" fmla="*/ 1459832 w 3854116"/>
              <a:gd name="connsiteY50" fmla="*/ 1676400 h 2302042"/>
              <a:gd name="connsiteX51" fmla="*/ 1459832 w 3854116"/>
              <a:gd name="connsiteY51" fmla="*/ 1748589 h 2302042"/>
              <a:gd name="connsiteX52" fmla="*/ 1684421 w 3854116"/>
              <a:gd name="connsiteY52" fmla="*/ 1748589 h 2302042"/>
              <a:gd name="connsiteX53" fmla="*/ 1684421 w 3854116"/>
              <a:gd name="connsiteY53" fmla="*/ 1808747 h 2302042"/>
              <a:gd name="connsiteX54" fmla="*/ 2121568 w 3854116"/>
              <a:gd name="connsiteY54" fmla="*/ 1808747 h 2302042"/>
              <a:gd name="connsiteX55" fmla="*/ 2121568 w 3854116"/>
              <a:gd name="connsiteY55" fmla="*/ 1892968 h 2302042"/>
              <a:gd name="connsiteX56" fmla="*/ 2614863 w 3854116"/>
              <a:gd name="connsiteY56" fmla="*/ 1892968 h 2302042"/>
              <a:gd name="connsiteX57" fmla="*/ 2614863 w 3854116"/>
              <a:gd name="connsiteY57" fmla="*/ 1957137 h 2302042"/>
              <a:gd name="connsiteX58" fmla="*/ 3108158 w 3854116"/>
              <a:gd name="connsiteY58" fmla="*/ 1957137 h 2302042"/>
              <a:gd name="connsiteX59" fmla="*/ 3108158 w 3854116"/>
              <a:gd name="connsiteY59" fmla="*/ 2049379 h 2302042"/>
              <a:gd name="connsiteX60" fmla="*/ 3212432 w 3854116"/>
              <a:gd name="connsiteY60" fmla="*/ 2049379 h 2302042"/>
              <a:gd name="connsiteX61" fmla="*/ 3212432 w 3854116"/>
              <a:gd name="connsiteY61" fmla="*/ 2125579 h 2302042"/>
              <a:gd name="connsiteX62" fmla="*/ 3360821 w 3854116"/>
              <a:gd name="connsiteY62" fmla="*/ 2125579 h 2302042"/>
              <a:gd name="connsiteX63" fmla="*/ 3360821 w 3854116"/>
              <a:gd name="connsiteY63" fmla="*/ 2217821 h 2302042"/>
              <a:gd name="connsiteX64" fmla="*/ 3509211 w 3854116"/>
              <a:gd name="connsiteY64" fmla="*/ 2217821 h 2302042"/>
              <a:gd name="connsiteX65" fmla="*/ 3509211 w 3854116"/>
              <a:gd name="connsiteY65" fmla="*/ 2302042 h 2302042"/>
              <a:gd name="connsiteX66" fmla="*/ 3854116 w 3854116"/>
              <a:gd name="connsiteY66" fmla="*/ 2302042 h 2302042"/>
              <a:gd name="connsiteX0" fmla="*/ 0 w 3854116"/>
              <a:gd name="connsiteY0" fmla="*/ 0 h 2302042"/>
              <a:gd name="connsiteX1" fmla="*/ 64168 w 3854116"/>
              <a:gd name="connsiteY1" fmla="*/ 0 h 2302042"/>
              <a:gd name="connsiteX2" fmla="*/ 64168 w 3854116"/>
              <a:gd name="connsiteY2" fmla="*/ 80210 h 2302042"/>
              <a:gd name="connsiteX3" fmla="*/ 104274 w 3854116"/>
              <a:gd name="connsiteY3" fmla="*/ 80210 h 2302042"/>
              <a:gd name="connsiteX4" fmla="*/ 104274 w 3854116"/>
              <a:gd name="connsiteY4" fmla="*/ 136358 h 2302042"/>
              <a:gd name="connsiteX5" fmla="*/ 136358 w 3854116"/>
              <a:gd name="connsiteY5" fmla="*/ 136358 h 2302042"/>
              <a:gd name="connsiteX6" fmla="*/ 136357 w 3854116"/>
              <a:gd name="connsiteY6" fmla="*/ 260684 h 2302042"/>
              <a:gd name="connsiteX7" fmla="*/ 188495 w 3854116"/>
              <a:gd name="connsiteY7" fmla="*/ 260683 h 2302042"/>
              <a:gd name="connsiteX8" fmla="*/ 196516 w 3854116"/>
              <a:gd name="connsiteY8" fmla="*/ 401053 h 2302042"/>
              <a:gd name="connsiteX9" fmla="*/ 236621 w 3854116"/>
              <a:gd name="connsiteY9" fmla="*/ 397042 h 2302042"/>
              <a:gd name="connsiteX10" fmla="*/ 236621 w 3854116"/>
              <a:gd name="connsiteY10" fmla="*/ 453189 h 2302042"/>
              <a:gd name="connsiteX11" fmla="*/ 244642 w 3854116"/>
              <a:gd name="connsiteY11" fmla="*/ 461210 h 2302042"/>
              <a:gd name="connsiteX12" fmla="*/ 244642 w 3854116"/>
              <a:gd name="connsiteY12" fmla="*/ 517358 h 2302042"/>
              <a:gd name="connsiteX13" fmla="*/ 296779 w 3854116"/>
              <a:gd name="connsiteY13" fmla="*/ 517358 h 2302042"/>
              <a:gd name="connsiteX14" fmla="*/ 296779 w 3854116"/>
              <a:gd name="connsiteY14" fmla="*/ 585537 h 2302042"/>
              <a:gd name="connsiteX15" fmla="*/ 385011 w 3854116"/>
              <a:gd name="connsiteY15" fmla="*/ 585537 h 2302042"/>
              <a:gd name="connsiteX16" fmla="*/ 385011 w 3854116"/>
              <a:gd name="connsiteY16" fmla="*/ 633663 h 2302042"/>
              <a:gd name="connsiteX17" fmla="*/ 385011 w 3854116"/>
              <a:gd name="connsiteY17" fmla="*/ 633663 h 2302042"/>
              <a:gd name="connsiteX18" fmla="*/ 405063 w 3854116"/>
              <a:gd name="connsiteY18" fmla="*/ 633663 h 2302042"/>
              <a:gd name="connsiteX19" fmla="*/ 405063 w 3854116"/>
              <a:gd name="connsiteY19" fmla="*/ 701842 h 2302042"/>
              <a:gd name="connsiteX20" fmla="*/ 425116 w 3854116"/>
              <a:gd name="connsiteY20" fmla="*/ 701842 h 2302042"/>
              <a:gd name="connsiteX21" fmla="*/ 425116 w 3854116"/>
              <a:gd name="connsiteY21" fmla="*/ 782052 h 2302042"/>
              <a:gd name="connsiteX22" fmla="*/ 481263 w 3854116"/>
              <a:gd name="connsiteY22" fmla="*/ 782052 h 2302042"/>
              <a:gd name="connsiteX23" fmla="*/ 481263 w 3854116"/>
              <a:gd name="connsiteY23" fmla="*/ 830179 h 2302042"/>
              <a:gd name="connsiteX24" fmla="*/ 497305 w 3854116"/>
              <a:gd name="connsiteY24" fmla="*/ 830179 h 2302042"/>
              <a:gd name="connsiteX25" fmla="*/ 494447 w 3854116"/>
              <a:gd name="connsiteY25" fmla="*/ 958366 h 2302042"/>
              <a:gd name="connsiteX26" fmla="*/ 516205 w 3854116"/>
              <a:gd name="connsiteY26" fmla="*/ 960120 h 2302042"/>
              <a:gd name="connsiteX27" fmla="*/ 513347 w 3854116"/>
              <a:gd name="connsiteY27" fmla="*/ 998621 h 2302042"/>
              <a:gd name="connsiteX28" fmla="*/ 513347 w 3854116"/>
              <a:gd name="connsiteY28" fmla="*/ 998621 h 2302042"/>
              <a:gd name="connsiteX29" fmla="*/ 513347 w 3854116"/>
              <a:gd name="connsiteY29" fmla="*/ 1046747 h 2302042"/>
              <a:gd name="connsiteX30" fmla="*/ 549442 w 3854116"/>
              <a:gd name="connsiteY30" fmla="*/ 1046747 h 2302042"/>
              <a:gd name="connsiteX31" fmla="*/ 549442 w 3854116"/>
              <a:gd name="connsiteY31" fmla="*/ 1106905 h 2302042"/>
              <a:gd name="connsiteX32" fmla="*/ 585537 w 3854116"/>
              <a:gd name="connsiteY32" fmla="*/ 1106905 h 2302042"/>
              <a:gd name="connsiteX33" fmla="*/ 585537 w 3854116"/>
              <a:gd name="connsiteY33" fmla="*/ 1159042 h 2302042"/>
              <a:gd name="connsiteX34" fmla="*/ 629653 w 3854116"/>
              <a:gd name="connsiteY34" fmla="*/ 1159042 h 2302042"/>
              <a:gd name="connsiteX35" fmla="*/ 629653 w 3854116"/>
              <a:gd name="connsiteY35" fmla="*/ 1231231 h 2302042"/>
              <a:gd name="connsiteX36" fmla="*/ 762000 w 3854116"/>
              <a:gd name="connsiteY36" fmla="*/ 1231231 h 2302042"/>
              <a:gd name="connsiteX37" fmla="*/ 762000 w 3854116"/>
              <a:gd name="connsiteY37" fmla="*/ 1299410 h 2302042"/>
              <a:gd name="connsiteX38" fmla="*/ 850232 w 3854116"/>
              <a:gd name="connsiteY38" fmla="*/ 1299410 h 2302042"/>
              <a:gd name="connsiteX39" fmla="*/ 850232 w 3854116"/>
              <a:gd name="connsiteY39" fmla="*/ 1367589 h 2302042"/>
              <a:gd name="connsiteX40" fmla="*/ 894347 w 3854116"/>
              <a:gd name="connsiteY40" fmla="*/ 1367589 h 2302042"/>
              <a:gd name="connsiteX41" fmla="*/ 894347 w 3854116"/>
              <a:gd name="connsiteY41" fmla="*/ 1419726 h 2302042"/>
              <a:gd name="connsiteX42" fmla="*/ 938463 w 3854116"/>
              <a:gd name="connsiteY42" fmla="*/ 1419726 h 2302042"/>
              <a:gd name="connsiteX43" fmla="*/ 938463 w 3854116"/>
              <a:gd name="connsiteY43" fmla="*/ 1491916 h 2302042"/>
              <a:gd name="connsiteX44" fmla="*/ 1247274 w 3854116"/>
              <a:gd name="connsiteY44" fmla="*/ 1491916 h 2302042"/>
              <a:gd name="connsiteX45" fmla="*/ 1247274 w 3854116"/>
              <a:gd name="connsiteY45" fmla="*/ 1560095 h 2302042"/>
              <a:gd name="connsiteX46" fmla="*/ 1275347 w 3854116"/>
              <a:gd name="connsiteY46" fmla="*/ 1560095 h 2302042"/>
              <a:gd name="connsiteX47" fmla="*/ 1275347 w 3854116"/>
              <a:gd name="connsiteY47" fmla="*/ 1616242 h 2302042"/>
              <a:gd name="connsiteX48" fmla="*/ 1295400 w 3854116"/>
              <a:gd name="connsiteY48" fmla="*/ 1616242 h 2302042"/>
              <a:gd name="connsiteX49" fmla="*/ 1295400 w 3854116"/>
              <a:gd name="connsiteY49" fmla="*/ 1676400 h 2302042"/>
              <a:gd name="connsiteX50" fmla="*/ 1459832 w 3854116"/>
              <a:gd name="connsiteY50" fmla="*/ 1676400 h 2302042"/>
              <a:gd name="connsiteX51" fmla="*/ 1459832 w 3854116"/>
              <a:gd name="connsiteY51" fmla="*/ 1748589 h 2302042"/>
              <a:gd name="connsiteX52" fmla="*/ 1684421 w 3854116"/>
              <a:gd name="connsiteY52" fmla="*/ 1748589 h 2302042"/>
              <a:gd name="connsiteX53" fmla="*/ 1684421 w 3854116"/>
              <a:gd name="connsiteY53" fmla="*/ 1808747 h 2302042"/>
              <a:gd name="connsiteX54" fmla="*/ 2121568 w 3854116"/>
              <a:gd name="connsiteY54" fmla="*/ 1808747 h 2302042"/>
              <a:gd name="connsiteX55" fmla="*/ 2121568 w 3854116"/>
              <a:gd name="connsiteY55" fmla="*/ 1892968 h 2302042"/>
              <a:gd name="connsiteX56" fmla="*/ 2614863 w 3854116"/>
              <a:gd name="connsiteY56" fmla="*/ 1892968 h 2302042"/>
              <a:gd name="connsiteX57" fmla="*/ 2614863 w 3854116"/>
              <a:gd name="connsiteY57" fmla="*/ 1957137 h 2302042"/>
              <a:gd name="connsiteX58" fmla="*/ 3108158 w 3854116"/>
              <a:gd name="connsiteY58" fmla="*/ 1957137 h 2302042"/>
              <a:gd name="connsiteX59" fmla="*/ 3108158 w 3854116"/>
              <a:gd name="connsiteY59" fmla="*/ 2049379 h 2302042"/>
              <a:gd name="connsiteX60" fmla="*/ 3212432 w 3854116"/>
              <a:gd name="connsiteY60" fmla="*/ 2049379 h 2302042"/>
              <a:gd name="connsiteX61" fmla="*/ 3212432 w 3854116"/>
              <a:gd name="connsiteY61" fmla="*/ 2125579 h 2302042"/>
              <a:gd name="connsiteX62" fmla="*/ 3360821 w 3854116"/>
              <a:gd name="connsiteY62" fmla="*/ 2125579 h 2302042"/>
              <a:gd name="connsiteX63" fmla="*/ 3360821 w 3854116"/>
              <a:gd name="connsiteY63" fmla="*/ 2217821 h 2302042"/>
              <a:gd name="connsiteX64" fmla="*/ 3509211 w 3854116"/>
              <a:gd name="connsiteY64" fmla="*/ 2217821 h 2302042"/>
              <a:gd name="connsiteX65" fmla="*/ 3509211 w 3854116"/>
              <a:gd name="connsiteY65" fmla="*/ 2302042 h 2302042"/>
              <a:gd name="connsiteX66" fmla="*/ 3854116 w 3854116"/>
              <a:gd name="connsiteY66" fmla="*/ 2302042 h 23020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Lst>
            <a:rect l="l" t="t" r="r" b="b"/>
            <a:pathLst>
              <a:path w="3854116" h="2302042">
                <a:moveTo>
                  <a:pt x="0" y="0"/>
                </a:moveTo>
                <a:lnTo>
                  <a:pt x="64168" y="0"/>
                </a:lnTo>
                <a:lnTo>
                  <a:pt x="64168" y="80210"/>
                </a:lnTo>
                <a:lnTo>
                  <a:pt x="104274" y="80210"/>
                </a:lnTo>
                <a:lnTo>
                  <a:pt x="104274" y="136358"/>
                </a:lnTo>
                <a:lnTo>
                  <a:pt x="136358" y="136358"/>
                </a:lnTo>
                <a:cubicBezTo>
                  <a:pt x="136358" y="177800"/>
                  <a:pt x="136357" y="219242"/>
                  <a:pt x="136357" y="260684"/>
                </a:cubicBezTo>
                <a:lnTo>
                  <a:pt x="188495" y="260683"/>
                </a:lnTo>
                <a:lnTo>
                  <a:pt x="196516" y="401053"/>
                </a:lnTo>
                <a:lnTo>
                  <a:pt x="236621" y="397042"/>
                </a:lnTo>
                <a:lnTo>
                  <a:pt x="236621" y="453189"/>
                </a:lnTo>
                <a:lnTo>
                  <a:pt x="244642" y="461210"/>
                </a:lnTo>
                <a:lnTo>
                  <a:pt x="244642" y="517358"/>
                </a:lnTo>
                <a:lnTo>
                  <a:pt x="296779" y="517358"/>
                </a:lnTo>
                <a:lnTo>
                  <a:pt x="296779" y="585537"/>
                </a:lnTo>
                <a:lnTo>
                  <a:pt x="385011" y="585537"/>
                </a:lnTo>
                <a:lnTo>
                  <a:pt x="385011" y="633663"/>
                </a:lnTo>
                <a:lnTo>
                  <a:pt x="385011" y="633663"/>
                </a:lnTo>
                <a:lnTo>
                  <a:pt x="405063" y="633663"/>
                </a:lnTo>
                <a:lnTo>
                  <a:pt x="405063" y="701842"/>
                </a:lnTo>
                <a:lnTo>
                  <a:pt x="425116" y="701842"/>
                </a:lnTo>
                <a:lnTo>
                  <a:pt x="425116" y="782052"/>
                </a:lnTo>
                <a:lnTo>
                  <a:pt x="481263" y="782052"/>
                </a:lnTo>
                <a:lnTo>
                  <a:pt x="481263" y="830179"/>
                </a:lnTo>
                <a:lnTo>
                  <a:pt x="497305" y="830179"/>
                </a:lnTo>
                <a:cubicBezTo>
                  <a:pt x="496352" y="872908"/>
                  <a:pt x="495400" y="915637"/>
                  <a:pt x="494447" y="958366"/>
                </a:cubicBezTo>
                <a:lnTo>
                  <a:pt x="516205" y="960120"/>
                </a:lnTo>
                <a:lnTo>
                  <a:pt x="513347" y="998621"/>
                </a:lnTo>
                <a:lnTo>
                  <a:pt x="513347" y="998621"/>
                </a:lnTo>
                <a:lnTo>
                  <a:pt x="513347" y="1046747"/>
                </a:lnTo>
                <a:lnTo>
                  <a:pt x="549442" y="1046747"/>
                </a:lnTo>
                <a:lnTo>
                  <a:pt x="549442" y="1106905"/>
                </a:lnTo>
                <a:lnTo>
                  <a:pt x="585537" y="1106905"/>
                </a:lnTo>
                <a:lnTo>
                  <a:pt x="585537" y="1159042"/>
                </a:lnTo>
                <a:lnTo>
                  <a:pt x="629653" y="1159042"/>
                </a:lnTo>
                <a:lnTo>
                  <a:pt x="629653" y="1231231"/>
                </a:lnTo>
                <a:lnTo>
                  <a:pt x="762000" y="1231231"/>
                </a:lnTo>
                <a:lnTo>
                  <a:pt x="762000" y="1299410"/>
                </a:lnTo>
                <a:lnTo>
                  <a:pt x="850232" y="1299410"/>
                </a:lnTo>
                <a:lnTo>
                  <a:pt x="850232" y="1367589"/>
                </a:lnTo>
                <a:lnTo>
                  <a:pt x="894347" y="1367589"/>
                </a:lnTo>
                <a:lnTo>
                  <a:pt x="894347" y="1419726"/>
                </a:lnTo>
                <a:lnTo>
                  <a:pt x="938463" y="1419726"/>
                </a:lnTo>
                <a:lnTo>
                  <a:pt x="938463" y="1491916"/>
                </a:lnTo>
                <a:lnTo>
                  <a:pt x="1247274" y="1491916"/>
                </a:lnTo>
                <a:lnTo>
                  <a:pt x="1247274" y="1560095"/>
                </a:lnTo>
                <a:lnTo>
                  <a:pt x="1275347" y="1560095"/>
                </a:lnTo>
                <a:lnTo>
                  <a:pt x="1275347" y="1616242"/>
                </a:lnTo>
                <a:lnTo>
                  <a:pt x="1295400" y="1616242"/>
                </a:lnTo>
                <a:lnTo>
                  <a:pt x="1295400" y="1676400"/>
                </a:lnTo>
                <a:lnTo>
                  <a:pt x="1459832" y="1676400"/>
                </a:lnTo>
                <a:lnTo>
                  <a:pt x="1459832" y="1748589"/>
                </a:lnTo>
                <a:lnTo>
                  <a:pt x="1684421" y="1748589"/>
                </a:lnTo>
                <a:lnTo>
                  <a:pt x="1684421" y="1808747"/>
                </a:lnTo>
                <a:lnTo>
                  <a:pt x="2121568" y="1808747"/>
                </a:lnTo>
                <a:lnTo>
                  <a:pt x="2121568" y="1892968"/>
                </a:lnTo>
                <a:lnTo>
                  <a:pt x="2614863" y="1892968"/>
                </a:lnTo>
                <a:lnTo>
                  <a:pt x="2614863" y="1957137"/>
                </a:lnTo>
                <a:lnTo>
                  <a:pt x="3108158" y="1957137"/>
                </a:lnTo>
                <a:lnTo>
                  <a:pt x="3108158" y="2049379"/>
                </a:lnTo>
                <a:lnTo>
                  <a:pt x="3212432" y="2049379"/>
                </a:lnTo>
                <a:lnTo>
                  <a:pt x="3212432" y="2125579"/>
                </a:lnTo>
                <a:lnTo>
                  <a:pt x="3360821" y="2125579"/>
                </a:lnTo>
                <a:lnTo>
                  <a:pt x="3360821" y="2217821"/>
                </a:lnTo>
                <a:lnTo>
                  <a:pt x="3509211" y="2217821"/>
                </a:lnTo>
                <a:lnTo>
                  <a:pt x="3509211" y="2302042"/>
                </a:lnTo>
                <a:lnTo>
                  <a:pt x="3854116" y="2302042"/>
                </a:lnTo>
              </a:path>
            </a:pathLst>
          </a:custGeom>
          <a:noFill/>
          <a:ln w="28575">
            <a:solidFill>
              <a:schemeClr val="accent1"/>
            </a:solidFill>
            <a:miter lim="800000"/>
            <a:headEnd/>
            <a:tailEnd/>
          </a:ln>
        </p:spPr>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1800" b="1" i="0" u="none" strike="noStrike" kern="120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endParaRPr>
          </a:p>
        </p:txBody>
      </p:sp>
      <p:grpSp>
        <p:nvGrpSpPr>
          <p:cNvPr id="121" name="Group 120">
            <a:extLst>
              <a:ext uri="{FF2B5EF4-FFF2-40B4-BE49-F238E27FC236}">
                <a16:creationId xmlns:a16="http://schemas.microsoft.com/office/drawing/2014/main" id="{C55BBF86-29D2-C218-A5FB-9AB2492D797A}"/>
              </a:ext>
            </a:extLst>
          </p:cNvPr>
          <p:cNvGrpSpPr/>
          <p:nvPr/>
        </p:nvGrpSpPr>
        <p:grpSpPr>
          <a:xfrm>
            <a:off x="6974804" y="2374569"/>
            <a:ext cx="3992195" cy="2781862"/>
            <a:chOff x="7160895" y="2560320"/>
            <a:chExt cx="3600450" cy="2508885"/>
          </a:xfrm>
        </p:grpSpPr>
        <p:sp>
          <p:nvSpPr>
            <p:cNvPr id="12" name="Freeform: Shape 11">
              <a:extLst>
                <a:ext uri="{FF2B5EF4-FFF2-40B4-BE49-F238E27FC236}">
                  <a16:creationId xmlns:a16="http://schemas.microsoft.com/office/drawing/2014/main" id="{CFD4DC13-B3BC-5A97-4CCC-8A4E4F3DCDCE}"/>
                </a:ext>
              </a:extLst>
            </p:cNvPr>
            <p:cNvSpPr/>
            <p:nvPr/>
          </p:nvSpPr>
          <p:spPr bwMode="auto">
            <a:xfrm>
              <a:off x="7160895" y="2560320"/>
              <a:ext cx="2606040" cy="2303145"/>
            </a:xfrm>
            <a:custGeom>
              <a:avLst/>
              <a:gdLst>
                <a:gd name="connsiteX0" fmla="*/ 0 w 2606040"/>
                <a:gd name="connsiteY0" fmla="*/ 0 h 2303145"/>
                <a:gd name="connsiteX1" fmla="*/ 68580 w 2606040"/>
                <a:gd name="connsiteY1" fmla="*/ 0 h 2303145"/>
                <a:gd name="connsiteX2" fmla="*/ 68580 w 2606040"/>
                <a:gd name="connsiteY2" fmla="*/ 74295 h 2303145"/>
                <a:gd name="connsiteX3" fmla="*/ 117158 w 2606040"/>
                <a:gd name="connsiteY3" fmla="*/ 74295 h 2303145"/>
                <a:gd name="connsiteX4" fmla="*/ 117158 w 2606040"/>
                <a:gd name="connsiteY4" fmla="*/ 125730 h 2303145"/>
                <a:gd name="connsiteX5" fmla="*/ 131446 w 2606040"/>
                <a:gd name="connsiteY5" fmla="*/ 140018 h 2303145"/>
                <a:gd name="connsiteX6" fmla="*/ 131446 w 2606040"/>
                <a:gd name="connsiteY6" fmla="*/ 322898 h 2303145"/>
                <a:gd name="connsiteX7" fmla="*/ 171450 w 2606040"/>
                <a:gd name="connsiteY7" fmla="*/ 322898 h 2303145"/>
                <a:gd name="connsiteX8" fmla="*/ 171450 w 2606040"/>
                <a:gd name="connsiteY8" fmla="*/ 388620 h 2303145"/>
                <a:gd name="connsiteX9" fmla="*/ 197168 w 2606040"/>
                <a:gd name="connsiteY9" fmla="*/ 388620 h 2303145"/>
                <a:gd name="connsiteX10" fmla="*/ 197168 w 2606040"/>
                <a:gd name="connsiteY10" fmla="*/ 577215 h 2303145"/>
                <a:gd name="connsiteX11" fmla="*/ 240030 w 2606040"/>
                <a:gd name="connsiteY11" fmla="*/ 577215 h 2303145"/>
                <a:gd name="connsiteX12" fmla="*/ 240030 w 2606040"/>
                <a:gd name="connsiteY12" fmla="*/ 660083 h 2303145"/>
                <a:gd name="connsiteX13" fmla="*/ 274320 w 2606040"/>
                <a:gd name="connsiteY13" fmla="*/ 660083 h 2303145"/>
                <a:gd name="connsiteX14" fmla="*/ 274320 w 2606040"/>
                <a:gd name="connsiteY14" fmla="*/ 765810 h 2303145"/>
                <a:gd name="connsiteX15" fmla="*/ 354330 w 2606040"/>
                <a:gd name="connsiteY15" fmla="*/ 765810 h 2303145"/>
                <a:gd name="connsiteX16" fmla="*/ 354330 w 2606040"/>
                <a:gd name="connsiteY16" fmla="*/ 857250 h 2303145"/>
                <a:gd name="connsiteX17" fmla="*/ 385763 w 2606040"/>
                <a:gd name="connsiteY17" fmla="*/ 857250 h 2303145"/>
                <a:gd name="connsiteX18" fmla="*/ 385763 w 2606040"/>
                <a:gd name="connsiteY18" fmla="*/ 1034415 h 2303145"/>
                <a:gd name="connsiteX19" fmla="*/ 445770 w 2606040"/>
                <a:gd name="connsiteY19" fmla="*/ 1034415 h 2303145"/>
                <a:gd name="connsiteX20" fmla="*/ 445770 w 2606040"/>
                <a:gd name="connsiteY20" fmla="*/ 1117283 h 2303145"/>
                <a:gd name="connsiteX21" fmla="*/ 460058 w 2606040"/>
                <a:gd name="connsiteY21" fmla="*/ 1117283 h 2303145"/>
                <a:gd name="connsiteX22" fmla="*/ 460058 w 2606040"/>
                <a:gd name="connsiteY22" fmla="*/ 1163003 h 2303145"/>
                <a:gd name="connsiteX23" fmla="*/ 554355 w 2606040"/>
                <a:gd name="connsiteY23" fmla="*/ 1163003 h 2303145"/>
                <a:gd name="connsiteX24" fmla="*/ 554355 w 2606040"/>
                <a:gd name="connsiteY24" fmla="*/ 1228725 h 2303145"/>
                <a:gd name="connsiteX25" fmla="*/ 611505 w 2606040"/>
                <a:gd name="connsiteY25" fmla="*/ 1228725 h 2303145"/>
                <a:gd name="connsiteX26" fmla="*/ 611505 w 2606040"/>
                <a:gd name="connsiteY26" fmla="*/ 1303020 h 2303145"/>
                <a:gd name="connsiteX27" fmla="*/ 682943 w 2606040"/>
                <a:gd name="connsiteY27" fmla="*/ 1303020 h 2303145"/>
                <a:gd name="connsiteX28" fmla="*/ 682943 w 2606040"/>
                <a:gd name="connsiteY28" fmla="*/ 1434465 h 2303145"/>
                <a:gd name="connsiteX29" fmla="*/ 722948 w 2606040"/>
                <a:gd name="connsiteY29" fmla="*/ 1434465 h 2303145"/>
                <a:gd name="connsiteX30" fmla="*/ 722948 w 2606040"/>
                <a:gd name="connsiteY30" fmla="*/ 1574483 h 2303145"/>
                <a:gd name="connsiteX31" fmla="*/ 742950 w 2606040"/>
                <a:gd name="connsiteY31" fmla="*/ 1574483 h 2303145"/>
                <a:gd name="connsiteX32" fmla="*/ 742950 w 2606040"/>
                <a:gd name="connsiteY32" fmla="*/ 1631633 h 2303145"/>
                <a:gd name="connsiteX33" fmla="*/ 782955 w 2606040"/>
                <a:gd name="connsiteY33" fmla="*/ 1631633 h 2303145"/>
                <a:gd name="connsiteX34" fmla="*/ 782955 w 2606040"/>
                <a:gd name="connsiteY34" fmla="*/ 1717358 h 2303145"/>
                <a:gd name="connsiteX35" fmla="*/ 808673 w 2606040"/>
                <a:gd name="connsiteY35" fmla="*/ 1717358 h 2303145"/>
                <a:gd name="connsiteX36" fmla="*/ 808673 w 2606040"/>
                <a:gd name="connsiteY36" fmla="*/ 1840230 h 2303145"/>
                <a:gd name="connsiteX37" fmla="*/ 860108 w 2606040"/>
                <a:gd name="connsiteY37" fmla="*/ 1840230 h 2303145"/>
                <a:gd name="connsiteX38" fmla="*/ 860108 w 2606040"/>
                <a:gd name="connsiteY38" fmla="*/ 1903095 h 2303145"/>
                <a:gd name="connsiteX39" fmla="*/ 885825 w 2606040"/>
                <a:gd name="connsiteY39" fmla="*/ 1903095 h 2303145"/>
                <a:gd name="connsiteX40" fmla="*/ 885825 w 2606040"/>
                <a:gd name="connsiteY40" fmla="*/ 1974533 h 2303145"/>
                <a:gd name="connsiteX41" fmla="*/ 940118 w 2606040"/>
                <a:gd name="connsiteY41" fmla="*/ 1974533 h 2303145"/>
                <a:gd name="connsiteX42" fmla="*/ 940118 w 2606040"/>
                <a:gd name="connsiteY42" fmla="*/ 2103120 h 2303145"/>
                <a:gd name="connsiteX43" fmla="*/ 960120 w 2606040"/>
                <a:gd name="connsiteY43" fmla="*/ 2103120 h 2303145"/>
                <a:gd name="connsiteX44" fmla="*/ 960120 w 2606040"/>
                <a:gd name="connsiteY44" fmla="*/ 2160270 h 2303145"/>
                <a:gd name="connsiteX45" fmla="*/ 1374458 w 2606040"/>
                <a:gd name="connsiteY45" fmla="*/ 2160270 h 2303145"/>
                <a:gd name="connsiteX46" fmla="*/ 1374458 w 2606040"/>
                <a:gd name="connsiteY46" fmla="*/ 2234565 h 2303145"/>
                <a:gd name="connsiteX47" fmla="*/ 1883093 w 2606040"/>
                <a:gd name="connsiteY47" fmla="*/ 2234565 h 2303145"/>
                <a:gd name="connsiteX48" fmla="*/ 1883093 w 2606040"/>
                <a:gd name="connsiteY48" fmla="*/ 2303145 h 2303145"/>
                <a:gd name="connsiteX49" fmla="*/ 2606040 w 2606040"/>
                <a:gd name="connsiteY49" fmla="*/ 2303145 h 23031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Lst>
              <a:rect l="l" t="t" r="r" b="b"/>
              <a:pathLst>
                <a:path w="2606040" h="2303145">
                  <a:moveTo>
                    <a:pt x="0" y="0"/>
                  </a:moveTo>
                  <a:lnTo>
                    <a:pt x="68580" y="0"/>
                  </a:lnTo>
                  <a:lnTo>
                    <a:pt x="68580" y="74295"/>
                  </a:lnTo>
                  <a:lnTo>
                    <a:pt x="117158" y="74295"/>
                  </a:lnTo>
                  <a:lnTo>
                    <a:pt x="117158" y="125730"/>
                  </a:lnTo>
                  <a:lnTo>
                    <a:pt x="131446" y="140018"/>
                  </a:lnTo>
                  <a:lnTo>
                    <a:pt x="131446" y="322898"/>
                  </a:lnTo>
                  <a:lnTo>
                    <a:pt x="171450" y="322898"/>
                  </a:lnTo>
                  <a:lnTo>
                    <a:pt x="171450" y="388620"/>
                  </a:lnTo>
                  <a:lnTo>
                    <a:pt x="197168" y="388620"/>
                  </a:lnTo>
                  <a:lnTo>
                    <a:pt x="197168" y="577215"/>
                  </a:lnTo>
                  <a:lnTo>
                    <a:pt x="240030" y="577215"/>
                  </a:lnTo>
                  <a:lnTo>
                    <a:pt x="240030" y="660083"/>
                  </a:lnTo>
                  <a:lnTo>
                    <a:pt x="274320" y="660083"/>
                  </a:lnTo>
                  <a:lnTo>
                    <a:pt x="274320" y="765810"/>
                  </a:lnTo>
                  <a:lnTo>
                    <a:pt x="354330" y="765810"/>
                  </a:lnTo>
                  <a:lnTo>
                    <a:pt x="354330" y="857250"/>
                  </a:lnTo>
                  <a:lnTo>
                    <a:pt x="385763" y="857250"/>
                  </a:lnTo>
                  <a:lnTo>
                    <a:pt x="385763" y="1034415"/>
                  </a:lnTo>
                  <a:lnTo>
                    <a:pt x="445770" y="1034415"/>
                  </a:lnTo>
                  <a:lnTo>
                    <a:pt x="445770" y="1117283"/>
                  </a:lnTo>
                  <a:lnTo>
                    <a:pt x="460058" y="1117283"/>
                  </a:lnTo>
                  <a:lnTo>
                    <a:pt x="460058" y="1163003"/>
                  </a:lnTo>
                  <a:lnTo>
                    <a:pt x="554355" y="1163003"/>
                  </a:lnTo>
                  <a:lnTo>
                    <a:pt x="554355" y="1228725"/>
                  </a:lnTo>
                  <a:lnTo>
                    <a:pt x="611505" y="1228725"/>
                  </a:lnTo>
                  <a:lnTo>
                    <a:pt x="611505" y="1303020"/>
                  </a:lnTo>
                  <a:lnTo>
                    <a:pt x="682943" y="1303020"/>
                  </a:lnTo>
                  <a:lnTo>
                    <a:pt x="682943" y="1434465"/>
                  </a:lnTo>
                  <a:lnTo>
                    <a:pt x="722948" y="1434465"/>
                  </a:lnTo>
                  <a:lnTo>
                    <a:pt x="722948" y="1574483"/>
                  </a:lnTo>
                  <a:lnTo>
                    <a:pt x="742950" y="1574483"/>
                  </a:lnTo>
                  <a:lnTo>
                    <a:pt x="742950" y="1631633"/>
                  </a:lnTo>
                  <a:lnTo>
                    <a:pt x="782955" y="1631633"/>
                  </a:lnTo>
                  <a:lnTo>
                    <a:pt x="782955" y="1717358"/>
                  </a:lnTo>
                  <a:lnTo>
                    <a:pt x="808673" y="1717358"/>
                  </a:lnTo>
                  <a:lnTo>
                    <a:pt x="808673" y="1840230"/>
                  </a:lnTo>
                  <a:lnTo>
                    <a:pt x="860108" y="1840230"/>
                  </a:lnTo>
                  <a:lnTo>
                    <a:pt x="860108" y="1903095"/>
                  </a:lnTo>
                  <a:lnTo>
                    <a:pt x="885825" y="1903095"/>
                  </a:lnTo>
                  <a:lnTo>
                    <a:pt x="885825" y="1974533"/>
                  </a:lnTo>
                  <a:lnTo>
                    <a:pt x="940118" y="1974533"/>
                  </a:lnTo>
                  <a:lnTo>
                    <a:pt x="940118" y="2103120"/>
                  </a:lnTo>
                  <a:lnTo>
                    <a:pt x="960120" y="2103120"/>
                  </a:lnTo>
                  <a:lnTo>
                    <a:pt x="960120" y="2160270"/>
                  </a:lnTo>
                  <a:lnTo>
                    <a:pt x="1374458" y="2160270"/>
                  </a:lnTo>
                  <a:lnTo>
                    <a:pt x="1374458" y="2234565"/>
                  </a:lnTo>
                  <a:lnTo>
                    <a:pt x="1883093" y="2234565"/>
                  </a:lnTo>
                  <a:lnTo>
                    <a:pt x="1883093" y="2303145"/>
                  </a:lnTo>
                  <a:lnTo>
                    <a:pt x="2606040" y="2303145"/>
                  </a:lnTo>
                </a:path>
              </a:pathLst>
            </a:custGeom>
            <a:noFill/>
            <a:ln w="28575">
              <a:solidFill>
                <a:schemeClr val="accent3"/>
              </a:solidFill>
              <a:miter lim="800000"/>
              <a:headEnd/>
              <a:tailEnd/>
            </a:ln>
          </p:spPr>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1800" b="1" i="0" u="none" strike="noStrike" kern="120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endParaRPr>
            </a:p>
          </p:txBody>
        </p:sp>
        <p:sp>
          <p:nvSpPr>
            <p:cNvPr id="120" name="Freeform: Shape 119">
              <a:extLst>
                <a:ext uri="{FF2B5EF4-FFF2-40B4-BE49-F238E27FC236}">
                  <a16:creationId xmlns:a16="http://schemas.microsoft.com/office/drawing/2014/main" id="{97AF8D64-08D0-0AA4-4BA8-5B39A83CAA94}"/>
                </a:ext>
              </a:extLst>
            </p:cNvPr>
            <p:cNvSpPr/>
            <p:nvPr/>
          </p:nvSpPr>
          <p:spPr bwMode="auto">
            <a:xfrm>
              <a:off x="9706928" y="4863465"/>
              <a:ext cx="1054417" cy="205740"/>
            </a:xfrm>
            <a:custGeom>
              <a:avLst/>
              <a:gdLst>
                <a:gd name="connsiteX0" fmla="*/ 0 w 1054417"/>
                <a:gd name="connsiteY0" fmla="*/ 0 h 205740"/>
                <a:gd name="connsiteX1" fmla="*/ 62865 w 1054417"/>
                <a:gd name="connsiteY1" fmla="*/ 0 h 205740"/>
                <a:gd name="connsiteX2" fmla="*/ 62865 w 1054417"/>
                <a:gd name="connsiteY2" fmla="*/ 74295 h 205740"/>
                <a:gd name="connsiteX3" fmla="*/ 134302 w 1054417"/>
                <a:gd name="connsiteY3" fmla="*/ 74295 h 205740"/>
                <a:gd name="connsiteX4" fmla="*/ 134302 w 1054417"/>
                <a:gd name="connsiteY4" fmla="*/ 134303 h 205740"/>
                <a:gd name="connsiteX5" fmla="*/ 794385 w 1054417"/>
                <a:gd name="connsiteY5" fmla="*/ 134303 h 205740"/>
                <a:gd name="connsiteX6" fmla="*/ 794385 w 1054417"/>
                <a:gd name="connsiteY6" fmla="*/ 205740 h 205740"/>
                <a:gd name="connsiteX7" fmla="*/ 1054417 w 1054417"/>
                <a:gd name="connsiteY7" fmla="*/ 205740 h 2057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054417" h="205740">
                  <a:moveTo>
                    <a:pt x="0" y="0"/>
                  </a:moveTo>
                  <a:lnTo>
                    <a:pt x="62865" y="0"/>
                  </a:lnTo>
                  <a:lnTo>
                    <a:pt x="62865" y="74295"/>
                  </a:lnTo>
                  <a:lnTo>
                    <a:pt x="134302" y="74295"/>
                  </a:lnTo>
                  <a:lnTo>
                    <a:pt x="134302" y="134303"/>
                  </a:lnTo>
                  <a:lnTo>
                    <a:pt x="794385" y="134303"/>
                  </a:lnTo>
                  <a:lnTo>
                    <a:pt x="794385" y="205740"/>
                  </a:lnTo>
                  <a:lnTo>
                    <a:pt x="1054417" y="205740"/>
                  </a:lnTo>
                </a:path>
              </a:pathLst>
            </a:custGeom>
            <a:noFill/>
            <a:ln w="28575">
              <a:solidFill>
                <a:schemeClr val="accent3"/>
              </a:solidFill>
              <a:miter lim="800000"/>
              <a:headEnd/>
              <a:tailEnd/>
            </a:ln>
          </p:spPr>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1800" b="1" i="0" u="none" strike="noStrike" kern="120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endParaRPr>
            </a:p>
          </p:txBody>
        </p:sp>
      </p:grpSp>
      <p:sp>
        <p:nvSpPr>
          <p:cNvPr id="122" name="Freeform: Shape 121">
            <a:extLst>
              <a:ext uri="{FF2B5EF4-FFF2-40B4-BE49-F238E27FC236}">
                <a16:creationId xmlns:a16="http://schemas.microsoft.com/office/drawing/2014/main" id="{B74B59D4-356E-2A60-1B24-629E8421DD80}"/>
              </a:ext>
            </a:extLst>
          </p:cNvPr>
          <p:cNvSpPr/>
          <p:nvPr/>
        </p:nvSpPr>
        <p:spPr bwMode="auto">
          <a:xfrm>
            <a:off x="6968282" y="2370128"/>
            <a:ext cx="4259082" cy="2997269"/>
          </a:xfrm>
          <a:custGeom>
            <a:avLst/>
            <a:gdLst>
              <a:gd name="connsiteX0" fmla="*/ 0 w 3841148"/>
              <a:gd name="connsiteY0" fmla="*/ 0 h 2703154"/>
              <a:gd name="connsiteX1" fmla="*/ 53396 w 3841148"/>
              <a:gd name="connsiteY1" fmla="*/ 0 h 2703154"/>
              <a:gd name="connsiteX2" fmla="*/ 53396 w 3841148"/>
              <a:gd name="connsiteY2" fmla="*/ 83431 h 2703154"/>
              <a:gd name="connsiteX3" fmla="*/ 70082 w 3841148"/>
              <a:gd name="connsiteY3" fmla="*/ 83431 h 2703154"/>
              <a:gd name="connsiteX4" fmla="*/ 70082 w 3841148"/>
              <a:gd name="connsiteY4" fmla="*/ 136827 h 2703154"/>
              <a:gd name="connsiteX5" fmla="*/ 70082 w 3841148"/>
              <a:gd name="connsiteY5" fmla="*/ 136827 h 2703154"/>
              <a:gd name="connsiteX6" fmla="*/ 70082 w 3841148"/>
              <a:gd name="connsiteY6" fmla="*/ 206908 h 2703154"/>
              <a:gd name="connsiteX7" fmla="*/ 100117 w 3841148"/>
              <a:gd name="connsiteY7" fmla="*/ 206908 h 2703154"/>
              <a:gd name="connsiteX8" fmla="*/ 100117 w 3841148"/>
              <a:gd name="connsiteY8" fmla="*/ 260304 h 2703154"/>
              <a:gd name="connsiteX9" fmla="*/ 140164 w 3841148"/>
              <a:gd name="connsiteY9" fmla="*/ 260304 h 2703154"/>
              <a:gd name="connsiteX10" fmla="*/ 140164 w 3841148"/>
              <a:gd name="connsiteY10" fmla="*/ 337060 h 2703154"/>
              <a:gd name="connsiteX11" fmla="*/ 180210 w 3841148"/>
              <a:gd name="connsiteY11" fmla="*/ 337060 h 2703154"/>
              <a:gd name="connsiteX12" fmla="*/ 180210 w 3841148"/>
              <a:gd name="connsiteY12" fmla="*/ 397130 h 2703154"/>
              <a:gd name="connsiteX13" fmla="*/ 193559 w 3841148"/>
              <a:gd name="connsiteY13" fmla="*/ 397130 h 2703154"/>
              <a:gd name="connsiteX14" fmla="*/ 193559 w 3841148"/>
              <a:gd name="connsiteY14" fmla="*/ 587352 h 2703154"/>
              <a:gd name="connsiteX15" fmla="*/ 243618 w 3841148"/>
              <a:gd name="connsiteY15" fmla="*/ 587352 h 2703154"/>
              <a:gd name="connsiteX16" fmla="*/ 243618 w 3841148"/>
              <a:gd name="connsiteY16" fmla="*/ 667446 h 2703154"/>
              <a:gd name="connsiteX17" fmla="*/ 273653 w 3841148"/>
              <a:gd name="connsiteY17" fmla="*/ 667446 h 2703154"/>
              <a:gd name="connsiteX18" fmla="*/ 273653 w 3841148"/>
              <a:gd name="connsiteY18" fmla="*/ 770900 h 2703154"/>
              <a:gd name="connsiteX19" fmla="*/ 360421 w 3841148"/>
              <a:gd name="connsiteY19" fmla="*/ 770900 h 2703154"/>
              <a:gd name="connsiteX20" fmla="*/ 360421 w 3841148"/>
              <a:gd name="connsiteY20" fmla="*/ 964459 h 2703154"/>
              <a:gd name="connsiteX21" fmla="*/ 410479 w 3841148"/>
              <a:gd name="connsiteY21" fmla="*/ 964459 h 2703154"/>
              <a:gd name="connsiteX22" fmla="*/ 410479 w 3841148"/>
              <a:gd name="connsiteY22" fmla="*/ 1084599 h 2703154"/>
              <a:gd name="connsiteX23" fmla="*/ 430502 w 3841148"/>
              <a:gd name="connsiteY23" fmla="*/ 1084599 h 2703154"/>
              <a:gd name="connsiteX24" fmla="*/ 430502 w 3841148"/>
              <a:gd name="connsiteY24" fmla="*/ 1151343 h 2703154"/>
              <a:gd name="connsiteX25" fmla="*/ 510596 w 3841148"/>
              <a:gd name="connsiteY25" fmla="*/ 1151343 h 2703154"/>
              <a:gd name="connsiteX26" fmla="*/ 510596 w 3841148"/>
              <a:gd name="connsiteY26" fmla="*/ 1338228 h 2703154"/>
              <a:gd name="connsiteX27" fmla="*/ 560654 w 3841148"/>
              <a:gd name="connsiteY27" fmla="*/ 1338228 h 2703154"/>
              <a:gd name="connsiteX28" fmla="*/ 560654 w 3841148"/>
              <a:gd name="connsiteY28" fmla="*/ 1478392 h 2703154"/>
              <a:gd name="connsiteX29" fmla="*/ 657434 w 3841148"/>
              <a:gd name="connsiteY29" fmla="*/ 1478392 h 2703154"/>
              <a:gd name="connsiteX30" fmla="*/ 657434 w 3841148"/>
              <a:gd name="connsiteY30" fmla="*/ 1535124 h 2703154"/>
              <a:gd name="connsiteX31" fmla="*/ 737527 w 3841148"/>
              <a:gd name="connsiteY31" fmla="*/ 1535124 h 2703154"/>
              <a:gd name="connsiteX32" fmla="*/ 737527 w 3841148"/>
              <a:gd name="connsiteY32" fmla="*/ 1608543 h 2703154"/>
              <a:gd name="connsiteX33" fmla="*/ 830969 w 3841148"/>
              <a:gd name="connsiteY33" fmla="*/ 1608543 h 2703154"/>
              <a:gd name="connsiteX34" fmla="*/ 830969 w 3841148"/>
              <a:gd name="connsiteY34" fmla="*/ 1665276 h 2703154"/>
              <a:gd name="connsiteX35" fmla="*/ 1114634 w 3841148"/>
              <a:gd name="connsiteY35" fmla="*/ 1665276 h 2703154"/>
              <a:gd name="connsiteX36" fmla="*/ 1114634 w 3841148"/>
              <a:gd name="connsiteY36" fmla="*/ 1728684 h 2703154"/>
              <a:gd name="connsiteX37" fmla="*/ 1198064 w 3841148"/>
              <a:gd name="connsiteY37" fmla="*/ 1728684 h 2703154"/>
              <a:gd name="connsiteX38" fmla="*/ 1198064 w 3841148"/>
              <a:gd name="connsiteY38" fmla="*/ 1798765 h 2703154"/>
              <a:gd name="connsiteX39" fmla="*/ 1511764 w 3841148"/>
              <a:gd name="connsiteY39" fmla="*/ 1798765 h 2703154"/>
              <a:gd name="connsiteX40" fmla="*/ 1511764 w 3841148"/>
              <a:gd name="connsiteY40" fmla="*/ 1868847 h 2703154"/>
              <a:gd name="connsiteX41" fmla="*/ 1581845 w 3841148"/>
              <a:gd name="connsiteY41" fmla="*/ 1868847 h 2703154"/>
              <a:gd name="connsiteX42" fmla="*/ 1581845 w 3841148"/>
              <a:gd name="connsiteY42" fmla="*/ 1925580 h 2703154"/>
              <a:gd name="connsiteX43" fmla="*/ 1732021 w 3841148"/>
              <a:gd name="connsiteY43" fmla="*/ 1925580 h 2703154"/>
              <a:gd name="connsiteX44" fmla="*/ 1732021 w 3841148"/>
              <a:gd name="connsiteY44" fmla="*/ 2002336 h 2703154"/>
              <a:gd name="connsiteX45" fmla="*/ 1772067 w 3841148"/>
              <a:gd name="connsiteY45" fmla="*/ 2002336 h 2703154"/>
              <a:gd name="connsiteX46" fmla="*/ 1772067 w 3841148"/>
              <a:gd name="connsiteY46" fmla="*/ 2062406 h 2703154"/>
              <a:gd name="connsiteX47" fmla="*/ 1882196 w 3841148"/>
              <a:gd name="connsiteY47" fmla="*/ 2062406 h 2703154"/>
              <a:gd name="connsiteX48" fmla="*/ 1882196 w 3841148"/>
              <a:gd name="connsiteY48" fmla="*/ 2109127 h 2703154"/>
              <a:gd name="connsiteX49" fmla="*/ 2039045 w 3841148"/>
              <a:gd name="connsiteY49" fmla="*/ 2109127 h 2703154"/>
              <a:gd name="connsiteX50" fmla="*/ 2039045 w 3841148"/>
              <a:gd name="connsiteY50" fmla="*/ 2192558 h 2703154"/>
              <a:gd name="connsiteX51" fmla="*/ 2486234 w 3841148"/>
              <a:gd name="connsiteY51" fmla="*/ 2192558 h 2703154"/>
              <a:gd name="connsiteX52" fmla="*/ 2486234 w 3841148"/>
              <a:gd name="connsiteY52" fmla="*/ 2269314 h 2703154"/>
              <a:gd name="connsiteX53" fmla="*/ 2569664 w 3841148"/>
              <a:gd name="connsiteY53" fmla="*/ 2269314 h 2703154"/>
              <a:gd name="connsiteX54" fmla="*/ 2569664 w 3841148"/>
              <a:gd name="connsiteY54" fmla="*/ 2326047 h 2703154"/>
              <a:gd name="connsiteX55" fmla="*/ 2743200 w 3841148"/>
              <a:gd name="connsiteY55" fmla="*/ 2326047 h 2703154"/>
              <a:gd name="connsiteX56" fmla="*/ 2743200 w 3841148"/>
              <a:gd name="connsiteY56" fmla="*/ 2389454 h 2703154"/>
              <a:gd name="connsiteX57" fmla="*/ 2860003 w 3841148"/>
              <a:gd name="connsiteY57" fmla="*/ 2389454 h 2703154"/>
              <a:gd name="connsiteX58" fmla="*/ 2860003 w 3841148"/>
              <a:gd name="connsiteY58" fmla="*/ 2456199 h 2703154"/>
              <a:gd name="connsiteX59" fmla="*/ 3550809 w 3841148"/>
              <a:gd name="connsiteY59" fmla="*/ 2456199 h 2703154"/>
              <a:gd name="connsiteX60" fmla="*/ 3550809 w 3841148"/>
              <a:gd name="connsiteY60" fmla="*/ 2546304 h 2703154"/>
              <a:gd name="connsiteX61" fmla="*/ 3600867 w 3841148"/>
              <a:gd name="connsiteY61" fmla="*/ 2546304 h 2703154"/>
              <a:gd name="connsiteX62" fmla="*/ 3600867 w 3841148"/>
              <a:gd name="connsiteY62" fmla="*/ 2703154 h 2703154"/>
              <a:gd name="connsiteX63" fmla="*/ 3841148 w 3841148"/>
              <a:gd name="connsiteY63" fmla="*/ 2703154 h 27031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Lst>
            <a:rect l="l" t="t" r="r" b="b"/>
            <a:pathLst>
              <a:path w="3841148" h="2703154">
                <a:moveTo>
                  <a:pt x="0" y="0"/>
                </a:moveTo>
                <a:lnTo>
                  <a:pt x="53396" y="0"/>
                </a:lnTo>
                <a:lnTo>
                  <a:pt x="53396" y="83431"/>
                </a:lnTo>
                <a:lnTo>
                  <a:pt x="70082" y="83431"/>
                </a:lnTo>
                <a:lnTo>
                  <a:pt x="70082" y="136827"/>
                </a:lnTo>
                <a:lnTo>
                  <a:pt x="70082" y="136827"/>
                </a:lnTo>
                <a:lnTo>
                  <a:pt x="70082" y="206908"/>
                </a:lnTo>
                <a:lnTo>
                  <a:pt x="100117" y="206908"/>
                </a:lnTo>
                <a:lnTo>
                  <a:pt x="100117" y="260304"/>
                </a:lnTo>
                <a:lnTo>
                  <a:pt x="140164" y="260304"/>
                </a:lnTo>
                <a:lnTo>
                  <a:pt x="140164" y="337060"/>
                </a:lnTo>
                <a:lnTo>
                  <a:pt x="180210" y="337060"/>
                </a:lnTo>
                <a:lnTo>
                  <a:pt x="180210" y="397130"/>
                </a:lnTo>
                <a:lnTo>
                  <a:pt x="193559" y="397130"/>
                </a:lnTo>
                <a:lnTo>
                  <a:pt x="193559" y="587352"/>
                </a:lnTo>
                <a:lnTo>
                  <a:pt x="243618" y="587352"/>
                </a:lnTo>
                <a:lnTo>
                  <a:pt x="243618" y="667446"/>
                </a:lnTo>
                <a:lnTo>
                  <a:pt x="273653" y="667446"/>
                </a:lnTo>
                <a:lnTo>
                  <a:pt x="273653" y="770900"/>
                </a:lnTo>
                <a:lnTo>
                  <a:pt x="360421" y="770900"/>
                </a:lnTo>
                <a:lnTo>
                  <a:pt x="360421" y="964459"/>
                </a:lnTo>
                <a:lnTo>
                  <a:pt x="410479" y="964459"/>
                </a:lnTo>
                <a:lnTo>
                  <a:pt x="410479" y="1084599"/>
                </a:lnTo>
                <a:lnTo>
                  <a:pt x="430502" y="1084599"/>
                </a:lnTo>
                <a:lnTo>
                  <a:pt x="430502" y="1151343"/>
                </a:lnTo>
                <a:lnTo>
                  <a:pt x="510596" y="1151343"/>
                </a:lnTo>
                <a:lnTo>
                  <a:pt x="510596" y="1338228"/>
                </a:lnTo>
                <a:lnTo>
                  <a:pt x="560654" y="1338228"/>
                </a:lnTo>
                <a:lnTo>
                  <a:pt x="560654" y="1478392"/>
                </a:lnTo>
                <a:lnTo>
                  <a:pt x="657434" y="1478392"/>
                </a:lnTo>
                <a:lnTo>
                  <a:pt x="657434" y="1535124"/>
                </a:lnTo>
                <a:lnTo>
                  <a:pt x="737527" y="1535124"/>
                </a:lnTo>
                <a:lnTo>
                  <a:pt x="737527" y="1608543"/>
                </a:lnTo>
                <a:lnTo>
                  <a:pt x="830969" y="1608543"/>
                </a:lnTo>
                <a:lnTo>
                  <a:pt x="830969" y="1665276"/>
                </a:lnTo>
                <a:lnTo>
                  <a:pt x="1114634" y="1665276"/>
                </a:lnTo>
                <a:lnTo>
                  <a:pt x="1114634" y="1728684"/>
                </a:lnTo>
                <a:lnTo>
                  <a:pt x="1198064" y="1728684"/>
                </a:lnTo>
                <a:lnTo>
                  <a:pt x="1198064" y="1798765"/>
                </a:lnTo>
                <a:lnTo>
                  <a:pt x="1511764" y="1798765"/>
                </a:lnTo>
                <a:lnTo>
                  <a:pt x="1511764" y="1868847"/>
                </a:lnTo>
                <a:lnTo>
                  <a:pt x="1581845" y="1868847"/>
                </a:lnTo>
                <a:lnTo>
                  <a:pt x="1581845" y="1925580"/>
                </a:lnTo>
                <a:lnTo>
                  <a:pt x="1732021" y="1925580"/>
                </a:lnTo>
                <a:lnTo>
                  <a:pt x="1732021" y="2002336"/>
                </a:lnTo>
                <a:lnTo>
                  <a:pt x="1772067" y="2002336"/>
                </a:lnTo>
                <a:lnTo>
                  <a:pt x="1772067" y="2062406"/>
                </a:lnTo>
                <a:lnTo>
                  <a:pt x="1882196" y="2062406"/>
                </a:lnTo>
                <a:lnTo>
                  <a:pt x="1882196" y="2109127"/>
                </a:lnTo>
                <a:lnTo>
                  <a:pt x="2039045" y="2109127"/>
                </a:lnTo>
                <a:lnTo>
                  <a:pt x="2039045" y="2192558"/>
                </a:lnTo>
                <a:lnTo>
                  <a:pt x="2486234" y="2192558"/>
                </a:lnTo>
                <a:lnTo>
                  <a:pt x="2486234" y="2269314"/>
                </a:lnTo>
                <a:lnTo>
                  <a:pt x="2569664" y="2269314"/>
                </a:lnTo>
                <a:lnTo>
                  <a:pt x="2569664" y="2326047"/>
                </a:lnTo>
                <a:lnTo>
                  <a:pt x="2743200" y="2326047"/>
                </a:lnTo>
                <a:lnTo>
                  <a:pt x="2743200" y="2389454"/>
                </a:lnTo>
                <a:lnTo>
                  <a:pt x="2860003" y="2389454"/>
                </a:lnTo>
                <a:lnTo>
                  <a:pt x="2860003" y="2456199"/>
                </a:lnTo>
                <a:lnTo>
                  <a:pt x="3550809" y="2456199"/>
                </a:lnTo>
                <a:lnTo>
                  <a:pt x="3550809" y="2546304"/>
                </a:lnTo>
                <a:lnTo>
                  <a:pt x="3600867" y="2546304"/>
                </a:lnTo>
                <a:lnTo>
                  <a:pt x="3600867" y="2703154"/>
                </a:lnTo>
                <a:lnTo>
                  <a:pt x="3841148" y="2703154"/>
                </a:lnTo>
              </a:path>
            </a:pathLst>
          </a:custGeom>
          <a:noFill/>
          <a:ln w="28575">
            <a:solidFill>
              <a:schemeClr val="accent4"/>
            </a:solidFill>
            <a:miter lim="800000"/>
            <a:headEnd/>
            <a:tailEnd/>
          </a:ln>
        </p:spPr>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1800" b="1" i="0" u="none" strike="noStrike" kern="120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08960964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B668B9EB-FF95-3E4C-93BD-8F45A833903E}"/>
              </a:ext>
            </a:extLst>
          </p:cNvPr>
          <p:cNvSpPr>
            <a:spLocks noGrp="1"/>
          </p:cNvSpPr>
          <p:nvPr>
            <p:ph type="title"/>
          </p:nvPr>
        </p:nvSpPr>
        <p:spPr/>
        <p:txBody>
          <a:bodyPr/>
          <a:lstStyle/>
          <a:p>
            <a:r>
              <a:rPr lang="en-US" dirty="0"/>
              <a:t>CheckMate 040: Safety</a:t>
            </a:r>
          </a:p>
        </p:txBody>
      </p:sp>
      <p:sp>
        <p:nvSpPr>
          <p:cNvPr id="131" name="Text Box 15">
            <a:extLst>
              <a:ext uri="{FF2B5EF4-FFF2-40B4-BE49-F238E27FC236}">
                <a16:creationId xmlns:a16="http://schemas.microsoft.com/office/drawing/2014/main" id="{A6023B3A-DA07-944F-8B5B-AD8EE04CC0FD}"/>
              </a:ext>
            </a:extLst>
          </p:cNvPr>
          <p:cNvSpPr txBox="1">
            <a:spLocks noChangeArrowheads="1"/>
          </p:cNvSpPr>
          <p:nvPr/>
        </p:nvSpPr>
        <p:spPr bwMode="auto">
          <a:xfrm>
            <a:off x="412751" y="6388915"/>
            <a:ext cx="5263430" cy="276999"/>
          </a:xfrm>
          <a:prstGeom prst="rect">
            <a:avLst/>
          </a:prstGeom>
          <a:noFill/>
          <a:ln>
            <a:noFill/>
          </a:ln>
        </p:spPr>
        <p:txBody>
          <a:bodyPr wrap="square" anchor="b">
            <a:spAutoFit/>
          </a:bodyPr>
          <a:lstStyle>
            <a:lvl1pPr>
              <a:defRPr b="1">
                <a:solidFill>
                  <a:schemeClr val="tx1"/>
                </a:solidFill>
                <a:latin typeface="Arial" charset="0"/>
              </a:defRPr>
            </a:lvl1pPr>
            <a:lvl2pPr marL="742950" indent="-285750">
              <a:defRPr b="1">
                <a:solidFill>
                  <a:schemeClr val="tx1"/>
                </a:solidFill>
                <a:latin typeface="Arial" charset="0"/>
              </a:defRPr>
            </a:lvl2pPr>
            <a:lvl3pPr marL="1143000" indent="-228600">
              <a:defRPr b="1">
                <a:solidFill>
                  <a:schemeClr val="tx1"/>
                </a:solidFill>
                <a:latin typeface="Arial" charset="0"/>
              </a:defRPr>
            </a:lvl3pPr>
            <a:lvl4pPr marL="1600200" indent="-228600">
              <a:defRPr b="1">
                <a:solidFill>
                  <a:schemeClr val="tx1"/>
                </a:solidFill>
                <a:latin typeface="Arial" charset="0"/>
              </a:defRPr>
            </a:lvl4pPr>
            <a:lvl5pPr marL="2057400" indent="-22860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200" b="0" i="0" u="none" strike="noStrike" kern="1200" cap="none" spc="-10" normalizeH="0" baseline="0" noProof="0" dirty="0">
                <a:ln>
                  <a:noFill/>
                </a:ln>
                <a:solidFill>
                  <a:srgbClr val="455560"/>
                </a:solidFill>
                <a:effectLst/>
                <a:uLnTx/>
                <a:uFillTx/>
                <a:latin typeface="Calibri" panose="020F0502020204030204" pitchFamily="34" charset="0"/>
                <a:ea typeface="MS PGothic" pitchFamily="34" charset="-128"/>
                <a:cs typeface="Arial" panose="020B0604020202020204" pitchFamily="34" charset="0"/>
              </a:rPr>
              <a:t>Yau. </a:t>
            </a:r>
            <a:r>
              <a:rPr kumimoji="0" lang="pt-BR" altLang="en-US" sz="1200" b="0" i="0" u="none" strike="noStrike" kern="1200" cap="none" spc="-10" normalizeH="0" baseline="0" noProof="0" dirty="0">
                <a:ln>
                  <a:noFill/>
                </a:ln>
                <a:solidFill>
                  <a:srgbClr val="455560"/>
                </a:solidFill>
                <a:effectLst/>
                <a:uLnTx/>
                <a:uFillTx/>
                <a:latin typeface="Calibri" panose="020F0502020204030204" pitchFamily="34" charset="0"/>
                <a:ea typeface="MS PGothic" pitchFamily="34" charset="-128"/>
                <a:cs typeface="Arial" panose="020B0604020202020204" pitchFamily="34" charset="0"/>
              </a:rPr>
              <a:t>JAMA Oncol. 2020;6:e204564. Melero. WCGI 2022. </a:t>
            </a:r>
            <a:r>
              <a:rPr lang="pt-BR" altLang="en-US" sz="1200" b="0" spc="-10" dirty="0">
                <a:solidFill>
                  <a:srgbClr val="455560"/>
                </a:solidFill>
                <a:latin typeface="Calibri" panose="020F0502020204030204" pitchFamily="34" charset="0"/>
                <a:ea typeface="MS PGothic" pitchFamily="34" charset="-128"/>
              </a:rPr>
              <a:t>Abstr SO-12.</a:t>
            </a:r>
            <a:r>
              <a:rPr kumimoji="0" lang="en-US" altLang="en-US" sz="1200" b="0" i="0" u="none" strike="noStrike" kern="1200" cap="none" spc="-10" normalizeH="0" baseline="0" noProof="0" dirty="0">
                <a:ln>
                  <a:noFill/>
                </a:ln>
                <a:solidFill>
                  <a:srgbClr val="455560"/>
                </a:solidFill>
                <a:effectLst/>
                <a:uLnTx/>
                <a:uFillTx/>
                <a:latin typeface="Calibri" panose="020F0502020204030204" pitchFamily="34" charset="0"/>
                <a:ea typeface="MS PGothic" pitchFamily="34" charset="-128"/>
                <a:cs typeface="Arial" panose="020B0604020202020204" pitchFamily="34" charset="0"/>
              </a:rPr>
              <a:t> </a:t>
            </a:r>
          </a:p>
        </p:txBody>
      </p:sp>
      <p:graphicFrame>
        <p:nvGraphicFramePr>
          <p:cNvPr id="9" name="Group 32">
            <a:extLst>
              <a:ext uri="{FF2B5EF4-FFF2-40B4-BE49-F238E27FC236}">
                <a16:creationId xmlns:a16="http://schemas.microsoft.com/office/drawing/2014/main" id="{980AC180-803D-4FEA-8BC4-B25790E94BDE}"/>
              </a:ext>
            </a:extLst>
          </p:cNvPr>
          <p:cNvGraphicFramePr>
            <a:graphicFrameLocks noGrp="1"/>
          </p:cNvGraphicFramePr>
          <p:nvPr>
            <p:extLst>
              <p:ext uri="{D42A27DB-BD31-4B8C-83A1-F6EECF244321}">
                <p14:modId xmlns:p14="http://schemas.microsoft.com/office/powerpoint/2010/main" val="1807041733"/>
              </p:ext>
            </p:extLst>
          </p:nvPr>
        </p:nvGraphicFramePr>
        <p:xfrm>
          <a:off x="714375" y="1394359"/>
          <a:ext cx="10760075" cy="4802972"/>
        </p:xfrm>
        <a:graphic>
          <a:graphicData uri="http://schemas.openxmlformats.org/drawingml/2006/table">
            <a:tbl>
              <a:tblPr/>
              <a:tblGrid>
                <a:gridCol w="2667189">
                  <a:extLst>
                    <a:ext uri="{9D8B030D-6E8A-4147-A177-3AD203B41FA5}">
                      <a16:colId xmlns:a16="http://schemas.microsoft.com/office/drawing/2014/main" val="20000"/>
                    </a:ext>
                  </a:extLst>
                </a:gridCol>
                <a:gridCol w="1491537">
                  <a:extLst>
                    <a:ext uri="{9D8B030D-6E8A-4147-A177-3AD203B41FA5}">
                      <a16:colId xmlns:a16="http://schemas.microsoft.com/office/drawing/2014/main" val="20001"/>
                    </a:ext>
                  </a:extLst>
                </a:gridCol>
                <a:gridCol w="1420291">
                  <a:extLst>
                    <a:ext uri="{9D8B030D-6E8A-4147-A177-3AD203B41FA5}">
                      <a16:colId xmlns:a16="http://schemas.microsoft.com/office/drawing/2014/main" val="277394746"/>
                    </a:ext>
                  </a:extLst>
                </a:gridCol>
                <a:gridCol w="1748008">
                  <a:extLst>
                    <a:ext uri="{9D8B030D-6E8A-4147-A177-3AD203B41FA5}">
                      <a16:colId xmlns:a16="http://schemas.microsoft.com/office/drawing/2014/main" val="20002"/>
                    </a:ext>
                  </a:extLst>
                </a:gridCol>
                <a:gridCol w="1225059">
                  <a:extLst>
                    <a:ext uri="{9D8B030D-6E8A-4147-A177-3AD203B41FA5}">
                      <a16:colId xmlns:a16="http://schemas.microsoft.com/office/drawing/2014/main" val="2692105225"/>
                    </a:ext>
                  </a:extLst>
                </a:gridCol>
                <a:gridCol w="1225059">
                  <a:extLst>
                    <a:ext uri="{9D8B030D-6E8A-4147-A177-3AD203B41FA5}">
                      <a16:colId xmlns:a16="http://schemas.microsoft.com/office/drawing/2014/main" val="1296038460"/>
                    </a:ext>
                  </a:extLst>
                </a:gridCol>
                <a:gridCol w="982932">
                  <a:extLst>
                    <a:ext uri="{9D8B030D-6E8A-4147-A177-3AD203B41FA5}">
                      <a16:colId xmlns:a16="http://schemas.microsoft.com/office/drawing/2014/main" val="2402056224"/>
                    </a:ext>
                  </a:extLst>
                </a:gridCol>
              </a:tblGrid>
              <a:tr h="383617">
                <a:tc rowSpan="2">
                  <a:txBody>
                    <a:bodyPr/>
                    <a:lstStyle/>
                    <a:p>
                      <a:pPr marL="60325" marR="0" indent="0">
                        <a:lnSpc>
                          <a:spcPct val="100000"/>
                        </a:lnSpc>
                        <a:spcBef>
                          <a:spcPts val="0"/>
                        </a:spcBef>
                        <a:spcAft>
                          <a:spcPts val="0"/>
                        </a:spcAft>
                      </a:pPr>
                      <a:r>
                        <a:rPr lang="en-US" sz="1400" b="1" dirty="0">
                          <a:solidFill>
                            <a:schemeClr val="tx1"/>
                          </a:solidFill>
                          <a:effectLst/>
                          <a:latin typeface="Calibri" panose="020F0502020204030204" pitchFamily="34" charset="0"/>
                          <a:ea typeface="SimSun" panose="02010600030101010101" pitchFamily="2" charset="-122"/>
                          <a:cs typeface="Calibri" panose="020F0502020204030204" pitchFamily="34" charset="0"/>
                        </a:rPr>
                        <a:t>TRAE in &gt;10%, n (%)</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lumMod val="50000"/>
                      </a:schemeClr>
                    </a:solidFill>
                  </a:tcPr>
                </a:tc>
                <a:tc gridSpan="2">
                  <a:txBody>
                    <a:bodyPr/>
                    <a:lstStyle/>
                    <a:p>
                      <a:pPr marL="0" marR="0" algn="ctr">
                        <a:lnSpc>
                          <a:spcPct val="100000"/>
                        </a:lnSpc>
                        <a:spcBef>
                          <a:spcPts val="0"/>
                        </a:spcBef>
                        <a:spcAft>
                          <a:spcPts val="0"/>
                        </a:spcAft>
                      </a:pPr>
                      <a:r>
                        <a:rPr lang="pt-BR" sz="1400" b="1" kern="1200" baseline="0" dirty="0">
                          <a:solidFill>
                            <a:schemeClr val="tx1"/>
                          </a:solidFill>
                          <a:effectLst/>
                          <a:latin typeface="Calibri" panose="020F0502020204030204" pitchFamily="34" charset="0"/>
                          <a:ea typeface="SimSun" panose="02010600030101010101" pitchFamily="2" charset="-122"/>
                          <a:cs typeface="Calibri" panose="020F0502020204030204" pitchFamily="34" charset="0"/>
                        </a:rPr>
                        <a:t>NIVO1/IPI3 Q3W</a:t>
                      </a:r>
                    </a:p>
                    <a:p>
                      <a:pPr marL="0" marR="0" algn="ctr">
                        <a:lnSpc>
                          <a:spcPct val="100000"/>
                        </a:lnSpc>
                        <a:spcBef>
                          <a:spcPts val="0"/>
                        </a:spcBef>
                        <a:spcAft>
                          <a:spcPts val="0"/>
                        </a:spcAft>
                      </a:pPr>
                      <a:r>
                        <a:rPr lang="pt-BR" sz="1400" b="1" kern="1200" baseline="0" dirty="0">
                          <a:solidFill>
                            <a:schemeClr val="tx1"/>
                          </a:solidFill>
                          <a:effectLst/>
                          <a:latin typeface="Calibri" panose="020F0502020204030204" pitchFamily="34" charset="0"/>
                          <a:ea typeface="SimSun" panose="02010600030101010101" pitchFamily="2" charset="-122"/>
                          <a:cs typeface="Calibri" panose="020F0502020204030204" pitchFamily="34" charset="0"/>
                        </a:rPr>
                        <a:t>(n = 49)</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hMerge="1">
                  <a:txBody>
                    <a:bodyPr/>
                    <a:lstStyle/>
                    <a:p>
                      <a:endParaRPr lang="en-US"/>
                    </a:p>
                  </a:txBody>
                  <a:tcPr/>
                </a:tc>
                <a:tc gridSpan="2">
                  <a:txBody>
                    <a:bodyPr/>
                    <a:lstStyle/>
                    <a:p>
                      <a:pPr marL="0" marR="0" algn="ctr">
                        <a:lnSpc>
                          <a:spcPct val="100000"/>
                        </a:lnSpc>
                        <a:spcBef>
                          <a:spcPts val="0"/>
                        </a:spcBef>
                        <a:spcAft>
                          <a:spcPts val="0"/>
                        </a:spcAft>
                      </a:pPr>
                      <a:r>
                        <a:rPr lang="pt-BR" sz="1400" b="1" baseline="0" dirty="0">
                          <a:solidFill>
                            <a:schemeClr val="tx1"/>
                          </a:solidFill>
                          <a:effectLst/>
                          <a:latin typeface="Calibri" panose="020F0502020204030204" pitchFamily="34" charset="0"/>
                          <a:ea typeface="SimSun" panose="02010600030101010101" pitchFamily="2" charset="-122"/>
                          <a:cs typeface="Calibri" panose="020F0502020204030204" pitchFamily="34" charset="0"/>
                        </a:rPr>
                        <a:t>NIVO3/IPI1 Q3W</a:t>
                      </a:r>
                    </a:p>
                    <a:p>
                      <a:pPr marL="0" marR="0" algn="ctr">
                        <a:lnSpc>
                          <a:spcPct val="100000"/>
                        </a:lnSpc>
                        <a:spcBef>
                          <a:spcPts val="0"/>
                        </a:spcBef>
                        <a:spcAft>
                          <a:spcPts val="0"/>
                        </a:spcAft>
                      </a:pPr>
                      <a:r>
                        <a:rPr lang="pt-BR" sz="1400" b="1" baseline="0" dirty="0">
                          <a:solidFill>
                            <a:schemeClr val="tx1"/>
                          </a:solidFill>
                          <a:effectLst/>
                          <a:latin typeface="Calibri" panose="020F0502020204030204" pitchFamily="34" charset="0"/>
                          <a:ea typeface="SimSun" panose="02010600030101010101" pitchFamily="2" charset="-122"/>
                          <a:cs typeface="Calibri" panose="020F0502020204030204" pitchFamily="34" charset="0"/>
                        </a:rPr>
                        <a:t>(n = 49)</a:t>
                      </a:r>
                      <a:endParaRPr lang="en-US" sz="1400" b="1" baseline="0" dirty="0">
                        <a:solidFill>
                          <a:schemeClr val="tx1"/>
                        </a:solidFill>
                        <a:effectLst/>
                        <a:latin typeface="Calibri" panose="020F0502020204030204" pitchFamily="34" charset="0"/>
                        <a:ea typeface="SimSun" panose="02010600030101010101" pitchFamily="2" charset="-122"/>
                        <a:cs typeface="Calibri" panose="020F050202020403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3"/>
                    </a:solidFill>
                  </a:tcPr>
                </a:tc>
                <a:tc hMerge="1">
                  <a:txBody>
                    <a:bodyPr/>
                    <a:lstStyle/>
                    <a:p>
                      <a:endParaRPr lang="en-US"/>
                    </a:p>
                  </a:txBody>
                  <a:tcPr/>
                </a:tc>
                <a:tc gridSpan="2">
                  <a:txBody>
                    <a:bodyPr/>
                    <a:lstStyle/>
                    <a:p>
                      <a:pPr marL="0" marR="0" algn="ctr">
                        <a:lnSpc>
                          <a:spcPct val="100000"/>
                        </a:lnSpc>
                        <a:spcBef>
                          <a:spcPts val="0"/>
                        </a:spcBef>
                        <a:spcAft>
                          <a:spcPts val="0"/>
                        </a:spcAft>
                      </a:pPr>
                      <a:r>
                        <a:rPr lang="pl-PL" sz="1400" b="1" baseline="0" dirty="0">
                          <a:solidFill>
                            <a:schemeClr val="tx1"/>
                          </a:solidFill>
                          <a:effectLst/>
                          <a:latin typeface="Calibri" panose="020F0502020204030204" pitchFamily="34" charset="0"/>
                          <a:ea typeface="SimSun" panose="02010600030101010101" pitchFamily="2" charset="-122"/>
                          <a:cs typeface="Calibri" panose="020F0502020204030204" pitchFamily="34" charset="0"/>
                        </a:rPr>
                        <a:t>NIVO3 Q2W/IPI1 Q6W</a:t>
                      </a:r>
                    </a:p>
                    <a:p>
                      <a:pPr marL="0" marR="0" algn="ctr">
                        <a:lnSpc>
                          <a:spcPct val="100000"/>
                        </a:lnSpc>
                        <a:spcBef>
                          <a:spcPts val="0"/>
                        </a:spcBef>
                        <a:spcAft>
                          <a:spcPts val="0"/>
                        </a:spcAft>
                      </a:pPr>
                      <a:r>
                        <a:rPr lang="pl-PL" sz="1400" b="1" baseline="0" dirty="0">
                          <a:solidFill>
                            <a:schemeClr val="tx1"/>
                          </a:solidFill>
                          <a:effectLst/>
                          <a:latin typeface="Calibri" panose="020F0502020204030204" pitchFamily="34" charset="0"/>
                          <a:ea typeface="SimSun" panose="02010600030101010101" pitchFamily="2" charset="-122"/>
                          <a:cs typeface="Calibri" panose="020F0502020204030204" pitchFamily="34" charset="0"/>
                        </a:rPr>
                        <a:t>(n = 4</a:t>
                      </a:r>
                      <a:r>
                        <a:rPr lang="en-US" sz="1400" b="1" baseline="0" dirty="0">
                          <a:solidFill>
                            <a:schemeClr val="tx1"/>
                          </a:solidFill>
                          <a:effectLst/>
                          <a:latin typeface="Calibri" panose="020F0502020204030204" pitchFamily="34" charset="0"/>
                          <a:ea typeface="SimSun" panose="02010600030101010101" pitchFamily="2" charset="-122"/>
                          <a:cs typeface="Calibri" panose="020F0502020204030204" pitchFamily="34" charset="0"/>
                        </a:rPr>
                        <a:t>8</a:t>
                      </a:r>
                      <a:r>
                        <a:rPr lang="pl-PL" sz="1400" b="1" baseline="0" dirty="0">
                          <a:solidFill>
                            <a:schemeClr val="tx1"/>
                          </a:solidFill>
                          <a:effectLst/>
                          <a:latin typeface="Calibri" panose="020F0502020204030204" pitchFamily="34" charset="0"/>
                          <a:ea typeface="SimSun" panose="02010600030101010101" pitchFamily="2" charset="-122"/>
                          <a:cs typeface="Calibri" panose="020F0502020204030204" pitchFamily="34" charset="0"/>
                        </a:rPr>
                        <a:t>)</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4"/>
                    </a:solidFill>
                  </a:tcPr>
                </a:tc>
                <a:tc hMerge="1">
                  <a:txBody>
                    <a:bodyPr/>
                    <a:lstStyle/>
                    <a:p>
                      <a:pPr marL="0" marR="0" algn="ctr">
                        <a:lnSpc>
                          <a:spcPct val="100000"/>
                        </a:lnSpc>
                        <a:spcBef>
                          <a:spcPts val="0"/>
                        </a:spcBef>
                        <a:spcAft>
                          <a:spcPts val="0"/>
                        </a:spcAft>
                      </a:pPr>
                      <a:endParaRPr lang="en-US" sz="1800" b="1" baseline="300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endParaRPr>
                    </a:p>
                  </a:txBody>
                  <a:tcPr marL="18382" marR="18382"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accent6"/>
                    </a:solidFill>
                  </a:tcPr>
                </a:tc>
                <a:extLst>
                  <a:ext uri="{0D108BD9-81ED-4DB2-BD59-A6C34878D82A}">
                    <a16:rowId xmlns:a16="http://schemas.microsoft.com/office/drawing/2014/main" val="10000"/>
                  </a:ext>
                </a:extLst>
              </a:tr>
              <a:tr h="225657">
                <a:tc vMerge="1">
                  <a:txBody>
                    <a:bodyPr/>
                    <a:lstStyle/>
                    <a:p>
                      <a:pPr marL="55563" marR="0" indent="0">
                        <a:lnSpc>
                          <a:spcPct val="100000"/>
                        </a:lnSpc>
                        <a:spcBef>
                          <a:spcPts val="0"/>
                        </a:spcBef>
                        <a:spcAft>
                          <a:spcPts val="0"/>
                        </a:spcAft>
                      </a:pPr>
                      <a:endParaRPr lang="en-US" sz="1900" b="1" dirty="0">
                        <a:solidFill>
                          <a:schemeClr val="tx1"/>
                        </a:solidFill>
                        <a:effectLst/>
                        <a:latin typeface="+mn-lt"/>
                        <a:ea typeface="SimSun" panose="02010600030101010101" pitchFamily="2" charset="-122"/>
                        <a:cs typeface="Times New Roman" panose="02020603050405020304" pitchFamily="18" charset="0"/>
                      </a:endParaRPr>
                    </a:p>
                  </a:txBody>
                  <a:tcPr marL="18382" marR="18382"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accent6"/>
                    </a:solidFill>
                  </a:tcPr>
                </a:tc>
                <a:tc>
                  <a:txBody>
                    <a:bodyPr/>
                    <a:lstStyle/>
                    <a:p>
                      <a:pPr marL="0" marR="0" algn="ctr">
                        <a:lnSpc>
                          <a:spcPct val="100000"/>
                        </a:lnSpc>
                        <a:spcBef>
                          <a:spcPts val="0"/>
                        </a:spcBef>
                        <a:spcAft>
                          <a:spcPts val="0"/>
                        </a:spcAft>
                      </a:pPr>
                      <a:r>
                        <a:rPr lang="en-US" sz="1400" b="1" dirty="0">
                          <a:solidFill>
                            <a:schemeClr val="tx1"/>
                          </a:solidFill>
                          <a:effectLst/>
                          <a:latin typeface="Calibri" panose="020F0502020204030204" pitchFamily="34" charset="0"/>
                          <a:ea typeface="SimSun" panose="02010600030101010101" pitchFamily="2" charset="-122"/>
                          <a:cs typeface="Calibri" panose="020F0502020204030204" pitchFamily="34" charset="0"/>
                        </a:rPr>
                        <a:t>Any Grade</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accent1"/>
                    </a:solidFill>
                  </a:tcPr>
                </a:tc>
                <a:tc>
                  <a:txBody>
                    <a:bodyPr/>
                    <a:lstStyle/>
                    <a:p>
                      <a:pPr marL="0" marR="0" algn="ctr">
                        <a:lnSpc>
                          <a:spcPct val="100000"/>
                        </a:lnSpc>
                        <a:spcBef>
                          <a:spcPts val="0"/>
                        </a:spcBef>
                        <a:spcAft>
                          <a:spcPts val="0"/>
                        </a:spcAft>
                      </a:pPr>
                      <a:r>
                        <a:rPr lang="en-US" sz="1400" b="1" dirty="0">
                          <a:solidFill>
                            <a:schemeClr val="tx1"/>
                          </a:solidFill>
                          <a:effectLst/>
                          <a:latin typeface="Calibri" panose="020F0502020204030204" pitchFamily="34" charset="0"/>
                          <a:ea typeface="SimSun" panose="02010600030101010101" pitchFamily="2" charset="-122"/>
                          <a:cs typeface="Calibri" panose="020F0502020204030204" pitchFamily="34" charset="0"/>
                        </a:rPr>
                        <a:t>Grade 3/4</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accent1"/>
                    </a:solidFill>
                  </a:tcPr>
                </a:tc>
                <a:tc>
                  <a:txBody>
                    <a:bodyPr/>
                    <a:lstStyle/>
                    <a:p>
                      <a:pPr marL="0" marR="0" algn="ctr">
                        <a:lnSpc>
                          <a:spcPct val="100000"/>
                        </a:lnSpc>
                        <a:spcBef>
                          <a:spcPts val="0"/>
                        </a:spcBef>
                        <a:spcAft>
                          <a:spcPts val="0"/>
                        </a:spcAft>
                      </a:pPr>
                      <a:r>
                        <a:rPr lang="en-US" sz="1400" b="1" dirty="0">
                          <a:solidFill>
                            <a:schemeClr val="tx1"/>
                          </a:solidFill>
                          <a:effectLst/>
                          <a:latin typeface="Calibri" panose="020F0502020204030204" pitchFamily="34" charset="0"/>
                          <a:ea typeface="SimSun" panose="02010600030101010101" pitchFamily="2" charset="-122"/>
                          <a:cs typeface="Calibri" panose="020F0502020204030204" pitchFamily="34" charset="0"/>
                        </a:rPr>
                        <a:t>Any Grade</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accent3"/>
                    </a:solidFill>
                  </a:tcPr>
                </a:tc>
                <a:tc>
                  <a:txBody>
                    <a:bodyPr/>
                    <a:lstStyle/>
                    <a:p>
                      <a:pPr marL="0" marR="0" algn="ctr">
                        <a:lnSpc>
                          <a:spcPct val="100000"/>
                        </a:lnSpc>
                        <a:spcBef>
                          <a:spcPts val="0"/>
                        </a:spcBef>
                        <a:spcAft>
                          <a:spcPts val="0"/>
                        </a:spcAft>
                      </a:pPr>
                      <a:r>
                        <a:rPr lang="en-US" sz="1400" b="1" dirty="0">
                          <a:solidFill>
                            <a:schemeClr val="tx1"/>
                          </a:solidFill>
                          <a:effectLst/>
                          <a:latin typeface="Calibri" panose="020F0502020204030204" pitchFamily="34" charset="0"/>
                          <a:ea typeface="SimSun" panose="02010600030101010101" pitchFamily="2" charset="-122"/>
                          <a:cs typeface="Calibri" panose="020F0502020204030204" pitchFamily="34" charset="0"/>
                        </a:rPr>
                        <a:t>Grade 3/4</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accent3"/>
                    </a:solidFill>
                  </a:tcPr>
                </a:tc>
                <a:tc>
                  <a:txBody>
                    <a:bodyPr/>
                    <a:lstStyle/>
                    <a:p>
                      <a:pPr marL="0" marR="0" algn="ctr">
                        <a:lnSpc>
                          <a:spcPct val="100000"/>
                        </a:lnSpc>
                        <a:spcBef>
                          <a:spcPts val="0"/>
                        </a:spcBef>
                        <a:spcAft>
                          <a:spcPts val="0"/>
                        </a:spcAft>
                      </a:pPr>
                      <a:r>
                        <a:rPr lang="en-US" sz="1400" b="1" dirty="0">
                          <a:solidFill>
                            <a:schemeClr val="tx1"/>
                          </a:solidFill>
                          <a:effectLst/>
                          <a:latin typeface="Calibri" panose="020F0502020204030204" pitchFamily="34" charset="0"/>
                          <a:ea typeface="SimSun" panose="02010600030101010101" pitchFamily="2" charset="-122"/>
                          <a:cs typeface="Calibri" panose="020F0502020204030204" pitchFamily="34" charset="0"/>
                        </a:rPr>
                        <a:t>Any Grade</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accent4"/>
                    </a:solidFill>
                  </a:tcPr>
                </a:tc>
                <a:tc>
                  <a:txBody>
                    <a:bodyPr/>
                    <a:lstStyle/>
                    <a:p>
                      <a:pPr marL="0" marR="0" algn="ctr">
                        <a:lnSpc>
                          <a:spcPct val="100000"/>
                        </a:lnSpc>
                        <a:spcBef>
                          <a:spcPts val="0"/>
                        </a:spcBef>
                        <a:spcAft>
                          <a:spcPts val="0"/>
                        </a:spcAft>
                      </a:pPr>
                      <a:r>
                        <a:rPr lang="en-US" sz="1400" b="1" dirty="0">
                          <a:solidFill>
                            <a:schemeClr val="tx1"/>
                          </a:solidFill>
                          <a:effectLst/>
                          <a:latin typeface="Calibri" panose="020F0502020204030204" pitchFamily="34" charset="0"/>
                          <a:ea typeface="SimSun" panose="02010600030101010101" pitchFamily="2" charset="-122"/>
                          <a:cs typeface="Calibri" panose="020F0502020204030204" pitchFamily="34" charset="0"/>
                        </a:rPr>
                        <a:t>Grade 3/4</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accent4"/>
                    </a:solidFill>
                  </a:tcPr>
                </a:tc>
                <a:extLst>
                  <a:ext uri="{0D108BD9-81ED-4DB2-BD59-A6C34878D82A}">
                    <a16:rowId xmlns:a16="http://schemas.microsoft.com/office/drawing/2014/main" val="434100646"/>
                  </a:ext>
                </a:extLst>
              </a:tr>
              <a:tr h="225657">
                <a:tc>
                  <a:txBody>
                    <a:bodyPr/>
                    <a:lstStyle/>
                    <a:p>
                      <a:pPr marL="58738" marR="0" indent="-58738">
                        <a:lnSpc>
                          <a:spcPct val="100000"/>
                        </a:lnSpc>
                        <a:spcBef>
                          <a:spcPts val="0"/>
                        </a:spcBef>
                        <a:spcAft>
                          <a:spcPts val="0"/>
                        </a:spcAft>
                      </a:pPr>
                      <a:r>
                        <a:rPr lang="en-US" sz="1400" dirty="0">
                          <a:solidFill>
                            <a:schemeClr val="bg1"/>
                          </a:solidFill>
                          <a:effectLst/>
                          <a:latin typeface="Calibri" panose="020F0502020204030204" pitchFamily="34" charset="0"/>
                          <a:ea typeface="SimSun" panose="02010600030101010101" pitchFamily="2" charset="-122"/>
                          <a:cs typeface="Calibri" panose="020F0502020204030204" pitchFamily="34" charset="0"/>
                        </a:rPr>
                        <a:t>Any TRAE</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algn="ctr">
                        <a:lnSpc>
                          <a:spcPct val="100000"/>
                        </a:lnSpc>
                        <a:spcBef>
                          <a:spcPts val="0"/>
                        </a:spcBef>
                        <a:spcAft>
                          <a:spcPts val="0"/>
                        </a:spcAft>
                      </a:pPr>
                      <a:r>
                        <a:rPr lang="en-US" sz="1400" dirty="0">
                          <a:solidFill>
                            <a:schemeClr val="bg1"/>
                          </a:solidFill>
                          <a:effectLst/>
                          <a:latin typeface="Calibri" panose="020F0502020204030204" pitchFamily="34" charset="0"/>
                          <a:ea typeface="SimSun" panose="02010600030101010101" pitchFamily="2" charset="-122"/>
                          <a:cs typeface="Calibri" panose="020F0502020204030204" pitchFamily="34" charset="0"/>
                        </a:rPr>
                        <a:t>46 (94)</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algn="ctr">
                        <a:lnSpc>
                          <a:spcPct val="100000"/>
                        </a:lnSpc>
                        <a:spcBef>
                          <a:spcPts val="0"/>
                        </a:spcBef>
                        <a:spcAft>
                          <a:spcPts val="0"/>
                        </a:spcAft>
                      </a:pPr>
                      <a:r>
                        <a:rPr lang="en-US" sz="1400" dirty="0">
                          <a:solidFill>
                            <a:schemeClr val="bg1"/>
                          </a:solidFill>
                          <a:effectLst/>
                          <a:latin typeface="Calibri" panose="020F0502020204030204" pitchFamily="34" charset="0"/>
                          <a:ea typeface="SimSun" panose="02010600030101010101" pitchFamily="2" charset="-122"/>
                          <a:cs typeface="Calibri" panose="020F0502020204030204" pitchFamily="34" charset="0"/>
                        </a:rPr>
                        <a:t>26 (53)</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algn="ctr">
                        <a:lnSpc>
                          <a:spcPct val="100000"/>
                        </a:lnSpc>
                        <a:spcBef>
                          <a:spcPts val="0"/>
                        </a:spcBef>
                        <a:spcAft>
                          <a:spcPts val="0"/>
                        </a:spcAft>
                      </a:pPr>
                      <a:r>
                        <a:rPr lang="en-US" sz="1400" dirty="0">
                          <a:solidFill>
                            <a:schemeClr val="bg1"/>
                          </a:solidFill>
                          <a:effectLst/>
                          <a:latin typeface="Calibri" panose="020F0502020204030204" pitchFamily="34" charset="0"/>
                          <a:ea typeface="SimSun" panose="02010600030101010101" pitchFamily="2" charset="-122"/>
                          <a:cs typeface="Calibri" panose="020F0502020204030204" pitchFamily="34" charset="0"/>
                        </a:rPr>
                        <a:t>35 (71)</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algn="ctr">
                        <a:lnSpc>
                          <a:spcPct val="100000"/>
                        </a:lnSpc>
                        <a:spcBef>
                          <a:spcPts val="0"/>
                        </a:spcBef>
                        <a:spcAft>
                          <a:spcPts val="0"/>
                        </a:spcAft>
                      </a:pPr>
                      <a:r>
                        <a:rPr lang="en-US" sz="1400" dirty="0">
                          <a:solidFill>
                            <a:schemeClr val="bg1"/>
                          </a:solidFill>
                          <a:effectLst/>
                          <a:latin typeface="Calibri" panose="020F0502020204030204" pitchFamily="34" charset="0"/>
                          <a:ea typeface="SimSun" panose="02010600030101010101" pitchFamily="2" charset="-122"/>
                          <a:cs typeface="Calibri" panose="020F0502020204030204" pitchFamily="34" charset="0"/>
                        </a:rPr>
                        <a:t>14 (29)</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algn="ctr">
                        <a:lnSpc>
                          <a:spcPct val="100000"/>
                        </a:lnSpc>
                        <a:spcBef>
                          <a:spcPts val="0"/>
                        </a:spcBef>
                        <a:spcAft>
                          <a:spcPts val="0"/>
                        </a:spcAft>
                      </a:pPr>
                      <a:r>
                        <a:rPr lang="en-US" sz="1400" dirty="0">
                          <a:solidFill>
                            <a:schemeClr val="bg1"/>
                          </a:solidFill>
                          <a:effectLst/>
                          <a:latin typeface="Calibri" panose="020F0502020204030204" pitchFamily="34" charset="0"/>
                          <a:ea typeface="SimSun" panose="02010600030101010101" pitchFamily="2" charset="-122"/>
                          <a:cs typeface="Calibri" panose="020F0502020204030204" pitchFamily="34" charset="0"/>
                        </a:rPr>
                        <a:t>38 (79)</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algn="ctr">
                        <a:lnSpc>
                          <a:spcPct val="100000"/>
                        </a:lnSpc>
                        <a:spcBef>
                          <a:spcPts val="0"/>
                        </a:spcBef>
                        <a:spcAft>
                          <a:spcPts val="0"/>
                        </a:spcAft>
                      </a:pPr>
                      <a:r>
                        <a:rPr lang="en-US" sz="1400" dirty="0">
                          <a:solidFill>
                            <a:schemeClr val="bg1"/>
                          </a:solidFill>
                          <a:effectLst/>
                          <a:latin typeface="Calibri" panose="020F0502020204030204" pitchFamily="34" charset="0"/>
                          <a:ea typeface="SimSun" panose="02010600030101010101" pitchFamily="2" charset="-122"/>
                          <a:cs typeface="Calibri" panose="020F0502020204030204" pitchFamily="34" charset="0"/>
                        </a:rPr>
                        <a:t>15 (31)</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extLst>
                  <a:ext uri="{0D108BD9-81ED-4DB2-BD59-A6C34878D82A}">
                    <a16:rowId xmlns:a16="http://schemas.microsoft.com/office/drawing/2014/main" val="10001"/>
                  </a:ext>
                </a:extLst>
              </a:tr>
              <a:tr h="225657">
                <a:tc>
                  <a:txBody>
                    <a:bodyPr/>
                    <a:lstStyle/>
                    <a:p>
                      <a:pPr marL="283464" marR="0" indent="-285750">
                        <a:lnSpc>
                          <a:spcPct val="100000"/>
                        </a:lnSpc>
                        <a:spcBef>
                          <a:spcPts val="0"/>
                        </a:spcBef>
                        <a:spcAft>
                          <a:spcPts val="0"/>
                        </a:spcAft>
                        <a:buFont typeface="Wingdings" panose="05000000000000000000" pitchFamily="2" charset="2"/>
                        <a:buChar char="§"/>
                      </a:pPr>
                      <a:r>
                        <a:rPr lang="en-US" sz="1400" b="0" dirty="0">
                          <a:solidFill>
                            <a:schemeClr val="bg1"/>
                          </a:solidFill>
                          <a:effectLst/>
                          <a:latin typeface="Calibri" panose="020F0502020204030204" pitchFamily="34" charset="0"/>
                          <a:ea typeface="SimSun" panose="02010600030101010101" pitchFamily="2" charset="-122"/>
                          <a:cs typeface="Calibri" panose="020F0502020204030204" pitchFamily="34" charset="0"/>
                        </a:rPr>
                        <a:t>Pruritus</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algn="ctr">
                        <a:lnSpc>
                          <a:spcPct val="100000"/>
                        </a:lnSpc>
                        <a:spcBef>
                          <a:spcPts val="0"/>
                        </a:spcBef>
                        <a:spcAft>
                          <a:spcPts val="0"/>
                        </a:spcAft>
                      </a:pPr>
                      <a:r>
                        <a:rPr lang="en-US" sz="1400" dirty="0">
                          <a:solidFill>
                            <a:schemeClr val="bg1"/>
                          </a:solidFill>
                          <a:effectLst/>
                          <a:latin typeface="Calibri" panose="020F0502020204030204" pitchFamily="34" charset="0"/>
                          <a:ea typeface="SimSun" panose="02010600030101010101" pitchFamily="2" charset="-122"/>
                          <a:cs typeface="Calibri" panose="020F0502020204030204" pitchFamily="34" charset="0"/>
                        </a:rPr>
                        <a:t>22 (45)</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algn="ctr">
                        <a:lnSpc>
                          <a:spcPct val="100000"/>
                        </a:lnSpc>
                        <a:spcBef>
                          <a:spcPts val="0"/>
                        </a:spcBef>
                        <a:spcAft>
                          <a:spcPts val="0"/>
                        </a:spcAft>
                      </a:pPr>
                      <a:r>
                        <a:rPr lang="en-US" sz="1400" dirty="0">
                          <a:solidFill>
                            <a:schemeClr val="bg1"/>
                          </a:solidFill>
                          <a:effectLst/>
                          <a:latin typeface="Calibri" panose="020F0502020204030204" pitchFamily="34" charset="0"/>
                          <a:ea typeface="SimSun" panose="02010600030101010101" pitchFamily="2" charset="-122"/>
                          <a:cs typeface="Calibri" panose="020F0502020204030204" pitchFamily="34" charset="0"/>
                        </a:rPr>
                        <a:t>2 (4)</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algn="ctr">
                        <a:lnSpc>
                          <a:spcPct val="100000"/>
                        </a:lnSpc>
                        <a:spcBef>
                          <a:spcPts val="0"/>
                        </a:spcBef>
                        <a:spcAft>
                          <a:spcPts val="0"/>
                        </a:spcAft>
                      </a:pPr>
                      <a:r>
                        <a:rPr lang="en-US" sz="1400" dirty="0">
                          <a:solidFill>
                            <a:schemeClr val="bg1"/>
                          </a:solidFill>
                          <a:effectLst/>
                          <a:latin typeface="Calibri" panose="020F0502020204030204" pitchFamily="34" charset="0"/>
                          <a:ea typeface="SimSun" panose="02010600030101010101" pitchFamily="2" charset="-122"/>
                          <a:cs typeface="Calibri" panose="020F0502020204030204" pitchFamily="34" charset="0"/>
                        </a:rPr>
                        <a:t>16 (33)</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762244" rtl="0" eaLnBrk="1" fontAlgn="auto" latinLnBrk="0" hangingPunct="1">
                        <a:lnSpc>
                          <a:spcPct val="100000"/>
                        </a:lnSpc>
                        <a:spcBef>
                          <a:spcPts val="0"/>
                        </a:spcBef>
                        <a:spcAft>
                          <a:spcPts val="0"/>
                        </a:spcAft>
                        <a:buClrTx/>
                        <a:buSzTx/>
                        <a:buFontTx/>
                        <a:buNone/>
                        <a:tabLst/>
                        <a:defRPr/>
                      </a:pPr>
                      <a:r>
                        <a:rPr lang="en-US" sz="1400" dirty="0">
                          <a:solidFill>
                            <a:schemeClr val="bg1"/>
                          </a:solidFill>
                          <a:effectLst/>
                          <a:latin typeface="Calibri" panose="020F0502020204030204" pitchFamily="34" charset="0"/>
                          <a:ea typeface="SimSun" panose="02010600030101010101" pitchFamily="2" charset="-122"/>
                          <a:cs typeface="Calibri" panose="020F0502020204030204" pitchFamily="34" charset="0"/>
                        </a:rPr>
                        <a:t>0</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762244" rtl="0" eaLnBrk="1" fontAlgn="auto" latinLnBrk="0" hangingPunct="1">
                        <a:lnSpc>
                          <a:spcPct val="100000"/>
                        </a:lnSpc>
                        <a:spcBef>
                          <a:spcPts val="0"/>
                        </a:spcBef>
                        <a:spcAft>
                          <a:spcPts val="0"/>
                        </a:spcAft>
                        <a:buClrTx/>
                        <a:buSzTx/>
                        <a:buFontTx/>
                        <a:buNone/>
                        <a:tabLst/>
                        <a:defRPr/>
                      </a:pPr>
                      <a:r>
                        <a:rPr lang="en-US" sz="1400" dirty="0">
                          <a:solidFill>
                            <a:schemeClr val="bg1"/>
                          </a:solidFill>
                          <a:effectLst/>
                          <a:latin typeface="Calibri" panose="020F0502020204030204" pitchFamily="34" charset="0"/>
                          <a:ea typeface="SimSun" panose="02010600030101010101" pitchFamily="2" charset="-122"/>
                          <a:cs typeface="Calibri" panose="020F0502020204030204" pitchFamily="34" charset="0"/>
                        </a:rPr>
                        <a:t>14 (29)</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762244" rtl="0" eaLnBrk="1" fontAlgn="auto" latinLnBrk="0" hangingPunct="1">
                        <a:lnSpc>
                          <a:spcPct val="100000"/>
                        </a:lnSpc>
                        <a:spcBef>
                          <a:spcPts val="0"/>
                        </a:spcBef>
                        <a:spcAft>
                          <a:spcPts val="0"/>
                        </a:spcAft>
                        <a:buClrTx/>
                        <a:buSzTx/>
                        <a:buFontTx/>
                        <a:buNone/>
                        <a:tabLst/>
                        <a:defRPr/>
                      </a:pPr>
                      <a:r>
                        <a:rPr lang="en-US" sz="1400" dirty="0">
                          <a:solidFill>
                            <a:schemeClr val="bg1"/>
                          </a:solidFill>
                          <a:effectLst/>
                          <a:latin typeface="Calibri" panose="020F0502020204030204" pitchFamily="34" charset="0"/>
                          <a:ea typeface="SimSun" panose="02010600030101010101" pitchFamily="2" charset="-122"/>
                          <a:cs typeface="Calibri" panose="020F0502020204030204" pitchFamily="34" charset="0"/>
                        </a:rPr>
                        <a:t>0</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extLst>
                  <a:ext uri="{0D108BD9-81ED-4DB2-BD59-A6C34878D82A}">
                    <a16:rowId xmlns:a16="http://schemas.microsoft.com/office/drawing/2014/main" val="10002"/>
                  </a:ext>
                </a:extLst>
              </a:tr>
              <a:tr h="225657">
                <a:tc>
                  <a:txBody>
                    <a:bodyPr/>
                    <a:lstStyle/>
                    <a:p>
                      <a:pPr marL="285750" marR="0" indent="-285750">
                        <a:lnSpc>
                          <a:spcPct val="100000"/>
                        </a:lnSpc>
                        <a:spcBef>
                          <a:spcPts val="0"/>
                        </a:spcBef>
                        <a:spcAft>
                          <a:spcPts val="0"/>
                        </a:spcAft>
                        <a:buFont typeface="Wingdings" panose="05000000000000000000" pitchFamily="2" charset="2"/>
                        <a:buChar char="§"/>
                      </a:pPr>
                      <a:r>
                        <a:rPr lang="en-US" sz="1400" dirty="0">
                          <a:solidFill>
                            <a:schemeClr val="bg1"/>
                          </a:solidFill>
                          <a:effectLst/>
                          <a:latin typeface="Calibri" panose="020F0502020204030204" pitchFamily="34" charset="0"/>
                          <a:ea typeface="SimSun" panose="02010600030101010101" pitchFamily="2" charset="-122"/>
                          <a:cs typeface="Calibri" panose="020F0502020204030204" pitchFamily="34" charset="0"/>
                        </a:rPr>
                        <a:t>Rash</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algn="ctr">
                        <a:lnSpc>
                          <a:spcPct val="100000"/>
                        </a:lnSpc>
                        <a:spcBef>
                          <a:spcPts val="0"/>
                        </a:spcBef>
                        <a:spcAft>
                          <a:spcPts val="0"/>
                        </a:spcAft>
                      </a:pPr>
                      <a:r>
                        <a:rPr lang="en-US" sz="1400" dirty="0">
                          <a:solidFill>
                            <a:schemeClr val="bg1"/>
                          </a:solidFill>
                          <a:effectLst/>
                          <a:latin typeface="Calibri" panose="020F0502020204030204" pitchFamily="34" charset="0"/>
                          <a:ea typeface="SimSun" panose="02010600030101010101" pitchFamily="2" charset="-122"/>
                          <a:cs typeface="Calibri" panose="020F0502020204030204" pitchFamily="34" charset="0"/>
                        </a:rPr>
                        <a:t>14 (29)</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algn="ctr">
                        <a:lnSpc>
                          <a:spcPct val="100000"/>
                        </a:lnSpc>
                        <a:spcBef>
                          <a:spcPts val="0"/>
                        </a:spcBef>
                        <a:spcAft>
                          <a:spcPts val="0"/>
                        </a:spcAft>
                      </a:pPr>
                      <a:r>
                        <a:rPr lang="en-US" sz="1400" dirty="0">
                          <a:solidFill>
                            <a:schemeClr val="bg1"/>
                          </a:solidFill>
                          <a:effectLst/>
                          <a:latin typeface="Calibri" panose="020F0502020204030204" pitchFamily="34" charset="0"/>
                          <a:ea typeface="SimSun" panose="02010600030101010101" pitchFamily="2" charset="-122"/>
                          <a:cs typeface="Calibri" panose="020F0502020204030204" pitchFamily="34" charset="0"/>
                        </a:rPr>
                        <a:t>2 (4)</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algn="ctr">
                        <a:lnSpc>
                          <a:spcPct val="100000"/>
                        </a:lnSpc>
                        <a:spcBef>
                          <a:spcPts val="0"/>
                        </a:spcBef>
                        <a:spcAft>
                          <a:spcPts val="0"/>
                        </a:spcAft>
                      </a:pPr>
                      <a:r>
                        <a:rPr lang="en-US" sz="1400" dirty="0">
                          <a:solidFill>
                            <a:schemeClr val="bg1"/>
                          </a:solidFill>
                          <a:effectLst/>
                          <a:latin typeface="Calibri" panose="020F0502020204030204" pitchFamily="34" charset="0"/>
                          <a:ea typeface="SimSun" panose="02010600030101010101" pitchFamily="2" charset="-122"/>
                          <a:cs typeface="Calibri" panose="020F0502020204030204" pitchFamily="34" charset="0"/>
                        </a:rPr>
                        <a:t>11 (22)</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algn="ctr">
                        <a:lnSpc>
                          <a:spcPct val="100000"/>
                        </a:lnSpc>
                        <a:spcBef>
                          <a:spcPts val="0"/>
                        </a:spcBef>
                        <a:spcAft>
                          <a:spcPts val="0"/>
                        </a:spcAft>
                      </a:pPr>
                      <a:r>
                        <a:rPr lang="en-US" sz="1400" dirty="0">
                          <a:solidFill>
                            <a:schemeClr val="bg1"/>
                          </a:solidFill>
                          <a:effectLst/>
                          <a:latin typeface="Calibri" panose="020F0502020204030204" pitchFamily="34" charset="0"/>
                          <a:ea typeface="SimSun" panose="02010600030101010101" pitchFamily="2" charset="-122"/>
                          <a:cs typeface="Calibri" panose="020F0502020204030204" pitchFamily="34" charset="0"/>
                        </a:rPr>
                        <a:t>2 (4)</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algn="ctr">
                        <a:lnSpc>
                          <a:spcPct val="100000"/>
                        </a:lnSpc>
                        <a:spcBef>
                          <a:spcPts val="0"/>
                        </a:spcBef>
                        <a:spcAft>
                          <a:spcPts val="0"/>
                        </a:spcAft>
                      </a:pPr>
                      <a:r>
                        <a:rPr lang="en-US" sz="1400" dirty="0">
                          <a:solidFill>
                            <a:schemeClr val="bg1"/>
                          </a:solidFill>
                          <a:effectLst/>
                          <a:latin typeface="Calibri" panose="020F0502020204030204" pitchFamily="34" charset="0"/>
                          <a:ea typeface="SimSun" panose="02010600030101010101" pitchFamily="2" charset="-122"/>
                          <a:cs typeface="Calibri" panose="020F0502020204030204" pitchFamily="34" charset="0"/>
                        </a:rPr>
                        <a:t>8 (17)</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algn="ctr">
                        <a:lnSpc>
                          <a:spcPct val="100000"/>
                        </a:lnSpc>
                        <a:spcBef>
                          <a:spcPts val="0"/>
                        </a:spcBef>
                        <a:spcAft>
                          <a:spcPts val="0"/>
                        </a:spcAft>
                      </a:pPr>
                      <a:r>
                        <a:rPr lang="en-US" sz="1400" dirty="0">
                          <a:solidFill>
                            <a:schemeClr val="bg1"/>
                          </a:solidFill>
                          <a:effectLst/>
                          <a:latin typeface="Calibri" panose="020F0502020204030204" pitchFamily="34" charset="0"/>
                          <a:ea typeface="SimSun" panose="02010600030101010101" pitchFamily="2" charset="-122"/>
                          <a:cs typeface="Calibri" panose="020F0502020204030204" pitchFamily="34" charset="0"/>
                        </a:rPr>
                        <a:t>0</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extLst>
                  <a:ext uri="{0D108BD9-81ED-4DB2-BD59-A6C34878D82A}">
                    <a16:rowId xmlns:a16="http://schemas.microsoft.com/office/drawing/2014/main" val="10003"/>
                  </a:ext>
                </a:extLst>
              </a:tr>
              <a:tr h="225657">
                <a:tc>
                  <a:txBody>
                    <a:bodyPr/>
                    <a:lstStyle/>
                    <a:p>
                      <a:pPr marL="285750" marR="0" indent="-285750">
                        <a:lnSpc>
                          <a:spcPct val="100000"/>
                        </a:lnSpc>
                        <a:spcBef>
                          <a:spcPts val="0"/>
                        </a:spcBef>
                        <a:spcAft>
                          <a:spcPts val="0"/>
                        </a:spcAft>
                        <a:buFont typeface="Wingdings" panose="05000000000000000000" pitchFamily="2" charset="2"/>
                        <a:buChar char="§"/>
                      </a:pPr>
                      <a:r>
                        <a:rPr lang="en-US" sz="1400" dirty="0">
                          <a:solidFill>
                            <a:schemeClr val="bg1"/>
                          </a:solidFill>
                          <a:effectLst/>
                          <a:latin typeface="Calibri" panose="020F0502020204030204" pitchFamily="34" charset="0"/>
                          <a:ea typeface="SimSun" panose="02010600030101010101" pitchFamily="2" charset="-122"/>
                          <a:cs typeface="Calibri" panose="020F0502020204030204" pitchFamily="34" charset="0"/>
                        </a:rPr>
                        <a:t>Diarrhea</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algn="ctr">
                        <a:lnSpc>
                          <a:spcPct val="100000"/>
                        </a:lnSpc>
                        <a:spcBef>
                          <a:spcPts val="0"/>
                        </a:spcBef>
                        <a:spcAft>
                          <a:spcPts val="0"/>
                        </a:spcAft>
                      </a:pPr>
                      <a:r>
                        <a:rPr lang="en-US" sz="1400" dirty="0">
                          <a:solidFill>
                            <a:schemeClr val="bg1"/>
                          </a:solidFill>
                          <a:effectLst/>
                          <a:latin typeface="Calibri" panose="020F0502020204030204" pitchFamily="34" charset="0"/>
                          <a:ea typeface="SimSun" panose="02010600030101010101" pitchFamily="2" charset="-122"/>
                          <a:cs typeface="Calibri" panose="020F0502020204030204" pitchFamily="34" charset="0"/>
                        </a:rPr>
                        <a:t>12 (24)</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algn="ctr">
                        <a:lnSpc>
                          <a:spcPct val="100000"/>
                        </a:lnSpc>
                        <a:spcBef>
                          <a:spcPts val="0"/>
                        </a:spcBef>
                        <a:spcAft>
                          <a:spcPts val="0"/>
                        </a:spcAft>
                      </a:pPr>
                      <a:r>
                        <a:rPr lang="en-US" sz="1400" dirty="0">
                          <a:solidFill>
                            <a:schemeClr val="bg1"/>
                          </a:solidFill>
                          <a:effectLst/>
                          <a:latin typeface="Calibri" panose="020F0502020204030204" pitchFamily="34" charset="0"/>
                          <a:ea typeface="SimSun" panose="02010600030101010101" pitchFamily="2" charset="-122"/>
                          <a:cs typeface="Calibri" panose="020F0502020204030204" pitchFamily="34" charset="0"/>
                        </a:rPr>
                        <a:t>2 (4)</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algn="ctr">
                        <a:lnSpc>
                          <a:spcPct val="100000"/>
                        </a:lnSpc>
                        <a:spcBef>
                          <a:spcPts val="0"/>
                        </a:spcBef>
                        <a:spcAft>
                          <a:spcPts val="0"/>
                        </a:spcAft>
                      </a:pPr>
                      <a:r>
                        <a:rPr lang="en-US" sz="1400" dirty="0">
                          <a:solidFill>
                            <a:schemeClr val="bg1"/>
                          </a:solidFill>
                          <a:effectLst/>
                          <a:latin typeface="Calibri" panose="020F0502020204030204" pitchFamily="34" charset="0"/>
                          <a:ea typeface="SimSun" panose="02010600030101010101" pitchFamily="2" charset="-122"/>
                          <a:cs typeface="Calibri" panose="020F0502020204030204" pitchFamily="34" charset="0"/>
                        </a:rPr>
                        <a:t>6 (12)</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algn="ctr">
                        <a:lnSpc>
                          <a:spcPct val="100000"/>
                        </a:lnSpc>
                        <a:spcBef>
                          <a:spcPts val="0"/>
                        </a:spcBef>
                        <a:spcAft>
                          <a:spcPts val="0"/>
                        </a:spcAft>
                      </a:pPr>
                      <a:r>
                        <a:rPr lang="en-US" sz="1400" dirty="0">
                          <a:solidFill>
                            <a:schemeClr val="bg1"/>
                          </a:solidFill>
                          <a:effectLst/>
                          <a:latin typeface="Calibri" panose="020F0502020204030204" pitchFamily="34" charset="0"/>
                          <a:ea typeface="SimSun" panose="02010600030101010101" pitchFamily="2" charset="-122"/>
                          <a:cs typeface="Calibri" panose="020F0502020204030204" pitchFamily="34" charset="0"/>
                        </a:rPr>
                        <a:t>1 (2)</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algn="ctr">
                        <a:lnSpc>
                          <a:spcPct val="100000"/>
                        </a:lnSpc>
                        <a:spcBef>
                          <a:spcPts val="0"/>
                        </a:spcBef>
                        <a:spcAft>
                          <a:spcPts val="0"/>
                        </a:spcAft>
                      </a:pPr>
                      <a:r>
                        <a:rPr lang="en-US" sz="1400" dirty="0">
                          <a:solidFill>
                            <a:schemeClr val="bg1"/>
                          </a:solidFill>
                          <a:effectLst/>
                          <a:latin typeface="Calibri" panose="020F0502020204030204" pitchFamily="34" charset="0"/>
                          <a:ea typeface="SimSun" panose="02010600030101010101" pitchFamily="2" charset="-122"/>
                          <a:cs typeface="Calibri" panose="020F0502020204030204" pitchFamily="34" charset="0"/>
                        </a:rPr>
                        <a:t>8 (17)</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algn="ctr">
                        <a:lnSpc>
                          <a:spcPct val="100000"/>
                        </a:lnSpc>
                        <a:spcBef>
                          <a:spcPts val="0"/>
                        </a:spcBef>
                        <a:spcAft>
                          <a:spcPts val="0"/>
                        </a:spcAft>
                      </a:pPr>
                      <a:r>
                        <a:rPr lang="en-US" sz="1400" dirty="0">
                          <a:solidFill>
                            <a:schemeClr val="bg1"/>
                          </a:solidFill>
                          <a:effectLst/>
                          <a:latin typeface="Calibri" panose="020F0502020204030204" pitchFamily="34" charset="0"/>
                          <a:ea typeface="SimSun" panose="02010600030101010101" pitchFamily="2" charset="-122"/>
                          <a:cs typeface="Calibri" panose="020F0502020204030204" pitchFamily="34" charset="0"/>
                        </a:rPr>
                        <a:t>1 (2)</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extLst>
                  <a:ext uri="{0D108BD9-81ED-4DB2-BD59-A6C34878D82A}">
                    <a16:rowId xmlns:a16="http://schemas.microsoft.com/office/drawing/2014/main" val="2103705166"/>
                  </a:ext>
                </a:extLst>
              </a:tr>
              <a:tr h="322412">
                <a:tc>
                  <a:txBody>
                    <a:bodyPr/>
                    <a:lstStyle/>
                    <a:p>
                      <a:pPr marL="285750" marR="0" indent="-285750">
                        <a:lnSpc>
                          <a:spcPct val="100000"/>
                        </a:lnSpc>
                        <a:spcBef>
                          <a:spcPts val="0"/>
                        </a:spcBef>
                        <a:spcAft>
                          <a:spcPts val="0"/>
                        </a:spcAft>
                        <a:buFont typeface="Wingdings" panose="05000000000000000000" pitchFamily="2" charset="2"/>
                        <a:buChar char="§"/>
                      </a:pPr>
                      <a:r>
                        <a:rPr lang="en-US" sz="1400" dirty="0">
                          <a:solidFill>
                            <a:schemeClr val="bg1"/>
                          </a:solidFill>
                          <a:effectLst/>
                          <a:latin typeface="Calibri" panose="020F0502020204030204" pitchFamily="34" charset="0"/>
                          <a:ea typeface="SimSun" panose="02010600030101010101" pitchFamily="2" charset="-122"/>
                          <a:cs typeface="Calibri" panose="020F0502020204030204" pitchFamily="34" charset="0"/>
                        </a:rPr>
                        <a:t>AST increase</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algn="ctr">
                        <a:lnSpc>
                          <a:spcPct val="100000"/>
                        </a:lnSpc>
                        <a:spcBef>
                          <a:spcPts val="0"/>
                        </a:spcBef>
                        <a:spcAft>
                          <a:spcPts val="0"/>
                        </a:spcAft>
                      </a:pPr>
                      <a:r>
                        <a:rPr lang="en-US" sz="1400" dirty="0">
                          <a:solidFill>
                            <a:schemeClr val="bg1"/>
                          </a:solidFill>
                          <a:effectLst/>
                          <a:latin typeface="Calibri" panose="020F0502020204030204" pitchFamily="34" charset="0"/>
                          <a:ea typeface="SimSun" panose="02010600030101010101" pitchFamily="2" charset="-122"/>
                          <a:cs typeface="Calibri" panose="020F0502020204030204" pitchFamily="34" charset="0"/>
                        </a:rPr>
                        <a:t>10 (20)</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algn="ctr">
                        <a:lnSpc>
                          <a:spcPct val="100000"/>
                        </a:lnSpc>
                        <a:spcBef>
                          <a:spcPts val="0"/>
                        </a:spcBef>
                        <a:spcAft>
                          <a:spcPts val="0"/>
                        </a:spcAft>
                      </a:pPr>
                      <a:r>
                        <a:rPr lang="en-US" sz="1400" dirty="0">
                          <a:solidFill>
                            <a:schemeClr val="bg1"/>
                          </a:solidFill>
                          <a:effectLst/>
                          <a:latin typeface="Calibri" panose="020F0502020204030204" pitchFamily="34" charset="0"/>
                          <a:ea typeface="SimSun" panose="02010600030101010101" pitchFamily="2" charset="-122"/>
                          <a:cs typeface="Calibri" panose="020F0502020204030204" pitchFamily="34" charset="0"/>
                        </a:rPr>
                        <a:t>8 (16)</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algn="ctr">
                        <a:lnSpc>
                          <a:spcPct val="100000"/>
                        </a:lnSpc>
                        <a:spcBef>
                          <a:spcPts val="0"/>
                        </a:spcBef>
                        <a:spcAft>
                          <a:spcPts val="0"/>
                        </a:spcAft>
                      </a:pPr>
                      <a:r>
                        <a:rPr lang="en-US" sz="1400" dirty="0">
                          <a:solidFill>
                            <a:schemeClr val="bg1"/>
                          </a:solidFill>
                          <a:effectLst/>
                          <a:latin typeface="Calibri" panose="020F0502020204030204" pitchFamily="34" charset="0"/>
                          <a:ea typeface="SimSun" panose="02010600030101010101" pitchFamily="2" charset="-122"/>
                          <a:cs typeface="Calibri" panose="020F0502020204030204" pitchFamily="34" charset="0"/>
                        </a:rPr>
                        <a:t>10 (20)</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algn="ctr">
                        <a:lnSpc>
                          <a:spcPct val="100000"/>
                        </a:lnSpc>
                        <a:spcBef>
                          <a:spcPts val="0"/>
                        </a:spcBef>
                        <a:spcAft>
                          <a:spcPts val="0"/>
                        </a:spcAft>
                      </a:pPr>
                      <a:r>
                        <a:rPr lang="en-US" sz="1400" dirty="0">
                          <a:solidFill>
                            <a:schemeClr val="bg1"/>
                          </a:solidFill>
                          <a:effectLst/>
                          <a:latin typeface="Calibri" panose="020F0502020204030204" pitchFamily="34" charset="0"/>
                          <a:ea typeface="SimSun" panose="02010600030101010101" pitchFamily="2" charset="-122"/>
                          <a:cs typeface="Calibri" panose="020F0502020204030204" pitchFamily="34" charset="0"/>
                        </a:rPr>
                        <a:t>4 (8)</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algn="ctr">
                        <a:lnSpc>
                          <a:spcPct val="100000"/>
                        </a:lnSpc>
                        <a:spcBef>
                          <a:spcPts val="0"/>
                        </a:spcBef>
                        <a:spcAft>
                          <a:spcPts val="0"/>
                        </a:spcAft>
                      </a:pPr>
                      <a:r>
                        <a:rPr lang="en-US" sz="1400" dirty="0">
                          <a:solidFill>
                            <a:schemeClr val="bg1"/>
                          </a:solidFill>
                          <a:effectLst/>
                          <a:latin typeface="Calibri" panose="020F0502020204030204" pitchFamily="34" charset="0"/>
                          <a:ea typeface="SimSun" panose="02010600030101010101" pitchFamily="2" charset="-122"/>
                          <a:cs typeface="Calibri" panose="020F0502020204030204" pitchFamily="34" charset="0"/>
                        </a:rPr>
                        <a:t>6 (13)</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algn="ctr">
                        <a:lnSpc>
                          <a:spcPct val="100000"/>
                        </a:lnSpc>
                        <a:spcBef>
                          <a:spcPts val="0"/>
                        </a:spcBef>
                        <a:spcAft>
                          <a:spcPts val="0"/>
                        </a:spcAft>
                      </a:pPr>
                      <a:r>
                        <a:rPr lang="en-US" sz="1400" dirty="0">
                          <a:solidFill>
                            <a:schemeClr val="bg1"/>
                          </a:solidFill>
                          <a:effectLst/>
                          <a:latin typeface="Calibri" panose="020F0502020204030204" pitchFamily="34" charset="0"/>
                          <a:ea typeface="SimSun" panose="02010600030101010101" pitchFamily="2" charset="-122"/>
                          <a:cs typeface="Calibri" panose="020F0502020204030204" pitchFamily="34" charset="0"/>
                        </a:rPr>
                        <a:t>2 (4)</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extLst>
                  <a:ext uri="{0D108BD9-81ED-4DB2-BD59-A6C34878D82A}">
                    <a16:rowId xmlns:a16="http://schemas.microsoft.com/office/drawing/2014/main" val="387376683"/>
                  </a:ext>
                </a:extLst>
              </a:tr>
              <a:tr h="225657">
                <a:tc>
                  <a:txBody>
                    <a:bodyPr/>
                    <a:lstStyle/>
                    <a:p>
                      <a:pPr marL="285750" marR="0" indent="-285750">
                        <a:lnSpc>
                          <a:spcPct val="100000"/>
                        </a:lnSpc>
                        <a:spcBef>
                          <a:spcPts val="0"/>
                        </a:spcBef>
                        <a:spcAft>
                          <a:spcPts val="0"/>
                        </a:spcAft>
                        <a:buFont typeface="Wingdings" panose="05000000000000000000" pitchFamily="2" charset="2"/>
                        <a:buChar char="§"/>
                      </a:pPr>
                      <a:r>
                        <a:rPr lang="en-US" sz="1400" dirty="0">
                          <a:solidFill>
                            <a:schemeClr val="bg1"/>
                          </a:solidFill>
                          <a:effectLst/>
                          <a:latin typeface="Calibri" panose="020F0502020204030204" pitchFamily="34" charset="0"/>
                          <a:ea typeface="SimSun" panose="02010600030101010101" pitchFamily="2" charset="-122"/>
                          <a:cs typeface="Calibri" panose="020F0502020204030204" pitchFamily="34" charset="0"/>
                        </a:rPr>
                        <a:t>Lipase increase</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algn="ctr">
                        <a:lnSpc>
                          <a:spcPct val="100000"/>
                        </a:lnSpc>
                        <a:spcBef>
                          <a:spcPts val="0"/>
                        </a:spcBef>
                        <a:spcAft>
                          <a:spcPts val="0"/>
                        </a:spcAft>
                      </a:pPr>
                      <a:r>
                        <a:rPr lang="en-US" sz="1400" dirty="0">
                          <a:solidFill>
                            <a:schemeClr val="bg1"/>
                          </a:solidFill>
                          <a:effectLst/>
                          <a:latin typeface="Calibri" panose="020F0502020204030204" pitchFamily="34" charset="0"/>
                          <a:ea typeface="SimSun" panose="02010600030101010101" pitchFamily="2" charset="-122"/>
                          <a:cs typeface="Calibri" panose="020F0502020204030204" pitchFamily="34" charset="0"/>
                        </a:rPr>
                        <a:t>7 (14)</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algn="ctr">
                        <a:lnSpc>
                          <a:spcPct val="100000"/>
                        </a:lnSpc>
                        <a:spcBef>
                          <a:spcPts val="0"/>
                        </a:spcBef>
                        <a:spcAft>
                          <a:spcPts val="0"/>
                        </a:spcAft>
                      </a:pPr>
                      <a:r>
                        <a:rPr lang="en-US" sz="1400" dirty="0">
                          <a:solidFill>
                            <a:schemeClr val="bg1"/>
                          </a:solidFill>
                          <a:effectLst/>
                          <a:latin typeface="Calibri" panose="020F0502020204030204" pitchFamily="34" charset="0"/>
                          <a:ea typeface="SimSun" panose="02010600030101010101" pitchFamily="2" charset="-122"/>
                          <a:cs typeface="Calibri" panose="020F0502020204030204" pitchFamily="34" charset="0"/>
                        </a:rPr>
                        <a:t>6 (12)</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algn="ctr">
                        <a:lnSpc>
                          <a:spcPct val="100000"/>
                        </a:lnSpc>
                        <a:spcBef>
                          <a:spcPts val="0"/>
                        </a:spcBef>
                        <a:spcAft>
                          <a:spcPts val="0"/>
                        </a:spcAft>
                      </a:pPr>
                      <a:r>
                        <a:rPr lang="en-US" sz="1400" dirty="0">
                          <a:solidFill>
                            <a:schemeClr val="bg1"/>
                          </a:solidFill>
                          <a:effectLst/>
                          <a:latin typeface="Calibri" panose="020F0502020204030204" pitchFamily="34" charset="0"/>
                          <a:ea typeface="SimSun" panose="02010600030101010101" pitchFamily="2" charset="-122"/>
                          <a:cs typeface="Calibri" panose="020F0502020204030204" pitchFamily="34" charset="0"/>
                        </a:rPr>
                        <a:t>6 (12) </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algn="ctr">
                        <a:lnSpc>
                          <a:spcPct val="100000"/>
                        </a:lnSpc>
                        <a:spcBef>
                          <a:spcPts val="0"/>
                        </a:spcBef>
                        <a:spcAft>
                          <a:spcPts val="0"/>
                        </a:spcAft>
                      </a:pPr>
                      <a:r>
                        <a:rPr lang="en-US" sz="1400" dirty="0">
                          <a:solidFill>
                            <a:schemeClr val="bg1"/>
                          </a:solidFill>
                          <a:effectLst/>
                          <a:latin typeface="Calibri" panose="020F0502020204030204" pitchFamily="34" charset="0"/>
                          <a:ea typeface="SimSun" panose="02010600030101010101" pitchFamily="2" charset="-122"/>
                          <a:cs typeface="Calibri" panose="020F0502020204030204" pitchFamily="34" charset="0"/>
                        </a:rPr>
                        <a:t>3 (6)</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algn="ctr">
                        <a:lnSpc>
                          <a:spcPct val="100000"/>
                        </a:lnSpc>
                        <a:spcBef>
                          <a:spcPts val="0"/>
                        </a:spcBef>
                        <a:spcAft>
                          <a:spcPts val="0"/>
                        </a:spcAft>
                      </a:pPr>
                      <a:r>
                        <a:rPr lang="en-US" sz="1400" dirty="0">
                          <a:solidFill>
                            <a:schemeClr val="bg1"/>
                          </a:solidFill>
                          <a:effectLst/>
                          <a:latin typeface="Calibri" panose="020F0502020204030204" pitchFamily="34" charset="0"/>
                          <a:ea typeface="SimSun" panose="02010600030101010101" pitchFamily="2" charset="-122"/>
                          <a:cs typeface="Calibri" panose="020F0502020204030204" pitchFamily="34" charset="0"/>
                        </a:rPr>
                        <a:t>8 (17)</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algn="ctr">
                        <a:lnSpc>
                          <a:spcPct val="100000"/>
                        </a:lnSpc>
                        <a:spcBef>
                          <a:spcPts val="0"/>
                        </a:spcBef>
                        <a:spcAft>
                          <a:spcPts val="0"/>
                        </a:spcAft>
                      </a:pPr>
                      <a:r>
                        <a:rPr lang="en-US" sz="1400" dirty="0">
                          <a:solidFill>
                            <a:schemeClr val="bg1"/>
                          </a:solidFill>
                          <a:effectLst/>
                          <a:latin typeface="Calibri" panose="020F0502020204030204" pitchFamily="34" charset="0"/>
                          <a:ea typeface="SimSun" panose="02010600030101010101" pitchFamily="2" charset="-122"/>
                          <a:cs typeface="Calibri" panose="020F0502020204030204" pitchFamily="34" charset="0"/>
                        </a:rPr>
                        <a:t>4 (8)</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extLst>
                  <a:ext uri="{0D108BD9-81ED-4DB2-BD59-A6C34878D82A}">
                    <a16:rowId xmlns:a16="http://schemas.microsoft.com/office/drawing/2014/main" val="278475507"/>
                  </a:ext>
                </a:extLst>
              </a:tr>
              <a:tr h="225657">
                <a:tc>
                  <a:txBody>
                    <a:bodyPr/>
                    <a:lstStyle/>
                    <a:p>
                      <a:pPr marL="285750" marR="0" indent="-285750">
                        <a:lnSpc>
                          <a:spcPct val="100000"/>
                        </a:lnSpc>
                        <a:spcBef>
                          <a:spcPts val="0"/>
                        </a:spcBef>
                        <a:spcAft>
                          <a:spcPts val="0"/>
                        </a:spcAft>
                        <a:buFont typeface="Wingdings" panose="05000000000000000000" pitchFamily="2" charset="2"/>
                        <a:buChar char="§"/>
                      </a:pPr>
                      <a:r>
                        <a:rPr lang="en-US" sz="1400" dirty="0">
                          <a:solidFill>
                            <a:schemeClr val="bg1"/>
                          </a:solidFill>
                          <a:effectLst/>
                          <a:latin typeface="Calibri" panose="020F0502020204030204" pitchFamily="34" charset="0"/>
                          <a:ea typeface="SimSun" panose="02010600030101010101" pitchFamily="2" charset="-122"/>
                          <a:cs typeface="Calibri" panose="020F0502020204030204" pitchFamily="34" charset="0"/>
                        </a:rPr>
                        <a:t>Fatigue</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algn="ctr">
                        <a:lnSpc>
                          <a:spcPct val="100000"/>
                        </a:lnSpc>
                        <a:spcBef>
                          <a:spcPts val="0"/>
                        </a:spcBef>
                        <a:spcAft>
                          <a:spcPts val="0"/>
                        </a:spcAft>
                      </a:pPr>
                      <a:r>
                        <a:rPr lang="en-US" sz="1400" dirty="0">
                          <a:solidFill>
                            <a:schemeClr val="bg1"/>
                          </a:solidFill>
                          <a:effectLst/>
                          <a:latin typeface="Calibri" panose="020F0502020204030204" pitchFamily="34" charset="0"/>
                          <a:ea typeface="SimSun" panose="02010600030101010101" pitchFamily="2" charset="-122"/>
                          <a:cs typeface="Calibri" panose="020F0502020204030204" pitchFamily="34" charset="0"/>
                        </a:rPr>
                        <a:t>9 (18)</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algn="ctr">
                        <a:lnSpc>
                          <a:spcPct val="100000"/>
                        </a:lnSpc>
                        <a:spcBef>
                          <a:spcPts val="0"/>
                        </a:spcBef>
                        <a:spcAft>
                          <a:spcPts val="0"/>
                        </a:spcAft>
                      </a:pPr>
                      <a:r>
                        <a:rPr lang="en-US" sz="1400" dirty="0">
                          <a:solidFill>
                            <a:schemeClr val="bg1"/>
                          </a:solidFill>
                          <a:effectLst/>
                          <a:latin typeface="Calibri" panose="020F0502020204030204" pitchFamily="34" charset="0"/>
                          <a:ea typeface="SimSun" panose="02010600030101010101" pitchFamily="2" charset="-122"/>
                          <a:cs typeface="Calibri" panose="020F0502020204030204" pitchFamily="34" charset="0"/>
                        </a:rPr>
                        <a:t>1 (2)</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algn="ctr">
                        <a:lnSpc>
                          <a:spcPct val="100000"/>
                        </a:lnSpc>
                        <a:spcBef>
                          <a:spcPts val="0"/>
                        </a:spcBef>
                        <a:spcAft>
                          <a:spcPts val="0"/>
                        </a:spcAft>
                      </a:pPr>
                      <a:r>
                        <a:rPr lang="en-US" sz="1400" dirty="0">
                          <a:solidFill>
                            <a:schemeClr val="bg1"/>
                          </a:solidFill>
                          <a:effectLst/>
                          <a:latin typeface="Calibri" panose="020F0502020204030204" pitchFamily="34" charset="0"/>
                          <a:ea typeface="SimSun" panose="02010600030101010101" pitchFamily="2" charset="-122"/>
                          <a:cs typeface="Calibri" panose="020F0502020204030204" pitchFamily="34" charset="0"/>
                        </a:rPr>
                        <a:t>6 (12)</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algn="ctr">
                        <a:lnSpc>
                          <a:spcPct val="100000"/>
                        </a:lnSpc>
                        <a:spcBef>
                          <a:spcPts val="0"/>
                        </a:spcBef>
                        <a:spcAft>
                          <a:spcPts val="0"/>
                        </a:spcAft>
                      </a:pPr>
                      <a:r>
                        <a:rPr lang="en-US" sz="1400" dirty="0">
                          <a:solidFill>
                            <a:schemeClr val="bg1"/>
                          </a:solidFill>
                          <a:effectLst/>
                          <a:latin typeface="Calibri" panose="020F0502020204030204" pitchFamily="34" charset="0"/>
                          <a:ea typeface="SimSun" panose="02010600030101010101" pitchFamily="2" charset="-122"/>
                          <a:cs typeface="Calibri" panose="020F0502020204030204" pitchFamily="34" charset="0"/>
                        </a:rPr>
                        <a:t>0</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algn="ctr">
                        <a:lnSpc>
                          <a:spcPct val="100000"/>
                        </a:lnSpc>
                        <a:spcBef>
                          <a:spcPts val="0"/>
                        </a:spcBef>
                        <a:spcAft>
                          <a:spcPts val="0"/>
                        </a:spcAft>
                      </a:pPr>
                      <a:r>
                        <a:rPr lang="en-US" sz="1400" dirty="0">
                          <a:solidFill>
                            <a:schemeClr val="bg1"/>
                          </a:solidFill>
                          <a:effectLst/>
                          <a:latin typeface="Calibri" panose="020F0502020204030204" pitchFamily="34" charset="0"/>
                          <a:ea typeface="SimSun" panose="02010600030101010101" pitchFamily="2" charset="-122"/>
                          <a:cs typeface="Calibri" panose="020F0502020204030204" pitchFamily="34" charset="0"/>
                        </a:rPr>
                        <a:t>5 (10)</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algn="ctr">
                        <a:lnSpc>
                          <a:spcPct val="100000"/>
                        </a:lnSpc>
                        <a:spcBef>
                          <a:spcPts val="0"/>
                        </a:spcBef>
                        <a:spcAft>
                          <a:spcPts val="0"/>
                        </a:spcAft>
                      </a:pPr>
                      <a:r>
                        <a:rPr lang="en-US" sz="1400" dirty="0">
                          <a:solidFill>
                            <a:schemeClr val="bg1"/>
                          </a:solidFill>
                          <a:effectLst/>
                          <a:latin typeface="Calibri" panose="020F0502020204030204" pitchFamily="34" charset="0"/>
                          <a:ea typeface="SimSun" panose="02010600030101010101" pitchFamily="2" charset="-122"/>
                          <a:cs typeface="Calibri" panose="020F0502020204030204" pitchFamily="34" charset="0"/>
                        </a:rPr>
                        <a:t>0</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extLst>
                  <a:ext uri="{0D108BD9-81ED-4DB2-BD59-A6C34878D82A}">
                    <a16:rowId xmlns:a16="http://schemas.microsoft.com/office/drawing/2014/main" val="1924431179"/>
                  </a:ext>
                </a:extLst>
              </a:tr>
              <a:tr h="225657">
                <a:tc>
                  <a:txBody>
                    <a:bodyPr/>
                    <a:lstStyle/>
                    <a:p>
                      <a:pPr marL="285750" marR="0" indent="-285750">
                        <a:lnSpc>
                          <a:spcPct val="100000"/>
                        </a:lnSpc>
                        <a:spcBef>
                          <a:spcPts val="0"/>
                        </a:spcBef>
                        <a:spcAft>
                          <a:spcPts val="0"/>
                        </a:spcAft>
                        <a:buFont typeface="Wingdings" panose="05000000000000000000" pitchFamily="2" charset="2"/>
                        <a:buChar char="§"/>
                      </a:pPr>
                      <a:r>
                        <a:rPr lang="en-US" sz="1400" dirty="0">
                          <a:solidFill>
                            <a:schemeClr val="bg1"/>
                          </a:solidFill>
                          <a:effectLst/>
                          <a:latin typeface="Calibri" panose="020F0502020204030204" pitchFamily="34" charset="0"/>
                          <a:ea typeface="SimSun" panose="02010600030101010101" pitchFamily="2" charset="-122"/>
                          <a:cs typeface="Calibri" panose="020F0502020204030204" pitchFamily="34" charset="0"/>
                        </a:rPr>
                        <a:t>ALT increase</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algn="ctr">
                        <a:lnSpc>
                          <a:spcPct val="100000"/>
                        </a:lnSpc>
                        <a:spcBef>
                          <a:spcPts val="0"/>
                        </a:spcBef>
                        <a:spcAft>
                          <a:spcPts val="0"/>
                        </a:spcAft>
                      </a:pPr>
                      <a:r>
                        <a:rPr lang="en-US" sz="1400" dirty="0">
                          <a:solidFill>
                            <a:schemeClr val="bg1"/>
                          </a:solidFill>
                          <a:effectLst/>
                          <a:latin typeface="Calibri" panose="020F0502020204030204" pitchFamily="34" charset="0"/>
                          <a:ea typeface="SimSun" panose="02010600030101010101" pitchFamily="2" charset="-122"/>
                          <a:cs typeface="Calibri" panose="020F0502020204030204" pitchFamily="34" charset="0"/>
                        </a:rPr>
                        <a:t>8 (16)</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algn="ctr">
                        <a:lnSpc>
                          <a:spcPct val="100000"/>
                        </a:lnSpc>
                        <a:spcBef>
                          <a:spcPts val="0"/>
                        </a:spcBef>
                        <a:spcAft>
                          <a:spcPts val="0"/>
                        </a:spcAft>
                      </a:pPr>
                      <a:r>
                        <a:rPr lang="en-US" sz="1400" dirty="0">
                          <a:solidFill>
                            <a:schemeClr val="bg1"/>
                          </a:solidFill>
                          <a:effectLst/>
                          <a:latin typeface="Calibri" panose="020F0502020204030204" pitchFamily="34" charset="0"/>
                          <a:ea typeface="SimSun" panose="02010600030101010101" pitchFamily="2" charset="-122"/>
                          <a:cs typeface="Calibri" panose="020F0502020204030204" pitchFamily="34" charset="0"/>
                        </a:rPr>
                        <a:t>4 (8)</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algn="ctr">
                        <a:lnSpc>
                          <a:spcPct val="100000"/>
                        </a:lnSpc>
                        <a:spcBef>
                          <a:spcPts val="0"/>
                        </a:spcBef>
                        <a:spcAft>
                          <a:spcPts val="0"/>
                        </a:spcAft>
                      </a:pPr>
                      <a:r>
                        <a:rPr lang="en-US" sz="1400" dirty="0">
                          <a:solidFill>
                            <a:schemeClr val="bg1"/>
                          </a:solidFill>
                          <a:effectLst/>
                          <a:latin typeface="Calibri" panose="020F0502020204030204" pitchFamily="34" charset="0"/>
                          <a:ea typeface="SimSun" panose="02010600030101010101" pitchFamily="2" charset="-122"/>
                          <a:cs typeface="Calibri" panose="020F0502020204030204" pitchFamily="34" charset="0"/>
                        </a:rPr>
                        <a:t>7 (14)</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algn="ctr">
                        <a:lnSpc>
                          <a:spcPct val="100000"/>
                        </a:lnSpc>
                        <a:spcBef>
                          <a:spcPts val="0"/>
                        </a:spcBef>
                        <a:spcAft>
                          <a:spcPts val="0"/>
                        </a:spcAft>
                      </a:pPr>
                      <a:r>
                        <a:rPr lang="en-US" sz="1400" dirty="0">
                          <a:solidFill>
                            <a:schemeClr val="bg1"/>
                          </a:solidFill>
                          <a:effectLst/>
                          <a:latin typeface="Calibri" panose="020F0502020204030204" pitchFamily="34" charset="0"/>
                          <a:ea typeface="SimSun" panose="02010600030101010101" pitchFamily="2" charset="-122"/>
                          <a:cs typeface="Calibri" panose="020F0502020204030204" pitchFamily="34" charset="0"/>
                        </a:rPr>
                        <a:t>3 (6)</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algn="ctr">
                        <a:lnSpc>
                          <a:spcPct val="100000"/>
                        </a:lnSpc>
                        <a:spcBef>
                          <a:spcPts val="0"/>
                        </a:spcBef>
                        <a:spcAft>
                          <a:spcPts val="0"/>
                        </a:spcAft>
                      </a:pPr>
                      <a:r>
                        <a:rPr lang="en-US" sz="1400" dirty="0">
                          <a:solidFill>
                            <a:schemeClr val="bg1"/>
                          </a:solidFill>
                          <a:effectLst/>
                          <a:latin typeface="Calibri" panose="020F0502020204030204" pitchFamily="34" charset="0"/>
                          <a:ea typeface="SimSun" panose="02010600030101010101" pitchFamily="2" charset="-122"/>
                          <a:cs typeface="Calibri" panose="020F0502020204030204" pitchFamily="34" charset="0"/>
                        </a:rPr>
                        <a:t>4 (8)</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algn="ctr">
                        <a:lnSpc>
                          <a:spcPct val="100000"/>
                        </a:lnSpc>
                        <a:spcBef>
                          <a:spcPts val="0"/>
                        </a:spcBef>
                        <a:spcAft>
                          <a:spcPts val="0"/>
                        </a:spcAft>
                      </a:pPr>
                      <a:r>
                        <a:rPr lang="en-US" sz="1400" dirty="0">
                          <a:solidFill>
                            <a:schemeClr val="bg1"/>
                          </a:solidFill>
                          <a:effectLst/>
                          <a:latin typeface="Calibri" panose="020F0502020204030204" pitchFamily="34" charset="0"/>
                          <a:ea typeface="SimSun" panose="02010600030101010101" pitchFamily="2" charset="-122"/>
                          <a:cs typeface="Calibri" panose="020F0502020204030204" pitchFamily="34" charset="0"/>
                        </a:rPr>
                        <a:t>0</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extLst>
                  <a:ext uri="{0D108BD9-81ED-4DB2-BD59-A6C34878D82A}">
                    <a16:rowId xmlns:a16="http://schemas.microsoft.com/office/drawing/2014/main" val="1884876640"/>
                  </a:ext>
                </a:extLst>
              </a:tr>
              <a:tr h="225657">
                <a:tc>
                  <a:txBody>
                    <a:bodyPr/>
                    <a:lstStyle/>
                    <a:p>
                      <a:pPr marL="285750" marR="0" indent="-285750">
                        <a:lnSpc>
                          <a:spcPct val="100000"/>
                        </a:lnSpc>
                        <a:spcBef>
                          <a:spcPts val="0"/>
                        </a:spcBef>
                        <a:spcAft>
                          <a:spcPts val="0"/>
                        </a:spcAft>
                        <a:buFont typeface="Wingdings" panose="05000000000000000000" pitchFamily="2" charset="2"/>
                        <a:buChar char="§"/>
                      </a:pPr>
                      <a:r>
                        <a:rPr lang="en-US" sz="1400" dirty="0">
                          <a:solidFill>
                            <a:schemeClr val="bg1"/>
                          </a:solidFill>
                          <a:effectLst/>
                          <a:latin typeface="Calibri" panose="020F0502020204030204" pitchFamily="34" charset="0"/>
                          <a:ea typeface="SimSun" panose="02010600030101010101" pitchFamily="2" charset="-122"/>
                          <a:cs typeface="Calibri" panose="020F0502020204030204" pitchFamily="34" charset="0"/>
                        </a:rPr>
                        <a:t>Hypothyroidism</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algn="ctr">
                        <a:lnSpc>
                          <a:spcPct val="100000"/>
                        </a:lnSpc>
                        <a:spcBef>
                          <a:spcPts val="0"/>
                        </a:spcBef>
                        <a:spcAft>
                          <a:spcPts val="0"/>
                        </a:spcAft>
                      </a:pPr>
                      <a:r>
                        <a:rPr lang="en-US" sz="1400" dirty="0">
                          <a:solidFill>
                            <a:schemeClr val="bg1"/>
                          </a:solidFill>
                          <a:effectLst/>
                          <a:latin typeface="Calibri" panose="020F0502020204030204" pitchFamily="34" charset="0"/>
                          <a:ea typeface="SimSun" panose="02010600030101010101" pitchFamily="2" charset="-122"/>
                          <a:cs typeface="Calibri" panose="020F0502020204030204" pitchFamily="34" charset="0"/>
                        </a:rPr>
                        <a:t>10 (20)</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algn="ctr">
                        <a:lnSpc>
                          <a:spcPct val="100000"/>
                        </a:lnSpc>
                        <a:spcBef>
                          <a:spcPts val="0"/>
                        </a:spcBef>
                        <a:spcAft>
                          <a:spcPts val="0"/>
                        </a:spcAft>
                      </a:pPr>
                      <a:r>
                        <a:rPr lang="en-US" sz="1400" dirty="0">
                          <a:solidFill>
                            <a:schemeClr val="bg1"/>
                          </a:solidFill>
                          <a:effectLst/>
                          <a:latin typeface="Calibri" panose="020F0502020204030204" pitchFamily="34" charset="0"/>
                          <a:ea typeface="SimSun" panose="02010600030101010101" pitchFamily="2" charset="-122"/>
                          <a:cs typeface="Calibri" panose="020F0502020204030204" pitchFamily="34" charset="0"/>
                        </a:rPr>
                        <a:t>0</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algn="ctr">
                        <a:lnSpc>
                          <a:spcPct val="100000"/>
                        </a:lnSpc>
                        <a:spcBef>
                          <a:spcPts val="0"/>
                        </a:spcBef>
                        <a:spcAft>
                          <a:spcPts val="0"/>
                        </a:spcAft>
                      </a:pPr>
                      <a:r>
                        <a:rPr lang="en-US" sz="1400" dirty="0">
                          <a:solidFill>
                            <a:schemeClr val="bg1"/>
                          </a:solidFill>
                          <a:effectLst/>
                          <a:latin typeface="Calibri" panose="020F0502020204030204" pitchFamily="34" charset="0"/>
                          <a:ea typeface="SimSun" panose="02010600030101010101" pitchFamily="2" charset="-122"/>
                          <a:cs typeface="Calibri" panose="020F0502020204030204" pitchFamily="34" charset="0"/>
                        </a:rPr>
                        <a:t>4 (8)</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algn="ctr">
                        <a:lnSpc>
                          <a:spcPct val="100000"/>
                        </a:lnSpc>
                        <a:spcBef>
                          <a:spcPts val="0"/>
                        </a:spcBef>
                        <a:spcAft>
                          <a:spcPts val="0"/>
                        </a:spcAft>
                      </a:pPr>
                      <a:r>
                        <a:rPr lang="en-US" sz="1400" dirty="0">
                          <a:solidFill>
                            <a:schemeClr val="bg1"/>
                          </a:solidFill>
                          <a:effectLst/>
                          <a:latin typeface="Calibri" panose="020F0502020204030204" pitchFamily="34" charset="0"/>
                          <a:ea typeface="SimSun" panose="02010600030101010101" pitchFamily="2" charset="-122"/>
                          <a:cs typeface="Calibri" panose="020F0502020204030204" pitchFamily="34" charset="0"/>
                        </a:rPr>
                        <a:t>0</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algn="ctr">
                        <a:lnSpc>
                          <a:spcPct val="100000"/>
                        </a:lnSpc>
                        <a:spcBef>
                          <a:spcPts val="0"/>
                        </a:spcBef>
                        <a:spcAft>
                          <a:spcPts val="0"/>
                        </a:spcAft>
                      </a:pPr>
                      <a:r>
                        <a:rPr lang="en-US" sz="1400" dirty="0">
                          <a:solidFill>
                            <a:schemeClr val="bg1"/>
                          </a:solidFill>
                          <a:effectLst/>
                          <a:latin typeface="Calibri" panose="020F0502020204030204" pitchFamily="34" charset="0"/>
                          <a:ea typeface="SimSun" panose="02010600030101010101" pitchFamily="2" charset="-122"/>
                          <a:cs typeface="Calibri" panose="020F0502020204030204" pitchFamily="34" charset="0"/>
                        </a:rPr>
                        <a:t>4 (8)</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algn="ctr">
                        <a:lnSpc>
                          <a:spcPct val="100000"/>
                        </a:lnSpc>
                        <a:spcBef>
                          <a:spcPts val="0"/>
                        </a:spcBef>
                        <a:spcAft>
                          <a:spcPts val="0"/>
                        </a:spcAft>
                      </a:pPr>
                      <a:r>
                        <a:rPr lang="en-US" sz="1400" dirty="0">
                          <a:solidFill>
                            <a:schemeClr val="bg1"/>
                          </a:solidFill>
                          <a:effectLst/>
                          <a:latin typeface="Calibri" panose="020F0502020204030204" pitchFamily="34" charset="0"/>
                          <a:ea typeface="SimSun" panose="02010600030101010101" pitchFamily="2" charset="-122"/>
                          <a:cs typeface="Calibri" panose="020F0502020204030204" pitchFamily="34" charset="0"/>
                        </a:rPr>
                        <a:t>0</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extLst>
                  <a:ext uri="{0D108BD9-81ED-4DB2-BD59-A6C34878D82A}">
                    <a16:rowId xmlns:a16="http://schemas.microsoft.com/office/drawing/2014/main" val="2931610282"/>
                  </a:ext>
                </a:extLst>
              </a:tr>
              <a:tr h="225657">
                <a:tc>
                  <a:txBody>
                    <a:bodyPr/>
                    <a:lstStyle/>
                    <a:p>
                      <a:pPr marL="285750" marR="0" indent="-285750">
                        <a:lnSpc>
                          <a:spcPct val="100000"/>
                        </a:lnSpc>
                        <a:spcBef>
                          <a:spcPts val="0"/>
                        </a:spcBef>
                        <a:spcAft>
                          <a:spcPts val="0"/>
                        </a:spcAft>
                        <a:buFont typeface="Wingdings" panose="05000000000000000000" pitchFamily="2" charset="2"/>
                        <a:buChar char="§"/>
                      </a:pPr>
                      <a:r>
                        <a:rPr lang="en-US" sz="1400" dirty="0">
                          <a:solidFill>
                            <a:schemeClr val="bg1"/>
                          </a:solidFill>
                          <a:effectLst/>
                          <a:latin typeface="Calibri" panose="020F0502020204030204" pitchFamily="34" charset="0"/>
                          <a:ea typeface="SimSun" panose="02010600030101010101" pitchFamily="2" charset="-122"/>
                          <a:cs typeface="Calibri" panose="020F0502020204030204" pitchFamily="34" charset="0"/>
                        </a:rPr>
                        <a:t>Rash (maculopapular)</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algn="ctr">
                        <a:lnSpc>
                          <a:spcPct val="100000"/>
                        </a:lnSpc>
                        <a:spcBef>
                          <a:spcPts val="0"/>
                        </a:spcBef>
                        <a:spcAft>
                          <a:spcPts val="0"/>
                        </a:spcAft>
                      </a:pPr>
                      <a:r>
                        <a:rPr lang="en-US" sz="1400" dirty="0">
                          <a:solidFill>
                            <a:schemeClr val="bg1"/>
                          </a:solidFill>
                          <a:effectLst/>
                          <a:latin typeface="Calibri" panose="020F0502020204030204" pitchFamily="34" charset="0"/>
                          <a:ea typeface="SimSun" panose="02010600030101010101" pitchFamily="2" charset="-122"/>
                          <a:cs typeface="Calibri" panose="020F0502020204030204" pitchFamily="34" charset="0"/>
                        </a:rPr>
                        <a:t>7 (14)</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algn="ctr">
                        <a:lnSpc>
                          <a:spcPct val="100000"/>
                        </a:lnSpc>
                        <a:spcBef>
                          <a:spcPts val="0"/>
                        </a:spcBef>
                        <a:spcAft>
                          <a:spcPts val="0"/>
                        </a:spcAft>
                      </a:pPr>
                      <a:r>
                        <a:rPr lang="en-US" sz="1400" dirty="0">
                          <a:solidFill>
                            <a:schemeClr val="bg1"/>
                          </a:solidFill>
                          <a:effectLst/>
                          <a:latin typeface="Calibri" panose="020F0502020204030204" pitchFamily="34" charset="0"/>
                          <a:ea typeface="SimSun" panose="02010600030101010101" pitchFamily="2" charset="-122"/>
                          <a:cs typeface="Calibri" panose="020F0502020204030204" pitchFamily="34" charset="0"/>
                        </a:rPr>
                        <a:t>2 (4)</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algn="ctr">
                        <a:lnSpc>
                          <a:spcPct val="100000"/>
                        </a:lnSpc>
                        <a:spcBef>
                          <a:spcPts val="0"/>
                        </a:spcBef>
                        <a:spcAft>
                          <a:spcPts val="0"/>
                        </a:spcAft>
                      </a:pPr>
                      <a:r>
                        <a:rPr lang="en-US" sz="1400" dirty="0">
                          <a:solidFill>
                            <a:schemeClr val="bg1"/>
                          </a:solidFill>
                          <a:effectLst/>
                          <a:latin typeface="Calibri" panose="020F0502020204030204" pitchFamily="34" charset="0"/>
                          <a:ea typeface="SimSun" panose="02010600030101010101" pitchFamily="2" charset="-122"/>
                          <a:cs typeface="Calibri" panose="020F0502020204030204" pitchFamily="34" charset="0"/>
                        </a:rPr>
                        <a:t>4 (8)</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algn="ctr">
                        <a:lnSpc>
                          <a:spcPct val="100000"/>
                        </a:lnSpc>
                        <a:spcBef>
                          <a:spcPts val="0"/>
                        </a:spcBef>
                        <a:spcAft>
                          <a:spcPts val="0"/>
                        </a:spcAft>
                      </a:pPr>
                      <a:r>
                        <a:rPr lang="en-US" sz="1400" dirty="0">
                          <a:solidFill>
                            <a:schemeClr val="bg1"/>
                          </a:solidFill>
                          <a:effectLst/>
                          <a:latin typeface="Calibri" panose="020F0502020204030204" pitchFamily="34" charset="0"/>
                          <a:ea typeface="SimSun" panose="02010600030101010101" pitchFamily="2" charset="-122"/>
                          <a:cs typeface="Calibri" panose="020F0502020204030204" pitchFamily="34" charset="0"/>
                        </a:rPr>
                        <a:t>0</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algn="ctr">
                        <a:lnSpc>
                          <a:spcPct val="100000"/>
                        </a:lnSpc>
                        <a:spcBef>
                          <a:spcPts val="0"/>
                        </a:spcBef>
                        <a:spcAft>
                          <a:spcPts val="0"/>
                        </a:spcAft>
                      </a:pPr>
                      <a:r>
                        <a:rPr lang="en-US" sz="1400" dirty="0">
                          <a:solidFill>
                            <a:schemeClr val="bg1"/>
                          </a:solidFill>
                          <a:effectLst/>
                          <a:latin typeface="Calibri" panose="020F0502020204030204" pitchFamily="34" charset="0"/>
                          <a:ea typeface="SimSun" panose="02010600030101010101" pitchFamily="2" charset="-122"/>
                          <a:cs typeface="Calibri" panose="020F0502020204030204" pitchFamily="34" charset="0"/>
                        </a:rPr>
                        <a:t>3 (6)</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algn="ctr">
                        <a:lnSpc>
                          <a:spcPct val="100000"/>
                        </a:lnSpc>
                        <a:spcBef>
                          <a:spcPts val="0"/>
                        </a:spcBef>
                        <a:spcAft>
                          <a:spcPts val="0"/>
                        </a:spcAft>
                      </a:pPr>
                      <a:r>
                        <a:rPr lang="en-US" sz="1400" dirty="0">
                          <a:solidFill>
                            <a:schemeClr val="bg1"/>
                          </a:solidFill>
                          <a:effectLst/>
                          <a:latin typeface="Calibri" panose="020F0502020204030204" pitchFamily="34" charset="0"/>
                          <a:ea typeface="SimSun" panose="02010600030101010101" pitchFamily="2" charset="-122"/>
                          <a:cs typeface="Calibri" panose="020F0502020204030204" pitchFamily="34" charset="0"/>
                        </a:rPr>
                        <a:t>0</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extLst>
                  <a:ext uri="{0D108BD9-81ED-4DB2-BD59-A6C34878D82A}">
                    <a16:rowId xmlns:a16="http://schemas.microsoft.com/office/drawing/2014/main" val="3816664703"/>
                  </a:ext>
                </a:extLst>
              </a:tr>
              <a:tr h="225657">
                <a:tc>
                  <a:txBody>
                    <a:bodyPr/>
                    <a:lstStyle/>
                    <a:p>
                      <a:pPr marL="285750" marR="0" indent="-285750">
                        <a:lnSpc>
                          <a:spcPct val="100000"/>
                        </a:lnSpc>
                        <a:spcBef>
                          <a:spcPts val="0"/>
                        </a:spcBef>
                        <a:spcAft>
                          <a:spcPts val="0"/>
                        </a:spcAft>
                        <a:buFont typeface="Wingdings" panose="05000000000000000000" pitchFamily="2" charset="2"/>
                        <a:buChar char="§"/>
                      </a:pPr>
                      <a:r>
                        <a:rPr lang="en-US" sz="1400" dirty="0">
                          <a:solidFill>
                            <a:schemeClr val="bg1"/>
                          </a:solidFill>
                          <a:effectLst/>
                          <a:latin typeface="Calibri" panose="020F0502020204030204" pitchFamily="34" charset="0"/>
                          <a:ea typeface="SimSun" panose="02010600030101010101" pitchFamily="2" charset="-122"/>
                          <a:cs typeface="Calibri" panose="020F0502020204030204" pitchFamily="34" charset="0"/>
                        </a:rPr>
                        <a:t>Decreased appetite</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algn="ctr">
                        <a:lnSpc>
                          <a:spcPct val="100000"/>
                        </a:lnSpc>
                        <a:spcBef>
                          <a:spcPts val="0"/>
                        </a:spcBef>
                        <a:spcAft>
                          <a:spcPts val="0"/>
                        </a:spcAft>
                      </a:pPr>
                      <a:r>
                        <a:rPr lang="en-US" sz="1400" dirty="0">
                          <a:solidFill>
                            <a:schemeClr val="bg1"/>
                          </a:solidFill>
                          <a:effectLst/>
                          <a:latin typeface="Calibri" panose="020F0502020204030204" pitchFamily="34" charset="0"/>
                          <a:ea typeface="SimSun" panose="02010600030101010101" pitchFamily="2" charset="-122"/>
                          <a:cs typeface="Calibri" panose="020F0502020204030204" pitchFamily="34" charset="0"/>
                        </a:rPr>
                        <a:t>6 (12)</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algn="ctr">
                        <a:lnSpc>
                          <a:spcPct val="100000"/>
                        </a:lnSpc>
                        <a:spcBef>
                          <a:spcPts val="0"/>
                        </a:spcBef>
                        <a:spcAft>
                          <a:spcPts val="0"/>
                        </a:spcAft>
                      </a:pPr>
                      <a:r>
                        <a:rPr lang="en-US" sz="1400" dirty="0">
                          <a:solidFill>
                            <a:schemeClr val="bg1"/>
                          </a:solidFill>
                          <a:effectLst/>
                          <a:latin typeface="Calibri" panose="020F0502020204030204" pitchFamily="34" charset="0"/>
                          <a:ea typeface="SimSun" panose="02010600030101010101" pitchFamily="2" charset="-122"/>
                          <a:cs typeface="Calibri" panose="020F0502020204030204" pitchFamily="34" charset="0"/>
                        </a:rPr>
                        <a:t>0</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algn="ctr">
                        <a:lnSpc>
                          <a:spcPct val="100000"/>
                        </a:lnSpc>
                        <a:spcBef>
                          <a:spcPts val="0"/>
                        </a:spcBef>
                        <a:spcAft>
                          <a:spcPts val="0"/>
                        </a:spcAft>
                      </a:pPr>
                      <a:r>
                        <a:rPr lang="en-US" sz="1400" dirty="0">
                          <a:solidFill>
                            <a:schemeClr val="bg1"/>
                          </a:solidFill>
                          <a:effectLst/>
                          <a:latin typeface="Calibri" panose="020F0502020204030204" pitchFamily="34" charset="0"/>
                          <a:ea typeface="SimSun" panose="02010600030101010101" pitchFamily="2" charset="-122"/>
                          <a:cs typeface="Calibri" panose="020F0502020204030204" pitchFamily="34" charset="0"/>
                        </a:rPr>
                        <a:t>4 (8)</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algn="ctr">
                        <a:lnSpc>
                          <a:spcPct val="100000"/>
                        </a:lnSpc>
                        <a:spcBef>
                          <a:spcPts val="0"/>
                        </a:spcBef>
                        <a:spcAft>
                          <a:spcPts val="0"/>
                        </a:spcAft>
                      </a:pPr>
                      <a:r>
                        <a:rPr lang="en-US" sz="1400" dirty="0">
                          <a:solidFill>
                            <a:schemeClr val="bg1"/>
                          </a:solidFill>
                          <a:effectLst/>
                          <a:latin typeface="Calibri" panose="020F0502020204030204" pitchFamily="34" charset="0"/>
                          <a:ea typeface="SimSun" panose="02010600030101010101" pitchFamily="2" charset="-122"/>
                          <a:cs typeface="Calibri" panose="020F0502020204030204" pitchFamily="34" charset="0"/>
                        </a:rPr>
                        <a:t>0</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algn="ctr">
                        <a:lnSpc>
                          <a:spcPct val="100000"/>
                        </a:lnSpc>
                        <a:spcBef>
                          <a:spcPts val="0"/>
                        </a:spcBef>
                        <a:spcAft>
                          <a:spcPts val="0"/>
                        </a:spcAft>
                      </a:pPr>
                      <a:r>
                        <a:rPr lang="en-US" sz="1400" dirty="0">
                          <a:solidFill>
                            <a:schemeClr val="bg1"/>
                          </a:solidFill>
                          <a:effectLst/>
                          <a:latin typeface="Calibri" panose="020F0502020204030204" pitchFamily="34" charset="0"/>
                          <a:ea typeface="SimSun" panose="02010600030101010101" pitchFamily="2" charset="-122"/>
                          <a:cs typeface="Calibri" panose="020F0502020204030204" pitchFamily="34" charset="0"/>
                        </a:rPr>
                        <a:t>3 (6)</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algn="ctr">
                        <a:lnSpc>
                          <a:spcPct val="100000"/>
                        </a:lnSpc>
                        <a:spcBef>
                          <a:spcPts val="0"/>
                        </a:spcBef>
                        <a:spcAft>
                          <a:spcPts val="0"/>
                        </a:spcAft>
                      </a:pPr>
                      <a:r>
                        <a:rPr lang="en-US" sz="1400" dirty="0">
                          <a:solidFill>
                            <a:schemeClr val="bg1"/>
                          </a:solidFill>
                          <a:effectLst/>
                          <a:latin typeface="Calibri" panose="020F0502020204030204" pitchFamily="34" charset="0"/>
                          <a:ea typeface="SimSun" panose="02010600030101010101" pitchFamily="2" charset="-122"/>
                          <a:cs typeface="Calibri" panose="020F0502020204030204" pitchFamily="34" charset="0"/>
                        </a:rPr>
                        <a:t>0</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extLst>
                  <a:ext uri="{0D108BD9-81ED-4DB2-BD59-A6C34878D82A}">
                    <a16:rowId xmlns:a16="http://schemas.microsoft.com/office/drawing/2014/main" val="3132245283"/>
                  </a:ext>
                </a:extLst>
              </a:tr>
              <a:tr h="225657">
                <a:tc>
                  <a:txBody>
                    <a:bodyPr/>
                    <a:lstStyle/>
                    <a:p>
                      <a:pPr marL="285750" marR="0" indent="-285750">
                        <a:lnSpc>
                          <a:spcPct val="100000"/>
                        </a:lnSpc>
                        <a:spcBef>
                          <a:spcPts val="0"/>
                        </a:spcBef>
                        <a:spcAft>
                          <a:spcPts val="0"/>
                        </a:spcAft>
                        <a:buFont typeface="Wingdings" panose="05000000000000000000" pitchFamily="2" charset="2"/>
                        <a:buChar char="§"/>
                      </a:pPr>
                      <a:r>
                        <a:rPr lang="en-US" sz="1400" dirty="0">
                          <a:solidFill>
                            <a:schemeClr val="bg1"/>
                          </a:solidFill>
                          <a:effectLst/>
                          <a:latin typeface="Calibri" panose="020F0502020204030204" pitchFamily="34" charset="0"/>
                          <a:ea typeface="SimSun" panose="02010600030101010101" pitchFamily="2" charset="-122"/>
                          <a:cs typeface="Calibri" panose="020F0502020204030204" pitchFamily="34" charset="0"/>
                        </a:rPr>
                        <a:t>Malaise</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solidFill>
                  </a:tcPr>
                </a:tc>
                <a:tc>
                  <a:txBody>
                    <a:bodyPr/>
                    <a:lstStyle/>
                    <a:p>
                      <a:pPr marL="0" marR="0" algn="ctr">
                        <a:lnSpc>
                          <a:spcPct val="100000"/>
                        </a:lnSpc>
                        <a:spcBef>
                          <a:spcPts val="0"/>
                        </a:spcBef>
                        <a:spcAft>
                          <a:spcPts val="0"/>
                        </a:spcAft>
                      </a:pPr>
                      <a:r>
                        <a:rPr lang="en-US" sz="1400" dirty="0">
                          <a:solidFill>
                            <a:schemeClr val="bg1"/>
                          </a:solidFill>
                          <a:effectLst/>
                          <a:latin typeface="Calibri" panose="020F0502020204030204" pitchFamily="34" charset="0"/>
                          <a:ea typeface="SimSun" panose="02010600030101010101" pitchFamily="2" charset="-122"/>
                          <a:cs typeface="Calibri" panose="020F0502020204030204" pitchFamily="34" charset="0"/>
                        </a:rPr>
                        <a:t>6 (12)</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solidFill>
                  </a:tcPr>
                </a:tc>
                <a:tc>
                  <a:txBody>
                    <a:bodyPr/>
                    <a:lstStyle/>
                    <a:p>
                      <a:pPr marL="0" marR="0" algn="ctr">
                        <a:lnSpc>
                          <a:spcPct val="100000"/>
                        </a:lnSpc>
                        <a:spcBef>
                          <a:spcPts val="0"/>
                        </a:spcBef>
                        <a:spcAft>
                          <a:spcPts val="0"/>
                        </a:spcAft>
                      </a:pPr>
                      <a:r>
                        <a:rPr lang="en-US" sz="1400" dirty="0">
                          <a:solidFill>
                            <a:schemeClr val="bg1"/>
                          </a:solidFill>
                          <a:effectLst/>
                          <a:latin typeface="Calibri" panose="020F0502020204030204" pitchFamily="34" charset="0"/>
                          <a:ea typeface="SimSun" panose="02010600030101010101" pitchFamily="2" charset="-122"/>
                          <a:cs typeface="Calibri" panose="020F0502020204030204" pitchFamily="34" charset="0"/>
                        </a:rPr>
                        <a:t>1 (2)</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solidFill>
                  </a:tcPr>
                </a:tc>
                <a:tc>
                  <a:txBody>
                    <a:bodyPr/>
                    <a:lstStyle/>
                    <a:p>
                      <a:pPr marL="0" marR="0" algn="ctr">
                        <a:lnSpc>
                          <a:spcPct val="100000"/>
                        </a:lnSpc>
                        <a:spcBef>
                          <a:spcPts val="0"/>
                        </a:spcBef>
                        <a:spcAft>
                          <a:spcPts val="0"/>
                        </a:spcAft>
                      </a:pPr>
                      <a:r>
                        <a:rPr lang="en-US" sz="1400" dirty="0">
                          <a:solidFill>
                            <a:schemeClr val="bg1"/>
                          </a:solidFill>
                          <a:effectLst/>
                          <a:latin typeface="Calibri" panose="020F0502020204030204" pitchFamily="34" charset="0"/>
                          <a:ea typeface="SimSun" panose="02010600030101010101" pitchFamily="2" charset="-122"/>
                          <a:cs typeface="Calibri" panose="020F0502020204030204" pitchFamily="34" charset="0"/>
                        </a:rPr>
                        <a:t>3 (6)</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solidFill>
                  </a:tcPr>
                </a:tc>
                <a:tc>
                  <a:txBody>
                    <a:bodyPr/>
                    <a:lstStyle/>
                    <a:p>
                      <a:pPr marL="0" marR="0" algn="ctr">
                        <a:lnSpc>
                          <a:spcPct val="100000"/>
                        </a:lnSpc>
                        <a:spcBef>
                          <a:spcPts val="0"/>
                        </a:spcBef>
                        <a:spcAft>
                          <a:spcPts val="0"/>
                        </a:spcAft>
                      </a:pPr>
                      <a:r>
                        <a:rPr lang="en-US" sz="1400" dirty="0">
                          <a:solidFill>
                            <a:schemeClr val="bg1"/>
                          </a:solidFill>
                          <a:effectLst/>
                          <a:latin typeface="Calibri" panose="020F0502020204030204" pitchFamily="34" charset="0"/>
                          <a:ea typeface="SimSun" panose="02010600030101010101" pitchFamily="2" charset="-122"/>
                          <a:cs typeface="Calibri" panose="020F0502020204030204" pitchFamily="34" charset="0"/>
                        </a:rPr>
                        <a:t>0</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solidFill>
                  </a:tcPr>
                </a:tc>
                <a:tc>
                  <a:txBody>
                    <a:bodyPr/>
                    <a:lstStyle/>
                    <a:p>
                      <a:pPr marL="0" marR="0" algn="ctr">
                        <a:lnSpc>
                          <a:spcPct val="100000"/>
                        </a:lnSpc>
                        <a:spcBef>
                          <a:spcPts val="0"/>
                        </a:spcBef>
                        <a:spcAft>
                          <a:spcPts val="0"/>
                        </a:spcAft>
                      </a:pPr>
                      <a:r>
                        <a:rPr lang="en-US" sz="1400" dirty="0">
                          <a:solidFill>
                            <a:schemeClr val="bg1"/>
                          </a:solidFill>
                          <a:effectLst/>
                          <a:latin typeface="Calibri" panose="020F0502020204030204" pitchFamily="34" charset="0"/>
                          <a:ea typeface="SimSun" panose="02010600030101010101" pitchFamily="2" charset="-122"/>
                          <a:cs typeface="Calibri" panose="020F0502020204030204" pitchFamily="34" charset="0"/>
                        </a:rPr>
                        <a:t>3 (6)</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solidFill>
                  </a:tcPr>
                </a:tc>
                <a:tc>
                  <a:txBody>
                    <a:bodyPr/>
                    <a:lstStyle/>
                    <a:p>
                      <a:pPr marL="0" marR="0" algn="ctr">
                        <a:lnSpc>
                          <a:spcPct val="100000"/>
                        </a:lnSpc>
                        <a:spcBef>
                          <a:spcPts val="0"/>
                        </a:spcBef>
                        <a:spcAft>
                          <a:spcPts val="0"/>
                        </a:spcAft>
                      </a:pPr>
                      <a:r>
                        <a:rPr lang="en-US" sz="1400" dirty="0">
                          <a:solidFill>
                            <a:schemeClr val="bg1"/>
                          </a:solidFill>
                          <a:effectLst/>
                          <a:latin typeface="Calibri" panose="020F0502020204030204" pitchFamily="34" charset="0"/>
                          <a:ea typeface="SimSun" panose="02010600030101010101" pitchFamily="2" charset="-122"/>
                          <a:cs typeface="Calibri" panose="020F0502020204030204" pitchFamily="34" charset="0"/>
                        </a:rPr>
                        <a:t>0</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solidFill>
                  </a:tcPr>
                </a:tc>
                <a:extLst>
                  <a:ext uri="{0D108BD9-81ED-4DB2-BD59-A6C34878D82A}">
                    <a16:rowId xmlns:a16="http://schemas.microsoft.com/office/drawing/2014/main" val="1554576935"/>
                  </a:ext>
                </a:extLst>
              </a:tr>
              <a:tr h="225657">
                <a:tc>
                  <a:txBody>
                    <a:bodyPr/>
                    <a:lstStyle/>
                    <a:p>
                      <a:pPr marL="285750" marR="0" indent="-285750">
                        <a:lnSpc>
                          <a:spcPct val="100000"/>
                        </a:lnSpc>
                        <a:spcBef>
                          <a:spcPts val="0"/>
                        </a:spcBef>
                        <a:spcAft>
                          <a:spcPts val="0"/>
                        </a:spcAft>
                        <a:buFont typeface="Wingdings" panose="05000000000000000000" pitchFamily="2" charset="2"/>
                        <a:buChar char="§"/>
                      </a:pPr>
                      <a:r>
                        <a:rPr lang="en-US" sz="1400" dirty="0">
                          <a:solidFill>
                            <a:schemeClr val="bg1"/>
                          </a:solidFill>
                          <a:effectLst/>
                          <a:latin typeface="Calibri" panose="020F0502020204030204" pitchFamily="34" charset="0"/>
                          <a:ea typeface="SimSun" panose="02010600030101010101" pitchFamily="2" charset="-122"/>
                          <a:cs typeface="Calibri" panose="020F0502020204030204" pitchFamily="34" charset="0"/>
                        </a:rPr>
                        <a:t>Adrenal insufficiency</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algn="ctr">
                        <a:lnSpc>
                          <a:spcPct val="100000"/>
                        </a:lnSpc>
                        <a:spcBef>
                          <a:spcPts val="0"/>
                        </a:spcBef>
                        <a:spcAft>
                          <a:spcPts val="0"/>
                        </a:spcAft>
                      </a:pPr>
                      <a:r>
                        <a:rPr lang="en-US" sz="1400" dirty="0">
                          <a:solidFill>
                            <a:schemeClr val="bg1"/>
                          </a:solidFill>
                          <a:effectLst/>
                          <a:latin typeface="Calibri" panose="020F0502020204030204" pitchFamily="34" charset="0"/>
                          <a:ea typeface="SimSun" panose="02010600030101010101" pitchFamily="2" charset="-122"/>
                          <a:cs typeface="Calibri" panose="020F0502020204030204" pitchFamily="34" charset="0"/>
                        </a:rPr>
                        <a:t>7 (14)</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algn="ctr">
                        <a:lnSpc>
                          <a:spcPct val="100000"/>
                        </a:lnSpc>
                        <a:spcBef>
                          <a:spcPts val="0"/>
                        </a:spcBef>
                        <a:spcAft>
                          <a:spcPts val="0"/>
                        </a:spcAft>
                      </a:pPr>
                      <a:r>
                        <a:rPr lang="en-US" sz="1400" dirty="0">
                          <a:solidFill>
                            <a:schemeClr val="bg1"/>
                          </a:solidFill>
                          <a:effectLst/>
                          <a:latin typeface="Calibri" panose="020F0502020204030204" pitchFamily="34" charset="0"/>
                          <a:ea typeface="SimSun" panose="02010600030101010101" pitchFamily="2" charset="-122"/>
                          <a:cs typeface="Calibri" panose="020F0502020204030204" pitchFamily="34" charset="0"/>
                        </a:rPr>
                        <a:t>1 (2)</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algn="ctr">
                        <a:lnSpc>
                          <a:spcPct val="100000"/>
                        </a:lnSpc>
                        <a:spcBef>
                          <a:spcPts val="0"/>
                        </a:spcBef>
                        <a:spcAft>
                          <a:spcPts val="0"/>
                        </a:spcAft>
                      </a:pPr>
                      <a:r>
                        <a:rPr lang="en-US" sz="1400" dirty="0">
                          <a:solidFill>
                            <a:schemeClr val="bg1"/>
                          </a:solidFill>
                          <a:effectLst/>
                          <a:latin typeface="Calibri" panose="020F0502020204030204" pitchFamily="34" charset="0"/>
                          <a:ea typeface="SimSun" panose="02010600030101010101" pitchFamily="2" charset="-122"/>
                          <a:cs typeface="Calibri" panose="020F0502020204030204" pitchFamily="34" charset="0"/>
                        </a:rPr>
                        <a:t>3 (6)</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algn="ctr">
                        <a:lnSpc>
                          <a:spcPct val="100000"/>
                        </a:lnSpc>
                        <a:spcBef>
                          <a:spcPts val="0"/>
                        </a:spcBef>
                        <a:spcAft>
                          <a:spcPts val="0"/>
                        </a:spcAft>
                      </a:pPr>
                      <a:r>
                        <a:rPr lang="en-US" sz="1400" dirty="0">
                          <a:solidFill>
                            <a:schemeClr val="bg1"/>
                          </a:solidFill>
                          <a:effectLst/>
                          <a:latin typeface="Calibri" panose="020F0502020204030204" pitchFamily="34" charset="0"/>
                          <a:ea typeface="SimSun" panose="02010600030101010101" pitchFamily="2" charset="-122"/>
                          <a:cs typeface="Calibri" panose="020F0502020204030204" pitchFamily="34" charset="0"/>
                        </a:rPr>
                        <a:t>0</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algn="ctr">
                        <a:lnSpc>
                          <a:spcPct val="100000"/>
                        </a:lnSpc>
                        <a:spcBef>
                          <a:spcPts val="0"/>
                        </a:spcBef>
                        <a:spcAft>
                          <a:spcPts val="0"/>
                        </a:spcAft>
                      </a:pPr>
                      <a:r>
                        <a:rPr lang="en-US" sz="1400" dirty="0">
                          <a:solidFill>
                            <a:schemeClr val="bg1"/>
                          </a:solidFill>
                          <a:effectLst/>
                          <a:latin typeface="Calibri" panose="020F0502020204030204" pitchFamily="34" charset="0"/>
                          <a:ea typeface="SimSun" panose="02010600030101010101" pitchFamily="2" charset="-122"/>
                          <a:cs typeface="Calibri" panose="020F0502020204030204" pitchFamily="34" charset="0"/>
                        </a:rPr>
                        <a:t>2 (4)</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algn="ctr">
                        <a:lnSpc>
                          <a:spcPct val="100000"/>
                        </a:lnSpc>
                        <a:spcBef>
                          <a:spcPts val="0"/>
                        </a:spcBef>
                        <a:spcAft>
                          <a:spcPts val="0"/>
                        </a:spcAft>
                      </a:pPr>
                      <a:r>
                        <a:rPr lang="en-US" sz="1400" dirty="0">
                          <a:solidFill>
                            <a:schemeClr val="bg1"/>
                          </a:solidFill>
                          <a:effectLst/>
                          <a:latin typeface="Calibri" panose="020F0502020204030204" pitchFamily="34" charset="0"/>
                          <a:ea typeface="SimSun" panose="02010600030101010101" pitchFamily="2" charset="-122"/>
                          <a:cs typeface="Calibri" panose="020F0502020204030204" pitchFamily="34" charset="0"/>
                        </a:rPr>
                        <a:t>0</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extLst>
                  <a:ext uri="{0D108BD9-81ED-4DB2-BD59-A6C34878D82A}">
                    <a16:rowId xmlns:a16="http://schemas.microsoft.com/office/drawing/2014/main" val="3918660393"/>
                  </a:ext>
                </a:extLst>
              </a:tr>
            </a:tbl>
          </a:graphicData>
        </a:graphic>
      </p:graphicFrame>
    </p:spTree>
    <p:extLst>
      <p:ext uri="{BB962C8B-B14F-4D97-AF65-F5344CB8AC3E}">
        <p14:creationId xmlns:p14="http://schemas.microsoft.com/office/powerpoint/2010/main" val="23116834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a:extLst>
              <a:ext uri="{FF2B5EF4-FFF2-40B4-BE49-F238E27FC236}">
                <a16:creationId xmlns:a16="http://schemas.microsoft.com/office/drawing/2014/main" id="{658DFBB6-CC88-48B6-9C93-D0B82C392AEF}"/>
              </a:ext>
            </a:extLst>
          </p:cNvPr>
          <p:cNvSpPr>
            <a:spLocks noGrp="1" noChangeArrowheads="1"/>
          </p:cNvSpPr>
          <p:nvPr>
            <p:ph type="title"/>
          </p:nvPr>
        </p:nvSpPr>
        <p:spPr/>
        <p:txBody>
          <a:bodyPr/>
          <a:lstStyle/>
          <a:p>
            <a:pPr eaLnBrk="1" hangingPunct="1"/>
            <a:r>
              <a:rPr lang="en-US" altLang="en-US" dirty="0"/>
              <a:t>Faculty</a:t>
            </a:r>
          </a:p>
        </p:txBody>
      </p:sp>
      <p:sp>
        <p:nvSpPr>
          <p:cNvPr id="38915" name="Rectangle 3">
            <a:extLst>
              <a:ext uri="{FF2B5EF4-FFF2-40B4-BE49-F238E27FC236}">
                <a16:creationId xmlns:a16="http://schemas.microsoft.com/office/drawing/2014/main" id="{EA720D22-EB1C-493A-8B56-A0FAB8B53180}"/>
              </a:ext>
            </a:extLst>
          </p:cNvPr>
          <p:cNvSpPr>
            <a:spLocks noGrp="1" noChangeArrowheads="1"/>
          </p:cNvSpPr>
          <p:nvPr>
            <p:ph idx="1"/>
          </p:nvPr>
        </p:nvSpPr>
        <p:spPr/>
        <p:txBody>
          <a:bodyPr/>
          <a:lstStyle/>
          <a:p>
            <a:pPr marL="0" marR="0" lvl="0" indent="0" algn="l" defTabSz="914400" rtl="0" eaLnBrk="1" fontAlgn="base" latinLnBrk="0" hangingPunct="1">
              <a:lnSpc>
                <a:spcPct val="90000"/>
              </a:lnSpc>
              <a:spcBef>
                <a:spcPts val="0"/>
              </a:spcBef>
              <a:spcAft>
                <a:spcPts val="0"/>
              </a:spcAft>
              <a:buClr>
                <a:srgbClr val="000000"/>
              </a:buClr>
              <a:buSzTx/>
              <a:buFont typeface="Wingdings" panose="05000000000000000000" pitchFamily="2" charset="2"/>
              <a:buNone/>
              <a:tabLst/>
              <a:defRPr/>
            </a:pPr>
            <a:r>
              <a:rPr kumimoji="0" lang="en-US" b="1" i="0" u="none" strike="noStrike" kern="0" cap="none" spc="0" normalizeH="0" baseline="0" noProof="0" dirty="0">
                <a:ln>
                  <a:noFill/>
                </a:ln>
                <a:solidFill>
                  <a:schemeClr val="accent3"/>
                </a:solidFill>
                <a:effectLst/>
                <a:uLnTx/>
                <a:uFillTx/>
                <a:latin typeface="Calibri" panose="020F0502020204030204" pitchFamily="34" charset="0"/>
                <a:ea typeface="+mn-ea"/>
                <a:cs typeface="+mn-cs"/>
              </a:rPr>
              <a:t>Stacey Stein, MD</a:t>
            </a:r>
            <a:br>
              <a:rPr kumimoji="0" lang="en-US" altLang="en-US" b="1" i="0" u="none" strike="noStrike" kern="0" cap="none" spc="0" normalizeH="0" baseline="0" noProof="0" dirty="0">
                <a:ln>
                  <a:noFill/>
                </a:ln>
                <a:effectLst/>
                <a:uLnTx/>
                <a:uFillTx/>
                <a:latin typeface="Calibri" panose="020F0502020204030204" pitchFamily="34" charset="0"/>
                <a:ea typeface="+mn-ea"/>
                <a:cs typeface="+mn-cs"/>
              </a:rPr>
            </a:br>
            <a:r>
              <a:rPr kumimoji="0" lang="en-US" sz="2800" b="0" i="1" u="none" strike="noStrike" kern="0" cap="none" spc="0" normalizeH="0" baseline="0" noProof="0" dirty="0">
                <a:ln>
                  <a:noFill/>
                </a:ln>
                <a:effectLst/>
                <a:uLnTx/>
                <a:uFillTx/>
              </a:rPr>
              <a:t>Associate Professor of Medicine </a:t>
            </a:r>
          </a:p>
          <a:p>
            <a:pPr marL="0" marR="0" lvl="0" indent="0" algn="l" defTabSz="914400" rtl="0" eaLnBrk="1" fontAlgn="base" latinLnBrk="0" hangingPunct="1">
              <a:lnSpc>
                <a:spcPct val="90000"/>
              </a:lnSpc>
              <a:spcBef>
                <a:spcPts val="0"/>
              </a:spcBef>
              <a:spcAft>
                <a:spcPts val="0"/>
              </a:spcAft>
              <a:buClr>
                <a:srgbClr val="000000"/>
              </a:buClr>
              <a:buSzTx/>
              <a:buFont typeface="Wingdings" panose="05000000000000000000" pitchFamily="2" charset="2"/>
              <a:buNone/>
              <a:tabLst/>
              <a:defRPr/>
            </a:pPr>
            <a:r>
              <a:rPr kumimoji="0" lang="en-US" sz="2800" b="0" i="0" u="none" strike="noStrike" kern="0" cap="none" spc="0" normalizeH="0" baseline="0" noProof="0" dirty="0">
                <a:ln>
                  <a:noFill/>
                </a:ln>
                <a:effectLst/>
                <a:uLnTx/>
                <a:uFillTx/>
              </a:rPr>
              <a:t>Division of Medical Oncology</a:t>
            </a:r>
          </a:p>
          <a:p>
            <a:pPr marL="0" marR="0" lvl="0" indent="0" algn="l" defTabSz="914400" rtl="0" eaLnBrk="1" fontAlgn="base" latinLnBrk="0" hangingPunct="1">
              <a:lnSpc>
                <a:spcPct val="90000"/>
              </a:lnSpc>
              <a:spcBef>
                <a:spcPts val="0"/>
              </a:spcBef>
              <a:spcAft>
                <a:spcPts val="0"/>
              </a:spcAft>
              <a:buClr>
                <a:srgbClr val="000000"/>
              </a:buClr>
              <a:buSzTx/>
              <a:buFont typeface="Wingdings" panose="05000000000000000000" pitchFamily="2" charset="2"/>
              <a:buNone/>
              <a:tabLst/>
              <a:defRPr/>
            </a:pPr>
            <a:r>
              <a:rPr kumimoji="0" lang="en-US" sz="2800" b="0" u="none" strike="noStrike" kern="0" cap="none" spc="0" normalizeH="0" baseline="0" noProof="0" dirty="0">
                <a:ln>
                  <a:noFill/>
                </a:ln>
                <a:effectLst/>
                <a:uLnTx/>
                <a:uFillTx/>
              </a:rPr>
              <a:t>Yale University</a:t>
            </a:r>
          </a:p>
          <a:p>
            <a:pPr marL="0" marR="0" lvl="0" indent="0" algn="l" defTabSz="914400" rtl="0" eaLnBrk="1" fontAlgn="base" latinLnBrk="0" hangingPunct="1">
              <a:lnSpc>
                <a:spcPct val="90000"/>
              </a:lnSpc>
              <a:spcBef>
                <a:spcPts val="0"/>
              </a:spcBef>
              <a:spcAft>
                <a:spcPts val="0"/>
              </a:spcAft>
              <a:buClr>
                <a:srgbClr val="000000"/>
              </a:buClr>
              <a:buSzTx/>
              <a:buFont typeface="Wingdings" panose="05000000000000000000" pitchFamily="2" charset="2"/>
              <a:buNone/>
              <a:tabLst/>
              <a:defRPr/>
            </a:pPr>
            <a:r>
              <a:rPr lang="en-US" i="1" dirty="0"/>
              <a:t>Medical Oncologist</a:t>
            </a:r>
          </a:p>
          <a:p>
            <a:pPr marL="0" marR="0" lvl="0" indent="0" algn="l" defTabSz="914400" rtl="0" eaLnBrk="1" fontAlgn="base" latinLnBrk="0" hangingPunct="1">
              <a:lnSpc>
                <a:spcPct val="90000"/>
              </a:lnSpc>
              <a:spcBef>
                <a:spcPts val="0"/>
              </a:spcBef>
              <a:spcAft>
                <a:spcPts val="0"/>
              </a:spcAft>
              <a:buClr>
                <a:srgbClr val="000000"/>
              </a:buClr>
              <a:buSzTx/>
              <a:buFont typeface="Wingdings" panose="05000000000000000000" pitchFamily="2" charset="2"/>
              <a:buNone/>
              <a:tabLst/>
              <a:defRPr/>
            </a:pPr>
            <a:r>
              <a:rPr lang="en-US" dirty="0"/>
              <a:t>GI Oncology</a:t>
            </a:r>
          </a:p>
          <a:p>
            <a:pPr marL="0" marR="0" lvl="0" indent="0" algn="l" defTabSz="914400" rtl="0" eaLnBrk="1" fontAlgn="base" latinLnBrk="0" hangingPunct="1">
              <a:lnSpc>
                <a:spcPct val="90000"/>
              </a:lnSpc>
              <a:spcBef>
                <a:spcPts val="0"/>
              </a:spcBef>
              <a:spcAft>
                <a:spcPts val="0"/>
              </a:spcAft>
              <a:buClr>
                <a:srgbClr val="000000"/>
              </a:buClr>
              <a:buSzTx/>
              <a:buFont typeface="Wingdings" panose="05000000000000000000" pitchFamily="2" charset="2"/>
              <a:buNone/>
              <a:tabLst/>
              <a:defRPr/>
            </a:pPr>
            <a:r>
              <a:rPr kumimoji="0" lang="en-US" sz="2800" b="0" u="none" strike="noStrike" kern="0" cap="none" spc="0" normalizeH="0" baseline="0" noProof="0" dirty="0">
                <a:ln>
                  <a:noFill/>
                </a:ln>
                <a:effectLst/>
                <a:uLnTx/>
                <a:uFillTx/>
              </a:rPr>
              <a:t>Yale Cancer Center</a:t>
            </a:r>
          </a:p>
          <a:p>
            <a:pPr marL="0" marR="0" lvl="0" indent="0" algn="l" defTabSz="914400" rtl="0" eaLnBrk="1" fontAlgn="base" latinLnBrk="0" hangingPunct="1">
              <a:lnSpc>
                <a:spcPct val="90000"/>
              </a:lnSpc>
              <a:spcBef>
                <a:spcPts val="0"/>
              </a:spcBef>
              <a:spcAft>
                <a:spcPts val="0"/>
              </a:spcAft>
              <a:buClr>
                <a:srgbClr val="000000"/>
              </a:buClr>
              <a:buSzTx/>
              <a:buFont typeface="Wingdings" panose="05000000000000000000" pitchFamily="2" charset="2"/>
              <a:buNone/>
              <a:tabLst/>
              <a:defRPr/>
            </a:pPr>
            <a:r>
              <a:rPr kumimoji="0" lang="en-US" sz="2800" b="0" i="0" u="none" strike="noStrike" kern="0" cap="none" spc="0" normalizeH="0" baseline="0" noProof="0" dirty="0">
                <a:ln>
                  <a:noFill/>
                </a:ln>
                <a:effectLst/>
                <a:uLnTx/>
                <a:uFillTx/>
              </a:rPr>
              <a:t>New Haven, Connecticut</a:t>
            </a:r>
            <a:endParaRPr kumimoji="0" lang="en-US" sz="3200" b="0" i="0" u="none" strike="noStrike" kern="0" cap="none" spc="0" normalizeH="0" baseline="0" noProof="0" dirty="0">
              <a:ln>
                <a:noFill/>
              </a:ln>
              <a:effectLst/>
              <a:uLnTx/>
              <a:uFillTx/>
            </a:endParaRPr>
          </a:p>
          <a:p>
            <a:pPr marL="0" indent="0">
              <a:buClr>
                <a:srgbClr val="000000"/>
              </a:buClr>
              <a:buNone/>
              <a:defRPr/>
            </a:pPr>
            <a:endParaRPr lang="en-US" sz="2800" b="1" dirty="0">
              <a:solidFill>
                <a:srgbClr val="E1471D"/>
              </a:solidFill>
            </a:endParaRPr>
          </a:p>
          <a:p>
            <a:pPr marL="0" indent="0">
              <a:buClr>
                <a:srgbClr val="000000"/>
              </a:buClr>
              <a:buNone/>
              <a:defRPr/>
            </a:pPr>
            <a:r>
              <a:rPr lang="en-US" sz="2800" b="1" dirty="0">
                <a:solidFill>
                  <a:srgbClr val="E1471D"/>
                </a:solidFill>
              </a:rPr>
              <a:t>Stacey Stein, MD: </a:t>
            </a:r>
            <a:r>
              <a:rPr lang="en-US" sz="2800" i="1" dirty="0"/>
              <a:t>consultant/advisor/speaker</a:t>
            </a:r>
            <a:r>
              <a:rPr lang="en-US" sz="2800" dirty="0"/>
              <a:t>: AstraZeneca, Eisai, </a:t>
            </a:r>
            <a:r>
              <a:rPr lang="en-US" sz="2800" dirty="0" err="1"/>
              <a:t>Exelixis</a:t>
            </a:r>
            <a:r>
              <a:rPr lang="en-US" sz="2800" dirty="0"/>
              <a:t>, Genentech, Imvax, Ipsen, Merck, QED.</a:t>
            </a:r>
          </a:p>
          <a:p>
            <a:pPr marL="0" marR="0" lvl="0" indent="0" algn="l" defTabSz="914400" rtl="0" eaLnBrk="1" fontAlgn="base" latinLnBrk="0" hangingPunct="1">
              <a:lnSpc>
                <a:spcPct val="90000"/>
              </a:lnSpc>
              <a:spcBef>
                <a:spcPts val="1000"/>
              </a:spcBef>
              <a:spcAft>
                <a:spcPts val="700"/>
              </a:spcAft>
              <a:buClr>
                <a:srgbClr val="000000"/>
              </a:buClr>
              <a:buSzTx/>
              <a:buFont typeface="Wingdings" panose="05000000000000000000" pitchFamily="2" charset="2"/>
              <a:buNone/>
              <a:tabLst/>
              <a:defRPr/>
            </a:pPr>
            <a:endParaRPr kumimoji="0" lang="en-US" sz="2800" b="0" i="0" u="none" strike="noStrike" kern="0" cap="none" spc="0" normalizeH="0" baseline="0" noProof="0" dirty="0">
              <a:ln>
                <a:noFill/>
              </a:ln>
              <a:solidFill>
                <a:srgbClr val="000000"/>
              </a:solidFill>
              <a:effectLst/>
              <a:uLnTx/>
              <a:uFillTx/>
            </a:endParaRPr>
          </a:p>
          <a:p>
            <a:pPr marL="0" indent="0">
              <a:buClr>
                <a:schemeClr val="accent6"/>
              </a:buClr>
              <a:buNone/>
              <a:defRPr/>
            </a:pPr>
            <a:endParaRPr lang="en-US" altLang="en-US" dirty="0"/>
          </a:p>
        </p:txBody>
      </p:sp>
      <p:sp>
        <p:nvSpPr>
          <p:cNvPr id="5" name="TextBox 4">
            <a:extLst>
              <a:ext uri="{FF2B5EF4-FFF2-40B4-BE49-F238E27FC236}">
                <a16:creationId xmlns:a16="http://schemas.microsoft.com/office/drawing/2014/main" id="{E0F3F3E0-1756-47B7-8692-BB0BF7644482}"/>
              </a:ext>
            </a:extLst>
          </p:cNvPr>
          <p:cNvSpPr txBox="1"/>
          <p:nvPr/>
        </p:nvSpPr>
        <p:spPr bwMode="auto">
          <a:xfrm>
            <a:off x="3051928" y="3246690"/>
            <a:ext cx="610385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1" i="0" u="none" strike="noStrike" kern="120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73696968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9AF1BF-EF7D-4EC5-BF80-46E81DF1DD19}"/>
              </a:ext>
            </a:extLst>
          </p:cNvPr>
          <p:cNvSpPr>
            <a:spLocks noGrp="1"/>
          </p:cNvSpPr>
          <p:nvPr>
            <p:ph type="title"/>
          </p:nvPr>
        </p:nvSpPr>
        <p:spPr/>
        <p:txBody>
          <a:bodyPr/>
          <a:lstStyle/>
          <a:p>
            <a:r>
              <a:rPr lang="en-US" altLang="en-US" dirty="0"/>
              <a:t>KEYNOTE-240: Pembrolizumab for Patients With Previously Treated HCC </a:t>
            </a:r>
            <a:endParaRPr lang="en-US" dirty="0"/>
          </a:p>
        </p:txBody>
      </p:sp>
      <p:sp>
        <p:nvSpPr>
          <p:cNvPr id="3" name="Content Placeholder 2">
            <a:extLst>
              <a:ext uri="{FF2B5EF4-FFF2-40B4-BE49-F238E27FC236}">
                <a16:creationId xmlns:a16="http://schemas.microsoft.com/office/drawing/2014/main" id="{16BE7720-B812-480A-9C12-1B94190C06DC}"/>
              </a:ext>
            </a:extLst>
          </p:cNvPr>
          <p:cNvSpPr>
            <a:spLocks noGrp="1"/>
          </p:cNvSpPr>
          <p:nvPr>
            <p:ph idx="1"/>
          </p:nvPr>
        </p:nvSpPr>
        <p:spPr/>
        <p:txBody>
          <a:bodyPr/>
          <a:lstStyle/>
          <a:p>
            <a:r>
              <a:rPr lang="en-US" sz="2200" dirty="0"/>
              <a:t>Randomized, double-blind phase III trial</a:t>
            </a:r>
          </a:p>
          <a:p>
            <a:pPr lvl="1"/>
            <a:r>
              <a:rPr lang="en-US" sz="2000" dirty="0">
                <a:cs typeface="Calibri" panose="020F0502020204030204" pitchFamily="34" charset="0"/>
              </a:rPr>
              <a:t>KEYNOTE-224: open-label, single-arm phase II trial showed potential efficacy of pembrolizumab for patients with advanced HCC and previous sorafenib</a:t>
            </a:r>
            <a:r>
              <a:rPr lang="en-US" sz="2000" dirty="0"/>
              <a:t> (ORR: 17%)</a:t>
            </a:r>
            <a:endParaRPr lang="en-US" sz="2000" baseline="30000" dirty="0"/>
          </a:p>
          <a:p>
            <a:endParaRPr lang="en-US" sz="2200" dirty="0"/>
          </a:p>
        </p:txBody>
      </p:sp>
      <p:sp>
        <p:nvSpPr>
          <p:cNvPr id="4" name="Text Box 15">
            <a:extLst>
              <a:ext uri="{FF2B5EF4-FFF2-40B4-BE49-F238E27FC236}">
                <a16:creationId xmlns:a16="http://schemas.microsoft.com/office/drawing/2014/main" id="{9A6FA1F6-2CDF-4891-85E6-D1B56B1A60D9}"/>
              </a:ext>
            </a:extLst>
          </p:cNvPr>
          <p:cNvSpPr txBox="1">
            <a:spLocks noChangeArrowheads="1"/>
          </p:cNvSpPr>
          <p:nvPr/>
        </p:nvSpPr>
        <p:spPr bwMode="auto">
          <a:xfrm>
            <a:off x="412751" y="6388915"/>
            <a:ext cx="7853362" cy="276999"/>
          </a:xfrm>
          <a:prstGeom prst="rect">
            <a:avLst/>
          </a:prstGeom>
          <a:noFill/>
          <a:ln>
            <a:noFill/>
          </a:ln>
        </p:spPr>
        <p:txBody>
          <a:bodyPr anchor="b">
            <a:spAutoFit/>
          </a:bodyPr>
          <a:lstStyle>
            <a:lvl1pPr>
              <a:defRPr b="1">
                <a:solidFill>
                  <a:schemeClr val="tx1"/>
                </a:solidFill>
                <a:latin typeface="Arial" charset="0"/>
              </a:defRPr>
            </a:lvl1pPr>
            <a:lvl2pPr marL="742950" indent="-285750">
              <a:defRPr b="1">
                <a:solidFill>
                  <a:schemeClr val="tx1"/>
                </a:solidFill>
                <a:latin typeface="Arial" charset="0"/>
              </a:defRPr>
            </a:lvl2pPr>
            <a:lvl3pPr marL="1143000" indent="-228600">
              <a:defRPr b="1">
                <a:solidFill>
                  <a:schemeClr val="tx1"/>
                </a:solidFill>
                <a:latin typeface="Arial" charset="0"/>
              </a:defRPr>
            </a:lvl3pPr>
            <a:lvl4pPr marL="1600200" indent="-228600">
              <a:defRPr b="1">
                <a:solidFill>
                  <a:schemeClr val="tx1"/>
                </a:solidFill>
                <a:latin typeface="Arial" charset="0"/>
              </a:defRPr>
            </a:lvl4pPr>
            <a:lvl5pPr marL="2057400" indent="-22860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200" b="0" i="0" u="none" strike="noStrike" kern="1200" cap="none" spc="-10" normalizeH="0" baseline="0" noProof="0" dirty="0">
                <a:ln>
                  <a:noFill/>
                </a:ln>
                <a:solidFill>
                  <a:srgbClr val="455560"/>
                </a:solidFill>
                <a:effectLst/>
                <a:uLnTx/>
                <a:uFillTx/>
                <a:latin typeface="Calibri" panose="020F0502020204030204" pitchFamily="34" charset="0"/>
                <a:ea typeface="MS PGothic" pitchFamily="34" charset="-128"/>
                <a:cs typeface="Arial" panose="020B0604020202020204" pitchFamily="34" charset="0"/>
              </a:rPr>
              <a:t>Finn. JCO. 2020;38:193. Zhu. Lancet Oncol. 2018;19:940.</a:t>
            </a:r>
          </a:p>
        </p:txBody>
      </p:sp>
      <p:sp>
        <p:nvSpPr>
          <p:cNvPr id="9" name="Text Box 45">
            <a:extLst>
              <a:ext uri="{FF2B5EF4-FFF2-40B4-BE49-F238E27FC236}">
                <a16:creationId xmlns:a16="http://schemas.microsoft.com/office/drawing/2014/main" id="{5111A248-57CA-4100-87BB-11546A94F3ED}"/>
              </a:ext>
            </a:extLst>
          </p:cNvPr>
          <p:cNvSpPr txBox="1">
            <a:spLocks noChangeArrowheads="1"/>
          </p:cNvSpPr>
          <p:nvPr/>
        </p:nvSpPr>
        <p:spPr bwMode="auto">
          <a:xfrm>
            <a:off x="744279" y="2936356"/>
            <a:ext cx="4657456" cy="16312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altLang="en-US" sz="2000" b="0" i="0" u="none" strike="noStrike" kern="1200" cap="none" spc="0" normalizeH="0" baseline="0" noProof="0" dirty="0">
                <a:ln>
                  <a:noFill/>
                </a:ln>
                <a:solidFill>
                  <a:srgbClr val="000000"/>
                </a:solidFill>
                <a:effectLst/>
                <a:uLnTx/>
                <a:uFillTx/>
                <a:latin typeface="Calibri" panose="020F0502020204030204" pitchFamily="34" charset="0"/>
                <a:ea typeface="MS PGothic" pitchFamily="34" charset="-128"/>
                <a:cs typeface="Arial" panose="020B0604020202020204" pitchFamily="34" charset="0"/>
              </a:rPr>
              <a:t>Patients </a:t>
            </a:r>
            <a:r>
              <a:rPr kumimoji="0" lang="en-US" altLang="en-US" sz="2000" b="0" i="0" u="none" strike="noStrike" kern="1200" cap="none" spc="0" normalizeH="0" baseline="0" noProof="0" dirty="0">
                <a:ln>
                  <a:noFill/>
                </a:ln>
                <a:solidFill>
                  <a:srgbClr val="000000"/>
                </a:solidFill>
                <a:effectLst/>
                <a:uLnTx/>
                <a:uFillTx/>
                <a:latin typeface="Calibri" panose="020F0502020204030204" pitchFamily="34" charset="0"/>
                <a:ea typeface="MS PGothic" pitchFamily="34" charset="-128"/>
                <a:cs typeface="Arial" panose="020B0604020202020204" pitchFamily="34" charset="0"/>
              </a:rPr>
              <a:t>with advanced HCC with intolerance to or PD on or after sorafenib</a:t>
            </a:r>
            <a:r>
              <a:rPr kumimoji="0" lang="en-GB" altLang="en-US" sz="2000" b="0" i="0" u="none" strike="noStrike" kern="1200" cap="none" spc="0" normalizeH="0" baseline="0" noProof="0" dirty="0">
                <a:ln>
                  <a:noFill/>
                </a:ln>
                <a:solidFill>
                  <a:srgbClr val="000000"/>
                </a:solidFill>
                <a:effectLst/>
                <a:uLnTx/>
                <a:uFillTx/>
                <a:latin typeface="Calibri" panose="020F0502020204030204" pitchFamily="34" charset="0"/>
                <a:ea typeface="MS PGothic" pitchFamily="34" charset="-128"/>
                <a:cs typeface="Arial" panose="020B0604020202020204" pitchFamily="34" charset="0"/>
              </a:rPr>
              <a:t>; Child-Pugh A; BCLC stage B/C; ECOG PS ≤1; no invasion of main portal vein</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altLang="en-US" sz="2000" b="0" i="0" u="none" strike="noStrike" kern="1200" cap="none" spc="0" normalizeH="0" baseline="0" noProof="0" dirty="0">
                <a:ln>
                  <a:noFill/>
                </a:ln>
                <a:solidFill>
                  <a:srgbClr val="000000"/>
                </a:solidFill>
                <a:effectLst/>
                <a:uLnTx/>
                <a:uFillTx/>
                <a:latin typeface="Calibri" panose="020F0502020204030204" pitchFamily="34" charset="0"/>
                <a:ea typeface="MS PGothic" pitchFamily="34" charset="-128"/>
                <a:cs typeface="Arial" panose="020B0604020202020204" pitchFamily="34" charset="0"/>
              </a:rPr>
              <a:t>(N = 413)</a:t>
            </a:r>
            <a:endParaRPr kumimoji="0" lang="en-US" altLang="en-US" sz="2000" b="0" i="0" u="none" strike="noStrike" kern="1200" cap="none" spc="0" normalizeH="0" baseline="0" noProof="0" dirty="0">
              <a:ln>
                <a:noFill/>
              </a:ln>
              <a:solidFill>
                <a:srgbClr val="000000"/>
              </a:solidFill>
              <a:effectLst/>
              <a:uLnTx/>
              <a:uFillTx/>
              <a:latin typeface="Calibri" panose="020F0502020204030204" pitchFamily="34" charset="0"/>
              <a:ea typeface="MS PGothic" pitchFamily="34" charset="-128"/>
              <a:cs typeface="Arial" panose="020B0604020202020204" pitchFamily="34" charset="0"/>
            </a:endParaRPr>
          </a:p>
        </p:txBody>
      </p:sp>
      <p:sp>
        <p:nvSpPr>
          <p:cNvPr id="13" name="Rectangle 50">
            <a:extLst>
              <a:ext uri="{FF2B5EF4-FFF2-40B4-BE49-F238E27FC236}">
                <a16:creationId xmlns:a16="http://schemas.microsoft.com/office/drawing/2014/main" id="{BEE64E5A-A85C-4F89-806C-FFAA400C2DA5}"/>
              </a:ext>
            </a:extLst>
          </p:cNvPr>
          <p:cNvSpPr>
            <a:spLocks noChangeArrowheads="1"/>
          </p:cNvSpPr>
          <p:nvPr/>
        </p:nvSpPr>
        <p:spPr bwMode="auto">
          <a:xfrm>
            <a:off x="6252634" y="3736422"/>
            <a:ext cx="4148666" cy="785794"/>
          </a:xfrm>
          <a:prstGeom prst="rect">
            <a:avLst/>
          </a:prstGeom>
          <a:solidFill>
            <a:schemeClr val="accent3"/>
          </a:solidFill>
          <a:ln>
            <a:noFill/>
          </a:ln>
        </p:spPr>
        <p:txBody>
          <a:bodyPr wrap="square" anchor="ctr" anchorCtr="1"/>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2000" b="1" i="0" u="none" strike="noStrike" kern="1200" cap="none" spc="0" normalizeH="0" baseline="0" noProof="0" dirty="0">
                <a:ln>
                  <a:noFill/>
                </a:ln>
                <a:solidFill>
                  <a:srgbClr val="FFFFFF"/>
                </a:solidFill>
                <a:effectLst/>
                <a:uLnTx/>
                <a:uFillTx/>
                <a:latin typeface="Calibri" panose="020F0502020204030204" pitchFamily="34" charset="0"/>
                <a:ea typeface="MS PGothic" pitchFamily="34" charset="-128"/>
                <a:cs typeface="Arial" panose="020B0604020202020204" pitchFamily="34" charset="0"/>
              </a:rPr>
              <a:t>Placebo </a:t>
            </a:r>
            <a:r>
              <a:rPr kumimoji="0" lang="en-US" altLang="en-US" sz="2000" b="0" i="0" u="none" strike="noStrike" kern="1200" cap="none" spc="0" normalizeH="0" baseline="0" noProof="0" dirty="0">
                <a:ln>
                  <a:noFill/>
                </a:ln>
                <a:solidFill>
                  <a:srgbClr val="FFFFFF"/>
                </a:solidFill>
                <a:effectLst/>
                <a:uLnTx/>
                <a:uFillTx/>
                <a:latin typeface="Calibri" panose="020F0502020204030204" pitchFamily="34" charset="0"/>
                <a:ea typeface="MS PGothic" pitchFamily="34" charset="-128"/>
                <a:cs typeface="Arial" panose="020B0604020202020204" pitchFamily="34" charset="0"/>
              </a:rPr>
              <a:t>+ </a:t>
            </a:r>
            <a:r>
              <a:rPr kumimoji="0" lang="en-US" altLang="en-US" sz="2000" b="1" i="0" u="none" strike="noStrike" kern="1200" cap="none" spc="0" normalizeH="0" baseline="0" noProof="0" dirty="0">
                <a:ln>
                  <a:noFill/>
                </a:ln>
                <a:solidFill>
                  <a:srgbClr val="FFFFFF"/>
                </a:solidFill>
                <a:effectLst/>
                <a:uLnTx/>
                <a:uFillTx/>
                <a:latin typeface="Calibri" panose="020F0502020204030204" pitchFamily="34" charset="0"/>
                <a:ea typeface="MS PGothic" pitchFamily="34" charset="-128"/>
                <a:cs typeface="Arial" panose="020B0604020202020204" pitchFamily="34" charset="0"/>
              </a:rPr>
              <a:t>BSC</a:t>
            </a:r>
            <a:r>
              <a:rPr kumimoji="0" lang="en-US" altLang="en-US" sz="2000" b="0" i="0" u="none" strike="noStrike" kern="1200" cap="none" spc="0" normalizeH="0" baseline="0" noProof="0" dirty="0">
                <a:ln>
                  <a:noFill/>
                </a:ln>
                <a:solidFill>
                  <a:srgbClr val="FFFFFF"/>
                </a:solidFill>
                <a:effectLst/>
                <a:uLnTx/>
                <a:uFillTx/>
                <a:latin typeface="Calibri" panose="020F0502020204030204" pitchFamily="34" charset="0"/>
                <a:ea typeface="MS PGothic" pitchFamily="34" charset="-128"/>
                <a:cs typeface="Arial" panose="020B0604020202020204" pitchFamily="34" charset="0"/>
              </a:rPr>
              <a:t> </a:t>
            </a:r>
            <a:br>
              <a:rPr kumimoji="0" lang="en-US" altLang="en-US" sz="2000" b="0" i="0" u="none" strike="noStrike" kern="1200" cap="none" spc="0" normalizeH="0" baseline="0" noProof="0" dirty="0">
                <a:ln>
                  <a:noFill/>
                </a:ln>
                <a:solidFill>
                  <a:srgbClr val="FFFFFF"/>
                </a:solidFill>
                <a:effectLst/>
                <a:uLnTx/>
                <a:uFillTx/>
                <a:latin typeface="Calibri" panose="020F0502020204030204" pitchFamily="34" charset="0"/>
                <a:ea typeface="MS PGothic" pitchFamily="34" charset="-128"/>
                <a:cs typeface="Arial" panose="020B0604020202020204" pitchFamily="34" charset="0"/>
              </a:rPr>
            </a:br>
            <a:r>
              <a:rPr kumimoji="0" lang="en-US" altLang="en-US" sz="2000" b="0" i="0" u="none" strike="noStrike" kern="1200" cap="none" spc="0" normalizeH="0" baseline="0" noProof="0" dirty="0">
                <a:ln>
                  <a:noFill/>
                </a:ln>
                <a:solidFill>
                  <a:srgbClr val="FFFFFF"/>
                </a:solidFill>
                <a:effectLst/>
                <a:uLnTx/>
                <a:uFillTx/>
                <a:latin typeface="Calibri" panose="020F0502020204030204" pitchFamily="34" charset="0"/>
                <a:ea typeface="MS PGothic" pitchFamily="34" charset="-128"/>
                <a:cs typeface="Arial" panose="020B0604020202020204" pitchFamily="34" charset="0"/>
              </a:rPr>
              <a:t>(n = 135)</a:t>
            </a:r>
          </a:p>
        </p:txBody>
      </p:sp>
      <p:sp>
        <p:nvSpPr>
          <p:cNvPr id="16" name="Line 53">
            <a:extLst>
              <a:ext uri="{FF2B5EF4-FFF2-40B4-BE49-F238E27FC236}">
                <a16:creationId xmlns:a16="http://schemas.microsoft.com/office/drawing/2014/main" id="{136E8BF7-BE3B-48F2-B5EB-3C9B48C4A5C8}"/>
              </a:ext>
            </a:extLst>
          </p:cNvPr>
          <p:cNvSpPr>
            <a:spLocks noChangeShapeType="1"/>
          </p:cNvSpPr>
          <p:nvPr/>
        </p:nvSpPr>
        <p:spPr bwMode="auto">
          <a:xfrm>
            <a:off x="5516034" y="3934081"/>
            <a:ext cx="622300" cy="350837"/>
          </a:xfrm>
          <a:prstGeom prst="line">
            <a:avLst/>
          </a:prstGeom>
          <a:noFill/>
          <a:ln w="28575">
            <a:solidFill>
              <a:schemeClr val="bg1"/>
            </a:solidFill>
            <a:round/>
            <a:headEnd/>
            <a:tailEnd type="triangle" w="med" len="med"/>
          </a:ln>
          <a:extLst>
            <a:ext uri="{909E8E84-426E-40DD-AFC4-6F175D3DCCD1}">
              <a14:hiddenFill xmlns:a14="http://schemas.microsoft.com/office/drawing/2010/main">
                <a:noFill/>
              </a14:hiddenFill>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1" i="0" u="none" strike="noStrike" kern="1200" cap="none" spc="0" normalizeH="0" baseline="0" noProof="0" dirty="0">
              <a:ln>
                <a:noFill/>
              </a:ln>
              <a:solidFill>
                <a:srgbClr val="000000"/>
              </a:solidFill>
              <a:effectLst/>
              <a:uLnTx/>
              <a:uFillTx/>
              <a:latin typeface="Calibri" panose="020F0502020204030204" pitchFamily="34" charset="0"/>
              <a:ea typeface="MS PGothic" pitchFamily="34" charset="-128"/>
              <a:cs typeface="Arial" panose="020B0604020202020204" pitchFamily="34" charset="0"/>
            </a:endParaRPr>
          </a:p>
        </p:txBody>
      </p:sp>
      <p:sp>
        <p:nvSpPr>
          <p:cNvPr id="12" name="Rectangle 49">
            <a:extLst>
              <a:ext uri="{FF2B5EF4-FFF2-40B4-BE49-F238E27FC236}">
                <a16:creationId xmlns:a16="http://schemas.microsoft.com/office/drawing/2014/main" id="{1E868E49-799F-4037-A110-CAB0FA45907A}"/>
              </a:ext>
            </a:extLst>
          </p:cNvPr>
          <p:cNvSpPr>
            <a:spLocks noChangeArrowheads="1"/>
          </p:cNvSpPr>
          <p:nvPr/>
        </p:nvSpPr>
        <p:spPr bwMode="auto">
          <a:xfrm>
            <a:off x="6252634" y="2855009"/>
            <a:ext cx="4148666" cy="785794"/>
          </a:xfrm>
          <a:prstGeom prst="rect">
            <a:avLst/>
          </a:prstGeom>
          <a:solidFill>
            <a:schemeClr val="accent1"/>
          </a:solidFill>
          <a:ln>
            <a:noFill/>
          </a:ln>
        </p:spPr>
        <p:txBody>
          <a:bodyPr wrap="square" anchor="ctr" anchorCtr="1"/>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2000" b="1" i="0" u="none" strike="noStrike" kern="1200" cap="none" spc="0" normalizeH="0" baseline="0" noProof="0" dirty="0">
                <a:ln>
                  <a:noFill/>
                </a:ln>
                <a:solidFill>
                  <a:srgbClr val="FFFFFF"/>
                </a:solidFill>
                <a:effectLst/>
                <a:uLnTx/>
                <a:uFillTx/>
                <a:latin typeface="Calibri" panose="020F0502020204030204" pitchFamily="34" charset="0"/>
                <a:ea typeface="MS PGothic" pitchFamily="34" charset="-128"/>
                <a:cs typeface="Arial" panose="020B0604020202020204" pitchFamily="34" charset="0"/>
              </a:rPr>
              <a:t>Pembrolizumab </a:t>
            </a:r>
            <a:r>
              <a:rPr kumimoji="0" lang="en-US" altLang="en-US" sz="2000" b="0" i="0" u="none" strike="noStrike" kern="1200" cap="none" spc="0" normalizeH="0" baseline="0" noProof="0" dirty="0">
                <a:ln>
                  <a:noFill/>
                </a:ln>
                <a:solidFill>
                  <a:srgbClr val="FFFFFF"/>
                </a:solidFill>
                <a:effectLst/>
                <a:uLnTx/>
                <a:uFillTx/>
                <a:latin typeface="Calibri" panose="020F0502020204030204" pitchFamily="34" charset="0"/>
                <a:ea typeface="MS PGothic" pitchFamily="34" charset="-128"/>
                <a:cs typeface="Arial" panose="020B0604020202020204" pitchFamily="34" charset="0"/>
              </a:rPr>
              <a:t>200 mg Q3W + </a:t>
            </a:r>
            <a:r>
              <a:rPr kumimoji="0" lang="en-US" altLang="en-US" sz="2000" b="1" i="0" u="none" strike="noStrike" kern="1200" cap="none" spc="0" normalizeH="0" baseline="0" noProof="0" dirty="0">
                <a:ln>
                  <a:noFill/>
                </a:ln>
                <a:solidFill>
                  <a:srgbClr val="FFFFFF"/>
                </a:solidFill>
                <a:effectLst/>
                <a:uLnTx/>
                <a:uFillTx/>
                <a:latin typeface="Calibri" panose="020F0502020204030204" pitchFamily="34" charset="0"/>
                <a:ea typeface="MS PGothic" pitchFamily="34" charset="-128"/>
                <a:cs typeface="Arial" panose="020B0604020202020204" pitchFamily="34" charset="0"/>
              </a:rPr>
              <a:t>BSC</a:t>
            </a:r>
            <a:r>
              <a:rPr kumimoji="0" lang="en-US" altLang="en-US" sz="2000" b="0" i="0" u="none" strike="noStrike" kern="1200" cap="none" spc="0" normalizeH="0" baseline="0" noProof="0" dirty="0">
                <a:ln>
                  <a:noFill/>
                </a:ln>
                <a:solidFill>
                  <a:srgbClr val="FFFFFF"/>
                </a:solidFill>
                <a:effectLst/>
                <a:uLnTx/>
                <a:uFillTx/>
                <a:latin typeface="Calibri" panose="020F0502020204030204" pitchFamily="34" charset="0"/>
                <a:ea typeface="MS PGothic" pitchFamily="34" charset="-128"/>
                <a:cs typeface="Arial" panose="020B0604020202020204" pitchFamily="34" charset="0"/>
              </a:rPr>
              <a:t> </a:t>
            </a:r>
            <a:br>
              <a:rPr kumimoji="0" lang="en-US" altLang="en-US" sz="2000" b="0" i="0" u="none" strike="noStrike" kern="1200" cap="none" spc="0" normalizeH="0" baseline="0" noProof="0" dirty="0">
                <a:ln>
                  <a:noFill/>
                </a:ln>
                <a:solidFill>
                  <a:srgbClr val="FFFFFF"/>
                </a:solidFill>
                <a:effectLst/>
                <a:uLnTx/>
                <a:uFillTx/>
                <a:latin typeface="Calibri" panose="020F0502020204030204" pitchFamily="34" charset="0"/>
                <a:ea typeface="MS PGothic" pitchFamily="34" charset="-128"/>
                <a:cs typeface="Arial" panose="020B0604020202020204" pitchFamily="34" charset="0"/>
              </a:rPr>
            </a:br>
            <a:r>
              <a:rPr kumimoji="0" lang="en-US" altLang="en-US" sz="2000" b="0" i="0" u="none" strike="noStrike" kern="1200" cap="none" spc="0" normalizeH="0" baseline="0" noProof="0" dirty="0">
                <a:ln>
                  <a:noFill/>
                </a:ln>
                <a:solidFill>
                  <a:srgbClr val="FFFFFF"/>
                </a:solidFill>
                <a:effectLst/>
                <a:uLnTx/>
                <a:uFillTx/>
                <a:latin typeface="Calibri" panose="020F0502020204030204" pitchFamily="34" charset="0"/>
                <a:ea typeface="MS PGothic" pitchFamily="34" charset="-128"/>
                <a:cs typeface="Arial" panose="020B0604020202020204" pitchFamily="34" charset="0"/>
              </a:rPr>
              <a:t>(n = 278) </a:t>
            </a:r>
          </a:p>
        </p:txBody>
      </p:sp>
      <p:sp>
        <p:nvSpPr>
          <p:cNvPr id="17" name="Line 54">
            <a:extLst>
              <a:ext uri="{FF2B5EF4-FFF2-40B4-BE49-F238E27FC236}">
                <a16:creationId xmlns:a16="http://schemas.microsoft.com/office/drawing/2014/main" id="{F1C2C9EF-64D6-442D-9877-767BBF4BEF76}"/>
              </a:ext>
            </a:extLst>
          </p:cNvPr>
          <p:cNvSpPr>
            <a:spLocks noChangeShapeType="1"/>
          </p:cNvSpPr>
          <p:nvPr/>
        </p:nvSpPr>
        <p:spPr bwMode="auto">
          <a:xfrm flipV="1">
            <a:off x="5516034" y="3199644"/>
            <a:ext cx="622300" cy="347662"/>
          </a:xfrm>
          <a:prstGeom prst="line">
            <a:avLst/>
          </a:prstGeom>
          <a:noFill/>
          <a:ln w="28575">
            <a:solidFill>
              <a:schemeClr val="bg1"/>
            </a:solidFill>
            <a:round/>
            <a:headEnd/>
            <a:tailEnd type="triangle" w="med" len="med"/>
          </a:ln>
          <a:extLst>
            <a:ext uri="{909E8E84-426E-40DD-AFC4-6F175D3DCCD1}">
              <a14:hiddenFill xmlns:a14="http://schemas.microsoft.com/office/drawing/2010/main">
                <a:noFill/>
              </a14:hiddenFill>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1" i="0" u="none" strike="noStrike" kern="1200" cap="none" spc="0" normalizeH="0" baseline="0" noProof="0" dirty="0">
              <a:ln>
                <a:noFill/>
              </a:ln>
              <a:solidFill>
                <a:srgbClr val="000000"/>
              </a:solidFill>
              <a:effectLst/>
              <a:uLnTx/>
              <a:uFillTx/>
              <a:latin typeface="Calibri" panose="020F0502020204030204" pitchFamily="34" charset="0"/>
              <a:ea typeface="MS PGothic" pitchFamily="34" charset="-128"/>
              <a:cs typeface="Arial" panose="020B0604020202020204" pitchFamily="34" charset="0"/>
            </a:endParaRPr>
          </a:p>
        </p:txBody>
      </p:sp>
      <p:sp>
        <p:nvSpPr>
          <p:cNvPr id="25" name="Content Placeholder 2">
            <a:extLst>
              <a:ext uri="{FF2B5EF4-FFF2-40B4-BE49-F238E27FC236}">
                <a16:creationId xmlns:a16="http://schemas.microsoft.com/office/drawing/2014/main" id="{8D37783A-6C9B-4DE3-A74F-FAB3674818E4}"/>
              </a:ext>
            </a:extLst>
          </p:cNvPr>
          <p:cNvSpPr txBox="1">
            <a:spLocks/>
          </p:cNvSpPr>
          <p:nvPr/>
        </p:nvSpPr>
        <p:spPr bwMode="auto">
          <a:xfrm>
            <a:off x="601820" y="4781249"/>
            <a:ext cx="5309278" cy="12757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lnSpc>
                <a:spcPct val="90000"/>
              </a:lnSpc>
              <a:spcBef>
                <a:spcPts val="1000"/>
              </a:spcBef>
              <a:spcAft>
                <a:spcPts val="700"/>
              </a:spcAft>
              <a:buClr>
                <a:schemeClr val="bg1"/>
              </a:buClr>
              <a:buFont typeface="Wingdings" panose="05000000000000000000" pitchFamily="2" charset="2"/>
              <a:buChar char="§"/>
              <a:defRPr sz="2800">
                <a:solidFill>
                  <a:schemeClr val="bg1"/>
                </a:solidFill>
                <a:latin typeface="Calibri" panose="020F0502020204030204" pitchFamily="34" charset="0"/>
                <a:ea typeface="+mn-ea"/>
                <a:cs typeface="+mn-cs"/>
              </a:defRPr>
            </a:lvl1pPr>
            <a:lvl2pPr marL="742950" indent="-285750" algn="l" rtl="0" eaLnBrk="1" fontAlgn="base" hangingPunct="1">
              <a:lnSpc>
                <a:spcPct val="90000"/>
              </a:lnSpc>
              <a:spcBef>
                <a:spcPts val="1000"/>
              </a:spcBef>
              <a:spcAft>
                <a:spcPts val="700"/>
              </a:spcAft>
              <a:buClr>
                <a:schemeClr val="bg1"/>
              </a:buClr>
              <a:buFont typeface="Arial" panose="020B0604020202020204" pitchFamily="34" charset="0"/>
              <a:buChar char="‒"/>
              <a:defRPr sz="2600">
                <a:solidFill>
                  <a:schemeClr val="bg1"/>
                </a:solidFill>
                <a:latin typeface="Calibri" panose="020F0502020204030204" pitchFamily="34" charset="0"/>
              </a:defRPr>
            </a:lvl2pPr>
            <a:lvl3pPr marL="1143000" indent="-228600" algn="l" rtl="0" eaLnBrk="1" fontAlgn="base" hangingPunct="1">
              <a:lnSpc>
                <a:spcPct val="90000"/>
              </a:lnSpc>
              <a:spcBef>
                <a:spcPts val="1000"/>
              </a:spcBef>
              <a:spcAft>
                <a:spcPts val="700"/>
              </a:spcAft>
              <a:buClr>
                <a:schemeClr val="bg1"/>
              </a:buClr>
              <a:buFont typeface="Arial" panose="020B0604020202020204" pitchFamily="34" charset="0"/>
              <a:buChar char="‒"/>
              <a:defRPr sz="2400">
                <a:solidFill>
                  <a:schemeClr val="bg1"/>
                </a:solidFill>
                <a:latin typeface="Calibri" panose="020F0502020204030204" pitchFamily="34" charset="0"/>
              </a:defRPr>
            </a:lvl3pPr>
            <a:lvl4pPr marL="1600200" indent="-228600" algn="l" rtl="0" eaLnBrk="1" fontAlgn="base" hangingPunct="1">
              <a:lnSpc>
                <a:spcPct val="90000"/>
              </a:lnSpc>
              <a:spcBef>
                <a:spcPts val="1000"/>
              </a:spcBef>
              <a:spcAft>
                <a:spcPts val="700"/>
              </a:spcAft>
              <a:buClr>
                <a:schemeClr val="bg1"/>
              </a:buClr>
              <a:buFont typeface="Arial" panose="020B0604020202020204" pitchFamily="34" charset="0"/>
              <a:buChar char="‒"/>
              <a:defRPr sz="2200">
                <a:solidFill>
                  <a:schemeClr val="bg1"/>
                </a:solidFill>
                <a:latin typeface="Calibri" panose="020F0502020204030204" pitchFamily="34" charset="0"/>
              </a:defRPr>
            </a:lvl4pPr>
            <a:lvl5pPr marL="2057400" indent="-228600" algn="l" rtl="0" eaLnBrk="1" fontAlgn="base" hangingPunct="1">
              <a:lnSpc>
                <a:spcPct val="90000"/>
              </a:lnSpc>
              <a:spcBef>
                <a:spcPts val="1000"/>
              </a:spcBef>
              <a:spcAft>
                <a:spcPts val="700"/>
              </a:spcAft>
              <a:buClr>
                <a:schemeClr val="bg1"/>
              </a:buClr>
              <a:buFont typeface="Arial" panose="020B0604020202020204" pitchFamily="34" charset="0"/>
              <a:buChar char="‒"/>
              <a:defRPr sz="2000">
                <a:solidFill>
                  <a:schemeClr val="bg1"/>
                </a:solidFill>
                <a:latin typeface="Calibri" panose="020F0502020204030204" pitchFamily="34" charset="0"/>
              </a:defRPr>
            </a:lvl5pPr>
            <a:lvl6pPr marL="2514600" indent="-228600" algn="l" rtl="0" eaLnBrk="1" fontAlgn="base" hangingPunct="1">
              <a:lnSpc>
                <a:spcPct val="90000"/>
              </a:lnSpc>
              <a:spcBef>
                <a:spcPct val="35000"/>
              </a:spcBef>
              <a:spcAft>
                <a:spcPct val="25000"/>
              </a:spcAft>
              <a:buClr>
                <a:schemeClr val="accent2"/>
              </a:buClr>
              <a:buFont typeface="Arial" charset="0"/>
              <a:buChar char="–"/>
              <a:defRPr sz="1400">
                <a:solidFill>
                  <a:schemeClr val="tx1"/>
                </a:solidFill>
                <a:latin typeface="+mn-lt"/>
              </a:defRPr>
            </a:lvl6pPr>
            <a:lvl7pPr marL="2971800" indent="-228600" algn="l" rtl="0" eaLnBrk="1" fontAlgn="base" hangingPunct="1">
              <a:lnSpc>
                <a:spcPct val="90000"/>
              </a:lnSpc>
              <a:spcBef>
                <a:spcPct val="35000"/>
              </a:spcBef>
              <a:spcAft>
                <a:spcPct val="25000"/>
              </a:spcAft>
              <a:buClr>
                <a:schemeClr val="accent2"/>
              </a:buClr>
              <a:buFont typeface="Arial" charset="0"/>
              <a:buChar char="–"/>
              <a:defRPr sz="1400">
                <a:solidFill>
                  <a:schemeClr val="tx1"/>
                </a:solidFill>
                <a:latin typeface="+mn-lt"/>
              </a:defRPr>
            </a:lvl7pPr>
            <a:lvl8pPr marL="3429000" indent="-228600" algn="l" rtl="0" eaLnBrk="1" fontAlgn="base" hangingPunct="1">
              <a:lnSpc>
                <a:spcPct val="90000"/>
              </a:lnSpc>
              <a:spcBef>
                <a:spcPct val="35000"/>
              </a:spcBef>
              <a:spcAft>
                <a:spcPct val="25000"/>
              </a:spcAft>
              <a:buClr>
                <a:schemeClr val="accent2"/>
              </a:buClr>
              <a:buFont typeface="Arial" charset="0"/>
              <a:buChar char="–"/>
              <a:defRPr sz="1400">
                <a:solidFill>
                  <a:schemeClr val="tx1"/>
                </a:solidFill>
                <a:latin typeface="+mn-lt"/>
              </a:defRPr>
            </a:lvl8pPr>
            <a:lvl9pPr marL="3886200" indent="-228600" algn="l" rtl="0" eaLnBrk="1" fontAlgn="base" hangingPunct="1">
              <a:lnSpc>
                <a:spcPct val="90000"/>
              </a:lnSpc>
              <a:spcBef>
                <a:spcPct val="35000"/>
              </a:spcBef>
              <a:spcAft>
                <a:spcPct val="25000"/>
              </a:spcAft>
              <a:buClr>
                <a:schemeClr val="accent2"/>
              </a:buClr>
              <a:buFont typeface="Arial" charset="0"/>
              <a:buChar char="–"/>
              <a:defRPr sz="1400">
                <a:solidFill>
                  <a:schemeClr val="tx1"/>
                </a:solidFill>
                <a:latin typeface="+mn-lt"/>
              </a:defRPr>
            </a:lvl9pPr>
          </a:lstStyle>
          <a:p>
            <a:pPr marL="342900" marR="0" lvl="0" indent="-342900" algn="l" defTabSz="914400" rtl="0" eaLnBrk="1" fontAlgn="base" latinLnBrk="0" hangingPunct="1">
              <a:lnSpc>
                <a:spcPct val="90000"/>
              </a:lnSpc>
              <a:spcBef>
                <a:spcPts val="1000"/>
              </a:spcBef>
              <a:spcAft>
                <a:spcPts val="700"/>
              </a:spcAft>
              <a:buClr>
                <a:srgbClr val="000000"/>
              </a:buClr>
              <a:buSzTx/>
              <a:buFont typeface="Wingdings" panose="05000000000000000000" pitchFamily="2" charset="2"/>
              <a:buChar char="§"/>
              <a:tabLst/>
              <a:defRPr/>
            </a:pPr>
            <a:r>
              <a:rPr kumimoji="0" lang="en-US" sz="2200" b="0" i="0" u="none" strike="noStrike" kern="0" cap="none" spc="0" normalizeH="0" baseline="0" noProof="0" dirty="0">
                <a:ln>
                  <a:noFill/>
                </a:ln>
                <a:solidFill>
                  <a:srgbClr val="000000"/>
                </a:solidFill>
                <a:effectLst/>
                <a:uLnTx/>
                <a:uFillTx/>
                <a:latin typeface="Calibri" panose="020F0502020204030204" pitchFamily="34" charset="0"/>
                <a:ea typeface="+mn-ea"/>
                <a:cs typeface="+mn-cs"/>
              </a:rPr>
              <a:t>Coprimary endpoints: PFS,* OS</a:t>
            </a:r>
          </a:p>
          <a:p>
            <a:pPr marL="742950" marR="0" lvl="1" indent="-285750" algn="l" defTabSz="914400" rtl="0" eaLnBrk="1" fontAlgn="base" latinLnBrk="0" hangingPunct="1">
              <a:lnSpc>
                <a:spcPct val="90000"/>
              </a:lnSpc>
              <a:spcBef>
                <a:spcPts val="1000"/>
              </a:spcBef>
              <a:spcAft>
                <a:spcPts val="700"/>
              </a:spcAft>
              <a:buClr>
                <a:srgbClr val="000000"/>
              </a:buClr>
              <a:buSzTx/>
              <a:buFont typeface="Arial" panose="020B0604020202020204" pitchFamily="34" charset="0"/>
              <a:buChar char="‒"/>
              <a:tabLst/>
              <a:defRPr/>
            </a:pPr>
            <a:r>
              <a:rPr kumimoji="0" lang="en-US" sz="2000" b="0" i="0" u="none" strike="noStrike" kern="0" cap="none" spc="0" normalizeH="0" baseline="0" noProof="0" dirty="0">
                <a:ln>
                  <a:noFill/>
                </a:ln>
                <a:solidFill>
                  <a:srgbClr val="000000"/>
                </a:solidFill>
                <a:effectLst/>
                <a:uLnTx/>
                <a:uFillTx/>
                <a:latin typeface="Calibri" panose="020F0502020204030204" pitchFamily="34" charset="0"/>
                <a:ea typeface="MS PGothic" pitchFamily="34" charset="-128"/>
                <a:cs typeface="Arial" panose="020B0604020202020204" pitchFamily="34" charset="0"/>
              </a:rPr>
              <a:t>Efficacy boundaries: PFS at first interim cutoff, </a:t>
            </a:r>
            <a:r>
              <a:rPr kumimoji="0" lang="en-US" sz="2000" b="0" i="1" u="none" strike="noStrike" kern="0" cap="none" spc="0" normalizeH="0" baseline="0" noProof="0" dirty="0">
                <a:ln>
                  <a:noFill/>
                </a:ln>
                <a:solidFill>
                  <a:srgbClr val="000000"/>
                </a:solidFill>
                <a:effectLst/>
                <a:uLnTx/>
                <a:uFillTx/>
                <a:latin typeface="Calibri" panose="020F0502020204030204" pitchFamily="34" charset="0"/>
                <a:ea typeface="MS PGothic" pitchFamily="34" charset="-128"/>
                <a:cs typeface="Arial" panose="020B0604020202020204" pitchFamily="34" charset="0"/>
              </a:rPr>
              <a:t>P </a:t>
            </a:r>
            <a:r>
              <a:rPr kumimoji="0" lang="en-US" sz="2000" b="0" i="0" u="none" strike="noStrike" kern="0" cap="none" spc="0" normalizeH="0" baseline="0" noProof="0" dirty="0">
                <a:ln>
                  <a:noFill/>
                </a:ln>
                <a:solidFill>
                  <a:srgbClr val="000000"/>
                </a:solidFill>
                <a:effectLst/>
                <a:uLnTx/>
                <a:uFillTx/>
                <a:latin typeface="Calibri" panose="020F0502020204030204" pitchFamily="34" charset="0"/>
                <a:ea typeface="MS PGothic" pitchFamily="34" charset="-128"/>
                <a:cs typeface="Arial" panose="020B0604020202020204" pitchFamily="34" charset="0"/>
              </a:rPr>
              <a:t>= .0020 (primary analysis for PFS); OS at final analysis cutoff, </a:t>
            </a:r>
            <a:r>
              <a:rPr kumimoji="0" lang="en-US" sz="2000" b="0" i="1" u="none" strike="noStrike" kern="0" cap="none" spc="0" normalizeH="0" baseline="0" noProof="0" dirty="0">
                <a:ln>
                  <a:noFill/>
                </a:ln>
                <a:solidFill>
                  <a:srgbClr val="000000"/>
                </a:solidFill>
                <a:effectLst/>
                <a:uLnTx/>
                <a:uFillTx/>
                <a:latin typeface="Calibri" panose="020F0502020204030204" pitchFamily="34" charset="0"/>
                <a:ea typeface="MS PGothic" pitchFamily="34" charset="-128"/>
                <a:cs typeface="Arial" panose="020B0604020202020204" pitchFamily="34" charset="0"/>
              </a:rPr>
              <a:t>P </a:t>
            </a:r>
            <a:r>
              <a:rPr kumimoji="0" lang="en-US" sz="2000" b="0" i="0" u="none" strike="noStrike" kern="0" cap="none" spc="0" normalizeH="0" baseline="0" noProof="0" dirty="0">
                <a:ln>
                  <a:noFill/>
                </a:ln>
                <a:solidFill>
                  <a:srgbClr val="000000"/>
                </a:solidFill>
                <a:effectLst/>
                <a:uLnTx/>
                <a:uFillTx/>
                <a:latin typeface="Calibri" panose="020F0502020204030204" pitchFamily="34" charset="0"/>
                <a:ea typeface="MS PGothic" pitchFamily="34" charset="-128"/>
                <a:cs typeface="Arial" panose="020B0604020202020204" pitchFamily="34" charset="0"/>
              </a:rPr>
              <a:t>= .0174</a:t>
            </a:r>
            <a:endParaRPr kumimoji="0" lang="en-US" sz="2400" b="0" i="0" u="none" strike="noStrike" kern="0" cap="none" spc="0" normalizeH="0" baseline="0" noProof="0" dirty="0">
              <a:ln>
                <a:noFill/>
              </a:ln>
              <a:solidFill>
                <a:srgbClr val="000000"/>
              </a:solidFill>
              <a:effectLst/>
              <a:uLnTx/>
              <a:uFillTx/>
              <a:latin typeface="Calibri" panose="020F0502020204030204" pitchFamily="34" charset="0"/>
              <a:ea typeface="MS PGothic" pitchFamily="34" charset="-128"/>
              <a:cs typeface="Arial" pitchFamily="34" charset="0"/>
            </a:endParaRPr>
          </a:p>
        </p:txBody>
      </p:sp>
      <p:sp>
        <p:nvSpPr>
          <p:cNvPr id="26" name="Content Placeholder 3">
            <a:extLst>
              <a:ext uri="{FF2B5EF4-FFF2-40B4-BE49-F238E27FC236}">
                <a16:creationId xmlns:a16="http://schemas.microsoft.com/office/drawing/2014/main" id="{B3374C1A-6B7B-468E-B003-CC060850C9D8}"/>
              </a:ext>
            </a:extLst>
          </p:cNvPr>
          <p:cNvSpPr txBox="1">
            <a:spLocks/>
          </p:cNvSpPr>
          <p:nvPr/>
        </p:nvSpPr>
        <p:spPr>
          <a:xfrm>
            <a:off x="6252634" y="4781052"/>
            <a:ext cx="5229570" cy="1275923"/>
          </a:xfrm>
          <a:prstGeom prst="rect">
            <a:avLst/>
          </a:prstGeom>
        </p:spPr>
        <p:txBody>
          <a:bodyPr/>
          <a:lstStyle>
            <a:lvl1pPr marL="342900" indent="-342900" algn="l" rtl="0" eaLnBrk="1" fontAlgn="base" hangingPunct="1">
              <a:lnSpc>
                <a:spcPct val="90000"/>
              </a:lnSpc>
              <a:spcBef>
                <a:spcPts val="1000"/>
              </a:spcBef>
              <a:spcAft>
                <a:spcPts val="700"/>
              </a:spcAft>
              <a:buClr>
                <a:schemeClr val="bg1"/>
              </a:buClr>
              <a:buFont typeface="Wingdings" panose="05000000000000000000" pitchFamily="2" charset="2"/>
              <a:buChar char="§"/>
              <a:defRPr sz="2800">
                <a:solidFill>
                  <a:schemeClr val="bg1"/>
                </a:solidFill>
                <a:latin typeface="Calibri" panose="020F0502020204030204" pitchFamily="34" charset="0"/>
                <a:ea typeface="+mn-ea"/>
                <a:cs typeface="+mn-cs"/>
              </a:defRPr>
            </a:lvl1pPr>
            <a:lvl2pPr marL="742950" indent="-285750" algn="l" rtl="0" eaLnBrk="1" fontAlgn="base" hangingPunct="1">
              <a:lnSpc>
                <a:spcPct val="90000"/>
              </a:lnSpc>
              <a:spcBef>
                <a:spcPts val="1000"/>
              </a:spcBef>
              <a:spcAft>
                <a:spcPts val="700"/>
              </a:spcAft>
              <a:buClr>
                <a:schemeClr val="bg1"/>
              </a:buClr>
              <a:buFont typeface="Arial" panose="020B0604020202020204" pitchFamily="34" charset="0"/>
              <a:buChar char="‒"/>
              <a:defRPr sz="2600">
                <a:solidFill>
                  <a:schemeClr val="bg1"/>
                </a:solidFill>
                <a:latin typeface="Calibri" panose="020F0502020204030204" pitchFamily="34" charset="0"/>
              </a:defRPr>
            </a:lvl2pPr>
            <a:lvl3pPr marL="1143000" indent="-228600" algn="l" rtl="0" eaLnBrk="1" fontAlgn="base" hangingPunct="1">
              <a:lnSpc>
                <a:spcPct val="90000"/>
              </a:lnSpc>
              <a:spcBef>
                <a:spcPts val="1000"/>
              </a:spcBef>
              <a:spcAft>
                <a:spcPts val="700"/>
              </a:spcAft>
              <a:buClr>
                <a:schemeClr val="bg1"/>
              </a:buClr>
              <a:buFont typeface="Arial" panose="020B0604020202020204" pitchFamily="34" charset="0"/>
              <a:buChar char="‒"/>
              <a:defRPr sz="2400">
                <a:solidFill>
                  <a:schemeClr val="bg1"/>
                </a:solidFill>
                <a:latin typeface="Calibri" panose="020F0502020204030204" pitchFamily="34" charset="0"/>
              </a:defRPr>
            </a:lvl3pPr>
            <a:lvl4pPr marL="1600200" indent="-228600" algn="l" rtl="0" eaLnBrk="1" fontAlgn="base" hangingPunct="1">
              <a:lnSpc>
                <a:spcPct val="90000"/>
              </a:lnSpc>
              <a:spcBef>
                <a:spcPts val="1000"/>
              </a:spcBef>
              <a:spcAft>
                <a:spcPts val="700"/>
              </a:spcAft>
              <a:buClr>
                <a:schemeClr val="bg1"/>
              </a:buClr>
              <a:buFont typeface="Arial" panose="020B0604020202020204" pitchFamily="34" charset="0"/>
              <a:buChar char="‒"/>
              <a:defRPr sz="2200">
                <a:solidFill>
                  <a:schemeClr val="bg1"/>
                </a:solidFill>
                <a:latin typeface="Calibri" panose="020F0502020204030204" pitchFamily="34" charset="0"/>
              </a:defRPr>
            </a:lvl4pPr>
            <a:lvl5pPr marL="2057400" indent="-228600" algn="l" rtl="0" eaLnBrk="1" fontAlgn="base" hangingPunct="1">
              <a:lnSpc>
                <a:spcPct val="90000"/>
              </a:lnSpc>
              <a:spcBef>
                <a:spcPts val="1000"/>
              </a:spcBef>
              <a:spcAft>
                <a:spcPts val="700"/>
              </a:spcAft>
              <a:buClr>
                <a:schemeClr val="bg1"/>
              </a:buClr>
              <a:buFont typeface="Arial" panose="020B0604020202020204" pitchFamily="34" charset="0"/>
              <a:buChar char="‒"/>
              <a:defRPr sz="2000">
                <a:solidFill>
                  <a:schemeClr val="bg1"/>
                </a:solidFill>
                <a:latin typeface="Calibri" panose="020F0502020204030204" pitchFamily="34" charset="0"/>
              </a:defRPr>
            </a:lvl5pPr>
            <a:lvl6pPr marL="2514600" indent="-228600" algn="l" rtl="0" eaLnBrk="1" fontAlgn="base" hangingPunct="1">
              <a:lnSpc>
                <a:spcPct val="90000"/>
              </a:lnSpc>
              <a:spcBef>
                <a:spcPct val="35000"/>
              </a:spcBef>
              <a:spcAft>
                <a:spcPct val="25000"/>
              </a:spcAft>
              <a:buClr>
                <a:schemeClr val="accent2"/>
              </a:buClr>
              <a:buFont typeface="Arial" charset="0"/>
              <a:buChar char="–"/>
              <a:defRPr sz="1400">
                <a:solidFill>
                  <a:schemeClr val="tx1"/>
                </a:solidFill>
                <a:latin typeface="+mn-lt"/>
              </a:defRPr>
            </a:lvl6pPr>
            <a:lvl7pPr marL="2971800" indent="-228600" algn="l" rtl="0" eaLnBrk="1" fontAlgn="base" hangingPunct="1">
              <a:lnSpc>
                <a:spcPct val="90000"/>
              </a:lnSpc>
              <a:spcBef>
                <a:spcPct val="35000"/>
              </a:spcBef>
              <a:spcAft>
                <a:spcPct val="25000"/>
              </a:spcAft>
              <a:buClr>
                <a:schemeClr val="accent2"/>
              </a:buClr>
              <a:buFont typeface="Arial" charset="0"/>
              <a:buChar char="–"/>
              <a:defRPr sz="1400">
                <a:solidFill>
                  <a:schemeClr val="tx1"/>
                </a:solidFill>
                <a:latin typeface="+mn-lt"/>
              </a:defRPr>
            </a:lvl7pPr>
            <a:lvl8pPr marL="3429000" indent="-228600" algn="l" rtl="0" eaLnBrk="1" fontAlgn="base" hangingPunct="1">
              <a:lnSpc>
                <a:spcPct val="90000"/>
              </a:lnSpc>
              <a:spcBef>
                <a:spcPct val="35000"/>
              </a:spcBef>
              <a:spcAft>
                <a:spcPct val="25000"/>
              </a:spcAft>
              <a:buClr>
                <a:schemeClr val="accent2"/>
              </a:buClr>
              <a:buFont typeface="Arial" charset="0"/>
              <a:buChar char="–"/>
              <a:defRPr sz="1400">
                <a:solidFill>
                  <a:schemeClr val="tx1"/>
                </a:solidFill>
                <a:latin typeface="+mn-lt"/>
              </a:defRPr>
            </a:lvl8pPr>
            <a:lvl9pPr marL="3886200" indent="-228600" algn="l" rtl="0" eaLnBrk="1" fontAlgn="base" hangingPunct="1">
              <a:lnSpc>
                <a:spcPct val="90000"/>
              </a:lnSpc>
              <a:spcBef>
                <a:spcPct val="35000"/>
              </a:spcBef>
              <a:spcAft>
                <a:spcPct val="25000"/>
              </a:spcAft>
              <a:buClr>
                <a:schemeClr val="accent2"/>
              </a:buClr>
              <a:buFont typeface="Arial" charset="0"/>
              <a:buChar char="–"/>
              <a:defRPr sz="1400">
                <a:solidFill>
                  <a:schemeClr val="tx1"/>
                </a:solidFill>
                <a:latin typeface="+mn-lt"/>
              </a:defRPr>
            </a:lvl9pPr>
          </a:lstStyle>
          <a:p>
            <a:pPr marL="342900" marR="0" lvl="0" indent="-342900" algn="l" defTabSz="914400" rtl="0" eaLnBrk="1" fontAlgn="base" latinLnBrk="0" hangingPunct="1">
              <a:lnSpc>
                <a:spcPct val="90000"/>
              </a:lnSpc>
              <a:spcBef>
                <a:spcPts val="1000"/>
              </a:spcBef>
              <a:spcAft>
                <a:spcPts val="700"/>
              </a:spcAft>
              <a:buClr>
                <a:srgbClr val="000000"/>
              </a:buClr>
              <a:buSzTx/>
              <a:buFont typeface="Wingdings" panose="05000000000000000000" pitchFamily="2" charset="2"/>
              <a:buChar char="§"/>
              <a:tabLst/>
              <a:defRPr/>
            </a:pPr>
            <a:r>
              <a:rPr kumimoji="0" lang="en-US" sz="2200" b="0" i="0" u="none" strike="noStrike" kern="0" cap="none" spc="0" normalizeH="0" baseline="0" noProof="0" dirty="0">
                <a:ln>
                  <a:noFill/>
                </a:ln>
                <a:solidFill>
                  <a:srgbClr val="000000"/>
                </a:solidFill>
                <a:effectLst/>
                <a:uLnTx/>
                <a:uFillTx/>
                <a:latin typeface="Calibri" panose="020F0502020204030204" pitchFamily="34" charset="0"/>
                <a:ea typeface="+mn-ea"/>
                <a:cs typeface="+mn-cs"/>
              </a:rPr>
              <a:t>Secondary endpoints: ORR,* DoR, DCR, TTP, safety</a:t>
            </a:r>
          </a:p>
          <a:p>
            <a:pPr marL="342900" marR="0" lvl="0" indent="-342900" algn="l" defTabSz="914400" rtl="0" eaLnBrk="1" fontAlgn="base" latinLnBrk="0" hangingPunct="1">
              <a:lnSpc>
                <a:spcPct val="90000"/>
              </a:lnSpc>
              <a:spcBef>
                <a:spcPts val="1000"/>
              </a:spcBef>
              <a:spcAft>
                <a:spcPts val="700"/>
              </a:spcAft>
              <a:buClr>
                <a:srgbClr val="000000"/>
              </a:buClr>
              <a:buSzTx/>
              <a:buFont typeface="Wingdings" panose="05000000000000000000" pitchFamily="2" charset="2"/>
              <a:buChar char="§"/>
              <a:tabLst/>
              <a:defRPr/>
            </a:pPr>
            <a:endParaRPr kumimoji="0" lang="en-US" sz="2400" b="0" i="0" u="none" strike="noStrike" kern="0" cap="none" spc="0" normalizeH="0" baseline="0" noProof="0" dirty="0">
              <a:ln>
                <a:noFill/>
              </a:ln>
              <a:solidFill>
                <a:srgbClr val="000000"/>
              </a:solidFill>
              <a:effectLst/>
              <a:uLnTx/>
              <a:uFillTx/>
              <a:latin typeface="Calibri" panose="020F0502020204030204" pitchFamily="34" charset="0"/>
              <a:ea typeface="+mn-ea"/>
              <a:cs typeface="+mn-cs"/>
            </a:endParaRPr>
          </a:p>
        </p:txBody>
      </p:sp>
      <p:sp>
        <p:nvSpPr>
          <p:cNvPr id="27" name="Text Box 30">
            <a:extLst>
              <a:ext uri="{FF2B5EF4-FFF2-40B4-BE49-F238E27FC236}">
                <a16:creationId xmlns:a16="http://schemas.microsoft.com/office/drawing/2014/main" id="{7B9F9765-175D-4BC1-868E-5A6D4D736178}"/>
              </a:ext>
            </a:extLst>
          </p:cNvPr>
          <p:cNvSpPr txBox="1">
            <a:spLocks noChangeArrowheads="1"/>
          </p:cNvSpPr>
          <p:nvPr/>
        </p:nvSpPr>
        <p:spPr bwMode="auto">
          <a:xfrm>
            <a:off x="6138334" y="5997572"/>
            <a:ext cx="5544080" cy="305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488" tIns="44450" rIns="90488" bIns="44450">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marL="0" marR="0" lvl="0" indent="0" algn="l" defTabSz="914400" rtl="0" eaLnBrk="1" fontAlgn="base" latinLnBrk="0" hangingPunct="1">
              <a:lnSpc>
                <a:spcPct val="100000"/>
              </a:lnSpc>
              <a:spcBef>
                <a:spcPct val="35000"/>
              </a:spcBef>
              <a:spcAft>
                <a:spcPct val="25000"/>
              </a:spcAft>
              <a:buClr>
                <a:srgbClr val="015873"/>
              </a:buClr>
              <a:buSzTx/>
              <a:buFont typeface="Arial" panose="020B0604020202020204" pitchFamily="34" charset="0"/>
              <a:buNone/>
              <a:tabLst/>
              <a:defRPr/>
            </a:pPr>
            <a:r>
              <a:rPr kumimoji="0" lang="en-US" altLang="en-US" sz="1400" b="0" i="0" u="none" strike="noStrike" kern="1200" cap="none" spc="0" normalizeH="0" baseline="0" noProof="0" dirty="0">
                <a:ln>
                  <a:noFill/>
                </a:ln>
                <a:solidFill>
                  <a:srgbClr val="000000"/>
                </a:solidFill>
                <a:effectLst/>
                <a:uLnTx/>
                <a:uFillTx/>
                <a:latin typeface="Calibri" panose="020F0502020204030204" pitchFamily="34" charset="0"/>
                <a:ea typeface="MS PGothic" pitchFamily="34" charset="-128"/>
                <a:cs typeface="Arial" panose="020B0604020202020204" pitchFamily="34" charset="0"/>
              </a:rPr>
              <a:t>*PFS, secondary response outcomes centrally reviewed. </a:t>
            </a:r>
            <a:endParaRPr kumimoji="0" lang="en-US" altLang="en-US" sz="1400" b="1" i="0" u="none" strike="noStrike" kern="1200" cap="none" spc="0" normalizeH="0" baseline="0" noProof="0" dirty="0">
              <a:ln>
                <a:noFill/>
              </a:ln>
              <a:solidFill>
                <a:srgbClr val="000000"/>
              </a:solidFill>
              <a:effectLst/>
              <a:uLnTx/>
              <a:uFillTx/>
              <a:latin typeface="Calibri" panose="020F0502020204030204" pitchFamily="34" charset="0"/>
              <a:ea typeface="MS PGothic" pitchFamily="34" charset="-128"/>
              <a:cs typeface="Arial" panose="020B0604020202020204" pitchFamily="34" charset="0"/>
            </a:endParaRPr>
          </a:p>
        </p:txBody>
      </p:sp>
      <p:sp>
        <p:nvSpPr>
          <p:cNvPr id="6" name="TextBox 5">
            <a:extLst>
              <a:ext uri="{FF2B5EF4-FFF2-40B4-BE49-F238E27FC236}">
                <a16:creationId xmlns:a16="http://schemas.microsoft.com/office/drawing/2014/main" id="{115D1885-D19D-4AA2-33B1-77E224CB1DA6}"/>
              </a:ext>
            </a:extLst>
          </p:cNvPr>
          <p:cNvSpPr txBox="1"/>
          <p:nvPr/>
        </p:nvSpPr>
        <p:spPr bwMode="auto">
          <a:xfrm>
            <a:off x="5497826" y="3547306"/>
            <a:ext cx="48122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algn="l">
              <a:lnSpc>
                <a:spcPct val="100000"/>
              </a:lnSpc>
              <a:spcBef>
                <a:spcPct val="50000"/>
              </a:spcBef>
              <a:spcAft>
                <a:spcPct val="0"/>
              </a:spcAft>
              <a:buClrTx/>
              <a:buFontTx/>
              <a:buNone/>
            </a:pPr>
            <a:r>
              <a:rPr lang="en-US" b="0" dirty="0">
                <a:solidFill>
                  <a:schemeClr val="bg1"/>
                </a:solidFill>
                <a:latin typeface="Calibri" panose="020F0502020204030204" pitchFamily="34" charset="0"/>
              </a:rPr>
              <a:t>2:1</a:t>
            </a:r>
          </a:p>
        </p:txBody>
      </p:sp>
    </p:spTree>
    <p:extLst>
      <p:ext uri="{BB962C8B-B14F-4D97-AF65-F5344CB8AC3E}">
        <p14:creationId xmlns:p14="http://schemas.microsoft.com/office/powerpoint/2010/main" val="7906574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65" name="Freeform: Shape 96264">
            <a:extLst>
              <a:ext uri="{FF2B5EF4-FFF2-40B4-BE49-F238E27FC236}">
                <a16:creationId xmlns:a16="http://schemas.microsoft.com/office/drawing/2014/main" id="{6C49F174-92AE-4279-A637-40B29B82035E}"/>
              </a:ext>
            </a:extLst>
          </p:cNvPr>
          <p:cNvSpPr/>
          <p:nvPr/>
        </p:nvSpPr>
        <p:spPr bwMode="auto">
          <a:xfrm>
            <a:off x="6716965" y="3084163"/>
            <a:ext cx="4231038" cy="1819501"/>
          </a:xfrm>
          <a:custGeom>
            <a:avLst/>
            <a:gdLst>
              <a:gd name="connsiteX0" fmla="*/ 0 w 4231038"/>
              <a:gd name="connsiteY0" fmla="*/ 0 h 1819501"/>
              <a:gd name="connsiteX1" fmla="*/ 68193 w 4231038"/>
              <a:gd name="connsiteY1" fmla="*/ 0 h 1819501"/>
              <a:gd name="connsiteX2" fmla="*/ 68193 w 4231038"/>
              <a:gd name="connsiteY2" fmla="*/ 34096 h 1819501"/>
              <a:gd name="connsiteX3" fmla="*/ 117788 w 4231038"/>
              <a:gd name="connsiteY3" fmla="*/ 34096 h 1819501"/>
              <a:gd name="connsiteX4" fmla="*/ 117788 w 4231038"/>
              <a:gd name="connsiteY4" fmla="*/ 96089 h 1819501"/>
              <a:gd name="connsiteX5" fmla="*/ 130186 w 4231038"/>
              <a:gd name="connsiteY5" fmla="*/ 96089 h 1819501"/>
              <a:gd name="connsiteX6" fmla="*/ 130186 w 4231038"/>
              <a:gd name="connsiteY6" fmla="*/ 275870 h 1819501"/>
              <a:gd name="connsiteX7" fmla="*/ 148784 w 4231038"/>
              <a:gd name="connsiteY7" fmla="*/ 275870 h 1819501"/>
              <a:gd name="connsiteX8" fmla="*/ 148784 w 4231038"/>
              <a:gd name="connsiteY8" fmla="*/ 483547 h 1819501"/>
              <a:gd name="connsiteX9" fmla="*/ 154983 w 4231038"/>
              <a:gd name="connsiteY9" fmla="*/ 483547 h 1819501"/>
              <a:gd name="connsiteX10" fmla="*/ 154983 w 4231038"/>
              <a:gd name="connsiteY10" fmla="*/ 635430 h 1819501"/>
              <a:gd name="connsiteX11" fmla="*/ 189080 w 4231038"/>
              <a:gd name="connsiteY11" fmla="*/ 635430 h 1819501"/>
              <a:gd name="connsiteX12" fmla="*/ 189080 w 4231038"/>
              <a:gd name="connsiteY12" fmla="*/ 672626 h 1819501"/>
              <a:gd name="connsiteX13" fmla="*/ 223176 w 4231038"/>
              <a:gd name="connsiteY13" fmla="*/ 672626 h 1819501"/>
              <a:gd name="connsiteX14" fmla="*/ 223176 w 4231038"/>
              <a:gd name="connsiteY14" fmla="*/ 700523 h 1819501"/>
              <a:gd name="connsiteX15" fmla="*/ 244874 w 4231038"/>
              <a:gd name="connsiteY15" fmla="*/ 700523 h 1819501"/>
              <a:gd name="connsiteX16" fmla="*/ 244874 w 4231038"/>
              <a:gd name="connsiteY16" fmla="*/ 725320 h 1819501"/>
              <a:gd name="connsiteX17" fmla="*/ 272771 w 4231038"/>
              <a:gd name="connsiteY17" fmla="*/ 725320 h 1819501"/>
              <a:gd name="connsiteX18" fmla="*/ 272771 w 4231038"/>
              <a:gd name="connsiteY18" fmla="*/ 843108 h 1819501"/>
              <a:gd name="connsiteX19" fmla="*/ 285169 w 4231038"/>
              <a:gd name="connsiteY19" fmla="*/ 843108 h 1819501"/>
              <a:gd name="connsiteX20" fmla="*/ 285169 w 4231038"/>
              <a:gd name="connsiteY20" fmla="*/ 939197 h 1819501"/>
              <a:gd name="connsiteX21" fmla="*/ 316166 w 4231038"/>
              <a:gd name="connsiteY21" fmla="*/ 939197 h 1819501"/>
              <a:gd name="connsiteX22" fmla="*/ 316166 w 4231038"/>
              <a:gd name="connsiteY22" fmla="*/ 967094 h 1819501"/>
              <a:gd name="connsiteX23" fmla="*/ 347162 w 4231038"/>
              <a:gd name="connsiteY23" fmla="*/ 967094 h 1819501"/>
              <a:gd name="connsiteX24" fmla="*/ 347162 w 4231038"/>
              <a:gd name="connsiteY24" fmla="*/ 991891 h 1819501"/>
              <a:gd name="connsiteX25" fmla="*/ 384358 w 4231038"/>
              <a:gd name="connsiteY25" fmla="*/ 991891 h 1819501"/>
              <a:gd name="connsiteX26" fmla="*/ 384358 w 4231038"/>
              <a:gd name="connsiteY26" fmla="*/ 1044585 h 1819501"/>
              <a:gd name="connsiteX27" fmla="*/ 415355 w 4231038"/>
              <a:gd name="connsiteY27" fmla="*/ 1044585 h 1819501"/>
              <a:gd name="connsiteX28" fmla="*/ 415355 w 4231038"/>
              <a:gd name="connsiteY28" fmla="*/ 1075582 h 1819501"/>
              <a:gd name="connsiteX29" fmla="*/ 427754 w 4231038"/>
              <a:gd name="connsiteY29" fmla="*/ 1075582 h 1819501"/>
              <a:gd name="connsiteX30" fmla="*/ 427754 w 4231038"/>
              <a:gd name="connsiteY30" fmla="*/ 1122077 h 1819501"/>
              <a:gd name="connsiteX31" fmla="*/ 427754 w 4231038"/>
              <a:gd name="connsiteY31" fmla="*/ 1122077 h 1819501"/>
              <a:gd name="connsiteX32" fmla="*/ 443252 w 4231038"/>
              <a:gd name="connsiteY32" fmla="*/ 1137575 h 1819501"/>
              <a:gd name="connsiteX33" fmla="*/ 499046 w 4231038"/>
              <a:gd name="connsiteY33" fmla="*/ 1137575 h 1819501"/>
              <a:gd name="connsiteX34" fmla="*/ 499046 w 4231038"/>
              <a:gd name="connsiteY34" fmla="*/ 1153074 h 1819501"/>
              <a:gd name="connsiteX35" fmla="*/ 533142 w 4231038"/>
              <a:gd name="connsiteY35" fmla="*/ 1153074 h 1819501"/>
              <a:gd name="connsiteX36" fmla="*/ 533142 w 4231038"/>
              <a:gd name="connsiteY36" fmla="*/ 1205768 h 1819501"/>
              <a:gd name="connsiteX37" fmla="*/ 548640 w 4231038"/>
              <a:gd name="connsiteY37" fmla="*/ 1205768 h 1819501"/>
              <a:gd name="connsiteX38" fmla="*/ 548640 w 4231038"/>
              <a:gd name="connsiteY38" fmla="*/ 1255362 h 1819501"/>
              <a:gd name="connsiteX39" fmla="*/ 657129 w 4231038"/>
              <a:gd name="connsiteY39" fmla="*/ 1255362 h 1819501"/>
              <a:gd name="connsiteX40" fmla="*/ 657129 w 4231038"/>
              <a:gd name="connsiteY40" fmla="*/ 1295658 h 1819501"/>
              <a:gd name="connsiteX41" fmla="*/ 691225 w 4231038"/>
              <a:gd name="connsiteY41" fmla="*/ 1295658 h 1819501"/>
              <a:gd name="connsiteX42" fmla="*/ 691225 w 4231038"/>
              <a:gd name="connsiteY42" fmla="*/ 1326655 h 1819501"/>
              <a:gd name="connsiteX43" fmla="*/ 712922 w 4231038"/>
              <a:gd name="connsiteY43" fmla="*/ 1326655 h 1819501"/>
              <a:gd name="connsiteX44" fmla="*/ 712922 w 4231038"/>
              <a:gd name="connsiteY44" fmla="*/ 1342153 h 1819501"/>
              <a:gd name="connsiteX45" fmla="*/ 753218 w 4231038"/>
              <a:gd name="connsiteY45" fmla="*/ 1342153 h 1819501"/>
              <a:gd name="connsiteX46" fmla="*/ 753218 w 4231038"/>
              <a:gd name="connsiteY46" fmla="*/ 1354552 h 1819501"/>
              <a:gd name="connsiteX47" fmla="*/ 802813 w 4231038"/>
              <a:gd name="connsiteY47" fmla="*/ 1354552 h 1819501"/>
              <a:gd name="connsiteX48" fmla="*/ 802813 w 4231038"/>
              <a:gd name="connsiteY48" fmla="*/ 1370050 h 1819501"/>
              <a:gd name="connsiteX49" fmla="*/ 827610 w 4231038"/>
              <a:gd name="connsiteY49" fmla="*/ 1370050 h 1819501"/>
              <a:gd name="connsiteX50" fmla="*/ 827610 w 4231038"/>
              <a:gd name="connsiteY50" fmla="*/ 1435143 h 1819501"/>
              <a:gd name="connsiteX51" fmla="*/ 858607 w 4231038"/>
              <a:gd name="connsiteY51" fmla="*/ 1435143 h 1819501"/>
              <a:gd name="connsiteX52" fmla="*/ 858607 w 4231038"/>
              <a:gd name="connsiteY52" fmla="*/ 1459940 h 1819501"/>
              <a:gd name="connsiteX53" fmla="*/ 932998 w 4231038"/>
              <a:gd name="connsiteY53" fmla="*/ 1459940 h 1819501"/>
              <a:gd name="connsiteX54" fmla="*/ 932998 w 4231038"/>
              <a:gd name="connsiteY54" fmla="*/ 1500236 h 1819501"/>
              <a:gd name="connsiteX55" fmla="*/ 960895 w 4231038"/>
              <a:gd name="connsiteY55" fmla="*/ 1500236 h 1819501"/>
              <a:gd name="connsiteX56" fmla="*/ 960895 w 4231038"/>
              <a:gd name="connsiteY56" fmla="*/ 1521933 h 1819501"/>
              <a:gd name="connsiteX57" fmla="*/ 1149975 w 4231038"/>
              <a:gd name="connsiteY57" fmla="*/ 1521933 h 1819501"/>
              <a:gd name="connsiteX58" fmla="*/ 1149975 w 4231038"/>
              <a:gd name="connsiteY58" fmla="*/ 1559129 h 1819501"/>
              <a:gd name="connsiteX59" fmla="*/ 1202669 w 4231038"/>
              <a:gd name="connsiteY59" fmla="*/ 1559129 h 1819501"/>
              <a:gd name="connsiteX60" fmla="*/ 1202669 w 4231038"/>
              <a:gd name="connsiteY60" fmla="*/ 1580827 h 1819501"/>
              <a:gd name="connsiteX61" fmla="*/ 1230566 w 4231038"/>
              <a:gd name="connsiteY61" fmla="*/ 1580827 h 1819501"/>
              <a:gd name="connsiteX62" fmla="*/ 1230566 w 4231038"/>
              <a:gd name="connsiteY62" fmla="*/ 1580827 h 1819501"/>
              <a:gd name="connsiteX63" fmla="*/ 1230566 w 4231038"/>
              <a:gd name="connsiteY63" fmla="*/ 1611823 h 1819501"/>
              <a:gd name="connsiteX64" fmla="*/ 1487838 w 4231038"/>
              <a:gd name="connsiteY64" fmla="*/ 1611823 h 1819501"/>
              <a:gd name="connsiteX65" fmla="*/ 1487838 w 4231038"/>
              <a:gd name="connsiteY65" fmla="*/ 1624222 h 1819501"/>
              <a:gd name="connsiteX66" fmla="*/ 1512635 w 4231038"/>
              <a:gd name="connsiteY66" fmla="*/ 1624222 h 1819501"/>
              <a:gd name="connsiteX67" fmla="*/ 1512635 w 4231038"/>
              <a:gd name="connsiteY67" fmla="*/ 1627322 h 1819501"/>
              <a:gd name="connsiteX68" fmla="*/ 1605625 w 4231038"/>
              <a:gd name="connsiteY68" fmla="*/ 1627322 h 1819501"/>
              <a:gd name="connsiteX69" fmla="*/ 1605625 w 4231038"/>
              <a:gd name="connsiteY69" fmla="*/ 1645920 h 1819501"/>
              <a:gd name="connsiteX70" fmla="*/ 1636621 w 4231038"/>
              <a:gd name="connsiteY70" fmla="*/ 1645920 h 1819501"/>
              <a:gd name="connsiteX71" fmla="*/ 1627322 w 4231038"/>
              <a:gd name="connsiteY71" fmla="*/ 1655219 h 1819501"/>
              <a:gd name="connsiteX72" fmla="*/ 1763708 w 4231038"/>
              <a:gd name="connsiteY72" fmla="*/ 1655219 h 1819501"/>
              <a:gd name="connsiteX73" fmla="*/ 1763708 w 4231038"/>
              <a:gd name="connsiteY73" fmla="*/ 1676916 h 1819501"/>
              <a:gd name="connsiteX74" fmla="*/ 2036478 w 4231038"/>
              <a:gd name="connsiteY74" fmla="*/ 1676916 h 1819501"/>
              <a:gd name="connsiteX75" fmla="*/ 2036478 w 4231038"/>
              <a:gd name="connsiteY75" fmla="*/ 1698614 h 1819501"/>
              <a:gd name="connsiteX76" fmla="*/ 2296849 w 4231038"/>
              <a:gd name="connsiteY76" fmla="*/ 1698614 h 1819501"/>
              <a:gd name="connsiteX77" fmla="*/ 2296849 w 4231038"/>
              <a:gd name="connsiteY77" fmla="*/ 1711013 h 1819501"/>
              <a:gd name="connsiteX78" fmla="*/ 2408437 w 4231038"/>
              <a:gd name="connsiteY78" fmla="*/ 1711013 h 1819501"/>
              <a:gd name="connsiteX79" fmla="*/ 2408437 w 4231038"/>
              <a:gd name="connsiteY79" fmla="*/ 1732710 h 1819501"/>
              <a:gd name="connsiteX80" fmla="*/ 2485929 w 4231038"/>
              <a:gd name="connsiteY80" fmla="*/ 1732710 h 1819501"/>
              <a:gd name="connsiteX81" fmla="*/ 2485929 w 4231038"/>
              <a:gd name="connsiteY81" fmla="*/ 1745109 h 1819501"/>
              <a:gd name="connsiteX82" fmla="*/ 2826891 w 4231038"/>
              <a:gd name="connsiteY82" fmla="*/ 1745109 h 1819501"/>
              <a:gd name="connsiteX83" fmla="*/ 2826891 w 4231038"/>
              <a:gd name="connsiteY83" fmla="*/ 1745109 h 1819501"/>
              <a:gd name="connsiteX84" fmla="*/ 2826891 w 4231038"/>
              <a:gd name="connsiteY84" fmla="*/ 1745109 h 1819501"/>
              <a:gd name="connsiteX85" fmla="*/ 2826891 w 4231038"/>
              <a:gd name="connsiteY85" fmla="*/ 1763707 h 1819501"/>
              <a:gd name="connsiteX86" fmla="*/ 3632803 w 4231038"/>
              <a:gd name="connsiteY86" fmla="*/ 1763707 h 1819501"/>
              <a:gd name="connsiteX87" fmla="*/ 3632803 w 4231038"/>
              <a:gd name="connsiteY87" fmla="*/ 1782305 h 1819501"/>
              <a:gd name="connsiteX88" fmla="*/ 3815683 w 4231038"/>
              <a:gd name="connsiteY88" fmla="*/ 1782305 h 1819501"/>
              <a:gd name="connsiteX89" fmla="*/ 3815683 w 4231038"/>
              <a:gd name="connsiteY89" fmla="*/ 1819501 h 1819501"/>
              <a:gd name="connsiteX90" fmla="*/ 4231038 w 4231038"/>
              <a:gd name="connsiteY90" fmla="*/ 1819501 h 18195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Lst>
            <a:rect l="l" t="t" r="r" b="b"/>
            <a:pathLst>
              <a:path w="4231038" h="1819501">
                <a:moveTo>
                  <a:pt x="0" y="0"/>
                </a:moveTo>
                <a:lnTo>
                  <a:pt x="68193" y="0"/>
                </a:lnTo>
                <a:lnTo>
                  <a:pt x="68193" y="34096"/>
                </a:lnTo>
                <a:lnTo>
                  <a:pt x="117788" y="34096"/>
                </a:lnTo>
                <a:lnTo>
                  <a:pt x="117788" y="96089"/>
                </a:lnTo>
                <a:lnTo>
                  <a:pt x="130186" y="96089"/>
                </a:lnTo>
                <a:lnTo>
                  <a:pt x="130186" y="275870"/>
                </a:lnTo>
                <a:lnTo>
                  <a:pt x="148784" y="275870"/>
                </a:lnTo>
                <a:lnTo>
                  <a:pt x="148784" y="483547"/>
                </a:lnTo>
                <a:lnTo>
                  <a:pt x="154983" y="483547"/>
                </a:lnTo>
                <a:lnTo>
                  <a:pt x="154983" y="635430"/>
                </a:lnTo>
                <a:lnTo>
                  <a:pt x="189080" y="635430"/>
                </a:lnTo>
                <a:lnTo>
                  <a:pt x="189080" y="672626"/>
                </a:lnTo>
                <a:lnTo>
                  <a:pt x="223176" y="672626"/>
                </a:lnTo>
                <a:lnTo>
                  <a:pt x="223176" y="700523"/>
                </a:lnTo>
                <a:lnTo>
                  <a:pt x="244874" y="700523"/>
                </a:lnTo>
                <a:lnTo>
                  <a:pt x="244874" y="725320"/>
                </a:lnTo>
                <a:lnTo>
                  <a:pt x="272771" y="725320"/>
                </a:lnTo>
                <a:lnTo>
                  <a:pt x="272771" y="843108"/>
                </a:lnTo>
                <a:lnTo>
                  <a:pt x="285169" y="843108"/>
                </a:lnTo>
                <a:lnTo>
                  <a:pt x="285169" y="939197"/>
                </a:lnTo>
                <a:lnTo>
                  <a:pt x="316166" y="939197"/>
                </a:lnTo>
                <a:lnTo>
                  <a:pt x="316166" y="967094"/>
                </a:lnTo>
                <a:lnTo>
                  <a:pt x="347162" y="967094"/>
                </a:lnTo>
                <a:lnTo>
                  <a:pt x="347162" y="991891"/>
                </a:lnTo>
                <a:lnTo>
                  <a:pt x="384358" y="991891"/>
                </a:lnTo>
                <a:lnTo>
                  <a:pt x="384358" y="1044585"/>
                </a:lnTo>
                <a:lnTo>
                  <a:pt x="415355" y="1044585"/>
                </a:lnTo>
                <a:lnTo>
                  <a:pt x="415355" y="1075582"/>
                </a:lnTo>
                <a:lnTo>
                  <a:pt x="427754" y="1075582"/>
                </a:lnTo>
                <a:lnTo>
                  <a:pt x="427754" y="1122077"/>
                </a:lnTo>
                <a:lnTo>
                  <a:pt x="427754" y="1122077"/>
                </a:lnTo>
                <a:lnTo>
                  <a:pt x="443252" y="1137575"/>
                </a:lnTo>
                <a:lnTo>
                  <a:pt x="499046" y="1137575"/>
                </a:lnTo>
                <a:lnTo>
                  <a:pt x="499046" y="1153074"/>
                </a:lnTo>
                <a:lnTo>
                  <a:pt x="533142" y="1153074"/>
                </a:lnTo>
                <a:lnTo>
                  <a:pt x="533142" y="1205768"/>
                </a:lnTo>
                <a:lnTo>
                  <a:pt x="548640" y="1205768"/>
                </a:lnTo>
                <a:lnTo>
                  <a:pt x="548640" y="1255362"/>
                </a:lnTo>
                <a:lnTo>
                  <a:pt x="657129" y="1255362"/>
                </a:lnTo>
                <a:lnTo>
                  <a:pt x="657129" y="1295658"/>
                </a:lnTo>
                <a:lnTo>
                  <a:pt x="691225" y="1295658"/>
                </a:lnTo>
                <a:lnTo>
                  <a:pt x="691225" y="1326655"/>
                </a:lnTo>
                <a:lnTo>
                  <a:pt x="712922" y="1326655"/>
                </a:lnTo>
                <a:lnTo>
                  <a:pt x="712922" y="1342153"/>
                </a:lnTo>
                <a:lnTo>
                  <a:pt x="753218" y="1342153"/>
                </a:lnTo>
                <a:lnTo>
                  <a:pt x="753218" y="1354552"/>
                </a:lnTo>
                <a:lnTo>
                  <a:pt x="802813" y="1354552"/>
                </a:lnTo>
                <a:lnTo>
                  <a:pt x="802813" y="1370050"/>
                </a:lnTo>
                <a:lnTo>
                  <a:pt x="827610" y="1370050"/>
                </a:lnTo>
                <a:lnTo>
                  <a:pt x="827610" y="1435143"/>
                </a:lnTo>
                <a:lnTo>
                  <a:pt x="858607" y="1435143"/>
                </a:lnTo>
                <a:lnTo>
                  <a:pt x="858607" y="1459940"/>
                </a:lnTo>
                <a:lnTo>
                  <a:pt x="932998" y="1459940"/>
                </a:lnTo>
                <a:lnTo>
                  <a:pt x="932998" y="1500236"/>
                </a:lnTo>
                <a:lnTo>
                  <a:pt x="960895" y="1500236"/>
                </a:lnTo>
                <a:lnTo>
                  <a:pt x="960895" y="1521933"/>
                </a:lnTo>
                <a:lnTo>
                  <a:pt x="1149975" y="1521933"/>
                </a:lnTo>
                <a:lnTo>
                  <a:pt x="1149975" y="1559129"/>
                </a:lnTo>
                <a:lnTo>
                  <a:pt x="1202669" y="1559129"/>
                </a:lnTo>
                <a:lnTo>
                  <a:pt x="1202669" y="1580827"/>
                </a:lnTo>
                <a:lnTo>
                  <a:pt x="1230566" y="1580827"/>
                </a:lnTo>
                <a:lnTo>
                  <a:pt x="1230566" y="1580827"/>
                </a:lnTo>
                <a:lnTo>
                  <a:pt x="1230566" y="1611823"/>
                </a:lnTo>
                <a:lnTo>
                  <a:pt x="1487838" y="1611823"/>
                </a:lnTo>
                <a:lnTo>
                  <a:pt x="1487838" y="1624222"/>
                </a:lnTo>
                <a:lnTo>
                  <a:pt x="1512635" y="1624222"/>
                </a:lnTo>
                <a:lnTo>
                  <a:pt x="1512635" y="1627322"/>
                </a:lnTo>
                <a:lnTo>
                  <a:pt x="1605625" y="1627322"/>
                </a:lnTo>
                <a:lnTo>
                  <a:pt x="1605625" y="1645920"/>
                </a:lnTo>
                <a:lnTo>
                  <a:pt x="1636621" y="1645920"/>
                </a:lnTo>
                <a:lnTo>
                  <a:pt x="1627322" y="1655219"/>
                </a:lnTo>
                <a:lnTo>
                  <a:pt x="1763708" y="1655219"/>
                </a:lnTo>
                <a:lnTo>
                  <a:pt x="1763708" y="1676916"/>
                </a:lnTo>
                <a:lnTo>
                  <a:pt x="2036478" y="1676916"/>
                </a:lnTo>
                <a:lnTo>
                  <a:pt x="2036478" y="1698614"/>
                </a:lnTo>
                <a:lnTo>
                  <a:pt x="2296849" y="1698614"/>
                </a:lnTo>
                <a:lnTo>
                  <a:pt x="2296849" y="1711013"/>
                </a:lnTo>
                <a:lnTo>
                  <a:pt x="2408437" y="1711013"/>
                </a:lnTo>
                <a:lnTo>
                  <a:pt x="2408437" y="1732710"/>
                </a:lnTo>
                <a:lnTo>
                  <a:pt x="2485929" y="1732710"/>
                </a:lnTo>
                <a:lnTo>
                  <a:pt x="2485929" y="1745109"/>
                </a:lnTo>
                <a:lnTo>
                  <a:pt x="2826891" y="1745109"/>
                </a:lnTo>
                <a:lnTo>
                  <a:pt x="2826891" y="1745109"/>
                </a:lnTo>
                <a:lnTo>
                  <a:pt x="2826891" y="1745109"/>
                </a:lnTo>
                <a:lnTo>
                  <a:pt x="2826891" y="1763707"/>
                </a:lnTo>
                <a:lnTo>
                  <a:pt x="3632803" y="1763707"/>
                </a:lnTo>
                <a:lnTo>
                  <a:pt x="3632803" y="1782305"/>
                </a:lnTo>
                <a:lnTo>
                  <a:pt x="3815683" y="1782305"/>
                </a:lnTo>
                <a:lnTo>
                  <a:pt x="3815683" y="1819501"/>
                </a:lnTo>
                <a:lnTo>
                  <a:pt x="4231038" y="1819501"/>
                </a:lnTo>
              </a:path>
            </a:pathLst>
          </a:custGeom>
          <a:noFill/>
          <a:ln w="28575">
            <a:solidFill>
              <a:schemeClr val="accent1"/>
            </a:solidFill>
            <a:miter lim="800000"/>
            <a:headEnd/>
            <a:tailEnd/>
          </a:ln>
        </p:spPr>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1800" b="1" i="0" u="none" strike="noStrike" kern="120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endParaRPr>
          </a:p>
        </p:txBody>
      </p:sp>
      <p:cxnSp>
        <p:nvCxnSpPr>
          <p:cNvPr id="117" name="Straight Connector 116">
            <a:extLst>
              <a:ext uri="{FF2B5EF4-FFF2-40B4-BE49-F238E27FC236}">
                <a16:creationId xmlns:a16="http://schemas.microsoft.com/office/drawing/2014/main" id="{7B6F8F6A-59E9-4960-81EA-5CEB9360A218}"/>
              </a:ext>
            </a:extLst>
          </p:cNvPr>
          <p:cNvCxnSpPr/>
          <p:nvPr/>
        </p:nvCxnSpPr>
        <p:spPr bwMode="auto">
          <a:xfrm>
            <a:off x="3084150" y="4242396"/>
            <a:ext cx="0" cy="901341"/>
          </a:xfrm>
          <a:prstGeom prst="line">
            <a:avLst/>
          </a:prstGeom>
          <a:noFill/>
          <a:ln w="28575" cap="flat" cmpd="sng" algn="ctr">
            <a:solidFill>
              <a:schemeClr val="tx2">
                <a:lumMod val="75000"/>
              </a:schemeClr>
            </a:solidFill>
            <a:prstDash val="sysDot"/>
            <a:round/>
            <a:headEnd type="none" w="med" len="med"/>
            <a:tailEnd type="none" w="med" len="med"/>
          </a:ln>
          <a:effectLst/>
        </p:spPr>
      </p:cxnSp>
      <p:cxnSp>
        <p:nvCxnSpPr>
          <p:cNvPr id="119" name="Straight Connector 118">
            <a:extLst>
              <a:ext uri="{FF2B5EF4-FFF2-40B4-BE49-F238E27FC236}">
                <a16:creationId xmlns:a16="http://schemas.microsoft.com/office/drawing/2014/main" id="{867590E0-7FFF-4E53-9FEA-A65FA293EF56}"/>
              </a:ext>
            </a:extLst>
          </p:cNvPr>
          <p:cNvCxnSpPr/>
          <p:nvPr/>
        </p:nvCxnSpPr>
        <p:spPr bwMode="auto">
          <a:xfrm>
            <a:off x="4174396" y="4254648"/>
            <a:ext cx="0" cy="901341"/>
          </a:xfrm>
          <a:prstGeom prst="line">
            <a:avLst/>
          </a:prstGeom>
          <a:noFill/>
          <a:ln w="28575" cap="flat" cmpd="sng" algn="ctr">
            <a:solidFill>
              <a:schemeClr val="tx2">
                <a:lumMod val="75000"/>
              </a:schemeClr>
            </a:solidFill>
            <a:prstDash val="sysDot"/>
            <a:round/>
            <a:headEnd type="none" w="med" len="med"/>
            <a:tailEnd type="none" w="med" len="med"/>
          </a:ln>
          <a:effectLst/>
        </p:spPr>
      </p:cxnSp>
      <p:sp>
        <p:nvSpPr>
          <p:cNvPr id="8" name="Freeform: Shape 7">
            <a:extLst>
              <a:ext uri="{FF2B5EF4-FFF2-40B4-BE49-F238E27FC236}">
                <a16:creationId xmlns:a16="http://schemas.microsoft.com/office/drawing/2014/main" id="{C98E3C21-CF25-4A7F-8787-648EB57D68F1}"/>
              </a:ext>
            </a:extLst>
          </p:cNvPr>
          <p:cNvSpPr/>
          <p:nvPr/>
        </p:nvSpPr>
        <p:spPr bwMode="auto">
          <a:xfrm>
            <a:off x="911679" y="3233641"/>
            <a:ext cx="4087585" cy="1684565"/>
          </a:xfrm>
          <a:custGeom>
            <a:avLst/>
            <a:gdLst>
              <a:gd name="connsiteX0" fmla="*/ 0 w 4087585"/>
              <a:gd name="connsiteY0" fmla="*/ 0 h 1684565"/>
              <a:gd name="connsiteX1" fmla="*/ 95250 w 4087585"/>
              <a:gd name="connsiteY1" fmla="*/ 0 h 1684565"/>
              <a:gd name="connsiteX2" fmla="*/ 95250 w 4087585"/>
              <a:gd name="connsiteY2" fmla="*/ 32657 h 1684565"/>
              <a:gd name="connsiteX3" fmla="*/ 127907 w 4087585"/>
              <a:gd name="connsiteY3" fmla="*/ 32657 h 1684565"/>
              <a:gd name="connsiteX4" fmla="*/ 127907 w 4087585"/>
              <a:gd name="connsiteY4" fmla="*/ 57150 h 1684565"/>
              <a:gd name="connsiteX5" fmla="*/ 176892 w 4087585"/>
              <a:gd name="connsiteY5" fmla="*/ 57150 h 1684565"/>
              <a:gd name="connsiteX6" fmla="*/ 176892 w 4087585"/>
              <a:gd name="connsiteY6" fmla="*/ 89807 h 1684565"/>
              <a:gd name="connsiteX7" fmla="*/ 206828 w 4087585"/>
              <a:gd name="connsiteY7" fmla="*/ 89807 h 1684565"/>
              <a:gd name="connsiteX8" fmla="*/ 206828 w 4087585"/>
              <a:gd name="connsiteY8" fmla="*/ 111579 h 1684565"/>
              <a:gd name="connsiteX9" fmla="*/ 225878 w 4087585"/>
              <a:gd name="connsiteY9" fmla="*/ 111579 h 1684565"/>
              <a:gd name="connsiteX10" fmla="*/ 225878 w 4087585"/>
              <a:gd name="connsiteY10" fmla="*/ 133350 h 1684565"/>
              <a:gd name="connsiteX11" fmla="*/ 261257 w 4087585"/>
              <a:gd name="connsiteY11" fmla="*/ 133350 h 1684565"/>
              <a:gd name="connsiteX12" fmla="*/ 261257 w 4087585"/>
              <a:gd name="connsiteY12" fmla="*/ 157843 h 1684565"/>
              <a:gd name="connsiteX13" fmla="*/ 288471 w 4087585"/>
              <a:gd name="connsiteY13" fmla="*/ 157843 h 1684565"/>
              <a:gd name="connsiteX14" fmla="*/ 288471 w 4087585"/>
              <a:gd name="connsiteY14" fmla="*/ 193222 h 1684565"/>
              <a:gd name="connsiteX15" fmla="*/ 323850 w 4087585"/>
              <a:gd name="connsiteY15" fmla="*/ 193222 h 1684565"/>
              <a:gd name="connsiteX16" fmla="*/ 323850 w 4087585"/>
              <a:gd name="connsiteY16" fmla="*/ 228600 h 1684565"/>
              <a:gd name="connsiteX17" fmla="*/ 359228 w 4087585"/>
              <a:gd name="connsiteY17" fmla="*/ 228600 h 1684565"/>
              <a:gd name="connsiteX18" fmla="*/ 359228 w 4087585"/>
              <a:gd name="connsiteY18" fmla="*/ 272143 h 1684565"/>
              <a:gd name="connsiteX19" fmla="*/ 383721 w 4087585"/>
              <a:gd name="connsiteY19" fmla="*/ 272143 h 1684565"/>
              <a:gd name="connsiteX20" fmla="*/ 383721 w 4087585"/>
              <a:gd name="connsiteY20" fmla="*/ 304800 h 1684565"/>
              <a:gd name="connsiteX21" fmla="*/ 402771 w 4087585"/>
              <a:gd name="connsiteY21" fmla="*/ 304800 h 1684565"/>
              <a:gd name="connsiteX22" fmla="*/ 402771 w 4087585"/>
              <a:gd name="connsiteY22" fmla="*/ 323850 h 1684565"/>
              <a:gd name="connsiteX23" fmla="*/ 432707 w 4087585"/>
              <a:gd name="connsiteY23" fmla="*/ 323850 h 1684565"/>
              <a:gd name="connsiteX24" fmla="*/ 432707 w 4087585"/>
              <a:gd name="connsiteY24" fmla="*/ 342900 h 1684565"/>
              <a:gd name="connsiteX25" fmla="*/ 470807 w 4087585"/>
              <a:gd name="connsiteY25" fmla="*/ 342900 h 1684565"/>
              <a:gd name="connsiteX26" fmla="*/ 470807 w 4087585"/>
              <a:gd name="connsiteY26" fmla="*/ 372836 h 1684565"/>
              <a:gd name="connsiteX27" fmla="*/ 484414 w 4087585"/>
              <a:gd name="connsiteY27" fmla="*/ 372836 h 1684565"/>
              <a:gd name="connsiteX28" fmla="*/ 484414 w 4087585"/>
              <a:gd name="connsiteY28" fmla="*/ 391886 h 1684565"/>
              <a:gd name="connsiteX29" fmla="*/ 503464 w 4087585"/>
              <a:gd name="connsiteY29" fmla="*/ 391886 h 1684565"/>
              <a:gd name="connsiteX30" fmla="*/ 503464 w 4087585"/>
              <a:gd name="connsiteY30" fmla="*/ 419100 h 1684565"/>
              <a:gd name="connsiteX31" fmla="*/ 519792 w 4087585"/>
              <a:gd name="connsiteY31" fmla="*/ 419100 h 1684565"/>
              <a:gd name="connsiteX32" fmla="*/ 519792 w 4087585"/>
              <a:gd name="connsiteY32" fmla="*/ 438150 h 1684565"/>
              <a:gd name="connsiteX33" fmla="*/ 566057 w 4087585"/>
              <a:gd name="connsiteY33" fmla="*/ 438150 h 1684565"/>
              <a:gd name="connsiteX34" fmla="*/ 566057 w 4087585"/>
              <a:gd name="connsiteY34" fmla="*/ 476250 h 1684565"/>
              <a:gd name="connsiteX35" fmla="*/ 582385 w 4087585"/>
              <a:gd name="connsiteY35" fmla="*/ 476250 h 1684565"/>
              <a:gd name="connsiteX36" fmla="*/ 590550 w 4087585"/>
              <a:gd name="connsiteY36" fmla="*/ 476250 h 1684565"/>
              <a:gd name="connsiteX37" fmla="*/ 590550 w 4087585"/>
              <a:gd name="connsiteY37" fmla="*/ 508907 h 1684565"/>
              <a:gd name="connsiteX38" fmla="*/ 623207 w 4087585"/>
              <a:gd name="connsiteY38" fmla="*/ 508907 h 1684565"/>
              <a:gd name="connsiteX39" fmla="*/ 623207 w 4087585"/>
              <a:gd name="connsiteY39" fmla="*/ 541565 h 1684565"/>
              <a:gd name="connsiteX40" fmla="*/ 653142 w 4087585"/>
              <a:gd name="connsiteY40" fmla="*/ 541565 h 1684565"/>
              <a:gd name="connsiteX41" fmla="*/ 653142 w 4087585"/>
              <a:gd name="connsiteY41" fmla="*/ 563336 h 1684565"/>
              <a:gd name="connsiteX42" fmla="*/ 699407 w 4087585"/>
              <a:gd name="connsiteY42" fmla="*/ 563336 h 1684565"/>
              <a:gd name="connsiteX43" fmla="*/ 699407 w 4087585"/>
              <a:gd name="connsiteY43" fmla="*/ 582386 h 1684565"/>
              <a:gd name="connsiteX44" fmla="*/ 718457 w 4087585"/>
              <a:gd name="connsiteY44" fmla="*/ 582386 h 1684565"/>
              <a:gd name="connsiteX45" fmla="*/ 718457 w 4087585"/>
              <a:gd name="connsiteY45" fmla="*/ 609600 h 1684565"/>
              <a:gd name="connsiteX46" fmla="*/ 770164 w 4087585"/>
              <a:gd name="connsiteY46" fmla="*/ 609600 h 1684565"/>
              <a:gd name="connsiteX47" fmla="*/ 770164 w 4087585"/>
              <a:gd name="connsiteY47" fmla="*/ 625929 h 1684565"/>
              <a:gd name="connsiteX48" fmla="*/ 797378 w 4087585"/>
              <a:gd name="connsiteY48" fmla="*/ 625929 h 1684565"/>
              <a:gd name="connsiteX49" fmla="*/ 797378 w 4087585"/>
              <a:gd name="connsiteY49" fmla="*/ 647700 h 1684565"/>
              <a:gd name="connsiteX50" fmla="*/ 813707 w 4087585"/>
              <a:gd name="connsiteY50" fmla="*/ 647700 h 1684565"/>
              <a:gd name="connsiteX51" fmla="*/ 813707 w 4087585"/>
              <a:gd name="connsiteY51" fmla="*/ 664029 h 1684565"/>
              <a:gd name="connsiteX52" fmla="*/ 835478 w 4087585"/>
              <a:gd name="connsiteY52" fmla="*/ 664029 h 1684565"/>
              <a:gd name="connsiteX53" fmla="*/ 835478 w 4087585"/>
              <a:gd name="connsiteY53" fmla="*/ 696686 h 1684565"/>
              <a:gd name="connsiteX54" fmla="*/ 879021 w 4087585"/>
              <a:gd name="connsiteY54" fmla="*/ 696686 h 1684565"/>
              <a:gd name="connsiteX55" fmla="*/ 879021 w 4087585"/>
              <a:gd name="connsiteY55" fmla="*/ 713015 h 1684565"/>
              <a:gd name="connsiteX56" fmla="*/ 879021 w 4087585"/>
              <a:gd name="connsiteY56" fmla="*/ 713015 h 1684565"/>
              <a:gd name="connsiteX57" fmla="*/ 879021 w 4087585"/>
              <a:gd name="connsiteY57" fmla="*/ 745672 h 1684565"/>
              <a:gd name="connsiteX58" fmla="*/ 928007 w 4087585"/>
              <a:gd name="connsiteY58" fmla="*/ 745672 h 1684565"/>
              <a:gd name="connsiteX59" fmla="*/ 928007 w 4087585"/>
              <a:gd name="connsiteY59" fmla="*/ 775607 h 1684565"/>
              <a:gd name="connsiteX60" fmla="*/ 955221 w 4087585"/>
              <a:gd name="connsiteY60" fmla="*/ 775607 h 1684565"/>
              <a:gd name="connsiteX61" fmla="*/ 955221 w 4087585"/>
              <a:gd name="connsiteY61" fmla="*/ 797379 h 1684565"/>
              <a:gd name="connsiteX62" fmla="*/ 1009650 w 4087585"/>
              <a:gd name="connsiteY62" fmla="*/ 797379 h 1684565"/>
              <a:gd name="connsiteX63" fmla="*/ 1009650 w 4087585"/>
              <a:gd name="connsiteY63" fmla="*/ 824593 h 1684565"/>
              <a:gd name="connsiteX64" fmla="*/ 1053192 w 4087585"/>
              <a:gd name="connsiteY64" fmla="*/ 824593 h 1684565"/>
              <a:gd name="connsiteX65" fmla="*/ 1053192 w 4087585"/>
              <a:gd name="connsiteY65" fmla="*/ 862693 h 1684565"/>
              <a:gd name="connsiteX66" fmla="*/ 1083128 w 4087585"/>
              <a:gd name="connsiteY66" fmla="*/ 862693 h 1684565"/>
              <a:gd name="connsiteX67" fmla="*/ 1083128 w 4087585"/>
              <a:gd name="connsiteY67" fmla="*/ 873579 h 1684565"/>
              <a:gd name="connsiteX68" fmla="*/ 1126671 w 4087585"/>
              <a:gd name="connsiteY68" fmla="*/ 873579 h 1684565"/>
              <a:gd name="connsiteX69" fmla="*/ 1126671 w 4087585"/>
              <a:gd name="connsiteY69" fmla="*/ 900793 h 1684565"/>
              <a:gd name="connsiteX70" fmla="*/ 1170214 w 4087585"/>
              <a:gd name="connsiteY70" fmla="*/ 900793 h 1684565"/>
              <a:gd name="connsiteX71" fmla="*/ 1170214 w 4087585"/>
              <a:gd name="connsiteY71" fmla="*/ 911679 h 1684565"/>
              <a:gd name="connsiteX72" fmla="*/ 1232807 w 4087585"/>
              <a:gd name="connsiteY72" fmla="*/ 911679 h 1684565"/>
              <a:gd name="connsiteX73" fmla="*/ 1232807 w 4087585"/>
              <a:gd name="connsiteY73" fmla="*/ 947057 h 1684565"/>
              <a:gd name="connsiteX74" fmla="*/ 1257300 w 4087585"/>
              <a:gd name="connsiteY74" fmla="*/ 947057 h 1684565"/>
              <a:gd name="connsiteX75" fmla="*/ 1257300 w 4087585"/>
              <a:gd name="connsiteY75" fmla="*/ 968829 h 1684565"/>
              <a:gd name="connsiteX76" fmla="*/ 1325335 w 4087585"/>
              <a:gd name="connsiteY76" fmla="*/ 968829 h 1684565"/>
              <a:gd name="connsiteX77" fmla="*/ 1325335 w 4087585"/>
              <a:gd name="connsiteY77" fmla="*/ 996043 h 1684565"/>
              <a:gd name="connsiteX78" fmla="*/ 1368878 w 4087585"/>
              <a:gd name="connsiteY78" fmla="*/ 996043 h 1684565"/>
              <a:gd name="connsiteX79" fmla="*/ 1368878 w 4087585"/>
              <a:gd name="connsiteY79" fmla="*/ 1025979 h 1684565"/>
              <a:gd name="connsiteX80" fmla="*/ 1406978 w 4087585"/>
              <a:gd name="connsiteY80" fmla="*/ 1025979 h 1684565"/>
              <a:gd name="connsiteX81" fmla="*/ 1406978 w 4087585"/>
              <a:gd name="connsiteY81" fmla="*/ 1053193 h 1684565"/>
              <a:gd name="connsiteX82" fmla="*/ 1450521 w 4087585"/>
              <a:gd name="connsiteY82" fmla="*/ 1053193 h 1684565"/>
              <a:gd name="connsiteX83" fmla="*/ 1450521 w 4087585"/>
              <a:gd name="connsiteY83" fmla="*/ 1080407 h 1684565"/>
              <a:gd name="connsiteX84" fmla="*/ 1477735 w 4087585"/>
              <a:gd name="connsiteY84" fmla="*/ 1080407 h 1684565"/>
              <a:gd name="connsiteX85" fmla="*/ 1466850 w 4087585"/>
              <a:gd name="connsiteY85" fmla="*/ 1091292 h 1684565"/>
              <a:gd name="connsiteX86" fmla="*/ 1515835 w 4087585"/>
              <a:gd name="connsiteY86" fmla="*/ 1091292 h 1684565"/>
              <a:gd name="connsiteX87" fmla="*/ 1515835 w 4087585"/>
              <a:gd name="connsiteY87" fmla="*/ 1126672 h 1684565"/>
              <a:gd name="connsiteX88" fmla="*/ 1583871 w 4087585"/>
              <a:gd name="connsiteY88" fmla="*/ 1126672 h 1684565"/>
              <a:gd name="connsiteX89" fmla="*/ 1583871 w 4087585"/>
              <a:gd name="connsiteY89" fmla="*/ 1151165 h 1684565"/>
              <a:gd name="connsiteX90" fmla="*/ 1638300 w 4087585"/>
              <a:gd name="connsiteY90" fmla="*/ 1151165 h 1684565"/>
              <a:gd name="connsiteX91" fmla="*/ 1638300 w 4087585"/>
              <a:gd name="connsiteY91" fmla="*/ 1151165 h 1684565"/>
              <a:gd name="connsiteX92" fmla="*/ 1638300 w 4087585"/>
              <a:gd name="connsiteY92" fmla="*/ 1151165 h 1684565"/>
              <a:gd name="connsiteX93" fmla="*/ 1695450 w 4087585"/>
              <a:gd name="connsiteY93" fmla="*/ 1151165 h 1684565"/>
              <a:gd name="connsiteX94" fmla="*/ 1695450 w 4087585"/>
              <a:gd name="connsiteY94" fmla="*/ 1172936 h 1684565"/>
              <a:gd name="connsiteX95" fmla="*/ 1741714 w 4087585"/>
              <a:gd name="connsiteY95" fmla="*/ 1172936 h 1684565"/>
              <a:gd name="connsiteX96" fmla="*/ 1741714 w 4087585"/>
              <a:gd name="connsiteY96" fmla="*/ 1211036 h 1684565"/>
              <a:gd name="connsiteX97" fmla="*/ 1817914 w 4087585"/>
              <a:gd name="connsiteY97" fmla="*/ 1211036 h 1684565"/>
              <a:gd name="connsiteX98" fmla="*/ 1817914 w 4087585"/>
              <a:gd name="connsiteY98" fmla="*/ 1230086 h 1684565"/>
              <a:gd name="connsiteX99" fmla="*/ 1866900 w 4087585"/>
              <a:gd name="connsiteY99" fmla="*/ 1230086 h 1684565"/>
              <a:gd name="connsiteX100" fmla="*/ 1866900 w 4087585"/>
              <a:gd name="connsiteY100" fmla="*/ 1243693 h 1684565"/>
              <a:gd name="connsiteX101" fmla="*/ 1902278 w 4087585"/>
              <a:gd name="connsiteY101" fmla="*/ 1243693 h 1684565"/>
              <a:gd name="connsiteX102" fmla="*/ 1902278 w 4087585"/>
              <a:gd name="connsiteY102" fmla="*/ 1268186 h 1684565"/>
              <a:gd name="connsiteX103" fmla="*/ 1926771 w 4087585"/>
              <a:gd name="connsiteY103" fmla="*/ 1268186 h 1684565"/>
              <a:gd name="connsiteX104" fmla="*/ 1926771 w 4087585"/>
              <a:gd name="connsiteY104" fmla="*/ 1287236 h 1684565"/>
              <a:gd name="connsiteX105" fmla="*/ 1989364 w 4087585"/>
              <a:gd name="connsiteY105" fmla="*/ 1287236 h 1684565"/>
              <a:gd name="connsiteX106" fmla="*/ 1989364 w 4087585"/>
              <a:gd name="connsiteY106" fmla="*/ 1309007 h 1684565"/>
              <a:gd name="connsiteX107" fmla="*/ 2062842 w 4087585"/>
              <a:gd name="connsiteY107" fmla="*/ 1309007 h 1684565"/>
              <a:gd name="connsiteX108" fmla="*/ 2062842 w 4087585"/>
              <a:gd name="connsiteY108" fmla="*/ 1338943 h 1684565"/>
              <a:gd name="connsiteX109" fmla="*/ 2095500 w 4087585"/>
              <a:gd name="connsiteY109" fmla="*/ 1338943 h 1684565"/>
              <a:gd name="connsiteX110" fmla="*/ 2095500 w 4087585"/>
              <a:gd name="connsiteY110" fmla="*/ 1363436 h 1684565"/>
              <a:gd name="connsiteX111" fmla="*/ 2152650 w 4087585"/>
              <a:gd name="connsiteY111" fmla="*/ 1363436 h 1684565"/>
              <a:gd name="connsiteX112" fmla="*/ 2152650 w 4087585"/>
              <a:gd name="connsiteY112" fmla="*/ 1382486 h 1684565"/>
              <a:gd name="connsiteX113" fmla="*/ 2207078 w 4087585"/>
              <a:gd name="connsiteY113" fmla="*/ 1382486 h 1684565"/>
              <a:gd name="connsiteX114" fmla="*/ 2207078 w 4087585"/>
              <a:gd name="connsiteY114" fmla="*/ 1398815 h 1684565"/>
              <a:gd name="connsiteX115" fmla="*/ 2291442 w 4087585"/>
              <a:gd name="connsiteY115" fmla="*/ 1398815 h 1684565"/>
              <a:gd name="connsiteX116" fmla="*/ 2291442 w 4087585"/>
              <a:gd name="connsiteY116" fmla="*/ 1398815 h 1684565"/>
              <a:gd name="connsiteX117" fmla="*/ 2291442 w 4087585"/>
              <a:gd name="connsiteY117" fmla="*/ 1428750 h 1684565"/>
              <a:gd name="connsiteX118" fmla="*/ 2392135 w 4087585"/>
              <a:gd name="connsiteY118" fmla="*/ 1428750 h 1684565"/>
              <a:gd name="connsiteX119" fmla="*/ 2392135 w 4087585"/>
              <a:gd name="connsiteY119" fmla="*/ 1458686 h 1684565"/>
              <a:gd name="connsiteX120" fmla="*/ 2435678 w 4087585"/>
              <a:gd name="connsiteY120" fmla="*/ 1458686 h 1684565"/>
              <a:gd name="connsiteX121" fmla="*/ 2435678 w 4087585"/>
              <a:gd name="connsiteY121" fmla="*/ 1472293 h 1684565"/>
              <a:gd name="connsiteX122" fmla="*/ 2517321 w 4087585"/>
              <a:gd name="connsiteY122" fmla="*/ 1472293 h 1684565"/>
              <a:gd name="connsiteX123" fmla="*/ 2517321 w 4087585"/>
              <a:gd name="connsiteY123" fmla="*/ 1491343 h 1684565"/>
              <a:gd name="connsiteX124" fmla="*/ 2699657 w 4087585"/>
              <a:gd name="connsiteY124" fmla="*/ 1491343 h 1684565"/>
              <a:gd name="connsiteX125" fmla="*/ 2699657 w 4087585"/>
              <a:gd name="connsiteY125" fmla="*/ 1507672 h 1684565"/>
              <a:gd name="connsiteX126" fmla="*/ 2735035 w 4087585"/>
              <a:gd name="connsiteY126" fmla="*/ 1507672 h 1684565"/>
              <a:gd name="connsiteX127" fmla="*/ 2735035 w 4087585"/>
              <a:gd name="connsiteY127" fmla="*/ 1537607 h 1684565"/>
              <a:gd name="connsiteX128" fmla="*/ 2892878 w 4087585"/>
              <a:gd name="connsiteY128" fmla="*/ 1537607 h 1684565"/>
              <a:gd name="connsiteX129" fmla="*/ 2892878 w 4087585"/>
              <a:gd name="connsiteY129" fmla="*/ 1562100 h 1684565"/>
              <a:gd name="connsiteX130" fmla="*/ 2974521 w 4087585"/>
              <a:gd name="connsiteY130" fmla="*/ 1562100 h 1684565"/>
              <a:gd name="connsiteX131" fmla="*/ 2974521 w 4087585"/>
              <a:gd name="connsiteY131" fmla="*/ 1572986 h 1684565"/>
              <a:gd name="connsiteX132" fmla="*/ 3151414 w 4087585"/>
              <a:gd name="connsiteY132" fmla="*/ 1572986 h 1684565"/>
              <a:gd name="connsiteX133" fmla="*/ 3159578 w 4087585"/>
              <a:gd name="connsiteY133" fmla="*/ 1581150 h 1684565"/>
              <a:gd name="connsiteX134" fmla="*/ 3216728 w 4087585"/>
              <a:gd name="connsiteY134" fmla="*/ 1581150 h 1684565"/>
              <a:gd name="connsiteX135" fmla="*/ 3216728 w 4087585"/>
              <a:gd name="connsiteY135" fmla="*/ 1600200 h 1684565"/>
              <a:gd name="connsiteX136" fmla="*/ 3472542 w 4087585"/>
              <a:gd name="connsiteY136" fmla="*/ 1600200 h 1684565"/>
              <a:gd name="connsiteX137" fmla="*/ 3464378 w 4087585"/>
              <a:gd name="connsiteY137" fmla="*/ 1608364 h 1684565"/>
              <a:gd name="connsiteX138" fmla="*/ 3505200 w 4087585"/>
              <a:gd name="connsiteY138" fmla="*/ 1608364 h 1684565"/>
              <a:gd name="connsiteX139" fmla="*/ 3505200 w 4087585"/>
              <a:gd name="connsiteY139" fmla="*/ 1630136 h 1684565"/>
              <a:gd name="connsiteX140" fmla="*/ 3556907 w 4087585"/>
              <a:gd name="connsiteY140" fmla="*/ 1630136 h 1684565"/>
              <a:gd name="connsiteX141" fmla="*/ 3556907 w 4087585"/>
              <a:gd name="connsiteY141" fmla="*/ 1635579 h 1684565"/>
              <a:gd name="connsiteX142" fmla="*/ 3630385 w 4087585"/>
              <a:gd name="connsiteY142" fmla="*/ 1635579 h 1684565"/>
              <a:gd name="connsiteX143" fmla="*/ 3630385 w 4087585"/>
              <a:gd name="connsiteY143" fmla="*/ 1635579 h 1684565"/>
              <a:gd name="connsiteX144" fmla="*/ 3630385 w 4087585"/>
              <a:gd name="connsiteY144" fmla="*/ 1660072 h 1684565"/>
              <a:gd name="connsiteX145" fmla="*/ 3752850 w 4087585"/>
              <a:gd name="connsiteY145" fmla="*/ 1660072 h 1684565"/>
              <a:gd name="connsiteX146" fmla="*/ 3752850 w 4087585"/>
              <a:gd name="connsiteY146" fmla="*/ 1684565 h 1684565"/>
              <a:gd name="connsiteX147" fmla="*/ 4087585 w 4087585"/>
              <a:gd name="connsiteY147" fmla="*/ 1684565 h 16845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Lst>
            <a:rect l="l" t="t" r="r" b="b"/>
            <a:pathLst>
              <a:path w="4087585" h="1684565">
                <a:moveTo>
                  <a:pt x="0" y="0"/>
                </a:moveTo>
                <a:lnTo>
                  <a:pt x="95250" y="0"/>
                </a:lnTo>
                <a:lnTo>
                  <a:pt x="95250" y="32657"/>
                </a:lnTo>
                <a:lnTo>
                  <a:pt x="127907" y="32657"/>
                </a:lnTo>
                <a:lnTo>
                  <a:pt x="127907" y="57150"/>
                </a:lnTo>
                <a:lnTo>
                  <a:pt x="176892" y="57150"/>
                </a:lnTo>
                <a:lnTo>
                  <a:pt x="176892" y="89807"/>
                </a:lnTo>
                <a:lnTo>
                  <a:pt x="206828" y="89807"/>
                </a:lnTo>
                <a:lnTo>
                  <a:pt x="206828" y="111579"/>
                </a:lnTo>
                <a:lnTo>
                  <a:pt x="225878" y="111579"/>
                </a:lnTo>
                <a:lnTo>
                  <a:pt x="225878" y="133350"/>
                </a:lnTo>
                <a:lnTo>
                  <a:pt x="261257" y="133350"/>
                </a:lnTo>
                <a:lnTo>
                  <a:pt x="261257" y="157843"/>
                </a:lnTo>
                <a:lnTo>
                  <a:pt x="288471" y="157843"/>
                </a:lnTo>
                <a:lnTo>
                  <a:pt x="288471" y="193222"/>
                </a:lnTo>
                <a:lnTo>
                  <a:pt x="323850" y="193222"/>
                </a:lnTo>
                <a:lnTo>
                  <a:pt x="323850" y="228600"/>
                </a:lnTo>
                <a:lnTo>
                  <a:pt x="359228" y="228600"/>
                </a:lnTo>
                <a:lnTo>
                  <a:pt x="359228" y="272143"/>
                </a:lnTo>
                <a:lnTo>
                  <a:pt x="383721" y="272143"/>
                </a:lnTo>
                <a:lnTo>
                  <a:pt x="383721" y="304800"/>
                </a:lnTo>
                <a:lnTo>
                  <a:pt x="402771" y="304800"/>
                </a:lnTo>
                <a:lnTo>
                  <a:pt x="402771" y="323850"/>
                </a:lnTo>
                <a:lnTo>
                  <a:pt x="432707" y="323850"/>
                </a:lnTo>
                <a:lnTo>
                  <a:pt x="432707" y="342900"/>
                </a:lnTo>
                <a:lnTo>
                  <a:pt x="470807" y="342900"/>
                </a:lnTo>
                <a:lnTo>
                  <a:pt x="470807" y="372836"/>
                </a:lnTo>
                <a:lnTo>
                  <a:pt x="484414" y="372836"/>
                </a:lnTo>
                <a:lnTo>
                  <a:pt x="484414" y="391886"/>
                </a:lnTo>
                <a:lnTo>
                  <a:pt x="503464" y="391886"/>
                </a:lnTo>
                <a:lnTo>
                  <a:pt x="503464" y="419100"/>
                </a:lnTo>
                <a:lnTo>
                  <a:pt x="519792" y="419100"/>
                </a:lnTo>
                <a:lnTo>
                  <a:pt x="519792" y="438150"/>
                </a:lnTo>
                <a:lnTo>
                  <a:pt x="566057" y="438150"/>
                </a:lnTo>
                <a:lnTo>
                  <a:pt x="566057" y="476250"/>
                </a:lnTo>
                <a:lnTo>
                  <a:pt x="582385" y="476250"/>
                </a:lnTo>
                <a:lnTo>
                  <a:pt x="590550" y="476250"/>
                </a:lnTo>
                <a:lnTo>
                  <a:pt x="590550" y="508907"/>
                </a:lnTo>
                <a:lnTo>
                  <a:pt x="623207" y="508907"/>
                </a:lnTo>
                <a:lnTo>
                  <a:pt x="623207" y="541565"/>
                </a:lnTo>
                <a:lnTo>
                  <a:pt x="653142" y="541565"/>
                </a:lnTo>
                <a:lnTo>
                  <a:pt x="653142" y="563336"/>
                </a:lnTo>
                <a:lnTo>
                  <a:pt x="699407" y="563336"/>
                </a:lnTo>
                <a:lnTo>
                  <a:pt x="699407" y="582386"/>
                </a:lnTo>
                <a:lnTo>
                  <a:pt x="718457" y="582386"/>
                </a:lnTo>
                <a:lnTo>
                  <a:pt x="718457" y="609600"/>
                </a:lnTo>
                <a:lnTo>
                  <a:pt x="770164" y="609600"/>
                </a:lnTo>
                <a:lnTo>
                  <a:pt x="770164" y="625929"/>
                </a:lnTo>
                <a:lnTo>
                  <a:pt x="797378" y="625929"/>
                </a:lnTo>
                <a:lnTo>
                  <a:pt x="797378" y="647700"/>
                </a:lnTo>
                <a:lnTo>
                  <a:pt x="813707" y="647700"/>
                </a:lnTo>
                <a:lnTo>
                  <a:pt x="813707" y="664029"/>
                </a:lnTo>
                <a:lnTo>
                  <a:pt x="835478" y="664029"/>
                </a:lnTo>
                <a:lnTo>
                  <a:pt x="835478" y="696686"/>
                </a:lnTo>
                <a:lnTo>
                  <a:pt x="879021" y="696686"/>
                </a:lnTo>
                <a:lnTo>
                  <a:pt x="879021" y="713015"/>
                </a:lnTo>
                <a:lnTo>
                  <a:pt x="879021" y="713015"/>
                </a:lnTo>
                <a:lnTo>
                  <a:pt x="879021" y="745672"/>
                </a:lnTo>
                <a:lnTo>
                  <a:pt x="928007" y="745672"/>
                </a:lnTo>
                <a:lnTo>
                  <a:pt x="928007" y="775607"/>
                </a:lnTo>
                <a:lnTo>
                  <a:pt x="955221" y="775607"/>
                </a:lnTo>
                <a:lnTo>
                  <a:pt x="955221" y="797379"/>
                </a:lnTo>
                <a:lnTo>
                  <a:pt x="1009650" y="797379"/>
                </a:lnTo>
                <a:lnTo>
                  <a:pt x="1009650" y="824593"/>
                </a:lnTo>
                <a:lnTo>
                  <a:pt x="1053192" y="824593"/>
                </a:lnTo>
                <a:lnTo>
                  <a:pt x="1053192" y="862693"/>
                </a:lnTo>
                <a:lnTo>
                  <a:pt x="1083128" y="862693"/>
                </a:lnTo>
                <a:lnTo>
                  <a:pt x="1083128" y="873579"/>
                </a:lnTo>
                <a:lnTo>
                  <a:pt x="1126671" y="873579"/>
                </a:lnTo>
                <a:lnTo>
                  <a:pt x="1126671" y="900793"/>
                </a:lnTo>
                <a:lnTo>
                  <a:pt x="1170214" y="900793"/>
                </a:lnTo>
                <a:lnTo>
                  <a:pt x="1170214" y="911679"/>
                </a:lnTo>
                <a:lnTo>
                  <a:pt x="1232807" y="911679"/>
                </a:lnTo>
                <a:lnTo>
                  <a:pt x="1232807" y="947057"/>
                </a:lnTo>
                <a:lnTo>
                  <a:pt x="1257300" y="947057"/>
                </a:lnTo>
                <a:lnTo>
                  <a:pt x="1257300" y="968829"/>
                </a:lnTo>
                <a:lnTo>
                  <a:pt x="1325335" y="968829"/>
                </a:lnTo>
                <a:lnTo>
                  <a:pt x="1325335" y="996043"/>
                </a:lnTo>
                <a:lnTo>
                  <a:pt x="1368878" y="996043"/>
                </a:lnTo>
                <a:lnTo>
                  <a:pt x="1368878" y="1025979"/>
                </a:lnTo>
                <a:lnTo>
                  <a:pt x="1406978" y="1025979"/>
                </a:lnTo>
                <a:lnTo>
                  <a:pt x="1406978" y="1053193"/>
                </a:lnTo>
                <a:lnTo>
                  <a:pt x="1450521" y="1053193"/>
                </a:lnTo>
                <a:lnTo>
                  <a:pt x="1450521" y="1080407"/>
                </a:lnTo>
                <a:lnTo>
                  <a:pt x="1477735" y="1080407"/>
                </a:lnTo>
                <a:lnTo>
                  <a:pt x="1466850" y="1091292"/>
                </a:lnTo>
                <a:lnTo>
                  <a:pt x="1515835" y="1091292"/>
                </a:lnTo>
                <a:lnTo>
                  <a:pt x="1515835" y="1126672"/>
                </a:lnTo>
                <a:lnTo>
                  <a:pt x="1583871" y="1126672"/>
                </a:lnTo>
                <a:lnTo>
                  <a:pt x="1583871" y="1151165"/>
                </a:lnTo>
                <a:lnTo>
                  <a:pt x="1638300" y="1151165"/>
                </a:lnTo>
                <a:lnTo>
                  <a:pt x="1638300" y="1151165"/>
                </a:lnTo>
                <a:lnTo>
                  <a:pt x="1638300" y="1151165"/>
                </a:lnTo>
                <a:lnTo>
                  <a:pt x="1695450" y="1151165"/>
                </a:lnTo>
                <a:lnTo>
                  <a:pt x="1695450" y="1172936"/>
                </a:lnTo>
                <a:lnTo>
                  <a:pt x="1741714" y="1172936"/>
                </a:lnTo>
                <a:lnTo>
                  <a:pt x="1741714" y="1211036"/>
                </a:lnTo>
                <a:lnTo>
                  <a:pt x="1817914" y="1211036"/>
                </a:lnTo>
                <a:lnTo>
                  <a:pt x="1817914" y="1230086"/>
                </a:lnTo>
                <a:lnTo>
                  <a:pt x="1866900" y="1230086"/>
                </a:lnTo>
                <a:lnTo>
                  <a:pt x="1866900" y="1243693"/>
                </a:lnTo>
                <a:lnTo>
                  <a:pt x="1902278" y="1243693"/>
                </a:lnTo>
                <a:lnTo>
                  <a:pt x="1902278" y="1268186"/>
                </a:lnTo>
                <a:lnTo>
                  <a:pt x="1926771" y="1268186"/>
                </a:lnTo>
                <a:lnTo>
                  <a:pt x="1926771" y="1287236"/>
                </a:lnTo>
                <a:lnTo>
                  <a:pt x="1989364" y="1287236"/>
                </a:lnTo>
                <a:lnTo>
                  <a:pt x="1989364" y="1309007"/>
                </a:lnTo>
                <a:lnTo>
                  <a:pt x="2062842" y="1309007"/>
                </a:lnTo>
                <a:lnTo>
                  <a:pt x="2062842" y="1338943"/>
                </a:lnTo>
                <a:lnTo>
                  <a:pt x="2095500" y="1338943"/>
                </a:lnTo>
                <a:lnTo>
                  <a:pt x="2095500" y="1363436"/>
                </a:lnTo>
                <a:lnTo>
                  <a:pt x="2152650" y="1363436"/>
                </a:lnTo>
                <a:lnTo>
                  <a:pt x="2152650" y="1382486"/>
                </a:lnTo>
                <a:lnTo>
                  <a:pt x="2207078" y="1382486"/>
                </a:lnTo>
                <a:lnTo>
                  <a:pt x="2207078" y="1398815"/>
                </a:lnTo>
                <a:lnTo>
                  <a:pt x="2291442" y="1398815"/>
                </a:lnTo>
                <a:lnTo>
                  <a:pt x="2291442" y="1398815"/>
                </a:lnTo>
                <a:lnTo>
                  <a:pt x="2291442" y="1428750"/>
                </a:lnTo>
                <a:lnTo>
                  <a:pt x="2392135" y="1428750"/>
                </a:lnTo>
                <a:lnTo>
                  <a:pt x="2392135" y="1458686"/>
                </a:lnTo>
                <a:lnTo>
                  <a:pt x="2435678" y="1458686"/>
                </a:lnTo>
                <a:lnTo>
                  <a:pt x="2435678" y="1472293"/>
                </a:lnTo>
                <a:lnTo>
                  <a:pt x="2517321" y="1472293"/>
                </a:lnTo>
                <a:lnTo>
                  <a:pt x="2517321" y="1491343"/>
                </a:lnTo>
                <a:lnTo>
                  <a:pt x="2699657" y="1491343"/>
                </a:lnTo>
                <a:lnTo>
                  <a:pt x="2699657" y="1507672"/>
                </a:lnTo>
                <a:lnTo>
                  <a:pt x="2735035" y="1507672"/>
                </a:lnTo>
                <a:lnTo>
                  <a:pt x="2735035" y="1537607"/>
                </a:lnTo>
                <a:lnTo>
                  <a:pt x="2892878" y="1537607"/>
                </a:lnTo>
                <a:lnTo>
                  <a:pt x="2892878" y="1562100"/>
                </a:lnTo>
                <a:lnTo>
                  <a:pt x="2974521" y="1562100"/>
                </a:lnTo>
                <a:lnTo>
                  <a:pt x="2974521" y="1572986"/>
                </a:lnTo>
                <a:lnTo>
                  <a:pt x="3151414" y="1572986"/>
                </a:lnTo>
                <a:lnTo>
                  <a:pt x="3159578" y="1581150"/>
                </a:lnTo>
                <a:lnTo>
                  <a:pt x="3216728" y="1581150"/>
                </a:lnTo>
                <a:lnTo>
                  <a:pt x="3216728" y="1600200"/>
                </a:lnTo>
                <a:lnTo>
                  <a:pt x="3472542" y="1600200"/>
                </a:lnTo>
                <a:lnTo>
                  <a:pt x="3464378" y="1608364"/>
                </a:lnTo>
                <a:lnTo>
                  <a:pt x="3505200" y="1608364"/>
                </a:lnTo>
                <a:lnTo>
                  <a:pt x="3505200" y="1630136"/>
                </a:lnTo>
                <a:lnTo>
                  <a:pt x="3556907" y="1630136"/>
                </a:lnTo>
                <a:lnTo>
                  <a:pt x="3556907" y="1635579"/>
                </a:lnTo>
                <a:lnTo>
                  <a:pt x="3630385" y="1635579"/>
                </a:lnTo>
                <a:lnTo>
                  <a:pt x="3630385" y="1635579"/>
                </a:lnTo>
                <a:lnTo>
                  <a:pt x="3630385" y="1660072"/>
                </a:lnTo>
                <a:lnTo>
                  <a:pt x="3752850" y="1660072"/>
                </a:lnTo>
                <a:lnTo>
                  <a:pt x="3752850" y="1684565"/>
                </a:lnTo>
                <a:lnTo>
                  <a:pt x="4087585" y="1684565"/>
                </a:lnTo>
              </a:path>
            </a:pathLst>
          </a:custGeom>
          <a:noFill/>
          <a:ln w="28575">
            <a:solidFill>
              <a:schemeClr val="accent1"/>
            </a:solidFill>
            <a:miter lim="800000"/>
            <a:headEnd/>
            <a:tailEnd/>
          </a:ln>
        </p:spPr>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1800" b="1" i="0" u="none" strike="noStrike" kern="120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endParaRPr>
          </a:p>
        </p:txBody>
      </p:sp>
      <p:sp>
        <p:nvSpPr>
          <p:cNvPr id="96258" name="Rectangle 2">
            <a:extLst>
              <a:ext uri="{FF2B5EF4-FFF2-40B4-BE49-F238E27FC236}">
                <a16:creationId xmlns:a16="http://schemas.microsoft.com/office/drawing/2014/main" id="{BED34EDA-1EBA-49F1-80CB-06293D7F89B7}"/>
              </a:ext>
            </a:extLst>
          </p:cNvPr>
          <p:cNvSpPr>
            <a:spLocks noGrp="1"/>
          </p:cNvSpPr>
          <p:nvPr>
            <p:ph type="title"/>
          </p:nvPr>
        </p:nvSpPr>
        <p:spPr/>
        <p:txBody>
          <a:bodyPr/>
          <a:lstStyle/>
          <a:p>
            <a:r>
              <a:rPr lang="en-US" altLang="en-US" dirty="0"/>
              <a:t>KEYNOTE-240: Updated OS and PFS</a:t>
            </a:r>
          </a:p>
        </p:txBody>
      </p:sp>
      <p:sp>
        <p:nvSpPr>
          <p:cNvPr id="5" name="Content Placeholder 4">
            <a:extLst>
              <a:ext uri="{FF2B5EF4-FFF2-40B4-BE49-F238E27FC236}">
                <a16:creationId xmlns:a16="http://schemas.microsoft.com/office/drawing/2014/main" id="{E7DE374A-857C-4DC0-9901-77BA86B80562}"/>
              </a:ext>
            </a:extLst>
          </p:cNvPr>
          <p:cNvSpPr>
            <a:spLocks noGrp="1"/>
          </p:cNvSpPr>
          <p:nvPr>
            <p:ph idx="1"/>
          </p:nvPr>
        </p:nvSpPr>
        <p:spPr/>
        <p:txBody>
          <a:bodyPr/>
          <a:lstStyle/>
          <a:p>
            <a:pPr>
              <a:spcAft>
                <a:spcPts val="300"/>
              </a:spcAft>
              <a:defRPr/>
            </a:pPr>
            <a:r>
              <a:rPr lang="en-US" altLang="en-US" sz="2000" dirty="0">
                <a:ea typeface="MS PGothic" panose="020B0600070205080204" pitchFamily="34" charset="-128"/>
              </a:rPr>
              <a:t>Failed to reach prespecified level of statistical significance for OS, PFS in primary analysis (p</a:t>
            </a:r>
            <a:r>
              <a:rPr kumimoji="0" lang="en-US" sz="2000" b="0" i="0" u="none" strike="noStrike" kern="1200" cap="none" spc="0" normalizeH="0" baseline="0" noProof="0" dirty="0">
                <a:ln>
                  <a:noFill/>
                </a:ln>
                <a:solidFill>
                  <a:srgbClr val="000000"/>
                </a:solidFill>
                <a:effectLst/>
                <a:uLnTx/>
                <a:uFillTx/>
                <a:latin typeface="Calibri" panose="020F0502020204030204" pitchFamily="34" charset="0"/>
                <a:ea typeface="MS PGothic" pitchFamily="34" charset="-128"/>
                <a:cs typeface="Arial" panose="020B0604020202020204" pitchFamily="34" charset="0"/>
              </a:rPr>
              <a:t>respecified </a:t>
            </a:r>
            <a:r>
              <a:rPr kumimoji="0" lang="en-US" sz="2000" b="0" i="1" u="none" strike="noStrike" kern="1200" cap="none" spc="0" normalizeH="0" baseline="0" noProof="0" dirty="0">
                <a:ln>
                  <a:noFill/>
                </a:ln>
                <a:solidFill>
                  <a:srgbClr val="000000"/>
                </a:solidFill>
                <a:effectLst/>
                <a:uLnTx/>
                <a:uFillTx/>
                <a:latin typeface="Calibri" panose="020F0502020204030204" pitchFamily="34" charset="0"/>
                <a:ea typeface="MS PGothic" pitchFamily="34" charset="-128"/>
                <a:cs typeface="Arial" panose="020B0604020202020204" pitchFamily="34" charset="0"/>
              </a:rPr>
              <a:t>P</a:t>
            </a:r>
            <a:r>
              <a:rPr kumimoji="0" lang="en-US" sz="2000" b="0" i="0" u="none" strike="noStrike" kern="1200" cap="none" spc="0" normalizeH="0" baseline="0" noProof="0" dirty="0">
                <a:ln>
                  <a:noFill/>
                </a:ln>
                <a:solidFill>
                  <a:srgbClr val="000000"/>
                </a:solidFill>
                <a:effectLst/>
                <a:uLnTx/>
                <a:uFillTx/>
                <a:latin typeface="Calibri" panose="020F0502020204030204" pitchFamily="34" charset="0"/>
                <a:ea typeface="MS PGothic" pitchFamily="34" charset="-128"/>
                <a:cs typeface="Arial" panose="020B0604020202020204" pitchFamily="34" charset="0"/>
              </a:rPr>
              <a:t> = .0174 [OS] and </a:t>
            </a:r>
            <a:r>
              <a:rPr kumimoji="0" lang="en-US" sz="2000" b="0" i="1" u="none" strike="noStrike" kern="1200" cap="none" spc="0" normalizeH="0" baseline="0" noProof="0" dirty="0">
                <a:ln>
                  <a:noFill/>
                </a:ln>
                <a:solidFill>
                  <a:srgbClr val="000000"/>
                </a:solidFill>
                <a:effectLst/>
                <a:uLnTx/>
                <a:uFillTx/>
                <a:latin typeface="Calibri" panose="020F0502020204030204" pitchFamily="34" charset="0"/>
                <a:ea typeface="MS PGothic" pitchFamily="34" charset="-128"/>
                <a:cs typeface="Arial" panose="020B0604020202020204" pitchFamily="34" charset="0"/>
              </a:rPr>
              <a:t>P</a:t>
            </a:r>
            <a:r>
              <a:rPr kumimoji="0" lang="en-US" sz="2000" b="0" i="0" u="none" strike="noStrike" kern="1200" cap="none" spc="0" normalizeH="0" baseline="0" noProof="0" dirty="0">
                <a:ln>
                  <a:noFill/>
                </a:ln>
                <a:solidFill>
                  <a:srgbClr val="000000"/>
                </a:solidFill>
                <a:effectLst/>
                <a:uLnTx/>
                <a:uFillTx/>
                <a:latin typeface="Calibri" panose="020F0502020204030204" pitchFamily="34" charset="0"/>
                <a:ea typeface="MS PGothic" pitchFamily="34" charset="-128"/>
                <a:cs typeface="Arial" panose="020B0604020202020204" pitchFamily="34" charset="0"/>
              </a:rPr>
              <a:t> = .002 [PFS] required) (median </a:t>
            </a:r>
            <a:r>
              <a:rPr lang="en-US" sz="2000" kern="1200" dirty="0">
                <a:solidFill>
                  <a:srgbClr val="000000"/>
                </a:solidFill>
                <a:ea typeface="MS PGothic" pitchFamily="34" charset="-128"/>
                <a:cs typeface="Arial" panose="020B0604020202020204" pitchFamily="34" charset="0"/>
              </a:rPr>
              <a:t>follow-up: </a:t>
            </a:r>
            <a:r>
              <a:rPr kumimoji="0" lang="en-US" sz="2000" b="0" i="0" u="none" strike="noStrike" kern="1200" cap="none" spc="0" normalizeH="0" baseline="0" noProof="0" dirty="0">
                <a:ln>
                  <a:noFill/>
                </a:ln>
                <a:solidFill>
                  <a:srgbClr val="000000"/>
                </a:solidFill>
                <a:effectLst/>
                <a:uLnTx/>
                <a:uFillTx/>
                <a:latin typeface="Calibri" panose="020F0502020204030204" pitchFamily="34" charset="0"/>
                <a:ea typeface="MS PGothic" pitchFamily="34" charset="-128"/>
                <a:cs typeface="Arial" panose="020B0604020202020204" pitchFamily="34" charset="0"/>
              </a:rPr>
              <a:t>10.6-13.9 mo)</a:t>
            </a:r>
            <a:endParaRPr kumimoji="0" lang="en-US" sz="2000" b="0" i="0" u="none" strike="noStrike" kern="1200" cap="none" spc="0" normalizeH="0" noProof="0" dirty="0">
              <a:ln>
                <a:noFill/>
              </a:ln>
              <a:solidFill>
                <a:srgbClr val="000000"/>
              </a:solidFill>
              <a:effectLst/>
              <a:uLnTx/>
              <a:uFillTx/>
              <a:latin typeface="Calibri" panose="020F0502020204030204" pitchFamily="34" charset="0"/>
              <a:ea typeface="MS PGothic" pitchFamily="34" charset="-128"/>
              <a:cs typeface="Arial" panose="020B0604020202020204" pitchFamily="34" charset="0"/>
            </a:endParaRPr>
          </a:p>
          <a:p>
            <a:pPr>
              <a:spcAft>
                <a:spcPts val="300"/>
              </a:spcAft>
              <a:defRPr/>
            </a:pPr>
            <a:r>
              <a:rPr lang="en-US" altLang="en-US" sz="2000" kern="1200" dirty="0">
                <a:solidFill>
                  <a:srgbClr val="000000"/>
                </a:solidFill>
                <a:ea typeface="MS PGothic" pitchFamily="34" charset="-128"/>
                <a:cs typeface="Arial" panose="020B0604020202020204" pitchFamily="34" charset="0"/>
              </a:rPr>
              <a:t>Updated analysis with additional 18 mo of follow-up</a:t>
            </a:r>
            <a:endParaRPr lang="en-US" altLang="en-US" sz="2000" dirty="0">
              <a:ea typeface="MS PGothic" panose="020B0600070205080204" pitchFamily="34" charset="-128"/>
            </a:endParaRPr>
          </a:p>
        </p:txBody>
      </p:sp>
      <p:sp>
        <p:nvSpPr>
          <p:cNvPr id="13" name="Text Box 15">
            <a:extLst>
              <a:ext uri="{FF2B5EF4-FFF2-40B4-BE49-F238E27FC236}">
                <a16:creationId xmlns:a16="http://schemas.microsoft.com/office/drawing/2014/main" id="{6303B73E-F5D1-4D6E-B8FE-D5D0BD777FE7}"/>
              </a:ext>
            </a:extLst>
          </p:cNvPr>
          <p:cNvSpPr txBox="1">
            <a:spLocks noChangeArrowheads="1"/>
          </p:cNvSpPr>
          <p:nvPr/>
        </p:nvSpPr>
        <p:spPr bwMode="auto">
          <a:xfrm>
            <a:off x="412751" y="6388915"/>
            <a:ext cx="7853362" cy="276999"/>
          </a:xfrm>
          <a:prstGeom prst="rect">
            <a:avLst/>
          </a:prstGeom>
          <a:noFill/>
          <a:ln>
            <a:noFill/>
          </a:ln>
        </p:spPr>
        <p:txBody>
          <a:bodyPr anchor="b">
            <a:spAutoFit/>
          </a:bodyPr>
          <a:lstStyle>
            <a:lvl1pPr>
              <a:defRPr b="1">
                <a:solidFill>
                  <a:schemeClr val="tx1"/>
                </a:solidFill>
                <a:latin typeface="Arial" charset="0"/>
              </a:defRPr>
            </a:lvl1pPr>
            <a:lvl2pPr marL="742950" indent="-285750">
              <a:defRPr b="1">
                <a:solidFill>
                  <a:schemeClr val="tx1"/>
                </a:solidFill>
                <a:latin typeface="Arial" charset="0"/>
              </a:defRPr>
            </a:lvl2pPr>
            <a:lvl3pPr marL="1143000" indent="-228600">
              <a:defRPr b="1">
                <a:solidFill>
                  <a:schemeClr val="tx1"/>
                </a:solidFill>
                <a:latin typeface="Arial" charset="0"/>
              </a:defRPr>
            </a:lvl3pPr>
            <a:lvl4pPr marL="1600200" indent="-228600">
              <a:defRPr b="1">
                <a:solidFill>
                  <a:schemeClr val="tx1"/>
                </a:solidFill>
                <a:latin typeface="Arial" charset="0"/>
              </a:defRPr>
            </a:lvl4pPr>
            <a:lvl5pPr marL="2057400" indent="-22860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200" b="0" i="0" u="none" strike="noStrike" kern="1200" cap="none" spc="-10" normalizeH="0" baseline="0" noProof="0" dirty="0">
                <a:ln>
                  <a:noFill/>
                </a:ln>
                <a:solidFill>
                  <a:srgbClr val="455560"/>
                </a:solidFill>
                <a:effectLst/>
                <a:uLnTx/>
                <a:uFillTx/>
                <a:latin typeface="Calibri" panose="020F0502020204030204" pitchFamily="34" charset="0"/>
                <a:ea typeface="MS PGothic" pitchFamily="34" charset="-128"/>
                <a:cs typeface="Arial" pitchFamily="34" charset="0"/>
              </a:rPr>
              <a:t>Finn. JCO. 2020;38:193. Merle. ASCO GI 2021. Abstr 268. Finn. ASCO 2021. Abstr 4072.</a:t>
            </a:r>
            <a:endParaRPr kumimoji="0" lang="en-US" altLang="en-US" sz="1200" b="0" i="0" u="none" strike="noStrike" kern="1200" cap="none" spc="0" normalizeH="0" baseline="0" noProof="0" dirty="0">
              <a:ln>
                <a:noFill/>
              </a:ln>
              <a:solidFill>
                <a:srgbClr val="455560"/>
              </a:solidFill>
              <a:effectLst/>
              <a:uLnTx/>
              <a:uFillTx/>
              <a:latin typeface="Calibri" panose="020F0502020204030204" pitchFamily="34" charset="0"/>
              <a:ea typeface="MS PGothic" pitchFamily="34" charset="-128"/>
              <a:cs typeface="Arial" pitchFamily="34" charset="0"/>
            </a:endParaRPr>
          </a:p>
        </p:txBody>
      </p:sp>
      <p:sp>
        <p:nvSpPr>
          <p:cNvPr id="12" name="Freeform: Shape 11">
            <a:extLst>
              <a:ext uri="{FF2B5EF4-FFF2-40B4-BE49-F238E27FC236}">
                <a16:creationId xmlns:a16="http://schemas.microsoft.com/office/drawing/2014/main" id="{467F7BF2-D5F5-433C-AD3E-A7C4CA6E2AF7}"/>
              </a:ext>
            </a:extLst>
          </p:cNvPr>
          <p:cNvSpPr/>
          <p:nvPr/>
        </p:nvSpPr>
        <p:spPr bwMode="auto">
          <a:xfrm>
            <a:off x="910159" y="3230249"/>
            <a:ext cx="4354299" cy="1919024"/>
          </a:xfrm>
          <a:custGeom>
            <a:avLst/>
            <a:gdLst>
              <a:gd name="connsiteX0" fmla="*/ 0 w 4701653"/>
              <a:gd name="connsiteY0" fmla="*/ 0 h 2442949"/>
              <a:gd name="connsiteX1" fmla="*/ 0 w 4701653"/>
              <a:gd name="connsiteY1" fmla="*/ 2442949 h 2442949"/>
              <a:gd name="connsiteX2" fmla="*/ 4701653 w 4701653"/>
              <a:gd name="connsiteY2" fmla="*/ 2442949 h 2442949"/>
            </a:gdLst>
            <a:ahLst/>
            <a:cxnLst>
              <a:cxn ang="0">
                <a:pos x="connsiteX0" y="connsiteY0"/>
              </a:cxn>
              <a:cxn ang="0">
                <a:pos x="connsiteX1" y="connsiteY1"/>
              </a:cxn>
              <a:cxn ang="0">
                <a:pos x="connsiteX2" y="connsiteY2"/>
              </a:cxn>
            </a:cxnLst>
            <a:rect l="l" t="t" r="r" b="b"/>
            <a:pathLst>
              <a:path w="4701653" h="2442949">
                <a:moveTo>
                  <a:pt x="0" y="0"/>
                </a:moveTo>
                <a:lnTo>
                  <a:pt x="0" y="2442949"/>
                </a:lnTo>
                <a:lnTo>
                  <a:pt x="4701653" y="2442949"/>
                </a:lnTo>
              </a:path>
            </a:pathLst>
          </a:custGeom>
          <a:noFill/>
          <a:ln w="28575">
            <a:solidFill>
              <a:schemeClr val="bg1"/>
            </a:solidFill>
            <a:miter lim="800000"/>
            <a:headEnd/>
            <a:tailEnd/>
          </a:ln>
        </p:spPr>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1800" b="1" i="0" u="none" strike="noStrike" kern="120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endParaRPr>
          </a:p>
        </p:txBody>
      </p:sp>
      <p:grpSp>
        <p:nvGrpSpPr>
          <p:cNvPr id="2" name="Group 1">
            <a:extLst>
              <a:ext uri="{FF2B5EF4-FFF2-40B4-BE49-F238E27FC236}">
                <a16:creationId xmlns:a16="http://schemas.microsoft.com/office/drawing/2014/main" id="{91D12818-4883-4718-9A5D-8EE561EF99CF}"/>
              </a:ext>
            </a:extLst>
          </p:cNvPr>
          <p:cNvGrpSpPr/>
          <p:nvPr/>
        </p:nvGrpSpPr>
        <p:grpSpPr>
          <a:xfrm>
            <a:off x="363852" y="3100012"/>
            <a:ext cx="546306" cy="2098133"/>
            <a:chOff x="363852" y="2399091"/>
            <a:chExt cx="546306" cy="2695198"/>
          </a:xfrm>
        </p:grpSpPr>
        <p:grpSp>
          <p:nvGrpSpPr>
            <p:cNvPr id="14" name="Group 13">
              <a:extLst>
                <a:ext uri="{FF2B5EF4-FFF2-40B4-BE49-F238E27FC236}">
                  <a16:creationId xmlns:a16="http://schemas.microsoft.com/office/drawing/2014/main" id="{D375620D-F14B-459B-902A-F78F558E2F8E}"/>
                </a:ext>
              </a:extLst>
            </p:cNvPr>
            <p:cNvGrpSpPr/>
            <p:nvPr/>
          </p:nvGrpSpPr>
          <p:grpSpPr>
            <a:xfrm>
              <a:off x="823549" y="2581448"/>
              <a:ext cx="86609" cy="2442949"/>
              <a:chOff x="1136429" y="1822487"/>
              <a:chExt cx="106587" cy="3208455"/>
            </a:xfrm>
          </p:grpSpPr>
          <p:cxnSp>
            <p:nvCxnSpPr>
              <p:cNvPr id="17" name="Straight Connector 16">
                <a:extLst>
                  <a:ext uri="{FF2B5EF4-FFF2-40B4-BE49-F238E27FC236}">
                    <a16:creationId xmlns:a16="http://schemas.microsoft.com/office/drawing/2014/main" id="{49440224-2BCB-4A1F-B7E6-0BD3162F7ED9}"/>
                  </a:ext>
                </a:extLst>
              </p:cNvPr>
              <p:cNvCxnSpPr>
                <a:cxnSpLocks/>
              </p:cNvCxnSpPr>
              <p:nvPr/>
            </p:nvCxnSpPr>
            <p:spPr bwMode="auto">
              <a:xfrm>
                <a:off x="1136429" y="1822487"/>
                <a:ext cx="106587" cy="0"/>
              </a:xfrm>
              <a:prstGeom prst="line">
                <a:avLst/>
              </a:prstGeom>
              <a:noFill/>
              <a:ln w="28575" cap="flat" cmpd="sng" algn="ctr">
                <a:solidFill>
                  <a:schemeClr val="bg1"/>
                </a:solidFill>
                <a:prstDash val="solid"/>
                <a:round/>
                <a:headEnd type="none" w="med" len="med"/>
                <a:tailEnd type="none" w="med" len="med"/>
              </a:ln>
              <a:effectLst/>
            </p:spPr>
          </p:cxnSp>
          <p:cxnSp>
            <p:nvCxnSpPr>
              <p:cNvPr id="18" name="Straight Connector 17">
                <a:extLst>
                  <a:ext uri="{FF2B5EF4-FFF2-40B4-BE49-F238E27FC236}">
                    <a16:creationId xmlns:a16="http://schemas.microsoft.com/office/drawing/2014/main" id="{AA1F801C-CFD4-4BEA-9D1D-F808DB0B95A1}"/>
                  </a:ext>
                </a:extLst>
              </p:cNvPr>
              <p:cNvCxnSpPr>
                <a:cxnSpLocks/>
              </p:cNvCxnSpPr>
              <p:nvPr/>
            </p:nvCxnSpPr>
            <p:spPr bwMode="auto">
              <a:xfrm>
                <a:off x="1136429" y="2464178"/>
                <a:ext cx="106587" cy="0"/>
              </a:xfrm>
              <a:prstGeom prst="line">
                <a:avLst/>
              </a:prstGeom>
              <a:noFill/>
              <a:ln w="28575" cap="flat" cmpd="sng" algn="ctr">
                <a:solidFill>
                  <a:schemeClr val="bg1"/>
                </a:solidFill>
                <a:prstDash val="solid"/>
                <a:round/>
                <a:headEnd type="none" w="med" len="med"/>
                <a:tailEnd type="none" w="med" len="med"/>
              </a:ln>
              <a:effectLst/>
            </p:spPr>
          </p:cxnSp>
          <p:cxnSp>
            <p:nvCxnSpPr>
              <p:cNvPr id="19" name="Straight Connector 18">
                <a:extLst>
                  <a:ext uri="{FF2B5EF4-FFF2-40B4-BE49-F238E27FC236}">
                    <a16:creationId xmlns:a16="http://schemas.microsoft.com/office/drawing/2014/main" id="{F12BFBF0-A84C-4BD1-BF57-71D56439CD95}"/>
                  </a:ext>
                </a:extLst>
              </p:cNvPr>
              <p:cNvCxnSpPr>
                <a:cxnSpLocks/>
              </p:cNvCxnSpPr>
              <p:nvPr/>
            </p:nvCxnSpPr>
            <p:spPr bwMode="auto">
              <a:xfrm>
                <a:off x="1136429" y="3105869"/>
                <a:ext cx="106587" cy="0"/>
              </a:xfrm>
              <a:prstGeom prst="line">
                <a:avLst/>
              </a:prstGeom>
              <a:noFill/>
              <a:ln w="28575" cap="flat" cmpd="sng" algn="ctr">
                <a:solidFill>
                  <a:schemeClr val="bg1"/>
                </a:solidFill>
                <a:prstDash val="solid"/>
                <a:round/>
                <a:headEnd type="none" w="med" len="med"/>
                <a:tailEnd type="none" w="med" len="med"/>
              </a:ln>
              <a:effectLst/>
            </p:spPr>
          </p:cxnSp>
          <p:cxnSp>
            <p:nvCxnSpPr>
              <p:cNvPr id="20" name="Straight Connector 19">
                <a:extLst>
                  <a:ext uri="{FF2B5EF4-FFF2-40B4-BE49-F238E27FC236}">
                    <a16:creationId xmlns:a16="http://schemas.microsoft.com/office/drawing/2014/main" id="{5D3A4747-CFE5-4D92-BC4F-94D9EA5579DC}"/>
                  </a:ext>
                </a:extLst>
              </p:cNvPr>
              <p:cNvCxnSpPr>
                <a:cxnSpLocks/>
              </p:cNvCxnSpPr>
              <p:nvPr/>
            </p:nvCxnSpPr>
            <p:spPr bwMode="auto">
              <a:xfrm>
                <a:off x="1136429" y="3747560"/>
                <a:ext cx="106587" cy="0"/>
              </a:xfrm>
              <a:prstGeom prst="line">
                <a:avLst/>
              </a:prstGeom>
              <a:noFill/>
              <a:ln w="28575" cap="flat" cmpd="sng" algn="ctr">
                <a:solidFill>
                  <a:schemeClr val="bg1"/>
                </a:solidFill>
                <a:prstDash val="solid"/>
                <a:round/>
                <a:headEnd type="none" w="med" len="med"/>
                <a:tailEnd type="none" w="med" len="med"/>
              </a:ln>
              <a:effectLst/>
            </p:spPr>
          </p:cxnSp>
          <p:cxnSp>
            <p:nvCxnSpPr>
              <p:cNvPr id="22" name="Straight Connector 21">
                <a:extLst>
                  <a:ext uri="{FF2B5EF4-FFF2-40B4-BE49-F238E27FC236}">
                    <a16:creationId xmlns:a16="http://schemas.microsoft.com/office/drawing/2014/main" id="{02AF7531-4DA6-4B61-B368-3C99502CDCF1}"/>
                  </a:ext>
                </a:extLst>
              </p:cNvPr>
              <p:cNvCxnSpPr>
                <a:cxnSpLocks/>
              </p:cNvCxnSpPr>
              <p:nvPr/>
            </p:nvCxnSpPr>
            <p:spPr bwMode="auto">
              <a:xfrm>
                <a:off x="1136429" y="4389251"/>
                <a:ext cx="106587" cy="0"/>
              </a:xfrm>
              <a:prstGeom prst="line">
                <a:avLst/>
              </a:prstGeom>
              <a:noFill/>
              <a:ln w="28575" cap="flat" cmpd="sng" algn="ctr">
                <a:solidFill>
                  <a:schemeClr val="bg1"/>
                </a:solidFill>
                <a:prstDash val="solid"/>
                <a:round/>
                <a:headEnd type="none" w="med" len="med"/>
                <a:tailEnd type="none" w="med" len="med"/>
              </a:ln>
              <a:effectLst/>
            </p:spPr>
          </p:cxnSp>
          <p:cxnSp>
            <p:nvCxnSpPr>
              <p:cNvPr id="23" name="Straight Connector 22">
                <a:extLst>
                  <a:ext uri="{FF2B5EF4-FFF2-40B4-BE49-F238E27FC236}">
                    <a16:creationId xmlns:a16="http://schemas.microsoft.com/office/drawing/2014/main" id="{DD98A896-1534-4FBD-9E2D-3E0A7DE1754F}"/>
                  </a:ext>
                </a:extLst>
              </p:cNvPr>
              <p:cNvCxnSpPr>
                <a:cxnSpLocks/>
              </p:cNvCxnSpPr>
              <p:nvPr/>
            </p:nvCxnSpPr>
            <p:spPr bwMode="auto">
              <a:xfrm>
                <a:off x="1136429" y="5030942"/>
                <a:ext cx="106587" cy="0"/>
              </a:xfrm>
              <a:prstGeom prst="line">
                <a:avLst/>
              </a:prstGeom>
              <a:noFill/>
              <a:ln w="28575" cap="flat" cmpd="sng" algn="ctr">
                <a:solidFill>
                  <a:schemeClr val="bg1"/>
                </a:solidFill>
                <a:prstDash val="solid"/>
                <a:round/>
                <a:headEnd type="none" w="med" len="med"/>
                <a:tailEnd type="none" w="med" len="med"/>
              </a:ln>
              <a:effectLst/>
            </p:spPr>
          </p:cxnSp>
        </p:grpSp>
        <p:grpSp>
          <p:nvGrpSpPr>
            <p:cNvPr id="24" name="Group 23">
              <a:extLst>
                <a:ext uri="{FF2B5EF4-FFF2-40B4-BE49-F238E27FC236}">
                  <a16:creationId xmlns:a16="http://schemas.microsoft.com/office/drawing/2014/main" id="{0E2BD2A1-7FB5-4666-9960-C5E78B860AC3}"/>
                </a:ext>
              </a:extLst>
            </p:cNvPr>
            <p:cNvGrpSpPr/>
            <p:nvPr/>
          </p:nvGrpSpPr>
          <p:grpSpPr>
            <a:xfrm>
              <a:off x="363852" y="2399091"/>
              <a:ext cx="422336" cy="2695198"/>
              <a:chOff x="6041372" y="2669952"/>
              <a:chExt cx="422336" cy="3012828"/>
            </a:xfrm>
          </p:grpSpPr>
          <p:sp>
            <p:nvSpPr>
              <p:cNvPr id="25" name="Rectangle 24">
                <a:extLst>
                  <a:ext uri="{FF2B5EF4-FFF2-40B4-BE49-F238E27FC236}">
                    <a16:creationId xmlns:a16="http://schemas.microsoft.com/office/drawing/2014/main" id="{F38B03F6-6CB2-4BB6-85C1-7DBF2EB2C91B}"/>
                  </a:ext>
                </a:extLst>
              </p:cNvPr>
              <p:cNvSpPr>
                <a:spLocks noChangeArrowheads="1"/>
              </p:cNvSpPr>
              <p:nvPr/>
            </p:nvSpPr>
            <p:spPr bwMode="auto">
              <a:xfrm>
                <a:off x="6322929" y="5405781"/>
                <a:ext cx="140778" cy="276999"/>
              </a:xfrm>
              <a:prstGeom prst="rect">
                <a:avLst/>
              </a:prstGeom>
              <a:noFill/>
              <a:ln w="9525">
                <a:noFill/>
                <a:miter lim="800000"/>
                <a:headEnd/>
                <a:tailEnd/>
              </a:ln>
              <a:extLst>
                <a:ext uri="{909E8E84-426E-40dd-AFC4-6F175D3DCCD1}">
                  <a14:hiddenFill xmlns="" xmlns:a14="http://schemas.microsoft.com/office/drawing/2010/main">
                    <a:solidFill>
                      <a:srgbClr val="FFFFFF"/>
                    </a:solidFill>
                  </a14:hiddenFill>
                </a:ext>
              </a:extLst>
            </p:spPr>
            <p:txBody>
              <a:bodyPr wrap="square" lIns="0" tIns="0" rIns="0" bIns="0">
                <a:spAutoFit/>
              </a:bodyPr>
              <a:lstStyle/>
              <a:p>
                <a:pPr marL="0" marR="0" lvl="0" indent="0" algn="r" defTabSz="914400" rtl="0" eaLnBrk="0" fontAlgn="auto" latinLnBrk="0" hangingPunct="0">
                  <a:lnSpc>
                    <a:spcPct val="100000"/>
                  </a:lnSpc>
                  <a:spcBef>
                    <a:spcPts val="0"/>
                  </a:spcBef>
                  <a:spcAft>
                    <a:spcPts val="0"/>
                  </a:spcAft>
                  <a:buClrTx/>
                  <a:buSzTx/>
                  <a:buFontTx/>
                  <a:buNone/>
                  <a:tabLst/>
                  <a:defRPr/>
                </a:pPr>
                <a:r>
                  <a:rPr kumimoji="0" lang="es-ES_tradnl"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0</a:t>
                </a:r>
              </a:p>
            </p:txBody>
          </p:sp>
          <p:sp>
            <p:nvSpPr>
              <p:cNvPr id="26" name="Rectangle 25">
                <a:extLst>
                  <a:ext uri="{FF2B5EF4-FFF2-40B4-BE49-F238E27FC236}">
                    <a16:creationId xmlns:a16="http://schemas.microsoft.com/office/drawing/2014/main" id="{67779A47-FC7E-48D3-999A-5901D0451E48}"/>
                  </a:ext>
                </a:extLst>
              </p:cNvPr>
              <p:cNvSpPr>
                <a:spLocks noChangeArrowheads="1"/>
              </p:cNvSpPr>
              <p:nvPr/>
            </p:nvSpPr>
            <p:spPr bwMode="auto">
              <a:xfrm>
                <a:off x="6182152" y="4862129"/>
                <a:ext cx="281556" cy="276999"/>
              </a:xfrm>
              <a:prstGeom prst="rect">
                <a:avLst/>
              </a:prstGeom>
              <a:noFill/>
              <a:ln w="9525">
                <a:noFill/>
                <a:miter lim="800000"/>
                <a:headEnd/>
                <a:tailEnd/>
              </a:ln>
              <a:extLst>
                <a:ext uri="{909E8E84-426E-40dd-AFC4-6F175D3DCCD1}">
                  <a14:hiddenFill xmlns="" xmlns:a14="http://schemas.microsoft.com/office/drawing/2010/main">
                    <a:solidFill>
                      <a:srgbClr val="FFFFFF"/>
                    </a:solidFill>
                  </a14:hiddenFill>
                </a:ext>
              </a:extLst>
            </p:spPr>
            <p:txBody>
              <a:bodyPr wrap="square" lIns="0" tIns="0" rIns="0" bIns="0">
                <a:spAutoFit/>
              </a:bodyPr>
              <a:lstStyle/>
              <a:p>
                <a:pPr marL="0" marR="0" lvl="0" indent="0" algn="r" defTabSz="914400" rtl="0" eaLnBrk="0" fontAlgn="auto" latinLnBrk="0" hangingPunct="0">
                  <a:lnSpc>
                    <a:spcPct val="100000"/>
                  </a:lnSpc>
                  <a:spcBef>
                    <a:spcPts val="0"/>
                  </a:spcBef>
                  <a:spcAft>
                    <a:spcPts val="0"/>
                  </a:spcAft>
                  <a:buClrTx/>
                  <a:buSzTx/>
                  <a:buFontTx/>
                  <a:buNone/>
                  <a:tabLst/>
                  <a:defRPr/>
                </a:pPr>
                <a:r>
                  <a:rPr kumimoji="0" lang="es-ES_tradnl"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20</a:t>
                </a:r>
              </a:p>
            </p:txBody>
          </p:sp>
          <p:sp>
            <p:nvSpPr>
              <p:cNvPr id="27" name="Rectangle 26">
                <a:extLst>
                  <a:ext uri="{FF2B5EF4-FFF2-40B4-BE49-F238E27FC236}">
                    <a16:creationId xmlns:a16="http://schemas.microsoft.com/office/drawing/2014/main" id="{E5980192-80A4-46BA-A303-F006ECC1F84D}"/>
                  </a:ext>
                </a:extLst>
              </p:cNvPr>
              <p:cNvSpPr>
                <a:spLocks noChangeArrowheads="1"/>
              </p:cNvSpPr>
              <p:nvPr/>
            </p:nvSpPr>
            <p:spPr bwMode="auto">
              <a:xfrm>
                <a:off x="6182152" y="4310366"/>
                <a:ext cx="281556" cy="276999"/>
              </a:xfrm>
              <a:prstGeom prst="rect">
                <a:avLst/>
              </a:prstGeom>
              <a:noFill/>
              <a:ln w="9525">
                <a:noFill/>
                <a:miter lim="800000"/>
                <a:headEnd/>
                <a:tailEnd/>
              </a:ln>
              <a:extLst>
                <a:ext uri="{909E8E84-426E-40dd-AFC4-6F175D3DCCD1}">
                  <a14:hiddenFill xmlns="" xmlns:a14="http://schemas.microsoft.com/office/drawing/2010/main">
                    <a:solidFill>
                      <a:srgbClr val="FFFFFF"/>
                    </a:solidFill>
                  </a14:hiddenFill>
                </a:ext>
              </a:extLst>
            </p:spPr>
            <p:txBody>
              <a:bodyPr wrap="square" lIns="0" tIns="0" rIns="0" bIns="0">
                <a:spAutoFit/>
              </a:bodyPr>
              <a:lstStyle/>
              <a:p>
                <a:pPr marL="0" marR="0" lvl="0" indent="0" algn="r" defTabSz="914400" rtl="0" eaLnBrk="0" fontAlgn="auto" latinLnBrk="0" hangingPunct="0">
                  <a:lnSpc>
                    <a:spcPct val="100000"/>
                  </a:lnSpc>
                  <a:spcBef>
                    <a:spcPts val="0"/>
                  </a:spcBef>
                  <a:spcAft>
                    <a:spcPts val="0"/>
                  </a:spcAft>
                  <a:buClrTx/>
                  <a:buSzTx/>
                  <a:buFontTx/>
                  <a:buNone/>
                  <a:tabLst/>
                  <a:defRPr/>
                </a:pPr>
                <a:r>
                  <a:rPr kumimoji="0" lang="es-ES_tradnl"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40</a:t>
                </a:r>
              </a:p>
            </p:txBody>
          </p:sp>
          <p:sp>
            <p:nvSpPr>
              <p:cNvPr id="28" name="Rectangle 27">
                <a:extLst>
                  <a:ext uri="{FF2B5EF4-FFF2-40B4-BE49-F238E27FC236}">
                    <a16:creationId xmlns:a16="http://schemas.microsoft.com/office/drawing/2014/main" id="{9C134AE5-877B-4F84-B786-10957C5F9613}"/>
                  </a:ext>
                </a:extLst>
              </p:cNvPr>
              <p:cNvSpPr>
                <a:spLocks noChangeArrowheads="1"/>
              </p:cNvSpPr>
              <p:nvPr/>
            </p:nvSpPr>
            <p:spPr bwMode="auto">
              <a:xfrm>
                <a:off x="6182152" y="3765361"/>
                <a:ext cx="281556" cy="276999"/>
              </a:xfrm>
              <a:prstGeom prst="rect">
                <a:avLst/>
              </a:prstGeom>
              <a:noFill/>
              <a:ln w="9525">
                <a:noFill/>
                <a:miter lim="800000"/>
                <a:headEnd/>
                <a:tailEnd/>
              </a:ln>
              <a:extLst>
                <a:ext uri="{909E8E84-426E-40dd-AFC4-6F175D3DCCD1}">
                  <a14:hiddenFill xmlns="" xmlns:a14="http://schemas.microsoft.com/office/drawing/2010/main">
                    <a:solidFill>
                      <a:srgbClr val="FFFFFF"/>
                    </a:solidFill>
                  </a14:hiddenFill>
                </a:ext>
              </a:extLst>
            </p:spPr>
            <p:txBody>
              <a:bodyPr wrap="square" lIns="0" tIns="0" rIns="0" bIns="0">
                <a:spAutoFit/>
              </a:bodyPr>
              <a:lstStyle/>
              <a:p>
                <a:pPr marL="0" marR="0" lvl="0" indent="0" algn="r" defTabSz="914400" rtl="0" eaLnBrk="0" fontAlgn="auto" latinLnBrk="0" hangingPunct="0">
                  <a:lnSpc>
                    <a:spcPct val="100000"/>
                  </a:lnSpc>
                  <a:spcBef>
                    <a:spcPts val="0"/>
                  </a:spcBef>
                  <a:spcAft>
                    <a:spcPts val="0"/>
                  </a:spcAft>
                  <a:buClrTx/>
                  <a:buSzTx/>
                  <a:buFontTx/>
                  <a:buNone/>
                  <a:tabLst/>
                  <a:defRPr/>
                </a:pPr>
                <a:r>
                  <a:rPr kumimoji="0" lang="es-ES_tradnl"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60</a:t>
                </a:r>
              </a:p>
            </p:txBody>
          </p:sp>
          <p:sp>
            <p:nvSpPr>
              <p:cNvPr id="29" name="Rectangle 28">
                <a:extLst>
                  <a:ext uri="{FF2B5EF4-FFF2-40B4-BE49-F238E27FC236}">
                    <a16:creationId xmlns:a16="http://schemas.microsoft.com/office/drawing/2014/main" id="{1290702A-D9E2-49D9-AABB-754BBDF6DF09}"/>
                  </a:ext>
                </a:extLst>
              </p:cNvPr>
              <p:cNvSpPr>
                <a:spLocks noChangeArrowheads="1"/>
              </p:cNvSpPr>
              <p:nvPr/>
            </p:nvSpPr>
            <p:spPr bwMode="auto">
              <a:xfrm>
                <a:off x="6182152" y="3213595"/>
                <a:ext cx="281556" cy="276999"/>
              </a:xfrm>
              <a:prstGeom prst="rect">
                <a:avLst/>
              </a:prstGeom>
              <a:noFill/>
              <a:ln w="9525">
                <a:noFill/>
                <a:miter lim="800000"/>
                <a:headEnd/>
                <a:tailEnd/>
              </a:ln>
              <a:extLst>
                <a:ext uri="{909E8E84-426E-40dd-AFC4-6F175D3DCCD1}">
                  <a14:hiddenFill xmlns="" xmlns:a14="http://schemas.microsoft.com/office/drawing/2010/main">
                    <a:solidFill>
                      <a:srgbClr val="FFFFFF"/>
                    </a:solidFill>
                  </a14:hiddenFill>
                </a:ext>
              </a:extLst>
            </p:spPr>
            <p:txBody>
              <a:bodyPr wrap="square" lIns="0" tIns="0" rIns="0" bIns="0">
                <a:spAutoFit/>
              </a:bodyPr>
              <a:lstStyle/>
              <a:p>
                <a:pPr marL="0" marR="0" lvl="0" indent="0" algn="r" defTabSz="914400" rtl="0" eaLnBrk="0" fontAlgn="auto" latinLnBrk="0" hangingPunct="0">
                  <a:lnSpc>
                    <a:spcPct val="100000"/>
                  </a:lnSpc>
                  <a:spcBef>
                    <a:spcPts val="0"/>
                  </a:spcBef>
                  <a:spcAft>
                    <a:spcPts val="0"/>
                  </a:spcAft>
                  <a:buClrTx/>
                  <a:buSzTx/>
                  <a:buFontTx/>
                  <a:buNone/>
                  <a:tabLst/>
                  <a:defRPr/>
                </a:pPr>
                <a:r>
                  <a:rPr kumimoji="0" lang="es-ES_tradnl"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80</a:t>
                </a:r>
              </a:p>
            </p:txBody>
          </p:sp>
          <p:sp>
            <p:nvSpPr>
              <p:cNvPr id="30" name="Rectangle 29">
                <a:extLst>
                  <a:ext uri="{FF2B5EF4-FFF2-40B4-BE49-F238E27FC236}">
                    <a16:creationId xmlns:a16="http://schemas.microsoft.com/office/drawing/2014/main" id="{2807E234-D8F0-4F11-B0F7-5783619B90C3}"/>
                  </a:ext>
                </a:extLst>
              </p:cNvPr>
              <p:cNvSpPr>
                <a:spLocks noChangeArrowheads="1"/>
              </p:cNvSpPr>
              <p:nvPr/>
            </p:nvSpPr>
            <p:spPr bwMode="auto">
              <a:xfrm>
                <a:off x="6041372" y="2669952"/>
                <a:ext cx="422334" cy="276999"/>
              </a:xfrm>
              <a:prstGeom prst="rect">
                <a:avLst/>
              </a:prstGeom>
              <a:noFill/>
              <a:ln w="9525">
                <a:noFill/>
                <a:miter lim="800000"/>
                <a:headEnd/>
                <a:tailEnd/>
              </a:ln>
            </p:spPr>
            <p:txBody>
              <a:bodyPr wrap="square" lIns="0" tIns="0" rIns="0" bIns="0">
                <a:spAutoFit/>
              </a:bodyPr>
              <a:lstStyle/>
              <a:p>
                <a:pPr marL="0" marR="0" lvl="0" indent="0" algn="r" defTabSz="914400" rtl="0" eaLnBrk="0" fontAlgn="auto" latinLnBrk="0" hangingPunct="0">
                  <a:lnSpc>
                    <a:spcPct val="100000"/>
                  </a:lnSpc>
                  <a:spcBef>
                    <a:spcPts val="0"/>
                  </a:spcBef>
                  <a:spcAft>
                    <a:spcPts val="0"/>
                  </a:spcAft>
                  <a:buClrTx/>
                  <a:buSzTx/>
                  <a:buFontTx/>
                  <a:buNone/>
                  <a:tabLst/>
                  <a:defRPr/>
                </a:pPr>
                <a:r>
                  <a:rPr kumimoji="0" lang="es-ES_tradnl"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100</a:t>
                </a:r>
              </a:p>
            </p:txBody>
          </p:sp>
        </p:grpSp>
      </p:grpSp>
      <p:sp>
        <p:nvSpPr>
          <p:cNvPr id="31" name="Rectangle 2">
            <a:extLst>
              <a:ext uri="{FF2B5EF4-FFF2-40B4-BE49-F238E27FC236}">
                <a16:creationId xmlns:a16="http://schemas.microsoft.com/office/drawing/2014/main" id="{1A9A4F47-8771-4FE8-B2BC-F0DF9D256AF4}"/>
              </a:ext>
            </a:extLst>
          </p:cNvPr>
          <p:cNvSpPr>
            <a:spLocks noChangeArrowheads="1"/>
          </p:cNvSpPr>
          <p:nvPr/>
        </p:nvSpPr>
        <p:spPr bwMode="auto">
          <a:xfrm rot="16200000">
            <a:off x="-273548" y="3985205"/>
            <a:ext cx="1186385" cy="369974"/>
          </a:xfrm>
          <a:prstGeom prst="rect">
            <a:avLst/>
          </a:prstGeom>
          <a:noFill/>
          <a:ln w="9525">
            <a:noFill/>
            <a:miter lim="800000"/>
            <a:headEnd/>
            <a:tailEnd/>
          </a:ln>
          <a:extLst>
            <a:ext uri="{909E8E84-426E-40dd-AFC4-6F175D3DCCD1}">
              <a14:hiddenFill xmlns="" xmlns:a14="http://schemas.microsoft.com/office/drawing/2010/main">
                <a:solidFill>
                  <a:srgbClr val="FFFFFF"/>
                </a:solidFill>
              </a14:hiddenFill>
            </a:ext>
          </a:extLst>
        </p:spPr>
        <p:txBody>
          <a:bodyPr wrap="square" lIns="92075" tIns="46038" rIns="92075" bIns="46038">
            <a:spAutoFit/>
          </a:bodyPr>
          <a:lstStyle/>
          <a:p>
            <a:pPr marL="0" marR="0" lvl="0" indent="0" algn="ctr" defTabSz="914400" rtl="0" eaLnBrk="0" fontAlgn="auto" latinLnBrk="0" hangingPunct="0">
              <a:lnSpc>
                <a:spcPct val="100000"/>
              </a:lnSpc>
              <a:spcBef>
                <a:spcPts val="0"/>
              </a:spcBef>
              <a:spcAft>
                <a:spcPts val="0"/>
              </a:spcAft>
              <a:buClrTx/>
              <a:buSzTx/>
              <a:buFontTx/>
              <a:buNone/>
              <a:tabLst/>
              <a:defRPr/>
            </a:pPr>
            <a:r>
              <a:rPr kumimoji="0" lang="es-ES_tradnl" sz="1800" b="1"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OS (%)</a:t>
            </a:r>
          </a:p>
        </p:txBody>
      </p:sp>
      <p:grpSp>
        <p:nvGrpSpPr>
          <p:cNvPr id="7" name="Group 6">
            <a:extLst>
              <a:ext uri="{FF2B5EF4-FFF2-40B4-BE49-F238E27FC236}">
                <a16:creationId xmlns:a16="http://schemas.microsoft.com/office/drawing/2014/main" id="{D9C976A6-F344-4A1B-A13D-644E62D13ED8}"/>
              </a:ext>
            </a:extLst>
          </p:cNvPr>
          <p:cNvGrpSpPr/>
          <p:nvPr/>
        </p:nvGrpSpPr>
        <p:grpSpPr>
          <a:xfrm>
            <a:off x="876300" y="5135789"/>
            <a:ext cx="4511238" cy="398108"/>
            <a:chOff x="876300" y="5015462"/>
            <a:chExt cx="4511238" cy="398108"/>
          </a:xfrm>
        </p:grpSpPr>
        <p:sp>
          <p:nvSpPr>
            <p:cNvPr id="37" name="Rectangle 36">
              <a:extLst>
                <a:ext uri="{FF2B5EF4-FFF2-40B4-BE49-F238E27FC236}">
                  <a16:creationId xmlns:a16="http://schemas.microsoft.com/office/drawing/2014/main" id="{82566BBE-466B-4223-8A02-9D724E42F862}"/>
                </a:ext>
              </a:extLst>
            </p:cNvPr>
            <p:cNvSpPr>
              <a:spLocks noChangeArrowheads="1"/>
            </p:cNvSpPr>
            <p:nvPr/>
          </p:nvSpPr>
          <p:spPr bwMode="auto">
            <a:xfrm>
              <a:off x="876300" y="5121082"/>
              <a:ext cx="66621" cy="217711"/>
            </a:xfrm>
            <a:prstGeom prst="rect">
              <a:avLst/>
            </a:prstGeom>
            <a:noFill/>
            <a:ln w="9525">
              <a:noFill/>
              <a:miter lim="800000"/>
              <a:headEnd/>
              <a:tailEnd/>
            </a:ln>
            <a:extLst>
              <a:ext uri="{909E8E84-426E-40dd-AFC4-6F175D3DCCD1}">
                <a14:hiddenFill xmlns="" xmlns:a14="http://schemas.microsoft.com/office/drawing/2010/main">
                  <a:solidFill>
                    <a:srgbClr val="FFFFFF"/>
                  </a:solidFill>
                </a14:hiddenFill>
              </a:ext>
            </a:extLst>
          </p:spPr>
          <p:txBody>
            <a:bodyPr wrap="square" lIns="0" tIns="0" rIns="0" bIns="0">
              <a:spAutoFit/>
            </a:bodyPr>
            <a:lstStyle/>
            <a:p>
              <a:pPr marL="0" marR="0" lvl="0" indent="0" algn="ctr" defTabSz="914400" rtl="0" eaLnBrk="0" fontAlgn="auto" latinLnBrk="0" hangingPunct="0">
                <a:lnSpc>
                  <a:spcPct val="100000"/>
                </a:lnSpc>
                <a:spcBef>
                  <a:spcPts val="0"/>
                </a:spcBef>
                <a:spcAft>
                  <a:spcPts val="0"/>
                </a:spcAft>
                <a:buClrTx/>
                <a:buSzTx/>
                <a:buFontTx/>
                <a:buNone/>
                <a:tabLst/>
                <a:defRPr/>
              </a:pPr>
              <a:r>
                <a:rPr kumimoji="0" lang="es-ES_tradnl"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0</a:t>
              </a:r>
            </a:p>
          </p:txBody>
        </p:sp>
        <p:sp>
          <p:nvSpPr>
            <p:cNvPr id="38" name="Rectangle 37">
              <a:extLst>
                <a:ext uri="{FF2B5EF4-FFF2-40B4-BE49-F238E27FC236}">
                  <a16:creationId xmlns:a16="http://schemas.microsoft.com/office/drawing/2014/main" id="{F1DE47AA-4B9D-46D1-93A9-B1DDE31040D7}"/>
                </a:ext>
              </a:extLst>
            </p:cNvPr>
            <p:cNvSpPr>
              <a:spLocks noChangeArrowheads="1"/>
            </p:cNvSpPr>
            <p:nvPr/>
          </p:nvSpPr>
          <p:spPr bwMode="auto">
            <a:xfrm>
              <a:off x="1141240" y="5128827"/>
              <a:ext cx="232763" cy="276999"/>
            </a:xfrm>
            <a:prstGeom prst="rect">
              <a:avLst/>
            </a:prstGeom>
            <a:noFill/>
            <a:ln w="9525">
              <a:noFill/>
              <a:miter lim="800000"/>
              <a:headEnd/>
              <a:tailEnd/>
            </a:ln>
            <a:extLst>
              <a:ext uri="{909E8E84-426E-40dd-AFC4-6F175D3DCCD1}">
                <a14:hiddenFill xmlns="" xmlns:a14="http://schemas.microsoft.com/office/drawing/2010/main">
                  <a:solidFill>
                    <a:srgbClr val="FFFFFF"/>
                  </a:solidFill>
                </a14:hiddenFill>
              </a:ext>
            </a:extLst>
          </p:spPr>
          <p:txBody>
            <a:bodyPr wrap="square" lIns="0" tIns="0" rIns="0" bIns="0">
              <a:spAutoFit/>
            </a:bodyPr>
            <a:lstStyle/>
            <a:p>
              <a:pPr marL="0" marR="0" lvl="0" indent="0" algn="ctr" defTabSz="914400" rtl="0" eaLnBrk="0" fontAlgn="auto" latinLnBrk="0" hangingPunct="0">
                <a:lnSpc>
                  <a:spcPct val="100000"/>
                </a:lnSpc>
                <a:spcBef>
                  <a:spcPts val="0"/>
                </a:spcBef>
                <a:spcAft>
                  <a:spcPts val="0"/>
                </a:spcAft>
                <a:buClrTx/>
                <a:buSzTx/>
                <a:buFontTx/>
                <a:buNone/>
                <a:tabLst/>
                <a:defRPr/>
              </a:pPr>
              <a:r>
                <a:rPr kumimoji="0" lang="es-ES_tradnl"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4</a:t>
              </a:r>
            </a:p>
          </p:txBody>
        </p:sp>
        <p:sp>
          <p:nvSpPr>
            <p:cNvPr id="39" name="Rectangle 38">
              <a:extLst>
                <a:ext uri="{FF2B5EF4-FFF2-40B4-BE49-F238E27FC236}">
                  <a16:creationId xmlns:a16="http://schemas.microsoft.com/office/drawing/2014/main" id="{5ABAD3FE-C383-4523-8669-C949DCAE464D}"/>
                </a:ext>
              </a:extLst>
            </p:cNvPr>
            <p:cNvSpPr>
              <a:spLocks noChangeArrowheads="1"/>
            </p:cNvSpPr>
            <p:nvPr/>
          </p:nvSpPr>
          <p:spPr bwMode="auto">
            <a:xfrm>
              <a:off x="1508319" y="5128827"/>
              <a:ext cx="232763" cy="276999"/>
            </a:xfrm>
            <a:prstGeom prst="rect">
              <a:avLst/>
            </a:prstGeom>
            <a:noFill/>
            <a:ln w="9525">
              <a:noFill/>
              <a:miter lim="800000"/>
              <a:headEnd/>
              <a:tailEnd/>
            </a:ln>
            <a:extLst>
              <a:ext uri="{909E8E84-426E-40dd-AFC4-6F175D3DCCD1}">
                <a14:hiddenFill xmlns="" xmlns:a14="http://schemas.microsoft.com/office/drawing/2010/main">
                  <a:solidFill>
                    <a:srgbClr val="FFFFFF"/>
                  </a:solidFill>
                </a14:hiddenFill>
              </a:ext>
            </a:extLst>
          </p:spPr>
          <p:txBody>
            <a:bodyPr wrap="square" lIns="0" tIns="0" rIns="0" bIns="0">
              <a:spAutoFit/>
            </a:bodyPr>
            <a:lstStyle/>
            <a:p>
              <a:pPr marL="0" marR="0" lvl="0" indent="0" algn="ctr" defTabSz="914400" rtl="0" eaLnBrk="0" fontAlgn="auto" latinLnBrk="0" hangingPunct="0">
                <a:lnSpc>
                  <a:spcPct val="100000"/>
                </a:lnSpc>
                <a:spcBef>
                  <a:spcPts val="0"/>
                </a:spcBef>
                <a:spcAft>
                  <a:spcPts val="0"/>
                </a:spcAft>
                <a:buClrTx/>
                <a:buSzTx/>
                <a:buFontTx/>
                <a:buNone/>
                <a:tabLst/>
                <a:defRPr/>
              </a:pPr>
              <a:r>
                <a:rPr kumimoji="0" lang="es-ES_tradnl"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8</a:t>
              </a:r>
            </a:p>
          </p:txBody>
        </p:sp>
        <p:sp>
          <p:nvSpPr>
            <p:cNvPr id="40" name="Rectangle 39">
              <a:extLst>
                <a:ext uri="{FF2B5EF4-FFF2-40B4-BE49-F238E27FC236}">
                  <a16:creationId xmlns:a16="http://schemas.microsoft.com/office/drawing/2014/main" id="{D63E24BA-FC81-4CEB-AC63-E269D74A283A}"/>
                </a:ext>
              </a:extLst>
            </p:cNvPr>
            <p:cNvSpPr>
              <a:spLocks noChangeArrowheads="1"/>
            </p:cNvSpPr>
            <p:nvPr/>
          </p:nvSpPr>
          <p:spPr bwMode="auto">
            <a:xfrm>
              <a:off x="1869890" y="5128827"/>
              <a:ext cx="232763" cy="276999"/>
            </a:xfrm>
            <a:prstGeom prst="rect">
              <a:avLst/>
            </a:prstGeom>
            <a:noFill/>
            <a:ln w="9525">
              <a:noFill/>
              <a:miter lim="800000"/>
              <a:headEnd/>
              <a:tailEnd/>
            </a:ln>
            <a:extLst>
              <a:ext uri="{909E8E84-426E-40dd-AFC4-6F175D3DCCD1}">
                <a14:hiddenFill xmlns="" xmlns:a14="http://schemas.microsoft.com/office/drawing/2010/main">
                  <a:solidFill>
                    <a:srgbClr val="FFFFFF"/>
                  </a:solidFill>
                </a14:hiddenFill>
              </a:ext>
            </a:extLst>
          </p:spPr>
          <p:txBody>
            <a:bodyPr wrap="square" lIns="0" tIns="0" rIns="0" bIns="0">
              <a:spAutoFit/>
            </a:bodyPr>
            <a:lstStyle/>
            <a:p>
              <a:pPr marL="0" marR="0" lvl="0" indent="0" algn="ctr" defTabSz="914400" rtl="0" eaLnBrk="0" fontAlgn="auto" latinLnBrk="0" hangingPunct="0">
                <a:lnSpc>
                  <a:spcPct val="100000"/>
                </a:lnSpc>
                <a:spcBef>
                  <a:spcPts val="0"/>
                </a:spcBef>
                <a:spcAft>
                  <a:spcPts val="0"/>
                </a:spcAft>
                <a:buClrTx/>
                <a:buSzTx/>
                <a:buFontTx/>
                <a:buNone/>
                <a:tabLst/>
                <a:defRPr/>
              </a:pPr>
              <a:r>
                <a:rPr kumimoji="0" lang="es-ES_tradnl"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12</a:t>
              </a:r>
            </a:p>
          </p:txBody>
        </p:sp>
        <p:sp>
          <p:nvSpPr>
            <p:cNvPr id="41" name="Rectangle 40">
              <a:extLst>
                <a:ext uri="{FF2B5EF4-FFF2-40B4-BE49-F238E27FC236}">
                  <a16:creationId xmlns:a16="http://schemas.microsoft.com/office/drawing/2014/main" id="{B351B221-2FA7-4354-8A8F-C5EB31D21C1B}"/>
                </a:ext>
              </a:extLst>
            </p:cNvPr>
            <p:cNvSpPr>
              <a:spLocks noChangeArrowheads="1"/>
            </p:cNvSpPr>
            <p:nvPr/>
          </p:nvSpPr>
          <p:spPr bwMode="auto">
            <a:xfrm>
              <a:off x="2247819" y="5128827"/>
              <a:ext cx="232763" cy="276999"/>
            </a:xfrm>
            <a:prstGeom prst="rect">
              <a:avLst/>
            </a:prstGeom>
            <a:noFill/>
            <a:ln w="9525">
              <a:noFill/>
              <a:miter lim="800000"/>
              <a:headEnd/>
              <a:tailEnd/>
            </a:ln>
            <a:extLst>
              <a:ext uri="{909E8E84-426E-40dd-AFC4-6F175D3DCCD1}">
                <a14:hiddenFill xmlns="" xmlns:a14="http://schemas.microsoft.com/office/drawing/2010/main">
                  <a:solidFill>
                    <a:srgbClr val="FFFFFF"/>
                  </a:solidFill>
                </a14:hiddenFill>
              </a:ext>
            </a:extLst>
          </p:spPr>
          <p:txBody>
            <a:bodyPr wrap="square" lIns="0" tIns="0" rIns="0" bIns="0">
              <a:spAutoFit/>
            </a:bodyPr>
            <a:lstStyle/>
            <a:p>
              <a:pPr marL="0" marR="0" lvl="0" indent="0" algn="ctr" defTabSz="914400" rtl="0" eaLnBrk="0" fontAlgn="auto" latinLnBrk="0" hangingPunct="0">
                <a:lnSpc>
                  <a:spcPct val="100000"/>
                </a:lnSpc>
                <a:spcBef>
                  <a:spcPts val="0"/>
                </a:spcBef>
                <a:spcAft>
                  <a:spcPts val="0"/>
                </a:spcAft>
                <a:buClrTx/>
                <a:buSzTx/>
                <a:buFontTx/>
                <a:buNone/>
                <a:tabLst/>
                <a:defRPr/>
              </a:pPr>
              <a:r>
                <a:rPr kumimoji="0" lang="es-ES_tradnl"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16</a:t>
              </a:r>
            </a:p>
          </p:txBody>
        </p:sp>
        <p:grpSp>
          <p:nvGrpSpPr>
            <p:cNvPr id="43" name="Group 42">
              <a:extLst>
                <a:ext uri="{FF2B5EF4-FFF2-40B4-BE49-F238E27FC236}">
                  <a16:creationId xmlns:a16="http://schemas.microsoft.com/office/drawing/2014/main" id="{C798DFA6-8961-470C-9EF3-B88EC7E39048}"/>
                </a:ext>
              </a:extLst>
            </p:cNvPr>
            <p:cNvGrpSpPr/>
            <p:nvPr/>
          </p:nvGrpSpPr>
          <p:grpSpPr>
            <a:xfrm rot="5400000">
              <a:off x="1580967" y="4345120"/>
              <a:ext cx="97977" cy="1446573"/>
              <a:chOff x="1136429" y="2464178"/>
              <a:chExt cx="106587" cy="2566764"/>
            </a:xfrm>
          </p:grpSpPr>
          <p:cxnSp>
            <p:nvCxnSpPr>
              <p:cNvPr id="49" name="Straight Connector 48">
                <a:extLst>
                  <a:ext uri="{FF2B5EF4-FFF2-40B4-BE49-F238E27FC236}">
                    <a16:creationId xmlns:a16="http://schemas.microsoft.com/office/drawing/2014/main" id="{41FC1427-B8F9-47B8-88E6-B3C27D9DD1F3}"/>
                  </a:ext>
                </a:extLst>
              </p:cNvPr>
              <p:cNvCxnSpPr>
                <a:cxnSpLocks/>
              </p:cNvCxnSpPr>
              <p:nvPr/>
            </p:nvCxnSpPr>
            <p:spPr bwMode="auto">
              <a:xfrm>
                <a:off x="1136429" y="2464178"/>
                <a:ext cx="106587" cy="0"/>
              </a:xfrm>
              <a:prstGeom prst="line">
                <a:avLst/>
              </a:prstGeom>
              <a:noFill/>
              <a:ln w="28575" cap="flat" cmpd="sng" algn="ctr">
                <a:solidFill>
                  <a:schemeClr val="bg1"/>
                </a:solidFill>
                <a:prstDash val="solid"/>
                <a:round/>
                <a:headEnd type="none" w="med" len="med"/>
                <a:tailEnd type="none" w="med" len="med"/>
              </a:ln>
              <a:effectLst/>
            </p:spPr>
          </p:cxnSp>
          <p:cxnSp>
            <p:nvCxnSpPr>
              <p:cNvPr id="50" name="Straight Connector 49">
                <a:extLst>
                  <a:ext uri="{FF2B5EF4-FFF2-40B4-BE49-F238E27FC236}">
                    <a16:creationId xmlns:a16="http://schemas.microsoft.com/office/drawing/2014/main" id="{D5A97D40-98F4-4472-8A65-8CDEBCFE7768}"/>
                  </a:ext>
                </a:extLst>
              </p:cNvPr>
              <p:cNvCxnSpPr>
                <a:cxnSpLocks/>
              </p:cNvCxnSpPr>
              <p:nvPr/>
            </p:nvCxnSpPr>
            <p:spPr bwMode="auto">
              <a:xfrm>
                <a:off x="1136429" y="3105869"/>
                <a:ext cx="106587" cy="0"/>
              </a:xfrm>
              <a:prstGeom prst="line">
                <a:avLst/>
              </a:prstGeom>
              <a:noFill/>
              <a:ln w="28575" cap="flat" cmpd="sng" algn="ctr">
                <a:solidFill>
                  <a:schemeClr val="bg1"/>
                </a:solidFill>
                <a:prstDash val="solid"/>
                <a:round/>
                <a:headEnd type="none" w="med" len="med"/>
                <a:tailEnd type="none" w="med" len="med"/>
              </a:ln>
              <a:effectLst/>
            </p:spPr>
          </p:cxnSp>
          <p:cxnSp>
            <p:nvCxnSpPr>
              <p:cNvPr id="51" name="Straight Connector 50">
                <a:extLst>
                  <a:ext uri="{FF2B5EF4-FFF2-40B4-BE49-F238E27FC236}">
                    <a16:creationId xmlns:a16="http://schemas.microsoft.com/office/drawing/2014/main" id="{75DADD89-6211-4E12-B4EC-6145458E083D}"/>
                  </a:ext>
                </a:extLst>
              </p:cNvPr>
              <p:cNvCxnSpPr>
                <a:cxnSpLocks/>
              </p:cNvCxnSpPr>
              <p:nvPr/>
            </p:nvCxnSpPr>
            <p:spPr bwMode="auto">
              <a:xfrm>
                <a:off x="1136429" y="3747560"/>
                <a:ext cx="106587" cy="0"/>
              </a:xfrm>
              <a:prstGeom prst="line">
                <a:avLst/>
              </a:prstGeom>
              <a:noFill/>
              <a:ln w="28575" cap="flat" cmpd="sng" algn="ctr">
                <a:solidFill>
                  <a:schemeClr val="bg1"/>
                </a:solidFill>
                <a:prstDash val="solid"/>
                <a:round/>
                <a:headEnd type="none" w="med" len="med"/>
                <a:tailEnd type="none" w="med" len="med"/>
              </a:ln>
              <a:effectLst/>
            </p:spPr>
          </p:cxnSp>
          <p:cxnSp>
            <p:nvCxnSpPr>
              <p:cNvPr id="52" name="Straight Connector 51">
                <a:extLst>
                  <a:ext uri="{FF2B5EF4-FFF2-40B4-BE49-F238E27FC236}">
                    <a16:creationId xmlns:a16="http://schemas.microsoft.com/office/drawing/2014/main" id="{6E8DED5A-969F-427B-B60C-19E161032C24}"/>
                  </a:ext>
                </a:extLst>
              </p:cNvPr>
              <p:cNvCxnSpPr>
                <a:cxnSpLocks/>
              </p:cNvCxnSpPr>
              <p:nvPr/>
            </p:nvCxnSpPr>
            <p:spPr bwMode="auto">
              <a:xfrm>
                <a:off x="1136429" y="4389251"/>
                <a:ext cx="106587" cy="0"/>
              </a:xfrm>
              <a:prstGeom prst="line">
                <a:avLst/>
              </a:prstGeom>
              <a:noFill/>
              <a:ln w="28575" cap="flat" cmpd="sng" algn="ctr">
                <a:solidFill>
                  <a:schemeClr val="bg1"/>
                </a:solidFill>
                <a:prstDash val="solid"/>
                <a:round/>
                <a:headEnd type="none" w="med" len="med"/>
                <a:tailEnd type="none" w="med" len="med"/>
              </a:ln>
              <a:effectLst/>
            </p:spPr>
          </p:cxnSp>
          <p:cxnSp>
            <p:nvCxnSpPr>
              <p:cNvPr id="53" name="Straight Connector 52">
                <a:extLst>
                  <a:ext uri="{FF2B5EF4-FFF2-40B4-BE49-F238E27FC236}">
                    <a16:creationId xmlns:a16="http://schemas.microsoft.com/office/drawing/2014/main" id="{621D96EE-40F6-40A0-A1FA-D223960D2F45}"/>
                  </a:ext>
                </a:extLst>
              </p:cNvPr>
              <p:cNvCxnSpPr>
                <a:cxnSpLocks/>
              </p:cNvCxnSpPr>
              <p:nvPr/>
            </p:nvCxnSpPr>
            <p:spPr bwMode="auto">
              <a:xfrm>
                <a:off x="1136429" y="5030942"/>
                <a:ext cx="106587" cy="0"/>
              </a:xfrm>
              <a:prstGeom prst="line">
                <a:avLst/>
              </a:prstGeom>
              <a:noFill/>
              <a:ln w="28575" cap="flat" cmpd="sng" algn="ctr">
                <a:solidFill>
                  <a:schemeClr val="bg1"/>
                </a:solidFill>
                <a:prstDash val="solid"/>
                <a:round/>
                <a:headEnd type="none" w="med" len="med"/>
                <a:tailEnd type="none" w="med" len="med"/>
              </a:ln>
              <a:effectLst/>
            </p:spPr>
          </p:cxnSp>
        </p:grpSp>
        <p:grpSp>
          <p:nvGrpSpPr>
            <p:cNvPr id="44" name="Group 43">
              <a:extLst>
                <a:ext uri="{FF2B5EF4-FFF2-40B4-BE49-F238E27FC236}">
                  <a16:creationId xmlns:a16="http://schemas.microsoft.com/office/drawing/2014/main" id="{7CE0CDA3-E694-466A-B12B-4DDD60F1549F}"/>
                </a:ext>
              </a:extLst>
            </p:cNvPr>
            <p:cNvGrpSpPr/>
            <p:nvPr/>
          </p:nvGrpSpPr>
          <p:grpSpPr>
            <a:xfrm rot="5400000">
              <a:off x="3215983" y="4525943"/>
              <a:ext cx="97977" cy="1084929"/>
              <a:chOff x="1136429" y="3105869"/>
              <a:chExt cx="106587" cy="1925073"/>
            </a:xfrm>
          </p:grpSpPr>
          <p:cxnSp>
            <p:nvCxnSpPr>
              <p:cNvPr id="45" name="Straight Connector 44">
                <a:extLst>
                  <a:ext uri="{FF2B5EF4-FFF2-40B4-BE49-F238E27FC236}">
                    <a16:creationId xmlns:a16="http://schemas.microsoft.com/office/drawing/2014/main" id="{00D6C60D-2D16-46F2-B2C1-49486DDD2246}"/>
                  </a:ext>
                </a:extLst>
              </p:cNvPr>
              <p:cNvCxnSpPr>
                <a:cxnSpLocks/>
              </p:cNvCxnSpPr>
              <p:nvPr/>
            </p:nvCxnSpPr>
            <p:spPr bwMode="auto">
              <a:xfrm>
                <a:off x="1136429" y="3105869"/>
                <a:ext cx="106587" cy="0"/>
              </a:xfrm>
              <a:prstGeom prst="line">
                <a:avLst/>
              </a:prstGeom>
              <a:noFill/>
              <a:ln w="28575" cap="flat" cmpd="sng" algn="ctr">
                <a:solidFill>
                  <a:schemeClr val="bg1"/>
                </a:solidFill>
                <a:prstDash val="solid"/>
                <a:round/>
                <a:headEnd type="none" w="med" len="med"/>
                <a:tailEnd type="none" w="med" len="med"/>
              </a:ln>
              <a:effectLst/>
            </p:spPr>
          </p:cxnSp>
          <p:cxnSp>
            <p:nvCxnSpPr>
              <p:cNvPr id="46" name="Straight Connector 45">
                <a:extLst>
                  <a:ext uri="{FF2B5EF4-FFF2-40B4-BE49-F238E27FC236}">
                    <a16:creationId xmlns:a16="http://schemas.microsoft.com/office/drawing/2014/main" id="{5C9D5242-3169-425B-AEA2-9307AB5313F4}"/>
                  </a:ext>
                </a:extLst>
              </p:cNvPr>
              <p:cNvCxnSpPr>
                <a:cxnSpLocks/>
              </p:cNvCxnSpPr>
              <p:nvPr/>
            </p:nvCxnSpPr>
            <p:spPr bwMode="auto">
              <a:xfrm>
                <a:off x="1136429" y="3747560"/>
                <a:ext cx="106587" cy="0"/>
              </a:xfrm>
              <a:prstGeom prst="line">
                <a:avLst/>
              </a:prstGeom>
              <a:noFill/>
              <a:ln w="28575" cap="flat" cmpd="sng" algn="ctr">
                <a:solidFill>
                  <a:schemeClr val="bg1"/>
                </a:solidFill>
                <a:prstDash val="solid"/>
                <a:round/>
                <a:headEnd type="none" w="med" len="med"/>
                <a:tailEnd type="none" w="med" len="med"/>
              </a:ln>
              <a:effectLst/>
            </p:spPr>
          </p:cxnSp>
          <p:cxnSp>
            <p:nvCxnSpPr>
              <p:cNvPr id="47" name="Straight Connector 46">
                <a:extLst>
                  <a:ext uri="{FF2B5EF4-FFF2-40B4-BE49-F238E27FC236}">
                    <a16:creationId xmlns:a16="http://schemas.microsoft.com/office/drawing/2014/main" id="{7A8C3CC5-6414-4245-B351-3EAE459E540F}"/>
                  </a:ext>
                </a:extLst>
              </p:cNvPr>
              <p:cNvCxnSpPr>
                <a:cxnSpLocks/>
              </p:cNvCxnSpPr>
              <p:nvPr/>
            </p:nvCxnSpPr>
            <p:spPr bwMode="auto">
              <a:xfrm>
                <a:off x="1136429" y="4389251"/>
                <a:ext cx="106587" cy="0"/>
              </a:xfrm>
              <a:prstGeom prst="line">
                <a:avLst/>
              </a:prstGeom>
              <a:noFill/>
              <a:ln w="28575" cap="flat" cmpd="sng" algn="ctr">
                <a:solidFill>
                  <a:schemeClr val="bg1"/>
                </a:solidFill>
                <a:prstDash val="solid"/>
                <a:round/>
                <a:headEnd type="none" w="med" len="med"/>
                <a:tailEnd type="none" w="med" len="med"/>
              </a:ln>
              <a:effectLst/>
            </p:spPr>
          </p:cxnSp>
          <p:cxnSp>
            <p:nvCxnSpPr>
              <p:cNvPr id="48" name="Straight Connector 47">
                <a:extLst>
                  <a:ext uri="{FF2B5EF4-FFF2-40B4-BE49-F238E27FC236}">
                    <a16:creationId xmlns:a16="http://schemas.microsoft.com/office/drawing/2014/main" id="{078E0D80-A5AE-497F-9949-E37AA81CCB4F}"/>
                  </a:ext>
                </a:extLst>
              </p:cNvPr>
              <p:cNvCxnSpPr>
                <a:cxnSpLocks/>
              </p:cNvCxnSpPr>
              <p:nvPr/>
            </p:nvCxnSpPr>
            <p:spPr bwMode="auto">
              <a:xfrm>
                <a:off x="1136429" y="5030942"/>
                <a:ext cx="106587" cy="0"/>
              </a:xfrm>
              <a:prstGeom prst="line">
                <a:avLst/>
              </a:prstGeom>
              <a:noFill/>
              <a:ln w="28575" cap="flat" cmpd="sng" algn="ctr">
                <a:solidFill>
                  <a:schemeClr val="bg1"/>
                </a:solidFill>
                <a:prstDash val="solid"/>
                <a:round/>
                <a:headEnd type="none" w="med" len="med"/>
                <a:tailEnd type="none" w="med" len="med"/>
              </a:ln>
              <a:effectLst/>
            </p:spPr>
          </p:cxnSp>
        </p:grpSp>
        <p:sp>
          <p:nvSpPr>
            <p:cNvPr id="54" name="Rectangle 53">
              <a:extLst>
                <a:ext uri="{FF2B5EF4-FFF2-40B4-BE49-F238E27FC236}">
                  <a16:creationId xmlns:a16="http://schemas.microsoft.com/office/drawing/2014/main" id="{FAB41247-6123-4199-8178-2AAB167E3D9E}"/>
                </a:ext>
              </a:extLst>
            </p:cNvPr>
            <p:cNvSpPr>
              <a:spLocks noChangeArrowheads="1"/>
            </p:cNvSpPr>
            <p:nvPr/>
          </p:nvSpPr>
          <p:spPr bwMode="auto">
            <a:xfrm>
              <a:off x="2589722" y="5136571"/>
              <a:ext cx="232763" cy="276999"/>
            </a:xfrm>
            <a:prstGeom prst="rect">
              <a:avLst/>
            </a:prstGeom>
            <a:noFill/>
            <a:ln w="9525">
              <a:noFill/>
              <a:miter lim="800000"/>
              <a:headEnd/>
              <a:tailEnd/>
            </a:ln>
            <a:extLst>
              <a:ext uri="{909E8E84-426E-40dd-AFC4-6F175D3DCCD1}">
                <a14:hiddenFill xmlns="" xmlns:a14="http://schemas.microsoft.com/office/drawing/2010/main">
                  <a:solidFill>
                    <a:srgbClr val="FFFFFF"/>
                  </a:solidFill>
                </a14:hiddenFill>
              </a:ext>
            </a:extLst>
          </p:spPr>
          <p:txBody>
            <a:bodyPr wrap="square" lIns="0" tIns="0" rIns="0" bIns="0">
              <a:spAutoFit/>
            </a:bodyPr>
            <a:lstStyle/>
            <a:p>
              <a:pPr marL="0" marR="0" lvl="0" indent="0" algn="ctr" defTabSz="914400" rtl="0" eaLnBrk="0" fontAlgn="auto" latinLnBrk="0" hangingPunct="0">
                <a:lnSpc>
                  <a:spcPct val="100000"/>
                </a:lnSpc>
                <a:spcBef>
                  <a:spcPts val="0"/>
                </a:spcBef>
                <a:spcAft>
                  <a:spcPts val="0"/>
                </a:spcAft>
                <a:buClrTx/>
                <a:buSzTx/>
                <a:buFontTx/>
                <a:buNone/>
                <a:tabLst/>
                <a:defRPr/>
              </a:pPr>
              <a:r>
                <a:rPr kumimoji="0" lang="es-ES_tradnl"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20</a:t>
              </a:r>
            </a:p>
          </p:txBody>
        </p:sp>
        <p:sp>
          <p:nvSpPr>
            <p:cNvPr id="55" name="Rectangle 54">
              <a:extLst>
                <a:ext uri="{FF2B5EF4-FFF2-40B4-BE49-F238E27FC236}">
                  <a16:creationId xmlns:a16="http://schemas.microsoft.com/office/drawing/2014/main" id="{404D0B9A-7DCB-4D73-864D-978AF93850DB}"/>
                </a:ext>
              </a:extLst>
            </p:cNvPr>
            <p:cNvSpPr>
              <a:spLocks noChangeArrowheads="1"/>
            </p:cNvSpPr>
            <p:nvPr/>
          </p:nvSpPr>
          <p:spPr bwMode="auto">
            <a:xfrm>
              <a:off x="2956801" y="5136571"/>
              <a:ext cx="232763" cy="276999"/>
            </a:xfrm>
            <a:prstGeom prst="rect">
              <a:avLst/>
            </a:prstGeom>
            <a:noFill/>
            <a:ln w="9525">
              <a:noFill/>
              <a:miter lim="800000"/>
              <a:headEnd/>
              <a:tailEnd/>
            </a:ln>
            <a:extLst>
              <a:ext uri="{909E8E84-426E-40dd-AFC4-6F175D3DCCD1}">
                <a14:hiddenFill xmlns="" xmlns:a14="http://schemas.microsoft.com/office/drawing/2010/main">
                  <a:solidFill>
                    <a:srgbClr val="FFFFFF"/>
                  </a:solidFill>
                </a14:hiddenFill>
              </a:ext>
            </a:extLst>
          </p:spPr>
          <p:txBody>
            <a:bodyPr wrap="square" lIns="0" tIns="0" rIns="0" bIns="0">
              <a:spAutoFit/>
            </a:bodyPr>
            <a:lstStyle/>
            <a:p>
              <a:pPr marL="0" marR="0" lvl="0" indent="0" algn="ctr" defTabSz="914400" rtl="0" eaLnBrk="0" fontAlgn="auto" latinLnBrk="0" hangingPunct="0">
                <a:lnSpc>
                  <a:spcPct val="100000"/>
                </a:lnSpc>
                <a:spcBef>
                  <a:spcPts val="0"/>
                </a:spcBef>
                <a:spcAft>
                  <a:spcPts val="0"/>
                </a:spcAft>
                <a:buClrTx/>
                <a:buSzTx/>
                <a:buFontTx/>
                <a:buNone/>
                <a:tabLst/>
                <a:defRPr/>
              </a:pPr>
              <a:r>
                <a:rPr kumimoji="0" lang="es-ES_tradnl"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24</a:t>
              </a:r>
            </a:p>
          </p:txBody>
        </p:sp>
        <p:sp>
          <p:nvSpPr>
            <p:cNvPr id="56" name="Rectangle 55">
              <a:extLst>
                <a:ext uri="{FF2B5EF4-FFF2-40B4-BE49-F238E27FC236}">
                  <a16:creationId xmlns:a16="http://schemas.microsoft.com/office/drawing/2014/main" id="{5A46A45C-D8AD-4E05-88D3-0A43443132FD}"/>
                </a:ext>
              </a:extLst>
            </p:cNvPr>
            <p:cNvSpPr>
              <a:spLocks noChangeArrowheads="1"/>
            </p:cNvSpPr>
            <p:nvPr/>
          </p:nvSpPr>
          <p:spPr bwMode="auto">
            <a:xfrm>
              <a:off x="3318371" y="5136571"/>
              <a:ext cx="232763" cy="276999"/>
            </a:xfrm>
            <a:prstGeom prst="rect">
              <a:avLst/>
            </a:prstGeom>
            <a:noFill/>
            <a:ln w="9525">
              <a:noFill/>
              <a:miter lim="800000"/>
              <a:headEnd/>
              <a:tailEnd/>
            </a:ln>
            <a:extLst>
              <a:ext uri="{909E8E84-426E-40dd-AFC4-6F175D3DCCD1}">
                <a14:hiddenFill xmlns="" xmlns:a14="http://schemas.microsoft.com/office/drawing/2010/main">
                  <a:solidFill>
                    <a:srgbClr val="FFFFFF"/>
                  </a:solidFill>
                </a14:hiddenFill>
              </a:ext>
            </a:extLst>
          </p:spPr>
          <p:txBody>
            <a:bodyPr wrap="square" lIns="0" tIns="0" rIns="0" bIns="0">
              <a:spAutoFit/>
            </a:bodyPr>
            <a:lstStyle/>
            <a:p>
              <a:pPr marL="0" marR="0" lvl="0" indent="0" algn="ctr" defTabSz="914400" rtl="0" eaLnBrk="0" fontAlgn="auto" latinLnBrk="0" hangingPunct="0">
                <a:lnSpc>
                  <a:spcPct val="100000"/>
                </a:lnSpc>
                <a:spcBef>
                  <a:spcPts val="0"/>
                </a:spcBef>
                <a:spcAft>
                  <a:spcPts val="0"/>
                </a:spcAft>
                <a:buClrTx/>
                <a:buSzTx/>
                <a:buFontTx/>
                <a:buNone/>
                <a:tabLst/>
                <a:defRPr/>
              </a:pPr>
              <a:r>
                <a:rPr kumimoji="0" lang="es-ES_tradnl"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28</a:t>
              </a:r>
            </a:p>
          </p:txBody>
        </p:sp>
        <p:sp>
          <p:nvSpPr>
            <p:cNvPr id="57" name="Rectangle 56">
              <a:extLst>
                <a:ext uri="{FF2B5EF4-FFF2-40B4-BE49-F238E27FC236}">
                  <a16:creationId xmlns:a16="http://schemas.microsoft.com/office/drawing/2014/main" id="{C6FD410D-B4D1-43B2-983A-3AA68B144677}"/>
                </a:ext>
              </a:extLst>
            </p:cNvPr>
            <p:cNvSpPr>
              <a:spLocks noChangeArrowheads="1"/>
            </p:cNvSpPr>
            <p:nvPr/>
          </p:nvSpPr>
          <p:spPr bwMode="auto">
            <a:xfrm>
              <a:off x="3696300" y="5136571"/>
              <a:ext cx="232763" cy="276999"/>
            </a:xfrm>
            <a:prstGeom prst="rect">
              <a:avLst/>
            </a:prstGeom>
            <a:noFill/>
            <a:ln w="9525">
              <a:noFill/>
              <a:miter lim="800000"/>
              <a:headEnd/>
              <a:tailEnd/>
            </a:ln>
            <a:extLst>
              <a:ext uri="{909E8E84-426E-40dd-AFC4-6F175D3DCCD1}">
                <a14:hiddenFill xmlns="" xmlns:a14="http://schemas.microsoft.com/office/drawing/2010/main">
                  <a:solidFill>
                    <a:srgbClr val="FFFFFF"/>
                  </a:solidFill>
                </a14:hiddenFill>
              </a:ext>
            </a:extLst>
          </p:spPr>
          <p:txBody>
            <a:bodyPr wrap="square" lIns="0" tIns="0" rIns="0" bIns="0">
              <a:spAutoFit/>
            </a:bodyPr>
            <a:lstStyle/>
            <a:p>
              <a:pPr marL="0" marR="0" lvl="0" indent="0" algn="ctr" defTabSz="914400" rtl="0" eaLnBrk="0" fontAlgn="auto" latinLnBrk="0" hangingPunct="0">
                <a:lnSpc>
                  <a:spcPct val="100000"/>
                </a:lnSpc>
                <a:spcBef>
                  <a:spcPts val="0"/>
                </a:spcBef>
                <a:spcAft>
                  <a:spcPts val="0"/>
                </a:spcAft>
                <a:buClrTx/>
                <a:buSzTx/>
                <a:buFontTx/>
                <a:buNone/>
                <a:tabLst/>
                <a:defRPr/>
              </a:pPr>
              <a:r>
                <a:rPr kumimoji="0" lang="es-ES_tradnl"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32</a:t>
              </a:r>
            </a:p>
          </p:txBody>
        </p:sp>
        <p:grpSp>
          <p:nvGrpSpPr>
            <p:cNvPr id="58" name="Group 57">
              <a:extLst>
                <a:ext uri="{FF2B5EF4-FFF2-40B4-BE49-F238E27FC236}">
                  <a16:creationId xmlns:a16="http://schemas.microsoft.com/office/drawing/2014/main" id="{167DDE8F-36D3-4FCF-917A-887C327566A6}"/>
                </a:ext>
              </a:extLst>
            </p:cNvPr>
            <p:cNvGrpSpPr/>
            <p:nvPr/>
          </p:nvGrpSpPr>
          <p:grpSpPr>
            <a:xfrm rot="5400000">
              <a:off x="4670178" y="4521986"/>
              <a:ext cx="97977" cy="1084929"/>
              <a:chOff x="1136429" y="3105869"/>
              <a:chExt cx="106587" cy="1925073"/>
            </a:xfrm>
          </p:grpSpPr>
          <p:cxnSp>
            <p:nvCxnSpPr>
              <p:cNvPr id="59" name="Straight Connector 58">
                <a:extLst>
                  <a:ext uri="{FF2B5EF4-FFF2-40B4-BE49-F238E27FC236}">
                    <a16:creationId xmlns:a16="http://schemas.microsoft.com/office/drawing/2014/main" id="{8087F2FE-DFAA-4AD4-AAE7-536C303F333C}"/>
                  </a:ext>
                </a:extLst>
              </p:cNvPr>
              <p:cNvCxnSpPr>
                <a:cxnSpLocks/>
              </p:cNvCxnSpPr>
              <p:nvPr/>
            </p:nvCxnSpPr>
            <p:spPr bwMode="auto">
              <a:xfrm>
                <a:off x="1136429" y="3105869"/>
                <a:ext cx="106587" cy="0"/>
              </a:xfrm>
              <a:prstGeom prst="line">
                <a:avLst/>
              </a:prstGeom>
              <a:noFill/>
              <a:ln w="28575" cap="flat" cmpd="sng" algn="ctr">
                <a:solidFill>
                  <a:schemeClr val="bg1"/>
                </a:solidFill>
                <a:prstDash val="solid"/>
                <a:round/>
                <a:headEnd type="none" w="med" len="med"/>
                <a:tailEnd type="none" w="med" len="med"/>
              </a:ln>
              <a:effectLst/>
            </p:spPr>
          </p:cxnSp>
          <p:cxnSp>
            <p:nvCxnSpPr>
              <p:cNvPr id="60" name="Straight Connector 59">
                <a:extLst>
                  <a:ext uri="{FF2B5EF4-FFF2-40B4-BE49-F238E27FC236}">
                    <a16:creationId xmlns:a16="http://schemas.microsoft.com/office/drawing/2014/main" id="{9D49AE41-A84D-47A9-91AF-26F97F96275B}"/>
                  </a:ext>
                </a:extLst>
              </p:cNvPr>
              <p:cNvCxnSpPr>
                <a:cxnSpLocks/>
              </p:cNvCxnSpPr>
              <p:nvPr/>
            </p:nvCxnSpPr>
            <p:spPr bwMode="auto">
              <a:xfrm>
                <a:off x="1136429" y="3747560"/>
                <a:ext cx="106587" cy="0"/>
              </a:xfrm>
              <a:prstGeom prst="line">
                <a:avLst/>
              </a:prstGeom>
              <a:noFill/>
              <a:ln w="28575" cap="flat" cmpd="sng" algn="ctr">
                <a:solidFill>
                  <a:schemeClr val="bg1"/>
                </a:solidFill>
                <a:prstDash val="solid"/>
                <a:round/>
                <a:headEnd type="none" w="med" len="med"/>
                <a:tailEnd type="none" w="med" len="med"/>
              </a:ln>
              <a:effectLst/>
            </p:spPr>
          </p:cxnSp>
          <p:cxnSp>
            <p:nvCxnSpPr>
              <p:cNvPr id="61" name="Straight Connector 60">
                <a:extLst>
                  <a:ext uri="{FF2B5EF4-FFF2-40B4-BE49-F238E27FC236}">
                    <a16:creationId xmlns:a16="http://schemas.microsoft.com/office/drawing/2014/main" id="{16AC07AC-1C18-4E64-860E-04EAF26C0E61}"/>
                  </a:ext>
                </a:extLst>
              </p:cNvPr>
              <p:cNvCxnSpPr>
                <a:cxnSpLocks/>
              </p:cNvCxnSpPr>
              <p:nvPr/>
            </p:nvCxnSpPr>
            <p:spPr bwMode="auto">
              <a:xfrm>
                <a:off x="1136429" y="4389251"/>
                <a:ext cx="106587" cy="0"/>
              </a:xfrm>
              <a:prstGeom prst="line">
                <a:avLst/>
              </a:prstGeom>
              <a:noFill/>
              <a:ln w="28575" cap="flat" cmpd="sng" algn="ctr">
                <a:solidFill>
                  <a:schemeClr val="bg1"/>
                </a:solidFill>
                <a:prstDash val="solid"/>
                <a:round/>
                <a:headEnd type="none" w="med" len="med"/>
                <a:tailEnd type="none" w="med" len="med"/>
              </a:ln>
              <a:effectLst/>
            </p:spPr>
          </p:cxnSp>
          <p:cxnSp>
            <p:nvCxnSpPr>
              <p:cNvPr id="62" name="Straight Connector 61">
                <a:extLst>
                  <a:ext uri="{FF2B5EF4-FFF2-40B4-BE49-F238E27FC236}">
                    <a16:creationId xmlns:a16="http://schemas.microsoft.com/office/drawing/2014/main" id="{B5944034-34AE-4894-8FCE-6E93059A253D}"/>
                  </a:ext>
                </a:extLst>
              </p:cNvPr>
              <p:cNvCxnSpPr>
                <a:cxnSpLocks/>
              </p:cNvCxnSpPr>
              <p:nvPr/>
            </p:nvCxnSpPr>
            <p:spPr bwMode="auto">
              <a:xfrm>
                <a:off x="1136429" y="5030942"/>
                <a:ext cx="106587" cy="0"/>
              </a:xfrm>
              <a:prstGeom prst="line">
                <a:avLst/>
              </a:prstGeom>
              <a:noFill/>
              <a:ln w="28575" cap="flat" cmpd="sng" algn="ctr">
                <a:solidFill>
                  <a:schemeClr val="bg1"/>
                </a:solidFill>
                <a:prstDash val="solid"/>
                <a:round/>
                <a:headEnd type="none" w="med" len="med"/>
                <a:tailEnd type="none" w="med" len="med"/>
              </a:ln>
              <a:effectLst/>
            </p:spPr>
          </p:cxnSp>
        </p:grpSp>
        <p:sp>
          <p:nvSpPr>
            <p:cNvPr id="67" name="Rectangle 66">
              <a:extLst>
                <a:ext uri="{FF2B5EF4-FFF2-40B4-BE49-F238E27FC236}">
                  <a16:creationId xmlns:a16="http://schemas.microsoft.com/office/drawing/2014/main" id="{484E243E-5B0A-4E68-99FC-24CE39348423}"/>
                </a:ext>
              </a:extLst>
            </p:cNvPr>
            <p:cNvSpPr>
              <a:spLocks noChangeArrowheads="1"/>
            </p:cNvSpPr>
            <p:nvPr/>
          </p:nvSpPr>
          <p:spPr bwMode="auto">
            <a:xfrm>
              <a:off x="4048197" y="5136571"/>
              <a:ext cx="232763" cy="276999"/>
            </a:xfrm>
            <a:prstGeom prst="rect">
              <a:avLst/>
            </a:prstGeom>
            <a:noFill/>
            <a:ln w="9525">
              <a:noFill/>
              <a:miter lim="800000"/>
              <a:headEnd/>
              <a:tailEnd/>
            </a:ln>
            <a:extLst>
              <a:ext uri="{909E8E84-426E-40dd-AFC4-6F175D3DCCD1}">
                <a14:hiddenFill xmlns="" xmlns:a14="http://schemas.microsoft.com/office/drawing/2010/main">
                  <a:solidFill>
                    <a:srgbClr val="FFFFFF"/>
                  </a:solidFill>
                </a14:hiddenFill>
              </a:ext>
            </a:extLst>
          </p:spPr>
          <p:txBody>
            <a:bodyPr wrap="square" lIns="0" tIns="0" rIns="0" bIns="0">
              <a:spAutoFit/>
            </a:bodyPr>
            <a:lstStyle/>
            <a:p>
              <a:pPr marL="0" marR="0" lvl="0" indent="0" algn="ctr" defTabSz="914400" rtl="0" eaLnBrk="0" fontAlgn="auto" latinLnBrk="0" hangingPunct="0">
                <a:lnSpc>
                  <a:spcPct val="100000"/>
                </a:lnSpc>
                <a:spcBef>
                  <a:spcPts val="0"/>
                </a:spcBef>
                <a:spcAft>
                  <a:spcPts val="0"/>
                </a:spcAft>
                <a:buClrTx/>
                <a:buSzTx/>
                <a:buFontTx/>
                <a:buNone/>
                <a:tabLst/>
                <a:defRPr/>
              </a:pPr>
              <a:r>
                <a:rPr kumimoji="0" lang="es-ES_tradnl"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36</a:t>
              </a:r>
            </a:p>
          </p:txBody>
        </p:sp>
        <p:sp>
          <p:nvSpPr>
            <p:cNvPr id="68" name="Rectangle 67">
              <a:extLst>
                <a:ext uri="{FF2B5EF4-FFF2-40B4-BE49-F238E27FC236}">
                  <a16:creationId xmlns:a16="http://schemas.microsoft.com/office/drawing/2014/main" id="{A2EB0BF6-687B-4B39-9DFC-6E6AC08684AE}"/>
                </a:ext>
              </a:extLst>
            </p:cNvPr>
            <p:cNvSpPr>
              <a:spLocks noChangeArrowheads="1"/>
            </p:cNvSpPr>
            <p:nvPr/>
          </p:nvSpPr>
          <p:spPr bwMode="auto">
            <a:xfrm>
              <a:off x="4415276" y="5136571"/>
              <a:ext cx="232763" cy="276999"/>
            </a:xfrm>
            <a:prstGeom prst="rect">
              <a:avLst/>
            </a:prstGeom>
            <a:noFill/>
            <a:ln w="9525">
              <a:noFill/>
              <a:miter lim="800000"/>
              <a:headEnd/>
              <a:tailEnd/>
            </a:ln>
            <a:extLst>
              <a:ext uri="{909E8E84-426E-40dd-AFC4-6F175D3DCCD1}">
                <a14:hiddenFill xmlns="" xmlns:a14="http://schemas.microsoft.com/office/drawing/2010/main">
                  <a:solidFill>
                    <a:srgbClr val="FFFFFF"/>
                  </a:solidFill>
                </a14:hiddenFill>
              </a:ext>
            </a:extLst>
          </p:spPr>
          <p:txBody>
            <a:bodyPr wrap="square" lIns="0" tIns="0" rIns="0" bIns="0">
              <a:spAutoFit/>
            </a:bodyPr>
            <a:lstStyle/>
            <a:p>
              <a:pPr marL="0" marR="0" lvl="0" indent="0" algn="ctr" defTabSz="914400" rtl="0" eaLnBrk="0" fontAlgn="auto" latinLnBrk="0" hangingPunct="0">
                <a:lnSpc>
                  <a:spcPct val="100000"/>
                </a:lnSpc>
                <a:spcBef>
                  <a:spcPts val="0"/>
                </a:spcBef>
                <a:spcAft>
                  <a:spcPts val="0"/>
                </a:spcAft>
                <a:buClrTx/>
                <a:buSzTx/>
                <a:buFontTx/>
                <a:buNone/>
                <a:tabLst/>
                <a:defRPr/>
              </a:pPr>
              <a:r>
                <a:rPr kumimoji="0" lang="es-ES_tradnl"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40</a:t>
              </a:r>
            </a:p>
          </p:txBody>
        </p:sp>
        <p:sp>
          <p:nvSpPr>
            <p:cNvPr id="69" name="Rectangle 68">
              <a:extLst>
                <a:ext uri="{FF2B5EF4-FFF2-40B4-BE49-F238E27FC236}">
                  <a16:creationId xmlns:a16="http://schemas.microsoft.com/office/drawing/2014/main" id="{21AB5C81-61A0-451A-AEB0-382BA8EA7D86}"/>
                </a:ext>
              </a:extLst>
            </p:cNvPr>
            <p:cNvSpPr>
              <a:spLocks noChangeArrowheads="1"/>
            </p:cNvSpPr>
            <p:nvPr/>
          </p:nvSpPr>
          <p:spPr bwMode="auto">
            <a:xfrm>
              <a:off x="4776846" y="5136571"/>
              <a:ext cx="232763" cy="276999"/>
            </a:xfrm>
            <a:prstGeom prst="rect">
              <a:avLst/>
            </a:prstGeom>
            <a:noFill/>
            <a:ln w="9525">
              <a:noFill/>
              <a:miter lim="800000"/>
              <a:headEnd/>
              <a:tailEnd/>
            </a:ln>
            <a:extLst>
              <a:ext uri="{909E8E84-426E-40dd-AFC4-6F175D3DCCD1}">
                <a14:hiddenFill xmlns="" xmlns:a14="http://schemas.microsoft.com/office/drawing/2010/main">
                  <a:solidFill>
                    <a:srgbClr val="FFFFFF"/>
                  </a:solidFill>
                </a14:hiddenFill>
              </a:ext>
            </a:extLst>
          </p:spPr>
          <p:txBody>
            <a:bodyPr wrap="square" lIns="0" tIns="0" rIns="0" bIns="0">
              <a:spAutoFit/>
            </a:bodyPr>
            <a:lstStyle/>
            <a:p>
              <a:pPr marL="0" marR="0" lvl="0" indent="0" algn="ctr" defTabSz="914400" rtl="0" eaLnBrk="0" fontAlgn="auto" latinLnBrk="0" hangingPunct="0">
                <a:lnSpc>
                  <a:spcPct val="100000"/>
                </a:lnSpc>
                <a:spcBef>
                  <a:spcPts val="0"/>
                </a:spcBef>
                <a:spcAft>
                  <a:spcPts val="0"/>
                </a:spcAft>
                <a:buClrTx/>
                <a:buSzTx/>
                <a:buFontTx/>
                <a:buNone/>
                <a:tabLst/>
                <a:defRPr/>
              </a:pPr>
              <a:r>
                <a:rPr kumimoji="0" lang="es-ES_tradnl"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44</a:t>
              </a:r>
            </a:p>
          </p:txBody>
        </p:sp>
        <p:sp>
          <p:nvSpPr>
            <p:cNvPr id="70" name="Rectangle 69">
              <a:extLst>
                <a:ext uri="{FF2B5EF4-FFF2-40B4-BE49-F238E27FC236}">
                  <a16:creationId xmlns:a16="http://schemas.microsoft.com/office/drawing/2014/main" id="{8CF89481-1F42-4D2C-9903-B8D84AA8F01E}"/>
                </a:ext>
              </a:extLst>
            </p:cNvPr>
            <p:cNvSpPr>
              <a:spLocks noChangeArrowheads="1"/>
            </p:cNvSpPr>
            <p:nvPr/>
          </p:nvSpPr>
          <p:spPr bwMode="auto">
            <a:xfrm>
              <a:off x="5154775" y="5136571"/>
              <a:ext cx="232763" cy="276999"/>
            </a:xfrm>
            <a:prstGeom prst="rect">
              <a:avLst/>
            </a:prstGeom>
            <a:noFill/>
            <a:ln w="9525">
              <a:noFill/>
              <a:miter lim="800000"/>
              <a:headEnd/>
              <a:tailEnd/>
            </a:ln>
            <a:extLst>
              <a:ext uri="{909E8E84-426E-40dd-AFC4-6F175D3DCCD1}">
                <a14:hiddenFill xmlns="" xmlns:a14="http://schemas.microsoft.com/office/drawing/2010/main">
                  <a:solidFill>
                    <a:srgbClr val="FFFFFF"/>
                  </a:solidFill>
                </a14:hiddenFill>
              </a:ext>
            </a:extLst>
          </p:spPr>
          <p:txBody>
            <a:bodyPr wrap="square" lIns="0" tIns="0" rIns="0" bIns="0">
              <a:spAutoFit/>
            </a:bodyPr>
            <a:lstStyle/>
            <a:p>
              <a:pPr marL="0" marR="0" lvl="0" indent="0" algn="ctr" defTabSz="914400" rtl="0" eaLnBrk="0" fontAlgn="auto" latinLnBrk="0" hangingPunct="0">
                <a:lnSpc>
                  <a:spcPct val="100000"/>
                </a:lnSpc>
                <a:spcBef>
                  <a:spcPts val="0"/>
                </a:spcBef>
                <a:spcAft>
                  <a:spcPts val="0"/>
                </a:spcAft>
                <a:buClrTx/>
                <a:buSzTx/>
                <a:buFontTx/>
                <a:buNone/>
                <a:tabLst/>
                <a:defRPr/>
              </a:pPr>
              <a:r>
                <a:rPr kumimoji="0" lang="es-ES_tradnl"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48</a:t>
              </a:r>
            </a:p>
          </p:txBody>
        </p:sp>
      </p:grpSp>
      <p:sp>
        <p:nvSpPr>
          <p:cNvPr id="71" name="Rectangle 70">
            <a:extLst>
              <a:ext uri="{FF2B5EF4-FFF2-40B4-BE49-F238E27FC236}">
                <a16:creationId xmlns:a16="http://schemas.microsoft.com/office/drawing/2014/main" id="{99E0B6CD-9D50-4FA7-885C-31B9FA7A9619}"/>
              </a:ext>
            </a:extLst>
          </p:cNvPr>
          <p:cNvSpPr>
            <a:spLocks noChangeArrowheads="1"/>
          </p:cNvSpPr>
          <p:nvPr/>
        </p:nvSpPr>
        <p:spPr bwMode="auto">
          <a:xfrm>
            <a:off x="2197219" y="5489338"/>
            <a:ext cx="1727987" cy="369974"/>
          </a:xfrm>
          <a:prstGeom prst="rect">
            <a:avLst/>
          </a:prstGeom>
          <a:noFill/>
          <a:ln w="9525">
            <a:noFill/>
            <a:miter lim="800000"/>
            <a:headEnd/>
            <a:tailEnd/>
          </a:ln>
          <a:extLst>
            <a:ext uri="{909E8E84-426E-40dd-AFC4-6F175D3DCCD1}">
              <a14:hiddenFill xmlns="" xmlns:a14="http://schemas.microsoft.com/office/drawing/2010/main">
                <a:solidFill>
                  <a:srgbClr val="FFFFFF"/>
                </a:solidFill>
              </a14:hiddenFill>
            </a:ext>
          </a:extLst>
        </p:spPr>
        <p:txBody>
          <a:bodyPr wrap="square" lIns="92075" tIns="46038" rIns="92075" bIns="46038">
            <a:spAutoFit/>
          </a:bodyPr>
          <a:lstStyle/>
          <a:p>
            <a:pPr marL="0" marR="0" lvl="0" indent="0" algn="ctr" defTabSz="914400" rtl="0" eaLnBrk="0" fontAlgn="auto" latinLnBrk="0" hangingPunct="0">
              <a:lnSpc>
                <a:spcPct val="100000"/>
              </a:lnSpc>
              <a:spcBef>
                <a:spcPts val="0"/>
              </a:spcBef>
              <a:spcAft>
                <a:spcPts val="0"/>
              </a:spcAft>
              <a:buClrTx/>
              <a:buSzTx/>
              <a:buFontTx/>
              <a:buNone/>
              <a:tabLst/>
              <a:defRPr/>
            </a:pPr>
            <a:r>
              <a:rPr kumimoji="0" lang="es-ES_tradnl" sz="1800" b="1"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Mo</a:t>
            </a:r>
          </a:p>
        </p:txBody>
      </p:sp>
      <p:sp>
        <p:nvSpPr>
          <p:cNvPr id="9" name="Freeform: Shape 8">
            <a:extLst>
              <a:ext uri="{FF2B5EF4-FFF2-40B4-BE49-F238E27FC236}">
                <a16:creationId xmlns:a16="http://schemas.microsoft.com/office/drawing/2014/main" id="{B7333E4D-4618-4F9F-B87C-891EEFC68AED}"/>
              </a:ext>
            </a:extLst>
          </p:cNvPr>
          <p:cNvSpPr/>
          <p:nvPr/>
        </p:nvSpPr>
        <p:spPr bwMode="auto">
          <a:xfrm>
            <a:off x="914400" y="3230920"/>
            <a:ext cx="4098471" cy="1809750"/>
          </a:xfrm>
          <a:custGeom>
            <a:avLst/>
            <a:gdLst>
              <a:gd name="connsiteX0" fmla="*/ 0 w 4098471"/>
              <a:gd name="connsiteY0" fmla="*/ 0 h 1809750"/>
              <a:gd name="connsiteX1" fmla="*/ 95250 w 4098471"/>
              <a:gd name="connsiteY1" fmla="*/ 0 h 1809750"/>
              <a:gd name="connsiteX2" fmla="*/ 95250 w 4098471"/>
              <a:gd name="connsiteY2" fmla="*/ 24493 h 1809750"/>
              <a:gd name="connsiteX3" fmla="*/ 152400 w 4098471"/>
              <a:gd name="connsiteY3" fmla="*/ 24493 h 1809750"/>
              <a:gd name="connsiteX4" fmla="*/ 152400 w 4098471"/>
              <a:gd name="connsiteY4" fmla="*/ 59871 h 1809750"/>
              <a:gd name="connsiteX5" fmla="*/ 185057 w 4098471"/>
              <a:gd name="connsiteY5" fmla="*/ 59871 h 1809750"/>
              <a:gd name="connsiteX6" fmla="*/ 185057 w 4098471"/>
              <a:gd name="connsiteY6" fmla="*/ 106136 h 1809750"/>
              <a:gd name="connsiteX7" fmla="*/ 214993 w 4098471"/>
              <a:gd name="connsiteY7" fmla="*/ 106136 h 1809750"/>
              <a:gd name="connsiteX8" fmla="*/ 214993 w 4098471"/>
              <a:gd name="connsiteY8" fmla="*/ 119743 h 1809750"/>
              <a:gd name="connsiteX9" fmla="*/ 247650 w 4098471"/>
              <a:gd name="connsiteY9" fmla="*/ 119743 h 1809750"/>
              <a:gd name="connsiteX10" fmla="*/ 247650 w 4098471"/>
              <a:gd name="connsiteY10" fmla="*/ 163286 h 1809750"/>
              <a:gd name="connsiteX11" fmla="*/ 280307 w 4098471"/>
              <a:gd name="connsiteY11" fmla="*/ 163286 h 1809750"/>
              <a:gd name="connsiteX12" fmla="*/ 280307 w 4098471"/>
              <a:gd name="connsiteY12" fmla="*/ 195943 h 1809750"/>
              <a:gd name="connsiteX13" fmla="*/ 312964 w 4098471"/>
              <a:gd name="connsiteY13" fmla="*/ 195943 h 1809750"/>
              <a:gd name="connsiteX14" fmla="*/ 312964 w 4098471"/>
              <a:gd name="connsiteY14" fmla="*/ 234043 h 1809750"/>
              <a:gd name="connsiteX15" fmla="*/ 340179 w 4098471"/>
              <a:gd name="connsiteY15" fmla="*/ 234043 h 1809750"/>
              <a:gd name="connsiteX16" fmla="*/ 340179 w 4098471"/>
              <a:gd name="connsiteY16" fmla="*/ 296636 h 1809750"/>
              <a:gd name="connsiteX17" fmla="*/ 364671 w 4098471"/>
              <a:gd name="connsiteY17" fmla="*/ 296636 h 1809750"/>
              <a:gd name="connsiteX18" fmla="*/ 364671 w 4098471"/>
              <a:gd name="connsiteY18" fmla="*/ 323850 h 1809750"/>
              <a:gd name="connsiteX19" fmla="*/ 364671 w 4098471"/>
              <a:gd name="connsiteY19" fmla="*/ 323850 h 1809750"/>
              <a:gd name="connsiteX20" fmla="*/ 383721 w 4098471"/>
              <a:gd name="connsiteY20" fmla="*/ 342900 h 1809750"/>
              <a:gd name="connsiteX21" fmla="*/ 408214 w 4098471"/>
              <a:gd name="connsiteY21" fmla="*/ 342900 h 1809750"/>
              <a:gd name="connsiteX22" fmla="*/ 408214 w 4098471"/>
              <a:gd name="connsiteY22" fmla="*/ 397328 h 1809750"/>
              <a:gd name="connsiteX23" fmla="*/ 435429 w 4098471"/>
              <a:gd name="connsiteY23" fmla="*/ 397328 h 1809750"/>
              <a:gd name="connsiteX24" fmla="*/ 435429 w 4098471"/>
              <a:gd name="connsiteY24" fmla="*/ 446314 h 1809750"/>
              <a:gd name="connsiteX25" fmla="*/ 473529 w 4098471"/>
              <a:gd name="connsiteY25" fmla="*/ 446314 h 1809750"/>
              <a:gd name="connsiteX26" fmla="*/ 473529 w 4098471"/>
              <a:gd name="connsiteY26" fmla="*/ 484414 h 1809750"/>
              <a:gd name="connsiteX27" fmla="*/ 503464 w 4098471"/>
              <a:gd name="connsiteY27" fmla="*/ 484414 h 1809750"/>
              <a:gd name="connsiteX28" fmla="*/ 503464 w 4098471"/>
              <a:gd name="connsiteY28" fmla="*/ 500743 h 1809750"/>
              <a:gd name="connsiteX29" fmla="*/ 522514 w 4098471"/>
              <a:gd name="connsiteY29" fmla="*/ 500743 h 1809750"/>
              <a:gd name="connsiteX30" fmla="*/ 522514 w 4098471"/>
              <a:gd name="connsiteY30" fmla="*/ 536121 h 1809750"/>
              <a:gd name="connsiteX31" fmla="*/ 547007 w 4098471"/>
              <a:gd name="connsiteY31" fmla="*/ 536121 h 1809750"/>
              <a:gd name="connsiteX32" fmla="*/ 547007 w 4098471"/>
              <a:gd name="connsiteY32" fmla="*/ 563336 h 1809750"/>
              <a:gd name="connsiteX33" fmla="*/ 571500 w 4098471"/>
              <a:gd name="connsiteY33" fmla="*/ 563336 h 1809750"/>
              <a:gd name="connsiteX34" fmla="*/ 571500 w 4098471"/>
              <a:gd name="connsiteY34" fmla="*/ 609600 h 1809750"/>
              <a:gd name="connsiteX35" fmla="*/ 601436 w 4098471"/>
              <a:gd name="connsiteY35" fmla="*/ 609600 h 1809750"/>
              <a:gd name="connsiteX36" fmla="*/ 601436 w 4098471"/>
              <a:gd name="connsiteY36" fmla="*/ 647700 h 1809750"/>
              <a:gd name="connsiteX37" fmla="*/ 617764 w 4098471"/>
              <a:gd name="connsiteY37" fmla="*/ 647700 h 1809750"/>
              <a:gd name="connsiteX38" fmla="*/ 617764 w 4098471"/>
              <a:gd name="connsiteY38" fmla="*/ 680357 h 1809750"/>
              <a:gd name="connsiteX39" fmla="*/ 699407 w 4098471"/>
              <a:gd name="connsiteY39" fmla="*/ 680357 h 1809750"/>
              <a:gd name="connsiteX40" fmla="*/ 699407 w 4098471"/>
              <a:gd name="connsiteY40" fmla="*/ 696686 h 1809750"/>
              <a:gd name="connsiteX41" fmla="*/ 718457 w 4098471"/>
              <a:gd name="connsiteY41" fmla="*/ 696686 h 1809750"/>
              <a:gd name="connsiteX42" fmla="*/ 718457 w 4098471"/>
              <a:gd name="connsiteY42" fmla="*/ 732064 h 1809750"/>
              <a:gd name="connsiteX43" fmla="*/ 748393 w 4098471"/>
              <a:gd name="connsiteY43" fmla="*/ 732064 h 1809750"/>
              <a:gd name="connsiteX44" fmla="*/ 748393 w 4098471"/>
              <a:gd name="connsiteY44" fmla="*/ 794657 h 1809750"/>
              <a:gd name="connsiteX45" fmla="*/ 748393 w 4098471"/>
              <a:gd name="connsiteY45" fmla="*/ 794657 h 1809750"/>
              <a:gd name="connsiteX46" fmla="*/ 762000 w 4098471"/>
              <a:gd name="connsiteY46" fmla="*/ 794657 h 1809750"/>
              <a:gd name="connsiteX47" fmla="*/ 762000 w 4098471"/>
              <a:gd name="connsiteY47" fmla="*/ 846364 h 1809750"/>
              <a:gd name="connsiteX48" fmla="*/ 794657 w 4098471"/>
              <a:gd name="connsiteY48" fmla="*/ 846364 h 1809750"/>
              <a:gd name="connsiteX49" fmla="*/ 794657 w 4098471"/>
              <a:gd name="connsiteY49" fmla="*/ 846364 h 1809750"/>
              <a:gd name="connsiteX50" fmla="*/ 816429 w 4098471"/>
              <a:gd name="connsiteY50" fmla="*/ 868136 h 1809750"/>
              <a:gd name="connsiteX51" fmla="*/ 810986 w 4098471"/>
              <a:gd name="connsiteY51" fmla="*/ 873579 h 1809750"/>
              <a:gd name="connsiteX52" fmla="*/ 862693 w 4098471"/>
              <a:gd name="connsiteY52" fmla="*/ 873579 h 1809750"/>
              <a:gd name="connsiteX53" fmla="*/ 862693 w 4098471"/>
              <a:gd name="connsiteY53" fmla="*/ 908957 h 1809750"/>
              <a:gd name="connsiteX54" fmla="*/ 928007 w 4098471"/>
              <a:gd name="connsiteY54" fmla="*/ 908957 h 1809750"/>
              <a:gd name="connsiteX55" fmla="*/ 928007 w 4098471"/>
              <a:gd name="connsiteY55" fmla="*/ 941614 h 1809750"/>
              <a:gd name="connsiteX56" fmla="*/ 957943 w 4098471"/>
              <a:gd name="connsiteY56" fmla="*/ 941614 h 1809750"/>
              <a:gd name="connsiteX57" fmla="*/ 957943 w 4098471"/>
              <a:gd name="connsiteY57" fmla="*/ 968828 h 1809750"/>
              <a:gd name="connsiteX58" fmla="*/ 1004207 w 4098471"/>
              <a:gd name="connsiteY58" fmla="*/ 968828 h 1809750"/>
              <a:gd name="connsiteX59" fmla="*/ 1004207 w 4098471"/>
              <a:gd name="connsiteY59" fmla="*/ 993321 h 1809750"/>
              <a:gd name="connsiteX60" fmla="*/ 1080407 w 4098471"/>
              <a:gd name="connsiteY60" fmla="*/ 993321 h 1809750"/>
              <a:gd name="connsiteX61" fmla="*/ 1080407 w 4098471"/>
              <a:gd name="connsiteY61" fmla="*/ 1009650 h 1809750"/>
              <a:gd name="connsiteX62" fmla="*/ 1132114 w 4098471"/>
              <a:gd name="connsiteY62" fmla="*/ 1009650 h 1809750"/>
              <a:gd name="connsiteX63" fmla="*/ 1132114 w 4098471"/>
              <a:gd name="connsiteY63" fmla="*/ 1039586 h 1809750"/>
              <a:gd name="connsiteX64" fmla="*/ 1181100 w 4098471"/>
              <a:gd name="connsiteY64" fmla="*/ 1039586 h 1809750"/>
              <a:gd name="connsiteX65" fmla="*/ 1181100 w 4098471"/>
              <a:gd name="connsiteY65" fmla="*/ 1074964 h 1809750"/>
              <a:gd name="connsiteX66" fmla="*/ 1211036 w 4098471"/>
              <a:gd name="connsiteY66" fmla="*/ 1074964 h 1809750"/>
              <a:gd name="connsiteX67" fmla="*/ 1211036 w 4098471"/>
              <a:gd name="connsiteY67" fmla="*/ 1104900 h 1809750"/>
              <a:gd name="connsiteX68" fmla="*/ 1238250 w 4098471"/>
              <a:gd name="connsiteY68" fmla="*/ 1104900 h 1809750"/>
              <a:gd name="connsiteX69" fmla="*/ 1238250 w 4098471"/>
              <a:gd name="connsiteY69" fmla="*/ 1167493 h 1809750"/>
              <a:gd name="connsiteX70" fmla="*/ 1279071 w 4098471"/>
              <a:gd name="connsiteY70" fmla="*/ 1167493 h 1809750"/>
              <a:gd name="connsiteX71" fmla="*/ 1279071 w 4098471"/>
              <a:gd name="connsiteY71" fmla="*/ 1194707 h 1809750"/>
              <a:gd name="connsiteX72" fmla="*/ 1401536 w 4098471"/>
              <a:gd name="connsiteY72" fmla="*/ 1194707 h 1809750"/>
              <a:gd name="connsiteX73" fmla="*/ 1401536 w 4098471"/>
              <a:gd name="connsiteY73" fmla="*/ 1230086 h 1809750"/>
              <a:gd name="connsiteX74" fmla="*/ 1461407 w 4098471"/>
              <a:gd name="connsiteY74" fmla="*/ 1230086 h 1809750"/>
              <a:gd name="connsiteX75" fmla="*/ 1461407 w 4098471"/>
              <a:gd name="connsiteY75" fmla="*/ 1257300 h 1809750"/>
              <a:gd name="connsiteX76" fmla="*/ 1545771 w 4098471"/>
              <a:gd name="connsiteY76" fmla="*/ 1257300 h 1809750"/>
              <a:gd name="connsiteX77" fmla="*/ 1545771 w 4098471"/>
              <a:gd name="connsiteY77" fmla="*/ 1268186 h 1809750"/>
              <a:gd name="connsiteX78" fmla="*/ 1575707 w 4098471"/>
              <a:gd name="connsiteY78" fmla="*/ 1268186 h 1809750"/>
              <a:gd name="connsiteX79" fmla="*/ 1575707 w 4098471"/>
              <a:gd name="connsiteY79" fmla="*/ 1314450 h 1809750"/>
              <a:gd name="connsiteX80" fmla="*/ 1619250 w 4098471"/>
              <a:gd name="connsiteY80" fmla="*/ 1314450 h 1809750"/>
              <a:gd name="connsiteX81" fmla="*/ 1619250 w 4098471"/>
              <a:gd name="connsiteY81" fmla="*/ 1366157 h 1809750"/>
              <a:gd name="connsiteX82" fmla="*/ 1733550 w 4098471"/>
              <a:gd name="connsiteY82" fmla="*/ 1366157 h 1809750"/>
              <a:gd name="connsiteX83" fmla="*/ 1733550 w 4098471"/>
              <a:gd name="connsiteY83" fmla="*/ 1387928 h 1809750"/>
              <a:gd name="connsiteX84" fmla="*/ 1763486 w 4098471"/>
              <a:gd name="connsiteY84" fmla="*/ 1387928 h 1809750"/>
              <a:gd name="connsiteX85" fmla="*/ 1763486 w 4098471"/>
              <a:gd name="connsiteY85" fmla="*/ 1401536 h 1809750"/>
              <a:gd name="connsiteX86" fmla="*/ 1801586 w 4098471"/>
              <a:gd name="connsiteY86" fmla="*/ 1401536 h 1809750"/>
              <a:gd name="connsiteX87" fmla="*/ 1801586 w 4098471"/>
              <a:gd name="connsiteY87" fmla="*/ 1401536 h 1809750"/>
              <a:gd name="connsiteX88" fmla="*/ 1801586 w 4098471"/>
              <a:gd name="connsiteY88" fmla="*/ 1415143 h 1809750"/>
              <a:gd name="connsiteX89" fmla="*/ 1913164 w 4098471"/>
              <a:gd name="connsiteY89" fmla="*/ 1415143 h 1809750"/>
              <a:gd name="connsiteX90" fmla="*/ 1913164 w 4098471"/>
              <a:gd name="connsiteY90" fmla="*/ 1431471 h 1809750"/>
              <a:gd name="connsiteX91" fmla="*/ 1934936 w 4098471"/>
              <a:gd name="connsiteY91" fmla="*/ 1431471 h 1809750"/>
              <a:gd name="connsiteX92" fmla="*/ 1934936 w 4098471"/>
              <a:gd name="connsiteY92" fmla="*/ 1458686 h 1809750"/>
              <a:gd name="connsiteX93" fmla="*/ 1994807 w 4098471"/>
              <a:gd name="connsiteY93" fmla="*/ 1458686 h 1809750"/>
              <a:gd name="connsiteX94" fmla="*/ 1994807 w 4098471"/>
              <a:gd name="connsiteY94" fmla="*/ 1485900 h 1809750"/>
              <a:gd name="connsiteX95" fmla="*/ 2035629 w 4098471"/>
              <a:gd name="connsiteY95" fmla="*/ 1485900 h 1809750"/>
              <a:gd name="connsiteX96" fmla="*/ 2035629 w 4098471"/>
              <a:gd name="connsiteY96" fmla="*/ 1502228 h 1809750"/>
              <a:gd name="connsiteX97" fmla="*/ 2084614 w 4098471"/>
              <a:gd name="connsiteY97" fmla="*/ 1502228 h 1809750"/>
              <a:gd name="connsiteX98" fmla="*/ 2084614 w 4098471"/>
              <a:gd name="connsiteY98" fmla="*/ 1515836 h 1809750"/>
              <a:gd name="connsiteX99" fmla="*/ 2179864 w 4098471"/>
              <a:gd name="connsiteY99" fmla="*/ 1515836 h 1809750"/>
              <a:gd name="connsiteX100" fmla="*/ 2179864 w 4098471"/>
              <a:gd name="connsiteY100" fmla="*/ 1548493 h 1809750"/>
              <a:gd name="connsiteX101" fmla="*/ 2201636 w 4098471"/>
              <a:gd name="connsiteY101" fmla="*/ 1548493 h 1809750"/>
              <a:gd name="connsiteX102" fmla="*/ 2201636 w 4098471"/>
              <a:gd name="connsiteY102" fmla="*/ 1564821 h 1809750"/>
              <a:gd name="connsiteX103" fmla="*/ 2272393 w 4098471"/>
              <a:gd name="connsiteY103" fmla="*/ 1564821 h 1809750"/>
              <a:gd name="connsiteX104" fmla="*/ 2272393 w 4098471"/>
              <a:gd name="connsiteY104" fmla="*/ 1592036 h 1809750"/>
              <a:gd name="connsiteX105" fmla="*/ 2299607 w 4098471"/>
              <a:gd name="connsiteY105" fmla="*/ 1592036 h 1809750"/>
              <a:gd name="connsiteX106" fmla="*/ 2307771 w 4098471"/>
              <a:gd name="connsiteY106" fmla="*/ 1600200 h 1809750"/>
              <a:gd name="connsiteX107" fmla="*/ 2416629 w 4098471"/>
              <a:gd name="connsiteY107" fmla="*/ 1600200 h 1809750"/>
              <a:gd name="connsiteX108" fmla="*/ 2416629 w 4098471"/>
              <a:gd name="connsiteY108" fmla="*/ 1619250 h 1809750"/>
              <a:gd name="connsiteX109" fmla="*/ 2590800 w 4098471"/>
              <a:gd name="connsiteY109" fmla="*/ 1619250 h 1809750"/>
              <a:gd name="connsiteX110" fmla="*/ 2590800 w 4098471"/>
              <a:gd name="connsiteY110" fmla="*/ 1619250 h 1809750"/>
              <a:gd name="connsiteX111" fmla="*/ 2590800 w 4098471"/>
              <a:gd name="connsiteY111" fmla="*/ 1619250 h 1809750"/>
              <a:gd name="connsiteX112" fmla="*/ 2612571 w 4098471"/>
              <a:gd name="connsiteY112" fmla="*/ 1641021 h 1809750"/>
              <a:gd name="connsiteX113" fmla="*/ 2620736 w 4098471"/>
              <a:gd name="connsiteY113" fmla="*/ 1649186 h 1809750"/>
              <a:gd name="connsiteX114" fmla="*/ 2773136 w 4098471"/>
              <a:gd name="connsiteY114" fmla="*/ 1649186 h 1809750"/>
              <a:gd name="connsiteX115" fmla="*/ 2773136 w 4098471"/>
              <a:gd name="connsiteY115" fmla="*/ 1665514 h 1809750"/>
              <a:gd name="connsiteX116" fmla="*/ 2852057 w 4098471"/>
              <a:gd name="connsiteY116" fmla="*/ 1665514 h 1809750"/>
              <a:gd name="connsiteX117" fmla="*/ 2852057 w 4098471"/>
              <a:gd name="connsiteY117" fmla="*/ 1684564 h 1809750"/>
              <a:gd name="connsiteX118" fmla="*/ 3034393 w 4098471"/>
              <a:gd name="connsiteY118" fmla="*/ 1684564 h 1809750"/>
              <a:gd name="connsiteX119" fmla="*/ 3034393 w 4098471"/>
              <a:gd name="connsiteY119" fmla="*/ 1700893 h 1809750"/>
              <a:gd name="connsiteX120" fmla="*/ 3069771 w 4098471"/>
              <a:gd name="connsiteY120" fmla="*/ 1700893 h 1809750"/>
              <a:gd name="connsiteX121" fmla="*/ 3069771 w 4098471"/>
              <a:gd name="connsiteY121" fmla="*/ 1717221 h 1809750"/>
              <a:gd name="connsiteX122" fmla="*/ 3404507 w 4098471"/>
              <a:gd name="connsiteY122" fmla="*/ 1717221 h 1809750"/>
              <a:gd name="connsiteX123" fmla="*/ 3404507 w 4098471"/>
              <a:gd name="connsiteY123" fmla="*/ 1744436 h 1809750"/>
              <a:gd name="connsiteX124" fmla="*/ 3627664 w 4098471"/>
              <a:gd name="connsiteY124" fmla="*/ 1744436 h 1809750"/>
              <a:gd name="connsiteX125" fmla="*/ 3627664 w 4098471"/>
              <a:gd name="connsiteY125" fmla="*/ 1809750 h 1809750"/>
              <a:gd name="connsiteX126" fmla="*/ 4098471 w 4098471"/>
              <a:gd name="connsiteY126" fmla="*/ 1809750 h 1809750"/>
              <a:gd name="connsiteX0" fmla="*/ 0 w 4098471"/>
              <a:gd name="connsiteY0" fmla="*/ 0 h 1809750"/>
              <a:gd name="connsiteX1" fmla="*/ 95250 w 4098471"/>
              <a:gd name="connsiteY1" fmla="*/ 0 h 1809750"/>
              <a:gd name="connsiteX2" fmla="*/ 95250 w 4098471"/>
              <a:gd name="connsiteY2" fmla="*/ 24493 h 1809750"/>
              <a:gd name="connsiteX3" fmla="*/ 152400 w 4098471"/>
              <a:gd name="connsiteY3" fmla="*/ 24493 h 1809750"/>
              <a:gd name="connsiteX4" fmla="*/ 152400 w 4098471"/>
              <a:gd name="connsiteY4" fmla="*/ 59871 h 1809750"/>
              <a:gd name="connsiteX5" fmla="*/ 185057 w 4098471"/>
              <a:gd name="connsiteY5" fmla="*/ 59871 h 1809750"/>
              <a:gd name="connsiteX6" fmla="*/ 185057 w 4098471"/>
              <a:gd name="connsiteY6" fmla="*/ 106136 h 1809750"/>
              <a:gd name="connsiteX7" fmla="*/ 214993 w 4098471"/>
              <a:gd name="connsiteY7" fmla="*/ 106136 h 1809750"/>
              <a:gd name="connsiteX8" fmla="*/ 214993 w 4098471"/>
              <a:gd name="connsiteY8" fmla="*/ 119743 h 1809750"/>
              <a:gd name="connsiteX9" fmla="*/ 247650 w 4098471"/>
              <a:gd name="connsiteY9" fmla="*/ 119743 h 1809750"/>
              <a:gd name="connsiteX10" fmla="*/ 247650 w 4098471"/>
              <a:gd name="connsiteY10" fmla="*/ 163286 h 1809750"/>
              <a:gd name="connsiteX11" fmla="*/ 280307 w 4098471"/>
              <a:gd name="connsiteY11" fmla="*/ 163286 h 1809750"/>
              <a:gd name="connsiteX12" fmla="*/ 280307 w 4098471"/>
              <a:gd name="connsiteY12" fmla="*/ 195943 h 1809750"/>
              <a:gd name="connsiteX13" fmla="*/ 312964 w 4098471"/>
              <a:gd name="connsiteY13" fmla="*/ 195943 h 1809750"/>
              <a:gd name="connsiteX14" fmla="*/ 312964 w 4098471"/>
              <a:gd name="connsiteY14" fmla="*/ 234043 h 1809750"/>
              <a:gd name="connsiteX15" fmla="*/ 340179 w 4098471"/>
              <a:gd name="connsiteY15" fmla="*/ 234043 h 1809750"/>
              <a:gd name="connsiteX16" fmla="*/ 340179 w 4098471"/>
              <a:gd name="connsiteY16" fmla="*/ 296636 h 1809750"/>
              <a:gd name="connsiteX17" fmla="*/ 364671 w 4098471"/>
              <a:gd name="connsiteY17" fmla="*/ 296636 h 1809750"/>
              <a:gd name="connsiteX18" fmla="*/ 364671 w 4098471"/>
              <a:gd name="connsiteY18" fmla="*/ 323850 h 1809750"/>
              <a:gd name="connsiteX19" fmla="*/ 364671 w 4098471"/>
              <a:gd name="connsiteY19" fmla="*/ 323850 h 1809750"/>
              <a:gd name="connsiteX20" fmla="*/ 383721 w 4098471"/>
              <a:gd name="connsiteY20" fmla="*/ 342900 h 1809750"/>
              <a:gd name="connsiteX21" fmla="*/ 408214 w 4098471"/>
              <a:gd name="connsiteY21" fmla="*/ 342900 h 1809750"/>
              <a:gd name="connsiteX22" fmla="*/ 408214 w 4098471"/>
              <a:gd name="connsiteY22" fmla="*/ 397328 h 1809750"/>
              <a:gd name="connsiteX23" fmla="*/ 435429 w 4098471"/>
              <a:gd name="connsiteY23" fmla="*/ 397328 h 1809750"/>
              <a:gd name="connsiteX24" fmla="*/ 435429 w 4098471"/>
              <a:gd name="connsiteY24" fmla="*/ 446314 h 1809750"/>
              <a:gd name="connsiteX25" fmla="*/ 473529 w 4098471"/>
              <a:gd name="connsiteY25" fmla="*/ 446314 h 1809750"/>
              <a:gd name="connsiteX26" fmla="*/ 473529 w 4098471"/>
              <a:gd name="connsiteY26" fmla="*/ 484414 h 1809750"/>
              <a:gd name="connsiteX27" fmla="*/ 503464 w 4098471"/>
              <a:gd name="connsiteY27" fmla="*/ 484414 h 1809750"/>
              <a:gd name="connsiteX28" fmla="*/ 503464 w 4098471"/>
              <a:gd name="connsiteY28" fmla="*/ 500743 h 1809750"/>
              <a:gd name="connsiteX29" fmla="*/ 522514 w 4098471"/>
              <a:gd name="connsiteY29" fmla="*/ 500743 h 1809750"/>
              <a:gd name="connsiteX30" fmla="*/ 522514 w 4098471"/>
              <a:gd name="connsiteY30" fmla="*/ 536121 h 1809750"/>
              <a:gd name="connsiteX31" fmla="*/ 547007 w 4098471"/>
              <a:gd name="connsiteY31" fmla="*/ 536121 h 1809750"/>
              <a:gd name="connsiteX32" fmla="*/ 547007 w 4098471"/>
              <a:gd name="connsiteY32" fmla="*/ 563336 h 1809750"/>
              <a:gd name="connsiteX33" fmla="*/ 571500 w 4098471"/>
              <a:gd name="connsiteY33" fmla="*/ 563336 h 1809750"/>
              <a:gd name="connsiteX34" fmla="*/ 571500 w 4098471"/>
              <a:gd name="connsiteY34" fmla="*/ 609600 h 1809750"/>
              <a:gd name="connsiteX35" fmla="*/ 601436 w 4098471"/>
              <a:gd name="connsiteY35" fmla="*/ 609600 h 1809750"/>
              <a:gd name="connsiteX36" fmla="*/ 601436 w 4098471"/>
              <a:gd name="connsiteY36" fmla="*/ 647700 h 1809750"/>
              <a:gd name="connsiteX37" fmla="*/ 617764 w 4098471"/>
              <a:gd name="connsiteY37" fmla="*/ 647700 h 1809750"/>
              <a:gd name="connsiteX38" fmla="*/ 617764 w 4098471"/>
              <a:gd name="connsiteY38" fmla="*/ 680357 h 1809750"/>
              <a:gd name="connsiteX39" fmla="*/ 699407 w 4098471"/>
              <a:gd name="connsiteY39" fmla="*/ 680357 h 1809750"/>
              <a:gd name="connsiteX40" fmla="*/ 699407 w 4098471"/>
              <a:gd name="connsiteY40" fmla="*/ 696686 h 1809750"/>
              <a:gd name="connsiteX41" fmla="*/ 718457 w 4098471"/>
              <a:gd name="connsiteY41" fmla="*/ 696686 h 1809750"/>
              <a:gd name="connsiteX42" fmla="*/ 718457 w 4098471"/>
              <a:gd name="connsiteY42" fmla="*/ 732064 h 1809750"/>
              <a:gd name="connsiteX43" fmla="*/ 748393 w 4098471"/>
              <a:gd name="connsiteY43" fmla="*/ 732064 h 1809750"/>
              <a:gd name="connsiteX44" fmla="*/ 748393 w 4098471"/>
              <a:gd name="connsiteY44" fmla="*/ 794657 h 1809750"/>
              <a:gd name="connsiteX45" fmla="*/ 748393 w 4098471"/>
              <a:gd name="connsiteY45" fmla="*/ 794657 h 1809750"/>
              <a:gd name="connsiteX46" fmla="*/ 762000 w 4098471"/>
              <a:gd name="connsiteY46" fmla="*/ 794657 h 1809750"/>
              <a:gd name="connsiteX47" fmla="*/ 762000 w 4098471"/>
              <a:gd name="connsiteY47" fmla="*/ 846364 h 1809750"/>
              <a:gd name="connsiteX48" fmla="*/ 794657 w 4098471"/>
              <a:gd name="connsiteY48" fmla="*/ 846364 h 1809750"/>
              <a:gd name="connsiteX49" fmla="*/ 794657 w 4098471"/>
              <a:gd name="connsiteY49" fmla="*/ 846364 h 1809750"/>
              <a:gd name="connsiteX50" fmla="*/ 816429 w 4098471"/>
              <a:gd name="connsiteY50" fmla="*/ 868136 h 1809750"/>
              <a:gd name="connsiteX51" fmla="*/ 862693 w 4098471"/>
              <a:gd name="connsiteY51" fmla="*/ 873579 h 1809750"/>
              <a:gd name="connsiteX52" fmla="*/ 862693 w 4098471"/>
              <a:gd name="connsiteY52" fmla="*/ 908957 h 1809750"/>
              <a:gd name="connsiteX53" fmla="*/ 928007 w 4098471"/>
              <a:gd name="connsiteY53" fmla="*/ 908957 h 1809750"/>
              <a:gd name="connsiteX54" fmla="*/ 928007 w 4098471"/>
              <a:gd name="connsiteY54" fmla="*/ 941614 h 1809750"/>
              <a:gd name="connsiteX55" fmla="*/ 957943 w 4098471"/>
              <a:gd name="connsiteY55" fmla="*/ 941614 h 1809750"/>
              <a:gd name="connsiteX56" fmla="*/ 957943 w 4098471"/>
              <a:gd name="connsiteY56" fmla="*/ 968828 h 1809750"/>
              <a:gd name="connsiteX57" fmla="*/ 1004207 w 4098471"/>
              <a:gd name="connsiteY57" fmla="*/ 968828 h 1809750"/>
              <a:gd name="connsiteX58" fmla="*/ 1004207 w 4098471"/>
              <a:gd name="connsiteY58" fmla="*/ 993321 h 1809750"/>
              <a:gd name="connsiteX59" fmla="*/ 1080407 w 4098471"/>
              <a:gd name="connsiteY59" fmla="*/ 993321 h 1809750"/>
              <a:gd name="connsiteX60" fmla="*/ 1080407 w 4098471"/>
              <a:gd name="connsiteY60" fmla="*/ 1009650 h 1809750"/>
              <a:gd name="connsiteX61" fmla="*/ 1132114 w 4098471"/>
              <a:gd name="connsiteY61" fmla="*/ 1009650 h 1809750"/>
              <a:gd name="connsiteX62" fmla="*/ 1132114 w 4098471"/>
              <a:gd name="connsiteY62" fmla="*/ 1039586 h 1809750"/>
              <a:gd name="connsiteX63" fmla="*/ 1181100 w 4098471"/>
              <a:gd name="connsiteY63" fmla="*/ 1039586 h 1809750"/>
              <a:gd name="connsiteX64" fmla="*/ 1181100 w 4098471"/>
              <a:gd name="connsiteY64" fmla="*/ 1074964 h 1809750"/>
              <a:gd name="connsiteX65" fmla="*/ 1211036 w 4098471"/>
              <a:gd name="connsiteY65" fmla="*/ 1074964 h 1809750"/>
              <a:gd name="connsiteX66" fmla="*/ 1211036 w 4098471"/>
              <a:gd name="connsiteY66" fmla="*/ 1104900 h 1809750"/>
              <a:gd name="connsiteX67" fmla="*/ 1238250 w 4098471"/>
              <a:gd name="connsiteY67" fmla="*/ 1104900 h 1809750"/>
              <a:gd name="connsiteX68" fmla="*/ 1238250 w 4098471"/>
              <a:gd name="connsiteY68" fmla="*/ 1167493 h 1809750"/>
              <a:gd name="connsiteX69" fmla="*/ 1279071 w 4098471"/>
              <a:gd name="connsiteY69" fmla="*/ 1167493 h 1809750"/>
              <a:gd name="connsiteX70" fmla="*/ 1279071 w 4098471"/>
              <a:gd name="connsiteY70" fmla="*/ 1194707 h 1809750"/>
              <a:gd name="connsiteX71" fmla="*/ 1401536 w 4098471"/>
              <a:gd name="connsiteY71" fmla="*/ 1194707 h 1809750"/>
              <a:gd name="connsiteX72" fmla="*/ 1401536 w 4098471"/>
              <a:gd name="connsiteY72" fmla="*/ 1230086 h 1809750"/>
              <a:gd name="connsiteX73" fmla="*/ 1461407 w 4098471"/>
              <a:gd name="connsiteY73" fmla="*/ 1230086 h 1809750"/>
              <a:gd name="connsiteX74" fmla="*/ 1461407 w 4098471"/>
              <a:gd name="connsiteY74" fmla="*/ 1257300 h 1809750"/>
              <a:gd name="connsiteX75" fmla="*/ 1545771 w 4098471"/>
              <a:gd name="connsiteY75" fmla="*/ 1257300 h 1809750"/>
              <a:gd name="connsiteX76" fmla="*/ 1545771 w 4098471"/>
              <a:gd name="connsiteY76" fmla="*/ 1268186 h 1809750"/>
              <a:gd name="connsiteX77" fmla="*/ 1575707 w 4098471"/>
              <a:gd name="connsiteY77" fmla="*/ 1268186 h 1809750"/>
              <a:gd name="connsiteX78" fmla="*/ 1575707 w 4098471"/>
              <a:gd name="connsiteY78" fmla="*/ 1314450 h 1809750"/>
              <a:gd name="connsiteX79" fmla="*/ 1619250 w 4098471"/>
              <a:gd name="connsiteY79" fmla="*/ 1314450 h 1809750"/>
              <a:gd name="connsiteX80" fmla="*/ 1619250 w 4098471"/>
              <a:gd name="connsiteY80" fmla="*/ 1366157 h 1809750"/>
              <a:gd name="connsiteX81" fmla="*/ 1733550 w 4098471"/>
              <a:gd name="connsiteY81" fmla="*/ 1366157 h 1809750"/>
              <a:gd name="connsiteX82" fmla="*/ 1733550 w 4098471"/>
              <a:gd name="connsiteY82" fmla="*/ 1387928 h 1809750"/>
              <a:gd name="connsiteX83" fmla="*/ 1763486 w 4098471"/>
              <a:gd name="connsiteY83" fmla="*/ 1387928 h 1809750"/>
              <a:gd name="connsiteX84" fmla="*/ 1763486 w 4098471"/>
              <a:gd name="connsiteY84" fmla="*/ 1401536 h 1809750"/>
              <a:gd name="connsiteX85" fmla="*/ 1801586 w 4098471"/>
              <a:gd name="connsiteY85" fmla="*/ 1401536 h 1809750"/>
              <a:gd name="connsiteX86" fmla="*/ 1801586 w 4098471"/>
              <a:gd name="connsiteY86" fmla="*/ 1401536 h 1809750"/>
              <a:gd name="connsiteX87" fmla="*/ 1801586 w 4098471"/>
              <a:gd name="connsiteY87" fmla="*/ 1415143 h 1809750"/>
              <a:gd name="connsiteX88" fmla="*/ 1913164 w 4098471"/>
              <a:gd name="connsiteY88" fmla="*/ 1415143 h 1809750"/>
              <a:gd name="connsiteX89" fmla="*/ 1913164 w 4098471"/>
              <a:gd name="connsiteY89" fmla="*/ 1431471 h 1809750"/>
              <a:gd name="connsiteX90" fmla="*/ 1934936 w 4098471"/>
              <a:gd name="connsiteY90" fmla="*/ 1431471 h 1809750"/>
              <a:gd name="connsiteX91" fmla="*/ 1934936 w 4098471"/>
              <a:gd name="connsiteY91" fmla="*/ 1458686 h 1809750"/>
              <a:gd name="connsiteX92" fmla="*/ 1994807 w 4098471"/>
              <a:gd name="connsiteY92" fmla="*/ 1458686 h 1809750"/>
              <a:gd name="connsiteX93" fmla="*/ 1994807 w 4098471"/>
              <a:gd name="connsiteY93" fmla="*/ 1485900 h 1809750"/>
              <a:gd name="connsiteX94" fmla="*/ 2035629 w 4098471"/>
              <a:gd name="connsiteY94" fmla="*/ 1485900 h 1809750"/>
              <a:gd name="connsiteX95" fmla="*/ 2035629 w 4098471"/>
              <a:gd name="connsiteY95" fmla="*/ 1502228 h 1809750"/>
              <a:gd name="connsiteX96" fmla="*/ 2084614 w 4098471"/>
              <a:gd name="connsiteY96" fmla="*/ 1502228 h 1809750"/>
              <a:gd name="connsiteX97" fmla="*/ 2084614 w 4098471"/>
              <a:gd name="connsiteY97" fmla="*/ 1515836 h 1809750"/>
              <a:gd name="connsiteX98" fmla="*/ 2179864 w 4098471"/>
              <a:gd name="connsiteY98" fmla="*/ 1515836 h 1809750"/>
              <a:gd name="connsiteX99" fmla="*/ 2179864 w 4098471"/>
              <a:gd name="connsiteY99" fmla="*/ 1548493 h 1809750"/>
              <a:gd name="connsiteX100" fmla="*/ 2201636 w 4098471"/>
              <a:gd name="connsiteY100" fmla="*/ 1548493 h 1809750"/>
              <a:gd name="connsiteX101" fmla="*/ 2201636 w 4098471"/>
              <a:gd name="connsiteY101" fmla="*/ 1564821 h 1809750"/>
              <a:gd name="connsiteX102" fmla="*/ 2272393 w 4098471"/>
              <a:gd name="connsiteY102" fmla="*/ 1564821 h 1809750"/>
              <a:gd name="connsiteX103" fmla="*/ 2272393 w 4098471"/>
              <a:gd name="connsiteY103" fmla="*/ 1592036 h 1809750"/>
              <a:gd name="connsiteX104" fmla="*/ 2299607 w 4098471"/>
              <a:gd name="connsiteY104" fmla="*/ 1592036 h 1809750"/>
              <a:gd name="connsiteX105" fmla="*/ 2307771 w 4098471"/>
              <a:gd name="connsiteY105" fmla="*/ 1600200 h 1809750"/>
              <a:gd name="connsiteX106" fmla="*/ 2416629 w 4098471"/>
              <a:gd name="connsiteY106" fmla="*/ 1600200 h 1809750"/>
              <a:gd name="connsiteX107" fmla="*/ 2416629 w 4098471"/>
              <a:gd name="connsiteY107" fmla="*/ 1619250 h 1809750"/>
              <a:gd name="connsiteX108" fmla="*/ 2590800 w 4098471"/>
              <a:gd name="connsiteY108" fmla="*/ 1619250 h 1809750"/>
              <a:gd name="connsiteX109" fmla="*/ 2590800 w 4098471"/>
              <a:gd name="connsiteY109" fmla="*/ 1619250 h 1809750"/>
              <a:gd name="connsiteX110" fmla="*/ 2590800 w 4098471"/>
              <a:gd name="connsiteY110" fmla="*/ 1619250 h 1809750"/>
              <a:gd name="connsiteX111" fmla="*/ 2612571 w 4098471"/>
              <a:gd name="connsiteY111" fmla="*/ 1641021 h 1809750"/>
              <a:gd name="connsiteX112" fmla="*/ 2620736 w 4098471"/>
              <a:gd name="connsiteY112" fmla="*/ 1649186 h 1809750"/>
              <a:gd name="connsiteX113" fmla="*/ 2773136 w 4098471"/>
              <a:gd name="connsiteY113" fmla="*/ 1649186 h 1809750"/>
              <a:gd name="connsiteX114" fmla="*/ 2773136 w 4098471"/>
              <a:gd name="connsiteY114" fmla="*/ 1665514 h 1809750"/>
              <a:gd name="connsiteX115" fmla="*/ 2852057 w 4098471"/>
              <a:gd name="connsiteY115" fmla="*/ 1665514 h 1809750"/>
              <a:gd name="connsiteX116" fmla="*/ 2852057 w 4098471"/>
              <a:gd name="connsiteY116" fmla="*/ 1684564 h 1809750"/>
              <a:gd name="connsiteX117" fmla="*/ 3034393 w 4098471"/>
              <a:gd name="connsiteY117" fmla="*/ 1684564 h 1809750"/>
              <a:gd name="connsiteX118" fmla="*/ 3034393 w 4098471"/>
              <a:gd name="connsiteY118" fmla="*/ 1700893 h 1809750"/>
              <a:gd name="connsiteX119" fmla="*/ 3069771 w 4098471"/>
              <a:gd name="connsiteY119" fmla="*/ 1700893 h 1809750"/>
              <a:gd name="connsiteX120" fmla="*/ 3069771 w 4098471"/>
              <a:gd name="connsiteY120" fmla="*/ 1717221 h 1809750"/>
              <a:gd name="connsiteX121" fmla="*/ 3404507 w 4098471"/>
              <a:gd name="connsiteY121" fmla="*/ 1717221 h 1809750"/>
              <a:gd name="connsiteX122" fmla="*/ 3404507 w 4098471"/>
              <a:gd name="connsiteY122" fmla="*/ 1744436 h 1809750"/>
              <a:gd name="connsiteX123" fmla="*/ 3627664 w 4098471"/>
              <a:gd name="connsiteY123" fmla="*/ 1744436 h 1809750"/>
              <a:gd name="connsiteX124" fmla="*/ 3627664 w 4098471"/>
              <a:gd name="connsiteY124" fmla="*/ 1809750 h 1809750"/>
              <a:gd name="connsiteX125" fmla="*/ 4098471 w 4098471"/>
              <a:gd name="connsiteY125" fmla="*/ 1809750 h 1809750"/>
              <a:gd name="connsiteX0" fmla="*/ 0 w 4098471"/>
              <a:gd name="connsiteY0" fmla="*/ 0 h 1809750"/>
              <a:gd name="connsiteX1" fmla="*/ 95250 w 4098471"/>
              <a:gd name="connsiteY1" fmla="*/ 0 h 1809750"/>
              <a:gd name="connsiteX2" fmla="*/ 95250 w 4098471"/>
              <a:gd name="connsiteY2" fmla="*/ 24493 h 1809750"/>
              <a:gd name="connsiteX3" fmla="*/ 152400 w 4098471"/>
              <a:gd name="connsiteY3" fmla="*/ 24493 h 1809750"/>
              <a:gd name="connsiteX4" fmla="*/ 152400 w 4098471"/>
              <a:gd name="connsiteY4" fmla="*/ 59871 h 1809750"/>
              <a:gd name="connsiteX5" fmla="*/ 185057 w 4098471"/>
              <a:gd name="connsiteY5" fmla="*/ 59871 h 1809750"/>
              <a:gd name="connsiteX6" fmla="*/ 185057 w 4098471"/>
              <a:gd name="connsiteY6" fmla="*/ 106136 h 1809750"/>
              <a:gd name="connsiteX7" fmla="*/ 214993 w 4098471"/>
              <a:gd name="connsiteY7" fmla="*/ 106136 h 1809750"/>
              <a:gd name="connsiteX8" fmla="*/ 214993 w 4098471"/>
              <a:gd name="connsiteY8" fmla="*/ 119743 h 1809750"/>
              <a:gd name="connsiteX9" fmla="*/ 247650 w 4098471"/>
              <a:gd name="connsiteY9" fmla="*/ 119743 h 1809750"/>
              <a:gd name="connsiteX10" fmla="*/ 247650 w 4098471"/>
              <a:gd name="connsiteY10" fmla="*/ 163286 h 1809750"/>
              <a:gd name="connsiteX11" fmla="*/ 280307 w 4098471"/>
              <a:gd name="connsiteY11" fmla="*/ 163286 h 1809750"/>
              <a:gd name="connsiteX12" fmla="*/ 280307 w 4098471"/>
              <a:gd name="connsiteY12" fmla="*/ 195943 h 1809750"/>
              <a:gd name="connsiteX13" fmla="*/ 312964 w 4098471"/>
              <a:gd name="connsiteY13" fmla="*/ 195943 h 1809750"/>
              <a:gd name="connsiteX14" fmla="*/ 312964 w 4098471"/>
              <a:gd name="connsiteY14" fmla="*/ 234043 h 1809750"/>
              <a:gd name="connsiteX15" fmla="*/ 340179 w 4098471"/>
              <a:gd name="connsiteY15" fmla="*/ 234043 h 1809750"/>
              <a:gd name="connsiteX16" fmla="*/ 340179 w 4098471"/>
              <a:gd name="connsiteY16" fmla="*/ 296636 h 1809750"/>
              <a:gd name="connsiteX17" fmla="*/ 364671 w 4098471"/>
              <a:gd name="connsiteY17" fmla="*/ 296636 h 1809750"/>
              <a:gd name="connsiteX18" fmla="*/ 364671 w 4098471"/>
              <a:gd name="connsiteY18" fmla="*/ 323850 h 1809750"/>
              <a:gd name="connsiteX19" fmla="*/ 364671 w 4098471"/>
              <a:gd name="connsiteY19" fmla="*/ 323850 h 1809750"/>
              <a:gd name="connsiteX20" fmla="*/ 383721 w 4098471"/>
              <a:gd name="connsiteY20" fmla="*/ 342900 h 1809750"/>
              <a:gd name="connsiteX21" fmla="*/ 408214 w 4098471"/>
              <a:gd name="connsiteY21" fmla="*/ 342900 h 1809750"/>
              <a:gd name="connsiteX22" fmla="*/ 408214 w 4098471"/>
              <a:gd name="connsiteY22" fmla="*/ 397328 h 1809750"/>
              <a:gd name="connsiteX23" fmla="*/ 435429 w 4098471"/>
              <a:gd name="connsiteY23" fmla="*/ 397328 h 1809750"/>
              <a:gd name="connsiteX24" fmla="*/ 435429 w 4098471"/>
              <a:gd name="connsiteY24" fmla="*/ 446314 h 1809750"/>
              <a:gd name="connsiteX25" fmla="*/ 473529 w 4098471"/>
              <a:gd name="connsiteY25" fmla="*/ 446314 h 1809750"/>
              <a:gd name="connsiteX26" fmla="*/ 473529 w 4098471"/>
              <a:gd name="connsiteY26" fmla="*/ 484414 h 1809750"/>
              <a:gd name="connsiteX27" fmla="*/ 503464 w 4098471"/>
              <a:gd name="connsiteY27" fmla="*/ 484414 h 1809750"/>
              <a:gd name="connsiteX28" fmla="*/ 503464 w 4098471"/>
              <a:gd name="connsiteY28" fmla="*/ 500743 h 1809750"/>
              <a:gd name="connsiteX29" fmla="*/ 522514 w 4098471"/>
              <a:gd name="connsiteY29" fmla="*/ 500743 h 1809750"/>
              <a:gd name="connsiteX30" fmla="*/ 522514 w 4098471"/>
              <a:gd name="connsiteY30" fmla="*/ 536121 h 1809750"/>
              <a:gd name="connsiteX31" fmla="*/ 547007 w 4098471"/>
              <a:gd name="connsiteY31" fmla="*/ 536121 h 1809750"/>
              <a:gd name="connsiteX32" fmla="*/ 547007 w 4098471"/>
              <a:gd name="connsiteY32" fmla="*/ 563336 h 1809750"/>
              <a:gd name="connsiteX33" fmla="*/ 571500 w 4098471"/>
              <a:gd name="connsiteY33" fmla="*/ 563336 h 1809750"/>
              <a:gd name="connsiteX34" fmla="*/ 571500 w 4098471"/>
              <a:gd name="connsiteY34" fmla="*/ 609600 h 1809750"/>
              <a:gd name="connsiteX35" fmla="*/ 601436 w 4098471"/>
              <a:gd name="connsiteY35" fmla="*/ 609600 h 1809750"/>
              <a:gd name="connsiteX36" fmla="*/ 601436 w 4098471"/>
              <a:gd name="connsiteY36" fmla="*/ 647700 h 1809750"/>
              <a:gd name="connsiteX37" fmla="*/ 617764 w 4098471"/>
              <a:gd name="connsiteY37" fmla="*/ 647700 h 1809750"/>
              <a:gd name="connsiteX38" fmla="*/ 617764 w 4098471"/>
              <a:gd name="connsiteY38" fmla="*/ 680357 h 1809750"/>
              <a:gd name="connsiteX39" fmla="*/ 699407 w 4098471"/>
              <a:gd name="connsiteY39" fmla="*/ 680357 h 1809750"/>
              <a:gd name="connsiteX40" fmla="*/ 699407 w 4098471"/>
              <a:gd name="connsiteY40" fmla="*/ 696686 h 1809750"/>
              <a:gd name="connsiteX41" fmla="*/ 718457 w 4098471"/>
              <a:gd name="connsiteY41" fmla="*/ 696686 h 1809750"/>
              <a:gd name="connsiteX42" fmla="*/ 718457 w 4098471"/>
              <a:gd name="connsiteY42" fmla="*/ 732064 h 1809750"/>
              <a:gd name="connsiteX43" fmla="*/ 748393 w 4098471"/>
              <a:gd name="connsiteY43" fmla="*/ 732064 h 1809750"/>
              <a:gd name="connsiteX44" fmla="*/ 748393 w 4098471"/>
              <a:gd name="connsiteY44" fmla="*/ 794657 h 1809750"/>
              <a:gd name="connsiteX45" fmla="*/ 748393 w 4098471"/>
              <a:gd name="connsiteY45" fmla="*/ 794657 h 1809750"/>
              <a:gd name="connsiteX46" fmla="*/ 762000 w 4098471"/>
              <a:gd name="connsiteY46" fmla="*/ 794657 h 1809750"/>
              <a:gd name="connsiteX47" fmla="*/ 762000 w 4098471"/>
              <a:gd name="connsiteY47" fmla="*/ 846364 h 1809750"/>
              <a:gd name="connsiteX48" fmla="*/ 794657 w 4098471"/>
              <a:gd name="connsiteY48" fmla="*/ 846364 h 1809750"/>
              <a:gd name="connsiteX49" fmla="*/ 794657 w 4098471"/>
              <a:gd name="connsiteY49" fmla="*/ 846364 h 1809750"/>
              <a:gd name="connsiteX50" fmla="*/ 800100 w 4098471"/>
              <a:gd name="connsiteY50" fmla="*/ 870858 h 1809750"/>
              <a:gd name="connsiteX51" fmla="*/ 862693 w 4098471"/>
              <a:gd name="connsiteY51" fmla="*/ 873579 h 1809750"/>
              <a:gd name="connsiteX52" fmla="*/ 862693 w 4098471"/>
              <a:gd name="connsiteY52" fmla="*/ 908957 h 1809750"/>
              <a:gd name="connsiteX53" fmla="*/ 928007 w 4098471"/>
              <a:gd name="connsiteY53" fmla="*/ 908957 h 1809750"/>
              <a:gd name="connsiteX54" fmla="*/ 928007 w 4098471"/>
              <a:gd name="connsiteY54" fmla="*/ 941614 h 1809750"/>
              <a:gd name="connsiteX55" fmla="*/ 957943 w 4098471"/>
              <a:gd name="connsiteY55" fmla="*/ 941614 h 1809750"/>
              <a:gd name="connsiteX56" fmla="*/ 957943 w 4098471"/>
              <a:gd name="connsiteY56" fmla="*/ 968828 h 1809750"/>
              <a:gd name="connsiteX57" fmla="*/ 1004207 w 4098471"/>
              <a:gd name="connsiteY57" fmla="*/ 968828 h 1809750"/>
              <a:gd name="connsiteX58" fmla="*/ 1004207 w 4098471"/>
              <a:gd name="connsiteY58" fmla="*/ 993321 h 1809750"/>
              <a:gd name="connsiteX59" fmla="*/ 1080407 w 4098471"/>
              <a:gd name="connsiteY59" fmla="*/ 993321 h 1809750"/>
              <a:gd name="connsiteX60" fmla="*/ 1080407 w 4098471"/>
              <a:gd name="connsiteY60" fmla="*/ 1009650 h 1809750"/>
              <a:gd name="connsiteX61" fmla="*/ 1132114 w 4098471"/>
              <a:gd name="connsiteY61" fmla="*/ 1009650 h 1809750"/>
              <a:gd name="connsiteX62" fmla="*/ 1132114 w 4098471"/>
              <a:gd name="connsiteY62" fmla="*/ 1039586 h 1809750"/>
              <a:gd name="connsiteX63" fmla="*/ 1181100 w 4098471"/>
              <a:gd name="connsiteY63" fmla="*/ 1039586 h 1809750"/>
              <a:gd name="connsiteX64" fmla="*/ 1181100 w 4098471"/>
              <a:gd name="connsiteY64" fmla="*/ 1074964 h 1809750"/>
              <a:gd name="connsiteX65" fmla="*/ 1211036 w 4098471"/>
              <a:gd name="connsiteY65" fmla="*/ 1074964 h 1809750"/>
              <a:gd name="connsiteX66" fmla="*/ 1211036 w 4098471"/>
              <a:gd name="connsiteY66" fmla="*/ 1104900 h 1809750"/>
              <a:gd name="connsiteX67" fmla="*/ 1238250 w 4098471"/>
              <a:gd name="connsiteY67" fmla="*/ 1104900 h 1809750"/>
              <a:gd name="connsiteX68" fmla="*/ 1238250 w 4098471"/>
              <a:gd name="connsiteY68" fmla="*/ 1167493 h 1809750"/>
              <a:gd name="connsiteX69" fmla="*/ 1279071 w 4098471"/>
              <a:gd name="connsiteY69" fmla="*/ 1167493 h 1809750"/>
              <a:gd name="connsiteX70" fmla="*/ 1279071 w 4098471"/>
              <a:gd name="connsiteY70" fmla="*/ 1194707 h 1809750"/>
              <a:gd name="connsiteX71" fmla="*/ 1401536 w 4098471"/>
              <a:gd name="connsiteY71" fmla="*/ 1194707 h 1809750"/>
              <a:gd name="connsiteX72" fmla="*/ 1401536 w 4098471"/>
              <a:gd name="connsiteY72" fmla="*/ 1230086 h 1809750"/>
              <a:gd name="connsiteX73" fmla="*/ 1461407 w 4098471"/>
              <a:gd name="connsiteY73" fmla="*/ 1230086 h 1809750"/>
              <a:gd name="connsiteX74" fmla="*/ 1461407 w 4098471"/>
              <a:gd name="connsiteY74" fmla="*/ 1257300 h 1809750"/>
              <a:gd name="connsiteX75" fmla="*/ 1545771 w 4098471"/>
              <a:gd name="connsiteY75" fmla="*/ 1257300 h 1809750"/>
              <a:gd name="connsiteX76" fmla="*/ 1545771 w 4098471"/>
              <a:gd name="connsiteY76" fmla="*/ 1268186 h 1809750"/>
              <a:gd name="connsiteX77" fmla="*/ 1575707 w 4098471"/>
              <a:gd name="connsiteY77" fmla="*/ 1268186 h 1809750"/>
              <a:gd name="connsiteX78" fmla="*/ 1575707 w 4098471"/>
              <a:gd name="connsiteY78" fmla="*/ 1314450 h 1809750"/>
              <a:gd name="connsiteX79" fmla="*/ 1619250 w 4098471"/>
              <a:gd name="connsiteY79" fmla="*/ 1314450 h 1809750"/>
              <a:gd name="connsiteX80" fmla="*/ 1619250 w 4098471"/>
              <a:gd name="connsiteY80" fmla="*/ 1366157 h 1809750"/>
              <a:gd name="connsiteX81" fmla="*/ 1733550 w 4098471"/>
              <a:gd name="connsiteY81" fmla="*/ 1366157 h 1809750"/>
              <a:gd name="connsiteX82" fmla="*/ 1733550 w 4098471"/>
              <a:gd name="connsiteY82" fmla="*/ 1387928 h 1809750"/>
              <a:gd name="connsiteX83" fmla="*/ 1763486 w 4098471"/>
              <a:gd name="connsiteY83" fmla="*/ 1387928 h 1809750"/>
              <a:gd name="connsiteX84" fmla="*/ 1763486 w 4098471"/>
              <a:gd name="connsiteY84" fmla="*/ 1401536 h 1809750"/>
              <a:gd name="connsiteX85" fmla="*/ 1801586 w 4098471"/>
              <a:gd name="connsiteY85" fmla="*/ 1401536 h 1809750"/>
              <a:gd name="connsiteX86" fmla="*/ 1801586 w 4098471"/>
              <a:gd name="connsiteY86" fmla="*/ 1401536 h 1809750"/>
              <a:gd name="connsiteX87" fmla="*/ 1801586 w 4098471"/>
              <a:gd name="connsiteY87" fmla="*/ 1415143 h 1809750"/>
              <a:gd name="connsiteX88" fmla="*/ 1913164 w 4098471"/>
              <a:gd name="connsiteY88" fmla="*/ 1415143 h 1809750"/>
              <a:gd name="connsiteX89" fmla="*/ 1913164 w 4098471"/>
              <a:gd name="connsiteY89" fmla="*/ 1431471 h 1809750"/>
              <a:gd name="connsiteX90" fmla="*/ 1934936 w 4098471"/>
              <a:gd name="connsiteY90" fmla="*/ 1431471 h 1809750"/>
              <a:gd name="connsiteX91" fmla="*/ 1934936 w 4098471"/>
              <a:gd name="connsiteY91" fmla="*/ 1458686 h 1809750"/>
              <a:gd name="connsiteX92" fmla="*/ 1994807 w 4098471"/>
              <a:gd name="connsiteY92" fmla="*/ 1458686 h 1809750"/>
              <a:gd name="connsiteX93" fmla="*/ 1994807 w 4098471"/>
              <a:gd name="connsiteY93" fmla="*/ 1485900 h 1809750"/>
              <a:gd name="connsiteX94" fmla="*/ 2035629 w 4098471"/>
              <a:gd name="connsiteY94" fmla="*/ 1485900 h 1809750"/>
              <a:gd name="connsiteX95" fmla="*/ 2035629 w 4098471"/>
              <a:gd name="connsiteY95" fmla="*/ 1502228 h 1809750"/>
              <a:gd name="connsiteX96" fmla="*/ 2084614 w 4098471"/>
              <a:gd name="connsiteY96" fmla="*/ 1502228 h 1809750"/>
              <a:gd name="connsiteX97" fmla="*/ 2084614 w 4098471"/>
              <a:gd name="connsiteY97" fmla="*/ 1515836 h 1809750"/>
              <a:gd name="connsiteX98" fmla="*/ 2179864 w 4098471"/>
              <a:gd name="connsiteY98" fmla="*/ 1515836 h 1809750"/>
              <a:gd name="connsiteX99" fmla="*/ 2179864 w 4098471"/>
              <a:gd name="connsiteY99" fmla="*/ 1548493 h 1809750"/>
              <a:gd name="connsiteX100" fmla="*/ 2201636 w 4098471"/>
              <a:gd name="connsiteY100" fmla="*/ 1548493 h 1809750"/>
              <a:gd name="connsiteX101" fmla="*/ 2201636 w 4098471"/>
              <a:gd name="connsiteY101" fmla="*/ 1564821 h 1809750"/>
              <a:gd name="connsiteX102" fmla="*/ 2272393 w 4098471"/>
              <a:gd name="connsiteY102" fmla="*/ 1564821 h 1809750"/>
              <a:gd name="connsiteX103" fmla="*/ 2272393 w 4098471"/>
              <a:gd name="connsiteY103" fmla="*/ 1592036 h 1809750"/>
              <a:gd name="connsiteX104" fmla="*/ 2299607 w 4098471"/>
              <a:gd name="connsiteY104" fmla="*/ 1592036 h 1809750"/>
              <a:gd name="connsiteX105" fmla="*/ 2307771 w 4098471"/>
              <a:gd name="connsiteY105" fmla="*/ 1600200 h 1809750"/>
              <a:gd name="connsiteX106" fmla="*/ 2416629 w 4098471"/>
              <a:gd name="connsiteY106" fmla="*/ 1600200 h 1809750"/>
              <a:gd name="connsiteX107" fmla="*/ 2416629 w 4098471"/>
              <a:gd name="connsiteY107" fmla="*/ 1619250 h 1809750"/>
              <a:gd name="connsiteX108" fmla="*/ 2590800 w 4098471"/>
              <a:gd name="connsiteY108" fmla="*/ 1619250 h 1809750"/>
              <a:gd name="connsiteX109" fmla="*/ 2590800 w 4098471"/>
              <a:gd name="connsiteY109" fmla="*/ 1619250 h 1809750"/>
              <a:gd name="connsiteX110" fmla="*/ 2590800 w 4098471"/>
              <a:gd name="connsiteY110" fmla="*/ 1619250 h 1809750"/>
              <a:gd name="connsiteX111" fmla="*/ 2612571 w 4098471"/>
              <a:gd name="connsiteY111" fmla="*/ 1641021 h 1809750"/>
              <a:gd name="connsiteX112" fmla="*/ 2620736 w 4098471"/>
              <a:gd name="connsiteY112" fmla="*/ 1649186 h 1809750"/>
              <a:gd name="connsiteX113" fmla="*/ 2773136 w 4098471"/>
              <a:gd name="connsiteY113" fmla="*/ 1649186 h 1809750"/>
              <a:gd name="connsiteX114" fmla="*/ 2773136 w 4098471"/>
              <a:gd name="connsiteY114" fmla="*/ 1665514 h 1809750"/>
              <a:gd name="connsiteX115" fmla="*/ 2852057 w 4098471"/>
              <a:gd name="connsiteY115" fmla="*/ 1665514 h 1809750"/>
              <a:gd name="connsiteX116" fmla="*/ 2852057 w 4098471"/>
              <a:gd name="connsiteY116" fmla="*/ 1684564 h 1809750"/>
              <a:gd name="connsiteX117" fmla="*/ 3034393 w 4098471"/>
              <a:gd name="connsiteY117" fmla="*/ 1684564 h 1809750"/>
              <a:gd name="connsiteX118" fmla="*/ 3034393 w 4098471"/>
              <a:gd name="connsiteY118" fmla="*/ 1700893 h 1809750"/>
              <a:gd name="connsiteX119" fmla="*/ 3069771 w 4098471"/>
              <a:gd name="connsiteY119" fmla="*/ 1700893 h 1809750"/>
              <a:gd name="connsiteX120" fmla="*/ 3069771 w 4098471"/>
              <a:gd name="connsiteY120" fmla="*/ 1717221 h 1809750"/>
              <a:gd name="connsiteX121" fmla="*/ 3404507 w 4098471"/>
              <a:gd name="connsiteY121" fmla="*/ 1717221 h 1809750"/>
              <a:gd name="connsiteX122" fmla="*/ 3404507 w 4098471"/>
              <a:gd name="connsiteY122" fmla="*/ 1744436 h 1809750"/>
              <a:gd name="connsiteX123" fmla="*/ 3627664 w 4098471"/>
              <a:gd name="connsiteY123" fmla="*/ 1744436 h 1809750"/>
              <a:gd name="connsiteX124" fmla="*/ 3627664 w 4098471"/>
              <a:gd name="connsiteY124" fmla="*/ 1809750 h 1809750"/>
              <a:gd name="connsiteX125" fmla="*/ 4098471 w 4098471"/>
              <a:gd name="connsiteY125" fmla="*/ 1809750 h 1809750"/>
              <a:gd name="connsiteX0" fmla="*/ 0 w 4098471"/>
              <a:gd name="connsiteY0" fmla="*/ 0 h 1809750"/>
              <a:gd name="connsiteX1" fmla="*/ 95250 w 4098471"/>
              <a:gd name="connsiteY1" fmla="*/ 0 h 1809750"/>
              <a:gd name="connsiteX2" fmla="*/ 95250 w 4098471"/>
              <a:gd name="connsiteY2" fmla="*/ 24493 h 1809750"/>
              <a:gd name="connsiteX3" fmla="*/ 152400 w 4098471"/>
              <a:gd name="connsiteY3" fmla="*/ 24493 h 1809750"/>
              <a:gd name="connsiteX4" fmla="*/ 152400 w 4098471"/>
              <a:gd name="connsiteY4" fmla="*/ 59871 h 1809750"/>
              <a:gd name="connsiteX5" fmla="*/ 185057 w 4098471"/>
              <a:gd name="connsiteY5" fmla="*/ 59871 h 1809750"/>
              <a:gd name="connsiteX6" fmla="*/ 185057 w 4098471"/>
              <a:gd name="connsiteY6" fmla="*/ 106136 h 1809750"/>
              <a:gd name="connsiteX7" fmla="*/ 214993 w 4098471"/>
              <a:gd name="connsiteY7" fmla="*/ 106136 h 1809750"/>
              <a:gd name="connsiteX8" fmla="*/ 214993 w 4098471"/>
              <a:gd name="connsiteY8" fmla="*/ 119743 h 1809750"/>
              <a:gd name="connsiteX9" fmla="*/ 247650 w 4098471"/>
              <a:gd name="connsiteY9" fmla="*/ 119743 h 1809750"/>
              <a:gd name="connsiteX10" fmla="*/ 247650 w 4098471"/>
              <a:gd name="connsiteY10" fmla="*/ 163286 h 1809750"/>
              <a:gd name="connsiteX11" fmla="*/ 280307 w 4098471"/>
              <a:gd name="connsiteY11" fmla="*/ 163286 h 1809750"/>
              <a:gd name="connsiteX12" fmla="*/ 280307 w 4098471"/>
              <a:gd name="connsiteY12" fmla="*/ 195943 h 1809750"/>
              <a:gd name="connsiteX13" fmla="*/ 312964 w 4098471"/>
              <a:gd name="connsiteY13" fmla="*/ 195943 h 1809750"/>
              <a:gd name="connsiteX14" fmla="*/ 312964 w 4098471"/>
              <a:gd name="connsiteY14" fmla="*/ 234043 h 1809750"/>
              <a:gd name="connsiteX15" fmla="*/ 340179 w 4098471"/>
              <a:gd name="connsiteY15" fmla="*/ 234043 h 1809750"/>
              <a:gd name="connsiteX16" fmla="*/ 340179 w 4098471"/>
              <a:gd name="connsiteY16" fmla="*/ 296636 h 1809750"/>
              <a:gd name="connsiteX17" fmla="*/ 364671 w 4098471"/>
              <a:gd name="connsiteY17" fmla="*/ 296636 h 1809750"/>
              <a:gd name="connsiteX18" fmla="*/ 364671 w 4098471"/>
              <a:gd name="connsiteY18" fmla="*/ 323850 h 1809750"/>
              <a:gd name="connsiteX19" fmla="*/ 364671 w 4098471"/>
              <a:gd name="connsiteY19" fmla="*/ 323850 h 1809750"/>
              <a:gd name="connsiteX20" fmla="*/ 383721 w 4098471"/>
              <a:gd name="connsiteY20" fmla="*/ 342900 h 1809750"/>
              <a:gd name="connsiteX21" fmla="*/ 408214 w 4098471"/>
              <a:gd name="connsiteY21" fmla="*/ 342900 h 1809750"/>
              <a:gd name="connsiteX22" fmla="*/ 408214 w 4098471"/>
              <a:gd name="connsiteY22" fmla="*/ 397328 h 1809750"/>
              <a:gd name="connsiteX23" fmla="*/ 435429 w 4098471"/>
              <a:gd name="connsiteY23" fmla="*/ 397328 h 1809750"/>
              <a:gd name="connsiteX24" fmla="*/ 435429 w 4098471"/>
              <a:gd name="connsiteY24" fmla="*/ 446314 h 1809750"/>
              <a:gd name="connsiteX25" fmla="*/ 473529 w 4098471"/>
              <a:gd name="connsiteY25" fmla="*/ 446314 h 1809750"/>
              <a:gd name="connsiteX26" fmla="*/ 473529 w 4098471"/>
              <a:gd name="connsiteY26" fmla="*/ 484414 h 1809750"/>
              <a:gd name="connsiteX27" fmla="*/ 503464 w 4098471"/>
              <a:gd name="connsiteY27" fmla="*/ 484414 h 1809750"/>
              <a:gd name="connsiteX28" fmla="*/ 503464 w 4098471"/>
              <a:gd name="connsiteY28" fmla="*/ 500743 h 1809750"/>
              <a:gd name="connsiteX29" fmla="*/ 522514 w 4098471"/>
              <a:gd name="connsiteY29" fmla="*/ 500743 h 1809750"/>
              <a:gd name="connsiteX30" fmla="*/ 522514 w 4098471"/>
              <a:gd name="connsiteY30" fmla="*/ 536121 h 1809750"/>
              <a:gd name="connsiteX31" fmla="*/ 547007 w 4098471"/>
              <a:gd name="connsiteY31" fmla="*/ 536121 h 1809750"/>
              <a:gd name="connsiteX32" fmla="*/ 547007 w 4098471"/>
              <a:gd name="connsiteY32" fmla="*/ 563336 h 1809750"/>
              <a:gd name="connsiteX33" fmla="*/ 571500 w 4098471"/>
              <a:gd name="connsiteY33" fmla="*/ 563336 h 1809750"/>
              <a:gd name="connsiteX34" fmla="*/ 571500 w 4098471"/>
              <a:gd name="connsiteY34" fmla="*/ 609600 h 1809750"/>
              <a:gd name="connsiteX35" fmla="*/ 601436 w 4098471"/>
              <a:gd name="connsiteY35" fmla="*/ 609600 h 1809750"/>
              <a:gd name="connsiteX36" fmla="*/ 601436 w 4098471"/>
              <a:gd name="connsiteY36" fmla="*/ 647700 h 1809750"/>
              <a:gd name="connsiteX37" fmla="*/ 617764 w 4098471"/>
              <a:gd name="connsiteY37" fmla="*/ 647700 h 1809750"/>
              <a:gd name="connsiteX38" fmla="*/ 617764 w 4098471"/>
              <a:gd name="connsiteY38" fmla="*/ 680357 h 1809750"/>
              <a:gd name="connsiteX39" fmla="*/ 699407 w 4098471"/>
              <a:gd name="connsiteY39" fmla="*/ 680357 h 1809750"/>
              <a:gd name="connsiteX40" fmla="*/ 699407 w 4098471"/>
              <a:gd name="connsiteY40" fmla="*/ 696686 h 1809750"/>
              <a:gd name="connsiteX41" fmla="*/ 718457 w 4098471"/>
              <a:gd name="connsiteY41" fmla="*/ 696686 h 1809750"/>
              <a:gd name="connsiteX42" fmla="*/ 718457 w 4098471"/>
              <a:gd name="connsiteY42" fmla="*/ 732064 h 1809750"/>
              <a:gd name="connsiteX43" fmla="*/ 748393 w 4098471"/>
              <a:gd name="connsiteY43" fmla="*/ 732064 h 1809750"/>
              <a:gd name="connsiteX44" fmla="*/ 748393 w 4098471"/>
              <a:gd name="connsiteY44" fmla="*/ 794657 h 1809750"/>
              <a:gd name="connsiteX45" fmla="*/ 748393 w 4098471"/>
              <a:gd name="connsiteY45" fmla="*/ 794657 h 1809750"/>
              <a:gd name="connsiteX46" fmla="*/ 762000 w 4098471"/>
              <a:gd name="connsiteY46" fmla="*/ 794657 h 1809750"/>
              <a:gd name="connsiteX47" fmla="*/ 762000 w 4098471"/>
              <a:gd name="connsiteY47" fmla="*/ 846364 h 1809750"/>
              <a:gd name="connsiteX48" fmla="*/ 794657 w 4098471"/>
              <a:gd name="connsiteY48" fmla="*/ 846364 h 1809750"/>
              <a:gd name="connsiteX49" fmla="*/ 794657 w 4098471"/>
              <a:gd name="connsiteY49" fmla="*/ 846364 h 1809750"/>
              <a:gd name="connsiteX50" fmla="*/ 794657 w 4098471"/>
              <a:gd name="connsiteY50" fmla="*/ 870858 h 1809750"/>
              <a:gd name="connsiteX51" fmla="*/ 862693 w 4098471"/>
              <a:gd name="connsiteY51" fmla="*/ 873579 h 1809750"/>
              <a:gd name="connsiteX52" fmla="*/ 862693 w 4098471"/>
              <a:gd name="connsiteY52" fmla="*/ 908957 h 1809750"/>
              <a:gd name="connsiteX53" fmla="*/ 928007 w 4098471"/>
              <a:gd name="connsiteY53" fmla="*/ 908957 h 1809750"/>
              <a:gd name="connsiteX54" fmla="*/ 928007 w 4098471"/>
              <a:gd name="connsiteY54" fmla="*/ 941614 h 1809750"/>
              <a:gd name="connsiteX55" fmla="*/ 957943 w 4098471"/>
              <a:gd name="connsiteY55" fmla="*/ 941614 h 1809750"/>
              <a:gd name="connsiteX56" fmla="*/ 957943 w 4098471"/>
              <a:gd name="connsiteY56" fmla="*/ 968828 h 1809750"/>
              <a:gd name="connsiteX57" fmla="*/ 1004207 w 4098471"/>
              <a:gd name="connsiteY57" fmla="*/ 968828 h 1809750"/>
              <a:gd name="connsiteX58" fmla="*/ 1004207 w 4098471"/>
              <a:gd name="connsiteY58" fmla="*/ 993321 h 1809750"/>
              <a:gd name="connsiteX59" fmla="*/ 1080407 w 4098471"/>
              <a:gd name="connsiteY59" fmla="*/ 993321 h 1809750"/>
              <a:gd name="connsiteX60" fmla="*/ 1080407 w 4098471"/>
              <a:gd name="connsiteY60" fmla="*/ 1009650 h 1809750"/>
              <a:gd name="connsiteX61" fmla="*/ 1132114 w 4098471"/>
              <a:gd name="connsiteY61" fmla="*/ 1009650 h 1809750"/>
              <a:gd name="connsiteX62" fmla="*/ 1132114 w 4098471"/>
              <a:gd name="connsiteY62" fmla="*/ 1039586 h 1809750"/>
              <a:gd name="connsiteX63" fmla="*/ 1181100 w 4098471"/>
              <a:gd name="connsiteY63" fmla="*/ 1039586 h 1809750"/>
              <a:gd name="connsiteX64" fmla="*/ 1181100 w 4098471"/>
              <a:gd name="connsiteY64" fmla="*/ 1074964 h 1809750"/>
              <a:gd name="connsiteX65" fmla="*/ 1211036 w 4098471"/>
              <a:gd name="connsiteY65" fmla="*/ 1074964 h 1809750"/>
              <a:gd name="connsiteX66" fmla="*/ 1211036 w 4098471"/>
              <a:gd name="connsiteY66" fmla="*/ 1104900 h 1809750"/>
              <a:gd name="connsiteX67" fmla="*/ 1238250 w 4098471"/>
              <a:gd name="connsiteY67" fmla="*/ 1104900 h 1809750"/>
              <a:gd name="connsiteX68" fmla="*/ 1238250 w 4098471"/>
              <a:gd name="connsiteY68" fmla="*/ 1167493 h 1809750"/>
              <a:gd name="connsiteX69" fmla="*/ 1279071 w 4098471"/>
              <a:gd name="connsiteY69" fmla="*/ 1167493 h 1809750"/>
              <a:gd name="connsiteX70" fmla="*/ 1279071 w 4098471"/>
              <a:gd name="connsiteY70" fmla="*/ 1194707 h 1809750"/>
              <a:gd name="connsiteX71" fmla="*/ 1401536 w 4098471"/>
              <a:gd name="connsiteY71" fmla="*/ 1194707 h 1809750"/>
              <a:gd name="connsiteX72" fmla="*/ 1401536 w 4098471"/>
              <a:gd name="connsiteY72" fmla="*/ 1230086 h 1809750"/>
              <a:gd name="connsiteX73" fmla="*/ 1461407 w 4098471"/>
              <a:gd name="connsiteY73" fmla="*/ 1230086 h 1809750"/>
              <a:gd name="connsiteX74" fmla="*/ 1461407 w 4098471"/>
              <a:gd name="connsiteY74" fmla="*/ 1257300 h 1809750"/>
              <a:gd name="connsiteX75" fmla="*/ 1545771 w 4098471"/>
              <a:gd name="connsiteY75" fmla="*/ 1257300 h 1809750"/>
              <a:gd name="connsiteX76" fmla="*/ 1545771 w 4098471"/>
              <a:gd name="connsiteY76" fmla="*/ 1268186 h 1809750"/>
              <a:gd name="connsiteX77" fmla="*/ 1575707 w 4098471"/>
              <a:gd name="connsiteY77" fmla="*/ 1268186 h 1809750"/>
              <a:gd name="connsiteX78" fmla="*/ 1575707 w 4098471"/>
              <a:gd name="connsiteY78" fmla="*/ 1314450 h 1809750"/>
              <a:gd name="connsiteX79" fmla="*/ 1619250 w 4098471"/>
              <a:gd name="connsiteY79" fmla="*/ 1314450 h 1809750"/>
              <a:gd name="connsiteX80" fmla="*/ 1619250 w 4098471"/>
              <a:gd name="connsiteY80" fmla="*/ 1366157 h 1809750"/>
              <a:gd name="connsiteX81" fmla="*/ 1733550 w 4098471"/>
              <a:gd name="connsiteY81" fmla="*/ 1366157 h 1809750"/>
              <a:gd name="connsiteX82" fmla="*/ 1733550 w 4098471"/>
              <a:gd name="connsiteY82" fmla="*/ 1387928 h 1809750"/>
              <a:gd name="connsiteX83" fmla="*/ 1763486 w 4098471"/>
              <a:gd name="connsiteY83" fmla="*/ 1387928 h 1809750"/>
              <a:gd name="connsiteX84" fmla="*/ 1763486 w 4098471"/>
              <a:gd name="connsiteY84" fmla="*/ 1401536 h 1809750"/>
              <a:gd name="connsiteX85" fmla="*/ 1801586 w 4098471"/>
              <a:gd name="connsiteY85" fmla="*/ 1401536 h 1809750"/>
              <a:gd name="connsiteX86" fmla="*/ 1801586 w 4098471"/>
              <a:gd name="connsiteY86" fmla="*/ 1401536 h 1809750"/>
              <a:gd name="connsiteX87" fmla="*/ 1801586 w 4098471"/>
              <a:gd name="connsiteY87" fmla="*/ 1415143 h 1809750"/>
              <a:gd name="connsiteX88" fmla="*/ 1913164 w 4098471"/>
              <a:gd name="connsiteY88" fmla="*/ 1415143 h 1809750"/>
              <a:gd name="connsiteX89" fmla="*/ 1913164 w 4098471"/>
              <a:gd name="connsiteY89" fmla="*/ 1431471 h 1809750"/>
              <a:gd name="connsiteX90" fmla="*/ 1934936 w 4098471"/>
              <a:gd name="connsiteY90" fmla="*/ 1431471 h 1809750"/>
              <a:gd name="connsiteX91" fmla="*/ 1934936 w 4098471"/>
              <a:gd name="connsiteY91" fmla="*/ 1458686 h 1809750"/>
              <a:gd name="connsiteX92" fmla="*/ 1994807 w 4098471"/>
              <a:gd name="connsiteY92" fmla="*/ 1458686 h 1809750"/>
              <a:gd name="connsiteX93" fmla="*/ 1994807 w 4098471"/>
              <a:gd name="connsiteY93" fmla="*/ 1485900 h 1809750"/>
              <a:gd name="connsiteX94" fmla="*/ 2035629 w 4098471"/>
              <a:gd name="connsiteY94" fmla="*/ 1485900 h 1809750"/>
              <a:gd name="connsiteX95" fmla="*/ 2035629 w 4098471"/>
              <a:gd name="connsiteY95" fmla="*/ 1502228 h 1809750"/>
              <a:gd name="connsiteX96" fmla="*/ 2084614 w 4098471"/>
              <a:gd name="connsiteY96" fmla="*/ 1502228 h 1809750"/>
              <a:gd name="connsiteX97" fmla="*/ 2084614 w 4098471"/>
              <a:gd name="connsiteY97" fmla="*/ 1515836 h 1809750"/>
              <a:gd name="connsiteX98" fmla="*/ 2179864 w 4098471"/>
              <a:gd name="connsiteY98" fmla="*/ 1515836 h 1809750"/>
              <a:gd name="connsiteX99" fmla="*/ 2179864 w 4098471"/>
              <a:gd name="connsiteY99" fmla="*/ 1548493 h 1809750"/>
              <a:gd name="connsiteX100" fmla="*/ 2201636 w 4098471"/>
              <a:gd name="connsiteY100" fmla="*/ 1548493 h 1809750"/>
              <a:gd name="connsiteX101" fmla="*/ 2201636 w 4098471"/>
              <a:gd name="connsiteY101" fmla="*/ 1564821 h 1809750"/>
              <a:gd name="connsiteX102" fmla="*/ 2272393 w 4098471"/>
              <a:gd name="connsiteY102" fmla="*/ 1564821 h 1809750"/>
              <a:gd name="connsiteX103" fmla="*/ 2272393 w 4098471"/>
              <a:gd name="connsiteY103" fmla="*/ 1592036 h 1809750"/>
              <a:gd name="connsiteX104" fmla="*/ 2299607 w 4098471"/>
              <a:gd name="connsiteY104" fmla="*/ 1592036 h 1809750"/>
              <a:gd name="connsiteX105" fmla="*/ 2307771 w 4098471"/>
              <a:gd name="connsiteY105" fmla="*/ 1600200 h 1809750"/>
              <a:gd name="connsiteX106" fmla="*/ 2416629 w 4098471"/>
              <a:gd name="connsiteY106" fmla="*/ 1600200 h 1809750"/>
              <a:gd name="connsiteX107" fmla="*/ 2416629 w 4098471"/>
              <a:gd name="connsiteY107" fmla="*/ 1619250 h 1809750"/>
              <a:gd name="connsiteX108" fmla="*/ 2590800 w 4098471"/>
              <a:gd name="connsiteY108" fmla="*/ 1619250 h 1809750"/>
              <a:gd name="connsiteX109" fmla="*/ 2590800 w 4098471"/>
              <a:gd name="connsiteY109" fmla="*/ 1619250 h 1809750"/>
              <a:gd name="connsiteX110" fmla="*/ 2590800 w 4098471"/>
              <a:gd name="connsiteY110" fmla="*/ 1619250 h 1809750"/>
              <a:gd name="connsiteX111" fmla="*/ 2612571 w 4098471"/>
              <a:gd name="connsiteY111" fmla="*/ 1641021 h 1809750"/>
              <a:gd name="connsiteX112" fmla="*/ 2620736 w 4098471"/>
              <a:gd name="connsiteY112" fmla="*/ 1649186 h 1809750"/>
              <a:gd name="connsiteX113" fmla="*/ 2773136 w 4098471"/>
              <a:gd name="connsiteY113" fmla="*/ 1649186 h 1809750"/>
              <a:gd name="connsiteX114" fmla="*/ 2773136 w 4098471"/>
              <a:gd name="connsiteY114" fmla="*/ 1665514 h 1809750"/>
              <a:gd name="connsiteX115" fmla="*/ 2852057 w 4098471"/>
              <a:gd name="connsiteY115" fmla="*/ 1665514 h 1809750"/>
              <a:gd name="connsiteX116" fmla="*/ 2852057 w 4098471"/>
              <a:gd name="connsiteY116" fmla="*/ 1684564 h 1809750"/>
              <a:gd name="connsiteX117" fmla="*/ 3034393 w 4098471"/>
              <a:gd name="connsiteY117" fmla="*/ 1684564 h 1809750"/>
              <a:gd name="connsiteX118" fmla="*/ 3034393 w 4098471"/>
              <a:gd name="connsiteY118" fmla="*/ 1700893 h 1809750"/>
              <a:gd name="connsiteX119" fmla="*/ 3069771 w 4098471"/>
              <a:gd name="connsiteY119" fmla="*/ 1700893 h 1809750"/>
              <a:gd name="connsiteX120" fmla="*/ 3069771 w 4098471"/>
              <a:gd name="connsiteY120" fmla="*/ 1717221 h 1809750"/>
              <a:gd name="connsiteX121" fmla="*/ 3404507 w 4098471"/>
              <a:gd name="connsiteY121" fmla="*/ 1717221 h 1809750"/>
              <a:gd name="connsiteX122" fmla="*/ 3404507 w 4098471"/>
              <a:gd name="connsiteY122" fmla="*/ 1744436 h 1809750"/>
              <a:gd name="connsiteX123" fmla="*/ 3627664 w 4098471"/>
              <a:gd name="connsiteY123" fmla="*/ 1744436 h 1809750"/>
              <a:gd name="connsiteX124" fmla="*/ 3627664 w 4098471"/>
              <a:gd name="connsiteY124" fmla="*/ 1809750 h 1809750"/>
              <a:gd name="connsiteX125" fmla="*/ 4098471 w 4098471"/>
              <a:gd name="connsiteY125" fmla="*/ 1809750 h 1809750"/>
              <a:gd name="connsiteX0" fmla="*/ 0 w 4098471"/>
              <a:gd name="connsiteY0" fmla="*/ 0 h 1809750"/>
              <a:gd name="connsiteX1" fmla="*/ 95250 w 4098471"/>
              <a:gd name="connsiteY1" fmla="*/ 0 h 1809750"/>
              <a:gd name="connsiteX2" fmla="*/ 95250 w 4098471"/>
              <a:gd name="connsiteY2" fmla="*/ 24493 h 1809750"/>
              <a:gd name="connsiteX3" fmla="*/ 152400 w 4098471"/>
              <a:gd name="connsiteY3" fmla="*/ 24493 h 1809750"/>
              <a:gd name="connsiteX4" fmla="*/ 152400 w 4098471"/>
              <a:gd name="connsiteY4" fmla="*/ 59871 h 1809750"/>
              <a:gd name="connsiteX5" fmla="*/ 185057 w 4098471"/>
              <a:gd name="connsiteY5" fmla="*/ 59871 h 1809750"/>
              <a:gd name="connsiteX6" fmla="*/ 185057 w 4098471"/>
              <a:gd name="connsiteY6" fmla="*/ 106136 h 1809750"/>
              <a:gd name="connsiteX7" fmla="*/ 214993 w 4098471"/>
              <a:gd name="connsiteY7" fmla="*/ 106136 h 1809750"/>
              <a:gd name="connsiteX8" fmla="*/ 214993 w 4098471"/>
              <a:gd name="connsiteY8" fmla="*/ 119743 h 1809750"/>
              <a:gd name="connsiteX9" fmla="*/ 247650 w 4098471"/>
              <a:gd name="connsiteY9" fmla="*/ 119743 h 1809750"/>
              <a:gd name="connsiteX10" fmla="*/ 247650 w 4098471"/>
              <a:gd name="connsiteY10" fmla="*/ 163286 h 1809750"/>
              <a:gd name="connsiteX11" fmla="*/ 280307 w 4098471"/>
              <a:gd name="connsiteY11" fmla="*/ 163286 h 1809750"/>
              <a:gd name="connsiteX12" fmla="*/ 280307 w 4098471"/>
              <a:gd name="connsiteY12" fmla="*/ 195943 h 1809750"/>
              <a:gd name="connsiteX13" fmla="*/ 312964 w 4098471"/>
              <a:gd name="connsiteY13" fmla="*/ 195943 h 1809750"/>
              <a:gd name="connsiteX14" fmla="*/ 312964 w 4098471"/>
              <a:gd name="connsiteY14" fmla="*/ 234043 h 1809750"/>
              <a:gd name="connsiteX15" fmla="*/ 340179 w 4098471"/>
              <a:gd name="connsiteY15" fmla="*/ 234043 h 1809750"/>
              <a:gd name="connsiteX16" fmla="*/ 340179 w 4098471"/>
              <a:gd name="connsiteY16" fmla="*/ 296636 h 1809750"/>
              <a:gd name="connsiteX17" fmla="*/ 364671 w 4098471"/>
              <a:gd name="connsiteY17" fmla="*/ 296636 h 1809750"/>
              <a:gd name="connsiteX18" fmla="*/ 364671 w 4098471"/>
              <a:gd name="connsiteY18" fmla="*/ 323850 h 1809750"/>
              <a:gd name="connsiteX19" fmla="*/ 364671 w 4098471"/>
              <a:gd name="connsiteY19" fmla="*/ 323850 h 1809750"/>
              <a:gd name="connsiteX20" fmla="*/ 383721 w 4098471"/>
              <a:gd name="connsiteY20" fmla="*/ 342900 h 1809750"/>
              <a:gd name="connsiteX21" fmla="*/ 408214 w 4098471"/>
              <a:gd name="connsiteY21" fmla="*/ 342900 h 1809750"/>
              <a:gd name="connsiteX22" fmla="*/ 408214 w 4098471"/>
              <a:gd name="connsiteY22" fmla="*/ 397328 h 1809750"/>
              <a:gd name="connsiteX23" fmla="*/ 435429 w 4098471"/>
              <a:gd name="connsiteY23" fmla="*/ 397328 h 1809750"/>
              <a:gd name="connsiteX24" fmla="*/ 435429 w 4098471"/>
              <a:gd name="connsiteY24" fmla="*/ 446314 h 1809750"/>
              <a:gd name="connsiteX25" fmla="*/ 473529 w 4098471"/>
              <a:gd name="connsiteY25" fmla="*/ 446314 h 1809750"/>
              <a:gd name="connsiteX26" fmla="*/ 473529 w 4098471"/>
              <a:gd name="connsiteY26" fmla="*/ 484414 h 1809750"/>
              <a:gd name="connsiteX27" fmla="*/ 503464 w 4098471"/>
              <a:gd name="connsiteY27" fmla="*/ 484414 h 1809750"/>
              <a:gd name="connsiteX28" fmla="*/ 503464 w 4098471"/>
              <a:gd name="connsiteY28" fmla="*/ 500743 h 1809750"/>
              <a:gd name="connsiteX29" fmla="*/ 522514 w 4098471"/>
              <a:gd name="connsiteY29" fmla="*/ 500743 h 1809750"/>
              <a:gd name="connsiteX30" fmla="*/ 522514 w 4098471"/>
              <a:gd name="connsiteY30" fmla="*/ 536121 h 1809750"/>
              <a:gd name="connsiteX31" fmla="*/ 547007 w 4098471"/>
              <a:gd name="connsiteY31" fmla="*/ 536121 h 1809750"/>
              <a:gd name="connsiteX32" fmla="*/ 547007 w 4098471"/>
              <a:gd name="connsiteY32" fmla="*/ 563336 h 1809750"/>
              <a:gd name="connsiteX33" fmla="*/ 571500 w 4098471"/>
              <a:gd name="connsiteY33" fmla="*/ 563336 h 1809750"/>
              <a:gd name="connsiteX34" fmla="*/ 571500 w 4098471"/>
              <a:gd name="connsiteY34" fmla="*/ 609600 h 1809750"/>
              <a:gd name="connsiteX35" fmla="*/ 601436 w 4098471"/>
              <a:gd name="connsiteY35" fmla="*/ 609600 h 1809750"/>
              <a:gd name="connsiteX36" fmla="*/ 601436 w 4098471"/>
              <a:gd name="connsiteY36" fmla="*/ 647700 h 1809750"/>
              <a:gd name="connsiteX37" fmla="*/ 617764 w 4098471"/>
              <a:gd name="connsiteY37" fmla="*/ 647700 h 1809750"/>
              <a:gd name="connsiteX38" fmla="*/ 617764 w 4098471"/>
              <a:gd name="connsiteY38" fmla="*/ 680357 h 1809750"/>
              <a:gd name="connsiteX39" fmla="*/ 699407 w 4098471"/>
              <a:gd name="connsiteY39" fmla="*/ 680357 h 1809750"/>
              <a:gd name="connsiteX40" fmla="*/ 699407 w 4098471"/>
              <a:gd name="connsiteY40" fmla="*/ 696686 h 1809750"/>
              <a:gd name="connsiteX41" fmla="*/ 718457 w 4098471"/>
              <a:gd name="connsiteY41" fmla="*/ 696686 h 1809750"/>
              <a:gd name="connsiteX42" fmla="*/ 718457 w 4098471"/>
              <a:gd name="connsiteY42" fmla="*/ 732064 h 1809750"/>
              <a:gd name="connsiteX43" fmla="*/ 748393 w 4098471"/>
              <a:gd name="connsiteY43" fmla="*/ 732064 h 1809750"/>
              <a:gd name="connsiteX44" fmla="*/ 748393 w 4098471"/>
              <a:gd name="connsiteY44" fmla="*/ 794657 h 1809750"/>
              <a:gd name="connsiteX45" fmla="*/ 748393 w 4098471"/>
              <a:gd name="connsiteY45" fmla="*/ 794657 h 1809750"/>
              <a:gd name="connsiteX46" fmla="*/ 762000 w 4098471"/>
              <a:gd name="connsiteY46" fmla="*/ 794657 h 1809750"/>
              <a:gd name="connsiteX47" fmla="*/ 762000 w 4098471"/>
              <a:gd name="connsiteY47" fmla="*/ 846364 h 1809750"/>
              <a:gd name="connsiteX48" fmla="*/ 794657 w 4098471"/>
              <a:gd name="connsiteY48" fmla="*/ 846364 h 1809750"/>
              <a:gd name="connsiteX49" fmla="*/ 794657 w 4098471"/>
              <a:gd name="connsiteY49" fmla="*/ 846364 h 1809750"/>
              <a:gd name="connsiteX50" fmla="*/ 794657 w 4098471"/>
              <a:gd name="connsiteY50" fmla="*/ 870858 h 1809750"/>
              <a:gd name="connsiteX51" fmla="*/ 862693 w 4098471"/>
              <a:gd name="connsiteY51" fmla="*/ 873579 h 1809750"/>
              <a:gd name="connsiteX52" fmla="*/ 862693 w 4098471"/>
              <a:gd name="connsiteY52" fmla="*/ 908957 h 1809750"/>
              <a:gd name="connsiteX53" fmla="*/ 928007 w 4098471"/>
              <a:gd name="connsiteY53" fmla="*/ 908957 h 1809750"/>
              <a:gd name="connsiteX54" fmla="*/ 928007 w 4098471"/>
              <a:gd name="connsiteY54" fmla="*/ 941614 h 1809750"/>
              <a:gd name="connsiteX55" fmla="*/ 957943 w 4098471"/>
              <a:gd name="connsiteY55" fmla="*/ 941614 h 1809750"/>
              <a:gd name="connsiteX56" fmla="*/ 957943 w 4098471"/>
              <a:gd name="connsiteY56" fmla="*/ 968828 h 1809750"/>
              <a:gd name="connsiteX57" fmla="*/ 1004207 w 4098471"/>
              <a:gd name="connsiteY57" fmla="*/ 968828 h 1809750"/>
              <a:gd name="connsiteX58" fmla="*/ 1004207 w 4098471"/>
              <a:gd name="connsiteY58" fmla="*/ 993321 h 1809750"/>
              <a:gd name="connsiteX59" fmla="*/ 1080407 w 4098471"/>
              <a:gd name="connsiteY59" fmla="*/ 993321 h 1809750"/>
              <a:gd name="connsiteX60" fmla="*/ 1080407 w 4098471"/>
              <a:gd name="connsiteY60" fmla="*/ 1009650 h 1809750"/>
              <a:gd name="connsiteX61" fmla="*/ 1132114 w 4098471"/>
              <a:gd name="connsiteY61" fmla="*/ 1009650 h 1809750"/>
              <a:gd name="connsiteX62" fmla="*/ 1132114 w 4098471"/>
              <a:gd name="connsiteY62" fmla="*/ 1039586 h 1809750"/>
              <a:gd name="connsiteX63" fmla="*/ 1181100 w 4098471"/>
              <a:gd name="connsiteY63" fmla="*/ 1039586 h 1809750"/>
              <a:gd name="connsiteX64" fmla="*/ 1181100 w 4098471"/>
              <a:gd name="connsiteY64" fmla="*/ 1074964 h 1809750"/>
              <a:gd name="connsiteX65" fmla="*/ 1211036 w 4098471"/>
              <a:gd name="connsiteY65" fmla="*/ 1074964 h 1809750"/>
              <a:gd name="connsiteX66" fmla="*/ 1211036 w 4098471"/>
              <a:gd name="connsiteY66" fmla="*/ 1104900 h 1809750"/>
              <a:gd name="connsiteX67" fmla="*/ 1238250 w 4098471"/>
              <a:gd name="connsiteY67" fmla="*/ 1104900 h 1809750"/>
              <a:gd name="connsiteX68" fmla="*/ 1238250 w 4098471"/>
              <a:gd name="connsiteY68" fmla="*/ 1167493 h 1809750"/>
              <a:gd name="connsiteX69" fmla="*/ 1279071 w 4098471"/>
              <a:gd name="connsiteY69" fmla="*/ 1167493 h 1809750"/>
              <a:gd name="connsiteX70" fmla="*/ 1279071 w 4098471"/>
              <a:gd name="connsiteY70" fmla="*/ 1194707 h 1809750"/>
              <a:gd name="connsiteX71" fmla="*/ 1401536 w 4098471"/>
              <a:gd name="connsiteY71" fmla="*/ 1194707 h 1809750"/>
              <a:gd name="connsiteX72" fmla="*/ 1401536 w 4098471"/>
              <a:gd name="connsiteY72" fmla="*/ 1230086 h 1809750"/>
              <a:gd name="connsiteX73" fmla="*/ 1461407 w 4098471"/>
              <a:gd name="connsiteY73" fmla="*/ 1230086 h 1809750"/>
              <a:gd name="connsiteX74" fmla="*/ 1461407 w 4098471"/>
              <a:gd name="connsiteY74" fmla="*/ 1257300 h 1809750"/>
              <a:gd name="connsiteX75" fmla="*/ 1545771 w 4098471"/>
              <a:gd name="connsiteY75" fmla="*/ 1257300 h 1809750"/>
              <a:gd name="connsiteX76" fmla="*/ 1545771 w 4098471"/>
              <a:gd name="connsiteY76" fmla="*/ 1268186 h 1809750"/>
              <a:gd name="connsiteX77" fmla="*/ 1575707 w 4098471"/>
              <a:gd name="connsiteY77" fmla="*/ 1268186 h 1809750"/>
              <a:gd name="connsiteX78" fmla="*/ 1575707 w 4098471"/>
              <a:gd name="connsiteY78" fmla="*/ 1314450 h 1809750"/>
              <a:gd name="connsiteX79" fmla="*/ 1619250 w 4098471"/>
              <a:gd name="connsiteY79" fmla="*/ 1314450 h 1809750"/>
              <a:gd name="connsiteX80" fmla="*/ 1619250 w 4098471"/>
              <a:gd name="connsiteY80" fmla="*/ 1366157 h 1809750"/>
              <a:gd name="connsiteX81" fmla="*/ 1733550 w 4098471"/>
              <a:gd name="connsiteY81" fmla="*/ 1366157 h 1809750"/>
              <a:gd name="connsiteX82" fmla="*/ 1733550 w 4098471"/>
              <a:gd name="connsiteY82" fmla="*/ 1387928 h 1809750"/>
              <a:gd name="connsiteX83" fmla="*/ 1763486 w 4098471"/>
              <a:gd name="connsiteY83" fmla="*/ 1387928 h 1809750"/>
              <a:gd name="connsiteX84" fmla="*/ 1763486 w 4098471"/>
              <a:gd name="connsiteY84" fmla="*/ 1401536 h 1809750"/>
              <a:gd name="connsiteX85" fmla="*/ 1801586 w 4098471"/>
              <a:gd name="connsiteY85" fmla="*/ 1401536 h 1809750"/>
              <a:gd name="connsiteX86" fmla="*/ 1801586 w 4098471"/>
              <a:gd name="connsiteY86" fmla="*/ 1401536 h 1809750"/>
              <a:gd name="connsiteX87" fmla="*/ 1801586 w 4098471"/>
              <a:gd name="connsiteY87" fmla="*/ 1415143 h 1809750"/>
              <a:gd name="connsiteX88" fmla="*/ 1913164 w 4098471"/>
              <a:gd name="connsiteY88" fmla="*/ 1415143 h 1809750"/>
              <a:gd name="connsiteX89" fmla="*/ 1913164 w 4098471"/>
              <a:gd name="connsiteY89" fmla="*/ 1431471 h 1809750"/>
              <a:gd name="connsiteX90" fmla="*/ 1934936 w 4098471"/>
              <a:gd name="connsiteY90" fmla="*/ 1431471 h 1809750"/>
              <a:gd name="connsiteX91" fmla="*/ 1934936 w 4098471"/>
              <a:gd name="connsiteY91" fmla="*/ 1458686 h 1809750"/>
              <a:gd name="connsiteX92" fmla="*/ 1994807 w 4098471"/>
              <a:gd name="connsiteY92" fmla="*/ 1458686 h 1809750"/>
              <a:gd name="connsiteX93" fmla="*/ 1994807 w 4098471"/>
              <a:gd name="connsiteY93" fmla="*/ 1485900 h 1809750"/>
              <a:gd name="connsiteX94" fmla="*/ 2035629 w 4098471"/>
              <a:gd name="connsiteY94" fmla="*/ 1485900 h 1809750"/>
              <a:gd name="connsiteX95" fmla="*/ 2035629 w 4098471"/>
              <a:gd name="connsiteY95" fmla="*/ 1502228 h 1809750"/>
              <a:gd name="connsiteX96" fmla="*/ 2084614 w 4098471"/>
              <a:gd name="connsiteY96" fmla="*/ 1502228 h 1809750"/>
              <a:gd name="connsiteX97" fmla="*/ 2084614 w 4098471"/>
              <a:gd name="connsiteY97" fmla="*/ 1515836 h 1809750"/>
              <a:gd name="connsiteX98" fmla="*/ 2179864 w 4098471"/>
              <a:gd name="connsiteY98" fmla="*/ 1515836 h 1809750"/>
              <a:gd name="connsiteX99" fmla="*/ 2179864 w 4098471"/>
              <a:gd name="connsiteY99" fmla="*/ 1548493 h 1809750"/>
              <a:gd name="connsiteX100" fmla="*/ 2201636 w 4098471"/>
              <a:gd name="connsiteY100" fmla="*/ 1548493 h 1809750"/>
              <a:gd name="connsiteX101" fmla="*/ 2201636 w 4098471"/>
              <a:gd name="connsiteY101" fmla="*/ 1564821 h 1809750"/>
              <a:gd name="connsiteX102" fmla="*/ 2272393 w 4098471"/>
              <a:gd name="connsiteY102" fmla="*/ 1564821 h 1809750"/>
              <a:gd name="connsiteX103" fmla="*/ 2272393 w 4098471"/>
              <a:gd name="connsiteY103" fmla="*/ 1592036 h 1809750"/>
              <a:gd name="connsiteX104" fmla="*/ 2299607 w 4098471"/>
              <a:gd name="connsiteY104" fmla="*/ 1592036 h 1809750"/>
              <a:gd name="connsiteX105" fmla="*/ 2307771 w 4098471"/>
              <a:gd name="connsiteY105" fmla="*/ 1600200 h 1809750"/>
              <a:gd name="connsiteX106" fmla="*/ 2416629 w 4098471"/>
              <a:gd name="connsiteY106" fmla="*/ 1600200 h 1809750"/>
              <a:gd name="connsiteX107" fmla="*/ 2416629 w 4098471"/>
              <a:gd name="connsiteY107" fmla="*/ 1619250 h 1809750"/>
              <a:gd name="connsiteX108" fmla="*/ 2590800 w 4098471"/>
              <a:gd name="connsiteY108" fmla="*/ 1619250 h 1809750"/>
              <a:gd name="connsiteX109" fmla="*/ 2590800 w 4098471"/>
              <a:gd name="connsiteY109" fmla="*/ 1619250 h 1809750"/>
              <a:gd name="connsiteX110" fmla="*/ 2590800 w 4098471"/>
              <a:gd name="connsiteY110" fmla="*/ 1619250 h 1809750"/>
              <a:gd name="connsiteX111" fmla="*/ 2596243 w 4098471"/>
              <a:gd name="connsiteY111" fmla="*/ 1643743 h 1809750"/>
              <a:gd name="connsiteX112" fmla="*/ 2620736 w 4098471"/>
              <a:gd name="connsiteY112" fmla="*/ 1649186 h 1809750"/>
              <a:gd name="connsiteX113" fmla="*/ 2773136 w 4098471"/>
              <a:gd name="connsiteY113" fmla="*/ 1649186 h 1809750"/>
              <a:gd name="connsiteX114" fmla="*/ 2773136 w 4098471"/>
              <a:gd name="connsiteY114" fmla="*/ 1665514 h 1809750"/>
              <a:gd name="connsiteX115" fmla="*/ 2852057 w 4098471"/>
              <a:gd name="connsiteY115" fmla="*/ 1665514 h 1809750"/>
              <a:gd name="connsiteX116" fmla="*/ 2852057 w 4098471"/>
              <a:gd name="connsiteY116" fmla="*/ 1684564 h 1809750"/>
              <a:gd name="connsiteX117" fmla="*/ 3034393 w 4098471"/>
              <a:gd name="connsiteY117" fmla="*/ 1684564 h 1809750"/>
              <a:gd name="connsiteX118" fmla="*/ 3034393 w 4098471"/>
              <a:gd name="connsiteY118" fmla="*/ 1700893 h 1809750"/>
              <a:gd name="connsiteX119" fmla="*/ 3069771 w 4098471"/>
              <a:gd name="connsiteY119" fmla="*/ 1700893 h 1809750"/>
              <a:gd name="connsiteX120" fmla="*/ 3069771 w 4098471"/>
              <a:gd name="connsiteY120" fmla="*/ 1717221 h 1809750"/>
              <a:gd name="connsiteX121" fmla="*/ 3404507 w 4098471"/>
              <a:gd name="connsiteY121" fmla="*/ 1717221 h 1809750"/>
              <a:gd name="connsiteX122" fmla="*/ 3404507 w 4098471"/>
              <a:gd name="connsiteY122" fmla="*/ 1744436 h 1809750"/>
              <a:gd name="connsiteX123" fmla="*/ 3627664 w 4098471"/>
              <a:gd name="connsiteY123" fmla="*/ 1744436 h 1809750"/>
              <a:gd name="connsiteX124" fmla="*/ 3627664 w 4098471"/>
              <a:gd name="connsiteY124" fmla="*/ 1809750 h 1809750"/>
              <a:gd name="connsiteX125" fmla="*/ 4098471 w 4098471"/>
              <a:gd name="connsiteY125" fmla="*/ 1809750 h 1809750"/>
              <a:gd name="connsiteX0" fmla="*/ 0 w 4098471"/>
              <a:gd name="connsiteY0" fmla="*/ 0 h 1809750"/>
              <a:gd name="connsiteX1" fmla="*/ 95250 w 4098471"/>
              <a:gd name="connsiteY1" fmla="*/ 0 h 1809750"/>
              <a:gd name="connsiteX2" fmla="*/ 95250 w 4098471"/>
              <a:gd name="connsiteY2" fmla="*/ 24493 h 1809750"/>
              <a:gd name="connsiteX3" fmla="*/ 152400 w 4098471"/>
              <a:gd name="connsiteY3" fmla="*/ 24493 h 1809750"/>
              <a:gd name="connsiteX4" fmla="*/ 152400 w 4098471"/>
              <a:gd name="connsiteY4" fmla="*/ 59871 h 1809750"/>
              <a:gd name="connsiteX5" fmla="*/ 185057 w 4098471"/>
              <a:gd name="connsiteY5" fmla="*/ 59871 h 1809750"/>
              <a:gd name="connsiteX6" fmla="*/ 185057 w 4098471"/>
              <a:gd name="connsiteY6" fmla="*/ 106136 h 1809750"/>
              <a:gd name="connsiteX7" fmla="*/ 214993 w 4098471"/>
              <a:gd name="connsiteY7" fmla="*/ 106136 h 1809750"/>
              <a:gd name="connsiteX8" fmla="*/ 214993 w 4098471"/>
              <a:gd name="connsiteY8" fmla="*/ 119743 h 1809750"/>
              <a:gd name="connsiteX9" fmla="*/ 247650 w 4098471"/>
              <a:gd name="connsiteY9" fmla="*/ 119743 h 1809750"/>
              <a:gd name="connsiteX10" fmla="*/ 247650 w 4098471"/>
              <a:gd name="connsiteY10" fmla="*/ 163286 h 1809750"/>
              <a:gd name="connsiteX11" fmla="*/ 280307 w 4098471"/>
              <a:gd name="connsiteY11" fmla="*/ 163286 h 1809750"/>
              <a:gd name="connsiteX12" fmla="*/ 280307 w 4098471"/>
              <a:gd name="connsiteY12" fmla="*/ 195943 h 1809750"/>
              <a:gd name="connsiteX13" fmla="*/ 312964 w 4098471"/>
              <a:gd name="connsiteY13" fmla="*/ 195943 h 1809750"/>
              <a:gd name="connsiteX14" fmla="*/ 312964 w 4098471"/>
              <a:gd name="connsiteY14" fmla="*/ 234043 h 1809750"/>
              <a:gd name="connsiteX15" fmla="*/ 340179 w 4098471"/>
              <a:gd name="connsiteY15" fmla="*/ 234043 h 1809750"/>
              <a:gd name="connsiteX16" fmla="*/ 340179 w 4098471"/>
              <a:gd name="connsiteY16" fmla="*/ 296636 h 1809750"/>
              <a:gd name="connsiteX17" fmla="*/ 364671 w 4098471"/>
              <a:gd name="connsiteY17" fmla="*/ 296636 h 1809750"/>
              <a:gd name="connsiteX18" fmla="*/ 364671 w 4098471"/>
              <a:gd name="connsiteY18" fmla="*/ 323850 h 1809750"/>
              <a:gd name="connsiteX19" fmla="*/ 364671 w 4098471"/>
              <a:gd name="connsiteY19" fmla="*/ 323850 h 1809750"/>
              <a:gd name="connsiteX20" fmla="*/ 383721 w 4098471"/>
              <a:gd name="connsiteY20" fmla="*/ 342900 h 1809750"/>
              <a:gd name="connsiteX21" fmla="*/ 408214 w 4098471"/>
              <a:gd name="connsiteY21" fmla="*/ 342900 h 1809750"/>
              <a:gd name="connsiteX22" fmla="*/ 408214 w 4098471"/>
              <a:gd name="connsiteY22" fmla="*/ 397328 h 1809750"/>
              <a:gd name="connsiteX23" fmla="*/ 435429 w 4098471"/>
              <a:gd name="connsiteY23" fmla="*/ 397328 h 1809750"/>
              <a:gd name="connsiteX24" fmla="*/ 435429 w 4098471"/>
              <a:gd name="connsiteY24" fmla="*/ 446314 h 1809750"/>
              <a:gd name="connsiteX25" fmla="*/ 473529 w 4098471"/>
              <a:gd name="connsiteY25" fmla="*/ 446314 h 1809750"/>
              <a:gd name="connsiteX26" fmla="*/ 473529 w 4098471"/>
              <a:gd name="connsiteY26" fmla="*/ 484414 h 1809750"/>
              <a:gd name="connsiteX27" fmla="*/ 503464 w 4098471"/>
              <a:gd name="connsiteY27" fmla="*/ 484414 h 1809750"/>
              <a:gd name="connsiteX28" fmla="*/ 503464 w 4098471"/>
              <a:gd name="connsiteY28" fmla="*/ 500743 h 1809750"/>
              <a:gd name="connsiteX29" fmla="*/ 522514 w 4098471"/>
              <a:gd name="connsiteY29" fmla="*/ 500743 h 1809750"/>
              <a:gd name="connsiteX30" fmla="*/ 522514 w 4098471"/>
              <a:gd name="connsiteY30" fmla="*/ 536121 h 1809750"/>
              <a:gd name="connsiteX31" fmla="*/ 547007 w 4098471"/>
              <a:gd name="connsiteY31" fmla="*/ 536121 h 1809750"/>
              <a:gd name="connsiteX32" fmla="*/ 547007 w 4098471"/>
              <a:gd name="connsiteY32" fmla="*/ 563336 h 1809750"/>
              <a:gd name="connsiteX33" fmla="*/ 571500 w 4098471"/>
              <a:gd name="connsiteY33" fmla="*/ 563336 h 1809750"/>
              <a:gd name="connsiteX34" fmla="*/ 571500 w 4098471"/>
              <a:gd name="connsiteY34" fmla="*/ 609600 h 1809750"/>
              <a:gd name="connsiteX35" fmla="*/ 601436 w 4098471"/>
              <a:gd name="connsiteY35" fmla="*/ 609600 h 1809750"/>
              <a:gd name="connsiteX36" fmla="*/ 601436 w 4098471"/>
              <a:gd name="connsiteY36" fmla="*/ 647700 h 1809750"/>
              <a:gd name="connsiteX37" fmla="*/ 617764 w 4098471"/>
              <a:gd name="connsiteY37" fmla="*/ 647700 h 1809750"/>
              <a:gd name="connsiteX38" fmla="*/ 617764 w 4098471"/>
              <a:gd name="connsiteY38" fmla="*/ 680357 h 1809750"/>
              <a:gd name="connsiteX39" fmla="*/ 699407 w 4098471"/>
              <a:gd name="connsiteY39" fmla="*/ 680357 h 1809750"/>
              <a:gd name="connsiteX40" fmla="*/ 699407 w 4098471"/>
              <a:gd name="connsiteY40" fmla="*/ 696686 h 1809750"/>
              <a:gd name="connsiteX41" fmla="*/ 718457 w 4098471"/>
              <a:gd name="connsiteY41" fmla="*/ 696686 h 1809750"/>
              <a:gd name="connsiteX42" fmla="*/ 718457 w 4098471"/>
              <a:gd name="connsiteY42" fmla="*/ 732064 h 1809750"/>
              <a:gd name="connsiteX43" fmla="*/ 748393 w 4098471"/>
              <a:gd name="connsiteY43" fmla="*/ 732064 h 1809750"/>
              <a:gd name="connsiteX44" fmla="*/ 748393 w 4098471"/>
              <a:gd name="connsiteY44" fmla="*/ 794657 h 1809750"/>
              <a:gd name="connsiteX45" fmla="*/ 748393 w 4098471"/>
              <a:gd name="connsiteY45" fmla="*/ 794657 h 1809750"/>
              <a:gd name="connsiteX46" fmla="*/ 762000 w 4098471"/>
              <a:gd name="connsiteY46" fmla="*/ 794657 h 1809750"/>
              <a:gd name="connsiteX47" fmla="*/ 762000 w 4098471"/>
              <a:gd name="connsiteY47" fmla="*/ 846364 h 1809750"/>
              <a:gd name="connsiteX48" fmla="*/ 794657 w 4098471"/>
              <a:gd name="connsiteY48" fmla="*/ 846364 h 1809750"/>
              <a:gd name="connsiteX49" fmla="*/ 794657 w 4098471"/>
              <a:gd name="connsiteY49" fmla="*/ 846364 h 1809750"/>
              <a:gd name="connsiteX50" fmla="*/ 794657 w 4098471"/>
              <a:gd name="connsiteY50" fmla="*/ 870858 h 1809750"/>
              <a:gd name="connsiteX51" fmla="*/ 862693 w 4098471"/>
              <a:gd name="connsiteY51" fmla="*/ 873579 h 1809750"/>
              <a:gd name="connsiteX52" fmla="*/ 862693 w 4098471"/>
              <a:gd name="connsiteY52" fmla="*/ 908957 h 1809750"/>
              <a:gd name="connsiteX53" fmla="*/ 928007 w 4098471"/>
              <a:gd name="connsiteY53" fmla="*/ 908957 h 1809750"/>
              <a:gd name="connsiteX54" fmla="*/ 928007 w 4098471"/>
              <a:gd name="connsiteY54" fmla="*/ 941614 h 1809750"/>
              <a:gd name="connsiteX55" fmla="*/ 957943 w 4098471"/>
              <a:gd name="connsiteY55" fmla="*/ 941614 h 1809750"/>
              <a:gd name="connsiteX56" fmla="*/ 957943 w 4098471"/>
              <a:gd name="connsiteY56" fmla="*/ 968828 h 1809750"/>
              <a:gd name="connsiteX57" fmla="*/ 1004207 w 4098471"/>
              <a:gd name="connsiteY57" fmla="*/ 968828 h 1809750"/>
              <a:gd name="connsiteX58" fmla="*/ 1004207 w 4098471"/>
              <a:gd name="connsiteY58" fmla="*/ 993321 h 1809750"/>
              <a:gd name="connsiteX59" fmla="*/ 1080407 w 4098471"/>
              <a:gd name="connsiteY59" fmla="*/ 993321 h 1809750"/>
              <a:gd name="connsiteX60" fmla="*/ 1080407 w 4098471"/>
              <a:gd name="connsiteY60" fmla="*/ 1009650 h 1809750"/>
              <a:gd name="connsiteX61" fmla="*/ 1132114 w 4098471"/>
              <a:gd name="connsiteY61" fmla="*/ 1009650 h 1809750"/>
              <a:gd name="connsiteX62" fmla="*/ 1132114 w 4098471"/>
              <a:gd name="connsiteY62" fmla="*/ 1039586 h 1809750"/>
              <a:gd name="connsiteX63" fmla="*/ 1181100 w 4098471"/>
              <a:gd name="connsiteY63" fmla="*/ 1039586 h 1809750"/>
              <a:gd name="connsiteX64" fmla="*/ 1181100 w 4098471"/>
              <a:gd name="connsiteY64" fmla="*/ 1074964 h 1809750"/>
              <a:gd name="connsiteX65" fmla="*/ 1211036 w 4098471"/>
              <a:gd name="connsiteY65" fmla="*/ 1074964 h 1809750"/>
              <a:gd name="connsiteX66" fmla="*/ 1211036 w 4098471"/>
              <a:gd name="connsiteY66" fmla="*/ 1104900 h 1809750"/>
              <a:gd name="connsiteX67" fmla="*/ 1238250 w 4098471"/>
              <a:gd name="connsiteY67" fmla="*/ 1104900 h 1809750"/>
              <a:gd name="connsiteX68" fmla="*/ 1238250 w 4098471"/>
              <a:gd name="connsiteY68" fmla="*/ 1167493 h 1809750"/>
              <a:gd name="connsiteX69" fmla="*/ 1279071 w 4098471"/>
              <a:gd name="connsiteY69" fmla="*/ 1167493 h 1809750"/>
              <a:gd name="connsiteX70" fmla="*/ 1279071 w 4098471"/>
              <a:gd name="connsiteY70" fmla="*/ 1194707 h 1809750"/>
              <a:gd name="connsiteX71" fmla="*/ 1401536 w 4098471"/>
              <a:gd name="connsiteY71" fmla="*/ 1194707 h 1809750"/>
              <a:gd name="connsiteX72" fmla="*/ 1401536 w 4098471"/>
              <a:gd name="connsiteY72" fmla="*/ 1230086 h 1809750"/>
              <a:gd name="connsiteX73" fmla="*/ 1461407 w 4098471"/>
              <a:gd name="connsiteY73" fmla="*/ 1230086 h 1809750"/>
              <a:gd name="connsiteX74" fmla="*/ 1461407 w 4098471"/>
              <a:gd name="connsiteY74" fmla="*/ 1257300 h 1809750"/>
              <a:gd name="connsiteX75" fmla="*/ 1545771 w 4098471"/>
              <a:gd name="connsiteY75" fmla="*/ 1257300 h 1809750"/>
              <a:gd name="connsiteX76" fmla="*/ 1545771 w 4098471"/>
              <a:gd name="connsiteY76" fmla="*/ 1268186 h 1809750"/>
              <a:gd name="connsiteX77" fmla="*/ 1575707 w 4098471"/>
              <a:gd name="connsiteY77" fmla="*/ 1268186 h 1809750"/>
              <a:gd name="connsiteX78" fmla="*/ 1575707 w 4098471"/>
              <a:gd name="connsiteY78" fmla="*/ 1314450 h 1809750"/>
              <a:gd name="connsiteX79" fmla="*/ 1619250 w 4098471"/>
              <a:gd name="connsiteY79" fmla="*/ 1314450 h 1809750"/>
              <a:gd name="connsiteX80" fmla="*/ 1619250 w 4098471"/>
              <a:gd name="connsiteY80" fmla="*/ 1366157 h 1809750"/>
              <a:gd name="connsiteX81" fmla="*/ 1733550 w 4098471"/>
              <a:gd name="connsiteY81" fmla="*/ 1366157 h 1809750"/>
              <a:gd name="connsiteX82" fmla="*/ 1733550 w 4098471"/>
              <a:gd name="connsiteY82" fmla="*/ 1387928 h 1809750"/>
              <a:gd name="connsiteX83" fmla="*/ 1763486 w 4098471"/>
              <a:gd name="connsiteY83" fmla="*/ 1387928 h 1809750"/>
              <a:gd name="connsiteX84" fmla="*/ 1763486 w 4098471"/>
              <a:gd name="connsiteY84" fmla="*/ 1401536 h 1809750"/>
              <a:gd name="connsiteX85" fmla="*/ 1801586 w 4098471"/>
              <a:gd name="connsiteY85" fmla="*/ 1401536 h 1809750"/>
              <a:gd name="connsiteX86" fmla="*/ 1801586 w 4098471"/>
              <a:gd name="connsiteY86" fmla="*/ 1401536 h 1809750"/>
              <a:gd name="connsiteX87" fmla="*/ 1801586 w 4098471"/>
              <a:gd name="connsiteY87" fmla="*/ 1415143 h 1809750"/>
              <a:gd name="connsiteX88" fmla="*/ 1913164 w 4098471"/>
              <a:gd name="connsiteY88" fmla="*/ 1415143 h 1809750"/>
              <a:gd name="connsiteX89" fmla="*/ 1913164 w 4098471"/>
              <a:gd name="connsiteY89" fmla="*/ 1431471 h 1809750"/>
              <a:gd name="connsiteX90" fmla="*/ 1934936 w 4098471"/>
              <a:gd name="connsiteY90" fmla="*/ 1431471 h 1809750"/>
              <a:gd name="connsiteX91" fmla="*/ 1934936 w 4098471"/>
              <a:gd name="connsiteY91" fmla="*/ 1458686 h 1809750"/>
              <a:gd name="connsiteX92" fmla="*/ 1994807 w 4098471"/>
              <a:gd name="connsiteY92" fmla="*/ 1458686 h 1809750"/>
              <a:gd name="connsiteX93" fmla="*/ 1994807 w 4098471"/>
              <a:gd name="connsiteY93" fmla="*/ 1485900 h 1809750"/>
              <a:gd name="connsiteX94" fmla="*/ 2035629 w 4098471"/>
              <a:gd name="connsiteY94" fmla="*/ 1485900 h 1809750"/>
              <a:gd name="connsiteX95" fmla="*/ 2035629 w 4098471"/>
              <a:gd name="connsiteY95" fmla="*/ 1502228 h 1809750"/>
              <a:gd name="connsiteX96" fmla="*/ 2084614 w 4098471"/>
              <a:gd name="connsiteY96" fmla="*/ 1502228 h 1809750"/>
              <a:gd name="connsiteX97" fmla="*/ 2084614 w 4098471"/>
              <a:gd name="connsiteY97" fmla="*/ 1515836 h 1809750"/>
              <a:gd name="connsiteX98" fmla="*/ 2179864 w 4098471"/>
              <a:gd name="connsiteY98" fmla="*/ 1515836 h 1809750"/>
              <a:gd name="connsiteX99" fmla="*/ 2179864 w 4098471"/>
              <a:gd name="connsiteY99" fmla="*/ 1548493 h 1809750"/>
              <a:gd name="connsiteX100" fmla="*/ 2201636 w 4098471"/>
              <a:gd name="connsiteY100" fmla="*/ 1548493 h 1809750"/>
              <a:gd name="connsiteX101" fmla="*/ 2201636 w 4098471"/>
              <a:gd name="connsiteY101" fmla="*/ 1564821 h 1809750"/>
              <a:gd name="connsiteX102" fmla="*/ 2272393 w 4098471"/>
              <a:gd name="connsiteY102" fmla="*/ 1564821 h 1809750"/>
              <a:gd name="connsiteX103" fmla="*/ 2272393 w 4098471"/>
              <a:gd name="connsiteY103" fmla="*/ 1592036 h 1809750"/>
              <a:gd name="connsiteX104" fmla="*/ 2299607 w 4098471"/>
              <a:gd name="connsiteY104" fmla="*/ 1592036 h 1809750"/>
              <a:gd name="connsiteX105" fmla="*/ 2307771 w 4098471"/>
              <a:gd name="connsiteY105" fmla="*/ 1600200 h 1809750"/>
              <a:gd name="connsiteX106" fmla="*/ 2416629 w 4098471"/>
              <a:gd name="connsiteY106" fmla="*/ 1600200 h 1809750"/>
              <a:gd name="connsiteX107" fmla="*/ 2416629 w 4098471"/>
              <a:gd name="connsiteY107" fmla="*/ 1619250 h 1809750"/>
              <a:gd name="connsiteX108" fmla="*/ 2590800 w 4098471"/>
              <a:gd name="connsiteY108" fmla="*/ 1619250 h 1809750"/>
              <a:gd name="connsiteX109" fmla="*/ 2590800 w 4098471"/>
              <a:gd name="connsiteY109" fmla="*/ 1619250 h 1809750"/>
              <a:gd name="connsiteX110" fmla="*/ 2590800 w 4098471"/>
              <a:gd name="connsiteY110" fmla="*/ 1619250 h 1809750"/>
              <a:gd name="connsiteX111" fmla="*/ 2590800 w 4098471"/>
              <a:gd name="connsiteY111" fmla="*/ 1643743 h 1809750"/>
              <a:gd name="connsiteX112" fmla="*/ 2620736 w 4098471"/>
              <a:gd name="connsiteY112" fmla="*/ 1649186 h 1809750"/>
              <a:gd name="connsiteX113" fmla="*/ 2773136 w 4098471"/>
              <a:gd name="connsiteY113" fmla="*/ 1649186 h 1809750"/>
              <a:gd name="connsiteX114" fmla="*/ 2773136 w 4098471"/>
              <a:gd name="connsiteY114" fmla="*/ 1665514 h 1809750"/>
              <a:gd name="connsiteX115" fmla="*/ 2852057 w 4098471"/>
              <a:gd name="connsiteY115" fmla="*/ 1665514 h 1809750"/>
              <a:gd name="connsiteX116" fmla="*/ 2852057 w 4098471"/>
              <a:gd name="connsiteY116" fmla="*/ 1684564 h 1809750"/>
              <a:gd name="connsiteX117" fmla="*/ 3034393 w 4098471"/>
              <a:gd name="connsiteY117" fmla="*/ 1684564 h 1809750"/>
              <a:gd name="connsiteX118" fmla="*/ 3034393 w 4098471"/>
              <a:gd name="connsiteY118" fmla="*/ 1700893 h 1809750"/>
              <a:gd name="connsiteX119" fmla="*/ 3069771 w 4098471"/>
              <a:gd name="connsiteY119" fmla="*/ 1700893 h 1809750"/>
              <a:gd name="connsiteX120" fmla="*/ 3069771 w 4098471"/>
              <a:gd name="connsiteY120" fmla="*/ 1717221 h 1809750"/>
              <a:gd name="connsiteX121" fmla="*/ 3404507 w 4098471"/>
              <a:gd name="connsiteY121" fmla="*/ 1717221 h 1809750"/>
              <a:gd name="connsiteX122" fmla="*/ 3404507 w 4098471"/>
              <a:gd name="connsiteY122" fmla="*/ 1744436 h 1809750"/>
              <a:gd name="connsiteX123" fmla="*/ 3627664 w 4098471"/>
              <a:gd name="connsiteY123" fmla="*/ 1744436 h 1809750"/>
              <a:gd name="connsiteX124" fmla="*/ 3627664 w 4098471"/>
              <a:gd name="connsiteY124" fmla="*/ 1809750 h 1809750"/>
              <a:gd name="connsiteX125" fmla="*/ 4098471 w 4098471"/>
              <a:gd name="connsiteY125" fmla="*/ 1809750 h 1809750"/>
              <a:gd name="connsiteX0" fmla="*/ 0 w 4098471"/>
              <a:gd name="connsiteY0" fmla="*/ 0 h 1809750"/>
              <a:gd name="connsiteX1" fmla="*/ 95250 w 4098471"/>
              <a:gd name="connsiteY1" fmla="*/ 0 h 1809750"/>
              <a:gd name="connsiteX2" fmla="*/ 95250 w 4098471"/>
              <a:gd name="connsiteY2" fmla="*/ 24493 h 1809750"/>
              <a:gd name="connsiteX3" fmla="*/ 152400 w 4098471"/>
              <a:gd name="connsiteY3" fmla="*/ 24493 h 1809750"/>
              <a:gd name="connsiteX4" fmla="*/ 152400 w 4098471"/>
              <a:gd name="connsiteY4" fmla="*/ 59871 h 1809750"/>
              <a:gd name="connsiteX5" fmla="*/ 185057 w 4098471"/>
              <a:gd name="connsiteY5" fmla="*/ 59871 h 1809750"/>
              <a:gd name="connsiteX6" fmla="*/ 185057 w 4098471"/>
              <a:gd name="connsiteY6" fmla="*/ 106136 h 1809750"/>
              <a:gd name="connsiteX7" fmla="*/ 214993 w 4098471"/>
              <a:gd name="connsiteY7" fmla="*/ 106136 h 1809750"/>
              <a:gd name="connsiteX8" fmla="*/ 214993 w 4098471"/>
              <a:gd name="connsiteY8" fmla="*/ 119743 h 1809750"/>
              <a:gd name="connsiteX9" fmla="*/ 247650 w 4098471"/>
              <a:gd name="connsiteY9" fmla="*/ 119743 h 1809750"/>
              <a:gd name="connsiteX10" fmla="*/ 247650 w 4098471"/>
              <a:gd name="connsiteY10" fmla="*/ 163286 h 1809750"/>
              <a:gd name="connsiteX11" fmla="*/ 280307 w 4098471"/>
              <a:gd name="connsiteY11" fmla="*/ 163286 h 1809750"/>
              <a:gd name="connsiteX12" fmla="*/ 280307 w 4098471"/>
              <a:gd name="connsiteY12" fmla="*/ 195943 h 1809750"/>
              <a:gd name="connsiteX13" fmla="*/ 312964 w 4098471"/>
              <a:gd name="connsiteY13" fmla="*/ 195943 h 1809750"/>
              <a:gd name="connsiteX14" fmla="*/ 312964 w 4098471"/>
              <a:gd name="connsiteY14" fmla="*/ 234043 h 1809750"/>
              <a:gd name="connsiteX15" fmla="*/ 340179 w 4098471"/>
              <a:gd name="connsiteY15" fmla="*/ 234043 h 1809750"/>
              <a:gd name="connsiteX16" fmla="*/ 340179 w 4098471"/>
              <a:gd name="connsiteY16" fmla="*/ 296636 h 1809750"/>
              <a:gd name="connsiteX17" fmla="*/ 364671 w 4098471"/>
              <a:gd name="connsiteY17" fmla="*/ 296636 h 1809750"/>
              <a:gd name="connsiteX18" fmla="*/ 364671 w 4098471"/>
              <a:gd name="connsiteY18" fmla="*/ 323850 h 1809750"/>
              <a:gd name="connsiteX19" fmla="*/ 364671 w 4098471"/>
              <a:gd name="connsiteY19" fmla="*/ 323850 h 1809750"/>
              <a:gd name="connsiteX20" fmla="*/ 383721 w 4098471"/>
              <a:gd name="connsiteY20" fmla="*/ 342900 h 1809750"/>
              <a:gd name="connsiteX21" fmla="*/ 408214 w 4098471"/>
              <a:gd name="connsiteY21" fmla="*/ 342900 h 1809750"/>
              <a:gd name="connsiteX22" fmla="*/ 408214 w 4098471"/>
              <a:gd name="connsiteY22" fmla="*/ 397328 h 1809750"/>
              <a:gd name="connsiteX23" fmla="*/ 435429 w 4098471"/>
              <a:gd name="connsiteY23" fmla="*/ 397328 h 1809750"/>
              <a:gd name="connsiteX24" fmla="*/ 435429 w 4098471"/>
              <a:gd name="connsiteY24" fmla="*/ 446314 h 1809750"/>
              <a:gd name="connsiteX25" fmla="*/ 473529 w 4098471"/>
              <a:gd name="connsiteY25" fmla="*/ 446314 h 1809750"/>
              <a:gd name="connsiteX26" fmla="*/ 473529 w 4098471"/>
              <a:gd name="connsiteY26" fmla="*/ 484414 h 1809750"/>
              <a:gd name="connsiteX27" fmla="*/ 503464 w 4098471"/>
              <a:gd name="connsiteY27" fmla="*/ 484414 h 1809750"/>
              <a:gd name="connsiteX28" fmla="*/ 503464 w 4098471"/>
              <a:gd name="connsiteY28" fmla="*/ 500743 h 1809750"/>
              <a:gd name="connsiteX29" fmla="*/ 522514 w 4098471"/>
              <a:gd name="connsiteY29" fmla="*/ 500743 h 1809750"/>
              <a:gd name="connsiteX30" fmla="*/ 522514 w 4098471"/>
              <a:gd name="connsiteY30" fmla="*/ 536121 h 1809750"/>
              <a:gd name="connsiteX31" fmla="*/ 547007 w 4098471"/>
              <a:gd name="connsiteY31" fmla="*/ 536121 h 1809750"/>
              <a:gd name="connsiteX32" fmla="*/ 547007 w 4098471"/>
              <a:gd name="connsiteY32" fmla="*/ 563336 h 1809750"/>
              <a:gd name="connsiteX33" fmla="*/ 571500 w 4098471"/>
              <a:gd name="connsiteY33" fmla="*/ 563336 h 1809750"/>
              <a:gd name="connsiteX34" fmla="*/ 571500 w 4098471"/>
              <a:gd name="connsiteY34" fmla="*/ 609600 h 1809750"/>
              <a:gd name="connsiteX35" fmla="*/ 601436 w 4098471"/>
              <a:gd name="connsiteY35" fmla="*/ 609600 h 1809750"/>
              <a:gd name="connsiteX36" fmla="*/ 601436 w 4098471"/>
              <a:gd name="connsiteY36" fmla="*/ 647700 h 1809750"/>
              <a:gd name="connsiteX37" fmla="*/ 617764 w 4098471"/>
              <a:gd name="connsiteY37" fmla="*/ 647700 h 1809750"/>
              <a:gd name="connsiteX38" fmla="*/ 617764 w 4098471"/>
              <a:gd name="connsiteY38" fmla="*/ 680357 h 1809750"/>
              <a:gd name="connsiteX39" fmla="*/ 699407 w 4098471"/>
              <a:gd name="connsiteY39" fmla="*/ 680357 h 1809750"/>
              <a:gd name="connsiteX40" fmla="*/ 699407 w 4098471"/>
              <a:gd name="connsiteY40" fmla="*/ 696686 h 1809750"/>
              <a:gd name="connsiteX41" fmla="*/ 718457 w 4098471"/>
              <a:gd name="connsiteY41" fmla="*/ 696686 h 1809750"/>
              <a:gd name="connsiteX42" fmla="*/ 718457 w 4098471"/>
              <a:gd name="connsiteY42" fmla="*/ 732064 h 1809750"/>
              <a:gd name="connsiteX43" fmla="*/ 748393 w 4098471"/>
              <a:gd name="connsiteY43" fmla="*/ 732064 h 1809750"/>
              <a:gd name="connsiteX44" fmla="*/ 748393 w 4098471"/>
              <a:gd name="connsiteY44" fmla="*/ 794657 h 1809750"/>
              <a:gd name="connsiteX45" fmla="*/ 748393 w 4098471"/>
              <a:gd name="connsiteY45" fmla="*/ 794657 h 1809750"/>
              <a:gd name="connsiteX46" fmla="*/ 762000 w 4098471"/>
              <a:gd name="connsiteY46" fmla="*/ 794657 h 1809750"/>
              <a:gd name="connsiteX47" fmla="*/ 762000 w 4098471"/>
              <a:gd name="connsiteY47" fmla="*/ 846364 h 1809750"/>
              <a:gd name="connsiteX48" fmla="*/ 794657 w 4098471"/>
              <a:gd name="connsiteY48" fmla="*/ 846364 h 1809750"/>
              <a:gd name="connsiteX49" fmla="*/ 794657 w 4098471"/>
              <a:gd name="connsiteY49" fmla="*/ 846364 h 1809750"/>
              <a:gd name="connsiteX50" fmla="*/ 794657 w 4098471"/>
              <a:gd name="connsiteY50" fmla="*/ 870858 h 1809750"/>
              <a:gd name="connsiteX51" fmla="*/ 862693 w 4098471"/>
              <a:gd name="connsiteY51" fmla="*/ 873579 h 1809750"/>
              <a:gd name="connsiteX52" fmla="*/ 862693 w 4098471"/>
              <a:gd name="connsiteY52" fmla="*/ 908957 h 1809750"/>
              <a:gd name="connsiteX53" fmla="*/ 928007 w 4098471"/>
              <a:gd name="connsiteY53" fmla="*/ 908957 h 1809750"/>
              <a:gd name="connsiteX54" fmla="*/ 928007 w 4098471"/>
              <a:gd name="connsiteY54" fmla="*/ 941614 h 1809750"/>
              <a:gd name="connsiteX55" fmla="*/ 957943 w 4098471"/>
              <a:gd name="connsiteY55" fmla="*/ 941614 h 1809750"/>
              <a:gd name="connsiteX56" fmla="*/ 957943 w 4098471"/>
              <a:gd name="connsiteY56" fmla="*/ 968828 h 1809750"/>
              <a:gd name="connsiteX57" fmla="*/ 1004207 w 4098471"/>
              <a:gd name="connsiteY57" fmla="*/ 968828 h 1809750"/>
              <a:gd name="connsiteX58" fmla="*/ 1004207 w 4098471"/>
              <a:gd name="connsiteY58" fmla="*/ 993321 h 1809750"/>
              <a:gd name="connsiteX59" fmla="*/ 1080407 w 4098471"/>
              <a:gd name="connsiteY59" fmla="*/ 993321 h 1809750"/>
              <a:gd name="connsiteX60" fmla="*/ 1080407 w 4098471"/>
              <a:gd name="connsiteY60" fmla="*/ 1009650 h 1809750"/>
              <a:gd name="connsiteX61" fmla="*/ 1132114 w 4098471"/>
              <a:gd name="connsiteY61" fmla="*/ 1009650 h 1809750"/>
              <a:gd name="connsiteX62" fmla="*/ 1132114 w 4098471"/>
              <a:gd name="connsiteY62" fmla="*/ 1039586 h 1809750"/>
              <a:gd name="connsiteX63" fmla="*/ 1181100 w 4098471"/>
              <a:gd name="connsiteY63" fmla="*/ 1039586 h 1809750"/>
              <a:gd name="connsiteX64" fmla="*/ 1181100 w 4098471"/>
              <a:gd name="connsiteY64" fmla="*/ 1074964 h 1809750"/>
              <a:gd name="connsiteX65" fmla="*/ 1211036 w 4098471"/>
              <a:gd name="connsiteY65" fmla="*/ 1074964 h 1809750"/>
              <a:gd name="connsiteX66" fmla="*/ 1211036 w 4098471"/>
              <a:gd name="connsiteY66" fmla="*/ 1104900 h 1809750"/>
              <a:gd name="connsiteX67" fmla="*/ 1238250 w 4098471"/>
              <a:gd name="connsiteY67" fmla="*/ 1104900 h 1809750"/>
              <a:gd name="connsiteX68" fmla="*/ 1238250 w 4098471"/>
              <a:gd name="connsiteY68" fmla="*/ 1167493 h 1809750"/>
              <a:gd name="connsiteX69" fmla="*/ 1279071 w 4098471"/>
              <a:gd name="connsiteY69" fmla="*/ 1167493 h 1809750"/>
              <a:gd name="connsiteX70" fmla="*/ 1279071 w 4098471"/>
              <a:gd name="connsiteY70" fmla="*/ 1194707 h 1809750"/>
              <a:gd name="connsiteX71" fmla="*/ 1401536 w 4098471"/>
              <a:gd name="connsiteY71" fmla="*/ 1194707 h 1809750"/>
              <a:gd name="connsiteX72" fmla="*/ 1401536 w 4098471"/>
              <a:gd name="connsiteY72" fmla="*/ 1230086 h 1809750"/>
              <a:gd name="connsiteX73" fmla="*/ 1461407 w 4098471"/>
              <a:gd name="connsiteY73" fmla="*/ 1230086 h 1809750"/>
              <a:gd name="connsiteX74" fmla="*/ 1461407 w 4098471"/>
              <a:gd name="connsiteY74" fmla="*/ 1257300 h 1809750"/>
              <a:gd name="connsiteX75" fmla="*/ 1545771 w 4098471"/>
              <a:gd name="connsiteY75" fmla="*/ 1257300 h 1809750"/>
              <a:gd name="connsiteX76" fmla="*/ 1545771 w 4098471"/>
              <a:gd name="connsiteY76" fmla="*/ 1268186 h 1809750"/>
              <a:gd name="connsiteX77" fmla="*/ 1575707 w 4098471"/>
              <a:gd name="connsiteY77" fmla="*/ 1268186 h 1809750"/>
              <a:gd name="connsiteX78" fmla="*/ 1575707 w 4098471"/>
              <a:gd name="connsiteY78" fmla="*/ 1314450 h 1809750"/>
              <a:gd name="connsiteX79" fmla="*/ 1619250 w 4098471"/>
              <a:gd name="connsiteY79" fmla="*/ 1314450 h 1809750"/>
              <a:gd name="connsiteX80" fmla="*/ 1619250 w 4098471"/>
              <a:gd name="connsiteY80" fmla="*/ 1366157 h 1809750"/>
              <a:gd name="connsiteX81" fmla="*/ 1733550 w 4098471"/>
              <a:gd name="connsiteY81" fmla="*/ 1366157 h 1809750"/>
              <a:gd name="connsiteX82" fmla="*/ 1733550 w 4098471"/>
              <a:gd name="connsiteY82" fmla="*/ 1387928 h 1809750"/>
              <a:gd name="connsiteX83" fmla="*/ 1763486 w 4098471"/>
              <a:gd name="connsiteY83" fmla="*/ 1387928 h 1809750"/>
              <a:gd name="connsiteX84" fmla="*/ 1763486 w 4098471"/>
              <a:gd name="connsiteY84" fmla="*/ 1401536 h 1809750"/>
              <a:gd name="connsiteX85" fmla="*/ 1801586 w 4098471"/>
              <a:gd name="connsiteY85" fmla="*/ 1401536 h 1809750"/>
              <a:gd name="connsiteX86" fmla="*/ 1801586 w 4098471"/>
              <a:gd name="connsiteY86" fmla="*/ 1401536 h 1809750"/>
              <a:gd name="connsiteX87" fmla="*/ 1801586 w 4098471"/>
              <a:gd name="connsiteY87" fmla="*/ 1415143 h 1809750"/>
              <a:gd name="connsiteX88" fmla="*/ 1913164 w 4098471"/>
              <a:gd name="connsiteY88" fmla="*/ 1415143 h 1809750"/>
              <a:gd name="connsiteX89" fmla="*/ 1913164 w 4098471"/>
              <a:gd name="connsiteY89" fmla="*/ 1431471 h 1809750"/>
              <a:gd name="connsiteX90" fmla="*/ 1934936 w 4098471"/>
              <a:gd name="connsiteY90" fmla="*/ 1431471 h 1809750"/>
              <a:gd name="connsiteX91" fmla="*/ 1934936 w 4098471"/>
              <a:gd name="connsiteY91" fmla="*/ 1458686 h 1809750"/>
              <a:gd name="connsiteX92" fmla="*/ 1994807 w 4098471"/>
              <a:gd name="connsiteY92" fmla="*/ 1458686 h 1809750"/>
              <a:gd name="connsiteX93" fmla="*/ 1994807 w 4098471"/>
              <a:gd name="connsiteY93" fmla="*/ 1485900 h 1809750"/>
              <a:gd name="connsiteX94" fmla="*/ 2035629 w 4098471"/>
              <a:gd name="connsiteY94" fmla="*/ 1485900 h 1809750"/>
              <a:gd name="connsiteX95" fmla="*/ 2035629 w 4098471"/>
              <a:gd name="connsiteY95" fmla="*/ 1502228 h 1809750"/>
              <a:gd name="connsiteX96" fmla="*/ 2084614 w 4098471"/>
              <a:gd name="connsiteY96" fmla="*/ 1502228 h 1809750"/>
              <a:gd name="connsiteX97" fmla="*/ 2084614 w 4098471"/>
              <a:gd name="connsiteY97" fmla="*/ 1515836 h 1809750"/>
              <a:gd name="connsiteX98" fmla="*/ 2179864 w 4098471"/>
              <a:gd name="connsiteY98" fmla="*/ 1515836 h 1809750"/>
              <a:gd name="connsiteX99" fmla="*/ 2179864 w 4098471"/>
              <a:gd name="connsiteY99" fmla="*/ 1548493 h 1809750"/>
              <a:gd name="connsiteX100" fmla="*/ 2201636 w 4098471"/>
              <a:gd name="connsiteY100" fmla="*/ 1548493 h 1809750"/>
              <a:gd name="connsiteX101" fmla="*/ 2201636 w 4098471"/>
              <a:gd name="connsiteY101" fmla="*/ 1564821 h 1809750"/>
              <a:gd name="connsiteX102" fmla="*/ 2272393 w 4098471"/>
              <a:gd name="connsiteY102" fmla="*/ 1564821 h 1809750"/>
              <a:gd name="connsiteX103" fmla="*/ 2272393 w 4098471"/>
              <a:gd name="connsiteY103" fmla="*/ 1592036 h 1809750"/>
              <a:gd name="connsiteX104" fmla="*/ 2299607 w 4098471"/>
              <a:gd name="connsiteY104" fmla="*/ 1592036 h 1809750"/>
              <a:gd name="connsiteX105" fmla="*/ 2307771 w 4098471"/>
              <a:gd name="connsiteY105" fmla="*/ 1600200 h 1809750"/>
              <a:gd name="connsiteX106" fmla="*/ 2416629 w 4098471"/>
              <a:gd name="connsiteY106" fmla="*/ 1600200 h 1809750"/>
              <a:gd name="connsiteX107" fmla="*/ 2416629 w 4098471"/>
              <a:gd name="connsiteY107" fmla="*/ 1619250 h 1809750"/>
              <a:gd name="connsiteX108" fmla="*/ 2590800 w 4098471"/>
              <a:gd name="connsiteY108" fmla="*/ 1619250 h 1809750"/>
              <a:gd name="connsiteX109" fmla="*/ 2590800 w 4098471"/>
              <a:gd name="connsiteY109" fmla="*/ 1619250 h 1809750"/>
              <a:gd name="connsiteX110" fmla="*/ 2590800 w 4098471"/>
              <a:gd name="connsiteY110" fmla="*/ 1619250 h 1809750"/>
              <a:gd name="connsiteX111" fmla="*/ 2590800 w 4098471"/>
              <a:gd name="connsiteY111" fmla="*/ 1649186 h 1809750"/>
              <a:gd name="connsiteX112" fmla="*/ 2620736 w 4098471"/>
              <a:gd name="connsiteY112" fmla="*/ 1649186 h 1809750"/>
              <a:gd name="connsiteX113" fmla="*/ 2773136 w 4098471"/>
              <a:gd name="connsiteY113" fmla="*/ 1649186 h 1809750"/>
              <a:gd name="connsiteX114" fmla="*/ 2773136 w 4098471"/>
              <a:gd name="connsiteY114" fmla="*/ 1665514 h 1809750"/>
              <a:gd name="connsiteX115" fmla="*/ 2852057 w 4098471"/>
              <a:gd name="connsiteY115" fmla="*/ 1665514 h 1809750"/>
              <a:gd name="connsiteX116" fmla="*/ 2852057 w 4098471"/>
              <a:gd name="connsiteY116" fmla="*/ 1684564 h 1809750"/>
              <a:gd name="connsiteX117" fmla="*/ 3034393 w 4098471"/>
              <a:gd name="connsiteY117" fmla="*/ 1684564 h 1809750"/>
              <a:gd name="connsiteX118" fmla="*/ 3034393 w 4098471"/>
              <a:gd name="connsiteY118" fmla="*/ 1700893 h 1809750"/>
              <a:gd name="connsiteX119" fmla="*/ 3069771 w 4098471"/>
              <a:gd name="connsiteY119" fmla="*/ 1700893 h 1809750"/>
              <a:gd name="connsiteX120" fmla="*/ 3069771 w 4098471"/>
              <a:gd name="connsiteY120" fmla="*/ 1717221 h 1809750"/>
              <a:gd name="connsiteX121" fmla="*/ 3404507 w 4098471"/>
              <a:gd name="connsiteY121" fmla="*/ 1717221 h 1809750"/>
              <a:gd name="connsiteX122" fmla="*/ 3404507 w 4098471"/>
              <a:gd name="connsiteY122" fmla="*/ 1744436 h 1809750"/>
              <a:gd name="connsiteX123" fmla="*/ 3627664 w 4098471"/>
              <a:gd name="connsiteY123" fmla="*/ 1744436 h 1809750"/>
              <a:gd name="connsiteX124" fmla="*/ 3627664 w 4098471"/>
              <a:gd name="connsiteY124" fmla="*/ 1809750 h 1809750"/>
              <a:gd name="connsiteX125" fmla="*/ 4098471 w 4098471"/>
              <a:gd name="connsiteY125" fmla="*/ 1809750 h 18097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Lst>
            <a:rect l="l" t="t" r="r" b="b"/>
            <a:pathLst>
              <a:path w="4098471" h="1809750">
                <a:moveTo>
                  <a:pt x="0" y="0"/>
                </a:moveTo>
                <a:lnTo>
                  <a:pt x="95250" y="0"/>
                </a:lnTo>
                <a:lnTo>
                  <a:pt x="95250" y="24493"/>
                </a:lnTo>
                <a:lnTo>
                  <a:pt x="152400" y="24493"/>
                </a:lnTo>
                <a:lnTo>
                  <a:pt x="152400" y="59871"/>
                </a:lnTo>
                <a:lnTo>
                  <a:pt x="185057" y="59871"/>
                </a:lnTo>
                <a:lnTo>
                  <a:pt x="185057" y="106136"/>
                </a:lnTo>
                <a:lnTo>
                  <a:pt x="214993" y="106136"/>
                </a:lnTo>
                <a:lnTo>
                  <a:pt x="214993" y="119743"/>
                </a:lnTo>
                <a:lnTo>
                  <a:pt x="247650" y="119743"/>
                </a:lnTo>
                <a:lnTo>
                  <a:pt x="247650" y="163286"/>
                </a:lnTo>
                <a:lnTo>
                  <a:pt x="280307" y="163286"/>
                </a:lnTo>
                <a:lnTo>
                  <a:pt x="280307" y="195943"/>
                </a:lnTo>
                <a:lnTo>
                  <a:pt x="312964" y="195943"/>
                </a:lnTo>
                <a:lnTo>
                  <a:pt x="312964" y="234043"/>
                </a:lnTo>
                <a:lnTo>
                  <a:pt x="340179" y="234043"/>
                </a:lnTo>
                <a:lnTo>
                  <a:pt x="340179" y="296636"/>
                </a:lnTo>
                <a:lnTo>
                  <a:pt x="364671" y="296636"/>
                </a:lnTo>
                <a:lnTo>
                  <a:pt x="364671" y="323850"/>
                </a:lnTo>
                <a:lnTo>
                  <a:pt x="364671" y="323850"/>
                </a:lnTo>
                <a:lnTo>
                  <a:pt x="383721" y="342900"/>
                </a:lnTo>
                <a:lnTo>
                  <a:pt x="408214" y="342900"/>
                </a:lnTo>
                <a:lnTo>
                  <a:pt x="408214" y="397328"/>
                </a:lnTo>
                <a:lnTo>
                  <a:pt x="435429" y="397328"/>
                </a:lnTo>
                <a:lnTo>
                  <a:pt x="435429" y="446314"/>
                </a:lnTo>
                <a:lnTo>
                  <a:pt x="473529" y="446314"/>
                </a:lnTo>
                <a:lnTo>
                  <a:pt x="473529" y="484414"/>
                </a:lnTo>
                <a:lnTo>
                  <a:pt x="503464" y="484414"/>
                </a:lnTo>
                <a:lnTo>
                  <a:pt x="503464" y="500743"/>
                </a:lnTo>
                <a:lnTo>
                  <a:pt x="522514" y="500743"/>
                </a:lnTo>
                <a:lnTo>
                  <a:pt x="522514" y="536121"/>
                </a:lnTo>
                <a:lnTo>
                  <a:pt x="547007" y="536121"/>
                </a:lnTo>
                <a:lnTo>
                  <a:pt x="547007" y="563336"/>
                </a:lnTo>
                <a:lnTo>
                  <a:pt x="571500" y="563336"/>
                </a:lnTo>
                <a:lnTo>
                  <a:pt x="571500" y="609600"/>
                </a:lnTo>
                <a:lnTo>
                  <a:pt x="601436" y="609600"/>
                </a:lnTo>
                <a:lnTo>
                  <a:pt x="601436" y="647700"/>
                </a:lnTo>
                <a:lnTo>
                  <a:pt x="617764" y="647700"/>
                </a:lnTo>
                <a:lnTo>
                  <a:pt x="617764" y="680357"/>
                </a:lnTo>
                <a:lnTo>
                  <a:pt x="699407" y="680357"/>
                </a:lnTo>
                <a:lnTo>
                  <a:pt x="699407" y="696686"/>
                </a:lnTo>
                <a:lnTo>
                  <a:pt x="718457" y="696686"/>
                </a:lnTo>
                <a:lnTo>
                  <a:pt x="718457" y="732064"/>
                </a:lnTo>
                <a:lnTo>
                  <a:pt x="748393" y="732064"/>
                </a:lnTo>
                <a:lnTo>
                  <a:pt x="748393" y="794657"/>
                </a:lnTo>
                <a:lnTo>
                  <a:pt x="748393" y="794657"/>
                </a:lnTo>
                <a:lnTo>
                  <a:pt x="762000" y="794657"/>
                </a:lnTo>
                <a:lnTo>
                  <a:pt x="762000" y="846364"/>
                </a:lnTo>
                <a:lnTo>
                  <a:pt x="794657" y="846364"/>
                </a:lnTo>
                <a:lnTo>
                  <a:pt x="794657" y="846364"/>
                </a:lnTo>
                <a:lnTo>
                  <a:pt x="794657" y="870858"/>
                </a:lnTo>
                <a:lnTo>
                  <a:pt x="862693" y="873579"/>
                </a:lnTo>
                <a:lnTo>
                  <a:pt x="862693" y="908957"/>
                </a:lnTo>
                <a:lnTo>
                  <a:pt x="928007" y="908957"/>
                </a:lnTo>
                <a:lnTo>
                  <a:pt x="928007" y="941614"/>
                </a:lnTo>
                <a:lnTo>
                  <a:pt x="957943" y="941614"/>
                </a:lnTo>
                <a:lnTo>
                  <a:pt x="957943" y="968828"/>
                </a:lnTo>
                <a:lnTo>
                  <a:pt x="1004207" y="968828"/>
                </a:lnTo>
                <a:lnTo>
                  <a:pt x="1004207" y="993321"/>
                </a:lnTo>
                <a:lnTo>
                  <a:pt x="1080407" y="993321"/>
                </a:lnTo>
                <a:lnTo>
                  <a:pt x="1080407" y="1009650"/>
                </a:lnTo>
                <a:lnTo>
                  <a:pt x="1132114" y="1009650"/>
                </a:lnTo>
                <a:lnTo>
                  <a:pt x="1132114" y="1039586"/>
                </a:lnTo>
                <a:lnTo>
                  <a:pt x="1181100" y="1039586"/>
                </a:lnTo>
                <a:lnTo>
                  <a:pt x="1181100" y="1074964"/>
                </a:lnTo>
                <a:lnTo>
                  <a:pt x="1211036" y="1074964"/>
                </a:lnTo>
                <a:lnTo>
                  <a:pt x="1211036" y="1104900"/>
                </a:lnTo>
                <a:lnTo>
                  <a:pt x="1238250" y="1104900"/>
                </a:lnTo>
                <a:lnTo>
                  <a:pt x="1238250" y="1167493"/>
                </a:lnTo>
                <a:lnTo>
                  <a:pt x="1279071" y="1167493"/>
                </a:lnTo>
                <a:lnTo>
                  <a:pt x="1279071" y="1194707"/>
                </a:lnTo>
                <a:lnTo>
                  <a:pt x="1401536" y="1194707"/>
                </a:lnTo>
                <a:lnTo>
                  <a:pt x="1401536" y="1230086"/>
                </a:lnTo>
                <a:lnTo>
                  <a:pt x="1461407" y="1230086"/>
                </a:lnTo>
                <a:lnTo>
                  <a:pt x="1461407" y="1257300"/>
                </a:lnTo>
                <a:lnTo>
                  <a:pt x="1545771" y="1257300"/>
                </a:lnTo>
                <a:lnTo>
                  <a:pt x="1545771" y="1268186"/>
                </a:lnTo>
                <a:lnTo>
                  <a:pt x="1575707" y="1268186"/>
                </a:lnTo>
                <a:lnTo>
                  <a:pt x="1575707" y="1314450"/>
                </a:lnTo>
                <a:lnTo>
                  <a:pt x="1619250" y="1314450"/>
                </a:lnTo>
                <a:lnTo>
                  <a:pt x="1619250" y="1366157"/>
                </a:lnTo>
                <a:lnTo>
                  <a:pt x="1733550" y="1366157"/>
                </a:lnTo>
                <a:lnTo>
                  <a:pt x="1733550" y="1387928"/>
                </a:lnTo>
                <a:lnTo>
                  <a:pt x="1763486" y="1387928"/>
                </a:lnTo>
                <a:lnTo>
                  <a:pt x="1763486" y="1401536"/>
                </a:lnTo>
                <a:lnTo>
                  <a:pt x="1801586" y="1401536"/>
                </a:lnTo>
                <a:lnTo>
                  <a:pt x="1801586" y="1401536"/>
                </a:lnTo>
                <a:lnTo>
                  <a:pt x="1801586" y="1415143"/>
                </a:lnTo>
                <a:lnTo>
                  <a:pt x="1913164" y="1415143"/>
                </a:lnTo>
                <a:lnTo>
                  <a:pt x="1913164" y="1431471"/>
                </a:lnTo>
                <a:lnTo>
                  <a:pt x="1934936" y="1431471"/>
                </a:lnTo>
                <a:lnTo>
                  <a:pt x="1934936" y="1458686"/>
                </a:lnTo>
                <a:lnTo>
                  <a:pt x="1994807" y="1458686"/>
                </a:lnTo>
                <a:lnTo>
                  <a:pt x="1994807" y="1485900"/>
                </a:lnTo>
                <a:lnTo>
                  <a:pt x="2035629" y="1485900"/>
                </a:lnTo>
                <a:lnTo>
                  <a:pt x="2035629" y="1502228"/>
                </a:lnTo>
                <a:lnTo>
                  <a:pt x="2084614" y="1502228"/>
                </a:lnTo>
                <a:lnTo>
                  <a:pt x="2084614" y="1515836"/>
                </a:lnTo>
                <a:lnTo>
                  <a:pt x="2179864" y="1515836"/>
                </a:lnTo>
                <a:lnTo>
                  <a:pt x="2179864" y="1548493"/>
                </a:lnTo>
                <a:lnTo>
                  <a:pt x="2201636" y="1548493"/>
                </a:lnTo>
                <a:lnTo>
                  <a:pt x="2201636" y="1564821"/>
                </a:lnTo>
                <a:lnTo>
                  <a:pt x="2272393" y="1564821"/>
                </a:lnTo>
                <a:lnTo>
                  <a:pt x="2272393" y="1592036"/>
                </a:lnTo>
                <a:lnTo>
                  <a:pt x="2299607" y="1592036"/>
                </a:lnTo>
                <a:lnTo>
                  <a:pt x="2307771" y="1600200"/>
                </a:lnTo>
                <a:lnTo>
                  <a:pt x="2416629" y="1600200"/>
                </a:lnTo>
                <a:lnTo>
                  <a:pt x="2416629" y="1619250"/>
                </a:lnTo>
                <a:lnTo>
                  <a:pt x="2590800" y="1619250"/>
                </a:lnTo>
                <a:lnTo>
                  <a:pt x="2590800" y="1619250"/>
                </a:lnTo>
                <a:lnTo>
                  <a:pt x="2590800" y="1619250"/>
                </a:lnTo>
                <a:lnTo>
                  <a:pt x="2590800" y="1649186"/>
                </a:lnTo>
                <a:lnTo>
                  <a:pt x="2620736" y="1649186"/>
                </a:lnTo>
                <a:lnTo>
                  <a:pt x="2773136" y="1649186"/>
                </a:lnTo>
                <a:lnTo>
                  <a:pt x="2773136" y="1665514"/>
                </a:lnTo>
                <a:lnTo>
                  <a:pt x="2852057" y="1665514"/>
                </a:lnTo>
                <a:lnTo>
                  <a:pt x="2852057" y="1684564"/>
                </a:lnTo>
                <a:lnTo>
                  <a:pt x="3034393" y="1684564"/>
                </a:lnTo>
                <a:lnTo>
                  <a:pt x="3034393" y="1700893"/>
                </a:lnTo>
                <a:lnTo>
                  <a:pt x="3069771" y="1700893"/>
                </a:lnTo>
                <a:lnTo>
                  <a:pt x="3069771" y="1717221"/>
                </a:lnTo>
                <a:lnTo>
                  <a:pt x="3404507" y="1717221"/>
                </a:lnTo>
                <a:lnTo>
                  <a:pt x="3404507" y="1744436"/>
                </a:lnTo>
                <a:lnTo>
                  <a:pt x="3627664" y="1744436"/>
                </a:lnTo>
                <a:lnTo>
                  <a:pt x="3627664" y="1809750"/>
                </a:lnTo>
                <a:lnTo>
                  <a:pt x="4098471" y="1809750"/>
                </a:lnTo>
              </a:path>
            </a:pathLst>
          </a:custGeom>
          <a:noFill/>
          <a:ln w="28575">
            <a:solidFill>
              <a:schemeClr val="accent3"/>
            </a:solidFill>
            <a:miter lim="800000"/>
            <a:headEnd/>
            <a:tailEnd/>
          </a:ln>
        </p:spPr>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1800" b="1" i="0" u="none" strike="noStrike" kern="120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endParaRPr>
          </a:p>
        </p:txBody>
      </p:sp>
      <p:grpSp>
        <p:nvGrpSpPr>
          <p:cNvPr id="73" name="Group 72">
            <a:extLst>
              <a:ext uri="{FF2B5EF4-FFF2-40B4-BE49-F238E27FC236}">
                <a16:creationId xmlns:a16="http://schemas.microsoft.com/office/drawing/2014/main" id="{287F1E7A-165C-4586-B73F-97066C69D339}"/>
              </a:ext>
            </a:extLst>
          </p:cNvPr>
          <p:cNvGrpSpPr/>
          <p:nvPr/>
        </p:nvGrpSpPr>
        <p:grpSpPr>
          <a:xfrm>
            <a:off x="1458685" y="3577542"/>
            <a:ext cx="3528409" cy="1340475"/>
            <a:chOff x="1458685" y="3457215"/>
            <a:chExt cx="3528409" cy="1340475"/>
          </a:xfrm>
        </p:grpSpPr>
        <p:cxnSp>
          <p:nvCxnSpPr>
            <p:cNvPr id="72" name="Straight Connector 71">
              <a:extLst>
                <a:ext uri="{FF2B5EF4-FFF2-40B4-BE49-F238E27FC236}">
                  <a16:creationId xmlns:a16="http://schemas.microsoft.com/office/drawing/2014/main" id="{E220DD60-B52B-48AE-82A4-C3404F8B4035}"/>
                </a:ext>
              </a:extLst>
            </p:cNvPr>
            <p:cNvCxnSpPr/>
            <p:nvPr/>
          </p:nvCxnSpPr>
          <p:spPr bwMode="auto">
            <a:xfrm>
              <a:off x="1458685" y="3457215"/>
              <a:ext cx="0" cy="93965"/>
            </a:xfrm>
            <a:prstGeom prst="line">
              <a:avLst/>
            </a:prstGeom>
            <a:noFill/>
            <a:ln w="19050" cap="flat" cmpd="sng" algn="ctr">
              <a:solidFill>
                <a:schemeClr val="accent1"/>
              </a:solidFill>
              <a:prstDash val="solid"/>
              <a:round/>
              <a:headEnd type="none" w="med" len="med"/>
              <a:tailEnd type="none" w="med" len="med"/>
            </a:ln>
            <a:effectLst/>
          </p:spPr>
        </p:cxnSp>
        <p:cxnSp>
          <p:nvCxnSpPr>
            <p:cNvPr id="74" name="Straight Connector 73">
              <a:extLst>
                <a:ext uri="{FF2B5EF4-FFF2-40B4-BE49-F238E27FC236}">
                  <a16:creationId xmlns:a16="http://schemas.microsoft.com/office/drawing/2014/main" id="{3046FDEF-0751-440D-A14E-FF1DA0F21EF9}"/>
                </a:ext>
              </a:extLst>
            </p:cNvPr>
            <p:cNvCxnSpPr/>
            <p:nvPr/>
          </p:nvCxnSpPr>
          <p:spPr bwMode="auto">
            <a:xfrm>
              <a:off x="2677885" y="4237787"/>
              <a:ext cx="0" cy="93965"/>
            </a:xfrm>
            <a:prstGeom prst="line">
              <a:avLst/>
            </a:prstGeom>
            <a:noFill/>
            <a:ln w="19050" cap="flat" cmpd="sng" algn="ctr">
              <a:solidFill>
                <a:schemeClr val="accent1"/>
              </a:solidFill>
              <a:prstDash val="solid"/>
              <a:round/>
              <a:headEnd type="none" w="med" len="med"/>
              <a:tailEnd type="none" w="med" len="med"/>
            </a:ln>
            <a:effectLst/>
          </p:spPr>
        </p:cxnSp>
        <p:cxnSp>
          <p:nvCxnSpPr>
            <p:cNvPr id="75" name="Straight Connector 74">
              <a:extLst>
                <a:ext uri="{FF2B5EF4-FFF2-40B4-BE49-F238E27FC236}">
                  <a16:creationId xmlns:a16="http://schemas.microsoft.com/office/drawing/2014/main" id="{E79BC21F-9535-406B-B7DE-4098A5F7BBCA}"/>
                </a:ext>
              </a:extLst>
            </p:cNvPr>
            <p:cNvCxnSpPr/>
            <p:nvPr/>
          </p:nvCxnSpPr>
          <p:spPr bwMode="auto">
            <a:xfrm>
              <a:off x="3837213" y="4596074"/>
              <a:ext cx="0" cy="93965"/>
            </a:xfrm>
            <a:prstGeom prst="line">
              <a:avLst/>
            </a:prstGeom>
            <a:noFill/>
            <a:ln w="19050" cap="flat" cmpd="sng" algn="ctr">
              <a:solidFill>
                <a:schemeClr val="accent1"/>
              </a:solidFill>
              <a:prstDash val="solid"/>
              <a:round/>
              <a:headEnd type="none" w="med" len="med"/>
              <a:tailEnd type="none" w="med" len="med"/>
            </a:ln>
            <a:effectLst/>
          </p:spPr>
        </p:cxnSp>
        <p:cxnSp>
          <p:nvCxnSpPr>
            <p:cNvPr id="76" name="Straight Connector 75">
              <a:extLst>
                <a:ext uri="{FF2B5EF4-FFF2-40B4-BE49-F238E27FC236}">
                  <a16:creationId xmlns:a16="http://schemas.microsoft.com/office/drawing/2014/main" id="{A7A1FF94-0D0C-4F07-B4BA-14B038EC05DE}"/>
                </a:ext>
              </a:extLst>
            </p:cNvPr>
            <p:cNvCxnSpPr/>
            <p:nvPr/>
          </p:nvCxnSpPr>
          <p:spPr bwMode="auto">
            <a:xfrm>
              <a:off x="3984171" y="4602768"/>
              <a:ext cx="0" cy="93965"/>
            </a:xfrm>
            <a:prstGeom prst="line">
              <a:avLst/>
            </a:prstGeom>
            <a:noFill/>
            <a:ln w="28575" cap="flat" cmpd="sng" algn="ctr">
              <a:solidFill>
                <a:schemeClr val="accent1"/>
              </a:solidFill>
              <a:prstDash val="solid"/>
              <a:round/>
              <a:headEnd type="none" w="med" len="med"/>
              <a:tailEnd type="none" w="med" len="med"/>
            </a:ln>
            <a:effectLst/>
          </p:spPr>
        </p:cxnSp>
        <p:cxnSp>
          <p:nvCxnSpPr>
            <p:cNvPr id="77" name="Straight Connector 76">
              <a:extLst>
                <a:ext uri="{FF2B5EF4-FFF2-40B4-BE49-F238E27FC236}">
                  <a16:creationId xmlns:a16="http://schemas.microsoft.com/office/drawing/2014/main" id="{35B34179-F337-4EB3-8E8E-275B43388682}"/>
                </a:ext>
              </a:extLst>
            </p:cNvPr>
            <p:cNvCxnSpPr/>
            <p:nvPr/>
          </p:nvCxnSpPr>
          <p:spPr bwMode="auto">
            <a:xfrm>
              <a:off x="4034589" y="4602768"/>
              <a:ext cx="0" cy="93965"/>
            </a:xfrm>
            <a:prstGeom prst="line">
              <a:avLst/>
            </a:prstGeom>
            <a:noFill/>
            <a:ln w="19050" cap="flat" cmpd="sng" algn="ctr">
              <a:solidFill>
                <a:schemeClr val="accent1"/>
              </a:solidFill>
              <a:prstDash val="solid"/>
              <a:round/>
              <a:headEnd type="none" w="med" len="med"/>
              <a:tailEnd type="none" w="med" len="med"/>
            </a:ln>
            <a:effectLst/>
          </p:spPr>
        </p:cxnSp>
        <p:cxnSp>
          <p:nvCxnSpPr>
            <p:cNvPr id="78" name="Straight Connector 77">
              <a:extLst>
                <a:ext uri="{FF2B5EF4-FFF2-40B4-BE49-F238E27FC236}">
                  <a16:creationId xmlns:a16="http://schemas.microsoft.com/office/drawing/2014/main" id="{C4A7151E-5DD5-4B92-9CCA-1DECFDC6CD27}"/>
                </a:ext>
              </a:extLst>
            </p:cNvPr>
            <p:cNvCxnSpPr/>
            <p:nvPr/>
          </p:nvCxnSpPr>
          <p:spPr bwMode="auto">
            <a:xfrm>
              <a:off x="4067247" y="4601516"/>
              <a:ext cx="0" cy="93965"/>
            </a:xfrm>
            <a:prstGeom prst="line">
              <a:avLst/>
            </a:prstGeom>
            <a:noFill/>
            <a:ln w="19050" cap="flat" cmpd="sng" algn="ctr">
              <a:solidFill>
                <a:schemeClr val="accent1"/>
              </a:solidFill>
              <a:prstDash val="solid"/>
              <a:round/>
              <a:headEnd type="none" w="med" len="med"/>
              <a:tailEnd type="none" w="med" len="med"/>
            </a:ln>
            <a:effectLst/>
          </p:spPr>
        </p:cxnSp>
        <p:cxnSp>
          <p:nvCxnSpPr>
            <p:cNvPr id="79" name="Straight Connector 78">
              <a:extLst>
                <a:ext uri="{FF2B5EF4-FFF2-40B4-BE49-F238E27FC236}">
                  <a16:creationId xmlns:a16="http://schemas.microsoft.com/office/drawing/2014/main" id="{AA93FCBB-4E1D-4EC1-8E60-ACA17F3335A3}"/>
                </a:ext>
              </a:extLst>
            </p:cNvPr>
            <p:cNvCxnSpPr/>
            <p:nvPr/>
          </p:nvCxnSpPr>
          <p:spPr bwMode="auto">
            <a:xfrm>
              <a:off x="4099264" y="4608509"/>
              <a:ext cx="0" cy="93965"/>
            </a:xfrm>
            <a:prstGeom prst="line">
              <a:avLst/>
            </a:prstGeom>
            <a:noFill/>
            <a:ln w="19050" cap="flat" cmpd="sng" algn="ctr">
              <a:solidFill>
                <a:schemeClr val="accent1"/>
              </a:solidFill>
              <a:prstDash val="solid"/>
              <a:round/>
              <a:headEnd type="none" w="med" len="med"/>
              <a:tailEnd type="none" w="med" len="med"/>
            </a:ln>
            <a:effectLst/>
          </p:spPr>
        </p:cxnSp>
        <p:cxnSp>
          <p:nvCxnSpPr>
            <p:cNvPr id="80" name="Straight Connector 79">
              <a:extLst>
                <a:ext uri="{FF2B5EF4-FFF2-40B4-BE49-F238E27FC236}">
                  <a16:creationId xmlns:a16="http://schemas.microsoft.com/office/drawing/2014/main" id="{9A9AFAA3-5DE5-4263-9900-69F49074E526}"/>
                </a:ext>
              </a:extLst>
            </p:cNvPr>
            <p:cNvCxnSpPr/>
            <p:nvPr/>
          </p:nvCxnSpPr>
          <p:spPr bwMode="auto">
            <a:xfrm>
              <a:off x="4108859" y="4608210"/>
              <a:ext cx="0" cy="93965"/>
            </a:xfrm>
            <a:prstGeom prst="line">
              <a:avLst/>
            </a:prstGeom>
            <a:noFill/>
            <a:ln w="19050" cap="flat" cmpd="sng" algn="ctr">
              <a:solidFill>
                <a:schemeClr val="accent1"/>
              </a:solidFill>
              <a:prstDash val="solid"/>
              <a:round/>
              <a:headEnd type="none" w="med" len="med"/>
              <a:tailEnd type="none" w="med" len="med"/>
            </a:ln>
            <a:effectLst/>
          </p:spPr>
        </p:cxnSp>
        <p:cxnSp>
          <p:nvCxnSpPr>
            <p:cNvPr id="81" name="Straight Connector 80">
              <a:extLst>
                <a:ext uri="{FF2B5EF4-FFF2-40B4-BE49-F238E27FC236}">
                  <a16:creationId xmlns:a16="http://schemas.microsoft.com/office/drawing/2014/main" id="{B969452D-3D32-4DE5-9255-F1F19E8CA0A8}"/>
                </a:ext>
              </a:extLst>
            </p:cNvPr>
            <p:cNvCxnSpPr/>
            <p:nvPr/>
          </p:nvCxnSpPr>
          <p:spPr bwMode="auto">
            <a:xfrm>
              <a:off x="4140725" y="4609760"/>
              <a:ext cx="0" cy="93965"/>
            </a:xfrm>
            <a:prstGeom prst="line">
              <a:avLst/>
            </a:prstGeom>
            <a:noFill/>
            <a:ln w="19050" cap="flat" cmpd="sng" algn="ctr">
              <a:solidFill>
                <a:schemeClr val="accent1"/>
              </a:solidFill>
              <a:prstDash val="solid"/>
              <a:round/>
              <a:headEnd type="none" w="med" len="med"/>
              <a:tailEnd type="none" w="med" len="med"/>
            </a:ln>
            <a:effectLst/>
          </p:spPr>
        </p:cxnSp>
        <p:cxnSp>
          <p:nvCxnSpPr>
            <p:cNvPr id="82" name="Straight Connector 81">
              <a:extLst>
                <a:ext uri="{FF2B5EF4-FFF2-40B4-BE49-F238E27FC236}">
                  <a16:creationId xmlns:a16="http://schemas.microsoft.com/office/drawing/2014/main" id="{378DDCFE-9421-4411-9205-12AEFA553114}"/>
                </a:ext>
              </a:extLst>
            </p:cNvPr>
            <p:cNvCxnSpPr/>
            <p:nvPr/>
          </p:nvCxnSpPr>
          <p:spPr bwMode="auto">
            <a:xfrm>
              <a:off x="4187586" y="4628279"/>
              <a:ext cx="0" cy="93965"/>
            </a:xfrm>
            <a:prstGeom prst="line">
              <a:avLst/>
            </a:prstGeom>
            <a:noFill/>
            <a:ln w="19050" cap="flat" cmpd="sng" algn="ctr">
              <a:solidFill>
                <a:schemeClr val="accent1"/>
              </a:solidFill>
              <a:prstDash val="solid"/>
              <a:round/>
              <a:headEnd type="none" w="med" len="med"/>
              <a:tailEnd type="none" w="med" len="med"/>
            </a:ln>
            <a:effectLst/>
          </p:spPr>
        </p:cxnSp>
        <p:cxnSp>
          <p:nvCxnSpPr>
            <p:cNvPr id="83" name="Straight Connector 82">
              <a:extLst>
                <a:ext uri="{FF2B5EF4-FFF2-40B4-BE49-F238E27FC236}">
                  <a16:creationId xmlns:a16="http://schemas.microsoft.com/office/drawing/2014/main" id="{575CC74F-B0A4-4E72-AC0F-1FAEC14E4E54}"/>
                </a:ext>
              </a:extLst>
            </p:cNvPr>
            <p:cNvCxnSpPr/>
            <p:nvPr/>
          </p:nvCxnSpPr>
          <p:spPr bwMode="auto">
            <a:xfrm>
              <a:off x="4220936" y="4631001"/>
              <a:ext cx="0" cy="93965"/>
            </a:xfrm>
            <a:prstGeom prst="line">
              <a:avLst/>
            </a:prstGeom>
            <a:noFill/>
            <a:ln w="28575" cap="flat" cmpd="sng" algn="ctr">
              <a:solidFill>
                <a:schemeClr val="accent1"/>
              </a:solidFill>
              <a:prstDash val="solid"/>
              <a:round/>
              <a:headEnd type="none" w="med" len="med"/>
              <a:tailEnd type="none" w="med" len="med"/>
            </a:ln>
            <a:effectLst/>
          </p:spPr>
        </p:cxnSp>
        <p:cxnSp>
          <p:nvCxnSpPr>
            <p:cNvPr id="84" name="Straight Connector 83">
              <a:extLst>
                <a:ext uri="{FF2B5EF4-FFF2-40B4-BE49-F238E27FC236}">
                  <a16:creationId xmlns:a16="http://schemas.microsoft.com/office/drawing/2014/main" id="{28B95122-480E-4250-97D9-3319211A25EF}"/>
                </a:ext>
              </a:extLst>
            </p:cNvPr>
            <p:cNvCxnSpPr/>
            <p:nvPr/>
          </p:nvCxnSpPr>
          <p:spPr bwMode="auto">
            <a:xfrm>
              <a:off x="4249582" y="4632549"/>
              <a:ext cx="0" cy="93965"/>
            </a:xfrm>
            <a:prstGeom prst="line">
              <a:avLst/>
            </a:prstGeom>
            <a:noFill/>
            <a:ln w="19050" cap="flat" cmpd="sng" algn="ctr">
              <a:solidFill>
                <a:schemeClr val="accent1"/>
              </a:solidFill>
              <a:prstDash val="solid"/>
              <a:round/>
              <a:headEnd type="none" w="med" len="med"/>
              <a:tailEnd type="none" w="med" len="med"/>
            </a:ln>
            <a:effectLst/>
          </p:spPr>
        </p:cxnSp>
        <p:cxnSp>
          <p:nvCxnSpPr>
            <p:cNvPr id="85" name="Straight Connector 84">
              <a:extLst>
                <a:ext uri="{FF2B5EF4-FFF2-40B4-BE49-F238E27FC236}">
                  <a16:creationId xmlns:a16="http://schemas.microsoft.com/office/drawing/2014/main" id="{8E64D244-DAA7-4F0C-8E29-2598BAB07738}"/>
                </a:ext>
              </a:extLst>
            </p:cNvPr>
            <p:cNvCxnSpPr/>
            <p:nvPr/>
          </p:nvCxnSpPr>
          <p:spPr bwMode="auto">
            <a:xfrm>
              <a:off x="4275518" y="4631909"/>
              <a:ext cx="0" cy="93965"/>
            </a:xfrm>
            <a:prstGeom prst="line">
              <a:avLst/>
            </a:prstGeom>
            <a:noFill/>
            <a:ln w="19050" cap="flat" cmpd="sng" algn="ctr">
              <a:solidFill>
                <a:schemeClr val="accent1"/>
              </a:solidFill>
              <a:prstDash val="solid"/>
              <a:round/>
              <a:headEnd type="none" w="med" len="med"/>
              <a:tailEnd type="none" w="med" len="med"/>
            </a:ln>
            <a:effectLst/>
          </p:spPr>
        </p:cxnSp>
        <p:cxnSp>
          <p:nvCxnSpPr>
            <p:cNvPr id="86" name="Straight Connector 85">
              <a:extLst>
                <a:ext uri="{FF2B5EF4-FFF2-40B4-BE49-F238E27FC236}">
                  <a16:creationId xmlns:a16="http://schemas.microsoft.com/office/drawing/2014/main" id="{4172C628-1B5E-4CE4-9D96-636C4955887F}"/>
                </a:ext>
              </a:extLst>
            </p:cNvPr>
            <p:cNvCxnSpPr/>
            <p:nvPr/>
          </p:nvCxnSpPr>
          <p:spPr bwMode="auto">
            <a:xfrm>
              <a:off x="4298569" y="4631378"/>
              <a:ext cx="0" cy="93965"/>
            </a:xfrm>
            <a:prstGeom prst="line">
              <a:avLst/>
            </a:prstGeom>
            <a:noFill/>
            <a:ln w="19050" cap="flat" cmpd="sng" algn="ctr">
              <a:solidFill>
                <a:schemeClr val="accent1"/>
              </a:solidFill>
              <a:prstDash val="solid"/>
              <a:round/>
              <a:headEnd type="none" w="med" len="med"/>
              <a:tailEnd type="none" w="med" len="med"/>
            </a:ln>
            <a:effectLst/>
          </p:spPr>
        </p:cxnSp>
        <p:cxnSp>
          <p:nvCxnSpPr>
            <p:cNvPr id="87" name="Straight Connector 86">
              <a:extLst>
                <a:ext uri="{FF2B5EF4-FFF2-40B4-BE49-F238E27FC236}">
                  <a16:creationId xmlns:a16="http://schemas.microsoft.com/office/drawing/2014/main" id="{8D38C8A4-AC72-4772-AEA5-D5CFA556F9B0}"/>
                </a:ext>
              </a:extLst>
            </p:cNvPr>
            <p:cNvCxnSpPr/>
            <p:nvPr/>
          </p:nvCxnSpPr>
          <p:spPr bwMode="auto">
            <a:xfrm>
              <a:off x="4340865" y="4639243"/>
              <a:ext cx="0" cy="93965"/>
            </a:xfrm>
            <a:prstGeom prst="line">
              <a:avLst/>
            </a:prstGeom>
            <a:noFill/>
            <a:ln w="19050" cap="flat" cmpd="sng" algn="ctr">
              <a:solidFill>
                <a:schemeClr val="accent1"/>
              </a:solidFill>
              <a:prstDash val="solid"/>
              <a:round/>
              <a:headEnd type="none" w="med" len="med"/>
              <a:tailEnd type="none" w="med" len="med"/>
            </a:ln>
            <a:effectLst/>
          </p:spPr>
        </p:cxnSp>
        <p:cxnSp>
          <p:nvCxnSpPr>
            <p:cNvPr id="88" name="Straight Connector 87">
              <a:extLst>
                <a:ext uri="{FF2B5EF4-FFF2-40B4-BE49-F238E27FC236}">
                  <a16:creationId xmlns:a16="http://schemas.microsoft.com/office/drawing/2014/main" id="{7300D92F-8E78-4C72-80BD-3763B2FC4BC5}"/>
                </a:ext>
              </a:extLst>
            </p:cNvPr>
            <p:cNvCxnSpPr/>
            <p:nvPr/>
          </p:nvCxnSpPr>
          <p:spPr bwMode="auto">
            <a:xfrm>
              <a:off x="4480904" y="4664754"/>
              <a:ext cx="0" cy="93965"/>
            </a:xfrm>
            <a:prstGeom prst="line">
              <a:avLst/>
            </a:prstGeom>
            <a:noFill/>
            <a:ln w="19050" cap="flat" cmpd="sng" algn="ctr">
              <a:solidFill>
                <a:schemeClr val="accent1"/>
              </a:solidFill>
              <a:prstDash val="solid"/>
              <a:round/>
              <a:headEnd type="none" w="med" len="med"/>
              <a:tailEnd type="none" w="med" len="med"/>
            </a:ln>
            <a:effectLst/>
          </p:spPr>
        </p:cxnSp>
        <p:cxnSp>
          <p:nvCxnSpPr>
            <p:cNvPr id="89" name="Straight Connector 88">
              <a:extLst>
                <a:ext uri="{FF2B5EF4-FFF2-40B4-BE49-F238E27FC236}">
                  <a16:creationId xmlns:a16="http://schemas.microsoft.com/office/drawing/2014/main" id="{11D616D0-3EFA-468A-BB6B-BF0494C3CE2C}"/>
                </a:ext>
              </a:extLst>
            </p:cNvPr>
            <p:cNvCxnSpPr/>
            <p:nvPr/>
          </p:nvCxnSpPr>
          <p:spPr bwMode="auto">
            <a:xfrm>
              <a:off x="4373336" y="4639090"/>
              <a:ext cx="0" cy="93965"/>
            </a:xfrm>
            <a:prstGeom prst="line">
              <a:avLst/>
            </a:prstGeom>
            <a:noFill/>
            <a:ln w="28575" cap="flat" cmpd="sng" algn="ctr">
              <a:solidFill>
                <a:schemeClr val="accent1"/>
              </a:solidFill>
              <a:prstDash val="solid"/>
              <a:round/>
              <a:headEnd type="none" w="med" len="med"/>
              <a:tailEnd type="none" w="med" len="med"/>
            </a:ln>
            <a:effectLst/>
          </p:spPr>
        </p:cxnSp>
        <p:cxnSp>
          <p:nvCxnSpPr>
            <p:cNvPr id="90" name="Straight Connector 89">
              <a:extLst>
                <a:ext uri="{FF2B5EF4-FFF2-40B4-BE49-F238E27FC236}">
                  <a16:creationId xmlns:a16="http://schemas.microsoft.com/office/drawing/2014/main" id="{4E9ADAE3-4BA5-470C-B02B-344EAD68B4CC}"/>
                </a:ext>
              </a:extLst>
            </p:cNvPr>
            <p:cNvCxnSpPr/>
            <p:nvPr/>
          </p:nvCxnSpPr>
          <p:spPr bwMode="auto">
            <a:xfrm>
              <a:off x="4510839" y="4665320"/>
              <a:ext cx="0" cy="93965"/>
            </a:xfrm>
            <a:prstGeom prst="line">
              <a:avLst/>
            </a:prstGeom>
            <a:noFill/>
            <a:ln w="19050" cap="flat" cmpd="sng" algn="ctr">
              <a:solidFill>
                <a:schemeClr val="accent1"/>
              </a:solidFill>
              <a:prstDash val="solid"/>
              <a:round/>
              <a:headEnd type="none" w="med" len="med"/>
              <a:tailEnd type="none" w="med" len="med"/>
            </a:ln>
            <a:effectLst/>
          </p:spPr>
        </p:cxnSp>
        <p:cxnSp>
          <p:nvCxnSpPr>
            <p:cNvPr id="91" name="Straight Connector 90">
              <a:extLst>
                <a:ext uri="{FF2B5EF4-FFF2-40B4-BE49-F238E27FC236}">
                  <a16:creationId xmlns:a16="http://schemas.microsoft.com/office/drawing/2014/main" id="{51F95C89-0E76-40B5-8DC4-0B8C73EE62AD}"/>
                </a:ext>
              </a:extLst>
            </p:cNvPr>
            <p:cNvCxnSpPr/>
            <p:nvPr/>
          </p:nvCxnSpPr>
          <p:spPr bwMode="auto">
            <a:xfrm>
              <a:off x="4538345" y="4675261"/>
              <a:ext cx="0" cy="93965"/>
            </a:xfrm>
            <a:prstGeom prst="line">
              <a:avLst/>
            </a:prstGeom>
            <a:noFill/>
            <a:ln w="19050" cap="flat" cmpd="sng" algn="ctr">
              <a:solidFill>
                <a:schemeClr val="accent1"/>
              </a:solidFill>
              <a:prstDash val="solid"/>
              <a:round/>
              <a:headEnd type="none" w="med" len="med"/>
              <a:tailEnd type="none" w="med" len="med"/>
            </a:ln>
            <a:effectLst/>
          </p:spPr>
        </p:cxnSp>
        <p:cxnSp>
          <p:nvCxnSpPr>
            <p:cNvPr id="92" name="Straight Connector 91">
              <a:extLst>
                <a:ext uri="{FF2B5EF4-FFF2-40B4-BE49-F238E27FC236}">
                  <a16:creationId xmlns:a16="http://schemas.microsoft.com/office/drawing/2014/main" id="{DF88385D-7708-49E5-9BA8-D36B46925B4B}"/>
                </a:ext>
              </a:extLst>
            </p:cNvPr>
            <p:cNvCxnSpPr/>
            <p:nvPr/>
          </p:nvCxnSpPr>
          <p:spPr bwMode="auto">
            <a:xfrm>
              <a:off x="4547942" y="4686072"/>
              <a:ext cx="0" cy="93965"/>
            </a:xfrm>
            <a:prstGeom prst="line">
              <a:avLst/>
            </a:prstGeom>
            <a:noFill/>
            <a:ln w="19050" cap="flat" cmpd="sng" algn="ctr">
              <a:solidFill>
                <a:schemeClr val="accent1"/>
              </a:solidFill>
              <a:prstDash val="solid"/>
              <a:round/>
              <a:headEnd type="none" w="med" len="med"/>
              <a:tailEnd type="none" w="med" len="med"/>
            </a:ln>
            <a:effectLst/>
          </p:spPr>
        </p:cxnSp>
        <p:cxnSp>
          <p:nvCxnSpPr>
            <p:cNvPr id="93" name="Straight Connector 92">
              <a:extLst>
                <a:ext uri="{FF2B5EF4-FFF2-40B4-BE49-F238E27FC236}">
                  <a16:creationId xmlns:a16="http://schemas.microsoft.com/office/drawing/2014/main" id="{B0C59760-9DF6-43AE-8867-0B77AEF1700B}"/>
                </a:ext>
              </a:extLst>
            </p:cNvPr>
            <p:cNvCxnSpPr/>
            <p:nvPr/>
          </p:nvCxnSpPr>
          <p:spPr bwMode="auto">
            <a:xfrm>
              <a:off x="4657799" y="4686072"/>
              <a:ext cx="0" cy="93965"/>
            </a:xfrm>
            <a:prstGeom prst="line">
              <a:avLst/>
            </a:prstGeom>
            <a:noFill/>
            <a:ln w="19050" cap="flat" cmpd="sng" algn="ctr">
              <a:solidFill>
                <a:schemeClr val="accent1"/>
              </a:solidFill>
              <a:prstDash val="solid"/>
              <a:round/>
              <a:headEnd type="none" w="med" len="med"/>
              <a:tailEnd type="none" w="med" len="med"/>
            </a:ln>
            <a:effectLst/>
          </p:spPr>
        </p:cxnSp>
        <p:cxnSp>
          <p:nvCxnSpPr>
            <p:cNvPr id="94" name="Straight Connector 93">
              <a:extLst>
                <a:ext uri="{FF2B5EF4-FFF2-40B4-BE49-F238E27FC236}">
                  <a16:creationId xmlns:a16="http://schemas.microsoft.com/office/drawing/2014/main" id="{7615EFFA-A135-405F-BFEC-69FE95599B71}"/>
                </a:ext>
              </a:extLst>
            </p:cNvPr>
            <p:cNvCxnSpPr/>
            <p:nvPr/>
          </p:nvCxnSpPr>
          <p:spPr bwMode="auto">
            <a:xfrm>
              <a:off x="4588330" y="4683123"/>
              <a:ext cx="0" cy="93965"/>
            </a:xfrm>
            <a:prstGeom prst="line">
              <a:avLst/>
            </a:prstGeom>
            <a:noFill/>
            <a:ln w="28575" cap="flat" cmpd="sng" algn="ctr">
              <a:solidFill>
                <a:schemeClr val="accent1"/>
              </a:solidFill>
              <a:prstDash val="solid"/>
              <a:round/>
              <a:headEnd type="none" w="med" len="med"/>
              <a:tailEnd type="none" w="med" len="med"/>
            </a:ln>
            <a:effectLst/>
          </p:spPr>
        </p:cxnSp>
        <p:cxnSp>
          <p:nvCxnSpPr>
            <p:cNvPr id="95" name="Straight Connector 94">
              <a:extLst>
                <a:ext uri="{FF2B5EF4-FFF2-40B4-BE49-F238E27FC236}">
                  <a16:creationId xmlns:a16="http://schemas.microsoft.com/office/drawing/2014/main" id="{39011FBC-15E8-4F2C-A57F-8B7F2F1EE94A}"/>
                </a:ext>
              </a:extLst>
            </p:cNvPr>
            <p:cNvCxnSpPr/>
            <p:nvPr/>
          </p:nvCxnSpPr>
          <p:spPr bwMode="auto">
            <a:xfrm>
              <a:off x="4701342" y="4701341"/>
              <a:ext cx="0" cy="93965"/>
            </a:xfrm>
            <a:prstGeom prst="line">
              <a:avLst/>
            </a:prstGeom>
            <a:noFill/>
            <a:ln w="19050" cap="flat" cmpd="sng" algn="ctr">
              <a:solidFill>
                <a:schemeClr val="accent1"/>
              </a:solidFill>
              <a:prstDash val="solid"/>
              <a:round/>
              <a:headEnd type="none" w="med" len="med"/>
              <a:tailEnd type="none" w="med" len="med"/>
            </a:ln>
            <a:effectLst/>
          </p:spPr>
        </p:cxnSp>
        <p:cxnSp>
          <p:nvCxnSpPr>
            <p:cNvPr id="96" name="Straight Connector 95">
              <a:extLst>
                <a:ext uri="{FF2B5EF4-FFF2-40B4-BE49-F238E27FC236}">
                  <a16:creationId xmlns:a16="http://schemas.microsoft.com/office/drawing/2014/main" id="{C3369A34-613F-478E-A335-25C60E1610D4}"/>
                </a:ext>
              </a:extLst>
            </p:cNvPr>
            <p:cNvCxnSpPr/>
            <p:nvPr/>
          </p:nvCxnSpPr>
          <p:spPr bwMode="auto">
            <a:xfrm>
              <a:off x="4733999" y="4703725"/>
              <a:ext cx="0" cy="93965"/>
            </a:xfrm>
            <a:prstGeom prst="line">
              <a:avLst/>
            </a:prstGeom>
            <a:noFill/>
            <a:ln w="19050" cap="flat" cmpd="sng" algn="ctr">
              <a:solidFill>
                <a:schemeClr val="accent1"/>
              </a:solidFill>
              <a:prstDash val="solid"/>
              <a:round/>
              <a:headEnd type="none" w="med" len="med"/>
              <a:tailEnd type="none" w="med" len="med"/>
            </a:ln>
            <a:effectLst/>
          </p:spPr>
        </p:cxnSp>
        <p:cxnSp>
          <p:nvCxnSpPr>
            <p:cNvPr id="97" name="Straight Connector 96">
              <a:extLst>
                <a:ext uri="{FF2B5EF4-FFF2-40B4-BE49-F238E27FC236}">
                  <a16:creationId xmlns:a16="http://schemas.microsoft.com/office/drawing/2014/main" id="{B3352CFF-9224-4BE5-82AD-E90963975D19}"/>
                </a:ext>
              </a:extLst>
            </p:cNvPr>
            <p:cNvCxnSpPr/>
            <p:nvPr/>
          </p:nvCxnSpPr>
          <p:spPr bwMode="auto">
            <a:xfrm>
              <a:off x="4802035" y="4703725"/>
              <a:ext cx="0" cy="93965"/>
            </a:xfrm>
            <a:prstGeom prst="line">
              <a:avLst/>
            </a:prstGeom>
            <a:noFill/>
            <a:ln w="19050" cap="flat" cmpd="sng" algn="ctr">
              <a:solidFill>
                <a:schemeClr val="accent1"/>
              </a:solidFill>
              <a:prstDash val="solid"/>
              <a:round/>
              <a:headEnd type="none" w="med" len="med"/>
              <a:tailEnd type="none" w="med" len="med"/>
            </a:ln>
            <a:effectLst/>
          </p:spPr>
        </p:cxnSp>
        <p:cxnSp>
          <p:nvCxnSpPr>
            <p:cNvPr id="98" name="Straight Connector 97">
              <a:extLst>
                <a:ext uri="{FF2B5EF4-FFF2-40B4-BE49-F238E27FC236}">
                  <a16:creationId xmlns:a16="http://schemas.microsoft.com/office/drawing/2014/main" id="{6D2D7B85-75CA-4080-9F81-539F04D2D8B9}"/>
                </a:ext>
              </a:extLst>
            </p:cNvPr>
            <p:cNvCxnSpPr/>
            <p:nvPr/>
          </p:nvCxnSpPr>
          <p:spPr bwMode="auto">
            <a:xfrm>
              <a:off x="4861906" y="4703725"/>
              <a:ext cx="0" cy="93965"/>
            </a:xfrm>
            <a:prstGeom prst="line">
              <a:avLst/>
            </a:prstGeom>
            <a:noFill/>
            <a:ln w="19050" cap="flat" cmpd="sng" algn="ctr">
              <a:solidFill>
                <a:schemeClr val="accent1"/>
              </a:solidFill>
              <a:prstDash val="solid"/>
              <a:round/>
              <a:headEnd type="none" w="med" len="med"/>
              <a:tailEnd type="none" w="med" len="med"/>
            </a:ln>
            <a:effectLst/>
          </p:spPr>
        </p:cxnSp>
        <p:cxnSp>
          <p:nvCxnSpPr>
            <p:cNvPr id="99" name="Straight Connector 98">
              <a:extLst>
                <a:ext uri="{FF2B5EF4-FFF2-40B4-BE49-F238E27FC236}">
                  <a16:creationId xmlns:a16="http://schemas.microsoft.com/office/drawing/2014/main" id="{5AE1F257-8EF5-4746-B1B1-5BF6BF2AB5C1}"/>
                </a:ext>
              </a:extLst>
            </p:cNvPr>
            <p:cNvCxnSpPr/>
            <p:nvPr/>
          </p:nvCxnSpPr>
          <p:spPr bwMode="auto">
            <a:xfrm>
              <a:off x="4902709" y="4703725"/>
              <a:ext cx="0" cy="93965"/>
            </a:xfrm>
            <a:prstGeom prst="line">
              <a:avLst/>
            </a:prstGeom>
            <a:noFill/>
            <a:ln w="19050" cap="flat" cmpd="sng" algn="ctr">
              <a:solidFill>
                <a:schemeClr val="accent1"/>
              </a:solidFill>
              <a:prstDash val="solid"/>
              <a:round/>
              <a:headEnd type="none" w="med" len="med"/>
              <a:tailEnd type="none" w="med" len="med"/>
            </a:ln>
            <a:effectLst/>
          </p:spPr>
        </p:cxnSp>
        <p:cxnSp>
          <p:nvCxnSpPr>
            <p:cNvPr id="100" name="Straight Connector 99">
              <a:extLst>
                <a:ext uri="{FF2B5EF4-FFF2-40B4-BE49-F238E27FC236}">
                  <a16:creationId xmlns:a16="http://schemas.microsoft.com/office/drawing/2014/main" id="{1576CD16-8EE9-465A-9178-4D33E3CA3A40}"/>
                </a:ext>
              </a:extLst>
            </p:cNvPr>
            <p:cNvCxnSpPr/>
            <p:nvPr/>
          </p:nvCxnSpPr>
          <p:spPr bwMode="auto">
            <a:xfrm>
              <a:off x="4973485" y="4703725"/>
              <a:ext cx="0" cy="93965"/>
            </a:xfrm>
            <a:prstGeom prst="line">
              <a:avLst/>
            </a:prstGeom>
            <a:noFill/>
            <a:ln w="19050" cap="flat" cmpd="sng" algn="ctr">
              <a:solidFill>
                <a:schemeClr val="accent1"/>
              </a:solidFill>
              <a:prstDash val="solid"/>
              <a:round/>
              <a:headEnd type="none" w="med" len="med"/>
              <a:tailEnd type="none" w="med" len="med"/>
            </a:ln>
            <a:effectLst/>
          </p:spPr>
        </p:cxnSp>
        <p:cxnSp>
          <p:nvCxnSpPr>
            <p:cNvPr id="101" name="Straight Connector 100">
              <a:extLst>
                <a:ext uri="{FF2B5EF4-FFF2-40B4-BE49-F238E27FC236}">
                  <a16:creationId xmlns:a16="http://schemas.microsoft.com/office/drawing/2014/main" id="{FC09FC74-E183-4B66-AD60-CC00C9BDDC8E}"/>
                </a:ext>
              </a:extLst>
            </p:cNvPr>
            <p:cNvCxnSpPr/>
            <p:nvPr/>
          </p:nvCxnSpPr>
          <p:spPr bwMode="auto">
            <a:xfrm>
              <a:off x="4987094" y="4702175"/>
              <a:ext cx="0" cy="93965"/>
            </a:xfrm>
            <a:prstGeom prst="line">
              <a:avLst/>
            </a:prstGeom>
            <a:noFill/>
            <a:ln w="19050" cap="flat" cmpd="sng" algn="ctr">
              <a:solidFill>
                <a:schemeClr val="accent1"/>
              </a:solidFill>
              <a:prstDash val="solid"/>
              <a:round/>
              <a:headEnd type="none" w="med" len="med"/>
              <a:tailEnd type="none" w="med" len="med"/>
            </a:ln>
            <a:effectLst/>
          </p:spPr>
        </p:cxnSp>
      </p:grpSp>
      <p:grpSp>
        <p:nvGrpSpPr>
          <p:cNvPr id="102" name="Group 101">
            <a:extLst>
              <a:ext uri="{FF2B5EF4-FFF2-40B4-BE49-F238E27FC236}">
                <a16:creationId xmlns:a16="http://schemas.microsoft.com/office/drawing/2014/main" id="{90913EDE-A796-4D40-85AF-A4196DDBB907}"/>
              </a:ext>
            </a:extLst>
          </p:cNvPr>
          <p:cNvGrpSpPr/>
          <p:nvPr/>
        </p:nvGrpSpPr>
        <p:grpSpPr>
          <a:xfrm>
            <a:off x="2444597" y="4388315"/>
            <a:ext cx="2556638" cy="661959"/>
            <a:chOff x="2444597" y="4267988"/>
            <a:chExt cx="2556638" cy="661959"/>
          </a:xfrm>
        </p:grpSpPr>
        <p:cxnSp>
          <p:nvCxnSpPr>
            <p:cNvPr id="103" name="Straight Connector 102">
              <a:extLst>
                <a:ext uri="{FF2B5EF4-FFF2-40B4-BE49-F238E27FC236}">
                  <a16:creationId xmlns:a16="http://schemas.microsoft.com/office/drawing/2014/main" id="{70792BCF-7EFE-4705-897B-355DE68A4C82}"/>
                </a:ext>
              </a:extLst>
            </p:cNvPr>
            <p:cNvCxnSpPr/>
            <p:nvPr/>
          </p:nvCxnSpPr>
          <p:spPr bwMode="auto">
            <a:xfrm>
              <a:off x="2444597" y="4267988"/>
              <a:ext cx="0" cy="93965"/>
            </a:xfrm>
            <a:prstGeom prst="line">
              <a:avLst/>
            </a:prstGeom>
            <a:noFill/>
            <a:ln w="19050" cap="flat" cmpd="sng" algn="ctr">
              <a:solidFill>
                <a:schemeClr val="accent3"/>
              </a:solidFill>
              <a:prstDash val="solid"/>
              <a:round/>
              <a:headEnd type="none" w="med" len="med"/>
              <a:tailEnd type="none" w="med" len="med"/>
            </a:ln>
            <a:effectLst/>
          </p:spPr>
        </p:cxnSp>
        <p:cxnSp>
          <p:nvCxnSpPr>
            <p:cNvPr id="104" name="Straight Connector 103">
              <a:extLst>
                <a:ext uri="{FF2B5EF4-FFF2-40B4-BE49-F238E27FC236}">
                  <a16:creationId xmlns:a16="http://schemas.microsoft.com/office/drawing/2014/main" id="{032EB835-F5A0-402F-BBB2-8FCA1400AF7B}"/>
                </a:ext>
              </a:extLst>
            </p:cNvPr>
            <p:cNvCxnSpPr/>
            <p:nvPr/>
          </p:nvCxnSpPr>
          <p:spPr bwMode="auto">
            <a:xfrm>
              <a:off x="3556280" y="4670857"/>
              <a:ext cx="0" cy="93965"/>
            </a:xfrm>
            <a:prstGeom prst="line">
              <a:avLst/>
            </a:prstGeom>
            <a:noFill/>
            <a:ln w="19050" cap="flat" cmpd="sng" algn="ctr">
              <a:solidFill>
                <a:schemeClr val="accent3"/>
              </a:solidFill>
              <a:prstDash val="solid"/>
              <a:round/>
              <a:headEnd type="none" w="med" len="med"/>
              <a:tailEnd type="none" w="med" len="med"/>
            </a:ln>
            <a:effectLst/>
          </p:spPr>
        </p:cxnSp>
        <p:cxnSp>
          <p:nvCxnSpPr>
            <p:cNvPr id="105" name="Straight Connector 104">
              <a:extLst>
                <a:ext uri="{FF2B5EF4-FFF2-40B4-BE49-F238E27FC236}">
                  <a16:creationId xmlns:a16="http://schemas.microsoft.com/office/drawing/2014/main" id="{74BBADF7-39BB-41FC-966A-8430078B8B78}"/>
                </a:ext>
              </a:extLst>
            </p:cNvPr>
            <p:cNvCxnSpPr/>
            <p:nvPr/>
          </p:nvCxnSpPr>
          <p:spPr bwMode="auto">
            <a:xfrm>
              <a:off x="3801130" y="4711736"/>
              <a:ext cx="0" cy="93965"/>
            </a:xfrm>
            <a:prstGeom prst="line">
              <a:avLst/>
            </a:prstGeom>
            <a:noFill/>
            <a:ln w="19050" cap="flat" cmpd="sng" algn="ctr">
              <a:solidFill>
                <a:schemeClr val="accent3"/>
              </a:solidFill>
              <a:prstDash val="solid"/>
              <a:round/>
              <a:headEnd type="none" w="med" len="med"/>
              <a:tailEnd type="none" w="med" len="med"/>
            </a:ln>
            <a:effectLst/>
          </p:spPr>
        </p:cxnSp>
        <p:cxnSp>
          <p:nvCxnSpPr>
            <p:cNvPr id="106" name="Straight Connector 105">
              <a:extLst>
                <a:ext uri="{FF2B5EF4-FFF2-40B4-BE49-F238E27FC236}">
                  <a16:creationId xmlns:a16="http://schemas.microsoft.com/office/drawing/2014/main" id="{A9403F9F-BBBE-4902-BD4C-5F93C215C7FD}"/>
                </a:ext>
              </a:extLst>
            </p:cNvPr>
            <p:cNvCxnSpPr/>
            <p:nvPr/>
          </p:nvCxnSpPr>
          <p:spPr bwMode="auto">
            <a:xfrm>
              <a:off x="3934204" y="4711735"/>
              <a:ext cx="0" cy="93965"/>
            </a:xfrm>
            <a:prstGeom prst="line">
              <a:avLst/>
            </a:prstGeom>
            <a:noFill/>
            <a:ln w="19050" cap="flat" cmpd="sng" algn="ctr">
              <a:solidFill>
                <a:schemeClr val="accent3"/>
              </a:solidFill>
              <a:prstDash val="solid"/>
              <a:round/>
              <a:headEnd type="none" w="med" len="med"/>
              <a:tailEnd type="none" w="med" len="med"/>
            </a:ln>
            <a:effectLst/>
          </p:spPr>
        </p:cxnSp>
        <p:cxnSp>
          <p:nvCxnSpPr>
            <p:cNvPr id="107" name="Straight Connector 106">
              <a:extLst>
                <a:ext uri="{FF2B5EF4-FFF2-40B4-BE49-F238E27FC236}">
                  <a16:creationId xmlns:a16="http://schemas.microsoft.com/office/drawing/2014/main" id="{D1B83366-4D20-4DBE-B472-EBE362163A24}"/>
                </a:ext>
              </a:extLst>
            </p:cNvPr>
            <p:cNvCxnSpPr/>
            <p:nvPr/>
          </p:nvCxnSpPr>
          <p:spPr bwMode="auto">
            <a:xfrm>
              <a:off x="3971559" y="4722243"/>
              <a:ext cx="0" cy="93965"/>
            </a:xfrm>
            <a:prstGeom prst="line">
              <a:avLst/>
            </a:prstGeom>
            <a:noFill/>
            <a:ln w="19050" cap="flat" cmpd="sng" algn="ctr">
              <a:solidFill>
                <a:schemeClr val="accent3"/>
              </a:solidFill>
              <a:prstDash val="solid"/>
              <a:round/>
              <a:headEnd type="none" w="med" len="med"/>
              <a:tailEnd type="none" w="med" len="med"/>
            </a:ln>
            <a:effectLst/>
          </p:spPr>
        </p:cxnSp>
        <p:cxnSp>
          <p:nvCxnSpPr>
            <p:cNvPr id="108" name="Straight Connector 107">
              <a:extLst>
                <a:ext uri="{FF2B5EF4-FFF2-40B4-BE49-F238E27FC236}">
                  <a16:creationId xmlns:a16="http://schemas.microsoft.com/office/drawing/2014/main" id="{E212E110-AD34-4513-9862-F12E18FB67BB}"/>
                </a:ext>
              </a:extLst>
            </p:cNvPr>
            <p:cNvCxnSpPr/>
            <p:nvPr/>
          </p:nvCxnSpPr>
          <p:spPr bwMode="auto">
            <a:xfrm>
              <a:off x="4012518" y="4748323"/>
              <a:ext cx="0" cy="93965"/>
            </a:xfrm>
            <a:prstGeom prst="line">
              <a:avLst/>
            </a:prstGeom>
            <a:noFill/>
            <a:ln w="19050" cap="flat" cmpd="sng" algn="ctr">
              <a:solidFill>
                <a:schemeClr val="accent3"/>
              </a:solidFill>
              <a:prstDash val="solid"/>
              <a:round/>
              <a:headEnd type="none" w="med" len="med"/>
              <a:tailEnd type="none" w="med" len="med"/>
            </a:ln>
            <a:effectLst/>
          </p:spPr>
        </p:cxnSp>
        <p:cxnSp>
          <p:nvCxnSpPr>
            <p:cNvPr id="109" name="Straight Connector 108">
              <a:extLst>
                <a:ext uri="{FF2B5EF4-FFF2-40B4-BE49-F238E27FC236}">
                  <a16:creationId xmlns:a16="http://schemas.microsoft.com/office/drawing/2014/main" id="{E20028FC-C941-492B-B07F-BE494FF9F4D9}"/>
                </a:ext>
              </a:extLst>
            </p:cNvPr>
            <p:cNvCxnSpPr/>
            <p:nvPr/>
          </p:nvCxnSpPr>
          <p:spPr bwMode="auto">
            <a:xfrm>
              <a:off x="4341716" y="4764772"/>
              <a:ext cx="0" cy="93965"/>
            </a:xfrm>
            <a:prstGeom prst="line">
              <a:avLst/>
            </a:prstGeom>
            <a:noFill/>
            <a:ln w="19050" cap="flat" cmpd="sng" algn="ctr">
              <a:solidFill>
                <a:schemeClr val="accent3"/>
              </a:solidFill>
              <a:prstDash val="solid"/>
              <a:round/>
              <a:headEnd type="none" w="med" len="med"/>
              <a:tailEnd type="none" w="med" len="med"/>
            </a:ln>
            <a:effectLst/>
          </p:spPr>
        </p:cxnSp>
        <p:cxnSp>
          <p:nvCxnSpPr>
            <p:cNvPr id="110" name="Straight Connector 109">
              <a:extLst>
                <a:ext uri="{FF2B5EF4-FFF2-40B4-BE49-F238E27FC236}">
                  <a16:creationId xmlns:a16="http://schemas.microsoft.com/office/drawing/2014/main" id="{92861DEA-BD6E-41DB-9213-9EBBAA2378E0}"/>
                </a:ext>
              </a:extLst>
            </p:cNvPr>
            <p:cNvCxnSpPr/>
            <p:nvPr/>
          </p:nvCxnSpPr>
          <p:spPr bwMode="auto">
            <a:xfrm>
              <a:off x="4367212" y="4764772"/>
              <a:ext cx="0" cy="93965"/>
            </a:xfrm>
            <a:prstGeom prst="line">
              <a:avLst/>
            </a:prstGeom>
            <a:noFill/>
            <a:ln w="19050" cap="flat" cmpd="sng" algn="ctr">
              <a:solidFill>
                <a:schemeClr val="accent3"/>
              </a:solidFill>
              <a:prstDash val="solid"/>
              <a:round/>
              <a:headEnd type="none" w="med" len="med"/>
              <a:tailEnd type="none" w="med" len="med"/>
            </a:ln>
            <a:effectLst/>
          </p:spPr>
        </p:cxnSp>
        <p:cxnSp>
          <p:nvCxnSpPr>
            <p:cNvPr id="111" name="Straight Connector 110">
              <a:extLst>
                <a:ext uri="{FF2B5EF4-FFF2-40B4-BE49-F238E27FC236}">
                  <a16:creationId xmlns:a16="http://schemas.microsoft.com/office/drawing/2014/main" id="{7EE8C93A-4DB2-4F08-982E-CD2E12D9EF6A}"/>
                </a:ext>
              </a:extLst>
            </p:cNvPr>
            <p:cNvCxnSpPr/>
            <p:nvPr/>
          </p:nvCxnSpPr>
          <p:spPr bwMode="auto">
            <a:xfrm>
              <a:off x="4429103" y="4770395"/>
              <a:ext cx="0" cy="93965"/>
            </a:xfrm>
            <a:prstGeom prst="line">
              <a:avLst/>
            </a:prstGeom>
            <a:noFill/>
            <a:ln w="19050" cap="flat" cmpd="sng" algn="ctr">
              <a:solidFill>
                <a:schemeClr val="accent3"/>
              </a:solidFill>
              <a:prstDash val="solid"/>
              <a:round/>
              <a:headEnd type="none" w="med" len="med"/>
              <a:tailEnd type="none" w="med" len="med"/>
            </a:ln>
            <a:effectLst/>
          </p:spPr>
        </p:cxnSp>
        <p:cxnSp>
          <p:nvCxnSpPr>
            <p:cNvPr id="112" name="Straight Connector 111">
              <a:extLst>
                <a:ext uri="{FF2B5EF4-FFF2-40B4-BE49-F238E27FC236}">
                  <a16:creationId xmlns:a16="http://schemas.microsoft.com/office/drawing/2014/main" id="{35543A15-82AB-47B2-A6E9-30DDA0F13F67}"/>
                </a:ext>
              </a:extLst>
            </p:cNvPr>
            <p:cNvCxnSpPr/>
            <p:nvPr/>
          </p:nvCxnSpPr>
          <p:spPr bwMode="auto">
            <a:xfrm>
              <a:off x="4487254" y="4772378"/>
              <a:ext cx="0" cy="93965"/>
            </a:xfrm>
            <a:prstGeom prst="line">
              <a:avLst/>
            </a:prstGeom>
            <a:noFill/>
            <a:ln w="19050" cap="flat" cmpd="sng" algn="ctr">
              <a:solidFill>
                <a:schemeClr val="accent3"/>
              </a:solidFill>
              <a:prstDash val="solid"/>
              <a:round/>
              <a:headEnd type="none" w="med" len="med"/>
              <a:tailEnd type="none" w="med" len="med"/>
            </a:ln>
            <a:effectLst/>
          </p:spPr>
        </p:cxnSp>
        <p:cxnSp>
          <p:nvCxnSpPr>
            <p:cNvPr id="113" name="Straight Connector 112">
              <a:extLst>
                <a:ext uri="{FF2B5EF4-FFF2-40B4-BE49-F238E27FC236}">
                  <a16:creationId xmlns:a16="http://schemas.microsoft.com/office/drawing/2014/main" id="{FA65EB34-C5FA-45E2-9F0A-6DFA5056F26C}"/>
                </a:ext>
              </a:extLst>
            </p:cNvPr>
            <p:cNvCxnSpPr/>
            <p:nvPr/>
          </p:nvCxnSpPr>
          <p:spPr bwMode="auto">
            <a:xfrm>
              <a:off x="4513833" y="4777088"/>
              <a:ext cx="0" cy="93965"/>
            </a:xfrm>
            <a:prstGeom prst="line">
              <a:avLst/>
            </a:prstGeom>
            <a:noFill/>
            <a:ln w="19050" cap="flat" cmpd="sng" algn="ctr">
              <a:solidFill>
                <a:schemeClr val="accent3"/>
              </a:solidFill>
              <a:prstDash val="solid"/>
              <a:round/>
              <a:headEnd type="none" w="med" len="med"/>
              <a:tailEnd type="none" w="med" len="med"/>
            </a:ln>
            <a:effectLst/>
          </p:spPr>
        </p:cxnSp>
        <p:cxnSp>
          <p:nvCxnSpPr>
            <p:cNvPr id="114" name="Straight Connector 113">
              <a:extLst>
                <a:ext uri="{FF2B5EF4-FFF2-40B4-BE49-F238E27FC236}">
                  <a16:creationId xmlns:a16="http://schemas.microsoft.com/office/drawing/2014/main" id="{21773024-9855-48FD-A39B-9948D4A86D00}"/>
                </a:ext>
              </a:extLst>
            </p:cNvPr>
            <p:cNvCxnSpPr/>
            <p:nvPr/>
          </p:nvCxnSpPr>
          <p:spPr bwMode="auto">
            <a:xfrm>
              <a:off x="4966172" y="4835982"/>
              <a:ext cx="0" cy="93965"/>
            </a:xfrm>
            <a:prstGeom prst="line">
              <a:avLst/>
            </a:prstGeom>
            <a:noFill/>
            <a:ln w="19050" cap="flat" cmpd="sng" algn="ctr">
              <a:solidFill>
                <a:schemeClr val="accent3"/>
              </a:solidFill>
              <a:prstDash val="solid"/>
              <a:round/>
              <a:headEnd type="none" w="med" len="med"/>
              <a:tailEnd type="none" w="med" len="med"/>
            </a:ln>
            <a:effectLst/>
          </p:spPr>
        </p:cxnSp>
        <p:cxnSp>
          <p:nvCxnSpPr>
            <p:cNvPr id="115" name="Straight Connector 114">
              <a:extLst>
                <a:ext uri="{FF2B5EF4-FFF2-40B4-BE49-F238E27FC236}">
                  <a16:creationId xmlns:a16="http://schemas.microsoft.com/office/drawing/2014/main" id="{E2DE1652-4EC9-4CE6-BE18-76F3047ABB6E}"/>
                </a:ext>
              </a:extLst>
            </p:cNvPr>
            <p:cNvCxnSpPr/>
            <p:nvPr/>
          </p:nvCxnSpPr>
          <p:spPr bwMode="auto">
            <a:xfrm>
              <a:off x="5001235" y="4835840"/>
              <a:ext cx="0" cy="93965"/>
            </a:xfrm>
            <a:prstGeom prst="line">
              <a:avLst/>
            </a:prstGeom>
            <a:noFill/>
            <a:ln w="19050" cap="flat" cmpd="sng" algn="ctr">
              <a:solidFill>
                <a:schemeClr val="accent3"/>
              </a:solidFill>
              <a:prstDash val="solid"/>
              <a:round/>
              <a:headEnd type="none" w="med" len="med"/>
              <a:tailEnd type="none" w="med" len="med"/>
            </a:ln>
            <a:effectLst/>
          </p:spPr>
        </p:cxnSp>
      </p:grpSp>
      <p:cxnSp>
        <p:nvCxnSpPr>
          <p:cNvPr id="136" name="Straight Connector 135">
            <a:extLst>
              <a:ext uri="{FF2B5EF4-FFF2-40B4-BE49-F238E27FC236}">
                <a16:creationId xmlns:a16="http://schemas.microsoft.com/office/drawing/2014/main" id="{1CE98E99-5F68-4AF1-AC8F-84D9AA7D881C}"/>
              </a:ext>
            </a:extLst>
          </p:cNvPr>
          <p:cNvCxnSpPr>
            <a:cxnSpLocks/>
          </p:cNvCxnSpPr>
          <p:nvPr/>
        </p:nvCxnSpPr>
        <p:spPr bwMode="auto">
          <a:xfrm>
            <a:off x="9063241" y="4238646"/>
            <a:ext cx="0" cy="760706"/>
          </a:xfrm>
          <a:prstGeom prst="line">
            <a:avLst/>
          </a:prstGeom>
          <a:noFill/>
          <a:ln w="28575" cap="flat" cmpd="sng" algn="ctr">
            <a:solidFill>
              <a:schemeClr val="tx2">
                <a:lumMod val="75000"/>
              </a:schemeClr>
            </a:solidFill>
            <a:prstDash val="sysDot"/>
            <a:round/>
            <a:headEnd type="none" w="med" len="med"/>
            <a:tailEnd type="none" w="med" len="med"/>
          </a:ln>
          <a:effectLst/>
        </p:spPr>
      </p:cxnSp>
      <p:cxnSp>
        <p:nvCxnSpPr>
          <p:cNvPr id="137" name="Straight Connector 136">
            <a:extLst>
              <a:ext uri="{FF2B5EF4-FFF2-40B4-BE49-F238E27FC236}">
                <a16:creationId xmlns:a16="http://schemas.microsoft.com/office/drawing/2014/main" id="{007ACD87-80BF-4F49-860C-CE805173196B}"/>
              </a:ext>
            </a:extLst>
          </p:cNvPr>
          <p:cNvCxnSpPr>
            <a:cxnSpLocks/>
          </p:cNvCxnSpPr>
          <p:nvPr/>
        </p:nvCxnSpPr>
        <p:spPr bwMode="auto">
          <a:xfrm>
            <a:off x="10232408" y="4238646"/>
            <a:ext cx="0" cy="772958"/>
          </a:xfrm>
          <a:prstGeom prst="line">
            <a:avLst/>
          </a:prstGeom>
          <a:noFill/>
          <a:ln w="28575" cap="flat" cmpd="sng" algn="ctr">
            <a:solidFill>
              <a:schemeClr val="tx2">
                <a:lumMod val="75000"/>
              </a:schemeClr>
            </a:solidFill>
            <a:prstDash val="sysDot"/>
            <a:round/>
            <a:headEnd type="none" w="med" len="med"/>
            <a:tailEnd type="none" w="med" len="med"/>
          </a:ln>
          <a:effectLst/>
        </p:spPr>
      </p:cxnSp>
      <p:sp>
        <p:nvSpPr>
          <p:cNvPr id="139" name="Freeform: Shape 138">
            <a:extLst>
              <a:ext uri="{FF2B5EF4-FFF2-40B4-BE49-F238E27FC236}">
                <a16:creationId xmlns:a16="http://schemas.microsoft.com/office/drawing/2014/main" id="{5478C7EA-C4A7-4ED1-8E3F-A33C0AEE42A3}"/>
              </a:ext>
            </a:extLst>
          </p:cNvPr>
          <p:cNvSpPr/>
          <p:nvPr/>
        </p:nvSpPr>
        <p:spPr bwMode="auto">
          <a:xfrm>
            <a:off x="6715068" y="3085864"/>
            <a:ext cx="4296184" cy="1919024"/>
          </a:xfrm>
          <a:custGeom>
            <a:avLst/>
            <a:gdLst>
              <a:gd name="connsiteX0" fmla="*/ 0 w 4701653"/>
              <a:gd name="connsiteY0" fmla="*/ 0 h 2442949"/>
              <a:gd name="connsiteX1" fmla="*/ 0 w 4701653"/>
              <a:gd name="connsiteY1" fmla="*/ 2442949 h 2442949"/>
              <a:gd name="connsiteX2" fmla="*/ 4701653 w 4701653"/>
              <a:gd name="connsiteY2" fmla="*/ 2442949 h 2442949"/>
            </a:gdLst>
            <a:ahLst/>
            <a:cxnLst>
              <a:cxn ang="0">
                <a:pos x="connsiteX0" y="connsiteY0"/>
              </a:cxn>
              <a:cxn ang="0">
                <a:pos x="connsiteX1" y="connsiteY1"/>
              </a:cxn>
              <a:cxn ang="0">
                <a:pos x="connsiteX2" y="connsiteY2"/>
              </a:cxn>
            </a:cxnLst>
            <a:rect l="l" t="t" r="r" b="b"/>
            <a:pathLst>
              <a:path w="4701653" h="2442949">
                <a:moveTo>
                  <a:pt x="0" y="0"/>
                </a:moveTo>
                <a:lnTo>
                  <a:pt x="0" y="2442949"/>
                </a:lnTo>
                <a:lnTo>
                  <a:pt x="4701653" y="2442949"/>
                </a:lnTo>
              </a:path>
            </a:pathLst>
          </a:custGeom>
          <a:noFill/>
          <a:ln w="28575">
            <a:solidFill>
              <a:schemeClr val="bg1"/>
            </a:solidFill>
            <a:miter lim="800000"/>
            <a:headEnd/>
            <a:tailEnd/>
          </a:ln>
        </p:spPr>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1800" b="1" i="0" u="none" strike="noStrike" kern="120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endParaRPr>
          </a:p>
        </p:txBody>
      </p:sp>
      <p:grpSp>
        <p:nvGrpSpPr>
          <p:cNvPr id="140" name="Group 139">
            <a:extLst>
              <a:ext uri="{FF2B5EF4-FFF2-40B4-BE49-F238E27FC236}">
                <a16:creationId xmlns:a16="http://schemas.microsoft.com/office/drawing/2014/main" id="{2E5028E4-83FA-4278-A56E-AD44E5242F0C}"/>
              </a:ext>
            </a:extLst>
          </p:cNvPr>
          <p:cNvGrpSpPr/>
          <p:nvPr/>
        </p:nvGrpSpPr>
        <p:grpSpPr>
          <a:xfrm>
            <a:off x="6168760" y="2955627"/>
            <a:ext cx="546306" cy="2098133"/>
            <a:chOff x="363852" y="2399091"/>
            <a:chExt cx="546306" cy="2695198"/>
          </a:xfrm>
        </p:grpSpPr>
        <p:grpSp>
          <p:nvGrpSpPr>
            <p:cNvPr id="141" name="Group 140">
              <a:extLst>
                <a:ext uri="{FF2B5EF4-FFF2-40B4-BE49-F238E27FC236}">
                  <a16:creationId xmlns:a16="http://schemas.microsoft.com/office/drawing/2014/main" id="{2676344A-7A1B-40FA-87FF-693227A1380A}"/>
                </a:ext>
              </a:extLst>
            </p:cNvPr>
            <p:cNvGrpSpPr/>
            <p:nvPr/>
          </p:nvGrpSpPr>
          <p:grpSpPr>
            <a:xfrm>
              <a:off x="823549" y="2581448"/>
              <a:ext cx="86609" cy="2442949"/>
              <a:chOff x="1136429" y="1822487"/>
              <a:chExt cx="106587" cy="3208455"/>
            </a:xfrm>
          </p:grpSpPr>
          <p:cxnSp>
            <p:nvCxnSpPr>
              <p:cNvPr id="149" name="Straight Connector 148">
                <a:extLst>
                  <a:ext uri="{FF2B5EF4-FFF2-40B4-BE49-F238E27FC236}">
                    <a16:creationId xmlns:a16="http://schemas.microsoft.com/office/drawing/2014/main" id="{03DC7240-D50D-4B36-848A-ACA7A5D4E4A9}"/>
                  </a:ext>
                </a:extLst>
              </p:cNvPr>
              <p:cNvCxnSpPr>
                <a:cxnSpLocks/>
              </p:cNvCxnSpPr>
              <p:nvPr/>
            </p:nvCxnSpPr>
            <p:spPr bwMode="auto">
              <a:xfrm>
                <a:off x="1136429" y="1822487"/>
                <a:ext cx="106587" cy="0"/>
              </a:xfrm>
              <a:prstGeom prst="line">
                <a:avLst/>
              </a:prstGeom>
              <a:noFill/>
              <a:ln w="28575" cap="flat" cmpd="sng" algn="ctr">
                <a:solidFill>
                  <a:schemeClr val="bg1"/>
                </a:solidFill>
                <a:prstDash val="solid"/>
                <a:round/>
                <a:headEnd type="none" w="med" len="med"/>
                <a:tailEnd type="none" w="med" len="med"/>
              </a:ln>
              <a:effectLst/>
            </p:spPr>
          </p:cxnSp>
          <p:cxnSp>
            <p:nvCxnSpPr>
              <p:cNvPr id="150" name="Straight Connector 149">
                <a:extLst>
                  <a:ext uri="{FF2B5EF4-FFF2-40B4-BE49-F238E27FC236}">
                    <a16:creationId xmlns:a16="http://schemas.microsoft.com/office/drawing/2014/main" id="{44273DF2-BE3C-40FC-9C31-DDF72BB4F13E}"/>
                  </a:ext>
                </a:extLst>
              </p:cNvPr>
              <p:cNvCxnSpPr>
                <a:cxnSpLocks/>
              </p:cNvCxnSpPr>
              <p:nvPr/>
            </p:nvCxnSpPr>
            <p:spPr bwMode="auto">
              <a:xfrm>
                <a:off x="1136429" y="2464178"/>
                <a:ext cx="106587" cy="0"/>
              </a:xfrm>
              <a:prstGeom prst="line">
                <a:avLst/>
              </a:prstGeom>
              <a:noFill/>
              <a:ln w="28575" cap="flat" cmpd="sng" algn="ctr">
                <a:solidFill>
                  <a:schemeClr val="bg1"/>
                </a:solidFill>
                <a:prstDash val="solid"/>
                <a:round/>
                <a:headEnd type="none" w="med" len="med"/>
                <a:tailEnd type="none" w="med" len="med"/>
              </a:ln>
              <a:effectLst/>
            </p:spPr>
          </p:cxnSp>
          <p:cxnSp>
            <p:nvCxnSpPr>
              <p:cNvPr id="151" name="Straight Connector 150">
                <a:extLst>
                  <a:ext uri="{FF2B5EF4-FFF2-40B4-BE49-F238E27FC236}">
                    <a16:creationId xmlns:a16="http://schemas.microsoft.com/office/drawing/2014/main" id="{F16FD941-212A-4D0F-B09C-1B1502251FB9}"/>
                  </a:ext>
                </a:extLst>
              </p:cNvPr>
              <p:cNvCxnSpPr>
                <a:cxnSpLocks/>
              </p:cNvCxnSpPr>
              <p:nvPr/>
            </p:nvCxnSpPr>
            <p:spPr bwMode="auto">
              <a:xfrm>
                <a:off x="1136429" y="3105869"/>
                <a:ext cx="106587" cy="0"/>
              </a:xfrm>
              <a:prstGeom prst="line">
                <a:avLst/>
              </a:prstGeom>
              <a:noFill/>
              <a:ln w="28575" cap="flat" cmpd="sng" algn="ctr">
                <a:solidFill>
                  <a:schemeClr val="bg1"/>
                </a:solidFill>
                <a:prstDash val="solid"/>
                <a:round/>
                <a:headEnd type="none" w="med" len="med"/>
                <a:tailEnd type="none" w="med" len="med"/>
              </a:ln>
              <a:effectLst/>
            </p:spPr>
          </p:cxnSp>
          <p:cxnSp>
            <p:nvCxnSpPr>
              <p:cNvPr id="152" name="Straight Connector 151">
                <a:extLst>
                  <a:ext uri="{FF2B5EF4-FFF2-40B4-BE49-F238E27FC236}">
                    <a16:creationId xmlns:a16="http://schemas.microsoft.com/office/drawing/2014/main" id="{4D159488-9C69-4828-B694-67043BD3EB9A}"/>
                  </a:ext>
                </a:extLst>
              </p:cNvPr>
              <p:cNvCxnSpPr>
                <a:cxnSpLocks/>
              </p:cNvCxnSpPr>
              <p:nvPr/>
            </p:nvCxnSpPr>
            <p:spPr bwMode="auto">
              <a:xfrm>
                <a:off x="1136429" y="3747560"/>
                <a:ext cx="106587" cy="0"/>
              </a:xfrm>
              <a:prstGeom prst="line">
                <a:avLst/>
              </a:prstGeom>
              <a:noFill/>
              <a:ln w="28575" cap="flat" cmpd="sng" algn="ctr">
                <a:solidFill>
                  <a:schemeClr val="bg1"/>
                </a:solidFill>
                <a:prstDash val="solid"/>
                <a:round/>
                <a:headEnd type="none" w="med" len="med"/>
                <a:tailEnd type="none" w="med" len="med"/>
              </a:ln>
              <a:effectLst/>
            </p:spPr>
          </p:cxnSp>
          <p:cxnSp>
            <p:nvCxnSpPr>
              <p:cNvPr id="153" name="Straight Connector 152">
                <a:extLst>
                  <a:ext uri="{FF2B5EF4-FFF2-40B4-BE49-F238E27FC236}">
                    <a16:creationId xmlns:a16="http://schemas.microsoft.com/office/drawing/2014/main" id="{0F0C5FAA-C7C4-498F-AF10-041CFC2D84C5}"/>
                  </a:ext>
                </a:extLst>
              </p:cNvPr>
              <p:cNvCxnSpPr>
                <a:cxnSpLocks/>
              </p:cNvCxnSpPr>
              <p:nvPr/>
            </p:nvCxnSpPr>
            <p:spPr bwMode="auto">
              <a:xfrm>
                <a:off x="1136429" y="4389251"/>
                <a:ext cx="106587" cy="0"/>
              </a:xfrm>
              <a:prstGeom prst="line">
                <a:avLst/>
              </a:prstGeom>
              <a:noFill/>
              <a:ln w="28575" cap="flat" cmpd="sng" algn="ctr">
                <a:solidFill>
                  <a:schemeClr val="bg1"/>
                </a:solidFill>
                <a:prstDash val="solid"/>
                <a:round/>
                <a:headEnd type="none" w="med" len="med"/>
                <a:tailEnd type="none" w="med" len="med"/>
              </a:ln>
              <a:effectLst/>
            </p:spPr>
          </p:cxnSp>
          <p:cxnSp>
            <p:nvCxnSpPr>
              <p:cNvPr id="154" name="Straight Connector 153">
                <a:extLst>
                  <a:ext uri="{FF2B5EF4-FFF2-40B4-BE49-F238E27FC236}">
                    <a16:creationId xmlns:a16="http://schemas.microsoft.com/office/drawing/2014/main" id="{41A10979-54E1-4BEE-8747-E29A385FB9C7}"/>
                  </a:ext>
                </a:extLst>
              </p:cNvPr>
              <p:cNvCxnSpPr>
                <a:cxnSpLocks/>
              </p:cNvCxnSpPr>
              <p:nvPr/>
            </p:nvCxnSpPr>
            <p:spPr bwMode="auto">
              <a:xfrm>
                <a:off x="1136429" y="5030942"/>
                <a:ext cx="106587" cy="0"/>
              </a:xfrm>
              <a:prstGeom prst="line">
                <a:avLst/>
              </a:prstGeom>
              <a:noFill/>
              <a:ln w="28575" cap="flat" cmpd="sng" algn="ctr">
                <a:solidFill>
                  <a:schemeClr val="bg1"/>
                </a:solidFill>
                <a:prstDash val="solid"/>
                <a:round/>
                <a:headEnd type="none" w="med" len="med"/>
                <a:tailEnd type="none" w="med" len="med"/>
              </a:ln>
              <a:effectLst/>
            </p:spPr>
          </p:cxnSp>
        </p:grpSp>
        <p:grpSp>
          <p:nvGrpSpPr>
            <p:cNvPr id="142" name="Group 141">
              <a:extLst>
                <a:ext uri="{FF2B5EF4-FFF2-40B4-BE49-F238E27FC236}">
                  <a16:creationId xmlns:a16="http://schemas.microsoft.com/office/drawing/2014/main" id="{6D45ACE1-40C8-472F-95DA-4F3352F00912}"/>
                </a:ext>
              </a:extLst>
            </p:cNvPr>
            <p:cNvGrpSpPr/>
            <p:nvPr/>
          </p:nvGrpSpPr>
          <p:grpSpPr>
            <a:xfrm>
              <a:off x="363852" y="2399091"/>
              <a:ext cx="422336" cy="2695198"/>
              <a:chOff x="6041372" y="2669952"/>
              <a:chExt cx="422336" cy="3012828"/>
            </a:xfrm>
          </p:grpSpPr>
          <p:sp>
            <p:nvSpPr>
              <p:cNvPr id="143" name="Rectangle 142">
                <a:extLst>
                  <a:ext uri="{FF2B5EF4-FFF2-40B4-BE49-F238E27FC236}">
                    <a16:creationId xmlns:a16="http://schemas.microsoft.com/office/drawing/2014/main" id="{24C63A2C-0FC0-4246-B449-F4B0022B71ED}"/>
                  </a:ext>
                </a:extLst>
              </p:cNvPr>
              <p:cNvSpPr>
                <a:spLocks noChangeArrowheads="1"/>
              </p:cNvSpPr>
              <p:nvPr/>
            </p:nvSpPr>
            <p:spPr bwMode="auto">
              <a:xfrm>
                <a:off x="6322929" y="5405781"/>
                <a:ext cx="140778" cy="276999"/>
              </a:xfrm>
              <a:prstGeom prst="rect">
                <a:avLst/>
              </a:prstGeom>
              <a:noFill/>
              <a:ln w="9525">
                <a:noFill/>
                <a:miter lim="800000"/>
                <a:headEnd/>
                <a:tailEnd/>
              </a:ln>
              <a:extLst>
                <a:ext uri="{909E8E84-426E-40dd-AFC4-6F175D3DCCD1}">
                  <a14:hiddenFill xmlns="" xmlns:a14="http://schemas.microsoft.com/office/drawing/2010/main">
                    <a:solidFill>
                      <a:srgbClr val="FFFFFF"/>
                    </a:solidFill>
                  </a14:hiddenFill>
                </a:ext>
              </a:extLst>
            </p:spPr>
            <p:txBody>
              <a:bodyPr wrap="square" lIns="0" tIns="0" rIns="0" bIns="0">
                <a:spAutoFit/>
              </a:bodyPr>
              <a:lstStyle/>
              <a:p>
                <a:pPr marL="0" marR="0" lvl="0" indent="0" algn="r" defTabSz="914400" rtl="0" eaLnBrk="0" fontAlgn="auto" latinLnBrk="0" hangingPunct="0">
                  <a:lnSpc>
                    <a:spcPct val="100000"/>
                  </a:lnSpc>
                  <a:spcBef>
                    <a:spcPts val="0"/>
                  </a:spcBef>
                  <a:spcAft>
                    <a:spcPts val="0"/>
                  </a:spcAft>
                  <a:buClrTx/>
                  <a:buSzTx/>
                  <a:buFontTx/>
                  <a:buNone/>
                  <a:tabLst/>
                  <a:defRPr/>
                </a:pPr>
                <a:r>
                  <a:rPr kumimoji="0" lang="es-ES_tradnl"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0</a:t>
                </a:r>
              </a:p>
            </p:txBody>
          </p:sp>
          <p:sp>
            <p:nvSpPr>
              <p:cNvPr id="144" name="Rectangle 143">
                <a:extLst>
                  <a:ext uri="{FF2B5EF4-FFF2-40B4-BE49-F238E27FC236}">
                    <a16:creationId xmlns:a16="http://schemas.microsoft.com/office/drawing/2014/main" id="{CE072C31-1EBE-4024-B26D-2CDB1C9054A7}"/>
                  </a:ext>
                </a:extLst>
              </p:cNvPr>
              <p:cNvSpPr>
                <a:spLocks noChangeArrowheads="1"/>
              </p:cNvSpPr>
              <p:nvPr/>
            </p:nvSpPr>
            <p:spPr bwMode="auto">
              <a:xfrm>
                <a:off x="6182152" y="4862129"/>
                <a:ext cx="281556" cy="276999"/>
              </a:xfrm>
              <a:prstGeom prst="rect">
                <a:avLst/>
              </a:prstGeom>
              <a:noFill/>
              <a:ln w="9525">
                <a:noFill/>
                <a:miter lim="800000"/>
                <a:headEnd/>
                <a:tailEnd/>
              </a:ln>
              <a:extLst>
                <a:ext uri="{909E8E84-426E-40dd-AFC4-6F175D3DCCD1}">
                  <a14:hiddenFill xmlns="" xmlns:a14="http://schemas.microsoft.com/office/drawing/2010/main">
                    <a:solidFill>
                      <a:srgbClr val="FFFFFF"/>
                    </a:solidFill>
                  </a14:hiddenFill>
                </a:ext>
              </a:extLst>
            </p:spPr>
            <p:txBody>
              <a:bodyPr wrap="square" lIns="0" tIns="0" rIns="0" bIns="0">
                <a:spAutoFit/>
              </a:bodyPr>
              <a:lstStyle/>
              <a:p>
                <a:pPr marL="0" marR="0" lvl="0" indent="0" algn="r" defTabSz="914400" rtl="0" eaLnBrk="0" fontAlgn="auto" latinLnBrk="0" hangingPunct="0">
                  <a:lnSpc>
                    <a:spcPct val="100000"/>
                  </a:lnSpc>
                  <a:spcBef>
                    <a:spcPts val="0"/>
                  </a:spcBef>
                  <a:spcAft>
                    <a:spcPts val="0"/>
                  </a:spcAft>
                  <a:buClrTx/>
                  <a:buSzTx/>
                  <a:buFontTx/>
                  <a:buNone/>
                  <a:tabLst/>
                  <a:defRPr/>
                </a:pPr>
                <a:r>
                  <a:rPr kumimoji="0" lang="es-ES_tradnl"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20</a:t>
                </a:r>
              </a:p>
            </p:txBody>
          </p:sp>
          <p:sp>
            <p:nvSpPr>
              <p:cNvPr id="145" name="Rectangle 144">
                <a:extLst>
                  <a:ext uri="{FF2B5EF4-FFF2-40B4-BE49-F238E27FC236}">
                    <a16:creationId xmlns:a16="http://schemas.microsoft.com/office/drawing/2014/main" id="{19B76EE7-86F5-4C87-AF90-7601A9D555B5}"/>
                  </a:ext>
                </a:extLst>
              </p:cNvPr>
              <p:cNvSpPr>
                <a:spLocks noChangeArrowheads="1"/>
              </p:cNvSpPr>
              <p:nvPr/>
            </p:nvSpPr>
            <p:spPr bwMode="auto">
              <a:xfrm>
                <a:off x="6182152" y="4310366"/>
                <a:ext cx="281556" cy="276999"/>
              </a:xfrm>
              <a:prstGeom prst="rect">
                <a:avLst/>
              </a:prstGeom>
              <a:noFill/>
              <a:ln w="9525">
                <a:noFill/>
                <a:miter lim="800000"/>
                <a:headEnd/>
                <a:tailEnd/>
              </a:ln>
              <a:extLst>
                <a:ext uri="{909E8E84-426E-40dd-AFC4-6F175D3DCCD1}">
                  <a14:hiddenFill xmlns="" xmlns:a14="http://schemas.microsoft.com/office/drawing/2010/main">
                    <a:solidFill>
                      <a:srgbClr val="FFFFFF"/>
                    </a:solidFill>
                  </a14:hiddenFill>
                </a:ext>
              </a:extLst>
            </p:spPr>
            <p:txBody>
              <a:bodyPr wrap="square" lIns="0" tIns="0" rIns="0" bIns="0">
                <a:spAutoFit/>
              </a:bodyPr>
              <a:lstStyle/>
              <a:p>
                <a:pPr marL="0" marR="0" lvl="0" indent="0" algn="r" defTabSz="914400" rtl="0" eaLnBrk="0" fontAlgn="auto" latinLnBrk="0" hangingPunct="0">
                  <a:lnSpc>
                    <a:spcPct val="100000"/>
                  </a:lnSpc>
                  <a:spcBef>
                    <a:spcPts val="0"/>
                  </a:spcBef>
                  <a:spcAft>
                    <a:spcPts val="0"/>
                  </a:spcAft>
                  <a:buClrTx/>
                  <a:buSzTx/>
                  <a:buFontTx/>
                  <a:buNone/>
                  <a:tabLst/>
                  <a:defRPr/>
                </a:pPr>
                <a:r>
                  <a:rPr kumimoji="0" lang="es-ES_tradnl"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40</a:t>
                </a:r>
              </a:p>
            </p:txBody>
          </p:sp>
          <p:sp>
            <p:nvSpPr>
              <p:cNvPr id="146" name="Rectangle 145">
                <a:extLst>
                  <a:ext uri="{FF2B5EF4-FFF2-40B4-BE49-F238E27FC236}">
                    <a16:creationId xmlns:a16="http://schemas.microsoft.com/office/drawing/2014/main" id="{1EF70E67-E838-44CE-807F-8DED205D43DE}"/>
                  </a:ext>
                </a:extLst>
              </p:cNvPr>
              <p:cNvSpPr>
                <a:spLocks noChangeArrowheads="1"/>
              </p:cNvSpPr>
              <p:nvPr/>
            </p:nvSpPr>
            <p:spPr bwMode="auto">
              <a:xfrm>
                <a:off x="6182152" y="3765361"/>
                <a:ext cx="281556" cy="276999"/>
              </a:xfrm>
              <a:prstGeom prst="rect">
                <a:avLst/>
              </a:prstGeom>
              <a:noFill/>
              <a:ln w="9525">
                <a:noFill/>
                <a:miter lim="800000"/>
                <a:headEnd/>
                <a:tailEnd/>
              </a:ln>
              <a:extLst>
                <a:ext uri="{909E8E84-426E-40dd-AFC4-6F175D3DCCD1}">
                  <a14:hiddenFill xmlns="" xmlns:a14="http://schemas.microsoft.com/office/drawing/2010/main">
                    <a:solidFill>
                      <a:srgbClr val="FFFFFF"/>
                    </a:solidFill>
                  </a14:hiddenFill>
                </a:ext>
              </a:extLst>
            </p:spPr>
            <p:txBody>
              <a:bodyPr wrap="square" lIns="0" tIns="0" rIns="0" bIns="0">
                <a:spAutoFit/>
              </a:bodyPr>
              <a:lstStyle/>
              <a:p>
                <a:pPr marL="0" marR="0" lvl="0" indent="0" algn="r" defTabSz="914400" rtl="0" eaLnBrk="0" fontAlgn="auto" latinLnBrk="0" hangingPunct="0">
                  <a:lnSpc>
                    <a:spcPct val="100000"/>
                  </a:lnSpc>
                  <a:spcBef>
                    <a:spcPts val="0"/>
                  </a:spcBef>
                  <a:spcAft>
                    <a:spcPts val="0"/>
                  </a:spcAft>
                  <a:buClrTx/>
                  <a:buSzTx/>
                  <a:buFontTx/>
                  <a:buNone/>
                  <a:tabLst/>
                  <a:defRPr/>
                </a:pPr>
                <a:r>
                  <a:rPr kumimoji="0" lang="es-ES_tradnl"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60</a:t>
                </a:r>
              </a:p>
            </p:txBody>
          </p:sp>
          <p:sp>
            <p:nvSpPr>
              <p:cNvPr id="147" name="Rectangle 146">
                <a:extLst>
                  <a:ext uri="{FF2B5EF4-FFF2-40B4-BE49-F238E27FC236}">
                    <a16:creationId xmlns:a16="http://schemas.microsoft.com/office/drawing/2014/main" id="{2B7790F7-8DC4-48B3-B40D-AC7C4CA0EC0B}"/>
                  </a:ext>
                </a:extLst>
              </p:cNvPr>
              <p:cNvSpPr>
                <a:spLocks noChangeArrowheads="1"/>
              </p:cNvSpPr>
              <p:nvPr/>
            </p:nvSpPr>
            <p:spPr bwMode="auto">
              <a:xfrm>
                <a:off x="6182152" y="3213595"/>
                <a:ext cx="281556" cy="276999"/>
              </a:xfrm>
              <a:prstGeom prst="rect">
                <a:avLst/>
              </a:prstGeom>
              <a:noFill/>
              <a:ln w="9525">
                <a:noFill/>
                <a:miter lim="800000"/>
                <a:headEnd/>
                <a:tailEnd/>
              </a:ln>
              <a:extLst>
                <a:ext uri="{909E8E84-426E-40dd-AFC4-6F175D3DCCD1}">
                  <a14:hiddenFill xmlns="" xmlns:a14="http://schemas.microsoft.com/office/drawing/2010/main">
                    <a:solidFill>
                      <a:srgbClr val="FFFFFF"/>
                    </a:solidFill>
                  </a14:hiddenFill>
                </a:ext>
              </a:extLst>
            </p:spPr>
            <p:txBody>
              <a:bodyPr wrap="square" lIns="0" tIns="0" rIns="0" bIns="0">
                <a:spAutoFit/>
              </a:bodyPr>
              <a:lstStyle/>
              <a:p>
                <a:pPr marL="0" marR="0" lvl="0" indent="0" algn="r" defTabSz="914400" rtl="0" eaLnBrk="0" fontAlgn="auto" latinLnBrk="0" hangingPunct="0">
                  <a:lnSpc>
                    <a:spcPct val="100000"/>
                  </a:lnSpc>
                  <a:spcBef>
                    <a:spcPts val="0"/>
                  </a:spcBef>
                  <a:spcAft>
                    <a:spcPts val="0"/>
                  </a:spcAft>
                  <a:buClrTx/>
                  <a:buSzTx/>
                  <a:buFontTx/>
                  <a:buNone/>
                  <a:tabLst/>
                  <a:defRPr/>
                </a:pPr>
                <a:r>
                  <a:rPr kumimoji="0" lang="es-ES_tradnl"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80</a:t>
                </a:r>
              </a:p>
            </p:txBody>
          </p:sp>
          <p:sp>
            <p:nvSpPr>
              <p:cNvPr id="148" name="Rectangle 147">
                <a:extLst>
                  <a:ext uri="{FF2B5EF4-FFF2-40B4-BE49-F238E27FC236}">
                    <a16:creationId xmlns:a16="http://schemas.microsoft.com/office/drawing/2014/main" id="{5BD7C123-7B4B-41F4-8842-05DC40E06CAB}"/>
                  </a:ext>
                </a:extLst>
              </p:cNvPr>
              <p:cNvSpPr>
                <a:spLocks noChangeArrowheads="1"/>
              </p:cNvSpPr>
              <p:nvPr/>
            </p:nvSpPr>
            <p:spPr bwMode="auto">
              <a:xfrm>
                <a:off x="6041372" y="2669952"/>
                <a:ext cx="422334" cy="276999"/>
              </a:xfrm>
              <a:prstGeom prst="rect">
                <a:avLst/>
              </a:prstGeom>
              <a:noFill/>
              <a:ln w="9525">
                <a:noFill/>
                <a:miter lim="800000"/>
                <a:headEnd/>
                <a:tailEnd/>
              </a:ln>
            </p:spPr>
            <p:txBody>
              <a:bodyPr wrap="square" lIns="0" tIns="0" rIns="0" bIns="0">
                <a:spAutoFit/>
              </a:bodyPr>
              <a:lstStyle/>
              <a:p>
                <a:pPr marL="0" marR="0" lvl="0" indent="0" algn="r" defTabSz="914400" rtl="0" eaLnBrk="0" fontAlgn="auto" latinLnBrk="0" hangingPunct="0">
                  <a:lnSpc>
                    <a:spcPct val="100000"/>
                  </a:lnSpc>
                  <a:spcBef>
                    <a:spcPts val="0"/>
                  </a:spcBef>
                  <a:spcAft>
                    <a:spcPts val="0"/>
                  </a:spcAft>
                  <a:buClrTx/>
                  <a:buSzTx/>
                  <a:buFontTx/>
                  <a:buNone/>
                  <a:tabLst/>
                  <a:defRPr/>
                </a:pPr>
                <a:r>
                  <a:rPr kumimoji="0" lang="es-ES_tradnl"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100</a:t>
                </a:r>
              </a:p>
            </p:txBody>
          </p:sp>
        </p:grpSp>
      </p:grpSp>
      <p:sp>
        <p:nvSpPr>
          <p:cNvPr id="155" name="Rectangle 2">
            <a:extLst>
              <a:ext uri="{FF2B5EF4-FFF2-40B4-BE49-F238E27FC236}">
                <a16:creationId xmlns:a16="http://schemas.microsoft.com/office/drawing/2014/main" id="{284F7B2F-34D3-45B8-B1F3-CF5E6ACE9027}"/>
              </a:ext>
            </a:extLst>
          </p:cNvPr>
          <p:cNvSpPr>
            <a:spLocks noChangeArrowheads="1"/>
          </p:cNvSpPr>
          <p:nvPr/>
        </p:nvSpPr>
        <p:spPr bwMode="auto">
          <a:xfrm rot="16200000">
            <a:off x="5531360" y="3840820"/>
            <a:ext cx="1186385" cy="369974"/>
          </a:xfrm>
          <a:prstGeom prst="rect">
            <a:avLst/>
          </a:prstGeom>
          <a:noFill/>
          <a:ln w="9525">
            <a:noFill/>
            <a:miter lim="800000"/>
            <a:headEnd/>
            <a:tailEnd/>
          </a:ln>
          <a:extLst>
            <a:ext uri="{909E8E84-426E-40dd-AFC4-6F175D3DCCD1}">
              <a14:hiddenFill xmlns="" xmlns:a14="http://schemas.microsoft.com/office/drawing/2010/main">
                <a:solidFill>
                  <a:srgbClr val="FFFFFF"/>
                </a:solidFill>
              </a14:hiddenFill>
            </a:ext>
          </a:extLst>
        </p:spPr>
        <p:txBody>
          <a:bodyPr wrap="square" lIns="92075" tIns="46038" rIns="92075" bIns="46038">
            <a:spAutoFit/>
          </a:bodyPr>
          <a:lstStyle/>
          <a:p>
            <a:pPr marL="0" marR="0" lvl="0" indent="0" algn="ctr" defTabSz="914400" rtl="0" eaLnBrk="0" fontAlgn="auto" latinLnBrk="0" hangingPunct="0">
              <a:lnSpc>
                <a:spcPct val="100000"/>
              </a:lnSpc>
              <a:spcBef>
                <a:spcPts val="0"/>
              </a:spcBef>
              <a:spcAft>
                <a:spcPts val="0"/>
              </a:spcAft>
              <a:buClrTx/>
              <a:buSzTx/>
              <a:buFontTx/>
              <a:buNone/>
              <a:tabLst/>
              <a:defRPr/>
            </a:pPr>
            <a:r>
              <a:rPr lang="es-ES_tradnl" dirty="0">
                <a:solidFill>
                  <a:srgbClr val="000000"/>
                </a:solidFill>
                <a:latin typeface="Calibri" panose="020F0502020204030204" pitchFamily="34" charset="0"/>
                <a:cs typeface="Calibri" panose="020F0502020204030204" pitchFamily="34" charset="0"/>
              </a:rPr>
              <a:t>PFS</a:t>
            </a:r>
            <a:r>
              <a:rPr kumimoji="0" lang="es-ES_tradnl" sz="1800" b="1"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 (%)</a:t>
            </a:r>
          </a:p>
        </p:txBody>
      </p:sp>
      <p:grpSp>
        <p:nvGrpSpPr>
          <p:cNvPr id="156" name="Group 155">
            <a:extLst>
              <a:ext uri="{FF2B5EF4-FFF2-40B4-BE49-F238E27FC236}">
                <a16:creationId xmlns:a16="http://schemas.microsoft.com/office/drawing/2014/main" id="{200540E4-CEBB-452C-BC61-1DCF5E2C3AA2}"/>
              </a:ext>
            </a:extLst>
          </p:cNvPr>
          <p:cNvGrpSpPr/>
          <p:nvPr/>
        </p:nvGrpSpPr>
        <p:grpSpPr>
          <a:xfrm>
            <a:off x="6678482" y="4991404"/>
            <a:ext cx="4450814" cy="398108"/>
            <a:chOff x="876300" y="5015462"/>
            <a:chExt cx="4133309" cy="398108"/>
          </a:xfrm>
        </p:grpSpPr>
        <p:sp>
          <p:nvSpPr>
            <p:cNvPr id="157" name="Rectangle 156">
              <a:extLst>
                <a:ext uri="{FF2B5EF4-FFF2-40B4-BE49-F238E27FC236}">
                  <a16:creationId xmlns:a16="http://schemas.microsoft.com/office/drawing/2014/main" id="{8DCFE657-FD46-4FAC-9D0B-1ECCAA877EAD}"/>
                </a:ext>
              </a:extLst>
            </p:cNvPr>
            <p:cNvSpPr>
              <a:spLocks noChangeArrowheads="1"/>
            </p:cNvSpPr>
            <p:nvPr/>
          </p:nvSpPr>
          <p:spPr bwMode="auto">
            <a:xfrm>
              <a:off x="876300" y="5121082"/>
              <a:ext cx="66621" cy="217711"/>
            </a:xfrm>
            <a:prstGeom prst="rect">
              <a:avLst/>
            </a:prstGeom>
            <a:noFill/>
            <a:ln w="9525">
              <a:noFill/>
              <a:miter lim="800000"/>
              <a:headEnd/>
              <a:tailEnd/>
            </a:ln>
            <a:extLst>
              <a:ext uri="{909E8E84-426E-40dd-AFC4-6F175D3DCCD1}">
                <a14:hiddenFill xmlns="" xmlns:a14="http://schemas.microsoft.com/office/drawing/2010/main">
                  <a:solidFill>
                    <a:srgbClr val="FFFFFF"/>
                  </a:solidFill>
                </a14:hiddenFill>
              </a:ext>
            </a:extLst>
          </p:spPr>
          <p:txBody>
            <a:bodyPr wrap="square" lIns="0" tIns="0" rIns="0" bIns="0">
              <a:spAutoFit/>
            </a:bodyPr>
            <a:lstStyle/>
            <a:p>
              <a:pPr marL="0" marR="0" lvl="0" indent="0" algn="ctr" defTabSz="914400" rtl="0" eaLnBrk="0" fontAlgn="auto" latinLnBrk="0" hangingPunct="0">
                <a:lnSpc>
                  <a:spcPct val="100000"/>
                </a:lnSpc>
                <a:spcBef>
                  <a:spcPts val="0"/>
                </a:spcBef>
                <a:spcAft>
                  <a:spcPts val="0"/>
                </a:spcAft>
                <a:buClrTx/>
                <a:buSzTx/>
                <a:buFontTx/>
                <a:buNone/>
                <a:tabLst/>
                <a:defRPr/>
              </a:pPr>
              <a:r>
                <a:rPr kumimoji="0" lang="es-ES_tradnl"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0</a:t>
              </a:r>
            </a:p>
          </p:txBody>
        </p:sp>
        <p:sp>
          <p:nvSpPr>
            <p:cNvPr id="158" name="Rectangle 157">
              <a:extLst>
                <a:ext uri="{FF2B5EF4-FFF2-40B4-BE49-F238E27FC236}">
                  <a16:creationId xmlns:a16="http://schemas.microsoft.com/office/drawing/2014/main" id="{4774CAC3-FBFC-4DB8-B65D-CEA201AE82D9}"/>
                </a:ext>
              </a:extLst>
            </p:cNvPr>
            <p:cNvSpPr>
              <a:spLocks noChangeArrowheads="1"/>
            </p:cNvSpPr>
            <p:nvPr/>
          </p:nvSpPr>
          <p:spPr bwMode="auto">
            <a:xfrm>
              <a:off x="1141240" y="5128827"/>
              <a:ext cx="232763" cy="276999"/>
            </a:xfrm>
            <a:prstGeom prst="rect">
              <a:avLst/>
            </a:prstGeom>
            <a:noFill/>
            <a:ln w="9525">
              <a:noFill/>
              <a:miter lim="800000"/>
              <a:headEnd/>
              <a:tailEnd/>
            </a:ln>
            <a:extLst>
              <a:ext uri="{909E8E84-426E-40dd-AFC4-6F175D3DCCD1}">
                <a14:hiddenFill xmlns="" xmlns:a14="http://schemas.microsoft.com/office/drawing/2010/main">
                  <a:solidFill>
                    <a:srgbClr val="FFFFFF"/>
                  </a:solidFill>
                </a14:hiddenFill>
              </a:ext>
            </a:extLst>
          </p:spPr>
          <p:txBody>
            <a:bodyPr wrap="square" lIns="0" tIns="0" rIns="0" bIns="0">
              <a:spAutoFit/>
            </a:bodyPr>
            <a:lstStyle/>
            <a:p>
              <a:pPr marL="0" marR="0" lvl="0" indent="0" algn="ctr" defTabSz="914400" rtl="0" eaLnBrk="0" fontAlgn="auto" latinLnBrk="0" hangingPunct="0">
                <a:lnSpc>
                  <a:spcPct val="100000"/>
                </a:lnSpc>
                <a:spcBef>
                  <a:spcPts val="0"/>
                </a:spcBef>
                <a:spcAft>
                  <a:spcPts val="0"/>
                </a:spcAft>
                <a:buClrTx/>
                <a:buSzTx/>
                <a:buFontTx/>
                <a:buNone/>
                <a:tabLst/>
                <a:defRPr/>
              </a:pPr>
              <a:r>
                <a:rPr kumimoji="0" lang="es-ES_tradnl"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4</a:t>
              </a:r>
            </a:p>
          </p:txBody>
        </p:sp>
        <p:sp>
          <p:nvSpPr>
            <p:cNvPr id="159" name="Rectangle 158">
              <a:extLst>
                <a:ext uri="{FF2B5EF4-FFF2-40B4-BE49-F238E27FC236}">
                  <a16:creationId xmlns:a16="http://schemas.microsoft.com/office/drawing/2014/main" id="{50A52B9C-2D56-40EF-8E1D-201B44F7902A}"/>
                </a:ext>
              </a:extLst>
            </p:cNvPr>
            <p:cNvSpPr>
              <a:spLocks noChangeArrowheads="1"/>
            </p:cNvSpPr>
            <p:nvPr/>
          </p:nvSpPr>
          <p:spPr bwMode="auto">
            <a:xfrm>
              <a:off x="1508319" y="5128827"/>
              <a:ext cx="232763" cy="276999"/>
            </a:xfrm>
            <a:prstGeom prst="rect">
              <a:avLst/>
            </a:prstGeom>
            <a:noFill/>
            <a:ln w="9525">
              <a:noFill/>
              <a:miter lim="800000"/>
              <a:headEnd/>
              <a:tailEnd/>
            </a:ln>
            <a:extLst>
              <a:ext uri="{909E8E84-426E-40dd-AFC4-6F175D3DCCD1}">
                <a14:hiddenFill xmlns="" xmlns:a14="http://schemas.microsoft.com/office/drawing/2010/main">
                  <a:solidFill>
                    <a:srgbClr val="FFFFFF"/>
                  </a:solidFill>
                </a14:hiddenFill>
              </a:ext>
            </a:extLst>
          </p:spPr>
          <p:txBody>
            <a:bodyPr wrap="square" lIns="0" tIns="0" rIns="0" bIns="0">
              <a:spAutoFit/>
            </a:bodyPr>
            <a:lstStyle/>
            <a:p>
              <a:pPr marL="0" marR="0" lvl="0" indent="0" algn="ctr" defTabSz="914400" rtl="0" eaLnBrk="0" fontAlgn="auto" latinLnBrk="0" hangingPunct="0">
                <a:lnSpc>
                  <a:spcPct val="100000"/>
                </a:lnSpc>
                <a:spcBef>
                  <a:spcPts val="0"/>
                </a:spcBef>
                <a:spcAft>
                  <a:spcPts val="0"/>
                </a:spcAft>
                <a:buClrTx/>
                <a:buSzTx/>
                <a:buFontTx/>
                <a:buNone/>
                <a:tabLst/>
                <a:defRPr/>
              </a:pPr>
              <a:r>
                <a:rPr kumimoji="0" lang="es-ES_tradnl"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8</a:t>
              </a:r>
            </a:p>
          </p:txBody>
        </p:sp>
        <p:sp>
          <p:nvSpPr>
            <p:cNvPr id="160" name="Rectangle 159">
              <a:extLst>
                <a:ext uri="{FF2B5EF4-FFF2-40B4-BE49-F238E27FC236}">
                  <a16:creationId xmlns:a16="http://schemas.microsoft.com/office/drawing/2014/main" id="{98A59690-499B-4225-9F3D-E888B26E24F6}"/>
                </a:ext>
              </a:extLst>
            </p:cNvPr>
            <p:cNvSpPr>
              <a:spLocks noChangeArrowheads="1"/>
            </p:cNvSpPr>
            <p:nvPr/>
          </p:nvSpPr>
          <p:spPr bwMode="auto">
            <a:xfrm>
              <a:off x="1869890" y="5128827"/>
              <a:ext cx="232763" cy="276999"/>
            </a:xfrm>
            <a:prstGeom prst="rect">
              <a:avLst/>
            </a:prstGeom>
            <a:noFill/>
            <a:ln w="9525">
              <a:noFill/>
              <a:miter lim="800000"/>
              <a:headEnd/>
              <a:tailEnd/>
            </a:ln>
            <a:extLst>
              <a:ext uri="{909E8E84-426E-40dd-AFC4-6F175D3DCCD1}">
                <a14:hiddenFill xmlns="" xmlns:a14="http://schemas.microsoft.com/office/drawing/2010/main">
                  <a:solidFill>
                    <a:srgbClr val="FFFFFF"/>
                  </a:solidFill>
                </a14:hiddenFill>
              </a:ext>
            </a:extLst>
          </p:spPr>
          <p:txBody>
            <a:bodyPr wrap="square" lIns="0" tIns="0" rIns="0" bIns="0">
              <a:spAutoFit/>
            </a:bodyPr>
            <a:lstStyle/>
            <a:p>
              <a:pPr marL="0" marR="0" lvl="0" indent="0" algn="ctr" defTabSz="914400" rtl="0" eaLnBrk="0" fontAlgn="auto" latinLnBrk="0" hangingPunct="0">
                <a:lnSpc>
                  <a:spcPct val="100000"/>
                </a:lnSpc>
                <a:spcBef>
                  <a:spcPts val="0"/>
                </a:spcBef>
                <a:spcAft>
                  <a:spcPts val="0"/>
                </a:spcAft>
                <a:buClrTx/>
                <a:buSzTx/>
                <a:buFontTx/>
                <a:buNone/>
                <a:tabLst/>
                <a:defRPr/>
              </a:pPr>
              <a:r>
                <a:rPr kumimoji="0" lang="es-ES_tradnl"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12</a:t>
              </a:r>
            </a:p>
          </p:txBody>
        </p:sp>
        <p:sp>
          <p:nvSpPr>
            <p:cNvPr id="161" name="Rectangle 160">
              <a:extLst>
                <a:ext uri="{FF2B5EF4-FFF2-40B4-BE49-F238E27FC236}">
                  <a16:creationId xmlns:a16="http://schemas.microsoft.com/office/drawing/2014/main" id="{B83E276E-68DA-4F09-B6E1-7B9226889604}"/>
                </a:ext>
              </a:extLst>
            </p:cNvPr>
            <p:cNvSpPr>
              <a:spLocks noChangeArrowheads="1"/>
            </p:cNvSpPr>
            <p:nvPr/>
          </p:nvSpPr>
          <p:spPr bwMode="auto">
            <a:xfrm>
              <a:off x="2247819" y="5128827"/>
              <a:ext cx="232763" cy="276999"/>
            </a:xfrm>
            <a:prstGeom prst="rect">
              <a:avLst/>
            </a:prstGeom>
            <a:noFill/>
            <a:ln w="9525">
              <a:noFill/>
              <a:miter lim="800000"/>
              <a:headEnd/>
              <a:tailEnd/>
            </a:ln>
            <a:extLst>
              <a:ext uri="{909E8E84-426E-40dd-AFC4-6F175D3DCCD1}">
                <a14:hiddenFill xmlns="" xmlns:a14="http://schemas.microsoft.com/office/drawing/2010/main">
                  <a:solidFill>
                    <a:srgbClr val="FFFFFF"/>
                  </a:solidFill>
                </a14:hiddenFill>
              </a:ext>
            </a:extLst>
          </p:spPr>
          <p:txBody>
            <a:bodyPr wrap="square" lIns="0" tIns="0" rIns="0" bIns="0">
              <a:spAutoFit/>
            </a:bodyPr>
            <a:lstStyle/>
            <a:p>
              <a:pPr marL="0" marR="0" lvl="0" indent="0" algn="ctr" defTabSz="914400" rtl="0" eaLnBrk="0" fontAlgn="auto" latinLnBrk="0" hangingPunct="0">
                <a:lnSpc>
                  <a:spcPct val="100000"/>
                </a:lnSpc>
                <a:spcBef>
                  <a:spcPts val="0"/>
                </a:spcBef>
                <a:spcAft>
                  <a:spcPts val="0"/>
                </a:spcAft>
                <a:buClrTx/>
                <a:buSzTx/>
                <a:buFontTx/>
                <a:buNone/>
                <a:tabLst/>
                <a:defRPr/>
              </a:pPr>
              <a:r>
                <a:rPr kumimoji="0" lang="es-ES_tradnl"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16</a:t>
              </a:r>
            </a:p>
          </p:txBody>
        </p:sp>
        <p:grpSp>
          <p:nvGrpSpPr>
            <p:cNvPr id="162" name="Group 161">
              <a:extLst>
                <a:ext uri="{FF2B5EF4-FFF2-40B4-BE49-F238E27FC236}">
                  <a16:creationId xmlns:a16="http://schemas.microsoft.com/office/drawing/2014/main" id="{757403E8-E749-4F4C-9DAA-0551854D162C}"/>
                </a:ext>
              </a:extLst>
            </p:cNvPr>
            <p:cNvGrpSpPr/>
            <p:nvPr/>
          </p:nvGrpSpPr>
          <p:grpSpPr>
            <a:xfrm rot="5400000">
              <a:off x="1580967" y="4345120"/>
              <a:ext cx="97977" cy="1446573"/>
              <a:chOff x="1136429" y="2464178"/>
              <a:chExt cx="106587" cy="2566764"/>
            </a:xfrm>
          </p:grpSpPr>
          <p:cxnSp>
            <p:nvCxnSpPr>
              <p:cNvPr id="181" name="Straight Connector 180">
                <a:extLst>
                  <a:ext uri="{FF2B5EF4-FFF2-40B4-BE49-F238E27FC236}">
                    <a16:creationId xmlns:a16="http://schemas.microsoft.com/office/drawing/2014/main" id="{DC03E723-4E11-4B0F-846E-272FE3837985}"/>
                  </a:ext>
                </a:extLst>
              </p:cNvPr>
              <p:cNvCxnSpPr>
                <a:cxnSpLocks/>
              </p:cNvCxnSpPr>
              <p:nvPr/>
            </p:nvCxnSpPr>
            <p:spPr bwMode="auto">
              <a:xfrm>
                <a:off x="1136429" y="2464178"/>
                <a:ext cx="106587" cy="0"/>
              </a:xfrm>
              <a:prstGeom prst="line">
                <a:avLst/>
              </a:prstGeom>
              <a:noFill/>
              <a:ln w="28575" cap="flat" cmpd="sng" algn="ctr">
                <a:solidFill>
                  <a:schemeClr val="bg1"/>
                </a:solidFill>
                <a:prstDash val="solid"/>
                <a:round/>
                <a:headEnd type="none" w="med" len="med"/>
                <a:tailEnd type="none" w="med" len="med"/>
              </a:ln>
              <a:effectLst/>
            </p:spPr>
          </p:cxnSp>
          <p:cxnSp>
            <p:nvCxnSpPr>
              <p:cNvPr id="182" name="Straight Connector 181">
                <a:extLst>
                  <a:ext uri="{FF2B5EF4-FFF2-40B4-BE49-F238E27FC236}">
                    <a16:creationId xmlns:a16="http://schemas.microsoft.com/office/drawing/2014/main" id="{A64B222C-D7A5-4C25-9C53-98A168437155}"/>
                  </a:ext>
                </a:extLst>
              </p:cNvPr>
              <p:cNvCxnSpPr>
                <a:cxnSpLocks/>
              </p:cNvCxnSpPr>
              <p:nvPr/>
            </p:nvCxnSpPr>
            <p:spPr bwMode="auto">
              <a:xfrm>
                <a:off x="1136429" y="3105869"/>
                <a:ext cx="106587" cy="0"/>
              </a:xfrm>
              <a:prstGeom prst="line">
                <a:avLst/>
              </a:prstGeom>
              <a:noFill/>
              <a:ln w="28575" cap="flat" cmpd="sng" algn="ctr">
                <a:solidFill>
                  <a:schemeClr val="bg1"/>
                </a:solidFill>
                <a:prstDash val="solid"/>
                <a:round/>
                <a:headEnd type="none" w="med" len="med"/>
                <a:tailEnd type="none" w="med" len="med"/>
              </a:ln>
              <a:effectLst/>
            </p:spPr>
          </p:cxnSp>
          <p:cxnSp>
            <p:nvCxnSpPr>
              <p:cNvPr id="183" name="Straight Connector 182">
                <a:extLst>
                  <a:ext uri="{FF2B5EF4-FFF2-40B4-BE49-F238E27FC236}">
                    <a16:creationId xmlns:a16="http://schemas.microsoft.com/office/drawing/2014/main" id="{307AEA34-8E52-4E64-B2EC-B9B6E1F2AE70}"/>
                  </a:ext>
                </a:extLst>
              </p:cNvPr>
              <p:cNvCxnSpPr>
                <a:cxnSpLocks/>
              </p:cNvCxnSpPr>
              <p:nvPr/>
            </p:nvCxnSpPr>
            <p:spPr bwMode="auto">
              <a:xfrm>
                <a:off x="1136429" y="3747560"/>
                <a:ext cx="106587" cy="0"/>
              </a:xfrm>
              <a:prstGeom prst="line">
                <a:avLst/>
              </a:prstGeom>
              <a:noFill/>
              <a:ln w="28575" cap="flat" cmpd="sng" algn="ctr">
                <a:solidFill>
                  <a:schemeClr val="bg1"/>
                </a:solidFill>
                <a:prstDash val="solid"/>
                <a:round/>
                <a:headEnd type="none" w="med" len="med"/>
                <a:tailEnd type="none" w="med" len="med"/>
              </a:ln>
              <a:effectLst/>
            </p:spPr>
          </p:cxnSp>
          <p:cxnSp>
            <p:nvCxnSpPr>
              <p:cNvPr id="184" name="Straight Connector 183">
                <a:extLst>
                  <a:ext uri="{FF2B5EF4-FFF2-40B4-BE49-F238E27FC236}">
                    <a16:creationId xmlns:a16="http://schemas.microsoft.com/office/drawing/2014/main" id="{37107A16-9E5B-4A3A-8633-0089AA9D4F5E}"/>
                  </a:ext>
                </a:extLst>
              </p:cNvPr>
              <p:cNvCxnSpPr>
                <a:cxnSpLocks/>
              </p:cNvCxnSpPr>
              <p:nvPr/>
            </p:nvCxnSpPr>
            <p:spPr bwMode="auto">
              <a:xfrm>
                <a:off x="1136429" y="4389251"/>
                <a:ext cx="106587" cy="0"/>
              </a:xfrm>
              <a:prstGeom prst="line">
                <a:avLst/>
              </a:prstGeom>
              <a:noFill/>
              <a:ln w="28575" cap="flat" cmpd="sng" algn="ctr">
                <a:solidFill>
                  <a:schemeClr val="bg1"/>
                </a:solidFill>
                <a:prstDash val="solid"/>
                <a:round/>
                <a:headEnd type="none" w="med" len="med"/>
                <a:tailEnd type="none" w="med" len="med"/>
              </a:ln>
              <a:effectLst/>
            </p:spPr>
          </p:cxnSp>
          <p:cxnSp>
            <p:nvCxnSpPr>
              <p:cNvPr id="185" name="Straight Connector 184">
                <a:extLst>
                  <a:ext uri="{FF2B5EF4-FFF2-40B4-BE49-F238E27FC236}">
                    <a16:creationId xmlns:a16="http://schemas.microsoft.com/office/drawing/2014/main" id="{02C378D4-7581-49FE-90BD-3A16E18C45F5}"/>
                  </a:ext>
                </a:extLst>
              </p:cNvPr>
              <p:cNvCxnSpPr>
                <a:cxnSpLocks/>
              </p:cNvCxnSpPr>
              <p:nvPr/>
            </p:nvCxnSpPr>
            <p:spPr bwMode="auto">
              <a:xfrm>
                <a:off x="1136429" y="5030942"/>
                <a:ext cx="106587" cy="0"/>
              </a:xfrm>
              <a:prstGeom prst="line">
                <a:avLst/>
              </a:prstGeom>
              <a:noFill/>
              <a:ln w="28575" cap="flat" cmpd="sng" algn="ctr">
                <a:solidFill>
                  <a:schemeClr val="bg1"/>
                </a:solidFill>
                <a:prstDash val="solid"/>
                <a:round/>
                <a:headEnd type="none" w="med" len="med"/>
                <a:tailEnd type="none" w="med" len="med"/>
              </a:ln>
              <a:effectLst/>
            </p:spPr>
          </p:cxnSp>
        </p:grpSp>
        <p:grpSp>
          <p:nvGrpSpPr>
            <p:cNvPr id="163" name="Group 162">
              <a:extLst>
                <a:ext uri="{FF2B5EF4-FFF2-40B4-BE49-F238E27FC236}">
                  <a16:creationId xmlns:a16="http://schemas.microsoft.com/office/drawing/2014/main" id="{B121BF47-7941-4373-84C2-45FA200C471F}"/>
                </a:ext>
              </a:extLst>
            </p:cNvPr>
            <p:cNvGrpSpPr/>
            <p:nvPr/>
          </p:nvGrpSpPr>
          <p:grpSpPr>
            <a:xfrm rot="5400000">
              <a:off x="3215983" y="4525943"/>
              <a:ext cx="97977" cy="1084929"/>
              <a:chOff x="1136429" y="3105869"/>
              <a:chExt cx="106587" cy="1925073"/>
            </a:xfrm>
          </p:grpSpPr>
          <p:cxnSp>
            <p:nvCxnSpPr>
              <p:cNvPr id="177" name="Straight Connector 176">
                <a:extLst>
                  <a:ext uri="{FF2B5EF4-FFF2-40B4-BE49-F238E27FC236}">
                    <a16:creationId xmlns:a16="http://schemas.microsoft.com/office/drawing/2014/main" id="{F6ECC4B2-4E08-4DA4-B242-768955A28317}"/>
                  </a:ext>
                </a:extLst>
              </p:cNvPr>
              <p:cNvCxnSpPr>
                <a:cxnSpLocks/>
              </p:cNvCxnSpPr>
              <p:nvPr/>
            </p:nvCxnSpPr>
            <p:spPr bwMode="auto">
              <a:xfrm>
                <a:off x="1136429" y="3105869"/>
                <a:ext cx="106587" cy="0"/>
              </a:xfrm>
              <a:prstGeom prst="line">
                <a:avLst/>
              </a:prstGeom>
              <a:noFill/>
              <a:ln w="28575" cap="flat" cmpd="sng" algn="ctr">
                <a:solidFill>
                  <a:schemeClr val="bg1"/>
                </a:solidFill>
                <a:prstDash val="solid"/>
                <a:round/>
                <a:headEnd type="none" w="med" len="med"/>
                <a:tailEnd type="none" w="med" len="med"/>
              </a:ln>
              <a:effectLst/>
            </p:spPr>
          </p:cxnSp>
          <p:cxnSp>
            <p:nvCxnSpPr>
              <p:cNvPr id="178" name="Straight Connector 177">
                <a:extLst>
                  <a:ext uri="{FF2B5EF4-FFF2-40B4-BE49-F238E27FC236}">
                    <a16:creationId xmlns:a16="http://schemas.microsoft.com/office/drawing/2014/main" id="{9ADD4E89-9B42-44D9-9832-0EF26261D9F9}"/>
                  </a:ext>
                </a:extLst>
              </p:cNvPr>
              <p:cNvCxnSpPr>
                <a:cxnSpLocks/>
              </p:cNvCxnSpPr>
              <p:nvPr/>
            </p:nvCxnSpPr>
            <p:spPr bwMode="auto">
              <a:xfrm>
                <a:off x="1136429" y="3747560"/>
                <a:ext cx="106587" cy="0"/>
              </a:xfrm>
              <a:prstGeom prst="line">
                <a:avLst/>
              </a:prstGeom>
              <a:noFill/>
              <a:ln w="28575" cap="flat" cmpd="sng" algn="ctr">
                <a:solidFill>
                  <a:schemeClr val="bg1"/>
                </a:solidFill>
                <a:prstDash val="solid"/>
                <a:round/>
                <a:headEnd type="none" w="med" len="med"/>
                <a:tailEnd type="none" w="med" len="med"/>
              </a:ln>
              <a:effectLst/>
            </p:spPr>
          </p:cxnSp>
          <p:cxnSp>
            <p:nvCxnSpPr>
              <p:cNvPr id="179" name="Straight Connector 178">
                <a:extLst>
                  <a:ext uri="{FF2B5EF4-FFF2-40B4-BE49-F238E27FC236}">
                    <a16:creationId xmlns:a16="http://schemas.microsoft.com/office/drawing/2014/main" id="{6EFFC278-9FE2-4D26-8CA5-A8D064DE54F8}"/>
                  </a:ext>
                </a:extLst>
              </p:cNvPr>
              <p:cNvCxnSpPr>
                <a:cxnSpLocks/>
              </p:cNvCxnSpPr>
              <p:nvPr/>
            </p:nvCxnSpPr>
            <p:spPr bwMode="auto">
              <a:xfrm>
                <a:off x="1136429" y="4389251"/>
                <a:ext cx="106587" cy="0"/>
              </a:xfrm>
              <a:prstGeom prst="line">
                <a:avLst/>
              </a:prstGeom>
              <a:noFill/>
              <a:ln w="28575" cap="flat" cmpd="sng" algn="ctr">
                <a:solidFill>
                  <a:schemeClr val="bg1"/>
                </a:solidFill>
                <a:prstDash val="solid"/>
                <a:round/>
                <a:headEnd type="none" w="med" len="med"/>
                <a:tailEnd type="none" w="med" len="med"/>
              </a:ln>
              <a:effectLst/>
            </p:spPr>
          </p:cxnSp>
          <p:cxnSp>
            <p:nvCxnSpPr>
              <p:cNvPr id="180" name="Straight Connector 179">
                <a:extLst>
                  <a:ext uri="{FF2B5EF4-FFF2-40B4-BE49-F238E27FC236}">
                    <a16:creationId xmlns:a16="http://schemas.microsoft.com/office/drawing/2014/main" id="{2FC7EF97-9E09-4F79-AB29-5E08ECB808F2}"/>
                  </a:ext>
                </a:extLst>
              </p:cNvPr>
              <p:cNvCxnSpPr>
                <a:cxnSpLocks/>
              </p:cNvCxnSpPr>
              <p:nvPr/>
            </p:nvCxnSpPr>
            <p:spPr bwMode="auto">
              <a:xfrm>
                <a:off x="1136429" y="5030942"/>
                <a:ext cx="106587" cy="0"/>
              </a:xfrm>
              <a:prstGeom prst="line">
                <a:avLst/>
              </a:prstGeom>
              <a:noFill/>
              <a:ln w="28575" cap="flat" cmpd="sng" algn="ctr">
                <a:solidFill>
                  <a:schemeClr val="bg1"/>
                </a:solidFill>
                <a:prstDash val="solid"/>
                <a:round/>
                <a:headEnd type="none" w="med" len="med"/>
                <a:tailEnd type="none" w="med" len="med"/>
              </a:ln>
              <a:effectLst/>
            </p:spPr>
          </p:cxnSp>
        </p:grpSp>
        <p:sp>
          <p:nvSpPr>
            <p:cNvPr id="164" name="Rectangle 163">
              <a:extLst>
                <a:ext uri="{FF2B5EF4-FFF2-40B4-BE49-F238E27FC236}">
                  <a16:creationId xmlns:a16="http://schemas.microsoft.com/office/drawing/2014/main" id="{AF54311A-42F2-420E-A2AC-473ED3444CAE}"/>
                </a:ext>
              </a:extLst>
            </p:cNvPr>
            <p:cNvSpPr>
              <a:spLocks noChangeArrowheads="1"/>
            </p:cNvSpPr>
            <p:nvPr/>
          </p:nvSpPr>
          <p:spPr bwMode="auto">
            <a:xfrm>
              <a:off x="2589722" y="5136571"/>
              <a:ext cx="232763" cy="276999"/>
            </a:xfrm>
            <a:prstGeom prst="rect">
              <a:avLst/>
            </a:prstGeom>
            <a:noFill/>
            <a:ln w="9525">
              <a:noFill/>
              <a:miter lim="800000"/>
              <a:headEnd/>
              <a:tailEnd/>
            </a:ln>
            <a:extLst>
              <a:ext uri="{909E8E84-426E-40dd-AFC4-6F175D3DCCD1}">
                <a14:hiddenFill xmlns="" xmlns:a14="http://schemas.microsoft.com/office/drawing/2010/main">
                  <a:solidFill>
                    <a:srgbClr val="FFFFFF"/>
                  </a:solidFill>
                </a14:hiddenFill>
              </a:ext>
            </a:extLst>
          </p:spPr>
          <p:txBody>
            <a:bodyPr wrap="square" lIns="0" tIns="0" rIns="0" bIns="0">
              <a:spAutoFit/>
            </a:bodyPr>
            <a:lstStyle/>
            <a:p>
              <a:pPr marL="0" marR="0" lvl="0" indent="0" algn="ctr" defTabSz="914400" rtl="0" eaLnBrk="0" fontAlgn="auto" latinLnBrk="0" hangingPunct="0">
                <a:lnSpc>
                  <a:spcPct val="100000"/>
                </a:lnSpc>
                <a:spcBef>
                  <a:spcPts val="0"/>
                </a:spcBef>
                <a:spcAft>
                  <a:spcPts val="0"/>
                </a:spcAft>
                <a:buClrTx/>
                <a:buSzTx/>
                <a:buFontTx/>
                <a:buNone/>
                <a:tabLst/>
                <a:defRPr/>
              </a:pPr>
              <a:r>
                <a:rPr kumimoji="0" lang="es-ES_tradnl"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20</a:t>
              </a:r>
            </a:p>
          </p:txBody>
        </p:sp>
        <p:sp>
          <p:nvSpPr>
            <p:cNvPr id="165" name="Rectangle 164">
              <a:extLst>
                <a:ext uri="{FF2B5EF4-FFF2-40B4-BE49-F238E27FC236}">
                  <a16:creationId xmlns:a16="http://schemas.microsoft.com/office/drawing/2014/main" id="{A9806F17-CBFD-4700-A6CE-37B730912453}"/>
                </a:ext>
              </a:extLst>
            </p:cNvPr>
            <p:cNvSpPr>
              <a:spLocks noChangeArrowheads="1"/>
            </p:cNvSpPr>
            <p:nvPr/>
          </p:nvSpPr>
          <p:spPr bwMode="auto">
            <a:xfrm>
              <a:off x="2956801" y="5136571"/>
              <a:ext cx="232763" cy="276999"/>
            </a:xfrm>
            <a:prstGeom prst="rect">
              <a:avLst/>
            </a:prstGeom>
            <a:noFill/>
            <a:ln w="9525">
              <a:noFill/>
              <a:miter lim="800000"/>
              <a:headEnd/>
              <a:tailEnd/>
            </a:ln>
            <a:extLst>
              <a:ext uri="{909E8E84-426E-40dd-AFC4-6F175D3DCCD1}">
                <a14:hiddenFill xmlns="" xmlns:a14="http://schemas.microsoft.com/office/drawing/2010/main">
                  <a:solidFill>
                    <a:srgbClr val="FFFFFF"/>
                  </a:solidFill>
                </a14:hiddenFill>
              </a:ext>
            </a:extLst>
          </p:spPr>
          <p:txBody>
            <a:bodyPr wrap="square" lIns="0" tIns="0" rIns="0" bIns="0">
              <a:spAutoFit/>
            </a:bodyPr>
            <a:lstStyle/>
            <a:p>
              <a:pPr marL="0" marR="0" lvl="0" indent="0" algn="ctr" defTabSz="914400" rtl="0" eaLnBrk="0" fontAlgn="auto" latinLnBrk="0" hangingPunct="0">
                <a:lnSpc>
                  <a:spcPct val="100000"/>
                </a:lnSpc>
                <a:spcBef>
                  <a:spcPts val="0"/>
                </a:spcBef>
                <a:spcAft>
                  <a:spcPts val="0"/>
                </a:spcAft>
                <a:buClrTx/>
                <a:buSzTx/>
                <a:buFontTx/>
                <a:buNone/>
                <a:tabLst/>
                <a:defRPr/>
              </a:pPr>
              <a:r>
                <a:rPr kumimoji="0" lang="es-ES_tradnl"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24</a:t>
              </a:r>
            </a:p>
          </p:txBody>
        </p:sp>
        <p:sp>
          <p:nvSpPr>
            <p:cNvPr id="166" name="Rectangle 165">
              <a:extLst>
                <a:ext uri="{FF2B5EF4-FFF2-40B4-BE49-F238E27FC236}">
                  <a16:creationId xmlns:a16="http://schemas.microsoft.com/office/drawing/2014/main" id="{A669E463-E9C9-40CB-A9D5-2DF8CE2DBE33}"/>
                </a:ext>
              </a:extLst>
            </p:cNvPr>
            <p:cNvSpPr>
              <a:spLocks noChangeArrowheads="1"/>
            </p:cNvSpPr>
            <p:nvPr/>
          </p:nvSpPr>
          <p:spPr bwMode="auto">
            <a:xfrm>
              <a:off x="3318371" y="5136571"/>
              <a:ext cx="232763" cy="276999"/>
            </a:xfrm>
            <a:prstGeom prst="rect">
              <a:avLst/>
            </a:prstGeom>
            <a:noFill/>
            <a:ln w="9525">
              <a:noFill/>
              <a:miter lim="800000"/>
              <a:headEnd/>
              <a:tailEnd/>
            </a:ln>
            <a:extLst>
              <a:ext uri="{909E8E84-426E-40dd-AFC4-6F175D3DCCD1}">
                <a14:hiddenFill xmlns="" xmlns:a14="http://schemas.microsoft.com/office/drawing/2010/main">
                  <a:solidFill>
                    <a:srgbClr val="FFFFFF"/>
                  </a:solidFill>
                </a14:hiddenFill>
              </a:ext>
            </a:extLst>
          </p:spPr>
          <p:txBody>
            <a:bodyPr wrap="square" lIns="0" tIns="0" rIns="0" bIns="0">
              <a:spAutoFit/>
            </a:bodyPr>
            <a:lstStyle/>
            <a:p>
              <a:pPr marL="0" marR="0" lvl="0" indent="0" algn="ctr" defTabSz="914400" rtl="0" eaLnBrk="0" fontAlgn="auto" latinLnBrk="0" hangingPunct="0">
                <a:lnSpc>
                  <a:spcPct val="100000"/>
                </a:lnSpc>
                <a:spcBef>
                  <a:spcPts val="0"/>
                </a:spcBef>
                <a:spcAft>
                  <a:spcPts val="0"/>
                </a:spcAft>
                <a:buClrTx/>
                <a:buSzTx/>
                <a:buFontTx/>
                <a:buNone/>
                <a:tabLst/>
                <a:defRPr/>
              </a:pPr>
              <a:r>
                <a:rPr kumimoji="0" lang="es-ES_tradnl"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28</a:t>
              </a:r>
            </a:p>
          </p:txBody>
        </p:sp>
        <p:sp>
          <p:nvSpPr>
            <p:cNvPr id="167" name="Rectangle 166">
              <a:extLst>
                <a:ext uri="{FF2B5EF4-FFF2-40B4-BE49-F238E27FC236}">
                  <a16:creationId xmlns:a16="http://schemas.microsoft.com/office/drawing/2014/main" id="{18AE0E68-B0EA-495D-8064-71B0CA595153}"/>
                </a:ext>
              </a:extLst>
            </p:cNvPr>
            <p:cNvSpPr>
              <a:spLocks noChangeArrowheads="1"/>
            </p:cNvSpPr>
            <p:nvPr/>
          </p:nvSpPr>
          <p:spPr bwMode="auto">
            <a:xfrm>
              <a:off x="3696300" y="5136571"/>
              <a:ext cx="232763" cy="276999"/>
            </a:xfrm>
            <a:prstGeom prst="rect">
              <a:avLst/>
            </a:prstGeom>
            <a:noFill/>
            <a:ln w="9525">
              <a:noFill/>
              <a:miter lim="800000"/>
              <a:headEnd/>
              <a:tailEnd/>
            </a:ln>
            <a:extLst>
              <a:ext uri="{909E8E84-426E-40dd-AFC4-6F175D3DCCD1}">
                <a14:hiddenFill xmlns="" xmlns:a14="http://schemas.microsoft.com/office/drawing/2010/main">
                  <a:solidFill>
                    <a:srgbClr val="FFFFFF"/>
                  </a:solidFill>
                </a14:hiddenFill>
              </a:ext>
            </a:extLst>
          </p:spPr>
          <p:txBody>
            <a:bodyPr wrap="square" lIns="0" tIns="0" rIns="0" bIns="0">
              <a:spAutoFit/>
            </a:bodyPr>
            <a:lstStyle/>
            <a:p>
              <a:pPr marL="0" marR="0" lvl="0" indent="0" algn="ctr" defTabSz="914400" rtl="0" eaLnBrk="0" fontAlgn="auto" latinLnBrk="0" hangingPunct="0">
                <a:lnSpc>
                  <a:spcPct val="100000"/>
                </a:lnSpc>
                <a:spcBef>
                  <a:spcPts val="0"/>
                </a:spcBef>
                <a:spcAft>
                  <a:spcPts val="0"/>
                </a:spcAft>
                <a:buClrTx/>
                <a:buSzTx/>
                <a:buFontTx/>
                <a:buNone/>
                <a:tabLst/>
                <a:defRPr/>
              </a:pPr>
              <a:r>
                <a:rPr kumimoji="0" lang="es-ES_tradnl"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32</a:t>
              </a:r>
            </a:p>
          </p:txBody>
        </p:sp>
        <p:grpSp>
          <p:nvGrpSpPr>
            <p:cNvPr id="168" name="Group 167">
              <a:extLst>
                <a:ext uri="{FF2B5EF4-FFF2-40B4-BE49-F238E27FC236}">
                  <a16:creationId xmlns:a16="http://schemas.microsoft.com/office/drawing/2014/main" id="{F19872D0-B6F9-4C47-A211-44C16088D12C}"/>
                </a:ext>
              </a:extLst>
            </p:cNvPr>
            <p:cNvGrpSpPr/>
            <p:nvPr/>
          </p:nvGrpSpPr>
          <p:grpSpPr>
            <a:xfrm rot="5400000">
              <a:off x="4489357" y="4702808"/>
              <a:ext cx="97977" cy="723286"/>
              <a:chOff x="1136429" y="3747560"/>
              <a:chExt cx="106587" cy="1283382"/>
            </a:xfrm>
          </p:grpSpPr>
          <p:cxnSp>
            <p:nvCxnSpPr>
              <p:cNvPr id="174" name="Straight Connector 173">
                <a:extLst>
                  <a:ext uri="{FF2B5EF4-FFF2-40B4-BE49-F238E27FC236}">
                    <a16:creationId xmlns:a16="http://schemas.microsoft.com/office/drawing/2014/main" id="{16160760-A648-4FD5-95B4-9D32C3F4D0E2}"/>
                  </a:ext>
                </a:extLst>
              </p:cNvPr>
              <p:cNvCxnSpPr>
                <a:cxnSpLocks/>
              </p:cNvCxnSpPr>
              <p:nvPr/>
            </p:nvCxnSpPr>
            <p:spPr bwMode="auto">
              <a:xfrm>
                <a:off x="1136429" y="3747560"/>
                <a:ext cx="106587" cy="0"/>
              </a:xfrm>
              <a:prstGeom prst="line">
                <a:avLst/>
              </a:prstGeom>
              <a:noFill/>
              <a:ln w="28575" cap="flat" cmpd="sng" algn="ctr">
                <a:solidFill>
                  <a:schemeClr val="bg1"/>
                </a:solidFill>
                <a:prstDash val="solid"/>
                <a:round/>
                <a:headEnd type="none" w="med" len="med"/>
                <a:tailEnd type="none" w="med" len="med"/>
              </a:ln>
              <a:effectLst/>
            </p:spPr>
          </p:cxnSp>
          <p:cxnSp>
            <p:nvCxnSpPr>
              <p:cNvPr id="175" name="Straight Connector 174">
                <a:extLst>
                  <a:ext uri="{FF2B5EF4-FFF2-40B4-BE49-F238E27FC236}">
                    <a16:creationId xmlns:a16="http://schemas.microsoft.com/office/drawing/2014/main" id="{08D9931D-1426-4D5D-9731-D7F538EC4F05}"/>
                  </a:ext>
                </a:extLst>
              </p:cNvPr>
              <p:cNvCxnSpPr>
                <a:cxnSpLocks/>
              </p:cNvCxnSpPr>
              <p:nvPr/>
            </p:nvCxnSpPr>
            <p:spPr bwMode="auto">
              <a:xfrm>
                <a:off x="1136429" y="4389251"/>
                <a:ext cx="106587" cy="0"/>
              </a:xfrm>
              <a:prstGeom prst="line">
                <a:avLst/>
              </a:prstGeom>
              <a:noFill/>
              <a:ln w="28575" cap="flat" cmpd="sng" algn="ctr">
                <a:solidFill>
                  <a:schemeClr val="bg1"/>
                </a:solidFill>
                <a:prstDash val="solid"/>
                <a:round/>
                <a:headEnd type="none" w="med" len="med"/>
                <a:tailEnd type="none" w="med" len="med"/>
              </a:ln>
              <a:effectLst/>
            </p:spPr>
          </p:cxnSp>
          <p:cxnSp>
            <p:nvCxnSpPr>
              <p:cNvPr id="176" name="Straight Connector 175">
                <a:extLst>
                  <a:ext uri="{FF2B5EF4-FFF2-40B4-BE49-F238E27FC236}">
                    <a16:creationId xmlns:a16="http://schemas.microsoft.com/office/drawing/2014/main" id="{FE0FB1D1-B9C0-4C6D-BAEB-51F40655B77B}"/>
                  </a:ext>
                </a:extLst>
              </p:cNvPr>
              <p:cNvCxnSpPr>
                <a:cxnSpLocks/>
              </p:cNvCxnSpPr>
              <p:nvPr/>
            </p:nvCxnSpPr>
            <p:spPr bwMode="auto">
              <a:xfrm>
                <a:off x="1136429" y="5030942"/>
                <a:ext cx="106587" cy="0"/>
              </a:xfrm>
              <a:prstGeom prst="line">
                <a:avLst/>
              </a:prstGeom>
              <a:noFill/>
              <a:ln w="28575" cap="flat" cmpd="sng" algn="ctr">
                <a:solidFill>
                  <a:schemeClr val="bg1"/>
                </a:solidFill>
                <a:prstDash val="solid"/>
                <a:round/>
                <a:headEnd type="none" w="med" len="med"/>
                <a:tailEnd type="none" w="med" len="med"/>
              </a:ln>
              <a:effectLst/>
            </p:spPr>
          </p:cxnSp>
        </p:grpSp>
        <p:sp>
          <p:nvSpPr>
            <p:cNvPr id="169" name="Rectangle 168">
              <a:extLst>
                <a:ext uri="{FF2B5EF4-FFF2-40B4-BE49-F238E27FC236}">
                  <a16:creationId xmlns:a16="http://schemas.microsoft.com/office/drawing/2014/main" id="{3D57414C-C512-44BA-9182-1AAC6B09D96B}"/>
                </a:ext>
              </a:extLst>
            </p:cNvPr>
            <p:cNvSpPr>
              <a:spLocks noChangeArrowheads="1"/>
            </p:cNvSpPr>
            <p:nvPr/>
          </p:nvSpPr>
          <p:spPr bwMode="auto">
            <a:xfrm>
              <a:off x="4048197" y="5136571"/>
              <a:ext cx="232763" cy="276999"/>
            </a:xfrm>
            <a:prstGeom prst="rect">
              <a:avLst/>
            </a:prstGeom>
            <a:noFill/>
            <a:ln w="9525">
              <a:noFill/>
              <a:miter lim="800000"/>
              <a:headEnd/>
              <a:tailEnd/>
            </a:ln>
            <a:extLst>
              <a:ext uri="{909E8E84-426E-40dd-AFC4-6F175D3DCCD1}">
                <a14:hiddenFill xmlns="" xmlns:a14="http://schemas.microsoft.com/office/drawing/2010/main">
                  <a:solidFill>
                    <a:srgbClr val="FFFFFF"/>
                  </a:solidFill>
                </a14:hiddenFill>
              </a:ext>
            </a:extLst>
          </p:spPr>
          <p:txBody>
            <a:bodyPr wrap="square" lIns="0" tIns="0" rIns="0" bIns="0">
              <a:spAutoFit/>
            </a:bodyPr>
            <a:lstStyle/>
            <a:p>
              <a:pPr marL="0" marR="0" lvl="0" indent="0" algn="ctr" defTabSz="914400" rtl="0" eaLnBrk="0" fontAlgn="auto" latinLnBrk="0" hangingPunct="0">
                <a:lnSpc>
                  <a:spcPct val="100000"/>
                </a:lnSpc>
                <a:spcBef>
                  <a:spcPts val="0"/>
                </a:spcBef>
                <a:spcAft>
                  <a:spcPts val="0"/>
                </a:spcAft>
                <a:buClrTx/>
                <a:buSzTx/>
                <a:buFontTx/>
                <a:buNone/>
                <a:tabLst/>
                <a:defRPr/>
              </a:pPr>
              <a:r>
                <a:rPr kumimoji="0" lang="es-ES_tradnl"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36</a:t>
              </a:r>
            </a:p>
          </p:txBody>
        </p:sp>
        <p:sp>
          <p:nvSpPr>
            <p:cNvPr id="170" name="Rectangle 169">
              <a:extLst>
                <a:ext uri="{FF2B5EF4-FFF2-40B4-BE49-F238E27FC236}">
                  <a16:creationId xmlns:a16="http://schemas.microsoft.com/office/drawing/2014/main" id="{47533F69-7422-417D-B58C-BFE8DD394CFD}"/>
                </a:ext>
              </a:extLst>
            </p:cNvPr>
            <p:cNvSpPr>
              <a:spLocks noChangeArrowheads="1"/>
            </p:cNvSpPr>
            <p:nvPr/>
          </p:nvSpPr>
          <p:spPr bwMode="auto">
            <a:xfrm>
              <a:off x="4415276" y="5136571"/>
              <a:ext cx="232763" cy="276999"/>
            </a:xfrm>
            <a:prstGeom prst="rect">
              <a:avLst/>
            </a:prstGeom>
            <a:noFill/>
            <a:ln w="9525">
              <a:noFill/>
              <a:miter lim="800000"/>
              <a:headEnd/>
              <a:tailEnd/>
            </a:ln>
            <a:extLst>
              <a:ext uri="{909E8E84-426E-40dd-AFC4-6F175D3DCCD1}">
                <a14:hiddenFill xmlns="" xmlns:a14="http://schemas.microsoft.com/office/drawing/2010/main">
                  <a:solidFill>
                    <a:srgbClr val="FFFFFF"/>
                  </a:solidFill>
                </a14:hiddenFill>
              </a:ext>
            </a:extLst>
          </p:spPr>
          <p:txBody>
            <a:bodyPr wrap="square" lIns="0" tIns="0" rIns="0" bIns="0">
              <a:spAutoFit/>
            </a:bodyPr>
            <a:lstStyle/>
            <a:p>
              <a:pPr marL="0" marR="0" lvl="0" indent="0" algn="ctr" defTabSz="914400" rtl="0" eaLnBrk="0" fontAlgn="auto" latinLnBrk="0" hangingPunct="0">
                <a:lnSpc>
                  <a:spcPct val="100000"/>
                </a:lnSpc>
                <a:spcBef>
                  <a:spcPts val="0"/>
                </a:spcBef>
                <a:spcAft>
                  <a:spcPts val="0"/>
                </a:spcAft>
                <a:buClrTx/>
                <a:buSzTx/>
                <a:buFontTx/>
                <a:buNone/>
                <a:tabLst/>
                <a:defRPr/>
              </a:pPr>
              <a:r>
                <a:rPr kumimoji="0" lang="es-ES_tradnl"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40</a:t>
              </a:r>
            </a:p>
          </p:txBody>
        </p:sp>
        <p:sp>
          <p:nvSpPr>
            <p:cNvPr id="171" name="Rectangle 170">
              <a:extLst>
                <a:ext uri="{FF2B5EF4-FFF2-40B4-BE49-F238E27FC236}">
                  <a16:creationId xmlns:a16="http://schemas.microsoft.com/office/drawing/2014/main" id="{A4E1E8CA-3220-48D8-A6FD-DC05CF000076}"/>
                </a:ext>
              </a:extLst>
            </p:cNvPr>
            <p:cNvSpPr>
              <a:spLocks noChangeArrowheads="1"/>
            </p:cNvSpPr>
            <p:nvPr/>
          </p:nvSpPr>
          <p:spPr bwMode="auto">
            <a:xfrm>
              <a:off x="4776846" y="5136571"/>
              <a:ext cx="232763" cy="276999"/>
            </a:xfrm>
            <a:prstGeom prst="rect">
              <a:avLst/>
            </a:prstGeom>
            <a:noFill/>
            <a:ln w="9525">
              <a:noFill/>
              <a:miter lim="800000"/>
              <a:headEnd/>
              <a:tailEnd/>
            </a:ln>
            <a:extLst>
              <a:ext uri="{909E8E84-426E-40dd-AFC4-6F175D3DCCD1}">
                <a14:hiddenFill xmlns="" xmlns:a14="http://schemas.microsoft.com/office/drawing/2010/main">
                  <a:solidFill>
                    <a:srgbClr val="FFFFFF"/>
                  </a:solidFill>
                </a14:hiddenFill>
              </a:ext>
            </a:extLst>
          </p:spPr>
          <p:txBody>
            <a:bodyPr wrap="square" lIns="0" tIns="0" rIns="0" bIns="0">
              <a:spAutoFit/>
            </a:bodyPr>
            <a:lstStyle/>
            <a:p>
              <a:pPr marL="0" marR="0" lvl="0" indent="0" algn="ctr" defTabSz="914400" rtl="0" eaLnBrk="0" fontAlgn="auto" latinLnBrk="0" hangingPunct="0">
                <a:lnSpc>
                  <a:spcPct val="100000"/>
                </a:lnSpc>
                <a:spcBef>
                  <a:spcPts val="0"/>
                </a:spcBef>
                <a:spcAft>
                  <a:spcPts val="0"/>
                </a:spcAft>
                <a:buClrTx/>
                <a:buSzTx/>
                <a:buFontTx/>
                <a:buNone/>
                <a:tabLst/>
                <a:defRPr/>
              </a:pPr>
              <a:r>
                <a:rPr kumimoji="0" lang="es-ES_tradnl"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44</a:t>
              </a:r>
            </a:p>
          </p:txBody>
        </p:sp>
      </p:grpSp>
      <p:sp>
        <p:nvSpPr>
          <p:cNvPr id="186" name="Rectangle 185">
            <a:extLst>
              <a:ext uri="{FF2B5EF4-FFF2-40B4-BE49-F238E27FC236}">
                <a16:creationId xmlns:a16="http://schemas.microsoft.com/office/drawing/2014/main" id="{46CC67E5-2464-4A3C-B619-C06C470A6377}"/>
              </a:ext>
            </a:extLst>
          </p:cNvPr>
          <p:cNvSpPr>
            <a:spLocks noChangeArrowheads="1"/>
          </p:cNvSpPr>
          <p:nvPr/>
        </p:nvSpPr>
        <p:spPr bwMode="auto">
          <a:xfrm>
            <a:off x="8002127" y="5344953"/>
            <a:ext cx="1727987" cy="369974"/>
          </a:xfrm>
          <a:prstGeom prst="rect">
            <a:avLst/>
          </a:prstGeom>
          <a:noFill/>
          <a:ln w="9525">
            <a:noFill/>
            <a:miter lim="800000"/>
            <a:headEnd/>
            <a:tailEnd/>
          </a:ln>
          <a:extLst>
            <a:ext uri="{909E8E84-426E-40dd-AFC4-6F175D3DCCD1}">
              <a14:hiddenFill xmlns="" xmlns:a14="http://schemas.microsoft.com/office/drawing/2010/main">
                <a:solidFill>
                  <a:srgbClr val="FFFFFF"/>
                </a:solidFill>
              </a14:hiddenFill>
            </a:ext>
          </a:extLst>
        </p:spPr>
        <p:txBody>
          <a:bodyPr wrap="square" lIns="92075" tIns="46038" rIns="92075" bIns="46038">
            <a:spAutoFit/>
          </a:bodyPr>
          <a:lstStyle/>
          <a:p>
            <a:pPr marL="0" marR="0" lvl="0" indent="0" algn="ctr" defTabSz="914400" rtl="0" eaLnBrk="0" fontAlgn="auto" latinLnBrk="0" hangingPunct="0">
              <a:lnSpc>
                <a:spcPct val="100000"/>
              </a:lnSpc>
              <a:spcBef>
                <a:spcPts val="0"/>
              </a:spcBef>
              <a:spcAft>
                <a:spcPts val="0"/>
              </a:spcAft>
              <a:buClrTx/>
              <a:buSzTx/>
              <a:buFontTx/>
              <a:buNone/>
              <a:tabLst/>
              <a:defRPr/>
            </a:pPr>
            <a:r>
              <a:rPr kumimoji="0" lang="es-ES_tradnl" sz="1800" b="1"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Mo</a:t>
            </a:r>
          </a:p>
        </p:txBody>
      </p:sp>
      <p:grpSp>
        <p:nvGrpSpPr>
          <p:cNvPr id="96267" name="Group 96266">
            <a:extLst>
              <a:ext uri="{FF2B5EF4-FFF2-40B4-BE49-F238E27FC236}">
                <a16:creationId xmlns:a16="http://schemas.microsoft.com/office/drawing/2014/main" id="{5AB6F3E3-CF45-411F-AA1F-938CF9D5B2C4}"/>
              </a:ext>
            </a:extLst>
          </p:cNvPr>
          <p:cNvGrpSpPr/>
          <p:nvPr/>
        </p:nvGrpSpPr>
        <p:grpSpPr>
          <a:xfrm>
            <a:off x="6908139" y="3643124"/>
            <a:ext cx="4039864" cy="1271792"/>
            <a:chOff x="6908139" y="3643124"/>
            <a:chExt cx="4039864" cy="1271792"/>
          </a:xfrm>
        </p:grpSpPr>
        <p:cxnSp>
          <p:nvCxnSpPr>
            <p:cNvPr id="189" name="Straight Connector 188">
              <a:extLst>
                <a:ext uri="{FF2B5EF4-FFF2-40B4-BE49-F238E27FC236}">
                  <a16:creationId xmlns:a16="http://schemas.microsoft.com/office/drawing/2014/main" id="{CFE8DAE8-F89B-41CB-80A8-2518B1254C65}"/>
                </a:ext>
              </a:extLst>
            </p:cNvPr>
            <p:cNvCxnSpPr/>
            <p:nvPr/>
          </p:nvCxnSpPr>
          <p:spPr bwMode="auto">
            <a:xfrm>
              <a:off x="6908139" y="3643124"/>
              <a:ext cx="0" cy="93965"/>
            </a:xfrm>
            <a:prstGeom prst="line">
              <a:avLst/>
            </a:prstGeom>
            <a:noFill/>
            <a:ln w="19050" cap="flat" cmpd="sng" algn="ctr">
              <a:solidFill>
                <a:schemeClr val="accent1"/>
              </a:solidFill>
              <a:prstDash val="solid"/>
              <a:round/>
              <a:headEnd type="none" w="med" len="med"/>
              <a:tailEnd type="none" w="med" len="med"/>
            </a:ln>
            <a:effectLst/>
          </p:spPr>
        </p:cxnSp>
        <p:cxnSp>
          <p:nvCxnSpPr>
            <p:cNvPr id="190" name="Straight Connector 189">
              <a:extLst>
                <a:ext uri="{FF2B5EF4-FFF2-40B4-BE49-F238E27FC236}">
                  <a16:creationId xmlns:a16="http://schemas.microsoft.com/office/drawing/2014/main" id="{EA59479F-C369-4748-BE0F-02BBD670488B}"/>
                </a:ext>
              </a:extLst>
            </p:cNvPr>
            <p:cNvCxnSpPr/>
            <p:nvPr/>
          </p:nvCxnSpPr>
          <p:spPr bwMode="auto">
            <a:xfrm>
              <a:off x="7181653" y="4135795"/>
              <a:ext cx="0" cy="93965"/>
            </a:xfrm>
            <a:prstGeom prst="line">
              <a:avLst/>
            </a:prstGeom>
            <a:noFill/>
            <a:ln w="19050" cap="flat" cmpd="sng" algn="ctr">
              <a:solidFill>
                <a:schemeClr val="accent1"/>
              </a:solidFill>
              <a:prstDash val="solid"/>
              <a:round/>
              <a:headEnd type="none" w="med" len="med"/>
              <a:tailEnd type="none" w="med" len="med"/>
            </a:ln>
            <a:effectLst/>
          </p:spPr>
        </p:cxnSp>
        <p:cxnSp>
          <p:nvCxnSpPr>
            <p:cNvPr id="191" name="Straight Connector 190">
              <a:extLst>
                <a:ext uri="{FF2B5EF4-FFF2-40B4-BE49-F238E27FC236}">
                  <a16:creationId xmlns:a16="http://schemas.microsoft.com/office/drawing/2014/main" id="{D714F134-A463-400F-8FFB-B7EA10E058C6}"/>
                </a:ext>
              </a:extLst>
            </p:cNvPr>
            <p:cNvCxnSpPr/>
            <p:nvPr/>
          </p:nvCxnSpPr>
          <p:spPr bwMode="auto">
            <a:xfrm>
              <a:off x="7243938" y="4150757"/>
              <a:ext cx="0" cy="93965"/>
            </a:xfrm>
            <a:prstGeom prst="line">
              <a:avLst/>
            </a:prstGeom>
            <a:noFill/>
            <a:ln w="19050" cap="flat" cmpd="sng" algn="ctr">
              <a:solidFill>
                <a:schemeClr val="accent1"/>
              </a:solidFill>
              <a:prstDash val="solid"/>
              <a:round/>
              <a:headEnd type="none" w="med" len="med"/>
              <a:tailEnd type="none" w="med" len="med"/>
            </a:ln>
            <a:effectLst/>
          </p:spPr>
        </p:cxnSp>
        <p:cxnSp>
          <p:nvCxnSpPr>
            <p:cNvPr id="192" name="Straight Connector 191">
              <a:extLst>
                <a:ext uri="{FF2B5EF4-FFF2-40B4-BE49-F238E27FC236}">
                  <a16:creationId xmlns:a16="http://schemas.microsoft.com/office/drawing/2014/main" id="{ECA5CB13-FA1E-4B1D-B52E-D2DCF803616B}"/>
                </a:ext>
              </a:extLst>
            </p:cNvPr>
            <p:cNvCxnSpPr/>
            <p:nvPr/>
          </p:nvCxnSpPr>
          <p:spPr bwMode="auto">
            <a:xfrm>
              <a:off x="7372723" y="4254647"/>
              <a:ext cx="0" cy="93965"/>
            </a:xfrm>
            <a:prstGeom prst="line">
              <a:avLst/>
            </a:prstGeom>
            <a:noFill/>
            <a:ln w="28575" cap="flat" cmpd="sng" algn="ctr">
              <a:solidFill>
                <a:schemeClr val="accent1"/>
              </a:solidFill>
              <a:prstDash val="solid"/>
              <a:round/>
              <a:headEnd type="none" w="med" len="med"/>
              <a:tailEnd type="none" w="med" len="med"/>
            </a:ln>
            <a:effectLst/>
          </p:spPr>
        </p:cxnSp>
        <p:cxnSp>
          <p:nvCxnSpPr>
            <p:cNvPr id="193" name="Straight Connector 192">
              <a:extLst>
                <a:ext uri="{FF2B5EF4-FFF2-40B4-BE49-F238E27FC236}">
                  <a16:creationId xmlns:a16="http://schemas.microsoft.com/office/drawing/2014/main" id="{9A92261D-2997-4564-8EC5-86B0C47BF5A3}"/>
                </a:ext>
              </a:extLst>
            </p:cNvPr>
            <p:cNvCxnSpPr/>
            <p:nvPr/>
          </p:nvCxnSpPr>
          <p:spPr bwMode="auto">
            <a:xfrm>
              <a:off x="7468871" y="4348226"/>
              <a:ext cx="0" cy="93965"/>
            </a:xfrm>
            <a:prstGeom prst="line">
              <a:avLst/>
            </a:prstGeom>
            <a:noFill/>
            <a:ln w="19050" cap="flat" cmpd="sng" algn="ctr">
              <a:solidFill>
                <a:schemeClr val="accent1"/>
              </a:solidFill>
              <a:prstDash val="solid"/>
              <a:round/>
              <a:headEnd type="none" w="med" len="med"/>
              <a:tailEnd type="none" w="med" len="med"/>
            </a:ln>
            <a:effectLst/>
          </p:spPr>
        </p:cxnSp>
        <p:cxnSp>
          <p:nvCxnSpPr>
            <p:cNvPr id="194" name="Straight Connector 193">
              <a:extLst>
                <a:ext uri="{FF2B5EF4-FFF2-40B4-BE49-F238E27FC236}">
                  <a16:creationId xmlns:a16="http://schemas.microsoft.com/office/drawing/2014/main" id="{59427E4D-44F3-4C63-ACE7-094F4DD73662}"/>
                </a:ext>
              </a:extLst>
            </p:cNvPr>
            <p:cNvCxnSpPr/>
            <p:nvPr/>
          </p:nvCxnSpPr>
          <p:spPr bwMode="auto">
            <a:xfrm>
              <a:off x="7352850" y="4257361"/>
              <a:ext cx="0" cy="93965"/>
            </a:xfrm>
            <a:prstGeom prst="line">
              <a:avLst/>
            </a:prstGeom>
            <a:noFill/>
            <a:ln w="19050" cap="flat" cmpd="sng" algn="ctr">
              <a:solidFill>
                <a:schemeClr val="accent1"/>
              </a:solidFill>
              <a:prstDash val="solid"/>
              <a:round/>
              <a:headEnd type="none" w="med" len="med"/>
              <a:tailEnd type="none" w="med" len="med"/>
            </a:ln>
            <a:effectLst/>
          </p:spPr>
        </p:cxnSp>
        <p:cxnSp>
          <p:nvCxnSpPr>
            <p:cNvPr id="195" name="Straight Connector 194">
              <a:extLst>
                <a:ext uri="{FF2B5EF4-FFF2-40B4-BE49-F238E27FC236}">
                  <a16:creationId xmlns:a16="http://schemas.microsoft.com/office/drawing/2014/main" id="{3332485D-7787-484F-8643-AB56DBE13F48}"/>
                </a:ext>
              </a:extLst>
            </p:cNvPr>
            <p:cNvCxnSpPr/>
            <p:nvPr/>
          </p:nvCxnSpPr>
          <p:spPr bwMode="auto">
            <a:xfrm>
              <a:off x="10513381" y="4777596"/>
              <a:ext cx="0" cy="93965"/>
            </a:xfrm>
            <a:prstGeom prst="line">
              <a:avLst/>
            </a:prstGeom>
            <a:noFill/>
            <a:ln w="19050" cap="flat" cmpd="sng" algn="ctr">
              <a:solidFill>
                <a:schemeClr val="accent1"/>
              </a:solidFill>
              <a:prstDash val="solid"/>
              <a:round/>
              <a:headEnd type="none" w="med" len="med"/>
              <a:tailEnd type="none" w="med" len="med"/>
            </a:ln>
            <a:effectLst/>
          </p:spPr>
        </p:cxnSp>
        <p:cxnSp>
          <p:nvCxnSpPr>
            <p:cNvPr id="196" name="Straight Connector 195">
              <a:extLst>
                <a:ext uri="{FF2B5EF4-FFF2-40B4-BE49-F238E27FC236}">
                  <a16:creationId xmlns:a16="http://schemas.microsoft.com/office/drawing/2014/main" id="{E264F72A-9262-407D-ABCB-EBF2AB53FB27}"/>
                </a:ext>
              </a:extLst>
            </p:cNvPr>
            <p:cNvCxnSpPr/>
            <p:nvPr/>
          </p:nvCxnSpPr>
          <p:spPr bwMode="auto">
            <a:xfrm>
              <a:off x="10507181" y="4773969"/>
              <a:ext cx="0" cy="93965"/>
            </a:xfrm>
            <a:prstGeom prst="line">
              <a:avLst/>
            </a:prstGeom>
            <a:noFill/>
            <a:ln w="19050" cap="flat" cmpd="sng" algn="ctr">
              <a:solidFill>
                <a:schemeClr val="accent1"/>
              </a:solidFill>
              <a:prstDash val="solid"/>
              <a:round/>
              <a:headEnd type="none" w="med" len="med"/>
              <a:tailEnd type="none" w="med" len="med"/>
            </a:ln>
            <a:effectLst/>
          </p:spPr>
        </p:cxnSp>
        <p:cxnSp>
          <p:nvCxnSpPr>
            <p:cNvPr id="197" name="Straight Connector 196">
              <a:extLst>
                <a:ext uri="{FF2B5EF4-FFF2-40B4-BE49-F238E27FC236}">
                  <a16:creationId xmlns:a16="http://schemas.microsoft.com/office/drawing/2014/main" id="{2D40DD54-ED6A-4F0D-A567-164CAF1609C4}"/>
                </a:ext>
              </a:extLst>
            </p:cNvPr>
            <p:cNvCxnSpPr/>
            <p:nvPr/>
          </p:nvCxnSpPr>
          <p:spPr bwMode="auto">
            <a:xfrm>
              <a:off x="7518669" y="4348225"/>
              <a:ext cx="0" cy="93965"/>
            </a:xfrm>
            <a:prstGeom prst="line">
              <a:avLst/>
            </a:prstGeom>
            <a:noFill/>
            <a:ln w="19050" cap="flat" cmpd="sng" algn="ctr">
              <a:solidFill>
                <a:schemeClr val="accent1"/>
              </a:solidFill>
              <a:prstDash val="solid"/>
              <a:round/>
              <a:headEnd type="none" w="med" len="med"/>
              <a:tailEnd type="none" w="med" len="med"/>
            </a:ln>
            <a:effectLst/>
          </p:spPr>
        </p:cxnSp>
        <p:cxnSp>
          <p:nvCxnSpPr>
            <p:cNvPr id="198" name="Straight Connector 197">
              <a:extLst>
                <a:ext uri="{FF2B5EF4-FFF2-40B4-BE49-F238E27FC236}">
                  <a16:creationId xmlns:a16="http://schemas.microsoft.com/office/drawing/2014/main" id="{243195FC-A52C-41C2-A194-C3CC4C1F48BE}"/>
                </a:ext>
              </a:extLst>
            </p:cNvPr>
            <p:cNvCxnSpPr/>
            <p:nvPr/>
          </p:nvCxnSpPr>
          <p:spPr bwMode="auto">
            <a:xfrm>
              <a:off x="7771417" y="4522460"/>
              <a:ext cx="0" cy="93965"/>
            </a:xfrm>
            <a:prstGeom prst="line">
              <a:avLst/>
            </a:prstGeom>
            <a:noFill/>
            <a:ln w="19050" cap="flat" cmpd="sng" algn="ctr">
              <a:solidFill>
                <a:schemeClr val="accent1"/>
              </a:solidFill>
              <a:prstDash val="solid"/>
              <a:round/>
              <a:headEnd type="none" w="med" len="med"/>
              <a:tailEnd type="none" w="med" len="med"/>
            </a:ln>
            <a:effectLst/>
          </p:spPr>
        </p:cxnSp>
        <p:cxnSp>
          <p:nvCxnSpPr>
            <p:cNvPr id="200" name="Straight Connector 199">
              <a:extLst>
                <a:ext uri="{FF2B5EF4-FFF2-40B4-BE49-F238E27FC236}">
                  <a16:creationId xmlns:a16="http://schemas.microsoft.com/office/drawing/2014/main" id="{38D3EAAC-5277-4A5E-A90B-8B64860A66C1}"/>
                </a:ext>
              </a:extLst>
            </p:cNvPr>
            <p:cNvCxnSpPr/>
            <p:nvPr/>
          </p:nvCxnSpPr>
          <p:spPr bwMode="auto">
            <a:xfrm>
              <a:off x="8205374" y="4605084"/>
              <a:ext cx="0" cy="93965"/>
            </a:xfrm>
            <a:prstGeom prst="line">
              <a:avLst/>
            </a:prstGeom>
            <a:noFill/>
            <a:ln w="19050" cap="flat" cmpd="sng" algn="ctr">
              <a:solidFill>
                <a:schemeClr val="accent1"/>
              </a:solidFill>
              <a:prstDash val="solid"/>
              <a:round/>
              <a:headEnd type="none" w="med" len="med"/>
              <a:tailEnd type="none" w="med" len="med"/>
            </a:ln>
            <a:effectLst/>
          </p:spPr>
        </p:cxnSp>
        <p:cxnSp>
          <p:nvCxnSpPr>
            <p:cNvPr id="201" name="Straight Connector 200">
              <a:extLst>
                <a:ext uri="{FF2B5EF4-FFF2-40B4-BE49-F238E27FC236}">
                  <a16:creationId xmlns:a16="http://schemas.microsoft.com/office/drawing/2014/main" id="{C27B1C58-673A-453A-B368-946847661C9A}"/>
                </a:ext>
              </a:extLst>
            </p:cNvPr>
            <p:cNvCxnSpPr/>
            <p:nvPr/>
          </p:nvCxnSpPr>
          <p:spPr bwMode="auto">
            <a:xfrm>
              <a:off x="7657872" y="4475477"/>
              <a:ext cx="0" cy="93965"/>
            </a:xfrm>
            <a:prstGeom prst="line">
              <a:avLst/>
            </a:prstGeom>
            <a:noFill/>
            <a:ln w="19050" cap="flat" cmpd="sng" algn="ctr">
              <a:solidFill>
                <a:schemeClr val="accent1"/>
              </a:solidFill>
              <a:prstDash val="solid"/>
              <a:round/>
              <a:headEnd type="none" w="med" len="med"/>
              <a:tailEnd type="none" w="med" len="med"/>
            </a:ln>
            <a:effectLst/>
          </p:spPr>
        </p:cxnSp>
        <p:cxnSp>
          <p:nvCxnSpPr>
            <p:cNvPr id="202" name="Straight Connector 201">
              <a:extLst>
                <a:ext uri="{FF2B5EF4-FFF2-40B4-BE49-F238E27FC236}">
                  <a16:creationId xmlns:a16="http://schemas.microsoft.com/office/drawing/2014/main" id="{7CB05F1A-9EDB-410F-B38C-9FA3619CF37A}"/>
                </a:ext>
              </a:extLst>
            </p:cNvPr>
            <p:cNvCxnSpPr/>
            <p:nvPr/>
          </p:nvCxnSpPr>
          <p:spPr bwMode="auto">
            <a:xfrm>
              <a:off x="8259050" y="4625125"/>
              <a:ext cx="0" cy="93965"/>
            </a:xfrm>
            <a:prstGeom prst="line">
              <a:avLst/>
            </a:prstGeom>
            <a:noFill/>
            <a:ln w="19050" cap="flat" cmpd="sng" algn="ctr">
              <a:solidFill>
                <a:schemeClr val="accent1"/>
              </a:solidFill>
              <a:prstDash val="solid"/>
              <a:round/>
              <a:headEnd type="none" w="med" len="med"/>
              <a:tailEnd type="none" w="med" len="med"/>
            </a:ln>
            <a:effectLst/>
          </p:spPr>
        </p:cxnSp>
        <p:cxnSp>
          <p:nvCxnSpPr>
            <p:cNvPr id="203" name="Straight Connector 202">
              <a:extLst>
                <a:ext uri="{FF2B5EF4-FFF2-40B4-BE49-F238E27FC236}">
                  <a16:creationId xmlns:a16="http://schemas.microsoft.com/office/drawing/2014/main" id="{0AA6DE37-F4A0-4472-9922-D91A7A9F91F0}"/>
                </a:ext>
              </a:extLst>
            </p:cNvPr>
            <p:cNvCxnSpPr/>
            <p:nvPr/>
          </p:nvCxnSpPr>
          <p:spPr bwMode="auto">
            <a:xfrm>
              <a:off x="8321453" y="4626331"/>
              <a:ext cx="0" cy="93965"/>
            </a:xfrm>
            <a:prstGeom prst="line">
              <a:avLst/>
            </a:prstGeom>
            <a:noFill/>
            <a:ln w="19050" cap="flat" cmpd="sng" algn="ctr">
              <a:solidFill>
                <a:schemeClr val="accent1"/>
              </a:solidFill>
              <a:prstDash val="solid"/>
              <a:round/>
              <a:headEnd type="none" w="med" len="med"/>
              <a:tailEnd type="none" w="med" len="med"/>
            </a:ln>
            <a:effectLst/>
          </p:spPr>
        </p:cxnSp>
        <p:cxnSp>
          <p:nvCxnSpPr>
            <p:cNvPr id="204" name="Straight Connector 203">
              <a:extLst>
                <a:ext uri="{FF2B5EF4-FFF2-40B4-BE49-F238E27FC236}">
                  <a16:creationId xmlns:a16="http://schemas.microsoft.com/office/drawing/2014/main" id="{71A5129E-9E31-4495-AE6F-FD9303B1C9D7}"/>
                </a:ext>
              </a:extLst>
            </p:cNvPr>
            <p:cNvCxnSpPr/>
            <p:nvPr/>
          </p:nvCxnSpPr>
          <p:spPr bwMode="auto">
            <a:xfrm>
              <a:off x="9670360" y="4755767"/>
              <a:ext cx="0" cy="93965"/>
            </a:xfrm>
            <a:prstGeom prst="line">
              <a:avLst/>
            </a:prstGeom>
            <a:noFill/>
            <a:ln w="19050" cap="flat" cmpd="sng" algn="ctr">
              <a:solidFill>
                <a:schemeClr val="accent1"/>
              </a:solidFill>
              <a:prstDash val="solid"/>
              <a:round/>
              <a:headEnd type="none" w="med" len="med"/>
              <a:tailEnd type="none" w="med" len="med"/>
            </a:ln>
            <a:effectLst/>
          </p:spPr>
        </p:cxnSp>
        <p:cxnSp>
          <p:nvCxnSpPr>
            <p:cNvPr id="205" name="Straight Connector 204">
              <a:extLst>
                <a:ext uri="{FF2B5EF4-FFF2-40B4-BE49-F238E27FC236}">
                  <a16:creationId xmlns:a16="http://schemas.microsoft.com/office/drawing/2014/main" id="{2F338077-C757-4FF0-B125-47165D48CBC2}"/>
                </a:ext>
              </a:extLst>
            </p:cNvPr>
            <p:cNvCxnSpPr/>
            <p:nvPr/>
          </p:nvCxnSpPr>
          <p:spPr bwMode="auto">
            <a:xfrm>
              <a:off x="8599013" y="4674860"/>
              <a:ext cx="0" cy="93965"/>
            </a:xfrm>
            <a:prstGeom prst="line">
              <a:avLst/>
            </a:prstGeom>
            <a:noFill/>
            <a:ln w="28575" cap="flat" cmpd="sng" algn="ctr">
              <a:solidFill>
                <a:schemeClr val="accent1"/>
              </a:solidFill>
              <a:prstDash val="solid"/>
              <a:round/>
              <a:headEnd type="none" w="med" len="med"/>
              <a:tailEnd type="none" w="med" len="med"/>
            </a:ln>
            <a:effectLst/>
          </p:spPr>
        </p:cxnSp>
        <p:cxnSp>
          <p:nvCxnSpPr>
            <p:cNvPr id="206" name="Straight Connector 205">
              <a:extLst>
                <a:ext uri="{FF2B5EF4-FFF2-40B4-BE49-F238E27FC236}">
                  <a16:creationId xmlns:a16="http://schemas.microsoft.com/office/drawing/2014/main" id="{CE96C84D-DBAD-4C0A-AA92-45FC6D90B711}"/>
                </a:ext>
              </a:extLst>
            </p:cNvPr>
            <p:cNvCxnSpPr/>
            <p:nvPr/>
          </p:nvCxnSpPr>
          <p:spPr bwMode="auto">
            <a:xfrm>
              <a:off x="9543287" y="4750906"/>
              <a:ext cx="0" cy="93965"/>
            </a:xfrm>
            <a:prstGeom prst="line">
              <a:avLst/>
            </a:prstGeom>
            <a:noFill/>
            <a:ln w="19050" cap="flat" cmpd="sng" algn="ctr">
              <a:solidFill>
                <a:schemeClr val="accent1"/>
              </a:solidFill>
              <a:prstDash val="solid"/>
              <a:round/>
              <a:headEnd type="none" w="med" len="med"/>
              <a:tailEnd type="none" w="med" len="med"/>
            </a:ln>
            <a:effectLst/>
          </p:spPr>
        </p:cxnSp>
        <p:cxnSp>
          <p:nvCxnSpPr>
            <p:cNvPr id="207" name="Straight Connector 206">
              <a:extLst>
                <a:ext uri="{FF2B5EF4-FFF2-40B4-BE49-F238E27FC236}">
                  <a16:creationId xmlns:a16="http://schemas.microsoft.com/office/drawing/2014/main" id="{515192D5-EA06-46FA-9AB5-8DD4D3523ADC}"/>
                </a:ext>
              </a:extLst>
            </p:cNvPr>
            <p:cNvCxnSpPr/>
            <p:nvPr/>
          </p:nvCxnSpPr>
          <p:spPr bwMode="auto">
            <a:xfrm>
              <a:off x="9017563" y="4697219"/>
              <a:ext cx="0" cy="93965"/>
            </a:xfrm>
            <a:prstGeom prst="line">
              <a:avLst/>
            </a:prstGeom>
            <a:noFill/>
            <a:ln w="19050" cap="flat" cmpd="sng" algn="ctr">
              <a:solidFill>
                <a:schemeClr val="accent1"/>
              </a:solidFill>
              <a:prstDash val="solid"/>
              <a:round/>
              <a:headEnd type="none" w="med" len="med"/>
              <a:tailEnd type="none" w="med" len="med"/>
            </a:ln>
            <a:effectLst/>
          </p:spPr>
        </p:cxnSp>
        <p:cxnSp>
          <p:nvCxnSpPr>
            <p:cNvPr id="208" name="Straight Connector 207">
              <a:extLst>
                <a:ext uri="{FF2B5EF4-FFF2-40B4-BE49-F238E27FC236}">
                  <a16:creationId xmlns:a16="http://schemas.microsoft.com/office/drawing/2014/main" id="{15CB328A-9EC0-42F8-B5B3-B841ECE32D44}"/>
                </a:ext>
              </a:extLst>
            </p:cNvPr>
            <p:cNvCxnSpPr/>
            <p:nvPr/>
          </p:nvCxnSpPr>
          <p:spPr bwMode="auto">
            <a:xfrm>
              <a:off x="8867943" y="4693066"/>
              <a:ext cx="0" cy="93965"/>
            </a:xfrm>
            <a:prstGeom prst="line">
              <a:avLst/>
            </a:prstGeom>
            <a:noFill/>
            <a:ln w="19050" cap="flat" cmpd="sng" algn="ctr">
              <a:solidFill>
                <a:schemeClr val="accent1"/>
              </a:solidFill>
              <a:prstDash val="solid"/>
              <a:round/>
              <a:headEnd type="none" w="med" len="med"/>
              <a:tailEnd type="none" w="med" len="med"/>
            </a:ln>
            <a:effectLst/>
          </p:spPr>
        </p:cxnSp>
        <p:cxnSp>
          <p:nvCxnSpPr>
            <p:cNvPr id="209" name="Straight Connector 208">
              <a:extLst>
                <a:ext uri="{FF2B5EF4-FFF2-40B4-BE49-F238E27FC236}">
                  <a16:creationId xmlns:a16="http://schemas.microsoft.com/office/drawing/2014/main" id="{630DA355-A4D6-48A0-8711-3E9D0BC9CBC0}"/>
                </a:ext>
              </a:extLst>
            </p:cNvPr>
            <p:cNvCxnSpPr/>
            <p:nvPr/>
          </p:nvCxnSpPr>
          <p:spPr bwMode="auto">
            <a:xfrm>
              <a:off x="10005995" y="4755767"/>
              <a:ext cx="0" cy="93965"/>
            </a:xfrm>
            <a:prstGeom prst="line">
              <a:avLst/>
            </a:prstGeom>
            <a:noFill/>
            <a:ln w="19050" cap="flat" cmpd="sng" algn="ctr">
              <a:solidFill>
                <a:schemeClr val="accent1"/>
              </a:solidFill>
              <a:prstDash val="solid"/>
              <a:round/>
              <a:headEnd type="none" w="med" len="med"/>
              <a:tailEnd type="none" w="med" len="med"/>
            </a:ln>
            <a:effectLst/>
          </p:spPr>
        </p:cxnSp>
        <p:cxnSp>
          <p:nvCxnSpPr>
            <p:cNvPr id="212" name="Straight Connector 211">
              <a:extLst>
                <a:ext uri="{FF2B5EF4-FFF2-40B4-BE49-F238E27FC236}">
                  <a16:creationId xmlns:a16="http://schemas.microsoft.com/office/drawing/2014/main" id="{B4263154-C20B-45E2-A744-828099CC93AF}"/>
                </a:ext>
              </a:extLst>
            </p:cNvPr>
            <p:cNvCxnSpPr/>
            <p:nvPr/>
          </p:nvCxnSpPr>
          <p:spPr bwMode="auto">
            <a:xfrm>
              <a:off x="10257208" y="4748340"/>
              <a:ext cx="0" cy="93965"/>
            </a:xfrm>
            <a:prstGeom prst="line">
              <a:avLst/>
            </a:prstGeom>
            <a:noFill/>
            <a:ln w="19050" cap="flat" cmpd="sng" algn="ctr">
              <a:solidFill>
                <a:schemeClr val="accent1"/>
              </a:solidFill>
              <a:prstDash val="solid"/>
              <a:round/>
              <a:headEnd type="none" w="med" len="med"/>
              <a:tailEnd type="none" w="med" len="med"/>
            </a:ln>
            <a:effectLst/>
          </p:spPr>
        </p:cxnSp>
        <p:cxnSp>
          <p:nvCxnSpPr>
            <p:cNvPr id="213" name="Straight Connector 212">
              <a:extLst>
                <a:ext uri="{FF2B5EF4-FFF2-40B4-BE49-F238E27FC236}">
                  <a16:creationId xmlns:a16="http://schemas.microsoft.com/office/drawing/2014/main" id="{41F5AF40-B205-402D-8687-570F141613BE}"/>
                </a:ext>
              </a:extLst>
            </p:cNvPr>
            <p:cNvCxnSpPr/>
            <p:nvPr/>
          </p:nvCxnSpPr>
          <p:spPr bwMode="auto">
            <a:xfrm>
              <a:off x="10489309" y="4774685"/>
              <a:ext cx="0" cy="93965"/>
            </a:xfrm>
            <a:prstGeom prst="line">
              <a:avLst/>
            </a:prstGeom>
            <a:noFill/>
            <a:ln w="19050" cap="flat" cmpd="sng" algn="ctr">
              <a:solidFill>
                <a:schemeClr val="accent1"/>
              </a:solidFill>
              <a:prstDash val="solid"/>
              <a:round/>
              <a:headEnd type="none" w="med" len="med"/>
              <a:tailEnd type="none" w="med" len="med"/>
            </a:ln>
            <a:effectLst/>
          </p:spPr>
        </p:cxnSp>
        <p:cxnSp>
          <p:nvCxnSpPr>
            <p:cNvPr id="215" name="Straight Connector 214">
              <a:extLst>
                <a:ext uri="{FF2B5EF4-FFF2-40B4-BE49-F238E27FC236}">
                  <a16:creationId xmlns:a16="http://schemas.microsoft.com/office/drawing/2014/main" id="{9AC1D74D-408E-42FF-8BD9-5D2B197527AF}"/>
                </a:ext>
              </a:extLst>
            </p:cNvPr>
            <p:cNvCxnSpPr/>
            <p:nvPr/>
          </p:nvCxnSpPr>
          <p:spPr bwMode="auto">
            <a:xfrm>
              <a:off x="10948003" y="4820950"/>
              <a:ext cx="0" cy="93965"/>
            </a:xfrm>
            <a:prstGeom prst="line">
              <a:avLst/>
            </a:prstGeom>
            <a:noFill/>
            <a:ln w="19050" cap="flat" cmpd="sng" algn="ctr">
              <a:solidFill>
                <a:schemeClr val="accent1"/>
              </a:solidFill>
              <a:prstDash val="solid"/>
              <a:round/>
              <a:headEnd type="none" w="med" len="med"/>
              <a:tailEnd type="none" w="med" len="med"/>
            </a:ln>
            <a:effectLst/>
          </p:spPr>
        </p:cxnSp>
        <p:cxnSp>
          <p:nvCxnSpPr>
            <p:cNvPr id="216" name="Straight Connector 215">
              <a:extLst>
                <a:ext uri="{FF2B5EF4-FFF2-40B4-BE49-F238E27FC236}">
                  <a16:creationId xmlns:a16="http://schemas.microsoft.com/office/drawing/2014/main" id="{51ED460B-2DDA-4D90-9831-DF73D0725FBF}"/>
                </a:ext>
              </a:extLst>
            </p:cNvPr>
            <p:cNvCxnSpPr/>
            <p:nvPr/>
          </p:nvCxnSpPr>
          <p:spPr bwMode="auto">
            <a:xfrm>
              <a:off x="10884005" y="4820951"/>
              <a:ext cx="0" cy="93965"/>
            </a:xfrm>
            <a:prstGeom prst="line">
              <a:avLst/>
            </a:prstGeom>
            <a:noFill/>
            <a:ln w="19050" cap="flat" cmpd="sng" algn="ctr">
              <a:solidFill>
                <a:schemeClr val="accent1"/>
              </a:solidFill>
              <a:prstDash val="solid"/>
              <a:round/>
              <a:headEnd type="none" w="med" len="med"/>
              <a:tailEnd type="none" w="med" len="med"/>
            </a:ln>
            <a:effectLst/>
          </p:spPr>
        </p:cxnSp>
        <p:cxnSp>
          <p:nvCxnSpPr>
            <p:cNvPr id="217" name="Straight Connector 216">
              <a:extLst>
                <a:ext uri="{FF2B5EF4-FFF2-40B4-BE49-F238E27FC236}">
                  <a16:creationId xmlns:a16="http://schemas.microsoft.com/office/drawing/2014/main" id="{747D7863-48ED-481E-A9C1-1D6B19BEA878}"/>
                </a:ext>
              </a:extLst>
            </p:cNvPr>
            <p:cNvCxnSpPr/>
            <p:nvPr/>
          </p:nvCxnSpPr>
          <p:spPr bwMode="auto">
            <a:xfrm>
              <a:off x="10771740" y="4817060"/>
              <a:ext cx="0" cy="93965"/>
            </a:xfrm>
            <a:prstGeom prst="line">
              <a:avLst/>
            </a:prstGeom>
            <a:noFill/>
            <a:ln w="19050" cap="flat" cmpd="sng" algn="ctr">
              <a:solidFill>
                <a:schemeClr val="accent1"/>
              </a:solidFill>
              <a:prstDash val="solid"/>
              <a:round/>
              <a:headEnd type="none" w="med" len="med"/>
              <a:tailEnd type="none" w="med" len="med"/>
            </a:ln>
            <a:effectLst/>
          </p:spPr>
        </p:cxnSp>
      </p:grpSp>
      <p:grpSp>
        <p:nvGrpSpPr>
          <p:cNvPr id="218" name="Group 217">
            <a:extLst>
              <a:ext uri="{FF2B5EF4-FFF2-40B4-BE49-F238E27FC236}">
                <a16:creationId xmlns:a16="http://schemas.microsoft.com/office/drawing/2014/main" id="{DC7A1E42-EF62-4216-BC14-3F168693B7C1}"/>
              </a:ext>
            </a:extLst>
          </p:cNvPr>
          <p:cNvGrpSpPr/>
          <p:nvPr/>
        </p:nvGrpSpPr>
        <p:grpSpPr>
          <a:xfrm>
            <a:off x="6722919" y="3015400"/>
            <a:ext cx="1796624" cy="1921093"/>
            <a:chOff x="2243245" y="3439624"/>
            <a:chExt cx="1796624" cy="1921093"/>
          </a:xfrm>
        </p:grpSpPr>
        <p:cxnSp>
          <p:nvCxnSpPr>
            <p:cNvPr id="219" name="Straight Connector 218">
              <a:extLst>
                <a:ext uri="{FF2B5EF4-FFF2-40B4-BE49-F238E27FC236}">
                  <a16:creationId xmlns:a16="http://schemas.microsoft.com/office/drawing/2014/main" id="{2430B259-26E9-4C54-859D-44D9E71C887E}"/>
                </a:ext>
              </a:extLst>
            </p:cNvPr>
            <p:cNvCxnSpPr/>
            <p:nvPr/>
          </p:nvCxnSpPr>
          <p:spPr bwMode="auto">
            <a:xfrm>
              <a:off x="2444597" y="4267988"/>
              <a:ext cx="0" cy="93965"/>
            </a:xfrm>
            <a:prstGeom prst="line">
              <a:avLst/>
            </a:prstGeom>
            <a:noFill/>
            <a:ln w="19050" cap="flat" cmpd="sng" algn="ctr">
              <a:solidFill>
                <a:schemeClr val="accent3"/>
              </a:solidFill>
              <a:prstDash val="solid"/>
              <a:round/>
              <a:headEnd type="none" w="med" len="med"/>
              <a:tailEnd type="none" w="med" len="med"/>
            </a:ln>
            <a:effectLst/>
          </p:spPr>
        </p:cxnSp>
        <p:cxnSp>
          <p:nvCxnSpPr>
            <p:cNvPr id="220" name="Straight Connector 219">
              <a:extLst>
                <a:ext uri="{FF2B5EF4-FFF2-40B4-BE49-F238E27FC236}">
                  <a16:creationId xmlns:a16="http://schemas.microsoft.com/office/drawing/2014/main" id="{DE1BC2A1-2042-4535-800A-0437E300023B}"/>
                </a:ext>
              </a:extLst>
            </p:cNvPr>
            <p:cNvCxnSpPr/>
            <p:nvPr/>
          </p:nvCxnSpPr>
          <p:spPr bwMode="auto">
            <a:xfrm>
              <a:off x="2620933" y="4631889"/>
              <a:ext cx="0" cy="93965"/>
            </a:xfrm>
            <a:prstGeom prst="line">
              <a:avLst/>
            </a:prstGeom>
            <a:noFill/>
            <a:ln w="19050" cap="flat" cmpd="sng" algn="ctr">
              <a:solidFill>
                <a:schemeClr val="accent3"/>
              </a:solidFill>
              <a:prstDash val="solid"/>
              <a:round/>
              <a:headEnd type="none" w="med" len="med"/>
              <a:tailEnd type="none" w="med" len="med"/>
            </a:ln>
            <a:effectLst/>
          </p:spPr>
        </p:cxnSp>
        <p:cxnSp>
          <p:nvCxnSpPr>
            <p:cNvPr id="221" name="Straight Connector 220">
              <a:extLst>
                <a:ext uri="{FF2B5EF4-FFF2-40B4-BE49-F238E27FC236}">
                  <a16:creationId xmlns:a16="http://schemas.microsoft.com/office/drawing/2014/main" id="{9F1D60D2-5D11-4930-B662-7BEFDF98A86B}"/>
                </a:ext>
              </a:extLst>
            </p:cNvPr>
            <p:cNvCxnSpPr/>
            <p:nvPr/>
          </p:nvCxnSpPr>
          <p:spPr bwMode="auto">
            <a:xfrm>
              <a:off x="3082009" y="5071476"/>
              <a:ext cx="0" cy="93965"/>
            </a:xfrm>
            <a:prstGeom prst="line">
              <a:avLst/>
            </a:prstGeom>
            <a:noFill/>
            <a:ln w="19050" cap="flat" cmpd="sng" algn="ctr">
              <a:solidFill>
                <a:schemeClr val="accent3"/>
              </a:solidFill>
              <a:prstDash val="solid"/>
              <a:round/>
              <a:headEnd type="none" w="med" len="med"/>
              <a:tailEnd type="none" w="med" len="med"/>
            </a:ln>
            <a:effectLst/>
          </p:spPr>
        </p:cxnSp>
        <p:cxnSp>
          <p:nvCxnSpPr>
            <p:cNvPr id="222" name="Straight Connector 221">
              <a:extLst>
                <a:ext uri="{FF2B5EF4-FFF2-40B4-BE49-F238E27FC236}">
                  <a16:creationId xmlns:a16="http://schemas.microsoft.com/office/drawing/2014/main" id="{7820F578-5A06-4BBD-AFB5-BF21EB196478}"/>
                </a:ext>
              </a:extLst>
            </p:cNvPr>
            <p:cNvCxnSpPr/>
            <p:nvPr/>
          </p:nvCxnSpPr>
          <p:spPr bwMode="auto">
            <a:xfrm>
              <a:off x="3760814" y="5266752"/>
              <a:ext cx="0" cy="93965"/>
            </a:xfrm>
            <a:prstGeom prst="line">
              <a:avLst/>
            </a:prstGeom>
            <a:noFill/>
            <a:ln w="19050" cap="flat" cmpd="sng" algn="ctr">
              <a:solidFill>
                <a:schemeClr val="accent3"/>
              </a:solidFill>
              <a:prstDash val="solid"/>
              <a:round/>
              <a:headEnd type="none" w="med" len="med"/>
              <a:tailEnd type="none" w="med" len="med"/>
            </a:ln>
            <a:effectLst/>
          </p:spPr>
        </p:cxnSp>
        <p:cxnSp>
          <p:nvCxnSpPr>
            <p:cNvPr id="223" name="Straight Connector 222">
              <a:extLst>
                <a:ext uri="{FF2B5EF4-FFF2-40B4-BE49-F238E27FC236}">
                  <a16:creationId xmlns:a16="http://schemas.microsoft.com/office/drawing/2014/main" id="{B871CEEC-5989-4214-8FC6-4383D991C624}"/>
                </a:ext>
              </a:extLst>
            </p:cNvPr>
            <p:cNvCxnSpPr/>
            <p:nvPr/>
          </p:nvCxnSpPr>
          <p:spPr bwMode="auto">
            <a:xfrm>
              <a:off x="3882737" y="5266751"/>
              <a:ext cx="0" cy="93965"/>
            </a:xfrm>
            <a:prstGeom prst="line">
              <a:avLst/>
            </a:prstGeom>
            <a:noFill/>
            <a:ln w="19050" cap="flat" cmpd="sng" algn="ctr">
              <a:solidFill>
                <a:schemeClr val="accent3"/>
              </a:solidFill>
              <a:prstDash val="solid"/>
              <a:round/>
              <a:headEnd type="none" w="med" len="med"/>
              <a:tailEnd type="none" w="med" len="med"/>
            </a:ln>
            <a:effectLst/>
          </p:spPr>
        </p:cxnSp>
        <p:cxnSp>
          <p:nvCxnSpPr>
            <p:cNvPr id="224" name="Straight Connector 223">
              <a:extLst>
                <a:ext uri="{FF2B5EF4-FFF2-40B4-BE49-F238E27FC236}">
                  <a16:creationId xmlns:a16="http://schemas.microsoft.com/office/drawing/2014/main" id="{B68546CE-F4B7-427A-9825-771B9ABF4104}"/>
                </a:ext>
              </a:extLst>
            </p:cNvPr>
            <p:cNvCxnSpPr/>
            <p:nvPr/>
          </p:nvCxnSpPr>
          <p:spPr bwMode="auto">
            <a:xfrm>
              <a:off x="4039869" y="5266750"/>
              <a:ext cx="0" cy="93965"/>
            </a:xfrm>
            <a:prstGeom prst="line">
              <a:avLst/>
            </a:prstGeom>
            <a:noFill/>
            <a:ln w="19050" cap="flat" cmpd="sng" algn="ctr">
              <a:solidFill>
                <a:schemeClr val="accent3"/>
              </a:solidFill>
              <a:prstDash val="solid"/>
              <a:round/>
              <a:headEnd type="none" w="med" len="med"/>
              <a:tailEnd type="none" w="med" len="med"/>
            </a:ln>
            <a:effectLst/>
          </p:spPr>
        </p:cxnSp>
        <p:cxnSp>
          <p:nvCxnSpPr>
            <p:cNvPr id="225" name="Straight Connector 224">
              <a:extLst>
                <a:ext uri="{FF2B5EF4-FFF2-40B4-BE49-F238E27FC236}">
                  <a16:creationId xmlns:a16="http://schemas.microsoft.com/office/drawing/2014/main" id="{EF10C850-FE33-41BC-A723-6879EBA10CF6}"/>
                </a:ext>
              </a:extLst>
            </p:cNvPr>
            <p:cNvCxnSpPr/>
            <p:nvPr/>
          </p:nvCxnSpPr>
          <p:spPr bwMode="auto">
            <a:xfrm>
              <a:off x="2243245" y="3439624"/>
              <a:ext cx="0" cy="93965"/>
            </a:xfrm>
            <a:prstGeom prst="line">
              <a:avLst/>
            </a:prstGeom>
            <a:noFill/>
            <a:ln w="19050" cap="flat" cmpd="sng" algn="ctr">
              <a:solidFill>
                <a:schemeClr val="accent3"/>
              </a:solidFill>
              <a:prstDash val="solid"/>
              <a:round/>
              <a:headEnd type="none" w="med" len="med"/>
              <a:tailEnd type="none" w="med" len="med"/>
            </a:ln>
            <a:effectLst/>
          </p:spPr>
        </p:cxnSp>
        <p:cxnSp>
          <p:nvCxnSpPr>
            <p:cNvPr id="226" name="Straight Connector 225">
              <a:extLst>
                <a:ext uri="{FF2B5EF4-FFF2-40B4-BE49-F238E27FC236}">
                  <a16:creationId xmlns:a16="http://schemas.microsoft.com/office/drawing/2014/main" id="{C3A11FC3-F6BD-4C57-8358-50B6DBE49A49}"/>
                </a:ext>
              </a:extLst>
            </p:cNvPr>
            <p:cNvCxnSpPr/>
            <p:nvPr/>
          </p:nvCxnSpPr>
          <p:spPr bwMode="auto">
            <a:xfrm>
              <a:off x="2779308" y="4812518"/>
              <a:ext cx="0" cy="93965"/>
            </a:xfrm>
            <a:prstGeom prst="line">
              <a:avLst/>
            </a:prstGeom>
            <a:noFill/>
            <a:ln w="19050" cap="flat" cmpd="sng" algn="ctr">
              <a:solidFill>
                <a:schemeClr val="accent3"/>
              </a:solidFill>
              <a:prstDash val="solid"/>
              <a:round/>
              <a:headEnd type="none" w="med" len="med"/>
              <a:tailEnd type="none" w="med" len="med"/>
            </a:ln>
            <a:effectLst/>
          </p:spPr>
        </p:cxnSp>
      </p:grpSp>
      <p:sp>
        <p:nvSpPr>
          <p:cNvPr id="96266" name="Freeform: Shape 96265">
            <a:extLst>
              <a:ext uri="{FF2B5EF4-FFF2-40B4-BE49-F238E27FC236}">
                <a16:creationId xmlns:a16="http://schemas.microsoft.com/office/drawing/2014/main" id="{7E06FE3C-038B-4BFF-A2AC-F0F0A8A563D0}"/>
              </a:ext>
            </a:extLst>
          </p:cNvPr>
          <p:cNvSpPr/>
          <p:nvPr/>
        </p:nvSpPr>
        <p:spPr bwMode="auto">
          <a:xfrm>
            <a:off x="6720065" y="3090362"/>
            <a:ext cx="2578918" cy="1921790"/>
          </a:xfrm>
          <a:custGeom>
            <a:avLst/>
            <a:gdLst>
              <a:gd name="connsiteX0" fmla="*/ 0 w 2578918"/>
              <a:gd name="connsiteY0" fmla="*/ 0 h 1921790"/>
              <a:gd name="connsiteX1" fmla="*/ 74392 w 2578918"/>
              <a:gd name="connsiteY1" fmla="*/ 0 h 1921790"/>
              <a:gd name="connsiteX2" fmla="*/ 74392 w 2578918"/>
              <a:gd name="connsiteY2" fmla="*/ 21698 h 1921790"/>
              <a:gd name="connsiteX3" fmla="*/ 117787 w 2578918"/>
              <a:gd name="connsiteY3" fmla="*/ 21698 h 1921790"/>
              <a:gd name="connsiteX4" fmla="*/ 117787 w 2578918"/>
              <a:gd name="connsiteY4" fmla="*/ 83691 h 1921790"/>
              <a:gd name="connsiteX5" fmla="*/ 139485 w 2578918"/>
              <a:gd name="connsiteY5" fmla="*/ 83691 h 1921790"/>
              <a:gd name="connsiteX6" fmla="*/ 139485 w 2578918"/>
              <a:gd name="connsiteY6" fmla="*/ 263471 h 1921790"/>
              <a:gd name="connsiteX7" fmla="*/ 139485 w 2578918"/>
              <a:gd name="connsiteY7" fmla="*/ 474248 h 1921790"/>
              <a:gd name="connsiteX8" fmla="*/ 154983 w 2578918"/>
              <a:gd name="connsiteY8" fmla="*/ 474248 h 1921790"/>
              <a:gd name="connsiteX9" fmla="*/ 154983 w 2578918"/>
              <a:gd name="connsiteY9" fmla="*/ 691224 h 1921790"/>
              <a:gd name="connsiteX10" fmla="*/ 161182 w 2578918"/>
              <a:gd name="connsiteY10" fmla="*/ 691224 h 1921790"/>
              <a:gd name="connsiteX11" fmla="*/ 161182 w 2578918"/>
              <a:gd name="connsiteY11" fmla="*/ 793513 h 1921790"/>
              <a:gd name="connsiteX12" fmla="*/ 167382 w 2578918"/>
              <a:gd name="connsiteY12" fmla="*/ 793513 h 1921790"/>
              <a:gd name="connsiteX13" fmla="*/ 167382 w 2578918"/>
              <a:gd name="connsiteY13" fmla="*/ 843108 h 1921790"/>
              <a:gd name="connsiteX14" fmla="*/ 244873 w 2578918"/>
              <a:gd name="connsiteY14" fmla="*/ 843108 h 1921790"/>
              <a:gd name="connsiteX15" fmla="*/ 244873 w 2578918"/>
              <a:gd name="connsiteY15" fmla="*/ 880304 h 1921790"/>
              <a:gd name="connsiteX16" fmla="*/ 272770 w 2578918"/>
              <a:gd name="connsiteY16" fmla="*/ 880304 h 1921790"/>
              <a:gd name="connsiteX17" fmla="*/ 272770 w 2578918"/>
              <a:gd name="connsiteY17" fmla="*/ 973294 h 1921790"/>
              <a:gd name="connsiteX18" fmla="*/ 282069 w 2578918"/>
              <a:gd name="connsiteY18" fmla="*/ 973294 h 1921790"/>
              <a:gd name="connsiteX19" fmla="*/ 282069 w 2578918"/>
              <a:gd name="connsiteY19" fmla="*/ 1122077 h 1921790"/>
              <a:gd name="connsiteX20" fmla="*/ 282069 w 2578918"/>
              <a:gd name="connsiteY20" fmla="*/ 1122077 h 1921790"/>
              <a:gd name="connsiteX21" fmla="*/ 319265 w 2578918"/>
              <a:gd name="connsiteY21" fmla="*/ 1122077 h 1921790"/>
              <a:gd name="connsiteX22" fmla="*/ 319265 w 2578918"/>
              <a:gd name="connsiteY22" fmla="*/ 1168572 h 1921790"/>
              <a:gd name="connsiteX23" fmla="*/ 362660 w 2578918"/>
              <a:gd name="connsiteY23" fmla="*/ 1168572 h 1921790"/>
              <a:gd name="connsiteX24" fmla="*/ 362660 w 2578918"/>
              <a:gd name="connsiteY24" fmla="*/ 1187170 h 1921790"/>
              <a:gd name="connsiteX25" fmla="*/ 381258 w 2578918"/>
              <a:gd name="connsiteY25" fmla="*/ 1187170 h 1921790"/>
              <a:gd name="connsiteX26" fmla="*/ 381258 w 2578918"/>
              <a:gd name="connsiteY26" fmla="*/ 1205768 h 1921790"/>
              <a:gd name="connsiteX27" fmla="*/ 415355 w 2578918"/>
              <a:gd name="connsiteY27" fmla="*/ 1205768 h 1921790"/>
              <a:gd name="connsiteX28" fmla="*/ 415355 w 2578918"/>
              <a:gd name="connsiteY28" fmla="*/ 1335954 h 1921790"/>
              <a:gd name="connsiteX29" fmla="*/ 446351 w 2578918"/>
              <a:gd name="connsiteY29" fmla="*/ 1335954 h 1921790"/>
              <a:gd name="connsiteX30" fmla="*/ 446351 w 2578918"/>
              <a:gd name="connsiteY30" fmla="*/ 1357652 h 1921790"/>
              <a:gd name="connsiteX31" fmla="*/ 533142 w 2578918"/>
              <a:gd name="connsiteY31" fmla="*/ 1357652 h 1921790"/>
              <a:gd name="connsiteX32" fmla="*/ 533142 w 2578918"/>
              <a:gd name="connsiteY32" fmla="*/ 1394847 h 1921790"/>
              <a:gd name="connsiteX33" fmla="*/ 533142 w 2578918"/>
              <a:gd name="connsiteY33" fmla="*/ 1394847 h 1921790"/>
              <a:gd name="connsiteX34" fmla="*/ 561039 w 2578918"/>
              <a:gd name="connsiteY34" fmla="*/ 1394847 h 1921790"/>
              <a:gd name="connsiteX35" fmla="*/ 561039 w 2578918"/>
              <a:gd name="connsiteY35" fmla="*/ 1478538 h 1921790"/>
              <a:gd name="connsiteX36" fmla="*/ 573437 w 2578918"/>
              <a:gd name="connsiteY36" fmla="*/ 1478538 h 1921790"/>
              <a:gd name="connsiteX37" fmla="*/ 573437 w 2578918"/>
              <a:gd name="connsiteY37" fmla="*/ 1503336 h 1921790"/>
              <a:gd name="connsiteX38" fmla="*/ 604434 w 2578918"/>
              <a:gd name="connsiteY38" fmla="*/ 1503336 h 1921790"/>
              <a:gd name="connsiteX39" fmla="*/ 604434 w 2578918"/>
              <a:gd name="connsiteY39" fmla="*/ 1525033 h 1921790"/>
              <a:gd name="connsiteX40" fmla="*/ 650929 w 2578918"/>
              <a:gd name="connsiteY40" fmla="*/ 1525033 h 1921790"/>
              <a:gd name="connsiteX41" fmla="*/ 650929 w 2578918"/>
              <a:gd name="connsiteY41" fmla="*/ 1562229 h 1921790"/>
              <a:gd name="connsiteX42" fmla="*/ 675726 w 2578918"/>
              <a:gd name="connsiteY42" fmla="*/ 1562229 h 1921790"/>
              <a:gd name="connsiteX43" fmla="*/ 675726 w 2578918"/>
              <a:gd name="connsiteY43" fmla="*/ 1608724 h 1921790"/>
              <a:gd name="connsiteX44" fmla="*/ 703623 w 2578918"/>
              <a:gd name="connsiteY44" fmla="*/ 1608724 h 1921790"/>
              <a:gd name="connsiteX45" fmla="*/ 703623 w 2578918"/>
              <a:gd name="connsiteY45" fmla="*/ 1642820 h 1921790"/>
              <a:gd name="connsiteX46" fmla="*/ 846208 w 2578918"/>
              <a:gd name="connsiteY46" fmla="*/ 1642820 h 1921790"/>
              <a:gd name="connsiteX47" fmla="*/ 846208 w 2578918"/>
              <a:gd name="connsiteY47" fmla="*/ 1670717 h 1921790"/>
              <a:gd name="connsiteX48" fmla="*/ 905101 w 2578918"/>
              <a:gd name="connsiteY48" fmla="*/ 1670717 h 1921790"/>
              <a:gd name="connsiteX49" fmla="*/ 905101 w 2578918"/>
              <a:gd name="connsiteY49" fmla="*/ 1686216 h 1921790"/>
              <a:gd name="connsiteX50" fmla="*/ 942297 w 2578918"/>
              <a:gd name="connsiteY50" fmla="*/ 1686216 h 1921790"/>
              <a:gd name="connsiteX51" fmla="*/ 942297 w 2578918"/>
              <a:gd name="connsiteY51" fmla="*/ 1698614 h 1921790"/>
              <a:gd name="connsiteX52" fmla="*/ 951596 w 2578918"/>
              <a:gd name="connsiteY52" fmla="*/ 1698614 h 1921790"/>
              <a:gd name="connsiteX53" fmla="*/ 951596 w 2578918"/>
              <a:gd name="connsiteY53" fmla="*/ 1776106 h 1921790"/>
              <a:gd name="connsiteX54" fmla="*/ 1069383 w 2578918"/>
              <a:gd name="connsiteY54" fmla="*/ 1776106 h 1921790"/>
              <a:gd name="connsiteX55" fmla="*/ 1069383 w 2578918"/>
              <a:gd name="connsiteY55" fmla="*/ 1794704 h 1921790"/>
              <a:gd name="connsiteX56" fmla="*/ 1376250 w 2578918"/>
              <a:gd name="connsiteY56" fmla="*/ 1794704 h 1921790"/>
              <a:gd name="connsiteX57" fmla="*/ 1376250 w 2578918"/>
              <a:gd name="connsiteY57" fmla="*/ 1813302 h 1921790"/>
              <a:gd name="connsiteX58" fmla="*/ 1521934 w 2578918"/>
              <a:gd name="connsiteY58" fmla="*/ 1813302 h 1921790"/>
              <a:gd name="connsiteX59" fmla="*/ 1521934 w 2578918"/>
              <a:gd name="connsiteY59" fmla="*/ 1834999 h 1921790"/>
              <a:gd name="connsiteX60" fmla="*/ 2578918 w 2578918"/>
              <a:gd name="connsiteY60" fmla="*/ 1834999 h 1921790"/>
              <a:gd name="connsiteX61" fmla="*/ 2578918 w 2578918"/>
              <a:gd name="connsiteY61" fmla="*/ 1921790 h 19217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Lst>
            <a:rect l="l" t="t" r="r" b="b"/>
            <a:pathLst>
              <a:path w="2578918" h="1921790">
                <a:moveTo>
                  <a:pt x="0" y="0"/>
                </a:moveTo>
                <a:lnTo>
                  <a:pt x="74392" y="0"/>
                </a:lnTo>
                <a:lnTo>
                  <a:pt x="74392" y="21698"/>
                </a:lnTo>
                <a:lnTo>
                  <a:pt x="117787" y="21698"/>
                </a:lnTo>
                <a:lnTo>
                  <a:pt x="117787" y="83691"/>
                </a:lnTo>
                <a:lnTo>
                  <a:pt x="139485" y="83691"/>
                </a:lnTo>
                <a:lnTo>
                  <a:pt x="139485" y="263471"/>
                </a:lnTo>
                <a:lnTo>
                  <a:pt x="139485" y="474248"/>
                </a:lnTo>
                <a:lnTo>
                  <a:pt x="154983" y="474248"/>
                </a:lnTo>
                <a:lnTo>
                  <a:pt x="154983" y="691224"/>
                </a:lnTo>
                <a:lnTo>
                  <a:pt x="161182" y="691224"/>
                </a:lnTo>
                <a:lnTo>
                  <a:pt x="161182" y="793513"/>
                </a:lnTo>
                <a:lnTo>
                  <a:pt x="167382" y="793513"/>
                </a:lnTo>
                <a:lnTo>
                  <a:pt x="167382" y="843108"/>
                </a:lnTo>
                <a:lnTo>
                  <a:pt x="244873" y="843108"/>
                </a:lnTo>
                <a:lnTo>
                  <a:pt x="244873" y="880304"/>
                </a:lnTo>
                <a:lnTo>
                  <a:pt x="272770" y="880304"/>
                </a:lnTo>
                <a:lnTo>
                  <a:pt x="272770" y="973294"/>
                </a:lnTo>
                <a:lnTo>
                  <a:pt x="282069" y="973294"/>
                </a:lnTo>
                <a:lnTo>
                  <a:pt x="282069" y="1122077"/>
                </a:lnTo>
                <a:lnTo>
                  <a:pt x="282069" y="1122077"/>
                </a:lnTo>
                <a:lnTo>
                  <a:pt x="319265" y="1122077"/>
                </a:lnTo>
                <a:lnTo>
                  <a:pt x="319265" y="1168572"/>
                </a:lnTo>
                <a:lnTo>
                  <a:pt x="362660" y="1168572"/>
                </a:lnTo>
                <a:lnTo>
                  <a:pt x="362660" y="1187170"/>
                </a:lnTo>
                <a:lnTo>
                  <a:pt x="381258" y="1187170"/>
                </a:lnTo>
                <a:lnTo>
                  <a:pt x="381258" y="1205768"/>
                </a:lnTo>
                <a:lnTo>
                  <a:pt x="415355" y="1205768"/>
                </a:lnTo>
                <a:lnTo>
                  <a:pt x="415355" y="1335954"/>
                </a:lnTo>
                <a:lnTo>
                  <a:pt x="446351" y="1335954"/>
                </a:lnTo>
                <a:lnTo>
                  <a:pt x="446351" y="1357652"/>
                </a:lnTo>
                <a:lnTo>
                  <a:pt x="533142" y="1357652"/>
                </a:lnTo>
                <a:lnTo>
                  <a:pt x="533142" y="1394847"/>
                </a:lnTo>
                <a:lnTo>
                  <a:pt x="533142" y="1394847"/>
                </a:lnTo>
                <a:lnTo>
                  <a:pt x="561039" y="1394847"/>
                </a:lnTo>
                <a:lnTo>
                  <a:pt x="561039" y="1478538"/>
                </a:lnTo>
                <a:lnTo>
                  <a:pt x="573437" y="1478538"/>
                </a:lnTo>
                <a:lnTo>
                  <a:pt x="573437" y="1503336"/>
                </a:lnTo>
                <a:lnTo>
                  <a:pt x="604434" y="1503336"/>
                </a:lnTo>
                <a:lnTo>
                  <a:pt x="604434" y="1525033"/>
                </a:lnTo>
                <a:lnTo>
                  <a:pt x="650929" y="1525033"/>
                </a:lnTo>
                <a:lnTo>
                  <a:pt x="650929" y="1562229"/>
                </a:lnTo>
                <a:lnTo>
                  <a:pt x="675726" y="1562229"/>
                </a:lnTo>
                <a:lnTo>
                  <a:pt x="675726" y="1608724"/>
                </a:lnTo>
                <a:lnTo>
                  <a:pt x="703623" y="1608724"/>
                </a:lnTo>
                <a:lnTo>
                  <a:pt x="703623" y="1642820"/>
                </a:lnTo>
                <a:lnTo>
                  <a:pt x="846208" y="1642820"/>
                </a:lnTo>
                <a:lnTo>
                  <a:pt x="846208" y="1670717"/>
                </a:lnTo>
                <a:lnTo>
                  <a:pt x="905101" y="1670717"/>
                </a:lnTo>
                <a:lnTo>
                  <a:pt x="905101" y="1686216"/>
                </a:lnTo>
                <a:lnTo>
                  <a:pt x="942297" y="1686216"/>
                </a:lnTo>
                <a:lnTo>
                  <a:pt x="942297" y="1698614"/>
                </a:lnTo>
                <a:lnTo>
                  <a:pt x="951596" y="1698614"/>
                </a:lnTo>
                <a:lnTo>
                  <a:pt x="951596" y="1776106"/>
                </a:lnTo>
                <a:lnTo>
                  <a:pt x="1069383" y="1776106"/>
                </a:lnTo>
                <a:lnTo>
                  <a:pt x="1069383" y="1794704"/>
                </a:lnTo>
                <a:lnTo>
                  <a:pt x="1376250" y="1794704"/>
                </a:lnTo>
                <a:lnTo>
                  <a:pt x="1376250" y="1813302"/>
                </a:lnTo>
                <a:lnTo>
                  <a:pt x="1521934" y="1813302"/>
                </a:lnTo>
                <a:lnTo>
                  <a:pt x="1521934" y="1834999"/>
                </a:lnTo>
                <a:lnTo>
                  <a:pt x="2578918" y="1834999"/>
                </a:lnTo>
                <a:lnTo>
                  <a:pt x="2578918" y="1921790"/>
                </a:lnTo>
              </a:path>
            </a:pathLst>
          </a:custGeom>
          <a:noFill/>
          <a:ln w="28575">
            <a:solidFill>
              <a:schemeClr val="accent3"/>
            </a:solidFill>
            <a:miter lim="800000"/>
            <a:headEnd/>
            <a:tailEnd/>
          </a:ln>
        </p:spPr>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1800" b="1" i="0" u="none" strike="noStrike" kern="120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endParaRPr>
          </a:p>
        </p:txBody>
      </p:sp>
      <p:sp>
        <p:nvSpPr>
          <p:cNvPr id="227" name="Content Placeholder 4">
            <a:extLst>
              <a:ext uri="{FF2B5EF4-FFF2-40B4-BE49-F238E27FC236}">
                <a16:creationId xmlns:a16="http://schemas.microsoft.com/office/drawing/2014/main" id="{8CD3A61A-4865-4C24-B9B2-ACC181476317}"/>
              </a:ext>
            </a:extLst>
          </p:cNvPr>
          <p:cNvSpPr txBox="1">
            <a:spLocks/>
          </p:cNvSpPr>
          <p:nvPr/>
        </p:nvSpPr>
        <p:spPr bwMode="auto">
          <a:xfrm>
            <a:off x="657235" y="5970955"/>
            <a:ext cx="10877529" cy="4485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lnSpc>
                <a:spcPct val="90000"/>
              </a:lnSpc>
              <a:spcBef>
                <a:spcPts val="1000"/>
              </a:spcBef>
              <a:spcAft>
                <a:spcPts val="700"/>
              </a:spcAft>
              <a:buClr>
                <a:schemeClr val="bg1"/>
              </a:buClr>
              <a:buFont typeface="Wingdings" panose="05000000000000000000" pitchFamily="2" charset="2"/>
              <a:buChar char="§"/>
              <a:defRPr sz="2800">
                <a:solidFill>
                  <a:schemeClr val="bg1"/>
                </a:solidFill>
                <a:latin typeface="Calibri" panose="020F0502020204030204" pitchFamily="34" charset="0"/>
                <a:ea typeface="+mn-ea"/>
                <a:cs typeface="+mn-cs"/>
              </a:defRPr>
            </a:lvl1pPr>
            <a:lvl2pPr marL="742950" indent="-285750" algn="l" rtl="0" eaLnBrk="1" fontAlgn="base" hangingPunct="1">
              <a:lnSpc>
                <a:spcPct val="90000"/>
              </a:lnSpc>
              <a:spcBef>
                <a:spcPts val="1000"/>
              </a:spcBef>
              <a:spcAft>
                <a:spcPts val="700"/>
              </a:spcAft>
              <a:buClr>
                <a:schemeClr val="bg1"/>
              </a:buClr>
              <a:buFont typeface="Arial" panose="020B0604020202020204" pitchFamily="34" charset="0"/>
              <a:buChar char="‒"/>
              <a:defRPr sz="2600">
                <a:solidFill>
                  <a:schemeClr val="bg1"/>
                </a:solidFill>
                <a:latin typeface="Calibri" panose="020F0502020204030204" pitchFamily="34" charset="0"/>
              </a:defRPr>
            </a:lvl2pPr>
            <a:lvl3pPr marL="1143000" indent="-228600" algn="l" rtl="0" eaLnBrk="1" fontAlgn="base" hangingPunct="1">
              <a:lnSpc>
                <a:spcPct val="90000"/>
              </a:lnSpc>
              <a:spcBef>
                <a:spcPts val="1000"/>
              </a:spcBef>
              <a:spcAft>
                <a:spcPts val="700"/>
              </a:spcAft>
              <a:buClr>
                <a:schemeClr val="bg1"/>
              </a:buClr>
              <a:buFont typeface="Arial" panose="020B0604020202020204" pitchFamily="34" charset="0"/>
              <a:buChar char="‒"/>
              <a:defRPr sz="2400">
                <a:solidFill>
                  <a:schemeClr val="bg1"/>
                </a:solidFill>
                <a:latin typeface="Calibri" panose="020F0502020204030204" pitchFamily="34" charset="0"/>
              </a:defRPr>
            </a:lvl3pPr>
            <a:lvl4pPr marL="1600200" indent="-228600" algn="l" rtl="0" eaLnBrk="1" fontAlgn="base" hangingPunct="1">
              <a:lnSpc>
                <a:spcPct val="90000"/>
              </a:lnSpc>
              <a:spcBef>
                <a:spcPts val="1000"/>
              </a:spcBef>
              <a:spcAft>
                <a:spcPts val="700"/>
              </a:spcAft>
              <a:buClr>
                <a:schemeClr val="bg1"/>
              </a:buClr>
              <a:buFont typeface="Arial" panose="020B0604020202020204" pitchFamily="34" charset="0"/>
              <a:buChar char="‒"/>
              <a:defRPr sz="2200">
                <a:solidFill>
                  <a:schemeClr val="bg1"/>
                </a:solidFill>
                <a:latin typeface="Calibri" panose="020F0502020204030204" pitchFamily="34" charset="0"/>
              </a:defRPr>
            </a:lvl4pPr>
            <a:lvl5pPr marL="2057400" indent="-228600" algn="l" rtl="0" eaLnBrk="1" fontAlgn="base" hangingPunct="1">
              <a:lnSpc>
                <a:spcPct val="90000"/>
              </a:lnSpc>
              <a:spcBef>
                <a:spcPts val="1000"/>
              </a:spcBef>
              <a:spcAft>
                <a:spcPts val="700"/>
              </a:spcAft>
              <a:buClr>
                <a:schemeClr val="bg1"/>
              </a:buClr>
              <a:buFont typeface="Arial" panose="020B0604020202020204" pitchFamily="34" charset="0"/>
              <a:buChar char="‒"/>
              <a:defRPr sz="2000">
                <a:solidFill>
                  <a:schemeClr val="bg1"/>
                </a:solidFill>
                <a:latin typeface="Calibri" panose="020F0502020204030204" pitchFamily="34" charset="0"/>
              </a:defRPr>
            </a:lvl5pPr>
            <a:lvl6pPr marL="2514600" indent="-228600" algn="l" rtl="0" eaLnBrk="1" fontAlgn="base" hangingPunct="1">
              <a:lnSpc>
                <a:spcPct val="90000"/>
              </a:lnSpc>
              <a:spcBef>
                <a:spcPct val="35000"/>
              </a:spcBef>
              <a:spcAft>
                <a:spcPct val="25000"/>
              </a:spcAft>
              <a:buClr>
                <a:schemeClr val="accent2"/>
              </a:buClr>
              <a:buFont typeface="Arial" charset="0"/>
              <a:buChar char="–"/>
              <a:defRPr sz="1400">
                <a:solidFill>
                  <a:schemeClr val="tx1"/>
                </a:solidFill>
                <a:latin typeface="+mn-lt"/>
              </a:defRPr>
            </a:lvl6pPr>
            <a:lvl7pPr marL="2971800" indent="-228600" algn="l" rtl="0" eaLnBrk="1" fontAlgn="base" hangingPunct="1">
              <a:lnSpc>
                <a:spcPct val="90000"/>
              </a:lnSpc>
              <a:spcBef>
                <a:spcPct val="35000"/>
              </a:spcBef>
              <a:spcAft>
                <a:spcPct val="25000"/>
              </a:spcAft>
              <a:buClr>
                <a:schemeClr val="accent2"/>
              </a:buClr>
              <a:buFont typeface="Arial" charset="0"/>
              <a:buChar char="–"/>
              <a:defRPr sz="1400">
                <a:solidFill>
                  <a:schemeClr val="tx1"/>
                </a:solidFill>
                <a:latin typeface="+mn-lt"/>
              </a:defRPr>
            </a:lvl7pPr>
            <a:lvl8pPr marL="3429000" indent="-228600" algn="l" rtl="0" eaLnBrk="1" fontAlgn="base" hangingPunct="1">
              <a:lnSpc>
                <a:spcPct val="90000"/>
              </a:lnSpc>
              <a:spcBef>
                <a:spcPct val="35000"/>
              </a:spcBef>
              <a:spcAft>
                <a:spcPct val="25000"/>
              </a:spcAft>
              <a:buClr>
                <a:schemeClr val="accent2"/>
              </a:buClr>
              <a:buFont typeface="Arial" charset="0"/>
              <a:buChar char="–"/>
              <a:defRPr sz="1400">
                <a:solidFill>
                  <a:schemeClr val="tx1"/>
                </a:solidFill>
                <a:latin typeface="+mn-lt"/>
              </a:defRPr>
            </a:lvl8pPr>
            <a:lvl9pPr marL="3886200" indent="-228600" algn="l" rtl="0" eaLnBrk="1" fontAlgn="base" hangingPunct="1">
              <a:lnSpc>
                <a:spcPct val="90000"/>
              </a:lnSpc>
              <a:spcBef>
                <a:spcPct val="35000"/>
              </a:spcBef>
              <a:spcAft>
                <a:spcPct val="25000"/>
              </a:spcAft>
              <a:buClr>
                <a:schemeClr val="accent2"/>
              </a:buClr>
              <a:buFont typeface="Arial" charset="0"/>
              <a:buChar char="–"/>
              <a:defRPr sz="1400">
                <a:solidFill>
                  <a:schemeClr val="tx1"/>
                </a:solidFill>
                <a:latin typeface="+mn-lt"/>
              </a:defRPr>
            </a:lvl9pPr>
          </a:lstStyle>
          <a:p>
            <a:pPr marL="342900" marR="0" lvl="0" indent="-342900" algn="l" defTabSz="914400" rtl="0" eaLnBrk="1" fontAlgn="base" latinLnBrk="0" hangingPunct="1">
              <a:lnSpc>
                <a:spcPct val="90000"/>
              </a:lnSpc>
              <a:spcBef>
                <a:spcPts val="1000"/>
              </a:spcBef>
              <a:spcAft>
                <a:spcPts val="300"/>
              </a:spcAft>
              <a:buClr>
                <a:srgbClr val="000000"/>
              </a:buClr>
              <a:buSzTx/>
              <a:buFont typeface="Wingdings" panose="05000000000000000000" pitchFamily="2" charset="2"/>
              <a:buChar char="§"/>
              <a:tabLst/>
              <a:defRPr/>
            </a:pPr>
            <a:r>
              <a:rPr kumimoji="0" lang="en-US" altLang="en-US" sz="1800" b="0" i="0" u="none" strike="noStrike" kern="0" cap="none" spc="0" normalizeH="0" baseline="0" noProof="0" dirty="0">
                <a:ln>
                  <a:noFill/>
                </a:ln>
                <a:solidFill>
                  <a:srgbClr val="000000"/>
                </a:solidFill>
                <a:effectLst/>
                <a:uLnTx/>
                <a:uFillTx/>
                <a:latin typeface="Calibri" panose="020F0502020204030204" pitchFamily="34" charset="0"/>
                <a:ea typeface="MS PGothic" panose="020B0600070205080204" pitchFamily="34" charset="-128"/>
                <a:cs typeface="+mn-cs"/>
              </a:rPr>
              <a:t>ORR: pembrolizumab, 18.3%; placebo 4.4%</a:t>
            </a:r>
          </a:p>
        </p:txBody>
      </p:sp>
      <p:sp>
        <p:nvSpPr>
          <p:cNvPr id="228" name="TextBox 227">
            <a:extLst>
              <a:ext uri="{FF2B5EF4-FFF2-40B4-BE49-F238E27FC236}">
                <a16:creationId xmlns:a16="http://schemas.microsoft.com/office/drawing/2014/main" id="{6EC40265-CB65-4CAE-B648-D3C89F94CC6D}"/>
              </a:ext>
            </a:extLst>
          </p:cNvPr>
          <p:cNvSpPr txBox="1"/>
          <p:nvPr/>
        </p:nvSpPr>
        <p:spPr bwMode="auto">
          <a:xfrm>
            <a:off x="9067126" y="4128520"/>
            <a:ext cx="991746"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l" defTabSz="914400" rtl="0" eaLnBrk="0" fontAlgn="base" latinLnBrk="0" hangingPunct="0">
              <a:lnSpc>
                <a:spcPct val="100000"/>
              </a:lnSpc>
              <a:spcBef>
                <a:spcPts val="0"/>
              </a:spcBef>
              <a:spcAft>
                <a:spcPct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24-mo rate</a:t>
            </a:r>
          </a:p>
          <a:p>
            <a:pPr marL="0" marR="0" lvl="0" indent="0" algn="l" defTabSz="914400" rtl="0" eaLnBrk="0" fontAlgn="base" latinLnBrk="0" hangingPunct="0">
              <a:lnSpc>
                <a:spcPct val="100000"/>
              </a:lnSpc>
              <a:spcBef>
                <a:spcPts val="0"/>
              </a:spcBef>
              <a:spcAft>
                <a:spcPct val="0"/>
              </a:spcAft>
              <a:buClrTx/>
              <a:buSzTx/>
              <a:buFontTx/>
              <a:buNone/>
              <a:tabLst/>
              <a:defRPr/>
            </a:pPr>
            <a:r>
              <a:rPr kumimoji="0" lang="en-US" sz="1400" b="0" i="0" u="none" strike="noStrike" kern="1200" cap="none" spc="0" normalizeH="0" baseline="0" noProof="0" dirty="0">
                <a:ln>
                  <a:noFill/>
                </a:ln>
                <a:solidFill>
                  <a:srgbClr val="015873"/>
                </a:solidFill>
                <a:effectLst/>
                <a:uLnTx/>
                <a:uFillTx/>
                <a:latin typeface="Calibri" panose="020F0502020204030204" pitchFamily="34" charset="0"/>
                <a:ea typeface="+mn-ea"/>
                <a:cs typeface="Arial" panose="020B0604020202020204" pitchFamily="34" charset="0"/>
              </a:rPr>
              <a:t>11.8%</a:t>
            </a:r>
          </a:p>
          <a:p>
            <a:pPr marL="0" marR="0" lvl="0" indent="0" algn="l" defTabSz="914400" rtl="0" eaLnBrk="0" fontAlgn="base" latinLnBrk="0" hangingPunct="0">
              <a:lnSpc>
                <a:spcPct val="100000"/>
              </a:lnSpc>
              <a:spcBef>
                <a:spcPts val="0"/>
              </a:spcBef>
              <a:spcAft>
                <a:spcPct val="0"/>
              </a:spcAft>
              <a:buClrTx/>
              <a:buSzTx/>
              <a:buFontTx/>
              <a:buNone/>
              <a:tabLst/>
              <a:defRPr/>
            </a:pPr>
            <a:r>
              <a:rPr kumimoji="0" lang="en-US" sz="1400" b="0" i="0" u="none" strike="noStrike" kern="1200" cap="none" spc="0" normalizeH="0" baseline="0" noProof="0" dirty="0">
                <a:ln>
                  <a:noFill/>
                </a:ln>
                <a:solidFill>
                  <a:srgbClr val="E1471D"/>
                </a:solidFill>
                <a:effectLst/>
                <a:uLnTx/>
                <a:uFillTx/>
                <a:latin typeface="Calibri" panose="020F0502020204030204" pitchFamily="34" charset="0"/>
                <a:ea typeface="+mn-ea"/>
                <a:cs typeface="Arial" panose="020B0604020202020204" pitchFamily="34" charset="0"/>
              </a:rPr>
              <a:t>4.8%</a:t>
            </a:r>
          </a:p>
        </p:txBody>
      </p:sp>
      <p:sp>
        <p:nvSpPr>
          <p:cNvPr id="229" name="TextBox 228">
            <a:extLst>
              <a:ext uri="{FF2B5EF4-FFF2-40B4-BE49-F238E27FC236}">
                <a16:creationId xmlns:a16="http://schemas.microsoft.com/office/drawing/2014/main" id="{CF98C850-E7D6-43C9-A68A-82DBAD54821A}"/>
              </a:ext>
            </a:extLst>
          </p:cNvPr>
          <p:cNvSpPr txBox="1"/>
          <p:nvPr/>
        </p:nvSpPr>
        <p:spPr bwMode="auto">
          <a:xfrm>
            <a:off x="3075501" y="3949595"/>
            <a:ext cx="991746"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l" defTabSz="914400" rtl="0" eaLnBrk="0" fontAlgn="base" latinLnBrk="0" hangingPunct="0">
              <a:lnSpc>
                <a:spcPct val="100000"/>
              </a:lnSpc>
              <a:spcBef>
                <a:spcPts val="0"/>
              </a:spcBef>
              <a:spcAft>
                <a:spcPct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24-mo rate</a:t>
            </a:r>
          </a:p>
          <a:p>
            <a:pPr marL="0" marR="0" lvl="0" indent="0" algn="l" defTabSz="914400" rtl="0" eaLnBrk="0" fontAlgn="base" latinLnBrk="0" hangingPunct="0">
              <a:lnSpc>
                <a:spcPct val="100000"/>
              </a:lnSpc>
              <a:spcBef>
                <a:spcPts val="0"/>
              </a:spcBef>
              <a:spcAft>
                <a:spcPct val="0"/>
              </a:spcAft>
              <a:buClrTx/>
              <a:buSzTx/>
              <a:buFontTx/>
              <a:buNone/>
              <a:tabLst/>
              <a:defRPr/>
            </a:pPr>
            <a:r>
              <a:rPr kumimoji="0" lang="en-US" sz="1400" b="0" i="0" u="none" strike="noStrike" kern="1200" cap="none" spc="0" normalizeH="0" baseline="0" noProof="0" dirty="0">
                <a:ln>
                  <a:noFill/>
                </a:ln>
                <a:solidFill>
                  <a:srgbClr val="015873"/>
                </a:solidFill>
                <a:effectLst/>
                <a:uLnTx/>
                <a:uFillTx/>
                <a:latin typeface="Calibri" panose="020F0502020204030204" pitchFamily="34" charset="0"/>
                <a:ea typeface="+mn-ea"/>
                <a:cs typeface="Arial" panose="020B0604020202020204" pitchFamily="34" charset="0"/>
              </a:rPr>
              <a:t>28.8%</a:t>
            </a:r>
          </a:p>
          <a:p>
            <a:pPr marL="0" marR="0" lvl="0" indent="0" algn="l" defTabSz="914400" rtl="0" eaLnBrk="0" fontAlgn="base" latinLnBrk="0" hangingPunct="0">
              <a:lnSpc>
                <a:spcPct val="100000"/>
              </a:lnSpc>
              <a:spcBef>
                <a:spcPts val="0"/>
              </a:spcBef>
              <a:spcAft>
                <a:spcPct val="0"/>
              </a:spcAft>
              <a:buClrTx/>
              <a:buSzTx/>
              <a:buFontTx/>
              <a:buNone/>
              <a:tabLst/>
              <a:defRPr/>
            </a:pPr>
            <a:r>
              <a:rPr kumimoji="0" lang="en-US" sz="1400" b="0" i="0" u="none" strike="noStrike" kern="1200" cap="none" spc="0" normalizeH="0" baseline="0" noProof="0" dirty="0">
                <a:ln>
                  <a:noFill/>
                </a:ln>
                <a:solidFill>
                  <a:srgbClr val="E1471D"/>
                </a:solidFill>
                <a:effectLst/>
                <a:uLnTx/>
                <a:uFillTx/>
                <a:latin typeface="Calibri" panose="020F0502020204030204" pitchFamily="34" charset="0"/>
                <a:ea typeface="+mn-ea"/>
                <a:cs typeface="Arial" panose="020B0604020202020204" pitchFamily="34" charset="0"/>
              </a:rPr>
              <a:t>20.4%</a:t>
            </a:r>
          </a:p>
        </p:txBody>
      </p:sp>
      <p:sp>
        <p:nvSpPr>
          <p:cNvPr id="230" name="TextBox 229">
            <a:extLst>
              <a:ext uri="{FF2B5EF4-FFF2-40B4-BE49-F238E27FC236}">
                <a16:creationId xmlns:a16="http://schemas.microsoft.com/office/drawing/2014/main" id="{AE6B2F0B-A2C0-4D2C-9538-E121D16E5BEB}"/>
              </a:ext>
            </a:extLst>
          </p:cNvPr>
          <p:cNvSpPr txBox="1"/>
          <p:nvPr/>
        </p:nvSpPr>
        <p:spPr bwMode="auto">
          <a:xfrm>
            <a:off x="4172840" y="4054093"/>
            <a:ext cx="1062122"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l" defTabSz="914400" rtl="0" eaLnBrk="0" fontAlgn="base" latinLnBrk="0" hangingPunct="0">
              <a:lnSpc>
                <a:spcPct val="100000"/>
              </a:lnSpc>
              <a:spcBef>
                <a:spcPts val="0"/>
              </a:spcBef>
              <a:spcAft>
                <a:spcPct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36-mo rate</a:t>
            </a:r>
          </a:p>
          <a:p>
            <a:pPr marL="0" marR="0" lvl="0" indent="0" algn="l" defTabSz="914400" rtl="0" eaLnBrk="0" fontAlgn="base" latinLnBrk="0" hangingPunct="0">
              <a:lnSpc>
                <a:spcPct val="100000"/>
              </a:lnSpc>
              <a:spcBef>
                <a:spcPts val="0"/>
              </a:spcBef>
              <a:spcAft>
                <a:spcPct val="0"/>
              </a:spcAft>
              <a:buClrTx/>
              <a:buSzTx/>
              <a:buFontTx/>
              <a:buNone/>
              <a:tabLst/>
              <a:defRPr/>
            </a:pPr>
            <a:r>
              <a:rPr kumimoji="0" lang="en-US" sz="1400" b="0" i="0" u="none" strike="noStrike" kern="1200" cap="none" spc="0" normalizeH="0" baseline="0" noProof="0" dirty="0">
                <a:ln>
                  <a:noFill/>
                </a:ln>
                <a:solidFill>
                  <a:srgbClr val="015873"/>
                </a:solidFill>
                <a:effectLst/>
                <a:uLnTx/>
                <a:uFillTx/>
                <a:latin typeface="Calibri" panose="020F0502020204030204" pitchFamily="34" charset="0"/>
                <a:ea typeface="+mn-ea"/>
                <a:cs typeface="Arial" panose="020B0604020202020204" pitchFamily="34" charset="0"/>
              </a:rPr>
              <a:t>17.7%</a:t>
            </a:r>
          </a:p>
          <a:p>
            <a:pPr marL="0" marR="0" lvl="0" indent="0" algn="l" defTabSz="914400" rtl="0" eaLnBrk="0" fontAlgn="base" latinLnBrk="0" hangingPunct="0">
              <a:lnSpc>
                <a:spcPct val="100000"/>
              </a:lnSpc>
              <a:spcBef>
                <a:spcPts val="0"/>
              </a:spcBef>
              <a:spcAft>
                <a:spcPct val="0"/>
              </a:spcAft>
              <a:buClrTx/>
              <a:buSzTx/>
              <a:buFontTx/>
              <a:buNone/>
              <a:tabLst/>
              <a:defRPr/>
            </a:pPr>
            <a:r>
              <a:rPr kumimoji="0" lang="en-US" sz="1400" b="0" i="0" u="none" strike="noStrike" kern="1200" cap="none" spc="0" normalizeH="0" baseline="0" noProof="0" dirty="0">
                <a:ln>
                  <a:noFill/>
                </a:ln>
                <a:solidFill>
                  <a:srgbClr val="E1471D"/>
                </a:solidFill>
                <a:effectLst/>
                <a:uLnTx/>
                <a:uFillTx/>
                <a:latin typeface="Calibri" panose="020F0502020204030204" pitchFamily="34" charset="0"/>
                <a:ea typeface="+mn-ea"/>
                <a:cs typeface="Arial" panose="020B0604020202020204" pitchFamily="34" charset="0"/>
              </a:rPr>
              <a:t>11.7%</a:t>
            </a:r>
          </a:p>
        </p:txBody>
      </p:sp>
      <p:grpSp>
        <p:nvGrpSpPr>
          <p:cNvPr id="231" name="Group 230">
            <a:extLst>
              <a:ext uri="{FF2B5EF4-FFF2-40B4-BE49-F238E27FC236}">
                <a16:creationId xmlns:a16="http://schemas.microsoft.com/office/drawing/2014/main" id="{F1561ADE-A53A-4951-8A24-0189FEDA509F}"/>
              </a:ext>
            </a:extLst>
          </p:cNvPr>
          <p:cNvGrpSpPr/>
          <p:nvPr/>
        </p:nvGrpSpPr>
        <p:grpSpPr>
          <a:xfrm>
            <a:off x="1946361" y="2608125"/>
            <a:ext cx="3648273" cy="1337365"/>
            <a:chOff x="1280801" y="2664865"/>
            <a:chExt cx="3648273" cy="1337365"/>
          </a:xfrm>
        </p:grpSpPr>
        <p:sp>
          <p:nvSpPr>
            <p:cNvPr id="243" name="TextBox 242">
              <a:extLst>
                <a:ext uri="{FF2B5EF4-FFF2-40B4-BE49-F238E27FC236}">
                  <a16:creationId xmlns:a16="http://schemas.microsoft.com/office/drawing/2014/main" id="{D36B0B7C-A3E7-4F27-96CB-80A69401695E}"/>
                </a:ext>
              </a:extLst>
            </p:cNvPr>
            <p:cNvSpPr txBox="1"/>
            <p:nvPr/>
          </p:nvSpPr>
          <p:spPr bwMode="auto">
            <a:xfrm>
              <a:off x="1434894" y="2884819"/>
              <a:ext cx="1487458"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l" defTabSz="914400" rtl="0" eaLnBrk="0" fontAlgn="base" latinLnBrk="0" hangingPunct="0">
                <a:lnSpc>
                  <a:spcPct val="100000"/>
                </a:lnSpc>
                <a:spcBef>
                  <a:spcPts val="0"/>
                </a:spcBef>
                <a:spcAft>
                  <a:spcPct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Pembrolizumab</a:t>
              </a:r>
            </a:p>
            <a:p>
              <a:pPr marL="0" marR="0" lvl="0" indent="0" algn="l" defTabSz="914400" rtl="0" eaLnBrk="0" fontAlgn="base" latinLnBrk="0" hangingPunct="0">
                <a:lnSpc>
                  <a:spcPct val="100000"/>
                </a:lnSpc>
                <a:spcBef>
                  <a:spcPts val="0"/>
                </a:spcBef>
                <a:spcAft>
                  <a:spcPct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Placebo</a:t>
              </a:r>
              <a:endParaRPr kumimoji="0" lang="en-US" sz="1600" b="0" i="0" u="none" strike="noStrike" kern="1200" cap="none" spc="0" normalizeH="0" baseline="0" noProof="0" dirty="0">
                <a:ln>
                  <a:noFill/>
                </a:ln>
                <a:solidFill>
                  <a:srgbClr val="E1471D"/>
                </a:solidFill>
                <a:effectLst/>
                <a:uLnTx/>
                <a:uFillTx/>
                <a:latin typeface="Calibri" panose="020F0502020204030204" pitchFamily="34" charset="0"/>
                <a:ea typeface="+mn-ea"/>
                <a:cs typeface="Arial" panose="020B0604020202020204" pitchFamily="34" charset="0"/>
              </a:endParaRPr>
            </a:p>
          </p:txBody>
        </p:sp>
        <p:sp>
          <p:nvSpPr>
            <p:cNvPr id="244" name="TextBox 243">
              <a:extLst>
                <a:ext uri="{FF2B5EF4-FFF2-40B4-BE49-F238E27FC236}">
                  <a16:creationId xmlns:a16="http://schemas.microsoft.com/office/drawing/2014/main" id="{9E55DA6B-A47B-4A87-8C81-09FDA1A30616}"/>
                </a:ext>
              </a:extLst>
            </p:cNvPr>
            <p:cNvSpPr txBox="1"/>
            <p:nvPr/>
          </p:nvSpPr>
          <p:spPr bwMode="auto">
            <a:xfrm>
              <a:off x="2546691" y="2664865"/>
              <a:ext cx="2382383"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ctr" defTabSz="914400" rtl="0" eaLnBrk="0" fontAlgn="base" latinLnBrk="0" hangingPunct="0">
                <a:lnSpc>
                  <a:spcPct val="100000"/>
                </a:lnSpc>
                <a:spcBef>
                  <a:spcPts val="0"/>
                </a:spcBef>
                <a:spcAft>
                  <a:spcPct val="0"/>
                </a:spcAft>
                <a:buClrTx/>
                <a:buSzTx/>
                <a:buFontTx/>
                <a:buNone/>
                <a:tabLst/>
                <a:defRPr/>
              </a:pPr>
              <a:r>
                <a:rPr kumimoji="0" lang="en-US" sz="1600" b="1"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Median OS, Mo (95% CI) </a:t>
              </a:r>
              <a:br>
                <a:rPr kumimoji="0" lang="en-US" sz="1600" b="1"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br>
              <a:r>
                <a:rPr kumimoji="0" 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13.9 (11.6-16.0)</a:t>
              </a:r>
            </a:p>
            <a:p>
              <a:pPr marL="0" marR="0" lvl="0" indent="0" algn="ctr" defTabSz="914400" rtl="0" eaLnBrk="0" fontAlgn="base" latinLnBrk="0" hangingPunct="0">
                <a:lnSpc>
                  <a:spcPct val="100000"/>
                </a:lnSpc>
                <a:spcBef>
                  <a:spcPts val="0"/>
                </a:spcBef>
                <a:spcAft>
                  <a:spcPct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10.6 (8.3-13.5)</a:t>
              </a:r>
              <a:endParaRPr kumimoji="0" lang="en-US" sz="1600" b="0" i="0" u="none" strike="noStrike" kern="1200" cap="none" spc="0" normalizeH="0" baseline="0" noProof="0" dirty="0">
                <a:ln>
                  <a:noFill/>
                </a:ln>
                <a:solidFill>
                  <a:srgbClr val="E1471D"/>
                </a:solidFill>
                <a:effectLst/>
                <a:uLnTx/>
                <a:uFillTx/>
                <a:latin typeface="Calibri" panose="020F0502020204030204" pitchFamily="34" charset="0"/>
                <a:ea typeface="+mn-ea"/>
                <a:cs typeface="Arial" panose="020B0604020202020204" pitchFamily="34" charset="0"/>
              </a:endParaRPr>
            </a:p>
          </p:txBody>
        </p:sp>
        <p:sp>
          <p:nvSpPr>
            <p:cNvPr id="245" name="TextBox 244">
              <a:extLst>
                <a:ext uri="{FF2B5EF4-FFF2-40B4-BE49-F238E27FC236}">
                  <a16:creationId xmlns:a16="http://schemas.microsoft.com/office/drawing/2014/main" id="{2E7A33B0-52A6-4A69-B6E6-975314B813C4}"/>
                </a:ext>
              </a:extLst>
            </p:cNvPr>
            <p:cNvSpPr txBox="1"/>
            <p:nvPr/>
          </p:nvSpPr>
          <p:spPr bwMode="auto">
            <a:xfrm>
              <a:off x="1435955" y="3409783"/>
              <a:ext cx="3089307"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l" defTabSz="914400" rtl="0" eaLnBrk="0" fontAlgn="base" latinLnBrk="0" hangingPunct="0">
                <a:lnSpc>
                  <a:spcPct val="100000"/>
                </a:lnSpc>
                <a:spcBef>
                  <a:spcPts val="0"/>
                </a:spcBef>
                <a:spcAft>
                  <a:spcPct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HR (95% CI)             0.77 (0.62-0.96)</a:t>
              </a:r>
              <a:endParaRPr kumimoji="0" lang="en-US" sz="1600" b="0" i="0" u="none" strike="noStrike" kern="1200" cap="none" spc="0" normalizeH="0" baseline="0" noProof="0" dirty="0">
                <a:ln>
                  <a:noFill/>
                </a:ln>
                <a:solidFill>
                  <a:srgbClr val="E1471D"/>
                </a:solidFill>
                <a:effectLst/>
                <a:uLnTx/>
                <a:uFillTx/>
                <a:latin typeface="Calibri" panose="020F0502020204030204" pitchFamily="34" charset="0"/>
                <a:ea typeface="+mn-ea"/>
                <a:cs typeface="Arial" panose="020B0604020202020204" pitchFamily="34" charset="0"/>
              </a:endParaRPr>
            </a:p>
          </p:txBody>
        </p:sp>
        <p:sp>
          <p:nvSpPr>
            <p:cNvPr id="246" name="TextBox 245">
              <a:extLst>
                <a:ext uri="{FF2B5EF4-FFF2-40B4-BE49-F238E27FC236}">
                  <a16:creationId xmlns:a16="http://schemas.microsoft.com/office/drawing/2014/main" id="{228420C5-303F-4008-ABBD-78F48AD673DE}"/>
                </a:ext>
              </a:extLst>
            </p:cNvPr>
            <p:cNvSpPr txBox="1"/>
            <p:nvPr/>
          </p:nvSpPr>
          <p:spPr bwMode="auto">
            <a:xfrm>
              <a:off x="2118439" y="3663676"/>
              <a:ext cx="2448554"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0" fontAlgn="base" latinLnBrk="0" hangingPunct="0">
                <a:lnSpc>
                  <a:spcPct val="100000"/>
                </a:lnSpc>
                <a:spcBef>
                  <a:spcPts val="0"/>
                </a:spcBef>
                <a:spcAft>
                  <a:spcPct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Nominal </a:t>
              </a:r>
              <a:r>
                <a:rPr kumimoji="0" lang="en-US" sz="1600" b="0" i="1"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P = </a:t>
              </a:r>
              <a:r>
                <a:rPr kumimoji="0" 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.0112</a:t>
              </a:r>
              <a:endParaRPr kumimoji="0" lang="en-US" sz="1600" b="0" i="0" u="none" strike="noStrike" kern="1200" cap="none" spc="0" normalizeH="0" baseline="0" noProof="0" dirty="0">
                <a:ln>
                  <a:noFill/>
                </a:ln>
                <a:solidFill>
                  <a:srgbClr val="E1471D"/>
                </a:solidFill>
                <a:effectLst/>
                <a:uLnTx/>
                <a:uFillTx/>
                <a:latin typeface="Calibri" panose="020F0502020204030204" pitchFamily="34" charset="0"/>
                <a:ea typeface="+mn-ea"/>
                <a:cs typeface="Arial" panose="020B0604020202020204" pitchFamily="34" charset="0"/>
              </a:endParaRPr>
            </a:p>
          </p:txBody>
        </p:sp>
        <p:cxnSp>
          <p:nvCxnSpPr>
            <p:cNvPr id="247" name="Straight Connector 246">
              <a:extLst>
                <a:ext uri="{FF2B5EF4-FFF2-40B4-BE49-F238E27FC236}">
                  <a16:creationId xmlns:a16="http://schemas.microsoft.com/office/drawing/2014/main" id="{A47D5D9F-FF21-46C4-94A9-59D7BE78F5F7}"/>
                </a:ext>
              </a:extLst>
            </p:cNvPr>
            <p:cNvCxnSpPr/>
            <p:nvPr/>
          </p:nvCxnSpPr>
          <p:spPr bwMode="auto">
            <a:xfrm>
              <a:off x="1280801" y="3087390"/>
              <a:ext cx="200826" cy="0"/>
            </a:xfrm>
            <a:prstGeom prst="line">
              <a:avLst/>
            </a:prstGeom>
            <a:noFill/>
            <a:ln w="28575" cap="flat" cmpd="sng" algn="ctr">
              <a:solidFill>
                <a:schemeClr val="accent1"/>
              </a:solidFill>
              <a:prstDash val="solid"/>
              <a:round/>
              <a:headEnd type="none" w="med" len="med"/>
              <a:tailEnd type="none" w="med" len="med"/>
            </a:ln>
            <a:effectLst/>
          </p:spPr>
        </p:cxnSp>
        <p:cxnSp>
          <p:nvCxnSpPr>
            <p:cNvPr id="252" name="Straight Connector 251">
              <a:extLst>
                <a:ext uri="{FF2B5EF4-FFF2-40B4-BE49-F238E27FC236}">
                  <a16:creationId xmlns:a16="http://schemas.microsoft.com/office/drawing/2014/main" id="{9DCAB378-BE66-4B04-91BA-F255593E1F1F}"/>
                </a:ext>
              </a:extLst>
            </p:cNvPr>
            <p:cNvCxnSpPr/>
            <p:nvPr/>
          </p:nvCxnSpPr>
          <p:spPr bwMode="auto">
            <a:xfrm>
              <a:off x="1285074" y="3274075"/>
              <a:ext cx="200826" cy="0"/>
            </a:xfrm>
            <a:prstGeom prst="line">
              <a:avLst/>
            </a:prstGeom>
            <a:noFill/>
            <a:ln w="28575" cap="flat" cmpd="sng" algn="ctr">
              <a:solidFill>
                <a:schemeClr val="accent3"/>
              </a:solidFill>
              <a:prstDash val="solid"/>
              <a:round/>
              <a:headEnd type="none" w="med" len="med"/>
              <a:tailEnd type="none" w="med" len="med"/>
            </a:ln>
            <a:effectLst/>
          </p:spPr>
        </p:cxnSp>
      </p:grpSp>
      <p:sp>
        <p:nvSpPr>
          <p:cNvPr id="253" name="TextBox 252">
            <a:extLst>
              <a:ext uri="{FF2B5EF4-FFF2-40B4-BE49-F238E27FC236}">
                <a16:creationId xmlns:a16="http://schemas.microsoft.com/office/drawing/2014/main" id="{08A424A1-5884-457F-A5DF-63352449DC03}"/>
              </a:ext>
            </a:extLst>
          </p:cNvPr>
          <p:cNvSpPr txBox="1"/>
          <p:nvPr/>
        </p:nvSpPr>
        <p:spPr bwMode="auto">
          <a:xfrm>
            <a:off x="10236789" y="4098112"/>
            <a:ext cx="1418151"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l" defTabSz="914400" rtl="0" eaLnBrk="0" fontAlgn="base" latinLnBrk="0" hangingPunct="0">
              <a:lnSpc>
                <a:spcPct val="100000"/>
              </a:lnSpc>
              <a:spcBef>
                <a:spcPts val="0"/>
              </a:spcBef>
              <a:spcAft>
                <a:spcPct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36-mo rate</a:t>
            </a:r>
          </a:p>
          <a:p>
            <a:pPr marL="0" marR="0" lvl="0" indent="0" algn="l" defTabSz="914400" rtl="0" eaLnBrk="0" fontAlgn="base" latinLnBrk="0" hangingPunct="0">
              <a:lnSpc>
                <a:spcPct val="100000"/>
              </a:lnSpc>
              <a:spcBef>
                <a:spcPts val="0"/>
              </a:spcBef>
              <a:spcAft>
                <a:spcPct val="0"/>
              </a:spcAft>
              <a:buClrTx/>
              <a:buSzTx/>
              <a:buFontTx/>
              <a:buNone/>
              <a:tabLst/>
              <a:defRPr/>
            </a:pPr>
            <a:r>
              <a:rPr kumimoji="0" lang="en-US" sz="1400" b="0" i="0" u="none" strike="noStrike" kern="1200" cap="none" spc="0" normalizeH="0" baseline="0" noProof="0" dirty="0">
                <a:ln>
                  <a:noFill/>
                </a:ln>
                <a:solidFill>
                  <a:srgbClr val="015873"/>
                </a:solidFill>
                <a:effectLst/>
                <a:uLnTx/>
                <a:uFillTx/>
                <a:latin typeface="Calibri" panose="020F0502020204030204" pitchFamily="34" charset="0"/>
                <a:ea typeface="+mn-ea"/>
                <a:cs typeface="Arial" panose="020B0604020202020204" pitchFamily="34" charset="0"/>
              </a:rPr>
              <a:t>9.0%</a:t>
            </a:r>
          </a:p>
          <a:p>
            <a:pPr marL="0" marR="0" lvl="0" indent="0" algn="l" defTabSz="914400" rtl="0" eaLnBrk="0" fontAlgn="base" latinLnBrk="0" hangingPunct="0">
              <a:lnSpc>
                <a:spcPct val="100000"/>
              </a:lnSpc>
              <a:spcBef>
                <a:spcPts val="0"/>
              </a:spcBef>
              <a:spcAft>
                <a:spcPct val="0"/>
              </a:spcAft>
              <a:buClrTx/>
              <a:buSzTx/>
              <a:buFontTx/>
              <a:buNone/>
              <a:tabLst/>
              <a:defRPr/>
            </a:pPr>
            <a:r>
              <a:rPr kumimoji="0" lang="en-US" sz="1400" b="0" i="0" u="none" strike="noStrike" kern="1200" cap="none" spc="0" normalizeH="0" baseline="0" noProof="0" dirty="0">
                <a:ln>
                  <a:noFill/>
                </a:ln>
                <a:solidFill>
                  <a:srgbClr val="E1471D"/>
                </a:solidFill>
                <a:effectLst/>
                <a:uLnTx/>
                <a:uFillTx/>
                <a:latin typeface="Calibri" panose="020F0502020204030204" pitchFamily="34" charset="0"/>
                <a:ea typeface="+mn-ea"/>
                <a:cs typeface="Arial" panose="020B0604020202020204" pitchFamily="34" charset="0"/>
              </a:rPr>
              <a:t>0</a:t>
            </a:r>
          </a:p>
        </p:txBody>
      </p:sp>
      <p:grpSp>
        <p:nvGrpSpPr>
          <p:cNvPr id="255" name="Group 254">
            <a:extLst>
              <a:ext uri="{FF2B5EF4-FFF2-40B4-BE49-F238E27FC236}">
                <a16:creationId xmlns:a16="http://schemas.microsoft.com/office/drawing/2014/main" id="{3CFBD5CC-F36D-464F-A82A-054CBFED42BF}"/>
              </a:ext>
            </a:extLst>
          </p:cNvPr>
          <p:cNvGrpSpPr/>
          <p:nvPr/>
        </p:nvGrpSpPr>
        <p:grpSpPr>
          <a:xfrm>
            <a:off x="7716485" y="2612724"/>
            <a:ext cx="3678987" cy="1337365"/>
            <a:chOff x="1280801" y="2664865"/>
            <a:chExt cx="3678987" cy="1337365"/>
          </a:xfrm>
        </p:grpSpPr>
        <p:sp>
          <p:nvSpPr>
            <p:cNvPr id="256" name="TextBox 255">
              <a:extLst>
                <a:ext uri="{FF2B5EF4-FFF2-40B4-BE49-F238E27FC236}">
                  <a16:creationId xmlns:a16="http://schemas.microsoft.com/office/drawing/2014/main" id="{A1A7007F-640E-445F-AADB-8E54663895AC}"/>
                </a:ext>
              </a:extLst>
            </p:cNvPr>
            <p:cNvSpPr txBox="1"/>
            <p:nvPr/>
          </p:nvSpPr>
          <p:spPr bwMode="auto">
            <a:xfrm>
              <a:off x="1434894" y="2884819"/>
              <a:ext cx="1487458"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l" defTabSz="914400" rtl="0" eaLnBrk="0" fontAlgn="base" latinLnBrk="0" hangingPunct="0">
                <a:lnSpc>
                  <a:spcPct val="100000"/>
                </a:lnSpc>
                <a:spcBef>
                  <a:spcPts val="0"/>
                </a:spcBef>
                <a:spcAft>
                  <a:spcPct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Pembrolizumab</a:t>
              </a:r>
            </a:p>
            <a:p>
              <a:pPr marL="0" marR="0" lvl="0" indent="0" algn="l" defTabSz="914400" rtl="0" eaLnBrk="0" fontAlgn="base" latinLnBrk="0" hangingPunct="0">
                <a:lnSpc>
                  <a:spcPct val="100000"/>
                </a:lnSpc>
                <a:spcBef>
                  <a:spcPts val="0"/>
                </a:spcBef>
                <a:spcAft>
                  <a:spcPct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Placebo</a:t>
              </a:r>
              <a:endParaRPr kumimoji="0" lang="en-US" sz="1600" b="0" i="0" u="none" strike="noStrike" kern="1200" cap="none" spc="0" normalizeH="0" baseline="0" noProof="0" dirty="0">
                <a:ln>
                  <a:noFill/>
                </a:ln>
                <a:solidFill>
                  <a:srgbClr val="E1471D"/>
                </a:solidFill>
                <a:effectLst/>
                <a:uLnTx/>
                <a:uFillTx/>
                <a:latin typeface="Calibri" panose="020F0502020204030204" pitchFamily="34" charset="0"/>
                <a:ea typeface="+mn-ea"/>
                <a:cs typeface="Arial" panose="020B0604020202020204" pitchFamily="34" charset="0"/>
              </a:endParaRPr>
            </a:p>
          </p:txBody>
        </p:sp>
        <p:sp>
          <p:nvSpPr>
            <p:cNvPr id="257" name="TextBox 256">
              <a:extLst>
                <a:ext uri="{FF2B5EF4-FFF2-40B4-BE49-F238E27FC236}">
                  <a16:creationId xmlns:a16="http://schemas.microsoft.com/office/drawing/2014/main" id="{8177AB02-438D-43D2-B7B5-D5AE767F15AD}"/>
                </a:ext>
              </a:extLst>
            </p:cNvPr>
            <p:cNvSpPr txBox="1"/>
            <p:nvPr/>
          </p:nvSpPr>
          <p:spPr bwMode="auto">
            <a:xfrm>
              <a:off x="2515977" y="2664865"/>
              <a:ext cx="2443811"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ctr" defTabSz="914400" rtl="0" eaLnBrk="0" fontAlgn="base" latinLnBrk="0" hangingPunct="0">
                <a:lnSpc>
                  <a:spcPct val="100000"/>
                </a:lnSpc>
                <a:spcBef>
                  <a:spcPts val="0"/>
                </a:spcBef>
                <a:spcAft>
                  <a:spcPct val="0"/>
                </a:spcAft>
                <a:buClrTx/>
                <a:buSzTx/>
                <a:buFontTx/>
                <a:buNone/>
                <a:tabLst/>
                <a:defRPr/>
              </a:pPr>
              <a:r>
                <a:rPr kumimoji="0" lang="en-US" sz="1600" b="1"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Median PFS, Mo (95% CI) </a:t>
              </a:r>
              <a:br>
                <a:rPr kumimoji="0" lang="en-US" sz="1600" b="1"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br>
              <a:r>
                <a:rPr kumimoji="0" 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3.2 (2.8-4.1)</a:t>
              </a:r>
            </a:p>
            <a:p>
              <a:pPr marL="0" marR="0" lvl="0" indent="0" algn="ctr" defTabSz="914400" rtl="0" eaLnBrk="0" fontAlgn="base" latinLnBrk="0" hangingPunct="0">
                <a:lnSpc>
                  <a:spcPct val="100000"/>
                </a:lnSpc>
                <a:spcBef>
                  <a:spcPts val="0"/>
                </a:spcBef>
                <a:spcAft>
                  <a:spcPct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2.8 (1.6-3.0)</a:t>
              </a:r>
              <a:endParaRPr kumimoji="0" lang="en-US" sz="1600" b="0" i="0" u="none" strike="noStrike" kern="1200" cap="none" spc="0" normalizeH="0" baseline="0" noProof="0" dirty="0">
                <a:ln>
                  <a:noFill/>
                </a:ln>
                <a:solidFill>
                  <a:srgbClr val="E1471D"/>
                </a:solidFill>
                <a:effectLst/>
                <a:uLnTx/>
                <a:uFillTx/>
                <a:latin typeface="Calibri" panose="020F0502020204030204" pitchFamily="34" charset="0"/>
                <a:ea typeface="+mn-ea"/>
                <a:cs typeface="Arial" panose="020B0604020202020204" pitchFamily="34" charset="0"/>
              </a:endParaRPr>
            </a:p>
          </p:txBody>
        </p:sp>
        <p:sp>
          <p:nvSpPr>
            <p:cNvPr id="258" name="TextBox 257">
              <a:extLst>
                <a:ext uri="{FF2B5EF4-FFF2-40B4-BE49-F238E27FC236}">
                  <a16:creationId xmlns:a16="http://schemas.microsoft.com/office/drawing/2014/main" id="{71752808-084E-4511-A742-B044A33A8194}"/>
                </a:ext>
              </a:extLst>
            </p:cNvPr>
            <p:cNvSpPr txBox="1"/>
            <p:nvPr/>
          </p:nvSpPr>
          <p:spPr bwMode="auto">
            <a:xfrm>
              <a:off x="1435955" y="3409783"/>
              <a:ext cx="3275256"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l" defTabSz="914400" rtl="0" eaLnBrk="0" fontAlgn="base" latinLnBrk="0" hangingPunct="0">
                <a:lnSpc>
                  <a:spcPct val="100000"/>
                </a:lnSpc>
                <a:spcBef>
                  <a:spcPts val="0"/>
                </a:spcBef>
                <a:spcAft>
                  <a:spcPct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HR (95% CI)                0.70 (0.56-0.89)</a:t>
              </a:r>
            </a:p>
            <a:p>
              <a:pPr marL="0" marR="0" lvl="0" indent="0" algn="l" defTabSz="914400" rtl="0" eaLnBrk="0" fontAlgn="base" latinLnBrk="0" hangingPunct="0">
                <a:lnSpc>
                  <a:spcPct val="100000"/>
                </a:lnSpc>
                <a:spcBef>
                  <a:spcPts val="0"/>
                </a:spcBef>
                <a:spcAft>
                  <a:spcPct val="0"/>
                </a:spcAft>
                <a:buClrTx/>
                <a:buSzTx/>
                <a:buFontTx/>
                <a:buNone/>
                <a:tabLst/>
                <a:defRPr/>
              </a:pPr>
              <a:endParaRPr kumimoji="0" lang="en-US" sz="1600" b="0" i="0" u="none" strike="noStrike" kern="1200" cap="none" spc="0" normalizeH="0" baseline="0" noProof="0" dirty="0">
                <a:ln>
                  <a:noFill/>
                </a:ln>
                <a:solidFill>
                  <a:srgbClr val="E1471D"/>
                </a:solidFill>
                <a:effectLst/>
                <a:uLnTx/>
                <a:uFillTx/>
                <a:latin typeface="Calibri" panose="020F0502020204030204" pitchFamily="34" charset="0"/>
                <a:ea typeface="+mn-ea"/>
                <a:cs typeface="Arial" panose="020B0604020202020204" pitchFamily="34" charset="0"/>
              </a:endParaRPr>
            </a:p>
          </p:txBody>
        </p:sp>
        <p:sp>
          <p:nvSpPr>
            <p:cNvPr id="259" name="TextBox 258">
              <a:extLst>
                <a:ext uri="{FF2B5EF4-FFF2-40B4-BE49-F238E27FC236}">
                  <a16:creationId xmlns:a16="http://schemas.microsoft.com/office/drawing/2014/main" id="{39049397-1D99-48CA-9BA8-298DB4CDCA65}"/>
                </a:ext>
              </a:extLst>
            </p:cNvPr>
            <p:cNvSpPr txBox="1"/>
            <p:nvPr/>
          </p:nvSpPr>
          <p:spPr bwMode="auto">
            <a:xfrm>
              <a:off x="2026844" y="3663676"/>
              <a:ext cx="2448554"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0" fontAlgn="base" latinLnBrk="0" hangingPunct="0">
                <a:lnSpc>
                  <a:spcPct val="100000"/>
                </a:lnSpc>
                <a:spcBef>
                  <a:spcPts val="0"/>
                </a:spcBef>
                <a:spcAft>
                  <a:spcPct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Nominal </a:t>
              </a:r>
              <a:r>
                <a:rPr kumimoji="0" lang="en-US" sz="1600" b="0" i="1"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P = </a:t>
              </a:r>
              <a:r>
                <a:rPr kumimoji="0" 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.0011</a:t>
              </a:r>
              <a:endParaRPr kumimoji="0" lang="en-US" sz="1600" b="0" i="0" u="none" strike="noStrike" kern="1200" cap="none" spc="0" normalizeH="0" baseline="0" noProof="0" dirty="0">
                <a:ln>
                  <a:noFill/>
                </a:ln>
                <a:solidFill>
                  <a:srgbClr val="E1471D"/>
                </a:solidFill>
                <a:effectLst/>
                <a:uLnTx/>
                <a:uFillTx/>
                <a:latin typeface="Calibri" panose="020F0502020204030204" pitchFamily="34" charset="0"/>
                <a:ea typeface="+mn-ea"/>
                <a:cs typeface="Arial" panose="020B0604020202020204" pitchFamily="34" charset="0"/>
              </a:endParaRPr>
            </a:p>
          </p:txBody>
        </p:sp>
        <p:cxnSp>
          <p:nvCxnSpPr>
            <p:cNvPr id="260" name="Straight Connector 259">
              <a:extLst>
                <a:ext uri="{FF2B5EF4-FFF2-40B4-BE49-F238E27FC236}">
                  <a16:creationId xmlns:a16="http://schemas.microsoft.com/office/drawing/2014/main" id="{1BA8B6BA-407D-4388-9016-5191C5E1AC2C}"/>
                </a:ext>
              </a:extLst>
            </p:cNvPr>
            <p:cNvCxnSpPr/>
            <p:nvPr/>
          </p:nvCxnSpPr>
          <p:spPr bwMode="auto">
            <a:xfrm>
              <a:off x="1280801" y="3087390"/>
              <a:ext cx="200826" cy="0"/>
            </a:xfrm>
            <a:prstGeom prst="line">
              <a:avLst/>
            </a:prstGeom>
            <a:noFill/>
            <a:ln w="28575" cap="flat" cmpd="sng" algn="ctr">
              <a:solidFill>
                <a:schemeClr val="accent1"/>
              </a:solidFill>
              <a:prstDash val="solid"/>
              <a:round/>
              <a:headEnd type="none" w="med" len="med"/>
              <a:tailEnd type="none" w="med" len="med"/>
            </a:ln>
            <a:effectLst/>
          </p:spPr>
        </p:cxnSp>
        <p:cxnSp>
          <p:nvCxnSpPr>
            <p:cNvPr id="261" name="Straight Connector 260">
              <a:extLst>
                <a:ext uri="{FF2B5EF4-FFF2-40B4-BE49-F238E27FC236}">
                  <a16:creationId xmlns:a16="http://schemas.microsoft.com/office/drawing/2014/main" id="{5DFE16FD-243E-451E-BFD8-656D9DC8A719}"/>
                </a:ext>
              </a:extLst>
            </p:cNvPr>
            <p:cNvCxnSpPr/>
            <p:nvPr/>
          </p:nvCxnSpPr>
          <p:spPr bwMode="auto">
            <a:xfrm>
              <a:off x="1285074" y="3274075"/>
              <a:ext cx="200826" cy="0"/>
            </a:xfrm>
            <a:prstGeom prst="line">
              <a:avLst/>
            </a:prstGeom>
            <a:noFill/>
            <a:ln w="28575" cap="flat" cmpd="sng" algn="ctr">
              <a:solidFill>
                <a:schemeClr val="accent3"/>
              </a:solidFill>
              <a:prstDash val="solid"/>
              <a:round/>
              <a:headEnd type="none" w="med" len="med"/>
              <a:tailEnd type="none" w="med" len="med"/>
            </a:ln>
            <a:effectLst/>
          </p:spPr>
        </p:cxnSp>
      </p:grpSp>
    </p:spTree>
    <p:extLst>
      <p:ext uri="{BB962C8B-B14F-4D97-AF65-F5344CB8AC3E}">
        <p14:creationId xmlns:p14="http://schemas.microsoft.com/office/powerpoint/2010/main" val="107654961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592FAA7-16F2-B543-A4D3-E3485D6BC92C}"/>
              </a:ext>
            </a:extLst>
          </p:cNvPr>
          <p:cNvSpPr>
            <a:spLocks noGrp="1"/>
          </p:cNvSpPr>
          <p:nvPr>
            <p:ph type="title"/>
          </p:nvPr>
        </p:nvSpPr>
        <p:spPr/>
        <p:txBody>
          <a:bodyPr>
            <a:normAutofit fontScale="90000"/>
          </a:bodyPr>
          <a:lstStyle/>
          <a:p>
            <a:r>
              <a:rPr lang="en-US" dirty="0"/>
              <a:t>IMbrave251: Atezolizumab + Lenvatinib or Sorafenib for Patients With Previous Atezolizumab + Bevacizumab </a:t>
            </a:r>
          </a:p>
        </p:txBody>
      </p:sp>
      <p:sp>
        <p:nvSpPr>
          <p:cNvPr id="14" name="Content Placeholder 3">
            <a:extLst>
              <a:ext uri="{FF2B5EF4-FFF2-40B4-BE49-F238E27FC236}">
                <a16:creationId xmlns:a16="http://schemas.microsoft.com/office/drawing/2014/main" id="{BFBDF7FA-6B76-F94F-9D39-69E06844F040}"/>
              </a:ext>
            </a:extLst>
          </p:cNvPr>
          <p:cNvSpPr>
            <a:spLocks noGrp="1"/>
          </p:cNvSpPr>
          <p:nvPr>
            <p:ph idx="1"/>
          </p:nvPr>
        </p:nvSpPr>
        <p:spPr>
          <a:xfrm>
            <a:off x="604675" y="1513047"/>
            <a:ext cx="10877529" cy="726619"/>
          </a:xfrm>
        </p:spPr>
        <p:txBody>
          <a:bodyPr/>
          <a:lstStyle/>
          <a:p>
            <a:r>
              <a:rPr lang="en-US" dirty="0">
                <a:cs typeface="Calibri" panose="020F0502020204030204" pitchFamily="34" charset="0"/>
              </a:rPr>
              <a:t>Multicenter, randomized, open-label phase III trial</a:t>
            </a:r>
          </a:p>
          <a:p>
            <a:endParaRPr lang="en-US" sz="2200" dirty="0">
              <a:cs typeface="Calibri" panose="020F0502020204030204" pitchFamily="34" charset="0"/>
            </a:endParaRPr>
          </a:p>
        </p:txBody>
      </p:sp>
      <p:sp>
        <p:nvSpPr>
          <p:cNvPr id="9" name="Text Box 11">
            <a:extLst>
              <a:ext uri="{FF2B5EF4-FFF2-40B4-BE49-F238E27FC236}">
                <a16:creationId xmlns:a16="http://schemas.microsoft.com/office/drawing/2014/main" id="{C14E8D84-3731-6B41-8E56-56ADEF872AFF}"/>
              </a:ext>
            </a:extLst>
          </p:cNvPr>
          <p:cNvSpPr txBox="1">
            <a:spLocks noChangeArrowheads="1"/>
          </p:cNvSpPr>
          <p:nvPr/>
        </p:nvSpPr>
        <p:spPr bwMode="auto">
          <a:xfrm>
            <a:off x="414339" y="6411354"/>
            <a:ext cx="801052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b">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 typeface="Wingdings" panose="05000000000000000000" pitchFamily="2" charset="2"/>
              <a:buNone/>
              <a:tabLst/>
              <a:defRPr/>
            </a:pPr>
            <a:r>
              <a:rPr kumimoji="0" lang="en-US" altLang="en-US" sz="1200" b="0" i="0" u="none" strike="noStrike" kern="1200" cap="none" spc="0" normalizeH="0" baseline="0" noProof="0" dirty="0">
                <a:ln>
                  <a:noFill/>
                </a:ln>
                <a:solidFill>
                  <a:srgbClr val="455560"/>
                </a:solidFill>
                <a:effectLst/>
                <a:uLnTx/>
                <a:uFillTx/>
                <a:latin typeface="Calibri" panose="020F0502020204030204" pitchFamily="34" charset="0"/>
                <a:ea typeface="MS PGothic" pitchFamily="34" charset="-128"/>
                <a:cs typeface="Arial" panose="020B0604020202020204" pitchFamily="34" charset="0"/>
              </a:rPr>
              <a:t>NCT04770896.</a:t>
            </a:r>
          </a:p>
        </p:txBody>
      </p:sp>
      <p:grpSp>
        <p:nvGrpSpPr>
          <p:cNvPr id="10" name="Group 9">
            <a:extLst>
              <a:ext uri="{FF2B5EF4-FFF2-40B4-BE49-F238E27FC236}">
                <a16:creationId xmlns:a16="http://schemas.microsoft.com/office/drawing/2014/main" id="{8FEDAE79-125A-674F-85B1-EE910B888108}"/>
              </a:ext>
            </a:extLst>
          </p:cNvPr>
          <p:cNvGrpSpPr>
            <a:grpSpLocks/>
          </p:cNvGrpSpPr>
          <p:nvPr/>
        </p:nvGrpSpPr>
        <p:grpSpPr bwMode="auto">
          <a:xfrm>
            <a:off x="9389569" y="6216652"/>
            <a:ext cx="2488502" cy="447822"/>
            <a:chOff x="9527309" y="3551529"/>
            <a:chExt cx="2488502" cy="448324"/>
          </a:xfrm>
        </p:grpSpPr>
        <p:pic>
          <p:nvPicPr>
            <p:cNvPr id="11" name="Picture 9">
              <a:extLst>
                <a:ext uri="{FF2B5EF4-FFF2-40B4-BE49-F238E27FC236}">
                  <a16:creationId xmlns:a16="http://schemas.microsoft.com/office/drawing/2014/main" id="{0CA34A70-2F35-8544-AA02-07788AD55090}"/>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a:off x="11327791" y="3551529"/>
              <a:ext cx="551335" cy="1798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sp>
          <p:nvSpPr>
            <p:cNvPr id="12" name="Rectangle 8">
              <a:extLst>
                <a:ext uri="{FF2B5EF4-FFF2-40B4-BE49-F238E27FC236}">
                  <a16:creationId xmlns:a16="http://schemas.microsoft.com/office/drawing/2014/main" id="{6F01D103-F0BE-6B43-A644-2B5BE53F7D42}"/>
                </a:ext>
              </a:extLst>
            </p:cNvPr>
            <p:cNvSpPr>
              <a:spLocks noChangeArrowheads="1"/>
            </p:cNvSpPr>
            <p:nvPr/>
          </p:nvSpPr>
          <p:spPr bwMode="auto">
            <a:xfrm>
              <a:off x="9527309" y="3691731"/>
              <a:ext cx="2488502" cy="3081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eaLnBrk="0" hangingPunct="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eaLnBrk="0" hangingPunct="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eaLnBrk="0"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eaLnBrk="0"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400" b="0" i="0" u="none" strike="noStrike" kern="1200" cap="none" spc="0" normalizeH="0" baseline="0" noProof="0" dirty="0">
                  <a:ln>
                    <a:noFill/>
                  </a:ln>
                  <a:solidFill>
                    <a:srgbClr val="455560"/>
                  </a:solidFill>
                  <a:effectLst/>
                  <a:uLnTx/>
                  <a:uFillTx/>
                  <a:latin typeface="Calibri" panose="020F0502020204030204" pitchFamily="34" charset="0"/>
                  <a:ea typeface="MS PGothic" pitchFamily="34" charset="-128"/>
                  <a:cs typeface="Arial" panose="020B0604020202020204" pitchFamily="34" charset="0"/>
                </a:rPr>
                <a:t>Slide credit: </a:t>
              </a:r>
              <a:r>
                <a:rPr kumimoji="0" lang="en-US" altLang="en-US" sz="1400" b="0" i="0" u="none" strike="noStrike" kern="1200" cap="none" spc="0" normalizeH="0" baseline="0" noProof="0" dirty="0">
                  <a:ln>
                    <a:noFill/>
                  </a:ln>
                  <a:solidFill>
                    <a:srgbClr val="455560"/>
                  </a:solidFill>
                  <a:effectLst/>
                  <a:uLnTx/>
                  <a:uFillTx/>
                  <a:latin typeface="Calibri" panose="020F0502020204030204" pitchFamily="34" charset="0"/>
                  <a:ea typeface="MS PGothic" pitchFamily="34" charset="-128"/>
                  <a:cs typeface="Arial" panose="020B0604020202020204" pitchFamily="34" charset="0"/>
                  <a:hlinkClick r:id="rId4"/>
                </a:rPr>
                <a:t>clinicaloptions.com</a:t>
              </a:r>
              <a:endParaRPr kumimoji="0" lang="en-US" altLang="en-US" sz="1400" b="0" i="0" u="none" strike="noStrike" kern="1200" cap="none" spc="0" normalizeH="0" baseline="0" noProof="0" dirty="0">
                <a:ln>
                  <a:noFill/>
                </a:ln>
                <a:solidFill>
                  <a:srgbClr val="455560"/>
                </a:solidFill>
                <a:effectLst/>
                <a:uLnTx/>
                <a:uFillTx/>
                <a:latin typeface="Calibri" panose="020F0502020204030204" pitchFamily="34" charset="0"/>
                <a:ea typeface="MS PGothic" pitchFamily="34" charset="-128"/>
                <a:cs typeface="Arial" panose="020B0604020202020204" pitchFamily="34" charset="0"/>
              </a:endParaRPr>
            </a:p>
          </p:txBody>
        </p:sp>
      </p:grpSp>
      <p:sp>
        <p:nvSpPr>
          <p:cNvPr id="15" name="Rectangle 14">
            <a:extLst>
              <a:ext uri="{FF2B5EF4-FFF2-40B4-BE49-F238E27FC236}">
                <a16:creationId xmlns:a16="http://schemas.microsoft.com/office/drawing/2014/main" id="{94FFBF40-0743-8D43-8283-608E911156B4}"/>
              </a:ext>
            </a:extLst>
          </p:cNvPr>
          <p:cNvSpPr>
            <a:spLocks noChangeArrowheads="1"/>
          </p:cNvSpPr>
          <p:nvPr/>
        </p:nvSpPr>
        <p:spPr bwMode="auto">
          <a:xfrm>
            <a:off x="868101" y="2437810"/>
            <a:ext cx="3222994" cy="1930242"/>
          </a:xfrm>
          <a:prstGeom prst="rect">
            <a:avLst/>
          </a:prstGeom>
          <a:noFill/>
          <a:ln>
            <a:noFill/>
            <a:headEnd/>
            <a:tailEnd/>
          </a:ln>
          <a:effectLst/>
        </p:spPr>
        <p:style>
          <a:lnRef idx="2">
            <a:schemeClr val="accent6">
              <a:shade val="50000"/>
            </a:schemeClr>
          </a:lnRef>
          <a:fillRef idx="1">
            <a:schemeClr val="accent6"/>
          </a:fillRef>
          <a:effectRef idx="0">
            <a:schemeClr val="accent6"/>
          </a:effectRef>
          <a:fontRef idx="minor">
            <a:schemeClr val="lt1"/>
          </a:fontRef>
        </p:style>
        <p:txBody>
          <a:bodyPr lIns="91440" tIns="34277" rIns="91440" bIns="34277" anchor="ctr"/>
          <a:lstStyle>
            <a:lvl1pPr marL="228600" indent="-228600">
              <a:defRPr>
                <a:solidFill>
                  <a:schemeClr val="tx1"/>
                </a:solidFill>
                <a:latin typeface="Arial Narrow" pitchFamily="34" charset="0"/>
              </a:defRPr>
            </a:lvl1pPr>
            <a:lvl2pPr marL="742950" indent="-285750">
              <a:defRPr>
                <a:solidFill>
                  <a:schemeClr val="tx1"/>
                </a:solidFill>
                <a:latin typeface="Arial Narrow" pitchFamily="34" charset="0"/>
              </a:defRPr>
            </a:lvl2pPr>
            <a:lvl3pPr marL="1143000" indent="-228600">
              <a:defRPr>
                <a:solidFill>
                  <a:schemeClr val="tx1"/>
                </a:solidFill>
                <a:latin typeface="Arial Narrow" pitchFamily="34" charset="0"/>
              </a:defRPr>
            </a:lvl3pPr>
            <a:lvl4pPr marL="1600200" indent="-228600">
              <a:defRPr>
                <a:solidFill>
                  <a:schemeClr val="tx1"/>
                </a:solidFill>
                <a:latin typeface="Arial Narrow" pitchFamily="34" charset="0"/>
              </a:defRPr>
            </a:lvl4pPr>
            <a:lvl5pPr marL="2057400" indent="-228600">
              <a:defRPr>
                <a:solidFill>
                  <a:schemeClr val="tx1"/>
                </a:solidFill>
                <a:latin typeface="Arial Narrow" pitchFamily="34" charset="0"/>
              </a:defRPr>
            </a:lvl5pPr>
            <a:lvl6pPr marL="2514600" indent="-228600" fontAlgn="base">
              <a:spcBef>
                <a:spcPct val="0"/>
              </a:spcBef>
              <a:spcAft>
                <a:spcPct val="0"/>
              </a:spcAft>
              <a:defRPr>
                <a:solidFill>
                  <a:schemeClr val="tx1"/>
                </a:solidFill>
                <a:latin typeface="Arial Narrow" pitchFamily="34" charset="0"/>
              </a:defRPr>
            </a:lvl6pPr>
            <a:lvl7pPr marL="2971800" indent="-228600" fontAlgn="base">
              <a:spcBef>
                <a:spcPct val="0"/>
              </a:spcBef>
              <a:spcAft>
                <a:spcPct val="0"/>
              </a:spcAft>
              <a:defRPr>
                <a:solidFill>
                  <a:schemeClr val="tx1"/>
                </a:solidFill>
                <a:latin typeface="Arial Narrow" pitchFamily="34" charset="0"/>
              </a:defRPr>
            </a:lvl7pPr>
            <a:lvl8pPr marL="3429000" indent="-228600" fontAlgn="base">
              <a:spcBef>
                <a:spcPct val="0"/>
              </a:spcBef>
              <a:spcAft>
                <a:spcPct val="0"/>
              </a:spcAft>
              <a:defRPr>
                <a:solidFill>
                  <a:schemeClr val="tx1"/>
                </a:solidFill>
                <a:latin typeface="Arial Narrow" pitchFamily="34" charset="0"/>
              </a:defRPr>
            </a:lvl8pPr>
            <a:lvl9pPr marL="3886200" indent="-228600" fontAlgn="base">
              <a:spcBef>
                <a:spcPct val="0"/>
              </a:spcBef>
              <a:spcAft>
                <a:spcPct val="0"/>
              </a:spcAft>
              <a:defRPr>
                <a:solidFill>
                  <a:schemeClr val="tx1"/>
                </a:solidFill>
                <a:latin typeface="Arial Narrow" pitchFamily="34" charset="0"/>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en-US" sz="1800" b="0" i="0" u="none" strike="noStrike" kern="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Patients with locally advanced or metastatic and/or unresectable HCC; Child-Pugh A; </a:t>
            </a:r>
            <a:br>
              <a:rPr kumimoji="0" lang="en-US" altLang="en-US" sz="1800" b="0" i="0" u="none" strike="noStrike" kern="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br>
            <a:r>
              <a:rPr kumimoji="0" lang="en-US" altLang="en-US" sz="1800" b="0" i="0" u="none" strike="noStrike" kern="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PD following atezolizumab + bevacizumab; ECOG PS ≤1</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en-US" sz="1800" b="0" i="0" u="none" strike="noStrike" kern="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(N = 554)</a:t>
            </a:r>
          </a:p>
        </p:txBody>
      </p:sp>
      <p:sp>
        <p:nvSpPr>
          <p:cNvPr id="20" name="Rectangle 49">
            <a:extLst>
              <a:ext uri="{FF2B5EF4-FFF2-40B4-BE49-F238E27FC236}">
                <a16:creationId xmlns:a16="http://schemas.microsoft.com/office/drawing/2014/main" id="{65A2C87C-BE7A-BC49-A75E-74B373DB0440}"/>
              </a:ext>
            </a:extLst>
          </p:cNvPr>
          <p:cNvSpPr>
            <a:spLocks noChangeArrowheads="1"/>
          </p:cNvSpPr>
          <p:nvPr/>
        </p:nvSpPr>
        <p:spPr bwMode="auto">
          <a:xfrm>
            <a:off x="4906963" y="2128644"/>
            <a:ext cx="4087411" cy="1256536"/>
          </a:xfrm>
          <a:prstGeom prst="rect">
            <a:avLst/>
          </a:prstGeom>
          <a:solidFill>
            <a:schemeClr val="accent1"/>
          </a:solidFill>
          <a:ln>
            <a:noFill/>
          </a:ln>
        </p:spPr>
        <p:txBody>
          <a:bodyPr wrap="none" anchor="ctr" anchorCtr="1"/>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 typeface="Wingdings" panose="05000000000000000000" pitchFamily="2" charset="2"/>
              <a:buNone/>
              <a:tabLst/>
              <a:defRPr/>
            </a:pPr>
            <a:r>
              <a:rPr kumimoji="0" lang="en-US" altLang="en-US" sz="2000" b="1" i="0" u="none" strike="noStrike" kern="0" cap="none" spc="0" normalizeH="0" baseline="0" noProof="0" dirty="0">
                <a:ln>
                  <a:noFill/>
                </a:ln>
                <a:solidFill>
                  <a:prstClr val="white"/>
                </a:solidFill>
                <a:effectLst/>
                <a:uLnTx/>
                <a:uFillTx/>
                <a:latin typeface="Calibri" panose="020F0502020204030204" pitchFamily="34" charset="0"/>
                <a:ea typeface="MS PGothic" pitchFamily="34" charset="-128"/>
                <a:cs typeface="Calibri" panose="020F0502020204030204" pitchFamily="34" charset="0"/>
              </a:rPr>
              <a:t>Atezolizumab </a:t>
            </a:r>
            <a:r>
              <a:rPr kumimoji="0" lang="en-US" altLang="en-US" sz="2000" b="0" i="0" u="none" strike="noStrike" kern="0" cap="none" spc="0" normalizeH="0" baseline="0" noProof="0" dirty="0">
                <a:ln>
                  <a:noFill/>
                </a:ln>
                <a:solidFill>
                  <a:prstClr val="white"/>
                </a:solidFill>
                <a:effectLst/>
                <a:uLnTx/>
                <a:uFillTx/>
                <a:latin typeface="Calibri" panose="020F0502020204030204" pitchFamily="34" charset="0"/>
                <a:ea typeface="MS PGothic" pitchFamily="34" charset="-128"/>
                <a:cs typeface="Calibri" panose="020F0502020204030204" pitchFamily="34" charset="0"/>
              </a:rPr>
              <a:t>1200 mg Q3W + </a:t>
            </a:r>
            <a:br>
              <a:rPr kumimoji="0" lang="en-US" altLang="en-US" sz="2000" b="0" i="0" u="none" strike="noStrike" kern="0" cap="none" spc="0" normalizeH="0" baseline="0" noProof="0" dirty="0">
                <a:ln>
                  <a:noFill/>
                </a:ln>
                <a:solidFill>
                  <a:prstClr val="white"/>
                </a:solidFill>
                <a:effectLst/>
                <a:uLnTx/>
                <a:uFillTx/>
                <a:latin typeface="Calibri" panose="020F0502020204030204" pitchFamily="34" charset="0"/>
                <a:ea typeface="MS PGothic" pitchFamily="34" charset="-128"/>
                <a:cs typeface="Calibri" panose="020F0502020204030204" pitchFamily="34" charset="0"/>
              </a:rPr>
            </a:br>
            <a:r>
              <a:rPr kumimoji="0" lang="en-US" altLang="en-US" sz="2000" b="1" i="0" u="none" strike="noStrike" kern="0" cap="none" spc="0" normalizeH="0" baseline="0" noProof="0" dirty="0">
                <a:ln>
                  <a:noFill/>
                </a:ln>
                <a:solidFill>
                  <a:prstClr val="white"/>
                </a:solidFill>
                <a:effectLst/>
                <a:uLnTx/>
                <a:uFillTx/>
                <a:latin typeface="Calibri" panose="020F0502020204030204" pitchFamily="34" charset="0"/>
                <a:ea typeface="MS PGothic" pitchFamily="34" charset="-128"/>
                <a:cs typeface="Calibri" panose="020F0502020204030204" pitchFamily="34" charset="0"/>
              </a:rPr>
              <a:t>Lenvatinib*</a:t>
            </a:r>
            <a:r>
              <a:rPr kumimoji="0" lang="en-US" altLang="en-US" sz="2000" b="0" i="0" u="none" strike="noStrike" kern="0" cap="none" spc="0" normalizeH="0" baseline="0" noProof="0" dirty="0">
                <a:ln>
                  <a:noFill/>
                </a:ln>
                <a:solidFill>
                  <a:prstClr val="white"/>
                </a:solidFill>
                <a:effectLst/>
                <a:uLnTx/>
                <a:uFillTx/>
                <a:latin typeface="Calibri" panose="020F0502020204030204" pitchFamily="34" charset="0"/>
                <a:ea typeface="MS PGothic" pitchFamily="34" charset="-128"/>
                <a:cs typeface="Calibri" panose="020F0502020204030204" pitchFamily="34" charset="0"/>
              </a:rPr>
              <a:t> PO QD</a:t>
            </a:r>
          </a:p>
          <a:p>
            <a:pPr marL="0" marR="0" lvl="0" indent="0" algn="ctr" defTabSz="914400" rtl="0" eaLnBrk="0" fontAlgn="base" latinLnBrk="0" hangingPunct="0">
              <a:lnSpc>
                <a:spcPct val="100000"/>
              </a:lnSpc>
              <a:spcBef>
                <a:spcPct val="0"/>
              </a:spcBef>
              <a:spcAft>
                <a:spcPct val="0"/>
              </a:spcAft>
              <a:buClrTx/>
              <a:buSzTx/>
              <a:buFont typeface="Wingdings" panose="05000000000000000000" pitchFamily="2" charset="2"/>
              <a:buNone/>
              <a:tabLst/>
              <a:defRPr/>
            </a:pPr>
            <a:r>
              <a:rPr kumimoji="0" lang="en-US" altLang="en-US" sz="2000" b="1" i="0" u="none" strike="noStrike" kern="0" cap="none" spc="0" normalizeH="0" baseline="0" noProof="0" dirty="0">
                <a:ln>
                  <a:noFill/>
                </a:ln>
                <a:solidFill>
                  <a:prstClr val="white"/>
                </a:solidFill>
                <a:effectLst/>
                <a:uLnTx/>
                <a:uFillTx/>
                <a:latin typeface="Calibri" panose="020F0502020204030204" pitchFamily="34" charset="0"/>
                <a:ea typeface="MS PGothic" pitchFamily="34" charset="-128"/>
                <a:cs typeface="Calibri" panose="020F0502020204030204" pitchFamily="34" charset="0"/>
              </a:rPr>
              <a:t>Sorafenib</a:t>
            </a:r>
            <a:r>
              <a:rPr kumimoji="0" lang="en-US" altLang="en-US" sz="2000" b="0" i="0" u="none" strike="noStrike" kern="0" cap="none" spc="0" normalizeH="0" baseline="0" noProof="0" dirty="0">
                <a:ln>
                  <a:noFill/>
                </a:ln>
                <a:solidFill>
                  <a:prstClr val="white"/>
                </a:solidFill>
                <a:effectLst/>
                <a:uLnTx/>
                <a:uFillTx/>
                <a:latin typeface="Calibri" panose="020F0502020204030204" pitchFamily="34" charset="0"/>
                <a:ea typeface="MS PGothic" pitchFamily="34" charset="-128"/>
                <a:cs typeface="Calibri" panose="020F0502020204030204" pitchFamily="34" charset="0"/>
              </a:rPr>
              <a:t> 400 mg PO BID</a:t>
            </a:r>
          </a:p>
        </p:txBody>
      </p:sp>
      <p:sp>
        <p:nvSpPr>
          <p:cNvPr id="21" name="Rectangle 50">
            <a:extLst>
              <a:ext uri="{FF2B5EF4-FFF2-40B4-BE49-F238E27FC236}">
                <a16:creationId xmlns:a16="http://schemas.microsoft.com/office/drawing/2014/main" id="{B1442CD8-EE7C-1445-8B1E-F40A7C6022A0}"/>
              </a:ext>
            </a:extLst>
          </p:cNvPr>
          <p:cNvSpPr>
            <a:spLocks noChangeArrowheads="1"/>
          </p:cNvSpPr>
          <p:nvPr/>
        </p:nvSpPr>
        <p:spPr bwMode="auto">
          <a:xfrm>
            <a:off x="4906963" y="3451796"/>
            <a:ext cx="4087411" cy="1252728"/>
          </a:xfrm>
          <a:prstGeom prst="rect">
            <a:avLst/>
          </a:prstGeom>
          <a:solidFill>
            <a:schemeClr va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nchorCtr="1"/>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 typeface="Wingdings" panose="05000000000000000000" pitchFamily="2" charset="2"/>
              <a:buNone/>
              <a:tabLst/>
              <a:defRPr/>
            </a:pPr>
            <a:r>
              <a:rPr kumimoji="0" lang="en-US" altLang="en-US" sz="2000" b="1" i="0" u="none" strike="noStrike" kern="0" cap="none" spc="0" normalizeH="0" baseline="0" noProof="0" dirty="0">
                <a:ln>
                  <a:noFill/>
                </a:ln>
                <a:solidFill>
                  <a:prstClr val="white"/>
                </a:solidFill>
                <a:effectLst/>
                <a:uLnTx/>
                <a:uFillTx/>
                <a:latin typeface="Calibri" panose="020F0502020204030204" pitchFamily="34" charset="0"/>
                <a:ea typeface="MS PGothic" pitchFamily="34" charset="-128"/>
                <a:cs typeface="Calibri" panose="020F0502020204030204" pitchFamily="34" charset="0"/>
              </a:rPr>
              <a:t>Lenvatinib*</a:t>
            </a:r>
            <a:r>
              <a:rPr kumimoji="0" lang="en-US" altLang="en-US" sz="2000" b="0" i="0" u="none" strike="noStrike" kern="0" cap="none" spc="0" normalizeH="0" baseline="0" noProof="0" dirty="0">
                <a:ln>
                  <a:noFill/>
                </a:ln>
                <a:solidFill>
                  <a:prstClr val="white"/>
                </a:solidFill>
                <a:effectLst/>
                <a:uLnTx/>
                <a:uFillTx/>
                <a:latin typeface="Calibri" panose="020F0502020204030204" pitchFamily="34" charset="0"/>
                <a:ea typeface="MS PGothic" pitchFamily="34" charset="-128"/>
                <a:cs typeface="Calibri" panose="020F0502020204030204" pitchFamily="34" charset="0"/>
              </a:rPr>
              <a:t> PO QD or </a:t>
            </a:r>
          </a:p>
          <a:p>
            <a:pPr marL="0" marR="0" lvl="0" indent="0" algn="ctr" defTabSz="914400" rtl="0" eaLnBrk="0" fontAlgn="base" latinLnBrk="0" hangingPunct="0">
              <a:lnSpc>
                <a:spcPct val="100000"/>
              </a:lnSpc>
              <a:spcBef>
                <a:spcPct val="0"/>
              </a:spcBef>
              <a:spcAft>
                <a:spcPct val="0"/>
              </a:spcAft>
              <a:buClrTx/>
              <a:buSzTx/>
              <a:buFont typeface="Wingdings" panose="05000000000000000000" pitchFamily="2" charset="2"/>
              <a:buNone/>
              <a:tabLst/>
              <a:defRPr/>
            </a:pPr>
            <a:r>
              <a:rPr kumimoji="0" lang="en-US" altLang="en-US" sz="2000" b="1" i="0" u="none" strike="noStrike" kern="0" cap="none" spc="0" normalizeH="0" baseline="0" noProof="0" dirty="0">
                <a:ln>
                  <a:noFill/>
                </a:ln>
                <a:solidFill>
                  <a:prstClr val="white"/>
                </a:solidFill>
                <a:effectLst/>
                <a:uLnTx/>
                <a:uFillTx/>
                <a:latin typeface="Calibri" panose="020F0502020204030204" pitchFamily="34" charset="0"/>
                <a:ea typeface="MS PGothic" pitchFamily="34" charset="-128"/>
                <a:cs typeface="Calibri" panose="020F0502020204030204" pitchFamily="34" charset="0"/>
              </a:rPr>
              <a:t>Sorafenib</a:t>
            </a:r>
            <a:r>
              <a:rPr kumimoji="0" lang="en-US" altLang="en-US" sz="2000" b="0" i="0" u="none" strike="noStrike" kern="0" cap="none" spc="0" normalizeH="0" baseline="0" noProof="0" dirty="0">
                <a:ln>
                  <a:noFill/>
                </a:ln>
                <a:solidFill>
                  <a:prstClr val="white"/>
                </a:solidFill>
                <a:effectLst/>
                <a:uLnTx/>
                <a:uFillTx/>
                <a:latin typeface="Calibri" panose="020F0502020204030204" pitchFamily="34" charset="0"/>
                <a:ea typeface="MS PGothic" pitchFamily="34" charset="-128"/>
                <a:cs typeface="Calibri" panose="020F0502020204030204" pitchFamily="34" charset="0"/>
              </a:rPr>
              <a:t> 400 mg PO BID</a:t>
            </a:r>
          </a:p>
        </p:txBody>
      </p:sp>
      <p:sp>
        <p:nvSpPr>
          <p:cNvPr id="22" name="Line 53">
            <a:extLst>
              <a:ext uri="{FF2B5EF4-FFF2-40B4-BE49-F238E27FC236}">
                <a16:creationId xmlns:a16="http://schemas.microsoft.com/office/drawing/2014/main" id="{127ADF75-5EF9-BA40-95FF-109B1BD05B5B}"/>
              </a:ext>
            </a:extLst>
          </p:cNvPr>
          <p:cNvSpPr>
            <a:spLocks noChangeShapeType="1"/>
          </p:cNvSpPr>
          <p:nvPr/>
        </p:nvSpPr>
        <p:spPr bwMode="auto">
          <a:xfrm>
            <a:off x="4192795" y="3531751"/>
            <a:ext cx="622300" cy="350838"/>
          </a:xfrm>
          <a:prstGeom prst="line">
            <a:avLst/>
          </a:prstGeom>
          <a:noFill/>
          <a:ln w="28575">
            <a:solidFill>
              <a:schemeClr val="bg1"/>
            </a:solidFill>
            <a:round/>
            <a:headEnd/>
            <a:tailEnd type="triangle" w="med" len="med"/>
          </a:ln>
          <a:extLst>
            <a:ext uri="{909E8E84-426E-40DD-AFC4-6F175D3DCCD1}">
              <a14:hiddenFill xmlns:a14="http://schemas.microsoft.com/office/drawing/2010/main">
                <a:noFill/>
              </a14:hiddenFill>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600" b="1" i="0" u="none" strike="noStrike" kern="1200" cap="none" spc="0" normalizeH="0" baseline="0" noProof="0" dirty="0">
              <a:ln>
                <a:noFill/>
              </a:ln>
              <a:solidFill>
                <a:srgbClr val="000000"/>
              </a:solidFill>
              <a:effectLst/>
              <a:uLnTx/>
              <a:uFillTx/>
              <a:latin typeface="Calibri" panose="020F0502020204030204" pitchFamily="34" charset="0"/>
              <a:ea typeface="MS PGothic" panose="020B0600070205080204" pitchFamily="34" charset="-128"/>
              <a:cs typeface="Arial" panose="020B0604020202020204" pitchFamily="34" charset="0"/>
            </a:endParaRPr>
          </a:p>
        </p:txBody>
      </p:sp>
      <p:sp>
        <p:nvSpPr>
          <p:cNvPr id="23" name="Line 54">
            <a:extLst>
              <a:ext uri="{FF2B5EF4-FFF2-40B4-BE49-F238E27FC236}">
                <a16:creationId xmlns:a16="http://schemas.microsoft.com/office/drawing/2014/main" id="{C4F0C9B4-7FD7-8C44-92D2-C60F18F020D7}"/>
              </a:ext>
            </a:extLst>
          </p:cNvPr>
          <p:cNvSpPr>
            <a:spLocks noChangeShapeType="1"/>
          </p:cNvSpPr>
          <p:nvPr/>
        </p:nvSpPr>
        <p:spPr bwMode="auto">
          <a:xfrm flipV="1">
            <a:off x="4210705" y="2884901"/>
            <a:ext cx="622300" cy="347663"/>
          </a:xfrm>
          <a:prstGeom prst="line">
            <a:avLst/>
          </a:prstGeom>
          <a:noFill/>
          <a:ln w="28575">
            <a:solidFill>
              <a:schemeClr val="bg1"/>
            </a:solidFill>
            <a:round/>
            <a:headEnd/>
            <a:tailEnd type="triangle" w="med" len="med"/>
          </a:ln>
          <a:extLst>
            <a:ext uri="{909E8E84-426E-40DD-AFC4-6F175D3DCCD1}">
              <a14:hiddenFill xmlns:a14="http://schemas.microsoft.com/office/drawing/2010/main">
                <a:noFill/>
              </a14:hiddenFill>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600" b="1" i="0" u="none" strike="noStrike" kern="1200" cap="none" spc="0" normalizeH="0" baseline="0" noProof="0" dirty="0">
              <a:ln>
                <a:noFill/>
              </a:ln>
              <a:solidFill>
                <a:srgbClr val="000000"/>
              </a:solidFill>
              <a:effectLst/>
              <a:uLnTx/>
              <a:uFillTx/>
              <a:latin typeface="Calibri" panose="020F0502020204030204" pitchFamily="34" charset="0"/>
              <a:ea typeface="MS PGothic" panose="020B0600070205080204" pitchFamily="34" charset="-128"/>
              <a:cs typeface="Arial" panose="020B0604020202020204" pitchFamily="34" charset="0"/>
            </a:endParaRPr>
          </a:p>
        </p:txBody>
      </p:sp>
      <p:sp>
        <p:nvSpPr>
          <p:cNvPr id="17" name="Content Placeholder 3">
            <a:extLst>
              <a:ext uri="{FF2B5EF4-FFF2-40B4-BE49-F238E27FC236}">
                <a16:creationId xmlns:a16="http://schemas.microsoft.com/office/drawing/2014/main" id="{0309B00A-8D26-4038-ABBC-AAE1280D6351}"/>
              </a:ext>
            </a:extLst>
          </p:cNvPr>
          <p:cNvSpPr txBox="1">
            <a:spLocks/>
          </p:cNvSpPr>
          <p:nvPr/>
        </p:nvSpPr>
        <p:spPr bwMode="auto">
          <a:xfrm>
            <a:off x="604675" y="5190563"/>
            <a:ext cx="10877529" cy="11445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lnSpc>
                <a:spcPct val="90000"/>
              </a:lnSpc>
              <a:spcBef>
                <a:spcPts val="1000"/>
              </a:spcBef>
              <a:spcAft>
                <a:spcPts val="700"/>
              </a:spcAft>
              <a:buClr>
                <a:schemeClr val="bg1"/>
              </a:buClr>
              <a:buFont typeface="Wingdings" panose="05000000000000000000" pitchFamily="2" charset="2"/>
              <a:buChar char="§"/>
              <a:defRPr sz="2800">
                <a:solidFill>
                  <a:schemeClr val="bg1"/>
                </a:solidFill>
                <a:latin typeface="Calibri" panose="020F0502020204030204" pitchFamily="34" charset="0"/>
                <a:ea typeface="+mn-ea"/>
                <a:cs typeface="+mn-cs"/>
              </a:defRPr>
            </a:lvl1pPr>
            <a:lvl2pPr marL="742950" indent="-285750" algn="l" rtl="0" eaLnBrk="1" fontAlgn="base" hangingPunct="1">
              <a:lnSpc>
                <a:spcPct val="90000"/>
              </a:lnSpc>
              <a:spcBef>
                <a:spcPts val="1000"/>
              </a:spcBef>
              <a:spcAft>
                <a:spcPts val="700"/>
              </a:spcAft>
              <a:buClr>
                <a:schemeClr val="bg1"/>
              </a:buClr>
              <a:buFont typeface="Arial" panose="020B0604020202020204" pitchFamily="34" charset="0"/>
              <a:buChar char="‒"/>
              <a:defRPr sz="2600">
                <a:solidFill>
                  <a:schemeClr val="bg1"/>
                </a:solidFill>
                <a:latin typeface="Calibri" panose="020F0502020204030204" pitchFamily="34" charset="0"/>
              </a:defRPr>
            </a:lvl2pPr>
            <a:lvl3pPr marL="1143000" indent="-228600" algn="l" rtl="0" eaLnBrk="1" fontAlgn="base" hangingPunct="1">
              <a:lnSpc>
                <a:spcPct val="90000"/>
              </a:lnSpc>
              <a:spcBef>
                <a:spcPts val="1000"/>
              </a:spcBef>
              <a:spcAft>
                <a:spcPts val="700"/>
              </a:spcAft>
              <a:buClr>
                <a:schemeClr val="bg1"/>
              </a:buClr>
              <a:buFont typeface="Arial" panose="020B0604020202020204" pitchFamily="34" charset="0"/>
              <a:buChar char="‒"/>
              <a:defRPr sz="2400">
                <a:solidFill>
                  <a:schemeClr val="bg1"/>
                </a:solidFill>
                <a:latin typeface="Calibri" panose="020F0502020204030204" pitchFamily="34" charset="0"/>
              </a:defRPr>
            </a:lvl3pPr>
            <a:lvl4pPr marL="1600200" indent="-228600" algn="l" rtl="0" eaLnBrk="1" fontAlgn="base" hangingPunct="1">
              <a:lnSpc>
                <a:spcPct val="90000"/>
              </a:lnSpc>
              <a:spcBef>
                <a:spcPts val="1000"/>
              </a:spcBef>
              <a:spcAft>
                <a:spcPts val="700"/>
              </a:spcAft>
              <a:buClr>
                <a:schemeClr val="bg1"/>
              </a:buClr>
              <a:buFont typeface="Arial" panose="020B0604020202020204" pitchFamily="34" charset="0"/>
              <a:buChar char="‒"/>
              <a:defRPr sz="2200">
                <a:solidFill>
                  <a:schemeClr val="bg1"/>
                </a:solidFill>
                <a:latin typeface="Calibri" panose="020F0502020204030204" pitchFamily="34" charset="0"/>
              </a:defRPr>
            </a:lvl4pPr>
            <a:lvl5pPr marL="2057400" indent="-228600" algn="l" rtl="0" eaLnBrk="1" fontAlgn="base" hangingPunct="1">
              <a:lnSpc>
                <a:spcPct val="90000"/>
              </a:lnSpc>
              <a:spcBef>
                <a:spcPts val="1000"/>
              </a:spcBef>
              <a:spcAft>
                <a:spcPts val="700"/>
              </a:spcAft>
              <a:buClr>
                <a:schemeClr val="bg1"/>
              </a:buClr>
              <a:buFont typeface="Arial" panose="020B0604020202020204" pitchFamily="34" charset="0"/>
              <a:buChar char="‒"/>
              <a:defRPr sz="2000">
                <a:solidFill>
                  <a:schemeClr val="bg1"/>
                </a:solidFill>
                <a:latin typeface="Calibri" panose="020F0502020204030204" pitchFamily="34" charset="0"/>
              </a:defRPr>
            </a:lvl5pPr>
            <a:lvl6pPr marL="2514600" indent="-228600" algn="l" rtl="0" eaLnBrk="1" fontAlgn="base" hangingPunct="1">
              <a:lnSpc>
                <a:spcPct val="90000"/>
              </a:lnSpc>
              <a:spcBef>
                <a:spcPct val="35000"/>
              </a:spcBef>
              <a:spcAft>
                <a:spcPct val="25000"/>
              </a:spcAft>
              <a:buClr>
                <a:schemeClr val="accent2"/>
              </a:buClr>
              <a:buFont typeface="Arial" charset="0"/>
              <a:buChar char="–"/>
              <a:defRPr sz="1400">
                <a:solidFill>
                  <a:schemeClr val="tx1"/>
                </a:solidFill>
                <a:latin typeface="+mn-lt"/>
              </a:defRPr>
            </a:lvl6pPr>
            <a:lvl7pPr marL="2971800" indent="-228600" algn="l" rtl="0" eaLnBrk="1" fontAlgn="base" hangingPunct="1">
              <a:lnSpc>
                <a:spcPct val="90000"/>
              </a:lnSpc>
              <a:spcBef>
                <a:spcPct val="35000"/>
              </a:spcBef>
              <a:spcAft>
                <a:spcPct val="25000"/>
              </a:spcAft>
              <a:buClr>
                <a:schemeClr val="accent2"/>
              </a:buClr>
              <a:buFont typeface="Arial" charset="0"/>
              <a:buChar char="–"/>
              <a:defRPr sz="1400">
                <a:solidFill>
                  <a:schemeClr val="tx1"/>
                </a:solidFill>
                <a:latin typeface="+mn-lt"/>
              </a:defRPr>
            </a:lvl7pPr>
            <a:lvl8pPr marL="3429000" indent="-228600" algn="l" rtl="0" eaLnBrk="1" fontAlgn="base" hangingPunct="1">
              <a:lnSpc>
                <a:spcPct val="90000"/>
              </a:lnSpc>
              <a:spcBef>
                <a:spcPct val="35000"/>
              </a:spcBef>
              <a:spcAft>
                <a:spcPct val="25000"/>
              </a:spcAft>
              <a:buClr>
                <a:schemeClr val="accent2"/>
              </a:buClr>
              <a:buFont typeface="Arial" charset="0"/>
              <a:buChar char="–"/>
              <a:defRPr sz="1400">
                <a:solidFill>
                  <a:schemeClr val="tx1"/>
                </a:solidFill>
                <a:latin typeface="+mn-lt"/>
              </a:defRPr>
            </a:lvl8pPr>
            <a:lvl9pPr marL="3886200" indent="-228600" algn="l" rtl="0" eaLnBrk="1" fontAlgn="base" hangingPunct="1">
              <a:lnSpc>
                <a:spcPct val="90000"/>
              </a:lnSpc>
              <a:spcBef>
                <a:spcPct val="35000"/>
              </a:spcBef>
              <a:spcAft>
                <a:spcPct val="25000"/>
              </a:spcAft>
              <a:buClr>
                <a:schemeClr val="accent2"/>
              </a:buClr>
              <a:buFont typeface="Arial" charset="0"/>
              <a:buChar char="–"/>
              <a:defRPr sz="1400">
                <a:solidFill>
                  <a:schemeClr val="tx1"/>
                </a:solidFill>
                <a:latin typeface="+mn-lt"/>
              </a:defRPr>
            </a:lvl9pPr>
          </a:lstStyle>
          <a:p>
            <a:pPr marL="342900" marR="0" lvl="0" indent="-342900" algn="l" defTabSz="914400" rtl="0" eaLnBrk="1" fontAlgn="base" latinLnBrk="0" hangingPunct="1">
              <a:lnSpc>
                <a:spcPct val="90000"/>
              </a:lnSpc>
              <a:spcBef>
                <a:spcPts val="1000"/>
              </a:spcBef>
              <a:spcAft>
                <a:spcPts val="700"/>
              </a:spcAft>
              <a:buClr>
                <a:srgbClr val="000000"/>
              </a:buClr>
              <a:buSzTx/>
              <a:buFont typeface="Wingdings" panose="05000000000000000000" pitchFamily="2" charset="2"/>
              <a:buChar char="§"/>
              <a:tabLst/>
              <a:defRPr/>
            </a:pPr>
            <a:r>
              <a:rPr kumimoji="0" lang="en-US" sz="2800" b="0" i="0" u="none" strike="noStrike" kern="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Primary endpoint: OS</a:t>
            </a:r>
          </a:p>
          <a:p>
            <a:pPr marL="342900" marR="0" lvl="0" indent="-342900" algn="l" defTabSz="914400" rtl="0" eaLnBrk="1" fontAlgn="base" latinLnBrk="0" hangingPunct="1">
              <a:lnSpc>
                <a:spcPct val="90000"/>
              </a:lnSpc>
              <a:spcBef>
                <a:spcPts val="1000"/>
              </a:spcBef>
              <a:spcAft>
                <a:spcPts val="700"/>
              </a:spcAft>
              <a:buClr>
                <a:srgbClr val="000000"/>
              </a:buClr>
              <a:buSzTx/>
              <a:buFont typeface="Wingdings" panose="05000000000000000000" pitchFamily="2" charset="2"/>
              <a:buChar char="§"/>
              <a:tabLst/>
              <a:defRPr/>
            </a:pPr>
            <a:r>
              <a:rPr kumimoji="0" lang="en-US" sz="2800" b="0" i="0" u="none" strike="noStrike" kern="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Key secondary endpoints: PFS, ORR, TTP, DoR</a:t>
            </a:r>
          </a:p>
        </p:txBody>
      </p:sp>
      <p:sp>
        <p:nvSpPr>
          <p:cNvPr id="18" name="Text Box 30">
            <a:extLst>
              <a:ext uri="{FF2B5EF4-FFF2-40B4-BE49-F238E27FC236}">
                <a16:creationId xmlns:a16="http://schemas.microsoft.com/office/drawing/2014/main" id="{92FFF744-65D1-4054-9260-E28F42FF7913}"/>
              </a:ext>
            </a:extLst>
          </p:cNvPr>
          <p:cNvSpPr txBox="1">
            <a:spLocks noChangeArrowheads="1"/>
          </p:cNvSpPr>
          <p:nvPr/>
        </p:nvSpPr>
        <p:spPr bwMode="auto">
          <a:xfrm>
            <a:off x="4589117" y="4749746"/>
            <a:ext cx="5172075" cy="3359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488" tIns="44450" rIns="90488" bIns="44450">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marL="0" marR="0" lvl="0" indent="0" algn="l" defTabSz="914400" rtl="0" eaLnBrk="1" fontAlgn="base" latinLnBrk="0" hangingPunct="1">
              <a:lnSpc>
                <a:spcPct val="100000"/>
              </a:lnSpc>
              <a:spcBef>
                <a:spcPct val="35000"/>
              </a:spcBef>
              <a:spcAft>
                <a:spcPct val="25000"/>
              </a:spcAft>
              <a:buClr>
                <a:srgbClr val="8B3D9A"/>
              </a:buClr>
              <a:buSzTx/>
              <a:buFont typeface="Arial" panose="020B0604020202020204" pitchFamily="34" charset="0"/>
              <a:buNone/>
              <a:tabLst/>
              <a:defRPr/>
            </a:pPr>
            <a:r>
              <a:rPr kumimoji="0" lang="en-US" altLang="en-US" sz="1600" b="0" i="0" u="none" strike="noStrike" kern="1200" cap="none" spc="0" normalizeH="0" baseline="0" noProof="0" dirty="0">
                <a:ln>
                  <a:noFill/>
                </a:ln>
                <a:solidFill>
                  <a:srgbClr val="000000"/>
                </a:solidFill>
                <a:effectLst/>
                <a:uLnTx/>
                <a:uFillTx/>
                <a:latin typeface="Calibri" panose="020F0502020204030204" pitchFamily="34" charset="0"/>
                <a:ea typeface="MS PGothic" panose="020B0600070205080204" pitchFamily="34" charset="-128"/>
                <a:cs typeface="Arial" panose="020B0604020202020204" pitchFamily="34" charset="0"/>
              </a:rPr>
              <a:t>*Body weight &lt;60 kg: 8 mg; body weight ≥60 kg: 12 mg.</a:t>
            </a:r>
            <a:endParaRPr kumimoji="0" lang="en-US" altLang="en-US" sz="1600" b="1" i="0" u="none" strike="noStrike" kern="1200" cap="none" spc="0" normalizeH="0" baseline="0" noProof="0" dirty="0">
              <a:ln>
                <a:noFill/>
              </a:ln>
              <a:solidFill>
                <a:srgbClr val="000000"/>
              </a:solidFill>
              <a:effectLst/>
              <a:uLnTx/>
              <a:uFillTx/>
              <a:latin typeface="Calibri" panose="020F0502020204030204" pitchFamily="34" charset="0"/>
              <a:ea typeface="MS PGothic" panose="020B0600070205080204" pitchFamily="34" charset="-128"/>
              <a:cs typeface="Arial" panose="020B0604020202020204" pitchFamily="34" charset="0"/>
            </a:endParaRPr>
          </a:p>
        </p:txBody>
      </p:sp>
    </p:spTree>
    <p:extLst>
      <p:ext uri="{BB962C8B-B14F-4D97-AF65-F5344CB8AC3E}">
        <p14:creationId xmlns:p14="http://schemas.microsoft.com/office/powerpoint/2010/main" val="231721881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7">
            <a:extLst>
              <a:ext uri="{FF2B5EF4-FFF2-40B4-BE49-F238E27FC236}">
                <a16:creationId xmlns:a16="http://schemas.microsoft.com/office/drawing/2014/main" id="{0E81FCD2-40DC-4171-ABA4-037A09681174}"/>
              </a:ext>
            </a:extLst>
          </p:cNvPr>
          <p:cNvSpPr>
            <a:spLocks noGrp="1" noChangeArrowheads="1"/>
          </p:cNvSpPr>
          <p:nvPr>
            <p:ph type="title"/>
          </p:nvPr>
        </p:nvSpPr>
        <p:spPr/>
        <p:txBody>
          <a:bodyPr>
            <a:normAutofit/>
          </a:bodyPr>
          <a:lstStyle/>
          <a:p>
            <a:pPr eaLnBrk="1" hangingPunct="1"/>
            <a:r>
              <a:rPr lang="en-US" altLang="en-US" sz="4000" dirty="0"/>
              <a:t>Investigational Approaches With </a:t>
            </a:r>
            <a:br>
              <a:rPr lang="en-US" altLang="en-US" sz="4000" dirty="0"/>
            </a:br>
            <a:r>
              <a:rPr lang="en-US" altLang="en-US" sz="4000" dirty="0"/>
              <a:t>Resectable Disease and Locoregional Treatment </a:t>
            </a:r>
          </a:p>
        </p:txBody>
      </p:sp>
    </p:spTree>
    <p:extLst>
      <p:ext uri="{BB962C8B-B14F-4D97-AF65-F5344CB8AC3E}">
        <p14:creationId xmlns:p14="http://schemas.microsoft.com/office/powerpoint/2010/main" val="29508191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Adjuvant Therapy in HCC</a:t>
            </a:r>
          </a:p>
        </p:txBody>
      </p:sp>
      <p:sp>
        <p:nvSpPr>
          <p:cNvPr id="3" name="Content Placeholder 2"/>
          <p:cNvSpPr>
            <a:spLocks noGrp="1"/>
          </p:cNvSpPr>
          <p:nvPr>
            <p:ph idx="1"/>
          </p:nvPr>
        </p:nvSpPr>
        <p:spPr/>
        <p:txBody>
          <a:bodyPr/>
          <a:lstStyle/>
          <a:p>
            <a:r>
              <a:rPr lang="en-US" sz="2400" dirty="0"/>
              <a:t>NCCN</a:t>
            </a:r>
            <a:r>
              <a:rPr lang="en-US" sz="2400" baseline="30000" dirty="0"/>
              <a:t>1</a:t>
            </a:r>
            <a:endParaRPr lang="en-US" sz="2400" dirty="0"/>
          </a:p>
          <a:p>
            <a:pPr lvl="1"/>
            <a:r>
              <a:rPr lang="en-US" sz="2400" dirty="0"/>
              <a:t>“The panel does not recommend sorafenib as adjuvant therapy.”</a:t>
            </a:r>
          </a:p>
          <a:p>
            <a:pPr lvl="1"/>
            <a:r>
              <a:rPr lang="en-US" sz="2400" dirty="0"/>
              <a:t>“Data are currently too preliminary for the panel to provide specific recommendations regarding immunotherapy treatment in an adjuvant setting.”</a:t>
            </a:r>
          </a:p>
          <a:p>
            <a:r>
              <a:rPr lang="en-US" sz="2400" dirty="0"/>
              <a:t>STORM trial</a:t>
            </a:r>
            <a:r>
              <a:rPr lang="en-US" sz="2400" baseline="30000" dirty="0"/>
              <a:t>2</a:t>
            </a:r>
            <a:endParaRPr lang="en-US" sz="2400" dirty="0"/>
          </a:p>
          <a:p>
            <a:pPr lvl="1"/>
            <a:r>
              <a:rPr lang="en-US" sz="2400" dirty="0"/>
              <a:t>Phase III study that compared sorafenib vs placebo as adjuvant therapy for patients who underwent hepatic resection or ablation with curative intent</a:t>
            </a:r>
          </a:p>
          <a:p>
            <a:pPr lvl="1"/>
            <a:r>
              <a:rPr lang="en-US" sz="2400" dirty="0"/>
              <a:t>Sorafenib was poorly tolerated and did not produce significant benefit for OS, RFS, or time to recurrence</a:t>
            </a:r>
          </a:p>
        </p:txBody>
      </p:sp>
      <p:sp>
        <p:nvSpPr>
          <p:cNvPr id="5" name="Text Box 11">
            <a:extLst>
              <a:ext uri="{FF2B5EF4-FFF2-40B4-BE49-F238E27FC236}">
                <a16:creationId xmlns:a16="http://schemas.microsoft.com/office/drawing/2014/main" id="{4C1A464E-0DA0-72AD-1464-EA8DA92883DA}"/>
              </a:ext>
            </a:extLst>
          </p:cNvPr>
          <p:cNvSpPr txBox="1">
            <a:spLocks noChangeArrowheads="1"/>
          </p:cNvSpPr>
          <p:nvPr/>
        </p:nvSpPr>
        <p:spPr bwMode="auto">
          <a:xfrm>
            <a:off x="414339" y="6385740"/>
            <a:ext cx="8207147"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nchor="b">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 typeface="Wingdings" panose="05000000000000000000" pitchFamily="2" charset="2"/>
              <a:buNone/>
              <a:tabLst/>
              <a:defRPr/>
            </a:pPr>
            <a:r>
              <a:rPr kumimoji="0" lang="en-US" altLang="en-US" sz="1200" b="0" i="0" u="none" strike="noStrike" kern="1200" cap="none" spc="0" normalizeH="0" baseline="0" noProof="0" dirty="0">
                <a:ln>
                  <a:noFill/>
                </a:ln>
                <a:solidFill>
                  <a:srgbClr val="455560"/>
                </a:solidFill>
                <a:effectLst/>
                <a:uLnTx/>
                <a:uFillTx/>
                <a:latin typeface="Calibri" panose="020F0502020204030204" pitchFamily="34" charset="0"/>
                <a:ea typeface="+mn-ea"/>
                <a:cs typeface="Arial" panose="020B0604020202020204" pitchFamily="34" charset="0"/>
              </a:rPr>
              <a:t>1. NCCN. Clinical practice guidelines in oncology: hepatobiliary cancers. v.2.2022. nccn.org. 2. </a:t>
            </a:r>
            <a:r>
              <a:rPr kumimoji="0" lang="en-US" altLang="en-US" sz="1200" b="0" i="0" u="none" strike="noStrike" kern="1200" cap="none" spc="0" normalizeH="0" baseline="0" noProof="0" dirty="0">
                <a:ln>
                  <a:noFill/>
                </a:ln>
                <a:solidFill>
                  <a:srgbClr val="455560"/>
                </a:solidFill>
                <a:effectLst/>
                <a:uLnTx/>
                <a:uFillTx/>
                <a:latin typeface="Calibri" panose="020F0502020204030204" pitchFamily="34" charset="0"/>
                <a:ea typeface="MS PGothic" pitchFamily="34" charset="-128"/>
                <a:cs typeface="Arial" pitchFamily="34" charset="0"/>
              </a:rPr>
              <a:t>Bruix. Lancet Oncol. 2015;16:1344.</a:t>
            </a:r>
          </a:p>
        </p:txBody>
      </p:sp>
    </p:spTree>
    <p:extLst>
      <p:ext uri="{BB962C8B-B14F-4D97-AF65-F5344CB8AC3E}">
        <p14:creationId xmlns:p14="http://schemas.microsoft.com/office/powerpoint/2010/main" val="208916444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Select Ongoing Phase III HCC Clinical Trials: </a:t>
            </a:r>
            <a:br>
              <a:rPr lang="en-US" dirty="0"/>
            </a:br>
            <a:r>
              <a:rPr lang="en-US" dirty="0"/>
              <a:t>Adjuvant Treatment</a:t>
            </a:r>
          </a:p>
        </p:txBody>
      </p:sp>
      <p:sp>
        <p:nvSpPr>
          <p:cNvPr id="4" name="Text Box 11">
            <a:extLst>
              <a:ext uri="{FF2B5EF4-FFF2-40B4-BE49-F238E27FC236}">
                <a16:creationId xmlns:a16="http://schemas.microsoft.com/office/drawing/2014/main" id="{61C21E25-0ACB-ECA4-C453-3E7AB719CF71}"/>
              </a:ext>
            </a:extLst>
          </p:cNvPr>
          <p:cNvSpPr txBox="1">
            <a:spLocks noChangeArrowheads="1"/>
          </p:cNvSpPr>
          <p:nvPr/>
        </p:nvSpPr>
        <p:spPr bwMode="auto">
          <a:xfrm>
            <a:off x="414340" y="6411354"/>
            <a:ext cx="596106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nchor="b">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 typeface="Wingdings" panose="05000000000000000000" pitchFamily="2" charset="2"/>
              <a:buNone/>
              <a:tabLst/>
              <a:defRPr/>
            </a:pPr>
            <a:r>
              <a:rPr kumimoji="0" lang="en-US" altLang="en-US" sz="1200" b="0" i="0" u="none" strike="noStrike" kern="1200" cap="none" spc="0" normalizeH="0" baseline="0" noProof="0" dirty="0">
                <a:ln>
                  <a:noFill/>
                </a:ln>
                <a:solidFill>
                  <a:srgbClr val="455560"/>
                </a:solidFill>
                <a:effectLst/>
                <a:uLnTx/>
                <a:uFillTx/>
                <a:latin typeface="Calibri" panose="020F0502020204030204" pitchFamily="34" charset="0"/>
                <a:ea typeface="MS PGothic" pitchFamily="34" charset="-128"/>
                <a:cs typeface="Arial" panose="020B0604020202020204" pitchFamily="34" charset="0"/>
              </a:rPr>
              <a:t>NCT03867084. NCT03847428. NCT03383458. NCT04102098.</a:t>
            </a:r>
          </a:p>
        </p:txBody>
      </p:sp>
      <p:graphicFrame>
        <p:nvGraphicFramePr>
          <p:cNvPr id="8" name="Group 32">
            <a:extLst>
              <a:ext uri="{FF2B5EF4-FFF2-40B4-BE49-F238E27FC236}">
                <a16:creationId xmlns:a16="http://schemas.microsoft.com/office/drawing/2014/main" id="{D437758F-C727-7236-DC90-FC15E78CC24D}"/>
              </a:ext>
            </a:extLst>
          </p:cNvPr>
          <p:cNvGraphicFramePr>
            <a:graphicFrameLocks noGrp="1"/>
          </p:cNvGraphicFramePr>
          <p:nvPr>
            <p:extLst>
              <p:ext uri="{D42A27DB-BD31-4B8C-83A1-F6EECF244321}">
                <p14:modId xmlns:p14="http://schemas.microsoft.com/office/powerpoint/2010/main" val="789032650"/>
              </p:ext>
            </p:extLst>
          </p:nvPr>
        </p:nvGraphicFramePr>
        <p:xfrm>
          <a:off x="714375" y="1618892"/>
          <a:ext cx="10760075" cy="3627200"/>
        </p:xfrm>
        <a:graphic>
          <a:graphicData uri="http://schemas.openxmlformats.org/drawingml/2006/table">
            <a:tbl>
              <a:tblPr/>
              <a:tblGrid>
                <a:gridCol w="1537154">
                  <a:extLst>
                    <a:ext uri="{9D8B030D-6E8A-4147-A177-3AD203B41FA5}">
                      <a16:colId xmlns:a16="http://schemas.microsoft.com/office/drawing/2014/main" val="20000"/>
                    </a:ext>
                  </a:extLst>
                </a:gridCol>
                <a:gridCol w="3435990">
                  <a:extLst>
                    <a:ext uri="{9D8B030D-6E8A-4147-A177-3AD203B41FA5}">
                      <a16:colId xmlns:a16="http://schemas.microsoft.com/office/drawing/2014/main" val="388929961"/>
                    </a:ext>
                  </a:extLst>
                </a:gridCol>
                <a:gridCol w="2531782">
                  <a:extLst>
                    <a:ext uri="{9D8B030D-6E8A-4147-A177-3AD203B41FA5}">
                      <a16:colId xmlns:a16="http://schemas.microsoft.com/office/drawing/2014/main" val="20001"/>
                    </a:ext>
                  </a:extLst>
                </a:gridCol>
                <a:gridCol w="1356312">
                  <a:extLst>
                    <a:ext uri="{9D8B030D-6E8A-4147-A177-3AD203B41FA5}">
                      <a16:colId xmlns:a16="http://schemas.microsoft.com/office/drawing/2014/main" val="1205245813"/>
                    </a:ext>
                  </a:extLst>
                </a:gridCol>
                <a:gridCol w="1898837">
                  <a:extLst>
                    <a:ext uri="{9D8B030D-6E8A-4147-A177-3AD203B41FA5}">
                      <a16:colId xmlns:a16="http://schemas.microsoft.com/office/drawing/2014/main" val="20002"/>
                    </a:ext>
                  </a:extLst>
                </a:gridCol>
              </a:tblGrid>
              <a:tr h="491414">
                <a:tc>
                  <a:txBody>
                    <a:bodyPr/>
                    <a:lstStyle/>
                    <a:p>
                      <a:pPr marL="0" marR="0" lvl="0" indent="0" algn="l" defTabSz="914400" rtl="0" eaLnBrk="1" fontAlgn="base" latinLnBrk="0" hangingPunct="1">
                        <a:lnSpc>
                          <a:spcPct val="100000"/>
                        </a:lnSpc>
                        <a:spcBef>
                          <a:spcPct val="35000"/>
                        </a:spcBef>
                        <a:spcAft>
                          <a:spcPct val="25000"/>
                        </a:spcAft>
                        <a:buClr>
                          <a:schemeClr val="accent2"/>
                        </a:buClr>
                        <a:buSzTx/>
                        <a:buFont typeface="Wingdings" pitchFamily="2" charset="2"/>
                        <a:buNone/>
                        <a:tabLst/>
                      </a:pPr>
                      <a:r>
                        <a:rPr kumimoji="0" lang="en-US" sz="1600" b="1" i="0" u="none" strike="noStrike" cap="none" normalizeH="0" baseline="0" dirty="0">
                          <a:ln>
                            <a:noFill/>
                          </a:ln>
                          <a:solidFill>
                            <a:schemeClr val="tx1"/>
                          </a:solidFill>
                          <a:effectLst/>
                          <a:latin typeface="Calibri" panose="020F0502020204030204" pitchFamily="34" charset="0"/>
                        </a:rPr>
                        <a:t>Trial</a:t>
                      </a: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accent3"/>
                    </a:solidFill>
                  </a:tcPr>
                </a:tc>
                <a:tc>
                  <a:txBody>
                    <a:bodyPr/>
                    <a:lstStyle/>
                    <a:p>
                      <a:pPr marL="0" marR="0" lvl="0" indent="0" algn="ctr" defTabSz="914400" rtl="0" eaLnBrk="1" fontAlgn="base" latinLnBrk="0" hangingPunct="1">
                        <a:lnSpc>
                          <a:spcPct val="100000"/>
                        </a:lnSpc>
                        <a:spcBef>
                          <a:spcPct val="35000"/>
                        </a:spcBef>
                        <a:spcAft>
                          <a:spcPct val="25000"/>
                        </a:spcAft>
                        <a:buClr>
                          <a:schemeClr val="accent2"/>
                        </a:buClr>
                        <a:buSzTx/>
                        <a:buFont typeface="Wingdings" pitchFamily="2" charset="2"/>
                        <a:buNone/>
                        <a:tabLst/>
                      </a:pPr>
                      <a:r>
                        <a:rPr kumimoji="0" lang="en-US" sz="1600" b="1" i="0" u="none" strike="noStrike" cap="none" normalizeH="0" baseline="0" dirty="0">
                          <a:ln>
                            <a:noFill/>
                          </a:ln>
                          <a:solidFill>
                            <a:schemeClr val="tx1"/>
                          </a:solidFill>
                          <a:effectLst/>
                          <a:latin typeface="Calibri" panose="020F0502020204030204" pitchFamily="34" charset="0"/>
                        </a:rPr>
                        <a:t>Key Eligibility Criteria</a:t>
                      </a: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accent3"/>
                    </a:solidFill>
                  </a:tcPr>
                </a:tc>
                <a:tc>
                  <a:txBody>
                    <a:bodyPr/>
                    <a:lstStyle/>
                    <a:p>
                      <a:pPr marL="0" marR="0" lvl="0" indent="0" algn="ctr" defTabSz="914400" rtl="0" eaLnBrk="1" fontAlgn="base" latinLnBrk="0" hangingPunct="1">
                        <a:lnSpc>
                          <a:spcPct val="100000"/>
                        </a:lnSpc>
                        <a:spcBef>
                          <a:spcPct val="35000"/>
                        </a:spcBef>
                        <a:spcAft>
                          <a:spcPct val="25000"/>
                        </a:spcAft>
                        <a:buClr>
                          <a:schemeClr val="accent2"/>
                        </a:buClr>
                        <a:buSzTx/>
                        <a:buFont typeface="Wingdings" pitchFamily="2" charset="2"/>
                        <a:buNone/>
                        <a:tabLst/>
                      </a:pPr>
                      <a:r>
                        <a:rPr kumimoji="0" lang="en-US" sz="1600" b="1" i="0" u="none" strike="noStrike" cap="none" normalizeH="0" baseline="0" dirty="0">
                          <a:ln>
                            <a:noFill/>
                          </a:ln>
                          <a:solidFill>
                            <a:schemeClr val="tx1"/>
                          </a:solidFill>
                          <a:effectLst/>
                          <a:latin typeface="Calibri" panose="020F0502020204030204" pitchFamily="34" charset="0"/>
                        </a:rPr>
                        <a:t>Treatment Arms</a:t>
                      </a: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accent3"/>
                    </a:solidFill>
                  </a:tcPr>
                </a:tc>
                <a:tc>
                  <a:txBody>
                    <a:bodyPr/>
                    <a:lstStyle/>
                    <a:p>
                      <a:pPr marL="0" marR="0" lvl="0" indent="0" algn="ctr" defTabSz="914400" rtl="0" eaLnBrk="1" fontAlgn="base" latinLnBrk="0" hangingPunct="1">
                        <a:lnSpc>
                          <a:spcPct val="100000"/>
                        </a:lnSpc>
                        <a:spcBef>
                          <a:spcPct val="35000"/>
                        </a:spcBef>
                        <a:spcAft>
                          <a:spcPct val="25000"/>
                        </a:spcAft>
                        <a:buClr>
                          <a:schemeClr val="accent2"/>
                        </a:buClr>
                        <a:buSzTx/>
                        <a:buFont typeface="Wingdings" pitchFamily="2" charset="2"/>
                        <a:buNone/>
                        <a:tabLst/>
                      </a:pPr>
                      <a:r>
                        <a:rPr kumimoji="0" lang="en-US" sz="1600" b="1" i="0" u="none" strike="noStrike" cap="none" normalizeH="0" baseline="0" dirty="0">
                          <a:ln>
                            <a:noFill/>
                          </a:ln>
                          <a:solidFill>
                            <a:schemeClr val="tx1"/>
                          </a:solidFill>
                          <a:effectLst/>
                          <a:latin typeface="Calibri" panose="020F0502020204030204" pitchFamily="34" charset="0"/>
                        </a:rPr>
                        <a:t>Primary Endpoint(s)</a:t>
                      </a: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accent3"/>
                    </a:solidFill>
                  </a:tcPr>
                </a:tc>
                <a:tc>
                  <a:txBody>
                    <a:bodyPr/>
                    <a:lstStyle/>
                    <a:p>
                      <a:pPr marL="0" marR="0" lvl="0" indent="0" algn="ctr" defTabSz="914400" rtl="0" eaLnBrk="1" fontAlgn="base" latinLnBrk="0" hangingPunct="1">
                        <a:lnSpc>
                          <a:spcPct val="100000"/>
                        </a:lnSpc>
                        <a:spcBef>
                          <a:spcPct val="0"/>
                        </a:spcBef>
                        <a:spcAft>
                          <a:spcPct val="25000"/>
                        </a:spcAft>
                        <a:buClrTx/>
                        <a:buSzTx/>
                        <a:buFontTx/>
                        <a:buNone/>
                        <a:tabLst/>
                      </a:pPr>
                      <a:r>
                        <a:rPr kumimoji="0" lang="en-US" sz="1600" b="1" i="0" u="none" strike="noStrike" cap="none" normalizeH="0" baseline="0" dirty="0">
                          <a:ln>
                            <a:noFill/>
                          </a:ln>
                          <a:solidFill>
                            <a:schemeClr val="tx1"/>
                          </a:solidFill>
                          <a:effectLst/>
                          <a:latin typeface="Calibri" panose="020F0502020204030204" pitchFamily="34" charset="0"/>
                        </a:rPr>
                        <a:t>Current Status*</a:t>
                      </a: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accent3"/>
                    </a:solidFill>
                  </a:tcPr>
                </a:tc>
                <a:extLst>
                  <a:ext uri="{0D108BD9-81ED-4DB2-BD59-A6C34878D82A}">
                    <a16:rowId xmlns:a16="http://schemas.microsoft.com/office/drawing/2014/main" val="10000"/>
                  </a:ext>
                </a:extLst>
              </a:tr>
              <a:tr h="312732">
                <a:tc>
                  <a:txBody>
                    <a:bodyPr/>
                    <a:lstStyle/>
                    <a:p>
                      <a:pPr marL="0" marR="0" lvl="0" indent="0" algn="l" defTabSz="914400" rtl="0" eaLnBrk="1" fontAlgn="base" latinLnBrk="0" hangingPunct="1">
                        <a:lnSpc>
                          <a:spcPct val="100000"/>
                        </a:lnSpc>
                        <a:spcBef>
                          <a:spcPct val="0"/>
                        </a:spcBef>
                        <a:spcAft>
                          <a:spcPct val="25000"/>
                        </a:spcAft>
                        <a:buClrTx/>
                        <a:buSzTx/>
                        <a:buFontTx/>
                        <a:buNone/>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rPr>
                        <a:t>KEYNOTE-937</a:t>
                      </a: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35000"/>
                        </a:spcBef>
                        <a:spcAft>
                          <a:spcPct val="25000"/>
                        </a:spcAft>
                        <a:buClr>
                          <a:schemeClr val="accent2"/>
                        </a:buClr>
                        <a:buSzTx/>
                        <a:buFont typeface="Wingdings" pitchFamily="2" charset="2"/>
                        <a:buNone/>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rPr>
                        <a:t>Child-Pugh A, AFP &lt;400 ng/mL, no prior anti PD-(L)1 or PD-L2 therapy, no anti–CTLA-4 or stimulatory/ coinhibitory T-cell receptor therapy</a:t>
                      </a: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35000"/>
                        </a:spcBef>
                        <a:spcAft>
                          <a:spcPct val="25000"/>
                        </a:spcAft>
                        <a:buClr>
                          <a:schemeClr val="accent2"/>
                        </a:buClr>
                        <a:buSzTx/>
                        <a:buFont typeface="Wingdings" pitchFamily="2" charset="2"/>
                        <a:buNone/>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rPr>
                        <a:t>Pembrolizumab vs placebo</a:t>
                      </a: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35000"/>
                        </a:spcBef>
                        <a:spcAft>
                          <a:spcPct val="25000"/>
                        </a:spcAft>
                        <a:buClr>
                          <a:schemeClr val="accent2"/>
                        </a:buClr>
                        <a:buSzTx/>
                        <a:buFont typeface="Wingdings" pitchFamily="2" charset="2"/>
                        <a:buNone/>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rPr>
                        <a:t>RFS, OS</a:t>
                      </a: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35000"/>
                        </a:spcBef>
                        <a:spcAft>
                          <a:spcPct val="25000"/>
                        </a:spcAft>
                        <a:buClr>
                          <a:schemeClr val="accent2"/>
                        </a:buClr>
                        <a:buSzTx/>
                        <a:buFont typeface="Wingdings" pitchFamily="2" charset="2"/>
                        <a:buNone/>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rPr>
                        <a:t>Active, not recruiting</a:t>
                      </a: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extLst>
                  <a:ext uri="{0D108BD9-81ED-4DB2-BD59-A6C34878D82A}">
                    <a16:rowId xmlns:a16="http://schemas.microsoft.com/office/drawing/2014/main" val="2744373638"/>
                  </a:ext>
                </a:extLst>
              </a:tr>
              <a:tr h="470398">
                <a:tc>
                  <a:txBody>
                    <a:bodyPr/>
                    <a:lstStyle/>
                    <a:p>
                      <a:pPr marL="0" marR="0" lvl="0" indent="0" algn="l" defTabSz="914400" rtl="0" eaLnBrk="1" fontAlgn="base" latinLnBrk="0" hangingPunct="1">
                        <a:lnSpc>
                          <a:spcPct val="100000"/>
                        </a:lnSpc>
                        <a:spcBef>
                          <a:spcPct val="0"/>
                        </a:spcBef>
                        <a:spcAft>
                          <a:spcPct val="25000"/>
                        </a:spcAft>
                        <a:buClrTx/>
                        <a:buSzTx/>
                        <a:buFontTx/>
                        <a:buNone/>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rPr>
                        <a:t>EMERALD-2</a:t>
                      </a: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ct val="35000"/>
                        </a:spcBef>
                        <a:spcAft>
                          <a:spcPct val="25000"/>
                        </a:spcAft>
                        <a:buClr>
                          <a:schemeClr val="accent2"/>
                        </a:buClr>
                        <a:buSzTx/>
                        <a:buFont typeface="Wingdings" pitchFamily="2" charset="2"/>
                        <a:buNone/>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rPr>
                        <a:t>Child-Pugh score of 5 or 6, successful resection or ablation</a:t>
                      </a: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ct val="35000"/>
                        </a:spcBef>
                        <a:spcAft>
                          <a:spcPct val="25000"/>
                        </a:spcAft>
                        <a:buClr>
                          <a:schemeClr val="accent2"/>
                        </a:buClr>
                        <a:buSzTx/>
                        <a:buFont typeface="Wingdings" pitchFamily="2" charset="2"/>
                        <a:buNone/>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rPr>
                        <a:t>Durvalumab + bevacizumab vs durvalumab vs placebo</a:t>
                      </a: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ct val="35000"/>
                        </a:spcBef>
                        <a:spcAft>
                          <a:spcPct val="25000"/>
                        </a:spcAft>
                        <a:buClr>
                          <a:schemeClr val="accent2"/>
                        </a:buClr>
                        <a:buSzTx/>
                        <a:buFont typeface="Wingdings" pitchFamily="2" charset="2"/>
                        <a:buNone/>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rPr>
                        <a:t>RFS</a:t>
                      </a: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ct val="35000"/>
                        </a:spcBef>
                        <a:spcAft>
                          <a:spcPct val="25000"/>
                        </a:spcAft>
                        <a:buClr>
                          <a:schemeClr val="accent2"/>
                        </a:buClr>
                        <a:buSzTx/>
                        <a:buFont typeface="Wingdings" pitchFamily="2" charset="2"/>
                        <a:buNone/>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rPr>
                        <a:t>Active, not recruiting</a:t>
                      </a: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extLst>
                  <a:ext uri="{0D108BD9-81ED-4DB2-BD59-A6C34878D82A}">
                    <a16:rowId xmlns:a16="http://schemas.microsoft.com/office/drawing/2014/main" val="10001"/>
                  </a:ext>
                </a:extLst>
              </a:tr>
              <a:tr h="446756">
                <a:tc>
                  <a:txBody>
                    <a:bodyPr/>
                    <a:lstStyle/>
                    <a:p>
                      <a:pPr marL="0" marR="0" lvl="0" indent="0" algn="l" defTabSz="914400" rtl="0" eaLnBrk="1" fontAlgn="base" latinLnBrk="0" hangingPunct="1">
                        <a:lnSpc>
                          <a:spcPct val="100000"/>
                        </a:lnSpc>
                        <a:spcBef>
                          <a:spcPct val="35000"/>
                        </a:spcBef>
                        <a:spcAft>
                          <a:spcPct val="25000"/>
                        </a:spcAft>
                        <a:buClr>
                          <a:schemeClr val="accent2"/>
                        </a:buClr>
                        <a:buSzTx/>
                        <a:buFont typeface="Wingdings" pitchFamily="2" charset="2"/>
                        <a:buNone/>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rPr>
                        <a:t>CheckMate 9DX</a:t>
                      </a: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35000"/>
                        </a:spcBef>
                        <a:spcAft>
                          <a:spcPct val="25000"/>
                        </a:spcAft>
                        <a:buClr>
                          <a:schemeClr val="accent2"/>
                        </a:buClr>
                        <a:buSzTx/>
                        <a:buFont typeface="Wingdings" pitchFamily="2" charset="2"/>
                        <a:buNone/>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rPr>
                        <a:t>Child-Pugh score of 5 or 6</a:t>
                      </a: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35000"/>
                        </a:spcBef>
                        <a:spcAft>
                          <a:spcPct val="25000"/>
                        </a:spcAft>
                        <a:buClr>
                          <a:schemeClr val="accent2"/>
                        </a:buClr>
                        <a:buSzTx/>
                        <a:buFont typeface="Wingdings" pitchFamily="2" charset="2"/>
                        <a:buNone/>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rPr>
                        <a:t>Nivolumab vs placebo</a:t>
                      </a: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35000"/>
                        </a:spcBef>
                        <a:spcAft>
                          <a:spcPct val="25000"/>
                        </a:spcAft>
                        <a:buClr>
                          <a:schemeClr val="accent2"/>
                        </a:buClr>
                        <a:buSzTx/>
                        <a:buFont typeface="Wingdings" pitchFamily="2" charset="2"/>
                        <a:buNone/>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rPr>
                        <a:t>RFS</a:t>
                      </a: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35000"/>
                        </a:spcBef>
                        <a:spcAft>
                          <a:spcPct val="25000"/>
                        </a:spcAft>
                        <a:buClr>
                          <a:schemeClr val="accent2"/>
                        </a:buClr>
                        <a:buSzTx/>
                        <a:buFont typeface="Wingdings" pitchFamily="2" charset="2"/>
                        <a:buNone/>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rPr>
                        <a:t>Active, not recruiting</a:t>
                      </a: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extLst>
                  <a:ext uri="{0D108BD9-81ED-4DB2-BD59-A6C34878D82A}">
                    <a16:rowId xmlns:a16="http://schemas.microsoft.com/office/drawing/2014/main" val="10002"/>
                  </a:ext>
                </a:extLst>
              </a:tr>
              <a:tr h="470398">
                <a:tc>
                  <a:txBody>
                    <a:bodyPr/>
                    <a:lstStyle/>
                    <a:p>
                      <a:pPr marL="0" marR="0" lvl="0" indent="0" algn="l" defTabSz="914400" rtl="0" eaLnBrk="1" fontAlgn="base" latinLnBrk="0" hangingPunct="1">
                        <a:lnSpc>
                          <a:spcPct val="100000"/>
                        </a:lnSpc>
                        <a:spcBef>
                          <a:spcPct val="0"/>
                        </a:spcBef>
                        <a:spcAft>
                          <a:spcPct val="25000"/>
                        </a:spcAft>
                        <a:buClrTx/>
                        <a:buSzTx/>
                        <a:buFontTx/>
                        <a:buNone/>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rPr>
                        <a:t>IMbrave050</a:t>
                      </a: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ct val="35000"/>
                        </a:spcBef>
                        <a:spcAft>
                          <a:spcPct val="25000"/>
                        </a:spcAft>
                        <a:buClr>
                          <a:schemeClr val="accent2"/>
                        </a:buClr>
                        <a:buSzTx/>
                        <a:buFont typeface="Wingdings" pitchFamily="2" charset="2"/>
                        <a:buNone/>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rPr>
                        <a:t>Child-Pugh A, no major macrovascular  invasion or extrahepatic spread, high risk of recurrence</a:t>
                      </a: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ct val="35000"/>
                        </a:spcBef>
                        <a:spcAft>
                          <a:spcPct val="25000"/>
                        </a:spcAft>
                        <a:buClr>
                          <a:schemeClr val="accent2"/>
                        </a:buClr>
                        <a:buSzTx/>
                        <a:buFont typeface="Wingdings" pitchFamily="2" charset="2"/>
                        <a:buNone/>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rPr>
                        <a:t>Atezolizumab + bevacizumab vs active surveillance</a:t>
                      </a: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ct val="35000"/>
                        </a:spcBef>
                        <a:spcAft>
                          <a:spcPct val="25000"/>
                        </a:spcAft>
                        <a:buClr>
                          <a:schemeClr val="accent2"/>
                        </a:buClr>
                        <a:buSzTx/>
                        <a:buFont typeface="Wingdings" pitchFamily="2" charset="2"/>
                        <a:buNone/>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rPr>
                        <a:t>RFS</a:t>
                      </a: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ct val="35000"/>
                        </a:spcBef>
                        <a:spcAft>
                          <a:spcPct val="25000"/>
                        </a:spcAft>
                        <a:buClr>
                          <a:schemeClr val="accent2"/>
                        </a:buClr>
                        <a:buSzTx/>
                        <a:buFont typeface="Wingdings" pitchFamily="2" charset="2"/>
                        <a:buNone/>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rPr>
                        <a:t>Active, not recruiting</a:t>
                      </a: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extLst>
                  <a:ext uri="{0D108BD9-81ED-4DB2-BD59-A6C34878D82A}">
                    <a16:rowId xmlns:a16="http://schemas.microsoft.com/office/drawing/2014/main" val="10003"/>
                  </a:ext>
                </a:extLst>
              </a:tr>
            </a:tbl>
          </a:graphicData>
        </a:graphic>
      </p:graphicFrame>
      <p:sp>
        <p:nvSpPr>
          <p:cNvPr id="10" name="TextBox 9">
            <a:extLst>
              <a:ext uri="{FF2B5EF4-FFF2-40B4-BE49-F238E27FC236}">
                <a16:creationId xmlns:a16="http://schemas.microsoft.com/office/drawing/2014/main" id="{A8E07E37-CC22-915F-9C8B-9ED90FE81AEE}"/>
              </a:ext>
            </a:extLst>
          </p:cNvPr>
          <p:cNvSpPr txBox="1"/>
          <p:nvPr/>
        </p:nvSpPr>
        <p:spPr bwMode="auto">
          <a:xfrm>
            <a:off x="609759" y="5246092"/>
            <a:ext cx="3933121"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l" defTabSz="914400" rtl="0" eaLnBrk="0" fontAlgn="base" latinLnBrk="0" hangingPunct="0">
              <a:lnSpc>
                <a:spcPct val="100000"/>
              </a:lnSpc>
              <a:spcBef>
                <a:spcPct val="50000"/>
              </a:spcBef>
              <a:spcAft>
                <a:spcPct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*As of </a:t>
            </a:r>
            <a:r>
              <a:rPr lang="en-US" sz="1400" b="0" dirty="0">
                <a:solidFill>
                  <a:srgbClr val="000000"/>
                </a:solidFill>
                <a:latin typeface="Calibri" panose="020F0502020204030204" pitchFamily="34" charset="0"/>
              </a:rPr>
              <a:t>December</a:t>
            </a: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 2022.</a:t>
            </a:r>
          </a:p>
        </p:txBody>
      </p:sp>
    </p:spTree>
    <p:extLst>
      <p:ext uri="{BB962C8B-B14F-4D97-AF65-F5344CB8AC3E}">
        <p14:creationId xmlns:p14="http://schemas.microsoft.com/office/powerpoint/2010/main" val="67869088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Select Ongoing HCC Clinical Trials: </a:t>
            </a:r>
            <a:br>
              <a:rPr lang="en-US" dirty="0"/>
            </a:br>
            <a:r>
              <a:rPr lang="en-US" dirty="0"/>
              <a:t>Neoadjuvant Treatment</a:t>
            </a:r>
          </a:p>
        </p:txBody>
      </p:sp>
      <p:sp>
        <p:nvSpPr>
          <p:cNvPr id="4" name="Text Box 11">
            <a:extLst>
              <a:ext uri="{FF2B5EF4-FFF2-40B4-BE49-F238E27FC236}">
                <a16:creationId xmlns:a16="http://schemas.microsoft.com/office/drawing/2014/main" id="{61C21E25-0ACB-ECA4-C453-3E7AB719CF71}"/>
              </a:ext>
            </a:extLst>
          </p:cNvPr>
          <p:cNvSpPr txBox="1">
            <a:spLocks noChangeArrowheads="1"/>
          </p:cNvSpPr>
          <p:nvPr/>
        </p:nvSpPr>
        <p:spPr bwMode="auto">
          <a:xfrm>
            <a:off x="414340" y="6411354"/>
            <a:ext cx="463179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nchor="b">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lvl="0" eaLnBrk="1" hangingPunct="1">
              <a:lnSpc>
                <a:spcPct val="100000"/>
              </a:lnSpc>
              <a:spcBef>
                <a:spcPct val="0"/>
              </a:spcBef>
              <a:spcAft>
                <a:spcPct val="0"/>
              </a:spcAft>
              <a:buClrTx/>
              <a:buNone/>
              <a:defRPr/>
            </a:pPr>
            <a:r>
              <a:rPr lang="en-US" altLang="en-US" sz="1200" b="0" dirty="0">
                <a:solidFill>
                  <a:srgbClr val="455560"/>
                </a:solidFill>
                <a:latin typeface="Calibri" panose="020F0502020204030204" pitchFamily="34" charset="0"/>
                <a:ea typeface="MS PGothic" pitchFamily="34" charset="-128"/>
              </a:rPr>
              <a:t>NCT04425226. NCT03630640</a:t>
            </a:r>
            <a:r>
              <a:rPr kumimoji="0" lang="en-US" altLang="en-US" sz="1200" b="0" i="0" u="none" strike="noStrike" kern="1200" cap="none" spc="0" normalizeH="0" baseline="0" noProof="0" dirty="0">
                <a:ln>
                  <a:noFill/>
                </a:ln>
                <a:solidFill>
                  <a:srgbClr val="455560"/>
                </a:solidFill>
                <a:effectLst/>
                <a:uLnTx/>
                <a:uFillTx/>
                <a:latin typeface="Calibri" panose="020F0502020204030204" pitchFamily="34" charset="0"/>
                <a:ea typeface="MS PGothic" pitchFamily="34" charset="-128"/>
                <a:cs typeface="Arial" panose="020B0604020202020204" pitchFamily="34" charset="0"/>
              </a:rPr>
              <a:t>. NCT03299946. NCT03337841.</a:t>
            </a:r>
          </a:p>
        </p:txBody>
      </p:sp>
      <p:graphicFrame>
        <p:nvGraphicFramePr>
          <p:cNvPr id="8" name="Group 32">
            <a:extLst>
              <a:ext uri="{FF2B5EF4-FFF2-40B4-BE49-F238E27FC236}">
                <a16:creationId xmlns:a16="http://schemas.microsoft.com/office/drawing/2014/main" id="{D437758F-C727-7236-DC90-FC15E78CC24D}"/>
              </a:ext>
            </a:extLst>
          </p:cNvPr>
          <p:cNvGraphicFramePr>
            <a:graphicFrameLocks noGrp="1"/>
          </p:cNvGraphicFramePr>
          <p:nvPr>
            <p:extLst>
              <p:ext uri="{D42A27DB-BD31-4B8C-83A1-F6EECF244321}">
                <p14:modId xmlns:p14="http://schemas.microsoft.com/office/powerpoint/2010/main" val="4240543647"/>
              </p:ext>
            </p:extLst>
          </p:nvPr>
        </p:nvGraphicFramePr>
        <p:xfrm>
          <a:off x="714375" y="1611021"/>
          <a:ext cx="10767829" cy="4297760"/>
        </p:xfrm>
        <a:graphic>
          <a:graphicData uri="http://schemas.openxmlformats.org/drawingml/2006/table">
            <a:tbl>
              <a:tblPr/>
              <a:tblGrid>
                <a:gridCol w="1856100">
                  <a:extLst>
                    <a:ext uri="{9D8B030D-6E8A-4147-A177-3AD203B41FA5}">
                      <a16:colId xmlns:a16="http://schemas.microsoft.com/office/drawing/2014/main" val="20000"/>
                    </a:ext>
                  </a:extLst>
                </a:gridCol>
                <a:gridCol w="818831">
                  <a:extLst>
                    <a:ext uri="{9D8B030D-6E8A-4147-A177-3AD203B41FA5}">
                      <a16:colId xmlns:a16="http://schemas.microsoft.com/office/drawing/2014/main" val="1252206953"/>
                    </a:ext>
                  </a:extLst>
                </a:gridCol>
                <a:gridCol w="2472317">
                  <a:extLst>
                    <a:ext uri="{9D8B030D-6E8A-4147-A177-3AD203B41FA5}">
                      <a16:colId xmlns:a16="http://schemas.microsoft.com/office/drawing/2014/main" val="179891456"/>
                    </a:ext>
                  </a:extLst>
                </a:gridCol>
                <a:gridCol w="2472317">
                  <a:extLst>
                    <a:ext uri="{9D8B030D-6E8A-4147-A177-3AD203B41FA5}">
                      <a16:colId xmlns:a16="http://schemas.microsoft.com/office/drawing/2014/main" val="20001"/>
                    </a:ext>
                  </a:extLst>
                </a:gridCol>
                <a:gridCol w="1423507">
                  <a:extLst>
                    <a:ext uri="{9D8B030D-6E8A-4147-A177-3AD203B41FA5}">
                      <a16:colId xmlns:a16="http://schemas.microsoft.com/office/drawing/2014/main" val="1205245813"/>
                    </a:ext>
                  </a:extLst>
                </a:gridCol>
                <a:gridCol w="1724757">
                  <a:extLst>
                    <a:ext uri="{9D8B030D-6E8A-4147-A177-3AD203B41FA5}">
                      <a16:colId xmlns:a16="http://schemas.microsoft.com/office/drawing/2014/main" val="20002"/>
                    </a:ext>
                  </a:extLst>
                </a:gridCol>
              </a:tblGrid>
              <a:tr h="359887">
                <a:tc>
                  <a:txBody>
                    <a:bodyPr/>
                    <a:lstStyle/>
                    <a:p>
                      <a:pPr marL="0" marR="0" lvl="0" indent="0" algn="l" defTabSz="914400" rtl="0" eaLnBrk="1" fontAlgn="base" latinLnBrk="0" hangingPunct="1">
                        <a:lnSpc>
                          <a:spcPct val="100000"/>
                        </a:lnSpc>
                        <a:spcBef>
                          <a:spcPct val="35000"/>
                        </a:spcBef>
                        <a:spcAft>
                          <a:spcPct val="25000"/>
                        </a:spcAft>
                        <a:buClr>
                          <a:schemeClr val="accent2"/>
                        </a:buClr>
                        <a:buSzTx/>
                        <a:buFont typeface="Wingdings" pitchFamily="2" charset="2"/>
                        <a:buNone/>
                        <a:tabLst/>
                      </a:pPr>
                      <a:r>
                        <a:rPr kumimoji="0" lang="en-US" sz="1800" b="1" i="0" u="none" strike="noStrike" cap="none" normalizeH="0" baseline="0" dirty="0">
                          <a:ln>
                            <a:noFill/>
                          </a:ln>
                          <a:solidFill>
                            <a:schemeClr val="tx1"/>
                          </a:solidFill>
                          <a:effectLst/>
                          <a:latin typeface="Calibri" panose="020F0502020204030204" pitchFamily="34" charset="0"/>
                        </a:rPr>
                        <a:t>Trial</a:t>
                      </a: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accent3"/>
                    </a:solidFill>
                  </a:tcPr>
                </a:tc>
                <a:tc>
                  <a:txBody>
                    <a:bodyPr/>
                    <a:lstStyle/>
                    <a:p>
                      <a:pPr marL="0" marR="0" lvl="0" indent="0" algn="ctr" defTabSz="914400" rtl="0" eaLnBrk="1" fontAlgn="base" latinLnBrk="0" hangingPunct="1">
                        <a:lnSpc>
                          <a:spcPct val="100000"/>
                        </a:lnSpc>
                        <a:spcBef>
                          <a:spcPct val="35000"/>
                        </a:spcBef>
                        <a:spcAft>
                          <a:spcPct val="25000"/>
                        </a:spcAft>
                        <a:buClr>
                          <a:schemeClr val="accent2"/>
                        </a:buClr>
                        <a:buSzTx/>
                        <a:buFont typeface="Wingdings" pitchFamily="2" charset="2"/>
                        <a:buNone/>
                        <a:tabLst/>
                      </a:pPr>
                      <a:r>
                        <a:rPr kumimoji="0" lang="en-US" sz="1800" b="1" i="0" u="none" strike="noStrike" cap="none" normalizeH="0" baseline="0" dirty="0">
                          <a:ln>
                            <a:noFill/>
                          </a:ln>
                          <a:solidFill>
                            <a:schemeClr val="tx1"/>
                          </a:solidFill>
                          <a:effectLst/>
                          <a:latin typeface="Calibri" panose="020F0502020204030204" pitchFamily="34" charset="0"/>
                        </a:rPr>
                        <a:t>Phase</a:t>
                      </a: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accent3"/>
                    </a:solidFill>
                  </a:tcPr>
                </a:tc>
                <a:tc>
                  <a:txBody>
                    <a:bodyPr/>
                    <a:lstStyle/>
                    <a:p>
                      <a:pPr marL="0" marR="0" lvl="0" indent="0" algn="ctr" defTabSz="914400" rtl="0" eaLnBrk="1" fontAlgn="base" latinLnBrk="0" hangingPunct="1">
                        <a:lnSpc>
                          <a:spcPct val="100000"/>
                        </a:lnSpc>
                        <a:spcBef>
                          <a:spcPct val="35000"/>
                        </a:spcBef>
                        <a:spcAft>
                          <a:spcPct val="25000"/>
                        </a:spcAft>
                        <a:buClr>
                          <a:schemeClr val="accent2"/>
                        </a:buClr>
                        <a:buSzTx/>
                        <a:buFont typeface="Wingdings" pitchFamily="2" charset="2"/>
                        <a:buNone/>
                        <a:tabLst/>
                      </a:pPr>
                      <a:r>
                        <a:rPr kumimoji="0" lang="en-US" sz="1800" b="1" i="0" u="none" strike="noStrike" cap="none" normalizeH="0" baseline="0" dirty="0">
                          <a:ln>
                            <a:noFill/>
                          </a:ln>
                          <a:solidFill>
                            <a:schemeClr val="tx1"/>
                          </a:solidFill>
                          <a:effectLst/>
                          <a:latin typeface="Calibri" panose="020F0502020204030204" pitchFamily="34" charset="0"/>
                        </a:rPr>
                        <a:t>Key Eligibility Criteria</a:t>
                      </a: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accent3"/>
                    </a:solidFill>
                  </a:tcPr>
                </a:tc>
                <a:tc>
                  <a:txBody>
                    <a:bodyPr/>
                    <a:lstStyle/>
                    <a:p>
                      <a:pPr marL="0" marR="0" lvl="0" indent="0" algn="ctr" defTabSz="914400" rtl="0" eaLnBrk="1" fontAlgn="base" latinLnBrk="0" hangingPunct="1">
                        <a:lnSpc>
                          <a:spcPct val="100000"/>
                        </a:lnSpc>
                        <a:spcBef>
                          <a:spcPct val="35000"/>
                        </a:spcBef>
                        <a:spcAft>
                          <a:spcPct val="25000"/>
                        </a:spcAft>
                        <a:buClr>
                          <a:schemeClr val="accent2"/>
                        </a:buClr>
                        <a:buSzTx/>
                        <a:buFont typeface="Wingdings" pitchFamily="2" charset="2"/>
                        <a:buNone/>
                        <a:tabLst/>
                      </a:pPr>
                      <a:r>
                        <a:rPr kumimoji="0" lang="en-US" sz="1800" b="1" i="0" u="none" strike="noStrike" cap="none" normalizeH="0" baseline="0" dirty="0">
                          <a:ln>
                            <a:noFill/>
                          </a:ln>
                          <a:solidFill>
                            <a:schemeClr val="tx1"/>
                          </a:solidFill>
                          <a:effectLst/>
                          <a:latin typeface="Calibri" panose="020F0502020204030204" pitchFamily="34" charset="0"/>
                        </a:rPr>
                        <a:t>Treatment Arms</a:t>
                      </a: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accent3"/>
                    </a:solidFill>
                  </a:tcPr>
                </a:tc>
                <a:tc>
                  <a:txBody>
                    <a:bodyPr/>
                    <a:lstStyle/>
                    <a:p>
                      <a:pPr marL="0" marR="0" lvl="0" indent="0" algn="ctr" defTabSz="914400" rtl="0" eaLnBrk="1" fontAlgn="base" latinLnBrk="0" hangingPunct="1">
                        <a:lnSpc>
                          <a:spcPct val="100000"/>
                        </a:lnSpc>
                        <a:spcBef>
                          <a:spcPct val="35000"/>
                        </a:spcBef>
                        <a:spcAft>
                          <a:spcPct val="25000"/>
                        </a:spcAft>
                        <a:buClr>
                          <a:schemeClr val="accent2"/>
                        </a:buClr>
                        <a:buSzTx/>
                        <a:buFont typeface="Wingdings" pitchFamily="2" charset="2"/>
                        <a:buNone/>
                        <a:tabLst/>
                      </a:pPr>
                      <a:r>
                        <a:rPr kumimoji="0" lang="en-US" sz="1800" b="1" i="0" u="none" strike="noStrike" cap="none" normalizeH="0" baseline="0" dirty="0">
                          <a:ln>
                            <a:noFill/>
                          </a:ln>
                          <a:solidFill>
                            <a:schemeClr val="tx1"/>
                          </a:solidFill>
                          <a:effectLst/>
                          <a:latin typeface="Calibri" panose="020F0502020204030204" pitchFamily="34" charset="0"/>
                        </a:rPr>
                        <a:t>Primary Endpoint</a:t>
                      </a: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accent3"/>
                    </a:solidFill>
                  </a:tcPr>
                </a:tc>
                <a:tc>
                  <a:txBody>
                    <a:bodyPr/>
                    <a:lstStyle/>
                    <a:p>
                      <a:pPr marL="0" marR="0" lvl="0" indent="0" algn="ctr" defTabSz="914400" rtl="0" eaLnBrk="1" fontAlgn="base" latinLnBrk="0" hangingPunct="1">
                        <a:lnSpc>
                          <a:spcPct val="100000"/>
                        </a:lnSpc>
                        <a:spcBef>
                          <a:spcPct val="0"/>
                        </a:spcBef>
                        <a:spcAft>
                          <a:spcPct val="25000"/>
                        </a:spcAft>
                        <a:buClrTx/>
                        <a:buSzTx/>
                        <a:buFontTx/>
                        <a:buNone/>
                        <a:tabLst/>
                      </a:pPr>
                      <a:r>
                        <a:rPr kumimoji="0" lang="en-US" sz="1800" b="1" i="0" u="none" strike="noStrike" cap="none" normalizeH="0" baseline="0" dirty="0">
                          <a:ln>
                            <a:noFill/>
                          </a:ln>
                          <a:solidFill>
                            <a:schemeClr val="tx1"/>
                          </a:solidFill>
                          <a:effectLst/>
                          <a:latin typeface="Calibri" panose="020F0502020204030204" pitchFamily="34" charset="0"/>
                        </a:rPr>
                        <a:t>Setting</a:t>
                      </a: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accent3"/>
                    </a:solidFill>
                  </a:tcPr>
                </a:tc>
                <a:extLst>
                  <a:ext uri="{0D108BD9-81ED-4DB2-BD59-A6C34878D82A}">
                    <a16:rowId xmlns:a16="http://schemas.microsoft.com/office/drawing/2014/main" val="10000"/>
                  </a:ext>
                </a:extLst>
              </a:tr>
              <a:tr h="718942">
                <a:tc>
                  <a:txBody>
                    <a:bodyPr/>
                    <a:lstStyle/>
                    <a:p>
                      <a:pPr marL="0" marR="0" lvl="0" indent="0" algn="l" defTabSz="914400" rtl="0" eaLnBrk="1" fontAlgn="base" latinLnBrk="0" hangingPunct="1">
                        <a:lnSpc>
                          <a:spcPct val="100000"/>
                        </a:lnSpc>
                        <a:spcBef>
                          <a:spcPct val="0"/>
                        </a:spcBef>
                        <a:spcAft>
                          <a:spcPct val="25000"/>
                        </a:spcAft>
                        <a:buClrTx/>
                        <a:buSzTx/>
                        <a:buFontTx/>
                        <a:buNone/>
                        <a:tabLst/>
                      </a:pPr>
                      <a:r>
                        <a:rPr kumimoji="0" lang="en-US" sz="1800" b="0" i="0" u="none" strike="noStrike" cap="none" normalizeH="0" baseline="0" dirty="0">
                          <a:ln>
                            <a:noFill/>
                          </a:ln>
                          <a:solidFill>
                            <a:schemeClr val="bg2">
                              <a:lumMod val="10000"/>
                            </a:schemeClr>
                          </a:solidFill>
                          <a:effectLst/>
                          <a:latin typeface="Calibri" panose="020F0502020204030204" pitchFamily="34" charset="0"/>
                        </a:rPr>
                        <a:t>PLENTY202001</a:t>
                      </a: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0"/>
                        </a:spcBef>
                        <a:spcAft>
                          <a:spcPct val="25000"/>
                        </a:spcAft>
                        <a:buClrTx/>
                        <a:buSzTx/>
                        <a:buFontTx/>
                        <a:buNone/>
                        <a:tabLst/>
                      </a:pPr>
                      <a:r>
                        <a:rPr kumimoji="0" lang="en-US" sz="1800" b="0" i="0" u="none" strike="noStrike" cap="none" normalizeH="0" baseline="0" dirty="0">
                          <a:ln>
                            <a:noFill/>
                          </a:ln>
                          <a:solidFill>
                            <a:schemeClr val="bg2">
                              <a:lumMod val="10000"/>
                            </a:schemeClr>
                          </a:solidFill>
                          <a:effectLst/>
                          <a:latin typeface="Calibri" panose="020F0502020204030204" pitchFamily="34" charset="0"/>
                        </a:rPr>
                        <a:t>II</a:t>
                      </a: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35000"/>
                        </a:spcBef>
                        <a:spcAft>
                          <a:spcPct val="25000"/>
                        </a:spcAft>
                        <a:buClr>
                          <a:schemeClr val="accent2"/>
                        </a:buClr>
                        <a:buSzTx/>
                        <a:buFont typeface="Wingdings" pitchFamily="2" charset="2"/>
                        <a:buNone/>
                        <a:tabLst/>
                      </a:pPr>
                      <a:r>
                        <a:rPr kumimoji="0" lang="en-US" sz="1800" b="0" i="0" u="none" strike="noStrike" cap="none" normalizeH="0" baseline="0" dirty="0">
                          <a:ln>
                            <a:noFill/>
                          </a:ln>
                          <a:solidFill>
                            <a:schemeClr val="bg2">
                              <a:lumMod val="10000"/>
                            </a:schemeClr>
                          </a:solidFill>
                          <a:effectLst/>
                          <a:latin typeface="Calibri" panose="020F0502020204030204" pitchFamily="34" charset="0"/>
                        </a:rPr>
                        <a:t>HCC exceeding </a:t>
                      </a:r>
                      <a:br>
                        <a:rPr kumimoji="0" lang="en-US" sz="1800" b="0" i="0" u="none" strike="noStrike" cap="none" normalizeH="0" baseline="0" dirty="0">
                          <a:ln>
                            <a:noFill/>
                          </a:ln>
                          <a:solidFill>
                            <a:schemeClr val="bg2">
                              <a:lumMod val="10000"/>
                            </a:schemeClr>
                          </a:solidFill>
                          <a:effectLst/>
                          <a:latin typeface="Calibri" panose="020F0502020204030204" pitchFamily="34" charset="0"/>
                        </a:rPr>
                      </a:br>
                      <a:r>
                        <a:rPr kumimoji="0" lang="en-US" sz="1800" b="0" i="0" u="none" strike="noStrike" cap="none" normalizeH="0" baseline="0" dirty="0">
                          <a:ln>
                            <a:noFill/>
                          </a:ln>
                          <a:solidFill>
                            <a:schemeClr val="bg2">
                              <a:lumMod val="10000"/>
                            </a:schemeClr>
                          </a:solidFill>
                          <a:effectLst/>
                          <a:latin typeface="Calibri" panose="020F0502020204030204" pitchFamily="34" charset="0"/>
                        </a:rPr>
                        <a:t>Milan criteria, Child-Pugh A-B7 </a:t>
                      </a: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35000"/>
                        </a:spcBef>
                        <a:spcAft>
                          <a:spcPct val="25000"/>
                        </a:spcAft>
                        <a:buClr>
                          <a:schemeClr val="accent2"/>
                        </a:buClr>
                        <a:buSzTx/>
                        <a:buFont typeface="Wingdings" pitchFamily="2" charset="2"/>
                        <a:buNone/>
                        <a:tabLst/>
                      </a:pPr>
                      <a:r>
                        <a:rPr kumimoji="0" lang="en-US" sz="1800" b="0" i="0" u="none" strike="noStrike" cap="none" normalizeH="0" baseline="0" dirty="0">
                          <a:ln>
                            <a:noFill/>
                          </a:ln>
                          <a:solidFill>
                            <a:schemeClr val="bg2">
                              <a:lumMod val="10000"/>
                            </a:schemeClr>
                          </a:solidFill>
                          <a:effectLst/>
                          <a:latin typeface="Calibri" panose="020F0502020204030204" pitchFamily="34" charset="0"/>
                        </a:rPr>
                        <a:t>Pembrolizumab + lenvatinib + liver transplantation vs no intervention + liver transplantation</a:t>
                      </a: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35000"/>
                        </a:spcBef>
                        <a:spcAft>
                          <a:spcPct val="25000"/>
                        </a:spcAft>
                        <a:buClr>
                          <a:schemeClr val="accent2"/>
                        </a:buClr>
                        <a:buSzTx/>
                        <a:buFont typeface="Wingdings" pitchFamily="2" charset="2"/>
                        <a:buNone/>
                        <a:tabLst/>
                      </a:pPr>
                      <a:r>
                        <a:rPr kumimoji="0" lang="en-US" sz="1800" b="0" i="0" u="none" strike="noStrike" cap="none" normalizeH="0" baseline="0" dirty="0">
                          <a:ln>
                            <a:noFill/>
                          </a:ln>
                          <a:solidFill>
                            <a:schemeClr val="bg2">
                              <a:lumMod val="10000"/>
                            </a:schemeClr>
                          </a:solidFill>
                          <a:effectLst/>
                          <a:latin typeface="Calibri" panose="020F0502020204030204" pitchFamily="34" charset="0"/>
                        </a:rPr>
                        <a:t>RFS</a:t>
                      </a: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35000"/>
                        </a:spcBef>
                        <a:spcAft>
                          <a:spcPct val="25000"/>
                        </a:spcAft>
                        <a:buClr>
                          <a:schemeClr val="accent2"/>
                        </a:buClr>
                        <a:buSzTx/>
                        <a:buFont typeface="Wingdings" pitchFamily="2" charset="2"/>
                        <a:buNone/>
                        <a:tabLst/>
                      </a:pPr>
                      <a:r>
                        <a:rPr kumimoji="0" lang="en-US" sz="1800" b="0" i="0" u="none" strike="noStrike" cap="none" normalizeH="0" baseline="0" dirty="0">
                          <a:ln>
                            <a:noFill/>
                          </a:ln>
                          <a:solidFill>
                            <a:schemeClr val="bg2">
                              <a:lumMod val="10000"/>
                            </a:schemeClr>
                          </a:solidFill>
                          <a:effectLst/>
                          <a:latin typeface="Calibri" panose="020F0502020204030204" pitchFamily="34" charset="0"/>
                        </a:rPr>
                        <a:t>Neoadjuvant</a:t>
                      </a: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extLst>
                  <a:ext uri="{0D108BD9-81ED-4DB2-BD59-A6C34878D82A}">
                    <a16:rowId xmlns:a16="http://schemas.microsoft.com/office/drawing/2014/main" val="2588535414"/>
                  </a:ext>
                </a:extLst>
              </a:tr>
              <a:tr h="314541">
                <a:tc>
                  <a:txBody>
                    <a:bodyPr/>
                    <a:lstStyle/>
                    <a:p>
                      <a:pPr marL="0" marR="0" lvl="0" indent="0" algn="l" defTabSz="914400" rtl="0" eaLnBrk="1" fontAlgn="base" latinLnBrk="0" hangingPunct="1">
                        <a:lnSpc>
                          <a:spcPct val="100000"/>
                        </a:lnSpc>
                        <a:spcBef>
                          <a:spcPct val="0"/>
                        </a:spcBef>
                        <a:spcAft>
                          <a:spcPct val="25000"/>
                        </a:spcAft>
                        <a:buClrTx/>
                        <a:buSzTx/>
                        <a:buFontTx/>
                        <a:buNone/>
                        <a:tabLst/>
                      </a:pPr>
                      <a:r>
                        <a:rPr kumimoji="0" lang="en-US" sz="1800" b="0" i="0" u="none" strike="noStrike" cap="none" normalizeH="0" baseline="0" dirty="0">
                          <a:ln>
                            <a:noFill/>
                          </a:ln>
                          <a:solidFill>
                            <a:schemeClr val="bg2">
                              <a:lumMod val="10000"/>
                            </a:schemeClr>
                          </a:solidFill>
                          <a:effectLst/>
                          <a:latin typeface="Calibri" panose="020F0502020204030204" pitchFamily="34" charset="0"/>
                        </a:rPr>
                        <a:t>NIVOLEP</a:t>
                      </a: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ct val="0"/>
                        </a:spcBef>
                        <a:spcAft>
                          <a:spcPct val="25000"/>
                        </a:spcAft>
                        <a:buClrTx/>
                        <a:buSzTx/>
                        <a:buFontTx/>
                        <a:buNone/>
                        <a:tabLst/>
                      </a:pPr>
                      <a:r>
                        <a:rPr kumimoji="0" lang="en-US" sz="1800" b="0" i="0" u="none" strike="noStrike" cap="none" normalizeH="0" baseline="0" dirty="0">
                          <a:ln>
                            <a:noFill/>
                          </a:ln>
                          <a:solidFill>
                            <a:schemeClr val="bg2">
                              <a:lumMod val="10000"/>
                            </a:schemeClr>
                          </a:solidFill>
                          <a:effectLst/>
                          <a:latin typeface="Calibri" panose="020F0502020204030204" pitchFamily="34" charset="0"/>
                        </a:rPr>
                        <a:t>II</a:t>
                      </a: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ct val="35000"/>
                        </a:spcBef>
                        <a:spcAft>
                          <a:spcPct val="25000"/>
                        </a:spcAft>
                        <a:buClr>
                          <a:schemeClr val="accent2"/>
                        </a:buClr>
                        <a:buSzTx/>
                        <a:buFont typeface="Wingdings" pitchFamily="2" charset="2"/>
                        <a:buNone/>
                        <a:tabLst/>
                      </a:pPr>
                      <a:r>
                        <a:rPr kumimoji="0" lang="en-US" sz="1800" b="0" i="0" u="none" strike="noStrike" cap="none" normalizeH="0" baseline="0" dirty="0">
                          <a:ln>
                            <a:noFill/>
                          </a:ln>
                          <a:solidFill>
                            <a:schemeClr val="bg2">
                              <a:lumMod val="10000"/>
                            </a:schemeClr>
                          </a:solidFill>
                          <a:effectLst/>
                          <a:latin typeface="Calibri" panose="020F0502020204030204" pitchFamily="34" charset="0"/>
                        </a:rPr>
                        <a:t>BCLC A</a:t>
                      </a: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ct val="35000"/>
                        </a:spcBef>
                        <a:spcAft>
                          <a:spcPct val="25000"/>
                        </a:spcAft>
                        <a:buClr>
                          <a:schemeClr val="accent2"/>
                        </a:buClr>
                        <a:buSzTx/>
                        <a:buFont typeface="Wingdings" pitchFamily="2" charset="2"/>
                        <a:buNone/>
                        <a:tabLst/>
                      </a:pPr>
                      <a:r>
                        <a:rPr kumimoji="0" lang="en-US" sz="1800" b="0" i="0" u="none" strike="noStrike" cap="none" normalizeH="0" baseline="0" dirty="0">
                          <a:ln>
                            <a:noFill/>
                          </a:ln>
                          <a:solidFill>
                            <a:schemeClr val="bg2">
                              <a:lumMod val="10000"/>
                            </a:schemeClr>
                          </a:solidFill>
                          <a:effectLst/>
                          <a:latin typeface="Calibri" panose="020F0502020204030204" pitchFamily="34" charset="0"/>
                        </a:rPr>
                        <a:t>Nivolumab + electroporation</a:t>
                      </a: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ct val="35000"/>
                        </a:spcBef>
                        <a:spcAft>
                          <a:spcPct val="25000"/>
                        </a:spcAft>
                        <a:buClr>
                          <a:schemeClr val="accent2"/>
                        </a:buClr>
                        <a:buSzTx/>
                        <a:buFont typeface="Wingdings" pitchFamily="2" charset="2"/>
                        <a:buNone/>
                        <a:tabLst/>
                      </a:pPr>
                      <a:r>
                        <a:rPr kumimoji="0" lang="en-US" sz="1800" b="0" i="0" u="none" strike="noStrike" cap="none" normalizeH="0" baseline="0" dirty="0">
                          <a:ln>
                            <a:noFill/>
                          </a:ln>
                          <a:solidFill>
                            <a:schemeClr val="bg2">
                              <a:lumMod val="10000"/>
                            </a:schemeClr>
                          </a:solidFill>
                          <a:effectLst/>
                          <a:latin typeface="Calibri" panose="020F0502020204030204" pitchFamily="34" charset="0"/>
                        </a:rPr>
                        <a:t>Local RFS</a:t>
                      </a: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ct val="35000"/>
                        </a:spcBef>
                        <a:spcAft>
                          <a:spcPct val="25000"/>
                        </a:spcAft>
                        <a:buClr>
                          <a:schemeClr val="accent2"/>
                        </a:buClr>
                        <a:buSzTx/>
                        <a:buFont typeface="Wingdings" pitchFamily="2" charset="2"/>
                        <a:buNone/>
                        <a:tabLst/>
                      </a:pPr>
                      <a:r>
                        <a:rPr kumimoji="0" lang="en-US" sz="1800" b="0" i="0" u="none" strike="noStrike" cap="none" normalizeH="0" baseline="0" dirty="0">
                          <a:ln>
                            <a:noFill/>
                          </a:ln>
                          <a:solidFill>
                            <a:schemeClr val="bg2">
                              <a:lumMod val="10000"/>
                            </a:schemeClr>
                          </a:solidFill>
                          <a:effectLst/>
                          <a:latin typeface="Calibri" panose="020F0502020204030204" pitchFamily="34" charset="0"/>
                        </a:rPr>
                        <a:t>Neoadjuvant and adjuvant</a:t>
                      </a: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extLst>
                  <a:ext uri="{0D108BD9-81ED-4DB2-BD59-A6C34878D82A}">
                    <a16:rowId xmlns:a16="http://schemas.microsoft.com/office/drawing/2014/main" val="10001"/>
                  </a:ext>
                </a:extLst>
              </a:tr>
              <a:tr h="449341">
                <a:tc>
                  <a:txBody>
                    <a:bodyPr/>
                    <a:lstStyle/>
                    <a:p>
                      <a:pPr marL="0" marR="0" lvl="0" indent="0" algn="l" defTabSz="914400" rtl="0" eaLnBrk="1" fontAlgn="base" latinLnBrk="0" hangingPunct="1">
                        <a:lnSpc>
                          <a:spcPct val="100000"/>
                        </a:lnSpc>
                        <a:spcBef>
                          <a:spcPct val="35000"/>
                        </a:spcBef>
                        <a:spcAft>
                          <a:spcPct val="25000"/>
                        </a:spcAft>
                        <a:buClr>
                          <a:schemeClr val="accent2"/>
                        </a:buClr>
                        <a:buSzTx/>
                        <a:buFont typeface="Wingdings" pitchFamily="2" charset="2"/>
                        <a:buNone/>
                        <a:tabLst/>
                      </a:pPr>
                      <a:r>
                        <a:rPr kumimoji="0" lang="en-US" sz="1800" b="0" i="0" u="none" strike="noStrike" cap="none" normalizeH="0" baseline="0" dirty="0">
                          <a:ln>
                            <a:noFill/>
                          </a:ln>
                          <a:solidFill>
                            <a:schemeClr val="bg2">
                              <a:lumMod val="10000"/>
                            </a:schemeClr>
                          </a:solidFill>
                          <a:effectLst/>
                          <a:latin typeface="Calibri" panose="020F0502020204030204" pitchFamily="34" charset="0"/>
                        </a:rPr>
                        <a:t>CaboNivo</a:t>
                      </a: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35000"/>
                        </a:spcBef>
                        <a:spcAft>
                          <a:spcPct val="25000"/>
                        </a:spcAft>
                        <a:buClr>
                          <a:schemeClr val="accent2"/>
                        </a:buClr>
                        <a:buSzTx/>
                        <a:buFont typeface="Wingdings" pitchFamily="2" charset="2"/>
                        <a:buNone/>
                        <a:tabLst/>
                      </a:pPr>
                      <a:r>
                        <a:rPr kumimoji="0" lang="en-US" sz="1800" b="0" i="0" u="none" strike="noStrike" cap="none" normalizeH="0" baseline="0" dirty="0">
                          <a:ln>
                            <a:noFill/>
                          </a:ln>
                          <a:solidFill>
                            <a:schemeClr val="bg2">
                              <a:lumMod val="10000"/>
                            </a:schemeClr>
                          </a:solidFill>
                          <a:effectLst/>
                          <a:latin typeface="Calibri" panose="020F0502020204030204" pitchFamily="34" charset="0"/>
                        </a:rPr>
                        <a:t>Ib</a:t>
                      </a: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35000"/>
                        </a:spcBef>
                        <a:spcAft>
                          <a:spcPct val="25000"/>
                        </a:spcAft>
                        <a:buClr>
                          <a:schemeClr val="accent2"/>
                        </a:buClr>
                        <a:buSzTx/>
                        <a:buFont typeface="Wingdings" pitchFamily="2" charset="2"/>
                        <a:buNone/>
                        <a:tabLst/>
                      </a:pPr>
                      <a:r>
                        <a:rPr kumimoji="0" lang="en-US" sz="1800" b="0" i="0" u="none" strike="noStrike" cap="none" normalizeH="0" baseline="0" dirty="0">
                          <a:ln>
                            <a:noFill/>
                          </a:ln>
                          <a:solidFill>
                            <a:schemeClr val="bg2">
                              <a:lumMod val="10000"/>
                            </a:schemeClr>
                          </a:solidFill>
                          <a:effectLst/>
                          <a:latin typeface="Calibri" panose="020F0502020204030204" pitchFamily="34" charset="0"/>
                        </a:rPr>
                        <a:t>Locally advanced/borderline resectable</a:t>
                      </a: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35000"/>
                        </a:spcBef>
                        <a:spcAft>
                          <a:spcPct val="25000"/>
                        </a:spcAft>
                        <a:buClr>
                          <a:schemeClr val="accent2"/>
                        </a:buClr>
                        <a:buSzTx/>
                        <a:buFont typeface="Wingdings" pitchFamily="2" charset="2"/>
                        <a:buNone/>
                        <a:tabLst/>
                      </a:pPr>
                      <a:r>
                        <a:rPr kumimoji="0" lang="en-US" sz="1800" b="0" i="0" u="none" strike="noStrike" cap="none" normalizeH="0" baseline="0" dirty="0">
                          <a:ln>
                            <a:noFill/>
                          </a:ln>
                          <a:solidFill>
                            <a:schemeClr val="bg2">
                              <a:lumMod val="10000"/>
                            </a:schemeClr>
                          </a:solidFill>
                          <a:effectLst/>
                          <a:latin typeface="Calibri" panose="020F0502020204030204" pitchFamily="34" charset="0"/>
                        </a:rPr>
                        <a:t>Cabozantinib + nivolumab + surgery</a:t>
                      </a: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35000"/>
                        </a:spcBef>
                        <a:spcAft>
                          <a:spcPct val="25000"/>
                        </a:spcAft>
                        <a:buClr>
                          <a:schemeClr val="accent2"/>
                        </a:buClr>
                        <a:buSzTx/>
                        <a:buFont typeface="Wingdings" pitchFamily="2" charset="2"/>
                        <a:buNone/>
                        <a:tabLst/>
                      </a:pPr>
                      <a:r>
                        <a:rPr kumimoji="0" lang="en-US" sz="1800" b="0" i="0" u="none" strike="noStrike" cap="none" normalizeH="0" baseline="0" dirty="0">
                          <a:ln>
                            <a:noFill/>
                          </a:ln>
                          <a:solidFill>
                            <a:schemeClr val="bg2">
                              <a:lumMod val="10000"/>
                            </a:schemeClr>
                          </a:solidFill>
                          <a:effectLst/>
                          <a:latin typeface="Calibri" panose="020F0502020204030204" pitchFamily="34" charset="0"/>
                        </a:rPr>
                        <a:t>Safety</a:t>
                      </a: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35000"/>
                        </a:spcBef>
                        <a:spcAft>
                          <a:spcPct val="25000"/>
                        </a:spcAft>
                        <a:buClr>
                          <a:schemeClr val="accent2"/>
                        </a:buClr>
                        <a:buSzTx/>
                        <a:buFont typeface="Wingdings" pitchFamily="2" charset="2"/>
                        <a:buNone/>
                        <a:tabLst/>
                      </a:pPr>
                      <a:r>
                        <a:rPr kumimoji="0" lang="en-US" sz="1800" b="0" i="0" u="none" strike="noStrike" cap="none" normalizeH="0" baseline="0" dirty="0">
                          <a:ln>
                            <a:noFill/>
                          </a:ln>
                          <a:solidFill>
                            <a:schemeClr val="bg2">
                              <a:lumMod val="10000"/>
                            </a:schemeClr>
                          </a:solidFill>
                          <a:effectLst/>
                          <a:latin typeface="Calibri" panose="020F0502020204030204" pitchFamily="34" charset="0"/>
                        </a:rPr>
                        <a:t>Neoadjuvant</a:t>
                      </a: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extLst>
                  <a:ext uri="{0D108BD9-81ED-4DB2-BD59-A6C34878D82A}">
                    <a16:rowId xmlns:a16="http://schemas.microsoft.com/office/drawing/2014/main" val="10002"/>
                  </a:ext>
                </a:extLst>
              </a:tr>
              <a:tr h="314541">
                <a:tc>
                  <a:txBody>
                    <a:bodyPr/>
                    <a:lstStyle/>
                    <a:p>
                      <a:pPr marL="0" marR="0" lvl="0" indent="0" algn="l" defTabSz="914400" rtl="0" eaLnBrk="1" fontAlgn="base" latinLnBrk="0" hangingPunct="1">
                        <a:lnSpc>
                          <a:spcPct val="100000"/>
                        </a:lnSpc>
                        <a:spcBef>
                          <a:spcPct val="0"/>
                        </a:spcBef>
                        <a:spcAft>
                          <a:spcPct val="25000"/>
                        </a:spcAft>
                        <a:buClrTx/>
                        <a:buSzTx/>
                        <a:buFontTx/>
                        <a:buNone/>
                        <a:tabLst/>
                      </a:pPr>
                      <a:r>
                        <a:rPr kumimoji="0" lang="en-US" sz="1800" b="0" i="0" u="none" strike="noStrike" cap="none" normalizeH="0" baseline="0" dirty="0">
                          <a:ln>
                            <a:noFill/>
                          </a:ln>
                          <a:solidFill>
                            <a:schemeClr val="bg2">
                              <a:lumMod val="10000"/>
                            </a:schemeClr>
                          </a:solidFill>
                          <a:effectLst/>
                          <a:latin typeface="Calibri" panose="020F0502020204030204" pitchFamily="34" charset="0"/>
                        </a:rPr>
                        <a:t>AURORA</a:t>
                      </a: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ct val="0"/>
                        </a:spcBef>
                        <a:spcAft>
                          <a:spcPct val="25000"/>
                        </a:spcAft>
                        <a:buClrTx/>
                        <a:buSzTx/>
                        <a:buFontTx/>
                        <a:buNone/>
                        <a:tabLst/>
                      </a:pPr>
                      <a:r>
                        <a:rPr kumimoji="0" lang="en-US" sz="1800" b="0" i="0" u="none" strike="noStrike" cap="none" normalizeH="0" baseline="0" dirty="0">
                          <a:ln>
                            <a:noFill/>
                          </a:ln>
                          <a:solidFill>
                            <a:schemeClr val="bg2">
                              <a:lumMod val="10000"/>
                            </a:schemeClr>
                          </a:solidFill>
                          <a:effectLst/>
                          <a:latin typeface="Calibri" panose="020F0502020204030204" pitchFamily="34" charset="0"/>
                        </a:rPr>
                        <a:t>II</a:t>
                      </a: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ct val="35000"/>
                        </a:spcBef>
                        <a:spcAft>
                          <a:spcPct val="25000"/>
                        </a:spcAft>
                        <a:buClr>
                          <a:schemeClr val="accent2"/>
                        </a:buClr>
                        <a:buSzTx/>
                        <a:buFont typeface="Wingdings" pitchFamily="2" charset="2"/>
                        <a:buNone/>
                        <a:tabLst/>
                      </a:pPr>
                      <a:r>
                        <a:rPr kumimoji="0" lang="en-US" sz="1800" b="0" i="0" u="none" strike="noStrike" cap="none" normalizeH="0" baseline="0" dirty="0">
                          <a:ln>
                            <a:noFill/>
                          </a:ln>
                          <a:solidFill>
                            <a:schemeClr val="bg2">
                              <a:lumMod val="10000"/>
                            </a:schemeClr>
                          </a:solidFill>
                          <a:effectLst/>
                          <a:latin typeface="Calibri" panose="020F0502020204030204" pitchFamily="34" charset="0"/>
                        </a:rPr>
                        <a:t>BCLC 0 or A</a:t>
                      </a: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ct val="35000"/>
                        </a:spcBef>
                        <a:spcAft>
                          <a:spcPct val="25000"/>
                        </a:spcAft>
                        <a:buClr>
                          <a:schemeClr val="accent2"/>
                        </a:buClr>
                        <a:buSzTx/>
                        <a:buFont typeface="Wingdings" pitchFamily="2" charset="2"/>
                        <a:buNone/>
                        <a:tabLst/>
                      </a:pPr>
                      <a:r>
                        <a:rPr kumimoji="0" lang="en-US" sz="1800" b="0" i="0" u="none" strike="noStrike" cap="none" normalizeH="0" baseline="0" dirty="0">
                          <a:ln>
                            <a:noFill/>
                          </a:ln>
                          <a:solidFill>
                            <a:schemeClr val="bg2">
                              <a:lumMod val="10000"/>
                            </a:schemeClr>
                          </a:solidFill>
                          <a:effectLst/>
                          <a:latin typeface="Calibri" panose="020F0502020204030204" pitchFamily="34" charset="0"/>
                        </a:rPr>
                        <a:t>Pembrolizumab + surgery/ablation</a:t>
                      </a: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ct val="35000"/>
                        </a:spcBef>
                        <a:spcAft>
                          <a:spcPct val="25000"/>
                        </a:spcAft>
                        <a:buClr>
                          <a:schemeClr val="accent2"/>
                        </a:buClr>
                        <a:buSzTx/>
                        <a:buFont typeface="Wingdings" pitchFamily="2" charset="2"/>
                        <a:buNone/>
                        <a:tabLst/>
                      </a:pPr>
                      <a:r>
                        <a:rPr kumimoji="0" lang="en-US" sz="1800" b="0" i="0" u="none" strike="noStrike" cap="none" normalizeH="0" baseline="0" dirty="0">
                          <a:ln>
                            <a:noFill/>
                          </a:ln>
                          <a:solidFill>
                            <a:schemeClr val="bg2">
                              <a:lumMod val="10000"/>
                            </a:schemeClr>
                          </a:solidFill>
                          <a:effectLst/>
                          <a:latin typeface="Calibri" panose="020F0502020204030204" pitchFamily="34" charset="0"/>
                        </a:rPr>
                        <a:t>1-yr RFS</a:t>
                      </a: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ct val="35000"/>
                        </a:spcBef>
                        <a:spcAft>
                          <a:spcPct val="25000"/>
                        </a:spcAft>
                        <a:buClr>
                          <a:schemeClr val="accent2"/>
                        </a:buClr>
                        <a:buSzTx/>
                        <a:buFont typeface="Wingdings" pitchFamily="2" charset="2"/>
                        <a:buNone/>
                        <a:tabLst/>
                      </a:pPr>
                      <a:r>
                        <a:rPr kumimoji="0" lang="en-US" sz="1800" b="0" i="0" u="none" strike="noStrike" cap="none" normalizeH="0" baseline="0" dirty="0">
                          <a:ln>
                            <a:noFill/>
                          </a:ln>
                          <a:solidFill>
                            <a:schemeClr val="bg2">
                              <a:lumMod val="10000"/>
                            </a:schemeClr>
                          </a:solidFill>
                          <a:effectLst/>
                          <a:latin typeface="Calibri" panose="020F0502020204030204" pitchFamily="34" charset="0"/>
                        </a:rPr>
                        <a:t>Neoadjuvant and adjuvant</a:t>
                      </a: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384677908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7" name="Rectangle 10">
            <a:extLst>
              <a:ext uri="{FF2B5EF4-FFF2-40B4-BE49-F238E27FC236}">
                <a16:creationId xmlns:a16="http://schemas.microsoft.com/office/drawing/2014/main" id="{285A5094-ED29-4796-B20E-3FBFE4F25619}"/>
              </a:ext>
            </a:extLst>
          </p:cNvPr>
          <p:cNvSpPr>
            <a:spLocks noGrp="1" noChangeArrowheads="1"/>
          </p:cNvSpPr>
          <p:nvPr>
            <p:ph type="title"/>
          </p:nvPr>
        </p:nvSpPr>
        <p:spPr bwMode="gray"/>
        <p:txBody>
          <a:bodyPr/>
          <a:lstStyle/>
          <a:p>
            <a:pPr eaLnBrk="1" hangingPunct="1"/>
            <a:r>
              <a:rPr lang="en-US" altLang="en-US" sz="4000" dirty="0"/>
              <a:t>Go Online for More CCO </a:t>
            </a:r>
            <a:br>
              <a:rPr lang="en-US" altLang="en-US" sz="4000" dirty="0"/>
            </a:br>
            <a:r>
              <a:rPr lang="en-US" altLang="en-US" sz="4000" dirty="0"/>
              <a:t>Coverage of HCC!</a:t>
            </a:r>
          </a:p>
        </p:txBody>
      </p:sp>
      <p:sp>
        <p:nvSpPr>
          <p:cNvPr id="39940" name="Rectangle 2">
            <a:extLst>
              <a:ext uri="{FF2B5EF4-FFF2-40B4-BE49-F238E27FC236}">
                <a16:creationId xmlns:a16="http://schemas.microsoft.com/office/drawing/2014/main" id="{8082EA74-AD3C-40A0-A143-D2201E93795E}"/>
              </a:ext>
            </a:extLst>
          </p:cNvPr>
          <p:cNvSpPr>
            <a:spLocks noGrp="1" noChangeArrowheads="1"/>
          </p:cNvSpPr>
          <p:nvPr>
            <p:ph sz="quarter" idx="10"/>
          </p:nvPr>
        </p:nvSpPr>
        <p:spPr/>
        <p:txBody>
          <a:bodyPr rtlCol="0">
            <a:normAutofit/>
          </a:bodyPr>
          <a:lstStyle/>
          <a:p>
            <a:pPr eaLnBrk="1" hangingPunct="1">
              <a:buClr>
                <a:schemeClr val="accent6"/>
              </a:buClr>
              <a:defRPr/>
            </a:pPr>
            <a:r>
              <a:rPr lang="en-US" sz="2200" dirty="0">
                <a:solidFill>
                  <a:srgbClr val="E1471D"/>
                </a:solidFill>
              </a:rPr>
              <a:t>Capsule Summaries </a:t>
            </a:r>
            <a:r>
              <a:rPr lang="en-US" sz="2200" b="0" dirty="0"/>
              <a:t>of key data from recent conferences</a:t>
            </a:r>
          </a:p>
          <a:p>
            <a:pPr eaLnBrk="1" hangingPunct="1">
              <a:buClr>
                <a:schemeClr val="accent6"/>
              </a:buClr>
              <a:defRPr/>
            </a:pPr>
            <a:r>
              <a:rPr lang="en-US" sz="2200" dirty="0">
                <a:solidFill>
                  <a:schemeClr val="accent3"/>
                </a:solidFill>
              </a:rPr>
              <a:t>Podcasts</a:t>
            </a:r>
            <a:r>
              <a:rPr lang="en-US" sz="2200" b="0" dirty="0"/>
              <a:t> on managing advanced HCC</a:t>
            </a:r>
          </a:p>
          <a:p>
            <a:pPr eaLnBrk="1" hangingPunct="1">
              <a:buClr>
                <a:schemeClr val="accent6"/>
              </a:buClr>
              <a:defRPr/>
            </a:pPr>
            <a:r>
              <a:rPr lang="en-US" sz="2200" dirty="0">
                <a:solidFill>
                  <a:schemeClr val="accent3"/>
                </a:solidFill>
              </a:rPr>
              <a:t>Downloadable</a:t>
            </a:r>
            <a:r>
              <a:rPr lang="en-US" sz="2200" dirty="0"/>
              <a:t> </a:t>
            </a:r>
            <a:r>
              <a:rPr lang="en-US" sz="2200" b="0" dirty="0"/>
              <a:t>slideset on the lates guideline recommendations for HCC</a:t>
            </a:r>
            <a:endParaRPr lang="en-US" sz="2200" dirty="0"/>
          </a:p>
          <a:p>
            <a:pPr>
              <a:buClr>
                <a:schemeClr val="accent6"/>
              </a:buClr>
              <a:defRPr/>
            </a:pPr>
            <a:r>
              <a:rPr lang="en-US" sz="2200" dirty="0">
                <a:solidFill>
                  <a:srgbClr val="E1471D"/>
                </a:solidFill>
              </a:rPr>
              <a:t>Interactive Treatment Decision Support Tool for HCC</a:t>
            </a:r>
            <a:br>
              <a:rPr lang="en-US" sz="2200" dirty="0">
                <a:solidFill>
                  <a:srgbClr val="E1471D"/>
                </a:solidFill>
              </a:rPr>
            </a:br>
            <a:r>
              <a:rPr lang="en-US" sz="2200" b="0" dirty="0"/>
              <a:t>Enter your own case scenarios to get management recommendations from 5 HCC experts</a:t>
            </a:r>
          </a:p>
        </p:txBody>
      </p:sp>
      <p:sp>
        <p:nvSpPr>
          <p:cNvPr id="5" name="Content Placeholder 4">
            <a:extLst>
              <a:ext uri="{FF2B5EF4-FFF2-40B4-BE49-F238E27FC236}">
                <a16:creationId xmlns:a16="http://schemas.microsoft.com/office/drawing/2014/main" id="{6DA93788-E77D-4CCE-84A4-6D74E9ED9D9E}"/>
              </a:ext>
            </a:extLst>
          </p:cNvPr>
          <p:cNvSpPr>
            <a:spLocks noGrp="1"/>
          </p:cNvSpPr>
          <p:nvPr>
            <p:ph sz="quarter" idx="11"/>
          </p:nvPr>
        </p:nvSpPr>
        <p:spPr>
          <a:xfrm>
            <a:off x="514351" y="4856674"/>
            <a:ext cx="11283950" cy="1155939"/>
          </a:xfrm>
        </p:spPr>
        <p:txBody>
          <a:bodyPr/>
          <a:lstStyle/>
          <a:p>
            <a:pPr marL="0" indent="0">
              <a:buNone/>
            </a:pPr>
            <a:r>
              <a:rPr lang="en-US" sz="2400" b="1" dirty="0">
                <a:solidFill>
                  <a:srgbClr val="00823B"/>
                </a:solidFill>
                <a:hlinkClick r:id="rId3"/>
              </a:rPr>
              <a:t>clinicaloptions.com/oncology</a:t>
            </a:r>
            <a:endParaRPr lang="en-US" sz="2400" b="1" dirty="0">
              <a:solidFill>
                <a:srgbClr val="00823B"/>
              </a:solidFill>
            </a:endParaRPr>
          </a:p>
          <a:p>
            <a:pPr marL="342900" marR="0" lvl="0" indent="-342900" algn="l" defTabSz="914400" rtl="0" eaLnBrk="1" fontAlgn="base" latinLnBrk="0" hangingPunct="1">
              <a:lnSpc>
                <a:spcPct val="90000"/>
              </a:lnSpc>
              <a:spcBef>
                <a:spcPts val="1000"/>
              </a:spcBef>
              <a:spcAft>
                <a:spcPts val="700"/>
              </a:spcAft>
              <a:buClr>
                <a:srgbClr val="000000"/>
              </a:buClr>
              <a:buSzTx/>
              <a:buFontTx/>
              <a:buNone/>
              <a:tabLst/>
              <a:defRPr/>
            </a:pPr>
            <a:r>
              <a:rPr kumimoji="0" lang="en-US" sz="2400" b="1" i="0" u="none" strike="noStrike" kern="0" cap="none" spc="0" normalizeH="0" baseline="0" noProof="0" dirty="0">
                <a:ln>
                  <a:noFill/>
                </a:ln>
                <a:solidFill>
                  <a:srgbClr val="E1471D"/>
                </a:solidFill>
                <a:effectLst/>
                <a:uLnTx/>
                <a:uFillTx/>
                <a:latin typeface="Calibri" panose="020F0502020204030204" pitchFamily="34" charset="0"/>
                <a:ea typeface="+mn-ea"/>
                <a:cs typeface="+mn-cs"/>
                <a:hlinkClick r:id="rId4"/>
              </a:rPr>
              <a:t>clinicaloptions.com/HCCTool</a:t>
            </a:r>
            <a:endParaRPr kumimoji="0" lang="en-US" sz="2400" b="1" i="0" u="none" strike="noStrike" kern="0" cap="none" spc="0" normalizeH="0" baseline="0" noProof="0" dirty="0">
              <a:ln>
                <a:noFill/>
              </a:ln>
              <a:solidFill>
                <a:srgbClr val="E1471D"/>
              </a:solidFill>
              <a:effectLst/>
              <a:uLnTx/>
              <a:uFillTx/>
              <a:latin typeface="Calibri" panose="020F0502020204030204" pitchFamily="34" charset="0"/>
              <a:ea typeface="+mn-ea"/>
              <a:cs typeface="+mn-cs"/>
            </a:endParaRPr>
          </a:p>
          <a:p>
            <a:pPr marL="0" indent="0">
              <a:buNone/>
            </a:pPr>
            <a:endParaRPr lang="en-US" sz="2400" b="1" u="sng" dirty="0">
              <a:solidFill>
                <a:srgbClr val="E1471D"/>
              </a:solidFill>
            </a:endParaRPr>
          </a:p>
        </p:txBody>
      </p:sp>
      <p:sp>
        <p:nvSpPr>
          <p:cNvPr id="62469" name="Rectangle 3">
            <a:extLst>
              <a:ext uri="{FF2B5EF4-FFF2-40B4-BE49-F238E27FC236}">
                <a16:creationId xmlns:a16="http://schemas.microsoft.com/office/drawing/2014/main" id="{F01699E0-D838-46BF-8D24-733C506774A8}"/>
              </a:ext>
            </a:extLst>
          </p:cNvPr>
          <p:cNvSpPr>
            <a:spLocks noChangeArrowheads="1"/>
          </p:cNvSpPr>
          <p:nvPr/>
        </p:nvSpPr>
        <p:spPr bwMode="auto">
          <a:xfrm>
            <a:off x="7091363" y="6346826"/>
            <a:ext cx="18415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GB" altLang="en-US" sz="2400" b="0" i="0" u="none" strike="noStrike" kern="1200" cap="none" spc="0" normalizeH="0" baseline="0" noProof="0" dirty="0">
              <a:ln>
                <a:noFill/>
              </a:ln>
              <a:solidFill>
                <a:srgbClr val="FFFFFF"/>
              </a:solidFill>
              <a:effectLst/>
              <a:uLnTx/>
              <a:uFillTx/>
              <a:latin typeface="Times" panose="02020603050405020304" pitchFamily="18" charset="0"/>
              <a:ea typeface="+mn-ea"/>
              <a:cs typeface="Arial" panose="020B0604020202020204"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2D535A-B55D-D755-B806-EC8FA2498A07}"/>
              </a:ext>
            </a:extLst>
          </p:cNvPr>
          <p:cNvSpPr>
            <a:spLocks noGrp="1"/>
          </p:cNvSpPr>
          <p:nvPr>
            <p:ph type="title"/>
          </p:nvPr>
        </p:nvSpPr>
        <p:spPr/>
        <p:txBody>
          <a:bodyPr/>
          <a:lstStyle/>
          <a:p>
            <a:r>
              <a:rPr lang="en-US" dirty="0"/>
              <a:t>Frontline Regimens for Advanced HCC</a:t>
            </a:r>
          </a:p>
        </p:txBody>
      </p:sp>
    </p:spTree>
    <p:extLst>
      <p:ext uri="{BB962C8B-B14F-4D97-AF65-F5344CB8AC3E}">
        <p14:creationId xmlns:p14="http://schemas.microsoft.com/office/powerpoint/2010/main" val="34980787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592FAA7-16F2-B543-A4D3-E3485D6BC92C}"/>
              </a:ext>
            </a:extLst>
          </p:cNvPr>
          <p:cNvSpPr>
            <a:spLocks noGrp="1"/>
          </p:cNvSpPr>
          <p:nvPr>
            <p:ph type="title"/>
          </p:nvPr>
        </p:nvSpPr>
        <p:spPr/>
        <p:txBody>
          <a:bodyPr/>
          <a:lstStyle/>
          <a:p>
            <a:r>
              <a:rPr lang="en-US" dirty="0"/>
              <a:t>IMbrave150: Atezolizumab + Bevacizumab </a:t>
            </a:r>
            <a:br>
              <a:rPr lang="en-US" dirty="0"/>
            </a:br>
            <a:r>
              <a:rPr lang="en-US" dirty="0"/>
              <a:t>vs Sorafenib for First-line Treatment of Advanced HCC</a:t>
            </a:r>
          </a:p>
        </p:txBody>
      </p:sp>
      <p:sp>
        <p:nvSpPr>
          <p:cNvPr id="14" name="Content Placeholder 3">
            <a:extLst>
              <a:ext uri="{FF2B5EF4-FFF2-40B4-BE49-F238E27FC236}">
                <a16:creationId xmlns:a16="http://schemas.microsoft.com/office/drawing/2014/main" id="{BFBDF7FA-6B76-F94F-9D39-69E06844F040}"/>
              </a:ext>
            </a:extLst>
          </p:cNvPr>
          <p:cNvSpPr>
            <a:spLocks noGrp="1"/>
          </p:cNvSpPr>
          <p:nvPr>
            <p:ph idx="1"/>
          </p:nvPr>
        </p:nvSpPr>
        <p:spPr/>
        <p:txBody>
          <a:bodyPr/>
          <a:lstStyle/>
          <a:p>
            <a:r>
              <a:rPr lang="en-US" sz="2200" dirty="0">
                <a:cs typeface="Calibri" panose="020F0502020204030204" pitchFamily="34" charset="0"/>
              </a:rPr>
              <a:t>Multicenter, randomized, open-label phase III trial</a:t>
            </a:r>
          </a:p>
          <a:p>
            <a:pPr lvl="1"/>
            <a:r>
              <a:rPr lang="en-US" sz="2000" dirty="0">
                <a:cs typeface="Calibri" panose="020F0502020204030204" pitchFamily="34" charset="0"/>
              </a:rPr>
              <a:t>GO30140: randomized phase Ib study showed potential benefit of atezolizumab </a:t>
            </a:r>
            <a:r>
              <a:rPr lang="en-US" sz="2000" dirty="0"/>
              <a:t>+ bevacizumab for patients with advanced HCC (ORR: 36%)</a:t>
            </a:r>
            <a:endParaRPr lang="en-US" sz="2000" baseline="30000" dirty="0">
              <a:cs typeface="Calibri" panose="020F0502020204030204" pitchFamily="34" charset="0"/>
            </a:endParaRPr>
          </a:p>
          <a:p>
            <a:endParaRPr lang="en-US" sz="2200" dirty="0">
              <a:cs typeface="Calibri" panose="020F0502020204030204" pitchFamily="34" charset="0"/>
            </a:endParaRPr>
          </a:p>
        </p:txBody>
      </p:sp>
      <p:sp>
        <p:nvSpPr>
          <p:cNvPr id="9" name="Text Box 11">
            <a:extLst>
              <a:ext uri="{FF2B5EF4-FFF2-40B4-BE49-F238E27FC236}">
                <a16:creationId xmlns:a16="http://schemas.microsoft.com/office/drawing/2014/main" id="{C14E8D84-3731-6B41-8E56-56ADEF872AFF}"/>
              </a:ext>
            </a:extLst>
          </p:cNvPr>
          <p:cNvSpPr txBox="1">
            <a:spLocks noChangeArrowheads="1"/>
          </p:cNvSpPr>
          <p:nvPr/>
        </p:nvSpPr>
        <p:spPr bwMode="auto">
          <a:xfrm>
            <a:off x="414339" y="6397954"/>
            <a:ext cx="801052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b">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 typeface="Wingdings" panose="05000000000000000000" pitchFamily="2" charset="2"/>
              <a:buNone/>
              <a:tabLst/>
              <a:defRPr/>
            </a:pPr>
            <a:r>
              <a:rPr kumimoji="0" lang="en-US" altLang="en-US" sz="1200" b="0" i="0" u="none" strike="noStrike" kern="1200" cap="none" spc="0" normalizeH="0" baseline="0" noProof="0" dirty="0">
                <a:ln>
                  <a:noFill/>
                </a:ln>
                <a:solidFill>
                  <a:srgbClr val="455560"/>
                </a:solidFill>
                <a:effectLst/>
                <a:uLnTx/>
                <a:uFillTx/>
                <a:latin typeface="Calibri" panose="020F0502020204030204" pitchFamily="34" charset="0"/>
                <a:ea typeface="MS PGothic" pitchFamily="34" charset="-128"/>
                <a:cs typeface="Arial" panose="020B0604020202020204" pitchFamily="34" charset="0"/>
              </a:rPr>
              <a:t>Finn. NEJM. 2020;382:1894. Lee. Lancet Oncol. 2020;21:808. Cheng. J Hepatol. 2022;76:862. </a:t>
            </a:r>
          </a:p>
        </p:txBody>
      </p:sp>
      <p:sp>
        <p:nvSpPr>
          <p:cNvPr id="13" name="TextBox 12">
            <a:extLst>
              <a:ext uri="{FF2B5EF4-FFF2-40B4-BE49-F238E27FC236}">
                <a16:creationId xmlns:a16="http://schemas.microsoft.com/office/drawing/2014/main" id="{E7A280A2-45D0-D74A-8F88-B6F9B4D046C7}"/>
              </a:ext>
            </a:extLst>
          </p:cNvPr>
          <p:cNvSpPr txBox="1"/>
          <p:nvPr/>
        </p:nvSpPr>
        <p:spPr>
          <a:xfrm>
            <a:off x="9546824" y="2943010"/>
            <a:ext cx="1789729" cy="1778253"/>
          </a:xfrm>
          <a:prstGeom prst="rect">
            <a:avLst/>
          </a:prstGeom>
          <a:ln w="12700">
            <a:noFill/>
          </a:ln>
          <a:effectLst/>
        </p:spPr>
        <p:style>
          <a:lnRef idx="2">
            <a:schemeClr val="accent1"/>
          </a:lnRef>
          <a:fillRef idx="1">
            <a:schemeClr val="lt1"/>
          </a:fillRef>
          <a:effectRef idx="0">
            <a:schemeClr val="accent1"/>
          </a:effectRef>
          <a:fontRef idx="minor">
            <a:schemeClr val="dk1"/>
          </a:fontRef>
        </p:style>
        <p:txBody>
          <a:bodyPr wrap="square" lIns="68553" tIns="34277" rIns="68553" bIns="34277" rtlCol="0" anchor="ctr">
            <a:noAutofit/>
          </a:bodyPr>
          <a:lstStyle/>
          <a:p>
            <a:pPr marL="0" marR="0" lvl="0" indent="0" algn="ctr" defTabSz="914400" rtl="0" eaLnBrk="0" fontAlgn="base" latinLnBrk="0" hangingPunct="0">
              <a:lnSpc>
                <a:spcPct val="100000"/>
              </a:lnSpc>
              <a:spcBef>
                <a:spcPts val="0"/>
              </a:spcBef>
              <a:spcAft>
                <a:spcPts val="0"/>
              </a:spcAft>
              <a:buClrTx/>
              <a:buSzTx/>
              <a:buFontTx/>
              <a:buNone/>
              <a:tabLst/>
              <a:defRPr/>
            </a:pPr>
            <a:r>
              <a:rPr kumimoji="0" lang="en-US" sz="1800" b="0" i="1" u="none" strike="noStrike" kern="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Treatment until PD or intolerable toxicity</a:t>
            </a:r>
          </a:p>
        </p:txBody>
      </p:sp>
      <p:sp>
        <p:nvSpPr>
          <p:cNvPr id="15" name="Rectangle 14">
            <a:extLst>
              <a:ext uri="{FF2B5EF4-FFF2-40B4-BE49-F238E27FC236}">
                <a16:creationId xmlns:a16="http://schemas.microsoft.com/office/drawing/2014/main" id="{94FFBF40-0743-8D43-8283-608E911156B4}"/>
              </a:ext>
            </a:extLst>
          </p:cNvPr>
          <p:cNvSpPr>
            <a:spLocks noChangeArrowheads="1"/>
          </p:cNvSpPr>
          <p:nvPr/>
        </p:nvSpPr>
        <p:spPr bwMode="auto">
          <a:xfrm>
            <a:off x="1088815" y="2867016"/>
            <a:ext cx="3002280" cy="1930242"/>
          </a:xfrm>
          <a:prstGeom prst="rect">
            <a:avLst/>
          </a:prstGeom>
          <a:noFill/>
          <a:ln>
            <a:noFill/>
            <a:headEnd/>
            <a:tailEnd/>
          </a:ln>
          <a:effectLst/>
        </p:spPr>
        <p:style>
          <a:lnRef idx="2">
            <a:schemeClr val="accent6">
              <a:shade val="50000"/>
            </a:schemeClr>
          </a:lnRef>
          <a:fillRef idx="1">
            <a:schemeClr val="accent6"/>
          </a:fillRef>
          <a:effectRef idx="0">
            <a:schemeClr val="accent6"/>
          </a:effectRef>
          <a:fontRef idx="minor">
            <a:schemeClr val="lt1"/>
          </a:fontRef>
        </p:style>
        <p:txBody>
          <a:bodyPr lIns="91440" tIns="34277" rIns="91440" bIns="34277" anchor="ctr"/>
          <a:lstStyle>
            <a:lvl1pPr marL="228600" indent="-228600">
              <a:defRPr>
                <a:solidFill>
                  <a:schemeClr val="tx1"/>
                </a:solidFill>
                <a:latin typeface="Arial Narrow" pitchFamily="34" charset="0"/>
              </a:defRPr>
            </a:lvl1pPr>
            <a:lvl2pPr marL="742950" indent="-285750">
              <a:defRPr>
                <a:solidFill>
                  <a:schemeClr val="tx1"/>
                </a:solidFill>
                <a:latin typeface="Arial Narrow" pitchFamily="34" charset="0"/>
              </a:defRPr>
            </a:lvl2pPr>
            <a:lvl3pPr marL="1143000" indent="-228600">
              <a:defRPr>
                <a:solidFill>
                  <a:schemeClr val="tx1"/>
                </a:solidFill>
                <a:latin typeface="Arial Narrow" pitchFamily="34" charset="0"/>
              </a:defRPr>
            </a:lvl3pPr>
            <a:lvl4pPr marL="1600200" indent="-228600">
              <a:defRPr>
                <a:solidFill>
                  <a:schemeClr val="tx1"/>
                </a:solidFill>
                <a:latin typeface="Arial Narrow" pitchFamily="34" charset="0"/>
              </a:defRPr>
            </a:lvl4pPr>
            <a:lvl5pPr marL="2057400" indent="-228600">
              <a:defRPr>
                <a:solidFill>
                  <a:schemeClr val="tx1"/>
                </a:solidFill>
                <a:latin typeface="Arial Narrow" pitchFamily="34" charset="0"/>
              </a:defRPr>
            </a:lvl5pPr>
            <a:lvl6pPr marL="2514600" indent="-228600" fontAlgn="base">
              <a:spcBef>
                <a:spcPct val="0"/>
              </a:spcBef>
              <a:spcAft>
                <a:spcPct val="0"/>
              </a:spcAft>
              <a:defRPr>
                <a:solidFill>
                  <a:schemeClr val="tx1"/>
                </a:solidFill>
                <a:latin typeface="Arial Narrow" pitchFamily="34" charset="0"/>
              </a:defRPr>
            </a:lvl6pPr>
            <a:lvl7pPr marL="2971800" indent="-228600" fontAlgn="base">
              <a:spcBef>
                <a:spcPct val="0"/>
              </a:spcBef>
              <a:spcAft>
                <a:spcPct val="0"/>
              </a:spcAft>
              <a:defRPr>
                <a:solidFill>
                  <a:schemeClr val="tx1"/>
                </a:solidFill>
                <a:latin typeface="Arial Narrow" pitchFamily="34" charset="0"/>
              </a:defRPr>
            </a:lvl7pPr>
            <a:lvl8pPr marL="3429000" indent="-228600" fontAlgn="base">
              <a:spcBef>
                <a:spcPct val="0"/>
              </a:spcBef>
              <a:spcAft>
                <a:spcPct val="0"/>
              </a:spcAft>
              <a:defRPr>
                <a:solidFill>
                  <a:schemeClr val="tx1"/>
                </a:solidFill>
                <a:latin typeface="Arial Narrow" pitchFamily="34" charset="0"/>
              </a:defRPr>
            </a:lvl8pPr>
            <a:lvl9pPr marL="3886200" indent="-228600" fontAlgn="base">
              <a:spcBef>
                <a:spcPct val="0"/>
              </a:spcBef>
              <a:spcAft>
                <a:spcPct val="0"/>
              </a:spcAft>
              <a:defRPr>
                <a:solidFill>
                  <a:schemeClr val="tx1"/>
                </a:solidFill>
                <a:latin typeface="Arial Narrow" pitchFamily="34" charset="0"/>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en-US" sz="1800" b="0" i="0" u="none" strike="noStrike" kern="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Patients with locally advanced or metastatic and/or unresectable HCC with no previous systemic therapy;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en-US" sz="1800" b="0" i="0" u="none" strike="noStrike" kern="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Child-Pugh A; ECOG PS ≤1*</a:t>
            </a:r>
            <a:r>
              <a:rPr kumimoji="0" lang="en-US" altLang="en-US" sz="1800" b="0" i="0" u="none" strike="noStrike" kern="0" cap="none" spc="0" normalizeH="0" baseline="30000" noProof="0" dirty="0">
                <a:ln>
                  <a:noFill/>
                </a:ln>
                <a:solidFill>
                  <a:srgbClr val="000000"/>
                </a:solidFill>
                <a:effectLst/>
                <a:uLnTx/>
                <a:uFillTx/>
                <a:latin typeface="Calibri" panose="020F0502020204030204" pitchFamily="34" charset="0"/>
                <a:ea typeface="+mn-ea"/>
                <a:cs typeface="Calibri" panose="020F0502020204030204" pitchFamily="34" charset="0"/>
              </a:rPr>
              <a:t>†</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en-US" sz="1800" b="0" i="0" u="none" strike="noStrike" kern="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(N = 501)</a:t>
            </a:r>
          </a:p>
        </p:txBody>
      </p:sp>
      <p:cxnSp>
        <p:nvCxnSpPr>
          <p:cNvPr id="16" name="Straight Arrow Connector 15">
            <a:extLst>
              <a:ext uri="{FF2B5EF4-FFF2-40B4-BE49-F238E27FC236}">
                <a16:creationId xmlns:a16="http://schemas.microsoft.com/office/drawing/2014/main" id="{449AB85C-EE41-3646-B555-EA140DEB6F0F}"/>
              </a:ext>
            </a:extLst>
          </p:cNvPr>
          <p:cNvCxnSpPr>
            <a:cxnSpLocks/>
          </p:cNvCxnSpPr>
          <p:nvPr/>
        </p:nvCxnSpPr>
        <p:spPr bwMode="auto">
          <a:xfrm>
            <a:off x="9027930" y="3842482"/>
            <a:ext cx="518894" cy="0"/>
          </a:xfrm>
          <a:prstGeom prst="straightConnector1">
            <a:avLst/>
          </a:prstGeom>
          <a:solidFill>
            <a:schemeClr val="accent1"/>
          </a:solidFill>
          <a:ln w="25400" cap="flat" cmpd="sng" algn="ctr">
            <a:solidFill>
              <a:schemeClr val="bg1"/>
            </a:solidFill>
            <a:prstDash val="solid"/>
            <a:round/>
            <a:headEnd type="none" w="med" len="med"/>
            <a:tailEnd type="triangle" w="med" len="med"/>
          </a:ln>
          <a:effectLst/>
        </p:spPr>
      </p:cxnSp>
      <p:sp>
        <p:nvSpPr>
          <p:cNvPr id="20" name="Rectangle 49">
            <a:extLst>
              <a:ext uri="{FF2B5EF4-FFF2-40B4-BE49-F238E27FC236}">
                <a16:creationId xmlns:a16="http://schemas.microsoft.com/office/drawing/2014/main" id="{65A2C87C-BE7A-BC49-A75E-74B373DB0440}"/>
              </a:ext>
            </a:extLst>
          </p:cNvPr>
          <p:cNvSpPr>
            <a:spLocks noChangeArrowheads="1"/>
          </p:cNvSpPr>
          <p:nvPr/>
        </p:nvSpPr>
        <p:spPr bwMode="auto">
          <a:xfrm>
            <a:off x="4906963" y="2820932"/>
            <a:ext cx="4087411" cy="993453"/>
          </a:xfrm>
          <a:prstGeom prst="rect">
            <a:avLst/>
          </a:prstGeom>
          <a:solidFill>
            <a:schemeClr val="accent1"/>
          </a:solidFill>
          <a:ln>
            <a:noFill/>
          </a:ln>
        </p:spPr>
        <p:txBody>
          <a:bodyPr wrap="none" anchor="ctr" anchorCtr="1"/>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 typeface="Wingdings" panose="05000000000000000000" pitchFamily="2" charset="2"/>
              <a:buNone/>
              <a:tabLst/>
              <a:defRPr/>
            </a:pPr>
            <a:r>
              <a:rPr kumimoji="0" lang="en-US" altLang="en-US" sz="2000" b="1" i="0" u="none" strike="noStrike" kern="0" cap="none" spc="0" normalizeH="0" baseline="0" noProof="0" dirty="0">
                <a:ln>
                  <a:noFill/>
                </a:ln>
                <a:solidFill>
                  <a:prstClr val="white"/>
                </a:solidFill>
                <a:effectLst/>
                <a:uLnTx/>
                <a:uFillTx/>
                <a:latin typeface="Calibri" panose="020F0502020204030204" pitchFamily="34" charset="0"/>
                <a:ea typeface="MS PGothic" pitchFamily="34" charset="-128"/>
                <a:cs typeface="Calibri" panose="020F0502020204030204" pitchFamily="34" charset="0"/>
              </a:rPr>
              <a:t>Atezolizumab </a:t>
            </a:r>
            <a:r>
              <a:rPr kumimoji="0" lang="en-US" altLang="en-US" sz="2000" b="0" i="0" u="none" strike="noStrike" kern="0" cap="none" spc="0" normalizeH="0" baseline="0" noProof="0" dirty="0">
                <a:ln>
                  <a:noFill/>
                </a:ln>
                <a:solidFill>
                  <a:prstClr val="white"/>
                </a:solidFill>
                <a:effectLst/>
                <a:uLnTx/>
                <a:uFillTx/>
                <a:latin typeface="Calibri" panose="020F0502020204030204" pitchFamily="34" charset="0"/>
                <a:ea typeface="MS PGothic" pitchFamily="34" charset="-128"/>
                <a:cs typeface="Calibri" panose="020F0502020204030204" pitchFamily="34" charset="0"/>
              </a:rPr>
              <a:t>1200 mg Q3W + </a:t>
            </a:r>
            <a:br>
              <a:rPr kumimoji="0" lang="en-US" altLang="en-US" sz="2000" b="0" i="0" u="none" strike="noStrike" kern="0" cap="none" spc="0" normalizeH="0" baseline="0" noProof="0" dirty="0">
                <a:ln>
                  <a:noFill/>
                </a:ln>
                <a:solidFill>
                  <a:prstClr val="white"/>
                </a:solidFill>
                <a:effectLst/>
                <a:uLnTx/>
                <a:uFillTx/>
                <a:latin typeface="Calibri" panose="020F0502020204030204" pitchFamily="34" charset="0"/>
                <a:ea typeface="MS PGothic" pitchFamily="34" charset="-128"/>
                <a:cs typeface="Calibri" panose="020F0502020204030204" pitchFamily="34" charset="0"/>
              </a:rPr>
            </a:br>
            <a:r>
              <a:rPr kumimoji="0" lang="en-US" altLang="en-US" sz="2000" b="1" i="0" u="none" strike="noStrike" kern="0" cap="none" spc="0" normalizeH="0" baseline="0" noProof="0" dirty="0">
                <a:ln>
                  <a:noFill/>
                </a:ln>
                <a:solidFill>
                  <a:prstClr val="white"/>
                </a:solidFill>
                <a:effectLst/>
                <a:uLnTx/>
                <a:uFillTx/>
                <a:latin typeface="Calibri" panose="020F0502020204030204" pitchFamily="34" charset="0"/>
                <a:ea typeface="MS PGothic" pitchFamily="34" charset="-128"/>
                <a:cs typeface="Calibri" panose="020F0502020204030204" pitchFamily="34" charset="0"/>
              </a:rPr>
              <a:t>Bevacizumab </a:t>
            </a:r>
            <a:r>
              <a:rPr kumimoji="0" lang="en-US" altLang="en-US" sz="2000" b="0" i="0" u="none" strike="noStrike" kern="0" cap="none" spc="0" normalizeH="0" baseline="0" noProof="0" dirty="0">
                <a:ln>
                  <a:noFill/>
                </a:ln>
                <a:solidFill>
                  <a:prstClr val="white"/>
                </a:solidFill>
                <a:effectLst/>
                <a:uLnTx/>
                <a:uFillTx/>
                <a:latin typeface="Calibri" panose="020F0502020204030204" pitchFamily="34" charset="0"/>
                <a:ea typeface="MS PGothic" pitchFamily="34" charset="-128"/>
                <a:cs typeface="Calibri" panose="020F0502020204030204" pitchFamily="34" charset="0"/>
              </a:rPr>
              <a:t>15 mg/kg Q3W</a:t>
            </a:r>
          </a:p>
          <a:p>
            <a:pPr marL="0" marR="0" lvl="0" indent="0" algn="ctr" defTabSz="914400" rtl="0" eaLnBrk="0" fontAlgn="base" latinLnBrk="0" hangingPunct="0">
              <a:lnSpc>
                <a:spcPct val="100000"/>
              </a:lnSpc>
              <a:spcBef>
                <a:spcPct val="0"/>
              </a:spcBef>
              <a:spcAft>
                <a:spcPct val="0"/>
              </a:spcAft>
              <a:buClrTx/>
              <a:buSzTx/>
              <a:buFont typeface="Wingdings" panose="05000000000000000000" pitchFamily="2" charset="2"/>
              <a:buNone/>
              <a:tabLst/>
              <a:defRPr/>
            </a:pPr>
            <a:r>
              <a:rPr kumimoji="0" lang="en-US" altLang="en-US" sz="2000" b="0" i="0" u="none" strike="noStrike" kern="0" cap="none" spc="0" normalizeH="0" baseline="0" noProof="0" dirty="0">
                <a:ln>
                  <a:noFill/>
                </a:ln>
                <a:solidFill>
                  <a:prstClr val="white"/>
                </a:solidFill>
                <a:effectLst/>
                <a:uLnTx/>
                <a:uFillTx/>
                <a:latin typeface="Calibri" panose="020F0502020204030204" pitchFamily="34" charset="0"/>
                <a:ea typeface="MS PGothic" pitchFamily="34" charset="-128"/>
                <a:cs typeface="Calibri" panose="020F0502020204030204" pitchFamily="34" charset="0"/>
              </a:rPr>
              <a:t>(n = 336)</a:t>
            </a:r>
            <a:endParaRPr kumimoji="0" lang="en-US" altLang="en-US" sz="2000" b="0" i="0" u="none" strike="noStrike" kern="1200" cap="none" spc="0" normalizeH="0" baseline="0" noProof="0" dirty="0">
              <a:ln>
                <a:noFill/>
              </a:ln>
              <a:solidFill>
                <a:srgbClr val="FFFFFF"/>
              </a:solidFill>
              <a:effectLst/>
              <a:uLnTx/>
              <a:uFillTx/>
              <a:latin typeface="Calibri" panose="020F0502020204030204" pitchFamily="34" charset="0"/>
              <a:ea typeface="MS PGothic" panose="020B0600070205080204" pitchFamily="34" charset="-128"/>
              <a:cs typeface="Arial" panose="020B0604020202020204" pitchFamily="34" charset="0"/>
            </a:endParaRPr>
          </a:p>
        </p:txBody>
      </p:sp>
      <p:sp>
        <p:nvSpPr>
          <p:cNvPr id="21" name="Rectangle 50">
            <a:extLst>
              <a:ext uri="{FF2B5EF4-FFF2-40B4-BE49-F238E27FC236}">
                <a16:creationId xmlns:a16="http://schemas.microsoft.com/office/drawing/2014/main" id="{B1442CD8-EE7C-1445-8B1E-F40A7C6022A0}"/>
              </a:ext>
            </a:extLst>
          </p:cNvPr>
          <p:cNvSpPr>
            <a:spLocks noChangeArrowheads="1"/>
          </p:cNvSpPr>
          <p:nvPr/>
        </p:nvSpPr>
        <p:spPr bwMode="auto">
          <a:xfrm>
            <a:off x="4906963" y="3881002"/>
            <a:ext cx="4087411" cy="991378"/>
          </a:xfrm>
          <a:prstGeom prst="rect">
            <a:avLst/>
          </a:prstGeom>
          <a:solidFill>
            <a:schemeClr va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nchorCtr="1"/>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 typeface="Wingdings" panose="05000000000000000000" pitchFamily="2" charset="2"/>
              <a:buNone/>
              <a:tabLst/>
              <a:defRPr/>
            </a:pPr>
            <a:r>
              <a:rPr kumimoji="0" lang="en-US" altLang="en-US" sz="2000" b="1" i="0" u="none" strike="noStrike" kern="0" cap="none" spc="0" normalizeH="0" baseline="0" noProof="0" dirty="0">
                <a:ln>
                  <a:noFill/>
                </a:ln>
                <a:solidFill>
                  <a:prstClr val="white"/>
                </a:solidFill>
                <a:effectLst/>
                <a:uLnTx/>
                <a:uFillTx/>
                <a:latin typeface="Calibri" panose="020F0502020204030204" pitchFamily="34" charset="0"/>
                <a:ea typeface="MS PGothic" pitchFamily="34" charset="-128"/>
                <a:cs typeface="Calibri" panose="020F0502020204030204" pitchFamily="34" charset="0"/>
              </a:rPr>
              <a:t>Sorafenib </a:t>
            </a:r>
            <a:r>
              <a:rPr kumimoji="0" lang="en-US" altLang="en-US" sz="2000" b="0" i="0" u="none" strike="noStrike" kern="0" cap="none" spc="0" normalizeH="0" baseline="0" noProof="0" dirty="0">
                <a:ln>
                  <a:noFill/>
                </a:ln>
                <a:solidFill>
                  <a:prstClr val="white"/>
                </a:solidFill>
                <a:effectLst/>
                <a:uLnTx/>
                <a:uFillTx/>
                <a:latin typeface="Calibri" panose="020F0502020204030204" pitchFamily="34" charset="0"/>
                <a:ea typeface="MS PGothic" pitchFamily="34" charset="-128"/>
                <a:cs typeface="Calibri" panose="020F0502020204030204" pitchFamily="34" charset="0"/>
              </a:rPr>
              <a:t>400 mg BD</a:t>
            </a:r>
          </a:p>
          <a:p>
            <a:pPr marL="0" marR="0" lvl="0" indent="0" algn="ctr" defTabSz="914400" rtl="0" eaLnBrk="0" fontAlgn="base" latinLnBrk="0" hangingPunct="0">
              <a:lnSpc>
                <a:spcPct val="100000"/>
              </a:lnSpc>
              <a:spcBef>
                <a:spcPct val="0"/>
              </a:spcBef>
              <a:spcAft>
                <a:spcPct val="0"/>
              </a:spcAft>
              <a:buClrTx/>
              <a:buSzTx/>
              <a:buFont typeface="Wingdings" panose="05000000000000000000" pitchFamily="2" charset="2"/>
              <a:buNone/>
              <a:tabLst/>
              <a:defRPr/>
            </a:pPr>
            <a:r>
              <a:rPr kumimoji="0" lang="en-US" altLang="en-US" sz="2000" b="0" i="0" u="none" strike="noStrike" kern="0" cap="none" spc="0" normalizeH="0" baseline="0" noProof="0" dirty="0">
                <a:ln>
                  <a:noFill/>
                </a:ln>
                <a:solidFill>
                  <a:prstClr val="white"/>
                </a:solidFill>
                <a:effectLst/>
                <a:uLnTx/>
                <a:uFillTx/>
                <a:latin typeface="Calibri" panose="020F0502020204030204" pitchFamily="34" charset="0"/>
                <a:ea typeface="MS PGothic" pitchFamily="34" charset="-128"/>
                <a:cs typeface="Calibri" panose="020F0502020204030204" pitchFamily="34" charset="0"/>
              </a:rPr>
              <a:t>(n = 165)</a:t>
            </a:r>
            <a:endParaRPr kumimoji="0" lang="en-US" altLang="en-US" sz="2000" b="0" i="0" u="none" strike="noStrike" kern="1200" cap="none" spc="0" normalizeH="0" baseline="0" noProof="0" dirty="0">
              <a:ln>
                <a:noFill/>
              </a:ln>
              <a:solidFill>
                <a:srgbClr val="FFFFFF"/>
              </a:solidFill>
              <a:effectLst/>
              <a:uLnTx/>
              <a:uFillTx/>
              <a:latin typeface="Calibri" panose="020F0502020204030204" pitchFamily="34" charset="0"/>
              <a:ea typeface="MS PGothic" panose="020B0600070205080204" pitchFamily="34" charset="-128"/>
              <a:cs typeface="Arial" panose="020B0604020202020204" pitchFamily="34" charset="0"/>
            </a:endParaRPr>
          </a:p>
        </p:txBody>
      </p:sp>
      <p:sp>
        <p:nvSpPr>
          <p:cNvPr id="22" name="Line 53">
            <a:extLst>
              <a:ext uri="{FF2B5EF4-FFF2-40B4-BE49-F238E27FC236}">
                <a16:creationId xmlns:a16="http://schemas.microsoft.com/office/drawing/2014/main" id="{127ADF75-5EF9-BA40-95FF-109B1BD05B5B}"/>
              </a:ext>
            </a:extLst>
          </p:cNvPr>
          <p:cNvSpPr>
            <a:spLocks noChangeShapeType="1"/>
          </p:cNvSpPr>
          <p:nvPr/>
        </p:nvSpPr>
        <p:spPr bwMode="auto">
          <a:xfrm>
            <a:off x="4192795" y="3960957"/>
            <a:ext cx="622300" cy="350838"/>
          </a:xfrm>
          <a:prstGeom prst="line">
            <a:avLst/>
          </a:prstGeom>
          <a:noFill/>
          <a:ln w="28575">
            <a:solidFill>
              <a:schemeClr val="bg1"/>
            </a:solidFill>
            <a:round/>
            <a:headEnd/>
            <a:tailEnd type="triangle" w="med" len="med"/>
          </a:ln>
          <a:extLst>
            <a:ext uri="{909E8E84-426E-40DD-AFC4-6F175D3DCCD1}">
              <a14:hiddenFill xmlns:a14="http://schemas.microsoft.com/office/drawing/2010/main">
                <a:noFill/>
              </a14:hiddenFill>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600" b="1" i="0" u="none" strike="noStrike" kern="1200" cap="none" spc="0" normalizeH="0" baseline="0" noProof="0" dirty="0">
              <a:ln>
                <a:noFill/>
              </a:ln>
              <a:solidFill>
                <a:srgbClr val="000000"/>
              </a:solidFill>
              <a:effectLst/>
              <a:uLnTx/>
              <a:uFillTx/>
              <a:latin typeface="Calibri" panose="020F0502020204030204" pitchFamily="34" charset="0"/>
              <a:ea typeface="MS PGothic" panose="020B0600070205080204" pitchFamily="34" charset="-128"/>
              <a:cs typeface="Arial" panose="020B0604020202020204" pitchFamily="34" charset="0"/>
            </a:endParaRPr>
          </a:p>
        </p:txBody>
      </p:sp>
      <p:sp>
        <p:nvSpPr>
          <p:cNvPr id="23" name="Line 54">
            <a:extLst>
              <a:ext uri="{FF2B5EF4-FFF2-40B4-BE49-F238E27FC236}">
                <a16:creationId xmlns:a16="http://schemas.microsoft.com/office/drawing/2014/main" id="{C4F0C9B4-7FD7-8C44-92D2-C60F18F020D7}"/>
              </a:ext>
            </a:extLst>
          </p:cNvPr>
          <p:cNvSpPr>
            <a:spLocks noChangeShapeType="1"/>
          </p:cNvSpPr>
          <p:nvPr/>
        </p:nvSpPr>
        <p:spPr bwMode="auto">
          <a:xfrm flipV="1">
            <a:off x="4210705" y="3314107"/>
            <a:ext cx="622300" cy="347663"/>
          </a:xfrm>
          <a:prstGeom prst="line">
            <a:avLst/>
          </a:prstGeom>
          <a:noFill/>
          <a:ln w="28575">
            <a:solidFill>
              <a:schemeClr val="bg1"/>
            </a:solidFill>
            <a:round/>
            <a:headEnd/>
            <a:tailEnd type="triangle" w="med" len="med"/>
          </a:ln>
          <a:extLst>
            <a:ext uri="{909E8E84-426E-40DD-AFC4-6F175D3DCCD1}">
              <a14:hiddenFill xmlns:a14="http://schemas.microsoft.com/office/drawing/2010/main">
                <a:noFill/>
              </a14:hiddenFill>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600" b="1" i="0" u="none" strike="noStrike" kern="1200" cap="none" spc="0" normalizeH="0" baseline="0" noProof="0" dirty="0">
              <a:ln>
                <a:noFill/>
              </a:ln>
              <a:solidFill>
                <a:srgbClr val="000000"/>
              </a:solidFill>
              <a:effectLst/>
              <a:uLnTx/>
              <a:uFillTx/>
              <a:latin typeface="Calibri" panose="020F0502020204030204" pitchFamily="34" charset="0"/>
              <a:ea typeface="MS PGothic" panose="020B0600070205080204" pitchFamily="34" charset="-128"/>
              <a:cs typeface="Arial" panose="020B0604020202020204" pitchFamily="34" charset="0"/>
            </a:endParaRPr>
          </a:p>
        </p:txBody>
      </p:sp>
      <p:sp>
        <p:nvSpPr>
          <p:cNvPr id="17" name="Content Placeholder 3">
            <a:extLst>
              <a:ext uri="{FF2B5EF4-FFF2-40B4-BE49-F238E27FC236}">
                <a16:creationId xmlns:a16="http://schemas.microsoft.com/office/drawing/2014/main" id="{0309B00A-8D26-4038-ABBC-AAE1280D6351}"/>
              </a:ext>
            </a:extLst>
          </p:cNvPr>
          <p:cNvSpPr txBox="1">
            <a:spLocks/>
          </p:cNvSpPr>
          <p:nvPr/>
        </p:nvSpPr>
        <p:spPr bwMode="auto">
          <a:xfrm>
            <a:off x="604675" y="5070643"/>
            <a:ext cx="10877529" cy="5893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lnSpc>
                <a:spcPct val="90000"/>
              </a:lnSpc>
              <a:spcBef>
                <a:spcPts val="1000"/>
              </a:spcBef>
              <a:spcAft>
                <a:spcPts val="700"/>
              </a:spcAft>
              <a:buClr>
                <a:schemeClr val="bg1"/>
              </a:buClr>
              <a:buFont typeface="Wingdings" panose="05000000000000000000" pitchFamily="2" charset="2"/>
              <a:buChar char="§"/>
              <a:defRPr sz="2800">
                <a:solidFill>
                  <a:schemeClr val="bg1"/>
                </a:solidFill>
                <a:latin typeface="Calibri" panose="020F0502020204030204" pitchFamily="34" charset="0"/>
                <a:ea typeface="+mn-ea"/>
                <a:cs typeface="+mn-cs"/>
              </a:defRPr>
            </a:lvl1pPr>
            <a:lvl2pPr marL="742950" indent="-285750" algn="l" rtl="0" eaLnBrk="1" fontAlgn="base" hangingPunct="1">
              <a:lnSpc>
                <a:spcPct val="90000"/>
              </a:lnSpc>
              <a:spcBef>
                <a:spcPts val="1000"/>
              </a:spcBef>
              <a:spcAft>
                <a:spcPts val="700"/>
              </a:spcAft>
              <a:buClr>
                <a:schemeClr val="bg1"/>
              </a:buClr>
              <a:buFont typeface="Arial" panose="020B0604020202020204" pitchFamily="34" charset="0"/>
              <a:buChar char="‒"/>
              <a:defRPr sz="2600">
                <a:solidFill>
                  <a:schemeClr val="bg1"/>
                </a:solidFill>
                <a:latin typeface="Calibri" panose="020F0502020204030204" pitchFamily="34" charset="0"/>
              </a:defRPr>
            </a:lvl2pPr>
            <a:lvl3pPr marL="1143000" indent="-228600" algn="l" rtl="0" eaLnBrk="1" fontAlgn="base" hangingPunct="1">
              <a:lnSpc>
                <a:spcPct val="90000"/>
              </a:lnSpc>
              <a:spcBef>
                <a:spcPts val="1000"/>
              </a:spcBef>
              <a:spcAft>
                <a:spcPts val="700"/>
              </a:spcAft>
              <a:buClr>
                <a:schemeClr val="bg1"/>
              </a:buClr>
              <a:buFont typeface="Arial" panose="020B0604020202020204" pitchFamily="34" charset="0"/>
              <a:buChar char="‒"/>
              <a:defRPr sz="2400">
                <a:solidFill>
                  <a:schemeClr val="bg1"/>
                </a:solidFill>
                <a:latin typeface="Calibri" panose="020F0502020204030204" pitchFamily="34" charset="0"/>
              </a:defRPr>
            </a:lvl3pPr>
            <a:lvl4pPr marL="1600200" indent="-228600" algn="l" rtl="0" eaLnBrk="1" fontAlgn="base" hangingPunct="1">
              <a:lnSpc>
                <a:spcPct val="90000"/>
              </a:lnSpc>
              <a:spcBef>
                <a:spcPts val="1000"/>
              </a:spcBef>
              <a:spcAft>
                <a:spcPts val="700"/>
              </a:spcAft>
              <a:buClr>
                <a:schemeClr val="bg1"/>
              </a:buClr>
              <a:buFont typeface="Arial" panose="020B0604020202020204" pitchFamily="34" charset="0"/>
              <a:buChar char="‒"/>
              <a:defRPr sz="2200">
                <a:solidFill>
                  <a:schemeClr val="bg1"/>
                </a:solidFill>
                <a:latin typeface="Calibri" panose="020F0502020204030204" pitchFamily="34" charset="0"/>
              </a:defRPr>
            </a:lvl4pPr>
            <a:lvl5pPr marL="2057400" indent="-228600" algn="l" rtl="0" eaLnBrk="1" fontAlgn="base" hangingPunct="1">
              <a:lnSpc>
                <a:spcPct val="90000"/>
              </a:lnSpc>
              <a:spcBef>
                <a:spcPts val="1000"/>
              </a:spcBef>
              <a:spcAft>
                <a:spcPts val="700"/>
              </a:spcAft>
              <a:buClr>
                <a:schemeClr val="bg1"/>
              </a:buClr>
              <a:buFont typeface="Arial" panose="020B0604020202020204" pitchFamily="34" charset="0"/>
              <a:buChar char="‒"/>
              <a:defRPr sz="2000">
                <a:solidFill>
                  <a:schemeClr val="bg1"/>
                </a:solidFill>
                <a:latin typeface="Calibri" panose="020F0502020204030204" pitchFamily="34" charset="0"/>
              </a:defRPr>
            </a:lvl5pPr>
            <a:lvl6pPr marL="2514600" indent="-228600" algn="l" rtl="0" eaLnBrk="1" fontAlgn="base" hangingPunct="1">
              <a:lnSpc>
                <a:spcPct val="90000"/>
              </a:lnSpc>
              <a:spcBef>
                <a:spcPct val="35000"/>
              </a:spcBef>
              <a:spcAft>
                <a:spcPct val="25000"/>
              </a:spcAft>
              <a:buClr>
                <a:schemeClr val="accent2"/>
              </a:buClr>
              <a:buFont typeface="Arial" charset="0"/>
              <a:buChar char="–"/>
              <a:defRPr sz="1400">
                <a:solidFill>
                  <a:schemeClr val="tx1"/>
                </a:solidFill>
                <a:latin typeface="+mn-lt"/>
              </a:defRPr>
            </a:lvl6pPr>
            <a:lvl7pPr marL="2971800" indent="-228600" algn="l" rtl="0" eaLnBrk="1" fontAlgn="base" hangingPunct="1">
              <a:lnSpc>
                <a:spcPct val="90000"/>
              </a:lnSpc>
              <a:spcBef>
                <a:spcPct val="35000"/>
              </a:spcBef>
              <a:spcAft>
                <a:spcPct val="25000"/>
              </a:spcAft>
              <a:buClr>
                <a:schemeClr val="accent2"/>
              </a:buClr>
              <a:buFont typeface="Arial" charset="0"/>
              <a:buChar char="–"/>
              <a:defRPr sz="1400">
                <a:solidFill>
                  <a:schemeClr val="tx1"/>
                </a:solidFill>
                <a:latin typeface="+mn-lt"/>
              </a:defRPr>
            </a:lvl7pPr>
            <a:lvl8pPr marL="3429000" indent="-228600" algn="l" rtl="0" eaLnBrk="1" fontAlgn="base" hangingPunct="1">
              <a:lnSpc>
                <a:spcPct val="90000"/>
              </a:lnSpc>
              <a:spcBef>
                <a:spcPct val="35000"/>
              </a:spcBef>
              <a:spcAft>
                <a:spcPct val="25000"/>
              </a:spcAft>
              <a:buClr>
                <a:schemeClr val="accent2"/>
              </a:buClr>
              <a:buFont typeface="Arial" charset="0"/>
              <a:buChar char="–"/>
              <a:defRPr sz="1400">
                <a:solidFill>
                  <a:schemeClr val="tx1"/>
                </a:solidFill>
                <a:latin typeface="+mn-lt"/>
              </a:defRPr>
            </a:lvl8pPr>
            <a:lvl9pPr marL="3886200" indent="-228600" algn="l" rtl="0" eaLnBrk="1" fontAlgn="base" hangingPunct="1">
              <a:lnSpc>
                <a:spcPct val="90000"/>
              </a:lnSpc>
              <a:spcBef>
                <a:spcPct val="35000"/>
              </a:spcBef>
              <a:spcAft>
                <a:spcPct val="25000"/>
              </a:spcAft>
              <a:buClr>
                <a:schemeClr val="accent2"/>
              </a:buClr>
              <a:buFont typeface="Arial" charset="0"/>
              <a:buChar char="–"/>
              <a:defRPr sz="1400">
                <a:solidFill>
                  <a:schemeClr val="tx1"/>
                </a:solidFill>
                <a:latin typeface="+mn-lt"/>
              </a:defRPr>
            </a:lvl9pPr>
          </a:lstStyle>
          <a:p>
            <a:pPr marL="342900" marR="0" lvl="0" indent="-342900" algn="l" defTabSz="914400" rtl="0" eaLnBrk="1" fontAlgn="base" latinLnBrk="0" hangingPunct="1">
              <a:lnSpc>
                <a:spcPct val="90000"/>
              </a:lnSpc>
              <a:spcBef>
                <a:spcPts val="1000"/>
              </a:spcBef>
              <a:spcAft>
                <a:spcPts val="700"/>
              </a:spcAft>
              <a:buClr>
                <a:srgbClr val="000000"/>
              </a:buClr>
              <a:buSzTx/>
              <a:buFont typeface="Wingdings" panose="05000000000000000000" pitchFamily="2" charset="2"/>
              <a:buChar char="§"/>
              <a:tabLst/>
              <a:defRPr/>
            </a:pPr>
            <a:r>
              <a:rPr kumimoji="0" lang="en-US" sz="2200" b="0" i="0" u="none" strike="noStrike" kern="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Coprimary endpoints: OS and PFS</a:t>
            </a:r>
          </a:p>
        </p:txBody>
      </p:sp>
      <p:sp>
        <p:nvSpPr>
          <p:cNvPr id="2" name="Content Placeholder 3">
            <a:extLst>
              <a:ext uri="{FF2B5EF4-FFF2-40B4-BE49-F238E27FC236}">
                <a16:creationId xmlns:a16="http://schemas.microsoft.com/office/drawing/2014/main" id="{EF5E8D65-719B-4027-8C78-9D22E533C7E0}"/>
              </a:ext>
            </a:extLst>
          </p:cNvPr>
          <p:cNvSpPr txBox="1">
            <a:spLocks/>
          </p:cNvSpPr>
          <p:nvPr/>
        </p:nvSpPr>
        <p:spPr bwMode="auto">
          <a:xfrm>
            <a:off x="604675" y="5623270"/>
            <a:ext cx="11071647" cy="77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lnSpc>
                <a:spcPct val="90000"/>
              </a:lnSpc>
              <a:spcBef>
                <a:spcPts val="1000"/>
              </a:spcBef>
              <a:spcAft>
                <a:spcPts val="700"/>
              </a:spcAft>
              <a:buClr>
                <a:schemeClr val="bg1"/>
              </a:buClr>
              <a:buFont typeface="Wingdings" panose="05000000000000000000" pitchFamily="2" charset="2"/>
              <a:buChar char="§"/>
              <a:defRPr sz="2800">
                <a:solidFill>
                  <a:schemeClr val="bg1"/>
                </a:solidFill>
                <a:latin typeface="Calibri" panose="020F0502020204030204" pitchFamily="34" charset="0"/>
                <a:ea typeface="+mn-ea"/>
                <a:cs typeface="+mn-cs"/>
              </a:defRPr>
            </a:lvl1pPr>
            <a:lvl2pPr marL="742950" indent="-285750" algn="l" rtl="0" eaLnBrk="1" fontAlgn="base" hangingPunct="1">
              <a:lnSpc>
                <a:spcPct val="90000"/>
              </a:lnSpc>
              <a:spcBef>
                <a:spcPts val="1000"/>
              </a:spcBef>
              <a:spcAft>
                <a:spcPts val="700"/>
              </a:spcAft>
              <a:buClr>
                <a:schemeClr val="bg1"/>
              </a:buClr>
              <a:buFont typeface="Arial" panose="020B0604020202020204" pitchFamily="34" charset="0"/>
              <a:buChar char="‒"/>
              <a:defRPr sz="2600">
                <a:solidFill>
                  <a:schemeClr val="bg1"/>
                </a:solidFill>
                <a:latin typeface="Calibri" panose="020F0502020204030204" pitchFamily="34" charset="0"/>
              </a:defRPr>
            </a:lvl2pPr>
            <a:lvl3pPr marL="1143000" indent="-228600" algn="l" rtl="0" eaLnBrk="1" fontAlgn="base" hangingPunct="1">
              <a:lnSpc>
                <a:spcPct val="90000"/>
              </a:lnSpc>
              <a:spcBef>
                <a:spcPts val="1000"/>
              </a:spcBef>
              <a:spcAft>
                <a:spcPts val="700"/>
              </a:spcAft>
              <a:buClr>
                <a:schemeClr val="bg1"/>
              </a:buClr>
              <a:buFont typeface="Arial" panose="020B0604020202020204" pitchFamily="34" charset="0"/>
              <a:buChar char="‒"/>
              <a:defRPr sz="2400">
                <a:solidFill>
                  <a:schemeClr val="bg1"/>
                </a:solidFill>
                <a:latin typeface="Calibri" panose="020F0502020204030204" pitchFamily="34" charset="0"/>
              </a:defRPr>
            </a:lvl3pPr>
            <a:lvl4pPr marL="1600200" indent="-228600" algn="l" rtl="0" eaLnBrk="1" fontAlgn="base" hangingPunct="1">
              <a:lnSpc>
                <a:spcPct val="90000"/>
              </a:lnSpc>
              <a:spcBef>
                <a:spcPts val="1000"/>
              </a:spcBef>
              <a:spcAft>
                <a:spcPts val="700"/>
              </a:spcAft>
              <a:buClr>
                <a:schemeClr val="bg1"/>
              </a:buClr>
              <a:buFont typeface="Arial" panose="020B0604020202020204" pitchFamily="34" charset="0"/>
              <a:buChar char="‒"/>
              <a:defRPr sz="2200">
                <a:solidFill>
                  <a:schemeClr val="bg1"/>
                </a:solidFill>
                <a:latin typeface="Calibri" panose="020F0502020204030204" pitchFamily="34" charset="0"/>
              </a:defRPr>
            </a:lvl4pPr>
            <a:lvl5pPr marL="2057400" indent="-228600" algn="l" rtl="0" eaLnBrk="1" fontAlgn="base" hangingPunct="1">
              <a:lnSpc>
                <a:spcPct val="90000"/>
              </a:lnSpc>
              <a:spcBef>
                <a:spcPts val="1000"/>
              </a:spcBef>
              <a:spcAft>
                <a:spcPts val="700"/>
              </a:spcAft>
              <a:buClr>
                <a:schemeClr val="bg1"/>
              </a:buClr>
              <a:buFont typeface="Arial" panose="020B0604020202020204" pitchFamily="34" charset="0"/>
              <a:buChar char="‒"/>
              <a:defRPr sz="2000">
                <a:solidFill>
                  <a:schemeClr val="bg1"/>
                </a:solidFill>
                <a:latin typeface="Calibri" panose="020F0502020204030204" pitchFamily="34" charset="0"/>
              </a:defRPr>
            </a:lvl5pPr>
            <a:lvl6pPr marL="2514600" indent="-228600" algn="l" rtl="0" eaLnBrk="1" fontAlgn="base" hangingPunct="1">
              <a:lnSpc>
                <a:spcPct val="90000"/>
              </a:lnSpc>
              <a:spcBef>
                <a:spcPct val="35000"/>
              </a:spcBef>
              <a:spcAft>
                <a:spcPct val="25000"/>
              </a:spcAft>
              <a:buClr>
                <a:schemeClr val="accent2"/>
              </a:buClr>
              <a:buFont typeface="Arial" charset="0"/>
              <a:buChar char="–"/>
              <a:defRPr sz="1400">
                <a:solidFill>
                  <a:schemeClr val="tx1"/>
                </a:solidFill>
                <a:latin typeface="+mn-lt"/>
              </a:defRPr>
            </a:lvl6pPr>
            <a:lvl7pPr marL="2971800" indent="-228600" algn="l" rtl="0" eaLnBrk="1" fontAlgn="base" hangingPunct="1">
              <a:lnSpc>
                <a:spcPct val="90000"/>
              </a:lnSpc>
              <a:spcBef>
                <a:spcPct val="35000"/>
              </a:spcBef>
              <a:spcAft>
                <a:spcPct val="25000"/>
              </a:spcAft>
              <a:buClr>
                <a:schemeClr val="accent2"/>
              </a:buClr>
              <a:buFont typeface="Arial" charset="0"/>
              <a:buChar char="–"/>
              <a:defRPr sz="1400">
                <a:solidFill>
                  <a:schemeClr val="tx1"/>
                </a:solidFill>
                <a:latin typeface="+mn-lt"/>
              </a:defRPr>
            </a:lvl7pPr>
            <a:lvl8pPr marL="3429000" indent="-228600" algn="l" rtl="0" eaLnBrk="1" fontAlgn="base" hangingPunct="1">
              <a:lnSpc>
                <a:spcPct val="90000"/>
              </a:lnSpc>
              <a:spcBef>
                <a:spcPct val="35000"/>
              </a:spcBef>
              <a:spcAft>
                <a:spcPct val="25000"/>
              </a:spcAft>
              <a:buClr>
                <a:schemeClr val="accent2"/>
              </a:buClr>
              <a:buFont typeface="Arial" charset="0"/>
              <a:buChar char="–"/>
              <a:defRPr sz="1400">
                <a:solidFill>
                  <a:schemeClr val="tx1"/>
                </a:solidFill>
                <a:latin typeface="+mn-lt"/>
              </a:defRPr>
            </a:lvl8pPr>
            <a:lvl9pPr marL="3886200" indent="-228600" algn="l" rtl="0" eaLnBrk="1" fontAlgn="base" hangingPunct="1">
              <a:lnSpc>
                <a:spcPct val="90000"/>
              </a:lnSpc>
              <a:spcBef>
                <a:spcPct val="35000"/>
              </a:spcBef>
              <a:spcAft>
                <a:spcPct val="25000"/>
              </a:spcAft>
              <a:buClr>
                <a:schemeClr val="accent2"/>
              </a:buClr>
              <a:buFont typeface="Arial" charset="0"/>
              <a:buChar char="–"/>
              <a:defRPr sz="1400">
                <a:solidFill>
                  <a:schemeClr val="tx1"/>
                </a:solidFill>
                <a:latin typeface="+mn-lt"/>
              </a:defRPr>
            </a:lvl9pPr>
          </a:lstStyle>
          <a:p>
            <a:pPr marL="0" marR="0" lvl="0" indent="0" algn="l" defTabSz="914400" rtl="0" eaLnBrk="1" fontAlgn="base" latinLnBrk="0" hangingPunct="1">
              <a:lnSpc>
                <a:spcPct val="90000"/>
              </a:lnSpc>
              <a:spcBef>
                <a:spcPts val="1000"/>
              </a:spcBef>
              <a:spcAft>
                <a:spcPts val="700"/>
              </a:spcAft>
              <a:buClr>
                <a:srgbClr val="000000"/>
              </a:buClr>
              <a:buSzTx/>
              <a:buFont typeface="Wingdings" panose="05000000000000000000" pitchFamily="2" charset="2"/>
              <a:buNone/>
              <a:tabLst/>
              <a:defRPr/>
            </a:pPr>
            <a:r>
              <a:rPr kumimoji="0" lang="en-US" sz="1400" b="0" i="0" u="none" strike="noStrike" kern="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*Trial included subgroups of high-risk patients excluded from other contemporary phase III trials: ≈40% had macrovascular invasion; specifically included patients with 50% hepatic involvement or main portal vein invasion or invasion of the portal vein branch contralateral to the primarily involved lobe. </a:t>
            </a:r>
            <a:r>
              <a:rPr kumimoji="0" lang="en-US" altLang="en-US" sz="1400" b="0" i="0" u="none" strike="noStrike" kern="0" cap="none" spc="0" normalizeH="0" baseline="30000" noProof="0" dirty="0">
                <a:ln>
                  <a:noFill/>
                </a:ln>
                <a:solidFill>
                  <a:srgbClr val="000000"/>
                </a:solidFill>
                <a:effectLst/>
                <a:uLnTx/>
                <a:uFillTx/>
                <a:latin typeface="Calibri" panose="020F0502020204030204" pitchFamily="34" charset="0"/>
                <a:ea typeface="+mn-ea"/>
                <a:cs typeface="Calibri" panose="020F0502020204030204" pitchFamily="34" charset="0"/>
              </a:rPr>
              <a:t>†</a:t>
            </a:r>
            <a:r>
              <a:rPr kumimoji="0" lang="en-US" sz="1400" b="0" i="0" u="none" strike="noStrike" kern="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Excluded patients with untreated or incompletely treated varices with bleeding or high risk for bleeding.</a:t>
            </a:r>
          </a:p>
        </p:txBody>
      </p:sp>
    </p:spTree>
    <p:extLst>
      <p:ext uri="{BB962C8B-B14F-4D97-AF65-F5344CB8AC3E}">
        <p14:creationId xmlns:p14="http://schemas.microsoft.com/office/powerpoint/2010/main" val="18377459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0A86B01E-CAB2-4C0B-B286-328129EECAB1}"/>
              </a:ext>
            </a:extLst>
          </p:cNvPr>
          <p:cNvSpPr>
            <a:spLocks noGrp="1"/>
          </p:cNvSpPr>
          <p:nvPr>
            <p:ph type="title"/>
          </p:nvPr>
        </p:nvSpPr>
        <p:spPr/>
        <p:txBody>
          <a:bodyPr/>
          <a:lstStyle/>
          <a:p>
            <a:r>
              <a:rPr lang="en-US" dirty="0"/>
              <a:t>IMbrave150: Updated Efficacy Data</a:t>
            </a:r>
          </a:p>
        </p:txBody>
      </p:sp>
      <p:grpSp>
        <p:nvGrpSpPr>
          <p:cNvPr id="346" name="Group 345">
            <a:extLst>
              <a:ext uri="{FF2B5EF4-FFF2-40B4-BE49-F238E27FC236}">
                <a16:creationId xmlns:a16="http://schemas.microsoft.com/office/drawing/2014/main" id="{BA1ED165-80A9-4819-88C8-36D3FAD7B739}"/>
              </a:ext>
            </a:extLst>
          </p:cNvPr>
          <p:cNvGrpSpPr/>
          <p:nvPr/>
        </p:nvGrpSpPr>
        <p:grpSpPr>
          <a:xfrm>
            <a:off x="531114" y="2607565"/>
            <a:ext cx="456167" cy="2242517"/>
            <a:chOff x="6041372" y="2748541"/>
            <a:chExt cx="422336" cy="2981334"/>
          </a:xfrm>
        </p:grpSpPr>
        <p:sp>
          <p:nvSpPr>
            <p:cNvPr id="368" name="Rectangle 367">
              <a:extLst>
                <a:ext uri="{FF2B5EF4-FFF2-40B4-BE49-F238E27FC236}">
                  <a16:creationId xmlns:a16="http://schemas.microsoft.com/office/drawing/2014/main" id="{56618DEB-ED80-4B09-AD22-91CBB274BB87}"/>
                </a:ext>
              </a:extLst>
            </p:cNvPr>
            <p:cNvSpPr>
              <a:spLocks noChangeArrowheads="1"/>
            </p:cNvSpPr>
            <p:nvPr/>
          </p:nvSpPr>
          <p:spPr bwMode="auto">
            <a:xfrm>
              <a:off x="6322929" y="5484370"/>
              <a:ext cx="140778" cy="245505"/>
            </a:xfrm>
            <a:prstGeom prst="rect">
              <a:avLst/>
            </a:prstGeom>
            <a:noFill/>
            <a:ln w="9525">
              <a:noFill/>
              <a:miter lim="800000"/>
              <a:headEnd/>
              <a:tailEnd/>
            </a:ln>
            <a:extLst>
              <a:ext uri="{909E8E84-426E-40dd-AFC4-6F175D3DCCD1}">
                <a14:hiddenFill xmlns="" xmlns:a14="http://schemas.microsoft.com/office/drawing/2010/main">
                  <a:solidFill>
                    <a:srgbClr val="FFFFFF"/>
                  </a:solidFill>
                </a14:hiddenFill>
              </a:ext>
            </a:extLst>
          </p:spPr>
          <p:txBody>
            <a:bodyPr wrap="square" lIns="0" tIns="0" rIns="0" bIns="0">
              <a:spAutoFit/>
            </a:bodyPr>
            <a:lstStyle/>
            <a:p>
              <a:pPr marL="0" marR="0" lvl="0" indent="0" algn="r" defTabSz="914400" rtl="0" eaLnBrk="0" fontAlgn="auto" latinLnBrk="0" hangingPunct="0">
                <a:lnSpc>
                  <a:spcPct val="100000"/>
                </a:lnSpc>
                <a:spcBef>
                  <a:spcPts val="0"/>
                </a:spcBef>
                <a:spcAft>
                  <a:spcPts val="0"/>
                </a:spcAft>
                <a:buClrTx/>
                <a:buSzTx/>
                <a:buFontTx/>
                <a:buNone/>
                <a:tabLst/>
                <a:defRPr/>
              </a:pPr>
              <a:r>
                <a:rPr kumimoji="0" lang="es-ES_tradnl" sz="1200"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0</a:t>
              </a:r>
            </a:p>
          </p:txBody>
        </p:sp>
        <p:sp>
          <p:nvSpPr>
            <p:cNvPr id="388" name="Rectangle 387">
              <a:extLst>
                <a:ext uri="{FF2B5EF4-FFF2-40B4-BE49-F238E27FC236}">
                  <a16:creationId xmlns:a16="http://schemas.microsoft.com/office/drawing/2014/main" id="{7C112729-98E8-43FD-AF59-FE5D7FB8080E}"/>
                </a:ext>
              </a:extLst>
            </p:cNvPr>
            <p:cNvSpPr>
              <a:spLocks noChangeArrowheads="1"/>
            </p:cNvSpPr>
            <p:nvPr/>
          </p:nvSpPr>
          <p:spPr bwMode="auto">
            <a:xfrm>
              <a:off x="6182152" y="4940718"/>
              <a:ext cx="281556" cy="245505"/>
            </a:xfrm>
            <a:prstGeom prst="rect">
              <a:avLst/>
            </a:prstGeom>
            <a:noFill/>
            <a:ln w="9525">
              <a:noFill/>
              <a:miter lim="800000"/>
              <a:headEnd/>
              <a:tailEnd/>
            </a:ln>
            <a:extLst>
              <a:ext uri="{909E8E84-426E-40dd-AFC4-6F175D3DCCD1}">
                <a14:hiddenFill xmlns="" xmlns:a14="http://schemas.microsoft.com/office/drawing/2010/main">
                  <a:solidFill>
                    <a:srgbClr val="FFFFFF"/>
                  </a:solidFill>
                </a14:hiddenFill>
              </a:ext>
            </a:extLst>
          </p:spPr>
          <p:txBody>
            <a:bodyPr wrap="square" lIns="0" tIns="0" rIns="0" bIns="0">
              <a:spAutoFit/>
            </a:bodyPr>
            <a:lstStyle/>
            <a:p>
              <a:pPr marL="0" marR="0" lvl="0" indent="0" algn="r" defTabSz="914400" rtl="0" eaLnBrk="0" fontAlgn="auto" latinLnBrk="0" hangingPunct="0">
                <a:lnSpc>
                  <a:spcPct val="100000"/>
                </a:lnSpc>
                <a:spcBef>
                  <a:spcPts val="0"/>
                </a:spcBef>
                <a:spcAft>
                  <a:spcPts val="0"/>
                </a:spcAft>
                <a:buClrTx/>
                <a:buSzTx/>
                <a:buFontTx/>
                <a:buNone/>
                <a:tabLst/>
                <a:defRPr/>
              </a:pPr>
              <a:r>
                <a:rPr kumimoji="0" lang="es-ES_tradnl" sz="1200"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20</a:t>
              </a:r>
            </a:p>
          </p:txBody>
        </p:sp>
        <p:sp>
          <p:nvSpPr>
            <p:cNvPr id="389" name="Rectangle 388">
              <a:extLst>
                <a:ext uri="{FF2B5EF4-FFF2-40B4-BE49-F238E27FC236}">
                  <a16:creationId xmlns:a16="http://schemas.microsoft.com/office/drawing/2014/main" id="{312FD4D5-F9BF-4402-84DF-DD45F8784890}"/>
                </a:ext>
              </a:extLst>
            </p:cNvPr>
            <p:cNvSpPr>
              <a:spLocks noChangeArrowheads="1"/>
            </p:cNvSpPr>
            <p:nvPr/>
          </p:nvSpPr>
          <p:spPr bwMode="auto">
            <a:xfrm>
              <a:off x="6182152" y="4388955"/>
              <a:ext cx="281556" cy="245505"/>
            </a:xfrm>
            <a:prstGeom prst="rect">
              <a:avLst/>
            </a:prstGeom>
            <a:noFill/>
            <a:ln w="9525">
              <a:noFill/>
              <a:miter lim="800000"/>
              <a:headEnd/>
              <a:tailEnd/>
            </a:ln>
            <a:extLst>
              <a:ext uri="{909E8E84-426E-40dd-AFC4-6F175D3DCCD1}">
                <a14:hiddenFill xmlns="" xmlns:a14="http://schemas.microsoft.com/office/drawing/2010/main">
                  <a:solidFill>
                    <a:srgbClr val="FFFFFF"/>
                  </a:solidFill>
                </a14:hiddenFill>
              </a:ext>
            </a:extLst>
          </p:spPr>
          <p:txBody>
            <a:bodyPr wrap="square" lIns="0" tIns="0" rIns="0" bIns="0">
              <a:spAutoFit/>
            </a:bodyPr>
            <a:lstStyle/>
            <a:p>
              <a:pPr marL="0" marR="0" lvl="0" indent="0" algn="r" defTabSz="914400" rtl="0" eaLnBrk="0" fontAlgn="auto" latinLnBrk="0" hangingPunct="0">
                <a:lnSpc>
                  <a:spcPct val="100000"/>
                </a:lnSpc>
                <a:spcBef>
                  <a:spcPts val="0"/>
                </a:spcBef>
                <a:spcAft>
                  <a:spcPts val="0"/>
                </a:spcAft>
                <a:buClrTx/>
                <a:buSzTx/>
                <a:buFontTx/>
                <a:buNone/>
                <a:tabLst/>
                <a:defRPr/>
              </a:pPr>
              <a:r>
                <a:rPr kumimoji="0" lang="es-ES_tradnl" sz="1200"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40</a:t>
              </a:r>
            </a:p>
          </p:txBody>
        </p:sp>
        <p:sp>
          <p:nvSpPr>
            <p:cNvPr id="390" name="Rectangle 389">
              <a:extLst>
                <a:ext uri="{FF2B5EF4-FFF2-40B4-BE49-F238E27FC236}">
                  <a16:creationId xmlns:a16="http://schemas.microsoft.com/office/drawing/2014/main" id="{249D8A93-3E64-415C-9539-8FD5096162D1}"/>
                </a:ext>
              </a:extLst>
            </p:cNvPr>
            <p:cNvSpPr>
              <a:spLocks noChangeArrowheads="1"/>
            </p:cNvSpPr>
            <p:nvPr/>
          </p:nvSpPr>
          <p:spPr bwMode="auto">
            <a:xfrm>
              <a:off x="6182152" y="3843951"/>
              <a:ext cx="281556" cy="245505"/>
            </a:xfrm>
            <a:prstGeom prst="rect">
              <a:avLst/>
            </a:prstGeom>
            <a:noFill/>
            <a:ln w="9525">
              <a:noFill/>
              <a:miter lim="800000"/>
              <a:headEnd/>
              <a:tailEnd/>
            </a:ln>
            <a:extLst>
              <a:ext uri="{909E8E84-426E-40dd-AFC4-6F175D3DCCD1}">
                <a14:hiddenFill xmlns="" xmlns:a14="http://schemas.microsoft.com/office/drawing/2010/main">
                  <a:solidFill>
                    <a:srgbClr val="FFFFFF"/>
                  </a:solidFill>
                </a14:hiddenFill>
              </a:ext>
            </a:extLst>
          </p:spPr>
          <p:txBody>
            <a:bodyPr wrap="square" lIns="0" tIns="0" rIns="0" bIns="0">
              <a:spAutoFit/>
            </a:bodyPr>
            <a:lstStyle/>
            <a:p>
              <a:pPr marL="0" marR="0" lvl="0" indent="0" algn="r" defTabSz="914400" rtl="0" eaLnBrk="0" fontAlgn="auto" latinLnBrk="0" hangingPunct="0">
                <a:lnSpc>
                  <a:spcPct val="100000"/>
                </a:lnSpc>
                <a:spcBef>
                  <a:spcPts val="0"/>
                </a:spcBef>
                <a:spcAft>
                  <a:spcPts val="0"/>
                </a:spcAft>
                <a:buClrTx/>
                <a:buSzTx/>
                <a:buFontTx/>
                <a:buNone/>
                <a:tabLst/>
                <a:defRPr/>
              </a:pPr>
              <a:r>
                <a:rPr kumimoji="0" lang="es-ES_tradnl" sz="1200"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60</a:t>
              </a:r>
            </a:p>
          </p:txBody>
        </p:sp>
        <p:sp>
          <p:nvSpPr>
            <p:cNvPr id="391" name="Rectangle 390">
              <a:extLst>
                <a:ext uri="{FF2B5EF4-FFF2-40B4-BE49-F238E27FC236}">
                  <a16:creationId xmlns:a16="http://schemas.microsoft.com/office/drawing/2014/main" id="{0C6F4AC7-A69A-4AE7-8E0B-7720CF1CB796}"/>
                </a:ext>
              </a:extLst>
            </p:cNvPr>
            <p:cNvSpPr>
              <a:spLocks noChangeArrowheads="1"/>
            </p:cNvSpPr>
            <p:nvPr/>
          </p:nvSpPr>
          <p:spPr bwMode="auto">
            <a:xfrm>
              <a:off x="6182152" y="3292184"/>
              <a:ext cx="281556" cy="245505"/>
            </a:xfrm>
            <a:prstGeom prst="rect">
              <a:avLst/>
            </a:prstGeom>
            <a:noFill/>
            <a:ln w="9525">
              <a:noFill/>
              <a:miter lim="800000"/>
              <a:headEnd/>
              <a:tailEnd/>
            </a:ln>
            <a:extLst>
              <a:ext uri="{909E8E84-426E-40dd-AFC4-6F175D3DCCD1}">
                <a14:hiddenFill xmlns="" xmlns:a14="http://schemas.microsoft.com/office/drawing/2010/main">
                  <a:solidFill>
                    <a:srgbClr val="FFFFFF"/>
                  </a:solidFill>
                </a14:hiddenFill>
              </a:ext>
            </a:extLst>
          </p:spPr>
          <p:txBody>
            <a:bodyPr wrap="square" lIns="0" tIns="0" rIns="0" bIns="0">
              <a:spAutoFit/>
            </a:bodyPr>
            <a:lstStyle/>
            <a:p>
              <a:pPr marL="0" marR="0" lvl="0" indent="0" algn="r" defTabSz="914400" rtl="0" eaLnBrk="0" fontAlgn="auto" latinLnBrk="0" hangingPunct="0">
                <a:lnSpc>
                  <a:spcPct val="100000"/>
                </a:lnSpc>
                <a:spcBef>
                  <a:spcPts val="0"/>
                </a:spcBef>
                <a:spcAft>
                  <a:spcPts val="0"/>
                </a:spcAft>
                <a:buClrTx/>
                <a:buSzTx/>
                <a:buFontTx/>
                <a:buNone/>
                <a:tabLst/>
                <a:defRPr/>
              </a:pPr>
              <a:r>
                <a:rPr kumimoji="0" lang="es-ES_tradnl" sz="1200"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80</a:t>
              </a:r>
            </a:p>
          </p:txBody>
        </p:sp>
        <p:sp>
          <p:nvSpPr>
            <p:cNvPr id="392" name="Rectangle 391">
              <a:extLst>
                <a:ext uri="{FF2B5EF4-FFF2-40B4-BE49-F238E27FC236}">
                  <a16:creationId xmlns:a16="http://schemas.microsoft.com/office/drawing/2014/main" id="{642D2222-6C48-4807-81F5-03970708F4FF}"/>
                </a:ext>
              </a:extLst>
            </p:cNvPr>
            <p:cNvSpPr>
              <a:spLocks noChangeArrowheads="1"/>
            </p:cNvSpPr>
            <p:nvPr/>
          </p:nvSpPr>
          <p:spPr bwMode="auto">
            <a:xfrm>
              <a:off x="6041372" y="2748541"/>
              <a:ext cx="422334" cy="245505"/>
            </a:xfrm>
            <a:prstGeom prst="rect">
              <a:avLst/>
            </a:prstGeom>
            <a:noFill/>
            <a:ln w="9525">
              <a:noFill/>
              <a:miter lim="800000"/>
              <a:headEnd/>
              <a:tailEnd/>
            </a:ln>
          </p:spPr>
          <p:txBody>
            <a:bodyPr wrap="square" lIns="0" tIns="0" rIns="0" bIns="0">
              <a:spAutoFit/>
            </a:bodyPr>
            <a:lstStyle/>
            <a:p>
              <a:pPr marL="0" marR="0" lvl="0" indent="0" algn="r" defTabSz="914400" rtl="0" eaLnBrk="0" fontAlgn="auto" latinLnBrk="0" hangingPunct="0">
                <a:lnSpc>
                  <a:spcPct val="100000"/>
                </a:lnSpc>
                <a:spcBef>
                  <a:spcPts val="0"/>
                </a:spcBef>
                <a:spcAft>
                  <a:spcPts val="0"/>
                </a:spcAft>
                <a:buClrTx/>
                <a:buSzTx/>
                <a:buFontTx/>
                <a:buNone/>
                <a:tabLst/>
                <a:defRPr/>
              </a:pPr>
              <a:r>
                <a:rPr kumimoji="0" lang="es-ES_tradnl" sz="1200"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100</a:t>
              </a:r>
            </a:p>
          </p:txBody>
        </p:sp>
      </p:grpSp>
      <p:sp>
        <p:nvSpPr>
          <p:cNvPr id="393" name="Freeform: Shape 392">
            <a:extLst>
              <a:ext uri="{FF2B5EF4-FFF2-40B4-BE49-F238E27FC236}">
                <a16:creationId xmlns:a16="http://schemas.microsoft.com/office/drawing/2014/main" id="{0D57D972-FD42-4B46-90E4-D8FFEA3CE2DA}"/>
              </a:ext>
            </a:extLst>
          </p:cNvPr>
          <p:cNvSpPr/>
          <p:nvPr/>
        </p:nvSpPr>
        <p:spPr bwMode="auto">
          <a:xfrm>
            <a:off x="6906045" y="2737468"/>
            <a:ext cx="4379821" cy="2055076"/>
          </a:xfrm>
          <a:custGeom>
            <a:avLst/>
            <a:gdLst>
              <a:gd name="connsiteX0" fmla="*/ 0 w 4379821"/>
              <a:gd name="connsiteY0" fmla="*/ 0 h 2055076"/>
              <a:gd name="connsiteX1" fmla="*/ 68192 w 4379821"/>
              <a:gd name="connsiteY1" fmla="*/ 0 h 2055076"/>
              <a:gd name="connsiteX2" fmla="*/ 68192 w 4379821"/>
              <a:gd name="connsiteY2" fmla="*/ 27897 h 2055076"/>
              <a:gd name="connsiteX3" fmla="*/ 192179 w 4379821"/>
              <a:gd name="connsiteY3" fmla="*/ 27897 h 2055076"/>
              <a:gd name="connsiteX4" fmla="*/ 192179 w 4379821"/>
              <a:gd name="connsiteY4" fmla="*/ 65093 h 2055076"/>
              <a:gd name="connsiteX5" fmla="*/ 241773 w 4379821"/>
              <a:gd name="connsiteY5" fmla="*/ 65093 h 2055076"/>
              <a:gd name="connsiteX6" fmla="*/ 241773 w 4379821"/>
              <a:gd name="connsiteY6" fmla="*/ 148784 h 2055076"/>
              <a:gd name="connsiteX7" fmla="*/ 266571 w 4379821"/>
              <a:gd name="connsiteY7" fmla="*/ 148784 h 2055076"/>
              <a:gd name="connsiteX8" fmla="*/ 266571 w 4379821"/>
              <a:gd name="connsiteY8" fmla="*/ 278970 h 2055076"/>
              <a:gd name="connsiteX9" fmla="*/ 285169 w 4379821"/>
              <a:gd name="connsiteY9" fmla="*/ 278970 h 2055076"/>
              <a:gd name="connsiteX10" fmla="*/ 285169 w 4379821"/>
              <a:gd name="connsiteY10" fmla="*/ 393657 h 2055076"/>
              <a:gd name="connsiteX11" fmla="*/ 297567 w 4379821"/>
              <a:gd name="connsiteY11" fmla="*/ 393657 h 2055076"/>
              <a:gd name="connsiteX12" fmla="*/ 297567 w 4379821"/>
              <a:gd name="connsiteY12" fmla="*/ 499046 h 2055076"/>
              <a:gd name="connsiteX13" fmla="*/ 365760 w 4379821"/>
              <a:gd name="connsiteY13" fmla="*/ 499046 h 2055076"/>
              <a:gd name="connsiteX14" fmla="*/ 365760 w 4379821"/>
              <a:gd name="connsiteY14" fmla="*/ 517644 h 2055076"/>
              <a:gd name="connsiteX15" fmla="*/ 390557 w 4379821"/>
              <a:gd name="connsiteY15" fmla="*/ 517644 h 2055076"/>
              <a:gd name="connsiteX16" fmla="*/ 390557 w 4379821"/>
              <a:gd name="connsiteY16" fmla="*/ 526943 h 2055076"/>
              <a:gd name="connsiteX17" fmla="*/ 458750 w 4379821"/>
              <a:gd name="connsiteY17" fmla="*/ 526943 h 2055076"/>
              <a:gd name="connsiteX18" fmla="*/ 458750 w 4379821"/>
              <a:gd name="connsiteY18" fmla="*/ 570338 h 2055076"/>
              <a:gd name="connsiteX19" fmla="*/ 483547 w 4379821"/>
              <a:gd name="connsiteY19" fmla="*/ 570338 h 2055076"/>
              <a:gd name="connsiteX20" fmla="*/ 483547 w 4379821"/>
              <a:gd name="connsiteY20" fmla="*/ 632331 h 2055076"/>
              <a:gd name="connsiteX21" fmla="*/ 502145 w 4379821"/>
              <a:gd name="connsiteY21" fmla="*/ 632331 h 2055076"/>
              <a:gd name="connsiteX22" fmla="*/ 502145 w 4379821"/>
              <a:gd name="connsiteY22" fmla="*/ 697424 h 2055076"/>
              <a:gd name="connsiteX23" fmla="*/ 502145 w 4379821"/>
              <a:gd name="connsiteY23" fmla="*/ 697424 h 2055076"/>
              <a:gd name="connsiteX24" fmla="*/ 502145 w 4379821"/>
              <a:gd name="connsiteY24" fmla="*/ 790414 h 2055076"/>
              <a:gd name="connsiteX25" fmla="*/ 623032 w 4379821"/>
              <a:gd name="connsiteY25" fmla="*/ 790414 h 2055076"/>
              <a:gd name="connsiteX26" fmla="*/ 623032 w 4379821"/>
              <a:gd name="connsiteY26" fmla="*/ 815211 h 2055076"/>
              <a:gd name="connsiteX27" fmla="*/ 709822 w 4379821"/>
              <a:gd name="connsiteY27" fmla="*/ 815211 h 2055076"/>
              <a:gd name="connsiteX28" fmla="*/ 709822 w 4379821"/>
              <a:gd name="connsiteY28" fmla="*/ 886503 h 2055076"/>
              <a:gd name="connsiteX29" fmla="*/ 743918 w 4379821"/>
              <a:gd name="connsiteY29" fmla="*/ 886503 h 2055076"/>
              <a:gd name="connsiteX30" fmla="*/ 743918 w 4379821"/>
              <a:gd name="connsiteY30" fmla="*/ 988792 h 2055076"/>
              <a:gd name="connsiteX31" fmla="*/ 768716 w 4379821"/>
              <a:gd name="connsiteY31" fmla="*/ 988792 h 2055076"/>
              <a:gd name="connsiteX32" fmla="*/ 768716 w 4379821"/>
              <a:gd name="connsiteY32" fmla="*/ 1044586 h 2055076"/>
              <a:gd name="connsiteX33" fmla="*/ 799712 w 4379821"/>
              <a:gd name="connsiteY33" fmla="*/ 1044586 h 2055076"/>
              <a:gd name="connsiteX34" fmla="*/ 799712 w 4379821"/>
              <a:gd name="connsiteY34" fmla="*/ 1084882 h 2055076"/>
              <a:gd name="connsiteX35" fmla="*/ 849307 w 4379821"/>
              <a:gd name="connsiteY35" fmla="*/ 1084882 h 2055076"/>
              <a:gd name="connsiteX36" fmla="*/ 849307 w 4379821"/>
              <a:gd name="connsiteY36" fmla="*/ 1131377 h 2055076"/>
              <a:gd name="connsiteX37" fmla="*/ 892702 w 4379821"/>
              <a:gd name="connsiteY37" fmla="*/ 1131377 h 2055076"/>
              <a:gd name="connsiteX38" fmla="*/ 892702 w 4379821"/>
              <a:gd name="connsiteY38" fmla="*/ 1153074 h 2055076"/>
              <a:gd name="connsiteX39" fmla="*/ 945396 w 4379821"/>
              <a:gd name="connsiteY39" fmla="*/ 1153074 h 2055076"/>
              <a:gd name="connsiteX40" fmla="*/ 945396 w 4379821"/>
              <a:gd name="connsiteY40" fmla="*/ 1162373 h 2055076"/>
              <a:gd name="connsiteX41" fmla="*/ 976393 w 4379821"/>
              <a:gd name="connsiteY41" fmla="*/ 1162373 h 2055076"/>
              <a:gd name="connsiteX42" fmla="*/ 976393 w 4379821"/>
              <a:gd name="connsiteY42" fmla="*/ 1218167 h 2055076"/>
              <a:gd name="connsiteX43" fmla="*/ 1029087 w 4379821"/>
              <a:gd name="connsiteY43" fmla="*/ 1218167 h 2055076"/>
              <a:gd name="connsiteX44" fmla="*/ 1029087 w 4379821"/>
              <a:gd name="connsiteY44" fmla="*/ 1252263 h 2055076"/>
              <a:gd name="connsiteX45" fmla="*/ 1091080 w 4379821"/>
              <a:gd name="connsiteY45" fmla="*/ 1252263 h 2055076"/>
              <a:gd name="connsiteX46" fmla="*/ 1091080 w 4379821"/>
              <a:gd name="connsiteY46" fmla="*/ 1295659 h 2055076"/>
              <a:gd name="connsiteX47" fmla="*/ 1180971 w 4379821"/>
              <a:gd name="connsiteY47" fmla="*/ 1295659 h 2055076"/>
              <a:gd name="connsiteX48" fmla="*/ 1180971 w 4379821"/>
              <a:gd name="connsiteY48" fmla="*/ 1339054 h 2055076"/>
              <a:gd name="connsiteX49" fmla="*/ 1255362 w 4379821"/>
              <a:gd name="connsiteY49" fmla="*/ 1339054 h 2055076"/>
              <a:gd name="connsiteX50" fmla="*/ 1255362 w 4379821"/>
              <a:gd name="connsiteY50" fmla="*/ 1379350 h 2055076"/>
              <a:gd name="connsiteX51" fmla="*/ 1273960 w 4379821"/>
              <a:gd name="connsiteY51" fmla="*/ 1379350 h 2055076"/>
              <a:gd name="connsiteX52" fmla="*/ 1273960 w 4379821"/>
              <a:gd name="connsiteY52" fmla="*/ 1397948 h 2055076"/>
              <a:gd name="connsiteX53" fmla="*/ 1376249 w 4379821"/>
              <a:gd name="connsiteY53" fmla="*/ 1397948 h 2055076"/>
              <a:gd name="connsiteX54" fmla="*/ 1376249 w 4379821"/>
              <a:gd name="connsiteY54" fmla="*/ 1435143 h 2055076"/>
              <a:gd name="connsiteX55" fmla="*/ 1432043 w 4379821"/>
              <a:gd name="connsiteY55" fmla="*/ 1435143 h 2055076"/>
              <a:gd name="connsiteX56" fmla="*/ 1432043 w 4379821"/>
              <a:gd name="connsiteY56" fmla="*/ 1459941 h 2055076"/>
              <a:gd name="connsiteX57" fmla="*/ 1469239 w 4379821"/>
              <a:gd name="connsiteY57" fmla="*/ 1459941 h 2055076"/>
              <a:gd name="connsiteX58" fmla="*/ 1469239 w 4379821"/>
              <a:gd name="connsiteY58" fmla="*/ 1478539 h 2055076"/>
              <a:gd name="connsiteX59" fmla="*/ 1509535 w 4379821"/>
              <a:gd name="connsiteY59" fmla="*/ 1478539 h 2055076"/>
              <a:gd name="connsiteX60" fmla="*/ 1509535 w 4379821"/>
              <a:gd name="connsiteY60" fmla="*/ 1497137 h 2055076"/>
              <a:gd name="connsiteX61" fmla="*/ 1602524 w 4379821"/>
              <a:gd name="connsiteY61" fmla="*/ 1497137 h 2055076"/>
              <a:gd name="connsiteX62" fmla="*/ 1602524 w 4379821"/>
              <a:gd name="connsiteY62" fmla="*/ 1509535 h 2055076"/>
              <a:gd name="connsiteX63" fmla="*/ 1714112 w 4379821"/>
              <a:gd name="connsiteY63" fmla="*/ 1509535 h 2055076"/>
              <a:gd name="connsiteX64" fmla="*/ 1714112 w 4379821"/>
              <a:gd name="connsiteY64" fmla="*/ 1525034 h 2055076"/>
              <a:gd name="connsiteX65" fmla="*/ 1760607 w 4379821"/>
              <a:gd name="connsiteY65" fmla="*/ 1525034 h 2055076"/>
              <a:gd name="connsiteX66" fmla="*/ 1760607 w 4379821"/>
              <a:gd name="connsiteY66" fmla="*/ 1543632 h 2055076"/>
              <a:gd name="connsiteX67" fmla="*/ 1788504 w 4379821"/>
              <a:gd name="connsiteY67" fmla="*/ 1543632 h 2055076"/>
              <a:gd name="connsiteX68" fmla="*/ 1788504 w 4379821"/>
              <a:gd name="connsiteY68" fmla="*/ 1574628 h 2055076"/>
              <a:gd name="connsiteX69" fmla="*/ 1844298 w 4379821"/>
              <a:gd name="connsiteY69" fmla="*/ 1574628 h 2055076"/>
              <a:gd name="connsiteX70" fmla="*/ 1844298 w 4379821"/>
              <a:gd name="connsiteY70" fmla="*/ 1596326 h 2055076"/>
              <a:gd name="connsiteX71" fmla="*/ 1993082 w 4379821"/>
              <a:gd name="connsiteY71" fmla="*/ 1596326 h 2055076"/>
              <a:gd name="connsiteX72" fmla="*/ 1993082 w 4379821"/>
              <a:gd name="connsiteY72" fmla="*/ 1618023 h 2055076"/>
              <a:gd name="connsiteX73" fmla="*/ 2058175 w 4379821"/>
              <a:gd name="connsiteY73" fmla="*/ 1618023 h 2055076"/>
              <a:gd name="connsiteX74" fmla="*/ 2058175 w 4379821"/>
              <a:gd name="connsiteY74" fmla="*/ 1633522 h 2055076"/>
              <a:gd name="connsiteX75" fmla="*/ 2228656 w 4379821"/>
              <a:gd name="connsiteY75" fmla="*/ 1633522 h 2055076"/>
              <a:gd name="connsiteX76" fmla="*/ 2237955 w 4379821"/>
              <a:gd name="connsiteY76" fmla="*/ 1624223 h 2055076"/>
              <a:gd name="connsiteX77" fmla="*/ 2237955 w 4379821"/>
              <a:gd name="connsiteY77" fmla="*/ 1661419 h 2055076"/>
              <a:gd name="connsiteX78" fmla="*/ 2420835 w 4379821"/>
              <a:gd name="connsiteY78" fmla="*/ 1661419 h 2055076"/>
              <a:gd name="connsiteX79" fmla="*/ 2420835 w 4379821"/>
              <a:gd name="connsiteY79" fmla="*/ 1689316 h 2055076"/>
              <a:gd name="connsiteX80" fmla="*/ 2464230 w 4379821"/>
              <a:gd name="connsiteY80" fmla="*/ 1689316 h 2055076"/>
              <a:gd name="connsiteX81" fmla="*/ 2464230 w 4379821"/>
              <a:gd name="connsiteY81" fmla="*/ 1720312 h 2055076"/>
              <a:gd name="connsiteX82" fmla="*/ 2541722 w 4379821"/>
              <a:gd name="connsiteY82" fmla="*/ 1720312 h 2055076"/>
              <a:gd name="connsiteX83" fmla="*/ 2541722 w 4379821"/>
              <a:gd name="connsiteY83" fmla="*/ 1720312 h 2055076"/>
              <a:gd name="connsiteX84" fmla="*/ 2671908 w 4379821"/>
              <a:gd name="connsiteY84" fmla="*/ 1720312 h 2055076"/>
              <a:gd name="connsiteX85" fmla="*/ 2687406 w 4379821"/>
              <a:gd name="connsiteY85" fmla="*/ 1735810 h 2055076"/>
              <a:gd name="connsiteX86" fmla="*/ 2926080 w 4379821"/>
              <a:gd name="connsiteY86" fmla="*/ 1735810 h 2055076"/>
              <a:gd name="connsiteX87" fmla="*/ 2926080 w 4379821"/>
              <a:gd name="connsiteY87" fmla="*/ 1766807 h 2055076"/>
              <a:gd name="connsiteX88" fmla="*/ 2957076 w 4379821"/>
              <a:gd name="connsiteY88" fmla="*/ 1766807 h 2055076"/>
              <a:gd name="connsiteX89" fmla="*/ 2957076 w 4379821"/>
              <a:gd name="connsiteY89" fmla="*/ 1794704 h 2055076"/>
              <a:gd name="connsiteX90" fmla="*/ 3149255 w 4379821"/>
              <a:gd name="connsiteY90" fmla="*/ 1794704 h 2055076"/>
              <a:gd name="connsiteX91" fmla="*/ 3149255 w 4379821"/>
              <a:gd name="connsiteY91" fmla="*/ 1819501 h 2055076"/>
              <a:gd name="connsiteX92" fmla="*/ 3257743 w 4379821"/>
              <a:gd name="connsiteY92" fmla="*/ 1819501 h 2055076"/>
              <a:gd name="connsiteX93" fmla="*/ 3257743 w 4379821"/>
              <a:gd name="connsiteY93" fmla="*/ 1828800 h 2055076"/>
              <a:gd name="connsiteX94" fmla="*/ 3335235 w 4379821"/>
              <a:gd name="connsiteY94" fmla="*/ 1828800 h 2055076"/>
              <a:gd name="connsiteX95" fmla="*/ 3335235 w 4379821"/>
              <a:gd name="connsiteY95" fmla="*/ 1853598 h 2055076"/>
              <a:gd name="connsiteX96" fmla="*/ 3561510 w 4379821"/>
              <a:gd name="connsiteY96" fmla="*/ 1853598 h 2055076"/>
              <a:gd name="connsiteX97" fmla="*/ 3561510 w 4379821"/>
              <a:gd name="connsiteY97" fmla="*/ 1887694 h 2055076"/>
              <a:gd name="connsiteX98" fmla="*/ 3632802 w 4379821"/>
              <a:gd name="connsiteY98" fmla="*/ 1887694 h 2055076"/>
              <a:gd name="connsiteX99" fmla="*/ 3632802 w 4379821"/>
              <a:gd name="connsiteY99" fmla="*/ 1924890 h 2055076"/>
              <a:gd name="connsiteX100" fmla="*/ 3831181 w 4379821"/>
              <a:gd name="connsiteY100" fmla="*/ 1924890 h 2055076"/>
              <a:gd name="connsiteX101" fmla="*/ 3831181 w 4379821"/>
              <a:gd name="connsiteY101" fmla="*/ 1965185 h 2055076"/>
              <a:gd name="connsiteX102" fmla="*/ 4379821 w 4379821"/>
              <a:gd name="connsiteY102" fmla="*/ 1965185 h 2055076"/>
              <a:gd name="connsiteX103" fmla="*/ 4379821 w 4379821"/>
              <a:gd name="connsiteY103" fmla="*/ 2055076 h 2055076"/>
              <a:gd name="connsiteX0" fmla="*/ 0 w 4379821"/>
              <a:gd name="connsiteY0" fmla="*/ 0 h 2055076"/>
              <a:gd name="connsiteX1" fmla="*/ 68192 w 4379821"/>
              <a:gd name="connsiteY1" fmla="*/ 0 h 2055076"/>
              <a:gd name="connsiteX2" fmla="*/ 68192 w 4379821"/>
              <a:gd name="connsiteY2" fmla="*/ 27897 h 2055076"/>
              <a:gd name="connsiteX3" fmla="*/ 192179 w 4379821"/>
              <a:gd name="connsiteY3" fmla="*/ 27897 h 2055076"/>
              <a:gd name="connsiteX4" fmla="*/ 192179 w 4379821"/>
              <a:gd name="connsiteY4" fmla="*/ 65093 h 2055076"/>
              <a:gd name="connsiteX5" fmla="*/ 241773 w 4379821"/>
              <a:gd name="connsiteY5" fmla="*/ 65093 h 2055076"/>
              <a:gd name="connsiteX6" fmla="*/ 241773 w 4379821"/>
              <a:gd name="connsiteY6" fmla="*/ 148784 h 2055076"/>
              <a:gd name="connsiteX7" fmla="*/ 266571 w 4379821"/>
              <a:gd name="connsiteY7" fmla="*/ 148784 h 2055076"/>
              <a:gd name="connsiteX8" fmla="*/ 266571 w 4379821"/>
              <a:gd name="connsiteY8" fmla="*/ 278970 h 2055076"/>
              <a:gd name="connsiteX9" fmla="*/ 285169 w 4379821"/>
              <a:gd name="connsiteY9" fmla="*/ 278970 h 2055076"/>
              <a:gd name="connsiteX10" fmla="*/ 285169 w 4379821"/>
              <a:gd name="connsiteY10" fmla="*/ 393657 h 2055076"/>
              <a:gd name="connsiteX11" fmla="*/ 297567 w 4379821"/>
              <a:gd name="connsiteY11" fmla="*/ 393657 h 2055076"/>
              <a:gd name="connsiteX12" fmla="*/ 297567 w 4379821"/>
              <a:gd name="connsiteY12" fmla="*/ 499046 h 2055076"/>
              <a:gd name="connsiteX13" fmla="*/ 365760 w 4379821"/>
              <a:gd name="connsiteY13" fmla="*/ 499046 h 2055076"/>
              <a:gd name="connsiteX14" fmla="*/ 365760 w 4379821"/>
              <a:gd name="connsiteY14" fmla="*/ 517644 h 2055076"/>
              <a:gd name="connsiteX15" fmla="*/ 390557 w 4379821"/>
              <a:gd name="connsiteY15" fmla="*/ 517644 h 2055076"/>
              <a:gd name="connsiteX16" fmla="*/ 390557 w 4379821"/>
              <a:gd name="connsiteY16" fmla="*/ 526943 h 2055076"/>
              <a:gd name="connsiteX17" fmla="*/ 458750 w 4379821"/>
              <a:gd name="connsiteY17" fmla="*/ 526943 h 2055076"/>
              <a:gd name="connsiteX18" fmla="*/ 458750 w 4379821"/>
              <a:gd name="connsiteY18" fmla="*/ 570338 h 2055076"/>
              <a:gd name="connsiteX19" fmla="*/ 483547 w 4379821"/>
              <a:gd name="connsiteY19" fmla="*/ 570338 h 2055076"/>
              <a:gd name="connsiteX20" fmla="*/ 483547 w 4379821"/>
              <a:gd name="connsiteY20" fmla="*/ 632331 h 2055076"/>
              <a:gd name="connsiteX21" fmla="*/ 502145 w 4379821"/>
              <a:gd name="connsiteY21" fmla="*/ 632331 h 2055076"/>
              <a:gd name="connsiteX22" fmla="*/ 502145 w 4379821"/>
              <a:gd name="connsiteY22" fmla="*/ 697424 h 2055076"/>
              <a:gd name="connsiteX23" fmla="*/ 502145 w 4379821"/>
              <a:gd name="connsiteY23" fmla="*/ 697424 h 2055076"/>
              <a:gd name="connsiteX24" fmla="*/ 502145 w 4379821"/>
              <a:gd name="connsiteY24" fmla="*/ 790414 h 2055076"/>
              <a:gd name="connsiteX25" fmla="*/ 623032 w 4379821"/>
              <a:gd name="connsiteY25" fmla="*/ 790414 h 2055076"/>
              <a:gd name="connsiteX26" fmla="*/ 623032 w 4379821"/>
              <a:gd name="connsiteY26" fmla="*/ 815211 h 2055076"/>
              <a:gd name="connsiteX27" fmla="*/ 709822 w 4379821"/>
              <a:gd name="connsiteY27" fmla="*/ 815211 h 2055076"/>
              <a:gd name="connsiteX28" fmla="*/ 709822 w 4379821"/>
              <a:gd name="connsiteY28" fmla="*/ 886503 h 2055076"/>
              <a:gd name="connsiteX29" fmla="*/ 743918 w 4379821"/>
              <a:gd name="connsiteY29" fmla="*/ 886503 h 2055076"/>
              <a:gd name="connsiteX30" fmla="*/ 743918 w 4379821"/>
              <a:gd name="connsiteY30" fmla="*/ 988792 h 2055076"/>
              <a:gd name="connsiteX31" fmla="*/ 768716 w 4379821"/>
              <a:gd name="connsiteY31" fmla="*/ 988792 h 2055076"/>
              <a:gd name="connsiteX32" fmla="*/ 768716 w 4379821"/>
              <a:gd name="connsiteY32" fmla="*/ 1044586 h 2055076"/>
              <a:gd name="connsiteX33" fmla="*/ 799712 w 4379821"/>
              <a:gd name="connsiteY33" fmla="*/ 1044586 h 2055076"/>
              <a:gd name="connsiteX34" fmla="*/ 799712 w 4379821"/>
              <a:gd name="connsiteY34" fmla="*/ 1084882 h 2055076"/>
              <a:gd name="connsiteX35" fmla="*/ 849307 w 4379821"/>
              <a:gd name="connsiteY35" fmla="*/ 1084882 h 2055076"/>
              <a:gd name="connsiteX36" fmla="*/ 849307 w 4379821"/>
              <a:gd name="connsiteY36" fmla="*/ 1131377 h 2055076"/>
              <a:gd name="connsiteX37" fmla="*/ 892702 w 4379821"/>
              <a:gd name="connsiteY37" fmla="*/ 1131377 h 2055076"/>
              <a:gd name="connsiteX38" fmla="*/ 892702 w 4379821"/>
              <a:gd name="connsiteY38" fmla="*/ 1153074 h 2055076"/>
              <a:gd name="connsiteX39" fmla="*/ 945396 w 4379821"/>
              <a:gd name="connsiteY39" fmla="*/ 1153074 h 2055076"/>
              <a:gd name="connsiteX40" fmla="*/ 945396 w 4379821"/>
              <a:gd name="connsiteY40" fmla="*/ 1162373 h 2055076"/>
              <a:gd name="connsiteX41" fmla="*/ 976393 w 4379821"/>
              <a:gd name="connsiteY41" fmla="*/ 1162373 h 2055076"/>
              <a:gd name="connsiteX42" fmla="*/ 976393 w 4379821"/>
              <a:gd name="connsiteY42" fmla="*/ 1218167 h 2055076"/>
              <a:gd name="connsiteX43" fmla="*/ 1029087 w 4379821"/>
              <a:gd name="connsiteY43" fmla="*/ 1218167 h 2055076"/>
              <a:gd name="connsiteX44" fmla="*/ 1029087 w 4379821"/>
              <a:gd name="connsiteY44" fmla="*/ 1252263 h 2055076"/>
              <a:gd name="connsiteX45" fmla="*/ 1091080 w 4379821"/>
              <a:gd name="connsiteY45" fmla="*/ 1252263 h 2055076"/>
              <a:gd name="connsiteX46" fmla="*/ 1091080 w 4379821"/>
              <a:gd name="connsiteY46" fmla="*/ 1295659 h 2055076"/>
              <a:gd name="connsiteX47" fmla="*/ 1180971 w 4379821"/>
              <a:gd name="connsiteY47" fmla="*/ 1295659 h 2055076"/>
              <a:gd name="connsiteX48" fmla="*/ 1180971 w 4379821"/>
              <a:gd name="connsiteY48" fmla="*/ 1339054 h 2055076"/>
              <a:gd name="connsiteX49" fmla="*/ 1255362 w 4379821"/>
              <a:gd name="connsiteY49" fmla="*/ 1339054 h 2055076"/>
              <a:gd name="connsiteX50" fmla="*/ 1255362 w 4379821"/>
              <a:gd name="connsiteY50" fmla="*/ 1379350 h 2055076"/>
              <a:gd name="connsiteX51" fmla="*/ 1273960 w 4379821"/>
              <a:gd name="connsiteY51" fmla="*/ 1379350 h 2055076"/>
              <a:gd name="connsiteX52" fmla="*/ 1273960 w 4379821"/>
              <a:gd name="connsiteY52" fmla="*/ 1397948 h 2055076"/>
              <a:gd name="connsiteX53" fmla="*/ 1376249 w 4379821"/>
              <a:gd name="connsiteY53" fmla="*/ 1397948 h 2055076"/>
              <a:gd name="connsiteX54" fmla="*/ 1376249 w 4379821"/>
              <a:gd name="connsiteY54" fmla="*/ 1435143 h 2055076"/>
              <a:gd name="connsiteX55" fmla="*/ 1432043 w 4379821"/>
              <a:gd name="connsiteY55" fmla="*/ 1435143 h 2055076"/>
              <a:gd name="connsiteX56" fmla="*/ 1432043 w 4379821"/>
              <a:gd name="connsiteY56" fmla="*/ 1459941 h 2055076"/>
              <a:gd name="connsiteX57" fmla="*/ 1469239 w 4379821"/>
              <a:gd name="connsiteY57" fmla="*/ 1459941 h 2055076"/>
              <a:gd name="connsiteX58" fmla="*/ 1469239 w 4379821"/>
              <a:gd name="connsiteY58" fmla="*/ 1478539 h 2055076"/>
              <a:gd name="connsiteX59" fmla="*/ 1509535 w 4379821"/>
              <a:gd name="connsiteY59" fmla="*/ 1478539 h 2055076"/>
              <a:gd name="connsiteX60" fmla="*/ 1509535 w 4379821"/>
              <a:gd name="connsiteY60" fmla="*/ 1497137 h 2055076"/>
              <a:gd name="connsiteX61" fmla="*/ 1602524 w 4379821"/>
              <a:gd name="connsiteY61" fmla="*/ 1497137 h 2055076"/>
              <a:gd name="connsiteX62" fmla="*/ 1602524 w 4379821"/>
              <a:gd name="connsiteY62" fmla="*/ 1509535 h 2055076"/>
              <a:gd name="connsiteX63" fmla="*/ 1714112 w 4379821"/>
              <a:gd name="connsiteY63" fmla="*/ 1509535 h 2055076"/>
              <a:gd name="connsiteX64" fmla="*/ 1714112 w 4379821"/>
              <a:gd name="connsiteY64" fmla="*/ 1525034 h 2055076"/>
              <a:gd name="connsiteX65" fmla="*/ 1760607 w 4379821"/>
              <a:gd name="connsiteY65" fmla="*/ 1525034 h 2055076"/>
              <a:gd name="connsiteX66" fmla="*/ 1760607 w 4379821"/>
              <a:gd name="connsiteY66" fmla="*/ 1543632 h 2055076"/>
              <a:gd name="connsiteX67" fmla="*/ 1788504 w 4379821"/>
              <a:gd name="connsiteY67" fmla="*/ 1543632 h 2055076"/>
              <a:gd name="connsiteX68" fmla="*/ 1788504 w 4379821"/>
              <a:gd name="connsiteY68" fmla="*/ 1574628 h 2055076"/>
              <a:gd name="connsiteX69" fmla="*/ 1844298 w 4379821"/>
              <a:gd name="connsiteY69" fmla="*/ 1574628 h 2055076"/>
              <a:gd name="connsiteX70" fmla="*/ 1844298 w 4379821"/>
              <a:gd name="connsiteY70" fmla="*/ 1596326 h 2055076"/>
              <a:gd name="connsiteX71" fmla="*/ 1993082 w 4379821"/>
              <a:gd name="connsiteY71" fmla="*/ 1596326 h 2055076"/>
              <a:gd name="connsiteX72" fmla="*/ 1993082 w 4379821"/>
              <a:gd name="connsiteY72" fmla="*/ 1618023 h 2055076"/>
              <a:gd name="connsiteX73" fmla="*/ 2058175 w 4379821"/>
              <a:gd name="connsiteY73" fmla="*/ 1618023 h 2055076"/>
              <a:gd name="connsiteX74" fmla="*/ 2058175 w 4379821"/>
              <a:gd name="connsiteY74" fmla="*/ 1633522 h 2055076"/>
              <a:gd name="connsiteX75" fmla="*/ 2228656 w 4379821"/>
              <a:gd name="connsiteY75" fmla="*/ 1633522 h 2055076"/>
              <a:gd name="connsiteX76" fmla="*/ 2237955 w 4379821"/>
              <a:gd name="connsiteY76" fmla="*/ 1661419 h 2055076"/>
              <a:gd name="connsiteX77" fmla="*/ 2420835 w 4379821"/>
              <a:gd name="connsiteY77" fmla="*/ 1661419 h 2055076"/>
              <a:gd name="connsiteX78" fmla="*/ 2420835 w 4379821"/>
              <a:gd name="connsiteY78" fmla="*/ 1689316 h 2055076"/>
              <a:gd name="connsiteX79" fmla="*/ 2464230 w 4379821"/>
              <a:gd name="connsiteY79" fmla="*/ 1689316 h 2055076"/>
              <a:gd name="connsiteX80" fmla="*/ 2464230 w 4379821"/>
              <a:gd name="connsiteY80" fmla="*/ 1720312 h 2055076"/>
              <a:gd name="connsiteX81" fmla="*/ 2541722 w 4379821"/>
              <a:gd name="connsiteY81" fmla="*/ 1720312 h 2055076"/>
              <a:gd name="connsiteX82" fmla="*/ 2541722 w 4379821"/>
              <a:gd name="connsiteY82" fmla="*/ 1720312 h 2055076"/>
              <a:gd name="connsiteX83" fmla="*/ 2671908 w 4379821"/>
              <a:gd name="connsiteY83" fmla="*/ 1720312 h 2055076"/>
              <a:gd name="connsiteX84" fmla="*/ 2687406 w 4379821"/>
              <a:gd name="connsiteY84" fmla="*/ 1735810 h 2055076"/>
              <a:gd name="connsiteX85" fmla="*/ 2926080 w 4379821"/>
              <a:gd name="connsiteY85" fmla="*/ 1735810 h 2055076"/>
              <a:gd name="connsiteX86" fmla="*/ 2926080 w 4379821"/>
              <a:gd name="connsiteY86" fmla="*/ 1766807 h 2055076"/>
              <a:gd name="connsiteX87" fmla="*/ 2957076 w 4379821"/>
              <a:gd name="connsiteY87" fmla="*/ 1766807 h 2055076"/>
              <a:gd name="connsiteX88" fmla="*/ 2957076 w 4379821"/>
              <a:gd name="connsiteY88" fmla="*/ 1794704 h 2055076"/>
              <a:gd name="connsiteX89" fmla="*/ 3149255 w 4379821"/>
              <a:gd name="connsiteY89" fmla="*/ 1794704 h 2055076"/>
              <a:gd name="connsiteX90" fmla="*/ 3149255 w 4379821"/>
              <a:gd name="connsiteY90" fmla="*/ 1819501 h 2055076"/>
              <a:gd name="connsiteX91" fmla="*/ 3257743 w 4379821"/>
              <a:gd name="connsiteY91" fmla="*/ 1819501 h 2055076"/>
              <a:gd name="connsiteX92" fmla="*/ 3257743 w 4379821"/>
              <a:gd name="connsiteY92" fmla="*/ 1828800 h 2055076"/>
              <a:gd name="connsiteX93" fmla="*/ 3335235 w 4379821"/>
              <a:gd name="connsiteY93" fmla="*/ 1828800 h 2055076"/>
              <a:gd name="connsiteX94" fmla="*/ 3335235 w 4379821"/>
              <a:gd name="connsiteY94" fmla="*/ 1853598 h 2055076"/>
              <a:gd name="connsiteX95" fmla="*/ 3561510 w 4379821"/>
              <a:gd name="connsiteY95" fmla="*/ 1853598 h 2055076"/>
              <a:gd name="connsiteX96" fmla="*/ 3561510 w 4379821"/>
              <a:gd name="connsiteY96" fmla="*/ 1887694 h 2055076"/>
              <a:gd name="connsiteX97" fmla="*/ 3632802 w 4379821"/>
              <a:gd name="connsiteY97" fmla="*/ 1887694 h 2055076"/>
              <a:gd name="connsiteX98" fmla="*/ 3632802 w 4379821"/>
              <a:gd name="connsiteY98" fmla="*/ 1924890 h 2055076"/>
              <a:gd name="connsiteX99" fmla="*/ 3831181 w 4379821"/>
              <a:gd name="connsiteY99" fmla="*/ 1924890 h 2055076"/>
              <a:gd name="connsiteX100" fmla="*/ 3831181 w 4379821"/>
              <a:gd name="connsiteY100" fmla="*/ 1965185 h 2055076"/>
              <a:gd name="connsiteX101" fmla="*/ 4379821 w 4379821"/>
              <a:gd name="connsiteY101" fmla="*/ 1965185 h 2055076"/>
              <a:gd name="connsiteX102" fmla="*/ 4379821 w 4379821"/>
              <a:gd name="connsiteY102" fmla="*/ 2055076 h 2055076"/>
              <a:gd name="connsiteX0" fmla="*/ 0 w 4379821"/>
              <a:gd name="connsiteY0" fmla="*/ 0 h 2055076"/>
              <a:gd name="connsiteX1" fmla="*/ 68192 w 4379821"/>
              <a:gd name="connsiteY1" fmla="*/ 0 h 2055076"/>
              <a:gd name="connsiteX2" fmla="*/ 68192 w 4379821"/>
              <a:gd name="connsiteY2" fmla="*/ 27897 h 2055076"/>
              <a:gd name="connsiteX3" fmla="*/ 192179 w 4379821"/>
              <a:gd name="connsiteY3" fmla="*/ 27897 h 2055076"/>
              <a:gd name="connsiteX4" fmla="*/ 192179 w 4379821"/>
              <a:gd name="connsiteY4" fmla="*/ 65093 h 2055076"/>
              <a:gd name="connsiteX5" fmla="*/ 241773 w 4379821"/>
              <a:gd name="connsiteY5" fmla="*/ 65093 h 2055076"/>
              <a:gd name="connsiteX6" fmla="*/ 241773 w 4379821"/>
              <a:gd name="connsiteY6" fmla="*/ 148784 h 2055076"/>
              <a:gd name="connsiteX7" fmla="*/ 266571 w 4379821"/>
              <a:gd name="connsiteY7" fmla="*/ 148784 h 2055076"/>
              <a:gd name="connsiteX8" fmla="*/ 266571 w 4379821"/>
              <a:gd name="connsiteY8" fmla="*/ 278970 h 2055076"/>
              <a:gd name="connsiteX9" fmla="*/ 285169 w 4379821"/>
              <a:gd name="connsiteY9" fmla="*/ 278970 h 2055076"/>
              <a:gd name="connsiteX10" fmla="*/ 285169 w 4379821"/>
              <a:gd name="connsiteY10" fmla="*/ 393657 h 2055076"/>
              <a:gd name="connsiteX11" fmla="*/ 297567 w 4379821"/>
              <a:gd name="connsiteY11" fmla="*/ 393657 h 2055076"/>
              <a:gd name="connsiteX12" fmla="*/ 297567 w 4379821"/>
              <a:gd name="connsiteY12" fmla="*/ 499046 h 2055076"/>
              <a:gd name="connsiteX13" fmla="*/ 365760 w 4379821"/>
              <a:gd name="connsiteY13" fmla="*/ 499046 h 2055076"/>
              <a:gd name="connsiteX14" fmla="*/ 365760 w 4379821"/>
              <a:gd name="connsiteY14" fmla="*/ 517644 h 2055076"/>
              <a:gd name="connsiteX15" fmla="*/ 390557 w 4379821"/>
              <a:gd name="connsiteY15" fmla="*/ 517644 h 2055076"/>
              <a:gd name="connsiteX16" fmla="*/ 390557 w 4379821"/>
              <a:gd name="connsiteY16" fmla="*/ 526943 h 2055076"/>
              <a:gd name="connsiteX17" fmla="*/ 458750 w 4379821"/>
              <a:gd name="connsiteY17" fmla="*/ 526943 h 2055076"/>
              <a:gd name="connsiteX18" fmla="*/ 458750 w 4379821"/>
              <a:gd name="connsiteY18" fmla="*/ 570338 h 2055076"/>
              <a:gd name="connsiteX19" fmla="*/ 483547 w 4379821"/>
              <a:gd name="connsiteY19" fmla="*/ 570338 h 2055076"/>
              <a:gd name="connsiteX20" fmla="*/ 483547 w 4379821"/>
              <a:gd name="connsiteY20" fmla="*/ 632331 h 2055076"/>
              <a:gd name="connsiteX21" fmla="*/ 502145 w 4379821"/>
              <a:gd name="connsiteY21" fmla="*/ 632331 h 2055076"/>
              <a:gd name="connsiteX22" fmla="*/ 502145 w 4379821"/>
              <a:gd name="connsiteY22" fmla="*/ 697424 h 2055076"/>
              <a:gd name="connsiteX23" fmla="*/ 502145 w 4379821"/>
              <a:gd name="connsiteY23" fmla="*/ 697424 h 2055076"/>
              <a:gd name="connsiteX24" fmla="*/ 502145 w 4379821"/>
              <a:gd name="connsiteY24" fmla="*/ 790414 h 2055076"/>
              <a:gd name="connsiteX25" fmla="*/ 623032 w 4379821"/>
              <a:gd name="connsiteY25" fmla="*/ 790414 h 2055076"/>
              <a:gd name="connsiteX26" fmla="*/ 623032 w 4379821"/>
              <a:gd name="connsiteY26" fmla="*/ 815211 h 2055076"/>
              <a:gd name="connsiteX27" fmla="*/ 709822 w 4379821"/>
              <a:gd name="connsiteY27" fmla="*/ 815211 h 2055076"/>
              <a:gd name="connsiteX28" fmla="*/ 709822 w 4379821"/>
              <a:gd name="connsiteY28" fmla="*/ 886503 h 2055076"/>
              <a:gd name="connsiteX29" fmla="*/ 743918 w 4379821"/>
              <a:gd name="connsiteY29" fmla="*/ 886503 h 2055076"/>
              <a:gd name="connsiteX30" fmla="*/ 743918 w 4379821"/>
              <a:gd name="connsiteY30" fmla="*/ 988792 h 2055076"/>
              <a:gd name="connsiteX31" fmla="*/ 768716 w 4379821"/>
              <a:gd name="connsiteY31" fmla="*/ 988792 h 2055076"/>
              <a:gd name="connsiteX32" fmla="*/ 768716 w 4379821"/>
              <a:gd name="connsiteY32" fmla="*/ 1044586 h 2055076"/>
              <a:gd name="connsiteX33" fmla="*/ 799712 w 4379821"/>
              <a:gd name="connsiteY33" fmla="*/ 1044586 h 2055076"/>
              <a:gd name="connsiteX34" fmla="*/ 799712 w 4379821"/>
              <a:gd name="connsiteY34" fmla="*/ 1084882 h 2055076"/>
              <a:gd name="connsiteX35" fmla="*/ 849307 w 4379821"/>
              <a:gd name="connsiteY35" fmla="*/ 1084882 h 2055076"/>
              <a:gd name="connsiteX36" fmla="*/ 849307 w 4379821"/>
              <a:gd name="connsiteY36" fmla="*/ 1131377 h 2055076"/>
              <a:gd name="connsiteX37" fmla="*/ 892702 w 4379821"/>
              <a:gd name="connsiteY37" fmla="*/ 1131377 h 2055076"/>
              <a:gd name="connsiteX38" fmla="*/ 892702 w 4379821"/>
              <a:gd name="connsiteY38" fmla="*/ 1153074 h 2055076"/>
              <a:gd name="connsiteX39" fmla="*/ 945396 w 4379821"/>
              <a:gd name="connsiteY39" fmla="*/ 1153074 h 2055076"/>
              <a:gd name="connsiteX40" fmla="*/ 945396 w 4379821"/>
              <a:gd name="connsiteY40" fmla="*/ 1162373 h 2055076"/>
              <a:gd name="connsiteX41" fmla="*/ 976393 w 4379821"/>
              <a:gd name="connsiteY41" fmla="*/ 1162373 h 2055076"/>
              <a:gd name="connsiteX42" fmla="*/ 976393 w 4379821"/>
              <a:gd name="connsiteY42" fmla="*/ 1218167 h 2055076"/>
              <a:gd name="connsiteX43" fmla="*/ 1029087 w 4379821"/>
              <a:gd name="connsiteY43" fmla="*/ 1218167 h 2055076"/>
              <a:gd name="connsiteX44" fmla="*/ 1029087 w 4379821"/>
              <a:gd name="connsiteY44" fmla="*/ 1252263 h 2055076"/>
              <a:gd name="connsiteX45" fmla="*/ 1091080 w 4379821"/>
              <a:gd name="connsiteY45" fmla="*/ 1252263 h 2055076"/>
              <a:gd name="connsiteX46" fmla="*/ 1091080 w 4379821"/>
              <a:gd name="connsiteY46" fmla="*/ 1295659 h 2055076"/>
              <a:gd name="connsiteX47" fmla="*/ 1180971 w 4379821"/>
              <a:gd name="connsiteY47" fmla="*/ 1295659 h 2055076"/>
              <a:gd name="connsiteX48" fmla="*/ 1180971 w 4379821"/>
              <a:gd name="connsiteY48" fmla="*/ 1339054 h 2055076"/>
              <a:gd name="connsiteX49" fmla="*/ 1255362 w 4379821"/>
              <a:gd name="connsiteY49" fmla="*/ 1339054 h 2055076"/>
              <a:gd name="connsiteX50" fmla="*/ 1255362 w 4379821"/>
              <a:gd name="connsiteY50" fmla="*/ 1379350 h 2055076"/>
              <a:gd name="connsiteX51" fmla="*/ 1273960 w 4379821"/>
              <a:gd name="connsiteY51" fmla="*/ 1379350 h 2055076"/>
              <a:gd name="connsiteX52" fmla="*/ 1273960 w 4379821"/>
              <a:gd name="connsiteY52" fmla="*/ 1397948 h 2055076"/>
              <a:gd name="connsiteX53" fmla="*/ 1376249 w 4379821"/>
              <a:gd name="connsiteY53" fmla="*/ 1397948 h 2055076"/>
              <a:gd name="connsiteX54" fmla="*/ 1376249 w 4379821"/>
              <a:gd name="connsiteY54" fmla="*/ 1435143 h 2055076"/>
              <a:gd name="connsiteX55" fmla="*/ 1432043 w 4379821"/>
              <a:gd name="connsiteY55" fmla="*/ 1435143 h 2055076"/>
              <a:gd name="connsiteX56" fmla="*/ 1432043 w 4379821"/>
              <a:gd name="connsiteY56" fmla="*/ 1459941 h 2055076"/>
              <a:gd name="connsiteX57" fmla="*/ 1469239 w 4379821"/>
              <a:gd name="connsiteY57" fmla="*/ 1459941 h 2055076"/>
              <a:gd name="connsiteX58" fmla="*/ 1469239 w 4379821"/>
              <a:gd name="connsiteY58" fmla="*/ 1478539 h 2055076"/>
              <a:gd name="connsiteX59" fmla="*/ 1509535 w 4379821"/>
              <a:gd name="connsiteY59" fmla="*/ 1478539 h 2055076"/>
              <a:gd name="connsiteX60" fmla="*/ 1509535 w 4379821"/>
              <a:gd name="connsiteY60" fmla="*/ 1497137 h 2055076"/>
              <a:gd name="connsiteX61" fmla="*/ 1602524 w 4379821"/>
              <a:gd name="connsiteY61" fmla="*/ 1497137 h 2055076"/>
              <a:gd name="connsiteX62" fmla="*/ 1602524 w 4379821"/>
              <a:gd name="connsiteY62" fmla="*/ 1509535 h 2055076"/>
              <a:gd name="connsiteX63" fmla="*/ 1714112 w 4379821"/>
              <a:gd name="connsiteY63" fmla="*/ 1509535 h 2055076"/>
              <a:gd name="connsiteX64" fmla="*/ 1714112 w 4379821"/>
              <a:gd name="connsiteY64" fmla="*/ 1525034 h 2055076"/>
              <a:gd name="connsiteX65" fmla="*/ 1760607 w 4379821"/>
              <a:gd name="connsiteY65" fmla="*/ 1525034 h 2055076"/>
              <a:gd name="connsiteX66" fmla="*/ 1760607 w 4379821"/>
              <a:gd name="connsiteY66" fmla="*/ 1543632 h 2055076"/>
              <a:gd name="connsiteX67" fmla="*/ 1788504 w 4379821"/>
              <a:gd name="connsiteY67" fmla="*/ 1543632 h 2055076"/>
              <a:gd name="connsiteX68" fmla="*/ 1788504 w 4379821"/>
              <a:gd name="connsiteY68" fmla="*/ 1574628 h 2055076"/>
              <a:gd name="connsiteX69" fmla="*/ 1844298 w 4379821"/>
              <a:gd name="connsiteY69" fmla="*/ 1574628 h 2055076"/>
              <a:gd name="connsiteX70" fmla="*/ 1844298 w 4379821"/>
              <a:gd name="connsiteY70" fmla="*/ 1596326 h 2055076"/>
              <a:gd name="connsiteX71" fmla="*/ 1993082 w 4379821"/>
              <a:gd name="connsiteY71" fmla="*/ 1596326 h 2055076"/>
              <a:gd name="connsiteX72" fmla="*/ 1993082 w 4379821"/>
              <a:gd name="connsiteY72" fmla="*/ 1618023 h 2055076"/>
              <a:gd name="connsiteX73" fmla="*/ 2058175 w 4379821"/>
              <a:gd name="connsiteY73" fmla="*/ 1618023 h 2055076"/>
              <a:gd name="connsiteX74" fmla="*/ 2058175 w 4379821"/>
              <a:gd name="connsiteY74" fmla="*/ 1633522 h 2055076"/>
              <a:gd name="connsiteX75" fmla="*/ 2241055 w 4379821"/>
              <a:gd name="connsiteY75" fmla="*/ 1633522 h 2055076"/>
              <a:gd name="connsiteX76" fmla="*/ 2237955 w 4379821"/>
              <a:gd name="connsiteY76" fmla="*/ 1661419 h 2055076"/>
              <a:gd name="connsiteX77" fmla="*/ 2420835 w 4379821"/>
              <a:gd name="connsiteY77" fmla="*/ 1661419 h 2055076"/>
              <a:gd name="connsiteX78" fmla="*/ 2420835 w 4379821"/>
              <a:gd name="connsiteY78" fmla="*/ 1689316 h 2055076"/>
              <a:gd name="connsiteX79" fmla="*/ 2464230 w 4379821"/>
              <a:gd name="connsiteY79" fmla="*/ 1689316 h 2055076"/>
              <a:gd name="connsiteX80" fmla="*/ 2464230 w 4379821"/>
              <a:gd name="connsiteY80" fmla="*/ 1720312 h 2055076"/>
              <a:gd name="connsiteX81" fmla="*/ 2541722 w 4379821"/>
              <a:gd name="connsiteY81" fmla="*/ 1720312 h 2055076"/>
              <a:gd name="connsiteX82" fmla="*/ 2541722 w 4379821"/>
              <a:gd name="connsiteY82" fmla="*/ 1720312 h 2055076"/>
              <a:gd name="connsiteX83" fmla="*/ 2671908 w 4379821"/>
              <a:gd name="connsiteY83" fmla="*/ 1720312 h 2055076"/>
              <a:gd name="connsiteX84" fmla="*/ 2687406 w 4379821"/>
              <a:gd name="connsiteY84" fmla="*/ 1735810 h 2055076"/>
              <a:gd name="connsiteX85" fmla="*/ 2926080 w 4379821"/>
              <a:gd name="connsiteY85" fmla="*/ 1735810 h 2055076"/>
              <a:gd name="connsiteX86" fmla="*/ 2926080 w 4379821"/>
              <a:gd name="connsiteY86" fmla="*/ 1766807 h 2055076"/>
              <a:gd name="connsiteX87" fmla="*/ 2957076 w 4379821"/>
              <a:gd name="connsiteY87" fmla="*/ 1766807 h 2055076"/>
              <a:gd name="connsiteX88" fmla="*/ 2957076 w 4379821"/>
              <a:gd name="connsiteY88" fmla="*/ 1794704 h 2055076"/>
              <a:gd name="connsiteX89" fmla="*/ 3149255 w 4379821"/>
              <a:gd name="connsiteY89" fmla="*/ 1794704 h 2055076"/>
              <a:gd name="connsiteX90" fmla="*/ 3149255 w 4379821"/>
              <a:gd name="connsiteY90" fmla="*/ 1819501 h 2055076"/>
              <a:gd name="connsiteX91" fmla="*/ 3257743 w 4379821"/>
              <a:gd name="connsiteY91" fmla="*/ 1819501 h 2055076"/>
              <a:gd name="connsiteX92" fmla="*/ 3257743 w 4379821"/>
              <a:gd name="connsiteY92" fmla="*/ 1828800 h 2055076"/>
              <a:gd name="connsiteX93" fmla="*/ 3335235 w 4379821"/>
              <a:gd name="connsiteY93" fmla="*/ 1828800 h 2055076"/>
              <a:gd name="connsiteX94" fmla="*/ 3335235 w 4379821"/>
              <a:gd name="connsiteY94" fmla="*/ 1853598 h 2055076"/>
              <a:gd name="connsiteX95" fmla="*/ 3561510 w 4379821"/>
              <a:gd name="connsiteY95" fmla="*/ 1853598 h 2055076"/>
              <a:gd name="connsiteX96" fmla="*/ 3561510 w 4379821"/>
              <a:gd name="connsiteY96" fmla="*/ 1887694 h 2055076"/>
              <a:gd name="connsiteX97" fmla="*/ 3632802 w 4379821"/>
              <a:gd name="connsiteY97" fmla="*/ 1887694 h 2055076"/>
              <a:gd name="connsiteX98" fmla="*/ 3632802 w 4379821"/>
              <a:gd name="connsiteY98" fmla="*/ 1924890 h 2055076"/>
              <a:gd name="connsiteX99" fmla="*/ 3831181 w 4379821"/>
              <a:gd name="connsiteY99" fmla="*/ 1924890 h 2055076"/>
              <a:gd name="connsiteX100" fmla="*/ 3831181 w 4379821"/>
              <a:gd name="connsiteY100" fmla="*/ 1965185 h 2055076"/>
              <a:gd name="connsiteX101" fmla="*/ 4379821 w 4379821"/>
              <a:gd name="connsiteY101" fmla="*/ 1965185 h 2055076"/>
              <a:gd name="connsiteX102" fmla="*/ 4379821 w 4379821"/>
              <a:gd name="connsiteY102" fmla="*/ 2055076 h 20550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Lst>
            <a:rect l="l" t="t" r="r" b="b"/>
            <a:pathLst>
              <a:path w="4379821" h="2055076">
                <a:moveTo>
                  <a:pt x="0" y="0"/>
                </a:moveTo>
                <a:lnTo>
                  <a:pt x="68192" y="0"/>
                </a:lnTo>
                <a:lnTo>
                  <a:pt x="68192" y="27897"/>
                </a:lnTo>
                <a:lnTo>
                  <a:pt x="192179" y="27897"/>
                </a:lnTo>
                <a:lnTo>
                  <a:pt x="192179" y="65093"/>
                </a:lnTo>
                <a:lnTo>
                  <a:pt x="241773" y="65093"/>
                </a:lnTo>
                <a:lnTo>
                  <a:pt x="241773" y="148784"/>
                </a:lnTo>
                <a:lnTo>
                  <a:pt x="266571" y="148784"/>
                </a:lnTo>
                <a:lnTo>
                  <a:pt x="266571" y="278970"/>
                </a:lnTo>
                <a:lnTo>
                  <a:pt x="285169" y="278970"/>
                </a:lnTo>
                <a:lnTo>
                  <a:pt x="285169" y="393657"/>
                </a:lnTo>
                <a:lnTo>
                  <a:pt x="297567" y="393657"/>
                </a:lnTo>
                <a:lnTo>
                  <a:pt x="297567" y="499046"/>
                </a:lnTo>
                <a:lnTo>
                  <a:pt x="365760" y="499046"/>
                </a:lnTo>
                <a:lnTo>
                  <a:pt x="365760" y="517644"/>
                </a:lnTo>
                <a:lnTo>
                  <a:pt x="390557" y="517644"/>
                </a:lnTo>
                <a:lnTo>
                  <a:pt x="390557" y="526943"/>
                </a:lnTo>
                <a:lnTo>
                  <a:pt x="458750" y="526943"/>
                </a:lnTo>
                <a:lnTo>
                  <a:pt x="458750" y="570338"/>
                </a:lnTo>
                <a:lnTo>
                  <a:pt x="483547" y="570338"/>
                </a:lnTo>
                <a:lnTo>
                  <a:pt x="483547" y="632331"/>
                </a:lnTo>
                <a:lnTo>
                  <a:pt x="502145" y="632331"/>
                </a:lnTo>
                <a:lnTo>
                  <a:pt x="502145" y="697424"/>
                </a:lnTo>
                <a:lnTo>
                  <a:pt x="502145" y="697424"/>
                </a:lnTo>
                <a:lnTo>
                  <a:pt x="502145" y="790414"/>
                </a:lnTo>
                <a:lnTo>
                  <a:pt x="623032" y="790414"/>
                </a:lnTo>
                <a:lnTo>
                  <a:pt x="623032" y="815211"/>
                </a:lnTo>
                <a:lnTo>
                  <a:pt x="709822" y="815211"/>
                </a:lnTo>
                <a:lnTo>
                  <a:pt x="709822" y="886503"/>
                </a:lnTo>
                <a:lnTo>
                  <a:pt x="743918" y="886503"/>
                </a:lnTo>
                <a:lnTo>
                  <a:pt x="743918" y="988792"/>
                </a:lnTo>
                <a:lnTo>
                  <a:pt x="768716" y="988792"/>
                </a:lnTo>
                <a:lnTo>
                  <a:pt x="768716" y="1044586"/>
                </a:lnTo>
                <a:lnTo>
                  <a:pt x="799712" y="1044586"/>
                </a:lnTo>
                <a:lnTo>
                  <a:pt x="799712" y="1084882"/>
                </a:lnTo>
                <a:lnTo>
                  <a:pt x="849307" y="1084882"/>
                </a:lnTo>
                <a:lnTo>
                  <a:pt x="849307" y="1131377"/>
                </a:lnTo>
                <a:lnTo>
                  <a:pt x="892702" y="1131377"/>
                </a:lnTo>
                <a:lnTo>
                  <a:pt x="892702" y="1153074"/>
                </a:lnTo>
                <a:lnTo>
                  <a:pt x="945396" y="1153074"/>
                </a:lnTo>
                <a:lnTo>
                  <a:pt x="945396" y="1162373"/>
                </a:lnTo>
                <a:lnTo>
                  <a:pt x="976393" y="1162373"/>
                </a:lnTo>
                <a:lnTo>
                  <a:pt x="976393" y="1218167"/>
                </a:lnTo>
                <a:lnTo>
                  <a:pt x="1029087" y="1218167"/>
                </a:lnTo>
                <a:lnTo>
                  <a:pt x="1029087" y="1252263"/>
                </a:lnTo>
                <a:lnTo>
                  <a:pt x="1091080" y="1252263"/>
                </a:lnTo>
                <a:lnTo>
                  <a:pt x="1091080" y="1295659"/>
                </a:lnTo>
                <a:lnTo>
                  <a:pt x="1180971" y="1295659"/>
                </a:lnTo>
                <a:lnTo>
                  <a:pt x="1180971" y="1339054"/>
                </a:lnTo>
                <a:lnTo>
                  <a:pt x="1255362" y="1339054"/>
                </a:lnTo>
                <a:lnTo>
                  <a:pt x="1255362" y="1379350"/>
                </a:lnTo>
                <a:lnTo>
                  <a:pt x="1273960" y="1379350"/>
                </a:lnTo>
                <a:lnTo>
                  <a:pt x="1273960" y="1397948"/>
                </a:lnTo>
                <a:lnTo>
                  <a:pt x="1376249" y="1397948"/>
                </a:lnTo>
                <a:lnTo>
                  <a:pt x="1376249" y="1435143"/>
                </a:lnTo>
                <a:lnTo>
                  <a:pt x="1432043" y="1435143"/>
                </a:lnTo>
                <a:lnTo>
                  <a:pt x="1432043" y="1459941"/>
                </a:lnTo>
                <a:lnTo>
                  <a:pt x="1469239" y="1459941"/>
                </a:lnTo>
                <a:lnTo>
                  <a:pt x="1469239" y="1478539"/>
                </a:lnTo>
                <a:lnTo>
                  <a:pt x="1509535" y="1478539"/>
                </a:lnTo>
                <a:lnTo>
                  <a:pt x="1509535" y="1497137"/>
                </a:lnTo>
                <a:lnTo>
                  <a:pt x="1602524" y="1497137"/>
                </a:lnTo>
                <a:lnTo>
                  <a:pt x="1602524" y="1509535"/>
                </a:lnTo>
                <a:lnTo>
                  <a:pt x="1714112" y="1509535"/>
                </a:lnTo>
                <a:lnTo>
                  <a:pt x="1714112" y="1525034"/>
                </a:lnTo>
                <a:lnTo>
                  <a:pt x="1760607" y="1525034"/>
                </a:lnTo>
                <a:lnTo>
                  <a:pt x="1760607" y="1543632"/>
                </a:lnTo>
                <a:lnTo>
                  <a:pt x="1788504" y="1543632"/>
                </a:lnTo>
                <a:lnTo>
                  <a:pt x="1788504" y="1574628"/>
                </a:lnTo>
                <a:lnTo>
                  <a:pt x="1844298" y="1574628"/>
                </a:lnTo>
                <a:lnTo>
                  <a:pt x="1844298" y="1596326"/>
                </a:lnTo>
                <a:lnTo>
                  <a:pt x="1993082" y="1596326"/>
                </a:lnTo>
                <a:lnTo>
                  <a:pt x="1993082" y="1618023"/>
                </a:lnTo>
                <a:lnTo>
                  <a:pt x="2058175" y="1618023"/>
                </a:lnTo>
                <a:lnTo>
                  <a:pt x="2058175" y="1633522"/>
                </a:lnTo>
                <a:lnTo>
                  <a:pt x="2241055" y="1633522"/>
                </a:lnTo>
                <a:lnTo>
                  <a:pt x="2237955" y="1661419"/>
                </a:lnTo>
                <a:lnTo>
                  <a:pt x="2420835" y="1661419"/>
                </a:lnTo>
                <a:lnTo>
                  <a:pt x="2420835" y="1689316"/>
                </a:lnTo>
                <a:lnTo>
                  <a:pt x="2464230" y="1689316"/>
                </a:lnTo>
                <a:lnTo>
                  <a:pt x="2464230" y="1720312"/>
                </a:lnTo>
                <a:lnTo>
                  <a:pt x="2541722" y="1720312"/>
                </a:lnTo>
                <a:lnTo>
                  <a:pt x="2541722" y="1720312"/>
                </a:lnTo>
                <a:lnTo>
                  <a:pt x="2671908" y="1720312"/>
                </a:lnTo>
                <a:lnTo>
                  <a:pt x="2687406" y="1735810"/>
                </a:lnTo>
                <a:lnTo>
                  <a:pt x="2926080" y="1735810"/>
                </a:lnTo>
                <a:lnTo>
                  <a:pt x="2926080" y="1766807"/>
                </a:lnTo>
                <a:lnTo>
                  <a:pt x="2957076" y="1766807"/>
                </a:lnTo>
                <a:lnTo>
                  <a:pt x="2957076" y="1794704"/>
                </a:lnTo>
                <a:lnTo>
                  <a:pt x="3149255" y="1794704"/>
                </a:lnTo>
                <a:lnTo>
                  <a:pt x="3149255" y="1819501"/>
                </a:lnTo>
                <a:lnTo>
                  <a:pt x="3257743" y="1819501"/>
                </a:lnTo>
                <a:lnTo>
                  <a:pt x="3257743" y="1828800"/>
                </a:lnTo>
                <a:lnTo>
                  <a:pt x="3335235" y="1828800"/>
                </a:lnTo>
                <a:lnTo>
                  <a:pt x="3335235" y="1853598"/>
                </a:lnTo>
                <a:lnTo>
                  <a:pt x="3561510" y="1853598"/>
                </a:lnTo>
                <a:lnTo>
                  <a:pt x="3561510" y="1887694"/>
                </a:lnTo>
                <a:lnTo>
                  <a:pt x="3632802" y="1887694"/>
                </a:lnTo>
                <a:lnTo>
                  <a:pt x="3632802" y="1924890"/>
                </a:lnTo>
                <a:lnTo>
                  <a:pt x="3831181" y="1924890"/>
                </a:lnTo>
                <a:lnTo>
                  <a:pt x="3831181" y="1965185"/>
                </a:lnTo>
                <a:lnTo>
                  <a:pt x="4379821" y="1965185"/>
                </a:lnTo>
                <a:lnTo>
                  <a:pt x="4379821" y="2055076"/>
                </a:lnTo>
              </a:path>
            </a:pathLst>
          </a:custGeom>
          <a:noFill/>
          <a:ln w="28575">
            <a:solidFill>
              <a:schemeClr val="accent3"/>
            </a:solidFill>
            <a:miter lim="800000"/>
            <a:headEnd/>
            <a:tailEnd/>
          </a:ln>
        </p:spPr>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1800" b="1" i="0" u="none" strike="noStrike" kern="1200" cap="none" spc="0" normalizeH="0" baseline="0" noProof="0" dirty="0">
              <a:ln>
                <a:noFill/>
              </a:ln>
              <a:solidFill>
                <a:srgbClr val="FFFFFF"/>
              </a:solidFill>
              <a:effectLst/>
              <a:uLnTx/>
              <a:uFillTx/>
              <a:latin typeface="Arial"/>
              <a:ea typeface="+mn-ea"/>
              <a:cs typeface="Arial" panose="020B0604020202020204" pitchFamily="34" charset="0"/>
            </a:endParaRPr>
          </a:p>
        </p:txBody>
      </p:sp>
      <p:sp>
        <p:nvSpPr>
          <p:cNvPr id="394" name="Freeform: Shape 393">
            <a:extLst>
              <a:ext uri="{FF2B5EF4-FFF2-40B4-BE49-F238E27FC236}">
                <a16:creationId xmlns:a16="http://schemas.microsoft.com/office/drawing/2014/main" id="{36888E5C-C64A-4B9F-8671-54A4D5CA447E}"/>
              </a:ext>
            </a:extLst>
          </p:cNvPr>
          <p:cNvSpPr/>
          <p:nvPr/>
        </p:nvSpPr>
        <p:spPr bwMode="auto">
          <a:xfrm>
            <a:off x="6912244" y="2737468"/>
            <a:ext cx="4699086" cy="1794704"/>
          </a:xfrm>
          <a:custGeom>
            <a:avLst/>
            <a:gdLst>
              <a:gd name="connsiteX0" fmla="*/ 0 w 4699086"/>
              <a:gd name="connsiteY0" fmla="*/ 0 h 1794704"/>
              <a:gd name="connsiteX1" fmla="*/ 111588 w 4699086"/>
              <a:gd name="connsiteY1" fmla="*/ 0 h 1794704"/>
              <a:gd name="connsiteX2" fmla="*/ 111588 w 4699086"/>
              <a:gd name="connsiteY2" fmla="*/ 34097 h 1794704"/>
              <a:gd name="connsiteX3" fmla="*/ 164282 w 4699086"/>
              <a:gd name="connsiteY3" fmla="*/ 34097 h 1794704"/>
              <a:gd name="connsiteX4" fmla="*/ 164282 w 4699086"/>
              <a:gd name="connsiteY4" fmla="*/ 61994 h 1794704"/>
              <a:gd name="connsiteX5" fmla="*/ 226275 w 4699086"/>
              <a:gd name="connsiteY5" fmla="*/ 61994 h 1794704"/>
              <a:gd name="connsiteX6" fmla="*/ 226275 w 4699086"/>
              <a:gd name="connsiteY6" fmla="*/ 111588 h 1794704"/>
              <a:gd name="connsiteX7" fmla="*/ 251073 w 4699086"/>
              <a:gd name="connsiteY7" fmla="*/ 111588 h 1794704"/>
              <a:gd name="connsiteX8" fmla="*/ 251073 w 4699086"/>
              <a:gd name="connsiteY8" fmla="*/ 266571 h 1794704"/>
              <a:gd name="connsiteX9" fmla="*/ 278970 w 4699086"/>
              <a:gd name="connsiteY9" fmla="*/ 266571 h 1794704"/>
              <a:gd name="connsiteX10" fmla="*/ 278970 w 4699086"/>
              <a:gd name="connsiteY10" fmla="*/ 337863 h 1794704"/>
              <a:gd name="connsiteX11" fmla="*/ 297568 w 4699086"/>
              <a:gd name="connsiteY11" fmla="*/ 337863 h 1794704"/>
              <a:gd name="connsiteX12" fmla="*/ 297568 w 4699086"/>
              <a:gd name="connsiteY12" fmla="*/ 368860 h 1794704"/>
              <a:gd name="connsiteX13" fmla="*/ 387458 w 4699086"/>
              <a:gd name="connsiteY13" fmla="*/ 368860 h 1794704"/>
              <a:gd name="connsiteX14" fmla="*/ 384358 w 4699086"/>
              <a:gd name="connsiteY14" fmla="*/ 371960 h 1794704"/>
              <a:gd name="connsiteX15" fmla="*/ 477348 w 4699086"/>
              <a:gd name="connsiteY15" fmla="*/ 371960 h 1794704"/>
              <a:gd name="connsiteX16" fmla="*/ 477348 w 4699086"/>
              <a:gd name="connsiteY16" fmla="*/ 412255 h 1794704"/>
              <a:gd name="connsiteX17" fmla="*/ 499045 w 4699086"/>
              <a:gd name="connsiteY17" fmla="*/ 412255 h 1794704"/>
              <a:gd name="connsiteX18" fmla="*/ 499045 w 4699086"/>
              <a:gd name="connsiteY18" fmla="*/ 474249 h 1794704"/>
              <a:gd name="connsiteX19" fmla="*/ 517643 w 4699086"/>
              <a:gd name="connsiteY19" fmla="*/ 474249 h 1794704"/>
              <a:gd name="connsiteX20" fmla="*/ 517643 w 4699086"/>
              <a:gd name="connsiteY20" fmla="*/ 514544 h 1794704"/>
              <a:gd name="connsiteX21" fmla="*/ 517643 w 4699086"/>
              <a:gd name="connsiteY21" fmla="*/ 514544 h 1794704"/>
              <a:gd name="connsiteX22" fmla="*/ 530042 w 4699086"/>
              <a:gd name="connsiteY22" fmla="*/ 526943 h 1794704"/>
              <a:gd name="connsiteX23" fmla="*/ 585836 w 4699086"/>
              <a:gd name="connsiteY23" fmla="*/ 526943 h 1794704"/>
              <a:gd name="connsiteX24" fmla="*/ 585836 w 4699086"/>
              <a:gd name="connsiteY24" fmla="*/ 554840 h 1794704"/>
              <a:gd name="connsiteX25" fmla="*/ 635431 w 4699086"/>
              <a:gd name="connsiteY25" fmla="*/ 554840 h 1794704"/>
              <a:gd name="connsiteX26" fmla="*/ 635431 w 4699086"/>
              <a:gd name="connsiteY26" fmla="*/ 576537 h 1794704"/>
              <a:gd name="connsiteX27" fmla="*/ 719121 w 4699086"/>
              <a:gd name="connsiteY27" fmla="*/ 576537 h 1794704"/>
              <a:gd name="connsiteX28" fmla="*/ 719121 w 4699086"/>
              <a:gd name="connsiteY28" fmla="*/ 616833 h 1794704"/>
              <a:gd name="connsiteX29" fmla="*/ 740819 w 4699086"/>
              <a:gd name="connsiteY29" fmla="*/ 616833 h 1794704"/>
              <a:gd name="connsiteX30" fmla="*/ 740819 w 4699086"/>
              <a:gd name="connsiteY30" fmla="*/ 716022 h 1794704"/>
              <a:gd name="connsiteX31" fmla="*/ 790414 w 4699086"/>
              <a:gd name="connsiteY31" fmla="*/ 716022 h 1794704"/>
              <a:gd name="connsiteX32" fmla="*/ 790414 w 4699086"/>
              <a:gd name="connsiteY32" fmla="*/ 743919 h 1794704"/>
              <a:gd name="connsiteX33" fmla="*/ 948496 w 4699086"/>
              <a:gd name="connsiteY33" fmla="*/ 743919 h 1794704"/>
              <a:gd name="connsiteX34" fmla="*/ 948496 w 4699086"/>
              <a:gd name="connsiteY34" fmla="*/ 787314 h 1794704"/>
              <a:gd name="connsiteX35" fmla="*/ 970194 w 4699086"/>
              <a:gd name="connsiteY35" fmla="*/ 787314 h 1794704"/>
              <a:gd name="connsiteX36" fmla="*/ 970194 w 4699086"/>
              <a:gd name="connsiteY36" fmla="*/ 818311 h 1794704"/>
              <a:gd name="connsiteX37" fmla="*/ 991892 w 4699086"/>
              <a:gd name="connsiteY37" fmla="*/ 818311 h 1794704"/>
              <a:gd name="connsiteX38" fmla="*/ 991892 w 4699086"/>
              <a:gd name="connsiteY38" fmla="*/ 877204 h 1794704"/>
              <a:gd name="connsiteX39" fmla="*/ 1016689 w 4699086"/>
              <a:gd name="connsiteY39" fmla="*/ 877204 h 1794704"/>
              <a:gd name="connsiteX40" fmla="*/ 1016689 w 4699086"/>
              <a:gd name="connsiteY40" fmla="*/ 926799 h 1794704"/>
              <a:gd name="connsiteX41" fmla="*/ 1075582 w 4699086"/>
              <a:gd name="connsiteY41" fmla="*/ 926799 h 1794704"/>
              <a:gd name="connsiteX42" fmla="*/ 1075582 w 4699086"/>
              <a:gd name="connsiteY42" fmla="*/ 948497 h 1794704"/>
              <a:gd name="connsiteX43" fmla="*/ 1146875 w 4699086"/>
              <a:gd name="connsiteY43" fmla="*/ 948497 h 1794704"/>
              <a:gd name="connsiteX44" fmla="*/ 1146875 w 4699086"/>
              <a:gd name="connsiteY44" fmla="*/ 948497 h 1794704"/>
              <a:gd name="connsiteX45" fmla="*/ 1196469 w 4699086"/>
              <a:gd name="connsiteY45" fmla="*/ 948497 h 1794704"/>
              <a:gd name="connsiteX46" fmla="*/ 1196469 w 4699086"/>
              <a:gd name="connsiteY46" fmla="*/ 1010490 h 1794704"/>
              <a:gd name="connsiteX47" fmla="*/ 1221267 w 4699086"/>
              <a:gd name="connsiteY47" fmla="*/ 1010490 h 1794704"/>
              <a:gd name="connsiteX48" fmla="*/ 1221267 w 4699086"/>
              <a:gd name="connsiteY48" fmla="*/ 1053885 h 1794704"/>
              <a:gd name="connsiteX49" fmla="*/ 1258462 w 4699086"/>
              <a:gd name="connsiteY49" fmla="*/ 1053885 h 1794704"/>
              <a:gd name="connsiteX50" fmla="*/ 1258462 w 4699086"/>
              <a:gd name="connsiteY50" fmla="*/ 1100380 h 1794704"/>
              <a:gd name="connsiteX51" fmla="*/ 1357652 w 4699086"/>
              <a:gd name="connsiteY51" fmla="*/ 1100380 h 1794704"/>
              <a:gd name="connsiteX52" fmla="*/ 1357652 w 4699086"/>
              <a:gd name="connsiteY52" fmla="*/ 1112779 h 1794704"/>
              <a:gd name="connsiteX53" fmla="*/ 1444442 w 4699086"/>
              <a:gd name="connsiteY53" fmla="*/ 1112779 h 1794704"/>
              <a:gd name="connsiteX54" fmla="*/ 1444442 w 4699086"/>
              <a:gd name="connsiteY54" fmla="*/ 1140676 h 1794704"/>
              <a:gd name="connsiteX55" fmla="*/ 1543631 w 4699086"/>
              <a:gd name="connsiteY55" fmla="*/ 1140676 h 1794704"/>
              <a:gd name="connsiteX56" fmla="*/ 1543631 w 4699086"/>
              <a:gd name="connsiteY56" fmla="*/ 1153074 h 1794704"/>
              <a:gd name="connsiteX57" fmla="*/ 1667618 w 4699086"/>
              <a:gd name="connsiteY57" fmla="*/ 1153074 h 1794704"/>
              <a:gd name="connsiteX58" fmla="*/ 1667618 w 4699086"/>
              <a:gd name="connsiteY58" fmla="*/ 1202669 h 1794704"/>
              <a:gd name="connsiteX59" fmla="*/ 1667618 w 4699086"/>
              <a:gd name="connsiteY59" fmla="*/ 1202669 h 1794704"/>
              <a:gd name="connsiteX60" fmla="*/ 1692415 w 4699086"/>
              <a:gd name="connsiteY60" fmla="*/ 1227466 h 1794704"/>
              <a:gd name="connsiteX61" fmla="*/ 1726511 w 4699086"/>
              <a:gd name="connsiteY61" fmla="*/ 1227466 h 1794704"/>
              <a:gd name="connsiteX62" fmla="*/ 1726511 w 4699086"/>
              <a:gd name="connsiteY62" fmla="*/ 1267762 h 1794704"/>
              <a:gd name="connsiteX63" fmla="*/ 1813302 w 4699086"/>
              <a:gd name="connsiteY63" fmla="*/ 1267762 h 1794704"/>
              <a:gd name="connsiteX64" fmla="*/ 1813302 w 4699086"/>
              <a:gd name="connsiteY64" fmla="*/ 1283260 h 1794704"/>
              <a:gd name="connsiteX65" fmla="*/ 1931089 w 4699086"/>
              <a:gd name="connsiteY65" fmla="*/ 1283260 h 1794704"/>
              <a:gd name="connsiteX66" fmla="*/ 1931089 w 4699086"/>
              <a:gd name="connsiteY66" fmla="*/ 1298758 h 1794704"/>
              <a:gd name="connsiteX67" fmla="*/ 1962085 w 4699086"/>
              <a:gd name="connsiteY67" fmla="*/ 1298758 h 1794704"/>
              <a:gd name="connsiteX68" fmla="*/ 1962085 w 4699086"/>
              <a:gd name="connsiteY68" fmla="*/ 1298758 h 1794704"/>
              <a:gd name="connsiteX69" fmla="*/ 1962085 w 4699086"/>
              <a:gd name="connsiteY69" fmla="*/ 1323556 h 1794704"/>
              <a:gd name="connsiteX70" fmla="*/ 2182161 w 4699086"/>
              <a:gd name="connsiteY70" fmla="*/ 1323556 h 1794704"/>
              <a:gd name="connsiteX71" fmla="*/ 2182161 w 4699086"/>
              <a:gd name="connsiteY71" fmla="*/ 1351453 h 1794704"/>
              <a:gd name="connsiteX72" fmla="*/ 2216258 w 4699086"/>
              <a:gd name="connsiteY72" fmla="*/ 1351453 h 1794704"/>
              <a:gd name="connsiteX73" fmla="*/ 2216258 w 4699086"/>
              <a:gd name="connsiteY73" fmla="*/ 1373150 h 1794704"/>
              <a:gd name="connsiteX74" fmla="*/ 2312347 w 4699086"/>
              <a:gd name="connsiteY74" fmla="*/ 1373150 h 1794704"/>
              <a:gd name="connsiteX75" fmla="*/ 2312347 w 4699086"/>
              <a:gd name="connsiteY75" fmla="*/ 1391748 h 1794704"/>
              <a:gd name="connsiteX76" fmla="*/ 2383639 w 4699086"/>
              <a:gd name="connsiteY76" fmla="*/ 1391748 h 1794704"/>
              <a:gd name="connsiteX77" fmla="*/ 2383639 w 4699086"/>
              <a:gd name="connsiteY77" fmla="*/ 1404147 h 1794704"/>
              <a:gd name="connsiteX78" fmla="*/ 2560320 w 4699086"/>
              <a:gd name="connsiteY78" fmla="*/ 1404147 h 1794704"/>
              <a:gd name="connsiteX79" fmla="*/ 2560320 w 4699086"/>
              <a:gd name="connsiteY79" fmla="*/ 1438243 h 1794704"/>
              <a:gd name="connsiteX80" fmla="*/ 2718403 w 4699086"/>
              <a:gd name="connsiteY80" fmla="*/ 1438243 h 1794704"/>
              <a:gd name="connsiteX81" fmla="*/ 2718403 w 4699086"/>
              <a:gd name="connsiteY81" fmla="*/ 1450642 h 1794704"/>
              <a:gd name="connsiteX82" fmla="*/ 2823791 w 4699086"/>
              <a:gd name="connsiteY82" fmla="*/ 1450642 h 1794704"/>
              <a:gd name="connsiteX83" fmla="*/ 2823791 w 4699086"/>
              <a:gd name="connsiteY83" fmla="*/ 1466140 h 1794704"/>
              <a:gd name="connsiteX84" fmla="*/ 2870286 w 4699086"/>
              <a:gd name="connsiteY84" fmla="*/ 1466140 h 1794704"/>
              <a:gd name="connsiteX85" fmla="*/ 2870286 w 4699086"/>
              <a:gd name="connsiteY85" fmla="*/ 1487838 h 1794704"/>
              <a:gd name="connsiteX86" fmla="*/ 2916781 w 4699086"/>
              <a:gd name="connsiteY86" fmla="*/ 1487838 h 1794704"/>
              <a:gd name="connsiteX87" fmla="*/ 2916781 w 4699086"/>
              <a:gd name="connsiteY87" fmla="*/ 1506436 h 1794704"/>
              <a:gd name="connsiteX88" fmla="*/ 2941578 w 4699086"/>
              <a:gd name="connsiteY88" fmla="*/ 1506436 h 1794704"/>
              <a:gd name="connsiteX89" fmla="*/ 2941578 w 4699086"/>
              <a:gd name="connsiteY89" fmla="*/ 1534333 h 1794704"/>
              <a:gd name="connsiteX90" fmla="*/ 3000472 w 4699086"/>
              <a:gd name="connsiteY90" fmla="*/ 1534333 h 1794704"/>
              <a:gd name="connsiteX91" fmla="*/ 3000472 w 4699086"/>
              <a:gd name="connsiteY91" fmla="*/ 1543632 h 1794704"/>
              <a:gd name="connsiteX92" fmla="*/ 3096561 w 4699086"/>
              <a:gd name="connsiteY92" fmla="*/ 1543632 h 1794704"/>
              <a:gd name="connsiteX93" fmla="*/ 3096561 w 4699086"/>
              <a:gd name="connsiteY93" fmla="*/ 1552931 h 1794704"/>
              <a:gd name="connsiteX94" fmla="*/ 3242245 w 4699086"/>
              <a:gd name="connsiteY94" fmla="*/ 1552931 h 1794704"/>
              <a:gd name="connsiteX95" fmla="*/ 3242245 w 4699086"/>
              <a:gd name="connsiteY95" fmla="*/ 1583927 h 1794704"/>
              <a:gd name="connsiteX96" fmla="*/ 3273242 w 4699086"/>
              <a:gd name="connsiteY96" fmla="*/ 1583927 h 1794704"/>
              <a:gd name="connsiteX97" fmla="*/ 3273242 w 4699086"/>
              <a:gd name="connsiteY97" fmla="*/ 1627322 h 1794704"/>
              <a:gd name="connsiteX98" fmla="*/ 3344534 w 4699086"/>
              <a:gd name="connsiteY98" fmla="*/ 1627322 h 1794704"/>
              <a:gd name="connsiteX99" fmla="*/ 3353833 w 4699086"/>
              <a:gd name="connsiteY99" fmla="*/ 1636621 h 1794704"/>
              <a:gd name="connsiteX100" fmla="*/ 3468521 w 4699086"/>
              <a:gd name="connsiteY100" fmla="*/ 1636621 h 1794704"/>
              <a:gd name="connsiteX101" fmla="*/ 3490218 w 4699086"/>
              <a:gd name="connsiteY101" fmla="*/ 1658318 h 1794704"/>
              <a:gd name="connsiteX102" fmla="*/ 3632803 w 4699086"/>
              <a:gd name="connsiteY102" fmla="*/ 1658318 h 1794704"/>
              <a:gd name="connsiteX103" fmla="*/ 3632803 w 4699086"/>
              <a:gd name="connsiteY103" fmla="*/ 1686216 h 1794704"/>
              <a:gd name="connsiteX104" fmla="*/ 3970666 w 4699086"/>
              <a:gd name="connsiteY104" fmla="*/ 1686216 h 1794704"/>
              <a:gd name="connsiteX105" fmla="*/ 3970666 w 4699086"/>
              <a:gd name="connsiteY105" fmla="*/ 1729611 h 1794704"/>
              <a:gd name="connsiteX106" fmla="*/ 4054357 w 4699086"/>
              <a:gd name="connsiteY106" fmla="*/ 1729611 h 1794704"/>
              <a:gd name="connsiteX107" fmla="*/ 4054357 w 4699086"/>
              <a:gd name="connsiteY107" fmla="*/ 1748209 h 1794704"/>
              <a:gd name="connsiteX108" fmla="*/ 4122549 w 4699086"/>
              <a:gd name="connsiteY108" fmla="*/ 1748209 h 1794704"/>
              <a:gd name="connsiteX109" fmla="*/ 4122549 w 4699086"/>
              <a:gd name="connsiteY109" fmla="*/ 1776106 h 1794704"/>
              <a:gd name="connsiteX110" fmla="*/ 4302330 w 4699086"/>
              <a:gd name="connsiteY110" fmla="*/ 1776106 h 1794704"/>
              <a:gd name="connsiteX111" fmla="*/ 4302330 w 4699086"/>
              <a:gd name="connsiteY111" fmla="*/ 1794704 h 1794704"/>
              <a:gd name="connsiteX112" fmla="*/ 4699086 w 4699086"/>
              <a:gd name="connsiteY112" fmla="*/ 1794704 h 17947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Lst>
            <a:rect l="l" t="t" r="r" b="b"/>
            <a:pathLst>
              <a:path w="4699086" h="1794704">
                <a:moveTo>
                  <a:pt x="0" y="0"/>
                </a:moveTo>
                <a:lnTo>
                  <a:pt x="111588" y="0"/>
                </a:lnTo>
                <a:lnTo>
                  <a:pt x="111588" y="34097"/>
                </a:lnTo>
                <a:lnTo>
                  <a:pt x="164282" y="34097"/>
                </a:lnTo>
                <a:lnTo>
                  <a:pt x="164282" y="61994"/>
                </a:lnTo>
                <a:lnTo>
                  <a:pt x="226275" y="61994"/>
                </a:lnTo>
                <a:lnTo>
                  <a:pt x="226275" y="111588"/>
                </a:lnTo>
                <a:lnTo>
                  <a:pt x="251073" y="111588"/>
                </a:lnTo>
                <a:lnTo>
                  <a:pt x="251073" y="266571"/>
                </a:lnTo>
                <a:lnTo>
                  <a:pt x="278970" y="266571"/>
                </a:lnTo>
                <a:lnTo>
                  <a:pt x="278970" y="337863"/>
                </a:lnTo>
                <a:lnTo>
                  <a:pt x="297568" y="337863"/>
                </a:lnTo>
                <a:lnTo>
                  <a:pt x="297568" y="368860"/>
                </a:lnTo>
                <a:lnTo>
                  <a:pt x="387458" y="368860"/>
                </a:lnTo>
                <a:lnTo>
                  <a:pt x="384358" y="371960"/>
                </a:lnTo>
                <a:lnTo>
                  <a:pt x="477348" y="371960"/>
                </a:lnTo>
                <a:lnTo>
                  <a:pt x="477348" y="412255"/>
                </a:lnTo>
                <a:lnTo>
                  <a:pt x="499045" y="412255"/>
                </a:lnTo>
                <a:lnTo>
                  <a:pt x="499045" y="474249"/>
                </a:lnTo>
                <a:lnTo>
                  <a:pt x="517643" y="474249"/>
                </a:lnTo>
                <a:lnTo>
                  <a:pt x="517643" y="514544"/>
                </a:lnTo>
                <a:lnTo>
                  <a:pt x="517643" y="514544"/>
                </a:lnTo>
                <a:lnTo>
                  <a:pt x="530042" y="526943"/>
                </a:lnTo>
                <a:lnTo>
                  <a:pt x="585836" y="526943"/>
                </a:lnTo>
                <a:lnTo>
                  <a:pt x="585836" y="554840"/>
                </a:lnTo>
                <a:lnTo>
                  <a:pt x="635431" y="554840"/>
                </a:lnTo>
                <a:lnTo>
                  <a:pt x="635431" y="576537"/>
                </a:lnTo>
                <a:lnTo>
                  <a:pt x="719121" y="576537"/>
                </a:lnTo>
                <a:lnTo>
                  <a:pt x="719121" y="616833"/>
                </a:lnTo>
                <a:lnTo>
                  <a:pt x="740819" y="616833"/>
                </a:lnTo>
                <a:lnTo>
                  <a:pt x="740819" y="716022"/>
                </a:lnTo>
                <a:lnTo>
                  <a:pt x="790414" y="716022"/>
                </a:lnTo>
                <a:lnTo>
                  <a:pt x="790414" y="743919"/>
                </a:lnTo>
                <a:lnTo>
                  <a:pt x="948496" y="743919"/>
                </a:lnTo>
                <a:lnTo>
                  <a:pt x="948496" y="787314"/>
                </a:lnTo>
                <a:lnTo>
                  <a:pt x="970194" y="787314"/>
                </a:lnTo>
                <a:lnTo>
                  <a:pt x="970194" y="818311"/>
                </a:lnTo>
                <a:lnTo>
                  <a:pt x="991892" y="818311"/>
                </a:lnTo>
                <a:lnTo>
                  <a:pt x="991892" y="877204"/>
                </a:lnTo>
                <a:lnTo>
                  <a:pt x="1016689" y="877204"/>
                </a:lnTo>
                <a:lnTo>
                  <a:pt x="1016689" y="926799"/>
                </a:lnTo>
                <a:lnTo>
                  <a:pt x="1075582" y="926799"/>
                </a:lnTo>
                <a:lnTo>
                  <a:pt x="1075582" y="948497"/>
                </a:lnTo>
                <a:lnTo>
                  <a:pt x="1146875" y="948497"/>
                </a:lnTo>
                <a:lnTo>
                  <a:pt x="1146875" y="948497"/>
                </a:lnTo>
                <a:lnTo>
                  <a:pt x="1196469" y="948497"/>
                </a:lnTo>
                <a:lnTo>
                  <a:pt x="1196469" y="1010490"/>
                </a:lnTo>
                <a:lnTo>
                  <a:pt x="1221267" y="1010490"/>
                </a:lnTo>
                <a:lnTo>
                  <a:pt x="1221267" y="1053885"/>
                </a:lnTo>
                <a:lnTo>
                  <a:pt x="1258462" y="1053885"/>
                </a:lnTo>
                <a:lnTo>
                  <a:pt x="1258462" y="1100380"/>
                </a:lnTo>
                <a:lnTo>
                  <a:pt x="1357652" y="1100380"/>
                </a:lnTo>
                <a:lnTo>
                  <a:pt x="1357652" y="1112779"/>
                </a:lnTo>
                <a:lnTo>
                  <a:pt x="1444442" y="1112779"/>
                </a:lnTo>
                <a:lnTo>
                  <a:pt x="1444442" y="1140676"/>
                </a:lnTo>
                <a:lnTo>
                  <a:pt x="1543631" y="1140676"/>
                </a:lnTo>
                <a:lnTo>
                  <a:pt x="1543631" y="1153074"/>
                </a:lnTo>
                <a:lnTo>
                  <a:pt x="1667618" y="1153074"/>
                </a:lnTo>
                <a:lnTo>
                  <a:pt x="1667618" y="1202669"/>
                </a:lnTo>
                <a:lnTo>
                  <a:pt x="1667618" y="1202669"/>
                </a:lnTo>
                <a:lnTo>
                  <a:pt x="1692415" y="1227466"/>
                </a:lnTo>
                <a:lnTo>
                  <a:pt x="1726511" y="1227466"/>
                </a:lnTo>
                <a:lnTo>
                  <a:pt x="1726511" y="1267762"/>
                </a:lnTo>
                <a:lnTo>
                  <a:pt x="1813302" y="1267762"/>
                </a:lnTo>
                <a:lnTo>
                  <a:pt x="1813302" y="1283260"/>
                </a:lnTo>
                <a:lnTo>
                  <a:pt x="1931089" y="1283260"/>
                </a:lnTo>
                <a:lnTo>
                  <a:pt x="1931089" y="1298758"/>
                </a:lnTo>
                <a:lnTo>
                  <a:pt x="1962085" y="1298758"/>
                </a:lnTo>
                <a:lnTo>
                  <a:pt x="1962085" y="1298758"/>
                </a:lnTo>
                <a:lnTo>
                  <a:pt x="1962085" y="1323556"/>
                </a:lnTo>
                <a:lnTo>
                  <a:pt x="2182161" y="1323556"/>
                </a:lnTo>
                <a:lnTo>
                  <a:pt x="2182161" y="1351453"/>
                </a:lnTo>
                <a:lnTo>
                  <a:pt x="2216258" y="1351453"/>
                </a:lnTo>
                <a:lnTo>
                  <a:pt x="2216258" y="1373150"/>
                </a:lnTo>
                <a:lnTo>
                  <a:pt x="2312347" y="1373150"/>
                </a:lnTo>
                <a:lnTo>
                  <a:pt x="2312347" y="1391748"/>
                </a:lnTo>
                <a:lnTo>
                  <a:pt x="2383639" y="1391748"/>
                </a:lnTo>
                <a:lnTo>
                  <a:pt x="2383639" y="1404147"/>
                </a:lnTo>
                <a:lnTo>
                  <a:pt x="2560320" y="1404147"/>
                </a:lnTo>
                <a:lnTo>
                  <a:pt x="2560320" y="1438243"/>
                </a:lnTo>
                <a:lnTo>
                  <a:pt x="2718403" y="1438243"/>
                </a:lnTo>
                <a:lnTo>
                  <a:pt x="2718403" y="1450642"/>
                </a:lnTo>
                <a:lnTo>
                  <a:pt x="2823791" y="1450642"/>
                </a:lnTo>
                <a:lnTo>
                  <a:pt x="2823791" y="1466140"/>
                </a:lnTo>
                <a:lnTo>
                  <a:pt x="2870286" y="1466140"/>
                </a:lnTo>
                <a:lnTo>
                  <a:pt x="2870286" y="1487838"/>
                </a:lnTo>
                <a:lnTo>
                  <a:pt x="2916781" y="1487838"/>
                </a:lnTo>
                <a:lnTo>
                  <a:pt x="2916781" y="1506436"/>
                </a:lnTo>
                <a:lnTo>
                  <a:pt x="2941578" y="1506436"/>
                </a:lnTo>
                <a:lnTo>
                  <a:pt x="2941578" y="1534333"/>
                </a:lnTo>
                <a:lnTo>
                  <a:pt x="3000472" y="1534333"/>
                </a:lnTo>
                <a:lnTo>
                  <a:pt x="3000472" y="1543632"/>
                </a:lnTo>
                <a:lnTo>
                  <a:pt x="3096561" y="1543632"/>
                </a:lnTo>
                <a:lnTo>
                  <a:pt x="3096561" y="1552931"/>
                </a:lnTo>
                <a:lnTo>
                  <a:pt x="3242245" y="1552931"/>
                </a:lnTo>
                <a:lnTo>
                  <a:pt x="3242245" y="1583927"/>
                </a:lnTo>
                <a:lnTo>
                  <a:pt x="3273242" y="1583927"/>
                </a:lnTo>
                <a:lnTo>
                  <a:pt x="3273242" y="1627322"/>
                </a:lnTo>
                <a:lnTo>
                  <a:pt x="3344534" y="1627322"/>
                </a:lnTo>
                <a:lnTo>
                  <a:pt x="3353833" y="1636621"/>
                </a:lnTo>
                <a:lnTo>
                  <a:pt x="3468521" y="1636621"/>
                </a:lnTo>
                <a:lnTo>
                  <a:pt x="3490218" y="1658318"/>
                </a:lnTo>
                <a:lnTo>
                  <a:pt x="3632803" y="1658318"/>
                </a:lnTo>
                <a:lnTo>
                  <a:pt x="3632803" y="1686216"/>
                </a:lnTo>
                <a:lnTo>
                  <a:pt x="3970666" y="1686216"/>
                </a:lnTo>
                <a:lnTo>
                  <a:pt x="3970666" y="1729611"/>
                </a:lnTo>
                <a:lnTo>
                  <a:pt x="4054357" y="1729611"/>
                </a:lnTo>
                <a:lnTo>
                  <a:pt x="4054357" y="1748209"/>
                </a:lnTo>
                <a:lnTo>
                  <a:pt x="4122549" y="1748209"/>
                </a:lnTo>
                <a:lnTo>
                  <a:pt x="4122549" y="1776106"/>
                </a:lnTo>
                <a:lnTo>
                  <a:pt x="4302330" y="1776106"/>
                </a:lnTo>
                <a:lnTo>
                  <a:pt x="4302330" y="1794704"/>
                </a:lnTo>
                <a:lnTo>
                  <a:pt x="4699086" y="1794704"/>
                </a:lnTo>
              </a:path>
            </a:pathLst>
          </a:custGeom>
          <a:noFill/>
          <a:ln w="28575">
            <a:solidFill>
              <a:schemeClr val="accent1"/>
            </a:solidFill>
            <a:miter lim="800000"/>
            <a:headEnd/>
            <a:tailEnd/>
          </a:ln>
        </p:spPr>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1800" b="1" i="0" u="none" strike="noStrike" kern="1200" cap="none" spc="0" normalizeH="0" baseline="0" noProof="0" dirty="0">
              <a:ln>
                <a:noFill/>
              </a:ln>
              <a:solidFill>
                <a:srgbClr val="FFFFFF"/>
              </a:solidFill>
              <a:effectLst/>
              <a:uLnTx/>
              <a:uFillTx/>
              <a:latin typeface="Arial"/>
              <a:ea typeface="+mn-ea"/>
              <a:cs typeface="Arial" panose="020B0604020202020204" pitchFamily="34" charset="0"/>
            </a:endParaRPr>
          </a:p>
        </p:txBody>
      </p:sp>
      <p:sp>
        <p:nvSpPr>
          <p:cNvPr id="395" name="Freeform: Shape 394">
            <a:extLst>
              <a:ext uri="{FF2B5EF4-FFF2-40B4-BE49-F238E27FC236}">
                <a16:creationId xmlns:a16="http://schemas.microsoft.com/office/drawing/2014/main" id="{650CDD1C-12A6-4451-8178-AD7B5F83C28F}"/>
              </a:ext>
            </a:extLst>
          </p:cNvPr>
          <p:cNvSpPr/>
          <p:nvPr/>
        </p:nvSpPr>
        <p:spPr bwMode="auto">
          <a:xfrm>
            <a:off x="1120975" y="2705463"/>
            <a:ext cx="4660099" cy="1382232"/>
          </a:xfrm>
          <a:custGeom>
            <a:avLst/>
            <a:gdLst>
              <a:gd name="connsiteX0" fmla="*/ 0 w 4660099"/>
              <a:gd name="connsiteY0" fmla="*/ 0 h 1382232"/>
              <a:gd name="connsiteX1" fmla="*/ 78985 w 4660099"/>
              <a:gd name="connsiteY1" fmla="*/ 0 h 1382232"/>
              <a:gd name="connsiteX2" fmla="*/ 78985 w 4660099"/>
              <a:gd name="connsiteY2" fmla="*/ 24303 h 1382232"/>
              <a:gd name="connsiteX3" fmla="*/ 203538 w 4660099"/>
              <a:gd name="connsiteY3" fmla="*/ 24303 h 1382232"/>
              <a:gd name="connsiteX4" fmla="*/ 203538 w 4660099"/>
              <a:gd name="connsiteY4" fmla="*/ 45568 h 1382232"/>
              <a:gd name="connsiteX5" fmla="*/ 270371 w 4660099"/>
              <a:gd name="connsiteY5" fmla="*/ 45568 h 1382232"/>
              <a:gd name="connsiteX6" fmla="*/ 270371 w 4660099"/>
              <a:gd name="connsiteY6" fmla="*/ 54681 h 1382232"/>
              <a:gd name="connsiteX7" fmla="*/ 328091 w 4660099"/>
              <a:gd name="connsiteY7" fmla="*/ 54681 h 1382232"/>
              <a:gd name="connsiteX8" fmla="*/ 328091 w 4660099"/>
              <a:gd name="connsiteY8" fmla="*/ 69871 h 1382232"/>
              <a:gd name="connsiteX9" fmla="*/ 407075 w 4660099"/>
              <a:gd name="connsiteY9" fmla="*/ 69871 h 1382232"/>
              <a:gd name="connsiteX10" fmla="*/ 407075 w 4660099"/>
              <a:gd name="connsiteY10" fmla="*/ 97212 h 1382232"/>
              <a:gd name="connsiteX11" fmla="*/ 470871 w 4660099"/>
              <a:gd name="connsiteY11" fmla="*/ 97212 h 1382232"/>
              <a:gd name="connsiteX12" fmla="*/ 470871 w 4660099"/>
              <a:gd name="connsiteY12" fmla="*/ 109363 h 1382232"/>
              <a:gd name="connsiteX13" fmla="*/ 522515 w 4660099"/>
              <a:gd name="connsiteY13" fmla="*/ 109363 h 1382232"/>
              <a:gd name="connsiteX14" fmla="*/ 522515 w 4660099"/>
              <a:gd name="connsiteY14" fmla="*/ 145818 h 1382232"/>
              <a:gd name="connsiteX15" fmla="*/ 558969 w 4660099"/>
              <a:gd name="connsiteY15" fmla="*/ 145818 h 1382232"/>
              <a:gd name="connsiteX16" fmla="*/ 558969 w 4660099"/>
              <a:gd name="connsiteY16" fmla="*/ 145818 h 1382232"/>
              <a:gd name="connsiteX17" fmla="*/ 577196 w 4660099"/>
              <a:gd name="connsiteY17" fmla="*/ 164045 h 1382232"/>
              <a:gd name="connsiteX18" fmla="*/ 586309 w 4660099"/>
              <a:gd name="connsiteY18" fmla="*/ 173158 h 1382232"/>
              <a:gd name="connsiteX19" fmla="*/ 668333 w 4660099"/>
              <a:gd name="connsiteY19" fmla="*/ 173158 h 1382232"/>
              <a:gd name="connsiteX20" fmla="*/ 668333 w 4660099"/>
              <a:gd name="connsiteY20" fmla="*/ 218727 h 1382232"/>
              <a:gd name="connsiteX21" fmla="*/ 741242 w 4660099"/>
              <a:gd name="connsiteY21" fmla="*/ 218727 h 1382232"/>
              <a:gd name="connsiteX22" fmla="*/ 741242 w 4660099"/>
              <a:gd name="connsiteY22" fmla="*/ 239992 h 1382232"/>
              <a:gd name="connsiteX23" fmla="*/ 801999 w 4660099"/>
              <a:gd name="connsiteY23" fmla="*/ 239992 h 1382232"/>
              <a:gd name="connsiteX24" fmla="*/ 801999 w 4660099"/>
              <a:gd name="connsiteY24" fmla="*/ 252143 h 1382232"/>
              <a:gd name="connsiteX25" fmla="*/ 844529 w 4660099"/>
              <a:gd name="connsiteY25" fmla="*/ 252143 h 1382232"/>
              <a:gd name="connsiteX26" fmla="*/ 844529 w 4660099"/>
              <a:gd name="connsiteY26" fmla="*/ 282522 h 1382232"/>
              <a:gd name="connsiteX27" fmla="*/ 877946 w 4660099"/>
              <a:gd name="connsiteY27" fmla="*/ 282522 h 1382232"/>
              <a:gd name="connsiteX28" fmla="*/ 877946 w 4660099"/>
              <a:gd name="connsiteY28" fmla="*/ 297711 h 1382232"/>
              <a:gd name="connsiteX29" fmla="*/ 917438 w 4660099"/>
              <a:gd name="connsiteY29" fmla="*/ 297711 h 1382232"/>
              <a:gd name="connsiteX30" fmla="*/ 917438 w 4660099"/>
              <a:gd name="connsiteY30" fmla="*/ 303787 h 1382232"/>
              <a:gd name="connsiteX31" fmla="*/ 978196 w 4660099"/>
              <a:gd name="connsiteY31" fmla="*/ 303787 h 1382232"/>
              <a:gd name="connsiteX32" fmla="*/ 978196 w 4660099"/>
              <a:gd name="connsiteY32" fmla="*/ 303787 h 1382232"/>
              <a:gd name="connsiteX33" fmla="*/ 1038953 w 4660099"/>
              <a:gd name="connsiteY33" fmla="*/ 303787 h 1382232"/>
              <a:gd name="connsiteX34" fmla="*/ 1038953 w 4660099"/>
              <a:gd name="connsiteY34" fmla="*/ 331128 h 1382232"/>
              <a:gd name="connsiteX35" fmla="*/ 1105786 w 4660099"/>
              <a:gd name="connsiteY35" fmla="*/ 331128 h 1382232"/>
              <a:gd name="connsiteX36" fmla="*/ 1105786 w 4660099"/>
              <a:gd name="connsiteY36" fmla="*/ 355431 h 1382232"/>
              <a:gd name="connsiteX37" fmla="*/ 1133127 w 4660099"/>
              <a:gd name="connsiteY37" fmla="*/ 355431 h 1382232"/>
              <a:gd name="connsiteX38" fmla="*/ 1133127 w 4660099"/>
              <a:gd name="connsiteY38" fmla="*/ 391885 h 1382232"/>
              <a:gd name="connsiteX39" fmla="*/ 1160468 w 4660099"/>
              <a:gd name="connsiteY39" fmla="*/ 391885 h 1382232"/>
              <a:gd name="connsiteX40" fmla="*/ 1160468 w 4660099"/>
              <a:gd name="connsiteY40" fmla="*/ 410113 h 1382232"/>
              <a:gd name="connsiteX41" fmla="*/ 1245529 w 4660099"/>
              <a:gd name="connsiteY41" fmla="*/ 410113 h 1382232"/>
              <a:gd name="connsiteX42" fmla="*/ 1245529 w 4660099"/>
              <a:gd name="connsiteY42" fmla="*/ 428340 h 1382232"/>
              <a:gd name="connsiteX43" fmla="*/ 1272870 w 4660099"/>
              <a:gd name="connsiteY43" fmla="*/ 428340 h 1382232"/>
              <a:gd name="connsiteX44" fmla="*/ 1272870 w 4660099"/>
              <a:gd name="connsiteY44" fmla="*/ 452643 h 1382232"/>
              <a:gd name="connsiteX45" fmla="*/ 1300210 w 4660099"/>
              <a:gd name="connsiteY45" fmla="*/ 452643 h 1382232"/>
              <a:gd name="connsiteX46" fmla="*/ 1300210 w 4660099"/>
              <a:gd name="connsiteY46" fmla="*/ 467832 h 1382232"/>
              <a:gd name="connsiteX47" fmla="*/ 1385271 w 4660099"/>
              <a:gd name="connsiteY47" fmla="*/ 467832 h 1382232"/>
              <a:gd name="connsiteX48" fmla="*/ 1385271 w 4660099"/>
              <a:gd name="connsiteY48" fmla="*/ 510362 h 1382232"/>
              <a:gd name="connsiteX49" fmla="*/ 1436915 w 4660099"/>
              <a:gd name="connsiteY49" fmla="*/ 510362 h 1382232"/>
              <a:gd name="connsiteX50" fmla="*/ 1436915 w 4660099"/>
              <a:gd name="connsiteY50" fmla="*/ 531628 h 1382232"/>
              <a:gd name="connsiteX51" fmla="*/ 1518937 w 4660099"/>
              <a:gd name="connsiteY51" fmla="*/ 531628 h 1382232"/>
              <a:gd name="connsiteX52" fmla="*/ 1518937 w 4660099"/>
              <a:gd name="connsiteY52" fmla="*/ 546817 h 1382232"/>
              <a:gd name="connsiteX53" fmla="*/ 1561468 w 4660099"/>
              <a:gd name="connsiteY53" fmla="*/ 546817 h 1382232"/>
              <a:gd name="connsiteX54" fmla="*/ 1561468 w 4660099"/>
              <a:gd name="connsiteY54" fmla="*/ 562006 h 1382232"/>
              <a:gd name="connsiteX55" fmla="*/ 1670831 w 4660099"/>
              <a:gd name="connsiteY55" fmla="*/ 562006 h 1382232"/>
              <a:gd name="connsiteX56" fmla="*/ 1670831 w 4660099"/>
              <a:gd name="connsiteY56" fmla="*/ 589347 h 1382232"/>
              <a:gd name="connsiteX57" fmla="*/ 1716399 w 4660099"/>
              <a:gd name="connsiteY57" fmla="*/ 589347 h 1382232"/>
              <a:gd name="connsiteX58" fmla="*/ 1716399 w 4660099"/>
              <a:gd name="connsiteY58" fmla="*/ 613650 h 1382232"/>
              <a:gd name="connsiteX59" fmla="*/ 1792346 w 4660099"/>
              <a:gd name="connsiteY59" fmla="*/ 613650 h 1382232"/>
              <a:gd name="connsiteX60" fmla="*/ 1792346 w 4660099"/>
              <a:gd name="connsiteY60" fmla="*/ 647067 h 1382232"/>
              <a:gd name="connsiteX61" fmla="*/ 1853103 w 4660099"/>
              <a:gd name="connsiteY61" fmla="*/ 647067 h 1382232"/>
              <a:gd name="connsiteX62" fmla="*/ 1853103 w 4660099"/>
              <a:gd name="connsiteY62" fmla="*/ 665294 h 1382232"/>
              <a:gd name="connsiteX63" fmla="*/ 1926012 w 4660099"/>
              <a:gd name="connsiteY63" fmla="*/ 665294 h 1382232"/>
              <a:gd name="connsiteX64" fmla="*/ 1926012 w 4660099"/>
              <a:gd name="connsiteY64" fmla="*/ 674408 h 1382232"/>
              <a:gd name="connsiteX65" fmla="*/ 2035376 w 4660099"/>
              <a:gd name="connsiteY65" fmla="*/ 674408 h 1382232"/>
              <a:gd name="connsiteX66" fmla="*/ 2035376 w 4660099"/>
              <a:gd name="connsiteY66" fmla="*/ 695673 h 1382232"/>
              <a:gd name="connsiteX67" fmla="*/ 2099171 w 4660099"/>
              <a:gd name="connsiteY67" fmla="*/ 695673 h 1382232"/>
              <a:gd name="connsiteX68" fmla="*/ 2099171 w 4660099"/>
              <a:gd name="connsiteY68" fmla="*/ 704786 h 1382232"/>
              <a:gd name="connsiteX69" fmla="*/ 2190307 w 4660099"/>
              <a:gd name="connsiteY69" fmla="*/ 704786 h 1382232"/>
              <a:gd name="connsiteX70" fmla="*/ 2190307 w 4660099"/>
              <a:gd name="connsiteY70" fmla="*/ 719976 h 1382232"/>
              <a:gd name="connsiteX71" fmla="*/ 2263216 w 4660099"/>
              <a:gd name="connsiteY71" fmla="*/ 719976 h 1382232"/>
              <a:gd name="connsiteX72" fmla="*/ 2263216 w 4660099"/>
              <a:gd name="connsiteY72" fmla="*/ 747317 h 1382232"/>
              <a:gd name="connsiteX73" fmla="*/ 2333087 w 4660099"/>
              <a:gd name="connsiteY73" fmla="*/ 747317 h 1382232"/>
              <a:gd name="connsiteX74" fmla="*/ 2333087 w 4660099"/>
              <a:gd name="connsiteY74" fmla="*/ 777695 h 1382232"/>
              <a:gd name="connsiteX75" fmla="*/ 2378656 w 4660099"/>
              <a:gd name="connsiteY75" fmla="*/ 777695 h 1382232"/>
              <a:gd name="connsiteX76" fmla="*/ 2378656 w 4660099"/>
              <a:gd name="connsiteY76" fmla="*/ 777695 h 1382232"/>
              <a:gd name="connsiteX77" fmla="*/ 2378656 w 4660099"/>
              <a:gd name="connsiteY77" fmla="*/ 801998 h 1382232"/>
              <a:gd name="connsiteX78" fmla="*/ 2530549 w 4660099"/>
              <a:gd name="connsiteY78" fmla="*/ 801998 h 1382232"/>
              <a:gd name="connsiteX79" fmla="*/ 2530549 w 4660099"/>
              <a:gd name="connsiteY79" fmla="*/ 823263 h 1382232"/>
              <a:gd name="connsiteX80" fmla="*/ 2585231 w 4660099"/>
              <a:gd name="connsiteY80" fmla="*/ 823263 h 1382232"/>
              <a:gd name="connsiteX81" fmla="*/ 2585231 w 4660099"/>
              <a:gd name="connsiteY81" fmla="*/ 850604 h 1382232"/>
              <a:gd name="connsiteX82" fmla="*/ 2649026 w 4660099"/>
              <a:gd name="connsiteY82" fmla="*/ 850604 h 1382232"/>
              <a:gd name="connsiteX83" fmla="*/ 2649026 w 4660099"/>
              <a:gd name="connsiteY83" fmla="*/ 877945 h 1382232"/>
              <a:gd name="connsiteX84" fmla="*/ 2688519 w 4660099"/>
              <a:gd name="connsiteY84" fmla="*/ 877945 h 1382232"/>
              <a:gd name="connsiteX85" fmla="*/ 2688519 w 4660099"/>
              <a:gd name="connsiteY85" fmla="*/ 890097 h 1382232"/>
              <a:gd name="connsiteX86" fmla="*/ 2761428 w 4660099"/>
              <a:gd name="connsiteY86" fmla="*/ 890097 h 1382232"/>
              <a:gd name="connsiteX87" fmla="*/ 2761428 w 4660099"/>
              <a:gd name="connsiteY87" fmla="*/ 890097 h 1382232"/>
              <a:gd name="connsiteX88" fmla="*/ 2761428 w 4660099"/>
              <a:gd name="connsiteY88" fmla="*/ 917437 h 1382232"/>
              <a:gd name="connsiteX89" fmla="*/ 2794844 w 4660099"/>
              <a:gd name="connsiteY89" fmla="*/ 917437 h 1382232"/>
              <a:gd name="connsiteX90" fmla="*/ 2794844 w 4660099"/>
              <a:gd name="connsiteY90" fmla="*/ 953892 h 1382232"/>
              <a:gd name="connsiteX91" fmla="*/ 2831299 w 4660099"/>
              <a:gd name="connsiteY91" fmla="*/ 953892 h 1382232"/>
              <a:gd name="connsiteX92" fmla="*/ 2831299 w 4660099"/>
              <a:gd name="connsiteY92" fmla="*/ 963006 h 1382232"/>
              <a:gd name="connsiteX93" fmla="*/ 2895094 w 4660099"/>
              <a:gd name="connsiteY93" fmla="*/ 963006 h 1382232"/>
              <a:gd name="connsiteX94" fmla="*/ 2895094 w 4660099"/>
              <a:gd name="connsiteY94" fmla="*/ 978195 h 1382232"/>
              <a:gd name="connsiteX95" fmla="*/ 3046988 w 4660099"/>
              <a:gd name="connsiteY95" fmla="*/ 978195 h 1382232"/>
              <a:gd name="connsiteX96" fmla="*/ 3046988 w 4660099"/>
              <a:gd name="connsiteY96" fmla="*/ 999460 h 1382232"/>
              <a:gd name="connsiteX97" fmla="*/ 3113821 w 4660099"/>
              <a:gd name="connsiteY97" fmla="*/ 999460 h 1382232"/>
              <a:gd name="connsiteX98" fmla="*/ 3113821 w 4660099"/>
              <a:gd name="connsiteY98" fmla="*/ 1032877 h 1382232"/>
              <a:gd name="connsiteX99" fmla="*/ 3223184 w 4660099"/>
              <a:gd name="connsiteY99" fmla="*/ 1032877 h 1382232"/>
              <a:gd name="connsiteX100" fmla="*/ 3223184 w 4660099"/>
              <a:gd name="connsiteY100" fmla="*/ 1060218 h 1382232"/>
              <a:gd name="connsiteX101" fmla="*/ 3341662 w 4660099"/>
              <a:gd name="connsiteY101" fmla="*/ 1060218 h 1382232"/>
              <a:gd name="connsiteX102" fmla="*/ 3341662 w 4660099"/>
              <a:gd name="connsiteY102" fmla="*/ 1075407 h 1382232"/>
              <a:gd name="connsiteX103" fmla="*/ 3435836 w 4660099"/>
              <a:gd name="connsiteY103" fmla="*/ 1075407 h 1382232"/>
              <a:gd name="connsiteX104" fmla="*/ 3435836 w 4660099"/>
              <a:gd name="connsiteY104" fmla="*/ 1084521 h 1382232"/>
              <a:gd name="connsiteX105" fmla="*/ 3715320 w 4660099"/>
              <a:gd name="connsiteY105" fmla="*/ 1084521 h 1382232"/>
              <a:gd name="connsiteX106" fmla="*/ 3715320 w 4660099"/>
              <a:gd name="connsiteY106" fmla="*/ 1124013 h 1382232"/>
              <a:gd name="connsiteX107" fmla="*/ 3842911 w 4660099"/>
              <a:gd name="connsiteY107" fmla="*/ 1124013 h 1382232"/>
              <a:gd name="connsiteX108" fmla="*/ 3842911 w 4660099"/>
              <a:gd name="connsiteY108" fmla="*/ 1163505 h 1382232"/>
              <a:gd name="connsiteX109" fmla="*/ 3912782 w 4660099"/>
              <a:gd name="connsiteY109" fmla="*/ 1163505 h 1382232"/>
              <a:gd name="connsiteX110" fmla="*/ 3912782 w 4660099"/>
              <a:gd name="connsiteY110" fmla="*/ 1184770 h 1382232"/>
              <a:gd name="connsiteX111" fmla="*/ 3943161 w 4660099"/>
              <a:gd name="connsiteY111" fmla="*/ 1184770 h 1382232"/>
              <a:gd name="connsiteX112" fmla="*/ 3943161 w 4660099"/>
              <a:gd name="connsiteY112" fmla="*/ 1184770 h 1382232"/>
              <a:gd name="connsiteX113" fmla="*/ 4000880 w 4660099"/>
              <a:gd name="connsiteY113" fmla="*/ 1184770 h 1382232"/>
              <a:gd name="connsiteX114" fmla="*/ 4000880 w 4660099"/>
              <a:gd name="connsiteY114" fmla="*/ 1221225 h 1382232"/>
              <a:gd name="connsiteX115" fmla="*/ 4055562 w 4660099"/>
              <a:gd name="connsiteY115" fmla="*/ 1221225 h 1382232"/>
              <a:gd name="connsiteX116" fmla="*/ 4055562 w 4660099"/>
              <a:gd name="connsiteY116" fmla="*/ 1272869 h 1382232"/>
              <a:gd name="connsiteX117" fmla="*/ 4195304 w 4660099"/>
              <a:gd name="connsiteY117" fmla="*/ 1272869 h 1382232"/>
              <a:gd name="connsiteX118" fmla="*/ 4195304 w 4660099"/>
              <a:gd name="connsiteY118" fmla="*/ 1330588 h 1382232"/>
              <a:gd name="connsiteX119" fmla="*/ 4262137 w 4660099"/>
              <a:gd name="connsiteY119" fmla="*/ 1330588 h 1382232"/>
              <a:gd name="connsiteX120" fmla="*/ 4262137 w 4660099"/>
              <a:gd name="connsiteY120" fmla="*/ 1382232 h 1382232"/>
              <a:gd name="connsiteX121" fmla="*/ 4660099 w 4660099"/>
              <a:gd name="connsiteY121" fmla="*/ 1382232 h 1382232"/>
              <a:gd name="connsiteX0" fmla="*/ 0 w 4660099"/>
              <a:gd name="connsiteY0" fmla="*/ 0 h 1382232"/>
              <a:gd name="connsiteX1" fmla="*/ 78985 w 4660099"/>
              <a:gd name="connsiteY1" fmla="*/ 0 h 1382232"/>
              <a:gd name="connsiteX2" fmla="*/ 78985 w 4660099"/>
              <a:gd name="connsiteY2" fmla="*/ 24303 h 1382232"/>
              <a:gd name="connsiteX3" fmla="*/ 203538 w 4660099"/>
              <a:gd name="connsiteY3" fmla="*/ 24303 h 1382232"/>
              <a:gd name="connsiteX4" fmla="*/ 203538 w 4660099"/>
              <a:gd name="connsiteY4" fmla="*/ 45568 h 1382232"/>
              <a:gd name="connsiteX5" fmla="*/ 270371 w 4660099"/>
              <a:gd name="connsiteY5" fmla="*/ 45568 h 1382232"/>
              <a:gd name="connsiteX6" fmla="*/ 270371 w 4660099"/>
              <a:gd name="connsiteY6" fmla="*/ 54681 h 1382232"/>
              <a:gd name="connsiteX7" fmla="*/ 328091 w 4660099"/>
              <a:gd name="connsiteY7" fmla="*/ 54681 h 1382232"/>
              <a:gd name="connsiteX8" fmla="*/ 328091 w 4660099"/>
              <a:gd name="connsiteY8" fmla="*/ 69871 h 1382232"/>
              <a:gd name="connsiteX9" fmla="*/ 407075 w 4660099"/>
              <a:gd name="connsiteY9" fmla="*/ 69871 h 1382232"/>
              <a:gd name="connsiteX10" fmla="*/ 407075 w 4660099"/>
              <a:gd name="connsiteY10" fmla="*/ 97212 h 1382232"/>
              <a:gd name="connsiteX11" fmla="*/ 470871 w 4660099"/>
              <a:gd name="connsiteY11" fmla="*/ 97212 h 1382232"/>
              <a:gd name="connsiteX12" fmla="*/ 470871 w 4660099"/>
              <a:gd name="connsiteY12" fmla="*/ 109363 h 1382232"/>
              <a:gd name="connsiteX13" fmla="*/ 522515 w 4660099"/>
              <a:gd name="connsiteY13" fmla="*/ 109363 h 1382232"/>
              <a:gd name="connsiteX14" fmla="*/ 522515 w 4660099"/>
              <a:gd name="connsiteY14" fmla="*/ 145818 h 1382232"/>
              <a:gd name="connsiteX15" fmla="*/ 558969 w 4660099"/>
              <a:gd name="connsiteY15" fmla="*/ 145818 h 1382232"/>
              <a:gd name="connsiteX16" fmla="*/ 558969 w 4660099"/>
              <a:gd name="connsiteY16" fmla="*/ 145818 h 1382232"/>
              <a:gd name="connsiteX17" fmla="*/ 565045 w 4660099"/>
              <a:gd name="connsiteY17" fmla="*/ 164045 h 1382232"/>
              <a:gd name="connsiteX18" fmla="*/ 586309 w 4660099"/>
              <a:gd name="connsiteY18" fmla="*/ 173158 h 1382232"/>
              <a:gd name="connsiteX19" fmla="*/ 668333 w 4660099"/>
              <a:gd name="connsiteY19" fmla="*/ 173158 h 1382232"/>
              <a:gd name="connsiteX20" fmla="*/ 668333 w 4660099"/>
              <a:gd name="connsiteY20" fmla="*/ 218727 h 1382232"/>
              <a:gd name="connsiteX21" fmla="*/ 741242 w 4660099"/>
              <a:gd name="connsiteY21" fmla="*/ 218727 h 1382232"/>
              <a:gd name="connsiteX22" fmla="*/ 741242 w 4660099"/>
              <a:gd name="connsiteY22" fmla="*/ 239992 h 1382232"/>
              <a:gd name="connsiteX23" fmla="*/ 801999 w 4660099"/>
              <a:gd name="connsiteY23" fmla="*/ 239992 h 1382232"/>
              <a:gd name="connsiteX24" fmla="*/ 801999 w 4660099"/>
              <a:gd name="connsiteY24" fmla="*/ 252143 h 1382232"/>
              <a:gd name="connsiteX25" fmla="*/ 844529 w 4660099"/>
              <a:gd name="connsiteY25" fmla="*/ 252143 h 1382232"/>
              <a:gd name="connsiteX26" fmla="*/ 844529 w 4660099"/>
              <a:gd name="connsiteY26" fmla="*/ 282522 h 1382232"/>
              <a:gd name="connsiteX27" fmla="*/ 877946 w 4660099"/>
              <a:gd name="connsiteY27" fmla="*/ 282522 h 1382232"/>
              <a:gd name="connsiteX28" fmla="*/ 877946 w 4660099"/>
              <a:gd name="connsiteY28" fmla="*/ 297711 h 1382232"/>
              <a:gd name="connsiteX29" fmla="*/ 917438 w 4660099"/>
              <a:gd name="connsiteY29" fmla="*/ 297711 h 1382232"/>
              <a:gd name="connsiteX30" fmla="*/ 917438 w 4660099"/>
              <a:gd name="connsiteY30" fmla="*/ 303787 h 1382232"/>
              <a:gd name="connsiteX31" fmla="*/ 978196 w 4660099"/>
              <a:gd name="connsiteY31" fmla="*/ 303787 h 1382232"/>
              <a:gd name="connsiteX32" fmla="*/ 978196 w 4660099"/>
              <a:gd name="connsiteY32" fmla="*/ 303787 h 1382232"/>
              <a:gd name="connsiteX33" fmla="*/ 1038953 w 4660099"/>
              <a:gd name="connsiteY33" fmla="*/ 303787 h 1382232"/>
              <a:gd name="connsiteX34" fmla="*/ 1038953 w 4660099"/>
              <a:gd name="connsiteY34" fmla="*/ 331128 h 1382232"/>
              <a:gd name="connsiteX35" fmla="*/ 1105786 w 4660099"/>
              <a:gd name="connsiteY35" fmla="*/ 331128 h 1382232"/>
              <a:gd name="connsiteX36" fmla="*/ 1105786 w 4660099"/>
              <a:gd name="connsiteY36" fmla="*/ 355431 h 1382232"/>
              <a:gd name="connsiteX37" fmla="*/ 1133127 w 4660099"/>
              <a:gd name="connsiteY37" fmla="*/ 355431 h 1382232"/>
              <a:gd name="connsiteX38" fmla="*/ 1133127 w 4660099"/>
              <a:gd name="connsiteY38" fmla="*/ 391885 h 1382232"/>
              <a:gd name="connsiteX39" fmla="*/ 1160468 w 4660099"/>
              <a:gd name="connsiteY39" fmla="*/ 391885 h 1382232"/>
              <a:gd name="connsiteX40" fmla="*/ 1160468 w 4660099"/>
              <a:gd name="connsiteY40" fmla="*/ 410113 h 1382232"/>
              <a:gd name="connsiteX41" fmla="*/ 1245529 w 4660099"/>
              <a:gd name="connsiteY41" fmla="*/ 410113 h 1382232"/>
              <a:gd name="connsiteX42" fmla="*/ 1245529 w 4660099"/>
              <a:gd name="connsiteY42" fmla="*/ 428340 h 1382232"/>
              <a:gd name="connsiteX43" fmla="*/ 1272870 w 4660099"/>
              <a:gd name="connsiteY43" fmla="*/ 428340 h 1382232"/>
              <a:gd name="connsiteX44" fmla="*/ 1272870 w 4660099"/>
              <a:gd name="connsiteY44" fmla="*/ 452643 h 1382232"/>
              <a:gd name="connsiteX45" fmla="*/ 1300210 w 4660099"/>
              <a:gd name="connsiteY45" fmla="*/ 452643 h 1382232"/>
              <a:gd name="connsiteX46" fmla="*/ 1300210 w 4660099"/>
              <a:gd name="connsiteY46" fmla="*/ 467832 h 1382232"/>
              <a:gd name="connsiteX47" fmla="*/ 1385271 w 4660099"/>
              <a:gd name="connsiteY47" fmla="*/ 467832 h 1382232"/>
              <a:gd name="connsiteX48" fmla="*/ 1385271 w 4660099"/>
              <a:gd name="connsiteY48" fmla="*/ 510362 h 1382232"/>
              <a:gd name="connsiteX49" fmla="*/ 1436915 w 4660099"/>
              <a:gd name="connsiteY49" fmla="*/ 510362 h 1382232"/>
              <a:gd name="connsiteX50" fmla="*/ 1436915 w 4660099"/>
              <a:gd name="connsiteY50" fmla="*/ 531628 h 1382232"/>
              <a:gd name="connsiteX51" fmla="*/ 1518937 w 4660099"/>
              <a:gd name="connsiteY51" fmla="*/ 531628 h 1382232"/>
              <a:gd name="connsiteX52" fmla="*/ 1518937 w 4660099"/>
              <a:gd name="connsiteY52" fmla="*/ 546817 h 1382232"/>
              <a:gd name="connsiteX53" fmla="*/ 1561468 w 4660099"/>
              <a:gd name="connsiteY53" fmla="*/ 546817 h 1382232"/>
              <a:gd name="connsiteX54" fmla="*/ 1561468 w 4660099"/>
              <a:gd name="connsiteY54" fmla="*/ 562006 h 1382232"/>
              <a:gd name="connsiteX55" fmla="*/ 1670831 w 4660099"/>
              <a:gd name="connsiteY55" fmla="*/ 562006 h 1382232"/>
              <a:gd name="connsiteX56" fmla="*/ 1670831 w 4660099"/>
              <a:gd name="connsiteY56" fmla="*/ 589347 h 1382232"/>
              <a:gd name="connsiteX57" fmla="*/ 1716399 w 4660099"/>
              <a:gd name="connsiteY57" fmla="*/ 589347 h 1382232"/>
              <a:gd name="connsiteX58" fmla="*/ 1716399 w 4660099"/>
              <a:gd name="connsiteY58" fmla="*/ 613650 h 1382232"/>
              <a:gd name="connsiteX59" fmla="*/ 1792346 w 4660099"/>
              <a:gd name="connsiteY59" fmla="*/ 613650 h 1382232"/>
              <a:gd name="connsiteX60" fmla="*/ 1792346 w 4660099"/>
              <a:gd name="connsiteY60" fmla="*/ 647067 h 1382232"/>
              <a:gd name="connsiteX61" fmla="*/ 1853103 w 4660099"/>
              <a:gd name="connsiteY61" fmla="*/ 647067 h 1382232"/>
              <a:gd name="connsiteX62" fmla="*/ 1853103 w 4660099"/>
              <a:gd name="connsiteY62" fmla="*/ 665294 h 1382232"/>
              <a:gd name="connsiteX63" fmla="*/ 1926012 w 4660099"/>
              <a:gd name="connsiteY63" fmla="*/ 665294 h 1382232"/>
              <a:gd name="connsiteX64" fmla="*/ 1926012 w 4660099"/>
              <a:gd name="connsiteY64" fmla="*/ 674408 h 1382232"/>
              <a:gd name="connsiteX65" fmla="*/ 2035376 w 4660099"/>
              <a:gd name="connsiteY65" fmla="*/ 674408 h 1382232"/>
              <a:gd name="connsiteX66" fmla="*/ 2035376 w 4660099"/>
              <a:gd name="connsiteY66" fmla="*/ 695673 h 1382232"/>
              <a:gd name="connsiteX67" fmla="*/ 2099171 w 4660099"/>
              <a:gd name="connsiteY67" fmla="*/ 695673 h 1382232"/>
              <a:gd name="connsiteX68" fmla="*/ 2099171 w 4660099"/>
              <a:gd name="connsiteY68" fmla="*/ 704786 h 1382232"/>
              <a:gd name="connsiteX69" fmla="*/ 2190307 w 4660099"/>
              <a:gd name="connsiteY69" fmla="*/ 704786 h 1382232"/>
              <a:gd name="connsiteX70" fmla="*/ 2190307 w 4660099"/>
              <a:gd name="connsiteY70" fmla="*/ 719976 h 1382232"/>
              <a:gd name="connsiteX71" fmla="*/ 2263216 w 4660099"/>
              <a:gd name="connsiteY71" fmla="*/ 719976 h 1382232"/>
              <a:gd name="connsiteX72" fmla="*/ 2263216 w 4660099"/>
              <a:gd name="connsiteY72" fmla="*/ 747317 h 1382232"/>
              <a:gd name="connsiteX73" fmla="*/ 2333087 w 4660099"/>
              <a:gd name="connsiteY73" fmla="*/ 747317 h 1382232"/>
              <a:gd name="connsiteX74" fmla="*/ 2333087 w 4660099"/>
              <a:gd name="connsiteY74" fmla="*/ 777695 h 1382232"/>
              <a:gd name="connsiteX75" fmla="*/ 2378656 w 4660099"/>
              <a:gd name="connsiteY75" fmla="*/ 777695 h 1382232"/>
              <a:gd name="connsiteX76" fmla="*/ 2378656 w 4660099"/>
              <a:gd name="connsiteY76" fmla="*/ 777695 h 1382232"/>
              <a:gd name="connsiteX77" fmla="*/ 2378656 w 4660099"/>
              <a:gd name="connsiteY77" fmla="*/ 801998 h 1382232"/>
              <a:gd name="connsiteX78" fmla="*/ 2530549 w 4660099"/>
              <a:gd name="connsiteY78" fmla="*/ 801998 h 1382232"/>
              <a:gd name="connsiteX79" fmla="*/ 2530549 w 4660099"/>
              <a:gd name="connsiteY79" fmla="*/ 823263 h 1382232"/>
              <a:gd name="connsiteX80" fmla="*/ 2585231 w 4660099"/>
              <a:gd name="connsiteY80" fmla="*/ 823263 h 1382232"/>
              <a:gd name="connsiteX81" fmla="*/ 2585231 w 4660099"/>
              <a:gd name="connsiteY81" fmla="*/ 850604 h 1382232"/>
              <a:gd name="connsiteX82" fmla="*/ 2649026 w 4660099"/>
              <a:gd name="connsiteY82" fmla="*/ 850604 h 1382232"/>
              <a:gd name="connsiteX83" fmla="*/ 2649026 w 4660099"/>
              <a:gd name="connsiteY83" fmla="*/ 877945 h 1382232"/>
              <a:gd name="connsiteX84" fmla="*/ 2688519 w 4660099"/>
              <a:gd name="connsiteY84" fmla="*/ 877945 h 1382232"/>
              <a:gd name="connsiteX85" fmla="*/ 2688519 w 4660099"/>
              <a:gd name="connsiteY85" fmla="*/ 890097 h 1382232"/>
              <a:gd name="connsiteX86" fmla="*/ 2761428 w 4660099"/>
              <a:gd name="connsiteY86" fmla="*/ 890097 h 1382232"/>
              <a:gd name="connsiteX87" fmla="*/ 2761428 w 4660099"/>
              <a:gd name="connsiteY87" fmla="*/ 890097 h 1382232"/>
              <a:gd name="connsiteX88" fmla="*/ 2761428 w 4660099"/>
              <a:gd name="connsiteY88" fmla="*/ 917437 h 1382232"/>
              <a:gd name="connsiteX89" fmla="*/ 2794844 w 4660099"/>
              <a:gd name="connsiteY89" fmla="*/ 917437 h 1382232"/>
              <a:gd name="connsiteX90" fmla="*/ 2794844 w 4660099"/>
              <a:gd name="connsiteY90" fmla="*/ 953892 h 1382232"/>
              <a:gd name="connsiteX91" fmla="*/ 2831299 w 4660099"/>
              <a:gd name="connsiteY91" fmla="*/ 953892 h 1382232"/>
              <a:gd name="connsiteX92" fmla="*/ 2831299 w 4660099"/>
              <a:gd name="connsiteY92" fmla="*/ 963006 h 1382232"/>
              <a:gd name="connsiteX93" fmla="*/ 2895094 w 4660099"/>
              <a:gd name="connsiteY93" fmla="*/ 963006 h 1382232"/>
              <a:gd name="connsiteX94" fmla="*/ 2895094 w 4660099"/>
              <a:gd name="connsiteY94" fmla="*/ 978195 h 1382232"/>
              <a:gd name="connsiteX95" fmla="*/ 3046988 w 4660099"/>
              <a:gd name="connsiteY95" fmla="*/ 978195 h 1382232"/>
              <a:gd name="connsiteX96" fmla="*/ 3046988 w 4660099"/>
              <a:gd name="connsiteY96" fmla="*/ 999460 h 1382232"/>
              <a:gd name="connsiteX97" fmla="*/ 3113821 w 4660099"/>
              <a:gd name="connsiteY97" fmla="*/ 999460 h 1382232"/>
              <a:gd name="connsiteX98" fmla="*/ 3113821 w 4660099"/>
              <a:gd name="connsiteY98" fmla="*/ 1032877 h 1382232"/>
              <a:gd name="connsiteX99" fmla="*/ 3223184 w 4660099"/>
              <a:gd name="connsiteY99" fmla="*/ 1032877 h 1382232"/>
              <a:gd name="connsiteX100" fmla="*/ 3223184 w 4660099"/>
              <a:gd name="connsiteY100" fmla="*/ 1060218 h 1382232"/>
              <a:gd name="connsiteX101" fmla="*/ 3341662 w 4660099"/>
              <a:gd name="connsiteY101" fmla="*/ 1060218 h 1382232"/>
              <a:gd name="connsiteX102" fmla="*/ 3341662 w 4660099"/>
              <a:gd name="connsiteY102" fmla="*/ 1075407 h 1382232"/>
              <a:gd name="connsiteX103" fmla="*/ 3435836 w 4660099"/>
              <a:gd name="connsiteY103" fmla="*/ 1075407 h 1382232"/>
              <a:gd name="connsiteX104" fmla="*/ 3435836 w 4660099"/>
              <a:gd name="connsiteY104" fmla="*/ 1084521 h 1382232"/>
              <a:gd name="connsiteX105" fmla="*/ 3715320 w 4660099"/>
              <a:gd name="connsiteY105" fmla="*/ 1084521 h 1382232"/>
              <a:gd name="connsiteX106" fmla="*/ 3715320 w 4660099"/>
              <a:gd name="connsiteY106" fmla="*/ 1124013 h 1382232"/>
              <a:gd name="connsiteX107" fmla="*/ 3842911 w 4660099"/>
              <a:gd name="connsiteY107" fmla="*/ 1124013 h 1382232"/>
              <a:gd name="connsiteX108" fmla="*/ 3842911 w 4660099"/>
              <a:gd name="connsiteY108" fmla="*/ 1163505 h 1382232"/>
              <a:gd name="connsiteX109" fmla="*/ 3912782 w 4660099"/>
              <a:gd name="connsiteY109" fmla="*/ 1163505 h 1382232"/>
              <a:gd name="connsiteX110" fmla="*/ 3912782 w 4660099"/>
              <a:gd name="connsiteY110" fmla="*/ 1184770 h 1382232"/>
              <a:gd name="connsiteX111" fmla="*/ 3943161 w 4660099"/>
              <a:gd name="connsiteY111" fmla="*/ 1184770 h 1382232"/>
              <a:gd name="connsiteX112" fmla="*/ 3943161 w 4660099"/>
              <a:gd name="connsiteY112" fmla="*/ 1184770 h 1382232"/>
              <a:gd name="connsiteX113" fmla="*/ 4000880 w 4660099"/>
              <a:gd name="connsiteY113" fmla="*/ 1184770 h 1382232"/>
              <a:gd name="connsiteX114" fmla="*/ 4000880 w 4660099"/>
              <a:gd name="connsiteY114" fmla="*/ 1221225 h 1382232"/>
              <a:gd name="connsiteX115" fmla="*/ 4055562 w 4660099"/>
              <a:gd name="connsiteY115" fmla="*/ 1221225 h 1382232"/>
              <a:gd name="connsiteX116" fmla="*/ 4055562 w 4660099"/>
              <a:gd name="connsiteY116" fmla="*/ 1272869 h 1382232"/>
              <a:gd name="connsiteX117" fmla="*/ 4195304 w 4660099"/>
              <a:gd name="connsiteY117" fmla="*/ 1272869 h 1382232"/>
              <a:gd name="connsiteX118" fmla="*/ 4195304 w 4660099"/>
              <a:gd name="connsiteY118" fmla="*/ 1330588 h 1382232"/>
              <a:gd name="connsiteX119" fmla="*/ 4262137 w 4660099"/>
              <a:gd name="connsiteY119" fmla="*/ 1330588 h 1382232"/>
              <a:gd name="connsiteX120" fmla="*/ 4262137 w 4660099"/>
              <a:gd name="connsiteY120" fmla="*/ 1382232 h 1382232"/>
              <a:gd name="connsiteX121" fmla="*/ 4660099 w 4660099"/>
              <a:gd name="connsiteY121" fmla="*/ 1382232 h 1382232"/>
              <a:gd name="connsiteX0" fmla="*/ 0 w 4660099"/>
              <a:gd name="connsiteY0" fmla="*/ 0 h 1382232"/>
              <a:gd name="connsiteX1" fmla="*/ 78985 w 4660099"/>
              <a:gd name="connsiteY1" fmla="*/ 0 h 1382232"/>
              <a:gd name="connsiteX2" fmla="*/ 78985 w 4660099"/>
              <a:gd name="connsiteY2" fmla="*/ 24303 h 1382232"/>
              <a:gd name="connsiteX3" fmla="*/ 203538 w 4660099"/>
              <a:gd name="connsiteY3" fmla="*/ 24303 h 1382232"/>
              <a:gd name="connsiteX4" fmla="*/ 203538 w 4660099"/>
              <a:gd name="connsiteY4" fmla="*/ 45568 h 1382232"/>
              <a:gd name="connsiteX5" fmla="*/ 270371 w 4660099"/>
              <a:gd name="connsiteY5" fmla="*/ 45568 h 1382232"/>
              <a:gd name="connsiteX6" fmla="*/ 270371 w 4660099"/>
              <a:gd name="connsiteY6" fmla="*/ 54681 h 1382232"/>
              <a:gd name="connsiteX7" fmla="*/ 328091 w 4660099"/>
              <a:gd name="connsiteY7" fmla="*/ 54681 h 1382232"/>
              <a:gd name="connsiteX8" fmla="*/ 328091 w 4660099"/>
              <a:gd name="connsiteY8" fmla="*/ 69871 h 1382232"/>
              <a:gd name="connsiteX9" fmla="*/ 407075 w 4660099"/>
              <a:gd name="connsiteY9" fmla="*/ 69871 h 1382232"/>
              <a:gd name="connsiteX10" fmla="*/ 407075 w 4660099"/>
              <a:gd name="connsiteY10" fmla="*/ 97212 h 1382232"/>
              <a:gd name="connsiteX11" fmla="*/ 470871 w 4660099"/>
              <a:gd name="connsiteY11" fmla="*/ 97212 h 1382232"/>
              <a:gd name="connsiteX12" fmla="*/ 470871 w 4660099"/>
              <a:gd name="connsiteY12" fmla="*/ 109363 h 1382232"/>
              <a:gd name="connsiteX13" fmla="*/ 522515 w 4660099"/>
              <a:gd name="connsiteY13" fmla="*/ 109363 h 1382232"/>
              <a:gd name="connsiteX14" fmla="*/ 522515 w 4660099"/>
              <a:gd name="connsiteY14" fmla="*/ 145818 h 1382232"/>
              <a:gd name="connsiteX15" fmla="*/ 558969 w 4660099"/>
              <a:gd name="connsiteY15" fmla="*/ 145818 h 1382232"/>
              <a:gd name="connsiteX16" fmla="*/ 558969 w 4660099"/>
              <a:gd name="connsiteY16" fmla="*/ 145818 h 1382232"/>
              <a:gd name="connsiteX17" fmla="*/ 565045 w 4660099"/>
              <a:gd name="connsiteY17" fmla="*/ 164045 h 1382232"/>
              <a:gd name="connsiteX18" fmla="*/ 586309 w 4660099"/>
              <a:gd name="connsiteY18" fmla="*/ 173158 h 1382232"/>
              <a:gd name="connsiteX19" fmla="*/ 668333 w 4660099"/>
              <a:gd name="connsiteY19" fmla="*/ 173158 h 1382232"/>
              <a:gd name="connsiteX20" fmla="*/ 668333 w 4660099"/>
              <a:gd name="connsiteY20" fmla="*/ 218727 h 1382232"/>
              <a:gd name="connsiteX21" fmla="*/ 741242 w 4660099"/>
              <a:gd name="connsiteY21" fmla="*/ 218727 h 1382232"/>
              <a:gd name="connsiteX22" fmla="*/ 741242 w 4660099"/>
              <a:gd name="connsiteY22" fmla="*/ 239992 h 1382232"/>
              <a:gd name="connsiteX23" fmla="*/ 801999 w 4660099"/>
              <a:gd name="connsiteY23" fmla="*/ 239992 h 1382232"/>
              <a:gd name="connsiteX24" fmla="*/ 801999 w 4660099"/>
              <a:gd name="connsiteY24" fmla="*/ 252143 h 1382232"/>
              <a:gd name="connsiteX25" fmla="*/ 844529 w 4660099"/>
              <a:gd name="connsiteY25" fmla="*/ 252143 h 1382232"/>
              <a:gd name="connsiteX26" fmla="*/ 844529 w 4660099"/>
              <a:gd name="connsiteY26" fmla="*/ 282522 h 1382232"/>
              <a:gd name="connsiteX27" fmla="*/ 877946 w 4660099"/>
              <a:gd name="connsiteY27" fmla="*/ 282522 h 1382232"/>
              <a:gd name="connsiteX28" fmla="*/ 877946 w 4660099"/>
              <a:gd name="connsiteY28" fmla="*/ 297711 h 1382232"/>
              <a:gd name="connsiteX29" fmla="*/ 917438 w 4660099"/>
              <a:gd name="connsiteY29" fmla="*/ 297711 h 1382232"/>
              <a:gd name="connsiteX30" fmla="*/ 917438 w 4660099"/>
              <a:gd name="connsiteY30" fmla="*/ 303787 h 1382232"/>
              <a:gd name="connsiteX31" fmla="*/ 978196 w 4660099"/>
              <a:gd name="connsiteY31" fmla="*/ 303787 h 1382232"/>
              <a:gd name="connsiteX32" fmla="*/ 978196 w 4660099"/>
              <a:gd name="connsiteY32" fmla="*/ 303787 h 1382232"/>
              <a:gd name="connsiteX33" fmla="*/ 1038953 w 4660099"/>
              <a:gd name="connsiteY33" fmla="*/ 303787 h 1382232"/>
              <a:gd name="connsiteX34" fmla="*/ 1038953 w 4660099"/>
              <a:gd name="connsiteY34" fmla="*/ 331128 h 1382232"/>
              <a:gd name="connsiteX35" fmla="*/ 1105786 w 4660099"/>
              <a:gd name="connsiteY35" fmla="*/ 331128 h 1382232"/>
              <a:gd name="connsiteX36" fmla="*/ 1105786 w 4660099"/>
              <a:gd name="connsiteY36" fmla="*/ 355431 h 1382232"/>
              <a:gd name="connsiteX37" fmla="*/ 1133127 w 4660099"/>
              <a:gd name="connsiteY37" fmla="*/ 355431 h 1382232"/>
              <a:gd name="connsiteX38" fmla="*/ 1133127 w 4660099"/>
              <a:gd name="connsiteY38" fmla="*/ 391885 h 1382232"/>
              <a:gd name="connsiteX39" fmla="*/ 1160468 w 4660099"/>
              <a:gd name="connsiteY39" fmla="*/ 391885 h 1382232"/>
              <a:gd name="connsiteX40" fmla="*/ 1160468 w 4660099"/>
              <a:gd name="connsiteY40" fmla="*/ 410113 h 1382232"/>
              <a:gd name="connsiteX41" fmla="*/ 1245529 w 4660099"/>
              <a:gd name="connsiteY41" fmla="*/ 410113 h 1382232"/>
              <a:gd name="connsiteX42" fmla="*/ 1245529 w 4660099"/>
              <a:gd name="connsiteY42" fmla="*/ 428340 h 1382232"/>
              <a:gd name="connsiteX43" fmla="*/ 1272870 w 4660099"/>
              <a:gd name="connsiteY43" fmla="*/ 428340 h 1382232"/>
              <a:gd name="connsiteX44" fmla="*/ 1272870 w 4660099"/>
              <a:gd name="connsiteY44" fmla="*/ 452643 h 1382232"/>
              <a:gd name="connsiteX45" fmla="*/ 1300210 w 4660099"/>
              <a:gd name="connsiteY45" fmla="*/ 452643 h 1382232"/>
              <a:gd name="connsiteX46" fmla="*/ 1300210 w 4660099"/>
              <a:gd name="connsiteY46" fmla="*/ 467832 h 1382232"/>
              <a:gd name="connsiteX47" fmla="*/ 1385271 w 4660099"/>
              <a:gd name="connsiteY47" fmla="*/ 467832 h 1382232"/>
              <a:gd name="connsiteX48" fmla="*/ 1385271 w 4660099"/>
              <a:gd name="connsiteY48" fmla="*/ 510362 h 1382232"/>
              <a:gd name="connsiteX49" fmla="*/ 1436915 w 4660099"/>
              <a:gd name="connsiteY49" fmla="*/ 510362 h 1382232"/>
              <a:gd name="connsiteX50" fmla="*/ 1436915 w 4660099"/>
              <a:gd name="connsiteY50" fmla="*/ 531628 h 1382232"/>
              <a:gd name="connsiteX51" fmla="*/ 1518937 w 4660099"/>
              <a:gd name="connsiteY51" fmla="*/ 531628 h 1382232"/>
              <a:gd name="connsiteX52" fmla="*/ 1518937 w 4660099"/>
              <a:gd name="connsiteY52" fmla="*/ 546817 h 1382232"/>
              <a:gd name="connsiteX53" fmla="*/ 1561468 w 4660099"/>
              <a:gd name="connsiteY53" fmla="*/ 546817 h 1382232"/>
              <a:gd name="connsiteX54" fmla="*/ 1561468 w 4660099"/>
              <a:gd name="connsiteY54" fmla="*/ 562006 h 1382232"/>
              <a:gd name="connsiteX55" fmla="*/ 1670831 w 4660099"/>
              <a:gd name="connsiteY55" fmla="*/ 562006 h 1382232"/>
              <a:gd name="connsiteX56" fmla="*/ 1670831 w 4660099"/>
              <a:gd name="connsiteY56" fmla="*/ 589347 h 1382232"/>
              <a:gd name="connsiteX57" fmla="*/ 1716399 w 4660099"/>
              <a:gd name="connsiteY57" fmla="*/ 589347 h 1382232"/>
              <a:gd name="connsiteX58" fmla="*/ 1716399 w 4660099"/>
              <a:gd name="connsiteY58" fmla="*/ 613650 h 1382232"/>
              <a:gd name="connsiteX59" fmla="*/ 1792346 w 4660099"/>
              <a:gd name="connsiteY59" fmla="*/ 613650 h 1382232"/>
              <a:gd name="connsiteX60" fmla="*/ 1792346 w 4660099"/>
              <a:gd name="connsiteY60" fmla="*/ 647067 h 1382232"/>
              <a:gd name="connsiteX61" fmla="*/ 1853103 w 4660099"/>
              <a:gd name="connsiteY61" fmla="*/ 647067 h 1382232"/>
              <a:gd name="connsiteX62" fmla="*/ 1853103 w 4660099"/>
              <a:gd name="connsiteY62" fmla="*/ 665294 h 1382232"/>
              <a:gd name="connsiteX63" fmla="*/ 1926012 w 4660099"/>
              <a:gd name="connsiteY63" fmla="*/ 665294 h 1382232"/>
              <a:gd name="connsiteX64" fmla="*/ 1926012 w 4660099"/>
              <a:gd name="connsiteY64" fmla="*/ 674408 h 1382232"/>
              <a:gd name="connsiteX65" fmla="*/ 2035376 w 4660099"/>
              <a:gd name="connsiteY65" fmla="*/ 674408 h 1382232"/>
              <a:gd name="connsiteX66" fmla="*/ 2035376 w 4660099"/>
              <a:gd name="connsiteY66" fmla="*/ 695673 h 1382232"/>
              <a:gd name="connsiteX67" fmla="*/ 2099171 w 4660099"/>
              <a:gd name="connsiteY67" fmla="*/ 695673 h 1382232"/>
              <a:gd name="connsiteX68" fmla="*/ 2099171 w 4660099"/>
              <a:gd name="connsiteY68" fmla="*/ 704786 h 1382232"/>
              <a:gd name="connsiteX69" fmla="*/ 2190307 w 4660099"/>
              <a:gd name="connsiteY69" fmla="*/ 704786 h 1382232"/>
              <a:gd name="connsiteX70" fmla="*/ 2190307 w 4660099"/>
              <a:gd name="connsiteY70" fmla="*/ 719976 h 1382232"/>
              <a:gd name="connsiteX71" fmla="*/ 2263216 w 4660099"/>
              <a:gd name="connsiteY71" fmla="*/ 719976 h 1382232"/>
              <a:gd name="connsiteX72" fmla="*/ 2263216 w 4660099"/>
              <a:gd name="connsiteY72" fmla="*/ 747317 h 1382232"/>
              <a:gd name="connsiteX73" fmla="*/ 2333087 w 4660099"/>
              <a:gd name="connsiteY73" fmla="*/ 747317 h 1382232"/>
              <a:gd name="connsiteX74" fmla="*/ 2333087 w 4660099"/>
              <a:gd name="connsiteY74" fmla="*/ 777695 h 1382232"/>
              <a:gd name="connsiteX75" fmla="*/ 2378656 w 4660099"/>
              <a:gd name="connsiteY75" fmla="*/ 777695 h 1382232"/>
              <a:gd name="connsiteX76" fmla="*/ 2378656 w 4660099"/>
              <a:gd name="connsiteY76" fmla="*/ 777695 h 1382232"/>
              <a:gd name="connsiteX77" fmla="*/ 2378656 w 4660099"/>
              <a:gd name="connsiteY77" fmla="*/ 801998 h 1382232"/>
              <a:gd name="connsiteX78" fmla="*/ 2530549 w 4660099"/>
              <a:gd name="connsiteY78" fmla="*/ 801998 h 1382232"/>
              <a:gd name="connsiteX79" fmla="*/ 2530549 w 4660099"/>
              <a:gd name="connsiteY79" fmla="*/ 823263 h 1382232"/>
              <a:gd name="connsiteX80" fmla="*/ 2585231 w 4660099"/>
              <a:gd name="connsiteY80" fmla="*/ 823263 h 1382232"/>
              <a:gd name="connsiteX81" fmla="*/ 2585231 w 4660099"/>
              <a:gd name="connsiteY81" fmla="*/ 850604 h 1382232"/>
              <a:gd name="connsiteX82" fmla="*/ 2649026 w 4660099"/>
              <a:gd name="connsiteY82" fmla="*/ 850604 h 1382232"/>
              <a:gd name="connsiteX83" fmla="*/ 2649026 w 4660099"/>
              <a:gd name="connsiteY83" fmla="*/ 877945 h 1382232"/>
              <a:gd name="connsiteX84" fmla="*/ 2688519 w 4660099"/>
              <a:gd name="connsiteY84" fmla="*/ 877945 h 1382232"/>
              <a:gd name="connsiteX85" fmla="*/ 2688519 w 4660099"/>
              <a:gd name="connsiteY85" fmla="*/ 890097 h 1382232"/>
              <a:gd name="connsiteX86" fmla="*/ 2761428 w 4660099"/>
              <a:gd name="connsiteY86" fmla="*/ 890097 h 1382232"/>
              <a:gd name="connsiteX87" fmla="*/ 2761428 w 4660099"/>
              <a:gd name="connsiteY87" fmla="*/ 890097 h 1382232"/>
              <a:gd name="connsiteX88" fmla="*/ 2761428 w 4660099"/>
              <a:gd name="connsiteY88" fmla="*/ 917437 h 1382232"/>
              <a:gd name="connsiteX89" fmla="*/ 2794844 w 4660099"/>
              <a:gd name="connsiteY89" fmla="*/ 917437 h 1382232"/>
              <a:gd name="connsiteX90" fmla="*/ 2794844 w 4660099"/>
              <a:gd name="connsiteY90" fmla="*/ 953892 h 1382232"/>
              <a:gd name="connsiteX91" fmla="*/ 2831299 w 4660099"/>
              <a:gd name="connsiteY91" fmla="*/ 953892 h 1382232"/>
              <a:gd name="connsiteX92" fmla="*/ 2831299 w 4660099"/>
              <a:gd name="connsiteY92" fmla="*/ 963006 h 1382232"/>
              <a:gd name="connsiteX93" fmla="*/ 2895094 w 4660099"/>
              <a:gd name="connsiteY93" fmla="*/ 963006 h 1382232"/>
              <a:gd name="connsiteX94" fmla="*/ 2895094 w 4660099"/>
              <a:gd name="connsiteY94" fmla="*/ 978195 h 1382232"/>
              <a:gd name="connsiteX95" fmla="*/ 3046988 w 4660099"/>
              <a:gd name="connsiteY95" fmla="*/ 978195 h 1382232"/>
              <a:gd name="connsiteX96" fmla="*/ 3046988 w 4660099"/>
              <a:gd name="connsiteY96" fmla="*/ 999460 h 1382232"/>
              <a:gd name="connsiteX97" fmla="*/ 3113821 w 4660099"/>
              <a:gd name="connsiteY97" fmla="*/ 999460 h 1382232"/>
              <a:gd name="connsiteX98" fmla="*/ 3113821 w 4660099"/>
              <a:gd name="connsiteY98" fmla="*/ 1032877 h 1382232"/>
              <a:gd name="connsiteX99" fmla="*/ 3223184 w 4660099"/>
              <a:gd name="connsiteY99" fmla="*/ 1032877 h 1382232"/>
              <a:gd name="connsiteX100" fmla="*/ 3223184 w 4660099"/>
              <a:gd name="connsiteY100" fmla="*/ 1060218 h 1382232"/>
              <a:gd name="connsiteX101" fmla="*/ 3341662 w 4660099"/>
              <a:gd name="connsiteY101" fmla="*/ 1060218 h 1382232"/>
              <a:gd name="connsiteX102" fmla="*/ 3341662 w 4660099"/>
              <a:gd name="connsiteY102" fmla="*/ 1075407 h 1382232"/>
              <a:gd name="connsiteX103" fmla="*/ 3435836 w 4660099"/>
              <a:gd name="connsiteY103" fmla="*/ 1075407 h 1382232"/>
              <a:gd name="connsiteX104" fmla="*/ 3435836 w 4660099"/>
              <a:gd name="connsiteY104" fmla="*/ 1084521 h 1382232"/>
              <a:gd name="connsiteX105" fmla="*/ 3715320 w 4660099"/>
              <a:gd name="connsiteY105" fmla="*/ 1084521 h 1382232"/>
              <a:gd name="connsiteX106" fmla="*/ 3715320 w 4660099"/>
              <a:gd name="connsiteY106" fmla="*/ 1124013 h 1382232"/>
              <a:gd name="connsiteX107" fmla="*/ 3842911 w 4660099"/>
              <a:gd name="connsiteY107" fmla="*/ 1124013 h 1382232"/>
              <a:gd name="connsiteX108" fmla="*/ 3842911 w 4660099"/>
              <a:gd name="connsiteY108" fmla="*/ 1163505 h 1382232"/>
              <a:gd name="connsiteX109" fmla="*/ 3912782 w 4660099"/>
              <a:gd name="connsiteY109" fmla="*/ 1163505 h 1382232"/>
              <a:gd name="connsiteX110" fmla="*/ 3912782 w 4660099"/>
              <a:gd name="connsiteY110" fmla="*/ 1184770 h 1382232"/>
              <a:gd name="connsiteX111" fmla="*/ 3943161 w 4660099"/>
              <a:gd name="connsiteY111" fmla="*/ 1184770 h 1382232"/>
              <a:gd name="connsiteX112" fmla="*/ 3943161 w 4660099"/>
              <a:gd name="connsiteY112" fmla="*/ 1184770 h 1382232"/>
              <a:gd name="connsiteX113" fmla="*/ 4000880 w 4660099"/>
              <a:gd name="connsiteY113" fmla="*/ 1184770 h 1382232"/>
              <a:gd name="connsiteX114" fmla="*/ 4000880 w 4660099"/>
              <a:gd name="connsiteY114" fmla="*/ 1221225 h 1382232"/>
              <a:gd name="connsiteX115" fmla="*/ 4055562 w 4660099"/>
              <a:gd name="connsiteY115" fmla="*/ 1221225 h 1382232"/>
              <a:gd name="connsiteX116" fmla="*/ 4055562 w 4660099"/>
              <a:gd name="connsiteY116" fmla="*/ 1272869 h 1382232"/>
              <a:gd name="connsiteX117" fmla="*/ 4195304 w 4660099"/>
              <a:gd name="connsiteY117" fmla="*/ 1272869 h 1382232"/>
              <a:gd name="connsiteX118" fmla="*/ 4195304 w 4660099"/>
              <a:gd name="connsiteY118" fmla="*/ 1330588 h 1382232"/>
              <a:gd name="connsiteX119" fmla="*/ 4262137 w 4660099"/>
              <a:gd name="connsiteY119" fmla="*/ 1330588 h 1382232"/>
              <a:gd name="connsiteX120" fmla="*/ 4262137 w 4660099"/>
              <a:gd name="connsiteY120" fmla="*/ 1382232 h 1382232"/>
              <a:gd name="connsiteX121" fmla="*/ 4660099 w 4660099"/>
              <a:gd name="connsiteY121" fmla="*/ 1382232 h 1382232"/>
              <a:gd name="connsiteX0" fmla="*/ 0 w 4660099"/>
              <a:gd name="connsiteY0" fmla="*/ 0 h 1382232"/>
              <a:gd name="connsiteX1" fmla="*/ 78985 w 4660099"/>
              <a:gd name="connsiteY1" fmla="*/ 0 h 1382232"/>
              <a:gd name="connsiteX2" fmla="*/ 78985 w 4660099"/>
              <a:gd name="connsiteY2" fmla="*/ 24303 h 1382232"/>
              <a:gd name="connsiteX3" fmla="*/ 203538 w 4660099"/>
              <a:gd name="connsiteY3" fmla="*/ 24303 h 1382232"/>
              <a:gd name="connsiteX4" fmla="*/ 203538 w 4660099"/>
              <a:gd name="connsiteY4" fmla="*/ 45568 h 1382232"/>
              <a:gd name="connsiteX5" fmla="*/ 270371 w 4660099"/>
              <a:gd name="connsiteY5" fmla="*/ 45568 h 1382232"/>
              <a:gd name="connsiteX6" fmla="*/ 270371 w 4660099"/>
              <a:gd name="connsiteY6" fmla="*/ 54681 h 1382232"/>
              <a:gd name="connsiteX7" fmla="*/ 328091 w 4660099"/>
              <a:gd name="connsiteY7" fmla="*/ 54681 h 1382232"/>
              <a:gd name="connsiteX8" fmla="*/ 328091 w 4660099"/>
              <a:gd name="connsiteY8" fmla="*/ 69871 h 1382232"/>
              <a:gd name="connsiteX9" fmla="*/ 407075 w 4660099"/>
              <a:gd name="connsiteY9" fmla="*/ 69871 h 1382232"/>
              <a:gd name="connsiteX10" fmla="*/ 407075 w 4660099"/>
              <a:gd name="connsiteY10" fmla="*/ 97212 h 1382232"/>
              <a:gd name="connsiteX11" fmla="*/ 470871 w 4660099"/>
              <a:gd name="connsiteY11" fmla="*/ 97212 h 1382232"/>
              <a:gd name="connsiteX12" fmla="*/ 470871 w 4660099"/>
              <a:gd name="connsiteY12" fmla="*/ 109363 h 1382232"/>
              <a:gd name="connsiteX13" fmla="*/ 522515 w 4660099"/>
              <a:gd name="connsiteY13" fmla="*/ 109363 h 1382232"/>
              <a:gd name="connsiteX14" fmla="*/ 522515 w 4660099"/>
              <a:gd name="connsiteY14" fmla="*/ 145818 h 1382232"/>
              <a:gd name="connsiteX15" fmla="*/ 558969 w 4660099"/>
              <a:gd name="connsiteY15" fmla="*/ 145818 h 1382232"/>
              <a:gd name="connsiteX16" fmla="*/ 558969 w 4660099"/>
              <a:gd name="connsiteY16" fmla="*/ 145818 h 1382232"/>
              <a:gd name="connsiteX17" fmla="*/ 562007 w 4660099"/>
              <a:gd name="connsiteY17" fmla="*/ 167083 h 1382232"/>
              <a:gd name="connsiteX18" fmla="*/ 586309 w 4660099"/>
              <a:gd name="connsiteY18" fmla="*/ 173158 h 1382232"/>
              <a:gd name="connsiteX19" fmla="*/ 668333 w 4660099"/>
              <a:gd name="connsiteY19" fmla="*/ 173158 h 1382232"/>
              <a:gd name="connsiteX20" fmla="*/ 668333 w 4660099"/>
              <a:gd name="connsiteY20" fmla="*/ 218727 h 1382232"/>
              <a:gd name="connsiteX21" fmla="*/ 741242 w 4660099"/>
              <a:gd name="connsiteY21" fmla="*/ 218727 h 1382232"/>
              <a:gd name="connsiteX22" fmla="*/ 741242 w 4660099"/>
              <a:gd name="connsiteY22" fmla="*/ 239992 h 1382232"/>
              <a:gd name="connsiteX23" fmla="*/ 801999 w 4660099"/>
              <a:gd name="connsiteY23" fmla="*/ 239992 h 1382232"/>
              <a:gd name="connsiteX24" fmla="*/ 801999 w 4660099"/>
              <a:gd name="connsiteY24" fmla="*/ 252143 h 1382232"/>
              <a:gd name="connsiteX25" fmla="*/ 844529 w 4660099"/>
              <a:gd name="connsiteY25" fmla="*/ 252143 h 1382232"/>
              <a:gd name="connsiteX26" fmla="*/ 844529 w 4660099"/>
              <a:gd name="connsiteY26" fmla="*/ 282522 h 1382232"/>
              <a:gd name="connsiteX27" fmla="*/ 877946 w 4660099"/>
              <a:gd name="connsiteY27" fmla="*/ 282522 h 1382232"/>
              <a:gd name="connsiteX28" fmla="*/ 877946 w 4660099"/>
              <a:gd name="connsiteY28" fmla="*/ 297711 h 1382232"/>
              <a:gd name="connsiteX29" fmla="*/ 917438 w 4660099"/>
              <a:gd name="connsiteY29" fmla="*/ 297711 h 1382232"/>
              <a:gd name="connsiteX30" fmla="*/ 917438 w 4660099"/>
              <a:gd name="connsiteY30" fmla="*/ 303787 h 1382232"/>
              <a:gd name="connsiteX31" fmla="*/ 978196 w 4660099"/>
              <a:gd name="connsiteY31" fmla="*/ 303787 h 1382232"/>
              <a:gd name="connsiteX32" fmla="*/ 978196 w 4660099"/>
              <a:gd name="connsiteY32" fmla="*/ 303787 h 1382232"/>
              <a:gd name="connsiteX33" fmla="*/ 1038953 w 4660099"/>
              <a:gd name="connsiteY33" fmla="*/ 303787 h 1382232"/>
              <a:gd name="connsiteX34" fmla="*/ 1038953 w 4660099"/>
              <a:gd name="connsiteY34" fmla="*/ 331128 h 1382232"/>
              <a:gd name="connsiteX35" fmla="*/ 1105786 w 4660099"/>
              <a:gd name="connsiteY35" fmla="*/ 331128 h 1382232"/>
              <a:gd name="connsiteX36" fmla="*/ 1105786 w 4660099"/>
              <a:gd name="connsiteY36" fmla="*/ 355431 h 1382232"/>
              <a:gd name="connsiteX37" fmla="*/ 1133127 w 4660099"/>
              <a:gd name="connsiteY37" fmla="*/ 355431 h 1382232"/>
              <a:gd name="connsiteX38" fmla="*/ 1133127 w 4660099"/>
              <a:gd name="connsiteY38" fmla="*/ 391885 h 1382232"/>
              <a:gd name="connsiteX39" fmla="*/ 1160468 w 4660099"/>
              <a:gd name="connsiteY39" fmla="*/ 391885 h 1382232"/>
              <a:gd name="connsiteX40" fmla="*/ 1160468 w 4660099"/>
              <a:gd name="connsiteY40" fmla="*/ 410113 h 1382232"/>
              <a:gd name="connsiteX41" fmla="*/ 1245529 w 4660099"/>
              <a:gd name="connsiteY41" fmla="*/ 410113 h 1382232"/>
              <a:gd name="connsiteX42" fmla="*/ 1245529 w 4660099"/>
              <a:gd name="connsiteY42" fmla="*/ 428340 h 1382232"/>
              <a:gd name="connsiteX43" fmla="*/ 1272870 w 4660099"/>
              <a:gd name="connsiteY43" fmla="*/ 428340 h 1382232"/>
              <a:gd name="connsiteX44" fmla="*/ 1272870 w 4660099"/>
              <a:gd name="connsiteY44" fmla="*/ 452643 h 1382232"/>
              <a:gd name="connsiteX45" fmla="*/ 1300210 w 4660099"/>
              <a:gd name="connsiteY45" fmla="*/ 452643 h 1382232"/>
              <a:gd name="connsiteX46" fmla="*/ 1300210 w 4660099"/>
              <a:gd name="connsiteY46" fmla="*/ 467832 h 1382232"/>
              <a:gd name="connsiteX47" fmla="*/ 1385271 w 4660099"/>
              <a:gd name="connsiteY47" fmla="*/ 467832 h 1382232"/>
              <a:gd name="connsiteX48" fmla="*/ 1385271 w 4660099"/>
              <a:gd name="connsiteY48" fmla="*/ 510362 h 1382232"/>
              <a:gd name="connsiteX49" fmla="*/ 1436915 w 4660099"/>
              <a:gd name="connsiteY49" fmla="*/ 510362 h 1382232"/>
              <a:gd name="connsiteX50" fmla="*/ 1436915 w 4660099"/>
              <a:gd name="connsiteY50" fmla="*/ 531628 h 1382232"/>
              <a:gd name="connsiteX51" fmla="*/ 1518937 w 4660099"/>
              <a:gd name="connsiteY51" fmla="*/ 531628 h 1382232"/>
              <a:gd name="connsiteX52" fmla="*/ 1518937 w 4660099"/>
              <a:gd name="connsiteY52" fmla="*/ 546817 h 1382232"/>
              <a:gd name="connsiteX53" fmla="*/ 1561468 w 4660099"/>
              <a:gd name="connsiteY53" fmla="*/ 546817 h 1382232"/>
              <a:gd name="connsiteX54" fmla="*/ 1561468 w 4660099"/>
              <a:gd name="connsiteY54" fmla="*/ 562006 h 1382232"/>
              <a:gd name="connsiteX55" fmla="*/ 1670831 w 4660099"/>
              <a:gd name="connsiteY55" fmla="*/ 562006 h 1382232"/>
              <a:gd name="connsiteX56" fmla="*/ 1670831 w 4660099"/>
              <a:gd name="connsiteY56" fmla="*/ 589347 h 1382232"/>
              <a:gd name="connsiteX57" fmla="*/ 1716399 w 4660099"/>
              <a:gd name="connsiteY57" fmla="*/ 589347 h 1382232"/>
              <a:gd name="connsiteX58" fmla="*/ 1716399 w 4660099"/>
              <a:gd name="connsiteY58" fmla="*/ 613650 h 1382232"/>
              <a:gd name="connsiteX59" fmla="*/ 1792346 w 4660099"/>
              <a:gd name="connsiteY59" fmla="*/ 613650 h 1382232"/>
              <a:gd name="connsiteX60" fmla="*/ 1792346 w 4660099"/>
              <a:gd name="connsiteY60" fmla="*/ 647067 h 1382232"/>
              <a:gd name="connsiteX61" fmla="*/ 1853103 w 4660099"/>
              <a:gd name="connsiteY61" fmla="*/ 647067 h 1382232"/>
              <a:gd name="connsiteX62" fmla="*/ 1853103 w 4660099"/>
              <a:gd name="connsiteY62" fmla="*/ 665294 h 1382232"/>
              <a:gd name="connsiteX63" fmla="*/ 1926012 w 4660099"/>
              <a:gd name="connsiteY63" fmla="*/ 665294 h 1382232"/>
              <a:gd name="connsiteX64" fmla="*/ 1926012 w 4660099"/>
              <a:gd name="connsiteY64" fmla="*/ 674408 h 1382232"/>
              <a:gd name="connsiteX65" fmla="*/ 2035376 w 4660099"/>
              <a:gd name="connsiteY65" fmla="*/ 674408 h 1382232"/>
              <a:gd name="connsiteX66" fmla="*/ 2035376 w 4660099"/>
              <a:gd name="connsiteY66" fmla="*/ 695673 h 1382232"/>
              <a:gd name="connsiteX67" fmla="*/ 2099171 w 4660099"/>
              <a:gd name="connsiteY67" fmla="*/ 695673 h 1382232"/>
              <a:gd name="connsiteX68" fmla="*/ 2099171 w 4660099"/>
              <a:gd name="connsiteY68" fmla="*/ 704786 h 1382232"/>
              <a:gd name="connsiteX69" fmla="*/ 2190307 w 4660099"/>
              <a:gd name="connsiteY69" fmla="*/ 704786 h 1382232"/>
              <a:gd name="connsiteX70" fmla="*/ 2190307 w 4660099"/>
              <a:gd name="connsiteY70" fmla="*/ 719976 h 1382232"/>
              <a:gd name="connsiteX71" fmla="*/ 2263216 w 4660099"/>
              <a:gd name="connsiteY71" fmla="*/ 719976 h 1382232"/>
              <a:gd name="connsiteX72" fmla="*/ 2263216 w 4660099"/>
              <a:gd name="connsiteY72" fmla="*/ 747317 h 1382232"/>
              <a:gd name="connsiteX73" fmla="*/ 2333087 w 4660099"/>
              <a:gd name="connsiteY73" fmla="*/ 747317 h 1382232"/>
              <a:gd name="connsiteX74" fmla="*/ 2333087 w 4660099"/>
              <a:gd name="connsiteY74" fmla="*/ 777695 h 1382232"/>
              <a:gd name="connsiteX75" fmla="*/ 2378656 w 4660099"/>
              <a:gd name="connsiteY75" fmla="*/ 777695 h 1382232"/>
              <a:gd name="connsiteX76" fmla="*/ 2378656 w 4660099"/>
              <a:gd name="connsiteY76" fmla="*/ 777695 h 1382232"/>
              <a:gd name="connsiteX77" fmla="*/ 2378656 w 4660099"/>
              <a:gd name="connsiteY77" fmla="*/ 801998 h 1382232"/>
              <a:gd name="connsiteX78" fmla="*/ 2530549 w 4660099"/>
              <a:gd name="connsiteY78" fmla="*/ 801998 h 1382232"/>
              <a:gd name="connsiteX79" fmla="*/ 2530549 w 4660099"/>
              <a:gd name="connsiteY79" fmla="*/ 823263 h 1382232"/>
              <a:gd name="connsiteX80" fmla="*/ 2585231 w 4660099"/>
              <a:gd name="connsiteY80" fmla="*/ 823263 h 1382232"/>
              <a:gd name="connsiteX81" fmla="*/ 2585231 w 4660099"/>
              <a:gd name="connsiteY81" fmla="*/ 850604 h 1382232"/>
              <a:gd name="connsiteX82" fmla="*/ 2649026 w 4660099"/>
              <a:gd name="connsiteY82" fmla="*/ 850604 h 1382232"/>
              <a:gd name="connsiteX83" fmla="*/ 2649026 w 4660099"/>
              <a:gd name="connsiteY83" fmla="*/ 877945 h 1382232"/>
              <a:gd name="connsiteX84" fmla="*/ 2688519 w 4660099"/>
              <a:gd name="connsiteY84" fmla="*/ 877945 h 1382232"/>
              <a:gd name="connsiteX85" fmla="*/ 2688519 w 4660099"/>
              <a:gd name="connsiteY85" fmla="*/ 890097 h 1382232"/>
              <a:gd name="connsiteX86" fmla="*/ 2761428 w 4660099"/>
              <a:gd name="connsiteY86" fmla="*/ 890097 h 1382232"/>
              <a:gd name="connsiteX87" fmla="*/ 2761428 w 4660099"/>
              <a:gd name="connsiteY87" fmla="*/ 890097 h 1382232"/>
              <a:gd name="connsiteX88" fmla="*/ 2761428 w 4660099"/>
              <a:gd name="connsiteY88" fmla="*/ 917437 h 1382232"/>
              <a:gd name="connsiteX89" fmla="*/ 2794844 w 4660099"/>
              <a:gd name="connsiteY89" fmla="*/ 917437 h 1382232"/>
              <a:gd name="connsiteX90" fmla="*/ 2794844 w 4660099"/>
              <a:gd name="connsiteY90" fmla="*/ 953892 h 1382232"/>
              <a:gd name="connsiteX91" fmla="*/ 2831299 w 4660099"/>
              <a:gd name="connsiteY91" fmla="*/ 953892 h 1382232"/>
              <a:gd name="connsiteX92" fmla="*/ 2831299 w 4660099"/>
              <a:gd name="connsiteY92" fmla="*/ 963006 h 1382232"/>
              <a:gd name="connsiteX93" fmla="*/ 2895094 w 4660099"/>
              <a:gd name="connsiteY93" fmla="*/ 963006 h 1382232"/>
              <a:gd name="connsiteX94" fmla="*/ 2895094 w 4660099"/>
              <a:gd name="connsiteY94" fmla="*/ 978195 h 1382232"/>
              <a:gd name="connsiteX95" fmla="*/ 3046988 w 4660099"/>
              <a:gd name="connsiteY95" fmla="*/ 978195 h 1382232"/>
              <a:gd name="connsiteX96" fmla="*/ 3046988 w 4660099"/>
              <a:gd name="connsiteY96" fmla="*/ 999460 h 1382232"/>
              <a:gd name="connsiteX97" fmla="*/ 3113821 w 4660099"/>
              <a:gd name="connsiteY97" fmla="*/ 999460 h 1382232"/>
              <a:gd name="connsiteX98" fmla="*/ 3113821 w 4660099"/>
              <a:gd name="connsiteY98" fmla="*/ 1032877 h 1382232"/>
              <a:gd name="connsiteX99" fmla="*/ 3223184 w 4660099"/>
              <a:gd name="connsiteY99" fmla="*/ 1032877 h 1382232"/>
              <a:gd name="connsiteX100" fmla="*/ 3223184 w 4660099"/>
              <a:gd name="connsiteY100" fmla="*/ 1060218 h 1382232"/>
              <a:gd name="connsiteX101" fmla="*/ 3341662 w 4660099"/>
              <a:gd name="connsiteY101" fmla="*/ 1060218 h 1382232"/>
              <a:gd name="connsiteX102" fmla="*/ 3341662 w 4660099"/>
              <a:gd name="connsiteY102" fmla="*/ 1075407 h 1382232"/>
              <a:gd name="connsiteX103" fmla="*/ 3435836 w 4660099"/>
              <a:gd name="connsiteY103" fmla="*/ 1075407 h 1382232"/>
              <a:gd name="connsiteX104" fmla="*/ 3435836 w 4660099"/>
              <a:gd name="connsiteY104" fmla="*/ 1084521 h 1382232"/>
              <a:gd name="connsiteX105" fmla="*/ 3715320 w 4660099"/>
              <a:gd name="connsiteY105" fmla="*/ 1084521 h 1382232"/>
              <a:gd name="connsiteX106" fmla="*/ 3715320 w 4660099"/>
              <a:gd name="connsiteY106" fmla="*/ 1124013 h 1382232"/>
              <a:gd name="connsiteX107" fmla="*/ 3842911 w 4660099"/>
              <a:gd name="connsiteY107" fmla="*/ 1124013 h 1382232"/>
              <a:gd name="connsiteX108" fmla="*/ 3842911 w 4660099"/>
              <a:gd name="connsiteY108" fmla="*/ 1163505 h 1382232"/>
              <a:gd name="connsiteX109" fmla="*/ 3912782 w 4660099"/>
              <a:gd name="connsiteY109" fmla="*/ 1163505 h 1382232"/>
              <a:gd name="connsiteX110" fmla="*/ 3912782 w 4660099"/>
              <a:gd name="connsiteY110" fmla="*/ 1184770 h 1382232"/>
              <a:gd name="connsiteX111" fmla="*/ 3943161 w 4660099"/>
              <a:gd name="connsiteY111" fmla="*/ 1184770 h 1382232"/>
              <a:gd name="connsiteX112" fmla="*/ 3943161 w 4660099"/>
              <a:gd name="connsiteY112" fmla="*/ 1184770 h 1382232"/>
              <a:gd name="connsiteX113" fmla="*/ 4000880 w 4660099"/>
              <a:gd name="connsiteY113" fmla="*/ 1184770 h 1382232"/>
              <a:gd name="connsiteX114" fmla="*/ 4000880 w 4660099"/>
              <a:gd name="connsiteY114" fmla="*/ 1221225 h 1382232"/>
              <a:gd name="connsiteX115" fmla="*/ 4055562 w 4660099"/>
              <a:gd name="connsiteY115" fmla="*/ 1221225 h 1382232"/>
              <a:gd name="connsiteX116" fmla="*/ 4055562 w 4660099"/>
              <a:gd name="connsiteY116" fmla="*/ 1272869 h 1382232"/>
              <a:gd name="connsiteX117" fmla="*/ 4195304 w 4660099"/>
              <a:gd name="connsiteY117" fmla="*/ 1272869 h 1382232"/>
              <a:gd name="connsiteX118" fmla="*/ 4195304 w 4660099"/>
              <a:gd name="connsiteY118" fmla="*/ 1330588 h 1382232"/>
              <a:gd name="connsiteX119" fmla="*/ 4262137 w 4660099"/>
              <a:gd name="connsiteY119" fmla="*/ 1330588 h 1382232"/>
              <a:gd name="connsiteX120" fmla="*/ 4262137 w 4660099"/>
              <a:gd name="connsiteY120" fmla="*/ 1382232 h 1382232"/>
              <a:gd name="connsiteX121" fmla="*/ 4660099 w 4660099"/>
              <a:gd name="connsiteY121" fmla="*/ 1382232 h 13822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Lst>
            <a:rect l="l" t="t" r="r" b="b"/>
            <a:pathLst>
              <a:path w="4660099" h="1382232">
                <a:moveTo>
                  <a:pt x="0" y="0"/>
                </a:moveTo>
                <a:lnTo>
                  <a:pt x="78985" y="0"/>
                </a:lnTo>
                <a:lnTo>
                  <a:pt x="78985" y="24303"/>
                </a:lnTo>
                <a:lnTo>
                  <a:pt x="203538" y="24303"/>
                </a:lnTo>
                <a:lnTo>
                  <a:pt x="203538" y="45568"/>
                </a:lnTo>
                <a:lnTo>
                  <a:pt x="270371" y="45568"/>
                </a:lnTo>
                <a:lnTo>
                  <a:pt x="270371" y="54681"/>
                </a:lnTo>
                <a:lnTo>
                  <a:pt x="328091" y="54681"/>
                </a:lnTo>
                <a:lnTo>
                  <a:pt x="328091" y="69871"/>
                </a:lnTo>
                <a:lnTo>
                  <a:pt x="407075" y="69871"/>
                </a:lnTo>
                <a:lnTo>
                  <a:pt x="407075" y="97212"/>
                </a:lnTo>
                <a:lnTo>
                  <a:pt x="470871" y="97212"/>
                </a:lnTo>
                <a:lnTo>
                  <a:pt x="470871" y="109363"/>
                </a:lnTo>
                <a:lnTo>
                  <a:pt x="522515" y="109363"/>
                </a:lnTo>
                <a:lnTo>
                  <a:pt x="522515" y="145818"/>
                </a:lnTo>
                <a:lnTo>
                  <a:pt x="558969" y="145818"/>
                </a:lnTo>
                <a:lnTo>
                  <a:pt x="558969" y="145818"/>
                </a:lnTo>
                <a:lnTo>
                  <a:pt x="562007" y="167083"/>
                </a:lnTo>
                <a:lnTo>
                  <a:pt x="586309" y="173158"/>
                </a:lnTo>
                <a:lnTo>
                  <a:pt x="668333" y="173158"/>
                </a:lnTo>
                <a:lnTo>
                  <a:pt x="668333" y="218727"/>
                </a:lnTo>
                <a:lnTo>
                  <a:pt x="741242" y="218727"/>
                </a:lnTo>
                <a:lnTo>
                  <a:pt x="741242" y="239992"/>
                </a:lnTo>
                <a:lnTo>
                  <a:pt x="801999" y="239992"/>
                </a:lnTo>
                <a:lnTo>
                  <a:pt x="801999" y="252143"/>
                </a:lnTo>
                <a:lnTo>
                  <a:pt x="844529" y="252143"/>
                </a:lnTo>
                <a:lnTo>
                  <a:pt x="844529" y="282522"/>
                </a:lnTo>
                <a:lnTo>
                  <a:pt x="877946" y="282522"/>
                </a:lnTo>
                <a:lnTo>
                  <a:pt x="877946" y="297711"/>
                </a:lnTo>
                <a:lnTo>
                  <a:pt x="917438" y="297711"/>
                </a:lnTo>
                <a:lnTo>
                  <a:pt x="917438" y="303787"/>
                </a:lnTo>
                <a:lnTo>
                  <a:pt x="978196" y="303787"/>
                </a:lnTo>
                <a:lnTo>
                  <a:pt x="978196" y="303787"/>
                </a:lnTo>
                <a:lnTo>
                  <a:pt x="1038953" y="303787"/>
                </a:lnTo>
                <a:lnTo>
                  <a:pt x="1038953" y="331128"/>
                </a:lnTo>
                <a:lnTo>
                  <a:pt x="1105786" y="331128"/>
                </a:lnTo>
                <a:lnTo>
                  <a:pt x="1105786" y="355431"/>
                </a:lnTo>
                <a:lnTo>
                  <a:pt x="1133127" y="355431"/>
                </a:lnTo>
                <a:lnTo>
                  <a:pt x="1133127" y="391885"/>
                </a:lnTo>
                <a:lnTo>
                  <a:pt x="1160468" y="391885"/>
                </a:lnTo>
                <a:lnTo>
                  <a:pt x="1160468" y="410113"/>
                </a:lnTo>
                <a:lnTo>
                  <a:pt x="1245529" y="410113"/>
                </a:lnTo>
                <a:lnTo>
                  <a:pt x="1245529" y="428340"/>
                </a:lnTo>
                <a:lnTo>
                  <a:pt x="1272870" y="428340"/>
                </a:lnTo>
                <a:lnTo>
                  <a:pt x="1272870" y="452643"/>
                </a:lnTo>
                <a:lnTo>
                  <a:pt x="1300210" y="452643"/>
                </a:lnTo>
                <a:lnTo>
                  <a:pt x="1300210" y="467832"/>
                </a:lnTo>
                <a:lnTo>
                  <a:pt x="1385271" y="467832"/>
                </a:lnTo>
                <a:lnTo>
                  <a:pt x="1385271" y="510362"/>
                </a:lnTo>
                <a:lnTo>
                  <a:pt x="1436915" y="510362"/>
                </a:lnTo>
                <a:lnTo>
                  <a:pt x="1436915" y="531628"/>
                </a:lnTo>
                <a:lnTo>
                  <a:pt x="1518937" y="531628"/>
                </a:lnTo>
                <a:lnTo>
                  <a:pt x="1518937" y="546817"/>
                </a:lnTo>
                <a:lnTo>
                  <a:pt x="1561468" y="546817"/>
                </a:lnTo>
                <a:lnTo>
                  <a:pt x="1561468" y="562006"/>
                </a:lnTo>
                <a:lnTo>
                  <a:pt x="1670831" y="562006"/>
                </a:lnTo>
                <a:lnTo>
                  <a:pt x="1670831" y="589347"/>
                </a:lnTo>
                <a:lnTo>
                  <a:pt x="1716399" y="589347"/>
                </a:lnTo>
                <a:lnTo>
                  <a:pt x="1716399" y="613650"/>
                </a:lnTo>
                <a:lnTo>
                  <a:pt x="1792346" y="613650"/>
                </a:lnTo>
                <a:lnTo>
                  <a:pt x="1792346" y="647067"/>
                </a:lnTo>
                <a:lnTo>
                  <a:pt x="1853103" y="647067"/>
                </a:lnTo>
                <a:lnTo>
                  <a:pt x="1853103" y="665294"/>
                </a:lnTo>
                <a:lnTo>
                  <a:pt x="1926012" y="665294"/>
                </a:lnTo>
                <a:lnTo>
                  <a:pt x="1926012" y="674408"/>
                </a:lnTo>
                <a:lnTo>
                  <a:pt x="2035376" y="674408"/>
                </a:lnTo>
                <a:lnTo>
                  <a:pt x="2035376" y="695673"/>
                </a:lnTo>
                <a:lnTo>
                  <a:pt x="2099171" y="695673"/>
                </a:lnTo>
                <a:lnTo>
                  <a:pt x="2099171" y="704786"/>
                </a:lnTo>
                <a:lnTo>
                  <a:pt x="2190307" y="704786"/>
                </a:lnTo>
                <a:lnTo>
                  <a:pt x="2190307" y="719976"/>
                </a:lnTo>
                <a:lnTo>
                  <a:pt x="2263216" y="719976"/>
                </a:lnTo>
                <a:lnTo>
                  <a:pt x="2263216" y="747317"/>
                </a:lnTo>
                <a:lnTo>
                  <a:pt x="2333087" y="747317"/>
                </a:lnTo>
                <a:lnTo>
                  <a:pt x="2333087" y="777695"/>
                </a:lnTo>
                <a:lnTo>
                  <a:pt x="2378656" y="777695"/>
                </a:lnTo>
                <a:lnTo>
                  <a:pt x="2378656" y="777695"/>
                </a:lnTo>
                <a:lnTo>
                  <a:pt x="2378656" y="801998"/>
                </a:lnTo>
                <a:lnTo>
                  <a:pt x="2530549" y="801998"/>
                </a:lnTo>
                <a:lnTo>
                  <a:pt x="2530549" y="823263"/>
                </a:lnTo>
                <a:lnTo>
                  <a:pt x="2585231" y="823263"/>
                </a:lnTo>
                <a:lnTo>
                  <a:pt x="2585231" y="850604"/>
                </a:lnTo>
                <a:lnTo>
                  <a:pt x="2649026" y="850604"/>
                </a:lnTo>
                <a:lnTo>
                  <a:pt x="2649026" y="877945"/>
                </a:lnTo>
                <a:lnTo>
                  <a:pt x="2688519" y="877945"/>
                </a:lnTo>
                <a:lnTo>
                  <a:pt x="2688519" y="890097"/>
                </a:lnTo>
                <a:lnTo>
                  <a:pt x="2761428" y="890097"/>
                </a:lnTo>
                <a:lnTo>
                  <a:pt x="2761428" y="890097"/>
                </a:lnTo>
                <a:lnTo>
                  <a:pt x="2761428" y="917437"/>
                </a:lnTo>
                <a:lnTo>
                  <a:pt x="2794844" y="917437"/>
                </a:lnTo>
                <a:lnTo>
                  <a:pt x="2794844" y="953892"/>
                </a:lnTo>
                <a:lnTo>
                  <a:pt x="2831299" y="953892"/>
                </a:lnTo>
                <a:lnTo>
                  <a:pt x="2831299" y="963006"/>
                </a:lnTo>
                <a:lnTo>
                  <a:pt x="2895094" y="963006"/>
                </a:lnTo>
                <a:lnTo>
                  <a:pt x="2895094" y="978195"/>
                </a:lnTo>
                <a:lnTo>
                  <a:pt x="3046988" y="978195"/>
                </a:lnTo>
                <a:lnTo>
                  <a:pt x="3046988" y="999460"/>
                </a:lnTo>
                <a:lnTo>
                  <a:pt x="3113821" y="999460"/>
                </a:lnTo>
                <a:lnTo>
                  <a:pt x="3113821" y="1032877"/>
                </a:lnTo>
                <a:lnTo>
                  <a:pt x="3223184" y="1032877"/>
                </a:lnTo>
                <a:lnTo>
                  <a:pt x="3223184" y="1060218"/>
                </a:lnTo>
                <a:lnTo>
                  <a:pt x="3341662" y="1060218"/>
                </a:lnTo>
                <a:lnTo>
                  <a:pt x="3341662" y="1075407"/>
                </a:lnTo>
                <a:lnTo>
                  <a:pt x="3435836" y="1075407"/>
                </a:lnTo>
                <a:lnTo>
                  <a:pt x="3435836" y="1084521"/>
                </a:lnTo>
                <a:lnTo>
                  <a:pt x="3715320" y="1084521"/>
                </a:lnTo>
                <a:lnTo>
                  <a:pt x="3715320" y="1124013"/>
                </a:lnTo>
                <a:lnTo>
                  <a:pt x="3842911" y="1124013"/>
                </a:lnTo>
                <a:lnTo>
                  <a:pt x="3842911" y="1163505"/>
                </a:lnTo>
                <a:lnTo>
                  <a:pt x="3912782" y="1163505"/>
                </a:lnTo>
                <a:lnTo>
                  <a:pt x="3912782" y="1184770"/>
                </a:lnTo>
                <a:lnTo>
                  <a:pt x="3943161" y="1184770"/>
                </a:lnTo>
                <a:lnTo>
                  <a:pt x="3943161" y="1184770"/>
                </a:lnTo>
                <a:lnTo>
                  <a:pt x="4000880" y="1184770"/>
                </a:lnTo>
                <a:lnTo>
                  <a:pt x="4000880" y="1221225"/>
                </a:lnTo>
                <a:lnTo>
                  <a:pt x="4055562" y="1221225"/>
                </a:lnTo>
                <a:lnTo>
                  <a:pt x="4055562" y="1272869"/>
                </a:lnTo>
                <a:lnTo>
                  <a:pt x="4195304" y="1272869"/>
                </a:lnTo>
                <a:lnTo>
                  <a:pt x="4195304" y="1330588"/>
                </a:lnTo>
                <a:lnTo>
                  <a:pt x="4262137" y="1330588"/>
                </a:lnTo>
                <a:lnTo>
                  <a:pt x="4262137" y="1382232"/>
                </a:lnTo>
                <a:lnTo>
                  <a:pt x="4660099" y="1382232"/>
                </a:lnTo>
              </a:path>
            </a:pathLst>
          </a:custGeom>
          <a:noFill/>
          <a:ln w="28575">
            <a:solidFill>
              <a:schemeClr val="accent1"/>
            </a:solidFill>
            <a:miter lim="800000"/>
            <a:headEnd/>
            <a:tailEnd/>
          </a:ln>
        </p:spPr>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1800" b="1" i="0" u="none" strike="noStrike" kern="1200" cap="none" spc="0" normalizeH="0" baseline="0" noProof="0" dirty="0">
              <a:ln>
                <a:noFill/>
              </a:ln>
              <a:solidFill>
                <a:srgbClr val="FFFFFF"/>
              </a:solidFill>
              <a:effectLst/>
              <a:uLnTx/>
              <a:uFillTx/>
              <a:latin typeface="Arial"/>
              <a:ea typeface="+mn-ea"/>
              <a:cs typeface="Arial" panose="020B0604020202020204" pitchFamily="34" charset="0"/>
            </a:endParaRPr>
          </a:p>
        </p:txBody>
      </p:sp>
      <p:sp>
        <p:nvSpPr>
          <p:cNvPr id="396" name="TextBox 395">
            <a:extLst>
              <a:ext uri="{FF2B5EF4-FFF2-40B4-BE49-F238E27FC236}">
                <a16:creationId xmlns:a16="http://schemas.microsoft.com/office/drawing/2014/main" id="{D881B55A-C929-49FF-9CB0-6F348B785597}"/>
              </a:ext>
            </a:extLst>
          </p:cNvPr>
          <p:cNvSpPr txBox="1"/>
          <p:nvPr/>
        </p:nvSpPr>
        <p:spPr bwMode="auto">
          <a:xfrm>
            <a:off x="611019" y="5963417"/>
            <a:ext cx="10473964"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l" defTabSz="914400" rtl="0" eaLnBrk="1" fontAlgn="base" latinLnBrk="0" hangingPunct="1">
              <a:lnSpc>
                <a:spcPct val="100000"/>
              </a:lnSpc>
              <a:spcBef>
                <a:spcPct val="50000"/>
              </a:spcBef>
              <a:spcAft>
                <a:spcPct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S PGothic" pitchFamily="34" charset="-128"/>
                <a:cs typeface="Arial" pitchFamily="34" charset="0"/>
              </a:rPr>
              <a:t>Median follow-up: 15.6 mo. Primary analysis OS/PFS HR: 0.58/0.59 (median follow-up: 8.6 mo). </a:t>
            </a:r>
          </a:p>
        </p:txBody>
      </p:sp>
      <p:sp>
        <p:nvSpPr>
          <p:cNvPr id="400" name="Text Box 11">
            <a:extLst>
              <a:ext uri="{FF2B5EF4-FFF2-40B4-BE49-F238E27FC236}">
                <a16:creationId xmlns:a16="http://schemas.microsoft.com/office/drawing/2014/main" id="{60334CB2-B0D8-4816-B13D-14A229FE4739}"/>
              </a:ext>
            </a:extLst>
          </p:cNvPr>
          <p:cNvSpPr txBox="1">
            <a:spLocks noChangeArrowheads="1"/>
          </p:cNvSpPr>
          <p:nvPr/>
        </p:nvSpPr>
        <p:spPr bwMode="auto">
          <a:xfrm>
            <a:off x="414339" y="6401306"/>
            <a:ext cx="6379249" cy="276999"/>
          </a:xfrm>
          <a:prstGeom prst="rect">
            <a:avLst/>
          </a:prstGeom>
          <a:solidFill>
            <a:schemeClr val="tx1"/>
          </a:solidFill>
          <a:ln>
            <a:noFill/>
          </a:ln>
        </p:spPr>
        <p:txBody>
          <a:bodyPr wrap="square" anchor="b">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 typeface="Wingdings" panose="05000000000000000000" pitchFamily="2" charset="2"/>
              <a:buNone/>
              <a:tabLst/>
              <a:defRPr/>
            </a:pPr>
            <a:r>
              <a:rPr kumimoji="0" lang="en-US" altLang="en-US" sz="1200" b="0" i="0" u="none" strike="noStrike" kern="1200" cap="none" spc="0" normalizeH="0" baseline="0" noProof="0" dirty="0">
                <a:ln>
                  <a:noFill/>
                </a:ln>
                <a:solidFill>
                  <a:srgbClr val="455560"/>
                </a:solidFill>
                <a:effectLst/>
                <a:uLnTx/>
                <a:uFillTx/>
                <a:latin typeface="Calibri" panose="020F0502020204030204" pitchFamily="34" charset="0"/>
                <a:ea typeface="MS PGothic" pitchFamily="34" charset="-128"/>
                <a:cs typeface="Arial" panose="020B0604020202020204" pitchFamily="34" charset="0"/>
              </a:rPr>
              <a:t>Finn. NEJM. 2020;382:1894. Finn. ASCO GI 2021. Abstr 267. Cheng. J Hepatol. 2022;76:862.</a:t>
            </a:r>
          </a:p>
        </p:txBody>
      </p:sp>
      <p:grpSp>
        <p:nvGrpSpPr>
          <p:cNvPr id="403" name="Group 402">
            <a:extLst>
              <a:ext uri="{FF2B5EF4-FFF2-40B4-BE49-F238E27FC236}">
                <a16:creationId xmlns:a16="http://schemas.microsoft.com/office/drawing/2014/main" id="{6D6DFB5F-0CC1-4D53-8F8F-242F5F9FC880}"/>
              </a:ext>
            </a:extLst>
          </p:cNvPr>
          <p:cNvGrpSpPr/>
          <p:nvPr/>
        </p:nvGrpSpPr>
        <p:grpSpPr>
          <a:xfrm>
            <a:off x="2138994" y="1425590"/>
            <a:ext cx="4043764" cy="1595791"/>
            <a:chOff x="-894188" y="1990053"/>
            <a:chExt cx="3363843" cy="1595791"/>
          </a:xfrm>
        </p:grpSpPr>
        <p:sp>
          <p:nvSpPr>
            <p:cNvPr id="404" name="TextBox 403">
              <a:extLst>
                <a:ext uri="{FF2B5EF4-FFF2-40B4-BE49-F238E27FC236}">
                  <a16:creationId xmlns:a16="http://schemas.microsoft.com/office/drawing/2014/main" id="{7BBE110C-A34B-4873-A195-F2B89C3024D4}"/>
                </a:ext>
              </a:extLst>
            </p:cNvPr>
            <p:cNvSpPr txBox="1"/>
            <p:nvPr/>
          </p:nvSpPr>
          <p:spPr bwMode="auto">
            <a:xfrm>
              <a:off x="-891031" y="2471637"/>
              <a:ext cx="1482513"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l" defTabSz="914400" rtl="0" eaLnBrk="0" fontAlgn="base" latinLnBrk="0" hangingPunct="0">
                <a:lnSpc>
                  <a:spcPct val="100000"/>
                </a:lnSpc>
                <a:spcBef>
                  <a:spcPts val="0"/>
                </a:spcBef>
                <a:spcAft>
                  <a:spcPct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Median OS, mo</a:t>
              </a:r>
            </a:p>
            <a:p>
              <a:pPr marL="0" marR="0" lvl="0" indent="0" algn="l" defTabSz="914400" rtl="0" eaLnBrk="0" fontAlgn="base" latinLnBrk="0" hangingPunct="0">
                <a:lnSpc>
                  <a:spcPct val="100000"/>
                </a:lnSpc>
                <a:spcBef>
                  <a:spcPts val="0"/>
                </a:spcBef>
                <a:spcAft>
                  <a:spcPct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(95% CI)</a:t>
              </a:r>
              <a:endParaRPr kumimoji="0" lang="en-US" sz="1600" b="0" i="0" u="none" strike="noStrike" kern="1200" cap="none" spc="0" normalizeH="0" baseline="0" noProof="0" dirty="0">
                <a:ln>
                  <a:noFill/>
                </a:ln>
                <a:solidFill>
                  <a:srgbClr val="E1471D"/>
                </a:solidFill>
                <a:effectLst/>
                <a:uLnTx/>
                <a:uFillTx/>
                <a:latin typeface="Calibri" panose="020F0502020204030204" pitchFamily="34" charset="0"/>
                <a:ea typeface="+mn-ea"/>
                <a:cs typeface="Arial" panose="020B0604020202020204" pitchFamily="34" charset="0"/>
              </a:endParaRPr>
            </a:p>
          </p:txBody>
        </p:sp>
        <p:sp>
          <p:nvSpPr>
            <p:cNvPr id="405" name="TextBox 404">
              <a:extLst>
                <a:ext uri="{FF2B5EF4-FFF2-40B4-BE49-F238E27FC236}">
                  <a16:creationId xmlns:a16="http://schemas.microsoft.com/office/drawing/2014/main" id="{A31C3C53-5DCD-4D0F-842B-9C308A90CB02}"/>
                </a:ext>
              </a:extLst>
            </p:cNvPr>
            <p:cNvSpPr txBox="1"/>
            <p:nvPr/>
          </p:nvSpPr>
          <p:spPr bwMode="auto">
            <a:xfrm>
              <a:off x="595304" y="1992184"/>
              <a:ext cx="974289" cy="1077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ctr" defTabSz="914400" rtl="0" eaLnBrk="0" fontAlgn="base" latinLnBrk="0" hangingPunct="0">
                <a:lnSpc>
                  <a:spcPct val="100000"/>
                </a:lnSpc>
                <a:spcBef>
                  <a:spcPts val="0"/>
                </a:spcBef>
                <a:spcAft>
                  <a:spcPct val="0"/>
                </a:spcAft>
                <a:buClrTx/>
                <a:buSzTx/>
                <a:buFontTx/>
                <a:buNone/>
                <a:tabLst/>
                <a:defRPr/>
              </a:pPr>
              <a:r>
                <a:rPr kumimoji="0" lang="en-US" sz="1600" b="1" i="0" u="none" strike="noStrike" kern="1200" cap="none" spc="0" normalizeH="0" baseline="0" noProof="0" dirty="0">
                  <a:ln>
                    <a:noFill/>
                  </a:ln>
                  <a:solidFill>
                    <a:schemeClr val="accent1"/>
                  </a:solidFill>
                  <a:effectLst/>
                  <a:uLnTx/>
                  <a:uFillTx/>
                  <a:latin typeface="Calibri" panose="020F0502020204030204" pitchFamily="34" charset="0"/>
                  <a:ea typeface="+mn-ea"/>
                  <a:cs typeface="Arial" panose="020B0604020202020204" pitchFamily="34" charset="0"/>
                </a:rPr>
                <a:t>Atezo + Bev</a:t>
              </a:r>
            </a:p>
            <a:p>
              <a:pPr marL="0" marR="0" lvl="0" indent="0" algn="ctr" defTabSz="914400" rtl="0" eaLnBrk="0" fontAlgn="base" latinLnBrk="0" hangingPunct="0">
                <a:lnSpc>
                  <a:spcPct val="100000"/>
                </a:lnSpc>
                <a:spcBef>
                  <a:spcPts val="0"/>
                </a:spcBef>
                <a:spcAft>
                  <a:spcPct val="0"/>
                </a:spcAft>
                <a:buClrTx/>
                <a:buSzTx/>
                <a:buFontTx/>
                <a:buNone/>
                <a:tabLst/>
                <a:defRPr/>
              </a:pPr>
              <a:r>
                <a:rPr kumimoji="0" lang="en-US" sz="1600" b="1" i="0" u="none" strike="noStrike" kern="1200" cap="none" spc="0" normalizeH="0" baseline="0" noProof="0" dirty="0">
                  <a:ln>
                    <a:noFill/>
                  </a:ln>
                  <a:solidFill>
                    <a:schemeClr val="accent1"/>
                  </a:solidFill>
                  <a:effectLst/>
                  <a:uLnTx/>
                  <a:uFillTx/>
                  <a:latin typeface="Calibri" panose="020F0502020204030204" pitchFamily="34" charset="0"/>
                  <a:ea typeface="+mn-ea"/>
                  <a:cs typeface="Arial" panose="020B0604020202020204" pitchFamily="34" charset="0"/>
                </a:rPr>
                <a:t>(n = 336)</a:t>
              </a:r>
              <a:endParaRPr kumimoji="0" lang="en-US" sz="1600" b="0" i="0" u="none" strike="noStrike" kern="1200" cap="none" spc="0" normalizeH="0" baseline="0" noProof="0" dirty="0">
                <a:ln>
                  <a:noFill/>
                </a:ln>
                <a:solidFill>
                  <a:schemeClr val="accent1"/>
                </a:solidFill>
                <a:effectLst/>
                <a:uLnTx/>
                <a:uFillTx/>
                <a:latin typeface="Calibri" panose="020F0502020204030204" pitchFamily="34" charset="0"/>
                <a:ea typeface="+mn-ea"/>
                <a:cs typeface="Arial" panose="020B0604020202020204" pitchFamily="34" charset="0"/>
              </a:endParaRPr>
            </a:p>
            <a:p>
              <a:pPr marL="0" marR="0" lvl="0" indent="0" algn="ctr" defTabSz="914400" rtl="0" eaLnBrk="0" fontAlgn="base" latinLnBrk="0" hangingPunct="0">
                <a:lnSpc>
                  <a:spcPct val="100000"/>
                </a:lnSpc>
                <a:spcBef>
                  <a:spcPts val="0"/>
                </a:spcBef>
                <a:spcAft>
                  <a:spcPct val="0"/>
                </a:spcAft>
                <a:buClrTx/>
                <a:buSzTx/>
                <a:buFontTx/>
                <a:buNone/>
                <a:tabLst/>
                <a:defRPr/>
              </a:pPr>
              <a:r>
                <a:rPr kumimoji="0" lang="en-US" sz="1600" b="1"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19.2</a:t>
              </a:r>
            </a:p>
            <a:p>
              <a:pPr marL="0" marR="0" lvl="0" indent="0" algn="ctr" defTabSz="914400" rtl="0" eaLnBrk="0" fontAlgn="base" latinLnBrk="0" hangingPunct="0">
                <a:lnSpc>
                  <a:spcPct val="100000"/>
                </a:lnSpc>
                <a:spcBef>
                  <a:spcPts val="0"/>
                </a:spcBef>
                <a:spcAft>
                  <a:spcPct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(17.0-23.7)</a:t>
              </a:r>
              <a:endParaRPr kumimoji="0" lang="en-US" sz="1600" b="0" i="0" u="none" strike="noStrike" kern="1200" cap="none" spc="0" normalizeH="0" baseline="0" noProof="0" dirty="0">
                <a:ln>
                  <a:noFill/>
                </a:ln>
                <a:solidFill>
                  <a:srgbClr val="E1471D"/>
                </a:solidFill>
                <a:effectLst/>
                <a:uLnTx/>
                <a:uFillTx/>
                <a:latin typeface="Calibri" panose="020F0502020204030204" pitchFamily="34" charset="0"/>
                <a:ea typeface="+mn-ea"/>
                <a:cs typeface="Arial" panose="020B0604020202020204" pitchFamily="34" charset="0"/>
              </a:endParaRPr>
            </a:p>
          </p:txBody>
        </p:sp>
        <p:sp>
          <p:nvSpPr>
            <p:cNvPr id="406" name="TextBox 405">
              <a:extLst>
                <a:ext uri="{FF2B5EF4-FFF2-40B4-BE49-F238E27FC236}">
                  <a16:creationId xmlns:a16="http://schemas.microsoft.com/office/drawing/2014/main" id="{8A5485F4-FA30-40AD-A648-CFA15998DCD5}"/>
                </a:ext>
              </a:extLst>
            </p:cNvPr>
            <p:cNvSpPr txBox="1"/>
            <p:nvPr/>
          </p:nvSpPr>
          <p:spPr bwMode="auto">
            <a:xfrm>
              <a:off x="1554626" y="1990053"/>
              <a:ext cx="915029" cy="1077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ctr" defTabSz="914400" rtl="0" eaLnBrk="0" fontAlgn="base" latinLnBrk="0" hangingPunct="0">
                <a:lnSpc>
                  <a:spcPct val="100000"/>
                </a:lnSpc>
                <a:spcBef>
                  <a:spcPts val="0"/>
                </a:spcBef>
                <a:spcAft>
                  <a:spcPct val="0"/>
                </a:spcAft>
                <a:buClrTx/>
                <a:buSzTx/>
                <a:buFontTx/>
                <a:buNone/>
                <a:tabLst/>
                <a:defRPr/>
              </a:pPr>
              <a:r>
                <a:rPr kumimoji="0" lang="en-US" sz="1600" b="1" i="0" u="none" strike="noStrike" kern="1200" cap="none" spc="0" normalizeH="0" baseline="0" noProof="0" dirty="0">
                  <a:ln>
                    <a:noFill/>
                  </a:ln>
                  <a:solidFill>
                    <a:srgbClr val="E1471D"/>
                  </a:solidFill>
                  <a:effectLst/>
                  <a:uLnTx/>
                  <a:uFillTx/>
                  <a:latin typeface="Calibri" panose="020F0502020204030204" pitchFamily="34" charset="0"/>
                  <a:ea typeface="+mn-ea"/>
                  <a:cs typeface="Arial" panose="020B0604020202020204" pitchFamily="34" charset="0"/>
                </a:rPr>
                <a:t>Sorafenib</a:t>
              </a:r>
            </a:p>
            <a:p>
              <a:pPr marL="0" marR="0" lvl="0" indent="0" algn="ctr" defTabSz="914400" rtl="0" eaLnBrk="0" fontAlgn="base" latinLnBrk="0" hangingPunct="0">
                <a:lnSpc>
                  <a:spcPct val="100000"/>
                </a:lnSpc>
                <a:spcBef>
                  <a:spcPts val="0"/>
                </a:spcBef>
                <a:spcAft>
                  <a:spcPct val="0"/>
                </a:spcAft>
                <a:buClrTx/>
                <a:buSzTx/>
                <a:buFontTx/>
                <a:buNone/>
                <a:tabLst/>
                <a:defRPr/>
              </a:pPr>
              <a:r>
                <a:rPr kumimoji="0" lang="en-US" sz="1600" b="1" i="0" u="none" strike="noStrike" kern="1200" cap="none" spc="0" normalizeH="0" baseline="0" noProof="0" dirty="0">
                  <a:ln>
                    <a:noFill/>
                  </a:ln>
                  <a:solidFill>
                    <a:srgbClr val="E1471D"/>
                  </a:solidFill>
                  <a:effectLst/>
                  <a:uLnTx/>
                  <a:uFillTx/>
                  <a:latin typeface="Calibri" panose="020F0502020204030204" pitchFamily="34" charset="0"/>
                  <a:ea typeface="+mn-ea"/>
                  <a:cs typeface="Arial" panose="020B0604020202020204" pitchFamily="34" charset="0"/>
                </a:rPr>
                <a:t>(n = 165)</a:t>
              </a:r>
            </a:p>
            <a:p>
              <a:pPr marL="0" marR="0" lvl="0" indent="0" algn="ctr" defTabSz="914400" rtl="0" eaLnBrk="0" fontAlgn="base" latinLnBrk="0" hangingPunct="0">
                <a:lnSpc>
                  <a:spcPct val="100000"/>
                </a:lnSpc>
                <a:spcBef>
                  <a:spcPts val="0"/>
                </a:spcBef>
                <a:spcAft>
                  <a:spcPct val="0"/>
                </a:spcAft>
                <a:buClrTx/>
                <a:buSzTx/>
                <a:buFontTx/>
                <a:buNone/>
                <a:tabLst/>
                <a:defRPr/>
              </a:pPr>
              <a:r>
                <a:rPr kumimoji="0" lang="en-US" sz="1600" b="1"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13.4</a:t>
              </a:r>
            </a:p>
            <a:p>
              <a:pPr marL="0" marR="0" lvl="0" indent="0" algn="ctr" defTabSz="914400" rtl="0" eaLnBrk="0" fontAlgn="base" latinLnBrk="0" hangingPunct="0">
                <a:lnSpc>
                  <a:spcPct val="100000"/>
                </a:lnSpc>
                <a:spcBef>
                  <a:spcPts val="0"/>
                </a:spcBef>
                <a:spcAft>
                  <a:spcPct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(11.4-16.9)</a:t>
              </a:r>
              <a:endParaRPr kumimoji="0" lang="en-US" sz="1600" b="0" i="0" u="none" strike="noStrike" kern="1200" cap="none" spc="0" normalizeH="0" baseline="0" noProof="0" dirty="0">
                <a:ln>
                  <a:noFill/>
                </a:ln>
                <a:solidFill>
                  <a:srgbClr val="E1471D"/>
                </a:solidFill>
                <a:effectLst/>
                <a:uLnTx/>
                <a:uFillTx/>
                <a:latin typeface="Calibri" panose="020F0502020204030204" pitchFamily="34" charset="0"/>
                <a:ea typeface="+mn-ea"/>
                <a:cs typeface="Arial" panose="020B0604020202020204" pitchFamily="34" charset="0"/>
              </a:endParaRPr>
            </a:p>
          </p:txBody>
        </p:sp>
        <p:sp>
          <p:nvSpPr>
            <p:cNvPr id="420" name="TextBox 419">
              <a:extLst>
                <a:ext uri="{FF2B5EF4-FFF2-40B4-BE49-F238E27FC236}">
                  <a16:creationId xmlns:a16="http://schemas.microsoft.com/office/drawing/2014/main" id="{CD7D5FC9-5180-4A97-B6A9-C6EB37D192FC}"/>
                </a:ext>
              </a:extLst>
            </p:cNvPr>
            <p:cNvSpPr txBox="1"/>
            <p:nvPr/>
          </p:nvSpPr>
          <p:spPr bwMode="auto">
            <a:xfrm>
              <a:off x="-894188" y="3010150"/>
              <a:ext cx="1636651"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ctr" defTabSz="914400" rtl="0" eaLnBrk="0" fontAlgn="base" latinLnBrk="0" hangingPunct="0">
                <a:lnSpc>
                  <a:spcPct val="100000"/>
                </a:lnSpc>
                <a:spcBef>
                  <a:spcPts val="0"/>
                </a:spcBef>
                <a:spcAft>
                  <a:spcPct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Stratified HR (95% CI)</a:t>
              </a:r>
              <a:endParaRPr kumimoji="0" lang="en-US" sz="1600" b="0" i="0" u="none" strike="noStrike" kern="1200" cap="none" spc="0" normalizeH="0" baseline="30000" noProof="0" dirty="0">
                <a:ln>
                  <a:noFill/>
                </a:ln>
                <a:solidFill>
                  <a:srgbClr val="E1471D"/>
                </a:solidFill>
                <a:effectLst/>
                <a:uLnTx/>
                <a:uFillTx/>
                <a:latin typeface="Calibri" panose="020F0502020204030204" pitchFamily="34" charset="0"/>
                <a:ea typeface="+mn-ea"/>
                <a:cs typeface="Arial" panose="020B0604020202020204" pitchFamily="34" charset="0"/>
              </a:endParaRPr>
            </a:p>
          </p:txBody>
        </p:sp>
        <p:sp>
          <p:nvSpPr>
            <p:cNvPr id="428" name="TextBox 427">
              <a:extLst>
                <a:ext uri="{FF2B5EF4-FFF2-40B4-BE49-F238E27FC236}">
                  <a16:creationId xmlns:a16="http://schemas.microsoft.com/office/drawing/2014/main" id="{94B57599-5401-4666-A8DF-9F374681FB0A}"/>
                </a:ext>
              </a:extLst>
            </p:cNvPr>
            <p:cNvSpPr txBox="1"/>
            <p:nvPr/>
          </p:nvSpPr>
          <p:spPr bwMode="auto">
            <a:xfrm>
              <a:off x="932793" y="3001069"/>
              <a:ext cx="1256398"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ctr" defTabSz="914400" rtl="0" eaLnBrk="0" fontAlgn="base" latinLnBrk="0" hangingPunct="0">
                <a:lnSpc>
                  <a:spcPct val="100000"/>
                </a:lnSpc>
                <a:spcBef>
                  <a:spcPts val="0"/>
                </a:spcBef>
                <a:spcAft>
                  <a:spcPct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0.66 (0.52-0.85)</a:t>
              </a:r>
            </a:p>
            <a:p>
              <a:pPr marL="0" marR="0" lvl="0" indent="0" algn="ctr" defTabSz="914400" rtl="0" eaLnBrk="0" fontAlgn="base" latinLnBrk="0" hangingPunct="0">
                <a:lnSpc>
                  <a:spcPct val="100000"/>
                </a:lnSpc>
                <a:spcBef>
                  <a:spcPts val="0"/>
                </a:spcBef>
                <a:spcAft>
                  <a:spcPct val="0"/>
                </a:spcAft>
                <a:buClrTx/>
                <a:buSzTx/>
                <a:buFontTx/>
                <a:buNone/>
                <a:tabLst/>
                <a:defRPr/>
              </a:pPr>
              <a:r>
                <a:rPr kumimoji="0" lang="en-US" sz="1600" b="0" i="1"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P</a:t>
              </a:r>
              <a:r>
                <a:rPr kumimoji="0" 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 = .0009</a:t>
              </a:r>
              <a:endParaRPr kumimoji="0" lang="en-US" sz="1600" b="0" i="0" u="none" strike="noStrike" kern="1200" cap="none" spc="0" normalizeH="0" baseline="30000" noProof="0" dirty="0">
                <a:ln>
                  <a:noFill/>
                </a:ln>
                <a:solidFill>
                  <a:srgbClr val="E1471D"/>
                </a:solidFill>
                <a:effectLst/>
                <a:uLnTx/>
                <a:uFillTx/>
                <a:latin typeface="Calibri" panose="020F0502020204030204" pitchFamily="34" charset="0"/>
                <a:ea typeface="+mn-ea"/>
                <a:cs typeface="Arial" panose="020B0604020202020204" pitchFamily="34" charset="0"/>
              </a:endParaRPr>
            </a:p>
          </p:txBody>
        </p:sp>
      </p:grpSp>
      <p:cxnSp>
        <p:nvCxnSpPr>
          <p:cNvPr id="429" name="Straight Connector 428">
            <a:extLst>
              <a:ext uri="{FF2B5EF4-FFF2-40B4-BE49-F238E27FC236}">
                <a16:creationId xmlns:a16="http://schemas.microsoft.com/office/drawing/2014/main" id="{FA5095FC-3622-4E6B-99BE-AE01A5586D04}"/>
              </a:ext>
            </a:extLst>
          </p:cNvPr>
          <p:cNvCxnSpPr>
            <a:cxnSpLocks/>
          </p:cNvCxnSpPr>
          <p:nvPr/>
        </p:nvCxnSpPr>
        <p:spPr bwMode="auto">
          <a:xfrm>
            <a:off x="2096817" y="3016490"/>
            <a:ext cx="0" cy="1771851"/>
          </a:xfrm>
          <a:prstGeom prst="line">
            <a:avLst/>
          </a:prstGeom>
          <a:noFill/>
          <a:ln w="28575" cap="flat" cmpd="sng" algn="ctr">
            <a:solidFill>
              <a:schemeClr val="tx2">
                <a:lumMod val="75000"/>
              </a:schemeClr>
            </a:solidFill>
            <a:prstDash val="sysDot"/>
            <a:round/>
            <a:headEnd type="none" w="med" len="med"/>
            <a:tailEnd type="none" w="med" len="med"/>
          </a:ln>
          <a:effectLst/>
        </p:spPr>
      </p:cxnSp>
      <p:cxnSp>
        <p:nvCxnSpPr>
          <p:cNvPr id="430" name="Straight Connector 429">
            <a:extLst>
              <a:ext uri="{FF2B5EF4-FFF2-40B4-BE49-F238E27FC236}">
                <a16:creationId xmlns:a16="http://schemas.microsoft.com/office/drawing/2014/main" id="{3BB27EFB-D8E9-468F-99EA-FA567598A878}"/>
              </a:ext>
            </a:extLst>
          </p:cNvPr>
          <p:cNvCxnSpPr>
            <a:cxnSpLocks/>
          </p:cNvCxnSpPr>
          <p:nvPr/>
        </p:nvCxnSpPr>
        <p:spPr bwMode="auto">
          <a:xfrm flipH="1">
            <a:off x="3076229" y="3382372"/>
            <a:ext cx="7902" cy="1386769"/>
          </a:xfrm>
          <a:prstGeom prst="line">
            <a:avLst/>
          </a:prstGeom>
          <a:noFill/>
          <a:ln w="28575" cap="flat" cmpd="sng" algn="ctr">
            <a:solidFill>
              <a:schemeClr val="tx2">
                <a:lumMod val="75000"/>
              </a:schemeClr>
            </a:solidFill>
            <a:prstDash val="sysDot"/>
            <a:round/>
            <a:headEnd type="none" w="med" len="med"/>
            <a:tailEnd type="none" w="med" len="med"/>
          </a:ln>
          <a:effectLst/>
        </p:spPr>
      </p:cxnSp>
      <p:sp>
        <p:nvSpPr>
          <p:cNvPr id="431" name="Freeform: Shape 430">
            <a:extLst>
              <a:ext uri="{FF2B5EF4-FFF2-40B4-BE49-F238E27FC236}">
                <a16:creationId xmlns:a16="http://schemas.microsoft.com/office/drawing/2014/main" id="{5C32A73F-D5C6-4F40-9E4A-5B5D5ED555A6}"/>
              </a:ext>
            </a:extLst>
          </p:cNvPr>
          <p:cNvSpPr/>
          <p:nvPr/>
        </p:nvSpPr>
        <p:spPr bwMode="auto">
          <a:xfrm>
            <a:off x="1121186" y="2689133"/>
            <a:ext cx="4732723" cy="2072753"/>
          </a:xfrm>
          <a:custGeom>
            <a:avLst/>
            <a:gdLst>
              <a:gd name="connsiteX0" fmla="*/ 0 w 4701653"/>
              <a:gd name="connsiteY0" fmla="*/ 0 h 2442949"/>
              <a:gd name="connsiteX1" fmla="*/ 0 w 4701653"/>
              <a:gd name="connsiteY1" fmla="*/ 2442949 h 2442949"/>
              <a:gd name="connsiteX2" fmla="*/ 4701653 w 4701653"/>
              <a:gd name="connsiteY2" fmla="*/ 2442949 h 2442949"/>
            </a:gdLst>
            <a:ahLst/>
            <a:cxnLst>
              <a:cxn ang="0">
                <a:pos x="connsiteX0" y="connsiteY0"/>
              </a:cxn>
              <a:cxn ang="0">
                <a:pos x="connsiteX1" y="connsiteY1"/>
              </a:cxn>
              <a:cxn ang="0">
                <a:pos x="connsiteX2" y="connsiteY2"/>
              </a:cxn>
            </a:cxnLst>
            <a:rect l="l" t="t" r="r" b="b"/>
            <a:pathLst>
              <a:path w="4701653" h="2442949">
                <a:moveTo>
                  <a:pt x="0" y="0"/>
                </a:moveTo>
                <a:lnTo>
                  <a:pt x="0" y="2442949"/>
                </a:lnTo>
                <a:lnTo>
                  <a:pt x="4701653" y="2442949"/>
                </a:lnTo>
              </a:path>
            </a:pathLst>
          </a:custGeom>
          <a:noFill/>
          <a:ln w="28575">
            <a:solidFill>
              <a:schemeClr val="bg1"/>
            </a:solidFill>
            <a:miter lim="800000"/>
            <a:headEnd/>
            <a:tailEnd/>
          </a:ln>
        </p:spPr>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1800" b="1" i="0" u="none" strike="noStrike" kern="1200" cap="none" spc="0" normalizeH="0" baseline="0" noProof="0" dirty="0">
              <a:ln>
                <a:noFill/>
              </a:ln>
              <a:solidFill>
                <a:srgbClr val="FFFFFF"/>
              </a:solidFill>
              <a:effectLst/>
              <a:uLnTx/>
              <a:uFillTx/>
              <a:latin typeface="Arial"/>
              <a:ea typeface="+mn-ea"/>
              <a:cs typeface="Arial" panose="020B0604020202020204" pitchFamily="34" charset="0"/>
            </a:endParaRPr>
          </a:p>
        </p:txBody>
      </p:sp>
      <p:cxnSp>
        <p:nvCxnSpPr>
          <p:cNvPr id="433" name="Straight Connector 432">
            <a:extLst>
              <a:ext uri="{FF2B5EF4-FFF2-40B4-BE49-F238E27FC236}">
                <a16:creationId xmlns:a16="http://schemas.microsoft.com/office/drawing/2014/main" id="{DEAF5B2E-8108-4768-B454-EF150CAAC9E3}"/>
              </a:ext>
            </a:extLst>
          </p:cNvPr>
          <p:cNvCxnSpPr>
            <a:cxnSpLocks/>
          </p:cNvCxnSpPr>
          <p:nvPr/>
        </p:nvCxnSpPr>
        <p:spPr bwMode="auto">
          <a:xfrm>
            <a:off x="1027635" y="2714067"/>
            <a:ext cx="93547" cy="0"/>
          </a:xfrm>
          <a:prstGeom prst="line">
            <a:avLst/>
          </a:prstGeom>
          <a:noFill/>
          <a:ln w="28575" cap="flat" cmpd="sng" algn="ctr">
            <a:solidFill>
              <a:schemeClr val="bg1"/>
            </a:solidFill>
            <a:prstDash val="solid"/>
            <a:round/>
            <a:headEnd type="none" w="med" len="med"/>
            <a:tailEnd type="none" w="med" len="med"/>
          </a:ln>
          <a:effectLst/>
        </p:spPr>
      </p:cxnSp>
      <p:cxnSp>
        <p:nvCxnSpPr>
          <p:cNvPr id="434" name="Straight Connector 433">
            <a:extLst>
              <a:ext uri="{FF2B5EF4-FFF2-40B4-BE49-F238E27FC236}">
                <a16:creationId xmlns:a16="http://schemas.microsoft.com/office/drawing/2014/main" id="{6403707B-0D9E-4917-B7AB-E6972E010D07}"/>
              </a:ext>
            </a:extLst>
          </p:cNvPr>
          <p:cNvCxnSpPr>
            <a:cxnSpLocks/>
          </p:cNvCxnSpPr>
          <p:nvPr/>
        </p:nvCxnSpPr>
        <p:spPr bwMode="auto">
          <a:xfrm>
            <a:off x="1027635" y="3103013"/>
            <a:ext cx="93547" cy="0"/>
          </a:xfrm>
          <a:prstGeom prst="line">
            <a:avLst/>
          </a:prstGeom>
          <a:noFill/>
          <a:ln w="28575" cap="flat" cmpd="sng" algn="ctr">
            <a:solidFill>
              <a:schemeClr val="bg1"/>
            </a:solidFill>
            <a:prstDash val="solid"/>
            <a:round/>
            <a:headEnd type="none" w="med" len="med"/>
            <a:tailEnd type="none" w="med" len="med"/>
          </a:ln>
          <a:effectLst/>
        </p:spPr>
      </p:cxnSp>
      <p:cxnSp>
        <p:nvCxnSpPr>
          <p:cNvPr id="435" name="Straight Connector 434">
            <a:extLst>
              <a:ext uri="{FF2B5EF4-FFF2-40B4-BE49-F238E27FC236}">
                <a16:creationId xmlns:a16="http://schemas.microsoft.com/office/drawing/2014/main" id="{48917997-5DBA-4A75-BB34-9CD8E0110216}"/>
              </a:ext>
            </a:extLst>
          </p:cNvPr>
          <p:cNvCxnSpPr>
            <a:cxnSpLocks/>
          </p:cNvCxnSpPr>
          <p:nvPr/>
        </p:nvCxnSpPr>
        <p:spPr bwMode="auto">
          <a:xfrm>
            <a:off x="1027635" y="3534987"/>
            <a:ext cx="93547" cy="0"/>
          </a:xfrm>
          <a:prstGeom prst="line">
            <a:avLst/>
          </a:prstGeom>
          <a:noFill/>
          <a:ln w="28575" cap="flat" cmpd="sng" algn="ctr">
            <a:solidFill>
              <a:schemeClr val="bg1"/>
            </a:solidFill>
            <a:prstDash val="solid"/>
            <a:round/>
            <a:headEnd type="none" w="med" len="med"/>
            <a:tailEnd type="none" w="med" len="med"/>
          </a:ln>
          <a:effectLst/>
        </p:spPr>
      </p:cxnSp>
      <p:cxnSp>
        <p:nvCxnSpPr>
          <p:cNvPr id="436" name="Straight Connector 435">
            <a:extLst>
              <a:ext uri="{FF2B5EF4-FFF2-40B4-BE49-F238E27FC236}">
                <a16:creationId xmlns:a16="http://schemas.microsoft.com/office/drawing/2014/main" id="{E1C3A1FD-3531-4E3F-82CD-1E5A4A955D16}"/>
              </a:ext>
            </a:extLst>
          </p:cNvPr>
          <p:cNvCxnSpPr>
            <a:cxnSpLocks/>
          </p:cNvCxnSpPr>
          <p:nvPr/>
        </p:nvCxnSpPr>
        <p:spPr bwMode="auto">
          <a:xfrm>
            <a:off x="1027635" y="4343490"/>
            <a:ext cx="93547" cy="0"/>
          </a:xfrm>
          <a:prstGeom prst="line">
            <a:avLst/>
          </a:prstGeom>
          <a:noFill/>
          <a:ln w="28575" cap="flat" cmpd="sng" algn="ctr">
            <a:solidFill>
              <a:schemeClr val="bg1"/>
            </a:solidFill>
            <a:prstDash val="solid"/>
            <a:round/>
            <a:headEnd type="none" w="med" len="med"/>
            <a:tailEnd type="none" w="med" len="med"/>
          </a:ln>
          <a:effectLst/>
        </p:spPr>
      </p:cxnSp>
      <p:cxnSp>
        <p:nvCxnSpPr>
          <p:cNvPr id="437" name="Straight Connector 436">
            <a:extLst>
              <a:ext uri="{FF2B5EF4-FFF2-40B4-BE49-F238E27FC236}">
                <a16:creationId xmlns:a16="http://schemas.microsoft.com/office/drawing/2014/main" id="{F24515F8-E328-4D43-933F-3DD5E9B2530C}"/>
              </a:ext>
            </a:extLst>
          </p:cNvPr>
          <p:cNvCxnSpPr>
            <a:cxnSpLocks/>
          </p:cNvCxnSpPr>
          <p:nvPr/>
        </p:nvCxnSpPr>
        <p:spPr bwMode="auto">
          <a:xfrm>
            <a:off x="1027635" y="4753948"/>
            <a:ext cx="93547" cy="0"/>
          </a:xfrm>
          <a:prstGeom prst="line">
            <a:avLst/>
          </a:prstGeom>
          <a:noFill/>
          <a:ln w="28575" cap="flat" cmpd="sng" algn="ctr">
            <a:solidFill>
              <a:schemeClr val="bg1"/>
            </a:solidFill>
            <a:prstDash val="solid"/>
            <a:round/>
            <a:headEnd type="none" w="med" len="med"/>
            <a:tailEnd type="none" w="med" len="med"/>
          </a:ln>
          <a:effectLst/>
        </p:spPr>
      </p:cxnSp>
      <p:sp>
        <p:nvSpPr>
          <p:cNvPr id="438" name="Rectangle 2">
            <a:extLst>
              <a:ext uri="{FF2B5EF4-FFF2-40B4-BE49-F238E27FC236}">
                <a16:creationId xmlns:a16="http://schemas.microsoft.com/office/drawing/2014/main" id="{EDDA2B22-8321-4C99-96E8-C185B6E83182}"/>
              </a:ext>
            </a:extLst>
          </p:cNvPr>
          <p:cNvSpPr>
            <a:spLocks noChangeArrowheads="1"/>
          </p:cNvSpPr>
          <p:nvPr/>
        </p:nvSpPr>
        <p:spPr bwMode="auto">
          <a:xfrm rot="16200000">
            <a:off x="23534" y="3523131"/>
            <a:ext cx="1281424" cy="369974"/>
          </a:xfrm>
          <a:prstGeom prst="rect">
            <a:avLst/>
          </a:prstGeom>
          <a:noFill/>
          <a:ln w="9525">
            <a:noFill/>
            <a:miter lim="800000"/>
            <a:headEnd/>
            <a:tailEnd/>
          </a:ln>
          <a:extLst>
            <a:ext uri="{909E8E84-426E-40dd-AFC4-6F175D3DCCD1}">
              <a14:hiddenFill xmlns="" xmlns:a14="http://schemas.microsoft.com/office/drawing/2010/main">
                <a:solidFill>
                  <a:srgbClr val="FFFFFF"/>
                </a:solidFill>
              </a14:hiddenFill>
            </a:ext>
          </a:extLst>
        </p:spPr>
        <p:txBody>
          <a:bodyPr wrap="square" lIns="92075" tIns="46038" rIns="92075" bIns="46038">
            <a:spAutoFit/>
          </a:bodyPr>
          <a:lstStyle/>
          <a:p>
            <a:pPr marL="0" marR="0" lvl="0" indent="0" algn="ctr" defTabSz="914400" rtl="0" eaLnBrk="0" fontAlgn="auto" latinLnBrk="0" hangingPunct="0">
              <a:lnSpc>
                <a:spcPct val="100000"/>
              </a:lnSpc>
              <a:spcBef>
                <a:spcPts val="0"/>
              </a:spcBef>
              <a:spcAft>
                <a:spcPts val="0"/>
              </a:spcAft>
              <a:buClrTx/>
              <a:buSzTx/>
              <a:buFontTx/>
              <a:buNone/>
              <a:tabLst/>
              <a:defRPr/>
            </a:pPr>
            <a:r>
              <a:rPr kumimoji="0" lang="es-ES_tradnl" sz="1800" b="1"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OS (%)</a:t>
            </a:r>
          </a:p>
        </p:txBody>
      </p:sp>
      <p:sp>
        <p:nvSpPr>
          <p:cNvPr id="439" name="Rectangle 438">
            <a:extLst>
              <a:ext uri="{FF2B5EF4-FFF2-40B4-BE49-F238E27FC236}">
                <a16:creationId xmlns:a16="http://schemas.microsoft.com/office/drawing/2014/main" id="{E12512A2-33CC-4E56-B571-4D47DFF96EFB}"/>
              </a:ext>
            </a:extLst>
          </p:cNvPr>
          <p:cNvSpPr>
            <a:spLocks noChangeArrowheads="1"/>
          </p:cNvSpPr>
          <p:nvPr/>
        </p:nvSpPr>
        <p:spPr bwMode="auto">
          <a:xfrm>
            <a:off x="1080673" y="4822987"/>
            <a:ext cx="71958" cy="184666"/>
          </a:xfrm>
          <a:prstGeom prst="rect">
            <a:avLst/>
          </a:prstGeom>
          <a:noFill/>
          <a:ln w="9525">
            <a:noFill/>
            <a:miter lim="800000"/>
            <a:headEnd/>
            <a:tailEnd/>
          </a:ln>
          <a:extLst>
            <a:ext uri="{909E8E84-426E-40dd-AFC4-6F175D3DCCD1}">
              <a14:hiddenFill xmlns="" xmlns:a14="http://schemas.microsoft.com/office/drawing/2010/main">
                <a:solidFill>
                  <a:srgbClr val="FFFFFF"/>
                </a:solidFill>
              </a14:hiddenFill>
            </a:ext>
          </a:extLst>
        </p:spPr>
        <p:txBody>
          <a:bodyPr wrap="square" lIns="0" tIns="0" rIns="0" bIns="0">
            <a:spAutoFit/>
          </a:bodyPr>
          <a:lstStyle/>
          <a:p>
            <a:pPr marL="0" marR="0" lvl="0" indent="0" algn="ctr" defTabSz="914400" rtl="0" eaLnBrk="0" fontAlgn="auto" latinLnBrk="0" hangingPunct="0">
              <a:lnSpc>
                <a:spcPct val="100000"/>
              </a:lnSpc>
              <a:spcBef>
                <a:spcPts val="0"/>
              </a:spcBef>
              <a:spcAft>
                <a:spcPts val="0"/>
              </a:spcAft>
              <a:buClrTx/>
              <a:buSzTx/>
              <a:buFontTx/>
              <a:buNone/>
              <a:tabLst/>
              <a:defRPr/>
            </a:pPr>
            <a:r>
              <a:rPr kumimoji="0" lang="es-ES_tradnl" sz="1200"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0</a:t>
            </a:r>
          </a:p>
        </p:txBody>
      </p:sp>
      <p:sp>
        <p:nvSpPr>
          <p:cNvPr id="440" name="Rectangle 439">
            <a:extLst>
              <a:ext uri="{FF2B5EF4-FFF2-40B4-BE49-F238E27FC236}">
                <a16:creationId xmlns:a16="http://schemas.microsoft.com/office/drawing/2014/main" id="{7478D17C-4423-4BE3-8CD2-2E8ABD3BFFC6}"/>
              </a:ext>
            </a:extLst>
          </p:cNvPr>
          <p:cNvSpPr>
            <a:spLocks noChangeArrowheads="1"/>
          </p:cNvSpPr>
          <p:nvPr/>
        </p:nvSpPr>
        <p:spPr bwMode="auto">
          <a:xfrm>
            <a:off x="1317451" y="4822987"/>
            <a:ext cx="251409" cy="184666"/>
          </a:xfrm>
          <a:prstGeom prst="rect">
            <a:avLst/>
          </a:prstGeom>
          <a:noFill/>
          <a:ln w="9525">
            <a:noFill/>
            <a:miter lim="800000"/>
            <a:headEnd/>
            <a:tailEnd/>
          </a:ln>
          <a:extLst>
            <a:ext uri="{909E8E84-426E-40dd-AFC4-6F175D3DCCD1}">
              <a14:hiddenFill xmlns="" xmlns:a14="http://schemas.microsoft.com/office/drawing/2010/main">
                <a:solidFill>
                  <a:srgbClr val="FFFFFF"/>
                </a:solidFill>
              </a14:hiddenFill>
            </a:ext>
          </a:extLst>
        </p:spPr>
        <p:txBody>
          <a:bodyPr wrap="square" lIns="0" tIns="0" rIns="0" bIns="0">
            <a:spAutoFit/>
          </a:bodyPr>
          <a:lstStyle/>
          <a:p>
            <a:pPr marL="0" marR="0" lvl="0" indent="0" algn="ctr" defTabSz="914400" rtl="0" eaLnBrk="0" fontAlgn="auto" latinLnBrk="0" hangingPunct="0">
              <a:lnSpc>
                <a:spcPct val="100000"/>
              </a:lnSpc>
              <a:spcBef>
                <a:spcPts val="0"/>
              </a:spcBef>
              <a:spcAft>
                <a:spcPts val="0"/>
              </a:spcAft>
              <a:buClrTx/>
              <a:buSzTx/>
              <a:buFontTx/>
              <a:buNone/>
              <a:tabLst/>
              <a:defRPr/>
            </a:pPr>
            <a:r>
              <a:rPr kumimoji="0" lang="es-ES_tradnl" sz="1200"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2</a:t>
            </a:r>
          </a:p>
        </p:txBody>
      </p:sp>
      <p:sp>
        <p:nvSpPr>
          <p:cNvPr id="441" name="Rectangle 440">
            <a:extLst>
              <a:ext uri="{FF2B5EF4-FFF2-40B4-BE49-F238E27FC236}">
                <a16:creationId xmlns:a16="http://schemas.microsoft.com/office/drawing/2014/main" id="{76EF1175-BCAB-4DB1-9DD6-5C01954B91F3}"/>
              </a:ext>
            </a:extLst>
          </p:cNvPr>
          <p:cNvSpPr>
            <a:spLocks noChangeArrowheads="1"/>
          </p:cNvSpPr>
          <p:nvPr/>
        </p:nvSpPr>
        <p:spPr bwMode="auto">
          <a:xfrm>
            <a:off x="1647503" y="4822987"/>
            <a:ext cx="251409" cy="184666"/>
          </a:xfrm>
          <a:prstGeom prst="rect">
            <a:avLst/>
          </a:prstGeom>
          <a:noFill/>
          <a:ln w="9525">
            <a:noFill/>
            <a:miter lim="800000"/>
            <a:headEnd/>
            <a:tailEnd/>
          </a:ln>
          <a:extLst>
            <a:ext uri="{909E8E84-426E-40dd-AFC4-6F175D3DCCD1}">
              <a14:hiddenFill xmlns="" xmlns:a14="http://schemas.microsoft.com/office/drawing/2010/main">
                <a:solidFill>
                  <a:srgbClr val="FFFFFF"/>
                </a:solidFill>
              </a14:hiddenFill>
            </a:ext>
          </a:extLst>
        </p:spPr>
        <p:txBody>
          <a:bodyPr wrap="square" lIns="0" tIns="0" rIns="0" bIns="0">
            <a:spAutoFit/>
          </a:bodyPr>
          <a:lstStyle/>
          <a:p>
            <a:pPr marL="0" marR="0" lvl="0" indent="0" algn="ctr" defTabSz="914400" rtl="0" eaLnBrk="0" fontAlgn="auto" latinLnBrk="0" hangingPunct="0">
              <a:lnSpc>
                <a:spcPct val="100000"/>
              </a:lnSpc>
              <a:spcBef>
                <a:spcPts val="0"/>
              </a:spcBef>
              <a:spcAft>
                <a:spcPts val="0"/>
              </a:spcAft>
              <a:buClrTx/>
              <a:buSzTx/>
              <a:buFontTx/>
              <a:buNone/>
              <a:tabLst/>
              <a:defRPr/>
            </a:pPr>
            <a:r>
              <a:rPr kumimoji="0" lang="es-ES_tradnl" sz="1200"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4</a:t>
            </a:r>
          </a:p>
        </p:txBody>
      </p:sp>
      <p:sp>
        <p:nvSpPr>
          <p:cNvPr id="442" name="Rectangle 441">
            <a:extLst>
              <a:ext uri="{FF2B5EF4-FFF2-40B4-BE49-F238E27FC236}">
                <a16:creationId xmlns:a16="http://schemas.microsoft.com/office/drawing/2014/main" id="{4687CC89-8CC0-4D83-89E8-880E0BA9E850}"/>
              </a:ext>
            </a:extLst>
          </p:cNvPr>
          <p:cNvSpPr>
            <a:spLocks noChangeArrowheads="1"/>
          </p:cNvSpPr>
          <p:nvPr/>
        </p:nvSpPr>
        <p:spPr bwMode="auto">
          <a:xfrm>
            <a:off x="1975929" y="4822987"/>
            <a:ext cx="251409" cy="184666"/>
          </a:xfrm>
          <a:prstGeom prst="rect">
            <a:avLst/>
          </a:prstGeom>
          <a:noFill/>
          <a:ln w="9525">
            <a:noFill/>
            <a:miter lim="800000"/>
            <a:headEnd/>
            <a:tailEnd/>
          </a:ln>
          <a:extLst>
            <a:ext uri="{909E8E84-426E-40dd-AFC4-6F175D3DCCD1}">
              <a14:hiddenFill xmlns="" xmlns:a14="http://schemas.microsoft.com/office/drawing/2010/main">
                <a:solidFill>
                  <a:srgbClr val="FFFFFF"/>
                </a:solidFill>
              </a14:hiddenFill>
            </a:ext>
          </a:extLst>
        </p:spPr>
        <p:txBody>
          <a:bodyPr wrap="square" lIns="0" tIns="0" rIns="0" bIns="0">
            <a:spAutoFit/>
          </a:bodyPr>
          <a:lstStyle/>
          <a:p>
            <a:pPr marL="0" marR="0" lvl="0" indent="0" algn="ctr" defTabSz="914400" rtl="0" eaLnBrk="0" fontAlgn="auto" latinLnBrk="0" hangingPunct="0">
              <a:lnSpc>
                <a:spcPct val="100000"/>
              </a:lnSpc>
              <a:spcBef>
                <a:spcPts val="0"/>
              </a:spcBef>
              <a:spcAft>
                <a:spcPts val="0"/>
              </a:spcAft>
              <a:buClrTx/>
              <a:buSzTx/>
              <a:buFontTx/>
              <a:buNone/>
              <a:tabLst/>
              <a:defRPr/>
            </a:pPr>
            <a:r>
              <a:rPr kumimoji="0" lang="es-ES_tradnl" sz="1200"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6</a:t>
            </a:r>
          </a:p>
        </p:txBody>
      </p:sp>
      <p:sp>
        <p:nvSpPr>
          <p:cNvPr id="443" name="Rectangle 442">
            <a:extLst>
              <a:ext uri="{FF2B5EF4-FFF2-40B4-BE49-F238E27FC236}">
                <a16:creationId xmlns:a16="http://schemas.microsoft.com/office/drawing/2014/main" id="{839A04B9-CB4D-4CA4-8C99-34D0F4B53063}"/>
              </a:ext>
            </a:extLst>
          </p:cNvPr>
          <p:cNvSpPr>
            <a:spLocks noChangeArrowheads="1"/>
          </p:cNvSpPr>
          <p:nvPr/>
        </p:nvSpPr>
        <p:spPr bwMode="auto">
          <a:xfrm>
            <a:off x="2302127" y="4822987"/>
            <a:ext cx="251409" cy="184666"/>
          </a:xfrm>
          <a:prstGeom prst="rect">
            <a:avLst/>
          </a:prstGeom>
          <a:noFill/>
          <a:ln w="9525">
            <a:noFill/>
            <a:miter lim="800000"/>
            <a:headEnd/>
            <a:tailEnd/>
          </a:ln>
          <a:extLst>
            <a:ext uri="{909E8E84-426E-40dd-AFC4-6F175D3DCCD1}">
              <a14:hiddenFill xmlns="" xmlns:a14="http://schemas.microsoft.com/office/drawing/2010/main">
                <a:solidFill>
                  <a:srgbClr val="FFFFFF"/>
                </a:solidFill>
              </a14:hiddenFill>
            </a:ext>
          </a:extLst>
        </p:spPr>
        <p:txBody>
          <a:bodyPr wrap="square" lIns="0" tIns="0" rIns="0" bIns="0">
            <a:spAutoFit/>
          </a:bodyPr>
          <a:lstStyle/>
          <a:p>
            <a:pPr marL="0" marR="0" lvl="0" indent="0" algn="ctr" defTabSz="914400" rtl="0" eaLnBrk="0" fontAlgn="auto" latinLnBrk="0" hangingPunct="0">
              <a:lnSpc>
                <a:spcPct val="100000"/>
              </a:lnSpc>
              <a:spcBef>
                <a:spcPts val="0"/>
              </a:spcBef>
              <a:spcAft>
                <a:spcPts val="0"/>
              </a:spcAft>
              <a:buClrTx/>
              <a:buSzTx/>
              <a:buFontTx/>
              <a:buNone/>
              <a:tabLst/>
              <a:defRPr/>
            </a:pPr>
            <a:r>
              <a:rPr kumimoji="0" lang="es-ES_tradnl" sz="1200"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8</a:t>
            </a:r>
          </a:p>
        </p:txBody>
      </p:sp>
      <p:sp>
        <p:nvSpPr>
          <p:cNvPr id="444" name="Rectangle 443">
            <a:extLst>
              <a:ext uri="{FF2B5EF4-FFF2-40B4-BE49-F238E27FC236}">
                <a16:creationId xmlns:a16="http://schemas.microsoft.com/office/drawing/2014/main" id="{A7F280A2-EB62-43A3-BCA2-8D0DD60E8889}"/>
              </a:ext>
            </a:extLst>
          </p:cNvPr>
          <p:cNvSpPr>
            <a:spLocks noChangeArrowheads="1"/>
          </p:cNvSpPr>
          <p:nvPr/>
        </p:nvSpPr>
        <p:spPr bwMode="auto">
          <a:xfrm>
            <a:off x="2625121" y="4822987"/>
            <a:ext cx="251409" cy="184666"/>
          </a:xfrm>
          <a:prstGeom prst="rect">
            <a:avLst/>
          </a:prstGeom>
          <a:noFill/>
          <a:ln w="9525">
            <a:noFill/>
            <a:miter lim="800000"/>
            <a:headEnd/>
            <a:tailEnd/>
          </a:ln>
          <a:extLst>
            <a:ext uri="{909E8E84-426E-40dd-AFC4-6F175D3DCCD1}">
              <a14:hiddenFill xmlns="" xmlns:a14="http://schemas.microsoft.com/office/drawing/2010/main">
                <a:solidFill>
                  <a:srgbClr val="FFFFFF"/>
                </a:solidFill>
              </a14:hiddenFill>
            </a:ext>
          </a:extLst>
        </p:spPr>
        <p:txBody>
          <a:bodyPr wrap="square" lIns="0" tIns="0" rIns="0" bIns="0">
            <a:spAutoFit/>
          </a:bodyPr>
          <a:lstStyle/>
          <a:p>
            <a:pPr marL="0" marR="0" lvl="0" indent="0" algn="ctr" defTabSz="914400" rtl="0" eaLnBrk="0" fontAlgn="auto" latinLnBrk="0" hangingPunct="0">
              <a:lnSpc>
                <a:spcPct val="100000"/>
              </a:lnSpc>
              <a:spcBef>
                <a:spcPts val="0"/>
              </a:spcBef>
              <a:spcAft>
                <a:spcPts val="0"/>
              </a:spcAft>
              <a:buClrTx/>
              <a:buSzTx/>
              <a:buFontTx/>
              <a:buNone/>
              <a:tabLst/>
              <a:defRPr/>
            </a:pPr>
            <a:r>
              <a:rPr kumimoji="0" lang="es-ES_tradnl" sz="1200"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10</a:t>
            </a:r>
          </a:p>
        </p:txBody>
      </p:sp>
      <p:sp>
        <p:nvSpPr>
          <p:cNvPr id="445" name="Rectangle 444">
            <a:extLst>
              <a:ext uri="{FF2B5EF4-FFF2-40B4-BE49-F238E27FC236}">
                <a16:creationId xmlns:a16="http://schemas.microsoft.com/office/drawing/2014/main" id="{364B4D71-358B-4EEA-AE47-9615D371AFCB}"/>
              </a:ext>
            </a:extLst>
          </p:cNvPr>
          <p:cNvSpPr>
            <a:spLocks noChangeArrowheads="1"/>
          </p:cNvSpPr>
          <p:nvPr/>
        </p:nvSpPr>
        <p:spPr bwMode="auto">
          <a:xfrm>
            <a:off x="2958427" y="4822987"/>
            <a:ext cx="251409" cy="184666"/>
          </a:xfrm>
          <a:prstGeom prst="rect">
            <a:avLst/>
          </a:prstGeom>
          <a:noFill/>
          <a:ln w="9525">
            <a:noFill/>
            <a:miter lim="800000"/>
            <a:headEnd/>
            <a:tailEnd/>
          </a:ln>
          <a:extLst>
            <a:ext uri="{909E8E84-426E-40dd-AFC4-6F175D3DCCD1}">
              <a14:hiddenFill xmlns="" xmlns:a14="http://schemas.microsoft.com/office/drawing/2010/main">
                <a:solidFill>
                  <a:srgbClr val="FFFFFF"/>
                </a:solidFill>
              </a14:hiddenFill>
            </a:ext>
          </a:extLst>
        </p:spPr>
        <p:txBody>
          <a:bodyPr wrap="square" lIns="0" tIns="0" rIns="0" bIns="0">
            <a:spAutoFit/>
          </a:bodyPr>
          <a:lstStyle/>
          <a:p>
            <a:pPr marL="0" marR="0" lvl="0" indent="0" algn="ctr" defTabSz="914400" rtl="0" eaLnBrk="0" fontAlgn="auto" latinLnBrk="0" hangingPunct="0">
              <a:lnSpc>
                <a:spcPct val="100000"/>
              </a:lnSpc>
              <a:spcBef>
                <a:spcPts val="0"/>
              </a:spcBef>
              <a:spcAft>
                <a:spcPts val="0"/>
              </a:spcAft>
              <a:buClrTx/>
              <a:buSzTx/>
              <a:buFontTx/>
              <a:buNone/>
              <a:tabLst/>
              <a:defRPr/>
            </a:pPr>
            <a:r>
              <a:rPr kumimoji="0" lang="es-ES_tradnl" sz="1200"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12</a:t>
            </a:r>
          </a:p>
        </p:txBody>
      </p:sp>
      <p:sp>
        <p:nvSpPr>
          <p:cNvPr id="446" name="Rectangle 445">
            <a:extLst>
              <a:ext uri="{FF2B5EF4-FFF2-40B4-BE49-F238E27FC236}">
                <a16:creationId xmlns:a16="http://schemas.microsoft.com/office/drawing/2014/main" id="{068A2159-8C29-409F-BAA7-F98E2AB8AABE}"/>
              </a:ext>
            </a:extLst>
          </p:cNvPr>
          <p:cNvSpPr>
            <a:spLocks noChangeArrowheads="1"/>
          </p:cNvSpPr>
          <p:nvPr/>
        </p:nvSpPr>
        <p:spPr bwMode="auto">
          <a:xfrm>
            <a:off x="2533536" y="4943049"/>
            <a:ext cx="1866413" cy="339196"/>
          </a:xfrm>
          <a:prstGeom prst="rect">
            <a:avLst/>
          </a:prstGeom>
          <a:noFill/>
          <a:ln w="9525">
            <a:noFill/>
            <a:miter lim="800000"/>
            <a:headEnd/>
            <a:tailEnd/>
          </a:ln>
          <a:extLst>
            <a:ext uri="{909E8E84-426E-40dd-AFC4-6F175D3DCCD1}">
              <a14:hiddenFill xmlns="" xmlns:a14="http://schemas.microsoft.com/office/drawing/2010/main">
                <a:solidFill>
                  <a:srgbClr val="FFFFFF"/>
                </a:solidFill>
              </a14:hiddenFill>
            </a:ext>
          </a:extLst>
        </p:spPr>
        <p:txBody>
          <a:bodyPr wrap="square" lIns="92075" tIns="46038" rIns="92075" bIns="46038">
            <a:spAutoFit/>
          </a:bodyPr>
          <a:lstStyle/>
          <a:p>
            <a:pPr marL="0" marR="0" lvl="0" indent="0" algn="ctr" defTabSz="914400" rtl="0" eaLnBrk="0" fontAlgn="auto" latinLnBrk="0" hangingPunct="0">
              <a:lnSpc>
                <a:spcPct val="100000"/>
              </a:lnSpc>
              <a:spcBef>
                <a:spcPts val="0"/>
              </a:spcBef>
              <a:spcAft>
                <a:spcPts val="0"/>
              </a:spcAft>
              <a:buClrTx/>
              <a:buSzTx/>
              <a:buFontTx/>
              <a:buNone/>
              <a:tabLst/>
              <a:defRPr/>
            </a:pPr>
            <a:r>
              <a:rPr kumimoji="0" lang="es-ES_tradnl" sz="1600" b="1"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Mo</a:t>
            </a:r>
          </a:p>
        </p:txBody>
      </p:sp>
      <p:sp>
        <p:nvSpPr>
          <p:cNvPr id="447" name="TextBox 446">
            <a:extLst>
              <a:ext uri="{FF2B5EF4-FFF2-40B4-BE49-F238E27FC236}">
                <a16:creationId xmlns:a16="http://schemas.microsoft.com/office/drawing/2014/main" id="{993E796E-241D-42BB-8096-AB618EC55B33}"/>
              </a:ext>
            </a:extLst>
          </p:cNvPr>
          <p:cNvSpPr txBox="1"/>
          <p:nvPr/>
        </p:nvSpPr>
        <p:spPr bwMode="auto">
          <a:xfrm>
            <a:off x="2117491" y="2737267"/>
            <a:ext cx="495649"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l" defTabSz="914400" rtl="0" eaLnBrk="0" fontAlgn="base" latinLnBrk="0" hangingPunct="0">
              <a:lnSpc>
                <a:spcPct val="100000"/>
              </a:lnSpc>
              <a:spcBef>
                <a:spcPts val="0"/>
              </a:spcBef>
              <a:spcAft>
                <a:spcPct val="0"/>
              </a:spcAft>
              <a:buClrTx/>
              <a:buSzTx/>
              <a:buFontTx/>
              <a:buNone/>
              <a:tabLst/>
              <a:defRPr/>
            </a:pPr>
            <a:r>
              <a:rPr kumimoji="0" lang="en-US" sz="1400" b="0" i="0" u="none" strike="noStrike" kern="1200" cap="none" spc="0" normalizeH="0" baseline="0" noProof="0" dirty="0">
                <a:ln>
                  <a:noFill/>
                </a:ln>
                <a:solidFill>
                  <a:srgbClr val="015873"/>
                </a:solidFill>
                <a:effectLst/>
                <a:uLnTx/>
                <a:uFillTx/>
                <a:latin typeface="Calibri" panose="020F0502020204030204" pitchFamily="34" charset="0"/>
                <a:ea typeface="+mn-ea"/>
                <a:cs typeface="Arial" panose="020B0604020202020204" pitchFamily="34" charset="0"/>
              </a:rPr>
              <a:t>85%</a:t>
            </a:r>
          </a:p>
        </p:txBody>
      </p:sp>
      <p:grpSp>
        <p:nvGrpSpPr>
          <p:cNvPr id="453" name="Group 452">
            <a:extLst>
              <a:ext uri="{FF2B5EF4-FFF2-40B4-BE49-F238E27FC236}">
                <a16:creationId xmlns:a16="http://schemas.microsoft.com/office/drawing/2014/main" id="{7C5639D6-DFEB-4D55-981E-8B64AAC6806A}"/>
              </a:ext>
            </a:extLst>
          </p:cNvPr>
          <p:cNvGrpSpPr/>
          <p:nvPr/>
        </p:nvGrpSpPr>
        <p:grpSpPr>
          <a:xfrm>
            <a:off x="1117416" y="4751265"/>
            <a:ext cx="4736502" cy="90579"/>
            <a:chOff x="1117416" y="5448221"/>
            <a:chExt cx="4736502" cy="90579"/>
          </a:xfrm>
        </p:grpSpPr>
        <p:grpSp>
          <p:nvGrpSpPr>
            <p:cNvPr id="454" name="Group 453">
              <a:extLst>
                <a:ext uri="{FF2B5EF4-FFF2-40B4-BE49-F238E27FC236}">
                  <a16:creationId xmlns:a16="http://schemas.microsoft.com/office/drawing/2014/main" id="{8976E7DA-4ECA-4CE4-B233-A92FA4C94443}"/>
                </a:ext>
              </a:extLst>
            </p:cNvPr>
            <p:cNvGrpSpPr/>
            <p:nvPr/>
          </p:nvGrpSpPr>
          <p:grpSpPr>
            <a:xfrm>
              <a:off x="1117416" y="5448221"/>
              <a:ext cx="1958812" cy="88008"/>
              <a:chOff x="1117416" y="5448220"/>
              <a:chExt cx="4703830" cy="106159"/>
            </a:xfrm>
          </p:grpSpPr>
          <p:grpSp>
            <p:nvGrpSpPr>
              <p:cNvPr id="479" name="Group 478">
                <a:extLst>
                  <a:ext uri="{FF2B5EF4-FFF2-40B4-BE49-F238E27FC236}">
                    <a16:creationId xmlns:a16="http://schemas.microsoft.com/office/drawing/2014/main" id="{3A6EAADD-CF4A-4FD1-A095-B3DCC5EE7C95}"/>
                  </a:ext>
                </a:extLst>
              </p:cNvPr>
              <p:cNvGrpSpPr/>
              <p:nvPr/>
            </p:nvGrpSpPr>
            <p:grpSpPr>
              <a:xfrm rot="5400000">
                <a:off x="1845731" y="4720236"/>
                <a:ext cx="105826" cy="1562455"/>
                <a:chOff x="1136429" y="2464178"/>
                <a:chExt cx="106587" cy="2566764"/>
              </a:xfrm>
            </p:grpSpPr>
            <p:cxnSp>
              <p:nvCxnSpPr>
                <p:cNvPr id="490" name="Straight Connector 489">
                  <a:extLst>
                    <a:ext uri="{FF2B5EF4-FFF2-40B4-BE49-F238E27FC236}">
                      <a16:creationId xmlns:a16="http://schemas.microsoft.com/office/drawing/2014/main" id="{A9A25502-4722-4409-93E6-BA8625DB17AC}"/>
                    </a:ext>
                  </a:extLst>
                </p:cNvPr>
                <p:cNvCxnSpPr>
                  <a:cxnSpLocks/>
                </p:cNvCxnSpPr>
                <p:nvPr/>
              </p:nvCxnSpPr>
              <p:spPr bwMode="auto">
                <a:xfrm>
                  <a:off x="1136429" y="2464178"/>
                  <a:ext cx="106587" cy="0"/>
                </a:xfrm>
                <a:prstGeom prst="line">
                  <a:avLst/>
                </a:prstGeom>
                <a:noFill/>
                <a:ln w="28575" cap="flat" cmpd="sng" algn="ctr">
                  <a:solidFill>
                    <a:schemeClr val="bg1"/>
                  </a:solidFill>
                  <a:prstDash val="solid"/>
                  <a:round/>
                  <a:headEnd type="none" w="med" len="med"/>
                  <a:tailEnd type="none" w="med" len="med"/>
                </a:ln>
                <a:effectLst/>
              </p:spPr>
            </p:cxnSp>
            <p:cxnSp>
              <p:nvCxnSpPr>
                <p:cNvPr id="491" name="Straight Connector 490">
                  <a:extLst>
                    <a:ext uri="{FF2B5EF4-FFF2-40B4-BE49-F238E27FC236}">
                      <a16:creationId xmlns:a16="http://schemas.microsoft.com/office/drawing/2014/main" id="{AA0E5C6F-FF8B-48CE-9B0F-910E546BCF07}"/>
                    </a:ext>
                  </a:extLst>
                </p:cNvPr>
                <p:cNvCxnSpPr>
                  <a:cxnSpLocks/>
                </p:cNvCxnSpPr>
                <p:nvPr/>
              </p:nvCxnSpPr>
              <p:spPr bwMode="auto">
                <a:xfrm>
                  <a:off x="1136429" y="3105869"/>
                  <a:ext cx="106587" cy="0"/>
                </a:xfrm>
                <a:prstGeom prst="line">
                  <a:avLst/>
                </a:prstGeom>
                <a:noFill/>
                <a:ln w="28575" cap="flat" cmpd="sng" algn="ctr">
                  <a:solidFill>
                    <a:schemeClr val="bg1"/>
                  </a:solidFill>
                  <a:prstDash val="solid"/>
                  <a:round/>
                  <a:headEnd type="none" w="med" len="med"/>
                  <a:tailEnd type="none" w="med" len="med"/>
                </a:ln>
                <a:effectLst/>
              </p:spPr>
            </p:cxnSp>
            <p:cxnSp>
              <p:nvCxnSpPr>
                <p:cNvPr id="492" name="Straight Connector 491">
                  <a:extLst>
                    <a:ext uri="{FF2B5EF4-FFF2-40B4-BE49-F238E27FC236}">
                      <a16:creationId xmlns:a16="http://schemas.microsoft.com/office/drawing/2014/main" id="{90A6C95A-E5F9-4098-9A88-A64F2044569E}"/>
                    </a:ext>
                  </a:extLst>
                </p:cNvPr>
                <p:cNvCxnSpPr>
                  <a:cxnSpLocks/>
                </p:cNvCxnSpPr>
                <p:nvPr/>
              </p:nvCxnSpPr>
              <p:spPr bwMode="auto">
                <a:xfrm>
                  <a:off x="1136429" y="3747560"/>
                  <a:ext cx="106587" cy="0"/>
                </a:xfrm>
                <a:prstGeom prst="line">
                  <a:avLst/>
                </a:prstGeom>
                <a:noFill/>
                <a:ln w="28575" cap="flat" cmpd="sng" algn="ctr">
                  <a:solidFill>
                    <a:schemeClr val="bg1"/>
                  </a:solidFill>
                  <a:prstDash val="solid"/>
                  <a:round/>
                  <a:headEnd type="none" w="med" len="med"/>
                  <a:tailEnd type="none" w="med" len="med"/>
                </a:ln>
                <a:effectLst/>
              </p:spPr>
            </p:cxnSp>
            <p:cxnSp>
              <p:nvCxnSpPr>
                <p:cNvPr id="493" name="Straight Connector 492">
                  <a:extLst>
                    <a:ext uri="{FF2B5EF4-FFF2-40B4-BE49-F238E27FC236}">
                      <a16:creationId xmlns:a16="http://schemas.microsoft.com/office/drawing/2014/main" id="{9A029555-578D-4EA4-983E-0D63D6C3D10D}"/>
                    </a:ext>
                  </a:extLst>
                </p:cNvPr>
                <p:cNvCxnSpPr>
                  <a:cxnSpLocks/>
                </p:cNvCxnSpPr>
                <p:nvPr/>
              </p:nvCxnSpPr>
              <p:spPr bwMode="auto">
                <a:xfrm>
                  <a:off x="1136429" y="4389251"/>
                  <a:ext cx="106587" cy="0"/>
                </a:xfrm>
                <a:prstGeom prst="line">
                  <a:avLst/>
                </a:prstGeom>
                <a:noFill/>
                <a:ln w="28575" cap="flat" cmpd="sng" algn="ctr">
                  <a:solidFill>
                    <a:schemeClr val="bg1"/>
                  </a:solidFill>
                  <a:prstDash val="solid"/>
                  <a:round/>
                  <a:headEnd type="none" w="med" len="med"/>
                  <a:tailEnd type="none" w="med" len="med"/>
                </a:ln>
                <a:effectLst/>
              </p:spPr>
            </p:cxnSp>
            <p:cxnSp>
              <p:nvCxnSpPr>
                <p:cNvPr id="494" name="Straight Connector 493">
                  <a:extLst>
                    <a:ext uri="{FF2B5EF4-FFF2-40B4-BE49-F238E27FC236}">
                      <a16:creationId xmlns:a16="http://schemas.microsoft.com/office/drawing/2014/main" id="{41C5E154-B5CC-4AA7-BB05-55DC60E1C762}"/>
                    </a:ext>
                  </a:extLst>
                </p:cNvPr>
                <p:cNvCxnSpPr>
                  <a:cxnSpLocks/>
                </p:cNvCxnSpPr>
                <p:nvPr/>
              </p:nvCxnSpPr>
              <p:spPr bwMode="auto">
                <a:xfrm>
                  <a:off x="1136429" y="5030942"/>
                  <a:ext cx="106587" cy="0"/>
                </a:xfrm>
                <a:prstGeom prst="line">
                  <a:avLst/>
                </a:prstGeom>
                <a:noFill/>
                <a:ln w="28575" cap="flat" cmpd="sng" algn="ctr">
                  <a:solidFill>
                    <a:schemeClr val="bg1"/>
                  </a:solidFill>
                  <a:prstDash val="solid"/>
                  <a:round/>
                  <a:headEnd type="none" w="med" len="med"/>
                  <a:tailEnd type="none" w="med" len="med"/>
                </a:ln>
                <a:effectLst/>
              </p:spPr>
            </p:cxnSp>
          </p:grpSp>
          <p:grpSp>
            <p:nvGrpSpPr>
              <p:cNvPr id="480" name="Group 479">
                <a:extLst>
                  <a:ext uri="{FF2B5EF4-FFF2-40B4-BE49-F238E27FC236}">
                    <a16:creationId xmlns:a16="http://schemas.microsoft.com/office/drawing/2014/main" id="{3B505583-DA54-4A8B-904B-0C84AEF4BD9E}"/>
                  </a:ext>
                </a:extLst>
              </p:cNvPr>
              <p:cNvGrpSpPr/>
              <p:nvPr/>
            </p:nvGrpSpPr>
            <p:grpSpPr>
              <a:xfrm rot="5400000">
                <a:off x="3611725" y="4915545"/>
                <a:ext cx="105826" cy="1171841"/>
                <a:chOff x="1136429" y="3105869"/>
                <a:chExt cx="106587" cy="1925073"/>
              </a:xfrm>
            </p:grpSpPr>
            <p:cxnSp>
              <p:nvCxnSpPr>
                <p:cNvPr id="486" name="Straight Connector 485">
                  <a:extLst>
                    <a:ext uri="{FF2B5EF4-FFF2-40B4-BE49-F238E27FC236}">
                      <a16:creationId xmlns:a16="http://schemas.microsoft.com/office/drawing/2014/main" id="{F1E60CD4-5938-443F-9DDC-0FCB3E3F8F7A}"/>
                    </a:ext>
                  </a:extLst>
                </p:cNvPr>
                <p:cNvCxnSpPr>
                  <a:cxnSpLocks/>
                </p:cNvCxnSpPr>
                <p:nvPr/>
              </p:nvCxnSpPr>
              <p:spPr bwMode="auto">
                <a:xfrm>
                  <a:off x="1136429" y="3105869"/>
                  <a:ext cx="106587" cy="0"/>
                </a:xfrm>
                <a:prstGeom prst="line">
                  <a:avLst/>
                </a:prstGeom>
                <a:noFill/>
                <a:ln w="28575" cap="flat" cmpd="sng" algn="ctr">
                  <a:solidFill>
                    <a:schemeClr val="bg1"/>
                  </a:solidFill>
                  <a:prstDash val="solid"/>
                  <a:round/>
                  <a:headEnd type="none" w="med" len="med"/>
                  <a:tailEnd type="none" w="med" len="med"/>
                </a:ln>
                <a:effectLst/>
              </p:spPr>
            </p:cxnSp>
            <p:cxnSp>
              <p:nvCxnSpPr>
                <p:cNvPr id="487" name="Straight Connector 486">
                  <a:extLst>
                    <a:ext uri="{FF2B5EF4-FFF2-40B4-BE49-F238E27FC236}">
                      <a16:creationId xmlns:a16="http://schemas.microsoft.com/office/drawing/2014/main" id="{39C9F5B7-D551-481B-A0B5-2A389EF52C2C}"/>
                    </a:ext>
                  </a:extLst>
                </p:cNvPr>
                <p:cNvCxnSpPr>
                  <a:cxnSpLocks/>
                </p:cNvCxnSpPr>
                <p:nvPr/>
              </p:nvCxnSpPr>
              <p:spPr bwMode="auto">
                <a:xfrm>
                  <a:off x="1136429" y="3747560"/>
                  <a:ext cx="106587" cy="0"/>
                </a:xfrm>
                <a:prstGeom prst="line">
                  <a:avLst/>
                </a:prstGeom>
                <a:noFill/>
                <a:ln w="28575" cap="flat" cmpd="sng" algn="ctr">
                  <a:solidFill>
                    <a:schemeClr val="bg1"/>
                  </a:solidFill>
                  <a:prstDash val="solid"/>
                  <a:round/>
                  <a:headEnd type="none" w="med" len="med"/>
                  <a:tailEnd type="none" w="med" len="med"/>
                </a:ln>
                <a:effectLst/>
              </p:spPr>
            </p:cxnSp>
            <p:cxnSp>
              <p:nvCxnSpPr>
                <p:cNvPr id="488" name="Straight Connector 487">
                  <a:extLst>
                    <a:ext uri="{FF2B5EF4-FFF2-40B4-BE49-F238E27FC236}">
                      <a16:creationId xmlns:a16="http://schemas.microsoft.com/office/drawing/2014/main" id="{D5020476-4E99-4F16-B218-96A45B8C7211}"/>
                    </a:ext>
                  </a:extLst>
                </p:cNvPr>
                <p:cNvCxnSpPr>
                  <a:cxnSpLocks/>
                </p:cNvCxnSpPr>
                <p:nvPr/>
              </p:nvCxnSpPr>
              <p:spPr bwMode="auto">
                <a:xfrm>
                  <a:off x="1136429" y="4389251"/>
                  <a:ext cx="106587" cy="0"/>
                </a:xfrm>
                <a:prstGeom prst="line">
                  <a:avLst/>
                </a:prstGeom>
                <a:noFill/>
                <a:ln w="28575" cap="flat" cmpd="sng" algn="ctr">
                  <a:solidFill>
                    <a:schemeClr val="bg1"/>
                  </a:solidFill>
                  <a:prstDash val="solid"/>
                  <a:round/>
                  <a:headEnd type="none" w="med" len="med"/>
                  <a:tailEnd type="none" w="med" len="med"/>
                </a:ln>
                <a:effectLst/>
              </p:spPr>
            </p:cxnSp>
            <p:cxnSp>
              <p:nvCxnSpPr>
                <p:cNvPr id="489" name="Straight Connector 488">
                  <a:extLst>
                    <a:ext uri="{FF2B5EF4-FFF2-40B4-BE49-F238E27FC236}">
                      <a16:creationId xmlns:a16="http://schemas.microsoft.com/office/drawing/2014/main" id="{B7333D6C-75CA-4BB3-8D54-B4F60AE15772}"/>
                    </a:ext>
                  </a:extLst>
                </p:cNvPr>
                <p:cNvCxnSpPr>
                  <a:cxnSpLocks/>
                </p:cNvCxnSpPr>
                <p:nvPr/>
              </p:nvCxnSpPr>
              <p:spPr bwMode="auto">
                <a:xfrm>
                  <a:off x="1136429" y="5030942"/>
                  <a:ext cx="106587" cy="0"/>
                </a:xfrm>
                <a:prstGeom prst="line">
                  <a:avLst/>
                </a:prstGeom>
                <a:noFill/>
                <a:ln w="28575" cap="flat" cmpd="sng" algn="ctr">
                  <a:solidFill>
                    <a:schemeClr val="bg1"/>
                  </a:solidFill>
                  <a:prstDash val="solid"/>
                  <a:round/>
                  <a:headEnd type="none" w="med" len="med"/>
                  <a:tailEnd type="none" w="med" len="med"/>
                </a:ln>
                <a:effectLst/>
              </p:spPr>
            </p:cxnSp>
          </p:grpSp>
          <p:grpSp>
            <p:nvGrpSpPr>
              <p:cNvPr id="481" name="Group 480">
                <a:extLst>
                  <a:ext uri="{FF2B5EF4-FFF2-40B4-BE49-F238E27FC236}">
                    <a16:creationId xmlns:a16="http://schemas.microsoft.com/office/drawing/2014/main" id="{519F1551-C96B-4EFF-A6B6-DB2364C93D28}"/>
                  </a:ext>
                </a:extLst>
              </p:cNvPr>
              <p:cNvGrpSpPr/>
              <p:nvPr/>
            </p:nvGrpSpPr>
            <p:grpSpPr>
              <a:xfrm rot="5400000">
                <a:off x="5182413" y="4915212"/>
                <a:ext cx="105826" cy="1171841"/>
                <a:chOff x="1136429" y="3105869"/>
                <a:chExt cx="106587" cy="1925073"/>
              </a:xfrm>
            </p:grpSpPr>
            <p:cxnSp>
              <p:nvCxnSpPr>
                <p:cNvPr id="482" name="Straight Connector 481">
                  <a:extLst>
                    <a:ext uri="{FF2B5EF4-FFF2-40B4-BE49-F238E27FC236}">
                      <a16:creationId xmlns:a16="http://schemas.microsoft.com/office/drawing/2014/main" id="{B123E1BC-07C8-41B1-B106-84DB233DAF55}"/>
                    </a:ext>
                  </a:extLst>
                </p:cNvPr>
                <p:cNvCxnSpPr>
                  <a:cxnSpLocks/>
                </p:cNvCxnSpPr>
                <p:nvPr/>
              </p:nvCxnSpPr>
              <p:spPr bwMode="auto">
                <a:xfrm>
                  <a:off x="1136429" y="3105869"/>
                  <a:ext cx="106587" cy="0"/>
                </a:xfrm>
                <a:prstGeom prst="line">
                  <a:avLst/>
                </a:prstGeom>
                <a:noFill/>
                <a:ln w="28575" cap="flat" cmpd="sng" algn="ctr">
                  <a:solidFill>
                    <a:schemeClr val="bg1"/>
                  </a:solidFill>
                  <a:prstDash val="solid"/>
                  <a:round/>
                  <a:headEnd type="none" w="med" len="med"/>
                  <a:tailEnd type="none" w="med" len="med"/>
                </a:ln>
                <a:effectLst/>
              </p:spPr>
            </p:cxnSp>
            <p:cxnSp>
              <p:nvCxnSpPr>
                <p:cNvPr id="483" name="Straight Connector 482">
                  <a:extLst>
                    <a:ext uri="{FF2B5EF4-FFF2-40B4-BE49-F238E27FC236}">
                      <a16:creationId xmlns:a16="http://schemas.microsoft.com/office/drawing/2014/main" id="{CFD80416-6381-4541-885C-DE2D1FA16489}"/>
                    </a:ext>
                  </a:extLst>
                </p:cNvPr>
                <p:cNvCxnSpPr>
                  <a:cxnSpLocks/>
                </p:cNvCxnSpPr>
                <p:nvPr/>
              </p:nvCxnSpPr>
              <p:spPr bwMode="auto">
                <a:xfrm>
                  <a:off x="1136429" y="3747560"/>
                  <a:ext cx="106587" cy="0"/>
                </a:xfrm>
                <a:prstGeom prst="line">
                  <a:avLst/>
                </a:prstGeom>
                <a:noFill/>
                <a:ln w="28575" cap="flat" cmpd="sng" algn="ctr">
                  <a:solidFill>
                    <a:schemeClr val="bg1"/>
                  </a:solidFill>
                  <a:prstDash val="solid"/>
                  <a:round/>
                  <a:headEnd type="none" w="med" len="med"/>
                  <a:tailEnd type="none" w="med" len="med"/>
                </a:ln>
                <a:effectLst/>
              </p:spPr>
            </p:cxnSp>
            <p:cxnSp>
              <p:nvCxnSpPr>
                <p:cNvPr id="484" name="Straight Connector 483">
                  <a:extLst>
                    <a:ext uri="{FF2B5EF4-FFF2-40B4-BE49-F238E27FC236}">
                      <a16:creationId xmlns:a16="http://schemas.microsoft.com/office/drawing/2014/main" id="{61870C04-8556-49DE-9381-9E90D910962F}"/>
                    </a:ext>
                  </a:extLst>
                </p:cNvPr>
                <p:cNvCxnSpPr>
                  <a:cxnSpLocks/>
                </p:cNvCxnSpPr>
                <p:nvPr/>
              </p:nvCxnSpPr>
              <p:spPr bwMode="auto">
                <a:xfrm>
                  <a:off x="1136429" y="4389251"/>
                  <a:ext cx="106587" cy="0"/>
                </a:xfrm>
                <a:prstGeom prst="line">
                  <a:avLst/>
                </a:prstGeom>
                <a:noFill/>
                <a:ln w="28575" cap="flat" cmpd="sng" algn="ctr">
                  <a:solidFill>
                    <a:schemeClr val="bg1"/>
                  </a:solidFill>
                  <a:prstDash val="solid"/>
                  <a:round/>
                  <a:headEnd type="none" w="med" len="med"/>
                  <a:tailEnd type="none" w="med" len="med"/>
                </a:ln>
                <a:effectLst/>
              </p:spPr>
            </p:cxnSp>
            <p:cxnSp>
              <p:nvCxnSpPr>
                <p:cNvPr id="485" name="Straight Connector 484">
                  <a:extLst>
                    <a:ext uri="{FF2B5EF4-FFF2-40B4-BE49-F238E27FC236}">
                      <a16:creationId xmlns:a16="http://schemas.microsoft.com/office/drawing/2014/main" id="{F20CD065-9FF9-467A-9F26-E64CB7EF9050}"/>
                    </a:ext>
                  </a:extLst>
                </p:cNvPr>
                <p:cNvCxnSpPr>
                  <a:cxnSpLocks/>
                </p:cNvCxnSpPr>
                <p:nvPr/>
              </p:nvCxnSpPr>
              <p:spPr bwMode="auto">
                <a:xfrm>
                  <a:off x="1136429" y="5030942"/>
                  <a:ext cx="106587" cy="0"/>
                </a:xfrm>
                <a:prstGeom prst="line">
                  <a:avLst/>
                </a:prstGeom>
                <a:noFill/>
                <a:ln w="28575" cap="flat" cmpd="sng" algn="ctr">
                  <a:solidFill>
                    <a:schemeClr val="bg1"/>
                  </a:solidFill>
                  <a:prstDash val="solid"/>
                  <a:round/>
                  <a:headEnd type="none" w="med" len="med"/>
                  <a:tailEnd type="none" w="med" len="med"/>
                </a:ln>
                <a:effectLst/>
              </p:spPr>
            </p:cxnSp>
          </p:grpSp>
        </p:grpSp>
        <p:grpSp>
          <p:nvGrpSpPr>
            <p:cNvPr id="455" name="Group 454">
              <a:extLst>
                <a:ext uri="{FF2B5EF4-FFF2-40B4-BE49-F238E27FC236}">
                  <a16:creationId xmlns:a16="http://schemas.microsoft.com/office/drawing/2014/main" id="{04FB7724-F4A6-49AF-BBD0-BD2995F1AD3C}"/>
                </a:ext>
              </a:extLst>
            </p:cNvPr>
            <p:cNvGrpSpPr/>
            <p:nvPr/>
          </p:nvGrpSpPr>
          <p:grpSpPr>
            <a:xfrm>
              <a:off x="3242484" y="5450792"/>
              <a:ext cx="1958812" cy="88008"/>
              <a:chOff x="1117416" y="5448220"/>
              <a:chExt cx="4703830" cy="106159"/>
            </a:xfrm>
          </p:grpSpPr>
          <p:grpSp>
            <p:nvGrpSpPr>
              <p:cNvPr id="463" name="Group 462">
                <a:extLst>
                  <a:ext uri="{FF2B5EF4-FFF2-40B4-BE49-F238E27FC236}">
                    <a16:creationId xmlns:a16="http://schemas.microsoft.com/office/drawing/2014/main" id="{30153AF4-5811-4B56-A9FF-3A7F7CBD67D0}"/>
                  </a:ext>
                </a:extLst>
              </p:cNvPr>
              <p:cNvGrpSpPr/>
              <p:nvPr/>
            </p:nvGrpSpPr>
            <p:grpSpPr>
              <a:xfrm rot="5400000">
                <a:off x="1845731" y="4720236"/>
                <a:ext cx="105826" cy="1562455"/>
                <a:chOff x="1136429" y="2464178"/>
                <a:chExt cx="106587" cy="2566764"/>
              </a:xfrm>
            </p:grpSpPr>
            <p:cxnSp>
              <p:nvCxnSpPr>
                <p:cNvPr id="474" name="Straight Connector 473">
                  <a:extLst>
                    <a:ext uri="{FF2B5EF4-FFF2-40B4-BE49-F238E27FC236}">
                      <a16:creationId xmlns:a16="http://schemas.microsoft.com/office/drawing/2014/main" id="{1EEDA1F4-7DFD-4400-8DEC-D83BCE17EBDC}"/>
                    </a:ext>
                  </a:extLst>
                </p:cNvPr>
                <p:cNvCxnSpPr>
                  <a:cxnSpLocks/>
                </p:cNvCxnSpPr>
                <p:nvPr/>
              </p:nvCxnSpPr>
              <p:spPr bwMode="auto">
                <a:xfrm>
                  <a:off x="1136429" y="2464178"/>
                  <a:ext cx="106587" cy="0"/>
                </a:xfrm>
                <a:prstGeom prst="line">
                  <a:avLst/>
                </a:prstGeom>
                <a:noFill/>
                <a:ln w="28575" cap="flat" cmpd="sng" algn="ctr">
                  <a:solidFill>
                    <a:schemeClr val="bg1"/>
                  </a:solidFill>
                  <a:prstDash val="solid"/>
                  <a:round/>
                  <a:headEnd type="none" w="med" len="med"/>
                  <a:tailEnd type="none" w="med" len="med"/>
                </a:ln>
                <a:effectLst/>
              </p:spPr>
            </p:cxnSp>
            <p:cxnSp>
              <p:nvCxnSpPr>
                <p:cNvPr id="475" name="Straight Connector 474">
                  <a:extLst>
                    <a:ext uri="{FF2B5EF4-FFF2-40B4-BE49-F238E27FC236}">
                      <a16:creationId xmlns:a16="http://schemas.microsoft.com/office/drawing/2014/main" id="{E7E82EF6-659B-4FE5-81E8-1852BC6D5E67}"/>
                    </a:ext>
                  </a:extLst>
                </p:cNvPr>
                <p:cNvCxnSpPr>
                  <a:cxnSpLocks/>
                </p:cNvCxnSpPr>
                <p:nvPr/>
              </p:nvCxnSpPr>
              <p:spPr bwMode="auto">
                <a:xfrm>
                  <a:off x="1136429" y="3105869"/>
                  <a:ext cx="106587" cy="0"/>
                </a:xfrm>
                <a:prstGeom prst="line">
                  <a:avLst/>
                </a:prstGeom>
                <a:noFill/>
                <a:ln w="28575" cap="flat" cmpd="sng" algn="ctr">
                  <a:solidFill>
                    <a:schemeClr val="bg1"/>
                  </a:solidFill>
                  <a:prstDash val="solid"/>
                  <a:round/>
                  <a:headEnd type="none" w="med" len="med"/>
                  <a:tailEnd type="none" w="med" len="med"/>
                </a:ln>
                <a:effectLst/>
              </p:spPr>
            </p:cxnSp>
            <p:cxnSp>
              <p:nvCxnSpPr>
                <p:cNvPr id="476" name="Straight Connector 475">
                  <a:extLst>
                    <a:ext uri="{FF2B5EF4-FFF2-40B4-BE49-F238E27FC236}">
                      <a16:creationId xmlns:a16="http://schemas.microsoft.com/office/drawing/2014/main" id="{459FA8BD-A20C-4FC2-917E-DB50A868E664}"/>
                    </a:ext>
                  </a:extLst>
                </p:cNvPr>
                <p:cNvCxnSpPr>
                  <a:cxnSpLocks/>
                </p:cNvCxnSpPr>
                <p:nvPr/>
              </p:nvCxnSpPr>
              <p:spPr bwMode="auto">
                <a:xfrm>
                  <a:off x="1136429" y="3747560"/>
                  <a:ext cx="106587" cy="0"/>
                </a:xfrm>
                <a:prstGeom prst="line">
                  <a:avLst/>
                </a:prstGeom>
                <a:noFill/>
                <a:ln w="28575" cap="flat" cmpd="sng" algn="ctr">
                  <a:solidFill>
                    <a:schemeClr val="bg1"/>
                  </a:solidFill>
                  <a:prstDash val="solid"/>
                  <a:round/>
                  <a:headEnd type="none" w="med" len="med"/>
                  <a:tailEnd type="none" w="med" len="med"/>
                </a:ln>
                <a:effectLst/>
              </p:spPr>
            </p:cxnSp>
            <p:cxnSp>
              <p:nvCxnSpPr>
                <p:cNvPr id="477" name="Straight Connector 476">
                  <a:extLst>
                    <a:ext uri="{FF2B5EF4-FFF2-40B4-BE49-F238E27FC236}">
                      <a16:creationId xmlns:a16="http://schemas.microsoft.com/office/drawing/2014/main" id="{6A288D72-FBA3-4A59-A64D-B2BB1537A873}"/>
                    </a:ext>
                  </a:extLst>
                </p:cNvPr>
                <p:cNvCxnSpPr>
                  <a:cxnSpLocks/>
                </p:cNvCxnSpPr>
                <p:nvPr/>
              </p:nvCxnSpPr>
              <p:spPr bwMode="auto">
                <a:xfrm>
                  <a:off x="1136429" y="4389251"/>
                  <a:ext cx="106587" cy="0"/>
                </a:xfrm>
                <a:prstGeom prst="line">
                  <a:avLst/>
                </a:prstGeom>
                <a:noFill/>
                <a:ln w="28575" cap="flat" cmpd="sng" algn="ctr">
                  <a:solidFill>
                    <a:schemeClr val="bg1"/>
                  </a:solidFill>
                  <a:prstDash val="solid"/>
                  <a:round/>
                  <a:headEnd type="none" w="med" len="med"/>
                  <a:tailEnd type="none" w="med" len="med"/>
                </a:ln>
                <a:effectLst/>
              </p:spPr>
            </p:cxnSp>
            <p:cxnSp>
              <p:nvCxnSpPr>
                <p:cNvPr id="478" name="Straight Connector 477">
                  <a:extLst>
                    <a:ext uri="{FF2B5EF4-FFF2-40B4-BE49-F238E27FC236}">
                      <a16:creationId xmlns:a16="http://schemas.microsoft.com/office/drawing/2014/main" id="{1FB1B656-91D6-4003-B14E-2046A71305E6}"/>
                    </a:ext>
                  </a:extLst>
                </p:cNvPr>
                <p:cNvCxnSpPr>
                  <a:cxnSpLocks/>
                </p:cNvCxnSpPr>
                <p:nvPr/>
              </p:nvCxnSpPr>
              <p:spPr bwMode="auto">
                <a:xfrm>
                  <a:off x="1136429" y="5030942"/>
                  <a:ext cx="106587" cy="0"/>
                </a:xfrm>
                <a:prstGeom prst="line">
                  <a:avLst/>
                </a:prstGeom>
                <a:noFill/>
                <a:ln w="28575" cap="flat" cmpd="sng" algn="ctr">
                  <a:solidFill>
                    <a:schemeClr val="bg1"/>
                  </a:solidFill>
                  <a:prstDash val="solid"/>
                  <a:round/>
                  <a:headEnd type="none" w="med" len="med"/>
                  <a:tailEnd type="none" w="med" len="med"/>
                </a:ln>
                <a:effectLst/>
              </p:spPr>
            </p:cxnSp>
          </p:grpSp>
          <p:grpSp>
            <p:nvGrpSpPr>
              <p:cNvPr id="464" name="Group 463">
                <a:extLst>
                  <a:ext uri="{FF2B5EF4-FFF2-40B4-BE49-F238E27FC236}">
                    <a16:creationId xmlns:a16="http://schemas.microsoft.com/office/drawing/2014/main" id="{2ABBD519-0DF7-43A4-9682-1737FE69A5EE}"/>
                  </a:ext>
                </a:extLst>
              </p:cNvPr>
              <p:cNvGrpSpPr/>
              <p:nvPr/>
            </p:nvGrpSpPr>
            <p:grpSpPr>
              <a:xfrm rot="5400000">
                <a:off x="3611725" y="4915545"/>
                <a:ext cx="105826" cy="1171841"/>
                <a:chOff x="1136429" y="3105869"/>
                <a:chExt cx="106587" cy="1925073"/>
              </a:xfrm>
            </p:grpSpPr>
            <p:cxnSp>
              <p:nvCxnSpPr>
                <p:cNvPr id="470" name="Straight Connector 469">
                  <a:extLst>
                    <a:ext uri="{FF2B5EF4-FFF2-40B4-BE49-F238E27FC236}">
                      <a16:creationId xmlns:a16="http://schemas.microsoft.com/office/drawing/2014/main" id="{89D3046D-E6FD-4F00-8524-11AE849C3AD5}"/>
                    </a:ext>
                  </a:extLst>
                </p:cNvPr>
                <p:cNvCxnSpPr>
                  <a:cxnSpLocks/>
                </p:cNvCxnSpPr>
                <p:nvPr/>
              </p:nvCxnSpPr>
              <p:spPr bwMode="auto">
                <a:xfrm>
                  <a:off x="1136429" y="3105869"/>
                  <a:ext cx="106587" cy="0"/>
                </a:xfrm>
                <a:prstGeom prst="line">
                  <a:avLst/>
                </a:prstGeom>
                <a:noFill/>
                <a:ln w="28575" cap="flat" cmpd="sng" algn="ctr">
                  <a:solidFill>
                    <a:schemeClr val="bg1"/>
                  </a:solidFill>
                  <a:prstDash val="solid"/>
                  <a:round/>
                  <a:headEnd type="none" w="med" len="med"/>
                  <a:tailEnd type="none" w="med" len="med"/>
                </a:ln>
                <a:effectLst/>
              </p:spPr>
            </p:cxnSp>
            <p:cxnSp>
              <p:nvCxnSpPr>
                <p:cNvPr id="471" name="Straight Connector 470">
                  <a:extLst>
                    <a:ext uri="{FF2B5EF4-FFF2-40B4-BE49-F238E27FC236}">
                      <a16:creationId xmlns:a16="http://schemas.microsoft.com/office/drawing/2014/main" id="{22C7917A-CB37-4BF1-A013-9F4C87BDB047}"/>
                    </a:ext>
                  </a:extLst>
                </p:cNvPr>
                <p:cNvCxnSpPr>
                  <a:cxnSpLocks/>
                </p:cNvCxnSpPr>
                <p:nvPr/>
              </p:nvCxnSpPr>
              <p:spPr bwMode="auto">
                <a:xfrm>
                  <a:off x="1136429" y="3747560"/>
                  <a:ext cx="106587" cy="0"/>
                </a:xfrm>
                <a:prstGeom prst="line">
                  <a:avLst/>
                </a:prstGeom>
                <a:noFill/>
                <a:ln w="28575" cap="flat" cmpd="sng" algn="ctr">
                  <a:solidFill>
                    <a:schemeClr val="bg1"/>
                  </a:solidFill>
                  <a:prstDash val="solid"/>
                  <a:round/>
                  <a:headEnd type="none" w="med" len="med"/>
                  <a:tailEnd type="none" w="med" len="med"/>
                </a:ln>
                <a:effectLst/>
              </p:spPr>
            </p:cxnSp>
            <p:cxnSp>
              <p:nvCxnSpPr>
                <p:cNvPr id="472" name="Straight Connector 471">
                  <a:extLst>
                    <a:ext uri="{FF2B5EF4-FFF2-40B4-BE49-F238E27FC236}">
                      <a16:creationId xmlns:a16="http://schemas.microsoft.com/office/drawing/2014/main" id="{8E11F016-7D71-4391-8D57-2D337788F0DD}"/>
                    </a:ext>
                  </a:extLst>
                </p:cNvPr>
                <p:cNvCxnSpPr>
                  <a:cxnSpLocks/>
                </p:cNvCxnSpPr>
                <p:nvPr/>
              </p:nvCxnSpPr>
              <p:spPr bwMode="auto">
                <a:xfrm>
                  <a:off x="1136429" y="4389251"/>
                  <a:ext cx="106587" cy="0"/>
                </a:xfrm>
                <a:prstGeom prst="line">
                  <a:avLst/>
                </a:prstGeom>
                <a:noFill/>
                <a:ln w="28575" cap="flat" cmpd="sng" algn="ctr">
                  <a:solidFill>
                    <a:schemeClr val="bg1"/>
                  </a:solidFill>
                  <a:prstDash val="solid"/>
                  <a:round/>
                  <a:headEnd type="none" w="med" len="med"/>
                  <a:tailEnd type="none" w="med" len="med"/>
                </a:ln>
                <a:effectLst/>
              </p:spPr>
            </p:cxnSp>
            <p:cxnSp>
              <p:nvCxnSpPr>
                <p:cNvPr id="473" name="Straight Connector 472">
                  <a:extLst>
                    <a:ext uri="{FF2B5EF4-FFF2-40B4-BE49-F238E27FC236}">
                      <a16:creationId xmlns:a16="http://schemas.microsoft.com/office/drawing/2014/main" id="{1D40F6FA-A77B-4C18-A1C9-4C3BBDF814C9}"/>
                    </a:ext>
                  </a:extLst>
                </p:cNvPr>
                <p:cNvCxnSpPr>
                  <a:cxnSpLocks/>
                </p:cNvCxnSpPr>
                <p:nvPr/>
              </p:nvCxnSpPr>
              <p:spPr bwMode="auto">
                <a:xfrm>
                  <a:off x="1136429" y="5030942"/>
                  <a:ext cx="106587" cy="0"/>
                </a:xfrm>
                <a:prstGeom prst="line">
                  <a:avLst/>
                </a:prstGeom>
                <a:noFill/>
                <a:ln w="28575" cap="flat" cmpd="sng" algn="ctr">
                  <a:solidFill>
                    <a:schemeClr val="bg1"/>
                  </a:solidFill>
                  <a:prstDash val="solid"/>
                  <a:round/>
                  <a:headEnd type="none" w="med" len="med"/>
                  <a:tailEnd type="none" w="med" len="med"/>
                </a:ln>
                <a:effectLst/>
              </p:spPr>
            </p:cxnSp>
          </p:grpSp>
          <p:grpSp>
            <p:nvGrpSpPr>
              <p:cNvPr id="465" name="Group 464">
                <a:extLst>
                  <a:ext uri="{FF2B5EF4-FFF2-40B4-BE49-F238E27FC236}">
                    <a16:creationId xmlns:a16="http://schemas.microsoft.com/office/drawing/2014/main" id="{644B8E53-18F9-4162-8FE0-6A33194B4396}"/>
                  </a:ext>
                </a:extLst>
              </p:cNvPr>
              <p:cNvGrpSpPr/>
              <p:nvPr/>
            </p:nvGrpSpPr>
            <p:grpSpPr>
              <a:xfrm rot="5400000">
                <a:off x="5182413" y="4915212"/>
                <a:ext cx="105826" cy="1171841"/>
                <a:chOff x="1136429" y="3105869"/>
                <a:chExt cx="106587" cy="1925073"/>
              </a:xfrm>
            </p:grpSpPr>
            <p:cxnSp>
              <p:nvCxnSpPr>
                <p:cNvPr id="466" name="Straight Connector 465">
                  <a:extLst>
                    <a:ext uri="{FF2B5EF4-FFF2-40B4-BE49-F238E27FC236}">
                      <a16:creationId xmlns:a16="http://schemas.microsoft.com/office/drawing/2014/main" id="{56F28D77-3199-434F-8AC5-A35367E81F8A}"/>
                    </a:ext>
                  </a:extLst>
                </p:cNvPr>
                <p:cNvCxnSpPr>
                  <a:cxnSpLocks/>
                </p:cNvCxnSpPr>
                <p:nvPr/>
              </p:nvCxnSpPr>
              <p:spPr bwMode="auto">
                <a:xfrm>
                  <a:off x="1136429" y="3105869"/>
                  <a:ext cx="106587" cy="0"/>
                </a:xfrm>
                <a:prstGeom prst="line">
                  <a:avLst/>
                </a:prstGeom>
                <a:noFill/>
                <a:ln w="28575" cap="flat" cmpd="sng" algn="ctr">
                  <a:solidFill>
                    <a:schemeClr val="bg1"/>
                  </a:solidFill>
                  <a:prstDash val="solid"/>
                  <a:round/>
                  <a:headEnd type="none" w="med" len="med"/>
                  <a:tailEnd type="none" w="med" len="med"/>
                </a:ln>
                <a:effectLst/>
              </p:spPr>
            </p:cxnSp>
            <p:cxnSp>
              <p:nvCxnSpPr>
                <p:cNvPr id="467" name="Straight Connector 466">
                  <a:extLst>
                    <a:ext uri="{FF2B5EF4-FFF2-40B4-BE49-F238E27FC236}">
                      <a16:creationId xmlns:a16="http://schemas.microsoft.com/office/drawing/2014/main" id="{BDBDB6A6-D45F-4DC4-BC37-DFD1F71D3912}"/>
                    </a:ext>
                  </a:extLst>
                </p:cNvPr>
                <p:cNvCxnSpPr>
                  <a:cxnSpLocks/>
                </p:cNvCxnSpPr>
                <p:nvPr/>
              </p:nvCxnSpPr>
              <p:spPr bwMode="auto">
                <a:xfrm>
                  <a:off x="1136429" y="3747560"/>
                  <a:ext cx="106587" cy="0"/>
                </a:xfrm>
                <a:prstGeom prst="line">
                  <a:avLst/>
                </a:prstGeom>
                <a:noFill/>
                <a:ln w="28575" cap="flat" cmpd="sng" algn="ctr">
                  <a:solidFill>
                    <a:schemeClr val="bg1"/>
                  </a:solidFill>
                  <a:prstDash val="solid"/>
                  <a:round/>
                  <a:headEnd type="none" w="med" len="med"/>
                  <a:tailEnd type="none" w="med" len="med"/>
                </a:ln>
                <a:effectLst/>
              </p:spPr>
            </p:cxnSp>
            <p:cxnSp>
              <p:nvCxnSpPr>
                <p:cNvPr id="468" name="Straight Connector 467">
                  <a:extLst>
                    <a:ext uri="{FF2B5EF4-FFF2-40B4-BE49-F238E27FC236}">
                      <a16:creationId xmlns:a16="http://schemas.microsoft.com/office/drawing/2014/main" id="{5D1B48EB-E560-4FA2-B969-416D7E6052DB}"/>
                    </a:ext>
                  </a:extLst>
                </p:cNvPr>
                <p:cNvCxnSpPr>
                  <a:cxnSpLocks/>
                </p:cNvCxnSpPr>
                <p:nvPr/>
              </p:nvCxnSpPr>
              <p:spPr bwMode="auto">
                <a:xfrm>
                  <a:off x="1136429" y="4389251"/>
                  <a:ext cx="106587" cy="0"/>
                </a:xfrm>
                <a:prstGeom prst="line">
                  <a:avLst/>
                </a:prstGeom>
                <a:noFill/>
                <a:ln w="28575" cap="flat" cmpd="sng" algn="ctr">
                  <a:solidFill>
                    <a:schemeClr val="bg1"/>
                  </a:solidFill>
                  <a:prstDash val="solid"/>
                  <a:round/>
                  <a:headEnd type="none" w="med" len="med"/>
                  <a:tailEnd type="none" w="med" len="med"/>
                </a:ln>
                <a:effectLst/>
              </p:spPr>
            </p:cxnSp>
            <p:cxnSp>
              <p:nvCxnSpPr>
                <p:cNvPr id="469" name="Straight Connector 468">
                  <a:extLst>
                    <a:ext uri="{FF2B5EF4-FFF2-40B4-BE49-F238E27FC236}">
                      <a16:creationId xmlns:a16="http://schemas.microsoft.com/office/drawing/2014/main" id="{2411575C-D329-4612-9FA0-CF8BBE46023E}"/>
                    </a:ext>
                  </a:extLst>
                </p:cNvPr>
                <p:cNvCxnSpPr>
                  <a:cxnSpLocks/>
                </p:cNvCxnSpPr>
                <p:nvPr/>
              </p:nvCxnSpPr>
              <p:spPr bwMode="auto">
                <a:xfrm>
                  <a:off x="1136429" y="5030942"/>
                  <a:ext cx="106587" cy="0"/>
                </a:xfrm>
                <a:prstGeom prst="line">
                  <a:avLst/>
                </a:prstGeom>
                <a:noFill/>
                <a:ln w="28575" cap="flat" cmpd="sng" algn="ctr">
                  <a:solidFill>
                    <a:schemeClr val="bg1"/>
                  </a:solidFill>
                  <a:prstDash val="solid"/>
                  <a:round/>
                  <a:headEnd type="none" w="med" len="med"/>
                  <a:tailEnd type="none" w="med" len="med"/>
                </a:ln>
                <a:effectLst/>
              </p:spPr>
            </p:cxnSp>
          </p:grpSp>
        </p:grpSp>
        <p:grpSp>
          <p:nvGrpSpPr>
            <p:cNvPr id="458" name="Group 457">
              <a:extLst>
                <a:ext uri="{FF2B5EF4-FFF2-40B4-BE49-F238E27FC236}">
                  <a16:creationId xmlns:a16="http://schemas.microsoft.com/office/drawing/2014/main" id="{40339F9C-FE12-4476-B31A-C002A6A2ABBC}"/>
                </a:ext>
              </a:extLst>
            </p:cNvPr>
            <p:cNvGrpSpPr/>
            <p:nvPr/>
          </p:nvGrpSpPr>
          <p:grpSpPr>
            <a:xfrm>
              <a:off x="5362501" y="5450653"/>
              <a:ext cx="491417" cy="88008"/>
              <a:chOff x="4699617" y="5603191"/>
              <a:chExt cx="491417" cy="88008"/>
            </a:xfrm>
          </p:grpSpPr>
          <p:cxnSp>
            <p:nvCxnSpPr>
              <p:cNvPr id="459" name="Straight Connector 458">
                <a:extLst>
                  <a:ext uri="{FF2B5EF4-FFF2-40B4-BE49-F238E27FC236}">
                    <a16:creationId xmlns:a16="http://schemas.microsoft.com/office/drawing/2014/main" id="{8225877A-7BEF-423D-8D20-D17AA5613644}"/>
                  </a:ext>
                </a:extLst>
              </p:cNvPr>
              <p:cNvCxnSpPr>
                <a:cxnSpLocks/>
              </p:cNvCxnSpPr>
              <p:nvPr/>
            </p:nvCxnSpPr>
            <p:spPr bwMode="auto">
              <a:xfrm rot="5400000">
                <a:off x="4655751" y="5647333"/>
                <a:ext cx="87732" cy="0"/>
              </a:xfrm>
              <a:prstGeom prst="line">
                <a:avLst/>
              </a:prstGeom>
              <a:noFill/>
              <a:ln w="28575" cap="flat" cmpd="sng" algn="ctr">
                <a:solidFill>
                  <a:schemeClr val="bg1"/>
                </a:solidFill>
                <a:prstDash val="solid"/>
                <a:round/>
                <a:headEnd type="none" w="med" len="med"/>
                <a:tailEnd type="none" w="med" len="med"/>
              </a:ln>
              <a:effectLst/>
            </p:spPr>
          </p:cxnSp>
          <p:cxnSp>
            <p:nvCxnSpPr>
              <p:cNvPr id="460" name="Straight Connector 459">
                <a:extLst>
                  <a:ext uri="{FF2B5EF4-FFF2-40B4-BE49-F238E27FC236}">
                    <a16:creationId xmlns:a16="http://schemas.microsoft.com/office/drawing/2014/main" id="{403B356D-8B77-4BE1-92DB-4DE0D6DF2918}"/>
                  </a:ext>
                </a:extLst>
              </p:cNvPr>
              <p:cNvCxnSpPr>
                <a:cxnSpLocks/>
              </p:cNvCxnSpPr>
              <p:nvPr/>
            </p:nvCxnSpPr>
            <p:spPr bwMode="auto">
              <a:xfrm rot="5400000">
                <a:off x="5147168" y="5647057"/>
                <a:ext cx="87732" cy="0"/>
              </a:xfrm>
              <a:prstGeom prst="line">
                <a:avLst/>
              </a:prstGeom>
              <a:noFill/>
              <a:ln w="28575" cap="flat" cmpd="sng" algn="ctr">
                <a:solidFill>
                  <a:schemeClr val="bg1"/>
                </a:solidFill>
                <a:prstDash val="solid"/>
                <a:round/>
                <a:headEnd type="none" w="med" len="med"/>
                <a:tailEnd type="none" w="med" len="med"/>
              </a:ln>
              <a:effectLst/>
            </p:spPr>
          </p:cxnSp>
          <p:cxnSp>
            <p:nvCxnSpPr>
              <p:cNvPr id="461" name="Straight Connector 460">
                <a:extLst>
                  <a:ext uri="{FF2B5EF4-FFF2-40B4-BE49-F238E27FC236}">
                    <a16:creationId xmlns:a16="http://schemas.microsoft.com/office/drawing/2014/main" id="{1C894CC0-292E-4C0A-B8A6-6C5E9AF87FE9}"/>
                  </a:ext>
                </a:extLst>
              </p:cNvPr>
              <p:cNvCxnSpPr>
                <a:cxnSpLocks/>
              </p:cNvCxnSpPr>
              <p:nvPr/>
            </p:nvCxnSpPr>
            <p:spPr bwMode="auto">
              <a:xfrm rot="5400000">
                <a:off x="4984505" y="5647058"/>
                <a:ext cx="87732" cy="0"/>
              </a:xfrm>
              <a:prstGeom prst="line">
                <a:avLst/>
              </a:prstGeom>
              <a:noFill/>
              <a:ln w="28575" cap="flat" cmpd="sng" algn="ctr">
                <a:solidFill>
                  <a:schemeClr val="bg1"/>
                </a:solidFill>
                <a:prstDash val="solid"/>
                <a:round/>
                <a:headEnd type="none" w="med" len="med"/>
                <a:tailEnd type="none" w="med" len="med"/>
              </a:ln>
              <a:effectLst/>
            </p:spPr>
          </p:cxnSp>
          <p:cxnSp>
            <p:nvCxnSpPr>
              <p:cNvPr id="462" name="Straight Connector 461">
                <a:extLst>
                  <a:ext uri="{FF2B5EF4-FFF2-40B4-BE49-F238E27FC236}">
                    <a16:creationId xmlns:a16="http://schemas.microsoft.com/office/drawing/2014/main" id="{0422AA4D-9F91-4F63-AAC2-298FB4CF2DF6}"/>
                  </a:ext>
                </a:extLst>
              </p:cNvPr>
              <p:cNvCxnSpPr>
                <a:cxnSpLocks/>
              </p:cNvCxnSpPr>
              <p:nvPr/>
            </p:nvCxnSpPr>
            <p:spPr bwMode="auto">
              <a:xfrm rot="5400000">
                <a:off x="4821842" y="5647058"/>
                <a:ext cx="87732" cy="0"/>
              </a:xfrm>
              <a:prstGeom prst="line">
                <a:avLst/>
              </a:prstGeom>
              <a:noFill/>
              <a:ln w="28575" cap="flat" cmpd="sng" algn="ctr">
                <a:solidFill>
                  <a:schemeClr val="bg1"/>
                </a:solidFill>
                <a:prstDash val="solid"/>
                <a:round/>
                <a:headEnd type="none" w="med" len="med"/>
                <a:tailEnd type="none" w="med" len="med"/>
              </a:ln>
              <a:effectLst/>
            </p:spPr>
          </p:cxnSp>
        </p:grpSp>
      </p:grpSp>
      <p:sp>
        <p:nvSpPr>
          <p:cNvPr id="495" name="Rectangle 494">
            <a:extLst>
              <a:ext uri="{FF2B5EF4-FFF2-40B4-BE49-F238E27FC236}">
                <a16:creationId xmlns:a16="http://schemas.microsoft.com/office/drawing/2014/main" id="{E890E23A-1572-4DE8-95D5-BF7346921228}"/>
              </a:ext>
            </a:extLst>
          </p:cNvPr>
          <p:cNvSpPr>
            <a:spLocks noChangeArrowheads="1"/>
          </p:cNvSpPr>
          <p:nvPr/>
        </p:nvSpPr>
        <p:spPr bwMode="auto">
          <a:xfrm>
            <a:off x="3286621" y="4837319"/>
            <a:ext cx="251409" cy="184666"/>
          </a:xfrm>
          <a:prstGeom prst="rect">
            <a:avLst/>
          </a:prstGeom>
          <a:noFill/>
          <a:ln w="9525">
            <a:noFill/>
            <a:miter lim="800000"/>
            <a:headEnd/>
            <a:tailEnd/>
          </a:ln>
          <a:extLst>
            <a:ext uri="{909E8E84-426E-40dd-AFC4-6F175D3DCCD1}">
              <a14:hiddenFill xmlns="" xmlns:a14="http://schemas.microsoft.com/office/drawing/2010/main">
                <a:solidFill>
                  <a:srgbClr val="FFFFFF"/>
                </a:solidFill>
              </a14:hiddenFill>
            </a:ext>
          </a:extLst>
        </p:spPr>
        <p:txBody>
          <a:bodyPr wrap="square" lIns="0" tIns="0" rIns="0" bIns="0">
            <a:spAutoFit/>
          </a:bodyPr>
          <a:lstStyle/>
          <a:p>
            <a:pPr marL="0" marR="0" lvl="0" indent="0" algn="ctr" defTabSz="914400" rtl="0" eaLnBrk="0" fontAlgn="auto" latinLnBrk="0" hangingPunct="0">
              <a:lnSpc>
                <a:spcPct val="100000"/>
              </a:lnSpc>
              <a:spcBef>
                <a:spcPts val="0"/>
              </a:spcBef>
              <a:spcAft>
                <a:spcPts val="0"/>
              </a:spcAft>
              <a:buClrTx/>
              <a:buSzTx/>
              <a:buFontTx/>
              <a:buNone/>
              <a:tabLst/>
              <a:defRPr/>
            </a:pPr>
            <a:r>
              <a:rPr kumimoji="0" lang="es-ES_tradnl" sz="1200"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14</a:t>
            </a:r>
          </a:p>
        </p:txBody>
      </p:sp>
      <p:sp>
        <p:nvSpPr>
          <p:cNvPr id="498" name="Rectangle 497">
            <a:extLst>
              <a:ext uri="{FF2B5EF4-FFF2-40B4-BE49-F238E27FC236}">
                <a16:creationId xmlns:a16="http://schemas.microsoft.com/office/drawing/2014/main" id="{0E2F14CF-FC35-428D-932B-6764549401D8}"/>
              </a:ext>
            </a:extLst>
          </p:cNvPr>
          <p:cNvSpPr>
            <a:spLocks noChangeArrowheads="1"/>
          </p:cNvSpPr>
          <p:nvPr/>
        </p:nvSpPr>
        <p:spPr bwMode="auto">
          <a:xfrm>
            <a:off x="3605520" y="4837319"/>
            <a:ext cx="251409" cy="184666"/>
          </a:xfrm>
          <a:prstGeom prst="rect">
            <a:avLst/>
          </a:prstGeom>
          <a:noFill/>
          <a:ln w="9525">
            <a:noFill/>
            <a:miter lim="800000"/>
            <a:headEnd/>
            <a:tailEnd/>
          </a:ln>
          <a:extLst>
            <a:ext uri="{909E8E84-426E-40dd-AFC4-6F175D3DCCD1}">
              <a14:hiddenFill xmlns="" xmlns:a14="http://schemas.microsoft.com/office/drawing/2010/main">
                <a:solidFill>
                  <a:srgbClr val="FFFFFF"/>
                </a:solidFill>
              </a14:hiddenFill>
            </a:ext>
          </a:extLst>
        </p:spPr>
        <p:txBody>
          <a:bodyPr wrap="square" lIns="0" tIns="0" rIns="0" bIns="0">
            <a:spAutoFit/>
          </a:bodyPr>
          <a:lstStyle/>
          <a:p>
            <a:pPr marL="0" marR="0" lvl="0" indent="0" algn="ctr" defTabSz="914400" rtl="0" eaLnBrk="0" fontAlgn="auto" latinLnBrk="0" hangingPunct="0">
              <a:lnSpc>
                <a:spcPct val="100000"/>
              </a:lnSpc>
              <a:spcBef>
                <a:spcPts val="0"/>
              </a:spcBef>
              <a:spcAft>
                <a:spcPts val="0"/>
              </a:spcAft>
              <a:buClrTx/>
              <a:buSzTx/>
              <a:buFontTx/>
              <a:buNone/>
              <a:tabLst/>
              <a:defRPr/>
            </a:pPr>
            <a:r>
              <a:rPr kumimoji="0" lang="es-ES_tradnl" sz="1200"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16</a:t>
            </a:r>
          </a:p>
        </p:txBody>
      </p:sp>
      <p:sp>
        <p:nvSpPr>
          <p:cNvPr id="499" name="Rectangle 498">
            <a:extLst>
              <a:ext uri="{FF2B5EF4-FFF2-40B4-BE49-F238E27FC236}">
                <a16:creationId xmlns:a16="http://schemas.microsoft.com/office/drawing/2014/main" id="{503331F5-2000-4F6F-A713-B44D9DF25C19}"/>
              </a:ext>
            </a:extLst>
          </p:cNvPr>
          <p:cNvSpPr>
            <a:spLocks noChangeArrowheads="1"/>
          </p:cNvSpPr>
          <p:nvPr/>
        </p:nvSpPr>
        <p:spPr bwMode="auto">
          <a:xfrm>
            <a:off x="3937082" y="4837319"/>
            <a:ext cx="251409" cy="184666"/>
          </a:xfrm>
          <a:prstGeom prst="rect">
            <a:avLst/>
          </a:prstGeom>
          <a:noFill/>
          <a:ln w="9525">
            <a:noFill/>
            <a:miter lim="800000"/>
            <a:headEnd/>
            <a:tailEnd/>
          </a:ln>
          <a:extLst>
            <a:ext uri="{909E8E84-426E-40dd-AFC4-6F175D3DCCD1}">
              <a14:hiddenFill xmlns="" xmlns:a14="http://schemas.microsoft.com/office/drawing/2010/main">
                <a:solidFill>
                  <a:srgbClr val="FFFFFF"/>
                </a:solidFill>
              </a14:hiddenFill>
            </a:ext>
          </a:extLst>
        </p:spPr>
        <p:txBody>
          <a:bodyPr wrap="square" lIns="0" tIns="0" rIns="0" bIns="0">
            <a:spAutoFit/>
          </a:bodyPr>
          <a:lstStyle/>
          <a:p>
            <a:pPr marL="0" marR="0" lvl="0" indent="0" algn="ctr" defTabSz="914400" rtl="0" eaLnBrk="0" fontAlgn="auto" latinLnBrk="0" hangingPunct="0">
              <a:lnSpc>
                <a:spcPct val="100000"/>
              </a:lnSpc>
              <a:spcBef>
                <a:spcPts val="0"/>
              </a:spcBef>
              <a:spcAft>
                <a:spcPts val="0"/>
              </a:spcAft>
              <a:buClrTx/>
              <a:buSzTx/>
              <a:buFontTx/>
              <a:buNone/>
              <a:tabLst/>
              <a:defRPr/>
            </a:pPr>
            <a:r>
              <a:rPr kumimoji="0" lang="es-ES_tradnl" sz="1200"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18</a:t>
            </a:r>
          </a:p>
        </p:txBody>
      </p:sp>
      <p:sp>
        <p:nvSpPr>
          <p:cNvPr id="500" name="Rectangle 499">
            <a:extLst>
              <a:ext uri="{FF2B5EF4-FFF2-40B4-BE49-F238E27FC236}">
                <a16:creationId xmlns:a16="http://schemas.microsoft.com/office/drawing/2014/main" id="{479DC976-E007-4A1B-B40B-3B75F7934122}"/>
              </a:ext>
            </a:extLst>
          </p:cNvPr>
          <p:cNvSpPr>
            <a:spLocks noChangeArrowheads="1"/>
          </p:cNvSpPr>
          <p:nvPr/>
        </p:nvSpPr>
        <p:spPr bwMode="auto">
          <a:xfrm>
            <a:off x="4251624" y="4837319"/>
            <a:ext cx="251409" cy="184666"/>
          </a:xfrm>
          <a:prstGeom prst="rect">
            <a:avLst/>
          </a:prstGeom>
          <a:noFill/>
          <a:ln w="9525">
            <a:noFill/>
            <a:miter lim="800000"/>
            <a:headEnd/>
            <a:tailEnd/>
          </a:ln>
          <a:extLst>
            <a:ext uri="{909E8E84-426E-40dd-AFC4-6F175D3DCCD1}">
              <a14:hiddenFill xmlns="" xmlns:a14="http://schemas.microsoft.com/office/drawing/2010/main">
                <a:solidFill>
                  <a:srgbClr val="FFFFFF"/>
                </a:solidFill>
              </a14:hiddenFill>
            </a:ext>
          </a:extLst>
        </p:spPr>
        <p:txBody>
          <a:bodyPr wrap="square" lIns="0" tIns="0" rIns="0" bIns="0">
            <a:spAutoFit/>
          </a:bodyPr>
          <a:lstStyle/>
          <a:p>
            <a:pPr marL="0" marR="0" lvl="0" indent="0" algn="ctr" defTabSz="914400" rtl="0" eaLnBrk="0" fontAlgn="auto" latinLnBrk="0" hangingPunct="0">
              <a:lnSpc>
                <a:spcPct val="100000"/>
              </a:lnSpc>
              <a:spcBef>
                <a:spcPts val="0"/>
              </a:spcBef>
              <a:spcAft>
                <a:spcPts val="0"/>
              </a:spcAft>
              <a:buClrTx/>
              <a:buSzTx/>
              <a:buFontTx/>
              <a:buNone/>
              <a:tabLst/>
              <a:defRPr/>
            </a:pPr>
            <a:r>
              <a:rPr kumimoji="0" lang="es-ES_tradnl" sz="1200"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20</a:t>
            </a:r>
          </a:p>
        </p:txBody>
      </p:sp>
      <p:sp>
        <p:nvSpPr>
          <p:cNvPr id="501" name="Rectangle 500">
            <a:extLst>
              <a:ext uri="{FF2B5EF4-FFF2-40B4-BE49-F238E27FC236}">
                <a16:creationId xmlns:a16="http://schemas.microsoft.com/office/drawing/2014/main" id="{9EE081EB-4C02-4A0D-A645-9331033A91B4}"/>
              </a:ext>
            </a:extLst>
          </p:cNvPr>
          <p:cNvSpPr>
            <a:spLocks noChangeArrowheads="1"/>
          </p:cNvSpPr>
          <p:nvPr/>
        </p:nvSpPr>
        <p:spPr bwMode="auto">
          <a:xfrm>
            <a:off x="4586866" y="4837319"/>
            <a:ext cx="251409" cy="184666"/>
          </a:xfrm>
          <a:prstGeom prst="rect">
            <a:avLst/>
          </a:prstGeom>
          <a:noFill/>
          <a:ln w="9525">
            <a:noFill/>
            <a:miter lim="800000"/>
            <a:headEnd/>
            <a:tailEnd/>
          </a:ln>
          <a:extLst>
            <a:ext uri="{909E8E84-426E-40dd-AFC4-6F175D3DCCD1}">
              <a14:hiddenFill xmlns="" xmlns:a14="http://schemas.microsoft.com/office/drawing/2010/main">
                <a:solidFill>
                  <a:srgbClr val="FFFFFF"/>
                </a:solidFill>
              </a14:hiddenFill>
            </a:ext>
          </a:extLst>
        </p:spPr>
        <p:txBody>
          <a:bodyPr wrap="square" lIns="0" tIns="0" rIns="0" bIns="0">
            <a:spAutoFit/>
          </a:bodyPr>
          <a:lstStyle/>
          <a:p>
            <a:pPr marL="0" marR="0" lvl="0" indent="0" algn="ctr" defTabSz="914400" rtl="0" eaLnBrk="0" fontAlgn="auto" latinLnBrk="0" hangingPunct="0">
              <a:lnSpc>
                <a:spcPct val="100000"/>
              </a:lnSpc>
              <a:spcBef>
                <a:spcPts val="0"/>
              </a:spcBef>
              <a:spcAft>
                <a:spcPts val="0"/>
              </a:spcAft>
              <a:buClrTx/>
              <a:buSzTx/>
              <a:buFontTx/>
              <a:buNone/>
              <a:tabLst/>
              <a:defRPr/>
            </a:pPr>
            <a:r>
              <a:rPr kumimoji="0" lang="es-ES_tradnl" sz="1200"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22</a:t>
            </a:r>
          </a:p>
        </p:txBody>
      </p:sp>
      <p:sp>
        <p:nvSpPr>
          <p:cNvPr id="502" name="Rectangle 501">
            <a:extLst>
              <a:ext uri="{FF2B5EF4-FFF2-40B4-BE49-F238E27FC236}">
                <a16:creationId xmlns:a16="http://schemas.microsoft.com/office/drawing/2014/main" id="{156309E5-9DD9-48DA-A175-C85089E67A13}"/>
              </a:ext>
            </a:extLst>
          </p:cNvPr>
          <p:cNvSpPr>
            <a:spLocks noChangeArrowheads="1"/>
          </p:cNvSpPr>
          <p:nvPr/>
        </p:nvSpPr>
        <p:spPr bwMode="auto">
          <a:xfrm>
            <a:off x="4916328" y="4837319"/>
            <a:ext cx="251409" cy="184666"/>
          </a:xfrm>
          <a:prstGeom prst="rect">
            <a:avLst/>
          </a:prstGeom>
          <a:noFill/>
          <a:ln w="9525">
            <a:noFill/>
            <a:miter lim="800000"/>
            <a:headEnd/>
            <a:tailEnd/>
          </a:ln>
          <a:extLst>
            <a:ext uri="{909E8E84-426E-40dd-AFC4-6F175D3DCCD1}">
              <a14:hiddenFill xmlns="" xmlns:a14="http://schemas.microsoft.com/office/drawing/2010/main">
                <a:solidFill>
                  <a:srgbClr val="FFFFFF"/>
                </a:solidFill>
              </a14:hiddenFill>
            </a:ext>
          </a:extLst>
        </p:spPr>
        <p:txBody>
          <a:bodyPr wrap="square" lIns="0" tIns="0" rIns="0" bIns="0">
            <a:spAutoFit/>
          </a:bodyPr>
          <a:lstStyle/>
          <a:p>
            <a:pPr marL="0" marR="0" lvl="0" indent="0" algn="ctr" defTabSz="914400" rtl="0" eaLnBrk="0" fontAlgn="auto" latinLnBrk="0" hangingPunct="0">
              <a:lnSpc>
                <a:spcPct val="100000"/>
              </a:lnSpc>
              <a:spcBef>
                <a:spcPts val="0"/>
              </a:spcBef>
              <a:spcAft>
                <a:spcPts val="0"/>
              </a:spcAft>
              <a:buClrTx/>
              <a:buSzTx/>
              <a:buFontTx/>
              <a:buNone/>
              <a:tabLst/>
              <a:defRPr/>
            </a:pPr>
            <a:r>
              <a:rPr kumimoji="0" lang="es-ES_tradnl" sz="1200"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24</a:t>
            </a:r>
          </a:p>
        </p:txBody>
      </p:sp>
      <p:sp>
        <p:nvSpPr>
          <p:cNvPr id="503" name="Rectangle 502">
            <a:extLst>
              <a:ext uri="{FF2B5EF4-FFF2-40B4-BE49-F238E27FC236}">
                <a16:creationId xmlns:a16="http://schemas.microsoft.com/office/drawing/2014/main" id="{29ECD533-BE44-48B5-AA5A-8F1F9FB36604}"/>
              </a:ext>
            </a:extLst>
          </p:cNvPr>
          <p:cNvSpPr>
            <a:spLocks noChangeArrowheads="1"/>
          </p:cNvSpPr>
          <p:nvPr/>
        </p:nvSpPr>
        <p:spPr bwMode="auto">
          <a:xfrm>
            <a:off x="5239501" y="4837319"/>
            <a:ext cx="251409" cy="184666"/>
          </a:xfrm>
          <a:prstGeom prst="rect">
            <a:avLst/>
          </a:prstGeom>
          <a:noFill/>
          <a:ln w="9525">
            <a:noFill/>
            <a:miter lim="800000"/>
            <a:headEnd/>
            <a:tailEnd/>
          </a:ln>
          <a:extLst>
            <a:ext uri="{909E8E84-426E-40dd-AFC4-6F175D3DCCD1}">
              <a14:hiddenFill xmlns="" xmlns:a14="http://schemas.microsoft.com/office/drawing/2010/main">
                <a:solidFill>
                  <a:srgbClr val="FFFFFF"/>
                </a:solidFill>
              </a14:hiddenFill>
            </a:ext>
          </a:extLst>
        </p:spPr>
        <p:txBody>
          <a:bodyPr wrap="square" lIns="0" tIns="0" rIns="0" bIns="0">
            <a:spAutoFit/>
          </a:bodyPr>
          <a:lstStyle/>
          <a:p>
            <a:pPr marL="0" marR="0" lvl="0" indent="0" algn="ctr" defTabSz="914400" rtl="0" eaLnBrk="0" fontAlgn="auto" latinLnBrk="0" hangingPunct="0">
              <a:lnSpc>
                <a:spcPct val="100000"/>
              </a:lnSpc>
              <a:spcBef>
                <a:spcPts val="0"/>
              </a:spcBef>
              <a:spcAft>
                <a:spcPts val="0"/>
              </a:spcAft>
              <a:buClrTx/>
              <a:buSzTx/>
              <a:buFontTx/>
              <a:buNone/>
              <a:tabLst/>
              <a:defRPr/>
            </a:pPr>
            <a:r>
              <a:rPr kumimoji="0" lang="es-ES_tradnl" sz="1200"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26</a:t>
            </a:r>
          </a:p>
        </p:txBody>
      </p:sp>
      <p:sp>
        <p:nvSpPr>
          <p:cNvPr id="504" name="Rectangle 503">
            <a:extLst>
              <a:ext uri="{FF2B5EF4-FFF2-40B4-BE49-F238E27FC236}">
                <a16:creationId xmlns:a16="http://schemas.microsoft.com/office/drawing/2014/main" id="{C46C6F1F-51FE-4571-AF7C-437AB4EA6B51}"/>
              </a:ext>
            </a:extLst>
          </p:cNvPr>
          <p:cNvSpPr>
            <a:spLocks noChangeArrowheads="1"/>
          </p:cNvSpPr>
          <p:nvPr/>
        </p:nvSpPr>
        <p:spPr bwMode="auto">
          <a:xfrm>
            <a:off x="5562495" y="4837319"/>
            <a:ext cx="251409" cy="184666"/>
          </a:xfrm>
          <a:prstGeom prst="rect">
            <a:avLst/>
          </a:prstGeom>
          <a:noFill/>
          <a:ln w="9525">
            <a:noFill/>
            <a:miter lim="800000"/>
            <a:headEnd/>
            <a:tailEnd/>
          </a:ln>
          <a:extLst>
            <a:ext uri="{909E8E84-426E-40dd-AFC4-6F175D3DCCD1}">
              <a14:hiddenFill xmlns="" xmlns:a14="http://schemas.microsoft.com/office/drawing/2010/main">
                <a:solidFill>
                  <a:srgbClr val="FFFFFF"/>
                </a:solidFill>
              </a14:hiddenFill>
            </a:ext>
          </a:extLst>
        </p:spPr>
        <p:txBody>
          <a:bodyPr wrap="square" lIns="0" tIns="0" rIns="0" bIns="0">
            <a:spAutoFit/>
          </a:bodyPr>
          <a:lstStyle/>
          <a:p>
            <a:pPr marL="0" marR="0" lvl="0" indent="0" algn="ctr" defTabSz="914400" rtl="0" eaLnBrk="0" fontAlgn="auto" latinLnBrk="0" hangingPunct="0">
              <a:lnSpc>
                <a:spcPct val="100000"/>
              </a:lnSpc>
              <a:spcBef>
                <a:spcPts val="0"/>
              </a:spcBef>
              <a:spcAft>
                <a:spcPts val="0"/>
              </a:spcAft>
              <a:buClrTx/>
              <a:buSzTx/>
              <a:buFontTx/>
              <a:buNone/>
              <a:tabLst/>
              <a:defRPr/>
            </a:pPr>
            <a:r>
              <a:rPr kumimoji="0" lang="es-ES_tradnl" sz="1200"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28</a:t>
            </a:r>
          </a:p>
        </p:txBody>
      </p:sp>
      <p:sp>
        <p:nvSpPr>
          <p:cNvPr id="505" name="Rectangle 504">
            <a:extLst>
              <a:ext uri="{FF2B5EF4-FFF2-40B4-BE49-F238E27FC236}">
                <a16:creationId xmlns:a16="http://schemas.microsoft.com/office/drawing/2014/main" id="{037B2D38-D840-4282-A9E6-2B5928D1DB64}"/>
              </a:ext>
            </a:extLst>
          </p:cNvPr>
          <p:cNvSpPr>
            <a:spLocks noChangeArrowheads="1"/>
          </p:cNvSpPr>
          <p:nvPr/>
        </p:nvSpPr>
        <p:spPr bwMode="auto">
          <a:xfrm>
            <a:off x="5732155" y="4837319"/>
            <a:ext cx="251409" cy="184666"/>
          </a:xfrm>
          <a:prstGeom prst="rect">
            <a:avLst/>
          </a:prstGeom>
          <a:noFill/>
          <a:ln w="9525">
            <a:noFill/>
            <a:miter lim="800000"/>
            <a:headEnd/>
            <a:tailEnd/>
          </a:ln>
          <a:extLst>
            <a:ext uri="{909E8E84-426E-40dd-AFC4-6F175D3DCCD1}">
              <a14:hiddenFill xmlns="" xmlns:a14="http://schemas.microsoft.com/office/drawing/2010/main">
                <a:solidFill>
                  <a:srgbClr val="FFFFFF"/>
                </a:solidFill>
              </a14:hiddenFill>
            </a:ext>
          </a:extLst>
        </p:spPr>
        <p:txBody>
          <a:bodyPr wrap="square" lIns="0" tIns="0" rIns="0" bIns="0">
            <a:spAutoFit/>
          </a:bodyPr>
          <a:lstStyle/>
          <a:p>
            <a:pPr marL="0" marR="0" lvl="0" indent="0" algn="ctr" defTabSz="914400" rtl="0" eaLnBrk="0" fontAlgn="auto" latinLnBrk="0" hangingPunct="0">
              <a:lnSpc>
                <a:spcPct val="100000"/>
              </a:lnSpc>
              <a:spcBef>
                <a:spcPts val="0"/>
              </a:spcBef>
              <a:spcAft>
                <a:spcPts val="0"/>
              </a:spcAft>
              <a:buClrTx/>
              <a:buSzTx/>
              <a:buFontTx/>
              <a:buNone/>
              <a:tabLst/>
              <a:defRPr/>
            </a:pPr>
            <a:r>
              <a:rPr kumimoji="0" lang="es-ES_tradnl" sz="1200"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29</a:t>
            </a:r>
          </a:p>
        </p:txBody>
      </p:sp>
      <p:sp>
        <p:nvSpPr>
          <p:cNvPr id="506" name="TextBox 505">
            <a:extLst>
              <a:ext uri="{FF2B5EF4-FFF2-40B4-BE49-F238E27FC236}">
                <a16:creationId xmlns:a16="http://schemas.microsoft.com/office/drawing/2014/main" id="{6DCD9B2D-8C4B-440E-955D-126293F5EEC5}"/>
              </a:ext>
            </a:extLst>
          </p:cNvPr>
          <p:cNvSpPr txBox="1"/>
          <p:nvPr/>
        </p:nvSpPr>
        <p:spPr bwMode="auto">
          <a:xfrm>
            <a:off x="1511511" y="3195650"/>
            <a:ext cx="585306"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p>
            <a:pPr marL="0" marR="0" lvl="0" indent="0" algn="l" defTabSz="914400" rtl="0" eaLnBrk="0" fontAlgn="base" latinLnBrk="0" hangingPunct="0">
              <a:lnSpc>
                <a:spcPct val="100000"/>
              </a:lnSpc>
              <a:spcBef>
                <a:spcPts val="0"/>
              </a:spcBef>
              <a:spcAft>
                <a:spcPct val="0"/>
              </a:spcAft>
              <a:buClrTx/>
              <a:buSzTx/>
              <a:buFontTx/>
              <a:buNone/>
              <a:tabLst/>
              <a:defRPr/>
            </a:pPr>
            <a:r>
              <a:rPr kumimoji="0" lang="en-US" sz="1400" b="0" i="0" u="none" strike="noStrike" kern="1200" cap="none" spc="0" normalizeH="0" baseline="0" noProof="0" dirty="0">
                <a:ln>
                  <a:noFill/>
                </a:ln>
                <a:solidFill>
                  <a:srgbClr val="E1471D"/>
                </a:solidFill>
                <a:effectLst/>
                <a:uLnTx/>
                <a:uFillTx/>
                <a:latin typeface="Calibri" panose="020F0502020204030204" pitchFamily="34" charset="0"/>
                <a:ea typeface="+mn-ea"/>
                <a:cs typeface="Arial" panose="020B0604020202020204" pitchFamily="34" charset="0"/>
              </a:rPr>
              <a:t>72%</a:t>
            </a:r>
          </a:p>
        </p:txBody>
      </p:sp>
      <p:cxnSp>
        <p:nvCxnSpPr>
          <p:cNvPr id="507" name="Straight Connector 506">
            <a:extLst>
              <a:ext uri="{FF2B5EF4-FFF2-40B4-BE49-F238E27FC236}">
                <a16:creationId xmlns:a16="http://schemas.microsoft.com/office/drawing/2014/main" id="{D0A1CD75-A59E-494D-AFC3-3F58CDA7918B}"/>
              </a:ext>
            </a:extLst>
          </p:cNvPr>
          <p:cNvCxnSpPr>
            <a:cxnSpLocks/>
          </p:cNvCxnSpPr>
          <p:nvPr/>
        </p:nvCxnSpPr>
        <p:spPr bwMode="auto">
          <a:xfrm>
            <a:off x="4059063" y="3708117"/>
            <a:ext cx="0" cy="1043147"/>
          </a:xfrm>
          <a:prstGeom prst="line">
            <a:avLst/>
          </a:prstGeom>
          <a:noFill/>
          <a:ln w="28575" cap="flat" cmpd="sng" algn="ctr">
            <a:solidFill>
              <a:schemeClr val="tx2">
                <a:lumMod val="75000"/>
              </a:schemeClr>
            </a:solidFill>
            <a:prstDash val="sysDot"/>
            <a:round/>
            <a:headEnd type="none" w="med" len="med"/>
            <a:tailEnd type="none" w="med" len="med"/>
          </a:ln>
          <a:effectLst/>
        </p:spPr>
      </p:cxnSp>
      <p:sp>
        <p:nvSpPr>
          <p:cNvPr id="508" name="TextBox 507">
            <a:extLst>
              <a:ext uri="{FF2B5EF4-FFF2-40B4-BE49-F238E27FC236}">
                <a16:creationId xmlns:a16="http://schemas.microsoft.com/office/drawing/2014/main" id="{E4ACB9AE-F687-419B-B439-532AC252CC39}"/>
              </a:ext>
            </a:extLst>
          </p:cNvPr>
          <p:cNvSpPr txBox="1"/>
          <p:nvPr/>
        </p:nvSpPr>
        <p:spPr bwMode="auto">
          <a:xfrm>
            <a:off x="3073908" y="2894252"/>
            <a:ext cx="495649"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l" defTabSz="914400" rtl="0" eaLnBrk="0" fontAlgn="base" latinLnBrk="0" hangingPunct="0">
              <a:lnSpc>
                <a:spcPct val="100000"/>
              </a:lnSpc>
              <a:spcBef>
                <a:spcPts val="0"/>
              </a:spcBef>
              <a:spcAft>
                <a:spcPct val="0"/>
              </a:spcAft>
              <a:buClrTx/>
              <a:buSzTx/>
              <a:buFontTx/>
              <a:buNone/>
              <a:tabLst/>
              <a:defRPr/>
            </a:pPr>
            <a:endParaRPr kumimoji="0" lang="en-US" sz="1400" b="0" i="0" u="none" strike="noStrike" kern="1200" cap="none" spc="0" normalizeH="0" baseline="0" noProof="0" dirty="0">
              <a:ln>
                <a:noFill/>
              </a:ln>
              <a:solidFill>
                <a:srgbClr val="015873"/>
              </a:solidFill>
              <a:effectLst/>
              <a:uLnTx/>
              <a:uFillTx/>
              <a:latin typeface="Calibri" panose="020F0502020204030204" pitchFamily="34" charset="0"/>
              <a:ea typeface="+mn-ea"/>
              <a:cs typeface="Arial" panose="020B0604020202020204" pitchFamily="34" charset="0"/>
            </a:endParaRPr>
          </a:p>
          <a:p>
            <a:pPr marL="0" marR="0" lvl="0" indent="0" algn="l" defTabSz="914400" rtl="0" eaLnBrk="0" fontAlgn="base" latinLnBrk="0" hangingPunct="0">
              <a:lnSpc>
                <a:spcPct val="100000"/>
              </a:lnSpc>
              <a:spcBef>
                <a:spcPts val="0"/>
              </a:spcBef>
              <a:spcAft>
                <a:spcPct val="0"/>
              </a:spcAft>
              <a:buClrTx/>
              <a:buSzTx/>
              <a:buFontTx/>
              <a:buNone/>
              <a:tabLst/>
              <a:defRPr/>
            </a:pPr>
            <a:r>
              <a:rPr kumimoji="0" lang="en-US" sz="1400" b="0" i="0" u="none" strike="noStrike" kern="1200" cap="none" spc="0" normalizeH="0" baseline="0" noProof="0" dirty="0">
                <a:ln>
                  <a:noFill/>
                </a:ln>
                <a:solidFill>
                  <a:srgbClr val="015873"/>
                </a:solidFill>
                <a:effectLst/>
                <a:uLnTx/>
                <a:uFillTx/>
                <a:latin typeface="Calibri" panose="020F0502020204030204" pitchFamily="34" charset="0"/>
                <a:ea typeface="+mn-ea"/>
                <a:cs typeface="Arial" panose="020B0604020202020204" pitchFamily="34" charset="0"/>
              </a:rPr>
              <a:t>67%</a:t>
            </a:r>
          </a:p>
        </p:txBody>
      </p:sp>
      <p:sp>
        <p:nvSpPr>
          <p:cNvPr id="509" name="TextBox 508">
            <a:extLst>
              <a:ext uri="{FF2B5EF4-FFF2-40B4-BE49-F238E27FC236}">
                <a16:creationId xmlns:a16="http://schemas.microsoft.com/office/drawing/2014/main" id="{B0F89764-AA46-449A-B1FC-15979666A4DA}"/>
              </a:ext>
            </a:extLst>
          </p:cNvPr>
          <p:cNvSpPr txBox="1"/>
          <p:nvPr/>
        </p:nvSpPr>
        <p:spPr bwMode="auto">
          <a:xfrm>
            <a:off x="2542933" y="3537441"/>
            <a:ext cx="56066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p>
            <a:pPr marL="0" marR="0" lvl="0" indent="0" algn="l" defTabSz="914400" rtl="0" eaLnBrk="0" fontAlgn="base" latinLnBrk="0" hangingPunct="0">
              <a:lnSpc>
                <a:spcPct val="100000"/>
              </a:lnSpc>
              <a:spcBef>
                <a:spcPts val="0"/>
              </a:spcBef>
              <a:spcAft>
                <a:spcPct val="0"/>
              </a:spcAft>
              <a:buClrTx/>
              <a:buSzTx/>
              <a:buFontTx/>
              <a:buNone/>
              <a:tabLst/>
              <a:defRPr/>
            </a:pPr>
            <a:r>
              <a:rPr kumimoji="0" lang="en-US" sz="1400" b="0" i="0" u="none" strike="noStrike" kern="1200" cap="none" spc="0" normalizeH="0" baseline="0" noProof="0" dirty="0">
                <a:ln>
                  <a:noFill/>
                </a:ln>
                <a:solidFill>
                  <a:srgbClr val="E1471D"/>
                </a:solidFill>
                <a:effectLst/>
                <a:uLnTx/>
                <a:uFillTx/>
                <a:latin typeface="Calibri" panose="020F0502020204030204" pitchFamily="34" charset="0"/>
                <a:ea typeface="+mn-ea"/>
                <a:cs typeface="Arial" panose="020B0604020202020204" pitchFamily="34" charset="0"/>
              </a:rPr>
              <a:t>56%</a:t>
            </a:r>
          </a:p>
        </p:txBody>
      </p:sp>
      <p:sp>
        <p:nvSpPr>
          <p:cNvPr id="510" name="TextBox 509">
            <a:extLst>
              <a:ext uri="{FF2B5EF4-FFF2-40B4-BE49-F238E27FC236}">
                <a16:creationId xmlns:a16="http://schemas.microsoft.com/office/drawing/2014/main" id="{5DAB0EA9-28F6-4918-A0BD-4A8C859B5538}"/>
              </a:ext>
            </a:extLst>
          </p:cNvPr>
          <p:cNvSpPr txBox="1"/>
          <p:nvPr/>
        </p:nvSpPr>
        <p:spPr bwMode="auto">
          <a:xfrm>
            <a:off x="4032138" y="3097649"/>
            <a:ext cx="495649"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l" defTabSz="914400" rtl="0" eaLnBrk="0" fontAlgn="base" latinLnBrk="0" hangingPunct="0">
              <a:lnSpc>
                <a:spcPct val="100000"/>
              </a:lnSpc>
              <a:spcBef>
                <a:spcPts val="0"/>
              </a:spcBef>
              <a:spcAft>
                <a:spcPct val="0"/>
              </a:spcAft>
              <a:buClrTx/>
              <a:buSzTx/>
              <a:buFontTx/>
              <a:buNone/>
              <a:tabLst/>
              <a:defRPr/>
            </a:pPr>
            <a:endPar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endParaRPr>
          </a:p>
          <a:p>
            <a:pPr marL="0" marR="0" lvl="0" indent="0" algn="l" defTabSz="914400" rtl="0" eaLnBrk="0" fontAlgn="base" latinLnBrk="0" hangingPunct="0">
              <a:lnSpc>
                <a:spcPct val="100000"/>
              </a:lnSpc>
              <a:spcBef>
                <a:spcPts val="0"/>
              </a:spcBef>
              <a:spcAft>
                <a:spcPct val="0"/>
              </a:spcAft>
              <a:buClrTx/>
              <a:buSzTx/>
              <a:buFontTx/>
              <a:buNone/>
              <a:tabLst/>
              <a:defRPr/>
            </a:pPr>
            <a:r>
              <a:rPr kumimoji="0" lang="en-US" sz="1400" b="0" i="0" u="none" strike="noStrike" kern="1200" cap="none" spc="0" normalizeH="0" baseline="0" noProof="0" dirty="0">
                <a:ln>
                  <a:noFill/>
                </a:ln>
                <a:solidFill>
                  <a:srgbClr val="015873"/>
                </a:solidFill>
                <a:effectLst/>
                <a:uLnTx/>
                <a:uFillTx/>
                <a:latin typeface="Calibri" panose="020F0502020204030204" pitchFamily="34" charset="0"/>
                <a:ea typeface="+mn-ea"/>
                <a:cs typeface="Arial" panose="020B0604020202020204" pitchFamily="34" charset="0"/>
              </a:rPr>
              <a:t>52%</a:t>
            </a:r>
          </a:p>
        </p:txBody>
      </p:sp>
      <p:sp>
        <p:nvSpPr>
          <p:cNvPr id="511" name="TextBox 510">
            <a:extLst>
              <a:ext uri="{FF2B5EF4-FFF2-40B4-BE49-F238E27FC236}">
                <a16:creationId xmlns:a16="http://schemas.microsoft.com/office/drawing/2014/main" id="{32EE091E-3230-4104-B61F-D072F5FE7D14}"/>
              </a:ext>
            </a:extLst>
          </p:cNvPr>
          <p:cNvSpPr txBox="1"/>
          <p:nvPr/>
        </p:nvSpPr>
        <p:spPr bwMode="auto">
          <a:xfrm>
            <a:off x="3570775" y="3891860"/>
            <a:ext cx="56066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p>
            <a:pPr marL="0" marR="0" lvl="0" indent="0" algn="l" defTabSz="914400" rtl="0" eaLnBrk="0" fontAlgn="base" latinLnBrk="0" hangingPunct="0">
              <a:lnSpc>
                <a:spcPct val="100000"/>
              </a:lnSpc>
              <a:spcBef>
                <a:spcPts val="0"/>
              </a:spcBef>
              <a:spcAft>
                <a:spcPct val="0"/>
              </a:spcAft>
              <a:buClrTx/>
              <a:buSzTx/>
              <a:buFontTx/>
              <a:buNone/>
              <a:tabLst/>
              <a:defRPr/>
            </a:pPr>
            <a:r>
              <a:rPr kumimoji="0" lang="en-US" sz="1400" b="0" i="0" u="none" strike="noStrike" kern="1200" cap="none" spc="0" normalizeH="0" baseline="0" noProof="0" dirty="0">
                <a:ln>
                  <a:noFill/>
                </a:ln>
                <a:solidFill>
                  <a:srgbClr val="E1471D"/>
                </a:solidFill>
                <a:effectLst/>
                <a:uLnTx/>
                <a:uFillTx/>
                <a:latin typeface="Calibri" panose="020F0502020204030204" pitchFamily="34" charset="0"/>
                <a:ea typeface="+mn-ea"/>
                <a:cs typeface="Arial" panose="020B0604020202020204" pitchFamily="34" charset="0"/>
              </a:rPr>
              <a:t>40%</a:t>
            </a:r>
          </a:p>
        </p:txBody>
      </p:sp>
      <p:grpSp>
        <p:nvGrpSpPr>
          <p:cNvPr id="512" name="Group 511">
            <a:extLst>
              <a:ext uri="{FF2B5EF4-FFF2-40B4-BE49-F238E27FC236}">
                <a16:creationId xmlns:a16="http://schemas.microsoft.com/office/drawing/2014/main" id="{F59E29D1-FCD8-4C56-A560-87C8383625DB}"/>
              </a:ext>
            </a:extLst>
          </p:cNvPr>
          <p:cNvGrpSpPr/>
          <p:nvPr/>
        </p:nvGrpSpPr>
        <p:grpSpPr>
          <a:xfrm>
            <a:off x="1225183" y="2630552"/>
            <a:ext cx="4555891" cy="1460976"/>
            <a:chOff x="1225183" y="3327508"/>
            <a:chExt cx="4555891" cy="1460976"/>
          </a:xfrm>
        </p:grpSpPr>
        <p:cxnSp>
          <p:nvCxnSpPr>
            <p:cNvPr id="513" name="Straight Connector 512">
              <a:extLst>
                <a:ext uri="{FF2B5EF4-FFF2-40B4-BE49-F238E27FC236}">
                  <a16:creationId xmlns:a16="http://schemas.microsoft.com/office/drawing/2014/main" id="{A2B1F8FB-F81B-4DC0-89F1-59EF8FAB9E05}"/>
                </a:ext>
              </a:extLst>
            </p:cNvPr>
            <p:cNvCxnSpPr/>
            <p:nvPr/>
          </p:nvCxnSpPr>
          <p:spPr bwMode="auto">
            <a:xfrm>
              <a:off x="1225183" y="3327508"/>
              <a:ext cx="0" cy="101492"/>
            </a:xfrm>
            <a:prstGeom prst="line">
              <a:avLst/>
            </a:prstGeom>
            <a:noFill/>
            <a:ln w="19050" cap="flat" cmpd="sng" algn="ctr">
              <a:solidFill>
                <a:schemeClr val="accent1"/>
              </a:solidFill>
              <a:prstDash val="solid"/>
              <a:round/>
              <a:headEnd type="none" w="med" len="med"/>
              <a:tailEnd type="none" w="med" len="med"/>
            </a:ln>
            <a:effectLst/>
          </p:spPr>
        </p:cxnSp>
        <p:cxnSp>
          <p:nvCxnSpPr>
            <p:cNvPr id="514" name="Straight Connector 513">
              <a:extLst>
                <a:ext uri="{FF2B5EF4-FFF2-40B4-BE49-F238E27FC236}">
                  <a16:creationId xmlns:a16="http://schemas.microsoft.com/office/drawing/2014/main" id="{594F244A-617C-4D8A-86CA-E1B4B3DBB2E8}"/>
                </a:ext>
              </a:extLst>
            </p:cNvPr>
            <p:cNvCxnSpPr/>
            <p:nvPr/>
          </p:nvCxnSpPr>
          <p:spPr bwMode="auto">
            <a:xfrm>
              <a:off x="1290778" y="3327508"/>
              <a:ext cx="0" cy="101492"/>
            </a:xfrm>
            <a:prstGeom prst="line">
              <a:avLst/>
            </a:prstGeom>
            <a:noFill/>
            <a:ln w="19050" cap="flat" cmpd="sng" algn="ctr">
              <a:solidFill>
                <a:schemeClr val="accent1"/>
              </a:solidFill>
              <a:prstDash val="solid"/>
              <a:round/>
              <a:headEnd type="none" w="med" len="med"/>
              <a:tailEnd type="none" w="med" len="med"/>
            </a:ln>
            <a:effectLst/>
          </p:spPr>
        </p:cxnSp>
        <p:cxnSp>
          <p:nvCxnSpPr>
            <p:cNvPr id="515" name="Straight Connector 514">
              <a:extLst>
                <a:ext uri="{FF2B5EF4-FFF2-40B4-BE49-F238E27FC236}">
                  <a16:creationId xmlns:a16="http://schemas.microsoft.com/office/drawing/2014/main" id="{4FDEC822-C8E1-4F88-BA37-C78E7ADC7966}"/>
                </a:ext>
              </a:extLst>
            </p:cNvPr>
            <p:cNvCxnSpPr/>
            <p:nvPr/>
          </p:nvCxnSpPr>
          <p:spPr bwMode="auto">
            <a:xfrm>
              <a:off x="1360914" y="3345597"/>
              <a:ext cx="0" cy="101492"/>
            </a:xfrm>
            <a:prstGeom prst="line">
              <a:avLst/>
            </a:prstGeom>
            <a:noFill/>
            <a:ln w="19050" cap="flat" cmpd="sng" algn="ctr">
              <a:solidFill>
                <a:schemeClr val="accent1"/>
              </a:solidFill>
              <a:prstDash val="solid"/>
              <a:round/>
              <a:headEnd type="none" w="med" len="med"/>
              <a:tailEnd type="none" w="med" len="med"/>
            </a:ln>
            <a:effectLst/>
          </p:spPr>
        </p:cxnSp>
        <p:cxnSp>
          <p:nvCxnSpPr>
            <p:cNvPr id="516" name="Straight Connector 515">
              <a:extLst>
                <a:ext uri="{FF2B5EF4-FFF2-40B4-BE49-F238E27FC236}">
                  <a16:creationId xmlns:a16="http://schemas.microsoft.com/office/drawing/2014/main" id="{FFA6845E-2DE2-4645-91B6-73556376A886}"/>
                </a:ext>
              </a:extLst>
            </p:cNvPr>
            <p:cNvCxnSpPr/>
            <p:nvPr/>
          </p:nvCxnSpPr>
          <p:spPr bwMode="auto">
            <a:xfrm>
              <a:off x="1831432" y="3526228"/>
              <a:ext cx="0" cy="101492"/>
            </a:xfrm>
            <a:prstGeom prst="line">
              <a:avLst/>
            </a:prstGeom>
            <a:noFill/>
            <a:ln w="28575" cap="flat" cmpd="sng" algn="ctr">
              <a:solidFill>
                <a:schemeClr val="accent1"/>
              </a:solidFill>
              <a:prstDash val="solid"/>
              <a:round/>
              <a:headEnd type="none" w="med" len="med"/>
              <a:tailEnd type="none" w="med" len="med"/>
            </a:ln>
            <a:effectLst/>
          </p:spPr>
        </p:cxnSp>
        <p:cxnSp>
          <p:nvCxnSpPr>
            <p:cNvPr id="517" name="Straight Connector 516">
              <a:extLst>
                <a:ext uri="{FF2B5EF4-FFF2-40B4-BE49-F238E27FC236}">
                  <a16:creationId xmlns:a16="http://schemas.microsoft.com/office/drawing/2014/main" id="{D850FF2C-DBB1-43A2-B0AF-D37C7A3D13CF}"/>
                </a:ext>
              </a:extLst>
            </p:cNvPr>
            <p:cNvCxnSpPr/>
            <p:nvPr/>
          </p:nvCxnSpPr>
          <p:spPr bwMode="auto">
            <a:xfrm>
              <a:off x="1947798" y="3565690"/>
              <a:ext cx="0" cy="101492"/>
            </a:xfrm>
            <a:prstGeom prst="line">
              <a:avLst/>
            </a:prstGeom>
            <a:noFill/>
            <a:ln w="19050" cap="flat" cmpd="sng" algn="ctr">
              <a:solidFill>
                <a:schemeClr val="accent1"/>
              </a:solidFill>
              <a:prstDash val="solid"/>
              <a:round/>
              <a:headEnd type="none" w="med" len="med"/>
              <a:tailEnd type="none" w="med" len="med"/>
            </a:ln>
            <a:effectLst/>
          </p:spPr>
        </p:cxnSp>
        <p:cxnSp>
          <p:nvCxnSpPr>
            <p:cNvPr id="518" name="Straight Connector 517">
              <a:extLst>
                <a:ext uri="{FF2B5EF4-FFF2-40B4-BE49-F238E27FC236}">
                  <a16:creationId xmlns:a16="http://schemas.microsoft.com/office/drawing/2014/main" id="{7FE3982D-BEC8-4D04-B0EB-967D414CCF88}"/>
                </a:ext>
              </a:extLst>
            </p:cNvPr>
            <p:cNvCxnSpPr/>
            <p:nvPr/>
          </p:nvCxnSpPr>
          <p:spPr bwMode="auto">
            <a:xfrm>
              <a:off x="2712992" y="3865636"/>
              <a:ext cx="0" cy="101492"/>
            </a:xfrm>
            <a:prstGeom prst="line">
              <a:avLst/>
            </a:prstGeom>
            <a:noFill/>
            <a:ln w="19050" cap="flat" cmpd="sng" algn="ctr">
              <a:solidFill>
                <a:schemeClr val="accent1"/>
              </a:solidFill>
              <a:prstDash val="solid"/>
              <a:round/>
              <a:headEnd type="none" w="med" len="med"/>
              <a:tailEnd type="none" w="med" len="med"/>
            </a:ln>
            <a:effectLst/>
          </p:spPr>
        </p:cxnSp>
        <p:cxnSp>
          <p:nvCxnSpPr>
            <p:cNvPr id="519" name="Straight Connector 518">
              <a:extLst>
                <a:ext uri="{FF2B5EF4-FFF2-40B4-BE49-F238E27FC236}">
                  <a16:creationId xmlns:a16="http://schemas.microsoft.com/office/drawing/2014/main" id="{A2C1ED6A-D2E4-478F-A971-7305213BEEE3}"/>
                </a:ext>
              </a:extLst>
            </p:cNvPr>
            <p:cNvCxnSpPr/>
            <p:nvPr/>
          </p:nvCxnSpPr>
          <p:spPr bwMode="auto">
            <a:xfrm>
              <a:off x="2076058" y="3602270"/>
              <a:ext cx="0" cy="101492"/>
            </a:xfrm>
            <a:prstGeom prst="line">
              <a:avLst/>
            </a:prstGeom>
            <a:noFill/>
            <a:ln w="19050" cap="flat" cmpd="sng" algn="ctr">
              <a:solidFill>
                <a:schemeClr val="accent1"/>
              </a:solidFill>
              <a:prstDash val="solid"/>
              <a:round/>
              <a:headEnd type="none" w="med" len="med"/>
              <a:tailEnd type="none" w="med" len="med"/>
            </a:ln>
            <a:effectLst/>
          </p:spPr>
        </p:cxnSp>
        <p:cxnSp>
          <p:nvCxnSpPr>
            <p:cNvPr id="520" name="Straight Connector 519">
              <a:extLst>
                <a:ext uri="{FF2B5EF4-FFF2-40B4-BE49-F238E27FC236}">
                  <a16:creationId xmlns:a16="http://schemas.microsoft.com/office/drawing/2014/main" id="{9CE144CD-8310-4216-BC6C-5F8357A338C8}"/>
                </a:ext>
              </a:extLst>
            </p:cNvPr>
            <p:cNvCxnSpPr/>
            <p:nvPr/>
          </p:nvCxnSpPr>
          <p:spPr bwMode="auto">
            <a:xfrm>
              <a:off x="3139841" y="3987607"/>
              <a:ext cx="0" cy="101492"/>
            </a:xfrm>
            <a:prstGeom prst="line">
              <a:avLst/>
            </a:prstGeom>
            <a:noFill/>
            <a:ln w="19050" cap="flat" cmpd="sng" algn="ctr">
              <a:solidFill>
                <a:schemeClr val="accent1"/>
              </a:solidFill>
              <a:prstDash val="solid"/>
              <a:round/>
              <a:headEnd type="none" w="med" len="med"/>
              <a:tailEnd type="none" w="med" len="med"/>
            </a:ln>
            <a:effectLst/>
          </p:spPr>
        </p:cxnSp>
        <p:cxnSp>
          <p:nvCxnSpPr>
            <p:cNvPr id="521" name="Straight Connector 520">
              <a:extLst>
                <a:ext uri="{FF2B5EF4-FFF2-40B4-BE49-F238E27FC236}">
                  <a16:creationId xmlns:a16="http://schemas.microsoft.com/office/drawing/2014/main" id="{15435E05-45F4-40B1-8DF2-F879D2724A6B}"/>
                </a:ext>
              </a:extLst>
            </p:cNvPr>
            <p:cNvCxnSpPr/>
            <p:nvPr/>
          </p:nvCxnSpPr>
          <p:spPr bwMode="auto">
            <a:xfrm>
              <a:off x="2826355" y="3901396"/>
              <a:ext cx="0" cy="101492"/>
            </a:xfrm>
            <a:prstGeom prst="line">
              <a:avLst/>
            </a:prstGeom>
            <a:noFill/>
            <a:ln w="19050" cap="flat" cmpd="sng" algn="ctr">
              <a:solidFill>
                <a:schemeClr val="accent1"/>
              </a:solidFill>
              <a:prstDash val="solid"/>
              <a:round/>
              <a:headEnd type="none" w="med" len="med"/>
              <a:tailEnd type="none" w="med" len="med"/>
            </a:ln>
            <a:effectLst/>
          </p:spPr>
        </p:cxnSp>
        <p:cxnSp>
          <p:nvCxnSpPr>
            <p:cNvPr id="522" name="Straight Connector 521">
              <a:extLst>
                <a:ext uri="{FF2B5EF4-FFF2-40B4-BE49-F238E27FC236}">
                  <a16:creationId xmlns:a16="http://schemas.microsoft.com/office/drawing/2014/main" id="{2F05AC15-8D96-4EC5-BA96-98BCD0EEE573}"/>
                </a:ext>
              </a:extLst>
            </p:cNvPr>
            <p:cNvCxnSpPr/>
            <p:nvPr/>
          </p:nvCxnSpPr>
          <p:spPr bwMode="auto">
            <a:xfrm>
              <a:off x="3073908" y="3987607"/>
              <a:ext cx="0" cy="101492"/>
            </a:xfrm>
            <a:prstGeom prst="line">
              <a:avLst/>
            </a:prstGeom>
            <a:noFill/>
            <a:ln w="19050" cap="flat" cmpd="sng" algn="ctr">
              <a:solidFill>
                <a:schemeClr val="accent1"/>
              </a:solidFill>
              <a:prstDash val="solid"/>
              <a:round/>
              <a:headEnd type="none" w="med" len="med"/>
              <a:tailEnd type="none" w="med" len="med"/>
            </a:ln>
            <a:effectLst/>
          </p:spPr>
        </p:cxnSp>
        <p:cxnSp>
          <p:nvCxnSpPr>
            <p:cNvPr id="523" name="Straight Connector 522">
              <a:extLst>
                <a:ext uri="{FF2B5EF4-FFF2-40B4-BE49-F238E27FC236}">
                  <a16:creationId xmlns:a16="http://schemas.microsoft.com/office/drawing/2014/main" id="{A60EBB4A-65DF-43CB-8B4F-FEC939CE391C}"/>
                </a:ext>
              </a:extLst>
            </p:cNvPr>
            <p:cNvCxnSpPr/>
            <p:nvPr/>
          </p:nvCxnSpPr>
          <p:spPr bwMode="auto">
            <a:xfrm>
              <a:off x="4188491" y="4303581"/>
              <a:ext cx="0" cy="101492"/>
            </a:xfrm>
            <a:prstGeom prst="line">
              <a:avLst/>
            </a:prstGeom>
            <a:noFill/>
            <a:ln w="28575" cap="flat" cmpd="sng" algn="ctr">
              <a:solidFill>
                <a:schemeClr val="accent1"/>
              </a:solidFill>
              <a:prstDash val="solid"/>
              <a:round/>
              <a:headEnd type="none" w="med" len="med"/>
              <a:tailEnd type="none" w="med" len="med"/>
            </a:ln>
            <a:effectLst/>
          </p:spPr>
        </p:cxnSp>
        <p:cxnSp>
          <p:nvCxnSpPr>
            <p:cNvPr id="524" name="Straight Connector 523">
              <a:extLst>
                <a:ext uri="{FF2B5EF4-FFF2-40B4-BE49-F238E27FC236}">
                  <a16:creationId xmlns:a16="http://schemas.microsoft.com/office/drawing/2014/main" id="{6C74A517-B30E-4010-A9B2-B2D0A95F43DA}"/>
                </a:ext>
              </a:extLst>
            </p:cNvPr>
            <p:cNvCxnSpPr/>
            <p:nvPr/>
          </p:nvCxnSpPr>
          <p:spPr bwMode="auto">
            <a:xfrm>
              <a:off x="3324656" y="4026986"/>
              <a:ext cx="0" cy="101492"/>
            </a:xfrm>
            <a:prstGeom prst="line">
              <a:avLst/>
            </a:prstGeom>
            <a:noFill/>
            <a:ln w="19050" cap="flat" cmpd="sng" algn="ctr">
              <a:solidFill>
                <a:schemeClr val="accent1"/>
              </a:solidFill>
              <a:prstDash val="solid"/>
              <a:round/>
              <a:headEnd type="none" w="med" len="med"/>
              <a:tailEnd type="none" w="med" len="med"/>
            </a:ln>
            <a:effectLst/>
          </p:spPr>
        </p:cxnSp>
        <p:cxnSp>
          <p:nvCxnSpPr>
            <p:cNvPr id="525" name="Straight Connector 524">
              <a:extLst>
                <a:ext uri="{FF2B5EF4-FFF2-40B4-BE49-F238E27FC236}">
                  <a16:creationId xmlns:a16="http://schemas.microsoft.com/office/drawing/2014/main" id="{7F8760BF-4468-49E7-B419-3FD43F29105E}"/>
                </a:ext>
              </a:extLst>
            </p:cNvPr>
            <p:cNvCxnSpPr/>
            <p:nvPr/>
          </p:nvCxnSpPr>
          <p:spPr bwMode="auto">
            <a:xfrm>
              <a:off x="4063688" y="4271404"/>
              <a:ext cx="0" cy="101492"/>
            </a:xfrm>
            <a:prstGeom prst="line">
              <a:avLst/>
            </a:prstGeom>
            <a:noFill/>
            <a:ln w="19050" cap="flat" cmpd="sng" algn="ctr">
              <a:solidFill>
                <a:schemeClr val="accent1"/>
              </a:solidFill>
              <a:prstDash val="solid"/>
              <a:round/>
              <a:headEnd type="none" w="med" len="med"/>
              <a:tailEnd type="none" w="med" len="med"/>
            </a:ln>
            <a:effectLst/>
          </p:spPr>
        </p:cxnSp>
        <p:cxnSp>
          <p:nvCxnSpPr>
            <p:cNvPr id="526" name="Straight Connector 525">
              <a:extLst>
                <a:ext uri="{FF2B5EF4-FFF2-40B4-BE49-F238E27FC236}">
                  <a16:creationId xmlns:a16="http://schemas.microsoft.com/office/drawing/2014/main" id="{102BB7EC-9005-4D07-A75B-013D54AED4D7}"/>
                </a:ext>
              </a:extLst>
            </p:cNvPr>
            <p:cNvCxnSpPr/>
            <p:nvPr/>
          </p:nvCxnSpPr>
          <p:spPr bwMode="auto">
            <a:xfrm>
              <a:off x="3605520" y="4118859"/>
              <a:ext cx="0" cy="101492"/>
            </a:xfrm>
            <a:prstGeom prst="line">
              <a:avLst/>
            </a:prstGeom>
            <a:noFill/>
            <a:ln w="19050" cap="flat" cmpd="sng" algn="ctr">
              <a:solidFill>
                <a:schemeClr val="accent1"/>
              </a:solidFill>
              <a:prstDash val="solid"/>
              <a:round/>
              <a:headEnd type="none" w="med" len="med"/>
              <a:tailEnd type="none" w="med" len="med"/>
            </a:ln>
            <a:effectLst/>
          </p:spPr>
        </p:cxnSp>
        <p:cxnSp>
          <p:nvCxnSpPr>
            <p:cNvPr id="527" name="Straight Connector 526">
              <a:extLst>
                <a:ext uri="{FF2B5EF4-FFF2-40B4-BE49-F238E27FC236}">
                  <a16:creationId xmlns:a16="http://schemas.microsoft.com/office/drawing/2014/main" id="{C37AF049-F06C-42C3-8CCA-066D0FEC3A08}"/>
                </a:ext>
              </a:extLst>
            </p:cNvPr>
            <p:cNvCxnSpPr/>
            <p:nvPr/>
          </p:nvCxnSpPr>
          <p:spPr bwMode="auto">
            <a:xfrm>
              <a:off x="4221891" y="4303581"/>
              <a:ext cx="0" cy="101492"/>
            </a:xfrm>
            <a:prstGeom prst="line">
              <a:avLst/>
            </a:prstGeom>
            <a:noFill/>
            <a:ln w="19050" cap="flat" cmpd="sng" algn="ctr">
              <a:solidFill>
                <a:schemeClr val="accent1"/>
              </a:solidFill>
              <a:prstDash val="solid"/>
              <a:round/>
              <a:headEnd type="none" w="med" len="med"/>
              <a:tailEnd type="none" w="med" len="med"/>
            </a:ln>
            <a:effectLst/>
          </p:spPr>
        </p:cxnSp>
        <p:cxnSp>
          <p:nvCxnSpPr>
            <p:cNvPr id="528" name="Straight Connector 527">
              <a:extLst>
                <a:ext uri="{FF2B5EF4-FFF2-40B4-BE49-F238E27FC236}">
                  <a16:creationId xmlns:a16="http://schemas.microsoft.com/office/drawing/2014/main" id="{A7DDAE41-9F40-435C-9311-E48974B2D783}"/>
                </a:ext>
              </a:extLst>
            </p:cNvPr>
            <p:cNvCxnSpPr/>
            <p:nvPr/>
          </p:nvCxnSpPr>
          <p:spPr bwMode="auto">
            <a:xfrm>
              <a:off x="4258465" y="4322150"/>
              <a:ext cx="0" cy="101492"/>
            </a:xfrm>
            <a:prstGeom prst="line">
              <a:avLst/>
            </a:prstGeom>
            <a:noFill/>
            <a:ln w="19050" cap="flat" cmpd="sng" algn="ctr">
              <a:solidFill>
                <a:schemeClr val="accent1"/>
              </a:solidFill>
              <a:prstDash val="solid"/>
              <a:round/>
              <a:headEnd type="none" w="med" len="med"/>
              <a:tailEnd type="none" w="med" len="med"/>
            </a:ln>
            <a:effectLst/>
          </p:spPr>
        </p:cxnSp>
        <p:cxnSp>
          <p:nvCxnSpPr>
            <p:cNvPr id="529" name="Straight Connector 528">
              <a:extLst>
                <a:ext uri="{FF2B5EF4-FFF2-40B4-BE49-F238E27FC236}">
                  <a16:creationId xmlns:a16="http://schemas.microsoft.com/office/drawing/2014/main" id="{1932DB63-7626-4C11-BD55-1C8FCDD16B49}"/>
                </a:ext>
              </a:extLst>
            </p:cNvPr>
            <p:cNvCxnSpPr>
              <a:cxnSpLocks/>
            </p:cNvCxnSpPr>
            <p:nvPr/>
          </p:nvCxnSpPr>
          <p:spPr bwMode="auto">
            <a:xfrm>
              <a:off x="4434446" y="4381069"/>
              <a:ext cx="0" cy="101492"/>
            </a:xfrm>
            <a:prstGeom prst="line">
              <a:avLst/>
            </a:prstGeom>
            <a:noFill/>
            <a:ln w="28575" cap="flat" cmpd="sng" algn="ctr">
              <a:solidFill>
                <a:schemeClr val="accent1"/>
              </a:solidFill>
              <a:prstDash val="solid"/>
              <a:round/>
              <a:headEnd type="none" w="med" len="med"/>
              <a:tailEnd type="none" w="med" len="med"/>
            </a:ln>
            <a:effectLst/>
          </p:spPr>
        </p:cxnSp>
        <p:cxnSp>
          <p:nvCxnSpPr>
            <p:cNvPr id="530" name="Straight Connector 529">
              <a:extLst>
                <a:ext uri="{FF2B5EF4-FFF2-40B4-BE49-F238E27FC236}">
                  <a16:creationId xmlns:a16="http://schemas.microsoft.com/office/drawing/2014/main" id="{730C65CE-408B-455A-9EB4-1FFBEDDBA264}"/>
                </a:ext>
              </a:extLst>
            </p:cNvPr>
            <p:cNvCxnSpPr/>
            <p:nvPr/>
          </p:nvCxnSpPr>
          <p:spPr bwMode="auto">
            <a:xfrm>
              <a:off x="4335179" y="4328226"/>
              <a:ext cx="0" cy="101492"/>
            </a:xfrm>
            <a:prstGeom prst="line">
              <a:avLst/>
            </a:prstGeom>
            <a:noFill/>
            <a:ln w="19050" cap="flat" cmpd="sng" algn="ctr">
              <a:solidFill>
                <a:schemeClr val="accent1"/>
              </a:solidFill>
              <a:prstDash val="solid"/>
              <a:round/>
              <a:headEnd type="none" w="med" len="med"/>
              <a:tailEnd type="none" w="med" len="med"/>
            </a:ln>
            <a:effectLst/>
          </p:spPr>
        </p:cxnSp>
        <p:cxnSp>
          <p:nvCxnSpPr>
            <p:cNvPr id="531" name="Straight Connector 530">
              <a:extLst>
                <a:ext uri="{FF2B5EF4-FFF2-40B4-BE49-F238E27FC236}">
                  <a16:creationId xmlns:a16="http://schemas.microsoft.com/office/drawing/2014/main" id="{E2BD24AE-A2DB-4320-B8E7-881989761A92}"/>
                </a:ext>
              </a:extLst>
            </p:cNvPr>
            <p:cNvCxnSpPr/>
            <p:nvPr/>
          </p:nvCxnSpPr>
          <p:spPr bwMode="auto">
            <a:xfrm>
              <a:off x="4312224" y="4331264"/>
              <a:ext cx="0" cy="101492"/>
            </a:xfrm>
            <a:prstGeom prst="line">
              <a:avLst/>
            </a:prstGeom>
            <a:noFill/>
            <a:ln w="19050" cap="flat" cmpd="sng" algn="ctr">
              <a:solidFill>
                <a:schemeClr val="accent1"/>
              </a:solidFill>
              <a:prstDash val="solid"/>
              <a:round/>
              <a:headEnd type="none" w="med" len="med"/>
              <a:tailEnd type="none" w="med" len="med"/>
            </a:ln>
            <a:effectLst/>
          </p:spPr>
        </p:cxnSp>
        <p:cxnSp>
          <p:nvCxnSpPr>
            <p:cNvPr id="532" name="Straight Connector 531">
              <a:extLst>
                <a:ext uri="{FF2B5EF4-FFF2-40B4-BE49-F238E27FC236}">
                  <a16:creationId xmlns:a16="http://schemas.microsoft.com/office/drawing/2014/main" id="{37B7BF08-C03D-458C-AF35-7DD72F9CA427}"/>
                </a:ext>
              </a:extLst>
            </p:cNvPr>
            <p:cNvCxnSpPr/>
            <p:nvPr/>
          </p:nvCxnSpPr>
          <p:spPr bwMode="auto">
            <a:xfrm>
              <a:off x="4281031" y="4322150"/>
              <a:ext cx="0" cy="101492"/>
            </a:xfrm>
            <a:prstGeom prst="line">
              <a:avLst/>
            </a:prstGeom>
            <a:noFill/>
            <a:ln w="19050" cap="flat" cmpd="sng" algn="ctr">
              <a:solidFill>
                <a:schemeClr val="accent1"/>
              </a:solidFill>
              <a:prstDash val="solid"/>
              <a:round/>
              <a:headEnd type="none" w="med" len="med"/>
              <a:tailEnd type="none" w="med" len="med"/>
            </a:ln>
            <a:effectLst/>
          </p:spPr>
        </p:cxnSp>
        <p:cxnSp>
          <p:nvCxnSpPr>
            <p:cNvPr id="533" name="Straight Connector 532">
              <a:extLst>
                <a:ext uri="{FF2B5EF4-FFF2-40B4-BE49-F238E27FC236}">
                  <a16:creationId xmlns:a16="http://schemas.microsoft.com/office/drawing/2014/main" id="{48D3BC22-56E3-4FA7-AF1A-C20C901E0BFB}"/>
                </a:ext>
              </a:extLst>
            </p:cNvPr>
            <p:cNvCxnSpPr>
              <a:cxnSpLocks/>
            </p:cNvCxnSpPr>
            <p:nvPr/>
          </p:nvCxnSpPr>
          <p:spPr bwMode="auto">
            <a:xfrm>
              <a:off x="4399949" y="4381069"/>
              <a:ext cx="0" cy="101492"/>
            </a:xfrm>
            <a:prstGeom prst="line">
              <a:avLst/>
            </a:prstGeom>
            <a:noFill/>
            <a:ln w="19050" cap="flat" cmpd="sng" algn="ctr">
              <a:solidFill>
                <a:schemeClr val="accent1"/>
              </a:solidFill>
              <a:prstDash val="solid"/>
              <a:round/>
              <a:headEnd type="none" w="med" len="med"/>
              <a:tailEnd type="none" w="med" len="med"/>
            </a:ln>
            <a:effectLst/>
          </p:spPr>
        </p:cxnSp>
        <p:cxnSp>
          <p:nvCxnSpPr>
            <p:cNvPr id="534" name="Straight Connector 533">
              <a:extLst>
                <a:ext uri="{FF2B5EF4-FFF2-40B4-BE49-F238E27FC236}">
                  <a16:creationId xmlns:a16="http://schemas.microsoft.com/office/drawing/2014/main" id="{440590FA-BA84-4F23-B49E-D590CF451C42}"/>
                </a:ext>
              </a:extLst>
            </p:cNvPr>
            <p:cNvCxnSpPr>
              <a:cxnSpLocks/>
            </p:cNvCxnSpPr>
            <p:nvPr/>
          </p:nvCxnSpPr>
          <p:spPr bwMode="auto">
            <a:xfrm>
              <a:off x="4497079" y="4381069"/>
              <a:ext cx="0" cy="101492"/>
            </a:xfrm>
            <a:prstGeom prst="line">
              <a:avLst/>
            </a:prstGeom>
            <a:noFill/>
            <a:ln w="28575" cap="flat" cmpd="sng" algn="ctr">
              <a:solidFill>
                <a:schemeClr val="accent1"/>
              </a:solidFill>
              <a:prstDash val="solid"/>
              <a:round/>
              <a:headEnd type="none" w="med" len="med"/>
              <a:tailEnd type="none" w="med" len="med"/>
            </a:ln>
            <a:effectLst/>
          </p:spPr>
        </p:cxnSp>
        <p:cxnSp>
          <p:nvCxnSpPr>
            <p:cNvPr id="535" name="Straight Connector 534">
              <a:extLst>
                <a:ext uri="{FF2B5EF4-FFF2-40B4-BE49-F238E27FC236}">
                  <a16:creationId xmlns:a16="http://schemas.microsoft.com/office/drawing/2014/main" id="{6E22E01A-B205-45E0-8572-8E7C2D4EA852}"/>
                </a:ext>
              </a:extLst>
            </p:cNvPr>
            <p:cNvCxnSpPr>
              <a:cxnSpLocks/>
            </p:cNvCxnSpPr>
            <p:nvPr/>
          </p:nvCxnSpPr>
          <p:spPr bwMode="auto">
            <a:xfrm>
              <a:off x="4369267" y="4381069"/>
              <a:ext cx="0" cy="101492"/>
            </a:xfrm>
            <a:prstGeom prst="line">
              <a:avLst/>
            </a:prstGeom>
            <a:noFill/>
            <a:ln w="19050" cap="flat" cmpd="sng" algn="ctr">
              <a:solidFill>
                <a:schemeClr val="accent1"/>
              </a:solidFill>
              <a:prstDash val="solid"/>
              <a:round/>
              <a:headEnd type="none" w="med" len="med"/>
              <a:tailEnd type="none" w="med" len="med"/>
            </a:ln>
            <a:effectLst/>
          </p:spPr>
        </p:cxnSp>
        <p:cxnSp>
          <p:nvCxnSpPr>
            <p:cNvPr id="536" name="Straight Connector 535">
              <a:extLst>
                <a:ext uri="{FF2B5EF4-FFF2-40B4-BE49-F238E27FC236}">
                  <a16:creationId xmlns:a16="http://schemas.microsoft.com/office/drawing/2014/main" id="{BB24DD42-8054-4B66-8C07-5A53D5C3AA7A}"/>
                </a:ext>
              </a:extLst>
            </p:cNvPr>
            <p:cNvCxnSpPr>
              <a:cxnSpLocks/>
            </p:cNvCxnSpPr>
            <p:nvPr/>
          </p:nvCxnSpPr>
          <p:spPr bwMode="auto">
            <a:xfrm>
              <a:off x="4468521" y="4381069"/>
              <a:ext cx="0" cy="101492"/>
            </a:xfrm>
            <a:prstGeom prst="line">
              <a:avLst/>
            </a:prstGeom>
            <a:noFill/>
            <a:ln w="19050" cap="flat" cmpd="sng" algn="ctr">
              <a:solidFill>
                <a:schemeClr val="accent1"/>
              </a:solidFill>
              <a:prstDash val="solid"/>
              <a:round/>
              <a:headEnd type="none" w="med" len="med"/>
              <a:tailEnd type="none" w="med" len="med"/>
            </a:ln>
            <a:effectLst/>
          </p:spPr>
        </p:cxnSp>
        <p:cxnSp>
          <p:nvCxnSpPr>
            <p:cNvPr id="537" name="Straight Connector 536">
              <a:extLst>
                <a:ext uri="{FF2B5EF4-FFF2-40B4-BE49-F238E27FC236}">
                  <a16:creationId xmlns:a16="http://schemas.microsoft.com/office/drawing/2014/main" id="{B3041C63-61C5-4E31-BCB4-2777766E9DE5}"/>
                </a:ext>
              </a:extLst>
            </p:cNvPr>
            <p:cNvCxnSpPr>
              <a:cxnSpLocks/>
            </p:cNvCxnSpPr>
            <p:nvPr/>
          </p:nvCxnSpPr>
          <p:spPr bwMode="auto">
            <a:xfrm>
              <a:off x="4541209" y="4381069"/>
              <a:ext cx="0" cy="101492"/>
            </a:xfrm>
            <a:prstGeom prst="line">
              <a:avLst/>
            </a:prstGeom>
            <a:noFill/>
            <a:ln w="19050" cap="flat" cmpd="sng" algn="ctr">
              <a:solidFill>
                <a:schemeClr val="accent1"/>
              </a:solidFill>
              <a:prstDash val="solid"/>
              <a:round/>
              <a:headEnd type="none" w="med" len="med"/>
              <a:tailEnd type="none" w="med" len="med"/>
            </a:ln>
            <a:effectLst/>
          </p:spPr>
        </p:cxnSp>
        <p:cxnSp>
          <p:nvCxnSpPr>
            <p:cNvPr id="538" name="Straight Connector 537">
              <a:extLst>
                <a:ext uri="{FF2B5EF4-FFF2-40B4-BE49-F238E27FC236}">
                  <a16:creationId xmlns:a16="http://schemas.microsoft.com/office/drawing/2014/main" id="{11F529E1-F87D-48B5-8389-535BE5F65091}"/>
                </a:ext>
              </a:extLst>
            </p:cNvPr>
            <p:cNvCxnSpPr>
              <a:cxnSpLocks/>
            </p:cNvCxnSpPr>
            <p:nvPr/>
          </p:nvCxnSpPr>
          <p:spPr bwMode="auto">
            <a:xfrm>
              <a:off x="4609393" y="4381069"/>
              <a:ext cx="0" cy="101492"/>
            </a:xfrm>
            <a:prstGeom prst="line">
              <a:avLst/>
            </a:prstGeom>
            <a:noFill/>
            <a:ln w="19050" cap="flat" cmpd="sng" algn="ctr">
              <a:solidFill>
                <a:schemeClr val="accent1"/>
              </a:solidFill>
              <a:prstDash val="solid"/>
              <a:round/>
              <a:headEnd type="none" w="med" len="med"/>
              <a:tailEnd type="none" w="med" len="med"/>
            </a:ln>
            <a:effectLst/>
          </p:spPr>
        </p:cxnSp>
        <p:cxnSp>
          <p:nvCxnSpPr>
            <p:cNvPr id="539" name="Straight Connector 538">
              <a:extLst>
                <a:ext uri="{FF2B5EF4-FFF2-40B4-BE49-F238E27FC236}">
                  <a16:creationId xmlns:a16="http://schemas.microsoft.com/office/drawing/2014/main" id="{994789B9-BF06-4E2C-B484-89D2CC10415B}"/>
                </a:ext>
              </a:extLst>
            </p:cNvPr>
            <p:cNvCxnSpPr>
              <a:cxnSpLocks/>
            </p:cNvCxnSpPr>
            <p:nvPr/>
          </p:nvCxnSpPr>
          <p:spPr bwMode="auto">
            <a:xfrm>
              <a:off x="4580144" y="4381069"/>
              <a:ext cx="0" cy="101492"/>
            </a:xfrm>
            <a:prstGeom prst="line">
              <a:avLst/>
            </a:prstGeom>
            <a:noFill/>
            <a:ln w="19050" cap="flat" cmpd="sng" algn="ctr">
              <a:solidFill>
                <a:schemeClr val="accent1"/>
              </a:solidFill>
              <a:prstDash val="solid"/>
              <a:round/>
              <a:headEnd type="none" w="med" len="med"/>
              <a:tailEnd type="none" w="med" len="med"/>
            </a:ln>
            <a:effectLst/>
          </p:spPr>
        </p:cxnSp>
        <p:cxnSp>
          <p:nvCxnSpPr>
            <p:cNvPr id="540" name="Straight Connector 539">
              <a:extLst>
                <a:ext uri="{FF2B5EF4-FFF2-40B4-BE49-F238E27FC236}">
                  <a16:creationId xmlns:a16="http://schemas.microsoft.com/office/drawing/2014/main" id="{0A09A652-859F-4BD8-B291-A87D3C3498C3}"/>
                </a:ext>
              </a:extLst>
            </p:cNvPr>
            <p:cNvCxnSpPr/>
            <p:nvPr/>
          </p:nvCxnSpPr>
          <p:spPr bwMode="auto">
            <a:xfrm>
              <a:off x="5065962" y="4494841"/>
              <a:ext cx="0" cy="101492"/>
            </a:xfrm>
            <a:prstGeom prst="line">
              <a:avLst/>
            </a:prstGeom>
            <a:noFill/>
            <a:ln w="19050" cap="flat" cmpd="sng" algn="ctr">
              <a:solidFill>
                <a:schemeClr val="accent1"/>
              </a:solidFill>
              <a:prstDash val="solid"/>
              <a:round/>
              <a:headEnd type="none" w="med" len="med"/>
              <a:tailEnd type="none" w="med" len="med"/>
            </a:ln>
            <a:effectLst/>
          </p:spPr>
        </p:cxnSp>
        <p:cxnSp>
          <p:nvCxnSpPr>
            <p:cNvPr id="541" name="Straight Connector 540">
              <a:extLst>
                <a:ext uri="{FF2B5EF4-FFF2-40B4-BE49-F238E27FC236}">
                  <a16:creationId xmlns:a16="http://schemas.microsoft.com/office/drawing/2014/main" id="{639FAD66-AEFA-42E9-9572-A32515EE9B85}"/>
                </a:ext>
              </a:extLst>
            </p:cNvPr>
            <p:cNvCxnSpPr/>
            <p:nvPr/>
          </p:nvCxnSpPr>
          <p:spPr bwMode="auto">
            <a:xfrm>
              <a:off x="4984835" y="4471676"/>
              <a:ext cx="0" cy="101492"/>
            </a:xfrm>
            <a:prstGeom prst="line">
              <a:avLst/>
            </a:prstGeom>
            <a:noFill/>
            <a:ln w="19050" cap="flat" cmpd="sng" algn="ctr">
              <a:solidFill>
                <a:schemeClr val="accent1"/>
              </a:solidFill>
              <a:prstDash val="solid"/>
              <a:round/>
              <a:headEnd type="none" w="med" len="med"/>
              <a:tailEnd type="none" w="med" len="med"/>
            </a:ln>
            <a:effectLst/>
          </p:spPr>
        </p:cxnSp>
        <p:cxnSp>
          <p:nvCxnSpPr>
            <p:cNvPr id="542" name="Straight Connector 541">
              <a:extLst>
                <a:ext uri="{FF2B5EF4-FFF2-40B4-BE49-F238E27FC236}">
                  <a16:creationId xmlns:a16="http://schemas.microsoft.com/office/drawing/2014/main" id="{2F07F26E-56F7-47D5-B5A9-62005E27938B}"/>
                </a:ext>
              </a:extLst>
            </p:cNvPr>
            <p:cNvCxnSpPr>
              <a:cxnSpLocks/>
            </p:cNvCxnSpPr>
            <p:nvPr/>
          </p:nvCxnSpPr>
          <p:spPr bwMode="auto">
            <a:xfrm>
              <a:off x="4634845" y="4381069"/>
              <a:ext cx="0" cy="101492"/>
            </a:xfrm>
            <a:prstGeom prst="line">
              <a:avLst/>
            </a:prstGeom>
            <a:noFill/>
            <a:ln w="19050" cap="flat" cmpd="sng" algn="ctr">
              <a:solidFill>
                <a:schemeClr val="accent1"/>
              </a:solidFill>
              <a:prstDash val="solid"/>
              <a:round/>
              <a:headEnd type="none" w="med" len="med"/>
              <a:tailEnd type="none" w="med" len="med"/>
            </a:ln>
            <a:effectLst/>
          </p:spPr>
        </p:cxnSp>
        <p:cxnSp>
          <p:nvCxnSpPr>
            <p:cNvPr id="543" name="Straight Connector 542">
              <a:extLst>
                <a:ext uri="{FF2B5EF4-FFF2-40B4-BE49-F238E27FC236}">
                  <a16:creationId xmlns:a16="http://schemas.microsoft.com/office/drawing/2014/main" id="{4726AF5E-3BF4-44B3-AD91-4E74B4AED161}"/>
                </a:ext>
              </a:extLst>
            </p:cNvPr>
            <p:cNvCxnSpPr>
              <a:cxnSpLocks/>
            </p:cNvCxnSpPr>
            <p:nvPr/>
          </p:nvCxnSpPr>
          <p:spPr bwMode="auto">
            <a:xfrm>
              <a:off x="4657337" y="4381069"/>
              <a:ext cx="0" cy="101492"/>
            </a:xfrm>
            <a:prstGeom prst="line">
              <a:avLst/>
            </a:prstGeom>
            <a:noFill/>
            <a:ln w="19050" cap="flat" cmpd="sng" algn="ctr">
              <a:solidFill>
                <a:schemeClr val="accent1"/>
              </a:solidFill>
              <a:prstDash val="solid"/>
              <a:round/>
              <a:headEnd type="none" w="med" len="med"/>
              <a:tailEnd type="none" w="med" len="med"/>
            </a:ln>
            <a:effectLst/>
          </p:spPr>
        </p:cxnSp>
        <p:cxnSp>
          <p:nvCxnSpPr>
            <p:cNvPr id="544" name="Straight Connector 543">
              <a:extLst>
                <a:ext uri="{FF2B5EF4-FFF2-40B4-BE49-F238E27FC236}">
                  <a16:creationId xmlns:a16="http://schemas.microsoft.com/office/drawing/2014/main" id="{C6B49765-309F-4530-9A95-CA01EF99184C}"/>
                </a:ext>
              </a:extLst>
            </p:cNvPr>
            <p:cNvCxnSpPr>
              <a:cxnSpLocks/>
            </p:cNvCxnSpPr>
            <p:nvPr/>
          </p:nvCxnSpPr>
          <p:spPr bwMode="auto">
            <a:xfrm>
              <a:off x="4682147" y="4381069"/>
              <a:ext cx="0" cy="101492"/>
            </a:xfrm>
            <a:prstGeom prst="line">
              <a:avLst/>
            </a:prstGeom>
            <a:noFill/>
            <a:ln w="19050" cap="flat" cmpd="sng" algn="ctr">
              <a:solidFill>
                <a:schemeClr val="accent1"/>
              </a:solidFill>
              <a:prstDash val="solid"/>
              <a:round/>
              <a:headEnd type="none" w="med" len="med"/>
              <a:tailEnd type="none" w="med" len="med"/>
            </a:ln>
            <a:effectLst/>
          </p:spPr>
        </p:cxnSp>
        <p:cxnSp>
          <p:nvCxnSpPr>
            <p:cNvPr id="545" name="Straight Connector 544">
              <a:extLst>
                <a:ext uri="{FF2B5EF4-FFF2-40B4-BE49-F238E27FC236}">
                  <a16:creationId xmlns:a16="http://schemas.microsoft.com/office/drawing/2014/main" id="{9586D7FD-EE49-49C6-AB1E-B33C7563B0F8}"/>
                </a:ext>
              </a:extLst>
            </p:cNvPr>
            <p:cNvCxnSpPr>
              <a:cxnSpLocks/>
            </p:cNvCxnSpPr>
            <p:nvPr/>
          </p:nvCxnSpPr>
          <p:spPr bwMode="auto">
            <a:xfrm>
              <a:off x="4695398" y="4381069"/>
              <a:ext cx="0" cy="101492"/>
            </a:xfrm>
            <a:prstGeom prst="line">
              <a:avLst/>
            </a:prstGeom>
            <a:noFill/>
            <a:ln w="19050" cap="flat" cmpd="sng" algn="ctr">
              <a:solidFill>
                <a:schemeClr val="accent1"/>
              </a:solidFill>
              <a:prstDash val="solid"/>
              <a:round/>
              <a:headEnd type="none" w="med" len="med"/>
              <a:tailEnd type="none" w="med" len="med"/>
            </a:ln>
            <a:effectLst/>
          </p:spPr>
        </p:cxnSp>
        <p:cxnSp>
          <p:nvCxnSpPr>
            <p:cNvPr id="546" name="Straight Connector 545">
              <a:extLst>
                <a:ext uri="{FF2B5EF4-FFF2-40B4-BE49-F238E27FC236}">
                  <a16:creationId xmlns:a16="http://schemas.microsoft.com/office/drawing/2014/main" id="{E48E3A64-DB0C-48EA-AD61-0CBAED87AED0}"/>
                </a:ext>
              </a:extLst>
            </p:cNvPr>
            <p:cNvCxnSpPr>
              <a:cxnSpLocks/>
            </p:cNvCxnSpPr>
            <p:nvPr/>
          </p:nvCxnSpPr>
          <p:spPr bwMode="auto">
            <a:xfrm>
              <a:off x="4740826" y="4381069"/>
              <a:ext cx="0" cy="101492"/>
            </a:xfrm>
            <a:prstGeom prst="line">
              <a:avLst/>
            </a:prstGeom>
            <a:noFill/>
            <a:ln w="19050" cap="flat" cmpd="sng" algn="ctr">
              <a:solidFill>
                <a:schemeClr val="accent1"/>
              </a:solidFill>
              <a:prstDash val="solid"/>
              <a:round/>
              <a:headEnd type="none" w="med" len="med"/>
              <a:tailEnd type="none" w="med" len="med"/>
            </a:ln>
            <a:effectLst/>
          </p:spPr>
        </p:cxnSp>
        <p:cxnSp>
          <p:nvCxnSpPr>
            <p:cNvPr id="547" name="Straight Connector 546">
              <a:extLst>
                <a:ext uri="{FF2B5EF4-FFF2-40B4-BE49-F238E27FC236}">
                  <a16:creationId xmlns:a16="http://schemas.microsoft.com/office/drawing/2014/main" id="{1F276A5D-983B-4731-B2F8-52C8FE47A164}"/>
                </a:ext>
              </a:extLst>
            </p:cNvPr>
            <p:cNvCxnSpPr>
              <a:cxnSpLocks/>
            </p:cNvCxnSpPr>
            <p:nvPr/>
          </p:nvCxnSpPr>
          <p:spPr bwMode="auto">
            <a:xfrm>
              <a:off x="4767883" y="4381069"/>
              <a:ext cx="0" cy="101492"/>
            </a:xfrm>
            <a:prstGeom prst="line">
              <a:avLst/>
            </a:prstGeom>
            <a:noFill/>
            <a:ln w="19050" cap="flat" cmpd="sng" algn="ctr">
              <a:solidFill>
                <a:schemeClr val="accent1"/>
              </a:solidFill>
              <a:prstDash val="solid"/>
              <a:round/>
              <a:headEnd type="none" w="med" len="med"/>
              <a:tailEnd type="none" w="med" len="med"/>
            </a:ln>
            <a:effectLst/>
          </p:spPr>
        </p:cxnSp>
        <p:cxnSp>
          <p:nvCxnSpPr>
            <p:cNvPr id="548" name="Straight Connector 547">
              <a:extLst>
                <a:ext uri="{FF2B5EF4-FFF2-40B4-BE49-F238E27FC236}">
                  <a16:creationId xmlns:a16="http://schemas.microsoft.com/office/drawing/2014/main" id="{426CA08F-00F2-41E6-B198-75005CA2F44A}"/>
                </a:ext>
              </a:extLst>
            </p:cNvPr>
            <p:cNvCxnSpPr>
              <a:cxnSpLocks/>
            </p:cNvCxnSpPr>
            <p:nvPr/>
          </p:nvCxnSpPr>
          <p:spPr bwMode="auto">
            <a:xfrm>
              <a:off x="4721784" y="4381069"/>
              <a:ext cx="0" cy="101492"/>
            </a:xfrm>
            <a:prstGeom prst="line">
              <a:avLst/>
            </a:prstGeom>
            <a:noFill/>
            <a:ln w="28575" cap="flat" cmpd="sng" algn="ctr">
              <a:solidFill>
                <a:schemeClr val="accent1"/>
              </a:solidFill>
              <a:prstDash val="solid"/>
              <a:round/>
              <a:headEnd type="none" w="med" len="med"/>
              <a:tailEnd type="none" w="med" len="med"/>
            </a:ln>
            <a:effectLst/>
          </p:spPr>
        </p:cxnSp>
        <p:cxnSp>
          <p:nvCxnSpPr>
            <p:cNvPr id="549" name="Straight Connector 548">
              <a:extLst>
                <a:ext uri="{FF2B5EF4-FFF2-40B4-BE49-F238E27FC236}">
                  <a16:creationId xmlns:a16="http://schemas.microsoft.com/office/drawing/2014/main" id="{2F817223-DFBF-4432-B11C-22F1BDC32AF7}"/>
                </a:ext>
              </a:extLst>
            </p:cNvPr>
            <p:cNvCxnSpPr>
              <a:cxnSpLocks/>
            </p:cNvCxnSpPr>
            <p:nvPr/>
          </p:nvCxnSpPr>
          <p:spPr bwMode="auto">
            <a:xfrm>
              <a:off x="4789149" y="4381069"/>
              <a:ext cx="0" cy="101492"/>
            </a:xfrm>
            <a:prstGeom prst="line">
              <a:avLst/>
            </a:prstGeom>
            <a:noFill/>
            <a:ln w="19050" cap="flat" cmpd="sng" algn="ctr">
              <a:solidFill>
                <a:schemeClr val="accent1"/>
              </a:solidFill>
              <a:prstDash val="solid"/>
              <a:round/>
              <a:headEnd type="none" w="med" len="med"/>
              <a:tailEnd type="none" w="med" len="med"/>
            </a:ln>
            <a:effectLst/>
          </p:spPr>
        </p:cxnSp>
        <p:cxnSp>
          <p:nvCxnSpPr>
            <p:cNvPr id="550" name="Straight Connector 549">
              <a:extLst>
                <a:ext uri="{FF2B5EF4-FFF2-40B4-BE49-F238E27FC236}">
                  <a16:creationId xmlns:a16="http://schemas.microsoft.com/office/drawing/2014/main" id="{F6DD5986-5FEE-457E-A666-8D7A15313A7A}"/>
                </a:ext>
              </a:extLst>
            </p:cNvPr>
            <p:cNvCxnSpPr>
              <a:cxnSpLocks/>
            </p:cNvCxnSpPr>
            <p:nvPr/>
          </p:nvCxnSpPr>
          <p:spPr bwMode="auto">
            <a:xfrm>
              <a:off x="4823539" y="4381069"/>
              <a:ext cx="0" cy="101492"/>
            </a:xfrm>
            <a:prstGeom prst="line">
              <a:avLst/>
            </a:prstGeom>
            <a:noFill/>
            <a:ln w="19050" cap="flat" cmpd="sng" algn="ctr">
              <a:solidFill>
                <a:schemeClr val="accent1"/>
              </a:solidFill>
              <a:prstDash val="solid"/>
              <a:round/>
              <a:headEnd type="none" w="med" len="med"/>
              <a:tailEnd type="none" w="med" len="med"/>
            </a:ln>
            <a:effectLst/>
          </p:spPr>
        </p:cxnSp>
        <p:cxnSp>
          <p:nvCxnSpPr>
            <p:cNvPr id="551" name="Straight Connector 550">
              <a:extLst>
                <a:ext uri="{FF2B5EF4-FFF2-40B4-BE49-F238E27FC236}">
                  <a16:creationId xmlns:a16="http://schemas.microsoft.com/office/drawing/2014/main" id="{C1617155-1CF9-4573-9B88-8B9D8E3F1419}"/>
                </a:ext>
              </a:extLst>
            </p:cNvPr>
            <p:cNvCxnSpPr>
              <a:cxnSpLocks/>
            </p:cNvCxnSpPr>
            <p:nvPr/>
          </p:nvCxnSpPr>
          <p:spPr bwMode="auto">
            <a:xfrm>
              <a:off x="4835691" y="4381069"/>
              <a:ext cx="0" cy="101492"/>
            </a:xfrm>
            <a:prstGeom prst="line">
              <a:avLst/>
            </a:prstGeom>
            <a:noFill/>
            <a:ln w="19050" cap="flat" cmpd="sng" algn="ctr">
              <a:solidFill>
                <a:schemeClr val="accent1"/>
              </a:solidFill>
              <a:prstDash val="solid"/>
              <a:round/>
              <a:headEnd type="none" w="med" len="med"/>
              <a:tailEnd type="none" w="med" len="med"/>
            </a:ln>
            <a:effectLst/>
          </p:spPr>
        </p:cxnSp>
        <p:cxnSp>
          <p:nvCxnSpPr>
            <p:cNvPr id="552" name="Straight Connector 551">
              <a:extLst>
                <a:ext uri="{FF2B5EF4-FFF2-40B4-BE49-F238E27FC236}">
                  <a16:creationId xmlns:a16="http://schemas.microsoft.com/office/drawing/2014/main" id="{CBF4F629-1175-4080-B6F5-A9CD221E03E1}"/>
                </a:ext>
              </a:extLst>
            </p:cNvPr>
            <p:cNvCxnSpPr/>
            <p:nvPr/>
          </p:nvCxnSpPr>
          <p:spPr bwMode="auto">
            <a:xfrm>
              <a:off x="4855177" y="4429718"/>
              <a:ext cx="0" cy="101492"/>
            </a:xfrm>
            <a:prstGeom prst="line">
              <a:avLst/>
            </a:prstGeom>
            <a:noFill/>
            <a:ln w="19050" cap="flat" cmpd="sng" algn="ctr">
              <a:solidFill>
                <a:schemeClr val="accent1"/>
              </a:solidFill>
              <a:prstDash val="solid"/>
              <a:round/>
              <a:headEnd type="none" w="med" len="med"/>
              <a:tailEnd type="none" w="med" len="med"/>
            </a:ln>
            <a:effectLst/>
          </p:spPr>
        </p:cxnSp>
        <p:cxnSp>
          <p:nvCxnSpPr>
            <p:cNvPr id="553" name="Straight Connector 552">
              <a:extLst>
                <a:ext uri="{FF2B5EF4-FFF2-40B4-BE49-F238E27FC236}">
                  <a16:creationId xmlns:a16="http://schemas.microsoft.com/office/drawing/2014/main" id="{F0B101F2-ABDD-4872-B9FC-A99C426644CA}"/>
                </a:ext>
              </a:extLst>
            </p:cNvPr>
            <p:cNvCxnSpPr/>
            <p:nvPr/>
          </p:nvCxnSpPr>
          <p:spPr bwMode="auto">
            <a:xfrm>
              <a:off x="4882862" y="4429718"/>
              <a:ext cx="0" cy="101492"/>
            </a:xfrm>
            <a:prstGeom prst="line">
              <a:avLst/>
            </a:prstGeom>
            <a:noFill/>
            <a:ln w="19050" cap="flat" cmpd="sng" algn="ctr">
              <a:solidFill>
                <a:schemeClr val="accent1"/>
              </a:solidFill>
              <a:prstDash val="solid"/>
              <a:round/>
              <a:headEnd type="none" w="med" len="med"/>
              <a:tailEnd type="none" w="med" len="med"/>
            </a:ln>
            <a:effectLst/>
          </p:spPr>
        </p:cxnSp>
        <p:cxnSp>
          <p:nvCxnSpPr>
            <p:cNvPr id="554" name="Straight Connector 553">
              <a:extLst>
                <a:ext uri="{FF2B5EF4-FFF2-40B4-BE49-F238E27FC236}">
                  <a16:creationId xmlns:a16="http://schemas.microsoft.com/office/drawing/2014/main" id="{9BB2DA68-A1E1-4C8E-AA69-3AD930A35F12}"/>
                </a:ext>
              </a:extLst>
            </p:cNvPr>
            <p:cNvCxnSpPr/>
            <p:nvPr/>
          </p:nvCxnSpPr>
          <p:spPr bwMode="auto">
            <a:xfrm>
              <a:off x="4912047" y="4429718"/>
              <a:ext cx="0" cy="101492"/>
            </a:xfrm>
            <a:prstGeom prst="line">
              <a:avLst/>
            </a:prstGeom>
            <a:noFill/>
            <a:ln w="19050" cap="flat" cmpd="sng" algn="ctr">
              <a:solidFill>
                <a:schemeClr val="accent1"/>
              </a:solidFill>
              <a:prstDash val="solid"/>
              <a:round/>
              <a:headEnd type="none" w="med" len="med"/>
              <a:tailEnd type="none" w="med" len="med"/>
            </a:ln>
            <a:effectLst/>
          </p:spPr>
        </p:cxnSp>
        <p:cxnSp>
          <p:nvCxnSpPr>
            <p:cNvPr id="555" name="Straight Connector 554">
              <a:extLst>
                <a:ext uri="{FF2B5EF4-FFF2-40B4-BE49-F238E27FC236}">
                  <a16:creationId xmlns:a16="http://schemas.microsoft.com/office/drawing/2014/main" id="{F7405530-EE31-4812-A1F5-2530D22D2FA5}"/>
                </a:ext>
              </a:extLst>
            </p:cNvPr>
            <p:cNvCxnSpPr/>
            <p:nvPr/>
          </p:nvCxnSpPr>
          <p:spPr bwMode="auto">
            <a:xfrm>
              <a:off x="4944126" y="4436931"/>
              <a:ext cx="0" cy="101492"/>
            </a:xfrm>
            <a:prstGeom prst="line">
              <a:avLst/>
            </a:prstGeom>
            <a:noFill/>
            <a:ln w="19050" cap="flat" cmpd="sng" algn="ctr">
              <a:solidFill>
                <a:schemeClr val="accent1"/>
              </a:solidFill>
              <a:prstDash val="solid"/>
              <a:round/>
              <a:headEnd type="none" w="med" len="med"/>
              <a:tailEnd type="none" w="med" len="med"/>
            </a:ln>
            <a:effectLst/>
          </p:spPr>
        </p:cxnSp>
        <p:cxnSp>
          <p:nvCxnSpPr>
            <p:cNvPr id="556" name="Straight Connector 555">
              <a:extLst>
                <a:ext uri="{FF2B5EF4-FFF2-40B4-BE49-F238E27FC236}">
                  <a16:creationId xmlns:a16="http://schemas.microsoft.com/office/drawing/2014/main" id="{F9F861A9-0979-441D-B5C8-8D6AC01D5E59}"/>
                </a:ext>
              </a:extLst>
            </p:cNvPr>
            <p:cNvCxnSpPr/>
            <p:nvPr/>
          </p:nvCxnSpPr>
          <p:spPr bwMode="auto">
            <a:xfrm>
              <a:off x="4950202" y="4436931"/>
              <a:ext cx="0" cy="101492"/>
            </a:xfrm>
            <a:prstGeom prst="line">
              <a:avLst/>
            </a:prstGeom>
            <a:noFill/>
            <a:ln w="19050" cap="flat" cmpd="sng" algn="ctr">
              <a:solidFill>
                <a:schemeClr val="accent1"/>
              </a:solidFill>
              <a:prstDash val="solid"/>
              <a:round/>
              <a:headEnd type="none" w="med" len="med"/>
              <a:tailEnd type="none" w="med" len="med"/>
            </a:ln>
            <a:effectLst/>
          </p:spPr>
        </p:cxnSp>
        <p:cxnSp>
          <p:nvCxnSpPr>
            <p:cNvPr id="557" name="Straight Connector 556">
              <a:extLst>
                <a:ext uri="{FF2B5EF4-FFF2-40B4-BE49-F238E27FC236}">
                  <a16:creationId xmlns:a16="http://schemas.microsoft.com/office/drawing/2014/main" id="{7F53DC59-1DC3-418B-B21E-D2887BBEAAAE}"/>
                </a:ext>
              </a:extLst>
            </p:cNvPr>
            <p:cNvCxnSpPr/>
            <p:nvPr/>
          </p:nvCxnSpPr>
          <p:spPr bwMode="auto">
            <a:xfrm>
              <a:off x="5103108" y="4494841"/>
              <a:ext cx="0" cy="101492"/>
            </a:xfrm>
            <a:prstGeom prst="line">
              <a:avLst/>
            </a:prstGeom>
            <a:noFill/>
            <a:ln w="19050" cap="flat" cmpd="sng" algn="ctr">
              <a:solidFill>
                <a:schemeClr val="accent1"/>
              </a:solidFill>
              <a:prstDash val="solid"/>
              <a:round/>
              <a:headEnd type="none" w="med" len="med"/>
              <a:tailEnd type="none" w="med" len="med"/>
            </a:ln>
            <a:effectLst/>
          </p:spPr>
        </p:cxnSp>
        <p:cxnSp>
          <p:nvCxnSpPr>
            <p:cNvPr id="558" name="Straight Connector 557">
              <a:extLst>
                <a:ext uri="{FF2B5EF4-FFF2-40B4-BE49-F238E27FC236}">
                  <a16:creationId xmlns:a16="http://schemas.microsoft.com/office/drawing/2014/main" id="{C0CD5B68-A149-4695-9521-7A5B18159CAC}"/>
                </a:ext>
              </a:extLst>
            </p:cNvPr>
            <p:cNvCxnSpPr/>
            <p:nvPr/>
          </p:nvCxnSpPr>
          <p:spPr bwMode="auto">
            <a:xfrm>
              <a:off x="5143107" y="4526663"/>
              <a:ext cx="0" cy="101492"/>
            </a:xfrm>
            <a:prstGeom prst="line">
              <a:avLst/>
            </a:prstGeom>
            <a:noFill/>
            <a:ln w="19050" cap="flat" cmpd="sng" algn="ctr">
              <a:solidFill>
                <a:schemeClr val="accent1"/>
              </a:solidFill>
              <a:prstDash val="solid"/>
              <a:round/>
              <a:headEnd type="none" w="med" len="med"/>
              <a:tailEnd type="none" w="med" len="med"/>
            </a:ln>
            <a:effectLst/>
          </p:spPr>
        </p:cxnSp>
        <p:cxnSp>
          <p:nvCxnSpPr>
            <p:cNvPr id="559" name="Straight Connector 558">
              <a:extLst>
                <a:ext uri="{FF2B5EF4-FFF2-40B4-BE49-F238E27FC236}">
                  <a16:creationId xmlns:a16="http://schemas.microsoft.com/office/drawing/2014/main" id="{FA400AD7-61C1-4DAE-8333-8587D1FCD1A6}"/>
                </a:ext>
              </a:extLst>
            </p:cNvPr>
            <p:cNvCxnSpPr/>
            <p:nvPr/>
          </p:nvCxnSpPr>
          <p:spPr bwMode="auto">
            <a:xfrm>
              <a:off x="5167737" y="4531210"/>
              <a:ext cx="0" cy="101492"/>
            </a:xfrm>
            <a:prstGeom prst="line">
              <a:avLst/>
            </a:prstGeom>
            <a:noFill/>
            <a:ln w="19050" cap="flat" cmpd="sng" algn="ctr">
              <a:solidFill>
                <a:schemeClr val="accent1"/>
              </a:solidFill>
              <a:prstDash val="solid"/>
              <a:round/>
              <a:headEnd type="none" w="med" len="med"/>
              <a:tailEnd type="none" w="med" len="med"/>
            </a:ln>
            <a:effectLst/>
          </p:spPr>
        </p:cxnSp>
        <p:cxnSp>
          <p:nvCxnSpPr>
            <p:cNvPr id="560" name="Straight Connector 559">
              <a:extLst>
                <a:ext uri="{FF2B5EF4-FFF2-40B4-BE49-F238E27FC236}">
                  <a16:creationId xmlns:a16="http://schemas.microsoft.com/office/drawing/2014/main" id="{C38C3FFB-FF67-429F-B6F8-C6F9B99652E8}"/>
                </a:ext>
              </a:extLst>
            </p:cNvPr>
            <p:cNvCxnSpPr/>
            <p:nvPr/>
          </p:nvCxnSpPr>
          <p:spPr bwMode="auto">
            <a:xfrm>
              <a:off x="5198259" y="4586179"/>
              <a:ext cx="0" cy="101492"/>
            </a:xfrm>
            <a:prstGeom prst="line">
              <a:avLst/>
            </a:prstGeom>
            <a:noFill/>
            <a:ln w="19050" cap="flat" cmpd="sng" algn="ctr">
              <a:solidFill>
                <a:schemeClr val="accent1"/>
              </a:solidFill>
              <a:prstDash val="solid"/>
              <a:round/>
              <a:headEnd type="none" w="med" len="med"/>
              <a:tailEnd type="none" w="med" len="med"/>
            </a:ln>
            <a:effectLst/>
          </p:spPr>
        </p:cxnSp>
        <p:cxnSp>
          <p:nvCxnSpPr>
            <p:cNvPr id="561" name="Straight Connector 560">
              <a:extLst>
                <a:ext uri="{FF2B5EF4-FFF2-40B4-BE49-F238E27FC236}">
                  <a16:creationId xmlns:a16="http://schemas.microsoft.com/office/drawing/2014/main" id="{754FEF5A-A9E6-4EC4-9427-A969289EFD58}"/>
                </a:ext>
              </a:extLst>
            </p:cNvPr>
            <p:cNvCxnSpPr/>
            <p:nvPr/>
          </p:nvCxnSpPr>
          <p:spPr bwMode="auto">
            <a:xfrm>
              <a:off x="5211754" y="4586179"/>
              <a:ext cx="0" cy="101492"/>
            </a:xfrm>
            <a:prstGeom prst="line">
              <a:avLst/>
            </a:prstGeom>
            <a:noFill/>
            <a:ln w="19050" cap="flat" cmpd="sng" algn="ctr">
              <a:solidFill>
                <a:schemeClr val="accent1"/>
              </a:solidFill>
              <a:prstDash val="solid"/>
              <a:round/>
              <a:headEnd type="none" w="med" len="med"/>
              <a:tailEnd type="none" w="med" len="med"/>
            </a:ln>
            <a:effectLst/>
          </p:spPr>
        </p:cxnSp>
        <p:cxnSp>
          <p:nvCxnSpPr>
            <p:cNvPr id="562" name="Straight Connector 561">
              <a:extLst>
                <a:ext uri="{FF2B5EF4-FFF2-40B4-BE49-F238E27FC236}">
                  <a16:creationId xmlns:a16="http://schemas.microsoft.com/office/drawing/2014/main" id="{90D3F6AC-0599-4734-A31D-F24E31CA25BC}"/>
                </a:ext>
              </a:extLst>
            </p:cNvPr>
            <p:cNvCxnSpPr/>
            <p:nvPr/>
          </p:nvCxnSpPr>
          <p:spPr bwMode="auto">
            <a:xfrm>
              <a:off x="5239501" y="4586179"/>
              <a:ext cx="0" cy="101492"/>
            </a:xfrm>
            <a:prstGeom prst="line">
              <a:avLst/>
            </a:prstGeom>
            <a:noFill/>
            <a:ln w="19050" cap="flat" cmpd="sng" algn="ctr">
              <a:solidFill>
                <a:schemeClr val="accent1"/>
              </a:solidFill>
              <a:prstDash val="solid"/>
              <a:round/>
              <a:headEnd type="none" w="med" len="med"/>
              <a:tailEnd type="none" w="med" len="med"/>
            </a:ln>
            <a:effectLst/>
          </p:spPr>
        </p:cxnSp>
        <p:cxnSp>
          <p:nvCxnSpPr>
            <p:cNvPr id="563" name="Straight Connector 562">
              <a:extLst>
                <a:ext uri="{FF2B5EF4-FFF2-40B4-BE49-F238E27FC236}">
                  <a16:creationId xmlns:a16="http://schemas.microsoft.com/office/drawing/2014/main" id="{3ECDA23E-F047-416E-B398-B35331042A10}"/>
                </a:ext>
              </a:extLst>
            </p:cNvPr>
            <p:cNvCxnSpPr/>
            <p:nvPr/>
          </p:nvCxnSpPr>
          <p:spPr bwMode="auto">
            <a:xfrm>
              <a:off x="5275724" y="4588816"/>
              <a:ext cx="0" cy="101492"/>
            </a:xfrm>
            <a:prstGeom prst="line">
              <a:avLst/>
            </a:prstGeom>
            <a:noFill/>
            <a:ln w="19050" cap="flat" cmpd="sng" algn="ctr">
              <a:solidFill>
                <a:schemeClr val="accent1"/>
              </a:solidFill>
              <a:prstDash val="solid"/>
              <a:round/>
              <a:headEnd type="none" w="med" len="med"/>
              <a:tailEnd type="none" w="med" len="med"/>
            </a:ln>
            <a:effectLst/>
          </p:spPr>
        </p:cxnSp>
        <p:cxnSp>
          <p:nvCxnSpPr>
            <p:cNvPr id="564" name="Straight Connector 563">
              <a:extLst>
                <a:ext uri="{FF2B5EF4-FFF2-40B4-BE49-F238E27FC236}">
                  <a16:creationId xmlns:a16="http://schemas.microsoft.com/office/drawing/2014/main" id="{A59933F3-31BD-486D-BB24-4F9FC37F6705}"/>
                </a:ext>
              </a:extLst>
            </p:cNvPr>
            <p:cNvCxnSpPr/>
            <p:nvPr/>
          </p:nvCxnSpPr>
          <p:spPr bwMode="auto">
            <a:xfrm>
              <a:off x="5331383" y="4646156"/>
              <a:ext cx="0" cy="101492"/>
            </a:xfrm>
            <a:prstGeom prst="line">
              <a:avLst/>
            </a:prstGeom>
            <a:noFill/>
            <a:ln w="19050" cap="flat" cmpd="sng" algn="ctr">
              <a:solidFill>
                <a:schemeClr val="accent1"/>
              </a:solidFill>
              <a:prstDash val="solid"/>
              <a:round/>
              <a:headEnd type="none" w="med" len="med"/>
              <a:tailEnd type="none" w="med" len="med"/>
            </a:ln>
            <a:effectLst/>
          </p:spPr>
        </p:cxnSp>
        <p:cxnSp>
          <p:nvCxnSpPr>
            <p:cNvPr id="565" name="Straight Connector 564">
              <a:extLst>
                <a:ext uri="{FF2B5EF4-FFF2-40B4-BE49-F238E27FC236}">
                  <a16:creationId xmlns:a16="http://schemas.microsoft.com/office/drawing/2014/main" id="{D45B9753-5EE7-43B7-B7D3-FA5520AF66C7}"/>
                </a:ext>
              </a:extLst>
            </p:cNvPr>
            <p:cNvCxnSpPr>
              <a:cxnSpLocks/>
            </p:cNvCxnSpPr>
            <p:nvPr/>
          </p:nvCxnSpPr>
          <p:spPr bwMode="auto">
            <a:xfrm>
              <a:off x="5525221" y="4686992"/>
              <a:ext cx="0" cy="101492"/>
            </a:xfrm>
            <a:prstGeom prst="line">
              <a:avLst/>
            </a:prstGeom>
            <a:noFill/>
            <a:ln w="19050" cap="flat" cmpd="sng" algn="ctr">
              <a:solidFill>
                <a:schemeClr val="accent1"/>
              </a:solidFill>
              <a:prstDash val="solid"/>
              <a:round/>
              <a:headEnd type="none" w="med" len="med"/>
              <a:tailEnd type="none" w="med" len="med"/>
            </a:ln>
            <a:effectLst/>
          </p:spPr>
        </p:cxnSp>
        <p:cxnSp>
          <p:nvCxnSpPr>
            <p:cNvPr id="566" name="Straight Connector 565">
              <a:extLst>
                <a:ext uri="{FF2B5EF4-FFF2-40B4-BE49-F238E27FC236}">
                  <a16:creationId xmlns:a16="http://schemas.microsoft.com/office/drawing/2014/main" id="{C35FF0E5-DC0E-4CF7-9C3F-AC5688770879}"/>
                </a:ext>
              </a:extLst>
            </p:cNvPr>
            <p:cNvCxnSpPr>
              <a:cxnSpLocks/>
            </p:cNvCxnSpPr>
            <p:nvPr/>
          </p:nvCxnSpPr>
          <p:spPr bwMode="auto">
            <a:xfrm>
              <a:off x="5550343" y="4686992"/>
              <a:ext cx="0" cy="101492"/>
            </a:xfrm>
            <a:prstGeom prst="line">
              <a:avLst/>
            </a:prstGeom>
            <a:noFill/>
            <a:ln w="19050" cap="flat" cmpd="sng" algn="ctr">
              <a:solidFill>
                <a:schemeClr val="accent1"/>
              </a:solidFill>
              <a:prstDash val="solid"/>
              <a:round/>
              <a:headEnd type="none" w="med" len="med"/>
              <a:tailEnd type="none" w="med" len="med"/>
            </a:ln>
            <a:effectLst/>
          </p:spPr>
        </p:cxnSp>
        <p:cxnSp>
          <p:nvCxnSpPr>
            <p:cNvPr id="567" name="Straight Connector 566">
              <a:extLst>
                <a:ext uri="{FF2B5EF4-FFF2-40B4-BE49-F238E27FC236}">
                  <a16:creationId xmlns:a16="http://schemas.microsoft.com/office/drawing/2014/main" id="{207526E0-73A5-43D6-93F5-7392C925AB9C}"/>
                </a:ext>
              </a:extLst>
            </p:cNvPr>
            <p:cNvCxnSpPr>
              <a:cxnSpLocks/>
            </p:cNvCxnSpPr>
            <p:nvPr/>
          </p:nvCxnSpPr>
          <p:spPr bwMode="auto">
            <a:xfrm>
              <a:off x="5565533" y="4686992"/>
              <a:ext cx="0" cy="101492"/>
            </a:xfrm>
            <a:prstGeom prst="line">
              <a:avLst/>
            </a:prstGeom>
            <a:noFill/>
            <a:ln w="19050" cap="flat" cmpd="sng" algn="ctr">
              <a:solidFill>
                <a:schemeClr val="accent1"/>
              </a:solidFill>
              <a:prstDash val="solid"/>
              <a:round/>
              <a:headEnd type="none" w="med" len="med"/>
              <a:tailEnd type="none" w="med" len="med"/>
            </a:ln>
            <a:effectLst/>
          </p:spPr>
        </p:cxnSp>
        <p:cxnSp>
          <p:nvCxnSpPr>
            <p:cNvPr id="568" name="Straight Connector 567">
              <a:extLst>
                <a:ext uri="{FF2B5EF4-FFF2-40B4-BE49-F238E27FC236}">
                  <a16:creationId xmlns:a16="http://schemas.microsoft.com/office/drawing/2014/main" id="{A747FA46-5212-40FE-8106-DE876978A8D4}"/>
                </a:ext>
              </a:extLst>
            </p:cNvPr>
            <p:cNvCxnSpPr>
              <a:cxnSpLocks/>
            </p:cNvCxnSpPr>
            <p:nvPr/>
          </p:nvCxnSpPr>
          <p:spPr bwMode="auto">
            <a:xfrm>
              <a:off x="5627370" y="4686992"/>
              <a:ext cx="0" cy="101492"/>
            </a:xfrm>
            <a:prstGeom prst="line">
              <a:avLst/>
            </a:prstGeom>
            <a:noFill/>
            <a:ln w="19050" cap="flat" cmpd="sng" algn="ctr">
              <a:solidFill>
                <a:schemeClr val="accent1"/>
              </a:solidFill>
              <a:prstDash val="solid"/>
              <a:round/>
              <a:headEnd type="none" w="med" len="med"/>
              <a:tailEnd type="none" w="med" len="med"/>
            </a:ln>
            <a:effectLst/>
          </p:spPr>
        </p:cxnSp>
        <p:cxnSp>
          <p:nvCxnSpPr>
            <p:cNvPr id="569" name="Straight Connector 568">
              <a:extLst>
                <a:ext uri="{FF2B5EF4-FFF2-40B4-BE49-F238E27FC236}">
                  <a16:creationId xmlns:a16="http://schemas.microsoft.com/office/drawing/2014/main" id="{648A43FD-E516-42F4-977E-5B11A0C0B241}"/>
                </a:ext>
              </a:extLst>
            </p:cNvPr>
            <p:cNvCxnSpPr>
              <a:cxnSpLocks/>
            </p:cNvCxnSpPr>
            <p:nvPr/>
          </p:nvCxnSpPr>
          <p:spPr bwMode="auto">
            <a:xfrm>
              <a:off x="5668672" y="4686992"/>
              <a:ext cx="0" cy="101492"/>
            </a:xfrm>
            <a:prstGeom prst="line">
              <a:avLst/>
            </a:prstGeom>
            <a:noFill/>
            <a:ln w="19050" cap="flat" cmpd="sng" algn="ctr">
              <a:solidFill>
                <a:schemeClr val="accent1"/>
              </a:solidFill>
              <a:prstDash val="solid"/>
              <a:round/>
              <a:headEnd type="none" w="med" len="med"/>
              <a:tailEnd type="none" w="med" len="med"/>
            </a:ln>
            <a:effectLst/>
          </p:spPr>
        </p:cxnSp>
        <p:cxnSp>
          <p:nvCxnSpPr>
            <p:cNvPr id="570" name="Straight Connector 569">
              <a:extLst>
                <a:ext uri="{FF2B5EF4-FFF2-40B4-BE49-F238E27FC236}">
                  <a16:creationId xmlns:a16="http://schemas.microsoft.com/office/drawing/2014/main" id="{CDB74F34-5DDC-479D-9A2E-36A57255F7CC}"/>
                </a:ext>
              </a:extLst>
            </p:cNvPr>
            <p:cNvCxnSpPr>
              <a:cxnSpLocks/>
            </p:cNvCxnSpPr>
            <p:nvPr/>
          </p:nvCxnSpPr>
          <p:spPr bwMode="auto">
            <a:xfrm>
              <a:off x="5702591" y="4686992"/>
              <a:ext cx="0" cy="101492"/>
            </a:xfrm>
            <a:prstGeom prst="line">
              <a:avLst/>
            </a:prstGeom>
            <a:noFill/>
            <a:ln w="19050" cap="flat" cmpd="sng" algn="ctr">
              <a:solidFill>
                <a:schemeClr val="accent1"/>
              </a:solidFill>
              <a:prstDash val="solid"/>
              <a:round/>
              <a:headEnd type="none" w="med" len="med"/>
              <a:tailEnd type="none" w="med" len="med"/>
            </a:ln>
            <a:effectLst/>
          </p:spPr>
        </p:cxnSp>
        <p:cxnSp>
          <p:nvCxnSpPr>
            <p:cNvPr id="571" name="Straight Connector 570">
              <a:extLst>
                <a:ext uri="{FF2B5EF4-FFF2-40B4-BE49-F238E27FC236}">
                  <a16:creationId xmlns:a16="http://schemas.microsoft.com/office/drawing/2014/main" id="{54ADE406-6609-498C-84EA-4391FFF28B54}"/>
                </a:ext>
              </a:extLst>
            </p:cNvPr>
            <p:cNvCxnSpPr>
              <a:cxnSpLocks/>
            </p:cNvCxnSpPr>
            <p:nvPr/>
          </p:nvCxnSpPr>
          <p:spPr bwMode="auto">
            <a:xfrm>
              <a:off x="5781074" y="4686992"/>
              <a:ext cx="0" cy="101492"/>
            </a:xfrm>
            <a:prstGeom prst="line">
              <a:avLst/>
            </a:prstGeom>
            <a:noFill/>
            <a:ln w="19050" cap="flat" cmpd="sng" algn="ctr">
              <a:solidFill>
                <a:schemeClr val="accent1"/>
              </a:solidFill>
              <a:prstDash val="solid"/>
              <a:round/>
              <a:headEnd type="none" w="med" len="med"/>
              <a:tailEnd type="none" w="med" len="med"/>
            </a:ln>
            <a:effectLst/>
          </p:spPr>
        </p:cxnSp>
      </p:grpSp>
      <p:grpSp>
        <p:nvGrpSpPr>
          <p:cNvPr id="572" name="Group 571">
            <a:extLst>
              <a:ext uri="{FF2B5EF4-FFF2-40B4-BE49-F238E27FC236}">
                <a16:creationId xmlns:a16="http://schemas.microsoft.com/office/drawing/2014/main" id="{E19B5F0A-078E-461A-A08D-F3A42315B487}"/>
              </a:ext>
            </a:extLst>
          </p:cNvPr>
          <p:cNvGrpSpPr/>
          <p:nvPr/>
        </p:nvGrpSpPr>
        <p:grpSpPr>
          <a:xfrm>
            <a:off x="1146844" y="2607569"/>
            <a:ext cx="4518045" cy="1788260"/>
            <a:chOff x="1146844" y="3304525"/>
            <a:chExt cx="4518045" cy="1788260"/>
          </a:xfrm>
        </p:grpSpPr>
        <p:cxnSp>
          <p:nvCxnSpPr>
            <p:cNvPr id="573" name="Straight Connector 572">
              <a:extLst>
                <a:ext uri="{FF2B5EF4-FFF2-40B4-BE49-F238E27FC236}">
                  <a16:creationId xmlns:a16="http://schemas.microsoft.com/office/drawing/2014/main" id="{5F67B537-F770-4EFB-A872-5B6F1E0076CB}"/>
                </a:ext>
              </a:extLst>
            </p:cNvPr>
            <p:cNvCxnSpPr/>
            <p:nvPr/>
          </p:nvCxnSpPr>
          <p:spPr bwMode="auto">
            <a:xfrm>
              <a:off x="1146844" y="3304525"/>
              <a:ext cx="0" cy="101492"/>
            </a:xfrm>
            <a:prstGeom prst="line">
              <a:avLst/>
            </a:prstGeom>
            <a:noFill/>
            <a:ln w="19050" cap="flat" cmpd="sng" algn="ctr">
              <a:solidFill>
                <a:schemeClr val="accent3"/>
              </a:solidFill>
              <a:prstDash val="solid"/>
              <a:round/>
              <a:headEnd type="none" w="med" len="med"/>
              <a:tailEnd type="none" w="med" len="med"/>
            </a:ln>
            <a:effectLst/>
          </p:spPr>
        </p:cxnSp>
        <p:cxnSp>
          <p:nvCxnSpPr>
            <p:cNvPr id="574" name="Straight Connector 573">
              <a:extLst>
                <a:ext uri="{FF2B5EF4-FFF2-40B4-BE49-F238E27FC236}">
                  <a16:creationId xmlns:a16="http://schemas.microsoft.com/office/drawing/2014/main" id="{73E41789-934E-4486-A028-37597A18E6F4}"/>
                </a:ext>
              </a:extLst>
            </p:cNvPr>
            <p:cNvCxnSpPr/>
            <p:nvPr/>
          </p:nvCxnSpPr>
          <p:spPr bwMode="auto">
            <a:xfrm>
              <a:off x="1254681" y="3328050"/>
              <a:ext cx="0" cy="101492"/>
            </a:xfrm>
            <a:prstGeom prst="line">
              <a:avLst/>
            </a:prstGeom>
            <a:noFill/>
            <a:ln w="19050" cap="flat" cmpd="sng" algn="ctr">
              <a:solidFill>
                <a:schemeClr val="accent3"/>
              </a:solidFill>
              <a:prstDash val="solid"/>
              <a:round/>
              <a:headEnd type="none" w="med" len="med"/>
              <a:tailEnd type="none" w="med" len="med"/>
            </a:ln>
            <a:effectLst/>
          </p:spPr>
        </p:cxnSp>
        <p:cxnSp>
          <p:nvCxnSpPr>
            <p:cNvPr id="575" name="Straight Connector 574">
              <a:extLst>
                <a:ext uri="{FF2B5EF4-FFF2-40B4-BE49-F238E27FC236}">
                  <a16:creationId xmlns:a16="http://schemas.microsoft.com/office/drawing/2014/main" id="{45CCA718-20EB-4320-AD61-92E3EA14A8D8}"/>
                </a:ext>
              </a:extLst>
            </p:cNvPr>
            <p:cNvCxnSpPr/>
            <p:nvPr/>
          </p:nvCxnSpPr>
          <p:spPr bwMode="auto">
            <a:xfrm>
              <a:off x="1451535" y="3438445"/>
              <a:ext cx="0" cy="101492"/>
            </a:xfrm>
            <a:prstGeom prst="line">
              <a:avLst/>
            </a:prstGeom>
            <a:noFill/>
            <a:ln w="19050" cap="flat" cmpd="sng" algn="ctr">
              <a:solidFill>
                <a:schemeClr val="accent3"/>
              </a:solidFill>
              <a:prstDash val="solid"/>
              <a:round/>
              <a:headEnd type="none" w="med" len="med"/>
              <a:tailEnd type="none" w="med" len="med"/>
            </a:ln>
            <a:effectLst/>
          </p:spPr>
        </p:cxnSp>
        <p:cxnSp>
          <p:nvCxnSpPr>
            <p:cNvPr id="576" name="Straight Connector 575">
              <a:extLst>
                <a:ext uri="{FF2B5EF4-FFF2-40B4-BE49-F238E27FC236}">
                  <a16:creationId xmlns:a16="http://schemas.microsoft.com/office/drawing/2014/main" id="{4A46AA4F-00E0-4E5C-9279-C5987FA41CA9}"/>
                </a:ext>
              </a:extLst>
            </p:cNvPr>
            <p:cNvCxnSpPr/>
            <p:nvPr/>
          </p:nvCxnSpPr>
          <p:spPr bwMode="auto">
            <a:xfrm>
              <a:off x="1498211" y="3475482"/>
              <a:ext cx="0" cy="101492"/>
            </a:xfrm>
            <a:prstGeom prst="line">
              <a:avLst/>
            </a:prstGeom>
            <a:noFill/>
            <a:ln w="19050" cap="flat" cmpd="sng" algn="ctr">
              <a:solidFill>
                <a:schemeClr val="accent3"/>
              </a:solidFill>
              <a:prstDash val="solid"/>
              <a:round/>
              <a:headEnd type="none" w="med" len="med"/>
              <a:tailEnd type="none" w="med" len="med"/>
            </a:ln>
            <a:effectLst/>
          </p:spPr>
        </p:cxnSp>
        <p:cxnSp>
          <p:nvCxnSpPr>
            <p:cNvPr id="577" name="Straight Connector 576">
              <a:extLst>
                <a:ext uri="{FF2B5EF4-FFF2-40B4-BE49-F238E27FC236}">
                  <a16:creationId xmlns:a16="http://schemas.microsoft.com/office/drawing/2014/main" id="{240E7B13-C0D1-4E9D-94D4-270D29D28FD0}"/>
                </a:ext>
              </a:extLst>
            </p:cNvPr>
            <p:cNvCxnSpPr/>
            <p:nvPr/>
          </p:nvCxnSpPr>
          <p:spPr bwMode="auto">
            <a:xfrm>
              <a:off x="1614501" y="3554351"/>
              <a:ext cx="0" cy="101492"/>
            </a:xfrm>
            <a:prstGeom prst="line">
              <a:avLst/>
            </a:prstGeom>
            <a:noFill/>
            <a:ln w="19050" cap="flat" cmpd="sng" algn="ctr">
              <a:solidFill>
                <a:schemeClr val="accent3"/>
              </a:solidFill>
              <a:prstDash val="solid"/>
              <a:round/>
              <a:headEnd type="none" w="med" len="med"/>
              <a:tailEnd type="none" w="med" len="med"/>
            </a:ln>
            <a:effectLst/>
          </p:spPr>
        </p:cxnSp>
        <p:cxnSp>
          <p:nvCxnSpPr>
            <p:cNvPr id="578" name="Straight Connector 577">
              <a:extLst>
                <a:ext uri="{FF2B5EF4-FFF2-40B4-BE49-F238E27FC236}">
                  <a16:creationId xmlns:a16="http://schemas.microsoft.com/office/drawing/2014/main" id="{63A3FE45-040F-47E8-A4CC-FAAD5F6A550F}"/>
                </a:ext>
              </a:extLst>
            </p:cNvPr>
            <p:cNvCxnSpPr/>
            <p:nvPr/>
          </p:nvCxnSpPr>
          <p:spPr bwMode="auto">
            <a:xfrm>
              <a:off x="2046159" y="3836492"/>
              <a:ext cx="0" cy="101492"/>
            </a:xfrm>
            <a:prstGeom prst="line">
              <a:avLst/>
            </a:prstGeom>
            <a:noFill/>
            <a:ln w="19050" cap="flat" cmpd="sng" algn="ctr">
              <a:solidFill>
                <a:schemeClr val="accent3"/>
              </a:solidFill>
              <a:prstDash val="solid"/>
              <a:round/>
              <a:headEnd type="none" w="med" len="med"/>
              <a:tailEnd type="none" w="med" len="med"/>
            </a:ln>
            <a:effectLst/>
          </p:spPr>
        </p:cxnSp>
        <p:cxnSp>
          <p:nvCxnSpPr>
            <p:cNvPr id="579" name="Straight Connector 578">
              <a:extLst>
                <a:ext uri="{FF2B5EF4-FFF2-40B4-BE49-F238E27FC236}">
                  <a16:creationId xmlns:a16="http://schemas.microsoft.com/office/drawing/2014/main" id="{657855DD-4222-469C-A1F4-7E1E82A33026}"/>
                </a:ext>
              </a:extLst>
            </p:cNvPr>
            <p:cNvCxnSpPr/>
            <p:nvPr/>
          </p:nvCxnSpPr>
          <p:spPr bwMode="auto">
            <a:xfrm>
              <a:off x="2302127" y="4008016"/>
              <a:ext cx="0" cy="101492"/>
            </a:xfrm>
            <a:prstGeom prst="line">
              <a:avLst/>
            </a:prstGeom>
            <a:noFill/>
            <a:ln w="19050" cap="flat" cmpd="sng" algn="ctr">
              <a:solidFill>
                <a:schemeClr val="accent3"/>
              </a:solidFill>
              <a:prstDash val="solid"/>
              <a:round/>
              <a:headEnd type="none" w="med" len="med"/>
              <a:tailEnd type="none" w="med" len="med"/>
            </a:ln>
            <a:effectLst/>
          </p:spPr>
        </p:cxnSp>
        <p:cxnSp>
          <p:nvCxnSpPr>
            <p:cNvPr id="580" name="Straight Connector 579">
              <a:extLst>
                <a:ext uri="{FF2B5EF4-FFF2-40B4-BE49-F238E27FC236}">
                  <a16:creationId xmlns:a16="http://schemas.microsoft.com/office/drawing/2014/main" id="{C44E279C-FA95-4D51-BA05-97167A1CC135}"/>
                </a:ext>
              </a:extLst>
            </p:cNvPr>
            <p:cNvCxnSpPr/>
            <p:nvPr/>
          </p:nvCxnSpPr>
          <p:spPr bwMode="auto">
            <a:xfrm>
              <a:off x="2065248" y="3850650"/>
              <a:ext cx="0" cy="101492"/>
            </a:xfrm>
            <a:prstGeom prst="line">
              <a:avLst/>
            </a:prstGeom>
            <a:noFill/>
            <a:ln w="19050" cap="flat" cmpd="sng" algn="ctr">
              <a:solidFill>
                <a:schemeClr val="accent3"/>
              </a:solidFill>
              <a:prstDash val="solid"/>
              <a:round/>
              <a:headEnd type="none" w="med" len="med"/>
              <a:tailEnd type="none" w="med" len="med"/>
            </a:ln>
            <a:effectLst/>
          </p:spPr>
        </p:cxnSp>
        <p:cxnSp>
          <p:nvCxnSpPr>
            <p:cNvPr id="581" name="Straight Connector 580">
              <a:extLst>
                <a:ext uri="{FF2B5EF4-FFF2-40B4-BE49-F238E27FC236}">
                  <a16:creationId xmlns:a16="http://schemas.microsoft.com/office/drawing/2014/main" id="{BF49A4F5-2B71-4BF0-A6C9-D1256C064DCD}"/>
                </a:ext>
              </a:extLst>
            </p:cNvPr>
            <p:cNvCxnSpPr/>
            <p:nvPr/>
          </p:nvCxnSpPr>
          <p:spPr bwMode="auto">
            <a:xfrm>
              <a:off x="2504583" y="4059977"/>
              <a:ext cx="0" cy="101492"/>
            </a:xfrm>
            <a:prstGeom prst="line">
              <a:avLst/>
            </a:prstGeom>
            <a:noFill/>
            <a:ln w="19050" cap="flat" cmpd="sng" algn="ctr">
              <a:solidFill>
                <a:schemeClr val="accent3"/>
              </a:solidFill>
              <a:prstDash val="solid"/>
              <a:round/>
              <a:headEnd type="none" w="med" len="med"/>
              <a:tailEnd type="none" w="med" len="med"/>
            </a:ln>
            <a:effectLst/>
          </p:spPr>
        </p:cxnSp>
        <p:cxnSp>
          <p:nvCxnSpPr>
            <p:cNvPr id="582" name="Straight Connector 581">
              <a:extLst>
                <a:ext uri="{FF2B5EF4-FFF2-40B4-BE49-F238E27FC236}">
                  <a16:creationId xmlns:a16="http://schemas.microsoft.com/office/drawing/2014/main" id="{1CD6D647-9B2A-476A-B7BC-BCBEE07BD0D9}"/>
                </a:ext>
              </a:extLst>
            </p:cNvPr>
            <p:cNvCxnSpPr/>
            <p:nvPr/>
          </p:nvCxnSpPr>
          <p:spPr bwMode="auto">
            <a:xfrm>
              <a:off x="2872877" y="4161469"/>
              <a:ext cx="0" cy="101492"/>
            </a:xfrm>
            <a:prstGeom prst="line">
              <a:avLst/>
            </a:prstGeom>
            <a:noFill/>
            <a:ln w="19050" cap="flat" cmpd="sng" algn="ctr">
              <a:solidFill>
                <a:schemeClr val="accent3"/>
              </a:solidFill>
              <a:prstDash val="solid"/>
              <a:round/>
              <a:headEnd type="none" w="med" len="med"/>
              <a:tailEnd type="none" w="med" len="med"/>
            </a:ln>
            <a:effectLst/>
          </p:spPr>
        </p:cxnSp>
        <p:cxnSp>
          <p:nvCxnSpPr>
            <p:cNvPr id="583" name="Straight Connector 582">
              <a:extLst>
                <a:ext uri="{FF2B5EF4-FFF2-40B4-BE49-F238E27FC236}">
                  <a16:creationId xmlns:a16="http://schemas.microsoft.com/office/drawing/2014/main" id="{39BBD65D-073F-45FF-B275-329AE895BAAA}"/>
                </a:ext>
              </a:extLst>
            </p:cNvPr>
            <p:cNvCxnSpPr/>
            <p:nvPr/>
          </p:nvCxnSpPr>
          <p:spPr bwMode="auto">
            <a:xfrm>
              <a:off x="2556014" y="4070913"/>
              <a:ext cx="0" cy="101492"/>
            </a:xfrm>
            <a:prstGeom prst="line">
              <a:avLst/>
            </a:prstGeom>
            <a:noFill/>
            <a:ln w="19050" cap="flat" cmpd="sng" algn="ctr">
              <a:solidFill>
                <a:schemeClr val="accent3"/>
              </a:solidFill>
              <a:prstDash val="solid"/>
              <a:round/>
              <a:headEnd type="none" w="med" len="med"/>
              <a:tailEnd type="none" w="med" len="med"/>
            </a:ln>
            <a:effectLst/>
          </p:spPr>
        </p:cxnSp>
        <p:cxnSp>
          <p:nvCxnSpPr>
            <p:cNvPr id="584" name="Straight Connector 583">
              <a:extLst>
                <a:ext uri="{FF2B5EF4-FFF2-40B4-BE49-F238E27FC236}">
                  <a16:creationId xmlns:a16="http://schemas.microsoft.com/office/drawing/2014/main" id="{79DD6722-E17D-44F9-9E38-F3B94B0AA385}"/>
                </a:ext>
              </a:extLst>
            </p:cNvPr>
            <p:cNvCxnSpPr/>
            <p:nvPr/>
          </p:nvCxnSpPr>
          <p:spPr bwMode="auto">
            <a:xfrm>
              <a:off x="4329144" y="4616003"/>
              <a:ext cx="0" cy="101492"/>
            </a:xfrm>
            <a:prstGeom prst="line">
              <a:avLst/>
            </a:prstGeom>
            <a:noFill/>
            <a:ln w="19050" cap="flat" cmpd="sng" algn="ctr">
              <a:solidFill>
                <a:schemeClr val="accent3"/>
              </a:solidFill>
              <a:prstDash val="solid"/>
              <a:round/>
              <a:headEnd type="none" w="med" len="med"/>
              <a:tailEnd type="none" w="med" len="med"/>
            </a:ln>
            <a:effectLst/>
          </p:spPr>
        </p:cxnSp>
        <p:cxnSp>
          <p:nvCxnSpPr>
            <p:cNvPr id="585" name="Straight Connector 584">
              <a:extLst>
                <a:ext uri="{FF2B5EF4-FFF2-40B4-BE49-F238E27FC236}">
                  <a16:creationId xmlns:a16="http://schemas.microsoft.com/office/drawing/2014/main" id="{6FD0AE8B-6134-4D14-86AD-298B821D9B9D}"/>
                </a:ext>
              </a:extLst>
            </p:cNvPr>
            <p:cNvCxnSpPr/>
            <p:nvPr/>
          </p:nvCxnSpPr>
          <p:spPr bwMode="auto">
            <a:xfrm>
              <a:off x="4341588" y="4618825"/>
              <a:ext cx="0" cy="101492"/>
            </a:xfrm>
            <a:prstGeom prst="line">
              <a:avLst/>
            </a:prstGeom>
            <a:noFill/>
            <a:ln w="19050" cap="flat" cmpd="sng" algn="ctr">
              <a:solidFill>
                <a:schemeClr val="accent3"/>
              </a:solidFill>
              <a:prstDash val="solid"/>
              <a:round/>
              <a:headEnd type="none" w="med" len="med"/>
              <a:tailEnd type="none" w="med" len="med"/>
            </a:ln>
            <a:effectLst/>
          </p:spPr>
        </p:cxnSp>
        <p:cxnSp>
          <p:nvCxnSpPr>
            <p:cNvPr id="586" name="Straight Connector 585">
              <a:extLst>
                <a:ext uri="{FF2B5EF4-FFF2-40B4-BE49-F238E27FC236}">
                  <a16:creationId xmlns:a16="http://schemas.microsoft.com/office/drawing/2014/main" id="{8835EB27-5898-4DED-9B0A-8EBCB586928D}"/>
                </a:ext>
              </a:extLst>
            </p:cNvPr>
            <p:cNvCxnSpPr/>
            <p:nvPr/>
          </p:nvCxnSpPr>
          <p:spPr bwMode="auto">
            <a:xfrm>
              <a:off x="4383983" y="4616003"/>
              <a:ext cx="0" cy="101492"/>
            </a:xfrm>
            <a:prstGeom prst="line">
              <a:avLst/>
            </a:prstGeom>
            <a:noFill/>
            <a:ln w="38100" cap="flat" cmpd="sng" algn="ctr">
              <a:solidFill>
                <a:schemeClr val="accent3"/>
              </a:solidFill>
              <a:prstDash val="solid"/>
              <a:round/>
              <a:headEnd type="none" w="med" len="med"/>
              <a:tailEnd type="none" w="med" len="med"/>
            </a:ln>
            <a:effectLst/>
          </p:spPr>
        </p:cxnSp>
        <p:cxnSp>
          <p:nvCxnSpPr>
            <p:cNvPr id="587" name="Straight Connector 586">
              <a:extLst>
                <a:ext uri="{FF2B5EF4-FFF2-40B4-BE49-F238E27FC236}">
                  <a16:creationId xmlns:a16="http://schemas.microsoft.com/office/drawing/2014/main" id="{913A251A-105D-45D3-9EEB-31A7CC064B69}"/>
                </a:ext>
              </a:extLst>
            </p:cNvPr>
            <p:cNvCxnSpPr/>
            <p:nvPr/>
          </p:nvCxnSpPr>
          <p:spPr bwMode="auto">
            <a:xfrm>
              <a:off x="4423674" y="4616003"/>
              <a:ext cx="0" cy="101492"/>
            </a:xfrm>
            <a:prstGeom prst="line">
              <a:avLst/>
            </a:prstGeom>
            <a:noFill/>
            <a:ln w="19050" cap="flat" cmpd="sng" algn="ctr">
              <a:solidFill>
                <a:schemeClr val="accent3"/>
              </a:solidFill>
              <a:prstDash val="solid"/>
              <a:round/>
              <a:headEnd type="none" w="med" len="med"/>
              <a:tailEnd type="none" w="med" len="med"/>
            </a:ln>
            <a:effectLst/>
          </p:spPr>
        </p:cxnSp>
        <p:cxnSp>
          <p:nvCxnSpPr>
            <p:cNvPr id="588" name="Straight Connector 587">
              <a:extLst>
                <a:ext uri="{FF2B5EF4-FFF2-40B4-BE49-F238E27FC236}">
                  <a16:creationId xmlns:a16="http://schemas.microsoft.com/office/drawing/2014/main" id="{DC0A0DB1-284E-443F-8ED1-2D5F1795F3DC}"/>
                </a:ext>
              </a:extLst>
            </p:cNvPr>
            <p:cNvCxnSpPr/>
            <p:nvPr/>
          </p:nvCxnSpPr>
          <p:spPr bwMode="auto">
            <a:xfrm>
              <a:off x="4464128" y="4646156"/>
              <a:ext cx="0" cy="101492"/>
            </a:xfrm>
            <a:prstGeom prst="line">
              <a:avLst/>
            </a:prstGeom>
            <a:noFill/>
            <a:ln w="19050" cap="flat" cmpd="sng" algn="ctr">
              <a:solidFill>
                <a:schemeClr val="accent3"/>
              </a:solidFill>
              <a:prstDash val="solid"/>
              <a:round/>
              <a:headEnd type="none" w="med" len="med"/>
              <a:tailEnd type="none" w="med" len="med"/>
            </a:ln>
            <a:effectLst/>
          </p:spPr>
        </p:cxnSp>
        <p:cxnSp>
          <p:nvCxnSpPr>
            <p:cNvPr id="589" name="Straight Connector 588">
              <a:extLst>
                <a:ext uri="{FF2B5EF4-FFF2-40B4-BE49-F238E27FC236}">
                  <a16:creationId xmlns:a16="http://schemas.microsoft.com/office/drawing/2014/main" id="{480608C2-1B71-43BB-A119-D19D085B0515}"/>
                </a:ext>
              </a:extLst>
            </p:cNvPr>
            <p:cNvCxnSpPr/>
            <p:nvPr/>
          </p:nvCxnSpPr>
          <p:spPr bwMode="auto">
            <a:xfrm>
              <a:off x="4515264" y="4699897"/>
              <a:ext cx="0" cy="101492"/>
            </a:xfrm>
            <a:prstGeom prst="line">
              <a:avLst/>
            </a:prstGeom>
            <a:noFill/>
            <a:ln w="19050" cap="flat" cmpd="sng" algn="ctr">
              <a:solidFill>
                <a:schemeClr val="accent3"/>
              </a:solidFill>
              <a:prstDash val="solid"/>
              <a:round/>
              <a:headEnd type="none" w="med" len="med"/>
              <a:tailEnd type="none" w="med" len="med"/>
            </a:ln>
            <a:effectLst/>
          </p:spPr>
        </p:cxnSp>
        <p:cxnSp>
          <p:nvCxnSpPr>
            <p:cNvPr id="590" name="Straight Connector 589">
              <a:extLst>
                <a:ext uri="{FF2B5EF4-FFF2-40B4-BE49-F238E27FC236}">
                  <a16:creationId xmlns:a16="http://schemas.microsoft.com/office/drawing/2014/main" id="{F8FE2143-867D-4F76-A45A-85EBF575BCD3}"/>
                </a:ext>
              </a:extLst>
            </p:cNvPr>
            <p:cNvCxnSpPr/>
            <p:nvPr/>
          </p:nvCxnSpPr>
          <p:spPr bwMode="auto">
            <a:xfrm>
              <a:off x="4550630" y="4696902"/>
              <a:ext cx="0" cy="101492"/>
            </a:xfrm>
            <a:prstGeom prst="line">
              <a:avLst/>
            </a:prstGeom>
            <a:noFill/>
            <a:ln w="19050" cap="flat" cmpd="sng" algn="ctr">
              <a:solidFill>
                <a:schemeClr val="accent3"/>
              </a:solidFill>
              <a:prstDash val="solid"/>
              <a:round/>
              <a:headEnd type="none" w="med" len="med"/>
              <a:tailEnd type="none" w="med" len="med"/>
            </a:ln>
            <a:effectLst/>
          </p:spPr>
        </p:cxnSp>
        <p:cxnSp>
          <p:nvCxnSpPr>
            <p:cNvPr id="591" name="Straight Connector 590">
              <a:extLst>
                <a:ext uri="{FF2B5EF4-FFF2-40B4-BE49-F238E27FC236}">
                  <a16:creationId xmlns:a16="http://schemas.microsoft.com/office/drawing/2014/main" id="{5BDC5924-F5F4-4CBF-950C-8151C5540F6F}"/>
                </a:ext>
              </a:extLst>
            </p:cNvPr>
            <p:cNvCxnSpPr/>
            <p:nvPr/>
          </p:nvCxnSpPr>
          <p:spPr bwMode="auto">
            <a:xfrm>
              <a:off x="4732360" y="4717495"/>
              <a:ext cx="0" cy="101492"/>
            </a:xfrm>
            <a:prstGeom prst="line">
              <a:avLst/>
            </a:prstGeom>
            <a:noFill/>
            <a:ln w="19050" cap="flat" cmpd="sng" algn="ctr">
              <a:solidFill>
                <a:schemeClr val="accent3"/>
              </a:solidFill>
              <a:prstDash val="solid"/>
              <a:round/>
              <a:headEnd type="none" w="med" len="med"/>
              <a:tailEnd type="none" w="med" len="med"/>
            </a:ln>
            <a:effectLst/>
          </p:spPr>
        </p:cxnSp>
        <p:cxnSp>
          <p:nvCxnSpPr>
            <p:cNvPr id="592" name="Straight Connector 591">
              <a:extLst>
                <a:ext uri="{FF2B5EF4-FFF2-40B4-BE49-F238E27FC236}">
                  <a16:creationId xmlns:a16="http://schemas.microsoft.com/office/drawing/2014/main" id="{A9389375-C467-4A6A-99E2-342A796A5B6B}"/>
                </a:ext>
              </a:extLst>
            </p:cNvPr>
            <p:cNvCxnSpPr/>
            <p:nvPr/>
          </p:nvCxnSpPr>
          <p:spPr bwMode="auto">
            <a:xfrm>
              <a:off x="4767883" y="4717495"/>
              <a:ext cx="0" cy="101492"/>
            </a:xfrm>
            <a:prstGeom prst="line">
              <a:avLst/>
            </a:prstGeom>
            <a:noFill/>
            <a:ln w="19050" cap="flat" cmpd="sng" algn="ctr">
              <a:solidFill>
                <a:schemeClr val="accent3"/>
              </a:solidFill>
              <a:prstDash val="solid"/>
              <a:round/>
              <a:headEnd type="none" w="med" len="med"/>
              <a:tailEnd type="none" w="med" len="med"/>
            </a:ln>
            <a:effectLst/>
          </p:spPr>
        </p:cxnSp>
        <p:cxnSp>
          <p:nvCxnSpPr>
            <p:cNvPr id="593" name="Straight Connector 592">
              <a:extLst>
                <a:ext uri="{FF2B5EF4-FFF2-40B4-BE49-F238E27FC236}">
                  <a16:creationId xmlns:a16="http://schemas.microsoft.com/office/drawing/2014/main" id="{E3E269FB-8CD1-46BC-8C13-7E1391E9AA78}"/>
                </a:ext>
              </a:extLst>
            </p:cNvPr>
            <p:cNvCxnSpPr/>
            <p:nvPr/>
          </p:nvCxnSpPr>
          <p:spPr bwMode="auto">
            <a:xfrm>
              <a:off x="4596404" y="4696902"/>
              <a:ext cx="0" cy="101492"/>
            </a:xfrm>
            <a:prstGeom prst="line">
              <a:avLst/>
            </a:prstGeom>
            <a:noFill/>
            <a:ln w="38100" cap="flat" cmpd="sng" algn="ctr">
              <a:solidFill>
                <a:schemeClr val="accent3"/>
              </a:solidFill>
              <a:prstDash val="solid"/>
              <a:round/>
              <a:headEnd type="none" w="med" len="med"/>
              <a:tailEnd type="none" w="med" len="med"/>
            </a:ln>
            <a:effectLst/>
          </p:spPr>
        </p:cxnSp>
        <p:cxnSp>
          <p:nvCxnSpPr>
            <p:cNvPr id="594" name="Straight Connector 593">
              <a:extLst>
                <a:ext uri="{FF2B5EF4-FFF2-40B4-BE49-F238E27FC236}">
                  <a16:creationId xmlns:a16="http://schemas.microsoft.com/office/drawing/2014/main" id="{AA8DFDE9-9587-4F68-A012-B7E9F509E5AF}"/>
                </a:ext>
              </a:extLst>
            </p:cNvPr>
            <p:cNvCxnSpPr/>
            <p:nvPr/>
          </p:nvCxnSpPr>
          <p:spPr bwMode="auto">
            <a:xfrm>
              <a:off x="4795943" y="4718480"/>
              <a:ext cx="0" cy="101492"/>
            </a:xfrm>
            <a:prstGeom prst="line">
              <a:avLst/>
            </a:prstGeom>
            <a:noFill/>
            <a:ln w="19050" cap="flat" cmpd="sng" algn="ctr">
              <a:solidFill>
                <a:schemeClr val="accent3"/>
              </a:solidFill>
              <a:prstDash val="solid"/>
              <a:round/>
              <a:headEnd type="none" w="med" len="med"/>
              <a:tailEnd type="none" w="med" len="med"/>
            </a:ln>
            <a:effectLst/>
          </p:spPr>
        </p:cxnSp>
        <p:cxnSp>
          <p:nvCxnSpPr>
            <p:cNvPr id="595" name="Straight Connector 594">
              <a:extLst>
                <a:ext uri="{FF2B5EF4-FFF2-40B4-BE49-F238E27FC236}">
                  <a16:creationId xmlns:a16="http://schemas.microsoft.com/office/drawing/2014/main" id="{1D1A0304-13F4-443B-A667-8A980104603F}"/>
                </a:ext>
              </a:extLst>
            </p:cNvPr>
            <p:cNvCxnSpPr/>
            <p:nvPr/>
          </p:nvCxnSpPr>
          <p:spPr bwMode="auto">
            <a:xfrm>
              <a:off x="4808382" y="4718165"/>
              <a:ext cx="0" cy="101492"/>
            </a:xfrm>
            <a:prstGeom prst="line">
              <a:avLst/>
            </a:prstGeom>
            <a:noFill/>
            <a:ln w="19050" cap="flat" cmpd="sng" algn="ctr">
              <a:solidFill>
                <a:schemeClr val="accent3"/>
              </a:solidFill>
              <a:prstDash val="solid"/>
              <a:round/>
              <a:headEnd type="none" w="med" len="med"/>
              <a:tailEnd type="none" w="med" len="med"/>
            </a:ln>
            <a:effectLst/>
          </p:spPr>
        </p:cxnSp>
        <p:cxnSp>
          <p:nvCxnSpPr>
            <p:cNvPr id="596" name="Straight Connector 595">
              <a:extLst>
                <a:ext uri="{FF2B5EF4-FFF2-40B4-BE49-F238E27FC236}">
                  <a16:creationId xmlns:a16="http://schemas.microsoft.com/office/drawing/2014/main" id="{6F637345-FB65-4F7D-B44C-3BDADCF90345}"/>
                </a:ext>
              </a:extLst>
            </p:cNvPr>
            <p:cNvCxnSpPr/>
            <p:nvPr/>
          </p:nvCxnSpPr>
          <p:spPr bwMode="auto">
            <a:xfrm>
              <a:off x="4912047" y="4717495"/>
              <a:ext cx="0" cy="101492"/>
            </a:xfrm>
            <a:prstGeom prst="line">
              <a:avLst/>
            </a:prstGeom>
            <a:noFill/>
            <a:ln w="19050" cap="flat" cmpd="sng" algn="ctr">
              <a:solidFill>
                <a:schemeClr val="accent3"/>
              </a:solidFill>
              <a:prstDash val="solid"/>
              <a:round/>
              <a:headEnd type="none" w="med" len="med"/>
              <a:tailEnd type="none" w="med" len="med"/>
            </a:ln>
            <a:effectLst/>
          </p:spPr>
        </p:cxnSp>
        <p:cxnSp>
          <p:nvCxnSpPr>
            <p:cNvPr id="597" name="Straight Connector 596">
              <a:extLst>
                <a:ext uri="{FF2B5EF4-FFF2-40B4-BE49-F238E27FC236}">
                  <a16:creationId xmlns:a16="http://schemas.microsoft.com/office/drawing/2014/main" id="{62A77974-0585-419C-84F9-8725730E8B2D}"/>
                </a:ext>
              </a:extLst>
            </p:cNvPr>
            <p:cNvCxnSpPr/>
            <p:nvPr/>
          </p:nvCxnSpPr>
          <p:spPr bwMode="auto">
            <a:xfrm>
              <a:off x="4946948" y="4716180"/>
              <a:ext cx="0" cy="101492"/>
            </a:xfrm>
            <a:prstGeom prst="line">
              <a:avLst/>
            </a:prstGeom>
            <a:noFill/>
            <a:ln w="19050" cap="flat" cmpd="sng" algn="ctr">
              <a:solidFill>
                <a:schemeClr val="accent3"/>
              </a:solidFill>
              <a:prstDash val="solid"/>
              <a:round/>
              <a:headEnd type="none" w="med" len="med"/>
              <a:tailEnd type="none" w="med" len="med"/>
            </a:ln>
            <a:effectLst/>
          </p:spPr>
        </p:cxnSp>
        <p:cxnSp>
          <p:nvCxnSpPr>
            <p:cNvPr id="598" name="Straight Connector 597">
              <a:extLst>
                <a:ext uri="{FF2B5EF4-FFF2-40B4-BE49-F238E27FC236}">
                  <a16:creationId xmlns:a16="http://schemas.microsoft.com/office/drawing/2014/main" id="{09937B96-B0C6-4E85-9829-DD0C673F5DBC}"/>
                </a:ext>
              </a:extLst>
            </p:cNvPr>
            <p:cNvCxnSpPr/>
            <p:nvPr/>
          </p:nvCxnSpPr>
          <p:spPr bwMode="auto">
            <a:xfrm>
              <a:off x="5010515" y="4716180"/>
              <a:ext cx="0" cy="101492"/>
            </a:xfrm>
            <a:prstGeom prst="line">
              <a:avLst/>
            </a:prstGeom>
            <a:noFill/>
            <a:ln w="19050" cap="flat" cmpd="sng" algn="ctr">
              <a:solidFill>
                <a:schemeClr val="accent3"/>
              </a:solidFill>
              <a:prstDash val="solid"/>
              <a:round/>
              <a:headEnd type="none" w="med" len="med"/>
              <a:tailEnd type="none" w="med" len="med"/>
            </a:ln>
            <a:effectLst/>
          </p:spPr>
        </p:cxnSp>
        <p:cxnSp>
          <p:nvCxnSpPr>
            <p:cNvPr id="599" name="Straight Connector 598">
              <a:extLst>
                <a:ext uri="{FF2B5EF4-FFF2-40B4-BE49-F238E27FC236}">
                  <a16:creationId xmlns:a16="http://schemas.microsoft.com/office/drawing/2014/main" id="{A6A688D5-7E7B-424F-81F7-89C37A57B28C}"/>
                </a:ext>
              </a:extLst>
            </p:cNvPr>
            <p:cNvCxnSpPr/>
            <p:nvPr/>
          </p:nvCxnSpPr>
          <p:spPr bwMode="auto">
            <a:xfrm>
              <a:off x="5035812" y="4716180"/>
              <a:ext cx="0" cy="101492"/>
            </a:xfrm>
            <a:prstGeom prst="line">
              <a:avLst/>
            </a:prstGeom>
            <a:noFill/>
            <a:ln w="19050" cap="flat" cmpd="sng" algn="ctr">
              <a:solidFill>
                <a:schemeClr val="accent3"/>
              </a:solidFill>
              <a:prstDash val="solid"/>
              <a:round/>
              <a:headEnd type="none" w="med" len="med"/>
              <a:tailEnd type="none" w="med" len="med"/>
            </a:ln>
            <a:effectLst/>
          </p:spPr>
        </p:cxnSp>
        <p:cxnSp>
          <p:nvCxnSpPr>
            <p:cNvPr id="600" name="Straight Connector 599">
              <a:extLst>
                <a:ext uri="{FF2B5EF4-FFF2-40B4-BE49-F238E27FC236}">
                  <a16:creationId xmlns:a16="http://schemas.microsoft.com/office/drawing/2014/main" id="{ECA97233-5908-42ED-9285-336C205A8211}"/>
                </a:ext>
              </a:extLst>
            </p:cNvPr>
            <p:cNvCxnSpPr/>
            <p:nvPr/>
          </p:nvCxnSpPr>
          <p:spPr bwMode="auto">
            <a:xfrm>
              <a:off x="5055744" y="4716180"/>
              <a:ext cx="0" cy="101492"/>
            </a:xfrm>
            <a:prstGeom prst="line">
              <a:avLst/>
            </a:prstGeom>
            <a:noFill/>
            <a:ln w="19050" cap="flat" cmpd="sng" algn="ctr">
              <a:solidFill>
                <a:schemeClr val="accent3"/>
              </a:solidFill>
              <a:prstDash val="solid"/>
              <a:round/>
              <a:headEnd type="none" w="med" len="med"/>
              <a:tailEnd type="none" w="med" len="med"/>
            </a:ln>
            <a:effectLst/>
          </p:spPr>
        </p:cxnSp>
        <p:cxnSp>
          <p:nvCxnSpPr>
            <p:cNvPr id="601" name="Straight Connector 600">
              <a:extLst>
                <a:ext uri="{FF2B5EF4-FFF2-40B4-BE49-F238E27FC236}">
                  <a16:creationId xmlns:a16="http://schemas.microsoft.com/office/drawing/2014/main" id="{8511C73F-CEF5-4466-AAB5-B424C7DF7B32}"/>
                </a:ext>
              </a:extLst>
            </p:cNvPr>
            <p:cNvCxnSpPr/>
            <p:nvPr/>
          </p:nvCxnSpPr>
          <p:spPr bwMode="auto">
            <a:xfrm>
              <a:off x="5086689" y="4717445"/>
              <a:ext cx="0" cy="101492"/>
            </a:xfrm>
            <a:prstGeom prst="line">
              <a:avLst/>
            </a:prstGeom>
            <a:noFill/>
            <a:ln w="19050" cap="flat" cmpd="sng" algn="ctr">
              <a:solidFill>
                <a:schemeClr val="accent3"/>
              </a:solidFill>
              <a:prstDash val="solid"/>
              <a:round/>
              <a:headEnd type="none" w="med" len="med"/>
              <a:tailEnd type="none" w="med" len="med"/>
            </a:ln>
            <a:effectLst/>
          </p:spPr>
        </p:cxnSp>
        <p:cxnSp>
          <p:nvCxnSpPr>
            <p:cNvPr id="602" name="Straight Connector 601">
              <a:extLst>
                <a:ext uri="{FF2B5EF4-FFF2-40B4-BE49-F238E27FC236}">
                  <a16:creationId xmlns:a16="http://schemas.microsoft.com/office/drawing/2014/main" id="{A1E154D6-E62F-46E5-ADD2-2E43D75300F1}"/>
                </a:ext>
              </a:extLst>
            </p:cNvPr>
            <p:cNvCxnSpPr/>
            <p:nvPr/>
          </p:nvCxnSpPr>
          <p:spPr bwMode="auto">
            <a:xfrm>
              <a:off x="5148751" y="4716180"/>
              <a:ext cx="0" cy="101492"/>
            </a:xfrm>
            <a:prstGeom prst="line">
              <a:avLst/>
            </a:prstGeom>
            <a:noFill/>
            <a:ln w="19050" cap="flat" cmpd="sng" algn="ctr">
              <a:solidFill>
                <a:schemeClr val="accent3"/>
              </a:solidFill>
              <a:prstDash val="solid"/>
              <a:round/>
              <a:headEnd type="none" w="med" len="med"/>
              <a:tailEnd type="none" w="med" len="med"/>
            </a:ln>
            <a:effectLst/>
          </p:spPr>
        </p:cxnSp>
        <p:cxnSp>
          <p:nvCxnSpPr>
            <p:cNvPr id="603" name="Straight Connector 602">
              <a:extLst>
                <a:ext uri="{FF2B5EF4-FFF2-40B4-BE49-F238E27FC236}">
                  <a16:creationId xmlns:a16="http://schemas.microsoft.com/office/drawing/2014/main" id="{EB682188-1DC2-45BD-8D0D-BA7A45334E65}"/>
                </a:ext>
              </a:extLst>
            </p:cNvPr>
            <p:cNvCxnSpPr/>
            <p:nvPr/>
          </p:nvCxnSpPr>
          <p:spPr bwMode="auto">
            <a:xfrm>
              <a:off x="5233857" y="4804038"/>
              <a:ext cx="0" cy="101492"/>
            </a:xfrm>
            <a:prstGeom prst="line">
              <a:avLst/>
            </a:prstGeom>
            <a:noFill/>
            <a:ln w="19050" cap="flat" cmpd="sng" algn="ctr">
              <a:solidFill>
                <a:schemeClr val="accent3"/>
              </a:solidFill>
              <a:prstDash val="solid"/>
              <a:round/>
              <a:headEnd type="none" w="med" len="med"/>
              <a:tailEnd type="none" w="med" len="med"/>
            </a:ln>
            <a:effectLst/>
          </p:spPr>
        </p:cxnSp>
        <p:cxnSp>
          <p:nvCxnSpPr>
            <p:cNvPr id="604" name="Straight Connector 603">
              <a:extLst>
                <a:ext uri="{FF2B5EF4-FFF2-40B4-BE49-F238E27FC236}">
                  <a16:creationId xmlns:a16="http://schemas.microsoft.com/office/drawing/2014/main" id="{8220321D-8DF3-4B4E-96F1-15630C0AF401}"/>
                </a:ext>
              </a:extLst>
            </p:cNvPr>
            <p:cNvCxnSpPr/>
            <p:nvPr/>
          </p:nvCxnSpPr>
          <p:spPr bwMode="auto">
            <a:xfrm>
              <a:off x="5331383" y="4804038"/>
              <a:ext cx="0" cy="101492"/>
            </a:xfrm>
            <a:prstGeom prst="line">
              <a:avLst/>
            </a:prstGeom>
            <a:noFill/>
            <a:ln w="19050" cap="flat" cmpd="sng" algn="ctr">
              <a:solidFill>
                <a:schemeClr val="accent3"/>
              </a:solidFill>
              <a:prstDash val="solid"/>
              <a:round/>
              <a:headEnd type="none" w="med" len="med"/>
              <a:tailEnd type="none" w="med" len="med"/>
            </a:ln>
            <a:effectLst/>
          </p:spPr>
        </p:cxnSp>
        <p:cxnSp>
          <p:nvCxnSpPr>
            <p:cNvPr id="605" name="Straight Connector 604">
              <a:extLst>
                <a:ext uri="{FF2B5EF4-FFF2-40B4-BE49-F238E27FC236}">
                  <a16:creationId xmlns:a16="http://schemas.microsoft.com/office/drawing/2014/main" id="{6F2C5229-99AC-4882-B98B-8E965C80EF3C}"/>
                </a:ext>
              </a:extLst>
            </p:cNvPr>
            <p:cNvCxnSpPr/>
            <p:nvPr/>
          </p:nvCxnSpPr>
          <p:spPr bwMode="auto">
            <a:xfrm>
              <a:off x="5586223" y="4991293"/>
              <a:ext cx="0" cy="101492"/>
            </a:xfrm>
            <a:prstGeom prst="line">
              <a:avLst/>
            </a:prstGeom>
            <a:noFill/>
            <a:ln w="19050" cap="flat" cmpd="sng" algn="ctr">
              <a:solidFill>
                <a:schemeClr val="accent3"/>
              </a:solidFill>
              <a:prstDash val="solid"/>
              <a:round/>
              <a:headEnd type="none" w="med" len="med"/>
              <a:tailEnd type="none" w="med" len="med"/>
            </a:ln>
            <a:effectLst/>
          </p:spPr>
        </p:cxnSp>
        <p:cxnSp>
          <p:nvCxnSpPr>
            <p:cNvPr id="606" name="Straight Connector 605">
              <a:extLst>
                <a:ext uri="{FF2B5EF4-FFF2-40B4-BE49-F238E27FC236}">
                  <a16:creationId xmlns:a16="http://schemas.microsoft.com/office/drawing/2014/main" id="{FE50C83F-123E-4721-AA6F-D4E42E82AA18}"/>
                </a:ext>
              </a:extLst>
            </p:cNvPr>
            <p:cNvCxnSpPr/>
            <p:nvPr/>
          </p:nvCxnSpPr>
          <p:spPr bwMode="auto">
            <a:xfrm>
              <a:off x="5664889" y="4991293"/>
              <a:ext cx="0" cy="101492"/>
            </a:xfrm>
            <a:prstGeom prst="line">
              <a:avLst/>
            </a:prstGeom>
            <a:noFill/>
            <a:ln w="19050" cap="flat" cmpd="sng" algn="ctr">
              <a:solidFill>
                <a:schemeClr val="accent3"/>
              </a:solidFill>
              <a:prstDash val="solid"/>
              <a:round/>
              <a:headEnd type="none" w="med" len="med"/>
              <a:tailEnd type="none" w="med" len="med"/>
            </a:ln>
            <a:effectLst/>
          </p:spPr>
        </p:cxnSp>
      </p:grpSp>
      <p:sp>
        <p:nvSpPr>
          <p:cNvPr id="607" name="Freeform: Shape 606">
            <a:extLst>
              <a:ext uri="{FF2B5EF4-FFF2-40B4-BE49-F238E27FC236}">
                <a16:creationId xmlns:a16="http://schemas.microsoft.com/office/drawing/2014/main" id="{BBE15C02-1341-4B6A-AEBD-6B097CD59240}"/>
              </a:ext>
            </a:extLst>
          </p:cNvPr>
          <p:cNvSpPr/>
          <p:nvPr/>
        </p:nvSpPr>
        <p:spPr bwMode="auto">
          <a:xfrm>
            <a:off x="1114900" y="2699387"/>
            <a:ext cx="4556810" cy="1704247"/>
          </a:xfrm>
          <a:custGeom>
            <a:avLst/>
            <a:gdLst>
              <a:gd name="connsiteX0" fmla="*/ 0 w 4556810"/>
              <a:gd name="connsiteY0" fmla="*/ 0 h 1704247"/>
              <a:gd name="connsiteX1" fmla="*/ 45568 w 4556810"/>
              <a:gd name="connsiteY1" fmla="*/ 0 h 1704247"/>
              <a:gd name="connsiteX2" fmla="*/ 45568 w 4556810"/>
              <a:gd name="connsiteY2" fmla="*/ 30379 h 1704247"/>
              <a:gd name="connsiteX3" fmla="*/ 212651 w 4556810"/>
              <a:gd name="connsiteY3" fmla="*/ 30379 h 1704247"/>
              <a:gd name="connsiteX4" fmla="*/ 212651 w 4556810"/>
              <a:gd name="connsiteY4" fmla="*/ 63795 h 1704247"/>
              <a:gd name="connsiteX5" fmla="*/ 267333 w 4556810"/>
              <a:gd name="connsiteY5" fmla="*/ 63795 h 1704247"/>
              <a:gd name="connsiteX6" fmla="*/ 267333 w 4556810"/>
              <a:gd name="connsiteY6" fmla="*/ 100250 h 1704247"/>
              <a:gd name="connsiteX7" fmla="*/ 343279 w 4556810"/>
              <a:gd name="connsiteY7" fmla="*/ 100250 h 1704247"/>
              <a:gd name="connsiteX8" fmla="*/ 343279 w 4556810"/>
              <a:gd name="connsiteY8" fmla="*/ 151894 h 1704247"/>
              <a:gd name="connsiteX9" fmla="*/ 388848 w 4556810"/>
              <a:gd name="connsiteY9" fmla="*/ 151894 h 1704247"/>
              <a:gd name="connsiteX10" fmla="*/ 388848 w 4556810"/>
              <a:gd name="connsiteY10" fmla="*/ 188348 h 1704247"/>
              <a:gd name="connsiteX11" fmla="*/ 431378 w 4556810"/>
              <a:gd name="connsiteY11" fmla="*/ 188348 h 1704247"/>
              <a:gd name="connsiteX12" fmla="*/ 431378 w 4556810"/>
              <a:gd name="connsiteY12" fmla="*/ 224803 h 1704247"/>
              <a:gd name="connsiteX13" fmla="*/ 455681 w 4556810"/>
              <a:gd name="connsiteY13" fmla="*/ 224803 h 1704247"/>
              <a:gd name="connsiteX14" fmla="*/ 455681 w 4556810"/>
              <a:gd name="connsiteY14" fmla="*/ 258219 h 1704247"/>
              <a:gd name="connsiteX15" fmla="*/ 543779 w 4556810"/>
              <a:gd name="connsiteY15" fmla="*/ 258219 h 1704247"/>
              <a:gd name="connsiteX16" fmla="*/ 543779 w 4556810"/>
              <a:gd name="connsiteY16" fmla="*/ 285560 h 1704247"/>
              <a:gd name="connsiteX17" fmla="*/ 583271 w 4556810"/>
              <a:gd name="connsiteY17" fmla="*/ 285560 h 1704247"/>
              <a:gd name="connsiteX18" fmla="*/ 583271 w 4556810"/>
              <a:gd name="connsiteY18" fmla="*/ 318977 h 1704247"/>
              <a:gd name="connsiteX19" fmla="*/ 683521 w 4556810"/>
              <a:gd name="connsiteY19" fmla="*/ 318977 h 1704247"/>
              <a:gd name="connsiteX20" fmla="*/ 683521 w 4556810"/>
              <a:gd name="connsiteY20" fmla="*/ 318977 h 1704247"/>
              <a:gd name="connsiteX21" fmla="*/ 729089 w 4556810"/>
              <a:gd name="connsiteY21" fmla="*/ 318977 h 1704247"/>
              <a:gd name="connsiteX22" fmla="*/ 729089 w 4556810"/>
              <a:gd name="connsiteY22" fmla="*/ 373658 h 1704247"/>
              <a:gd name="connsiteX23" fmla="*/ 783771 w 4556810"/>
              <a:gd name="connsiteY23" fmla="*/ 373658 h 1704247"/>
              <a:gd name="connsiteX24" fmla="*/ 783771 w 4556810"/>
              <a:gd name="connsiteY24" fmla="*/ 404037 h 1704247"/>
              <a:gd name="connsiteX25" fmla="*/ 829339 w 4556810"/>
              <a:gd name="connsiteY25" fmla="*/ 404037 h 1704247"/>
              <a:gd name="connsiteX26" fmla="*/ 829339 w 4556810"/>
              <a:gd name="connsiteY26" fmla="*/ 437454 h 1704247"/>
              <a:gd name="connsiteX27" fmla="*/ 853642 w 4556810"/>
              <a:gd name="connsiteY27" fmla="*/ 437454 h 1704247"/>
              <a:gd name="connsiteX28" fmla="*/ 853642 w 4556810"/>
              <a:gd name="connsiteY28" fmla="*/ 470870 h 1704247"/>
              <a:gd name="connsiteX29" fmla="*/ 884021 w 4556810"/>
              <a:gd name="connsiteY29" fmla="*/ 470870 h 1704247"/>
              <a:gd name="connsiteX30" fmla="*/ 884021 w 4556810"/>
              <a:gd name="connsiteY30" fmla="*/ 504287 h 1704247"/>
              <a:gd name="connsiteX31" fmla="*/ 920475 w 4556810"/>
              <a:gd name="connsiteY31" fmla="*/ 504287 h 1704247"/>
              <a:gd name="connsiteX32" fmla="*/ 920475 w 4556810"/>
              <a:gd name="connsiteY32" fmla="*/ 534666 h 1704247"/>
              <a:gd name="connsiteX33" fmla="*/ 959968 w 4556810"/>
              <a:gd name="connsiteY33" fmla="*/ 534666 h 1704247"/>
              <a:gd name="connsiteX34" fmla="*/ 959968 w 4556810"/>
              <a:gd name="connsiteY34" fmla="*/ 571120 h 1704247"/>
              <a:gd name="connsiteX35" fmla="*/ 1011612 w 4556810"/>
              <a:gd name="connsiteY35" fmla="*/ 571120 h 1704247"/>
              <a:gd name="connsiteX36" fmla="*/ 1011612 w 4556810"/>
              <a:gd name="connsiteY36" fmla="*/ 604537 h 1704247"/>
              <a:gd name="connsiteX37" fmla="*/ 1105786 w 4556810"/>
              <a:gd name="connsiteY37" fmla="*/ 604537 h 1704247"/>
              <a:gd name="connsiteX38" fmla="*/ 1105786 w 4556810"/>
              <a:gd name="connsiteY38" fmla="*/ 671370 h 1704247"/>
              <a:gd name="connsiteX39" fmla="*/ 1139202 w 4556810"/>
              <a:gd name="connsiteY39" fmla="*/ 671370 h 1704247"/>
              <a:gd name="connsiteX40" fmla="*/ 1139202 w 4556810"/>
              <a:gd name="connsiteY40" fmla="*/ 695673 h 1704247"/>
              <a:gd name="connsiteX41" fmla="*/ 1209073 w 4556810"/>
              <a:gd name="connsiteY41" fmla="*/ 695673 h 1704247"/>
              <a:gd name="connsiteX42" fmla="*/ 1209073 w 4556810"/>
              <a:gd name="connsiteY42" fmla="*/ 750355 h 1704247"/>
              <a:gd name="connsiteX43" fmla="*/ 1333626 w 4556810"/>
              <a:gd name="connsiteY43" fmla="*/ 750355 h 1704247"/>
              <a:gd name="connsiteX44" fmla="*/ 1333626 w 4556810"/>
              <a:gd name="connsiteY44" fmla="*/ 762506 h 1704247"/>
              <a:gd name="connsiteX45" fmla="*/ 1433876 w 4556810"/>
              <a:gd name="connsiteY45" fmla="*/ 762506 h 1704247"/>
              <a:gd name="connsiteX46" fmla="*/ 1433876 w 4556810"/>
              <a:gd name="connsiteY46" fmla="*/ 771620 h 1704247"/>
              <a:gd name="connsiteX47" fmla="*/ 1503747 w 4556810"/>
              <a:gd name="connsiteY47" fmla="*/ 771620 h 1704247"/>
              <a:gd name="connsiteX48" fmla="*/ 1503747 w 4556810"/>
              <a:gd name="connsiteY48" fmla="*/ 805036 h 1704247"/>
              <a:gd name="connsiteX49" fmla="*/ 1582732 w 4556810"/>
              <a:gd name="connsiteY49" fmla="*/ 805036 h 1704247"/>
              <a:gd name="connsiteX50" fmla="*/ 1582732 w 4556810"/>
              <a:gd name="connsiteY50" fmla="*/ 811112 h 1704247"/>
              <a:gd name="connsiteX51" fmla="*/ 1622224 w 4556810"/>
              <a:gd name="connsiteY51" fmla="*/ 811112 h 1704247"/>
              <a:gd name="connsiteX52" fmla="*/ 1649565 w 4556810"/>
              <a:gd name="connsiteY52" fmla="*/ 811112 h 1704247"/>
              <a:gd name="connsiteX53" fmla="*/ 1649565 w 4556810"/>
              <a:gd name="connsiteY53" fmla="*/ 844529 h 1704247"/>
              <a:gd name="connsiteX54" fmla="*/ 1710323 w 4556810"/>
              <a:gd name="connsiteY54" fmla="*/ 844529 h 1704247"/>
              <a:gd name="connsiteX55" fmla="*/ 1710323 w 4556810"/>
              <a:gd name="connsiteY55" fmla="*/ 856680 h 1704247"/>
              <a:gd name="connsiteX56" fmla="*/ 1850065 w 4556810"/>
              <a:gd name="connsiteY56" fmla="*/ 856680 h 1704247"/>
              <a:gd name="connsiteX57" fmla="*/ 1850065 w 4556810"/>
              <a:gd name="connsiteY57" fmla="*/ 874907 h 1704247"/>
              <a:gd name="connsiteX58" fmla="*/ 1926012 w 4556810"/>
              <a:gd name="connsiteY58" fmla="*/ 874907 h 1704247"/>
              <a:gd name="connsiteX59" fmla="*/ 1926012 w 4556810"/>
              <a:gd name="connsiteY59" fmla="*/ 899210 h 1704247"/>
              <a:gd name="connsiteX60" fmla="*/ 1992845 w 4556810"/>
              <a:gd name="connsiteY60" fmla="*/ 899210 h 1704247"/>
              <a:gd name="connsiteX61" fmla="*/ 1992845 w 4556810"/>
              <a:gd name="connsiteY61" fmla="*/ 941741 h 1704247"/>
              <a:gd name="connsiteX62" fmla="*/ 2050564 w 4556810"/>
              <a:gd name="connsiteY62" fmla="*/ 941741 h 1704247"/>
              <a:gd name="connsiteX63" fmla="*/ 2050564 w 4556810"/>
              <a:gd name="connsiteY63" fmla="*/ 966044 h 1704247"/>
              <a:gd name="connsiteX64" fmla="*/ 2102208 w 4556810"/>
              <a:gd name="connsiteY64" fmla="*/ 966044 h 1704247"/>
              <a:gd name="connsiteX65" fmla="*/ 2102208 w 4556810"/>
              <a:gd name="connsiteY65" fmla="*/ 990347 h 1704247"/>
              <a:gd name="connsiteX66" fmla="*/ 2159928 w 4556810"/>
              <a:gd name="connsiteY66" fmla="*/ 990347 h 1704247"/>
              <a:gd name="connsiteX67" fmla="*/ 2159928 w 4556810"/>
              <a:gd name="connsiteY67" fmla="*/ 1023763 h 1704247"/>
              <a:gd name="connsiteX68" fmla="*/ 2202458 w 4556810"/>
              <a:gd name="connsiteY68" fmla="*/ 1023763 h 1704247"/>
              <a:gd name="connsiteX69" fmla="*/ 2202458 w 4556810"/>
              <a:gd name="connsiteY69" fmla="*/ 1029839 h 1704247"/>
              <a:gd name="connsiteX70" fmla="*/ 2251064 w 4556810"/>
              <a:gd name="connsiteY70" fmla="*/ 1029839 h 1704247"/>
              <a:gd name="connsiteX71" fmla="*/ 2251064 w 4556810"/>
              <a:gd name="connsiteY71" fmla="*/ 1066294 h 1704247"/>
              <a:gd name="connsiteX72" fmla="*/ 2281443 w 4556810"/>
              <a:gd name="connsiteY72" fmla="*/ 1066294 h 1704247"/>
              <a:gd name="connsiteX73" fmla="*/ 2281443 w 4556810"/>
              <a:gd name="connsiteY73" fmla="*/ 1081483 h 1704247"/>
              <a:gd name="connsiteX74" fmla="*/ 2366503 w 4556810"/>
              <a:gd name="connsiteY74" fmla="*/ 1081483 h 1704247"/>
              <a:gd name="connsiteX75" fmla="*/ 2366503 w 4556810"/>
              <a:gd name="connsiteY75" fmla="*/ 1081483 h 1704247"/>
              <a:gd name="connsiteX76" fmla="*/ 2366503 w 4556810"/>
              <a:gd name="connsiteY76" fmla="*/ 1102748 h 1704247"/>
              <a:gd name="connsiteX77" fmla="*/ 2439412 w 4556810"/>
              <a:gd name="connsiteY77" fmla="*/ 1102748 h 1704247"/>
              <a:gd name="connsiteX78" fmla="*/ 2439412 w 4556810"/>
              <a:gd name="connsiteY78" fmla="*/ 1102748 h 1704247"/>
              <a:gd name="connsiteX79" fmla="*/ 2503208 w 4556810"/>
              <a:gd name="connsiteY79" fmla="*/ 1102748 h 1704247"/>
              <a:gd name="connsiteX80" fmla="*/ 2503208 w 4556810"/>
              <a:gd name="connsiteY80" fmla="*/ 1124013 h 1704247"/>
              <a:gd name="connsiteX81" fmla="*/ 2533586 w 4556810"/>
              <a:gd name="connsiteY81" fmla="*/ 1124013 h 1704247"/>
              <a:gd name="connsiteX82" fmla="*/ 2533586 w 4556810"/>
              <a:gd name="connsiteY82" fmla="*/ 1142240 h 1704247"/>
              <a:gd name="connsiteX83" fmla="*/ 2557889 w 4556810"/>
              <a:gd name="connsiteY83" fmla="*/ 1142240 h 1704247"/>
              <a:gd name="connsiteX84" fmla="*/ 2557889 w 4556810"/>
              <a:gd name="connsiteY84" fmla="*/ 1151354 h 1704247"/>
              <a:gd name="connsiteX85" fmla="*/ 2621685 w 4556810"/>
              <a:gd name="connsiteY85" fmla="*/ 1151354 h 1704247"/>
              <a:gd name="connsiteX86" fmla="*/ 2621685 w 4556810"/>
              <a:gd name="connsiteY86" fmla="*/ 1160468 h 1704247"/>
              <a:gd name="connsiteX87" fmla="*/ 2712821 w 4556810"/>
              <a:gd name="connsiteY87" fmla="*/ 1160468 h 1704247"/>
              <a:gd name="connsiteX88" fmla="*/ 2712821 w 4556810"/>
              <a:gd name="connsiteY88" fmla="*/ 1178695 h 1704247"/>
              <a:gd name="connsiteX89" fmla="*/ 2767503 w 4556810"/>
              <a:gd name="connsiteY89" fmla="*/ 1178695 h 1704247"/>
              <a:gd name="connsiteX90" fmla="*/ 2767503 w 4556810"/>
              <a:gd name="connsiteY90" fmla="*/ 1206036 h 1704247"/>
              <a:gd name="connsiteX91" fmla="*/ 2828260 w 4556810"/>
              <a:gd name="connsiteY91" fmla="*/ 1206036 h 1704247"/>
              <a:gd name="connsiteX92" fmla="*/ 2828260 w 4556810"/>
              <a:gd name="connsiteY92" fmla="*/ 1206036 h 1704247"/>
              <a:gd name="connsiteX93" fmla="*/ 2828260 w 4556810"/>
              <a:gd name="connsiteY93" fmla="*/ 1206036 h 1704247"/>
              <a:gd name="connsiteX94" fmla="*/ 2828260 w 4556810"/>
              <a:gd name="connsiteY94" fmla="*/ 1230339 h 1704247"/>
              <a:gd name="connsiteX95" fmla="*/ 2961927 w 4556810"/>
              <a:gd name="connsiteY95" fmla="*/ 1230339 h 1704247"/>
              <a:gd name="connsiteX96" fmla="*/ 2961927 w 4556810"/>
              <a:gd name="connsiteY96" fmla="*/ 1254642 h 1704247"/>
              <a:gd name="connsiteX97" fmla="*/ 3010533 w 4556810"/>
              <a:gd name="connsiteY97" fmla="*/ 1254642 h 1704247"/>
              <a:gd name="connsiteX98" fmla="*/ 3010533 w 4556810"/>
              <a:gd name="connsiteY98" fmla="*/ 1278945 h 1704247"/>
              <a:gd name="connsiteX99" fmla="*/ 3050025 w 4556810"/>
              <a:gd name="connsiteY99" fmla="*/ 1278945 h 1704247"/>
              <a:gd name="connsiteX100" fmla="*/ 3050025 w 4556810"/>
              <a:gd name="connsiteY100" fmla="*/ 1297172 h 1704247"/>
              <a:gd name="connsiteX101" fmla="*/ 3113820 w 4556810"/>
              <a:gd name="connsiteY101" fmla="*/ 1297172 h 1704247"/>
              <a:gd name="connsiteX102" fmla="*/ 3113820 w 4556810"/>
              <a:gd name="connsiteY102" fmla="*/ 1318437 h 1704247"/>
              <a:gd name="connsiteX103" fmla="*/ 3326471 w 4556810"/>
              <a:gd name="connsiteY103" fmla="*/ 1318437 h 1704247"/>
              <a:gd name="connsiteX104" fmla="*/ 3326471 w 4556810"/>
              <a:gd name="connsiteY104" fmla="*/ 1367043 h 1704247"/>
              <a:gd name="connsiteX105" fmla="*/ 3393305 w 4556810"/>
              <a:gd name="connsiteY105" fmla="*/ 1367043 h 1704247"/>
              <a:gd name="connsiteX106" fmla="*/ 3393305 w 4556810"/>
              <a:gd name="connsiteY106" fmla="*/ 1391346 h 1704247"/>
              <a:gd name="connsiteX107" fmla="*/ 3587729 w 4556810"/>
              <a:gd name="connsiteY107" fmla="*/ 1391346 h 1704247"/>
              <a:gd name="connsiteX108" fmla="*/ 3587729 w 4556810"/>
              <a:gd name="connsiteY108" fmla="*/ 1421725 h 1704247"/>
              <a:gd name="connsiteX109" fmla="*/ 4082902 w 4556810"/>
              <a:gd name="connsiteY109" fmla="*/ 1421725 h 1704247"/>
              <a:gd name="connsiteX110" fmla="*/ 4082902 w 4556810"/>
              <a:gd name="connsiteY110" fmla="*/ 1503747 h 1704247"/>
              <a:gd name="connsiteX111" fmla="*/ 4301629 w 4556810"/>
              <a:gd name="connsiteY111" fmla="*/ 1503747 h 1704247"/>
              <a:gd name="connsiteX112" fmla="*/ 4301629 w 4556810"/>
              <a:gd name="connsiteY112" fmla="*/ 1704247 h 1704247"/>
              <a:gd name="connsiteX113" fmla="*/ 4556810 w 4556810"/>
              <a:gd name="connsiteY113" fmla="*/ 1704247 h 17042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Lst>
            <a:rect l="l" t="t" r="r" b="b"/>
            <a:pathLst>
              <a:path w="4556810" h="1704247">
                <a:moveTo>
                  <a:pt x="0" y="0"/>
                </a:moveTo>
                <a:lnTo>
                  <a:pt x="45568" y="0"/>
                </a:lnTo>
                <a:lnTo>
                  <a:pt x="45568" y="30379"/>
                </a:lnTo>
                <a:lnTo>
                  <a:pt x="212651" y="30379"/>
                </a:lnTo>
                <a:lnTo>
                  <a:pt x="212651" y="63795"/>
                </a:lnTo>
                <a:lnTo>
                  <a:pt x="267333" y="63795"/>
                </a:lnTo>
                <a:lnTo>
                  <a:pt x="267333" y="100250"/>
                </a:lnTo>
                <a:lnTo>
                  <a:pt x="343279" y="100250"/>
                </a:lnTo>
                <a:lnTo>
                  <a:pt x="343279" y="151894"/>
                </a:lnTo>
                <a:lnTo>
                  <a:pt x="388848" y="151894"/>
                </a:lnTo>
                <a:lnTo>
                  <a:pt x="388848" y="188348"/>
                </a:lnTo>
                <a:lnTo>
                  <a:pt x="431378" y="188348"/>
                </a:lnTo>
                <a:lnTo>
                  <a:pt x="431378" y="224803"/>
                </a:lnTo>
                <a:lnTo>
                  <a:pt x="455681" y="224803"/>
                </a:lnTo>
                <a:lnTo>
                  <a:pt x="455681" y="258219"/>
                </a:lnTo>
                <a:lnTo>
                  <a:pt x="543779" y="258219"/>
                </a:lnTo>
                <a:lnTo>
                  <a:pt x="543779" y="285560"/>
                </a:lnTo>
                <a:lnTo>
                  <a:pt x="583271" y="285560"/>
                </a:lnTo>
                <a:lnTo>
                  <a:pt x="583271" y="318977"/>
                </a:lnTo>
                <a:lnTo>
                  <a:pt x="683521" y="318977"/>
                </a:lnTo>
                <a:lnTo>
                  <a:pt x="683521" y="318977"/>
                </a:lnTo>
                <a:lnTo>
                  <a:pt x="729089" y="318977"/>
                </a:lnTo>
                <a:lnTo>
                  <a:pt x="729089" y="373658"/>
                </a:lnTo>
                <a:lnTo>
                  <a:pt x="783771" y="373658"/>
                </a:lnTo>
                <a:lnTo>
                  <a:pt x="783771" y="404037"/>
                </a:lnTo>
                <a:lnTo>
                  <a:pt x="829339" y="404037"/>
                </a:lnTo>
                <a:lnTo>
                  <a:pt x="829339" y="437454"/>
                </a:lnTo>
                <a:lnTo>
                  <a:pt x="853642" y="437454"/>
                </a:lnTo>
                <a:lnTo>
                  <a:pt x="853642" y="470870"/>
                </a:lnTo>
                <a:lnTo>
                  <a:pt x="884021" y="470870"/>
                </a:lnTo>
                <a:lnTo>
                  <a:pt x="884021" y="504287"/>
                </a:lnTo>
                <a:lnTo>
                  <a:pt x="920475" y="504287"/>
                </a:lnTo>
                <a:lnTo>
                  <a:pt x="920475" y="534666"/>
                </a:lnTo>
                <a:lnTo>
                  <a:pt x="959968" y="534666"/>
                </a:lnTo>
                <a:lnTo>
                  <a:pt x="959968" y="571120"/>
                </a:lnTo>
                <a:lnTo>
                  <a:pt x="1011612" y="571120"/>
                </a:lnTo>
                <a:lnTo>
                  <a:pt x="1011612" y="604537"/>
                </a:lnTo>
                <a:lnTo>
                  <a:pt x="1105786" y="604537"/>
                </a:lnTo>
                <a:lnTo>
                  <a:pt x="1105786" y="671370"/>
                </a:lnTo>
                <a:lnTo>
                  <a:pt x="1139202" y="671370"/>
                </a:lnTo>
                <a:lnTo>
                  <a:pt x="1139202" y="695673"/>
                </a:lnTo>
                <a:lnTo>
                  <a:pt x="1209073" y="695673"/>
                </a:lnTo>
                <a:lnTo>
                  <a:pt x="1209073" y="750355"/>
                </a:lnTo>
                <a:lnTo>
                  <a:pt x="1333626" y="750355"/>
                </a:lnTo>
                <a:lnTo>
                  <a:pt x="1333626" y="762506"/>
                </a:lnTo>
                <a:lnTo>
                  <a:pt x="1433876" y="762506"/>
                </a:lnTo>
                <a:lnTo>
                  <a:pt x="1433876" y="771620"/>
                </a:lnTo>
                <a:lnTo>
                  <a:pt x="1503747" y="771620"/>
                </a:lnTo>
                <a:lnTo>
                  <a:pt x="1503747" y="805036"/>
                </a:lnTo>
                <a:lnTo>
                  <a:pt x="1582732" y="805036"/>
                </a:lnTo>
                <a:lnTo>
                  <a:pt x="1582732" y="811112"/>
                </a:lnTo>
                <a:lnTo>
                  <a:pt x="1622224" y="811112"/>
                </a:lnTo>
                <a:lnTo>
                  <a:pt x="1649565" y="811112"/>
                </a:lnTo>
                <a:lnTo>
                  <a:pt x="1649565" y="844529"/>
                </a:lnTo>
                <a:lnTo>
                  <a:pt x="1710323" y="844529"/>
                </a:lnTo>
                <a:lnTo>
                  <a:pt x="1710323" y="856680"/>
                </a:lnTo>
                <a:lnTo>
                  <a:pt x="1850065" y="856680"/>
                </a:lnTo>
                <a:lnTo>
                  <a:pt x="1850065" y="874907"/>
                </a:lnTo>
                <a:lnTo>
                  <a:pt x="1926012" y="874907"/>
                </a:lnTo>
                <a:lnTo>
                  <a:pt x="1926012" y="899210"/>
                </a:lnTo>
                <a:lnTo>
                  <a:pt x="1992845" y="899210"/>
                </a:lnTo>
                <a:lnTo>
                  <a:pt x="1992845" y="941741"/>
                </a:lnTo>
                <a:lnTo>
                  <a:pt x="2050564" y="941741"/>
                </a:lnTo>
                <a:lnTo>
                  <a:pt x="2050564" y="966044"/>
                </a:lnTo>
                <a:lnTo>
                  <a:pt x="2102208" y="966044"/>
                </a:lnTo>
                <a:lnTo>
                  <a:pt x="2102208" y="990347"/>
                </a:lnTo>
                <a:lnTo>
                  <a:pt x="2159928" y="990347"/>
                </a:lnTo>
                <a:lnTo>
                  <a:pt x="2159928" y="1023763"/>
                </a:lnTo>
                <a:lnTo>
                  <a:pt x="2202458" y="1023763"/>
                </a:lnTo>
                <a:lnTo>
                  <a:pt x="2202458" y="1029839"/>
                </a:lnTo>
                <a:lnTo>
                  <a:pt x="2251064" y="1029839"/>
                </a:lnTo>
                <a:lnTo>
                  <a:pt x="2251064" y="1066294"/>
                </a:lnTo>
                <a:lnTo>
                  <a:pt x="2281443" y="1066294"/>
                </a:lnTo>
                <a:lnTo>
                  <a:pt x="2281443" y="1081483"/>
                </a:lnTo>
                <a:lnTo>
                  <a:pt x="2366503" y="1081483"/>
                </a:lnTo>
                <a:lnTo>
                  <a:pt x="2366503" y="1081483"/>
                </a:lnTo>
                <a:lnTo>
                  <a:pt x="2366503" y="1102748"/>
                </a:lnTo>
                <a:lnTo>
                  <a:pt x="2439412" y="1102748"/>
                </a:lnTo>
                <a:lnTo>
                  <a:pt x="2439412" y="1102748"/>
                </a:lnTo>
                <a:lnTo>
                  <a:pt x="2503208" y="1102748"/>
                </a:lnTo>
                <a:lnTo>
                  <a:pt x="2503208" y="1124013"/>
                </a:lnTo>
                <a:lnTo>
                  <a:pt x="2533586" y="1124013"/>
                </a:lnTo>
                <a:lnTo>
                  <a:pt x="2533586" y="1142240"/>
                </a:lnTo>
                <a:lnTo>
                  <a:pt x="2557889" y="1142240"/>
                </a:lnTo>
                <a:lnTo>
                  <a:pt x="2557889" y="1151354"/>
                </a:lnTo>
                <a:lnTo>
                  <a:pt x="2621685" y="1151354"/>
                </a:lnTo>
                <a:lnTo>
                  <a:pt x="2621685" y="1160468"/>
                </a:lnTo>
                <a:lnTo>
                  <a:pt x="2712821" y="1160468"/>
                </a:lnTo>
                <a:lnTo>
                  <a:pt x="2712821" y="1178695"/>
                </a:lnTo>
                <a:lnTo>
                  <a:pt x="2767503" y="1178695"/>
                </a:lnTo>
                <a:lnTo>
                  <a:pt x="2767503" y="1206036"/>
                </a:lnTo>
                <a:lnTo>
                  <a:pt x="2828260" y="1206036"/>
                </a:lnTo>
                <a:lnTo>
                  <a:pt x="2828260" y="1206036"/>
                </a:lnTo>
                <a:lnTo>
                  <a:pt x="2828260" y="1206036"/>
                </a:lnTo>
                <a:lnTo>
                  <a:pt x="2828260" y="1230339"/>
                </a:lnTo>
                <a:lnTo>
                  <a:pt x="2961927" y="1230339"/>
                </a:lnTo>
                <a:lnTo>
                  <a:pt x="2961927" y="1254642"/>
                </a:lnTo>
                <a:lnTo>
                  <a:pt x="3010533" y="1254642"/>
                </a:lnTo>
                <a:lnTo>
                  <a:pt x="3010533" y="1278945"/>
                </a:lnTo>
                <a:lnTo>
                  <a:pt x="3050025" y="1278945"/>
                </a:lnTo>
                <a:lnTo>
                  <a:pt x="3050025" y="1297172"/>
                </a:lnTo>
                <a:lnTo>
                  <a:pt x="3113820" y="1297172"/>
                </a:lnTo>
                <a:lnTo>
                  <a:pt x="3113820" y="1318437"/>
                </a:lnTo>
                <a:lnTo>
                  <a:pt x="3326471" y="1318437"/>
                </a:lnTo>
                <a:lnTo>
                  <a:pt x="3326471" y="1367043"/>
                </a:lnTo>
                <a:lnTo>
                  <a:pt x="3393305" y="1367043"/>
                </a:lnTo>
                <a:lnTo>
                  <a:pt x="3393305" y="1391346"/>
                </a:lnTo>
                <a:lnTo>
                  <a:pt x="3587729" y="1391346"/>
                </a:lnTo>
                <a:lnTo>
                  <a:pt x="3587729" y="1421725"/>
                </a:lnTo>
                <a:lnTo>
                  <a:pt x="4082902" y="1421725"/>
                </a:lnTo>
                <a:lnTo>
                  <a:pt x="4082902" y="1503747"/>
                </a:lnTo>
                <a:lnTo>
                  <a:pt x="4301629" y="1503747"/>
                </a:lnTo>
                <a:lnTo>
                  <a:pt x="4301629" y="1704247"/>
                </a:lnTo>
                <a:lnTo>
                  <a:pt x="4556810" y="1704247"/>
                </a:lnTo>
              </a:path>
            </a:pathLst>
          </a:custGeom>
          <a:noFill/>
          <a:ln w="28575">
            <a:solidFill>
              <a:schemeClr val="accent3"/>
            </a:solidFill>
            <a:miter lim="800000"/>
            <a:headEnd/>
            <a:tailEnd/>
          </a:ln>
        </p:spPr>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1800" b="1" i="0" u="none" strike="noStrike" kern="1200" cap="none" spc="0" normalizeH="0" baseline="0" noProof="0" dirty="0">
              <a:ln>
                <a:noFill/>
              </a:ln>
              <a:solidFill>
                <a:srgbClr val="FFFFFF"/>
              </a:solidFill>
              <a:effectLst/>
              <a:uLnTx/>
              <a:uFillTx/>
              <a:latin typeface="Arial"/>
              <a:ea typeface="+mn-ea"/>
              <a:cs typeface="Arial" panose="020B0604020202020204" pitchFamily="34" charset="0"/>
            </a:endParaRPr>
          </a:p>
        </p:txBody>
      </p:sp>
      <p:cxnSp>
        <p:nvCxnSpPr>
          <p:cNvPr id="608" name="Straight Connector 607">
            <a:extLst>
              <a:ext uri="{FF2B5EF4-FFF2-40B4-BE49-F238E27FC236}">
                <a16:creationId xmlns:a16="http://schemas.microsoft.com/office/drawing/2014/main" id="{F6CE0D46-C665-4681-B644-7B840A9BF1C9}"/>
              </a:ext>
            </a:extLst>
          </p:cNvPr>
          <p:cNvCxnSpPr>
            <a:cxnSpLocks/>
          </p:cNvCxnSpPr>
          <p:nvPr/>
        </p:nvCxnSpPr>
        <p:spPr bwMode="auto">
          <a:xfrm>
            <a:off x="7971001" y="3684113"/>
            <a:ext cx="0" cy="1138914"/>
          </a:xfrm>
          <a:prstGeom prst="line">
            <a:avLst/>
          </a:prstGeom>
          <a:noFill/>
          <a:ln w="28575" cap="flat" cmpd="sng" algn="ctr">
            <a:solidFill>
              <a:schemeClr val="tx2">
                <a:lumMod val="75000"/>
              </a:schemeClr>
            </a:solidFill>
            <a:prstDash val="sysDot"/>
            <a:round/>
            <a:headEnd type="none" w="med" len="med"/>
            <a:tailEnd type="none" w="med" len="med"/>
          </a:ln>
          <a:effectLst/>
        </p:spPr>
      </p:cxnSp>
      <p:sp>
        <p:nvSpPr>
          <p:cNvPr id="609" name="Freeform: Shape 608">
            <a:extLst>
              <a:ext uri="{FF2B5EF4-FFF2-40B4-BE49-F238E27FC236}">
                <a16:creationId xmlns:a16="http://schemas.microsoft.com/office/drawing/2014/main" id="{94BD8079-EAE7-49D0-8E6B-BEC6E45CF95B}"/>
              </a:ext>
            </a:extLst>
          </p:cNvPr>
          <p:cNvSpPr/>
          <p:nvPr/>
        </p:nvSpPr>
        <p:spPr bwMode="auto">
          <a:xfrm>
            <a:off x="6927495" y="2719020"/>
            <a:ext cx="4732723" cy="2072753"/>
          </a:xfrm>
          <a:custGeom>
            <a:avLst/>
            <a:gdLst>
              <a:gd name="connsiteX0" fmla="*/ 0 w 4701653"/>
              <a:gd name="connsiteY0" fmla="*/ 0 h 2442949"/>
              <a:gd name="connsiteX1" fmla="*/ 0 w 4701653"/>
              <a:gd name="connsiteY1" fmla="*/ 2442949 h 2442949"/>
              <a:gd name="connsiteX2" fmla="*/ 4701653 w 4701653"/>
              <a:gd name="connsiteY2" fmla="*/ 2442949 h 2442949"/>
            </a:gdLst>
            <a:ahLst/>
            <a:cxnLst>
              <a:cxn ang="0">
                <a:pos x="connsiteX0" y="connsiteY0"/>
              </a:cxn>
              <a:cxn ang="0">
                <a:pos x="connsiteX1" y="connsiteY1"/>
              </a:cxn>
              <a:cxn ang="0">
                <a:pos x="connsiteX2" y="connsiteY2"/>
              </a:cxn>
            </a:cxnLst>
            <a:rect l="l" t="t" r="r" b="b"/>
            <a:pathLst>
              <a:path w="4701653" h="2442949">
                <a:moveTo>
                  <a:pt x="0" y="0"/>
                </a:moveTo>
                <a:lnTo>
                  <a:pt x="0" y="2442949"/>
                </a:lnTo>
                <a:lnTo>
                  <a:pt x="4701653" y="2442949"/>
                </a:lnTo>
              </a:path>
            </a:pathLst>
          </a:custGeom>
          <a:noFill/>
          <a:ln w="28575">
            <a:solidFill>
              <a:schemeClr val="bg1"/>
            </a:solidFill>
            <a:miter lim="800000"/>
            <a:headEnd/>
            <a:tailEnd/>
          </a:ln>
        </p:spPr>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1800" b="1" i="0" u="none" strike="noStrike" kern="1200" cap="none" spc="0" normalizeH="0" baseline="0" noProof="0" dirty="0">
              <a:ln>
                <a:noFill/>
              </a:ln>
              <a:solidFill>
                <a:srgbClr val="FFFFFF"/>
              </a:solidFill>
              <a:effectLst/>
              <a:uLnTx/>
              <a:uFillTx/>
              <a:latin typeface="Arial"/>
              <a:ea typeface="+mn-ea"/>
              <a:cs typeface="Arial" panose="020B0604020202020204" pitchFamily="34" charset="0"/>
            </a:endParaRPr>
          </a:p>
        </p:txBody>
      </p:sp>
      <p:grpSp>
        <p:nvGrpSpPr>
          <p:cNvPr id="610" name="Group 609">
            <a:extLst>
              <a:ext uri="{FF2B5EF4-FFF2-40B4-BE49-F238E27FC236}">
                <a16:creationId xmlns:a16="http://schemas.microsoft.com/office/drawing/2014/main" id="{EFA5B23D-1275-4F81-9153-562789873C9E}"/>
              </a:ext>
            </a:extLst>
          </p:cNvPr>
          <p:cNvGrpSpPr/>
          <p:nvPr/>
        </p:nvGrpSpPr>
        <p:grpSpPr>
          <a:xfrm>
            <a:off x="6337423" y="2637452"/>
            <a:ext cx="456167" cy="2242517"/>
            <a:chOff x="6041372" y="2748541"/>
            <a:chExt cx="422336" cy="2981334"/>
          </a:xfrm>
        </p:grpSpPr>
        <p:sp>
          <p:nvSpPr>
            <p:cNvPr id="611" name="Rectangle 610">
              <a:extLst>
                <a:ext uri="{FF2B5EF4-FFF2-40B4-BE49-F238E27FC236}">
                  <a16:creationId xmlns:a16="http://schemas.microsoft.com/office/drawing/2014/main" id="{4B1EC85F-2DCF-444B-987D-40C85A3903E1}"/>
                </a:ext>
              </a:extLst>
            </p:cNvPr>
            <p:cNvSpPr>
              <a:spLocks noChangeArrowheads="1"/>
            </p:cNvSpPr>
            <p:nvPr/>
          </p:nvSpPr>
          <p:spPr bwMode="auto">
            <a:xfrm>
              <a:off x="6322929" y="5484370"/>
              <a:ext cx="140778" cy="245505"/>
            </a:xfrm>
            <a:prstGeom prst="rect">
              <a:avLst/>
            </a:prstGeom>
            <a:noFill/>
            <a:ln w="9525">
              <a:noFill/>
              <a:miter lim="800000"/>
              <a:headEnd/>
              <a:tailEnd/>
            </a:ln>
            <a:extLst>
              <a:ext uri="{909E8E84-426E-40dd-AFC4-6F175D3DCCD1}">
                <a14:hiddenFill xmlns="" xmlns:a14="http://schemas.microsoft.com/office/drawing/2010/main">
                  <a:solidFill>
                    <a:srgbClr val="FFFFFF"/>
                  </a:solidFill>
                </a14:hiddenFill>
              </a:ext>
            </a:extLst>
          </p:spPr>
          <p:txBody>
            <a:bodyPr wrap="square" lIns="0" tIns="0" rIns="0" bIns="0">
              <a:spAutoFit/>
            </a:bodyPr>
            <a:lstStyle/>
            <a:p>
              <a:pPr marL="0" marR="0" lvl="0" indent="0" algn="r" defTabSz="914400" rtl="0" eaLnBrk="0" fontAlgn="auto" latinLnBrk="0" hangingPunct="0">
                <a:lnSpc>
                  <a:spcPct val="100000"/>
                </a:lnSpc>
                <a:spcBef>
                  <a:spcPts val="0"/>
                </a:spcBef>
                <a:spcAft>
                  <a:spcPts val="0"/>
                </a:spcAft>
                <a:buClrTx/>
                <a:buSzTx/>
                <a:buFontTx/>
                <a:buNone/>
                <a:tabLst/>
                <a:defRPr/>
              </a:pPr>
              <a:r>
                <a:rPr kumimoji="0" lang="es-ES_tradnl" sz="1200"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0</a:t>
              </a:r>
            </a:p>
          </p:txBody>
        </p:sp>
        <p:sp>
          <p:nvSpPr>
            <p:cNvPr id="612" name="Rectangle 611">
              <a:extLst>
                <a:ext uri="{FF2B5EF4-FFF2-40B4-BE49-F238E27FC236}">
                  <a16:creationId xmlns:a16="http://schemas.microsoft.com/office/drawing/2014/main" id="{624A98EA-311E-4B11-B491-6058EE0441E1}"/>
                </a:ext>
              </a:extLst>
            </p:cNvPr>
            <p:cNvSpPr>
              <a:spLocks noChangeArrowheads="1"/>
            </p:cNvSpPr>
            <p:nvPr/>
          </p:nvSpPr>
          <p:spPr bwMode="auto">
            <a:xfrm>
              <a:off x="6182152" y="4940718"/>
              <a:ext cx="281556" cy="245505"/>
            </a:xfrm>
            <a:prstGeom prst="rect">
              <a:avLst/>
            </a:prstGeom>
            <a:noFill/>
            <a:ln w="9525">
              <a:noFill/>
              <a:miter lim="800000"/>
              <a:headEnd/>
              <a:tailEnd/>
            </a:ln>
            <a:extLst>
              <a:ext uri="{909E8E84-426E-40dd-AFC4-6F175D3DCCD1}">
                <a14:hiddenFill xmlns="" xmlns:a14="http://schemas.microsoft.com/office/drawing/2010/main">
                  <a:solidFill>
                    <a:srgbClr val="FFFFFF"/>
                  </a:solidFill>
                </a14:hiddenFill>
              </a:ext>
            </a:extLst>
          </p:spPr>
          <p:txBody>
            <a:bodyPr wrap="square" lIns="0" tIns="0" rIns="0" bIns="0">
              <a:spAutoFit/>
            </a:bodyPr>
            <a:lstStyle/>
            <a:p>
              <a:pPr marL="0" marR="0" lvl="0" indent="0" algn="r" defTabSz="914400" rtl="0" eaLnBrk="0" fontAlgn="auto" latinLnBrk="0" hangingPunct="0">
                <a:lnSpc>
                  <a:spcPct val="100000"/>
                </a:lnSpc>
                <a:spcBef>
                  <a:spcPts val="0"/>
                </a:spcBef>
                <a:spcAft>
                  <a:spcPts val="0"/>
                </a:spcAft>
                <a:buClrTx/>
                <a:buSzTx/>
                <a:buFontTx/>
                <a:buNone/>
                <a:tabLst/>
                <a:defRPr/>
              </a:pPr>
              <a:r>
                <a:rPr kumimoji="0" lang="es-ES_tradnl" sz="1200"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20</a:t>
              </a:r>
            </a:p>
          </p:txBody>
        </p:sp>
        <p:sp>
          <p:nvSpPr>
            <p:cNvPr id="613" name="Rectangle 612">
              <a:extLst>
                <a:ext uri="{FF2B5EF4-FFF2-40B4-BE49-F238E27FC236}">
                  <a16:creationId xmlns:a16="http://schemas.microsoft.com/office/drawing/2014/main" id="{8FABEF87-3422-449D-BEFA-231CC5D4B90E}"/>
                </a:ext>
              </a:extLst>
            </p:cNvPr>
            <p:cNvSpPr>
              <a:spLocks noChangeArrowheads="1"/>
            </p:cNvSpPr>
            <p:nvPr/>
          </p:nvSpPr>
          <p:spPr bwMode="auto">
            <a:xfrm>
              <a:off x="6182152" y="4388955"/>
              <a:ext cx="281556" cy="245505"/>
            </a:xfrm>
            <a:prstGeom prst="rect">
              <a:avLst/>
            </a:prstGeom>
            <a:noFill/>
            <a:ln w="9525">
              <a:noFill/>
              <a:miter lim="800000"/>
              <a:headEnd/>
              <a:tailEnd/>
            </a:ln>
            <a:extLst>
              <a:ext uri="{909E8E84-426E-40dd-AFC4-6F175D3DCCD1}">
                <a14:hiddenFill xmlns="" xmlns:a14="http://schemas.microsoft.com/office/drawing/2010/main">
                  <a:solidFill>
                    <a:srgbClr val="FFFFFF"/>
                  </a:solidFill>
                </a14:hiddenFill>
              </a:ext>
            </a:extLst>
          </p:spPr>
          <p:txBody>
            <a:bodyPr wrap="square" lIns="0" tIns="0" rIns="0" bIns="0">
              <a:spAutoFit/>
            </a:bodyPr>
            <a:lstStyle/>
            <a:p>
              <a:pPr marL="0" marR="0" lvl="0" indent="0" algn="r" defTabSz="914400" rtl="0" eaLnBrk="0" fontAlgn="auto" latinLnBrk="0" hangingPunct="0">
                <a:lnSpc>
                  <a:spcPct val="100000"/>
                </a:lnSpc>
                <a:spcBef>
                  <a:spcPts val="0"/>
                </a:spcBef>
                <a:spcAft>
                  <a:spcPts val="0"/>
                </a:spcAft>
                <a:buClrTx/>
                <a:buSzTx/>
                <a:buFontTx/>
                <a:buNone/>
                <a:tabLst/>
                <a:defRPr/>
              </a:pPr>
              <a:r>
                <a:rPr kumimoji="0" lang="es-ES_tradnl" sz="1200"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40</a:t>
              </a:r>
            </a:p>
          </p:txBody>
        </p:sp>
        <p:sp>
          <p:nvSpPr>
            <p:cNvPr id="614" name="Rectangle 613">
              <a:extLst>
                <a:ext uri="{FF2B5EF4-FFF2-40B4-BE49-F238E27FC236}">
                  <a16:creationId xmlns:a16="http://schemas.microsoft.com/office/drawing/2014/main" id="{8E897F41-A882-4CF0-AEBA-EC2CCECB6621}"/>
                </a:ext>
              </a:extLst>
            </p:cNvPr>
            <p:cNvSpPr>
              <a:spLocks noChangeArrowheads="1"/>
            </p:cNvSpPr>
            <p:nvPr/>
          </p:nvSpPr>
          <p:spPr bwMode="auto">
            <a:xfrm>
              <a:off x="6182152" y="3843951"/>
              <a:ext cx="281556" cy="245505"/>
            </a:xfrm>
            <a:prstGeom prst="rect">
              <a:avLst/>
            </a:prstGeom>
            <a:noFill/>
            <a:ln w="9525">
              <a:noFill/>
              <a:miter lim="800000"/>
              <a:headEnd/>
              <a:tailEnd/>
            </a:ln>
            <a:extLst>
              <a:ext uri="{909E8E84-426E-40dd-AFC4-6F175D3DCCD1}">
                <a14:hiddenFill xmlns="" xmlns:a14="http://schemas.microsoft.com/office/drawing/2010/main">
                  <a:solidFill>
                    <a:srgbClr val="FFFFFF"/>
                  </a:solidFill>
                </a14:hiddenFill>
              </a:ext>
            </a:extLst>
          </p:spPr>
          <p:txBody>
            <a:bodyPr wrap="square" lIns="0" tIns="0" rIns="0" bIns="0">
              <a:spAutoFit/>
            </a:bodyPr>
            <a:lstStyle/>
            <a:p>
              <a:pPr marL="0" marR="0" lvl="0" indent="0" algn="r" defTabSz="914400" rtl="0" eaLnBrk="0" fontAlgn="auto" latinLnBrk="0" hangingPunct="0">
                <a:lnSpc>
                  <a:spcPct val="100000"/>
                </a:lnSpc>
                <a:spcBef>
                  <a:spcPts val="0"/>
                </a:spcBef>
                <a:spcAft>
                  <a:spcPts val="0"/>
                </a:spcAft>
                <a:buClrTx/>
                <a:buSzTx/>
                <a:buFontTx/>
                <a:buNone/>
                <a:tabLst/>
                <a:defRPr/>
              </a:pPr>
              <a:r>
                <a:rPr kumimoji="0" lang="es-ES_tradnl" sz="1200"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60</a:t>
              </a:r>
            </a:p>
          </p:txBody>
        </p:sp>
        <p:sp>
          <p:nvSpPr>
            <p:cNvPr id="615" name="Rectangle 614">
              <a:extLst>
                <a:ext uri="{FF2B5EF4-FFF2-40B4-BE49-F238E27FC236}">
                  <a16:creationId xmlns:a16="http://schemas.microsoft.com/office/drawing/2014/main" id="{556E1D0A-DCA4-469F-843D-BECF783E21BD}"/>
                </a:ext>
              </a:extLst>
            </p:cNvPr>
            <p:cNvSpPr>
              <a:spLocks noChangeArrowheads="1"/>
            </p:cNvSpPr>
            <p:nvPr/>
          </p:nvSpPr>
          <p:spPr bwMode="auto">
            <a:xfrm>
              <a:off x="6182152" y="3292184"/>
              <a:ext cx="281556" cy="245505"/>
            </a:xfrm>
            <a:prstGeom prst="rect">
              <a:avLst/>
            </a:prstGeom>
            <a:noFill/>
            <a:ln w="9525">
              <a:noFill/>
              <a:miter lim="800000"/>
              <a:headEnd/>
              <a:tailEnd/>
            </a:ln>
            <a:extLst>
              <a:ext uri="{909E8E84-426E-40dd-AFC4-6F175D3DCCD1}">
                <a14:hiddenFill xmlns="" xmlns:a14="http://schemas.microsoft.com/office/drawing/2010/main">
                  <a:solidFill>
                    <a:srgbClr val="FFFFFF"/>
                  </a:solidFill>
                </a14:hiddenFill>
              </a:ext>
            </a:extLst>
          </p:spPr>
          <p:txBody>
            <a:bodyPr wrap="square" lIns="0" tIns="0" rIns="0" bIns="0">
              <a:spAutoFit/>
            </a:bodyPr>
            <a:lstStyle/>
            <a:p>
              <a:pPr marL="0" marR="0" lvl="0" indent="0" algn="r" defTabSz="914400" rtl="0" eaLnBrk="0" fontAlgn="auto" latinLnBrk="0" hangingPunct="0">
                <a:lnSpc>
                  <a:spcPct val="100000"/>
                </a:lnSpc>
                <a:spcBef>
                  <a:spcPts val="0"/>
                </a:spcBef>
                <a:spcAft>
                  <a:spcPts val="0"/>
                </a:spcAft>
                <a:buClrTx/>
                <a:buSzTx/>
                <a:buFontTx/>
                <a:buNone/>
                <a:tabLst/>
                <a:defRPr/>
              </a:pPr>
              <a:r>
                <a:rPr kumimoji="0" lang="es-ES_tradnl" sz="1200"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80</a:t>
              </a:r>
            </a:p>
          </p:txBody>
        </p:sp>
        <p:sp>
          <p:nvSpPr>
            <p:cNvPr id="616" name="Rectangle 615">
              <a:extLst>
                <a:ext uri="{FF2B5EF4-FFF2-40B4-BE49-F238E27FC236}">
                  <a16:creationId xmlns:a16="http://schemas.microsoft.com/office/drawing/2014/main" id="{2517EF9B-A5EE-4620-97EE-D7EAFC82861E}"/>
                </a:ext>
              </a:extLst>
            </p:cNvPr>
            <p:cNvSpPr>
              <a:spLocks noChangeArrowheads="1"/>
            </p:cNvSpPr>
            <p:nvPr/>
          </p:nvSpPr>
          <p:spPr bwMode="auto">
            <a:xfrm>
              <a:off x="6041372" y="2748541"/>
              <a:ext cx="422334" cy="245505"/>
            </a:xfrm>
            <a:prstGeom prst="rect">
              <a:avLst/>
            </a:prstGeom>
            <a:noFill/>
            <a:ln w="9525">
              <a:noFill/>
              <a:miter lim="800000"/>
              <a:headEnd/>
              <a:tailEnd/>
            </a:ln>
          </p:spPr>
          <p:txBody>
            <a:bodyPr wrap="square" lIns="0" tIns="0" rIns="0" bIns="0">
              <a:spAutoFit/>
            </a:bodyPr>
            <a:lstStyle/>
            <a:p>
              <a:pPr marL="0" marR="0" lvl="0" indent="0" algn="r" defTabSz="914400" rtl="0" eaLnBrk="0" fontAlgn="auto" latinLnBrk="0" hangingPunct="0">
                <a:lnSpc>
                  <a:spcPct val="100000"/>
                </a:lnSpc>
                <a:spcBef>
                  <a:spcPts val="0"/>
                </a:spcBef>
                <a:spcAft>
                  <a:spcPts val="0"/>
                </a:spcAft>
                <a:buClrTx/>
                <a:buSzTx/>
                <a:buFontTx/>
                <a:buNone/>
                <a:tabLst/>
                <a:defRPr/>
              </a:pPr>
              <a:r>
                <a:rPr kumimoji="0" lang="es-ES_tradnl" sz="1200"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100</a:t>
              </a:r>
            </a:p>
          </p:txBody>
        </p:sp>
      </p:grpSp>
      <p:sp>
        <p:nvSpPr>
          <p:cNvPr id="617" name="Rectangle 2">
            <a:extLst>
              <a:ext uri="{FF2B5EF4-FFF2-40B4-BE49-F238E27FC236}">
                <a16:creationId xmlns:a16="http://schemas.microsoft.com/office/drawing/2014/main" id="{C9B95D17-D8A6-47CF-8B06-7D12A07F5CD5}"/>
              </a:ext>
            </a:extLst>
          </p:cNvPr>
          <p:cNvSpPr>
            <a:spLocks noChangeArrowheads="1"/>
          </p:cNvSpPr>
          <p:nvPr/>
        </p:nvSpPr>
        <p:spPr bwMode="auto">
          <a:xfrm rot="16200000">
            <a:off x="5830269" y="3540819"/>
            <a:ext cx="1281424" cy="369974"/>
          </a:xfrm>
          <a:prstGeom prst="rect">
            <a:avLst/>
          </a:prstGeom>
          <a:noFill/>
          <a:ln w="9525">
            <a:noFill/>
            <a:miter lim="800000"/>
            <a:headEnd/>
            <a:tailEnd/>
          </a:ln>
          <a:extLst>
            <a:ext uri="{909E8E84-426E-40dd-AFC4-6F175D3DCCD1}">
              <a14:hiddenFill xmlns="" xmlns:a14="http://schemas.microsoft.com/office/drawing/2010/main">
                <a:solidFill>
                  <a:srgbClr val="FFFFFF"/>
                </a:solidFill>
              </a14:hiddenFill>
            </a:ext>
          </a:extLst>
        </p:spPr>
        <p:txBody>
          <a:bodyPr wrap="square" lIns="92075" tIns="46038" rIns="92075" bIns="46038">
            <a:spAutoFit/>
          </a:bodyPr>
          <a:lstStyle/>
          <a:p>
            <a:pPr marL="0" marR="0" lvl="0" indent="0" algn="ctr" defTabSz="914400" rtl="0" eaLnBrk="0" fontAlgn="auto" latinLnBrk="0" hangingPunct="0">
              <a:lnSpc>
                <a:spcPct val="100000"/>
              </a:lnSpc>
              <a:spcBef>
                <a:spcPts val="0"/>
              </a:spcBef>
              <a:spcAft>
                <a:spcPts val="0"/>
              </a:spcAft>
              <a:buClrTx/>
              <a:buSzTx/>
              <a:buFontTx/>
              <a:buNone/>
              <a:tabLst/>
              <a:defRPr/>
            </a:pPr>
            <a:r>
              <a:rPr kumimoji="0" lang="es-ES_tradnl" sz="1800" b="1"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PFS (%)</a:t>
            </a:r>
          </a:p>
        </p:txBody>
      </p:sp>
      <p:sp>
        <p:nvSpPr>
          <p:cNvPr id="618" name="Rectangle 617">
            <a:extLst>
              <a:ext uri="{FF2B5EF4-FFF2-40B4-BE49-F238E27FC236}">
                <a16:creationId xmlns:a16="http://schemas.microsoft.com/office/drawing/2014/main" id="{2DF09E08-DF45-4735-91B9-04F99CF9E1D7}"/>
              </a:ext>
            </a:extLst>
          </p:cNvPr>
          <p:cNvSpPr>
            <a:spLocks noChangeArrowheads="1"/>
          </p:cNvSpPr>
          <p:nvPr/>
        </p:nvSpPr>
        <p:spPr bwMode="auto">
          <a:xfrm>
            <a:off x="8339845" y="4972936"/>
            <a:ext cx="1866413" cy="339196"/>
          </a:xfrm>
          <a:prstGeom prst="rect">
            <a:avLst/>
          </a:prstGeom>
          <a:noFill/>
          <a:ln w="9525">
            <a:noFill/>
            <a:miter lim="800000"/>
            <a:headEnd/>
            <a:tailEnd/>
          </a:ln>
          <a:extLst>
            <a:ext uri="{909E8E84-426E-40dd-AFC4-6F175D3DCCD1}">
              <a14:hiddenFill xmlns="" xmlns:a14="http://schemas.microsoft.com/office/drawing/2010/main">
                <a:solidFill>
                  <a:srgbClr val="FFFFFF"/>
                </a:solidFill>
              </a14:hiddenFill>
            </a:ext>
          </a:extLst>
        </p:spPr>
        <p:txBody>
          <a:bodyPr wrap="square" lIns="92075" tIns="46038" rIns="92075" bIns="46038">
            <a:spAutoFit/>
          </a:bodyPr>
          <a:lstStyle/>
          <a:p>
            <a:pPr marL="0" marR="0" lvl="0" indent="0" algn="ctr" defTabSz="914400" rtl="0" eaLnBrk="0" fontAlgn="auto" latinLnBrk="0" hangingPunct="0">
              <a:lnSpc>
                <a:spcPct val="100000"/>
              </a:lnSpc>
              <a:spcBef>
                <a:spcPts val="0"/>
              </a:spcBef>
              <a:spcAft>
                <a:spcPts val="0"/>
              </a:spcAft>
              <a:buClrTx/>
              <a:buSzTx/>
              <a:buFontTx/>
              <a:buNone/>
              <a:tabLst/>
              <a:defRPr/>
            </a:pPr>
            <a:r>
              <a:rPr kumimoji="0" lang="es-ES_tradnl" sz="1600" b="1"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Mo</a:t>
            </a:r>
          </a:p>
        </p:txBody>
      </p:sp>
      <p:sp>
        <p:nvSpPr>
          <p:cNvPr id="619" name="TextBox 618">
            <a:extLst>
              <a:ext uri="{FF2B5EF4-FFF2-40B4-BE49-F238E27FC236}">
                <a16:creationId xmlns:a16="http://schemas.microsoft.com/office/drawing/2014/main" id="{0D3A5892-E9C9-46C3-A4E4-E55BAEA58410}"/>
              </a:ext>
            </a:extLst>
          </p:cNvPr>
          <p:cNvSpPr txBox="1"/>
          <p:nvPr/>
        </p:nvSpPr>
        <p:spPr bwMode="auto">
          <a:xfrm>
            <a:off x="8001015" y="3114853"/>
            <a:ext cx="495649"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l" defTabSz="914400" rtl="0" eaLnBrk="0" fontAlgn="base" latinLnBrk="0" hangingPunct="0">
              <a:lnSpc>
                <a:spcPct val="100000"/>
              </a:lnSpc>
              <a:spcBef>
                <a:spcPts val="0"/>
              </a:spcBef>
              <a:spcAft>
                <a:spcPct val="0"/>
              </a:spcAft>
              <a:buClrTx/>
              <a:buSzTx/>
              <a:buFontTx/>
              <a:buNone/>
              <a:tabLst/>
              <a:defRPr/>
            </a:pPr>
            <a:endPar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endParaRPr>
          </a:p>
          <a:p>
            <a:pPr marL="0" marR="0" lvl="0" indent="0" algn="l" defTabSz="914400" rtl="0" eaLnBrk="0" fontAlgn="base" latinLnBrk="0" hangingPunct="0">
              <a:lnSpc>
                <a:spcPct val="100000"/>
              </a:lnSpc>
              <a:spcBef>
                <a:spcPts val="0"/>
              </a:spcBef>
              <a:spcAft>
                <a:spcPct val="0"/>
              </a:spcAft>
              <a:buClrTx/>
              <a:buSzTx/>
              <a:buFontTx/>
              <a:buNone/>
              <a:tabLst/>
              <a:defRPr/>
            </a:pPr>
            <a:r>
              <a:rPr kumimoji="0" lang="en-US" sz="1400" b="0" i="0" u="none" strike="noStrike" kern="1200" cap="none" spc="0" normalizeH="0" baseline="0" noProof="0" dirty="0">
                <a:ln>
                  <a:noFill/>
                </a:ln>
                <a:solidFill>
                  <a:srgbClr val="015873"/>
                </a:solidFill>
                <a:effectLst/>
                <a:uLnTx/>
                <a:uFillTx/>
                <a:latin typeface="Calibri" panose="020F0502020204030204" pitchFamily="34" charset="0"/>
                <a:ea typeface="+mn-ea"/>
                <a:cs typeface="Arial" panose="020B0604020202020204" pitchFamily="34" charset="0"/>
              </a:rPr>
              <a:t>55%</a:t>
            </a:r>
          </a:p>
        </p:txBody>
      </p:sp>
      <p:grpSp>
        <p:nvGrpSpPr>
          <p:cNvPr id="620" name="Group 619">
            <a:extLst>
              <a:ext uri="{FF2B5EF4-FFF2-40B4-BE49-F238E27FC236}">
                <a16:creationId xmlns:a16="http://schemas.microsoft.com/office/drawing/2014/main" id="{208ED6EA-20E8-432C-A36C-D58433D22C4A}"/>
              </a:ext>
            </a:extLst>
          </p:cNvPr>
          <p:cNvGrpSpPr/>
          <p:nvPr/>
        </p:nvGrpSpPr>
        <p:grpSpPr>
          <a:xfrm>
            <a:off x="6923724" y="4781152"/>
            <a:ext cx="4716867" cy="94592"/>
            <a:chOff x="1117416" y="5448221"/>
            <a:chExt cx="4411176" cy="90579"/>
          </a:xfrm>
        </p:grpSpPr>
        <p:grpSp>
          <p:nvGrpSpPr>
            <p:cNvPr id="621" name="Group 620">
              <a:extLst>
                <a:ext uri="{FF2B5EF4-FFF2-40B4-BE49-F238E27FC236}">
                  <a16:creationId xmlns:a16="http://schemas.microsoft.com/office/drawing/2014/main" id="{575F8CEC-48EF-4501-8238-AD7D657DA855}"/>
                </a:ext>
              </a:extLst>
            </p:cNvPr>
            <p:cNvGrpSpPr/>
            <p:nvPr/>
          </p:nvGrpSpPr>
          <p:grpSpPr>
            <a:xfrm>
              <a:off x="1117416" y="5448221"/>
              <a:ext cx="1958812" cy="88008"/>
              <a:chOff x="1117416" y="5448220"/>
              <a:chExt cx="4703830" cy="106159"/>
            </a:xfrm>
          </p:grpSpPr>
          <p:grpSp>
            <p:nvGrpSpPr>
              <p:cNvPr id="642" name="Group 641">
                <a:extLst>
                  <a:ext uri="{FF2B5EF4-FFF2-40B4-BE49-F238E27FC236}">
                    <a16:creationId xmlns:a16="http://schemas.microsoft.com/office/drawing/2014/main" id="{08896009-0167-456B-AC23-08DD2521CF8F}"/>
                  </a:ext>
                </a:extLst>
              </p:cNvPr>
              <p:cNvGrpSpPr/>
              <p:nvPr/>
            </p:nvGrpSpPr>
            <p:grpSpPr>
              <a:xfrm rot="5400000">
                <a:off x="1845731" y="4720236"/>
                <a:ext cx="105826" cy="1562455"/>
                <a:chOff x="1136429" y="2464178"/>
                <a:chExt cx="106587" cy="2566764"/>
              </a:xfrm>
            </p:grpSpPr>
            <p:cxnSp>
              <p:nvCxnSpPr>
                <p:cNvPr id="653" name="Straight Connector 652">
                  <a:extLst>
                    <a:ext uri="{FF2B5EF4-FFF2-40B4-BE49-F238E27FC236}">
                      <a16:creationId xmlns:a16="http://schemas.microsoft.com/office/drawing/2014/main" id="{29270935-6D08-4722-BAF9-D3C9F9CE61ED}"/>
                    </a:ext>
                  </a:extLst>
                </p:cNvPr>
                <p:cNvCxnSpPr>
                  <a:cxnSpLocks/>
                </p:cNvCxnSpPr>
                <p:nvPr/>
              </p:nvCxnSpPr>
              <p:spPr bwMode="auto">
                <a:xfrm>
                  <a:off x="1136429" y="2464178"/>
                  <a:ext cx="106587" cy="0"/>
                </a:xfrm>
                <a:prstGeom prst="line">
                  <a:avLst/>
                </a:prstGeom>
                <a:noFill/>
                <a:ln w="28575" cap="flat" cmpd="sng" algn="ctr">
                  <a:solidFill>
                    <a:schemeClr val="bg1"/>
                  </a:solidFill>
                  <a:prstDash val="solid"/>
                  <a:round/>
                  <a:headEnd type="none" w="med" len="med"/>
                  <a:tailEnd type="none" w="med" len="med"/>
                </a:ln>
                <a:effectLst/>
              </p:spPr>
            </p:cxnSp>
            <p:cxnSp>
              <p:nvCxnSpPr>
                <p:cNvPr id="654" name="Straight Connector 653">
                  <a:extLst>
                    <a:ext uri="{FF2B5EF4-FFF2-40B4-BE49-F238E27FC236}">
                      <a16:creationId xmlns:a16="http://schemas.microsoft.com/office/drawing/2014/main" id="{35B04746-06FB-4EFE-B2C2-6B9CC022BBC0}"/>
                    </a:ext>
                  </a:extLst>
                </p:cNvPr>
                <p:cNvCxnSpPr>
                  <a:cxnSpLocks/>
                </p:cNvCxnSpPr>
                <p:nvPr/>
              </p:nvCxnSpPr>
              <p:spPr bwMode="auto">
                <a:xfrm>
                  <a:off x="1136429" y="3105869"/>
                  <a:ext cx="106587" cy="0"/>
                </a:xfrm>
                <a:prstGeom prst="line">
                  <a:avLst/>
                </a:prstGeom>
                <a:noFill/>
                <a:ln w="28575" cap="flat" cmpd="sng" algn="ctr">
                  <a:solidFill>
                    <a:schemeClr val="bg1"/>
                  </a:solidFill>
                  <a:prstDash val="solid"/>
                  <a:round/>
                  <a:headEnd type="none" w="med" len="med"/>
                  <a:tailEnd type="none" w="med" len="med"/>
                </a:ln>
                <a:effectLst/>
              </p:spPr>
            </p:cxnSp>
            <p:cxnSp>
              <p:nvCxnSpPr>
                <p:cNvPr id="655" name="Straight Connector 654">
                  <a:extLst>
                    <a:ext uri="{FF2B5EF4-FFF2-40B4-BE49-F238E27FC236}">
                      <a16:creationId xmlns:a16="http://schemas.microsoft.com/office/drawing/2014/main" id="{FFE16590-77E6-42FD-B5EE-8658121305E9}"/>
                    </a:ext>
                  </a:extLst>
                </p:cNvPr>
                <p:cNvCxnSpPr>
                  <a:cxnSpLocks/>
                </p:cNvCxnSpPr>
                <p:nvPr/>
              </p:nvCxnSpPr>
              <p:spPr bwMode="auto">
                <a:xfrm>
                  <a:off x="1136429" y="3747560"/>
                  <a:ext cx="106587" cy="0"/>
                </a:xfrm>
                <a:prstGeom prst="line">
                  <a:avLst/>
                </a:prstGeom>
                <a:noFill/>
                <a:ln w="28575" cap="flat" cmpd="sng" algn="ctr">
                  <a:solidFill>
                    <a:schemeClr val="bg1"/>
                  </a:solidFill>
                  <a:prstDash val="solid"/>
                  <a:round/>
                  <a:headEnd type="none" w="med" len="med"/>
                  <a:tailEnd type="none" w="med" len="med"/>
                </a:ln>
                <a:effectLst/>
              </p:spPr>
            </p:cxnSp>
            <p:cxnSp>
              <p:nvCxnSpPr>
                <p:cNvPr id="656" name="Straight Connector 655">
                  <a:extLst>
                    <a:ext uri="{FF2B5EF4-FFF2-40B4-BE49-F238E27FC236}">
                      <a16:creationId xmlns:a16="http://schemas.microsoft.com/office/drawing/2014/main" id="{DE6D82F9-2BF7-48F8-BA96-F014D7913003}"/>
                    </a:ext>
                  </a:extLst>
                </p:cNvPr>
                <p:cNvCxnSpPr>
                  <a:cxnSpLocks/>
                </p:cNvCxnSpPr>
                <p:nvPr/>
              </p:nvCxnSpPr>
              <p:spPr bwMode="auto">
                <a:xfrm>
                  <a:off x="1136429" y="4389251"/>
                  <a:ext cx="106587" cy="0"/>
                </a:xfrm>
                <a:prstGeom prst="line">
                  <a:avLst/>
                </a:prstGeom>
                <a:noFill/>
                <a:ln w="28575" cap="flat" cmpd="sng" algn="ctr">
                  <a:solidFill>
                    <a:schemeClr val="bg1"/>
                  </a:solidFill>
                  <a:prstDash val="solid"/>
                  <a:round/>
                  <a:headEnd type="none" w="med" len="med"/>
                  <a:tailEnd type="none" w="med" len="med"/>
                </a:ln>
                <a:effectLst/>
              </p:spPr>
            </p:cxnSp>
            <p:cxnSp>
              <p:nvCxnSpPr>
                <p:cNvPr id="657" name="Straight Connector 656">
                  <a:extLst>
                    <a:ext uri="{FF2B5EF4-FFF2-40B4-BE49-F238E27FC236}">
                      <a16:creationId xmlns:a16="http://schemas.microsoft.com/office/drawing/2014/main" id="{24E8A1F6-95BF-40B1-8BDE-D755CE768868}"/>
                    </a:ext>
                  </a:extLst>
                </p:cNvPr>
                <p:cNvCxnSpPr>
                  <a:cxnSpLocks/>
                </p:cNvCxnSpPr>
                <p:nvPr/>
              </p:nvCxnSpPr>
              <p:spPr bwMode="auto">
                <a:xfrm>
                  <a:off x="1136429" y="5030942"/>
                  <a:ext cx="106587" cy="0"/>
                </a:xfrm>
                <a:prstGeom prst="line">
                  <a:avLst/>
                </a:prstGeom>
                <a:noFill/>
                <a:ln w="28575" cap="flat" cmpd="sng" algn="ctr">
                  <a:solidFill>
                    <a:schemeClr val="bg1"/>
                  </a:solidFill>
                  <a:prstDash val="solid"/>
                  <a:round/>
                  <a:headEnd type="none" w="med" len="med"/>
                  <a:tailEnd type="none" w="med" len="med"/>
                </a:ln>
                <a:effectLst/>
              </p:spPr>
            </p:cxnSp>
          </p:grpSp>
          <p:grpSp>
            <p:nvGrpSpPr>
              <p:cNvPr id="643" name="Group 642">
                <a:extLst>
                  <a:ext uri="{FF2B5EF4-FFF2-40B4-BE49-F238E27FC236}">
                    <a16:creationId xmlns:a16="http://schemas.microsoft.com/office/drawing/2014/main" id="{98A60F2D-09FE-4250-97F6-789F073C5E20}"/>
                  </a:ext>
                </a:extLst>
              </p:cNvPr>
              <p:cNvGrpSpPr/>
              <p:nvPr/>
            </p:nvGrpSpPr>
            <p:grpSpPr>
              <a:xfrm rot="5400000">
                <a:off x="3611725" y="4915545"/>
                <a:ext cx="105826" cy="1171841"/>
                <a:chOff x="1136429" y="3105869"/>
                <a:chExt cx="106587" cy="1925073"/>
              </a:xfrm>
            </p:grpSpPr>
            <p:cxnSp>
              <p:nvCxnSpPr>
                <p:cNvPr id="649" name="Straight Connector 648">
                  <a:extLst>
                    <a:ext uri="{FF2B5EF4-FFF2-40B4-BE49-F238E27FC236}">
                      <a16:creationId xmlns:a16="http://schemas.microsoft.com/office/drawing/2014/main" id="{99D77CCD-C754-44A2-989C-13D76DE023B8}"/>
                    </a:ext>
                  </a:extLst>
                </p:cNvPr>
                <p:cNvCxnSpPr>
                  <a:cxnSpLocks/>
                </p:cNvCxnSpPr>
                <p:nvPr/>
              </p:nvCxnSpPr>
              <p:spPr bwMode="auto">
                <a:xfrm>
                  <a:off x="1136429" y="3105869"/>
                  <a:ext cx="106587" cy="0"/>
                </a:xfrm>
                <a:prstGeom prst="line">
                  <a:avLst/>
                </a:prstGeom>
                <a:noFill/>
                <a:ln w="28575" cap="flat" cmpd="sng" algn="ctr">
                  <a:solidFill>
                    <a:schemeClr val="bg1"/>
                  </a:solidFill>
                  <a:prstDash val="solid"/>
                  <a:round/>
                  <a:headEnd type="none" w="med" len="med"/>
                  <a:tailEnd type="none" w="med" len="med"/>
                </a:ln>
                <a:effectLst/>
              </p:spPr>
            </p:cxnSp>
            <p:cxnSp>
              <p:nvCxnSpPr>
                <p:cNvPr id="650" name="Straight Connector 649">
                  <a:extLst>
                    <a:ext uri="{FF2B5EF4-FFF2-40B4-BE49-F238E27FC236}">
                      <a16:creationId xmlns:a16="http://schemas.microsoft.com/office/drawing/2014/main" id="{B99ABD24-420D-48CE-9374-0F0ED831CA55}"/>
                    </a:ext>
                  </a:extLst>
                </p:cNvPr>
                <p:cNvCxnSpPr>
                  <a:cxnSpLocks/>
                </p:cNvCxnSpPr>
                <p:nvPr/>
              </p:nvCxnSpPr>
              <p:spPr bwMode="auto">
                <a:xfrm>
                  <a:off x="1136429" y="3747560"/>
                  <a:ext cx="106587" cy="0"/>
                </a:xfrm>
                <a:prstGeom prst="line">
                  <a:avLst/>
                </a:prstGeom>
                <a:noFill/>
                <a:ln w="28575" cap="flat" cmpd="sng" algn="ctr">
                  <a:solidFill>
                    <a:schemeClr val="bg1"/>
                  </a:solidFill>
                  <a:prstDash val="solid"/>
                  <a:round/>
                  <a:headEnd type="none" w="med" len="med"/>
                  <a:tailEnd type="none" w="med" len="med"/>
                </a:ln>
                <a:effectLst/>
              </p:spPr>
            </p:cxnSp>
            <p:cxnSp>
              <p:nvCxnSpPr>
                <p:cNvPr id="651" name="Straight Connector 650">
                  <a:extLst>
                    <a:ext uri="{FF2B5EF4-FFF2-40B4-BE49-F238E27FC236}">
                      <a16:creationId xmlns:a16="http://schemas.microsoft.com/office/drawing/2014/main" id="{109E2516-8451-4AFB-8AC1-84235918698F}"/>
                    </a:ext>
                  </a:extLst>
                </p:cNvPr>
                <p:cNvCxnSpPr>
                  <a:cxnSpLocks/>
                </p:cNvCxnSpPr>
                <p:nvPr/>
              </p:nvCxnSpPr>
              <p:spPr bwMode="auto">
                <a:xfrm>
                  <a:off x="1136429" y="4389251"/>
                  <a:ext cx="106587" cy="0"/>
                </a:xfrm>
                <a:prstGeom prst="line">
                  <a:avLst/>
                </a:prstGeom>
                <a:noFill/>
                <a:ln w="28575" cap="flat" cmpd="sng" algn="ctr">
                  <a:solidFill>
                    <a:schemeClr val="bg1"/>
                  </a:solidFill>
                  <a:prstDash val="solid"/>
                  <a:round/>
                  <a:headEnd type="none" w="med" len="med"/>
                  <a:tailEnd type="none" w="med" len="med"/>
                </a:ln>
                <a:effectLst/>
              </p:spPr>
            </p:cxnSp>
            <p:cxnSp>
              <p:nvCxnSpPr>
                <p:cNvPr id="652" name="Straight Connector 651">
                  <a:extLst>
                    <a:ext uri="{FF2B5EF4-FFF2-40B4-BE49-F238E27FC236}">
                      <a16:creationId xmlns:a16="http://schemas.microsoft.com/office/drawing/2014/main" id="{EB454499-C2E2-479D-BB31-10FB71A61C07}"/>
                    </a:ext>
                  </a:extLst>
                </p:cNvPr>
                <p:cNvCxnSpPr>
                  <a:cxnSpLocks/>
                </p:cNvCxnSpPr>
                <p:nvPr/>
              </p:nvCxnSpPr>
              <p:spPr bwMode="auto">
                <a:xfrm>
                  <a:off x="1136429" y="5030942"/>
                  <a:ext cx="106587" cy="0"/>
                </a:xfrm>
                <a:prstGeom prst="line">
                  <a:avLst/>
                </a:prstGeom>
                <a:noFill/>
                <a:ln w="28575" cap="flat" cmpd="sng" algn="ctr">
                  <a:solidFill>
                    <a:schemeClr val="bg1"/>
                  </a:solidFill>
                  <a:prstDash val="solid"/>
                  <a:round/>
                  <a:headEnd type="none" w="med" len="med"/>
                  <a:tailEnd type="none" w="med" len="med"/>
                </a:ln>
                <a:effectLst/>
              </p:spPr>
            </p:cxnSp>
          </p:grpSp>
          <p:grpSp>
            <p:nvGrpSpPr>
              <p:cNvPr id="644" name="Group 643">
                <a:extLst>
                  <a:ext uri="{FF2B5EF4-FFF2-40B4-BE49-F238E27FC236}">
                    <a16:creationId xmlns:a16="http://schemas.microsoft.com/office/drawing/2014/main" id="{1D887617-1B2E-4F4B-B97B-89EBD38637A3}"/>
                  </a:ext>
                </a:extLst>
              </p:cNvPr>
              <p:cNvGrpSpPr/>
              <p:nvPr/>
            </p:nvGrpSpPr>
            <p:grpSpPr>
              <a:xfrm rot="5400000">
                <a:off x="5182413" y="4915212"/>
                <a:ext cx="105826" cy="1171841"/>
                <a:chOff x="1136429" y="3105869"/>
                <a:chExt cx="106587" cy="1925073"/>
              </a:xfrm>
            </p:grpSpPr>
            <p:cxnSp>
              <p:nvCxnSpPr>
                <p:cNvPr id="645" name="Straight Connector 644">
                  <a:extLst>
                    <a:ext uri="{FF2B5EF4-FFF2-40B4-BE49-F238E27FC236}">
                      <a16:creationId xmlns:a16="http://schemas.microsoft.com/office/drawing/2014/main" id="{EF2498C3-C2CE-40DB-A956-FCD1814A5EE1}"/>
                    </a:ext>
                  </a:extLst>
                </p:cNvPr>
                <p:cNvCxnSpPr>
                  <a:cxnSpLocks/>
                </p:cNvCxnSpPr>
                <p:nvPr/>
              </p:nvCxnSpPr>
              <p:spPr bwMode="auto">
                <a:xfrm>
                  <a:off x="1136429" y="3105869"/>
                  <a:ext cx="106587" cy="0"/>
                </a:xfrm>
                <a:prstGeom prst="line">
                  <a:avLst/>
                </a:prstGeom>
                <a:noFill/>
                <a:ln w="28575" cap="flat" cmpd="sng" algn="ctr">
                  <a:solidFill>
                    <a:schemeClr val="bg1"/>
                  </a:solidFill>
                  <a:prstDash val="solid"/>
                  <a:round/>
                  <a:headEnd type="none" w="med" len="med"/>
                  <a:tailEnd type="none" w="med" len="med"/>
                </a:ln>
                <a:effectLst/>
              </p:spPr>
            </p:cxnSp>
            <p:cxnSp>
              <p:nvCxnSpPr>
                <p:cNvPr id="646" name="Straight Connector 645">
                  <a:extLst>
                    <a:ext uri="{FF2B5EF4-FFF2-40B4-BE49-F238E27FC236}">
                      <a16:creationId xmlns:a16="http://schemas.microsoft.com/office/drawing/2014/main" id="{C1102C4F-AABE-4654-A1F4-33FC6C2D1202}"/>
                    </a:ext>
                  </a:extLst>
                </p:cNvPr>
                <p:cNvCxnSpPr>
                  <a:cxnSpLocks/>
                </p:cNvCxnSpPr>
                <p:nvPr/>
              </p:nvCxnSpPr>
              <p:spPr bwMode="auto">
                <a:xfrm>
                  <a:off x="1136429" y="3747560"/>
                  <a:ext cx="106587" cy="0"/>
                </a:xfrm>
                <a:prstGeom prst="line">
                  <a:avLst/>
                </a:prstGeom>
                <a:noFill/>
                <a:ln w="28575" cap="flat" cmpd="sng" algn="ctr">
                  <a:solidFill>
                    <a:schemeClr val="bg1"/>
                  </a:solidFill>
                  <a:prstDash val="solid"/>
                  <a:round/>
                  <a:headEnd type="none" w="med" len="med"/>
                  <a:tailEnd type="none" w="med" len="med"/>
                </a:ln>
                <a:effectLst/>
              </p:spPr>
            </p:cxnSp>
            <p:cxnSp>
              <p:nvCxnSpPr>
                <p:cNvPr id="647" name="Straight Connector 646">
                  <a:extLst>
                    <a:ext uri="{FF2B5EF4-FFF2-40B4-BE49-F238E27FC236}">
                      <a16:creationId xmlns:a16="http://schemas.microsoft.com/office/drawing/2014/main" id="{AFDB8561-A59B-4DB4-8FFE-4DDE93288273}"/>
                    </a:ext>
                  </a:extLst>
                </p:cNvPr>
                <p:cNvCxnSpPr>
                  <a:cxnSpLocks/>
                </p:cNvCxnSpPr>
                <p:nvPr/>
              </p:nvCxnSpPr>
              <p:spPr bwMode="auto">
                <a:xfrm>
                  <a:off x="1136429" y="4389251"/>
                  <a:ext cx="106587" cy="0"/>
                </a:xfrm>
                <a:prstGeom prst="line">
                  <a:avLst/>
                </a:prstGeom>
                <a:noFill/>
                <a:ln w="28575" cap="flat" cmpd="sng" algn="ctr">
                  <a:solidFill>
                    <a:schemeClr val="bg1"/>
                  </a:solidFill>
                  <a:prstDash val="solid"/>
                  <a:round/>
                  <a:headEnd type="none" w="med" len="med"/>
                  <a:tailEnd type="none" w="med" len="med"/>
                </a:ln>
                <a:effectLst/>
              </p:spPr>
            </p:cxnSp>
            <p:cxnSp>
              <p:nvCxnSpPr>
                <p:cNvPr id="648" name="Straight Connector 647">
                  <a:extLst>
                    <a:ext uri="{FF2B5EF4-FFF2-40B4-BE49-F238E27FC236}">
                      <a16:creationId xmlns:a16="http://schemas.microsoft.com/office/drawing/2014/main" id="{7B45E4F7-026F-4668-B320-935AAF99C9E2}"/>
                    </a:ext>
                  </a:extLst>
                </p:cNvPr>
                <p:cNvCxnSpPr>
                  <a:cxnSpLocks/>
                </p:cNvCxnSpPr>
                <p:nvPr/>
              </p:nvCxnSpPr>
              <p:spPr bwMode="auto">
                <a:xfrm>
                  <a:off x="1136429" y="5030942"/>
                  <a:ext cx="106587" cy="0"/>
                </a:xfrm>
                <a:prstGeom prst="line">
                  <a:avLst/>
                </a:prstGeom>
                <a:noFill/>
                <a:ln w="28575" cap="flat" cmpd="sng" algn="ctr">
                  <a:solidFill>
                    <a:schemeClr val="bg1"/>
                  </a:solidFill>
                  <a:prstDash val="solid"/>
                  <a:round/>
                  <a:headEnd type="none" w="med" len="med"/>
                  <a:tailEnd type="none" w="med" len="med"/>
                </a:ln>
                <a:effectLst/>
              </p:spPr>
            </p:cxnSp>
          </p:grpSp>
        </p:grpSp>
        <p:grpSp>
          <p:nvGrpSpPr>
            <p:cNvPr id="622" name="Group 621">
              <a:extLst>
                <a:ext uri="{FF2B5EF4-FFF2-40B4-BE49-F238E27FC236}">
                  <a16:creationId xmlns:a16="http://schemas.microsoft.com/office/drawing/2014/main" id="{3CDF9839-A4C6-4AD5-AF6E-3C1131C820B2}"/>
                </a:ext>
              </a:extLst>
            </p:cNvPr>
            <p:cNvGrpSpPr/>
            <p:nvPr/>
          </p:nvGrpSpPr>
          <p:grpSpPr>
            <a:xfrm>
              <a:off x="3242484" y="5450792"/>
              <a:ext cx="1958812" cy="88008"/>
              <a:chOff x="1117416" y="5448220"/>
              <a:chExt cx="4703830" cy="106159"/>
            </a:xfrm>
          </p:grpSpPr>
          <p:grpSp>
            <p:nvGrpSpPr>
              <p:cNvPr id="626" name="Group 625">
                <a:extLst>
                  <a:ext uri="{FF2B5EF4-FFF2-40B4-BE49-F238E27FC236}">
                    <a16:creationId xmlns:a16="http://schemas.microsoft.com/office/drawing/2014/main" id="{282CB9CD-D43F-45F2-A441-BCCE9EB224B4}"/>
                  </a:ext>
                </a:extLst>
              </p:cNvPr>
              <p:cNvGrpSpPr/>
              <p:nvPr/>
            </p:nvGrpSpPr>
            <p:grpSpPr>
              <a:xfrm rot="5400000">
                <a:off x="1845731" y="4720236"/>
                <a:ext cx="105826" cy="1562455"/>
                <a:chOff x="1136429" y="2464178"/>
                <a:chExt cx="106587" cy="2566764"/>
              </a:xfrm>
            </p:grpSpPr>
            <p:cxnSp>
              <p:nvCxnSpPr>
                <p:cNvPr id="637" name="Straight Connector 636">
                  <a:extLst>
                    <a:ext uri="{FF2B5EF4-FFF2-40B4-BE49-F238E27FC236}">
                      <a16:creationId xmlns:a16="http://schemas.microsoft.com/office/drawing/2014/main" id="{9FF16ED6-0626-4547-A71F-FC0F25961AA3}"/>
                    </a:ext>
                  </a:extLst>
                </p:cNvPr>
                <p:cNvCxnSpPr>
                  <a:cxnSpLocks/>
                </p:cNvCxnSpPr>
                <p:nvPr/>
              </p:nvCxnSpPr>
              <p:spPr bwMode="auto">
                <a:xfrm>
                  <a:off x="1136429" y="2464178"/>
                  <a:ext cx="106587" cy="0"/>
                </a:xfrm>
                <a:prstGeom prst="line">
                  <a:avLst/>
                </a:prstGeom>
                <a:noFill/>
                <a:ln w="28575" cap="flat" cmpd="sng" algn="ctr">
                  <a:solidFill>
                    <a:schemeClr val="bg1"/>
                  </a:solidFill>
                  <a:prstDash val="solid"/>
                  <a:round/>
                  <a:headEnd type="none" w="med" len="med"/>
                  <a:tailEnd type="none" w="med" len="med"/>
                </a:ln>
                <a:effectLst/>
              </p:spPr>
            </p:cxnSp>
            <p:cxnSp>
              <p:nvCxnSpPr>
                <p:cNvPr id="638" name="Straight Connector 637">
                  <a:extLst>
                    <a:ext uri="{FF2B5EF4-FFF2-40B4-BE49-F238E27FC236}">
                      <a16:creationId xmlns:a16="http://schemas.microsoft.com/office/drawing/2014/main" id="{3B9FC0AF-BCD2-405A-9849-1E3D4D36A519}"/>
                    </a:ext>
                  </a:extLst>
                </p:cNvPr>
                <p:cNvCxnSpPr>
                  <a:cxnSpLocks/>
                </p:cNvCxnSpPr>
                <p:nvPr/>
              </p:nvCxnSpPr>
              <p:spPr bwMode="auto">
                <a:xfrm>
                  <a:off x="1136429" y="3105869"/>
                  <a:ext cx="106587" cy="0"/>
                </a:xfrm>
                <a:prstGeom prst="line">
                  <a:avLst/>
                </a:prstGeom>
                <a:noFill/>
                <a:ln w="28575" cap="flat" cmpd="sng" algn="ctr">
                  <a:solidFill>
                    <a:schemeClr val="bg1"/>
                  </a:solidFill>
                  <a:prstDash val="solid"/>
                  <a:round/>
                  <a:headEnd type="none" w="med" len="med"/>
                  <a:tailEnd type="none" w="med" len="med"/>
                </a:ln>
                <a:effectLst/>
              </p:spPr>
            </p:cxnSp>
            <p:cxnSp>
              <p:nvCxnSpPr>
                <p:cNvPr id="639" name="Straight Connector 638">
                  <a:extLst>
                    <a:ext uri="{FF2B5EF4-FFF2-40B4-BE49-F238E27FC236}">
                      <a16:creationId xmlns:a16="http://schemas.microsoft.com/office/drawing/2014/main" id="{3299506E-F8AA-45A5-8E6D-34B06D43F9BF}"/>
                    </a:ext>
                  </a:extLst>
                </p:cNvPr>
                <p:cNvCxnSpPr>
                  <a:cxnSpLocks/>
                </p:cNvCxnSpPr>
                <p:nvPr/>
              </p:nvCxnSpPr>
              <p:spPr bwMode="auto">
                <a:xfrm>
                  <a:off x="1136429" y="3747560"/>
                  <a:ext cx="106587" cy="0"/>
                </a:xfrm>
                <a:prstGeom prst="line">
                  <a:avLst/>
                </a:prstGeom>
                <a:noFill/>
                <a:ln w="28575" cap="flat" cmpd="sng" algn="ctr">
                  <a:solidFill>
                    <a:schemeClr val="bg1"/>
                  </a:solidFill>
                  <a:prstDash val="solid"/>
                  <a:round/>
                  <a:headEnd type="none" w="med" len="med"/>
                  <a:tailEnd type="none" w="med" len="med"/>
                </a:ln>
                <a:effectLst/>
              </p:spPr>
            </p:cxnSp>
            <p:cxnSp>
              <p:nvCxnSpPr>
                <p:cNvPr id="640" name="Straight Connector 639">
                  <a:extLst>
                    <a:ext uri="{FF2B5EF4-FFF2-40B4-BE49-F238E27FC236}">
                      <a16:creationId xmlns:a16="http://schemas.microsoft.com/office/drawing/2014/main" id="{E934CC64-D303-4FD6-9774-9F6677A91F9E}"/>
                    </a:ext>
                  </a:extLst>
                </p:cNvPr>
                <p:cNvCxnSpPr>
                  <a:cxnSpLocks/>
                </p:cNvCxnSpPr>
                <p:nvPr/>
              </p:nvCxnSpPr>
              <p:spPr bwMode="auto">
                <a:xfrm>
                  <a:off x="1136429" y="4389251"/>
                  <a:ext cx="106587" cy="0"/>
                </a:xfrm>
                <a:prstGeom prst="line">
                  <a:avLst/>
                </a:prstGeom>
                <a:noFill/>
                <a:ln w="28575" cap="flat" cmpd="sng" algn="ctr">
                  <a:solidFill>
                    <a:schemeClr val="bg1"/>
                  </a:solidFill>
                  <a:prstDash val="solid"/>
                  <a:round/>
                  <a:headEnd type="none" w="med" len="med"/>
                  <a:tailEnd type="none" w="med" len="med"/>
                </a:ln>
                <a:effectLst/>
              </p:spPr>
            </p:cxnSp>
            <p:cxnSp>
              <p:nvCxnSpPr>
                <p:cNvPr id="641" name="Straight Connector 640">
                  <a:extLst>
                    <a:ext uri="{FF2B5EF4-FFF2-40B4-BE49-F238E27FC236}">
                      <a16:creationId xmlns:a16="http://schemas.microsoft.com/office/drawing/2014/main" id="{9993FA3A-B494-4872-AA97-75FA19973E29}"/>
                    </a:ext>
                  </a:extLst>
                </p:cNvPr>
                <p:cNvCxnSpPr>
                  <a:cxnSpLocks/>
                </p:cNvCxnSpPr>
                <p:nvPr/>
              </p:nvCxnSpPr>
              <p:spPr bwMode="auto">
                <a:xfrm>
                  <a:off x="1136429" y="5030942"/>
                  <a:ext cx="106587" cy="0"/>
                </a:xfrm>
                <a:prstGeom prst="line">
                  <a:avLst/>
                </a:prstGeom>
                <a:noFill/>
                <a:ln w="28575" cap="flat" cmpd="sng" algn="ctr">
                  <a:solidFill>
                    <a:schemeClr val="bg1"/>
                  </a:solidFill>
                  <a:prstDash val="solid"/>
                  <a:round/>
                  <a:headEnd type="none" w="med" len="med"/>
                  <a:tailEnd type="none" w="med" len="med"/>
                </a:ln>
                <a:effectLst/>
              </p:spPr>
            </p:cxnSp>
          </p:grpSp>
          <p:grpSp>
            <p:nvGrpSpPr>
              <p:cNvPr id="627" name="Group 626">
                <a:extLst>
                  <a:ext uri="{FF2B5EF4-FFF2-40B4-BE49-F238E27FC236}">
                    <a16:creationId xmlns:a16="http://schemas.microsoft.com/office/drawing/2014/main" id="{85FD8BE4-3F19-4165-9837-0065C5824E7E}"/>
                  </a:ext>
                </a:extLst>
              </p:cNvPr>
              <p:cNvGrpSpPr/>
              <p:nvPr/>
            </p:nvGrpSpPr>
            <p:grpSpPr>
              <a:xfrm rot="5400000">
                <a:off x="3611725" y="4915545"/>
                <a:ext cx="105826" cy="1171841"/>
                <a:chOff x="1136429" y="3105869"/>
                <a:chExt cx="106587" cy="1925073"/>
              </a:xfrm>
            </p:grpSpPr>
            <p:cxnSp>
              <p:nvCxnSpPr>
                <p:cNvPr id="633" name="Straight Connector 632">
                  <a:extLst>
                    <a:ext uri="{FF2B5EF4-FFF2-40B4-BE49-F238E27FC236}">
                      <a16:creationId xmlns:a16="http://schemas.microsoft.com/office/drawing/2014/main" id="{870BD460-8FA6-4D53-B50F-DE5569B41DEA}"/>
                    </a:ext>
                  </a:extLst>
                </p:cNvPr>
                <p:cNvCxnSpPr>
                  <a:cxnSpLocks/>
                </p:cNvCxnSpPr>
                <p:nvPr/>
              </p:nvCxnSpPr>
              <p:spPr bwMode="auto">
                <a:xfrm>
                  <a:off x="1136429" y="3105869"/>
                  <a:ext cx="106587" cy="0"/>
                </a:xfrm>
                <a:prstGeom prst="line">
                  <a:avLst/>
                </a:prstGeom>
                <a:noFill/>
                <a:ln w="28575" cap="flat" cmpd="sng" algn="ctr">
                  <a:solidFill>
                    <a:schemeClr val="bg1"/>
                  </a:solidFill>
                  <a:prstDash val="solid"/>
                  <a:round/>
                  <a:headEnd type="none" w="med" len="med"/>
                  <a:tailEnd type="none" w="med" len="med"/>
                </a:ln>
                <a:effectLst/>
              </p:spPr>
            </p:cxnSp>
            <p:cxnSp>
              <p:nvCxnSpPr>
                <p:cNvPr id="634" name="Straight Connector 633">
                  <a:extLst>
                    <a:ext uri="{FF2B5EF4-FFF2-40B4-BE49-F238E27FC236}">
                      <a16:creationId xmlns:a16="http://schemas.microsoft.com/office/drawing/2014/main" id="{34C3D389-ACAE-45A0-ACCD-DCA6B39D050A}"/>
                    </a:ext>
                  </a:extLst>
                </p:cNvPr>
                <p:cNvCxnSpPr>
                  <a:cxnSpLocks/>
                </p:cNvCxnSpPr>
                <p:nvPr/>
              </p:nvCxnSpPr>
              <p:spPr bwMode="auto">
                <a:xfrm>
                  <a:off x="1136429" y="3747560"/>
                  <a:ext cx="106587" cy="0"/>
                </a:xfrm>
                <a:prstGeom prst="line">
                  <a:avLst/>
                </a:prstGeom>
                <a:noFill/>
                <a:ln w="28575" cap="flat" cmpd="sng" algn="ctr">
                  <a:solidFill>
                    <a:schemeClr val="bg1"/>
                  </a:solidFill>
                  <a:prstDash val="solid"/>
                  <a:round/>
                  <a:headEnd type="none" w="med" len="med"/>
                  <a:tailEnd type="none" w="med" len="med"/>
                </a:ln>
                <a:effectLst/>
              </p:spPr>
            </p:cxnSp>
            <p:cxnSp>
              <p:nvCxnSpPr>
                <p:cNvPr id="635" name="Straight Connector 634">
                  <a:extLst>
                    <a:ext uri="{FF2B5EF4-FFF2-40B4-BE49-F238E27FC236}">
                      <a16:creationId xmlns:a16="http://schemas.microsoft.com/office/drawing/2014/main" id="{FB99BBC0-CEFC-463F-A13E-8323ACAA8312}"/>
                    </a:ext>
                  </a:extLst>
                </p:cNvPr>
                <p:cNvCxnSpPr>
                  <a:cxnSpLocks/>
                </p:cNvCxnSpPr>
                <p:nvPr/>
              </p:nvCxnSpPr>
              <p:spPr bwMode="auto">
                <a:xfrm>
                  <a:off x="1136429" y="4389251"/>
                  <a:ext cx="106587" cy="0"/>
                </a:xfrm>
                <a:prstGeom prst="line">
                  <a:avLst/>
                </a:prstGeom>
                <a:noFill/>
                <a:ln w="28575" cap="flat" cmpd="sng" algn="ctr">
                  <a:solidFill>
                    <a:schemeClr val="bg1"/>
                  </a:solidFill>
                  <a:prstDash val="solid"/>
                  <a:round/>
                  <a:headEnd type="none" w="med" len="med"/>
                  <a:tailEnd type="none" w="med" len="med"/>
                </a:ln>
                <a:effectLst/>
              </p:spPr>
            </p:cxnSp>
            <p:cxnSp>
              <p:nvCxnSpPr>
                <p:cNvPr id="636" name="Straight Connector 635">
                  <a:extLst>
                    <a:ext uri="{FF2B5EF4-FFF2-40B4-BE49-F238E27FC236}">
                      <a16:creationId xmlns:a16="http://schemas.microsoft.com/office/drawing/2014/main" id="{F675ECDA-DF34-4118-BC9A-3F3FB8AEBD00}"/>
                    </a:ext>
                  </a:extLst>
                </p:cNvPr>
                <p:cNvCxnSpPr>
                  <a:cxnSpLocks/>
                </p:cNvCxnSpPr>
                <p:nvPr/>
              </p:nvCxnSpPr>
              <p:spPr bwMode="auto">
                <a:xfrm>
                  <a:off x="1136429" y="5030942"/>
                  <a:ext cx="106587" cy="0"/>
                </a:xfrm>
                <a:prstGeom prst="line">
                  <a:avLst/>
                </a:prstGeom>
                <a:noFill/>
                <a:ln w="28575" cap="flat" cmpd="sng" algn="ctr">
                  <a:solidFill>
                    <a:schemeClr val="bg1"/>
                  </a:solidFill>
                  <a:prstDash val="solid"/>
                  <a:round/>
                  <a:headEnd type="none" w="med" len="med"/>
                  <a:tailEnd type="none" w="med" len="med"/>
                </a:ln>
                <a:effectLst/>
              </p:spPr>
            </p:cxnSp>
          </p:grpSp>
          <p:grpSp>
            <p:nvGrpSpPr>
              <p:cNvPr id="628" name="Group 627">
                <a:extLst>
                  <a:ext uri="{FF2B5EF4-FFF2-40B4-BE49-F238E27FC236}">
                    <a16:creationId xmlns:a16="http://schemas.microsoft.com/office/drawing/2014/main" id="{75A61419-1C35-499A-9CDE-0CA13D49F8D9}"/>
                  </a:ext>
                </a:extLst>
              </p:cNvPr>
              <p:cNvGrpSpPr/>
              <p:nvPr/>
            </p:nvGrpSpPr>
            <p:grpSpPr>
              <a:xfrm rot="5400000">
                <a:off x="5182413" y="4915212"/>
                <a:ext cx="105826" cy="1171841"/>
                <a:chOff x="1136429" y="3105869"/>
                <a:chExt cx="106587" cy="1925073"/>
              </a:xfrm>
            </p:grpSpPr>
            <p:cxnSp>
              <p:nvCxnSpPr>
                <p:cNvPr id="629" name="Straight Connector 628">
                  <a:extLst>
                    <a:ext uri="{FF2B5EF4-FFF2-40B4-BE49-F238E27FC236}">
                      <a16:creationId xmlns:a16="http://schemas.microsoft.com/office/drawing/2014/main" id="{DE3F0204-125C-460F-B4A8-E77BE6CE5C52}"/>
                    </a:ext>
                  </a:extLst>
                </p:cNvPr>
                <p:cNvCxnSpPr>
                  <a:cxnSpLocks/>
                </p:cNvCxnSpPr>
                <p:nvPr/>
              </p:nvCxnSpPr>
              <p:spPr bwMode="auto">
                <a:xfrm>
                  <a:off x="1136429" y="3105869"/>
                  <a:ext cx="106587" cy="0"/>
                </a:xfrm>
                <a:prstGeom prst="line">
                  <a:avLst/>
                </a:prstGeom>
                <a:noFill/>
                <a:ln w="28575" cap="flat" cmpd="sng" algn="ctr">
                  <a:solidFill>
                    <a:schemeClr val="bg1"/>
                  </a:solidFill>
                  <a:prstDash val="solid"/>
                  <a:round/>
                  <a:headEnd type="none" w="med" len="med"/>
                  <a:tailEnd type="none" w="med" len="med"/>
                </a:ln>
                <a:effectLst/>
              </p:spPr>
            </p:cxnSp>
            <p:cxnSp>
              <p:nvCxnSpPr>
                <p:cNvPr id="630" name="Straight Connector 629">
                  <a:extLst>
                    <a:ext uri="{FF2B5EF4-FFF2-40B4-BE49-F238E27FC236}">
                      <a16:creationId xmlns:a16="http://schemas.microsoft.com/office/drawing/2014/main" id="{AEA51C96-EDC6-4738-B2A0-F43994162C7B}"/>
                    </a:ext>
                  </a:extLst>
                </p:cNvPr>
                <p:cNvCxnSpPr>
                  <a:cxnSpLocks/>
                </p:cNvCxnSpPr>
                <p:nvPr/>
              </p:nvCxnSpPr>
              <p:spPr bwMode="auto">
                <a:xfrm>
                  <a:off x="1136429" y="3747560"/>
                  <a:ext cx="106587" cy="0"/>
                </a:xfrm>
                <a:prstGeom prst="line">
                  <a:avLst/>
                </a:prstGeom>
                <a:noFill/>
                <a:ln w="28575" cap="flat" cmpd="sng" algn="ctr">
                  <a:solidFill>
                    <a:schemeClr val="bg1"/>
                  </a:solidFill>
                  <a:prstDash val="solid"/>
                  <a:round/>
                  <a:headEnd type="none" w="med" len="med"/>
                  <a:tailEnd type="none" w="med" len="med"/>
                </a:ln>
                <a:effectLst/>
              </p:spPr>
            </p:cxnSp>
            <p:cxnSp>
              <p:nvCxnSpPr>
                <p:cNvPr id="631" name="Straight Connector 630">
                  <a:extLst>
                    <a:ext uri="{FF2B5EF4-FFF2-40B4-BE49-F238E27FC236}">
                      <a16:creationId xmlns:a16="http://schemas.microsoft.com/office/drawing/2014/main" id="{CD371DDC-F186-4A65-82C5-34D51FB2512F}"/>
                    </a:ext>
                  </a:extLst>
                </p:cNvPr>
                <p:cNvCxnSpPr>
                  <a:cxnSpLocks/>
                </p:cNvCxnSpPr>
                <p:nvPr/>
              </p:nvCxnSpPr>
              <p:spPr bwMode="auto">
                <a:xfrm>
                  <a:off x="1136429" y="4389251"/>
                  <a:ext cx="106587" cy="0"/>
                </a:xfrm>
                <a:prstGeom prst="line">
                  <a:avLst/>
                </a:prstGeom>
                <a:noFill/>
                <a:ln w="28575" cap="flat" cmpd="sng" algn="ctr">
                  <a:solidFill>
                    <a:schemeClr val="bg1"/>
                  </a:solidFill>
                  <a:prstDash val="solid"/>
                  <a:round/>
                  <a:headEnd type="none" w="med" len="med"/>
                  <a:tailEnd type="none" w="med" len="med"/>
                </a:ln>
                <a:effectLst/>
              </p:spPr>
            </p:cxnSp>
            <p:cxnSp>
              <p:nvCxnSpPr>
                <p:cNvPr id="632" name="Straight Connector 631">
                  <a:extLst>
                    <a:ext uri="{FF2B5EF4-FFF2-40B4-BE49-F238E27FC236}">
                      <a16:creationId xmlns:a16="http://schemas.microsoft.com/office/drawing/2014/main" id="{3D089681-E07C-4A58-8B79-D1F8291F964B}"/>
                    </a:ext>
                  </a:extLst>
                </p:cNvPr>
                <p:cNvCxnSpPr>
                  <a:cxnSpLocks/>
                </p:cNvCxnSpPr>
                <p:nvPr/>
              </p:nvCxnSpPr>
              <p:spPr bwMode="auto">
                <a:xfrm>
                  <a:off x="1136429" y="5030942"/>
                  <a:ext cx="106587" cy="0"/>
                </a:xfrm>
                <a:prstGeom prst="line">
                  <a:avLst/>
                </a:prstGeom>
                <a:noFill/>
                <a:ln w="28575" cap="flat" cmpd="sng" algn="ctr">
                  <a:solidFill>
                    <a:schemeClr val="bg1"/>
                  </a:solidFill>
                  <a:prstDash val="solid"/>
                  <a:round/>
                  <a:headEnd type="none" w="med" len="med"/>
                  <a:tailEnd type="none" w="med" len="med"/>
                </a:ln>
                <a:effectLst/>
              </p:spPr>
            </p:cxnSp>
          </p:grpSp>
        </p:grpSp>
        <p:grpSp>
          <p:nvGrpSpPr>
            <p:cNvPr id="623" name="Group 622">
              <a:extLst>
                <a:ext uri="{FF2B5EF4-FFF2-40B4-BE49-F238E27FC236}">
                  <a16:creationId xmlns:a16="http://schemas.microsoft.com/office/drawing/2014/main" id="{7CDB573C-F7B7-4C9F-A192-1DCF0358A40A}"/>
                </a:ext>
              </a:extLst>
            </p:cNvPr>
            <p:cNvGrpSpPr/>
            <p:nvPr/>
          </p:nvGrpSpPr>
          <p:grpSpPr>
            <a:xfrm>
              <a:off x="5362501" y="5450654"/>
              <a:ext cx="166091" cy="88007"/>
              <a:chOff x="4699617" y="5603192"/>
              <a:chExt cx="166091" cy="88007"/>
            </a:xfrm>
          </p:grpSpPr>
          <p:cxnSp>
            <p:nvCxnSpPr>
              <p:cNvPr id="624" name="Straight Connector 623">
                <a:extLst>
                  <a:ext uri="{FF2B5EF4-FFF2-40B4-BE49-F238E27FC236}">
                    <a16:creationId xmlns:a16="http://schemas.microsoft.com/office/drawing/2014/main" id="{743ABC3E-FB02-4C6C-B57E-7EC426A33D1A}"/>
                  </a:ext>
                </a:extLst>
              </p:cNvPr>
              <p:cNvCxnSpPr>
                <a:cxnSpLocks/>
              </p:cNvCxnSpPr>
              <p:nvPr/>
            </p:nvCxnSpPr>
            <p:spPr bwMode="auto">
              <a:xfrm rot="5400000">
                <a:off x="4655751" y="5647333"/>
                <a:ext cx="87732" cy="0"/>
              </a:xfrm>
              <a:prstGeom prst="line">
                <a:avLst/>
              </a:prstGeom>
              <a:noFill/>
              <a:ln w="28575" cap="flat" cmpd="sng" algn="ctr">
                <a:solidFill>
                  <a:schemeClr val="bg1"/>
                </a:solidFill>
                <a:prstDash val="solid"/>
                <a:round/>
                <a:headEnd type="none" w="med" len="med"/>
                <a:tailEnd type="none" w="med" len="med"/>
              </a:ln>
              <a:effectLst/>
            </p:spPr>
          </p:cxnSp>
          <p:cxnSp>
            <p:nvCxnSpPr>
              <p:cNvPr id="625" name="Straight Connector 624">
                <a:extLst>
                  <a:ext uri="{FF2B5EF4-FFF2-40B4-BE49-F238E27FC236}">
                    <a16:creationId xmlns:a16="http://schemas.microsoft.com/office/drawing/2014/main" id="{93DD3EC9-0A10-4FE1-9C13-253772E0E924}"/>
                  </a:ext>
                </a:extLst>
              </p:cNvPr>
              <p:cNvCxnSpPr>
                <a:cxnSpLocks/>
              </p:cNvCxnSpPr>
              <p:nvPr/>
            </p:nvCxnSpPr>
            <p:spPr bwMode="auto">
              <a:xfrm rot="5400000">
                <a:off x="4821842" y="5647058"/>
                <a:ext cx="87732" cy="0"/>
              </a:xfrm>
              <a:prstGeom prst="line">
                <a:avLst/>
              </a:prstGeom>
              <a:noFill/>
              <a:ln w="28575" cap="flat" cmpd="sng" algn="ctr">
                <a:solidFill>
                  <a:schemeClr val="bg1"/>
                </a:solidFill>
                <a:prstDash val="solid"/>
                <a:round/>
                <a:headEnd type="none" w="med" len="med"/>
                <a:tailEnd type="none" w="med" len="med"/>
              </a:ln>
              <a:effectLst/>
            </p:spPr>
          </p:cxnSp>
        </p:grpSp>
      </p:grpSp>
      <p:grpSp>
        <p:nvGrpSpPr>
          <p:cNvPr id="658" name="Group 657">
            <a:extLst>
              <a:ext uri="{FF2B5EF4-FFF2-40B4-BE49-F238E27FC236}">
                <a16:creationId xmlns:a16="http://schemas.microsoft.com/office/drawing/2014/main" id="{64A15D9C-44D2-4087-82A0-6CE8F855AD26}"/>
              </a:ext>
            </a:extLst>
          </p:cNvPr>
          <p:cNvGrpSpPr/>
          <p:nvPr/>
        </p:nvGrpSpPr>
        <p:grpSpPr>
          <a:xfrm>
            <a:off x="6874189" y="4857147"/>
            <a:ext cx="4901957" cy="198998"/>
            <a:chOff x="6886982" y="5549830"/>
            <a:chExt cx="4573429" cy="198998"/>
          </a:xfrm>
        </p:grpSpPr>
        <p:sp>
          <p:nvSpPr>
            <p:cNvPr id="659" name="Rectangle 658">
              <a:extLst>
                <a:ext uri="{FF2B5EF4-FFF2-40B4-BE49-F238E27FC236}">
                  <a16:creationId xmlns:a16="http://schemas.microsoft.com/office/drawing/2014/main" id="{41731654-D953-4033-9205-50E9FB5F8834}"/>
                </a:ext>
              </a:extLst>
            </p:cNvPr>
            <p:cNvSpPr>
              <a:spLocks noChangeArrowheads="1"/>
            </p:cNvSpPr>
            <p:nvPr/>
          </p:nvSpPr>
          <p:spPr bwMode="auto">
            <a:xfrm>
              <a:off x="6886982" y="5549830"/>
              <a:ext cx="71958" cy="184666"/>
            </a:xfrm>
            <a:prstGeom prst="rect">
              <a:avLst/>
            </a:prstGeom>
            <a:noFill/>
            <a:ln w="9525">
              <a:noFill/>
              <a:miter lim="800000"/>
              <a:headEnd/>
              <a:tailEnd/>
            </a:ln>
            <a:extLst>
              <a:ext uri="{909E8E84-426E-40dd-AFC4-6F175D3DCCD1}">
                <a14:hiddenFill xmlns="" xmlns:a14="http://schemas.microsoft.com/office/drawing/2010/main">
                  <a:solidFill>
                    <a:srgbClr val="FFFFFF"/>
                  </a:solidFill>
                </a14:hiddenFill>
              </a:ext>
            </a:extLst>
          </p:spPr>
          <p:txBody>
            <a:bodyPr wrap="square" lIns="0" tIns="0" rIns="0" bIns="0">
              <a:spAutoFit/>
            </a:bodyPr>
            <a:lstStyle/>
            <a:p>
              <a:pPr marL="0" marR="0" lvl="0" indent="0" algn="ctr" defTabSz="914400" rtl="0" eaLnBrk="0" fontAlgn="auto" latinLnBrk="0" hangingPunct="0">
                <a:lnSpc>
                  <a:spcPct val="100000"/>
                </a:lnSpc>
                <a:spcBef>
                  <a:spcPts val="0"/>
                </a:spcBef>
                <a:spcAft>
                  <a:spcPts val="0"/>
                </a:spcAft>
                <a:buClrTx/>
                <a:buSzTx/>
                <a:buFontTx/>
                <a:buNone/>
                <a:tabLst/>
                <a:defRPr/>
              </a:pPr>
              <a:r>
                <a:rPr kumimoji="0" lang="es-ES_tradnl" sz="1200"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0</a:t>
              </a:r>
            </a:p>
          </p:txBody>
        </p:sp>
        <p:sp>
          <p:nvSpPr>
            <p:cNvPr id="660" name="Rectangle 659">
              <a:extLst>
                <a:ext uri="{FF2B5EF4-FFF2-40B4-BE49-F238E27FC236}">
                  <a16:creationId xmlns:a16="http://schemas.microsoft.com/office/drawing/2014/main" id="{8B140ED4-DC25-4F17-B23E-DCE588FE18D6}"/>
                </a:ext>
              </a:extLst>
            </p:cNvPr>
            <p:cNvSpPr>
              <a:spLocks noChangeArrowheads="1"/>
            </p:cNvSpPr>
            <p:nvPr/>
          </p:nvSpPr>
          <p:spPr bwMode="auto">
            <a:xfrm>
              <a:off x="7123760" y="5549830"/>
              <a:ext cx="251409" cy="184666"/>
            </a:xfrm>
            <a:prstGeom prst="rect">
              <a:avLst/>
            </a:prstGeom>
            <a:noFill/>
            <a:ln w="9525">
              <a:noFill/>
              <a:miter lim="800000"/>
              <a:headEnd/>
              <a:tailEnd/>
            </a:ln>
            <a:extLst>
              <a:ext uri="{909E8E84-426E-40dd-AFC4-6F175D3DCCD1}">
                <a14:hiddenFill xmlns="" xmlns:a14="http://schemas.microsoft.com/office/drawing/2010/main">
                  <a:solidFill>
                    <a:srgbClr val="FFFFFF"/>
                  </a:solidFill>
                </a14:hiddenFill>
              </a:ext>
            </a:extLst>
          </p:spPr>
          <p:txBody>
            <a:bodyPr wrap="square" lIns="0" tIns="0" rIns="0" bIns="0">
              <a:spAutoFit/>
            </a:bodyPr>
            <a:lstStyle/>
            <a:p>
              <a:pPr marL="0" marR="0" lvl="0" indent="0" algn="ctr" defTabSz="914400" rtl="0" eaLnBrk="0" fontAlgn="auto" latinLnBrk="0" hangingPunct="0">
                <a:lnSpc>
                  <a:spcPct val="100000"/>
                </a:lnSpc>
                <a:spcBef>
                  <a:spcPts val="0"/>
                </a:spcBef>
                <a:spcAft>
                  <a:spcPts val="0"/>
                </a:spcAft>
                <a:buClrTx/>
                <a:buSzTx/>
                <a:buFontTx/>
                <a:buNone/>
                <a:tabLst/>
                <a:defRPr/>
              </a:pPr>
              <a:r>
                <a:rPr kumimoji="0" lang="es-ES_tradnl" sz="1200"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2</a:t>
              </a:r>
            </a:p>
          </p:txBody>
        </p:sp>
        <p:sp>
          <p:nvSpPr>
            <p:cNvPr id="661" name="Rectangle 660">
              <a:extLst>
                <a:ext uri="{FF2B5EF4-FFF2-40B4-BE49-F238E27FC236}">
                  <a16:creationId xmlns:a16="http://schemas.microsoft.com/office/drawing/2014/main" id="{3FF63B70-15D5-4134-8597-38EE98A39DF0}"/>
                </a:ext>
              </a:extLst>
            </p:cNvPr>
            <p:cNvSpPr>
              <a:spLocks noChangeArrowheads="1"/>
            </p:cNvSpPr>
            <p:nvPr/>
          </p:nvSpPr>
          <p:spPr bwMode="auto">
            <a:xfrm>
              <a:off x="7453812" y="5549830"/>
              <a:ext cx="251409" cy="184666"/>
            </a:xfrm>
            <a:prstGeom prst="rect">
              <a:avLst/>
            </a:prstGeom>
            <a:noFill/>
            <a:ln w="9525">
              <a:noFill/>
              <a:miter lim="800000"/>
              <a:headEnd/>
              <a:tailEnd/>
            </a:ln>
            <a:extLst>
              <a:ext uri="{909E8E84-426E-40dd-AFC4-6F175D3DCCD1}">
                <a14:hiddenFill xmlns="" xmlns:a14="http://schemas.microsoft.com/office/drawing/2010/main">
                  <a:solidFill>
                    <a:srgbClr val="FFFFFF"/>
                  </a:solidFill>
                </a14:hiddenFill>
              </a:ext>
            </a:extLst>
          </p:spPr>
          <p:txBody>
            <a:bodyPr wrap="square" lIns="0" tIns="0" rIns="0" bIns="0">
              <a:spAutoFit/>
            </a:bodyPr>
            <a:lstStyle/>
            <a:p>
              <a:pPr marL="0" marR="0" lvl="0" indent="0" algn="ctr" defTabSz="914400" rtl="0" eaLnBrk="0" fontAlgn="auto" latinLnBrk="0" hangingPunct="0">
                <a:lnSpc>
                  <a:spcPct val="100000"/>
                </a:lnSpc>
                <a:spcBef>
                  <a:spcPts val="0"/>
                </a:spcBef>
                <a:spcAft>
                  <a:spcPts val="0"/>
                </a:spcAft>
                <a:buClrTx/>
                <a:buSzTx/>
                <a:buFontTx/>
                <a:buNone/>
                <a:tabLst/>
                <a:defRPr/>
              </a:pPr>
              <a:r>
                <a:rPr kumimoji="0" lang="es-ES_tradnl" sz="1200"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4</a:t>
              </a:r>
            </a:p>
          </p:txBody>
        </p:sp>
        <p:sp>
          <p:nvSpPr>
            <p:cNvPr id="662" name="Rectangle 661">
              <a:extLst>
                <a:ext uri="{FF2B5EF4-FFF2-40B4-BE49-F238E27FC236}">
                  <a16:creationId xmlns:a16="http://schemas.microsoft.com/office/drawing/2014/main" id="{73FBA843-3139-4F67-A705-CE173624081C}"/>
                </a:ext>
              </a:extLst>
            </p:cNvPr>
            <p:cNvSpPr>
              <a:spLocks noChangeArrowheads="1"/>
            </p:cNvSpPr>
            <p:nvPr/>
          </p:nvSpPr>
          <p:spPr bwMode="auto">
            <a:xfrm>
              <a:off x="7782238" y="5549830"/>
              <a:ext cx="251409" cy="184666"/>
            </a:xfrm>
            <a:prstGeom prst="rect">
              <a:avLst/>
            </a:prstGeom>
            <a:noFill/>
            <a:ln w="9525">
              <a:noFill/>
              <a:miter lim="800000"/>
              <a:headEnd/>
              <a:tailEnd/>
            </a:ln>
            <a:extLst>
              <a:ext uri="{909E8E84-426E-40dd-AFC4-6F175D3DCCD1}">
                <a14:hiddenFill xmlns="" xmlns:a14="http://schemas.microsoft.com/office/drawing/2010/main">
                  <a:solidFill>
                    <a:srgbClr val="FFFFFF"/>
                  </a:solidFill>
                </a14:hiddenFill>
              </a:ext>
            </a:extLst>
          </p:spPr>
          <p:txBody>
            <a:bodyPr wrap="square" lIns="0" tIns="0" rIns="0" bIns="0">
              <a:spAutoFit/>
            </a:bodyPr>
            <a:lstStyle/>
            <a:p>
              <a:pPr marL="0" marR="0" lvl="0" indent="0" algn="ctr" defTabSz="914400" rtl="0" eaLnBrk="0" fontAlgn="auto" latinLnBrk="0" hangingPunct="0">
                <a:lnSpc>
                  <a:spcPct val="100000"/>
                </a:lnSpc>
                <a:spcBef>
                  <a:spcPts val="0"/>
                </a:spcBef>
                <a:spcAft>
                  <a:spcPts val="0"/>
                </a:spcAft>
                <a:buClrTx/>
                <a:buSzTx/>
                <a:buFontTx/>
                <a:buNone/>
                <a:tabLst/>
                <a:defRPr/>
              </a:pPr>
              <a:r>
                <a:rPr kumimoji="0" lang="es-ES_tradnl" sz="1200"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6</a:t>
              </a:r>
            </a:p>
          </p:txBody>
        </p:sp>
        <p:sp>
          <p:nvSpPr>
            <p:cNvPr id="663" name="Rectangle 662">
              <a:extLst>
                <a:ext uri="{FF2B5EF4-FFF2-40B4-BE49-F238E27FC236}">
                  <a16:creationId xmlns:a16="http://schemas.microsoft.com/office/drawing/2014/main" id="{5287526B-D875-4F38-9473-E79CCF10FCA2}"/>
                </a:ext>
              </a:extLst>
            </p:cNvPr>
            <p:cNvSpPr>
              <a:spLocks noChangeArrowheads="1"/>
            </p:cNvSpPr>
            <p:nvPr/>
          </p:nvSpPr>
          <p:spPr bwMode="auto">
            <a:xfrm>
              <a:off x="8108436" y="5549830"/>
              <a:ext cx="251409" cy="184666"/>
            </a:xfrm>
            <a:prstGeom prst="rect">
              <a:avLst/>
            </a:prstGeom>
            <a:noFill/>
            <a:ln w="9525">
              <a:noFill/>
              <a:miter lim="800000"/>
              <a:headEnd/>
              <a:tailEnd/>
            </a:ln>
            <a:extLst>
              <a:ext uri="{909E8E84-426E-40dd-AFC4-6F175D3DCCD1}">
                <a14:hiddenFill xmlns="" xmlns:a14="http://schemas.microsoft.com/office/drawing/2010/main">
                  <a:solidFill>
                    <a:srgbClr val="FFFFFF"/>
                  </a:solidFill>
                </a14:hiddenFill>
              </a:ext>
            </a:extLst>
          </p:spPr>
          <p:txBody>
            <a:bodyPr wrap="square" lIns="0" tIns="0" rIns="0" bIns="0">
              <a:spAutoFit/>
            </a:bodyPr>
            <a:lstStyle/>
            <a:p>
              <a:pPr marL="0" marR="0" lvl="0" indent="0" algn="ctr" defTabSz="914400" rtl="0" eaLnBrk="0" fontAlgn="auto" latinLnBrk="0" hangingPunct="0">
                <a:lnSpc>
                  <a:spcPct val="100000"/>
                </a:lnSpc>
                <a:spcBef>
                  <a:spcPts val="0"/>
                </a:spcBef>
                <a:spcAft>
                  <a:spcPts val="0"/>
                </a:spcAft>
                <a:buClrTx/>
                <a:buSzTx/>
                <a:buFontTx/>
                <a:buNone/>
                <a:tabLst/>
                <a:defRPr/>
              </a:pPr>
              <a:r>
                <a:rPr kumimoji="0" lang="es-ES_tradnl" sz="1200"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8</a:t>
              </a:r>
            </a:p>
          </p:txBody>
        </p:sp>
        <p:sp>
          <p:nvSpPr>
            <p:cNvPr id="664" name="Rectangle 663">
              <a:extLst>
                <a:ext uri="{FF2B5EF4-FFF2-40B4-BE49-F238E27FC236}">
                  <a16:creationId xmlns:a16="http://schemas.microsoft.com/office/drawing/2014/main" id="{CD5C767A-C7F9-4356-B7B6-FA02957139D4}"/>
                </a:ext>
              </a:extLst>
            </p:cNvPr>
            <p:cNvSpPr>
              <a:spLocks noChangeArrowheads="1"/>
            </p:cNvSpPr>
            <p:nvPr/>
          </p:nvSpPr>
          <p:spPr bwMode="auto">
            <a:xfrm>
              <a:off x="8431430" y="5549830"/>
              <a:ext cx="251409" cy="184666"/>
            </a:xfrm>
            <a:prstGeom prst="rect">
              <a:avLst/>
            </a:prstGeom>
            <a:noFill/>
            <a:ln w="9525">
              <a:noFill/>
              <a:miter lim="800000"/>
              <a:headEnd/>
              <a:tailEnd/>
            </a:ln>
            <a:extLst>
              <a:ext uri="{909E8E84-426E-40dd-AFC4-6F175D3DCCD1}">
                <a14:hiddenFill xmlns="" xmlns:a14="http://schemas.microsoft.com/office/drawing/2010/main">
                  <a:solidFill>
                    <a:srgbClr val="FFFFFF"/>
                  </a:solidFill>
                </a14:hiddenFill>
              </a:ext>
            </a:extLst>
          </p:spPr>
          <p:txBody>
            <a:bodyPr wrap="square" lIns="0" tIns="0" rIns="0" bIns="0">
              <a:spAutoFit/>
            </a:bodyPr>
            <a:lstStyle/>
            <a:p>
              <a:pPr marL="0" marR="0" lvl="0" indent="0" algn="ctr" defTabSz="914400" rtl="0" eaLnBrk="0" fontAlgn="auto" latinLnBrk="0" hangingPunct="0">
                <a:lnSpc>
                  <a:spcPct val="100000"/>
                </a:lnSpc>
                <a:spcBef>
                  <a:spcPts val="0"/>
                </a:spcBef>
                <a:spcAft>
                  <a:spcPts val="0"/>
                </a:spcAft>
                <a:buClrTx/>
                <a:buSzTx/>
                <a:buFontTx/>
                <a:buNone/>
                <a:tabLst/>
                <a:defRPr/>
              </a:pPr>
              <a:r>
                <a:rPr kumimoji="0" lang="es-ES_tradnl" sz="1200"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10</a:t>
              </a:r>
            </a:p>
          </p:txBody>
        </p:sp>
        <p:sp>
          <p:nvSpPr>
            <p:cNvPr id="665" name="Rectangle 664">
              <a:extLst>
                <a:ext uri="{FF2B5EF4-FFF2-40B4-BE49-F238E27FC236}">
                  <a16:creationId xmlns:a16="http://schemas.microsoft.com/office/drawing/2014/main" id="{937A72D8-5507-40D6-998F-5705EDA49CFF}"/>
                </a:ext>
              </a:extLst>
            </p:cNvPr>
            <p:cNvSpPr>
              <a:spLocks noChangeArrowheads="1"/>
            </p:cNvSpPr>
            <p:nvPr/>
          </p:nvSpPr>
          <p:spPr bwMode="auto">
            <a:xfrm>
              <a:off x="8764736" y="5549830"/>
              <a:ext cx="251409" cy="184666"/>
            </a:xfrm>
            <a:prstGeom prst="rect">
              <a:avLst/>
            </a:prstGeom>
            <a:noFill/>
            <a:ln w="9525">
              <a:noFill/>
              <a:miter lim="800000"/>
              <a:headEnd/>
              <a:tailEnd/>
            </a:ln>
            <a:extLst>
              <a:ext uri="{909E8E84-426E-40dd-AFC4-6F175D3DCCD1}">
                <a14:hiddenFill xmlns="" xmlns:a14="http://schemas.microsoft.com/office/drawing/2010/main">
                  <a:solidFill>
                    <a:srgbClr val="FFFFFF"/>
                  </a:solidFill>
                </a14:hiddenFill>
              </a:ext>
            </a:extLst>
          </p:spPr>
          <p:txBody>
            <a:bodyPr wrap="square" lIns="0" tIns="0" rIns="0" bIns="0">
              <a:spAutoFit/>
            </a:bodyPr>
            <a:lstStyle/>
            <a:p>
              <a:pPr marL="0" marR="0" lvl="0" indent="0" algn="ctr" defTabSz="914400" rtl="0" eaLnBrk="0" fontAlgn="auto" latinLnBrk="0" hangingPunct="0">
                <a:lnSpc>
                  <a:spcPct val="100000"/>
                </a:lnSpc>
                <a:spcBef>
                  <a:spcPts val="0"/>
                </a:spcBef>
                <a:spcAft>
                  <a:spcPts val="0"/>
                </a:spcAft>
                <a:buClrTx/>
                <a:buSzTx/>
                <a:buFontTx/>
                <a:buNone/>
                <a:tabLst/>
                <a:defRPr/>
              </a:pPr>
              <a:r>
                <a:rPr kumimoji="0" lang="es-ES_tradnl" sz="1200"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12</a:t>
              </a:r>
            </a:p>
          </p:txBody>
        </p:sp>
        <p:sp>
          <p:nvSpPr>
            <p:cNvPr id="666" name="Rectangle 665">
              <a:extLst>
                <a:ext uri="{FF2B5EF4-FFF2-40B4-BE49-F238E27FC236}">
                  <a16:creationId xmlns:a16="http://schemas.microsoft.com/office/drawing/2014/main" id="{333F5695-7D45-4B66-BB6B-1933142C7209}"/>
                </a:ext>
              </a:extLst>
            </p:cNvPr>
            <p:cNvSpPr>
              <a:spLocks noChangeArrowheads="1"/>
            </p:cNvSpPr>
            <p:nvPr/>
          </p:nvSpPr>
          <p:spPr bwMode="auto">
            <a:xfrm>
              <a:off x="9092930" y="5564162"/>
              <a:ext cx="251409" cy="184666"/>
            </a:xfrm>
            <a:prstGeom prst="rect">
              <a:avLst/>
            </a:prstGeom>
            <a:noFill/>
            <a:ln w="9525">
              <a:noFill/>
              <a:miter lim="800000"/>
              <a:headEnd/>
              <a:tailEnd/>
            </a:ln>
            <a:extLst>
              <a:ext uri="{909E8E84-426E-40dd-AFC4-6F175D3DCCD1}">
                <a14:hiddenFill xmlns="" xmlns:a14="http://schemas.microsoft.com/office/drawing/2010/main">
                  <a:solidFill>
                    <a:srgbClr val="FFFFFF"/>
                  </a:solidFill>
                </a14:hiddenFill>
              </a:ext>
            </a:extLst>
          </p:spPr>
          <p:txBody>
            <a:bodyPr wrap="square" lIns="0" tIns="0" rIns="0" bIns="0">
              <a:spAutoFit/>
            </a:bodyPr>
            <a:lstStyle/>
            <a:p>
              <a:pPr marL="0" marR="0" lvl="0" indent="0" algn="ctr" defTabSz="914400" rtl="0" eaLnBrk="0" fontAlgn="auto" latinLnBrk="0" hangingPunct="0">
                <a:lnSpc>
                  <a:spcPct val="100000"/>
                </a:lnSpc>
                <a:spcBef>
                  <a:spcPts val="0"/>
                </a:spcBef>
                <a:spcAft>
                  <a:spcPts val="0"/>
                </a:spcAft>
                <a:buClrTx/>
                <a:buSzTx/>
                <a:buFontTx/>
                <a:buNone/>
                <a:tabLst/>
                <a:defRPr/>
              </a:pPr>
              <a:r>
                <a:rPr kumimoji="0" lang="es-ES_tradnl" sz="1200"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14</a:t>
              </a:r>
            </a:p>
          </p:txBody>
        </p:sp>
        <p:sp>
          <p:nvSpPr>
            <p:cNvPr id="667" name="Rectangle 666">
              <a:extLst>
                <a:ext uri="{FF2B5EF4-FFF2-40B4-BE49-F238E27FC236}">
                  <a16:creationId xmlns:a16="http://schemas.microsoft.com/office/drawing/2014/main" id="{F5506023-6F53-412B-ACF8-C88F26C6F9D8}"/>
                </a:ext>
              </a:extLst>
            </p:cNvPr>
            <p:cNvSpPr>
              <a:spLocks noChangeArrowheads="1"/>
            </p:cNvSpPr>
            <p:nvPr/>
          </p:nvSpPr>
          <p:spPr bwMode="auto">
            <a:xfrm>
              <a:off x="9411829" y="5564162"/>
              <a:ext cx="251409" cy="184666"/>
            </a:xfrm>
            <a:prstGeom prst="rect">
              <a:avLst/>
            </a:prstGeom>
            <a:noFill/>
            <a:ln w="9525">
              <a:noFill/>
              <a:miter lim="800000"/>
              <a:headEnd/>
              <a:tailEnd/>
            </a:ln>
            <a:extLst>
              <a:ext uri="{909E8E84-426E-40dd-AFC4-6F175D3DCCD1}">
                <a14:hiddenFill xmlns="" xmlns:a14="http://schemas.microsoft.com/office/drawing/2010/main">
                  <a:solidFill>
                    <a:srgbClr val="FFFFFF"/>
                  </a:solidFill>
                </a14:hiddenFill>
              </a:ext>
            </a:extLst>
          </p:spPr>
          <p:txBody>
            <a:bodyPr wrap="square" lIns="0" tIns="0" rIns="0" bIns="0">
              <a:spAutoFit/>
            </a:bodyPr>
            <a:lstStyle/>
            <a:p>
              <a:pPr marL="0" marR="0" lvl="0" indent="0" algn="ctr" defTabSz="914400" rtl="0" eaLnBrk="0" fontAlgn="auto" latinLnBrk="0" hangingPunct="0">
                <a:lnSpc>
                  <a:spcPct val="100000"/>
                </a:lnSpc>
                <a:spcBef>
                  <a:spcPts val="0"/>
                </a:spcBef>
                <a:spcAft>
                  <a:spcPts val="0"/>
                </a:spcAft>
                <a:buClrTx/>
                <a:buSzTx/>
                <a:buFontTx/>
                <a:buNone/>
                <a:tabLst/>
                <a:defRPr/>
              </a:pPr>
              <a:r>
                <a:rPr kumimoji="0" lang="es-ES_tradnl" sz="1200"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16</a:t>
              </a:r>
            </a:p>
          </p:txBody>
        </p:sp>
        <p:sp>
          <p:nvSpPr>
            <p:cNvPr id="668" name="Rectangle 667">
              <a:extLst>
                <a:ext uri="{FF2B5EF4-FFF2-40B4-BE49-F238E27FC236}">
                  <a16:creationId xmlns:a16="http://schemas.microsoft.com/office/drawing/2014/main" id="{907A845C-5DF2-49AD-BB73-1957FC25759B}"/>
                </a:ext>
              </a:extLst>
            </p:cNvPr>
            <p:cNvSpPr>
              <a:spLocks noChangeArrowheads="1"/>
            </p:cNvSpPr>
            <p:nvPr/>
          </p:nvSpPr>
          <p:spPr bwMode="auto">
            <a:xfrm>
              <a:off x="9743391" y="5564162"/>
              <a:ext cx="251409" cy="184666"/>
            </a:xfrm>
            <a:prstGeom prst="rect">
              <a:avLst/>
            </a:prstGeom>
            <a:noFill/>
            <a:ln w="9525">
              <a:noFill/>
              <a:miter lim="800000"/>
              <a:headEnd/>
              <a:tailEnd/>
            </a:ln>
            <a:extLst>
              <a:ext uri="{909E8E84-426E-40dd-AFC4-6F175D3DCCD1}">
                <a14:hiddenFill xmlns="" xmlns:a14="http://schemas.microsoft.com/office/drawing/2010/main">
                  <a:solidFill>
                    <a:srgbClr val="FFFFFF"/>
                  </a:solidFill>
                </a14:hiddenFill>
              </a:ext>
            </a:extLst>
          </p:spPr>
          <p:txBody>
            <a:bodyPr wrap="square" lIns="0" tIns="0" rIns="0" bIns="0">
              <a:spAutoFit/>
            </a:bodyPr>
            <a:lstStyle/>
            <a:p>
              <a:pPr marL="0" marR="0" lvl="0" indent="0" algn="ctr" defTabSz="914400" rtl="0" eaLnBrk="0" fontAlgn="auto" latinLnBrk="0" hangingPunct="0">
                <a:lnSpc>
                  <a:spcPct val="100000"/>
                </a:lnSpc>
                <a:spcBef>
                  <a:spcPts val="0"/>
                </a:spcBef>
                <a:spcAft>
                  <a:spcPts val="0"/>
                </a:spcAft>
                <a:buClrTx/>
                <a:buSzTx/>
                <a:buFontTx/>
                <a:buNone/>
                <a:tabLst/>
                <a:defRPr/>
              </a:pPr>
              <a:r>
                <a:rPr kumimoji="0" lang="es-ES_tradnl" sz="1200"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18</a:t>
              </a:r>
            </a:p>
          </p:txBody>
        </p:sp>
        <p:sp>
          <p:nvSpPr>
            <p:cNvPr id="669" name="Rectangle 668">
              <a:extLst>
                <a:ext uri="{FF2B5EF4-FFF2-40B4-BE49-F238E27FC236}">
                  <a16:creationId xmlns:a16="http://schemas.microsoft.com/office/drawing/2014/main" id="{AA4E8CDF-11FE-434F-B3C8-DC0D244C3114}"/>
                </a:ext>
              </a:extLst>
            </p:cNvPr>
            <p:cNvSpPr>
              <a:spLocks noChangeArrowheads="1"/>
            </p:cNvSpPr>
            <p:nvPr/>
          </p:nvSpPr>
          <p:spPr bwMode="auto">
            <a:xfrm>
              <a:off x="10057933" y="5564162"/>
              <a:ext cx="251409" cy="184666"/>
            </a:xfrm>
            <a:prstGeom prst="rect">
              <a:avLst/>
            </a:prstGeom>
            <a:noFill/>
            <a:ln w="9525">
              <a:noFill/>
              <a:miter lim="800000"/>
              <a:headEnd/>
              <a:tailEnd/>
            </a:ln>
            <a:extLst>
              <a:ext uri="{909E8E84-426E-40dd-AFC4-6F175D3DCCD1}">
                <a14:hiddenFill xmlns="" xmlns:a14="http://schemas.microsoft.com/office/drawing/2010/main">
                  <a:solidFill>
                    <a:srgbClr val="FFFFFF"/>
                  </a:solidFill>
                </a14:hiddenFill>
              </a:ext>
            </a:extLst>
          </p:spPr>
          <p:txBody>
            <a:bodyPr wrap="square" lIns="0" tIns="0" rIns="0" bIns="0">
              <a:spAutoFit/>
            </a:bodyPr>
            <a:lstStyle/>
            <a:p>
              <a:pPr marL="0" marR="0" lvl="0" indent="0" algn="ctr" defTabSz="914400" rtl="0" eaLnBrk="0" fontAlgn="auto" latinLnBrk="0" hangingPunct="0">
                <a:lnSpc>
                  <a:spcPct val="100000"/>
                </a:lnSpc>
                <a:spcBef>
                  <a:spcPts val="0"/>
                </a:spcBef>
                <a:spcAft>
                  <a:spcPts val="0"/>
                </a:spcAft>
                <a:buClrTx/>
                <a:buSzTx/>
                <a:buFontTx/>
                <a:buNone/>
                <a:tabLst/>
                <a:defRPr/>
              </a:pPr>
              <a:r>
                <a:rPr kumimoji="0" lang="es-ES_tradnl" sz="1200"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20</a:t>
              </a:r>
            </a:p>
          </p:txBody>
        </p:sp>
        <p:sp>
          <p:nvSpPr>
            <p:cNvPr id="670" name="Rectangle 669">
              <a:extLst>
                <a:ext uri="{FF2B5EF4-FFF2-40B4-BE49-F238E27FC236}">
                  <a16:creationId xmlns:a16="http://schemas.microsoft.com/office/drawing/2014/main" id="{37B7A657-568A-4566-838A-623148430F97}"/>
                </a:ext>
              </a:extLst>
            </p:cNvPr>
            <p:cNvSpPr>
              <a:spLocks noChangeArrowheads="1"/>
            </p:cNvSpPr>
            <p:nvPr/>
          </p:nvSpPr>
          <p:spPr bwMode="auto">
            <a:xfrm>
              <a:off x="10393175" y="5564162"/>
              <a:ext cx="251409" cy="184666"/>
            </a:xfrm>
            <a:prstGeom prst="rect">
              <a:avLst/>
            </a:prstGeom>
            <a:noFill/>
            <a:ln w="9525">
              <a:noFill/>
              <a:miter lim="800000"/>
              <a:headEnd/>
              <a:tailEnd/>
            </a:ln>
            <a:extLst>
              <a:ext uri="{909E8E84-426E-40dd-AFC4-6F175D3DCCD1}">
                <a14:hiddenFill xmlns="" xmlns:a14="http://schemas.microsoft.com/office/drawing/2010/main">
                  <a:solidFill>
                    <a:srgbClr val="FFFFFF"/>
                  </a:solidFill>
                </a14:hiddenFill>
              </a:ext>
            </a:extLst>
          </p:spPr>
          <p:txBody>
            <a:bodyPr wrap="square" lIns="0" tIns="0" rIns="0" bIns="0">
              <a:spAutoFit/>
            </a:bodyPr>
            <a:lstStyle/>
            <a:p>
              <a:pPr marL="0" marR="0" lvl="0" indent="0" algn="ctr" defTabSz="914400" rtl="0" eaLnBrk="0" fontAlgn="auto" latinLnBrk="0" hangingPunct="0">
                <a:lnSpc>
                  <a:spcPct val="100000"/>
                </a:lnSpc>
                <a:spcBef>
                  <a:spcPts val="0"/>
                </a:spcBef>
                <a:spcAft>
                  <a:spcPts val="0"/>
                </a:spcAft>
                <a:buClrTx/>
                <a:buSzTx/>
                <a:buFontTx/>
                <a:buNone/>
                <a:tabLst/>
                <a:defRPr/>
              </a:pPr>
              <a:r>
                <a:rPr kumimoji="0" lang="es-ES_tradnl" sz="1200"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22</a:t>
              </a:r>
            </a:p>
          </p:txBody>
        </p:sp>
        <p:sp>
          <p:nvSpPr>
            <p:cNvPr id="671" name="Rectangle 670">
              <a:extLst>
                <a:ext uri="{FF2B5EF4-FFF2-40B4-BE49-F238E27FC236}">
                  <a16:creationId xmlns:a16="http://schemas.microsoft.com/office/drawing/2014/main" id="{2DD47192-992A-4A0D-8662-F58512636571}"/>
                </a:ext>
              </a:extLst>
            </p:cNvPr>
            <p:cNvSpPr>
              <a:spLocks noChangeArrowheads="1"/>
            </p:cNvSpPr>
            <p:nvPr/>
          </p:nvSpPr>
          <p:spPr bwMode="auto">
            <a:xfrm>
              <a:off x="10722637" y="5564162"/>
              <a:ext cx="251409" cy="184666"/>
            </a:xfrm>
            <a:prstGeom prst="rect">
              <a:avLst/>
            </a:prstGeom>
            <a:noFill/>
            <a:ln w="9525">
              <a:noFill/>
              <a:miter lim="800000"/>
              <a:headEnd/>
              <a:tailEnd/>
            </a:ln>
            <a:extLst>
              <a:ext uri="{909E8E84-426E-40dd-AFC4-6F175D3DCCD1}">
                <a14:hiddenFill xmlns="" xmlns:a14="http://schemas.microsoft.com/office/drawing/2010/main">
                  <a:solidFill>
                    <a:srgbClr val="FFFFFF"/>
                  </a:solidFill>
                </a14:hiddenFill>
              </a:ext>
            </a:extLst>
          </p:spPr>
          <p:txBody>
            <a:bodyPr wrap="square" lIns="0" tIns="0" rIns="0" bIns="0">
              <a:spAutoFit/>
            </a:bodyPr>
            <a:lstStyle/>
            <a:p>
              <a:pPr marL="0" marR="0" lvl="0" indent="0" algn="ctr" defTabSz="914400" rtl="0" eaLnBrk="0" fontAlgn="auto" latinLnBrk="0" hangingPunct="0">
                <a:lnSpc>
                  <a:spcPct val="100000"/>
                </a:lnSpc>
                <a:spcBef>
                  <a:spcPts val="0"/>
                </a:spcBef>
                <a:spcAft>
                  <a:spcPts val="0"/>
                </a:spcAft>
                <a:buClrTx/>
                <a:buSzTx/>
                <a:buFontTx/>
                <a:buNone/>
                <a:tabLst/>
                <a:defRPr/>
              </a:pPr>
              <a:r>
                <a:rPr kumimoji="0" lang="es-ES_tradnl" sz="1200"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24</a:t>
              </a:r>
            </a:p>
          </p:txBody>
        </p:sp>
        <p:sp>
          <p:nvSpPr>
            <p:cNvPr id="672" name="Rectangle 671">
              <a:extLst>
                <a:ext uri="{FF2B5EF4-FFF2-40B4-BE49-F238E27FC236}">
                  <a16:creationId xmlns:a16="http://schemas.microsoft.com/office/drawing/2014/main" id="{D0DDB1AE-D4E2-44FC-8CF7-2A480BDC97BA}"/>
                </a:ext>
              </a:extLst>
            </p:cNvPr>
            <p:cNvSpPr>
              <a:spLocks noChangeArrowheads="1"/>
            </p:cNvSpPr>
            <p:nvPr/>
          </p:nvSpPr>
          <p:spPr bwMode="auto">
            <a:xfrm>
              <a:off x="11045810" y="5564162"/>
              <a:ext cx="251409" cy="184666"/>
            </a:xfrm>
            <a:prstGeom prst="rect">
              <a:avLst/>
            </a:prstGeom>
            <a:noFill/>
            <a:ln w="9525">
              <a:noFill/>
              <a:miter lim="800000"/>
              <a:headEnd/>
              <a:tailEnd/>
            </a:ln>
            <a:extLst>
              <a:ext uri="{909E8E84-426E-40dd-AFC4-6F175D3DCCD1}">
                <a14:hiddenFill xmlns="" xmlns:a14="http://schemas.microsoft.com/office/drawing/2010/main">
                  <a:solidFill>
                    <a:srgbClr val="FFFFFF"/>
                  </a:solidFill>
                </a14:hiddenFill>
              </a:ext>
            </a:extLst>
          </p:spPr>
          <p:txBody>
            <a:bodyPr wrap="square" lIns="0" tIns="0" rIns="0" bIns="0">
              <a:spAutoFit/>
            </a:bodyPr>
            <a:lstStyle/>
            <a:p>
              <a:pPr marL="0" marR="0" lvl="0" indent="0" algn="ctr" defTabSz="914400" rtl="0" eaLnBrk="0" fontAlgn="auto" latinLnBrk="0" hangingPunct="0">
                <a:lnSpc>
                  <a:spcPct val="100000"/>
                </a:lnSpc>
                <a:spcBef>
                  <a:spcPts val="0"/>
                </a:spcBef>
                <a:spcAft>
                  <a:spcPts val="0"/>
                </a:spcAft>
                <a:buClrTx/>
                <a:buSzTx/>
                <a:buFontTx/>
                <a:buNone/>
                <a:tabLst/>
                <a:defRPr/>
              </a:pPr>
              <a:r>
                <a:rPr kumimoji="0" lang="es-ES_tradnl" sz="1200"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26</a:t>
              </a:r>
            </a:p>
          </p:txBody>
        </p:sp>
        <p:sp>
          <p:nvSpPr>
            <p:cNvPr id="673" name="Rectangle 672">
              <a:extLst>
                <a:ext uri="{FF2B5EF4-FFF2-40B4-BE49-F238E27FC236}">
                  <a16:creationId xmlns:a16="http://schemas.microsoft.com/office/drawing/2014/main" id="{677018A0-AE58-470A-8B95-A83A090C6A05}"/>
                </a:ext>
              </a:extLst>
            </p:cNvPr>
            <p:cNvSpPr>
              <a:spLocks noChangeArrowheads="1"/>
            </p:cNvSpPr>
            <p:nvPr/>
          </p:nvSpPr>
          <p:spPr bwMode="auto">
            <a:xfrm>
              <a:off x="11209002" y="5564162"/>
              <a:ext cx="251409" cy="184666"/>
            </a:xfrm>
            <a:prstGeom prst="rect">
              <a:avLst/>
            </a:prstGeom>
            <a:noFill/>
            <a:ln w="9525">
              <a:noFill/>
              <a:miter lim="800000"/>
              <a:headEnd/>
              <a:tailEnd/>
            </a:ln>
            <a:extLst>
              <a:ext uri="{909E8E84-426E-40dd-AFC4-6F175D3DCCD1}">
                <a14:hiddenFill xmlns="" xmlns:a14="http://schemas.microsoft.com/office/drawing/2010/main">
                  <a:solidFill>
                    <a:srgbClr val="FFFFFF"/>
                  </a:solidFill>
                </a14:hiddenFill>
              </a:ext>
            </a:extLst>
          </p:spPr>
          <p:txBody>
            <a:bodyPr wrap="square" lIns="0" tIns="0" rIns="0" bIns="0">
              <a:spAutoFit/>
            </a:bodyPr>
            <a:lstStyle/>
            <a:p>
              <a:pPr marL="0" marR="0" lvl="0" indent="0" algn="ctr" defTabSz="914400" rtl="0" eaLnBrk="0" fontAlgn="auto" latinLnBrk="0" hangingPunct="0">
                <a:lnSpc>
                  <a:spcPct val="100000"/>
                </a:lnSpc>
                <a:spcBef>
                  <a:spcPts val="0"/>
                </a:spcBef>
                <a:spcAft>
                  <a:spcPts val="0"/>
                </a:spcAft>
                <a:buClrTx/>
                <a:buSzTx/>
                <a:buFontTx/>
                <a:buNone/>
                <a:tabLst/>
                <a:defRPr/>
              </a:pPr>
              <a:r>
                <a:rPr kumimoji="0" lang="es-ES_tradnl" sz="1200"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27</a:t>
              </a:r>
            </a:p>
          </p:txBody>
        </p:sp>
      </p:grpSp>
      <p:sp>
        <p:nvSpPr>
          <p:cNvPr id="674" name="TextBox 673">
            <a:extLst>
              <a:ext uri="{FF2B5EF4-FFF2-40B4-BE49-F238E27FC236}">
                <a16:creationId xmlns:a16="http://schemas.microsoft.com/office/drawing/2014/main" id="{9E4FD5BD-64DB-4993-B0B8-49F2596F7022}"/>
              </a:ext>
            </a:extLst>
          </p:cNvPr>
          <p:cNvSpPr txBox="1"/>
          <p:nvPr/>
        </p:nvSpPr>
        <p:spPr bwMode="auto">
          <a:xfrm>
            <a:off x="7481517" y="3942606"/>
            <a:ext cx="538245"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p>
            <a:pPr marL="0" marR="0" lvl="0" indent="0" algn="l" defTabSz="914400" rtl="0" eaLnBrk="0" fontAlgn="base" latinLnBrk="0" hangingPunct="0">
              <a:lnSpc>
                <a:spcPct val="100000"/>
              </a:lnSpc>
              <a:spcBef>
                <a:spcPts val="0"/>
              </a:spcBef>
              <a:spcAft>
                <a:spcPct val="0"/>
              </a:spcAft>
              <a:buClrTx/>
              <a:buSzTx/>
              <a:buFontTx/>
              <a:buNone/>
              <a:tabLst/>
              <a:defRPr/>
            </a:pPr>
            <a:r>
              <a:rPr kumimoji="0" lang="en-US" sz="1400" b="0" i="0" u="none" strike="noStrike" kern="1200" cap="none" spc="0" normalizeH="0" baseline="0" noProof="0" dirty="0">
                <a:ln>
                  <a:noFill/>
                </a:ln>
                <a:solidFill>
                  <a:srgbClr val="E1471D"/>
                </a:solidFill>
                <a:effectLst/>
                <a:uLnTx/>
                <a:uFillTx/>
                <a:latin typeface="Calibri" panose="020F0502020204030204" pitchFamily="34" charset="0"/>
                <a:ea typeface="+mn-ea"/>
                <a:cs typeface="Arial" panose="020B0604020202020204" pitchFamily="34" charset="0"/>
              </a:rPr>
              <a:t>38%</a:t>
            </a:r>
          </a:p>
        </p:txBody>
      </p:sp>
      <p:sp>
        <p:nvSpPr>
          <p:cNvPr id="675" name="TextBox 674">
            <a:extLst>
              <a:ext uri="{FF2B5EF4-FFF2-40B4-BE49-F238E27FC236}">
                <a16:creationId xmlns:a16="http://schemas.microsoft.com/office/drawing/2014/main" id="{A9F4D50A-E29B-4F22-BFC7-14AF7B908D64}"/>
              </a:ext>
            </a:extLst>
          </p:cNvPr>
          <p:cNvSpPr txBox="1"/>
          <p:nvPr/>
        </p:nvSpPr>
        <p:spPr bwMode="auto">
          <a:xfrm>
            <a:off x="8957021" y="3510392"/>
            <a:ext cx="495649"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l" defTabSz="914400" rtl="0" eaLnBrk="0" fontAlgn="base" latinLnBrk="0" hangingPunct="0">
              <a:lnSpc>
                <a:spcPct val="100000"/>
              </a:lnSpc>
              <a:spcBef>
                <a:spcPts val="0"/>
              </a:spcBef>
              <a:spcAft>
                <a:spcPct val="0"/>
              </a:spcAft>
              <a:buClrTx/>
              <a:buSzTx/>
              <a:buFontTx/>
              <a:buNone/>
              <a:tabLst/>
              <a:defRPr/>
            </a:pPr>
            <a:endPar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endParaRPr>
          </a:p>
          <a:p>
            <a:pPr marL="0" marR="0" lvl="0" indent="0" algn="l" defTabSz="914400" rtl="0" eaLnBrk="0" fontAlgn="base" latinLnBrk="0" hangingPunct="0">
              <a:lnSpc>
                <a:spcPct val="100000"/>
              </a:lnSpc>
              <a:spcBef>
                <a:spcPts val="0"/>
              </a:spcBef>
              <a:spcAft>
                <a:spcPct val="0"/>
              </a:spcAft>
              <a:buClrTx/>
              <a:buSzTx/>
              <a:buFontTx/>
              <a:buNone/>
              <a:tabLst/>
              <a:defRPr/>
            </a:pPr>
            <a:r>
              <a:rPr kumimoji="0" lang="en-US" sz="1400" b="0" i="0" u="none" strike="noStrike" kern="1200" cap="none" spc="0" normalizeH="0" baseline="0" noProof="0" dirty="0">
                <a:ln>
                  <a:noFill/>
                </a:ln>
                <a:solidFill>
                  <a:srgbClr val="015873"/>
                </a:solidFill>
                <a:effectLst/>
                <a:uLnTx/>
                <a:uFillTx/>
                <a:latin typeface="Calibri" panose="020F0502020204030204" pitchFamily="34" charset="0"/>
                <a:ea typeface="+mn-ea"/>
                <a:cs typeface="Arial" panose="020B0604020202020204" pitchFamily="34" charset="0"/>
              </a:rPr>
              <a:t>35%</a:t>
            </a:r>
          </a:p>
        </p:txBody>
      </p:sp>
      <p:sp>
        <p:nvSpPr>
          <p:cNvPr id="676" name="TextBox 675">
            <a:extLst>
              <a:ext uri="{FF2B5EF4-FFF2-40B4-BE49-F238E27FC236}">
                <a16:creationId xmlns:a16="http://schemas.microsoft.com/office/drawing/2014/main" id="{17A129D0-123E-45B4-B72D-380582B4262D}"/>
              </a:ext>
            </a:extLst>
          </p:cNvPr>
          <p:cNvSpPr txBox="1"/>
          <p:nvPr/>
        </p:nvSpPr>
        <p:spPr bwMode="auto">
          <a:xfrm>
            <a:off x="8525359" y="4341160"/>
            <a:ext cx="538245"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p>
            <a:pPr marL="0" marR="0" lvl="0" indent="0" algn="l" defTabSz="914400" rtl="0" eaLnBrk="0" fontAlgn="base" latinLnBrk="0" hangingPunct="0">
              <a:lnSpc>
                <a:spcPct val="100000"/>
              </a:lnSpc>
              <a:spcBef>
                <a:spcPts val="0"/>
              </a:spcBef>
              <a:spcAft>
                <a:spcPct val="0"/>
              </a:spcAft>
              <a:buClrTx/>
              <a:buSzTx/>
              <a:buFontTx/>
              <a:buNone/>
              <a:tabLst/>
              <a:defRPr/>
            </a:pPr>
            <a:r>
              <a:rPr kumimoji="0" lang="en-US" sz="1400" b="0" i="0" u="none" strike="noStrike" kern="1200" cap="none" spc="0" normalizeH="0" baseline="0" noProof="0" dirty="0">
                <a:ln>
                  <a:noFill/>
                </a:ln>
                <a:solidFill>
                  <a:srgbClr val="E1471D"/>
                </a:solidFill>
                <a:effectLst/>
                <a:uLnTx/>
                <a:uFillTx/>
                <a:latin typeface="Calibri" panose="020F0502020204030204" pitchFamily="34" charset="0"/>
                <a:ea typeface="+mn-ea"/>
                <a:cs typeface="Arial" panose="020B0604020202020204" pitchFamily="34" charset="0"/>
              </a:rPr>
              <a:t>21%</a:t>
            </a:r>
          </a:p>
        </p:txBody>
      </p:sp>
      <p:sp>
        <p:nvSpPr>
          <p:cNvPr id="677" name="TextBox 676">
            <a:extLst>
              <a:ext uri="{FF2B5EF4-FFF2-40B4-BE49-F238E27FC236}">
                <a16:creationId xmlns:a16="http://schemas.microsoft.com/office/drawing/2014/main" id="{04A54D36-E35B-4F0D-98CA-925B845DD735}"/>
              </a:ext>
            </a:extLst>
          </p:cNvPr>
          <p:cNvSpPr txBox="1"/>
          <p:nvPr/>
        </p:nvSpPr>
        <p:spPr bwMode="auto">
          <a:xfrm>
            <a:off x="10023877" y="3729553"/>
            <a:ext cx="495649"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l" defTabSz="914400" rtl="0" eaLnBrk="0" fontAlgn="base" latinLnBrk="0" hangingPunct="0">
              <a:lnSpc>
                <a:spcPct val="100000"/>
              </a:lnSpc>
              <a:spcBef>
                <a:spcPts val="0"/>
              </a:spcBef>
              <a:spcAft>
                <a:spcPct val="0"/>
              </a:spcAft>
              <a:buClrTx/>
              <a:buSzTx/>
              <a:buFontTx/>
              <a:buNone/>
              <a:tabLst/>
              <a:defRPr/>
            </a:pPr>
            <a:endPar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endParaRPr>
          </a:p>
          <a:p>
            <a:pPr marL="0" marR="0" lvl="0" indent="0" algn="l" defTabSz="914400" rtl="0" eaLnBrk="0" fontAlgn="base" latinLnBrk="0" hangingPunct="0">
              <a:lnSpc>
                <a:spcPct val="100000"/>
              </a:lnSpc>
              <a:spcBef>
                <a:spcPts val="0"/>
              </a:spcBef>
              <a:spcAft>
                <a:spcPct val="0"/>
              </a:spcAft>
              <a:buClrTx/>
              <a:buSzTx/>
              <a:buFontTx/>
              <a:buNone/>
              <a:tabLst/>
              <a:defRPr/>
            </a:pPr>
            <a:r>
              <a:rPr kumimoji="0" lang="en-US" sz="1400" b="0" i="0" u="none" strike="noStrike" kern="1200" cap="none" spc="0" normalizeH="0" baseline="0" noProof="0" dirty="0">
                <a:ln>
                  <a:noFill/>
                </a:ln>
                <a:solidFill>
                  <a:srgbClr val="015873"/>
                </a:solidFill>
                <a:effectLst/>
                <a:uLnTx/>
                <a:uFillTx/>
                <a:latin typeface="Calibri" panose="020F0502020204030204" pitchFamily="34" charset="0"/>
                <a:ea typeface="+mn-ea"/>
                <a:cs typeface="Arial" panose="020B0604020202020204" pitchFamily="34" charset="0"/>
              </a:rPr>
              <a:t>24%</a:t>
            </a:r>
          </a:p>
        </p:txBody>
      </p:sp>
      <p:sp>
        <p:nvSpPr>
          <p:cNvPr id="678" name="TextBox 677">
            <a:extLst>
              <a:ext uri="{FF2B5EF4-FFF2-40B4-BE49-F238E27FC236}">
                <a16:creationId xmlns:a16="http://schemas.microsoft.com/office/drawing/2014/main" id="{8374D543-0F34-497F-90DA-0428E3FEEE4C}"/>
              </a:ext>
            </a:extLst>
          </p:cNvPr>
          <p:cNvSpPr txBox="1"/>
          <p:nvPr/>
        </p:nvSpPr>
        <p:spPr bwMode="auto">
          <a:xfrm>
            <a:off x="9630344" y="4519775"/>
            <a:ext cx="538245"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p>
            <a:pPr marL="0" marR="0" lvl="0" indent="0" algn="l" defTabSz="914400" rtl="0" eaLnBrk="0" fontAlgn="base" latinLnBrk="0" hangingPunct="0">
              <a:lnSpc>
                <a:spcPct val="100000"/>
              </a:lnSpc>
              <a:spcBef>
                <a:spcPts val="0"/>
              </a:spcBef>
              <a:spcAft>
                <a:spcPct val="0"/>
              </a:spcAft>
              <a:buClrTx/>
              <a:buSzTx/>
              <a:buFontTx/>
              <a:buNone/>
              <a:tabLst/>
              <a:defRPr/>
            </a:pPr>
            <a:r>
              <a:rPr kumimoji="0" lang="en-US" sz="1400" b="0" i="0" u="none" strike="noStrike" kern="1200" cap="none" spc="0" normalizeH="0" baseline="0" noProof="0" dirty="0">
                <a:ln>
                  <a:noFill/>
                </a:ln>
                <a:solidFill>
                  <a:srgbClr val="E1471D"/>
                </a:solidFill>
                <a:effectLst/>
                <a:uLnTx/>
                <a:uFillTx/>
                <a:latin typeface="Calibri" panose="020F0502020204030204" pitchFamily="34" charset="0"/>
                <a:ea typeface="+mn-ea"/>
                <a:cs typeface="Arial" panose="020B0604020202020204" pitchFamily="34" charset="0"/>
              </a:rPr>
              <a:t>12%</a:t>
            </a:r>
          </a:p>
        </p:txBody>
      </p:sp>
      <p:grpSp>
        <p:nvGrpSpPr>
          <p:cNvPr id="679" name="Group 678">
            <a:extLst>
              <a:ext uri="{FF2B5EF4-FFF2-40B4-BE49-F238E27FC236}">
                <a16:creationId xmlns:a16="http://schemas.microsoft.com/office/drawing/2014/main" id="{7EDFF250-7107-4599-9516-AB2C877402E9}"/>
              </a:ext>
            </a:extLst>
          </p:cNvPr>
          <p:cNvGrpSpPr/>
          <p:nvPr/>
        </p:nvGrpSpPr>
        <p:grpSpPr>
          <a:xfrm>
            <a:off x="7127949" y="2700221"/>
            <a:ext cx="4494821" cy="1842433"/>
            <a:chOff x="7127949" y="3397177"/>
            <a:chExt cx="4494821" cy="1842433"/>
          </a:xfrm>
        </p:grpSpPr>
        <p:cxnSp>
          <p:nvCxnSpPr>
            <p:cNvPr id="680" name="Straight Connector 679">
              <a:extLst>
                <a:ext uri="{FF2B5EF4-FFF2-40B4-BE49-F238E27FC236}">
                  <a16:creationId xmlns:a16="http://schemas.microsoft.com/office/drawing/2014/main" id="{E48EB77D-BEA3-47D4-B7B9-ABBF4E08D21F}"/>
                </a:ext>
              </a:extLst>
            </p:cNvPr>
            <p:cNvCxnSpPr/>
            <p:nvPr/>
          </p:nvCxnSpPr>
          <p:spPr bwMode="auto">
            <a:xfrm>
              <a:off x="7127949" y="3397177"/>
              <a:ext cx="0" cy="101492"/>
            </a:xfrm>
            <a:prstGeom prst="line">
              <a:avLst/>
            </a:prstGeom>
            <a:noFill/>
            <a:ln w="19050" cap="flat" cmpd="sng" algn="ctr">
              <a:solidFill>
                <a:schemeClr val="accent1"/>
              </a:solidFill>
              <a:prstDash val="solid"/>
              <a:round/>
              <a:headEnd type="none" w="med" len="med"/>
              <a:tailEnd type="none" w="med" len="med"/>
            </a:ln>
            <a:effectLst/>
          </p:spPr>
        </p:cxnSp>
        <p:cxnSp>
          <p:nvCxnSpPr>
            <p:cNvPr id="681" name="Straight Connector 680">
              <a:extLst>
                <a:ext uri="{FF2B5EF4-FFF2-40B4-BE49-F238E27FC236}">
                  <a16:creationId xmlns:a16="http://schemas.microsoft.com/office/drawing/2014/main" id="{0304331E-572E-4B93-A897-9054011D6B2D}"/>
                </a:ext>
              </a:extLst>
            </p:cNvPr>
            <p:cNvCxnSpPr/>
            <p:nvPr/>
          </p:nvCxnSpPr>
          <p:spPr bwMode="auto">
            <a:xfrm>
              <a:off x="7453566" y="3873990"/>
              <a:ext cx="0" cy="101492"/>
            </a:xfrm>
            <a:prstGeom prst="line">
              <a:avLst/>
            </a:prstGeom>
            <a:noFill/>
            <a:ln w="19050" cap="flat" cmpd="sng" algn="ctr">
              <a:solidFill>
                <a:schemeClr val="accent1"/>
              </a:solidFill>
              <a:prstDash val="solid"/>
              <a:round/>
              <a:headEnd type="none" w="med" len="med"/>
              <a:tailEnd type="none" w="med" len="med"/>
            </a:ln>
            <a:effectLst/>
          </p:spPr>
        </p:cxnSp>
        <p:cxnSp>
          <p:nvCxnSpPr>
            <p:cNvPr id="682" name="Straight Connector 681">
              <a:extLst>
                <a:ext uri="{FF2B5EF4-FFF2-40B4-BE49-F238E27FC236}">
                  <a16:creationId xmlns:a16="http://schemas.microsoft.com/office/drawing/2014/main" id="{2386D5E1-B014-467C-84A1-BAFFC29D4D5F}"/>
                </a:ext>
              </a:extLst>
            </p:cNvPr>
            <p:cNvCxnSpPr/>
            <p:nvPr/>
          </p:nvCxnSpPr>
          <p:spPr bwMode="auto">
            <a:xfrm>
              <a:off x="7484809" y="3886115"/>
              <a:ext cx="0" cy="101492"/>
            </a:xfrm>
            <a:prstGeom prst="line">
              <a:avLst/>
            </a:prstGeom>
            <a:noFill/>
            <a:ln w="19050" cap="flat" cmpd="sng" algn="ctr">
              <a:solidFill>
                <a:schemeClr val="accent1"/>
              </a:solidFill>
              <a:prstDash val="solid"/>
              <a:round/>
              <a:headEnd type="none" w="med" len="med"/>
              <a:tailEnd type="none" w="med" len="med"/>
            </a:ln>
            <a:effectLst/>
          </p:spPr>
        </p:cxnSp>
        <p:cxnSp>
          <p:nvCxnSpPr>
            <p:cNvPr id="683" name="Straight Connector 682">
              <a:extLst>
                <a:ext uri="{FF2B5EF4-FFF2-40B4-BE49-F238E27FC236}">
                  <a16:creationId xmlns:a16="http://schemas.microsoft.com/office/drawing/2014/main" id="{4149E84F-76C5-4299-8F0C-787741937B12}"/>
                </a:ext>
              </a:extLst>
            </p:cNvPr>
            <p:cNvCxnSpPr/>
            <p:nvPr/>
          </p:nvCxnSpPr>
          <p:spPr bwMode="auto">
            <a:xfrm>
              <a:off x="7691687" y="4076433"/>
              <a:ext cx="0" cy="101492"/>
            </a:xfrm>
            <a:prstGeom prst="line">
              <a:avLst/>
            </a:prstGeom>
            <a:noFill/>
            <a:ln w="28575" cap="flat" cmpd="sng" algn="ctr">
              <a:solidFill>
                <a:schemeClr val="accent1"/>
              </a:solidFill>
              <a:prstDash val="solid"/>
              <a:round/>
              <a:headEnd type="none" w="med" len="med"/>
              <a:tailEnd type="none" w="med" len="med"/>
            </a:ln>
            <a:effectLst/>
          </p:spPr>
        </p:cxnSp>
        <p:cxnSp>
          <p:nvCxnSpPr>
            <p:cNvPr id="684" name="Straight Connector 683">
              <a:extLst>
                <a:ext uri="{FF2B5EF4-FFF2-40B4-BE49-F238E27FC236}">
                  <a16:creationId xmlns:a16="http://schemas.microsoft.com/office/drawing/2014/main" id="{A7650F9F-53EA-47A6-A678-ED5EDCA1B073}"/>
                </a:ext>
              </a:extLst>
            </p:cNvPr>
            <p:cNvCxnSpPr/>
            <p:nvPr/>
          </p:nvCxnSpPr>
          <p:spPr bwMode="auto">
            <a:xfrm>
              <a:off x="8103194" y="4330323"/>
              <a:ext cx="0" cy="101492"/>
            </a:xfrm>
            <a:prstGeom prst="line">
              <a:avLst/>
            </a:prstGeom>
            <a:noFill/>
            <a:ln w="19050" cap="flat" cmpd="sng" algn="ctr">
              <a:solidFill>
                <a:schemeClr val="accent1"/>
              </a:solidFill>
              <a:prstDash val="solid"/>
              <a:round/>
              <a:headEnd type="none" w="med" len="med"/>
              <a:tailEnd type="none" w="med" len="med"/>
            </a:ln>
            <a:effectLst/>
          </p:spPr>
        </p:cxnSp>
        <p:cxnSp>
          <p:nvCxnSpPr>
            <p:cNvPr id="685" name="Straight Connector 684">
              <a:extLst>
                <a:ext uri="{FF2B5EF4-FFF2-40B4-BE49-F238E27FC236}">
                  <a16:creationId xmlns:a16="http://schemas.microsoft.com/office/drawing/2014/main" id="{3C7FABA7-5BBF-4D5B-9F13-8A6D1DCEEAD8}"/>
                </a:ext>
              </a:extLst>
            </p:cNvPr>
            <p:cNvCxnSpPr/>
            <p:nvPr/>
          </p:nvCxnSpPr>
          <p:spPr bwMode="auto">
            <a:xfrm>
              <a:off x="8374289" y="4475917"/>
              <a:ext cx="0" cy="101492"/>
            </a:xfrm>
            <a:prstGeom prst="line">
              <a:avLst/>
            </a:prstGeom>
            <a:noFill/>
            <a:ln w="19050" cap="flat" cmpd="sng" algn="ctr">
              <a:solidFill>
                <a:schemeClr val="accent1"/>
              </a:solidFill>
              <a:prstDash val="solid"/>
              <a:round/>
              <a:headEnd type="none" w="med" len="med"/>
              <a:tailEnd type="none" w="med" len="med"/>
            </a:ln>
            <a:effectLst/>
          </p:spPr>
        </p:cxnSp>
        <p:cxnSp>
          <p:nvCxnSpPr>
            <p:cNvPr id="686" name="Straight Connector 685">
              <a:extLst>
                <a:ext uri="{FF2B5EF4-FFF2-40B4-BE49-F238E27FC236}">
                  <a16:creationId xmlns:a16="http://schemas.microsoft.com/office/drawing/2014/main" id="{618BFF7A-7043-481F-B03F-D411C0C01546}"/>
                </a:ext>
              </a:extLst>
            </p:cNvPr>
            <p:cNvCxnSpPr/>
            <p:nvPr/>
          </p:nvCxnSpPr>
          <p:spPr bwMode="auto">
            <a:xfrm>
              <a:off x="8155489" y="4414986"/>
              <a:ext cx="0" cy="101492"/>
            </a:xfrm>
            <a:prstGeom prst="line">
              <a:avLst/>
            </a:prstGeom>
            <a:noFill/>
            <a:ln w="19050" cap="flat" cmpd="sng" algn="ctr">
              <a:solidFill>
                <a:schemeClr val="accent1"/>
              </a:solidFill>
              <a:prstDash val="solid"/>
              <a:round/>
              <a:headEnd type="none" w="med" len="med"/>
              <a:tailEnd type="none" w="med" len="med"/>
            </a:ln>
            <a:effectLst/>
          </p:spPr>
        </p:cxnSp>
        <p:cxnSp>
          <p:nvCxnSpPr>
            <p:cNvPr id="687" name="Straight Connector 686">
              <a:extLst>
                <a:ext uri="{FF2B5EF4-FFF2-40B4-BE49-F238E27FC236}">
                  <a16:creationId xmlns:a16="http://schemas.microsoft.com/office/drawing/2014/main" id="{6995DE75-438F-480E-B161-23D4F1F12414}"/>
                </a:ext>
              </a:extLst>
            </p:cNvPr>
            <p:cNvCxnSpPr/>
            <p:nvPr/>
          </p:nvCxnSpPr>
          <p:spPr bwMode="auto">
            <a:xfrm>
              <a:off x="8855638" y="4650578"/>
              <a:ext cx="0" cy="101492"/>
            </a:xfrm>
            <a:prstGeom prst="line">
              <a:avLst/>
            </a:prstGeom>
            <a:noFill/>
            <a:ln w="19050" cap="flat" cmpd="sng" algn="ctr">
              <a:solidFill>
                <a:schemeClr val="accent1"/>
              </a:solidFill>
              <a:prstDash val="solid"/>
              <a:round/>
              <a:headEnd type="none" w="med" len="med"/>
              <a:tailEnd type="none" w="med" len="med"/>
            </a:ln>
            <a:effectLst/>
          </p:spPr>
        </p:cxnSp>
        <p:cxnSp>
          <p:nvCxnSpPr>
            <p:cNvPr id="688" name="Straight Connector 687">
              <a:extLst>
                <a:ext uri="{FF2B5EF4-FFF2-40B4-BE49-F238E27FC236}">
                  <a16:creationId xmlns:a16="http://schemas.microsoft.com/office/drawing/2014/main" id="{2D519E9A-3424-464C-AF50-B8B8A6BBD1B8}"/>
                </a:ext>
              </a:extLst>
            </p:cNvPr>
            <p:cNvCxnSpPr/>
            <p:nvPr/>
          </p:nvCxnSpPr>
          <p:spPr bwMode="auto">
            <a:xfrm>
              <a:off x="8399431" y="4476377"/>
              <a:ext cx="0" cy="101492"/>
            </a:xfrm>
            <a:prstGeom prst="line">
              <a:avLst/>
            </a:prstGeom>
            <a:noFill/>
            <a:ln w="19050" cap="flat" cmpd="sng" algn="ctr">
              <a:solidFill>
                <a:schemeClr val="accent1"/>
              </a:solidFill>
              <a:prstDash val="solid"/>
              <a:round/>
              <a:headEnd type="none" w="med" len="med"/>
              <a:tailEnd type="none" w="med" len="med"/>
            </a:ln>
            <a:effectLst/>
          </p:spPr>
        </p:cxnSp>
        <p:cxnSp>
          <p:nvCxnSpPr>
            <p:cNvPr id="689" name="Straight Connector 688">
              <a:extLst>
                <a:ext uri="{FF2B5EF4-FFF2-40B4-BE49-F238E27FC236}">
                  <a16:creationId xmlns:a16="http://schemas.microsoft.com/office/drawing/2014/main" id="{816214FC-FD98-4578-B8E3-CD41FB44C3F5}"/>
                </a:ext>
              </a:extLst>
            </p:cNvPr>
            <p:cNvCxnSpPr/>
            <p:nvPr/>
          </p:nvCxnSpPr>
          <p:spPr bwMode="auto">
            <a:xfrm>
              <a:off x="8444662" y="4487324"/>
              <a:ext cx="0" cy="101492"/>
            </a:xfrm>
            <a:prstGeom prst="line">
              <a:avLst/>
            </a:prstGeom>
            <a:noFill/>
            <a:ln w="19050" cap="flat" cmpd="sng" algn="ctr">
              <a:solidFill>
                <a:schemeClr val="accent1"/>
              </a:solidFill>
              <a:prstDash val="solid"/>
              <a:round/>
              <a:headEnd type="none" w="med" len="med"/>
              <a:tailEnd type="none" w="med" len="med"/>
            </a:ln>
            <a:effectLst/>
          </p:spPr>
        </p:cxnSp>
        <p:cxnSp>
          <p:nvCxnSpPr>
            <p:cNvPr id="690" name="Straight Connector 689">
              <a:extLst>
                <a:ext uri="{FF2B5EF4-FFF2-40B4-BE49-F238E27FC236}">
                  <a16:creationId xmlns:a16="http://schemas.microsoft.com/office/drawing/2014/main" id="{AC253009-4EF3-4742-A2C2-2D07040F1501}"/>
                </a:ext>
              </a:extLst>
            </p:cNvPr>
            <p:cNvCxnSpPr/>
            <p:nvPr/>
          </p:nvCxnSpPr>
          <p:spPr bwMode="auto">
            <a:xfrm>
              <a:off x="10551491" y="5021180"/>
              <a:ext cx="0" cy="101492"/>
            </a:xfrm>
            <a:prstGeom prst="line">
              <a:avLst/>
            </a:prstGeom>
            <a:noFill/>
            <a:ln w="28575" cap="flat" cmpd="sng" algn="ctr">
              <a:solidFill>
                <a:schemeClr val="accent1"/>
              </a:solidFill>
              <a:prstDash val="solid"/>
              <a:round/>
              <a:headEnd type="none" w="med" len="med"/>
              <a:tailEnd type="none" w="med" len="med"/>
            </a:ln>
            <a:effectLst/>
          </p:spPr>
        </p:cxnSp>
        <p:cxnSp>
          <p:nvCxnSpPr>
            <p:cNvPr id="691" name="Straight Connector 690">
              <a:extLst>
                <a:ext uri="{FF2B5EF4-FFF2-40B4-BE49-F238E27FC236}">
                  <a16:creationId xmlns:a16="http://schemas.microsoft.com/office/drawing/2014/main" id="{79C5FDFF-73BB-498A-927D-3D3792C57190}"/>
                </a:ext>
              </a:extLst>
            </p:cNvPr>
            <p:cNvCxnSpPr/>
            <p:nvPr/>
          </p:nvCxnSpPr>
          <p:spPr bwMode="auto">
            <a:xfrm>
              <a:off x="8884385" y="4666749"/>
              <a:ext cx="0" cy="101492"/>
            </a:xfrm>
            <a:prstGeom prst="line">
              <a:avLst/>
            </a:prstGeom>
            <a:noFill/>
            <a:ln w="19050" cap="flat" cmpd="sng" algn="ctr">
              <a:solidFill>
                <a:schemeClr val="accent1"/>
              </a:solidFill>
              <a:prstDash val="solid"/>
              <a:round/>
              <a:headEnd type="none" w="med" len="med"/>
              <a:tailEnd type="none" w="med" len="med"/>
            </a:ln>
            <a:effectLst/>
          </p:spPr>
        </p:cxnSp>
        <p:cxnSp>
          <p:nvCxnSpPr>
            <p:cNvPr id="692" name="Straight Connector 691">
              <a:extLst>
                <a:ext uri="{FF2B5EF4-FFF2-40B4-BE49-F238E27FC236}">
                  <a16:creationId xmlns:a16="http://schemas.microsoft.com/office/drawing/2014/main" id="{6875C608-50A6-4FEB-8A44-AAF24964EA95}"/>
                </a:ext>
              </a:extLst>
            </p:cNvPr>
            <p:cNvCxnSpPr/>
            <p:nvPr/>
          </p:nvCxnSpPr>
          <p:spPr bwMode="auto">
            <a:xfrm>
              <a:off x="9063604" y="4665050"/>
              <a:ext cx="0" cy="101492"/>
            </a:xfrm>
            <a:prstGeom prst="line">
              <a:avLst/>
            </a:prstGeom>
            <a:noFill/>
            <a:ln w="19050" cap="flat" cmpd="sng" algn="ctr">
              <a:solidFill>
                <a:schemeClr val="accent1"/>
              </a:solidFill>
              <a:prstDash val="solid"/>
              <a:round/>
              <a:headEnd type="none" w="med" len="med"/>
              <a:tailEnd type="none" w="med" len="med"/>
            </a:ln>
            <a:effectLst/>
          </p:spPr>
        </p:cxnSp>
        <p:cxnSp>
          <p:nvCxnSpPr>
            <p:cNvPr id="693" name="Straight Connector 692">
              <a:extLst>
                <a:ext uri="{FF2B5EF4-FFF2-40B4-BE49-F238E27FC236}">
                  <a16:creationId xmlns:a16="http://schemas.microsoft.com/office/drawing/2014/main" id="{456CDC49-DAC0-4442-85A2-B7F3FC25F862}"/>
                </a:ext>
              </a:extLst>
            </p:cNvPr>
            <p:cNvCxnSpPr/>
            <p:nvPr/>
          </p:nvCxnSpPr>
          <p:spPr bwMode="auto">
            <a:xfrm>
              <a:off x="9020863" y="4665050"/>
              <a:ext cx="0" cy="101492"/>
            </a:xfrm>
            <a:prstGeom prst="line">
              <a:avLst/>
            </a:prstGeom>
            <a:noFill/>
            <a:ln w="19050" cap="flat" cmpd="sng" algn="ctr">
              <a:solidFill>
                <a:schemeClr val="accent1"/>
              </a:solidFill>
              <a:prstDash val="solid"/>
              <a:round/>
              <a:headEnd type="none" w="med" len="med"/>
              <a:tailEnd type="none" w="med" len="med"/>
            </a:ln>
            <a:effectLst/>
          </p:spPr>
        </p:cxnSp>
        <p:cxnSp>
          <p:nvCxnSpPr>
            <p:cNvPr id="694" name="Straight Connector 693">
              <a:extLst>
                <a:ext uri="{FF2B5EF4-FFF2-40B4-BE49-F238E27FC236}">
                  <a16:creationId xmlns:a16="http://schemas.microsoft.com/office/drawing/2014/main" id="{8DE0F9D8-A657-4CEB-92EF-A8623B788F9C}"/>
                </a:ext>
              </a:extLst>
            </p:cNvPr>
            <p:cNvCxnSpPr/>
            <p:nvPr/>
          </p:nvCxnSpPr>
          <p:spPr bwMode="auto">
            <a:xfrm>
              <a:off x="9136386" y="4698446"/>
              <a:ext cx="0" cy="101492"/>
            </a:xfrm>
            <a:prstGeom prst="line">
              <a:avLst/>
            </a:prstGeom>
            <a:noFill/>
            <a:ln w="19050" cap="flat" cmpd="sng" algn="ctr">
              <a:solidFill>
                <a:schemeClr val="accent1"/>
              </a:solidFill>
              <a:prstDash val="solid"/>
              <a:round/>
              <a:headEnd type="none" w="med" len="med"/>
              <a:tailEnd type="none" w="med" len="med"/>
            </a:ln>
            <a:effectLst/>
          </p:spPr>
        </p:cxnSp>
        <p:cxnSp>
          <p:nvCxnSpPr>
            <p:cNvPr id="695" name="Straight Connector 694">
              <a:extLst>
                <a:ext uri="{FF2B5EF4-FFF2-40B4-BE49-F238E27FC236}">
                  <a16:creationId xmlns:a16="http://schemas.microsoft.com/office/drawing/2014/main" id="{8D4B90EE-072E-4F09-971F-48821271B28D}"/>
                </a:ext>
              </a:extLst>
            </p:cNvPr>
            <p:cNvCxnSpPr/>
            <p:nvPr/>
          </p:nvCxnSpPr>
          <p:spPr bwMode="auto">
            <a:xfrm>
              <a:off x="9415865" y="4756076"/>
              <a:ext cx="0" cy="101492"/>
            </a:xfrm>
            <a:prstGeom prst="line">
              <a:avLst/>
            </a:prstGeom>
            <a:noFill/>
            <a:ln w="19050" cap="flat" cmpd="sng" algn="ctr">
              <a:solidFill>
                <a:schemeClr val="accent1"/>
              </a:solidFill>
              <a:prstDash val="solid"/>
              <a:round/>
              <a:headEnd type="none" w="med" len="med"/>
              <a:tailEnd type="none" w="med" len="med"/>
            </a:ln>
            <a:effectLst/>
          </p:spPr>
        </p:cxnSp>
        <p:cxnSp>
          <p:nvCxnSpPr>
            <p:cNvPr id="696" name="Straight Connector 695">
              <a:extLst>
                <a:ext uri="{FF2B5EF4-FFF2-40B4-BE49-F238E27FC236}">
                  <a16:creationId xmlns:a16="http://schemas.microsoft.com/office/drawing/2014/main" id="{A8969303-BB08-4ED4-AE57-775AC0263AA1}"/>
                </a:ext>
              </a:extLst>
            </p:cNvPr>
            <p:cNvCxnSpPr>
              <a:cxnSpLocks/>
            </p:cNvCxnSpPr>
            <p:nvPr/>
          </p:nvCxnSpPr>
          <p:spPr bwMode="auto">
            <a:xfrm>
              <a:off x="10591854" y="5020022"/>
              <a:ext cx="0" cy="101492"/>
            </a:xfrm>
            <a:prstGeom prst="line">
              <a:avLst/>
            </a:prstGeom>
            <a:noFill/>
            <a:ln w="28575" cap="flat" cmpd="sng" algn="ctr">
              <a:solidFill>
                <a:schemeClr val="accent1"/>
              </a:solidFill>
              <a:prstDash val="solid"/>
              <a:round/>
              <a:headEnd type="none" w="med" len="med"/>
              <a:tailEnd type="none" w="med" len="med"/>
            </a:ln>
            <a:effectLst/>
          </p:spPr>
        </p:cxnSp>
        <p:cxnSp>
          <p:nvCxnSpPr>
            <p:cNvPr id="697" name="Straight Connector 696">
              <a:extLst>
                <a:ext uri="{FF2B5EF4-FFF2-40B4-BE49-F238E27FC236}">
                  <a16:creationId xmlns:a16="http://schemas.microsoft.com/office/drawing/2014/main" id="{6589EB56-A219-4DBA-A953-8B3A07D41CDB}"/>
                </a:ext>
              </a:extLst>
            </p:cNvPr>
            <p:cNvCxnSpPr/>
            <p:nvPr/>
          </p:nvCxnSpPr>
          <p:spPr bwMode="auto">
            <a:xfrm>
              <a:off x="9473286" y="4784651"/>
              <a:ext cx="0" cy="101492"/>
            </a:xfrm>
            <a:prstGeom prst="line">
              <a:avLst/>
            </a:prstGeom>
            <a:noFill/>
            <a:ln w="19050" cap="flat" cmpd="sng" algn="ctr">
              <a:solidFill>
                <a:schemeClr val="accent1"/>
              </a:solidFill>
              <a:prstDash val="solid"/>
              <a:round/>
              <a:headEnd type="none" w="med" len="med"/>
              <a:tailEnd type="none" w="med" len="med"/>
            </a:ln>
            <a:effectLst/>
          </p:spPr>
        </p:cxnSp>
        <p:cxnSp>
          <p:nvCxnSpPr>
            <p:cNvPr id="698" name="Straight Connector 697">
              <a:extLst>
                <a:ext uri="{FF2B5EF4-FFF2-40B4-BE49-F238E27FC236}">
                  <a16:creationId xmlns:a16="http://schemas.microsoft.com/office/drawing/2014/main" id="{16622047-6E74-4511-99C6-80D480E47A3B}"/>
                </a:ext>
              </a:extLst>
            </p:cNvPr>
            <p:cNvCxnSpPr/>
            <p:nvPr/>
          </p:nvCxnSpPr>
          <p:spPr bwMode="auto">
            <a:xfrm>
              <a:off x="9427726" y="4756351"/>
              <a:ext cx="0" cy="101492"/>
            </a:xfrm>
            <a:prstGeom prst="line">
              <a:avLst/>
            </a:prstGeom>
            <a:noFill/>
            <a:ln w="19050" cap="flat" cmpd="sng" algn="ctr">
              <a:solidFill>
                <a:schemeClr val="accent1"/>
              </a:solidFill>
              <a:prstDash val="solid"/>
              <a:round/>
              <a:headEnd type="none" w="med" len="med"/>
              <a:tailEnd type="none" w="med" len="med"/>
            </a:ln>
            <a:effectLst/>
          </p:spPr>
        </p:cxnSp>
        <p:cxnSp>
          <p:nvCxnSpPr>
            <p:cNvPr id="699" name="Straight Connector 698">
              <a:extLst>
                <a:ext uri="{FF2B5EF4-FFF2-40B4-BE49-F238E27FC236}">
                  <a16:creationId xmlns:a16="http://schemas.microsoft.com/office/drawing/2014/main" id="{5D315ACD-1C82-4F2B-AD3E-BB113F230C0B}"/>
                </a:ext>
              </a:extLst>
            </p:cNvPr>
            <p:cNvCxnSpPr/>
            <p:nvPr/>
          </p:nvCxnSpPr>
          <p:spPr bwMode="auto">
            <a:xfrm>
              <a:off x="9314821" y="4746229"/>
              <a:ext cx="0" cy="101492"/>
            </a:xfrm>
            <a:prstGeom prst="line">
              <a:avLst/>
            </a:prstGeom>
            <a:noFill/>
            <a:ln w="19050" cap="flat" cmpd="sng" algn="ctr">
              <a:solidFill>
                <a:schemeClr val="accent1"/>
              </a:solidFill>
              <a:prstDash val="solid"/>
              <a:round/>
              <a:headEnd type="none" w="med" len="med"/>
              <a:tailEnd type="none" w="med" len="med"/>
            </a:ln>
            <a:effectLst/>
          </p:spPr>
        </p:cxnSp>
        <p:cxnSp>
          <p:nvCxnSpPr>
            <p:cNvPr id="700" name="Straight Connector 699">
              <a:extLst>
                <a:ext uri="{FF2B5EF4-FFF2-40B4-BE49-F238E27FC236}">
                  <a16:creationId xmlns:a16="http://schemas.microsoft.com/office/drawing/2014/main" id="{073BE6F6-2752-4A64-98F6-840585F5A77A}"/>
                </a:ext>
              </a:extLst>
            </p:cNvPr>
            <p:cNvCxnSpPr>
              <a:cxnSpLocks/>
            </p:cNvCxnSpPr>
            <p:nvPr/>
          </p:nvCxnSpPr>
          <p:spPr bwMode="auto">
            <a:xfrm>
              <a:off x="10142159" y="4899052"/>
              <a:ext cx="0" cy="101492"/>
            </a:xfrm>
            <a:prstGeom prst="line">
              <a:avLst/>
            </a:prstGeom>
            <a:noFill/>
            <a:ln w="19050" cap="flat" cmpd="sng" algn="ctr">
              <a:solidFill>
                <a:schemeClr val="accent1"/>
              </a:solidFill>
              <a:prstDash val="solid"/>
              <a:round/>
              <a:headEnd type="none" w="med" len="med"/>
              <a:tailEnd type="none" w="med" len="med"/>
            </a:ln>
            <a:effectLst/>
          </p:spPr>
        </p:cxnSp>
        <p:cxnSp>
          <p:nvCxnSpPr>
            <p:cNvPr id="701" name="Straight Connector 700">
              <a:extLst>
                <a:ext uri="{FF2B5EF4-FFF2-40B4-BE49-F238E27FC236}">
                  <a16:creationId xmlns:a16="http://schemas.microsoft.com/office/drawing/2014/main" id="{72A19068-918E-4F24-A0DB-FD8E5F828A6F}"/>
                </a:ext>
              </a:extLst>
            </p:cNvPr>
            <p:cNvCxnSpPr>
              <a:cxnSpLocks/>
            </p:cNvCxnSpPr>
            <p:nvPr/>
          </p:nvCxnSpPr>
          <p:spPr bwMode="auto">
            <a:xfrm>
              <a:off x="9646859" y="4796975"/>
              <a:ext cx="0" cy="101492"/>
            </a:xfrm>
            <a:prstGeom prst="line">
              <a:avLst/>
            </a:prstGeom>
            <a:noFill/>
            <a:ln w="19050" cap="flat" cmpd="sng" algn="ctr">
              <a:solidFill>
                <a:schemeClr val="accent1"/>
              </a:solidFill>
              <a:prstDash val="solid"/>
              <a:round/>
              <a:headEnd type="none" w="med" len="med"/>
              <a:tailEnd type="none" w="med" len="med"/>
            </a:ln>
            <a:effectLst/>
          </p:spPr>
        </p:cxnSp>
        <p:cxnSp>
          <p:nvCxnSpPr>
            <p:cNvPr id="702" name="Straight Connector 701">
              <a:extLst>
                <a:ext uri="{FF2B5EF4-FFF2-40B4-BE49-F238E27FC236}">
                  <a16:creationId xmlns:a16="http://schemas.microsoft.com/office/drawing/2014/main" id="{E1B3B427-5255-47D4-A995-26BE736F09C4}"/>
                </a:ext>
              </a:extLst>
            </p:cNvPr>
            <p:cNvCxnSpPr>
              <a:cxnSpLocks/>
            </p:cNvCxnSpPr>
            <p:nvPr/>
          </p:nvCxnSpPr>
          <p:spPr bwMode="auto">
            <a:xfrm>
              <a:off x="10199017" y="4961397"/>
              <a:ext cx="0" cy="101492"/>
            </a:xfrm>
            <a:prstGeom prst="line">
              <a:avLst/>
            </a:prstGeom>
            <a:noFill/>
            <a:ln w="19050" cap="flat" cmpd="sng" algn="ctr">
              <a:solidFill>
                <a:schemeClr val="accent1"/>
              </a:solidFill>
              <a:prstDash val="solid"/>
              <a:round/>
              <a:headEnd type="none" w="med" len="med"/>
              <a:tailEnd type="none" w="med" len="med"/>
            </a:ln>
            <a:effectLst/>
          </p:spPr>
        </p:cxnSp>
        <p:cxnSp>
          <p:nvCxnSpPr>
            <p:cNvPr id="703" name="Straight Connector 702">
              <a:extLst>
                <a:ext uri="{FF2B5EF4-FFF2-40B4-BE49-F238E27FC236}">
                  <a16:creationId xmlns:a16="http://schemas.microsoft.com/office/drawing/2014/main" id="{99CE23E8-4F28-4DD4-8370-B26FCDF4546B}"/>
                </a:ext>
              </a:extLst>
            </p:cNvPr>
            <p:cNvCxnSpPr>
              <a:cxnSpLocks/>
            </p:cNvCxnSpPr>
            <p:nvPr/>
          </p:nvCxnSpPr>
          <p:spPr bwMode="auto">
            <a:xfrm>
              <a:off x="10222889" y="4961397"/>
              <a:ext cx="0" cy="101492"/>
            </a:xfrm>
            <a:prstGeom prst="line">
              <a:avLst/>
            </a:prstGeom>
            <a:noFill/>
            <a:ln w="19050" cap="flat" cmpd="sng" algn="ctr">
              <a:solidFill>
                <a:schemeClr val="accent1"/>
              </a:solidFill>
              <a:prstDash val="solid"/>
              <a:round/>
              <a:headEnd type="none" w="med" len="med"/>
              <a:tailEnd type="none" w="med" len="med"/>
            </a:ln>
            <a:effectLst/>
          </p:spPr>
        </p:cxnSp>
        <p:cxnSp>
          <p:nvCxnSpPr>
            <p:cNvPr id="704" name="Straight Connector 703">
              <a:extLst>
                <a:ext uri="{FF2B5EF4-FFF2-40B4-BE49-F238E27FC236}">
                  <a16:creationId xmlns:a16="http://schemas.microsoft.com/office/drawing/2014/main" id="{866562C0-FF40-4490-8623-452AC26DBEBF}"/>
                </a:ext>
              </a:extLst>
            </p:cNvPr>
            <p:cNvCxnSpPr>
              <a:cxnSpLocks/>
            </p:cNvCxnSpPr>
            <p:nvPr/>
          </p:nvCxnSpPr>
          <p:spPr bwMode="auto">
            <a:xfrm>
              <a:off x="10769107" y="5011992"/>
              <a:ext cx="0" cy="101492"/>
            </a:xfrm>
            <a:prstGeom prst="line">
              <a:avLst/>
            </a:prstGeom>
            <a:noFill/>
            <a:ln w="19050" cap="flat" cmpd="sng" algn="ctr">
              <a:solidFill>
                <a:schemeClr val="accent1"/>
              </a:solidFill>
              <a:prstDash val="solid"/>
              <a:round/>
              <a:headEnd type="none" w="med" len="med"/>
              <a:tailEnd type="none" w="med" len="med"/>
            </a:ln>
            <a:effectLst/>
          </p:spPr>
        </p:cxnSp>
        <p:cxnSp>
          <p:nvCxnSpPr>
            <p:cNvPr id="705" name="Straight Connector 704">
              <a:extLst>
                <a:ext uri="{FF2B5EF4-FFF2-40B4-BE49-F238E27FC236}">
                  <a16:creationId xmlns:a16="http://schemas.microsoft.com/office/drawing/2014/main" id="{999C4829-331A-45F2-BBBA-8102C3B97BB5}"/>
                </a:ext>
              </a:extLst>
            </p:cNvPr>
            <p:cNvCxnSpPr>
              <a:cxnSpLocks/>
            </p:cNvCxnSpPr>
            <p:nvPr/>
          </p:nvCxnSpPr>
          <p:spPr bwMode="auto">
            <a:xfrm>
              <a:off x="10275731" y="4980995"/>
              <a:ext cx="0" cy="101492"/>
            </a:xfrm>
            <a:prstGeom prst="line">
              <a:avLst/>
            </a:prstGeom>
            <a:noFill/>
            <a:ln w="19050" cap="flat" cmpd="sng" algn="ctr">
              <a:solidFill>
                <a:schemeClr val="accent1"/>
              </a:solidFill>
              <a:prstDash val="solid"/>
              <a:round/>
              <a:headEnd type="none" w="med" len="med"/>
              <a:tailEnd type="none" w="med" len="med"/>
            </a:ln>
            <a:effectLst/>
          </p:spPr>
        </p:cxnSp>
        <p:cxnSp>
          <p:nvCxnSpPr>
            <p:cNvPr id="706" name="Straight Connector 705">
              <a:extLst>
                <a:ext uri="{FF2B5EF4-FFF2-40B4-BE49-F238E27FC236}">
                  <a16:creationId xmlns:a16="http://schemas.microsoft.com/office/drawing/2014/main" id="{529ED95C-8C16-438C-9D9A-3BC8826D7D74}"/>
                </a:ext>
              </a:extLst>
            </p:cNvPr>
            <p:cNvCxnSpPr>
              <a:cxnSpLocks/>
            </p:cNvCxnSpPr>
            <p:nvPr/>
          </p:nvCxnSpPr>
          <p:spPr bwMode="auto">
            <a:xfrm>
              <a:off x="10506637" y="5011992"/>
              <a:ext cx="0" cy="101492"/>
            </a:xfrm>
            <a:prstGeom prst="line">
              <a:avLst/>
            </a:prstGeom>
            <a:noFill/>
            <a:ln w="19050" cap="flat" cmpd="sng" algn="ctr">
              <a:solidFill>
                <a:schemeClr val="accent1"/>
              </a:solidFill>
              <a:prstDash val="solid"/>
              <a:round/>
              <a:headEnd type="none" w="med" len="med"/>
              <a:tailEnd type="none" w="med" len="med"/>
            </a:ln>
            <a:effectLst/>
          </p:spPr>
        </p:cxnSp>
        <p:cxnSp>
          <p:nvCxnSpPr>
            <p:cNvPr id="707" name="Straight Connector 706">
              <a:extLst>
                <a:ext uri="{FF2B5EF4-FFF2-40B4-BE49-F238E27FC236}">
                  <a16:creationId xmlns:a16="http://schemas.microsoft.com/office/drawing/2014/main" id="{0AC68B63-4E21-4C45-A069-E367C3CA1DCD}"/>
                </a:ext>
              </a:extLst>
            </p:cNvPr>
            <p:cNvCxnSpPr>
              <a:cxnSpLocks/>
            </p:cNvCxnSpPr>
            <p:nvPr/>
          </p:nvCxnSpPr>
          <p:spPr bwMode="auto">
            <a:xfrm>
              <a:off x="11226231" y="5130736"/>
              <a:ext cx="0" cy="101492"/>
            </a:xfrm>
            <a:prstGeom prst="line">
              <a:avLst/>
            </a:prstGeom>
            <a:noFill/>
            <a:ln w="19050" cap="flat" cmpd="sng" algn="ctr">
              <a:solidFill>
                <a:schemeClr val="accent1"/>
              </a:solidFill>
              <a:prstDash val="solid"/>
              <a:round/>
              <a:headEnd type="none" w="med" len="med"/>
              <a:tailEnd type="none" w="med" len="med"/>
            </a:ln>
            <a:effectLst/>
          </p:spPr>
        </p:cxnSp>
        <p:cxnSp>
          <p:nvCxnSpPr>
            <p:cNvPr id="708" name="Straight Connector 707">
              <a:extLst>
                <a:ext uri="{FF2B5EF4-FFF2-40B4-BE49-F238E27FC236}">
                  <a16:creationId xmlns:a16="http://schemas.microsoft.com/office/drawing/2014/main" id="{8083D2F0-7A9C-4923-B139-C036F0895BCD}"/>
                </a:ext>
              </a:extLst>
            </p:cNvPr>
            <p:cNvCxnSpPr>
              <a:cxnSpLocks/>
            </p:cNvCxnSpPr>
            <p:nvPr/>
          </p:nvCxnSpPr>
          <p:spPr bwMode="auto">
            <a:xfrm>
              <a:off x="10938222" y="5062738"/>
              <a:ext cx="0" cy="101492"/>
            </a:xfrm>
            <a:prstGeom prst="line">
              <a:avLst/>
            </a:prstGeom>
            <a:noFill/>
            <a:ln w="19050" cap="flat" cmpd="sng" algn="ctr">
              <a:solidFill>
                <a:schemeClr val="accent1"/>
              </a:solidFill>
              <a:prstDash val="solid"/>
              <a:round/>
              <a:headEnd type="none" w="med" len="med"/>
              <a:tailEnd type="none" w="med" len="med"/>
            </a:ln>
            <a:effectLst/>
          </p:spPr>
        </p:cxnSp>
        <p:cxnSp>
          <p:nvCxnSpPr>
            <p:cNvPr id="709" name="Straight Connector 708">
              <a:extLst>
                <a:ext uri="{FF2B5EF4-FFF2-40B4-BE49-F238E27FC236}">
                  <a16:creationId xmlns:a16="http://schemas.microsoft.com/office/drawing/2014/main" id="{A08759E4-1A28-44B2-AFF9-61802C4DFE8F}"/>
                </a:ext>
              </a:extLst>
            </p:cNvPr>
            <p:cNvCxnSpPr>
              <a:cxnSpLocks/>
            </p:cNvCxnSpPr>
            <p:nvPr/>
          </p:nvCxnSpPr>
          <p:spPr bwMode="auto">
            <a:xfrm>
              <a:off x="10886763" y="5019646"/>
              <a:ext cx="0" cy="101492"/>
            </a:xfrm>
            <a:prstGeom prst="line">
              <a:avLst/>
            </a:prstGeom>
            <a:noFill/>
            <a:ln w="19050" cap="flat" cmpd="sng" algn="ctr">
              <a:solidFill>
                <a:schemeClr val="accent1"/>
              </a:solidFill>
              <a:prstDash val="solid"/>
              <a:round/>
              <a:headEnd type="none" w="med" len="med"/>
              <a:tailEnd type="none" w="med" len="med"/>
            </a:ln>
            <a:effectLst/>
          </p:spPr>
        </p:cxnSp>
        <p:cxnSp>
          <p:nvCxnSpPr>
            <p:cNvPr id="710" name="Straight Connector 709">
              <a:extLst>
                <a:ext uri="{FF2B5EF4-FFF2-40B4-BE49-F238E27FC236}">
                  <a16:creationId xmlns:a16="http://schemas.microsoft.com/office/drawing/2014/main" id="{49C87D20-82C2-47C0-939F-236946B5E5E9}"/>
                </a:ext>
              </a:extLst>
            </p:cNvPr>
            <p:cNvCxnSpPr>
              <a:cxnSpLocks/>
            </p:cNvCxnSpPr>
            <p:nvPr/>
          </p:nvCxnSpPr>
          <p:spPr bwMode="auto">
            <a:xfrm>
              <a:off x="11589102" y="5138118"/>
              <a:ext cx="0" cy="101492"/>
            </a:xfrm>
            <a:prstGeom prst="line">
              <a:avLst/>
            </a:prstGeom>
            <a:noFill/>
            <a:ln w="19050" cap="flat" cmpd="sng" algn="ctr">
              <a:solidFill>
                <a:schemeClr val="accent1"/>
              </a:solidFill>
              <a:prstDash val="solid"/>
              <a:round/>
              <a:headEnd type="none" w="med" len="med"/>
              <a:tailEnd type="none" w="med" len="med"/>
            </a:ln>
            <a:effectLst/>
          </p:spPr>
        </p:cxnSp>
        <p:cxnSp>
          <p:nvCxnSpPr>
            <p:cNvPr id="711" name="Straight Connector 710">
              <a:extLst>
                <a:ext uri="{FF2B5EF4-FFF2-40B4-BE49-F238E27FC236}">
                  <a16:creationId xmlns:a16="http://schemas.microsoft.com/office/drawing/2014/main" id="{83300E27-E650-4543-B7F8-4A05FF37D345}"/>
                </a:ext>
              </a:extLst>
            </p:cNvPr>
            <p:cNvCxnSpPr>
              <a:cxnSpLocks/>
            </p:cNvCxnSpPr>
            <p:nvPr/>
          </p:nvCxnSpPr>
          <p:spPr bwMode="auto">
            <a:xfrm>
              <a:off x="11292369" y="5130736"/>
              <a:ext cx="0" cy="101492"/>
            </a:xfrm>
            <a:prstGeom prst="line">
              <a:avLst/>
            </a:prstGeom>
            <a:noFill/>
            <a:ln w="19050" cap="flat" cmpd="sng" algn="ctr">
              <a:solidFill>
                <a:schemeClr val="accent1"/>
              </a:solidFill>
              <a:prstDash val="solid"/>
              <a:round/>
              <a:headEnd type="none" w="med" len="med"/>
              <a:tailEnd type="none" w="med" len="med"/>
            </a:ln>
            <a:effectLst/>
          </p:spPr>
        </p:cxnSp>
        <p:cxnSp>
          <p:nvCxnSpPr>
            <p:cNvPr id="712" name="Straight Connector 711">
              <a:extLst>
                <a:ext uri="{FF2B5EF4-FFF2-40B4-BE49-F238E27FC236}">
                  <a16:creationId xmlns:a16="http://schemas.microsoft.com/office/drawing/2014/main" id="{87A04224-4AD8-41AC-9F96-8426AEF83B39}"/>
                </a:ext>
              </a:extLst>
            </p:cNvPr>
            <p:cNvCxnSpPr>
              <a:cxnSpLocks/>
            </p:cNvCxnSpPr>
            <p:nvPr/>
          </p:nvCxnSpPr>
          <p:spPr bwMode="auto">
            <a:xfrm>
              <a:off x="11261002" y="5130736"/>
              <a:ext cx="0" cy="101492"/>
            </a:xfrm>
            <a:prstGeom prst="line">
              <a:avLst/>
            </a:prstGeom>
            <a:noFill/>
            <a:ln w="28575" cap="flat" cmpd="sng" algn="ctr">
              <a:solidFill>
                <a:schemeClr val="accent1"/>
              </a:solidFill>
              <a:prstDash val="solid"/>
              <a:round/>
              <a:headEnd type="none" w="med" len="med"/>
              <a:tailEnd type="none" w="med" len="med"/>
            </a:ln>
            <a:effectLst/>
          </p:spPr>
        </p:cxnSp>
        <p:cxnSp>
          <p:nvCxnSpPr>
            <p:cNvPr id="713" name="Straight Connector 712">
              <a:extLst>
                <a:ext uri="{FF2B5EF4-FFF2-40B4-BE49-F238E27FC236}">
                  <a16:creationId xmlns:a16="http://schemas.microsoft.com/office/drawing/2014/main" id="{37720D2E-7EEA-4935-8DF0-9D35DDE3AE89}"/>
                </a:ext>
              </a:extLst>
            </p:cNvPr>
            <p:cNvCxnSpPr>
              <a:cxnSpLocks/>
            </p:cNvCxnSpPr>
            <p:nvPr/>
          </p:nvCxnSpPr>
          <p:spPr bwMode="auto">
            <a:xfrm>
              <a:off x="11622770" y="5138118"/>
              <a:ext cx="0" cy="101492"/>
            </a:xfrm>
            <a:prstGeom prst="line">
              <a:avLst/>
            </a:prstGeom>
            <a:noFill/>
            <a:ln w="19050" cap="flat" cmpd="sng" algn="ctr">
              <a:solidFill>
                <a:schemeClr val="accent1"/>
              </a:solidFill>
              <a:prstDash val="solid"/>
              <a:round/>
              <a:headEnd type="none" w="med" len="med"/>
              <a:tailEnd type="none" w="med" len="med"/>
            </a:ln>
            <a:effectLst/>
          </p:spPr>
        </p:cxnSp>
      </p:grpSp>
      <p:grpSp>
        <p:nvGrpSpPr>
          <p:cNvPr id="714" name="Group 713">
            <a:extLst>
              <a:ext uri="{FF2B5EF4-FFF2-40B4-BE49-F238E27FC236}">
                <a16:creationId xmlns:a16="http://schemas.microsoft.com/office/drawing/2014/main" id="{6118B0FF-AEED-46DA-942D-7F00B9E59B57}"/>
              </a:ext>
            </a:extLst>
          </p:cNvPr>
          <p:cNvGrpSpPr/>
          <p:nvPr/>
        </p:nvGrpSpPr>
        <p:grpSpPr>
          <a:xfrm>
            <a:off x="7017670" y="2677034"/>
            <a:ext cx="3945203" cy="2137066"/>
            <a:chOff x="7017670" y="3373990"/>
            <a:chExt cx="3945203" cy="2137066"/>
          </a:xfrm>
        </p:grpSpPr>
        <p:cxnSp>
          <p:nvCxnSpPr>
            <p:cNvPr id="715" name="Straight Connector 714">
              <a:extLst>
                <a:ext uri="{FF2B5EF4-FFF2-40B4-BE49-F238E27FC236}">
                  <a16:creationId xmlns:a16="http://schemas.microsoft.com/office/drawing/2014/main" id="{9E22A05C-286C-4E58-97F0-A7CF3CFABBB8}"/>
                </a:ext>
              </a:extLst>
            </p:cNvPr>
            <p:cNvCxnSpPr>
              <a:cxnSpLocks/>
            </p:cNvCxnSpPr>
            <p:nvPr/>
          </p:nvCxnSpPr>
          <p:spPr bwMode="auto">
            <a:xfrm>
              <a:off x="9019344" y="4771842"/>
              <a:ext cx="0" cy="739214"/>
            </a:xfrm>
            <a:prstGeom prst="line">
              <a:avLst/>
            </a:prstGeom>
            <a:noFill/>
            <a:ln w="28575" cap="flat" cmpd="sng" algn="ctr">
              <a:solidFill>
                <a:schemeClr val="tx2">
                  <a:lumMod val="75000"/>
                </a:schemeClr>
              </a:solidFill>
              <a:prstDash val="sysDot"/>
              <a:round/>
              <a:headEnd type="none" w="med" len="med"/>
              <a:tailEnd type="none" w="med" len="med"/>
            </a:ln>
            <a:effectLst/>
          </p:spPr>
        </p:cxnSp>
        <p:cxnSp>
          <p:nvCxnSpPr>
            <p:cNvPr id="716" name="Straight Connector 715">
              <a:extLst>
                <a:ext uri="{FF2B5EF4-FFF2-40B4-BE49-F238E27FC236}">
                  <a16:creationId xmlns:a16="http://schemas.microsoft.com/office/drawing/2014/main" id="{F6ED8593-A80D-4E07-9F9A-48927F330C6C}"/>
                </a:ext>
              </a:extLst>
            </p:cNvPr>
            <p:cNvCxnSpPr>
              <a:cxnSpLocks/>
            </p:cNvCxnSpPr>
            <p:nvPr/>
          </p:nvCxnSpPr>
          <p:spPr bwMode="auto">
            <a:xfrm>
              <a:off x="10072572" y="5021180"/>
              <a:ext cx="0" cy="456927"/>
            </a:xfrm>
            <a:prstGeom prst="line">
              <a:avLst/>
            </a:prstGeom>
            <a:noFill/>
            <a:ln w="28575" cap="flat" cmpd="sng" algn="ctr">
              <a:solidFill>
                <a:schemeClr val="tx2">
                  <a:lumMod val="75000"/>
                </a:schemeClr>
              </a:solidFill>
              <a:prstDash val="sysDot"/>
              <a:round/>
              <a:headEnd type="none" w="med" len="med"/>
              <a:tailEnd type="none" w="med" len="med"/>
            </a:ln>
            <a:effectLst/>
          </p:spPr>
        </p:cxnSp>
        <p:cxnSp>
          <p:nvCxnSpPr>
            <p:cNvPr id="717" name="Straight Connector 716">
              <a:extLst>
                <a:ext uri="{FF2B5EF4-FFF2-40B4-BE49-F238E27FC236}">
                  <a16:creationId xmlns:a16="http://schemas.microsoft.com/office/drawing/2014/main" id="{EBF49EAC-32DF-40C9-9BB7-578C68CAEBDD}"/>
                </a:ext>
              </a:extLst>
            </p:cNvPr>
            <p:cNvCxnSpPr/>
            <p:nvPr/>
          </p:nvCxnSpPr>
          <p:spPr bwMode="auto">
            <a:xfrm>
              <a:off x="7017670" y="3373990"/>
              <a:ext cx="0" cy="101492"/>
            </a:xfrm>
            <a:prstGeom prst="line">
              <a:avLst/>
            </a:prstGeom>
            <a:noFill/>
            <a:ln w="19050" cap="flat" cmpd="sng" algn="ctr">
              <a:solidFill>
                <a:schemeClr val="accent3"/>
              </a:solidFill>
              <a:prstDash val="solid"/>
              <a:round/>
              <a:headEnd type="none" w="med" len="med"/>
              <a:tailEnd type="none" w="med" len="med"/>
            </a:ln>
            <a:effectLst/>
          </p:spPr>
        </p:cxnSp>
        <p:cxnSp>
          <p:nvCxnSpPr>
            <p:cNvPr id="718" name="Straight Connector 717">
              <a:extLst>
                <a:ext uri="{FF2B5EF4-FFF2-40B4-BE49-F238E27FC236}">
                  <a16:creationId xmlns:a16="http://schemas.microsoft.com/office/drawing/2014/main" id="{96269167-1FF3-4F01-B458-8CD347FFA0EB}"/>
                </a:ext>
              </a:extLst>
            </p:cNvPr>
            <p:cNvCxnSpPr/>
            <p:nvPr/>
          </p:nvCxnSpPr>
          <p:spPr bwMode="auto">
            <a:xfrm>
              <a:off x="7181301" y="3565690"/>
              <a:ext cx="0" cy="101492"/>
            </a:xfrm>
            <a:prstGeom prst="line">
              <a:avLst/>
            </a:prstGeom>
            <a:noFill/>
            <a:ln w="19050" cap="flat" cmpd="sng" algn="ctr">
              <a:solidFill>
                <a:schemeClr val="accent3"/>
              </a:solidFill>
              <a:prstDash val="solid"/>
              <a:round/>
              <a:headEnd type="none" w="med" len="med"/>
              <a:tailEnd type="none" w="med" len="med"/>
            </a:ln>
            <a:effectLst/>
          </p:spPr>
        </p:cxnSp>
        <p:cxnSp>
          <p:nvCxnSpPr>
            <p:cNvPr id="719" name="Straight Connector 718">
              <a:extLst>
                <a:ext uri="{FF2B5EF4-FFF2-40B4-BE49-F238E27FC236}">
                  <a16:creationId xmlns:a16="http://schemas.microsoft.com/office/drawing/2014/main" id="{20917B5D-F3D0-48B7-952A-FCD5289DF077}"/>
                </a:ext>
              </a:extLst>
            </p:cNvPr>
            <p:cNvCxnSpPr/>
            <p:nvPr/>
          </p:nvCxnSpPr>
          <p:spPr bwMode="auto">
            <a:xfrm>
              <a:off x="7185363" y="3707577"/>
              <a:ext cx="0" cy="101492"/>
            </a:xfrm>
            <a:prstGeom prst="line">
              <a:avLst/>
            </a:prstGeom>
            <a:noFill/>
            <a:ln w="19050" cap="flat" cmpd="sng" algn="ctr">
              <a:solidFill>
                <a:schemeClr val="accent3"/>
              </a:solidFill>
              <a:prstDash val="solid"/>
              <a:round/>
              <a:headEnd type="none" w="med" len="med"/>
              <a:tailEnd type="none" w="med" len="med"/>
            </a:ln>
            <a:effectLst/>
          </p:spPr>
        </p:cxnSp>
        <p:cxnSp>
          <p:nvCxnSpPr>
            <p:cNvPr id="720" name="Straight Connector 719">
              <a:extLst>
                <a:ext uri="{FF2B5EF4-FFF2-40B4-BE49-F238E27FC236}">
                  <a16:creationId xmlns:a16="http://schemas.microsoft.com/office/drawing/2014/main" id="{9A073B4A-78C6-4E1D-9F55-E9A8B4E51D88}"/>
                </a:ext>
              </a:extLst>
            </p:cNvPr>
            <p:cNvCxnSpPr/>
            <p:nvPr/>
          </p:nvCxnSpPr>
          <p:spPr bwMode="auto">
            <a:xfrm>
              <a:off x="7210440" y="3834975"/>
              <a:ext cx="0" cy="101492"/>
            </a:xfrm>
            <a:prstGeom prst="line">
              <a:avLst/>
            </a:prstGeom>
            <a:noFill/>
            <a:ln w="19050" cap="flat" cmpd="sng" algn="ctr">
              <a:solidFill>
                <a:schemeClr val="accent3"/>
              </a:solidFill>
              <a:prstDash val="solid"/>
              <a:round/>
              <a:headEnd type="none" w="med" len="med"/>
              <a:tailEnd type="none" w="med" len="med"/>
            </a:ln>
            <a:effectLst/>
          </p:spPr>
        </p:cxnSp>
        <p:cxnSp>
          <p:nvCxnSpPr>
            <p:cNvPr id="721" name="Straight Connector 720">
              <a:extLst>
                <a:ext uri="{FF2B5EF4-FFF2-40B4-BE49-F238E27FC236}">
                  <a16:creationId xmlns:a16="http://schemas.microsoft.com/office/drawing/2014/main" id="{1181AB45-8707-4966-BA1E-8233F507E513}"/>
                </a:ext>
              </a:extLst>
            </p:cNvPr>
            <p:cNvCxnSpPr/>
            <p:nvPr/>
          </p:nvCxnSpPr>
          <p:spPr bwMode="auto">
            <a:xfrm>
              <a:off x="7234883" y="3833253"/>
              <a:ext cx="0" cy="101492"/>
            </a:xfrm>
            <a:prstGeom prst="line">
              <a:avLst/>
            </a:prstGeom>
            <a:noFill/>
            <a:ln w="19050" cap="flat" cmpd="sng" algn="ctr">
              <a:solidFill>
                <a:schemeClr val="accent3"/>
              </a:solidFill>
              <a:prstDash val="solid"/>
              <a:round/>
              <a:headEnd type="none" w="med" len="med"/>
              <a:tailEnd type="none" w="med" len="med"/>
            </a:ln>
            <a:effectLst/>
          </p:spPr>
        </p:cxnSp>
        <p:cxnSp>
          <p:nvCxnSpPr>
            <p:cNvPr id="722" name="Straight Connector 721">
              <a:extLst>
                <a:ext uri="{FF2B5EF4-FFF2-40B4-BE49-F238E27FC236}">
                  <a16:creationId xmlns:a16="http://schemas.microsoft.com/office/drawing/2014/main" id="{468695BA-861B-4DDC-B1B0-A5C56EC34FCC}"/>
                </a:ext>
              </a:extLst>
            </p:cNvPr>
            <p:cNvCxnSpPr/>
            <p:nvPr/>
          </p:nvCxnSpPr>
          <p:spPr bwMode="auto">
            <a:xfrm>
              <a:off x="7655610" y="4284877"/>
              <a:ext cx="0" cy="101492"/>
            </a:xfrm>
            <a:prstGeom prst="line">
              <a:avLst/>
            </a:prstGeom>
            <a:noFill/>
            <a:ln w="19050" cap="flat" cmpd="sng" algn="ctr">
              <a:solidFill>
                <a:schemeClr val="accent3"/>
              </a:solidFill>
              <a:prstDash val="solid"/>
              <a:round/>
              <a:headEnd type="none" w="med" len="med"/>
              <a:tailEnd type="none" w="med" len="med"/>
            </a:ln>
            <a:effectLst/>
          </p:spPr>
        </p:cxnSp>
        <p:cxnSp>
          <p:nvCxnSpPr>
            <p:cNvPr id="723" name="Straight Connector 722">
              <a:extLst>
                <a:ext uri="{FF2B5EF4-FFF2-40B4-BE49-F238E27FC236}">
                  <a16:creationId xmlns:a16="http://schemas.microsoft.com/office/drawing/2014/main" id="{9DC763E4-37E3-479D-A174-8A63CD7831C5}"/>
                </a:ext>
              </a:extLst>
            </p:cNvPr>
            <p:cNvCxnSpPr/>
            <p:nvPr/>
          </p:nvCxnSpPr>
          <p:spPr bwMode="auto">
            <a:xfrm>
              <a:off x="7814289" y="4491588"/>
              <a:ext cx="0" cy="101492"/>
            </a:xfrm>
            <a:prstGeom prst="line">
              <a:avLst/>
            </a:prstGeom>
            <a:noFill/>
            <a:ln w="19050" cap="flat" cmpd="sng" algn="ctr">
              <a:solidFill>
                <a:schemeClr val="accent3"/>
              </a:solidFill>
              <a:prstDash val="solid"/>
              <a:round/>
              <a:headEnd type="none" w="med" len="med"/>
              <a:tailEnd type="none" w="med" len="med"/>
            </a:ln>
            <a:effectLst/>
          </p:spPr>
        </p:cxnSp>
        <p:cxnSp>
          <p:nvCxnSpPr>
            <p:cNvPr id="724" name="Straight Connector 723">
              <a:extLst>
                <a:ext uri="{FF2B5EF4-FFF2-40B4-BE49-F238E27FC236}">
                  <a16:creationId xmlns:a16="http://schemas.microsoft.com/office/drawing/2014/main" id="{C8CEDECD-6322-45F7-96EE-5F3908630E4E}"/>
                </a:ext>
              </a:extLst>
            </p:cNvPr>
            <p:cNvCxnSpPr/>
            <p:nvPr/>
          </p:nvCxnSpPr>
          <p:spPr bwMode="auto">
            <a:xfrm>
              <a:off x="7429358" y="4115156"/>
              <a:ext cx="0" cy="101492"/>
            </a:xfrm>
            <a:prstGeom prst="line">
              <a:avLst/>
            </a:prstGeom>
            <a:noFill/>
            <a:ln w="19050" cap="flat" cmpd="sng" algn="ctr">
              <a:solidFill>
                <a:schemeClr val="accent3"/>
              </a:solidFill>
              <a:prstDash val="solid"/>
              <a:round/>
              <a:headEnd type="none" w="med" len="med"/>
              <a:tailEnd type="none" w="med" len="med"/>
            </a:ln>
            <a:effectLst/>
          </p:spPr>
        </p:cxnSp>
        <p:cxnSp>
          <p:nvCxnSpPr>
            <p:cNvPr id="725" name="Straight Connector 724">
              <a:extLst>
                <a:ext uri="{FF2B5EF4-FFF2-40B4-BE49-F238E27FC236}">
                  <a16:creationId xmlns:a16="http://schemas.microsoft.com/office/drawing/2014/main" id="{321D0525-CCBF-42AE-BA88-ABF271FF7A2C}"/>
                </a:ext>
              </a:extLst>
            </p:cNvPr>
            <p:cNvCxnSpPr/>
            <p:nvPr/>
          </p:nvCxnSpPr>
          <p:spPr bwMode="auto">
            <a:xfrm>
              <a:off x="7876363" y="4511396"/>
              <a:ext cx="0" cy="101492"/>
            </a:xfrm>
            <a:prstGeom prst="line">
              <a:avLst/>
            </a:prstGeom>
            <a:noFill/>
            <a:ln w="19050" cap="flat" cmpd="sng" algn="ctr">
              <a:solidFill>
                <a:schemeClr val="accent3"/>
              </a:solidFill>
              <a:prstDash val="solid"/>
              <a:round/>
              <a:headEnd type="none" w="med" len="med"/>
              <a:tailEnd type="none" w="med" len="med"/>
            </a:ln>
            <a:effectLst/>
          </p:spPr>
        </p:cxnSp>
        <p:cxnSp>
          <p:nvCxnSpPr>
            <p:cNvPr id="726" name="Straight Connector 725">
              <a:extLst>
                <a:ext uri="{FF2B5EF4-FFF2-40B4-BE49-F238E27FC236}">
                  <a16:creationId xmlns:a16="http://schemas.microsoft.com/office/drawing/2014/main" id="{2028EE44-171E-41C0-BB22-8F0322914D9A}"/>
                </a:ext>
              </a:extLst>
            </p:cNvPr>
            <p:cNvCxnSpPr/>
            <p:nvPr/>
          </p:nvCxnSpPr>
          <p:spPr bwMode="auto">
            <a:xfrm>
              <a:off x="8459720" y="4835397"/>
              <a:ext cx="0" cy="101492"/>
            </a:xfrm>
            <a:prstGeom prst="line">
              <a:avLst/>
            </a:prstGeom>
            <a:noFill/>
            <a:ln w="19050" cap="flat" cmpd="sng" algn="ctr">
              <a:solidFill>
                <a:schemeClr val="accent3"/>
              </a:solidFill>
              <a:prstDash val="solid"/>
              <a:round/>
              <a:headEnd type="none" w="med" len="med"/>
              <a:tailEnd type="none" w="med" len="med"/>
            </a:ln>
            <a:effectLst/>
          </p:spPr>
        </p:cxnSp>
        <p:cxnSp>
          <p:nvCxnSpPr>
            <p:cNvPr id="727" name="Straight Connector 726">
              <a:extLst>
                <a:ext uri="{FF2B5EF4-FFF2-40B4-BE49-F238E27FC236}">
                  <a16:creationId xmlns:a16="http://schemas.microsoft.com/office/drawing/2014/main" id="{23D10C88-63B8-48F6-B11C-47FBC76BC3C4}"/>
                </a:ext>
              </a:extLst>
            </p:cNvPr>
            <p:cNvCxnSpPr/>
            <p:nvPr/>
          </p:nvCxnSpPr>
          <p:spPr bwMode="auto">
            <a:xfrm>
              <a:off x="8216314" y="4737738"/>
              <a:ext cx="0" cy="101492"/>
            </a:xfrm>
            <a:prstGeom prst="line">
              <a:avLst/>
            </a:prstGeom>
            <a:noFill/>
            <a:ln w="19050" cap="flat" cmpd="sng" algn="ctr">
              <a:solidFill>
                <a:schemeClr val="accent3"/>
              </a:solidFill>
              <a:prstDash val="solid"/>
              <a:round/>
              <a:headEnd type="none" w="med" len="med"/>
              <a:tailEnd type="none" w="med" len="med"/>
            </a:ln>
            <a:effectLst/>
          </p:spPr>
        </p:cxnSp>
        <p:cxnSp>
          <p:nvCxnSpPr>
            <p:cNvPr id="728" name="Straight Connector 727">
              <a:extLst>
                <a:ext uri="{FF2B5EF4-FFF2-40B4-BE49-F238E27FC236}">
                  <a16:creationId xmlns:a16="http://schemas.microsoft.com/office/drawing/2014/main" id="{08BD0300-B80F-4156-BBCA-D5C5C6583231}"/>
                </a:ext>
              </a:extLst>
            </p:cNvPr>
            <p:cNvCxnSpPr/>
            <p:nvPr/>
          </p:nvCxnSpPr>
          <p:spPr bwMode="auto">
            <a:xfrm>
              <a:off x="8819346" y="4928150"/>
              <a:ext cx="0" cy="101492"/>
            </a:xfrm>
            <a:prstGeom prst="line">
              <a:avLst/>
            </a:prstGeom>
            <a:noFill/>
            <a:ln w="19050" cap="flat" cmpd="sng" algn="ctr">
              <a:solidFill>
                <a:schemeClr val="accent3"/>
              </a:solidFill>
              <a:prstDash val="solid"/>
              <a:round/>
              <a:headEnd type="none" w="med" len="med"/>
              <a:tailEnd type="none" w="med" len="med"/>
            </a:ln>
            <a:effectLst/>
          </p:spPr>
        </p:cxnSp>
        <p:cxnSp>
          <p:nvCxnSpPr>
            <p:cNvPr id="729" name="Straight Connector 728">
              <a:extLst>
                <a:ext uri="{FF2B5EF4-FFF2-40B4-BE49-F238E27FC236}">
                  <a16:creationId xmlns:a16="http://schemas.microsoft.com/office/drawing/2014/main" id="{E2094BF9-E478-45BB-A431-49AAC5FA1A1D}"/>
                </a:ext>
              </a:extLst>
            </p:cNvPr>
            <p:cNvCxnSpPr/>
            <p:nvPr/>
          </p:nvCxnSpPr>
          <p:spPr bwMode="auto">
            <a:xfrm>
              <a:off x="8792817" y="4928150"/>
              <a:ext cx="0" cy="101492"/>
            </a:xfrm>
            <a:prstGeom prst="line">
              <a:avLst/>
            </a:prstGeom>
            <a:noFill/>
            <a:ln w="19050" cap="flat" cmpd="sng" algn="ctr">
              <a:solidFill>
                <a:schemeClr val="accent3"/>
              </a:solidFill>
              <a:prstDash val="solid"/>
              <a:round/>
              <a:headEnd type="none" w="med" len="med"/>
              <a:tailEnd type="none" w="med" len="med"/>
            </a:ln>
            <a:effectLst/>
          </p:spPr>
        </p:cxnSp>
        <p:cxnSp>
          <p:nvCxnSpPr>
            <p:cNvPr id="730" name="Straight Connector 729">
              <a:extLst>
                <a:ext uri="{FF2B5EF4-FFF2-40B4-BE49-F238E27FC236}">
                  <a16:creationId xmlns:a16="http://schemas.microsoft.com/office/drawing/2014/main" id="{0C40F84C-0095-40F2-A5E8-34BFEBDCAFE8}"/>
                </a:ext>
              </a:extLst>
            </p:cNvPr>
            <p:cNvCxnSpPr/>
            <p:nvPr/>
          </p:nvCxnSpPr>
          <p:spPr bwMode="auto">
            <a:xfrm>
              <a:off x="10168589" y="5164230"/>
              <a:ext cx="0" cy="101492"/>
            </a:xfrm>
            <a:prstGeom prst="line">
              <a:avLst/>
            </a:prstGeom>
            <a:noFill/>
            <a:ln w="19050" cap="flat" cmpd="sng" algn="ctr">
              <a:solidFill>
                <a:schemeClr val="accent3"/>
              </a:solidFill>
              <a:prstDash val="solid"/>
              <a:round/>
              <a:headEnd type="none" w="med" len="med"/>
              <a:tailEnd type="none" w="med" len="med"/>
            </a:ln>
            <a:effectLst/>
          </p:spPr>
        </p:cxnSp>
        <p:cxnSp>
          <p:nvCxnSpPr>
            <p:cNvPr id="731" name="Straight Connector 730">
              <a:extLst>
                <a:ext uri="{FF2B5EF4-FFF2-40B4-BE49-F238E27FC236}">
                  <a16:creationId xmlns:a16="http://schemas.microsoft.com/office/drawing/2014/main" id="{3CD877A9-EC56-4883-B2F7-BC19255FBD6C}"/>
                </a:ext>
              </a:extLst>
            </p:cNvPr>
            <p:cNvCxnSpPr/>
            <p:nvPr/>
          </p:nvCxnSpPr>
          <p:spPr bwMode="auto">
            <a:xfrm>
              <a:off x="9828139" y="5103451"/>
              <a:ext cx="0" cy="101492"/>
            </a:xfrm>
            <a:prstGeom prst="line">
              <a:avLst/>
            </a:prstGeom>
            <a:noFill/>
            <a:ln w="19050" cap="flat" cmpd="sng" algn="ctr">
              <a:solidFill>
                <a:schemeClr val="accent3"/>
              </a:solidFill>
              <a:prstDash val="solid"/>
              <a:round/>
              <a:headEnd type="none" w="med" len="med"/>
              <a:tailEnd type="none" w="med" len="med"/>
            </a:ln>
            <a:effectLst/>
          </p:spPr>
        </p:cxnSp>
        <p:cxnSp>
          <p:nvCxnSpPr>
            <p:cNvPr id="732" name="Straight Connector 731">
              <a:extLst>
                <a:ext uri="{FF2B5EF4-FFF2-40B4-BE49-F238E27FC236}">
                  <a16:creationId xmlns:a16="http://schemas.microsoft.com/office/drawing/2014/main" id="{2409A080-7E0F-47D0-AA6F-5CF31D45EAC4}"/>
                </a:ext>
              </a:extLst>
            </p:cNvPr>
            <p:cNvCxnSpPr/>
            <p:nvPr/>
          </p:nvCxnSpPr>
          <p:spPr bwMode="auto">
            <a:xfrm>
              <a:off x="10199017" y="5165977"/>
              <a:ext cx="0" cy="101492"/>
            </a:xfrm>
            <a:prstGeom prst="line">
              <a:avLst/>
            </a:prstGeom>
            <a:noFill/>
            <a:ln w="19050" cap="flat" cmpd="sng" algn="ctr">
              <a:solidFill>
                <a:schemeClr val="accent3"/>
              </a:solidFill>
              <a:prstDash val="solid"/>
              <a:round/>
              <a:headEnd type="none" w="med" len="med"/>
              <a:tailEnd type="none" w="med" len="med"/>
            </a:ln>
            <a:effectLst/>
          </p:spPr>
        </p:cxnSp>
        <p:cxnSp>
          <p:nvCxnSpPr>
            <p:cNvPr id="733" name="Straight Connector 732">
              <a:extLst>
                <a:ext uri="{FF2B5EF4-FFF2-40B4-BE49-F238E27FC236}">
                  <a16:creationId xmlns:a16="http://schemas.microsoft.com/office/drawing/2014/main" id="{BB7648A1-E123-4A14-A2CC-9BF5565E56C0}"/>
                </a:ext>
              </a:extLst>
            </p:cNvPr>
            <p:cNvCxnSpPr/>
            <p:nvPr/>
          </p:nvCxnSpPr>
          <p:spPr bwMode="auto">
            <a:xfrm>
              <a:off x="10454193" y="5184068"/>
              <a:ext cx="0" cy="101492"/>
            </a:xfrm>
            <a:prstGeom prst="line">
              <a:avLst/>
            </a:prstGeom>
            <a:noFill/>
            <a:ln w="19050" cap="flat" cmpd="sng" algn="ctr">
              <a:solidFill>
                <a:schemeClr val="accent3"/>
              </a:solidFill>
              <a:prstDash val="solid"/>
              <a:round/>
              <a:headEnd type="none" w="med" len="med"/>
              <a:tailEnd type="none" w="med" len="med"/>
            </a:ln>
            <a:effectLst/>
          </p:spPr>
        </p:cxnSp>
        <p:cxnSp>
          <p:nvCxnSpPr>
            <p:cNvPr id="734" name="Straight Connector 733">
              <a:extLst>
                <a:ext uri="{FF2B5EF4-FFF2-40B4-BE49-F238E27FC236}">
                  <a16:creationId xmlns:a16="http://schemas.microsoft.com/office/drawing/2014/main" id="{26D44FC9-2285-4BCA-9876-282C4BEFB189}"/>
                </a:ext>
              </a:extLst>
            </p:cNvPr>
            <p:cNvCxnSpPr/>
            <p:nvPr/>
          </p:nvCxnSpPr>
          <p:spPr bwMode="auto">
            <a:xfrm>
              <a:off x="10928819" y="5297733"/>
              <a:ext cx="0" cy="101492"/>
            </a:xfrm>
            <a:prstGeom prst="line">
              <a:avLst/>
            </a:prstGeom>
            <a:noFill/>
            <a:ln w="19050" cap="flat" cmpd="sng" algn="ctr">
              <a:solidFill>
                <a:schemeClr val="accent3"/>
              </a:solidFill>
              <a:prstDash val="solid"/>
              <a:round/>
              <a:headEnd type="none" w="med" len="med"/>
              <a:tailEnd type="none" w="med" len="med"/>
            </a:ln>
            <a:effectLst/>
          </p:spPr>
        </p:cxnSp>
        <p:cxnSp>
          <p:nvCxnSpPr>
            <p:cNvPr id="735" name="Straight Connector 734">
              <a:extLst>
                <a:ext uri="{FF2B5EF4-FFF2-40B4-BE49-F238E27FC236}">
                  <a16:creationId xmlns:a16="http://schemas.microsoft.com/office/drawing/2014/main" id="{D8D3F887-0209-4671-AF51-4908ED642A04}"/>
                </a:ext>
              </a:extLst>
            </p:cNvPr>
            <p:cNvCxnSpPr/>
            <p:nvPr/>
          </p:nvCxnSpPr>
          <p:spPr bwMode="auto">
            <a:xfrm>
              <a:off x="10538306" y="5229128"/>
              <a:ext cx="0" cy="101492"/>
            </a:xfrm>
            <a:prstGeom prst="line">
              <a:avLst/>
            </a:prstGeom>
            <a:noFill/>
            <a:ln w="19050" cap="flat" cmpd="sng" algn="ctr">
              <a:solidFill>
                <a:schemeClr val="accent3"/>
              </a:solidFill>
              <a:prstDash val="solid"/>
              <a:round/>
              <a:headEnd type="none" w="med" len="med"/>
              <a:tailEnd type="none" w="med" len="med"/>
            </a:ln>
            <a:effectLst/>
          </p:spPr>
        </p:cxnSp>
        <p:cxnSp>
          <p:nvCxnSpPr>
            <p:cNvPr id="736" name="Straight Connector 735">
              <a:extLst>
                <a:ext uri="{FF2B5EF4-FFF2-40B4-BE49-F238E27FC236}">
                  <a16:creationId xmlns:a16="http://schemas.microsoft.com/office/drawing/2014/main" id="{CA58F3FE-A290-41EF-916F-F0824B06857B}"/>
                </a:ext>
              </a:extLst>
            </p:cNvPr>
            <p:cNvCxnSpPr/>
            <p:nvPr/>
          </p:nvCxnSpPr>
          <p:spPr bwMode="auto">
            <a:xfrm>
              <a:off x="10962873" y="5297733"/>
              <a:ext cx="0" cy="101492"/>
            </a:xfrm>
            <a:prstGeom prst="line">
              <a:avLst/>
            </a:prstGeom>
            <a:noFill/>
            <a:ln w="19050" cap="flat" cmpd="sng" algn="ctr">
              <a:solidFill>
                <a:schemeClr val="accent3"/>
              </a:solidFill>
              <a:prstDash val="solid"/>
              <a:round/>
              <a:headEnd type="none" w="med" len="med"/>
              <a:tailEnd type="none" w="med" len="med"/>
            </a:ln>
            <a:effectLst/>
          </p:spPr>
        </p:cxnSp>
      </p:grpSp>
      <p:grpSp>
        <p:nvGrpSpPr>
          <p:cNvPr id="737" name="Group 736">
            <a:extLst>
              <a:ext uri="{FF2B5EF4-FFF2-40B4-BE49-F238E27FC236}">
                <a16:creationId xmlns:a16="http://schemas.microsoft.com/office/drawing/2014/main" id="{ED78459B-2612-4201-9FBE-4A34219567F1}"/>
              </a:ext>
            </a:extLst>
          </p:cNvPr>
          <p:cNvGrpSpPr/>
          <p:nvPr/>
        </p:nvGrpSpPr>
        <p:grpSpPr>
          <a:xfrm>
            <a:off x="7704233" y="1421804"/>
            <a:ext cx="3992692" cy="1595791"/>
            <a:chOff x="-894188" y="1990053"/>
            <a:chExt cx="3321358" cy="1595791"/>
          </a:xfrm>
        </p:grpSpPr>
        <p:sp>
          <p:nvSpPr>
            <p:cNvPr id="738" name="TextBox 737">
              <a:extLst>
                <a:ext uri="{FF2B5EF4-FFF2-40B4-BE49-F238E27FC236}">
                  <a16:creationId xmlns:a16="http://schemas.microsoft.com/office/drawing/2014/main" id="{EF35F2E0-5031-49A7-A652-6001DB150702}"/>
                </a:ext>
              </a:extLst>
            </p:cNvPr>
            <p:cNvSpPr txBox="1"/>
            <p:nvPr/>
          </p:nvSpPr>
          <p:spPr bwMode="auto">
            <a:xfrm>
              <a:off x="-891031" y="2471637"/>
              <a:ext cx="1482513"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l" defTabSz="914400" rtl="0" eaLnBrk="0" fontAlgn="base" latinLnBrk="0" hangingPunct="0">
                <a:lnSpc>
                  <a:spcPct val="100000"/>
                </a:lnSpc>
                <a:spcBef>
                  <a:spcPts val="0"/>
                </a:spcBef>
                <a:spcAft>
                  <a:spcPct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Median PFS, mo</a:t>
              </a:r>
            </a:p>
            <a:p>
              <a:pPr marL="0" marR="0" lvl="0" indent="0" algn="l" defTabSz="914400" rtl="0" eaLnBrk="0" fontAlgn="base" latinLnBrk="0" hangingPunct="0">
                <a:lnSpc>
                  <a:spcPct val="100000"/>
                </a:lnSpc>
                <a:spcBef>
                  <a:spcPts val="0"/>
                </a:spcBef>
                <a:spcAft>
                  <a:spcPct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(95% CI)</a:t>
              </a:r>
              <a:endParaRPr kumimoji="0" lang="en-US" sz="1600" b="0" i="0" u="none" strike="noStrike" kern="1200" cap="none" spc="0" normalizeH="0" baseline="0" noProof="0" dirty="0">
                <a:ln>
                  <a:noFill/>
                </a:ln>
                <a:solidFill>
                  <a:srgbClr val="E1471D"/>
                </a:solidFill>
                <a:effectLst/>
                <a:uLnTx/>
                <a:uFillTx/>
                <a:latin typeface="Calibri" panose="020F0502020204030204" pitchFamily="34" charset="0"/>
                <a:ea typeface="+mn-ea"/>
                <a:cs typeface="Arial" panose="020B0604020202020204" pitchFamily="34" charset="0"/>
              </a:endParaRPr>
            </a:p>
          </p:txBody>
        </p:sp>
        <p:sp>
          <p:nvSpPr>
            <p:cNvPr id="739" name="TextBox 738">
              <a:extLst>
                <a:ext uri="{FF2B5EF4-FFF2-40B4-BE49-F238E27FC236}">
                  <a16:creationId xmlns:a16="http://schemas.microsoft.com/office/drawing/2014/main" id="{C9814201-2DC0-4E18-A119-28133C165740}"/>
                </a:ext>
              </a:extLst>
            </p:cNvPr>
            <p:cNvSpPr txBox="1"/>
            <p:nvPr/>
          </p:nvSpPr>
          <p:spPr bwMode="auto">
            <a:xfrm>
              <a:off x="595304" y="1992184"/>
              <a:ext cx="974289" cy="1077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ctr" defTabSz="914400" rtl="0" eaLnBrk="0" fontAlgn="base" latinLnBrk="0" hangingPunct="0">
                <a:lnSpc>
                  <a:spcPct val="100000"/>
                </a:lnSpc>
                <a:spcBef>
                  <a:spcPts val="0"/>
                </a:spcBef>
                <a:spcAft>
                  <a:spcPct val="0"/>
                </a:spcAft>
                <a:buClrTx/>
                <a:buSzTx/>
                <a:buFontTx/>
                <a:buNone/>
                <a:tabLst/>
                <a:defRPr/>
              </a:pPr>
              <a:r>
                <a:rPr kumimoji="0" lang="en-US" sz="1600" b="1" i="0" u="none" strike="noStrike" kern="1200" cap="none" spc="0" normalizeH="0" baseline="0" noProof="0" dirty="0">
                  <a:ln>
                    <a:noFill/>
                  </a:ln>
                  <a:solidFill>
                    <a:schemeClr val="accent1"/>
                  </a:solidFill>
                  <a:effectLst/>
                  <a:uLnTx/>
                  <a:uFillTx/>
                  <a:latin typeface="Calibri" panose="020F0502020204030204" pitchFamily="34" charset="0"/>
                  <a:ea typeface="+mn-ea"/>
                  <a:cs typeface="Arial" panose="020B0604020202020204" pitchFamily="34" charset="0"/>
                </a:rPr>
                <a:t>Atezo + Bev</a:t>
              </a:r>
            </a:p>
            <a:p>
              <a:pPr marL="0" marR="0" lvl="0" indent="0" algn="ctr" defTabSz="914400" rtl="0" eaLnBrk="0" fontAlgn="base" latinLnBrk="0" hangingPunct="0">
                <a:lnSpc>
                  <a:spcPct val="100000"/>
                </a:lnSpc>
                <a:spcBef>
                  <a:spcPts val="0"/>
                </a:spcBef>
                <a:spcAft>
                  <a:spcPct val="0"/>
                </a:spcAft>
                <a:buClrTx/>
                <a:buSzTx/>
                <a:buFontTx/>
                <a:buNone/>
                <a:tabLst/>
                <a:defRPr/>
              </a:pPr>
              <a:r>
                <a:rPr kumimoji="0" lang="en-US" sz="1600" b="1" i="0" u="none" strike="noStrike" kern="1200" cap="none" spc="0" normalizeH="0" baseline="0" noProof="0" dirty="0">
                  <a:ln>
                    <a:noFill/>
                  </a:ln>
                  <a:solidFill>
                    <a:schemeClr val="accent1"/>
                  </a:solidFill>
                  <a:effectLst/>
                  <a:uLnTx/>
                  <a:uFillTx/>
                  <a:latin typeface="Calibri" panose="020F0502020204030204" pitchFamily="34" charset="0"/>
                  <a:ea typeface="+mn-ea"/>
                  <a:cs typeface="Arial" panose="020B0604020202020204" pitchFamily="34" charset="0"/>
                </a:rPr>
                <a:t>(n = 336)</a:t>
              </a:r>
              <a:endParaRPr kumimoji="0" lang="en-US" sz="1600" b="0" i="0" u="none" strike="noStrike" kern="1200" cap="none" spc="0" normalizeH="0" baseline="0" noProof="0" dirty="0">
                <a:ln>
                  <a:noFill/>
                </a:ln>
                <a:solidFill>
                  <a:schemeClr val="accent1"/>
                </a:solidFill>
                <a:effectLst/>
                <a:uLnTx/>
                <a:uFillTx/>
                <a:latin typeface="Calibri" panose="020F0502020204030204" pitchFamily="34" charset="0"/>
                <a:ea typeface="+mn-ea"/>
                <a:cs typeface="Arial" panose="020B0604020202020204" pitchFamily="34" charset="0"/>
              </a:endParaRPr>
            </a:p>
            <a:p>
              <a:pPr marL="0" marR="0" lvl="0" indent="0" algn="ctr" defTabSz="914400" rtl="0" eaLnBrk="0" fontAlgn="base" latinLnBrk="0" hangingPunct="0">
                <a:lnSpc>
                  <a:spcPct val="100000"/>
                </a:lnSpc>
                <a:spcBef>
                  <a:spcPts val="0"/>
                </a:spcBef>
                <a:spcAft>
                  <a:spcPct val="0"/>
                </a:spcAft>
                <a:buClrTx/>
                <a:buSzTx/>
                <a:buFontTx/>
                <a:buNone/>
                <a:tabLst/>
                <a:defRPr/>
              </a:pPr>
              <a:r>
                <a:rPr kumimoji="0" lang="en-US" sz="1600" b="1"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6.9</a:t>
              </a:r>
            </a:p>
            <a:p>
              <a:pPr marL="0" marR="0" lvl="0" indent="0" algn="ctr" defTabSz="914400" rtl="0" eaLnBrk="0" fontAlgn="base" latinLnBrk="0" hangingPunct="0">
                <a:lnSpc>
                  <a:spcPct val="100000"/>
                </a:lnSpc>
                <a:spcBef>
                  <a:spcPts val="0"/>
                </a:spcBef>
                <a:spcAft>
                  <a:spcPct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(5.7-8.6)</a:t>
              </a:r>
              <a:endParaRPr kumimoji="0" lang="en-US" sz="1600" b="0" i="0" u="none" strike="noStrike" kern="1200" cap="none" spc="0" normalizeH="0" baseline="0" noProof="0" dirty="0">
                <a:ln>
                  <a:noFill/>
                </a:ln>
                <a:solidFill>
                  <a:srgbClr val="E1471D"/>
                </a:solidFill>
                <a:effectLst/>
                <a:uLnTx/>
                <a:uFillTx/>
                <a:latin typeface="Calibri" panose="020F0502020204030204" pitchFamily="34" charset="0"/>
                <a:ea typeface="+mn-ea"/>
                <a:cs typeface="Arial" panose="020B0604020202020204" pitchFamily="34" charset="0"/>
              </a:endParaRPr>
            </a:p>
          </p:txBody>
        </p:sp>
        <p:sp>
          <p:nvSpPr>
            <p:cNvPr id="740" name="TextBox 739">
              <a:extLst>
                <a:ext uri="{FF2B5EF4-FFF2-40B4-BE49-F238E27FC236}">
                  <a16:creationId xmlns:a16="http://schemas.microsoft.com/office/drawing/2014/main" id="{9A804188-9014-417C-862C-EECAE66FA394}"/>
                </a:ext>
              </a:extLst>
            </p:cNvPr>
            <p:cNvSpPr txBox="1"/>
            <p:nvPr/>
          </p:nvSpPr>
          <p:spPr bwMode="auto">
            <a:xfrm>
              <a:off x="1597110" y="1990053"/>
              <a:ext cx="830060" cy="1077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ctr" defTabSz="914400" rtl="0" eaLnBrk="0" fontAlgn="base" latinLnBrk="0" hangingPunct="0">
                <a:lnSpc>
                  <a:spcPct val="100000"/>
                </a:lnSpc>
                <a:spcBef>
                  <a:spcPts val="0"/>
                </a:spcBef>
                <a:spcAft>
                  <a:spcPct val="0"/>
                </a:spcAft>
                <a:buClrTx/>
                <a:buSzTx/>
                <a:buFontTx/>
                <a:buNone/>
                <a:tabLst/>
                <a:defRPr/>
              </a:pPr>
              <a:r>
                <a:rPr kumimoji="0" lang="en-US" sz="1600" b="1" i="0" u="none" strike="noStrike" kern="1200" cap="none" spc="0" normalizeH="0" baseline="0" noProof="0" dirty="0">
                  <a:ln>
                    <a:noFill/>
                  </a:ln>
                  <a:solidFill>
                    <a:srgbClr val="E1471D"/>
                  </a:solidFill>
                  <a:effectLst/>
                  <a:uLnTx/>
                  <a:uFillTx/>
                  <a:latin typeface="Calibri" panose="020F0502020204030204" pitchFamily="34" charset="0"/>
                  <a:ea typeface="+mn-ea"/>
                  <a:cs typeface="Arial" panose="020B0604020202020204" pitchFamily="34" charset="0"/>
                </a:rPr>
                <a:t>Sorafenib</a:t>
              </a:r>
            </a:p>
            <a:p>
              <a:pPr marL="0" marR="0" lvl="0" indent="0" algn="ctr" defTabSz="914400" rtl="0" eaLnBrk="0" fontAlgn="base" latinLnBrk="0" hangingPunct="0">
                <a:lnSpc>
                  <a:spcPct val="100000"/>
                </a:lnSpc>
                <a:spcBef>
                  <a:spcPts val="0"/>
                </a:spcBef>
                <a:spcAft>
                  <a:spcPct val="0"/>
                </a:spcAft>
                <a:buClrTx/>
                <a:buSzTx/>
                <a:buFontTx/>
                <a:buNone/>
                <a:tabLst/>
                <a:defRPr/>
              </a:pPr>
              <a:r>
                <a:rPr kumimoji="0" lang="en-US" sz="1600" b="1" i="0" u="none" strike="noStrike" kern="1200" cap="none" spc="0" normalizeH="0" baseline="0" noProof="0" dirty="0">
                  <a:ln>
                    <a:noFill/>
                  </a:ln>
                  <a:solidFill>
                    <a:srgbClr val="E1471D"/>
                  </a:solidFill>
                  <a:effectLst/>
                  <a:uLnTx/>
                  <a:uFillTx/>
                  <a:latin typeface="Calibri" panose="020F0502020204030204" pitchFamily="34" charset="0"/>
                  <a:ea typeface="+mn-ea"/>
                  <a:cs typeface="Arial" panose="020B0604020202020204" pitchFamily="34" charset="0"/>
                </a:rPr>
                <a:t>(n = 165)</a:t>
              </a:r>
            </a:p>
            <a:p>
              <a:pPr marL="0" marR="0" lvl="0" indent="0" algn="ctr" defTabSz="914400" rtl="0" eaLnBrk="0" fontAlgn="base" latinLnBrk="0" hangingPunct="0">
                <a:lnSpc>
                  <a:spcPct val="100000"/>
                </a:lnSpc>
                <a:spcBef>
                  <a:spcPts val="0"/>
                </a:spcBef>
                <a:spcAft>
                  <a:spcPct val="0"/>
                </a:spcAft>
                <a:buClrTx/>
                <a:buSzTx/>
                <a:buFontTx/>
                <a:buNone/>
                <a:tabLst/>
                <a:defRPr/>
              </a:pPr>
              <a:r>
                <a:rPr kumimoji="0" lang="en-US" sz="1600" b="1"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4.3</a:t>
              </a:r>
            </a:p>
            <a:p>
              <a:pPr marL="0" marR="0" lvl="0" indent="0" algn="ctr" defTabSz="914400" rtl="0" eaLnBrk="0" fontAlgn="base" latinLnBrk="0" hangingPunct="0">
                <a:lnSpc>
                  <a:spcPct val="100000"/>
                </a:lnSpc>
                <a:spcBef>
                  <a:spcPts val="0"/>
                </a:spcBef>
                <a:spcAft>
                  <a:spcPct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(4.0-5.6)</a:t>
              </a:r>
              <a:endParaRPr kumimoji="0" lang="en-US" sz="1600" b="0" i="0" u="none" strike="noStrike" kern="1200" cap="none" spc="0" normalizeH="0" baseline="0" noProof="0" dirty="0">
                <a:ln>
                  <a:noFill/>
                </a:ln>
                <a:solidFill>
                  <a:srgbClr val="E1471D"/>
                </a:solidFill>
                <a:effectLst/>
                <a:uLnTx/>
                <a:uFillTx/>
                <a:latin typeface="Calibri" panose="020F0502020204030204" pitchFamily="34" charset="0"/>
                <a:ea typeface="+mn-ea"/>
                <a:cs typeface="Arial" panose="020B0604020202020204" pitchFamily="34" charset="0"/>
              </a:endParaRPr>
            </a:p>
          </p:txBody>
        </p:sp>
        <p:sp>
          <p:nvSpPr>
            <p:cNvPr id="741" name="TextBox 740">
              <a:extLst>
                <a:ext uri="{FF2B5EF4-FFF2-40B4-BE49-F238E27FC236}">
                  <a16:creationId xmlns:a16="http://schemas.microsoft.com/office/drawing/2014/main" id="{93286C35-992B-46C2-A28F-16E80532BB74}"/>
                </a:ext>
              </a:extLst>
            </p:cNvPr>
            <p:cNvSpPr txBox="1"/>
            <p:nvPr/>
          </p:nvSpPr>
          <p:spPr bwMode="auto">
            <a:xfrm>
              <a:off x="-894188" y="3010150"/>
              <a:ext cx="1636651"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ctr" defTabSz="914400" rtl="0" eaLnBrk="0" fontAlgn="base" latinLnBrk="0" hangingPunct="0">
                <a:lnSpc>
                  <a:spcPct val="100000"/>
                </a:lnSpc>
                <a:spcBef>
                  <a:spcPts val="0"/>
                </a:spcBef>
                <a:spcAft>
                  <a:spcPct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Stratified HR (95% CI)</a:t>
              </a:r>
              <a:endParaRPr kumimoji="0" lang="en-US" sz="1600" b="0" i="0" u="none" strike="noStrike" kern="1200" cap="none" spc="0" normalizeH="0" baseline="30000" noProof="0" dirty="0">
                <a:ln>
                  <a:noFill/>
                </a:ln>
                <a:solidFill>
                  <a:srgbClr val="E1471D"/>
                </a:solidFill>
                <a:effectLst/>
                <a:uLnTx/>
                <a:uFillTx/>
                <a:latin typeface="Calibri" panose="020F0502020204030204" pitchFamily="34" charset="0"/>
                <a:ea typeface="+mn-ea"/>
                <a:cs typeface="Arial" panose="020B0604020202020204" pitchFamily="34" charset="0"/>
              </a:endParaRPr>
            </a:p>
          </p:txBody>
        </p:sp>
        <p:sp>
          <p:nvSpPr>
            <p:cNvPr id="742" name="TextBox 741">
              <a:extLst>
                <a:ext uri="{FF2B5EF4-FFF2-40B4-BE49-F238E27FC236}">
                  <a16:creationId xmlns:a16="http://schemas.microsoft.com/office/drawing/2014/main" id="{78A57870-D8BC-462D-9CBF-B7A51EFF21A6}"/>
                </a:ext>
              </a:extLst>
            </p:cNvPr>
            <p:cNvSpPr txBox="1"/>
            <p:nvPr/>
          </p:nvSpPr>
          <p:spPr bwMode="auto">
            <a:xfrm>
              <a:off x="932793" y="3001069"/>
              <a:ext cx="1256398"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ctr" defTabSz="914400" rtl="0" eaLnBrk="0" fontAlgn="base" latinLnBrk="0" hangingPunct="0">
                <a:lnSpc>
                  <a:spcPct val="100000"/>
                </a:lnSpc>
                <a:spcBef>
                  <a:spcPts val="0"/>
                </a:spcBef>
                <a:spcAft>
                  <a:spcPct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0.65 (0.53-0.81)</a:t>
              </a:r>
            </a:p>
            <a:p>
              <a:pPr marL="0" marR="0" lvl="0" indent="0" algn="ctr" defTabSz="914400" rtl="0" eaLnBrk="0" fontAlgn="base" latinLnBrk="0" hangingPunct="0">
                <a:lnSpc>
                  <a:spcPct val="100000"/>
                </a:lnSpc>
                <a:spcBef>
                  <a:spcPts val="0"/>
                </a:spcBef>
                <a:spcAft>
                  <a:spcPct val="0"/>
                </a:spcAft>
                <a:buClrTx/>
                <a:buSzTx/>
                <a:buFontTx/>
                <a:buNone/>
                <a:tabLst/>
                <a:defRPr/>
              </a:pPr>
              <a:r>
                <a:rPr kumimoji="0" lang="en-US" sz="1600" b="0" i="1"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P</a:t>
              </a:r>
              <a:r>
                <a:rPr kumimoji="0" 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 = .0001</a:t>
              </a:r>
              <a:endParaRPr kumimoji="0" lang="en-US" sz="1600" b="0" i="0" u="none" strike="noStrike" kern="1200" cap="none" spc="0" normalizeH="0" baseline="30000" noProof="0" dirty="0">
                <a:ln>
                  <a:noFill/>
                </a:ln>
                <a:solidFill>
                  <a:srgbClr val="E1471D"/>
                </a:solidFill>
                <a:effectLst/>
                <a:uLnTx/>
                <a:uFillTx/>
                <a:latin typeface="Calibri" panose="020F0502020204030204" pitchFamily="34" charset="0"/>
                <a:ea typeface="+mn-ea"/>
                <a:cs typeface="Arial" panose="020B0604020202020204" pitchFamily="34" charset="0"/>
              </a:endParaRPr>
            </a:p>
          </p:txBody>
        </p:sp>
      </p:grpSp>
      <p:cxnSp>
        <p:nvCxnSpPr>
          <p:cNvPr id="743" name="Straight Connector 742">
            <a:extLst>
              <a:ext uri="{FF2B5EF4-FFF2-40B4-BE49-F238E27FC236}">
                <a16:creationId xmlns:a16="http://schemas.microsoft.com/office/drawing/2014/main" id="{4B013AEC-7BF4-469E-9591-802C304B77E3}"/>
              </a:ext>
            </a:extLst>
          </p:cNvPr>
          <p:cNvCxnSpPr>
            <a:cxnSpLocks/>
          </p:cNvCxnSpPr>
          <p:nvPr/>
        </p:nvCxnSpPr>
        <p:spPr bwMode="auto">
          <a:xfrm>
            <a:off x="1029424" y="3924060"/>
            <a:ext cx="93547" cy="0"/>
          </a:xfrm>
          <a:prstGeom prst="line">
            <a:avLst/>
          </a:prstGeom>
          <a:noFill/>
          <a:ln w="28575" cap="flat" cmpd="sng" algn="ctr">
            <a:solidFill>
              <a:schemeClr val="bg1"/>
            </a:solidFill>
            <a:prstDash val="solid"/>
            <a:round/>
            <a:headEnd type="none" w="med" len="med"/>
            <a:tailEnd type="none" w="med" len="med"/>
          </a:ln>
          <a:effectLst/>
        </p:spPr>
      </p:cxnSp>
      <p:cxnSp>
        <p:nvCxnSpPr>
          <p:cNvPr id="744" name="Straight Connector 743">
            <a:extLst>
              <a:ext uri="{FF2B5EF4-FFF2-40B4-BE49-F238E27FC236}">
                <a16:creationId xmlns:a16="http://schemas.microsoft.com/office/drawing/2014/main" id="{9E0DAD04-F535-46F5-A6FA-69EEF8143513}"/>
              </a:ext>
            </a:extLst>
          </p:cNvPr>
          <p:cNvCxnSpPr>
            <a:cxnSpLocks/>
          </p:cNvCxnSpPr>
          <p:nvPr/>
        </p:nvCxnSpPr>
        <p:spPr bwMode="auto">
          <a:xfrm>
            <a:off x="6838193" y="2745085"/>
            <a:ext cx="93547" cy="0"/>
          </a:xfrm>
          <a:prstGeom prst="line">
            <a:avLst/>
          </a:prstGeom>
          <a:noFill/>
          <a:ln w="28575" cap="flat" cmpd="sng" algn="ctr">
            <a:solidFill>
              <a:schemeClr val="bg1"/>
            </a:solidFill>
            <a:prstDash val="solid"/>
            <a:round/>
            <a:headEnd type="none" w="med" len="med"/>
            <a:tailEnd type="none" w="med" len="med"/>
          </a:ln>
          <a:effectLst/>
        </p:spPr>
      </p:cxnSp>
      <p:cxnSp>
        <p:nvCxnSpPr>
          <p:cNvPr id="745" name="Straight Connector 744">
            <a:extLst>
              <a:ext uri="{FF2B5EF4-FFF2-40B4-BE49-F238E27FC236}">
                <a16:creationId xmlns:a16="http://schemas.microsoft.com/office/drawing/2014/main" id="{B1FC0C95-C186-4440-9E82-CA18B27BA652}"/>
              </a:ext>
            </a:extLst>
          </p:cNvPr>
          <p:cNvCxnSpPr>
            <a:cxnSpLocks/>
          </p:cNvCxnSpPr>
          <p:nvPr/>
        </p:nvCxnSpPr>
        <p:spPr bwMode="auto">
          <a:xfrm>
            <a:off x="6838193" y="3134031"/>
            <a:ext cx="93547" cy="0"/>
          </a:xfrm>
          <a:prstGeom prst="line">
            <a:avLst/>
          </a:prstGeom>
          <a:noFill/>
          <a:ln w="28575" cap="flat" cmpd="sng" algn="ctr">
            <a:solidFill>
              <a:schemeClr val="bg1"/>
            </a:solidFill>
            <a:prstDash val="solid"/>
            <a:round/>
            <a:headEnd type="none" w="med" len="med"/>
            <a:tailEnd type="none" w="med" len="med"/>
          </a:ln>
          <a:effectLst/>
        </p:spPr>
      </p:cxnSp>
      <p:cxnSp>
        <p:nvCxnSpPr>
          <p:cNvPr id="746" name="Straight Connector 745">
            <a:extLst>
              <a:ext uri="{FF2B5EF4-FFF2-40B4-BE49-F238E27FC236}">
                <a16:creationId xmlns:a16="http://schemas.microsoft.com/office/drawing/2014/main" id="{671BC242-F835-4AB0-9A2E-A23A68000D78}"/>
              </a:ext>
            </a:extLst>
          </p:cNvPr>
          <p:cNvCxnSpPr>
            <a:cxnSpLocks/>
          </p:cNvCxnSpPr>
          <p:nvPr/>
        </p:nvCxnSpPr>
        <p:spPr bwMode="auto">
          <a:xfrm>
            <a:off x="6838193" y="3566005"/>
            <a:ext cx="93547" cy="0"/>
          </a:xfrm>
          <a:prstGeom prst="line">
            <a:avLst/>
          </a:prstGeom>
          <a:noFill/>
          <a:ln w="28575" cap="flat" cmpd="sng" algn="ctr">
            <a:solidFill>
              <a:schemeClr val="bg1"/>
            </a:solidFill>
            <a:prstDash val="solid"/>
            <a:round/>
            <a:headEnd type="none" w="med" len="med"/>
            <a:tailEnd type="none" w="med" len="med"/>
          </a:ln>
          <a:effectLst/>
        </p:spPr>
      </p:cxnSp>
      <p:cxnSp>
        <p:nvCxnSpPr>
          <p:cNvPr id="747" name="Straight Connector 746">
            <a:extLst>
              <a:ext uri="{FF2B5EF4-FFF2-40B4-BE49-F238E27FC236}">
                <a16:creationId xmlns:a16="http://schemas.microsoft.com/office/drawing/2014/main" id="{87EBC08C-7F48-41B7-B44A-E9019ABE0F5E}"/>
              </a:ext>
            </a:extLst>
          </p:cNvPr>
          <p:cNvCxnSpPr>
            <a:cxnSpLocks/>
          </p:cNvCxnSpPr>
          <p:nvPr/>
        </p:nvCxnSpPr>
        <p:spPr bwMode="auto">
          <a:xfrm>
            <a:off x="6838193" y="4374508"/>
            <a:ext cx="93547" cy="0"/>
          </a:xfrm>
          <a:prstGeom prst="line">
            <a:avLst/>
          </a:prstGeom>
          <a:noFill/>
          <a:ln w="28575" cap="flat" cmpd="sng" algn="ctr">
            <a:solidFill>
              <a:schemeClr val="bg1"/>
            </a:solidFill>
            <a:prstDash val="solid"/>
            <a:round/>
            <a:headEnd type="none" w="med" len="med"/>
            <a:tailEnd type="none" w="med" len="med"/>
          </a:ln>
          <a:effectLst/>
        </p:spPr>
      </p:cxnSp>
      <p:cxnSp>
        <p:nvCxnSpPr>
          <p:cNvPr id="748" name="Straight Connector 747">
            <a:extLst>
              <a:ext uri="{FF2B5EF4-FFF2-40B4-BE49-F238E27FC236}">
                <a16:creationId xmlns:a16="http://schemas.microsoft.com/office/drawing/2014/main" id="{F6F8A21D-8084-4CBB-9C1C-685243F9D6BE}"/>
              </a:ext>
            </a:extLst>
          </p:cNvPr>
          <p:cNvCxnSpPr>
            <a:cxnSpLocks/>
          </p:cNvCxnSpPr>
          <p:nvPr/>
        </p:nvCxnSpPr>
        <p:spPr bwMode="auto">
          <a:xfrm>
            <a:off x="6838193" y="4784966"/>
            <a:ext cx="93547" cy="0"/>
          </a:xfrm>
          <a:prstGeom prst="line">
            <a:avLst/>
          </a:prstGeom>
          <a:noFill/>
          <a:ln w="28575" cap="flat" cmpd="sng" algn="ctr">
            <a:solidFill>
              <a:schemeClr val="bg1"/>
            </a:solidFill>
            <a:prstDash val="solid"/>
            <a:round/>
            <a:headEnd type="none" w="med" len="med"/>
            <a:tailEnd type="none" w="med" len="med"/>
          </a:ln>
          <a:effectLst/>
        </p:spPr>
      </p:cxnSp>
      <p:cxnSp>
        <p:nvCxnSpPr>
          <p:cNvPr id="749" name="Straight Connector 748">
            <a:extLst>
              <a:ext uri="{FF2B5EF4-FFF2-40B4-BE49-F238E27FC236}">
                <a16:creationId xmlns:a16="http://schemas.microsoft.com/office/drawing/2014/main" id="{921C52A6-D489-483B-B8C7-A4550DFDA8F2}"/>
              </a:ext>
            </a:extLst>
          </p:cNvPr>
          <p:cNvCxnSpPr>
            <a:cxnSpLocks/>
          </p:cNvCxnSpPr>
          <p:nvPr/>
        </p:nvCxnSpPr>
        <p:spPr bwMode="auto">
          <a:xfrm>
            <a:off x="6839982" y="3955078"/>
            <a:ext cx="93547" cy="0"/>
          </a:xfrm>
          <a:prstGeom prst="line">
            <a:avLst/>
          </a:prstGeom>
          <a:noFill/>
          <a:ln w="28575" cap="flat" cmpd="sng" algn="ctr">
            <a:solidFill>
              <a:schemeClr val="bg1"/>
            </a:solidFill>
            <a:prstDash val="solid"/>
            <a:round/>
            <a:headEnd type="none" w="med" len="med"/>
            <a:tailEnd type="none" w="med" len="med"/>
          </a:ln>
          <a:effectLst/>
        </p:spPr>
      </p:cxnSp>
      <p:sp>
        <p:nvSpPr>
          <p:cNvPr id="335" name="Content Placeholder 4">
            <a:extLst>
              <a:ext uri="{FF2B5EF4-FFF2-40B4-BE49-F238E27FC236}">
                <a16:creationId xmlns:a16="http://schemas.microsoft.com/office/drawing/2014/main" id="{5B634B15-D3F2-0747-E384-8EF09067844E}"/>
              </a:ext>
            </a:extLst>
          </p:cNvPr>
          <p:cNvSpPr txBox="1">
            <a:spLocks/>
          </p:cNvSpPr>
          <p:nvPr/>
        </p:nvSpPr>
        <p:spPr>
          <a:xfrm>
            <a:off x="604675" y="5209570"/>
            <a:ext cx="11136711" cy="736675"/>
          </a:xfrm>
          <a:prstGeom prst="rect">
            <a:avLst/>
          </a:prstGeom>
        </p:spPr>
        <p:txBody>
          <a:bodyPr/>
          <a:lstStyle>
            <a:lvl1pPr marL="342900" indent="-342900" algn="l" rtl="0" eaLnBrk="1" fontAlgn="base" hangingPunct="1">
              <a:lnSpc>
                <a:spcPct val="90000"/>
              </a:lnSpc>
              <a:spcBef>
                <a:spcPts val="1000"/>
              </a:spcBef>
              <a:spcAft>
                <a:spcPts val="700"/>
              </a:spcAft>
              <a:buClr>
                <a:schemeClr val="bg1"/>
              </a:buClr>
              <a:buFont typeface="Wingdings" panose="05000000000000000000" pitchFamily="2" charset="2"/>
              <a:buChar char="§"/>
              <a:defRPr sz="2800">
                <a:solidFill>
                  <a:schemeClr val="bg1"/>
                </a:solidFill>
                <a:latin typeface="Calibri" panose="020F0502020204030204" pitchFamily="34" charset="0"/>
                <a:ea typeface="+mn-ea"/>
                <a:cs typeface="+mn-cs"/>
              </a:defRPr>
            </a:lvl1pPr>
            <a:lvl2pPr marL="742950" indent="-285750" algn="l" rtl="0" eaLnBrk="1" fontAlgn="base" hangingPunct="1">
              <a:lnSpc>
                <a:spcPct val="90000"/>
              </a:lnSpc>
              <a:spcBef>
                <a:spcPts val="1000"/>
              </a:spcBef>
              <a:spcAft>
                <a:spcPts val="700"/>
              </a:spcAft>
              <a:buClr>
                <a:schemeClr val="bg1"/>
              </a:buClr>
              <a:buFont typeface="Arial" panose="020B0604020202020204" pitchFamily="34" charset="0"/>
              <a:buChar char="‒"/>
              <a:defRPr sz="2600">
                <a:solidFill>
                  <a:schemeClr val="bg1"/>
                </a:solidFill>
                <a:latin typeface="Calibri" panose="020F0502020204030204" pitchFamily="34" charset="0"/>
              </a:defRPr>
            </a:lvl2pPr>
            <a:lvl3pPr marL="1143000" indent="-228600" algn="l" rtl="0" eaLnBrk="1" fontAlgn="base" hangingPunct="1">
              <a:lnSpc>
                <a:spcPct val="90000"/>
              </a:lnSpc>
              <a:spcBef>
                <a:spcPts val="1000"/>
              </a:spcBef>
              <a:spcAft>
                <a:spcPts val="700"/>
              </a:spcAft>
              <a:buClr>
                <a:schemeClr val="bg1"/>
              </a:buClr>
              <a:buFont typeface="Arial" panose="020B0604020202020204" pitchFamily="34" charset="0"/>
              <a:buChar char="‒"/>
              <a:defRPr sz="2400">
                <a:solidFill>
                  <a:schemeClr val="bg1"/>
                </a:solidFill>
                <a:latin typeface="Calibri" panose="020F0502020204030204" pitchFamily="34" charset="0"/>
              </a:defRPr>
            </a:lvl3pPr>
            <a:lvl4pPr marL="1600200" indent="-228600" algn="l" rtl="0" eaLnBrk="1" fontAlgn="base" hangingPunct="1">
              <a:lnSpc>
                <a:spcPct val="90000"/>
              </a:lnSpc>
              <a:spcBef>
                <a:spcPts val="1000"/>
              </a:spcBef>
              <a:spcAft>
                <a:spcPts val="700"/>
              </a:spcAft>
              <a:buClr>
                <a:schemeClr val="bg1"/>
              </a:buClr>
              <a:buFont typeface="Arial" panose="020B0604020202020204" pitchFamily="34" charset="0"/>
              <a:buChar char="‒"/>
              <a:defRPr sz="2200">
                <a:solidFill>
                  <a:schemeClr val="bg1"/>
                </a:solidFill>
                <a:latin typeface="Calibri" panose="020F0502020204030204" pitchFamily="34" charset="0"/>
              </a:defRPr>
            </a:lvl4pPr>
            <a:lvl5pPr marL="2057400" indent="-228600" algn="l" rtl="0" eaLnBrk="1" fontAlgn="base" hangingPunct="1">
              <a:lnSpc>
                <a:spcPct val="90000"/>
              </a:lnSpc>
              <a:spcBef>
                <a:spcPts val="1000"/>
              </a:spcBef>
              <a:spcAft>
                <a:spcPts val="700"/>
              </a:spcAft>
              <a:buClr>
                <a:schemeClr val="bg1"/>
              </a:buClr>
              <a:buFont typeface="Arial" panose="020B0604020202020204" pitchFamily="34" charset="0"/>
              <a:buChar char="‒"/>
              <a:defRPr sz="2000">
                <a:solidFill>
                  <a:schemeClr val="bg1"/>
                </a:solidFill>
                <a:latin typeface="Calibri" panose="020F0502020204030204" pitchFamily="34" charset="0"/>
              </a:defRPr>
            </a:lvl5pPr>
            <a:lvl6pPr marL="2514600" indent="-228600" algn="l" rtl="0" eaLnBrk="1" fontAlgn="base" hangingPunct="1">
              <a:lnSpc>
                <a:spcPct val="90000"/>
              </a:lnSpc>
              <a:spcBef>
                <a:spcPct val="35000"/>
              </a:spcBef>
              <a:spcAft>
                <a:spcPct val="25000"/>
              </a:spcAft>
              <a:buClr>
                <a:schemeClr val="accent2"/>
              </a:buClr>
              <a:buFont typeface="Arial" charset="0"/>
              <a:buChar char="–"/>
              <a:defRPr sz="1400">
                <a:solidFill>
                  <a:schemeClr val="tx1"/>
                </a:solidFill>
                <a:latin typeface="+mn-lt"/>
              </a:defRPr>
            </a:lvl6pPr>
            <a:lvl7pPr marL="2971800" indent="-228600" algn="l" rtl="0" eaLnBrk="1" fontAlgn="base" hangingPunct="1">
              <a:lnSpc>
                <a:spcPct val="90000"/>
              </a:lnSpc>
              <a:spcBef>
                <a:spcPct val="35000"/>
              </a:spcBef>
              <a:spcAft>
                <a:spcPct val="25000"/>
              </a:spcAft>
              <a:buClr>
                <a:schemeClr val="accent2"/>
              </a:buClr>
              <a:buFont typeface="Arial" charset="0"/>
              <a:buChar char="–"/>
              <a:defRPr sz="1400">
                <a:solidFill>
                  <a:schemeClr val="tx1"/>
                </a:solidFill>
                <a:latin typeface="+mn-lt"/>
              </a:defRPr>
            </a:lvl7pPr>
            <a:lvl8pPr marL="3429000" indent="-228600" algn="l" rtl="0" eaLnBrk="1" fontAlgn="base" hangingPunct="1">
              <a:lnSpc>
                <a:spcPct val="90000"/>
              </a:lnSpc>
              <a:spcBef>
                <a:spcPct val="35000"/>
              </a:spcBef>
              <a:spcAft>
                <a:spcPct val="25000"/>
              </a:spcAft>
              <a:buClr>
                <a:schemeClr val="accent2"/>
              </a:buClr>
              <a:buFont typeface="Arial" charset="0"/>
              <a:buChar char="–"/>
              <a:defRPr sz="1400">
                <a:solidFill>
                  <a:schemeClr val="tx1"/>
                </a:solidFill>
                <a:latin typeface="+mn-lt"/>
              </a:defRPr>
            </a:lvl8pPr>
            <a:lvl9pPr marL="3886200" indent="-228600" algn="l" rtl="0" eaLnBrk="1" fontAlgn="base" hangingPunct="1">
              <a:lnSpc>
                <a:spcPct val="90000"/>
              </a:lnSpc>
              <a:spcBef>
                <a:spcPct val="35000"/>
              </a:spcBef>
              <a:spcAft>
                <a:spcPct val="25000"/>
              </a:spcAft>
              <a:buClr>
                <a:schemeClr val="accent2"/>
              </a:buClr>
              <a:buFont typeface="Arial" charset="0"/>
              <a:buChar char="–"/>
              <a:defRPr sz="1400">
                <a:solidFill>
                  <a:schemeClr val="tx1"/>
                </a:solidFill>
                <a:latin typeface="+mn-lt"/>
              </a:defRPr>
            </a:lvl9pPr>
          </a:lstStyle>
          <a:p>
            <a:pPr marL="342900" marR="0" lvl="0" indent="-342900" algn="l" defTabSz="914400" rtl="0" eaLnBrk="1" fontAlgn="base" latinLnBrk="0" hangingPunct="1">
              <a:lnSpc>
                <a:spcPct val="90000"/>
              </a:lnSpc>
              <a:spcBef>
                <a:spcPts val="1000"/>
              </a:spcBef>
              <a:spcAft>
                <a:spcPts val="700"/>
              </a:spcAft>
              <a:buClr>
                <a:srgbClr val="000000"/>
              </a:buClr>
              <a:buSzTx/>
              <a:buFont typeface="Wingdings" panose="05000000000000000000" pitchFamily="2" charset="2"/>
              <a:buChar char="§"/>
              <a:tabLst/>
              <a:defRPr/>
            </a:pPr>
            <a:r>
              <a:rPr kumimoji="0" lang="en-US" altLang="en-US" sz="1800" b="0" i="0" u="none" strike="noStrike" kern="0" cap="none" spc="0" normalizeH="0" baseline="0" noProof="0" dirty="0">
                <a:ln>
                  <a:noFill/>
                </a:ln>
                <a:solidFill>
                  <a:srgbClr val="000000"/>
                </a:solidFill>
                <a:effectLst/>
                <a:uLnTx/>
                <a:uFillTx/>
                <a:latin typeface="Calibri" panose="020F0502020204030204" pitchFamily="34" charset="0"/>
                <a:ea typeface="+mn-ea"/>
                <a:cs typeface="+mn-cs"/>
              </a:rPr>
              <a:t>ORR (RECIST 1.1):</a:t>
            </a: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S PGothic" pitchFamily="34" charset="-128"/>
                <a:cs typeface="Arial" panose="020B0604020202020204" pitchFamily="34" charset="0"/>
              </a:rPr>
              <a:t> atezo + bev, 30%;</a:t>
            </a:r>
            <a:r>
              <a:rPr kumimoji="0" lang="en-US" altLang="en-US" sz="1800" b="0" i="0" u="none" strike="noStrike" kern="0" cap="none" spc="0" normalizeH="0" baseline="0" noProof="0" dirty="0">
                <a:ln>
                  <a:noFill/>
                </a:ln>
                <a:solidFill>
                  <a:srgbClr val="000000"/>
                </a:solidFill>
                <a:effectLst/>
                <a:uLnTx/>
                <a:uFillTx/>
                <a:latin typeface="Calibri" panose="020F0502020204030204" pitchFamily="34" charset="0"/>
                <a:ea typeface="+mn-ea"/>
                <a:cs typeface="+mn-cs"/>
              </a:rPr>
              <a:t> sorafenib, 11%</a:t>
            </a:r>
          </a:p>
          <a:p>
            <a:pPr marL="342900" marR="0" lvl="0" indent="-342900" algn="l" defTabSz="914400" rtl="0" eaLnBrk="1" fontAlgn="base" latinLnBrk="0" hangingPunct="1">
              <a:lnSpc>
                <a:spcPct val="90000"/>
              </a:lnSpc>
              <a:spcBef>
                <a:spcPts val="1000"/>
              </a:spcBef>
              <a:spcAft>
                <a:spcPts val="700"/>
              </a:spcAft>
              <a:buClr>
                <a:srgbClr val="000000"/>
              </a:buClr>
              <a:buSzTx/>
              <a:buFont typeface="Wingdings" panose="05000000000000000000" pitchFamily="2" charset="2"/>
              <a:buChar char="§"/>
              <a:tabLst/>
              <a:defRPr/>
            </a:pPr>
            <a:r>
              <a:rPr kumimoji="0" lang="en-US" altLang="en-US" sz="1800" b="0" i="0" u="none" strike="noStrike" kern="0" cap="none" spc="0" normalizeH="0" baseline="0" noProof="0" dirty="0">
                <a:ln>
                  <a:noFill/>
                </a:ln>
                <a:solidFill>
                  <a:srgbClr val="000000"/>
                </a:solidFill>
                <a:effectLst/>
                <a:uLnTx/>
                <a:uFillTx/>
                <a:latin typeface="Calibri" panose="020F0502020204030204" pitchFamily="34" charset="0"/>
                <a:ea typeface="+mn-ea"/>
                <a:cs typeface="+mn-cs"/>
              </a:rPr>
              <a:t>Median DoR: </a:t>
            </a: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S PGothic" pitchFamily="34" charset="-128"/>
                <a:cs typeface="Arial" panose="020B0604020202020204" pitchFamily="34" charset="0"/>
              </a:rPr>
              <a:t>atezo + bev, 18.1 mo;</a:t>
            </a:r>
            <a:r>
              <a:rPr kumimoji="0" lang="en-US" altLang="en-US" sz="1800" b="0" i="0" u="none" strike="noStrike" kern="0" cap="none" spc="0" normalizeH="0" baseline="0" noProof="0" dirty="0">
                <a:ln>
                  <a:noFill/>
                </a:ln>
                <a:solidFill>
                  <a:srgbClr val="000000"/>
                </a:solidFill>
                <a:effectLst/>
                <a:uLnTx/>
                <a:uFillTx/>
                <a:latin typeface="Calibri" panose="020F0502020204030204" pitchFamily="34" charset="0"/>
                <a:ea typeface="+mn-ea"/>
                <a:cs typeface="+mn-cs"/>
              </a:rPr>
              <a:t> sorafenib, 14.9 mo</a:t>
            </a:r>
          </a:p>
        </p:txBody>
      </p:sp>
    </p:spTree>
    <p:extLst>
      <p:ext uri="{BB962C8B-B14F-4D97-AF65-F5344CB8AC3E}">
        <p14:creationId xmlns:p14="http://schemas.microsoft.com/office/powerpoint/2010/main" val="27903018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0A86B01E-CAB2-4C0B-B286-328129EECAB1}"/>
              </a:ext>
            </a:extLst>
          </p:cNvPr>
          <p:cNvSpPr>
            <a:spLocks noGrp="1"/>
          </p:cNvSpPr>
          <p:nvPr>
            <p:ph type="title"/>
          </p:nvPr>
        </p:nvSpPr>
        <p:spPr/>
        <p:txBody>
          <a:bodyPr/>
          <a:lstStyle/>
          <a:p>
            <a:r>
              <a:rPr lang="en-US" dirty="0"/>
              <a:t>IMbrave150: Safety</a:t>
            </a:r>
          </a:p>
        </p:txBody>
      </p:sp>
      <p:sp>
        <p:nvSpPr>
          <p:cNvPr id="9" name="Content Placeholder 8">
            <a:extLst>
              <a:ext uri="{FF2B5EF4-FFF2-40B4-BE49-F238E27FC236}">
                <a16:creationId xmlns:a16="http://schemas.microsoft.com/office/drawing/2014/main" id="{5172734D-EA6C-447B-8536-F2730FD01C3C}"/>
              </a:ext>
            </a:extLst>
          </p:cNvPr>
          <p:cNvSpPr>
            <a:spLocks noGrp="1"/>
          </p:cNvSpPr>
          <p:nvPr>
            <p:ph sz="half" idx="1"/>
          </p:nvPr>
        </p:nvSpPr>
        <p:spPr>
          <a:xfrm>
            <a:off x="9141459" y="1563006"/>
            <a:ext cx="2583070" cy="4585520"/>
          </a:xfrm>
        </p:spPr>
        <p:txBody>
          <a:bodyPr/>
          <a:lstStyle/>
          <a:p>
            <a:r>
              <a:rPr lang="en-US" sz="1600" dirty="0"/>
              <a:t>EGD within 6 mo of initiating treatment required to evaluate for varices; varices of any size according to local standards of care</a:t>
            </a:r>
          </a:p>
          <a:p>
            <a:r>
              <a:rPr lang="en-US" sz="1600" dirty="0"/>
              <a:t>Upper GI bleeding rate in atezo + bev vs sorafenib groups: </a:t>
            </a:r>
            <a:br>
              <a:rPr lang="en-US" sz="1600" dirty="0"/>
            </a:br>
            <a:r>
              <a:rPr lang="en-US" sz="1600" dirty="0"/>
              <a:t>7% vs 4.5%; this </a:t>
            </a:r>
            <a:br>
              <a:rPr lang="en-US" sz="1600" dirty="0"/>
            </a:br>
            <a:r>
              <a:rPr lang="en-US" sz="1600" dirty="0"/>
              <a:t>was consistent with historical data in other studies of bevacizumab in HCC</a:t>
            </a:r>
          </a:p>
          <a:p>
            <a:r>
              <a:rPr lang="en-US" sz="1600" dirty="0">
                <a:effectLst/>
                <a:cs typeface="Calibri" panose="020F0502020204030204" pitchFamily="34" charset="0"/>
              </a:rPr>
              <a:t>Atezo + bev associated with improved median TTD vs sorafenib (11.2 vs 3.6 mo; HR: 0.63)</a:t>
            </a:r>
          </a:p>
          <a:p>
            <a:endParaRPr lang="en-US" sz="1600" dirty="0"/>
          </a:p>
          <a:p>
            <a:endParaRPr lang="en-US" sz="1600" dirty="0"/>
          </a:p>
        </p:txBody>
      </p:sp>
      <p:sp>
        <p:nvSpPr>
          <p:cNvPr id="16" name="Text Box 15">
            <a:extLst>
              <a:ext uri="{FF2B5EF4-FFF2-40B4-BE49-F238E27FC236}">
                <a16:creationId xmlns:a16="http://schemas.microsoft.com/office/drawing/2014/main" id="{60ED9D6A-D196-43BE-B9D9-2569E91E7B00}"/>
              </a:ext>
            </a:extLst>
          </p:cNvPr>
          <p:cNvSpPr txBox="1">
            <a:spLocks noChangeArrowheads="1"/>
          </p:cNvSpPr>
          <p:nvPr/>
        </p:nvSpPr>
        <p:spPr bwMode="auto">
          <a:xfrm>
            <a:off x="412751" y="6406333"/>
            <a:ext cx="7853362" cy="276999"/>
          </a:xfrm>
          <a:prstGeom prst="rect">
            <a:avLst/>
          </a:prstGeom>
          <a:noFill/>
          <a:ln>
            <a:noFill/>
          </a:ln>
        </p:spPr>
        <p:txBody>
          <a:bodyPr anchor="b">
            <a:spAutoFit/>
          </a:bodyPr>
          <a:lstStyle>
            <a:lvl1pPr>
              <a:defRPr b="1">
                <a:solidFill>
                  <a:schemeClr val="tx1"/>
                </a:solidFill>
                <a:latin typeface="Arial" charset="0"/>
              </a:defRPr>
            </a:lvl1pPr>
            <a:lvl2pPr marL="742950" indent="-285750">
              <a:defRPr b="1">
                <a:solidFill>
                  <a:schemeClr val="tx1"/>
                </a:solidFill>
                <a:latin typeface="Arial" charset="0"/>
              </a:defRPr>
            </a:lvl2pPr>
            <a:lvl3pPr marL="1143000" indent="-228600">
              <a:defRPr b="1">
                <a:solidFill>
                  <a:schemeClr val="tx1"/>
                </a:solidFill>
                <a:latin typeface="Arial" charset="0"/>
              </a:defRPr>
            </a:lvl3pPr>
            <a:lvl4pPr marL="1600200" indent="-228600">
              <a:defRPr b="1">
                <a:solidFill>
                  <a:schemeClr val="tx1"/>
                </a:solidFill>
                <a:latin typeface="Arial" charset="0"/>
              </a:defRPr>
            </a:lvl4pPr>
            <a:lvl5pPr marL="2057400" indent="-22860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pt-BR" altLang="en-US" sz="1200" b="0" i="0" u="none" strike="noStrike" kern="1200" cap="none" spc="-10" normalizeH="0" baseline="0" noProof="0" dirty="0">
                <a:ln>
                  <a:noFill/>
                </a:ln>
                <a:solidFill>
                  <a:srgbClr val="455560"/>
                </a:solidFill>
                <a:effectLst/>
                <a:uLnTx/>
                <a:uFillTx/>
                <a:latin typeface="Calibri" panose="020F0502020204030204" pitchFamily="34" charset="0"/>
                <a:ea typeface="MS PGothic" pitchFamily="34" charset="-128"/>
                <a:cs typeface="Arial" pitchFamily="34" charset="0"/>
              </a:rPr>
              <a:t>Cheng. ESMO Asia 2019. Abstr LBA3. </a:t>
            </a:r>
            <a:r>
              <a:rPr kumimoji="0" lang="en-US" altLang="en-US" sz="1200" b="0" i="0" u="none" strike="noStrike" kern="1200" cap="none" spc="0" normalizeH="0" baseline="0" noProof="0" dirty="0">
                <a:ln>
                  <a:noFill/>
                </a:ln>
                <a:solidFill>
                  <a:srgbClr val="455560"/>
                </a:solidFill>
                <a:effectLst/>
                <a:uLnTx/>
                <a:uFillTx/>
                <a:latin typeface="Calibri" panose="020F0502020204030204" pitchFamily="34" charset="0"/>
                <a:ea typeface="MS PGothic" pitchFamily="34" charset="-128"/>
                <a:cs typeface="Arial" panose="020B0604020202020204" pitchFamily="34" charset="0"/>
              </a:rPr>
              <a:t>Finn. NEJM. 2020;382:1894.</a:t>
            </a:r>
          </a:p>
        </p:txBody>
      </p:sp>
      <p:sp>
        <p:nvSpPr>
          <p:cNvPr id="2" name="TextBox 1">
            <a:extLst>
              <a:ext uri="{FF2B5EF4-FFF2-40B4-BE49-F238E27FC236}">
                <a16:creationId xmlns:a16="http://schemas.microsoft.com/office/drawing/2014/main" id="{A4311B96-07D6-2149-B919-AE0A78099D21}"/>
              </a:ext>
            </a:extLst>
          </p:cNvPr>
          <p:cNvSpPr txBox="1"/>
          <p:nvPr/>
        </p:nvSpPr>
        <p:spPr bwMode="auto">
          <a:xfrm>
            <a:off x="609759" y="5966186"/>
            <a:ext cx="980885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l" defTabSz="914400" rtl="0" eaLnBrk="1" fontAlgn="base" latinLnBrk="0" hangingPunct="1">
              <a:lnSpc>
                <a:spcPct val="100000"/>
              </a:lnSpc>
              <a:spcBef>
                <a:spcPct val="50000"/>
              </a:spcBef>
              <a:spcAft>
                <a:spcPct val="0"/>
              </a:spcAft>
              <a:buClrTx/>
              <a:buSzTx/>
              <a:buFontTx/>
              <a:buNone/>
              <a:tabLst/>
              <a:defRPr/>
            </a:pPr>
            <a:endParaRPr kumimoji="0" lang="en-US" sz="1200" b="0" i="0" u="none" strike="noStrike" kern="1200" cap="none" spc="0" normalizeH="0" baseline="0" noProof="0" dirty="0">
              <a:ln>
                <a:noFill/>
              </a:ln>
              <a:solidFill>
                <a:srgbClr val="000000"/>
              </a:solidFill>
              <a:effectLst/>
              <a:uLnTx/>
              <a:uFillTx/>
              <a:latin typeface="Calibri" panose="020F0502020204030204" pitchFamily="34" charset="0"/>
              <a:ea typeface="MS PGothic" pitchFamily="34" charset="-128"/>
              <a:cs typeface="Arial" pitchFamily="34" charset="0"/>
            </a:endParaRPr>
          </a:p>
        </p:txBody>
      </p:sp>
      <p:sp>
        <p:nvSpPr>
          <p:cNvPr id="34" name="TextBox 33">
            <a:extLst>
              <a:ext uri="{FF2B5EF4-FFF2-40B4-BE49-F238E27FC236}">
                <a16:creationId xmlns:a16="http://schemas.microsoft.com/office/drawing/2014/main" id="{08CD4F98-7BB2-4148-A05B-7CD864AA8C9B}"/>
              </a:ext>
            </a:extLst>
          </p:cNvPr>
          <p:cNvSpPr txBox="1"/>
          <p:nvPr/>
        </p:nvSpPr>
        <p:spPr bwMode="auto">
          <a:xfrm>
            <a:off x="444002" y="5983589"/>
            <a:ext cx="10473964"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l" defTabSz="914400" rtl="0" eaLnBrk="1" fontAlgn="base" latinLnBrk="0" hangingPunct="1">
              <a:lnSpc>
                <a:spcPct val="100000"/>
              </a:lnSpc>
              <a:spcBef>
                <a:spcPct val="50000"/>
              </a:spcBef>
              <a:spcAft>
                <a:spcPct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S PGothic" pitchFamily="34" charset="-128"/>
                <a:cs typeface="Arial" pitchFamily="34" charset="0"/>
              </a:rPr>
              <a:t>≥10% frequency in either arm and &gt;5% difference between arms. </a:t>
            </a:r>
          </a:p>
        </p:txBody>
      </p:sp>
      <p:grpSp>
        <p:nvGrpSpPr>
          <p:cNvPr id="11" name="Group 10">
            <a:extLst>
              <a:ext uri="{FF2B5EF4-FFF2-40B4-BE49-F238E27FC236}">
                <a16:creationId xmlns:a16="http://schemas.microsoft.com/office/drawing/2014/main" id="{AACD0A1E-A5D3-4EED-A1E0-0C7E3944ADFE}"/>
              </a:ext>
            </a:extLst>
          </p:cNvPr>
          <p:cNvGrpSpPr/>
          <p:nvPr/>
        </p:nvGrpSpPr>
        <p:grpSpPr>
          <a:xfrm>
            <a:off x="147627" y="1431746"/>
            <a:ext cx="9003676" cy="4165236"/>
            <a:chOff x="-3018119" y="1477765"/>
            <a:chExt cx="9003676" cy="4165236"/>
          </a:xfrm>
        </p:grpSpPr>
        <p:sp>
          <p:nvSpPr>
            <p:cNvPr id="10" name="Freeform: Shape 9">
              <a:extLst>
                <a:ext uri="{FF2B5EF4-FFF2-40B4-BE49-F238E27FC236}">
                  <a16:creationId xmlns:a16="http://schemas.microsoft.com/office/drawing/2014/main" id="{3CAFDA98-CA5F-43C8-B2F9-FD462CC440C9}"/>
                </a:ext>
              </a:extLst>
            </p:cNvPr>
            <p:cNvSpPr/>
            <p:nvPr/>
          </p:nvSpPr>
          <p:spPr bwMode="auto">
            <a:xfrm>
              <a:off x="-1521278" y="1876839"/>
              <a:ext cx="7316862" cy="3402027"/>
            </a:xfrm>
            <a:custGeom>
              <a:avLst/>
              <a:gdLst>
                <a:gd name="connsiteX0" fmla="*/ 0 w 4859383"/>
                <a:gd name="connsiteY0" fmla="*/ 0 h 1802674"/>
                <a:gd name="connsiteX1" fmla="*/ 0 w 4859383"/>
                <a:gd name="connsiteY1" fmla="*/ 1802674 h 1802674"/>
                <a:gd name="connsiteX2" fmla="*/ 4859383 w 4859383"/>
                <a:gd name="connsiteY2" fmla="*/ 1802674 h 1802674"/>
              </a:gdLst>
              <a:ahLst/>
              <a:cxnLst>
                <a:cxn ang="0">
                  <a:pos x="connsiteX0" y="connsiteY0"/>
                </a:cxn>
                <a:cxn ang="0">
                  <a:pos x="connsiteX1" y="connsiteY1"/>
                </a:cxn>
                <a:cxn ang="0">
                  <a:pos x="connsiteX2" y="connsiteY2"/>
                </a:cxn>
              </a:cxnLst>
              <a:rect l="l" t="t" r="r" b="b"/>
              <a:pathLst>
                <a:path w="4859383" h="1802674">
                  <a:moveTo>
                    <a:pt x="0" y="0"/>
                  </a:moveTo>
                  <a:lnTo>
                    <a:pt x="0" y="1802674"/>
                  </a:lnTo>
                  <a:lnTo>
                    <a:pt x="4859383" y="1802674"/>
                  </a:lnTo>
                </a:path>
              </a:pathLst>
            </a:custGeom>
            <a:noFill/>
            <a:ln w="28575">
              <a:solidFill>
                <a:schemeClr val="bg1"/>
              </a:solidFill>
              <a:miter lim="800000"/>
              <a:headEnd/>
              <a:tailEnd/>
            </a:ln>
          </p:spPr>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200" b="0" i="0" u="none" strike="noStrike" kern="1200" cap="none" spc="0" normalizeH="0" baseline="0" noProof="0" dirty="0">
                <a:ln>
                  <a:noFill/>
                </a:ln>
                <a:solidFill>
                  <a:srgbClr val="FFFFFF"/>
                </a:solidFill>
                <a:effectLst/>
                <a:uLnTx/>
                <a:uFillTx/>
                <a:latin typeface="Arial" pitchFamily="34" charset="0"/>
                <a:ea typeface="MS PGothic" pitchFamily="34" charset="-128"/>
                <a:cs typeface="Arial" pitchFamily="34" charset="0"/>
              </a:endParaRPr>
            </a:p>
          </p:txBody>
        </p:sp>
        <p:grpSp>
          <p:nvGrpSpPr>
            <p:cNvPr id="4" name="Group 3">
              <a:extLst>
                <a:ext uri="{FF2B5EF4-FFF2-40B4-BE49-F238E27FC236}">
                  <a16:creationId xmlns:a16="http://schemas.microsoft.com/office/drawing/2014/main" id="{AD811C1F-8CBD-43B9-BF5E-D6A96D2EEEFB}"/>
                </a:ext>
              </a:extLst>
            </p:cNvPr>
            <p:cNvGrpSpPr/>
            <p:nvPr/>
          </p:nvGrpSpPr>
          <p:grpSpPr>
            <a:xfrm>
              <a:off x="-1523333" y="5280024"/>
              <a:ext cx="7316862" cy="81151"/>
              <a:chOff x="3288123" y="5356676"/>
              <a:chExt cx="6167065" cy="138886"/>
            </a:xfrm>
          </p:grpSpPr>
          <p:grpSp>
            <p:nvGrpSpPr>
              <p:cNvPr id="12" name="Group 11">
                <a:extLst>
                  <a:ext uri="{FF2B5EF4-FFF2-40B4-BE49-F238E27FC236}">
                    <a16:creationId xmlns:a16="http://schemas.microsoft.com/office/drawing/2014/main" id="{7DFF40DB-BCB3-4DC8-8E77-CB902E0A6FB9}"/>
                  </a:ext>
                </a:extLst>
              </p:cNvPr>
              <p:cNvGrpSpPr/>
              <p:nvPr/>
            </p:nvGrpSpPr>
            <p:grpSpPr>
              <a:xfrm rot="5400000">
                <a:off x="4505542" y="4147974"/>
                <a:ext cx="130169" cy="2565008"/>
                <a:chOff x="917024" y="2594948"/>
                <a:chExt cx="73307" cy="1749229"/>
              </a:xfrm>
            </p:grpSpPr>
            <p:cxnSp>
              <p:nvCxnSpPr>
                <p:cNvPr id="31" name="Straight Connector 30">
                  <a:extLst>
                    <a:ext uri="{FF2B5EF4-FFF2-40B4-BE49-F238E27FC236}">
                      <a16:creationId xmlns:a16="http://schemas.microsoft.com/office/drawing/2014/main" id="{833B810F-5D9E-4B9E-BB1E-89E53A84D51F}"/>
                    </a:ext>
                  </a:extLst>
                </p:cNvPr>
                <p:cNvCxnSpPr/>
                <p:nvPr/>
              </p:nvCxnSpPr>
              <p:spPr bwMode="auto">
                <a:xfrm>
                  <a:off x="917024" y="2594948"/>
                  <a:ext cx="73307" cy="0"/>
                </a:xfrm>
                <a:prstGeom prst="line">
                  <a:avLst/>
                </a:prstGeom>
                <a:noFill/>
                <a:ln w="28575" cap="flat" cmpd="sng" algn="ctr">
                  <a:solidFill>
                    <a:schemeClr val="bg1"/>
                  </a:solidFill>
                  <a:prstDash val="solid"/>
                  <a:round/>
                  <a:headEnd type="none" w="med" len="med"/>
                  <a:tailEnd type="none" w="med" len="med"/>
                </a:ln>
                <a:effectLst/>
              </p:spPr>
            </p:cxnSp>
            <p:cxnSp>
              <p:nvCxnSpPr>
                <p:cNvPr id="32" name="Straight Connector 31">
                  <a:extLst>
                    <a:ext uri="{FF2B5EF4-FFF2-40B4-BE49-F238E27FC236}">
                      <a16:creationId xmlns:a16="http://schemas.microsoft.com/office/drawing/2014/main" id="{033AB0FC-97F5-4E01-BFB1-AB19736F1ED8}"/>
                    </a:ext>
                  </a:extLst>
                </p:cNvPr>
                <p:cNvCxnSpPr/>
                <p:nvPr/>
              </p:nvCxnSpPr>
              <p:spPr bwMode="auto">
                <a:xfrm>
                  <a:off x="917024" y="2944794"/>
                  <a:ext cx="73307" cy="0"/>
                </a:xfrm>
                <a:prstGeom prst="line">
                  <a:avLst/>
                </a:prstGeom>
                <a:noFill/>
                <a:ln w="28575" cap="flat" cmpd="sng" algn="ctr">
                  <a:solidFill>
                    <a:schemeClr val="bg1"/>
                  </a:solidFill>
                  <a:prstDash val="solid"/>
                  <a:round/>
                  <a:headEnd type="none" w="med" len="med"/>
                  <a:tailEnd type="none" w="med" len="med"/>
                </a:ln>
                <a:effectLst/>
              </p:spPr>
            </p:cxnSp>
            <p:cxnSp>
              <p:nvCxnSpPr>
                <p:cNvPr id="33" name="Straight Connector 32">
                  <a:extLst>
                    <a:ext uri="{FF2B5EF4-FFF2-40B4-BE49-F238E27FC236}">
                      <a16:creationId xmlns:a16="http://schemas.microsoft.com/office/drawing/2014/main" id="{51B23F20-B780-45A8-ABFB-D48CEDCDFDCB}"/>
                    </a:ext>
                  </a:extLst>
                </p:cNvPr>
                <p:cNvCxnSpPr/>
                <p:nvPr/>
              </p:nvCxnSpPr>
              <p:spPr bwMode="auto">
                <a:xfrm>
                  <a:off x="917024" y="3294640"/>
                  <a:ext cx="73307" cy="0"/>
                </a:xfrm>
                <a:prstGeom prst="line">
                  <a:avLst/>
                </a:prstGeom>
                <a:noFill/>
                <a:ln w="28575" cap="flat" cmpd="sng" algn="ctr">
                  <a:solidFill>
                    <a:schemeClr val="bg1"/>
                  </a:solidFill>
                  <a:prstDash val="solid"/>
                  <a:round/>
                  <a:headEnd type="none" w="med" len="med"/>
                  <a:tailEnd type="none" w="med" len="med"/>
                </a:ln>
                <a:effectLst/>
              </p:spPr>
            </p:cxnSp>
            <p:cxnSp>
              <p:nvCxnSpPr>
                <p:cNvPr id="35" name="Straight Connector 34">
                  <a:extLst>
                    <a:ext uri="{FF2B5EF4-FFF2-40B4-BE49-F238E27FC236}">
                      <a16:creationId xmlns:a16="http://schemas.microsoft.com/office/drawing/2014/main" id="{01A74EC3-E025-4DF1-82C3-04AECECF188D}"/>
                    </a:ext>
                  </a:extLst>
                </p:cNvPr>
                <p:cNvCxnSpPr/>
                <p:nvPr/>
              </p:nvCxnSpPr>
              <p:spPr bwMode="auto">
                <a:xfrm>
                  <a:off x="917024" y="3644486"/>
                  <a:ext cx="73307" cy="0"/>
                </a:xfrm>
                <a:prstGeom prst="line">
                  <a:avLst/>
                </a:prstGeom>
                <a:noFill/>
                <a:ln w="28575" cap="flat" cmpd="sng" algn="ctr">
                  <a:solidFill>
                    <a:schemeClr val="bg1"/>
                  </a:solidFill>
                  <a:prstDash val="solid"/>
                  <a:round/>
                  <a:headEnd type="none" w="med" len="med"/>
                  <a:tailEnd type="none" w="med" len="med"/>
                </a:ln>
                <a:effectLst/>
              </p:spPr>
            </p:cxnSp>
            <p:cxnSp>
              <p:nvCxnSpPr>
                <p:cNvPr id="36" name="Straight Connector 35">
                  <a:extLst>
                    <a:ext uri="{FF2B5EF4-FFF2-40B4-BE49-F238E27FC236}">
                      <a16:creationId xmlns:a16="http://schemas.microsoft.com/office/drawing/2014/main" id="{FCAB82EE-21BC-4C2D-B0CE-EA9B1A6955BE}"/>
                    </a:ext>
                  </a:extLst>
                </p:cNvPr>
                <p:cNvCxnSpPr/>
                <p:nvPr/>
              </p:nvCxnSpPr>
              <p:spPr bwMode="auto">
                <a:xfrm>
                  <a:off x="917024" y="3994332"/>
                  <a:ext cx="73307" cy="0"/>
                </a:xfrm>
                <a:prstGeom prst="line">
                  <a:avLst/>
                </a:prstGeom>
                <a:noFill/>
                <a:ln w="28575" cap="flat" cmpd="sng" algn="ctr">
                  <a:solidFill>
                    <a:schemeClr val="bg1"/>
                  </a:solidFill>
                  <a:prstDash val="solid"/>
                  <a:round/>
                  <a:headEnd type="none" w="med" len="med"/>
                  <a:tailEnd type="none" w="med" len="med"/>
                </a:ln>
                <a:effectLst/>
              </p:spPr>
            </p:cxnSp>
            <p:cxnSp>
              <p:nvCxnSpPr>
                <p:cNvPr id="37" name="Straight Connector 36">
                  <a:extLst>
                    <a:ext uri="{FF2B5EF4-FFF2-40B4-BE49-F238E27FC236}">
                      <a16:creationId xmlns:a16="http://schemas.microsoft.com/office/drawing/2014/main" id="{F2822C78-4413-4623-99A6-60DB2B1C286D}"/>
                    </a:ext>
                  </a:extLst>
                </p:cNvPr>
                <p:cNvCxnSpPr/>
                <p:nvPr/>
              </p:nvCxnSpPr>
              <p:spPr bwMode="auto">
                <a:xfrm>
                  <a:off x="917024" y="4344177"/>
                  <a:ext cx="73307" cy="0"/>
                </a:xfrm>
                <a:prstGeom prst="line">
                  <a:avLst/>
                </a:prstGeom>
                <a:noFill/>
                <a:ln w="28575" cap="flat" cmpd="sng" algn="ctr">
                  <a:solidFill>
                    <a:schemeClr val="bg1"/>
                  </a:solidFill>
                  <a:prstDash val="solid"/>
                  <a:round/>
                  <a:headEnd type="none" w="med" len="med"/>
                  <a:tailEnd type="none" w="med" len="med"/>
                </a:ln>
                <a:effectLst/>
              </p:spPr>
            </p:cxnSp>
          </p:grpSp>
          <p:grpSp>
            <p:nvGrpSpPr>
              <p:cNvPr id="13" name="Group 12">
                <a:extLst>
                  <a:ext uri="{FF2B5EF4-FFF2-40B4-BE49-F238E27FC236}">
                    <a16:creationId xmlns:a16="http://schemas.microsoft.com/office/drawing/2014/main" id="{D4505F9C-B3AB-4758-98BC-8049F049AA6B}"/>
                  </a:ext>
                </a:extLst>
              </p:cNvPr>
              <p:cNvGrpSpPr/>
              <p:nvPr/>
            </p:nvGrpSpPr>
            <p:grpSpPr>
              <a:xfrm rot="5400000">
                <a:off x="7594606" y="4146340"/>
                <a:ext cx="130169" cy="2565008"/>
                <a:chOff x="917024" y="2594948"/>
                <a:chExt cx="73307" cy="1749229"/>
              </a:xfrm>
            </p:grpSpPr>
            <p:cxnSp>
              <p:nvCxnSpPr>
                <p:cNvPr id="25" name="Straight Connector 24">
                  <a:extLst>
                    <a:ext uri="{FF2B5EF4-FFF2-40B4-BE49-F238E27FC236}">
                      <a16:creationId xmlns:a16="http://schemas.microsoft.com/office/drawing/2014/main" id="{D0D87178-BA24-4549-8A0D-722312A5DD59}"/>
                    </a:ext>
                  </a:extLst>
                </p:cNvPr>
                <p:cNvCxnSpPr/>
                <p:nvPr/>
              </p:nvCxnSpPr>
              <p:spPr bwMode="auto">
                <a:xfrm>
                  <a:off x="917024" y="2594948"/>
                  <a:ext cx="73307" cy="0"/>
                </a:xfrm>
                <a:prstGeom prst="line">
                  <a:avLst/>
                </a:prstGeom>
                <a:noFill/>
                <a:ln w="28575" cap="flat" cmpd="sng" algn="ctr">
                  <a:solidFill>
                    <a:schemeClr val="bg1"/>
                  </a:solidFill>
                  <a:prstDash val="solid"/>
                  <a:round/>
                  <a:headEnd type="none" w="med" len="med"/>
                  <a:tailEnd type="none" w="med" len="med"/>
                </a:ln>
                <a:effectLst/>
              </p:spPr>
            </p:cxnSp>
            <p:cxnSp>
              <p:nvCxnSpPr>
                <p:cNvPr id="26" name="Straight Connector 25">
                  <a:extLst>
                    <a:ext uri="{FF2B5EF4-FFF2-40B4-BE49-F238E27FC236}">
                      <a16:creationId xmlns:a16="http://schemas.microsoft.com/office/drawing/2014/main" id="{B1ABC98C-5B7D-4F90-B87B-C802BD6BBC41}"/>
                    </a:ext>
                  </a:extLst>
                </p:cNvPr>
                <p:cNvCxnSpPr/>
                <p:nvPr/>
              </p:nvCxnSpPr>
              <p:spPr bwMode="auto">
                <a:xfrm>
                  <a:off x="917024" y="2944794"/>
                  <a:ext cx="73307" cy="0"/>
                </a:xfrm>
                <a:prstGeom prst="line">
                  <a:avLst/>
                </a:prstGeom>
                <a:noFill/>
                <a:ln w="28575" cap="flat" cmpd="sng" algn="ctr">
                  <a:solidFill>
                    <a:schemeClr val="bg1"/>
                  </a:solidFill>
                  <a:prstDash val="solid"/>
                  <a:round/>
                  <a:headEnd type="none" w="med" len="med"/>
                  <a:tailEnd type="none" w="med" len="med"/>
                </a:ln>
                <a:effectLst/>
              </p:spPr>
            </p:cxnSp>
            <p:cxnSp>
              <p:nvCxnSpPr>
                <p:cNvPr id="27" name="Straight Connector 26">
                  <a:extLst>
                    <a:ext uri="{FF2B5EF4-FFF2-40B4-BE49-F238E27FC236}">
                      <a16:creationId xmlns:a16="http://schemas.microsoft.com/office/drawing/2014/main" id="{A009C7D4-27AC-4E40-A25F-9313D0C4C580}"/>
                    </a:ext>
                  </a:extLst>
                </p:cNvPr>
                <p:cNvCxnSpPr/>
                <p:nvPr/>
              </p:nvCxnSpPr>
              <p:spPr bwMode="auto">
                <a:xfrm>
                  <a:off x="917024" y="3294640"/>
                  <a:ext cx="73307" cy="0"/>
                </a:xfrm>
                <a:prstGeom prst="line">
                  <a:avLst/>
                </a:prstGeom>
                <a:noFill/>
                <a:ln w="28575" cap="flat" cmpd="sng" algn="ctr">
                  <a:solidFill>
                    <a:schemeClr val="bg1"/>
                  </a:solidFill>
                  <a:prstDash val="solid"/>
                  <a:round/>
                  <a:headEnd type="none" w="med" len="med"/>
                  <a:tailEnd type="none" w="med" len="med"/>
                </a:ln>
                <a:effectLst/>
              </p:spPr>
            </p:cxnSp>
            <p:cxnSp>
              <p:nvCxnSpPr>
                <p:cNvPr id="28" name="Straight Connector 27">
                  <a:extLst>
                    <a:ext uri="{FF2B5EF4-FFF2-40B4-BE49-F238E27FC236}">
                      <a16:creationId xmlns:a16="http://schemas.microsoft.com/office/drawing/2014/main" id="{3DB63184-054D-4F30-BDB9-BEA3016E4D8A}"/>
                    </a:ext>
                  </a:extLst>
                </p:cNvPr>
                <p:cNvCxnSpPr/>
                <p:nvPr/>
              </p:nvCxnSpPr>
              <p:spPr bwMode="auto">
                <a:xfrm>
                  <a:off x="917024" y="3644486"/>
                  <a:ext cx="73307" cy="0"/>
                </a:xfrm>
                <a:prstGeom prst="line">
                  <a:avLst/>
                </a:prstGeom>
                <a:noFill/>
                <a:ln w="28575" cap="flat" cmpd="sng" algn="ctr">
                  <a:solidFill>
                    <a:schemeClr val="bg1"/>
                  </a:solidFill>
                  <a:prstDash val="solid"/>
                  <a:round/>
                  <a:headEnd type="none" w="med" len="med"/>
                  <a:tailEnd type="none" w="med" len="med"/>
                </a:ln>
                <a:effectLst/>
              </p:spPr>
            </p:cxnSp>
            <p:cxnSp>
              <p:nvCxnSpPr>
                <p:cNvPr id="29" name="Straight Connector 28">
                  <a:extLst>
                    <a:ext uri="{FF2B5EF4-FFF2-40B4-BE49-F238E27FC236}">
                      <a16:creationId xmlns:a16="http://schemas.microsoft.com/office/drawing/2014/main" id="{3C1CAD4C-0180-42A3-8637-C5FCAADFA211}"/>
                    </a:ext>
                  </a:extLst>
                </p:cNvPr>
                <p:cNvCxnSpPr/>
                <p:nvPr/>
              </p:nvCxnSpPr>
              <p:spPr bwMode="auto">
                <a:xfrm>
                  <a:off x="917024" y="3994332"/>
                  <a:ext cx="73307" cy="0"/>
                </a:xfrm>
                <a:prstGeom prst="line">
                  <a:avLst/>
                </a:prstGeom>
                <a:noFill/>
                <a:ln w="28575" cap="flat" cmpd="sng" algn="ctr">
                  <a:solidFill>
                    <a:schemeClr val="bg1"/>
                  </a:solidFill>
                  <a:prstDash val="solid"/>
                  <a:round/>
                  <a:headEnd type="none" w="med" len="med"/>
                  <a:tailEnd type="none" w="med" len="med"/>
                </a:ln>
                <a:effectLst/>
              </p:spPr>
            </p:cxnSp>
            <p:cxnSp>
              <p:nvCxnSpPr>
                <p:cNvPr id="30" name="Straight Connector 29">
                  <a:extLst>
                    <a:ext uri="{FF2B5EF4-FFF2-40B4-BE49-F238E27FC236}">
                      <a16:creationId xmlns:a16="http://schemas.microsoft.com/office/drawing/2014/main" id="{33BCE914-CE85-4291-BC24-14D745133016}"/>
                    </a:ext>
                  </a:extLst>
                </p:cNvPr>
                <p:cNvCxnSpPr/>
                <p:nvPr/>
              </p:nvCxnSpPr>
              <p:spPr bwMode="auto">
                <a:xfrm>
                  <a:off x="917024" y="4344177"/>
                  <a:ext cx="73307" cy="0"/>
                </a:xfrm>
                <a:prstGeom prst="line">
                  <a:avLst/>
                </a:prstGeom>
                <a:noFill/>
                <a:ln w="28575" cap="flat" cmpd="sng" algn="ctr">
                  <a:solidFill>
                    <a:schemeClr val="bg1"/>
                  </a:solidFill>
                  <a:prstDash val="solid"/>
                  <a:round/>
                  <a:headEnd type="none" w="med" len="med"/>
                  <a:tailEnd type="none" w="med" len="med"/>
                </a:ln>
                <a:effectLst/>
              </p:spPr>
            </p:cxnSp>
          </p:grpSp>
          <p:cxnSp>
            <p:nvCxnSpPr>
              <p:cNvPr id="24" name="Straight Connector 23">
                <a:extLst>
                  <a:ext uri="{FF2B5EF4-FFF2-40B4-BE49-F238E27FC236}">
                    <a16:creationId xmlns:a16="http://schemas.microsoft.com/office/drawing/2014/main" id="{F5BE2961-8AF4-4E06-B1C2-2E209A993DCF}"/>
                  </a:ext>
                </a:extLst>
              </p:cNvPr>
              <p:cNvCxnSpPr/>
              <p:nvPr/>
            </p:nvCxnSpPr>
            <p:spPr bwMode="auto">
              <a:xfrm rot="5400000">
                <a:off x="9390103" y="5421761"/>
                <a:ext cx="130170" cy="0"/>
              </a:xfrm>
              <a:prstGeom prst="line">
                <a:avLst/>
              </a:prstGeom>
              <a:noFill/>
              <a:ln w="28575" cap="flat" cmpd="sng" algn="ctr">
                <a:solidFill>
                  <a:schemeClr val="bg1"/>
                </a:solidFill>
                <a:prstDash val="solid"/>
                <a:round/>
                <a:headEnd type="none" w="med" len="med"/>
                <a:tailEnd type="none" w="med" len="med"/>
              </a:ln>
              <a:effectLst/>
            </p:spPr>
          </p:cxnSp>
        </p:grpSp>
        <p:sp>
          <p:nvSpPr>
            <p:cNvPr id="38" name="TextBox 37">
              <a:extLst>
                <a:ext uri="{FF2B5EF4-FFF2-40B4-BE49-F238E27FC236}">
                  <a16:creationId xmlns:a16="http://schemas.microsoft.com/office/drawing/2014/main" id="{D67D0FAF-A88C-4B0A-9C28-CE18199C23C4}"/>
                </a:ext>
              </a:extLst>
            </p:cNvPr>
            <p:cNvSpPr txBox="1"/>
            <p:nvPr/>
          </p:nvSpPr>
          <p:spPr bwMode="auto">
            <a:xfrm>
              <a:off x="-1713779" y="5302456"/>
              <a:ext cx="393056"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ctr" defTabSz="914400" rtl="0" eaLnBrk="1" fontAlgn="base" latinLnBrk="0" hangingPunct="1">
                <a:lnSpc>
                  <a:spcPct val="100000"/>
                </a:lnSpc>
                <a:spcBef>
                  <a:spcPct val="50000"/>
                </a:spcBef>
                <a:spcAft>
                  <a:spcPct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Calibri" panose="020F0502020204030204" pitchFamily="34" charset="0"/>
                  <a:ea typeface="MS PGothic" pitchFamily="34" charset="-128"/>
                  <a:cs typeface="Arial" pitchFamily="34" charset="0"/>
                </a:rPr>
                <a:t>60</a:t>
              </a:r>
            </a:p>
          </p:txBody>
        </p:sp>
        <p:sp>
          <p:nvSpPr>
            <p:cNvPr id="40" name="TextBox 39">
              <a:extLst>
                <a:ext uri="{FF2B5EF4-FFF2-40B4-BE49-F238E27FC236}">
                  <a16:creationId xmlns:a16="http://schemas.microsoft.com/office/drawing/2014/main" id="{C858DC22-352D-468B-8F26-0B6ADF0F80E9}"/>
                </a:ext>
              </a:extLst>
            </p:cNvPr>
            <p:cNvSpPr txBox="1"/>
            <p:nvPr/>
          </p:nvSpPr>
          <p:spPr bwMode="auto">
            <a:xfrm>
              <a:off x="-1127318" y="5302456"/>
              <a:ext cx="393056"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ctr" defTabSz="914400" rtl="0" eaLnBrk="1" fontAlgn="base" latinLnBrk="0" hangingPunct="1">
                <a:lnSpc>
                  <a:spcPct val="100000"/>
                </a:lnSpc>
                <a:spcBef>
                  <a:spcPct val="50000"/>
                </a:spcBef>
                <a:spcAft>
                  <a:spcPct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Calibri" panose="020F0502020204030204" pitchFamily="34" charset="0"/>
                  <a:ea typeface="MS PGothic" pitchFamily="34" charset="-128"/>
                  <a:cs typeface="Arial" pitchFamily="34" charset="0"/>
                </a:rPr>
                <a:t>50</a:t>
              </a:r>
            </a:p>
          </p:txBody>
        </p:sp>
        <p:sp>
          <p:nvSpPr>
            <p:cNvPr id="42" name="TextBox 41">
              <a:extLst>
                <a:ext uri="{FF2B5EF4-FFF2-40B4-BE49-F238E27FC236}">
                  <a16:creationId xmlns:a16="http://schemas.microsoft.com/office/drawing/2014/main" id="{8A088BE7-A96D-47C7-BACE-83AF555FF776}"/>
                </a:ext>
              </a:extLst>
            </p:cNvPr>
            <p:cNvSpPr txBox="1"/>
            <p:nvPr/>
          </p:nvSpPr>
          <p:spPr bwMode="auto">
            <a:xfrm>
              <a:off x="-533399" y="5301239"/>
              <a:ext cx="393056"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ctr" defTabSz="914400" rtl="0" eaLnBrk="1" fontAlgn="base" latinLnBrk="0" hangingPunct="1">
                <a:lnSpc>
                  <a:spcPct val="100000"/>
                </a:lnSpc>
                <a:spcBef>
                  <a:spcPct val="50000"/>
                </a:spcBef>
                <a:spcAft>
                  <a:spcPct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Calibri" panose="020F0502020204030204" pitchFamily="34" charset="0"/>
                  <a:ea typeface="MS PGothic" pitchFamily="34" charset="-128"/>
                  <a:cs typeface="Arial" pitchFamily="34" charset="0"/>
                </a:rPr>
                <a:t>40</a:t>
              </a:r>
            </a:p>
          </p:txBody>
        </p:sp>
        <p:sp>
          <p:nvSpPr>
            <p:cNvPr id="44" name="TextBox 43">
              <a:extLst>
                <a:ext uri="{FF2B5EF4-FFF2-40B4-BE49-F238E27FC236}">
                  <a16:creationId xmlns:a16="http://schemas.microsoft.com/office/drawing/2014/main" id="{54A56122-7290-476C-AB1C-9DDF58350C71}"/>
                </a:ext>
              </a:extLst>
            </p:cNvPr>
            <p:cNvSpPr txBox="1"/>
            <p:nvPr/>
          </p:nvSpPr>
          <p:spPr bwMode="auto">
            <a:xfrm>
              <a:off x="83826" y="5303022"/>
              <a:ext cx="393056"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ctr" defTabSz="914400" rtl="0" eaLnBrk="1" fontAlgn="base" latinLnBrk="0" hangingPunct="1">
                <a:lnSpc>
                  <a:spcPct val="100000"/>
                </a:lnSpc>
                <a:spcBef>
                  <a:spcPct val="50000"/>
                </a:spcBef>
                <a:spcAft>
                  <a:spcPct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Calibri" panose="020F0502020204030204" pitchFamily="34" charset="0"/>
                  <a:ea typeface="MS PGothic" pitchFamily="34" charset="-128"/>
                  <a:cs typeface="Arial" pitchFamily="34" charset="0"/>
                </a:rPr>
                <a:t>30</a:t>
              </a:r>
            </a:p>
          </p:txBody>
        </p:sp>
        <p:sp>
          <p:nvSpPr>
            <p:cNvPr id="47" name="TextBox 46">
              <a:extLst>
                <a:ext uri="{FF2B5EF4-FFF2-40B4-BE49-F238E27FC236}">
                  <a16:creationId xmlns:a16="http://schemas.microsoft.com/office/drawing/2014/main" id="{5810F24E-3278-4214-971A-5EA14B9759DB}"/>
                </a:ext>
              </a:extLst>
            </p:cNvPr>
            <p:cNvSpPr txBox="1"/>
            <p:nvPr/>
          </p:nvSpPr>
          <p:spPr bwMode="auto">
            <a:xfrm>
              <a:off x="719235" y="5304447"/>
              <a:ext cx="393056"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ctr" defTabSz="914400" rtl="0" eaLnBrk="1" fontAlgn="base" latinLnBrk="0" hangingPunct="1">
                <a:lnSpc>
                  <a:spcPct val="100000"/>
                </a:lnSpc>
                <a:spcBef>
                  <a:spcPct val="50000"/>
                </a:spcBef>
                <a:spcAft>
                  <a:spcPct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Calibri" panose="020F0502020204030204" pitchFamily="34" charset="0"/>
                  <a:ea typeface="MS PGothic" pitchFamily="34" charset="-128"/>
                  <a:cs typeface="Arial" pitchFamily="34" charset="0"/>
                </a:rPr>
                <a:t>20</a:t>
              </a:r>
            </a:p>
          </p:txBody>
        </p:sp>
        <p:sp>
          <p:nvSpPr>
            <p:cNvPr id="48" name="TextBox 47">
              <a:extLst>
                <a:ext uri="{FF2B5EF4-FFF2-40B4-BE49-F238E27FC236}">
                  <a16:creationId xmlns:a16="http://schemas.microsoft.com/office/drawing/2014/main" id="{F49EDA29-ECFD-4D9D-8509-E53AAB9393A0}"/>
                </a:ext>
              </a:extLst>
            </p:cNvPr>
            <p:cNvSpPr txBox="1"/>
            <p:nvPr/>
          </p:nvSpPr>
          <p:spPr bwMode="auto">
            <a:xfrm>
              <a:off x="1317607" y="5300515"/>
              <a:ext cx="393056"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ctr" defTabSz="914400" rtl="0" eaLnBrk="1" fontAlgn="base" latinLnBrk="0" hangingPunct="1">
                <a:lnSpc>
                  <a:spcPct val="100000"/>
                </a:lnSpc>
                <a:spcBef>
                  <a:spcPct val="50000"/>
                </a:spcBef>
                <a:spcAft>
                  <a:spcPct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Calibri" panose="020F0502020204030204" pitchFamily="34" charset="0"/>
                  <a:ea typeface="MS PGothic" pitchFamily="34" charset="-128"/>
                  <a:cs typeface="Arial" pitchFamily="34" charset="0"/>
                </a:rPr>
                <a:t>10</a:t>
              </a:r>
            </a:p>
          </p:txBody>
        </p:sp>
        <p:sp>
          <p:nvSpPr>
            <p:cNvPr id="49" name="TextBox 48">
              <a:extLst>
                <a:ext uri="{FF2B5EF4-FFF2-40B4-BE49-F238E27FC236}">
                  <a16:creationId xmlns:a16="http://schemas.microsoft.com/office/drawing/2014/main" id="{C1324BEB-9137-4C51-A462-7E9ADCB3763F}"/>
                </a:ext>
              </a:extLst>
            </p:cNvPr>
            <p:cNvSpPr txBox="1"/>
            <p:nvPr/>
          </p:nvSpPr>
          <p:spPr bwMode="auto">
            <a:xfrm>
              <a:off x="1990866" y="5304447"/>
              <a:ext cx="288861"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ctr" defTabSz="914400" rtl="0" eaLnBrk="1" fontAlgn="base" latinLnBrk="0" hangingPunct="1">
                <a:lnSpc>
                  <a:spcPct val="100000"/>
                </a:lnSpc>
                <a:spcBef>
                  <a:spcPct val="50000"/>
                </a:spcBef>
                <a:spcAft>
                  <a:spcPct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Calibri" panose="020F0502020204030204" pitchFamily="34" charset="0"/>
                  <a:ea typeface="MS PGothic" pitchFamily="34" charset="-128"/>
                  <a:cs typeface="Arial" pitchFamily="34" charset="0"/>
                </a:rPr>
                <a:t>0</a:t>
              </a:r>
            </a:p>
          </p:txBody>
        </p:sp>
        <p:sp>
          <p:nvSpPr>
            <p:cNvPr id="50" name="TextBox 49">
              <a:extLst>
                <a:ext uri="{FF2B5EF4-FFF2-40B4-BE49-F238E27FC236}">
                  <a16:creationId xmlns:a16="http://schemas.microsoft.com/office/drawing/2014/main" id="{7CDEB407-EA29-4CEB-9F42-7FE42F6FB5AC}"/>
                </a:ext>
              </a:extLst>
            </p:cNvPr>
            <p:cNvSpPr txBox="1"/>
            <p:nvPr/>
          </p:nvSpPr>
          <p:spPr bwMode="auto">
            <a:xfrm>
              <a:off x="2551840" y="5299298"/>
              <a:ext cx="393056"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ctr" defTabSz="914400" rtl="0" eaLnBrk="1" fontAlgn="base" latinLnBrk="0" hangingPunct="1">
                <a:lnSpc>
                  <a:spcPct val="100000"/>
                </a:lnSpc>
                <a:spcBef>
                  <a:spcPct val="50000"/>
                </a:spcBef>
                <a:spcAft>
                  <a:spcPct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Calibri" panose="020F0502020204030204" pitchFamily="34" charset="0"/>
                  <a:ea typeface="MS PGothic" pitchFamily="34" charset="-128"/>
                  <a:cs typeface="Arial" pitchFamily="34" charset="0"/>
                </a:rPr>
                <a:t>10</a:t>
              </a:r>
            </a:p>
          </p:txBody>
        </p:sp>
        <p:sp>
          <p:nvSpPr>
            <p:cNvPr id="51" name="TextBox 50">
              <a:extLst>
                <a:ext uri="{FF2B5EF4-FFF2-40B4-BE49-F238E27FC236}">
                  <a16:creationId xmlns:a16="http://schemas.microsoft.com/office/drawing/2014/main" id="{EE27FF8C-376E-4D4D-A0A5-C971286F63E8}"/>
                </a:ext>
              </a:extLst>
            </p:cNvPr>
            <p:cNvSpPr txBox="1"/>
            <p:nvPr/>
          </p:nvSpPr>
          <p:spPr bwMode="auto">
            <a:xfrm>
              <a:off x="3166635" y="5303230"/>
              <a:ext cx="393056"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ctr" defTabSz="914400" rtl="0" eaLnBrk="1" fontAlgn="base" latinLnBrk="0" hangingPunct="1">
                <a:lnSpc>
                  <a:spcPct val="100000"/>
                </a:lnSpc>
                <a:spcBef>
                  <a:spcPct val="50000"/>
                </a:spcBef>
                <a:spcAft>
                  <a:spcPct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Calibri" panose="020F0502020204030204" pitchFamily="34" charset="0"/>
                  <a:ea typeface="MS PGothic" pitchFamily="34" charset="-128"/>
                  <a:cs typeface="Arial" pitchFamily="34" charset="0"/>
                </a:rPr>
                <a:t>20</a:t>
              </a:r>
            </a:p>
          </p:txBody>
        </p:sp>
        <p:sp>
          <p:nvSpPr>
            <p:cNvPr id="52" name="TextBox 51">
              <a:extLst>
                <a:ext uri="{FF2B5EF4-FFF2-40B4-BE49-F238E27FC236}">
                  <a16:creationId xmlns:a16="http://schemas.microsoft.com/office/drawing/2014/main" id="{54B010A1-306F-4181-B05D-B0F015C88E18}"/>
                </a:ext>
              </a:extLst>
            </p:cNvPr>
            <p:cNvSpPr txBox="1"/>
            <p:nvPr/>
          </p:nvSpPr>
          <p:spPr bwMode="auto">
            <a:xfrm>
              <a:off x="3771061" y="5299298"/>
              <a:ext cx="393056"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ctr" defTabSz="914400" rtl="0" eaLnBrk="1" fontAlgn="base" latinLnBrk="0" hangingPunct="1">
                <a:lnSpc>
                  <a:spcPct val="100000"/>
                </a:lnSpc>
                <a:spcBef>
                  <a:spcPct val="50000"/>
                </a:spcBef>
                <a:spcAft>
                  <a:spcPct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Calibri" panose="020F0502020204030204" pitchFamily="34" charset="0"/>
                  <a:ea typeface="MS PGothic" pitchFamily="34" charset="-128"/>
                  <a:cs typeface="Arial" pitchFamily="34" charset="0"/>
                </a:rPr>
                <a:t>30</a:t>
              </a:r>
            </a:p>
          </p:txBody>
        </p:sp>
        <p:sp>
          <p:nvSpPr>
            <p:cNvPr id="53" name="TextBox 52">
              <a:extLst>
                <a:ext uri="{FF2B5EF4-FFF2-40B4-BE49-F238E27FC236}">
                  <a16:creationId xmlns:a16="http://schemas.microsoft.com/office/drawing/2014/main" id="{525DF3E2-0A2B-447E-B54F-D9FA741B6D5D}"/>
                </a:ext>
              </a:extLst>
            </p:cNvPr>
            <p:cNvSpPr txBox="1"/>
            <p:nvPr/>
          </p:nvSpPr>
          <p:spPr bwMode="auto">
            <a:xfrm>
              <a:off x="4381417" y="5303230"/>
              <a:ext cx="393056"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ctr" defTabSz="914400" rtl="0" eaLnBrk="1" fontAlgn="base" latinLnBrk="0" hangingPunct="1">
                <a:lnSpc>
                  <a:spcPct val="100000"/>
                </a:lnSpc>
                <a:spcBef>
                  <a:spcPct val="50000"/>
                </a:spcBef>
                <a:spcAft>
                  <a:spcPct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Calibri" panose="020F0502020204030204" pitchFamily="34" charset="0"/>
                  <a:ea typeface="MS PGothic" pitchFamily="34" charset="-128"/>
                  <a:cs typeface="Arial" pitchFamily="34" charset="0"/>
                </a:rPr>
                <a:t>40</a:t>
              </a:r>
            </a:p>
          </p:txBody>
        </p:sp>
        <p:sp>
          <p:nvSpPr>
            <p:cNvPr id="54" name="TextBox 53">
              <a:extLst>
                <a:ext uri="{FF2B5EF4-FFF2-40B4-BE49-F238E27FC236}">
                  <a16:creationId xmlns:a16="http://schemas.microsoft.com/office/drawing/2014/main" id="{E6C654E2-9537-42E8-93AF-5E3F62E8FFE9}"/>
                </a:ext>
              </a:extLst>
            </p:cNvPr>
            <p:cNvSpPr txBox="1"/>
            <p:nvPr/>
          </p:nvSpPr>
          <p:spPr bwMode="auto">
            <a:xfrm>
              <a:off x="4990302" y="5299090"/>
              <a:ext cx="393056"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ctr" defTabSz="914400" rtl="0" eaLnBrk="1" fontAlgn="base" latinLnBrk="0" hangingPunct="1">
                <a:lnSpc>
                  <a:spcPct val="100000"/>
                </a:lnSpc>
                <a:spcBef>
                  <a:spcPct val="50000"/>
                </a:spcBef>
                <a:spcAft>
                  <a:spcPct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Calibri" panose="020F0502020204030204" pitchFamily="34" charset="0"/>
                  <a:ea typeface="MS PGothic" pitchFamily="34" charset="-128"/>
                  <a:cs typeface="Arial" pitchFamily="34" charset="0"/>
                </a:rPr>
                <a:t>50</a:t>
              </a:r>
            </a:p>
          </p:txBody>
        </p:sp>
        <p:sp>
          <p:nvSpPr>
            <p:cNvPr id="55" name="TextBox 54">
              <a:extLst>
                <a:ext uri="{FF2B5EF4-FFF2-40B4-BE49-F238E27FC236}">
                  <a16:creationId xmlns:a16="http://schemas.microsoft.com/office/drawing/2014/main" id="{BF03BA6E-9059-43E7-AEA2-DFE9195E4814}"/>
                </a:ext>
              </a:extLst>
            </p:cNvPr>
            <p:cNvSpPr txBox="1"/>
            <p:nvPr/>
          </p:nvSpPr>
          <p:spPr bwMode="auto">
            <a:xfrm>
              <a:off x="5592501" y="5303022"/>
              <a:ext cx="393056"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ctr" defTabSz="914400" rtl="0" eaLnBrk="1" fontAlgn="base" latinLnBrk="0" hangingPunct="1">
                <a:lnSpc>
                  <a:spcPct val="100000"/>
                </a:lnSpc>
                <a:spcBef>
                  <a:spcPct val="50000"/>
                </a:spcBef>
                <a:spcAft>
                  <a:spcPct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Calibri" panose="020F0502020204030204" pitchFamily="34" charset="0"/>
                  <a:ea typeface="MS PGothic" pitchFamily="34" charset="-128"/>
                  <a:cs typeface="Arial" pitchFamily="34" charset="0"/>
                </a:rPr>
                <a:t>60</a:t>
              </a:r>
            </a:p>
          </p:txBody>
        </p:sp>
        <p:grpSp>
          <p:nvGrpSpPr>
            <p:cNvPr id="57" name="Group 56">
              <a:extLst>
                <a:ext uri="{FF2B5EF4-FFF2-40B4-BE49-F238E27FC236}">
                  <a16:creationId xmlns:a16="http://schemas.microsoft.com/office/drawing/2014/main" id="{45FBA535-EF3C-45B1-9A28-81CAC668B9A1}"/>
                </a:ext>
              </a:extLst>
            </p:cNvPr>
            <p:cNvGrpSpPr/>
            <p:nvPr/>
          </p:nvGrpSpPr>
          <p:grpSpPr>
            <a:xfrm rot="16200000">
              <a:off x="-3263036" y="3536937"/>
              <a:ext cx="3396618" cy="87240"/>
              <a:chOff x="3288123" y="5363759"/>
              <a:chExt cx="5654072" cy="131803"/>
            </a:xfrm>
          </p:grpSpPr>
          <p:grpSp>
            <p:nvGrpSpPr>
              <p:cNvPr id="58" name="Group 57">
                <a:extLst>
                  <a:ext uri="{FF2B5EF4-FFF2-40B4-BE49-F238E27FC236}">
                    <a16:creationId xmlns:a16="http://schemas.microsoft.com/office/drawing/2014/main" id="{7FE0FDF4-0A00-4B1E-88FB-3343BB5B344F}"/>
                  </a:ext>
                </a:extLst>
              </p:cNvPr>
              <p:cNvGrpSpPr/>
              <p:nvPr/>
            </p:nvGrpSpPr>
            <p:grpSpPr>
              <a:xfrm rot="5400000">
                <a:off x="4505542" y="4147974"/>
                <a:ext cx="130169" cy="2565008"/>
                <a:chOff x="917024" y="2594948"/>
                <a:chExt cx="73307" cy="1749229"/>
              </a:xfrm>
            </p:grpSpPr>
            <p:cxnSp>
              <p:nvCxnSpPr>
                <p:cNvPr id="67" name="Straight Connector 66">
                  <a:extLst>
                    <a:ext uri="{FF2B5EF4-FFF2-40B4-BE49-F238E27FC236}">
                      <a16:creationId xmlns:a16="http://schemas.microsoft.com/office/drawing/2014/main" id="{250651A9-1FBC-4EBD-AE43-8ECBEDEF1E8D}"/>
                    </a:ext>
                  </a:extLst>
                </p:cNvPr>
                <p:cNvCxnSpPr/>
                <p:nvPr/>
              </p:nvCxnSpPr>
              <p:spPr bwMode="auto">
                <a:xfrm>
                  <a:off x="917024" y="2594948"/>
                  <a:ext cx="73307" cy="0"/>
                </a:xfrm>
                <a:prstGeom prst="line">
                  <a:avLst/>
                </a:prstGeom>
                <a:noFill/>
                <a:ln w="28575" cap="flat" cmpd="sng" algn="ctr">
                  <a:solidFill>
                    <a:schemeClr val="bg1"/>
                  </a:solidFill>
                  <a:prstDash val="solid"/>
                  <a:round/>
                  <a:headEnd type="none" w="med" len="med"/>
                  <a:tailEnd type="none" w="med" len="med"/>
                </a:ln>
                <a:effectLst/>
              </p:spPr>
            </p:cxnSp>
            <p:cxnSp>
              <p:nvCxnSpPr>
                <p:cNvPr id="68" name="Straight Connector 67">
                  <a:extLst>
                    <a:ext uri="{FF2B5EF4-FFF2-40B4-BE49-F238E27FC236}">
                      <a16:creationId xmlns:a16="http://schemas.microsoft.com/office/drawing/2014/main" id="{5995AE4B-717B-495E-BAC4-86B410FA8F8B}"/>
                    </a:ext>
                  </a:extLst>
                </p:cNvPr>
                <p:cNvCxnSpPr/>
                <p:nvPr/>
              </p:nvCxnSpPr>
              <p:spPr bwMode="auto">
                <a:xfrm>
                  <a:off x="917024" y="2944794"/>
                  <a:ext cx="73307" cy="0"/>
                </a:xfrm>
                <a:prstGeom prst="line">
                  <a:avLst/>
                </a:prstGeom>
                <a:noFill/>
                <a:ln w="28575" cap="flat" cmpd="sng" algn="ctr">
                  <a:solidFill>
                    <a:schemeClr val="bg1"/>
                  </a:solidFill>
                  <a:prstDash val="solid"/>
                  <a:round/>
                  <a:headEnd type="none" w="med" len="med"/>
                  <a:tailEnd type="none" w="med" len="med"/>
                </a:ln>
                <a:effectLst/>
              </p:spPr>
            </p:cxnSp>
            <p:cxnSp>
              <p:nvCxnSpPr>
                <p:cNvPr id="69" name="Straight Connector 68">
                  <a:extLst>
                    <a:ext uri="{FF2B5EF4-FFF2-40B4-BE49-F238E27FC236}">
                      <a16:creationId xmlns:a16="http://schemas.microsoft.com/office/drawing/2014/main" id="{DC4E8643-14E9-4E50-B25B-AB08AF05A885}"/>
                    </a:ext>
                  </a:extLst>
                </p:cNvPr>
                <p:cNvCxnSpPr/>
                <p:nvPr/>
              </p:nvCxnSpPr>
              <p:spPr bwMode="auto">
                <a:xfrm>
                  <a:off x="917024" y="3294640"/>
                  <a:ext cx="73307" cy="0"/>
                </a:xfrm>
                <a:prstGeom prst="line">
                  <a:avLst/>
                </a:prstGeom>
                <a:noFill/>
                <a:ln w="28575" cap="flat" cmpd="sng" algn="ctr">
                  <a:solidFill>
                    <a:schemeClr val="bg1"/>
                  </a:solidFill>
                  <a:prstDash val="solid"/>
                  <a:round/>
                  <a:headEnd type="none" w="med" len="med"/>
                  <a:tailEnd type="none" w="med" len="med"/>
                </a:ln>
                <a:effectLst/>
              </p:spPr>
            </p:cxnSp>
            <p:cxnSp>
              <p:nvCxnSpPr>
                <p:cNvPr id="70" name="Straight Connector 69">
                  <a:extLst>
                    <a:ext uri="{FF2B5EF4-FFF2-40B4-BE49-F238E27FC236}">
                      <a16:creationId xmlns:a16="http://schemas.microsoft.com/office/drawing/2014/main" id="{76278ADE-AE78-4CCA-9875-284E5EF43701}"/>
                    </a:ext>
                  </a:extLst>
                </p:cNvPr>
                <p:cNvCxnSpPr/>
                <p:nvPr/>
              </p:nvCxnSpPr>
              <p:spPr bwMode="auto">
                <a:xfrm>
                  <a:off x="917024" y="3644486"/>
                  <a:ext cx="73307" cy="0"/>
                </a:xfrm>
                <a:prstGeom prst="line">
                  <a:avLst/>
                </a:prstGeom>
                <a:noFill/>
                <a:ln w="28575" cap="flat" cmpd="sng" algn="ctr">
                  <a:solidFill>
                    <a:schemeClr val="bg1"/>
                  </a:solidFill>
                  <a:prstDash val="solid"/>
                  <a:round/>
                  <a:headEnd type="none" w="med" len="med"/>
                  <a:tailEnd type="none" w="med" len="med"/>
                </a:ln>
                <a:effectLst/>
              </p:spPr>
            </p:cxnSp>
            <p:cxnSp>
              <p:nvCxnSpPr>
                <p:cNvPr id="71" name="Straight Connector 70">
                  <a:extLst>
                    <a:ext uri="{FF2B5EF4-FFF2-40B4-BE49-F238E27FC236}">
                      <a16:creationId xmlns:a16="http://schemas.microsoft.com/office/drawing/2014/main" id="{9BD58CAA-227E-49A5-AA40-FB11F86F1006}"/>
                    </a:ext>
                  </a:extLst>
                </p:cNvPr>
                <p:cNvCxnSpPr/>
                <p:nvPr/>
              </p:nvCxnSpPr>
              <p:spPr bwMode="auto">
                <a:xfrm>
                  <a:off x="917024" y="3994332"/>
                  <a:ext cx="73307" cy="0"/>
                </a:xfrm>
                <a:prstGeom prst="line">
                  <a:avLst/>
                </a:prstGeom>
                <a:noFill/>
                <a:ln w="28575" cap="flat" cmpd="sng" algn="ctr">
                  <a:solidFill>
                    <a:schemeClr val="bg1"/>
                  </a:solidFill>
                  <a:prstDash val="solid"/>
                  <a:round/>
                  <a:headEnd type="none" w="med" len="med"/>
                  <a:tailEnd type="none" w="med" len="med"/>
                </a:ln>
                <a:effectLst/>
              </p:spPr>
            </p:cxnSp>
            <p:cxnSp>
              <p:nvCxnSpPr>
                <p:cNvPr id="72" name="Straight Connector 71">
                  <a:extLst>
                    <a:ext uri="{FF2B5EF4-FFF2-40B4-BE49-F238E27FC236}">
                      <a16:creationId xmlns:a16="http://schemas.microsoft.com/office/drawing/2014/main" id="{B267E400-301B-4B7E-AC7E-B63607399894}"/>
                    </a:ext>
                  </a:extLst>
                </p:cNvPr>
                <p:cNvCxnSpPr/>
                <p:nvPr/>
              </p:nvCxnSpPr>
              <p:spPr bwMode="auto">
                <a:xfrm>
                  <a:off x="917024" y="4344177"/>
                  <a:ext cx="73307" cy="0"/>
                </a:xfrm>
                <a:prstGeom prst="line">
                  <a:avLst/>
                </a:prstGeom>
                <a:noFill/>
                <a:ln w="28575" cap="flat" cmpd="sng" algn="ctr">
                  <a:solidFill>
                    <a:schemeClr val="bg1"/>
                  </a:solidFill>
                  <a:prstDash val="solid"/>
                  <a:round/>
                  <a:headEnd type="none" w="med" len="med"/>
                  <a:tailEnd type="none" w="med" len="med"/>
                </a:ln>
                <a:effectLst/>
              </p:spPr>
            </p:cxnSp>
          </p:grpSp>
          <p:grpSp>
            <p:nvGrpSpPr>
              <p:cNvPr id="59" name="Group 58">
                <a:extLst>
                  <a:ext uri="{FF2B5EF4-FFF2-40B4-BE49-F238E27FC236}">
                    <a16:creationId xmlns:a16="http://schemas.microsoft.com/office/drawing/2014/main" id="{631E0B94-CE99-4B07-A29A-FF9F6F38291A}"/>
                  </a:ext>
                </a:extLst>
              </p:cNvPr>
              <p:cNvGrpSpPr/>
              <p:nvPr/>
            </p:nvGrpSpPr>
            <p:grpSpPr>
              <a:xfrm rot="5400000">
                <a:off x="7594606" y="4146340"/>
                <a:ext cx="130169" cy="2565008"/>
                <a:chOff x="917024" y="2594948"/>
                <a:chExt cx="73307" cy="1749229"/>
              </a:xfrm>
            </p:grpSpPr>
            <p:cxnSp>
              <p:nvCxnSpPr>
                <p:cNvPr id="61" name="Straight Connector 60">
                  <a:extLst>
                    <a:ext uri="{FF2B5EF4-FFF2-40B4-BE49-F238E27FC236}">
                      <a16:creationId xmlns:a16="http://schemas.microsoft.com/office/drawing/2014/main" id="{0F76CA65-D259-4F10-9D93-0177A3D5D14B}"/>
                    </a:ext>
                  </a:extLst>
                </p:cNvPr>
                <p:cNvCxnSpPr/>
                <p:nvPr/>
              </p:nvCxnSpPr>
              <p:spPr bwMode="auto">
                <a:xfrm>
                  <a:off x="917024" y="2594948"/>
                  <a:ext cx="73307" cy="0"/>
                </a:xfrm>
                <a:prstGeom prst="line">
                  <a:avLst/>
                </a:prstGeom>
                <a:noFill/>
                <a:ln w="28575" cap="flat" cmpd="sng" algn="ctr">
                  <a:solidFill>
                    <a:schemeClr val="bg1"/>
                  </a:solidFill>
                  <a:prstDash val="solid"/>
                  <a:round/>
                  <a:headEnd type="none" w="med" len="med"/>
                  <a:tailEnd type="none" w="med" len="med"/>
                </a:ln>
                <a:effectLst/>
              </p:spPr>
            </p:cxnSp>
            <p:cxnSp>
              <p:nvCxnSpPr>
                <p:cNvPr id="62" name="Straight Connector 61">
                  <a:extLst>
                    <a:ext uri="{FF2B5EF4-FFF2-40B4-BE49-F238E27FC236}">
                      <a16:creationId xmlns:a16="http://schemas.microsoft.com/office/drawing/2014/main" id="{A117C54E-6FFE-44FA-9552-7839C4B4B853}"/>
                    </a:ext>
                  </a:extLst>
                </p:cNvPr>
                <p:cNvCxnSpPr/>
                <p:nvPr/>
              </p:nvCxnSpPr>
              <p:spPr bwMode="auto">
                <a:xfrm>
                  <a:off x="917024" y="2944794"/>
                  <a:ext cx="73307" cy="0"/>
                </a:xfrm>
                <a:prstGeom prst="line">
                  <a:avLst/>
                </a:prstGeom>
                <a:noFill/>
                <a:ln w="28575" cap="flat" cmpd="sng" algn="ctr">
                  <a:solidFill>
                    <a:schemeClr val="bg1"/>
                  </a:solidFill>
                  <a:prstDash val="solid"/>
                  <a:round/>
                  <a:headEnd type="none" w="med" len="med"/>
                  <a:tailEnd type="none" w="med" len="med"/>
                </a:ln>
                <a:effectLst/>
              </p:spPr>
            </p:cxnSp>
            <p:cxnSp>
              <p:nvCxnSpPr>
                <p:cNvPr id="63" name="Straight Connector 62">
                  <a:extLst>
                    <a:ext uri="{FF2B5EF4-FFF2-40B4-BE49-F238E27FC236}">
                      <a16:creationId xmlns:a16="http://schemas.microsoft.com/office/drawing/2014/main" id="{F16B3156-D920-4B08-9503-907F1D1DE616}"/>
                    </a:ext>
                  </a:extLst>
                </p:cNvPr>
                <p:cNvCxnSpPr/>
                <p:nvPr/>
              </p:nvCxnSpPr>
              <p:spPr bwMode="auto">
                <a:xfrm>
                  <a:off x="917024" y="3294640"/>
                  <a:ext cx="73307" cy="0"/>
                </a:xfrm>
                <a:prstGeom prst="line">
                  <a:avLst/>
                </a:prstGeom>
                <a:noFill/>
                <a:ln w="28575" cap="flat" cmpd="sng" algn="ctr">
                  <a:solidFill>
                    <a:schemeClr val="bg1"/>
                  </a:solidFill>
                  <a:prstDash val="solid"/>
                  <a:round/>
                  <a:headEnd type="none" w="med" len="med"/>
                  <a:tailEnd type="none" w="med" len="med"/>
                </a:ln>
                <a:effectLst/>
              </p:spPr>
            </p:cxnSp>
            <p:cxnSp>
              <p:nvCxnSpPr>
                <p:cNvPr id="64" name="Straight Connector 63">
                  <a:extLst>
                    <a:ext uri="{FF2B5EF4-FFF2-40B4-BE49-F238E27FC236}">
                      <a16:creationId xmlns:a16="http://schemas.microsoft.com/office/drawing/2014/main" id="{A0CE78FB-920A-4DED-B0A6-23C37836C2C7}"/>
                    </a:ext>
                  </a:extLst>
                </p:cNvPr>
                <p:cNvCxnSpPr/>
                <p:nvPr/>
              </p:nvCxnSpPr>
              <p:spPr bwMode="auto">
                <a:xfrm>
                  <a:off x="917024" y="3644486"/>
                  <a:ext cx="73307" cy="0"/>
                </a:xfrm>
                <a:prstGeom prst="line">
                  <a:avLst/>
                </a:prstGeom>
                <a:noFill/>
                <a:ln w="28575" cap="flat" cmpd="sng" algn="ctr">
                  <a:solidFill>
                    <a:schemeClr val="bg1"/>
                  </a:solidFill>
                  <a:prstDash val="solid"/>
                  <a:round/>
                  <a:headEnd type="none" w="med" len="med"/>
                  <a:tailEnd type="none" w="med" len="med"/>
                </a:ln>
                <a:effectLst/>
              </p:spPr>
            </p:cxnSp>
            <p:cxnSp>
              <p:nvCxnSpPr>
                <p:cNvPr id="65" name="Straight Connector 64">
                  <a:extLst>
                    <a:ext uri="{FF2B5EF4-FFF2-40B4-BE49-F238E27FC236}">
                      <a16:creationId xmlns:a16="http://schemas.microsoft.com/office/drawing/2014/main" id="{873F48CE-50D0-4B7C-946B-C63D0147D20E}"/>
                    </a:ext>
                  </a:extLst>
                </p:cNvPr>
                <p:cNvCxnSpPr/>
                <p:nvPr/>
              </p:nvCxnSpPr>
              <p:spPr bwMode="auto">
                <a:xfrm>
                  <a:off x="917024" y="3994332"/>
                  <a:ext cx="73307" cy="0"/>
                </a:xfrm>
                <a:prstGeom prst="line">
                  <a:avLst/>
                </a:prstGeom>
                <a:noFill/>
                <a:ln w="28575" cap="flat" cmpd="sng" algn="ctr">
                  <a:solidFill>
                    <a:schemeClr val="bg1"/>
                  </a:solidFill>
                  <a:prstDash val="solid"/>
                  <a:round/>
                  <a:headEnd type="none" w="med" len="med"/>
                  <a:tailEnd type="none" w="med" len="med"/>
                </a:ln>
                <a:effectLst/>
              </p:spPr>
            </p:cxnSp>
            <p:cxnSp>
              <p:nvCxnSpPr>
                <p:cNvPr id="66" name="Straight Connector 65">
                  <a:extLst>
                    <a:ext uri="{FF2B5EF4-FFF2-40B4-BE49-F238E27FC236}">
                      <a16:creationId xmlns:a16="http://schemas.microsoft.com/office/drawing/2014/main" id="{AE08D6C6-2ABD-4FE3-B2E0-4AA87B0059A1}"/>
                    </a:ext>
                  </a:extLst>
                </p:cNvPr>
                <p:cNvCxnSpPr/>
                <p:nvPr/>
              </p:nvCxnSpPr>
              <p:spPr bwMode="auto">
                <a:xfrm>
                  <a:off x="917024" y="4344177"/>
                  <a:ext cx="73307" cy="0"/>
                </a:xfrm>
                <a:prstGeom prst="line">
                  <a:avLst/>
                </a:prstGeom>
                <a:noFill/>
                <a:ln w="28575" cap="flat" cmpd="sng" algn="ctr">
                  <a:solidFill>
                    <a:schemeClr val="bg1"/>
                  </a:solidFill>
                  <a:prstDash val="solid"/>
                  <a:round/>
                  <a:headEnd type="none" w="med" len="med"/>
                  <a:tailEnd type="none" w="med" len="med"/>
                </a:ln>
                <a:effectLst/>
              </p:spPr>
            </p:cxnSp>
          </p:grpSp>
        </p:grpSp>
        <p:sp>
          <p:nvSpPr>
            <p:cNvPr id="73" name="TextBox 72">
              <a:extLst>
                <a:ext uri="{FF2B5EF4-FFF2-40B4-BE49-F238E27FC236}">
                  <a16:creationId xmlns:a16="http://schemas.microsoft.com/office/drawing/2014/main" id="{046CBA47-368C-426A-8E97-5F7DE76217A3}"/>
                </a:ext>
              </a:extLst>
            </p:cNvPr>
            <p:cNvSpPr txBox="1"/>
            <p:nvPr/>
          </p:nvSpPr>
          <p:spPr bwMode="auto">
            <a:xfrm>
              <a:off x="-2429926" y="1855268"/>
              <a:ext cx="907621"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r" defTabSz="914400" rtl="0" eaLnBrk="1" fontAlgn="base" latinLnBrk="0" hangingPunct="1">
                <a:lnSpc>
                  <a:spcPct val="100000"/>
                </a:lnSpc>
                <a:spcBef>
                  <a:spcPct val="50000"/>
                </a:spcBef>
                <a:spcAft>
                  <a:spcPct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Calibri" panose="020F0502020204030204" pitchFamily="34" charset="0"/>
                  <a:ea typeface="MS PGothic" pitchFamily="34" charset="-128"/>
                  <a:cs typeface="Arial" pitchFamily="34" charset="0"/>
                </a:rPr>
                <a:t>Diarrhea</a:t>
              </a:r>
            </a:p>
          </p:txBody>
        </p:sp>
        <p:sp>
          <p:nvSpPr>
            <p:cNvPr id="74" name="TextBox 73">
              <a:extLst>
                <a:ext uri="{FF2B5EF4-FFF2-40B4-BE49-F238E27FC236}">
                  <a16:creationId xmlns:a16="http://schemas.microsoft.com/office/drawing/2014/main" id="{E6DFD58C-9C00-495C-9B9C-A913AB538386}"/>
                </a:ext>
              </a:extLst>
            </p:cNvPr>
            <p:cNvSpPr txBox="1"/>
            <p:nvPr/>
          </p:nvSpPr>
          <p:spPr bwMode="auto">
            <a:xfrm>
              <a:off x="-2019557" y="2181091"/>
              <a:ext cx="497252"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r" defTabSz="914400" rtl="0" eaLnBrk="1" fontAlgn="base" latinLnBrk="0" hangingPunct="1">
                <a:lnSpc>
                  <a:spcPct val="100000"/>
                </a:lnSpc>
                <a:spcBef>
                  <a:spcPct val="50000"/>
                </a:spcBef>
                <a:spcAft>
                  <a:spcPct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Calibri" panose="020F0502020204030204" pitchFamily="34" charset="0"/>
                  <a:ea typeface="MS PGothic" pitchFamily="34" charset="-128"/>
                  <a:cs typeface="Arial" pitchFamily="34" charset="0"/>
                </a:rPr>
                <a:t>PPE</a:t>
              </a:r>
            </a:p>
          </p:txBody>
        </p:sp>
        <p:sp>
          <p:nvSpPr>
            <p:cNvPr id="75" name="TextBox 74">
              <a:extLst>
                <a:ext uri="{FF2B5EF4-FFF2-40B4-BE49-F238E27FC236}">
                  <a16:creationId xmlns:a16="http://schemas.microsoft.com/office/drawing/2014/main" id="{D6FE863D-AF0F-4B64-A93C-2228ED16A663}"/>
                </a:ext>
              </a:extLst>
            </p:cNvPr>
            <p:cNvSpPr txBox="1"/>
            <p:nvPr/>
          </p:nvSpPr>
          <p:spPr bwMode="auto">
            <a:xfrm>
              <a:off x="-2819391" y="2484247"/>
              <a:ext cx="1297086"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r" defTabSz="914400" rtl="0" eaLnBrk="1" fontAlgn="base" latinLnBrk="0" hangingPunct="1">
                <a:lnSpc>
                  <a:spcPct val="100000"/>
                </a:lnSpc>
                <a:spcBef>
                  <a:spcPct val="50000"/>
                </a:spcBef>
                <a:spcAft>
                  <a:spcPct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Calibri" panose="020F0502020204030204" pitchFamily="34" charset="0"/>
                  <a:ea typeface="MS PGothic" pitchFamily="34" charset="-128"/>
                  <a:cs typeface="Arial" pitchFamily="34" charset="0"/>
                </a:rPr>
                <a:t>Dec. appetite</a:t>
              </a:r>
            </a:p>
          </p:txBody>
        </p:sp>
        <p:sp>
          <p:nvSpPr>
            <p:cNvPr id="76" name="TextBox 75">
              <a:extLst>
                <a:ext uri="{FF2B5EF4-FFF2-40B4-BE49-F238E27FC236}">
                  <a16:creationId xmlns:a16="http://schemas.microsoft.com/office/drawing/2014/main" id="{11C51A63-C00A-4FDA-AC10-C9B9433DF471}"/>
                </a:ext>
              </a:extLst>
            </p:cNvPr>
            <p:cNvSpPr txBox="1"/>
            <p:nvPr/>
          </p:nvSpPr>
          <p:spPr bwMode="auto">
            <a:xfrm>
              <a:off x="-2823098" y="2783205"/>
              <a:ext cx="1307794"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r" defTabSz="914400" rtl="0" eaLnBrk="1" fontAlgn="base" latinLnBrk="0" hangingPunct="1">
                <a:lnSpc>
                  <a:spcPct val="100000"/>
                </a:lnSpc>
                <a:spcBef>
                  <a:spcPct val="50000"/>
                </a:spcBef>
                <a:spcAft>
                  <a:spcPct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Calibri" panose="020F0502020204030204" pitchFamily="34" charset="0"/>
                  <a:ea typeface="MS PGothic" pitchFamily="34" charset="-128"/>
                  <a:cs typeface="Arial" pitchFamily="34" charset="0"/>
                </a:rPr>
                <a:t>Hypertension</a:t>
              </a:r>
            </a:p>
          </p:txBody>
        </p:sp>
        <p:sp>
          <p:nvSpPr>
            <p:cNvPr id="77" name="TextBox 76">
              <a:extLst>
                <a:ext uri="{FF2B5EF4-FFF2-40B4-BE49-F238E27FC236}">
                  <a16:creationId xmlns:a16="http://schemas.microsoft.com/office/drawing/2014/main" id="{A158B7F9-9945-4EAE-BABE-59F7D858D574}"/>
                </a:ext>
              </a:extLst>
            </p:cNvPr>
            <p:cNvSpPr txBox="1"/>
            <p:nvPr/>
          </p:nvSpPr>
          <p:spPr bwMode="auto">
            <a:xfrm>
              <a:off x="-3009624" y="3109028"/>
              <a:ext cx="1494320"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r" defTabSz="914400" rtl="0" eaLnBrk="1" fontAlgn="base" latinLnBrk="0" hangingPunct="1">
                <a:lnSpc>
                  <a:spcPct val="100000"/>
                </a:lnSpc>
                <a:spcBef>
                  <a:spcPct val="50000"/>
                </a:spcBef>
                <a:spcAft>
                  <a:spcPct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Calibri" panose="020F0502020204030204" pitchFamily="34" charset="0"/>
                  <a:ea typeface="MS PGothic" pitchFamily="34" charset="-128"/>
                  <a:cs typeface="Arial" pitchFamily="34" charset="0"/>
                </a:rPr>
                <a:t>Abdominal pain</a:t>
              </a:r>
            </a:p>
          </p:txBody>
        </p:sp>
        <p:sp>
          <p:nvSpPr>
            <p:cNvPr id="78" name="TextBox 77">
              <a:extLst>
                <a:ext uri="{FF2B5EF4-FFF2-40B4-BE49-F238E27FC236}">
                  <a16:creationId xmlns:a16="http://schemas.microsoft.com/office/drawing/2014/main" id="{BBECDFEB-2BB6-488A-9326-C95933DB713B}"/>
                </a:ext>
              </a:extLst>
            </p:cNvPr>
            <p:cNvSpPr txBox="1"/>
            <p:nvPr/>
          </p:nvSpPr>
          <p:spPr bwMode="auto">
            <a:xfrm>
              <a:off x="-2414910" y="3412184"/>
              <a:ext cx="899606"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r" defTabSz="914400" rtl="0" eaLnBrk="1" fontAlgn="base" latinLnBrk="0" hangingPunct="1">
                <a:lnSpc>
                  <a:spcPct val="100000"/>
                </a:lnSpc>
                <a:spcBef>
                  <a:spcPct val="50000"/>
                </a:spcBef>
                <a:spcAft>
                  <a:spcPct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Calibri" panose="020F0502020204030204" pitchFamily="34" charset="0"/>
                  <a:ea typeface="MS PGothic" pitchFamily="34" charset="-128"/>
                  <a:cs typeface="Arial" pitchFamily="34" charset="0"/>
                </a:rPr>
                <a:t>Alopecia</a:t>
              </a:r>
            </a:p>
          </p:txBody>
        </p:sp>
        <p:sp>
          <p:nvSpPr>
            <p:cNvPr id="79" name="TextBox 78">
              <a:extLst>
                <a:ext uri="{FF2B5EF4-FFF2-40B4-BE49-F238E27FC236}">
                  <a16:creationId xmlns:a16="http://schemas.microsoft.com/office/drawing/2014/main" id="{CBA2CBA8-8BAD-45E0-9980-2072A7C87814}"/>
                </a:ext>
              </a:extLst>
            </p:cNvPr>
            <p:cNvSpPr txBox="1"/>
            <p:nvPr/>
          </p:nvSpPr>
          <p:spPr bwMode="auto">
            <a:xfrm>
              <a:off x="-2428908" y="3729443"/>
              <a:ext cx="911724"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r" defTabSz="914400" rtl="0" eaLnBrk="1" fontAlgn="base" latinLnBrk="0" hangingPunct="1">
                <a:lnSpc>
                  <a:spcPct val="100000"/>
                </a:lnSpc>
                <a:spcBef>
                  <a:spcPct val="50000"/>
                </a:spcBef>
                <a:spcAft>
                  <a:spcPct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Calibri" panose="020F0502020204030204" pitchFamily="34" charset="0"/>
                  <a:ea typeface="MS PGothic" pitchFamily="34" charset="-128"/>
                  <a:cs typeface="Arial" pitchFamily="34" charset="0"/>
                </a:rPr>
                <a:t>Asthenia</a:t>
              </a:r>
            </a:p>
          </p:txBody>
        </p:sp>
        <p:sp>
          <p:nvSpPr>
            <p:cNvPr id="80" name="TextBox 79">
              <a:extLst>
                <a:ext uri="{FF2B5EF4-FFF2-40B4-BE49-F238E27FC236}">
                  <a16:creationId xmlns:a16="http://schemas.microsoft.com/office/drawing/2014/main" id="{B71C2087-428B-4111-BF74-EEC63618153F}"/>
                </a:ext>
              </a:extLst>
            </p:cNvPr>
            <p:cNvSpPr txBox="1"/>
            <p:nvPr/>
          </p:nvSpPr>
          <p:spPr bwMode="auto">
            <a:xfrm>
              <a:off x="-2303233" y="4032599"/>
              <a:ext cx="786049"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r" defTabSz="914400" rtl="0" eaLnBrk="1" fontAlgn="base" latinLnBrk="0" hangingPunct="1">
                <a:lnSpc>
                  <a:spcPct val="100000"/>
                </a:lnSpc>
                <a:spcBef>
                  <a:spcPct val="50000"/>
                </a:spcBef>
                <a:spcAft>
                  <a:spcPct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Calibri" panose="020F0502020204030204" pitchFamily="34" charset="0"/>
                  <a:ea typeface="MS PGothic" pitchFamily="34" charset="-128"/>
                  <a:cs typeface="Arial" pitchFamily="34" charset="0"/>
                </a:rPr>
                <a:t>Pyrexia</a:t>
              </a:r>
            </a:p>
          </p:txBody>
        </p:sp>
        <p:sp>
          <p:nvSpPr>
            <p:cNvPr id="81" name="TextBox 80">
              <a:extLst>
                <a:ext uri="{FF2B5EF4-FFF2-40B4-BE49-F238E27FC236}">
                  <a16:creationId xmlns:a16="http://schemas.microsoft.com/office/drawing/2014/main" id="{847B4556-032C-49DC-8A6E-3DF7702962E6}"/>
                </a:ext>
              </a:extLst>
            </p:cNvPr>
            <p:cNvSpPr txBox="1"/>
            <p:nvPr/>
          </p:nvSpPr>
          <p:spPr bwMode="auto">
            <a:xfrm>
              <a:off x="-2831315" y="4331557"/>
              <a:ext cx="1321132"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r" defTabSz="914400" rtl="0" eaLnBrk="1" fontAlgn="base" latinLnBrk="0" hangingPunct="1">
                <a:lnSpc>
                  <a:spcPct val="100000"/>
                </a:lnSpc>
                <a:spcBef>
                  <a:spcPct val="50000"/>
                </a:spcBef>
                <a:spcAft>
                  <a:spcPct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Calibri" panose="020F0502020204030204" pitchFamily="34" charset="0"/>
                  <a:ea typeface="MS PGothic" pitchFamily="34" charset="-128"/>
                  <a:cs typeface="Arial" pitchFamily="34" charset="0"/>
                </a:rPr>
                <a:t>ALT increased</a:t>
              </a:r>
            </a:p>
          </p:txBody>
        </p:sp>
        <p:sp>
          <p:nvSpPr>
            <p:cNvPr id="82" name="TextBox 81">
              <a:extLst>
                <a:ext uri="{FF2B5EF4-FFF2-40B4-BE49-F238E27FC236}">
                  <a16:creationId xmlns:a16="http://schemas.microsoft.com/office/drawing/2014/main" id="{B4177462-810E-49B1-BDAE-9F100527E654}"/>
                </a:ext>
              </a:extLst>
            </p:cNvPr>
            <p:cNvSpPr txBox="1"/>
            <p:nvPr/>
          </p:nvSpPr>
          <p:spPr bwMode="auto">
            <a:xfrm>
              <a:off x="-2625489" y="4657380"/>
              <a:ext cx="1115306"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r" defTabSz="914400" rtl="0" eaLnBrk="1" fontAlgn="base" latinLnBrk="0" hangingPunct="1">
                <a:lnSpc>
                  <a:spcPct val="100000"/>
                </a:lnSpc>
                <a:spcBef>
                  <a:spcPct val="50000"/>
                </a:spcBef>
                <a:spcAft>
                  <a:spcPct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Calibri" panose="020F0502020204030204" pitchFamily="34" charset="0"/>
                  <a:ea typeface="MS PGothic" pitchFamily="34" charset="-128"/>
                  <a:cs typeface="Arial" pitchFamily="34" charset="0"/>
                </a:rPr>
                <a:t>Proteinuria</a:t>
              </a:r>
            </a:p>
          </p:txBody>
        </p:sp>
        <p:sp>
          <p:nvSpPr>
            <p:cNvPr id="83" name="TextBox 82">
              <a:extLst>
                <a:ext uri="{FF2B5EF4-FFF2-40B4-BE49-F238E27FC236}">
                  <a16:creationId xmlns:a16="http://schemas.microsoft.com/office/drawing/2014/main" id="{B57FEB4A-0D7F-43F8-A6C1-4F29754A9F0F}"/>
                </a:ext>
              </a:extLst>
            </p:cNvPr>
            <p:cNvSpPr txBox="1"/>
            <p:nvPr/>
          </p:nvSpPr>
          <p:spPr bwMode="auto">
            <a:xfrm>
              <a:off x="-3018119" y="4960536"/>
              <a:ext cx="1555234"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l" defTabSz="914400" rtl="0" eaLnBrk="1" fontAlgn="base" latinLnBrk="0" hangingPunct="1">
                <a:lnSpc>
                  <a:spcPct val="100000"/>
                </a:lnSpc>
                <a:spcBef>
                  <a:spcPct val="50000"/>
                </a:spcBef>
                <a:spcAft>
                  <a:spcPct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Calibri" panose="020F0502020204030204" pitchFamily="34" charset="0"/>
                  <a:ea typeface="MS PGothic" pitchFamily="34" charset="-128"/>
                  <a:cs typeface="Arial" pitchFamily="34" charset="0"/>
                </a:rPr>
                <a:t>Infusion-related </a:t>
              </a:r>
              <a:br>
                <a:rPr kumimoji="0" lang="en-US" sz="1600" b="0" i="0" u="none" strike="noStrike" kern="1200" cap="none" spc="0" normalizeH="0" baseline="0" noProof="0" dirty="0">
                  <a:ln>
                    <a:noFill/>
                  </a:ln>
                  <a:solidFill>
                    <a:srgbClr val="000000"/>
                  </a:solidFill>
                  <a:effectLst/>
                  <a:uLnTx/>
                  <a:uFillTx/>
                  <a:latin typeface="Calibri" panose="020F0502020204030204" pitchFamily="34" charset="0"/>
                  <a:ea typeface="MS PGothic" pitchFamily="34" charset="-128"/>
                  <a:cs typeface="Arial" pitchFamily="34" charset="0"/>
                </a:rPr>
              </a:br>
              <a:r>
                <a:rPr kumimoji="0" lang="en-US" sz="1600" b="0" i="0" u="none" strike="noStrike" kern="1200" cap="none" spc="0" normalizeH="0" baseline="0" noProof="0" dirty="0">
                  <a:ln>
                    <a:noFill/>
                  </a:ln>
                  <a:solidFill>
                    <a:srgbClr val="000000"/>
                  </a:solidFill>
                  <a:effectLst/>
                  <a:uLnTx/>
                  <a:uFillTx/>
                  <a:latin typeface="Calibri" panose="020F0502020204030204" pitchFamily="34" charset="0"/>
                  <a:ea typeface="MS PGothic" pitchFamily="34" charset="-128"/>
                  <a:cs typeface="Arial" pitchFamily="34" charset="0"/>
                </a:rPr>
                <a:t>reaction</a:t>
              </a:r>
            </a:p>
          </p:txBody>
        </p:sp>
        <p:sp>
          <p:nvSpPr>
            <p:cNvPr id="84" name="TextBox 83">
              <a:extLst>
                <a:ext uri="{FF2B5EF4-FFF2-40B4-BE49-F238E27FC236}">
                  <a16:creationId xmlns:a16="http://schemas.microsoft.com/office/drawing/2014/main" id="{9FFEC9E3-0202-48AB-B98A-7CB01FC5BC46}"/>
                </a:ext>
              </a:extLst>
            </p:cNvPr>
            <p:cNvSpPr txBox="1"/>
            <p:nvPr/>
          </p:nvSpPr>
          <p:spPr bwMode="auto">
            <a:xfrm>
              <a:off x="-696554" y="4208446"/>
              <a:ext cx="1369862" cy="584775"/>
            </a:xfrm>
            <a:prstGeom prst="rect">
              <a:avLst/>
            </a:prstGeom>
            <a:noFill/>
            <a:ln w="9525" algn="ctr">
              <a:noFill/>
              <a:miter lim="800000"/>
              <a:headEnd/>
              <a:tailEnd/>
            </a:ln>
            <a:extLst>
              <a:ext uri="{909E8E84-426E-40DD-AFC4-6F175D3DCCD1}">
                <a14:hiddenFill xmlns:a14="http://schemas.microsoft.com/office/drawing/2010/main">
                  <a:solidFill>
                    <a:srgbClr val="FFFFFF"/>
                  </a:solidFill>
                </a14:hiddenFill>
              </a:ext>
            </a:extLst>
          </p:spPr>
          <p:txBody>
            <a:bodyPr wrap="none" rtlCol="0">
              <a:spAutoFit/>
            </a:bodyPr>
            <a:lstStyle/>
            <a:p>
              <a:pPr marL="0" marR="0" lvl="0" indent="0" algn="l" defTabSz="914400" rtl="0" eaLnBrk="1" fontAlgn="base" latinLnBrk="0" hangingPunct="1">
                <a:lnSpc>
                  <a:spcPct val="100000"/>
                </a:lnSpc>
                <a:spcBef>
                  <a:spcPct val="50000"/>
                </a:spcBef>
                <a:spcAft>
                  <a:spcPct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Calibri" panose="020F0502020204030204" pitchFamily="34" charset="0"/>
                  <a:ea typeface="MS PGothic" pitchFamily="34" charset="-128"/>
                  <a:cs typeface="Arial" pitchFamily="34" charset="0"/>
                </a:rPr>
                <a:t>All-grade AEs</a:t>
              </a:r>
              <a:br>
                <a:rPr kumimoji="0" lang="en-US" sz="1600" b="0" i="0" u="none" strike="noStrike" kern="1200" cap="none" spc="0" normalizeH="0" baseline="0" noProof="0" dirty="0">
                  <a:ln>
                    <a:noFill/>
                  </a:ln>
                  <a:solidFill>
                    <a:srgbClr val="000000"/>
                  </a:solidFill>
                  <a:effectLst/>
                  <a:uLnTx/>
                  <a:uFillTx/>
                  <a:latin typeface="Calibri" panose="020F0502020204030204" pitchFamily="34" charset="0"/>
                  <a:ea typeface="MS PGothic" pitchFamily="34" charset="-128"/>
                  <a:cs typeface="Arial" pitchFamily="34" charset="0"/>
                </a:rPr>
              </a:br>
              <a:r>
                <a:rPr kumimoji="0" lang="en-US" sz="1600" b="0" i="0" u="none" strike="noStrike" kern="1200" cap="none" spc="0" normalizeH="0" baseline="0" noProof="0" dirty="0">
                  <a:ln>
                    <a:noFill/>
                  </a:ln>
                  <a:solidFill>
                    <a:srgbClr val="000000"/>
                  </a:solidFill>
                  <a:effectLst/>
                  <a:uLnTx/>
                  <a:uFillTx/>
                  <a:latin typeface="Calibri" panose="020F0502020204030204" pitchFamily="34" charset="0"/>
                  <a:ea typeface="MS PGothic" pitchFamily="34" charset="-128"/>
                  <a:cs typeface="Arial" pitchFamily="34" charset="0"/>
                </a:rPr>
                <a:t>Grade 3/4 AEs</a:t>
              </a:r>
            </a:p>
          </p:txBody>
        </p:sp>
        <p:sp>
          <p:nvSpPr>
            <p:cNvPr id="5" name="Rectangle 4">
              <a:extLst>
                <a:ext uri="{FF2B5EF4-FFF2-40B4-BE49-F238E27FC236}">
                  <a16:creationId xmlns:a16="http://schemas.microsoft.com/office/drawing/2014/main" id="{8AE3EBBF-BC88-46CF-BD59-E353E1A6FE29}"/>
                </a:ext>
              </a:extLst>
            </p:cNvPr>
            <p:cNvSpPr/>
            <p:nvPr/>
          </p:nvSpPr>
          <p:spPr bwMode="auto">
            <a:xfrm>
              <a:off x="-885701" y="4306747"/>
              <a:ext cx="128812" cy="128812"/>
            </a:xfrm>
            <a:prstGeom prst="rect">
              <a:avLst/>
            </a:prstGeom>
            <a:solidFill>
              <a:schemeClr val="accent3">
                <a:lumMod val="40000"/>
                <a:lumOff val="60000"/>
              </a:schemeClr>
            </a:solidFill>
            <a:ln w="0">
              <a:noFill/>
              <a:miter lim="800000"/>
              <a:headEnd/>
              <a:tailEnd/>
            </a:ln>
          </p:spPr>
          <p:txBody>
            <a:bodyPr rtlCol="0" anchor="b"/>
            <a:lstStyle/>
            <a:p>
              <a:pPr marL="0" marR="0" lvl="0" indent="0" algn="ctr" defTabSz="914400" rtl="0" eaLnBrk="1" fontAlgn="base"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S PGothic" pitchFamily="34" charset="-128"/>
                <a:cs typeface="Arial" pitchFamily="34" charset="0"/>
              </a:endParaRPr>
            </a:p>
          </p:txBody>
        </p:sp>
        <p:sp>
          <p:nvSpPr>
            <p:cNvPr id="85" name="Rectangle 84">
              <a:extLst>
                <a:ext uri="{FF2B5EF4-FFF2-40B4-BE49-F238E27FC236}">
                  <a16:creationId xmlns:a16="http://schemas.microsoft.com/office/drawing/2014/main" id="{91206AB9-933B-45C8-B323-4D2C6BC0530D}"/>
                </a:ext>
              </a:extLst>
            </p:cNvPr>
            <p:cNvSpPr/>
            <p:nvPr/>
          </p:nvSpPr>
          <p:spPr bwMode="auto">
            <a:xfrm>
              <a:off x="-1101056" y="4306747"/>
              <a:ext cx="128812" cy="128812"/>
            </a:xfrm>
            <a:prstGeom prst="rect">
              <a:avLst/>
            </a:prstGeom>
            <a:solidFill>
              <a:schemeClr val="accent2">
                <a:lumMod val="60000"/>
                <a:lumOff val="40000"/>
              </a:schemeClr>
            </a:solidFill>
            <a:ln w="0">
              <a:noFill/>
              <a:miter lim="800000"/>
              <a:headEnd/>
              <a:tailEnd/>
            </a:ln>
          </p:spPr>
          <p:txBody>
            <a:bodyPr rtlCol="0" anchor="b"/>
            <a:lstStyle/>
            <a:p>
              <a:pPr marL="0" marR="0" lvl="0" indent="0" algn="ctr" defTabSz="914400" rtl="0" eaLnBrk="1" fontAlgn="base"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S PGothic" pitchFamily="34" charset="-128"/>
                <a:cs typeface="Arial" pitchFamily="34" charset="0"/>
              </a:endParaRPr>
            </a:p>
          </p:txBody>
        </p:sp>
        <p:sp>
          <p:nvSpPr>
            <p:cNvPr id="86" name="Rectangle 85">
              <a:extLst>
                <a:ext uri="{FF2B5EF4-FFF2-40B4-BE49-F238E27FC236}">
                  <a16:creationId xmlns:a16="http://schemas.microsoft.com/office/drawing/2014/main" id="{3772628F-EDD6-4478-B444-B7A82AC3FF2D}"/>
                </a:ext>
              </a:extLst>
            </p:cNvPr>
            <p:cNvSpPr/>
            <p:nvPr/>
          </p:nvSpPr>
          <p:spPr bwMode="auto">
            <a:xfrm>
              <a:off x="-885701" y="4564806"/>
              <a:ext cx="128812" cy="128812"/>
            </a:xfrm>
            <a:prstGeom prst="rect">
              <a:avLst/>
            </a:prstGeom>
            <a:solidFill>
              <a:schemeClr val="accent3"/>
            </a:solidFill>
            <a:ln w="0">
              <a:noFill/>
              <a:miter lim="800000"/>
              <a:headEnd/>
              <a:tailEnd/>
            </a:ln>
          </p:spPr>
          <p:txBody>
            <a:bodyPr rtlCol="0" anchor="b"/>
            <a:lstStyle/>
            <a:p>
              <a:pPr marL="0" marR="0" lvl="0" indent="0" algn="ctr" defTabSz="914400" rtl="0" eaLnBrk="1" fontAlgn="base"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S PGothic" pitchFamily="34" charset="-128"/>
                <a:cs typeface="Arial" pitchFamily="34" charset="0"/>
              </a:endParaRPr>
            </a:p>
          </p:txBody>
        </p:sp>
        <p:sp>
          <p:nvSpPr>
            <p:cNvPr id="87" name="Rectangle 86">
              <a:extLst>
                <a:ext uri="{FF2B5EF4-FFF2-40B4-BE49-F238E27FC236}">
                  <a16:creationId xmlns:a16="http://schemas.microsoft.com/office/drawing/2014/main" id="{CB0CC907-84DA-453C-AB20-23C31CFB2D6F}"/>
                </a:ext>
              </a:extLst>
            </p:cNvPr>
            <p:cNvSpPr/>
            <p:nvPr/>
          </p:nvSpPr>
          <p:spPr bwMode="auto">
            <a:xfrm>
              <a:off x="-1101056" y="4564806"/>
              <a:ext cx="128812" cy="128812"/>
            </a:xfrm>
            <a:prstGeom prst="rect">
              <a:avLst/>
            </a:prstGeom>
            <a:solidFill>
              <a:schemeClr val="accent1"/>
            </a:solidFill>
            <a:ln w="0">
              <a:noFill/>
              <a:miter lim="800000"/>
              <a:headEnd/>
              <a:tailEnd/>
            </a:ln>
          </p:spPr>
          <p:txBody>
            <a:bodyPr rtlCol="0" anchor="b"/>
            <a:lstStyle/>
            <a:p>
              <a:pPr marL="0" marR="0" lvl="0" indent="0" algn="ctr" defTabSz="914400" rtl="0" eaLnBrk="1" fontAlgn="base"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S PGothic" pitchFamily="34" charset="-128"/>
                <a:cs typeface="Arial" pitchFamily="34" charset="0"/>
              </a:endParaRPr>
            </a:p>
          </p:txBody>
        </p:sp>
        <p:sp>
          <p:nvSpPr>
            <p:cNvPr id="88" name="TextBox 87">
              <a:extLst>
                <a:ext uri="{FF2B5EF4-FFF2-40B4-BE49-F238E27FC236}">
                  <a16:creationId xmlns:a16="http://schemas.microsoft.com/office/drawing/2014/main" id="{571E6975-FFAA-4B6C-8627-1459D7C48D51}"/>
                </a:ext>
              </a:extLst>
            </p:cNvPr>
            <p:cNvSpPr txBox="1"/>
            <p:nvPr/>
          </p:nvSpPr>
          <p:spPr bwMode="auto">
            <a:xfrm>
              <a:off x="-513425" y="1496373"/>
              <a:ext cx="1419043"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ctr" defTabSz="914400" rtl="0" eaLnBrk="1" fontAlgn="base" latinLnBrk="0" hangingPunct="1">
                <a:lnSpc>
                  <a:spcPct val="100000"/>
                </a:lnSpc>
                <a:spcBef>
                  <a:spcPct val="50000"/>
                </a:spcBef>
                <a:spcAft>
                  <a:spcPct val="0"/>
                </a:spcAft>
                <a:buClrTx/>
                <a:buSzTx/>
                <a:buFontTx/>
                <a:buNone/>
                <a:tabLst/>
                <a:defRPr/>
              </a:pPr>
              <a:r>
                <a:rPr kumimoji="0" lang="en-US" sz="2000" b="1" i="0" u="none" strike="noStrike" kern="1200" cap="none" spc="0" normalizeH="0" baseline="0" noProof="0" dirty="0">
                  <a:ln>
                    <a:noFill/>
                  </a:ln>
                  <a:solidFill>
                    <a:srgbClr val="015873"/>
                  </a:solidFill>
                  <a:effectLst/>
                  <a:uLnTx/>
                  <a:uFillTx/>
                  <a:latin typeface="Calibri" panose="020F0502020204030204" pitchFamily="34" charset="0"/>
                  <a:ea typeface="MS PGothic" pitchFamily="34" charset="-128"/>
                  <a:cs typeface="Arial" pitchFamily="34" charset="0"/>
                </a:rPr>
                <a:t>Atezo + Bev</a:t>
              </a:r>
            </a:p>
          </p:txBody>
        </p:sp>
        <p:sp>
          <p:nvSpPr>
            <p:cNvPr id="89" name="TextBox 88">
              <a:extLst>
                <a:ext uri="{FF2B5EF4-FFF2-40B4-BE49-F238E27FC236}">
                  <a16:creationId xmlns:a16="http://schemas.microsoft.com/office/drawing/2014/main" id="{A3BA28A5-AB77-4BD7-8338-9C7B48D0C3AF}"/>
                </a:ext>
              </a:extLst>
            </p:cNvPr>
            <p:cNvSpPr txBox="1"/>
            <p:nvPr/>
          </p:nvSpPr>
          <p:spPr bwMode="auto">
            <a:xfrm>
              <a:off x="3365701" y="1477765"/>
              <a:ext cx="1200713"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ctr" defTabSz="914400" rtl="0" eaLnBrk="1" fontAlgn="base" latinLnBrk="0" hangingPunct="1">
                <a:lnSpc>
                  <a:spcPct val="100000"/>
                </a:lnSpc>
                <a:spcBef>
                  <a:spcPct val="50000"/>
                </a:spcBef>
                <a:spcAft>
                  <a:spcPct val="0"/>
                </a:spcAft>
                <a:buClrTx/>
                <a:buSzTx/>
                <a:buFontTx/>
                <a:buNone/>
                <a:tabLst/>
                <a:defRPr/>
              </a:pPr>
              <a:r>
                <a:rPr kumimoji="0" lang="en-US" sz="2000" b="1" i="0" u="none" strike="noStrike" kern="1200" cap="none" spc="0" normalizeH="0" baseline="0" noProof="0" dirty="0">
                  <a:ln>
                    <a:noFill/>
                  </a:ln>
                  <a:solidFill>
                    <a:srgbClr val="E1471D"/>
                  </a:solidFill>
                  <a:effectLst/>
                  <a:uLnTx/>
                  <a:uFillTx/>
                  <a:latin typeface="Calibri" panose="020F0502020204030204" pitchFamily="34" charset="0"/>
                  <a:ea typeface="MS PGothic" pitchFamily="34" charset="-128"/>
                  <a:cs typeface="Arial" pitchFamily="34" charset="0"/>
                </a:rPr>
                <a:t>Sorafenib</a:t>
              </a:r>
            </a:p>
          </p:txBody>
        </p:sp>
        <p:sp>
          <p:nvSpPr>
            <p:cNvPr id="91" name="Rectangle 90">
              <a:extLst>
                <a:ext uri="{FF2B5EF4-FFF2-40B4-BE49-F238E27FC236}">
                  <a16:creationId xmlns:a16="http://schemas.microsoft.com/office/drawing/2014/main" id="{6F767873-4F53-4092-B141-474CC11C68D1}"/>
                </a:ext>
              </a:extLst>
            </p:cNvPr>
            <p:cNvSpPr/>
            <p:nvPr/>
          </p:nvSpPr>
          <p:spPr bwMode="auto">
            <a:xfrm>
              <a:off x="991006" y="1923751"/>
              <a:ext cx="1115245" cy="205578"/>
            </a:xfrm>
            <a:prstGeom prst="rect">
              <a:avLst/>
            </a:prstGeom>
            <a:solidFill>
              <a:schemeClr val="accent2">
                <a:lumMod val="60000"/>
                <a:lumOff val="40000"/>
              </a:schemeClr>
            </a:solidFill>
            <a:ln w="0">
              <a:solidFill>
                <a:schemeClr val="bg1"/>
              </a:solidFill>
              <a:miter lim="800000"/>
              <a:headEnd/>
              <a:tailEnd/>
            </a:ln>
          </p:spPr>
          <p:txBody>
            <a:bodyPr rtlCol="0" anchor="b"/>
            <a:lstStyle/>
            <a:p>
              <a:pPr marL="0" marR="0" lvl="0" indent="0" algn="ctr" defTabSz="914400" rtl="0" eaLnBrk="1" fontAlgn="base"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S PGothic" pitchFamily="34" charset="-128"/>
                <a:cs typeface="Arial" pitchFamily="34" charset="0"/>
              </a:endParaRPr>
            </a:p>
          </p:txBody>
        </p:sp>
        <p:sp>
          <p:nvSpPr>
            <p:cNvPr id="90" name="Rectangle 89">
              <a:extLst>
                <a:ext uri="{FF2B5EF4-FFF2-40B4-BE49-F238E27FC236}">
                  <a16:creationId xmlns:a16="http://schemas.microsoft.com/office/drawing/2014/main" id="{F71CD67E-948C-4617-B5E5-2ECC638DFCAF}"/>
                </a:ext>
              </a:extLst>
            </p:cNvPr>
            <p:cNvSpPr/>
            <p:nvPr/>
          </p:nvSpPr>
          <p:spPr bwMode="auto">
            <a:xfrm>
              <a:off x="2039719" y="1923598"/>
              <a:ext cx="95578" cy="206619"/>
            </a:xfrm>
            <a:prstGeom prst="rect">
              <a:avLst/>
            </a:prstGeom>
            <a:solidFill>
              <a:schemeClr val="accent1"/>
            </a:solidFill>
            <a:ln w="0">
              <a:solidFill>
                <a:schemeClr val="bg1"/>
              </a:solidFill>
              <a:miter lim="800000"/>
              <a:headEnd/>
              <a:tailEnd/>
            </a:ln>
          </p:spPr>
          <p:txBody>
            <a:bodyPr rtlCol="0" anchor="b"/>
            <a:lstStyle/>
            <a:p>
              <a:pPr marL="0" marR="0" lvl="0" indent="0" algn="ctr" defTabSz="914400" rtl="0" eaLnBrk="1" fontAlgn="base"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S PGothic" pitchFamily="34" charset="-128"/>
                <a:cs typeface="Arial" pitchFamily="34" charset="0"/>
              </a:endParaRPr>
            </a:p>
          </p:txBody>
        </p:sp>
        <p:sp>
          <p:nvSpPr>
            <p:cNvPr id="92" name="Rectangle 91">
              <a:extLst>
                <a:ext uri="{FF2B5EF4-FFF2-40B4-BE49-F238E27FC236}">
                  <a16:creationId xmlns:a16="http://schemas.microsoft.com/office/drawing/2014/main" id="{6DD1EE93-D4D1-42ED-B00B-AB91C8B0AF60}"/>
                </a:ext>
              </a:extLst>
            </p:cNvPr>
            <p:cNvSpPr/>
            <p:nvPr/>
          </p:nvSpPr>
          <p:spPr bwMode="auto">
            <a:xfrm>
              <a:off x="2141661" y="1923751"/>
              <a:ext cx="307828" cy="206619"/>
            </a:xfrm>
            <a:prstGeom prst="rect">
              <a:avLst/>
            </a:prstGeom>
            <a:solidFill>
              <a:schemeClr val="accent3"/>
            </a:solidFill>
            <a:ln w="0">
              <a:solidFill>
                <a:schemeClr val="bg1"/>
              </a:solidFill>
              <a:miter lim="800000"/>
              <a:headEnd/>
              <a:tailEnd/>
            </a:ln>
          </p:spPr>
          <p:txBody>
            <a:bodyPr rtlCol="0" anchor="b"/>
            <a:lstStyle/>
            <a:p>
              <a:pPr marL="0" marR="0" lvl="0" indent="0" algn="ctr" defTabSz="914400" rtl="0" eaLnBrk="1" fontAlgn="base"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S PGothic" pitchFamily="34" charset="-128"/>
                <a:cs typeface="Arial" pitchFamily="34" charset="0"/>
              </a:endParaRPr>
            </a:p>
          </p:txBody>
        </p:sp>
        <p:sp>
          <p:nvSpPr>
            <p:cNvPr id="93" name="Rectangle 92">
              <a:extLst>
                <a:ext uri="{FF2B5EF4-FFF2-40B4-BE49-F238E27FC236}">
                  <a16:creationId xmlns:a16="http://schemas.microsoft.com/office/drawing/2014/main" id="{C98E25E5-4580-4C1B-8F5A-36C1720835F9}"/>
                </a:ext>
              </a:extLst>
            </p:cNvPr>
            <p:cNvSpPr/>
            <p:nvPr/>
          </p:nvSpPr>
          <p:spPr bwMode="auto">
            <a:xfrm>
              <a:off x="2449488" y="1924621"/>
              <a:ext cx="2700383" cy="203716"/>
            </a:xfrm>
            <a:prstGeom prst="rect">
              <a:avLst/>
            </a:prstGeom>
            <a:solidFill>
              <a:schemeClr val="accent3">
                <a:lumMod val="40000"/>
                <a:lumOff val="60000"/>
              </a:schemeClr>
            </a:solidFill>
            <a:ln w="0">
              <a:solidFill>
                <a:schemeClr val="bg1"/>
              </a:solidFill>
              <a:miter lim="800000"/>
              <a:headEnd/>
              <a:tailEnd/>
            </a:ln>
          </p:spPr>
          <p:txBody>
            <a:bodyPr rtlCol="0" anchor="b"/>
            <a:lstStyle/>
            <a:p>
              <a:pPr marL="0" marR="0" lvl="0" indent="0" algn="ctr" defTabSz="914400" rtl="0" eaLnBrk="1" fontAlgn="base"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S PGothic" pitchFamily="34" charset="-128"/>
                <a:cs typeface="Arial" pitchFamily="34" charset="0"/>
              </a:endParaRPr>
            </a:p>
          </p:txBody>
        </p:sp>
        <p:sp>
          <p:nvSpPr>
            <p:cNvPr id="95" name="Rectangle 94">
              <a:extLst>
                <a:ext uri="{FF2B5EF4-FFF2-40B4-BE49-F238E27FC236}">
                  <a16:creationId xmlns:a16="http://schemas.microsoft.com/office/drawing/2014/main" id="{B1A7660D-7602-437D-98BF-74CA920EAB6D}"/>
                </a:ext>
              </a:extLst>
            </p:cNvPr>
            <p:cNvSpPr/>
            <p:nvPr/>
          </p:nvSpPr>
          <p:spPr bwMode="auto">
            <a:xfrm>
              <a:off x="2159171" y="2232083"/>
              <a:ext cx="483479" cy="206619"/>
            </a:xfrm>
            <a:prstGeom prst="rect">
              <a:avLst/>
            </a:prstGeom>
            <a:solidFill>
              <a:schemeClr val="accent3"/>
            </a:solidFill>
            <a:ln w="0">
              <a:solidFill>
                <a:schemeClr val="bg1"/>
              </a:solidFill>
              <a:miter lim="800000"/>
              <a:headEnd/>
              <a:tailEnd/>
            </a:ln>
          </p:spPr>
          <p:txBody>
            <a:bodyPr rtlCol="0" anchor="b"/>
            <a:lstStyle/>
            <a:p>
              <a:pPr marL="0" marR="0" lvl="0" indent="0" algn="ctr" defTabSz="914400" rtl="0" eaLnBrk="1" fontAlgn="base"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S PGothic" pitchFamily="34" charset="-128"/>
                <a:cs typeface="Arial" pitchFamily="34" charset="0"/>
              </a:endParaRPr>
            </a:p>
          </p:txBody>
        </p:sp>
        <p:sp>
          <p:nvSpPr>
            <p:cNvPr id="96" name="Rectangle 95">
              <a:extLst>
                <a:ext uri="{FF2B5EF4-FFF2-40B4-BE49-F238E27FC236}">
                  <a16:creationId xmlns:a16="http://schemas.microsoft.com/office/drawing/2014/main" id="{5AA2C59D-9DB2-41AF-8FE7-39F779DE9213}"/>
                </a:ext>
              </a:extLst>
            </p:cNvPr>
            <p:cNvSpPr/>
            <p:nvPr/>
          </p:nvSpPr>
          <p:spPr bwMode="auto">
            <a:xfrm>
              <a:off x="2642651" y="2230050"/>
              <a:ext cx="2414686" cy="206619"/>
            </a:xfrm>
            <a:prstGeom prst="rect">
              <a:avLst/>
            </a:prstGeom>
            <a:solidFill>
              <a:schemeClr val="accent3">
                <a:lumMod val="40000"/>
                <a:lumOff val="60000"/>
              </a:schemeClr>
            </a:solidFill>
            <a:ln w="0">
              <a:solidFill>
                <a:schemeClr val="bg1"/>
              </a:solidFill>
              <a:miter lim="800000"/>
              <a:headEnd/>
              <a:tailEnd/>
            </a:ln>
          </p:spPr>
          <p:txBody>
            <a:bodyPr rtlCol="0" anchor="b"/>
            <a:lstStyle/>
            <a:p>
              <a:pPr marL="0" marR="0" lvl="0" indent="0" algn="ctr" defTabSz="914400" rtl="0" eaLnBrk="1" fontAlgn="base"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S PGothic" pitchFamily="34" charset="-128"/>
                <a:cs typeface="Arial" pitchFamily="34" charset="0"/>
              </a:endParaRPr>
            </a:p>
          </p:txBody>
        </p:sp>
        <p:sp>
          <p:nvSpPr>
            <p:cNvPr id="97" name="Rectangle 96">
              <a:extLst>
                <a:ext uri="{FF2B5EF4-FFF2-40B4-BE49-F238E27FC236}">
                  <a16:creationId xmlns:a16="http://schemas.microsoft.com/office/drawing/2014/main" id="{CD47F26B-5F89-4521-8E9F-22131A70ED44}"/>
                </a:ext>
              </a:extLst>
            </p:cNvPr>
            <p:cNvSpPr/>
            <p:nvPr/>
          </p:nvSpPr>
          <p:spPr bwMode="auto">
            <a:xfrm>
              <a:off x="2083438" y="2230050"/>
              <a:ext cx="45719" cy="206619"/>
            </a:xfrm>
            <a:prstGeom prst="rect">
              <a:avLst/>
            </a:prstGeom>
            <a:solidFill>
              <a:schemeClr val="accent2">
                <a:lumMod val="60000"/>
                <a:lumOff val="40000"/>
              </a:schemeClr>
            </a:solidFill>
            <a:ln w="0">
              <a:solidFill>
                <a:schemeClr val="bg1"/>
              </a:solidFill>
              <a:miter lim="800000"/>
              <a:headEnd/>
              <a:tailEnd/>
            </a:ln>
          </p:spPr>
          <p:txBody>
            <a:bodyPr rtlCol="0" anchor="b"/>
            <a:lstStyle/>
            <a:p>
              <a:pPr marL="0" marR="0" lvl="0" indent="0" algn="ctr" defTabSz="914400" rtl="0" eaLnBrk="1" fontAlgn="base"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S PGothic" pitchFamily="34" charset="-128"/>
                <a:cs typeface="Arial" pitchFamily="34" charset="0"/>
              </a:endParaRPr>
            </a:p>
          </p:txBody>
        </p:sp>
        <p:sp>
          <p:nvSpPr>
            <p:cNvPr id="98" name="Rectangle 97">
              <a:extLst>
                <a:ext uri="{FF2B5EF4-FFF2-40B4-BE49-F238E27FC236}">
                  <a16:creationId xmlns:a16="http://schemas.microsoft.com/office/drawing/2014/main" id="{C4AFB4EA-49EE-4270-9446-1C3BAB769E3A}"/>
                </a:ext>
              </a:extLst>
            </p:cNvPr>
            <p:cNvSpPr/>
            <p:nvPr/>
          </p:nvSpPr>
          <p:spPr bwMode="auto">
            <a:xfrm>
              <a:off x="1067190" y="2540231"/>
              <a:ext cx="1006966" cy="206619"/>
            </a:xfrm>
            <a:prstGeom prst="rect">
              <a:avLst/>
            </a:prstGeom>
            <a:solidFill>
              <a:schemeClr val="accent2">
                <a:lumMod val="60000"/>
                <a:lumOff val="40000"/>
              </a:schemeClr>
            </a:solidFill>
            <a:ln w="0">
              <a:solidFill>
                <a:schemeClr val="bg1"/>
              </a:solidFill>
              <a:miter lim="800000"/>
              <a:headEnd/>
              <a:tailEnd/>
            </a:ln>
          </p:spPr>
          <p:txBody>
            <a:bodyPr rtlCol="0" anchor="b"/>
            <a:lstStyle/>
            <a:p>
              <a:pPr marL="0" marR="0" lvl="0" indent="0" algn="ctr" defTabSz="914400" rtl="0" eaLnBrk="1" fontAlgn="base"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S PGothic" pitchFamily="34" charset="-128"/>
                <a:cs typeface="Arial" pitchFamily="34" charset="0"/>
              </a:endParaRPr>
            </a:p>
          </p:txBody>
        </p:sp>
        <p:sp>
          <p:nvSpPr>
            <p:cNvPr id="99" name="Rectangle 98">
              <a:extLst>
                <a:ext uri="{FF2B5EF4-FFF2-40B4-BE49-F238E27FC236}">
                  <a16:creationId xmlns:a16="http://schemas.microsoft.com/office/drawing/2014/main" id="{FC373E4D-62A7-4907-99CC-C93245F1A05B}"/>
                </a:ext>
              </a:extLst>
            </p:cNvPr>
            <p:cNvSpPr/>
            <p:nvPr/>
          </p:nvSpPr>
          <p:spPr bwMode="auto">
            <a:xfrm flipH="1">
              <a:off x="2072978" y="2541272"/>
              <a:ext cx="80350" cy="206619"/>
            </a:xfrm>
            <a:prstGeom prst="rect">
              <a:avLst/>
            </a:prstGeom>
            <a:solidFill>
              <a:schemeClr val="accent1"/>
            </a:solidFill>
            <a:ln w="0">
              <a:solidFill>
                <a:schemeClr val="bg1"/>
              </a:solidFill>
              <a:miter lim="800000"/>
              <a:headEnd/>
              <a:tailEnd/>
            </a:ln>
          </p:spPr>
          <p:txBody>
            <a:bodyPr rtlCol="0" anchor="b"/>
            <a:lstStyle/>
            <a:p>
              <a:pPr marL="0" marR="0" lvl="0" indent="0" algn="ctr" defTabSz="914400" rtl="0" eaLnBrk="1" fontAlgn="base"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S PGothic" pitchFamily="34" charset="-128"/>
                <a:cs typeface="Arial" pitchFamily="34" charset="0"/>
              </a:endParaRPr>
            </a:p>
          </p:txBody>
        </p:sp>
        <p:sp>
          <p:nvSpPr>
            <p:cNvPr id="100" name="Rectangle 99">
              <a:extLst>
                <a:ext uri="{FF2B5EF4-FFF2-40B4-BE49-F238E27FC236}">
                  <a16:creationId xmlns:a16="http://schemas.microsoft.com/office/drawing/2014/main" id="{03A91E00-2C36-49C7-B4BA-CEB0596E4B7D}"/>
                </a:ext>
              </a:extLst>
            </p:cNvPr>
            <p:cNvSpPr/>
            <p:nvPr/>
          </p:nvSpPr>
          <p:spPr bwMode="auto">
            <a:xfrm>
              <a:off x="2141661" y="2541272"/>
              <a:ext cx="236881" cy="206619"/>
            </a:xfrm>
            <a:prstGeom prst="rect">
              <a:avLst/>
            </a:prstGeom>
            <a:solidFill>
              <a:schemeClr val="accent3"/>
            </a:solidFill>
            <a:ln w="0">
              <a:solidFill>
                <a:schemeClr val="bg1"/>
              </a:solidFill>
              <a:miter lim="800000"/>
              <a:headEnd/>
              <a:tailEnd/>
            </a:ln>
          </p:spPr>
          <p:txBody>
            <a:bodyPr rtlCol="0" anchor="b"/>
            <a:lstStyle/>
            <a:p>
              <a:pPr marL="0" marR="0" lvl="0" indent="0" algn="ctr" defTabSz="914400" rtl="0" eaLnBrk="1" fontAlgn="base"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S PGothic" pitchFamily="34" charset="-128"/>
                <a:cs typeface="Arial" pitchFamily="34" charset="0"/>
              </a:endParaRPr>
            </a:p>
          </p:txBody>
        </p:sp>
        <p:sp>
          <p:nvSpPr>
            <p:cNvPr id="101" name="Rectangle 100">
              <a:extLst>
                <a:ext uri="{FF2B5EF4-FFF2-40B4-BE49-F238E27FC236}">
                  <a16:creationId xmlns:a16="http://schemas.microsoft.com/office/drawing/2014/main" id="{C42C22DA-079D-4095-AB96-41C1657E28D5}"/>
                </a:ext>
              </a:extLst>
            </p:cNvPr>
            <p:cNvSpPr/>
            <p:nvPr/>
          </p:nvSpPr>
          <p:spPr bwMode="auto">
            <a:xfrm>
              <a:off x="2378542" y="2540705"/>
              <a:ext cx="1245102" cy="206619"/>
            </a:xfrm>
            <a:prstGeom prst="rect">
              <a:avLst/>
            </a:prstGeom>
            <a:solidFill>
              <a:schemeClr val="accent3">
                <a:lumMod val="40000"/>
                <a:lumOff val="60000"/>
              </a:schemeClr>
            </a:solidFill>
            <a:ln w="0">
              <a:solidFill>
                <a:schemeClr val="bg1"/>
              </a:solidFill>
              <a:miter lim="800000"/>
              <a:headEnd/>
              <a:tailEnd/>
            </a:ln>
          </p:spPr>
          <p:txBody>
            <a:bodyPr rtlCol="0" anchor="b"/>
            <a:lstStyle/>
            <a:p>
              <a:pPr marL="0" marR="0" lvl="0" indent="0" algn="ctr" defTabSz="914400" rtl="0" eaLnBrk="1" fontAlgn="base"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S PGothic" pitchFamily="34" charset="-128"/>
                <a:cs typeface="Arial" pitchFamily="34" charset="0"/>
              </a:endParaRPr>
            </a:p>
          </p:txBody>
        </p:sp>
        <p:sp>
          <p:nvSpPr>
            <p:cNvPr id="102" name="Rectangle 101">
              <a:extLst>
                <a:ext uri="{FF2B5EF4-FFF2-40B4-BE49-F238E27FC236}">
                  <a16:creationId xmlns:a16="http://schemas.microsoft.com/office/drawing/2014/main" id="{55637908-FAAF-4393-B632-6747AA86DF15}"/>
                </a:ext>
              </a:extLst>
            </p:cNvPr>
            <p:cNvSpPr/>
            <p:nvPr/>
          </p:nvSpPr>
          <p:spPr bwMode="auto">
            <a:xfrm>
              <a:off x="310641" y="2853434"/>
              <a:ext cx="910273" cy="206619"/>
            </a:xfrm>
            <a:prstGeom prst="rect">
              <a:avLst/>
            </a:prstGeom>
            <a:solidFill>
              <a:schemeClr val="accent2">
                <a:lumMod val="60000"/>
                <a:lumOff val="40000"/>
              </a:schemeClr>
            </a:solidFill>
            <a:ln w="0">
              <a:solidFill>
                <a:schemeClr val="bg1"/>
              </a:solidFill>
              <a:miter lim="800000"/>
              <a:headEnd/>
              <a:tailEnd/>
            </a:ln>
          </p:spPr>
          <p:txBody>
            <a:bodyPr rtlCol="0" anchor="b"/>
            <a:lstStyle/>
            <a:p>
              <a:pPr marL="0" marR="0" lvl="0" indent="0" algn="ctr" defTabSz="914400" rtl="0" eaLnBrk="1" fontAlgn="base"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S PGothic" pitchFamily="34" charset="-128"/>
                <a:cs typeface="Arial" pitchFamily="34" charset="0"/>
              </a:endParaRPr>
            </a:p>
          </p:txBody>
        </p:sp>
        <p:sp>
          <p:nvSpPr>
            <p:cNvPr id="103" name="Rectangle 102">
              <a:extLst>
                <a:ext uri="{FF2B5EF4-FFF2-40B4-BE49-F238E27FC236}">
                  <a16:creationId xmlns:a16="http://schemas.microsoft.com/office/drawing/2014/main" id="{2C95D5C3-7596-4A4B-8183-9107B6513B79}"/>
                </a:ext>
              </a:extLst>
            </p:cNvPr>
            <p:cNvSpPr/>
            <p:nvPr/>
          </p:nvSpPr>
          <p:spPr bwMode="auto">
            <a:xfrm flipH="1">
              <a:off x="1220914" y="2853434"/>
              <a:ext cx="936513" cy="206619"/>
            </a:xfrm>
            <a:prstGeom prst="rect">
              <a:avLst/>
            </a:prstGeom>
            <a:solidFill>
              <a:schemeClr val="accent1"/>
            </a:solidFill>
            <a:ln w="0">
              <a:solidFill>
                <a:schemeClr val="bg1"/>
              </a:solidFill>
              <a:miter lim="800000"/>
              <a:headEnd/>
              <a:tailEnd/>
            </a:ln>
          </p:spPr>
          <p:txBody>
            <a:bodyPr rtlCol="0" anchor="b"/>
            <a:lstStyle/>
            <a:p>
              <a:pPr marL="0" marR="0" lvl="0" indent="0" algn="ctr" defTabSz="914400" rtl="0" eaLnBrk="1" fontAlgn="base"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S PGothic" pitchFamily="34" charset="-128"/>
                <a:cs typeface="Arial" pitchFamily="34" charset="0"/>
              </a:endParaRPr>
            </a:p>
          </p:txBody>
        </p:sp>
        <p:sp>
          <p:nvSpPr>
            <p:cNvPr id="104" name="Rectangle 103">
              <a:extLst>
                <a:ext uri="{FF2B5EF4-FFF2-40B4-BE49-F238E27FC236}">
                  <a16:creationId xmlns:a16="http://schemas.microsoft.com/office/drawing/2014/main" id="{4DBE2C55-2BAB-4431-9FF2-A005AFCC0197}"/>
                </a:ext>
              </a:extLst>
            </p:cNvPr>
            <p:cNvSpPr/>
            <p:nvPr/>
          </p:nvSpPr>
          <p:spPr bwMode="auto">
            <a:xfrm>
              <a:off x="2139918" y="2853434"/>
              <a:ext cx="728706" cy="206619"/>
            </a:xfrm>
            <a:prstGeom prst="rect">
              <a:avLst/>
            </a:prstGeom>
            <a:solidFill>
              <a:schemeClr val="accent3"/>
            </a:solidFill>
            <a:ln w="0">
              <a:solidFill>
                <a:schemeClr val="bg1"/>
              </a:solidFill>
              <a:miter lim="800000"/>
              <a:headEnd/>
              <a:tailEnd/>
            </a:ln>
          </p:spPr>
          <p:txBody>
            <a:bodyPr rtlCol="0" anchor="b"/>
            <a:lstStyle/>
            <a:p>
              <a:pPr marL="0" marR="0" lvl="0" indent="0" algn="ctr" defTabSz="914400" rtl="0" eaLnBrk="1" fontAlgn="base"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S PGothic" pitchFamily="34" charset="-128"/>
                <a:cs typeface="Arial" pitchFamily="34" charset="0"/>
              </a:endParaRPr>
            </a:p>
          </p:txBody>
        </p:sp>
        <p:sp>
          <p:nvSpPr>
            <p:cNvPr id="105" name="Rectangle 104">
              <a:extLst>
                <a:ext uri="{FF2B5EF4-FFF2-40B4-BE49-F238E27FC236}">
                  <a16:creationId xmlns:a16="http://schemas.microsoft.com/office/drawing/2014/main" id="{DE293B55-7836-4DFF-BE6D-F659924F008D}"/>
                </a:ext>
              </a:extLst>
            </p:cNvPr>
            <p:cNvSpPr/>
            <p:nvPr/>
          </p:nvSpPr>
          <p:spPr bwMode="auto">
            <a:xfrm>
              <a:off x="2868624" y="2853434"/>
              <a:ext cx="753277" cy="206619"/>
            </a:xfrm>
            <a:prstGeom prst="rect">
              <a:avLst/>
            </a:prstGeom>
            <a:solidFill>
              <a:schemeClr val="accent3">
                <a:lumMod val="40000"/>
                <a:lumOff val="60000"/>
              </a:schemeClr>
            </a:solidFill>
            <a:ln w="0">
              <a:solidFill>
                <a:schemeClr val="bg1"/>
              </a:solidFill>
              <a:miter lim="800000"/>
              <a:headEnd/>
              <a:tailEnd/>
            </a:ln>
          </p:spPr>
          <p:txBody>
            <a:bodyPr rtlCol="0" anchor="b"/>
            <a:lstStyle/>
            <a:p>
              <a:pPr marL="0" marR="0" lvl="0" indent="0" algn="ctr" defTabSz="914400" rtl="0" eaLnBrk="1" fontAlgn="base"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S PGothic" pitchFamily="34" charset="-128"/>
                <a:cs typeface="Arial" pitchFamily="34" charset="0"/>
              </a:endParaRPr>
            </a:p>
          </p:txBody>
        </p:sp>
        <p:sp>
          <p:nvSpPr>
            <p:cNvPr id="106" name="Rectangle 105">
              <a:extLst>
                <a:ext uri="{FF2B5EF4-FFF2-40B4-BE49-F238E27FC236}">
                  <a16:creationId xmlns:a16="http://schemas.microsoft.com/office/drawing/2014/main" id="{FE519298-3606-415B-AAE2-4D131A1C76D5}"/>
                </a:ext>
              </a:extLst>
            </p:cNvPr>
            <p:cNvSpPr/>
            <p:nvPr/>
          </p:nvSpPr>
          <p:spPr bwMode="auto">
            <a:xfrm>
              <a:off x="1408333" y="3163351"/>
              <a:ext cx="666311" cy="206619"/>
            </a:xfrm>
            <a:prstGeom prst="rect">
              <a:avLst/>
            </a:prstGeom>
            <a:solidFill>
              <a:schemeClr val="accent2">
                <a:lumMod val="60000"/>
                <a:lumOff val="40000"/>
              </a:schemeClr>
            </a:solidFill>
            <a:ln w="0">
              <a:solidFill>
                <a:schemeClr val="bg1"/>
              </a:solidFill>
              <a:miter lim="800000"/>
              <a:headEnd/>
              <a:tailEnd/>
            </a:ln>
          </p:spPr>
          <p:txBody>
            <a:bodyPr rtlCol="0" anchor="b"/>
            <a:lstStyle/>
            <a:p>
              <a:pPr marL="0" marR="0" lvl="0" indent="0" algn="ctr" defTabSz="914400" rtl="0" eaLnBrk="1" fontAlgn="base"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S PGothic" pitchFamily="34" charset="-128"/>
                <a:cs typeface="Arial" pitchFamily="34" charset="0"/>
              </a:endParaRPr>
            </a:p>
          </p:txBody>
        </p:sp>
        <p:sp>
          <p:nvSpPr>
            <p:cNvPr id="107" name="Rectangle 106">
              <a:extLst>
                <a:ext uri="{FF2B5EF4-FFF2-40B4-BE49-F238E27FC236}">
                  <a16:creationId xmlns:a16="http://schemas.microsoft.com/office/drawing/2014/main" id="{B097A02E-FDA3-4817-9DF8-0A5469FB2883}"/>
                </a:ext>
              </a:extLst>
            </p:cNvPr>
            <p:cNvSpPr/>
            <p:nvPr/>
          </p:nvSpPr>
          <p:spPr bwMode="auto">
            <a:xfrm flipH="1">
              <a:off x="2074645" y="3163351"/>
              <a:ext cx="73989" cy="206619"/>
            </a:xfrm>
            <a:prstGeom prst="rect">
              <a:avLst/>
            </a:prstGeom>
            <a:solidFill>
              <a:schemeClr val="accent1"/>
            </a:solidFill>
            <a:ln w="0">
              <a:solidFill>
                <a:schemeClr val="bg1"/>
              </a:solidFill>
              <a:miter lim="800000"/>
              <a:headEnd/>
              <a:tailEnd/>
            </a:ln>
          </p:spPr>
          <p:txBody>
            <a:bodyPr rtlCol="0" anchor="b"/>
            <a:lstStyle/>
            <a:p>
              <a:pPr marL="0" marR="0" lvl="0" indent="0" algn="ctr" defTabSz="914400" rtl="0" eaLnBrk="1" fontAlgn="base"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S PGothic" pitchFamily="34" charset="-128"/>
                <a:cs typeface="Arial" pitchFamily="34" charset="0"/>
              </a:endParaRPr>
            </a:p>
          </p:txBody>
        </p:sp>
        <p:sp>
          <p:nvSpPr>
            <p:cNvPr id="108" name="Rectangle 107">
              <a:extLst>
                <a:ext uri="{FF2B5EF4-FFF2-40B4-BE49-F238E27FC236}">
                  <a16:creationId xmlns:a16="http://schemas.microsoft.com/office/drawing/2014/main" id="{12EA2CA4-FD40-45D3-B80C-A31DEE5A065A}"/>
                </a:ext>
              </a:extLst>
            </p:cNvPr>
            <p:cNvSpPr/>
            <p:nvPr/>
          </p:nvSpPr>
          <p:spPr bwMode="auto">
            <a:xfrm>
              <a:off x="2139918" y="3163351"/>
              <a:ext cx="153147" cy="206619"/>
            </a:xfrm>
            <a:prstGeom prst="rect">
              <a:avLst/>
            </a:prstGeom>
            <a:solidFill>
              <a:schemeClr val="accent3"/>
            </a:solidFill>
            <a:ln w="0">
              <a:solidFill>
                <a:schemeClr val="bg1"/>
              </a:solidFill>
              <a:miter lim="800000"/>
              <a:headEnd/>
              <a:tailEnd/>
            </a:ln>
          </p:spPr>
          <p:txBody>
            <a:bodyPr rtlCol="0" anchor="b"/>
            <a:lstStyle/>
            <a:p>
              <a:pPr marL="0" marR="0" lvl="0" indent="0" algn="ctr" defTabSz="914400" rtl="0" eaLnBrk="1" fontAlgn="base"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S PGothic" pitchFamily="34" charset="-128"/>
                <a:cs typeface="Arial" pitchFamily="34" charset="0"/>
              </a:endParaRPr>
            </a:p>
          </p:txBody>
        </p:sp>
        <p:sp>
          <p:nvSpPr>
            <p:cNvPr id="109" name="Rectangle 108">
              <a:extLst>
                <a:ext uri="{FF2B5EF4-FFF2-40B4-BE49-F238E27FC236}">
                  <a16:creationId xmlns:a16="http://schemas.microsoft.com/office/drawing/2014/main" id="{DDB36801-4EA0-42ED-BDB9-32C6457A123C}"/>
                </a:ext>
              </a:extLst>
            </p:cNvPr>
            <p:cNvSpPr/>
            <p:nvPr/>
          </p:nvSpPr>
          <p:spPr bwMode="auto">
            <a:xfrm>
              <a:off x="2293065" y="3163351"/>
              <a:ext cx="907630" cy="206619"/>
            </a:xfrm>
            <a:prstGeom prst="rect">
              <a:avLst/>
            </a:prstGeom>
            <a:solidFill>
              <a:schemeClr val="accent3">
                <a:lumMod val="40000"/>
                <a:lumOff val="60000"/>
              </a:schemeClr>
            </a:solidFill>
            <a:ln w="0">
              <a:solidFill>
                <a:schemeClr val="bg1"/>
              </a:solidFill>
              <a:miter lim="800000"/>
              <a:headEnd/>
              <a:tailEnd/>
            </a:ln>
          </p:spPr>
          <p:txBody>
            <a:bodyPr rtlCol="0" anchor="b"/>
            <a:lstStyle/>
            <a:p>
              <a:pPr marL="0" marR="0" lvl="0" indent="0" algn="ctr" defTabSz="914400" rtl="0" eaLnBrk="1" fontAlgn="base"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S PGothic" pitchFamily="34" charset="-128"/>
                <a:cs typeface="Arial" pitchFamily="34" charset="0"/>
              </a:endParaRPr>
            </a:p>
          </p:txBody>
        </p:sp>
        <p:sp>
          <p:nvSpPr>
            <p:cNvPr id="110" name="Rectangle 109">
              <a:extLst>
                <a:ext uri="{FF2B5EF4-FFF2-40B4-BE49-F238E27FC236}">
                  <a16:creationId xmlns:a16="http://schemas.microsoft.com/office/drawing/2014/main" id="{64F8614E-DA63-4C78-8BBB-BDD71F52211D}"/>
                </a:ext>
              </a:extLst>
            </p:cNvPr>
            <p:cNvSpPr/>
            <p:nvPr/>
          </p:nvSpPr>
          <p:spPr bwMode="auto">
            <a:xfrm>
              <a:off x="2068548" y="3473268"/>
              <a:ext cx="73989" cy="206619"/>
            </a:xfrm>
            <a:prstGeom prst="rect">
              <a:avLst/>
            </a:prstGeom>
            <a:solidFill>
              <a:schemeClr val="accent2">
                <a:lumMod val="60000"/>
                <a:lumOff val="40000"/>
              </a:schemeClr>
            </a:solidFill>
            <a:ln w="0">
              <a:solidFill>
                <a:schemeClr val="bg1"/>
              </a:solidFill>
              <a:miter lim="800000"/>
              <a:headEnd/>
              <a:tailEnd/>
            </a:ln>
          </p:spPr>
          <p:txBody>
            <a:bodyPr rtlCol="0" anchor="b"/>
            <a:lstStyle/>
            <a:p>
              <a:pPr marL="0" marR="0" lvl="0" indent="0" algn="ctr" defTabSz="914400" rtl="0" eaLnBrk="1" fontAlgn="base"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S PGothic" pitchFamily="34" charset="-128"/>
                <a:cs typeface="Arial" pitchFamily="34" charset="0"/>
              </a:endParaRPr>
            </a:p>
          </p:txBody>
        </p:sp>
        <p:sp>
          <p:nvSpPr>
            <p:cNvPr id="111" name="Rectangle 110">
              <a:extLst>
                <a:ext uri="{FF2B5EF4-FFF2-40B4-BE49-F238E27FC236}">
                  <a16:creationId xmlns:a16="http://schemas.microsoft.com/office/drawing/2014/main" id="{7C5F46C7-8660-4010-AE00-34A060406760}"/>
                </a:ext>
              </a:extLst>
            </p:cNvPr>
            <p:cNvSpPr/>
            <p:nvPr/>
          </p:nvSpPr>
          <p:spPr bwMode="auto">
            <a:xfrm>
              <a:off x="2132054" y="3473268"/>
              <a:ext cx="867027" cy="206619"/>
            </a:xfrm>
            <a:prstGeom prst="rect">
              <a:avLst/>
            </a:prstGeom>
            <a:solidFill>
              <a:schemeClr val="accent3">
                <a:lumMod val="40000"/>
                <a:lumOff val="60000"/>
              </a:schemeClr>
            </a:solidFill>
            <a:ln w="0">
              <a:solidFill>
                <a:schemeClr val="bg1"/>
              </a:solidFill>
              <a:miter lim="800000"/>
              <a:headEnd/>
              <a:tailEnd/>
            </a:ln>
          </p:spPr>
          <p:txBody>
            <a:bodyPr rtlCol="0" anchor="b"/>
            <a:lstStyle/>
            <a:p>
              <a:pPr marL="0" marR="0" lvl="0" indent="0" algn="ctr" defTabSz="914400" rtl="0" eaLnBrk="1" fontAlgn="base"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S PGothic" pitchFamily="34" charset="-128"/>
                <a:cs typeface="Arial" pitchFamily="34" charset="0"/>
              </a:endParaRPr>
            </a:p>
          </p:txBody>
        </p:sp>
        <p:sp>
          <p:nvSpPr>
            <p:cNvPr id="112" name="Rectangle 111">
              <a:extLst>
                <a:ext uri="{FF2B5EF4-FFF2-40B4-BE49-F238E27FC236}">
                  <a16:creationId xmlns:a16="http://schemas.microsoft.com/office/drawing/2014/main" id="{0BDC2FE5-E3A8-48AC-824A-2589EEC876D4}"/>
                </a:ext>
              </a:extLst>
            </p:cNvPr>
            <p:cNvSpPr/>
            <p:nvPr/>
          </p:nvSpPr>
          <p:spPr bwMode="auto">
            <a:xfrm>
              <a:off x="1742478" y="3781237"/>
              <a:ext cx="392818" cy="206619"/>
            </a:xfrm>
            <a:prstGeom prst="rect">
              <a:avLst/>
            </a:prstGeom>
            <a:solidFill>
              <a:schemeClr val="accent2">
                <a:lumMod val="60000"/>
                <a:lumOff val="40000"/>
              </a:schemeClr>
            </a:solidFill>
            <a:ln w="0">
              <a:solidFill>
                <a:schemeClr val="bg1"/>
              </a:solidFill>
              <a:miter lim="800000"/>
              <a:headEnd/>
              <a:tailEnd/>
            </a:ln>
          </p:spPr>
          <p:txBody>
            <a:bodyPr rtlCol="0" anchor="b"/>
            <a:lstStyle/>
            <a:p>
              <a:pPr marL="0" marR="0" lvl="0" indent="0" algn="ctr" defTabSz="914400" rtl="0" eaLnBrk="1" fontAlgn="base"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S PGothic" pitchFamily="34" charset="-128"/>
                <a:cs typeface="Arial" pitchFamily="34" charset="0"/>
              </a:endParaRPr>
            </a:p>
          </p:txBody>
        </p:sp>
        <p:sp>
          <p:nvSpPr>
            <p:cNvPr id="113" name="Rectangle 112">
              <a:extLst>
                <a:ext uri="{FF2B5EF4-FFF2-40B4-BE49-F238E27FC236}">
                  <a16:creationId xmlns:a16="http://schemas.microsoft.com/office/drawing/2014/main" id="{4E824923-2E9E-4500-AF47-844EF3782915}"/>
                </a:ext>
              </a:extLst>
            </p:cNvPr>
            <p:cNvSpPr/>
            <p:nvPr/>
          </p:nvSpPr>
          <p:spPr bwMode="auto">
            <a:xfrm>
              <a:off x="2143344" y="3781237"/>
              <a:ext cx="149721" cy="206619"/>
            </a:xfrm>
            <a:prstGeom prst="rect">
              <a:avLst/>
            </a:prstGeom>
            <a:solidFill>
              <a:schemeClr val="accent3"/>
            </a:solidFill>
            <a:ln w="0">
              <a:solidFill>
                <a:schemeClr val="bg1"/>
              </a:solidFill>
              <a:miter lim="800000"/>
              <a:headEnd/>
              <a:tailEnd/>
            </a:ln>
          </p:spPr>
          <p:txBody>
            <a:bodyPr rtlCol="0" anchor="b"/>
            <a:lstStyle/>
            <a:p>
              <a:pPr marL="0" marR="0" lvl="0" indent="0" algn="ctr" defTabSz="914400" rtl="0" eaLnBrk="1" fontAlgn="base"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S PGothic" pitchFamily="34" charset="-128"/>
                <a:cs typeface="Arial" pitchFamily="34" charset="0"/>
              </a:endParaRPr>
            </a:p>
          </p:txBody>
        </p:sp>
        <p:sp>
          <p:nvSpPr>
            <p:cNvPr id="114" name="Rectangle 113">
              <a:extLst>
                <a:ext uri="{FF2B5EF4-FFF2-40B4-BE49-F238E27FC236}">
                  <a16:creationId xmlns:a16="http://schemas.microsoft.com/office/drawing/2014/main" id="{015D5C93-6C07-4F5B-8BDA-2C7F4C57A71B}"/>
                </a:ext>
              </a:extLst>
            </p:cNvPr>
            <p:cNvSpPr/>
            <p:nvPr/>
          </p:nvSpPr>
          <p:spPr bwMode="auto">
            <a:xfrm>
              <a:off x="2286091" y="3781237"/>
              <a:ext cx="685610" cy="206619"/>
            </a:xfrm>
            <a:prstGeom prst="rect">
              <a:avLst/>
            </a:prstGeom>
            <a:solidFill>
              <a:schemeClr val="accent3">
                <a:lumMod val="40000"/>
                <a:lumOff val="60000"/>
              </a:schemeClr>
            </a:solidFill>
            <a:ln w="0">
              <a:solidFill>
                <a:schemeClr val="bg1"/>
              </a:solidFill>
              <a:miter lim="800000"/>
              <a:headEnd/>
              <a:tailEnd/>
            </a:ln>
          </p:spPr>
          <p:txBody>
            <a:bodyPr rtlCol="0" anchor="b"/>
            <a:lstStyle/>
            <a:p>
              <a:pPr marL="0" marR="0" lvl="0" indent="0" algn="ctr" defTabSz="914400" rtl="0" eaLnBrk="1" fontAlgn="base"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S PGothic" pitchFamily="34" charset="-128"/>
                <a:cs typeface="Arial" pitchFamily="34" charset="0"/>
              </a:endParaRPr>
            </a:p>
          </p:txBody>
        </p:sp>
        <p:sp>
          <p:nvSpPr>
            <p:cNvPr id="115" name="Rectangle 114">
              <a:extLst>
                <a:ext uri="{FF2B5EF4-FFF2-40B4-BE49-F238E27FC236}">
                  <a16:creationId xmlns:a16="http://schemas.microsoft.com/office/drawing/2014/main" id="{11BCCB53-2CC3-467A-8C75-7909E6109CBF}"/>
                </a:ext>
              </a:extLst>
            </p:cNvPr>
            <p:cNvSpPr/>
            <p:nvPr/>
          </p:nvSpPr>
          <p:spPr bwMode="auto">
            <a:xfrm>
              <a:off x="1047728" y="4091892"/>
              <a:ext cx="1020820" cy="206619"/>
            </a:xfrm>
            <a:prstGeom prst="rect">
              <a:avLst/>
            </a:prstGeom>
            <a:solidFill>
              <a:schemeClr val="accent2">
                <a:lumMod val="60000"/>
                <a:lumOff val="40000"/>
              </a:schemeClr>
            </a:solidFill>
            <a:ln w="0">
              <a:solidFill>
                <a:schemeClr val="bg1"/>
              </a:solidFill>
              <a:miter lim="800000"/>
              <a:headEnd/>
              <a:tailEnd/>
            </a:ln>
          </p:spPr>
          <p:txBody>
            <a:bodyPr rtlCol="0" anchor="b"/>
            <a:lstStyle/>
            <a:p>
              <a:pPr marL="0" marR="0" lvl="0" indent="0" algn="ctr" defTabSz="914400" rtl="0" eaLnBrk="1" fontAlgn="base"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S PGothic" pitchFamily="34" charset="-128"/>
                <a:cs typeface="Arial" pitchFamily="34" charset="0"/>
              </a:endParaRPr>
            </a:p>
          </p:txBody>
        </p:sp>
        <p:sp>
          <p:nvSpPr>
            <p:cNvPr id="116" name="Rectangle 115">
              <a:extLst>
                <a:ext uri="{FF2B5EF4-FFF2-40B4-BE49-F238E27FC236}">
                  <a16:creationId xmlns:a16="http://schemas.microsoft.com/office/drawing/2014/main" id="{01C57819-E00F-44BD-B458-7B0C8DD2F0D7}"/>
                </a:ext>
              </a:extLst>
            </p:cNvPr>
            <p:cNvSpPr/>
            <p:nvPr/>
          </p:nvSpPr>
          <p:spPr bwMode="auto">
            <a:xfrm flipH="1">
              <a:off x="2068828" y="4091892"/>
              <a:ext cx="73989" cy="206619"/>
            </a:xfrm>
            <a:prstGeom prst="rect">
              <a:avLst/>
            </a:prstGeom>
            <a:solidFill>
              <a:schemeClr val="accent1"/>
            </a:solidFill>
            <a:ln w="0">
              <a:solidFill>
                <a:schemeClr val="bg1"/>
              </a:solidFill>
              <a:miter lim="800000"/>
              <a:headEnd/>
              <a:tailEnd/>
            </a:ln>
          </p:spPr>
          <p:txBody>
            <a:bodyPr rtlCol="0" anchor="b"/>
            <a:lstStyle/>
            <a:p>
              <a:pPr marL="0" marR="0" lvl="0" indent="0" algn="ctr" defTabSz="914400" rtl="0" eaLnBrk="1" fontAlgn="base"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S PGothic" pitchFamily="34" charset="-128"/>
                <a:cs typeface="Arial" pitchFamily="34" charset="0"/>
              </a:endParaRPr>
            </a:p>
          </p:txBody>
        </p:sp>
        <p:sp>
          <p:nvSpPr>
            <p:cNvPr id="117" name="Rectangle 116">
              <a:extLst>
                <a:ext uri="{FF2B5EF4-FFF2-40B4-BE49-F238E27FC236}">
                  <a16:creationId xmlns:a16="http://schemas.microsoft.com/office/drawing/2014/main" id="{A839E5DA-6D43-4F06-9BE1-3704AFD676C6}"/>
                </a:ext>
              </a:extLst>
            </p:cNvPr>
            <p:cNvSpPr/>
            <p:nvPr/>
          </p:nvSpPr>
          <p:spPr bwMode="auto">
            <a:xfrm>
              <a:off x="2134102" y="4091892"/>
              <a:ext cx="78878" cy="206619"/>
            </a:xfrm>
            <a:prstGeom prst="rect">
              <a:avLst/>
            </a:prstGeom>
            <a:solidFill>
              <a:schemeClr val="accent3"/>
            </a:solidFill>
            <a:ln w="0">
              <a:solidFill>
                <a:schemeClr val="bg1"/>
              </a:solidFill>
              <a:miter lim="800000"/>
              <a:headEnd/>
              <a:tailEnd/>
            </a:ln>
          </p:spPr>
          <p:txBody>
            <a:bodyPr rtlCol="0" anchor="b"/>
            <a:lstStyle/>
            <a:p>
              <a:pPr marL="0" marR="0" lvl="0" indent="0" algn="ctr" defTabSz="914400" rtl="0" eaLnBrk="1" fontAlgn="base"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S PGothic" pitchFamily="34" charset="-128"/>
                <a:cs typeface="Arial" pitchFamily="34" charset="0"/>
              </a:endParaRPr>
            </a:p>
          </p:txBody>
        </p:sp>
        <p:sp>
          <p:nvSpPr>
            <p:cNvPr id="118" name="Rectangle 117">
              <a:extLst>
                <a:ext uri="{FF2B5EF4-FFF2-40B4-BE49-F238E27FC236}">
                  <a16:creationId xmlns:a16="http://schemas.microsoft.com/office/drawing/2014/main" id="{6E660DED-59E7-401A-A628-31A83201E46C}"/>
                </a:ext>
              </a:extLst>
            </p:cNvPr>
            <p:cNvSpPr/>
            <p:nvPr/>
          </p:nvSpPr>
          <p:spPr bwMode="auto">
            <a:xfrm>
              <a:off x="2212980" y="4091892"/>
              <a:ext cx="506176" cy="206619"/>
            </a:xfrm>
            <a:prstGeom prst="rect">
              <a:avLst/>
            </a:prstGeom>
            <a:solidFill>
              <a:schemeClr val="accent3">
                <a:lumMod val="40000"/>
                <a:lumOff val="60000"/>
              </a:schemeClr>
            </a:solidFill>
            <a:ln w="0">
              <a:solidFill>
                <a:schemeClr val="bg1"/>
              </a:solidFill>
              <a:miter lim="800000"/>
              <a:headEnd/>
              <a:tailEnd/>
            </a:ln>
          </p:spPr>
          <p:txBody>
            <a:bodyPr rtlCol="0" anchor="b"/>
            <a:lstStyle/>
            <a:p>
              <a:pPr marL="0" marR="0" lvl="0" indent="0" algn="ctr" defTabSz="914400" rtl="0" eaLnBrk="1" fontAlgn="base"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S PGothic" pitchFamily="34" charset="-128"/>
                <a:cs typeface="Arial" pitchFamily="34" charset="0"/>
              </a:endParaRPr>
            </a:p>
          </p:txBody>
        </p:sp>
        <p:sp>
          <p:nvSpPr>
            <p:cNvPr id="119" name="Rectangle 118">
              <a:extLst>
                <a:ext uri="{FF2B5EF4-FFF2-40B4-BE49-F238E27FC236}">
                  <a16:creationId xmlns:a16="http://schemas.microsoft.com/office/drawing/2014/main" id="{552F4B73-3828-48D0-8229-702739BC62FD}"/>
                </a:ext>
              </a:extLst>
            </p:cNvPr>
            <p:cNvSpPr/>
            <p:nvPr/>
          </p:nvSpPr>
          <p:spPr bwMode="auto">
            <a:xfrm>
              <a:off x="1284544" y="4406813"/>
              <a:ext cx="639853" cy="206619"/>
            </a:xfrm>
            <a:prstGeom prst="rect">
              <a:avLst/>
            </a:prstGeom>
            <a:solidFill>
              <a:schemeClr val="accent2">
                <a:lumMod val="60000"/>
                <a:lumOff val="40000"/>
              </a:schemeClr>
            </a:solidFill>
            <a:ln w="0">
              <a:solidFill>
                <a:schemeClr val="bg1"/>
              </a:solidFill>
              <a:miter lim="800000"/>
              <a:headEnd/>
              <a:tailEnd/>
            </a:ln>
          </p:spPr>
          <p:txBody>
            <a:bodyPr rtlCol="0" anchor="b"/>
            <a:lstStyle/>
            <a:p>
              <a:pPr marL="0" marR="0" lvl="0" indent="0" algn="ctr" defTabSz="914400" rtl="0" eaLnBrk="1" fontAlgn="base"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S PGothic" pitchFamily="34" charset="-128"/>
                <a:cs typeface="Arial" pitchFamily="34" charset="0"/>
              </a:endParaRPr>
            </a:p>
          </p:txBody>
        </p:sp>
        <p:sp>
          <p:nvSpPr>
            <p:cNvPr id="120" name="Rectangle 119">
              <a:extLst>
                <a:ext uri="{FF2B5EF4-FFF2-40B4-BE49-F238E27FC236}">
                  <a16:creationId xmlns:a16="http://schemas.microsoft.com/office/drawing/2014/main" id="{2851A9D2-FEBE-4D7E-B417-3D1457E047F4}"/>
                </a:ext>
              </a:extLst>
            </p:cNvPr>
            <p:cNvSpPr/>
            <p:nvPr/>
          </p:nvSpPr>
          <p:spPr bwMode="auto">
            <a:xfrm flipH="1">
              <a:off x="1924397" y="4406813"/>
              <a:ext cx="218420" cy="206619"/>
            </a:xfrm>
            <a:prstGeom prst="rect">
              <a:avLst/>
            </a:prstGeom>
            <a:solidFill>
              <a:schemeClr val="accent1"/>
            </a:solidFill>
            <a:ln w="0">
              <a:solidFill>
                <a:schemeClr val="bg1"/>
              </a:solidFill>
              <a:miter lim="800000"/>
              <a:headEnd/>
              <a:tailEnd/>
            </a:ln>
          </p:spPr>
          <p:txBody>
            <a:bodyPr rtlCol="0" anchor="b"/>
            <a:lstStyle/>
            <a:p>
              <a:pPr marL="0" marR="0" lvl="0" indent="0" algn="ctr" defTabSz="914400" rtl="0" eaLnBrk="1" fontAlgn="base"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S PGothic" pitchFamily="34" charset="-128"/>
                <a:cs typeface="Arial" pitchFamily="34" charset="0"/>
              </a:endParaRPr>
            </a:p>
          </p:txBody>
        </p:sp>
        <p:sp>
          <p:nvSpPr>
            <p:cNvPr id="121" name="Rectangle 120">
              <a:extLst>
                <a:ext uri="{FF2B5EF4-FFF2-40B4-BE49-F238E27FC236}">
                  <a16:creationId xmlns:a16="http://schemas.microsoft.com/office/drawing/2014/main" id="{211D85A3-9282-4A5F-949D-6E27C70D212E}"/>
                </a:ext>
              </a:extLst>
            </p:cNvPr>
            <p:cNvSpPr/>
            <p:nvPr/>
          </p:nvSpPr>
          <p:spPr bwMode="auto">
            <a:xfrm>
              <a:off x="2137023" y="4406813"/>
              <a:ext cx="78878" cy="206619"/>
            </a:xfrm>
            <a:prstGeom prst="rect">
              <a:avLst/>
            </a:prstGeom>
            <a:solidFill>
              <a:schemeClr val="accent3"/>
            </a:solidFill>
            <a:ln w="0">
              <a:solidFill>
                <a:schemeClr val="bg1"/>
              </a:solidFill>
              <a:miter lim="800000"/>
              <a:headEnd/>
              <a:tailEnd/>
            </a:ln>
          </p:spPr>
          <p:txBody>
            <a:bodyPr rtlCol="0" anchor="b"/>
            <a:lstStyle/>
            <a:p>
              <a:pPr marL="0" marR="0" lvl="0" indent="0" algn="ctr" defTabSz="914400" rtl="0" eaLnBrk="1" fontAlgn="base"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S PGothic" pitchFamily="34" charset="-128"/>
                <a:cs typeface="Arial" pitchFamily="34" charset="0"/>
              </a:endParaRPr>
            </a:p>
          </p:txBody>
        </p:sp>
        <p:sp>
          <p:nvSpPr>
            <p:cNvPr id="122" name="Rectangle 121">
              <a:extLst>
                <a:ext uri="{FF2B5EF4-FFF2-40B4-BE49-F238E27FC236}">
                  <a16:creationId xmlns:a16="http://schemas.microsoft.com/office/drawing/2014/main" id="{89822506-F092-4E6A-8E5F-0D142F5D41B8}"/>
                </a:ext>
              </a:extLst>
            </p:cNvPr>
            <p:cNvSpPr/>
            <p:nvPr/>
          </p:nvSpPr>
          <p:spPr bwMode="auto">
            <a:xfrm>
              <a:off x="2215034" y="4406813"/>
              <a:ext cx="460160" cy="206619"/>
            </a:xfrm>
            <a:prstGeom prst="rect">
              <a:avLst/>
            </a:prstGeom>
            <a:solidFill>
              <a:schemeClr val="accent3">
                <a:lumMod val="40000"/>
                <a:lumOff val="60000"/>
              </a:schemeClr>
            </a:solidFill>
            <a:ln w="0">
              <a:solidFill>
                <a:schemeClr val="bg1"/>
              </a:solidFill>
              <a:miter lim="800000"/>
              <a:headEnd/>
              <a:tailEnd/>
            </a:ln>
          </p:spPr>
          <p:txBody>
            <a:bodyPr rtlCol="0" anchor="b"/>
            <a:lstStyle/>
            <a:p>
              <a:pPr marL="0" marR="0" lvl="0" indent="0" algn="ctr" defTabSz="914400" rtl="0" eaLnBrk="1" fontAlgn="base"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S PGothic" pitchFamily="34" charset="-128"/>
                <a:cs typeface="Arial" pitchFamily="34" charset="0"/>
              </a:endParaRPr>
            </a:p>
          </p:txBody>
        </p:sp>
        <p:sp>
          <p:nvSpPr>
            <p:cNvPr id="123" name="Rectangle 122">
              <a:extLst>
                <a:ext uri="{FF2B5EF4-FFF2-40B4-BE49-F238E27FC236}">
                  <a16:creationId xmlns:a16="http://schemas.microsoft.com/office/drawing/2014/main" id="{7F055D43-2806-4B26-AA7F-A3528A8BFCC6}"/>
                </a:ext>
              </a:extLst>
            </p:cNvPr>
            <p:cNvSpPr/>
            <p:nvPr/>
          </p:nvSpPr>
          <p:spPr bwMode="auto">
            <a:xfrm>
              <a:off x="931154" y="4709040"/>
              <a:ext cx="1035311" cy="206619"/>
            </a:xfrm>
            <a:prstGeom prst="rect">
              <a:avLst/>
            </a:prstGeom>
            <a:solidFill>
              <a:schemeClr val="accent2">
                <a:lumMod val="60000"/>
                <a:lumOff val="40000"/>
              </a:schemeClr>
            </a:solidFill>
            <a:ln w="0">
              <a:solidFill>
                <a:schemeClr val="bg1"/>
              </a:solidFill>
              <a:miter lim="800000"/>
              <a:headEnd/>
              <a:tailEnd/>
            </a:ln>
          </p:spPr>
          <p:txBody>
            <a:bodyPr rtlCol="0" anchor="b"/>
            <a:lstStyle/>
            <a:p>
              <a:pPr marL="0" marR="0" lvl="0" indent="0" algn="ctr" defTabSz="914400" rtl="0" eaLnBrk="1" fontAlgn="base"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S PGothic" pitchFamily="34" charset="-128"/>
                <a:cs typeface="Arial" pitchFamily="34" charset="0"/>
              </a:endParaRPr>
            </a:p>
          </p:txBody>
        </p:sp>
        <p:sp>
          <p:nvSpPr>
            <p:cNvPr id="124" name="Rectangle 123">
              <a:extLst>
                <a:ext uri="{FF2B5EF4-FFF2-40B4-BE49-F238E27FC236}">
                  <a16:creationId xmlns:a16="http://schemas.microsoft.com/office/drawing/2014/main" id="{ABAEB666-137F-4F6B-8A68-4593487203E9}"/>
                </a:ext>
              </a:extLst>
            </p:cNvPr>
            <p:cNvSpPr/>
            <p:nvPr/>
          </p:nvSpPr>
          <p:spPr bwMode="auto">
            <a:xfrm flipH="1">
              <a:off x="1966466" y="4709040"/>
              <a:ext cx="161943" cy="206619"/>
            </a:xfrm>
            <a:prstGeom prst="rect">
              <a:avLst/>
            </a:prstGeom>
            <a:solidFill>
              <a:schemeClr val="accent1"/>
            </a:solidFill>
            <a:ln w="0">
              <a:solidFill>
                <a:schemeClr val="bg1"/>
              </a:solidFill>
              <a:miter lim="800000"/>
              <a:headEnd/>
              <a:tailEnd/>
            </a:ln>
          </p:spPr>
          <p:txBody>
            <a:bodyPr rtlCol="0" anchor="b"/>
            <a:lstStyle/>
            <a:p>
              <a:pPr marL="0" marR="0" lvl="0" indent="0" algn="ctr" defTabSz="914400" rtl="0" eaLnBrk="1" fontAlgn="base"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S PGothic" pitchFamily="34" charset="-128"/>
                <a:cs typeface="Arial" pitchFamily="34" charset="0"/>
              </a:endParaRPr>
            </a:p>
          </p:txBody>
        </p:sp>
        <p:sp>
          <p:nvSpPr>
            <p:cNvPr id="125" name="Rectangle 124">
              <a:extLst>
                <a:ext uri="{FF2B5EF4-FFF2-40B4-BE49-F238E27FC236}">
                  <a16:creationId xmlns:a16="http://schemas.microsoft.com/office/drawing/2014/main" id="{6C5BB1EC-EA43-468E-9289-C2B66BFF57DE}"/>
                </a:ext>
              </a:extLst>
            </p:cNvPr>
            <p:cNvSpPr/>
            <p:nvPr/>
          </p:nvSpPr>
          <p:spPr bwMode="auto">
            <a:xfrm>
              <a:off x="2137279" y="4709040"/>
              <a:ext cx="45719" cy="206619"/>
            </a:xfrm>
            <a:prstGeom prst="rect">
              <a:avLst/>
            </a:prstGeom>
            <a:solidFill>
              <a:schemeClr val="accent3"/>
            </a:solidFill>
            <a:ln w="0">
              <a:solidFill>
                <a:schemeClr val="bg1"/>
              </a:solidFill>
              <a:miter lim="800000"/>
              <a:headEnd/>
              <a:tailEnd/>
            </a:ln>
          </p:spPr>
          <p:txBody>
            <a:bodyPr rtlCol="0" anchor="b"/>
            <a:lstStyle/>
            <a:p>
              <a:pPr marL="0" marR="0" lvl="0" indent="0" algn="ctr" defTabSz="914400" rtl="0" eaLnBrk="1" fontAlgn="base"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S PGothic" pitchFamily="34" charset="-128"/>
                <a:cs typeface="Arial" pitchFamily="34" charset="0"/>
              </a:endParaRPr>
            </a:p>
          </p:txBody>
        </p:sp>
        <p:sp>
          <p:nvSpPr>
            <p:cNvPr id="126" name="Rectangle 125">
              <a:extLst>
                <a:ext uri="{FF2B5EF4-FFF2-40B4-BE49-F238E27FC236}">
                  <a16:creationId xmlns:a16="http://schemas.microsoft.com/office/drawing/2014/main" id="{D456B1C7-9420-432C-B228-A7A270E699B6}"/>
                </a:ext>
              </a:extLst>
            </p:cNvPr>
            <p:cNvSpPr/>
            <p:nvPr/>
          </p:nvSpPr>
          <p:spPr bwMode="auto">
            <a:xfrm>
              <a:off x="2182999" y="4709040"/>
              <a:ext cx="383296" cy="206619"/>
            </a:xfrm>
            <a:prstGeom prst="rect">
              <a:avLst/>
            </a:prstGeom>
            <a:solidFill>
              <a:schemeClr val="accent3">
                <a:lumMod val="40000"/>
                <a:lumOff val="60000"/>
              </a:schemeClr>
            </a:solidFill>
            <a:ln w="0">
              <a:solidFill>
                <a:schemeClr val="bg1"/>
              </a:solidFill>
              <a:miter lim="800000"/>
              <a:headEnd/>
              <a:tailEnd/>
            </a:ln>
          </p:spPr>
          <p:txBody>
            <a:bodyPr rtlCol="0" anchor="b"/>
            <a:lstStyle/>
            <a:p>
              <a:pPr marL="0" marR="0" lvl="0" indent="0" algn="ctr" defTabSz="914400" rtl="0" eaLnBrk="1" fontAlgn="base"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S PGothic" pitchFamily="34" charset="-128"/>
                <a:cs typeface="Arial" pitchFamily="34" charset="0"/>
              </a:endParaRPr>
            </a:p>
          </p:txBody>
        </p:sp>
        <p:sp>
          <p:nvSpPr>
            <p:cNvPr id="127" name="Rectangle 126">
              <a:extLst>
                <a:ext uri="{FF2B5EF4-FFF2-40B4-BE49-F238E27FC236}">
                  <a16:creationId xmlns:a16="http://schemas.microsoft.com/office/drawing/2014/main" id="{E3197B0F-A164-4902-80CA-B53DC2B589C0}"/>
                </a:ext>
              </a:extLst>
            </p:cNvPr>
            <p:cNvSpPr/>
            <p:nvPr/>
          </p:nvSpPr>
          <p:spPr bwMode="auto">
            <a:xfrm>
              <a:off x="1453063" y="5016166"/>
              <a:ext cx="537204" cy="206619"/>
            </a:xfrm>
            <a:prstGeom prst="rect">
              <a:avLst/>
            </a:prstGeom>
            <a:solidFill>
              <a:schemeClr val="accent2">
                <a:lumMod val="60000"/>
                <a:lumOff val="40000"/>
              </a:schemeClr>
            </a:solidFill>
            <a:ln w="0">
              <a:solidFill>
                <a:schemeClr val="bg1"/>
              </a:solidFill>
              <a:miter lim="800000"/>
              <a:headEnd/>
              <a:tailEnd/>
            </a:ln>
          </p:spPr>
          <p:txBody>
            <a:bodyPr rtlCol="0" anchor="b"/>
            <a:lstStyle/>
            <a:p>
              <a:pPr marL="0" marR="0" lvl="0" indent="0" algn="ctr" defTabSz="914400" rtl="0" eaLnBrk="1" fontAlgn="base"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S PGothic" pitchFamily="34" charset="-128"/>
                <a:cs typeface="Arial" pitchFamily="34" charset="0"/>
              </a:endParaRPr>
            </a:p>
          </p:txBody>
        </p:sp>
        <p:sp>
          <p:nvSpPr>
            <p:cNvPr id="128" name="Rectangle 127">
              <a:extLst>
                <a:ext uri="{FF2B5EF4-FFF2-40B4-BE49-F238E27FC236}">
                  <a16:creationId xmlns:a16="http://schemas.microsoft.com/office/drawing/2014/main" id="{E00B91A1-4248-44C0-AEC9-49C1D998D63D}"/>
                </a:ext>
              </a:extLst>
            </p:cNvPr>
            <p:cNvSpPr/>
            <p:nvPr/>
          </p:nvSpPr>
          <p:spPr bwMode="auto">
            <a:xfrm flipH="1">
              <a:off x="1990865" y="5016166"/>
              <a:ext cx="130402" cy="206619"/>
            </a:xfrm>
            <a:prstGeom prst="rect">
              <a:avLst/>
            </a:prstGeom>
            <a:solidFill>
              <a:schemeClr val="accent1"/>
            </a:solidFill>
            <a:ln w="0">
              <a:solidFill>
                <a:schemeClr val="bg1"/>
              </a:solidFill>
              <a:miter lim="800000"/>
              <a:headEnd/>
              <a:tailEnd/>
            </a:ln>
          </p:spPr>
          <p:txBody>
            <a:bodyPr rtlCol="0" anchor="b"/>
            <a:lstStyle/>
            <a:p>
              <a:pPr marL="0" marR="0" lvl="0" indent="0" algn="ctr" defTabSz="914400" rtl="0" eaLnBrk="1" fontAlgn="base"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S PGothic" pitchFamily="34" charset="-128"/>
                <a:cs typeface="Arial" pitchFamily="34" charset="0"/>
              </a:endParaRPr>
            </a:p>
          </p:txBody>
        </p:sp>
        <p:cxnSp>
          <p:nvCxnSpPr>
            <p:cNvPr id="8" name="Straight Connector 7">
              <a:extLst>
                <a:ext uri="{FF2B5EF4-FFF2-40B4-BE49-F238E27FC236}">
                  <a16:creationId xmlns:a16="http://schemas.microsoft.com/office/drawing/2014/main" id="{8F9873D3-2973-4EF2-904A-256D36800477}"/>
                </a:ext>
              </a:extLst>
            </p:cNvPr>
            <p:cNvCxnSpPr>
              <a:cxnSpLocks/>
            </p:cNvCxnSpPr>
            <p:nvPr/>
          </p:nvCxnSpPr>
          <p:spPr bwMode="auto">
            <a:xfrm flipH="1">
              <a:off x="2139693" y="1832687"/>
              <a:ext cx="6363" cy="3471760"/>
            </a:xfrm>
            <a:prstGeom prst="line">
              <a:avLst/>
            </a:prstGeom>
            <a:noFill/>
            <a:ln w="28575" cap="flat" cmpd="sng" algn="ctr">
              <a:solidFill>
                <a:schemeClr val="bg1"/>
              </a:solidFill>
              <a:prstDash val="solid"/>
              <a:round/>
              <a:headEnd type="none" w="med" len="med"/>
              <a:tailEnd type="none" w="med" len="med"/>
            </a:ln>
            <a:effectLst/>
          </p:spPr>
        </p:cxnSp>
      </p:grpSp>
    </p:spTree>
    <p:extLst>
      <p:ext uri="{BB962C8B-B14F-4D97-AF65-F5344CB8AC3E}">
        <p14:creationId xmlns:p14="http://schemas.microsoft.com/office/powerpoint/2010/main" val="25826110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Title 1"/>
          <p:cNvSpPr>
            <a:spLocks noGrp="1"/>
          </p:cNvSpPr>
          <p:nvPr>
            <p:ph type="title"/>
          </p:nvPr>
        </p:nvSpPr>
        <p:spPr/>
        <p:txBody>
          <a:bodyPr/>
          <a:lstStyle/>
          <a:p>
            <a:r>
              <a:rPr lang="en-US" dirty="0"/>
              <a:t>General Guidelines for Management of irAEs</a:t>
            </a:r>
          </a:p>
        </p:txBody>
      </p:sp>
      <p:sp>
        <p:nvSpPr>
          <p:cNvPr id="13315" name="Content Placeholder 2"/>
          <p:cNvSpPr>
            <a:spLocks noGrp="1"/>
          </p:cNvSpPr>
          <p:nvPr>
            <p:ph sz="half" idx="1"/>
          </p:nvPr>
        </p:nvSpPr>
        <p:spPr>
          <a:xfrm>
            <a:off x="601820" y="1510730"/>
            <a:ext cx="5309278" cy="3767697"/>
          </a:xfrm>
          <a:ln>
            <a:solidFill>
              <a:schemeClr val="accent3"/>
            </a:solidFill>
          </a:ln>
        </p:spPr>
        <p:txBody>
          <a:bodyPr/>
          <a:lstStyle/>
          <a:p>
            <a:pPr>
              <a:spcAft>
                <a:spcPts val="400"/>
              </a:spcAft>
            </a:pPr>
            <a:r>
              <a:rPr lang="en-US" altLang="en-US" sz="1800" b="1" dirty="0">
                <a:solidFill>
                  <a:schemeClr val="accent3"/>
                </a:solidFill>
              </a:rPr>
              <a:t>Grade 1: asymptomatic to mild symptoms</a:t>
            </a:r>
          </a:p>
          <a:p>
            <a:pPr lvl="1">
              <a:spcAft>
                <a:spcPts val="400"/>
              </a:spcAft>
            </a:pPr>
            <a:r>
              <a:rPr lang="en-US" sz="1600" dirty="0"/>
              <a:t>Observation</a:t>
            </a:r>
          </a:p>
          <a:p>
            <a:pPr lvl="1">
              <a:spcAft>
                <a:spcPts val="400"/>
              </a:spcAft>
            </a:pPr>
            <a:r>
              <a:rPr lang="en-US" sz="1600" dirty="0"/>
              <a:t>Supportive care</a:t>
            </a:r>
          </a:p>
          <a:p>
            <a:pPr lvl="1">
              <a:spcAft>
                <a:spcPts val="400"/>
              </a:spcAft>
            </a:pPr>
            <a:r>
              <a:rPr lang="en-US" sz="1600" dirty="0"/>
              <a:t>Continue ICI therapy</a:t>
            </a:r>
            <a:endParaRPr lang="en-US" altLang="en-US" sz="1600" dirty="0"/>
          </a:p>
          <a:p>
            <a:pPr>
              <a:spcAft>
                <a:spcPts val="400"/>
              </a:spcAft>
            </a:pPr>
            <a:r>
              <a:rPr lang="en-US" altLang="en-US" sz="1800" b="1" dirty="0">
                <a:solidFill>
                  <a:schemeClr val="accent3"/>
                </a:solidFill>
              </a:rPr>
              <a:t>Grade 2: moderate symptoms</a:t>
            </a:r>
          </a:p>
          <a:p>
            <a:pPr lvl="1">
              <a:spcAft>
                <a:spcPts val="400"/>
              </a:spcAft>
            </a:pPr>
            <a:r>
              <a:rPr lang="en-US" sz="1600" dirty="0"/>
              <a:t>Local or noninvasive intervention indicated </a:t>
            </a:r>
          </a:p>
          <a:p>
            <a:pPr lvl="1">
              <a:spcAft>
                <a:spcPts val="400"/>
              </a:spcAft>
            </a:pPr>
            <a:r>
              <a:rPr lang="en-US" altLang="en-US" sz="1600" b="1" dirty="0"/>
              <a:t>Withhold ICI, consider redose if toxicity resolves to grade ≤1</a:t>
            </a:r>
          </a:p>
          <a:p>
            <a:pPr lvl="1">
              <a:spcAft>
                <a:spcPts val="400"/>
              </a:spcAft>
            </a:pPr>
            <a:r>
              <a:rPr lang="en-US" altLang="en-US" sz="1600" b="1" dirty="0"/>
              <a:t>Consider corticosteroids</a:t>
            </a:r>
          </a:p>
          <a:p>
            <a:pPr lvl="1">
              <a:spcAft>
                <a:spcPts val="400"/>
              </a:spcAft>
            </a:pPr>
            <a:r>
              <a:rPr lang="en-US" sz="1600" dirty="0"/>
              <a:t>May be able to continue treatment  </a:t>
            </a:r>
            <a:endParaRPr lang="en-US" altLang="en-US" sz="1600" dirty="0"/>
          </a:p>
        </p:txBody>
      </p:sp>
      <p:sp>
        <p:nvSpPr>
          <p:cNvPr id="10" name="Content Placeholder 9">
            <a:extLst>
              <a:ext uri="{FF2B5EF4-FFF2-40B4-BE49-F238E27FC236}">
                <a16:creationId xmlns:a16="http://schemas.microsoft.com/office/drawing/2014/main" id="{77E5EAC8-BA07-4F6A-9A04-EC4801A7D282}"/>
              </a:ext>
            </a:extLst>
          </p:cNvPr>
          <p:cNvSpPr>
            <a:spLocks noGrp="1"/>
          </p:cNvSpPr>
          <p:nvPr>
            <p:ph sz="half" idx="2"/>
          </p:nvPr>
        </p:nvSpPr>
        <p:spPr>
          <a:xfrm>
            <a:off x="6252634" y="1510730"/>
            <a:ext cx="5229570" cy="3768280"/>
          </a:xfrm>
          <a:ln>
            <a:solidFill>
              <a:schemeClr val="accent3"/>
            </a:solidFill>
          </a:ln>
        </p:spPr>
        <p:txBody>
          <a:bodyPr/>
          <a:lstStyle/>
          <a:p>
            <a:pPr>
              <a:spcAft>
                <a:spcPts val="400"/>
              </a:spcAft>
            </a:pPr>
            <a:r>
              <a:rPr lang="en-US" altLang="en-US" sz="1800" b="1" dirty="0">
                <a:solidFill>
                  <a:schemeClr val="accent3"/>
                </a:solidFill>
              </a:rPr>
              <a:t>Grade 3: medically significant but not immediately life-threatening</a:t>
            </a:r>
          </a:p>
          <a:p>
            <a:pPr lvl="1">
              <a:spcAft>
                <a:spcPts val="400"/>
              </a:spcAft>
            </a:pPr>
            <a:r>
              <a:rPr lang="en-US" sz="1600" b="1" dirty="0"/>
              <a:t>Stop ICI immediately</a:t>
            </a:r>
          </a:p>
          <a:p>
            <a:pPr lvl="1">
              <a:spcAft>
                <a:spcPts val="400"/>
              </a:spcAft>
            </a:pPr>
            <a:r>
              <a:rPr lang="en-US" sz="1600" dirty="0"/>
              <a:t>Hospitalization indicated</a:t>
            </a:r>
          </a:p>
          <a:p>
            <a:pPr lvl="1">
              <a:spcAft>
                <a:spcPts val="400"/>
              </a:spcAft>
            </a:pPr>
            <a:r>
              <a:rPr lang="en-US" sz="1600" dirty="0"/>
              <a:t>High-dose steroids indicated</a:t>
            </a:r>
          </a:p>
          <a:p>
            <a:pPr lvl="1">
              <a:spcAft>
                <a:spcPts val="400"/>
              </a:spcAft>
            </a:pPr>
            <a:r>
              <a:rPr lang="en-US" sz="1600" dirty="0"/>
              <a:t>Slow steroid taper over ≥1 mo once </a:t>
            </a:r>
            <a:r>
              <a:rPr lang="en-US" altLang="en-US" sz="1600" dirty="0"/>
              <a:t>toxicity resolves to grade ≤1 </a:t>
            </a:r>
            <a:endParaRPr lang="en-US" sz="1600" dirty="0"/>
          </a:p>
          <a:p>
            <a:pPr>
              <a:spcAft>
                <a:spcPts val="400"/>
              </a:spcAft>
            </a:pPr>
            <a:r>
              <a:rPr lang="en-US" altLang="en-US" sz="1800" b="1" dirty="0">
                <a:solidFill>
                  <a:schemeClr val="accent3"/>
                </a:solidFill>
              </a:rPr>
              <a:t>Grade 4: life-threatening consequences </a:t>
            </a:r>
          </a:p>
          <a:p>
            <a:pPr lvl="1">
              <a:spcAft>
                <a:spcPts val="400"/>
              </a:spcAft>
            </a:pPr>
            <a:r>
              <a:rPr lang="en-US" sz="1600" dirty="0"/>
              <a:t>Urgent intervention </a:t>
            </a:r>
          </a:p>
          <a:p>
            <a:pPr lvl="1">
              <a:spcAft>
                <a:spcPts val="400"/>
              </a:spcAft>
            </a:pPr>
            <a:r>
              <a:rPr lang="en-US" sz="1600" dirty="0"/>
              <a:t>Permanently discontinue ICI therapy</a:t>
            </a:r>
          </a:p>
          <a:p>
            <a:pPr marL="457200" lvl="1" indent="0">
              <a:spcAft>
                <a:spcPts val="400"/>
              </a:spcAft>
              <a:buNone/>
            </a:pPr>
            <a:endParaRPr lang="en-US" altLang="en-US" sz="1800" dirty="0"/>
          </a:p>
          <a:p>
            <a:pPr marL="457200" lvl="1" indent="0">
              <a:spcAft>
                <a:spcPts val="400"/>
              </a:spcAft>
              <a:buNone/>
            </a:pPr>
            <a:endParaRPr lang="en-US" altLang="en-US" sz="1800" dirty="0"/>
          </a:p>
        </p:txBody>
      </p:sp>
      <p:sp>
        <p:nvSpPr>
          <p:cNvPr id="13" name="Text Box 11">
            <a:extLst>
              <a:ext uri="{FF2B5EF4-FFF2-40B4-BE49-F238E27FC236}">
                <a16:creationId xmlns:a16="http://schemas.microsoft.com/office/drawing/2014/main" id="{2153BCC4-32F8-4802-9EA6-A68249CA34AA}"/>
              </a:ext>
            </a:extLst>
          </p:cNvPr>
          <p:cNvSpPr txBox="1">
            <a:spLocks noChangeArrowheads="1"/>
          </p:cNvSpPr>
          <p:nvPr/>
        </p:nvSpPr>
        <p:spPr bwMode="auto">
          <a:xfrm>
            <a:off x="437346" y="6223880"/>
            <a:ext cx="736481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b">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ea typeface="MS PGothic" panose="020B0600070205080204" pitchFamily="34" charset="-128"/>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ea typeface="MS PGothic" panose="020B0600070205080204" pitchFamily="34" charset="-128"/>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ea typeface="MS PGothic" panose="020B0600070205080204" pitchFamily="34" charset="-128"/>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ea typeface="MS PGothic" panose="020B0600070205080204" pitchFamily="34" charset="-128"/>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ea typeface="MS PGothic" panose="020B0600070205080204" pitchFamily="34" charset="-128"/>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ea typeface="MS PGothic" panose="020B0600070205080204" pitchFamily="34" charset="-128"/>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ea typeface="MS PGothic" panose="020B0600070205080204" pitchFamily="34" charset="-128"/>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ea typeface="MS PGothic" panose="020B0600070205080204" pitchFamily="34" charset="-128"/>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ea typeface="MS PGothic" panose="020B0600070205080204" pitchFamily="34" charset="-128"/>
              </a:defRPr>
            </a:lvl9pPr>
          </a:lstStyle>
          <a:p>
            <a:pPr marL="0" marR="0" lvl="0" indent="0" algn="l" defTabSz="457200" rtl="0" eaLnBrk="1" fontAlgn="auto" latinLnBrk="0" hangingPunct="1">
              <a:lnSpc>
                <a:spcPct val="100000"/>
              </a:lnSpc>
              <a:spcBef>
                <a:spcPct val="0"/>
              </a:spcBef>
              <a:spcAft>
                <a:spcPct val="0"/>
              </a:spcAft>
              <a:buClrTx/>
              <a:buSzTx/>
              <a:buFont typeface="Wingdings" panose="05000000000000000000" pitchFamily="2" charset="2"/>
              <a:buNone/>
              <a:tabLst/>
              <a:defRPr/>
            </a:pPr>
            <a:r>
              <a:rPr kumimoji="0" lang="en-US" altLang="en-US" sz="1200" b="0" i="0" u="none" strike="noStrike" kern="1200" cap="none" spc="-10" normalizeH="0" baseline="0" noProof="0" dirty="0">
                <a:ln>
                  <a:noFill/>
                </a:ln>
                <a:solidFill>
                  <a:srgbClr val="455560"/>
                </a:solidFill>
                <a:effectLst/>
                <a:uLnTx/>
                <a:uFillTx/>
                <a:latin typeface="Calibri" panose="020F0502020204030204" pitchFamily="34" charset="0"/>
                <a:ea typeface="MS PGothic" panose="020B0600070205080204" pitchFamily="34" charset="-128"/>
                <a:cs typeface="Arial" panose="020B0604020202020204" pitchFamily="34" charset="0"/>
              </a:rPr>
              <a:t>Atezolizumab adverse reaction management brochure. Nivolumab adverse reaction </a:t>
            </a:r>
            <a:br>
              <a:rPr kumimoji="0" lang="en-US" altLang="en-US" sz="1200" b="0" i="0" u="none" strike="noStrike" kern="1200" cap="none" spc="-10" normalizeH="0" baseline="0" noProof="0" dirty="0">
                <a:ln>
                  <a:noFill/>
                </a:ln>
                <a:solidFill>
                  <a:srgbClr val="455560"/>
                </a:solidFill>
                <a:effectLst/>
                <a:uLnTx/>
                <a:uFillTx/>
                <a:latin typeface="Calibri" panose="020F0502020204030204" pitchFamily="34" charset="0"/>
                <a:ea typeface="MS PGothic" panose="020B0600070205080204" pitchFamily="34" charset="-128"/>
                <a:cs typeface="Arial" panose="020B0604020202020204" pitchFamily="34" charset="0"/>
              </a:rPr>
            </a:br>
            <a:r>
              <a:rPr kumimoji="0" lang="en-US" altLang="en-US" sz="1200" b="0" i="0" u="none" strike="noStrike" kern="1200" cap="none" spc="-10" normalizeH="0" baseline="0" noProof="0" dirty="0">
                <a:ln>
                  <a:noFill/>
                </a:ln>
                <a:solidFill>
                  <a:srgbClr val="455560"/>
                </a:solidFill>
                <a:effectLst/>
                <a:uLnTx/>
                <a:uFillTx/>
                <a:latin typeface="Calibri" panose="020F0502020204030204" pitchFamily="34" charset="0"/>
                <a:ea typeface="MS PGothic" panose="020B0600070205080204" pitchFamily="34" charset="-128"/>
                <a:cs typeface="Arial" panose="020B0604020202020204" pitchFamily="34" charset="0"/>
              </a:rPr>
              <a:t>management guide. Pembrolizumab adverse reaction management guide. </a:t>
            </a:r>
          </a:p>
        </p:txBody>
      </p:sp>
      <p:sp>
        <p:nvSpPr>
          <p:cNvPr id="16" name="Content Placeholder 2">
            <a:extLst>
              <a:ext uri="{FF2B5EF4-FFF2-40B4-BE49-F238E27FC236}">
                <a16:creationId xmlns:a16="http://schemas.microsoft.com/office/drawing/2014/main" id="{90CAC370-7BDE-49AA-95C5-5BE15BC23E23}"/>
              </a:ext>
            </a:extLst>
          </p:cNvPr>
          <p:cNvSpPr txBox="1">
            <a:spLocks/>
          </p:cNvSpPr>
          <p:nvPr/>
        </p:nvSpPr>
        <p:spPr bwMode="auto">
          <a:xfrm>
            <a:off x="604838" y="5392194"/>
            <a:ext cx="10877550" cy="762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lnSpc>
                <a:spcPct val="90000"/>
              </a:lnSpc>
              <a:spcBef>
                <a:spcPts val="1000"/>
              </a:spcBef>
              <a:spcAft>
                <a:spcPts val="700"/>
              </a:spcAft>
              <a:buClr>
                <a:schemeClr val="bg1"/>
              </a:buClr>
              <a:buFont typeface="Wingdings" panose="05000000000000000000" pitchFamily="2" charset="2"/>
              <a:buChar char="§"/>
              <a:defRPr sz="2800">
                <a:solidFill>
                  <a:schemeClr val="bg1"/>
                </a:solidFill>
                <a:latin typeface="Calibri" panose="020F0502020204030204" pitchFamily="34" charset="0"/>
                <a:ea typeface="+mn-ea"/>
                <a:cs typeface="+mn-cs"/>
              </a:defRPr>
            </a:lvl1pPr>
            <a:lvl2pPr marL="742950" indent="-285750" algn="l" rtl="0" eaLnBrk="1" fontAlgn="base" hangingPunct="1">
              <a:lnSpc>
                <a:spcPct val="90000"/>
              </a:lnSpc>
              <a:spcBef>
                <a:spcPts val="1000"/>
              </a:spcBef>
              <a:spcAft>
                <a:spcPts val="700"/>
              </a:spcAft>
              <a:buClr>
                <a:schemeClr val="bg1"/>
              </a:buClr>
              <a:buFont typeface="Arial" panose="020B0604020202020204" pitchFamily="34" charset="0"/>
              <a:buChar char="‒"/>
              <a:defRPr sz="2600">
                <a:solidFill>
                  <a:schemeClr val="bg1"/>
                </a:solidFill>
                <a:latin typeface="Calibri" panose="020F0502020204030204" pitchFamily="34" charset="0"/>
              </a:defRPr>
            </a:lvl2pPr>
            <a:lvl3pPr marL="1143000" indent="-228600" algn="l" rtl="0" eaLnBrk="1" fontAlgn="base" hangingPunct="1">
              <a:lnSpc>
                <a:spcPct val="90000"/>
              </a:lnSpc>
              <a:spcBef>
                <a:spcPts val="1000"/>
              </a:spcBef>
              <a:spcAft>
                <a:spcPts val="700"/>
              </a:spcAft>
              <a:buClr>
                <a:schemeClr val="bg1"/>
              </a:buClr>
              <a:buFont typeface="Arial" panose="020B0604020202020204" pitchFamily="34" charset="0"/>
              <a:buChar char="‒"/>
              <a:defRPr sz="2400">
                <a:solidFill>
                  <a:schemeClr val="bg1"/>
                </a:solidFill>
                <a:latin typeface="Calibri" panose="020F0502020204030204" pitchFamily="34" charset="0"/>
              </a:defRPr>
            </a:lvl3pPr>
            <a:lvl4pPr marL="1600200" indent="-228600" algn="l" rtl="0" eaLnBrk="1" fontAlgn="base" hangingPunct="1">
              <a:lnSpc>
                <a:spcPct val="90000"/>
              </a:lnSpc>
              <a:spcBef>
                <a:spcPts val="1000"/>
              </a:spcBef>
              <a:spcAft>
                <a:spcPts val="700"/>
              </a:spcAft>
              <a:buClr>
                <a:schemeClr val="bg1"/>
              </a:buClr>
              <a:buFont typeface="Arial" panose="020B0604020202020204" pitchFamily="34" charset="0"/>
              <a:buChar char="‒"/>
              <a:defRPr sz="2200">
                <a:solidFill>
                  <a:schemeClr val="bg1"/>
                </a:solidFill>
                <a:latin typeface="Calibri" panose="020F0502020204030204" pitchFamily="34" charset="0"/>
              </a:defRPr>
            </a:lvl4pPr>
            <a:lvl5pPr marL="2057400" indent="-228600" algn="l" rtl="0" eaLnBrk="1" fontAlgn="base" hangingPunct="1">
              <a:lnSpc>
                <a:spcPct val="90000"/>
              </a:lnSpc>
              <a:spcBef>
                <a:spcPts val="1000"/>
              </a:spcBef>
              <a:spcAft>
                <a:spcPts val="700"/>
              </a:spcAft>
              <a:buClr>
                <a:schemeClr val="bg1"/>
              </a:buClr>
              <a:buFont typeface="Arial" panose="020B0604020202020204" pitchFamily="34" charset="0"/>
              <a:buChar char="‒"/>
              <a:defRPr sz="2000">
                <a:solidFill>
                  <a:schemeClr val="bg1"/>
                </a:solidFill>
                <a:latin typeface="Calibri" panose="020F0502020204030204" pitchFamily="34" charset="0"/>
              </a:defRPr>
            </a:lvl5pPr>
            <a:lvl6pPr marL="2514600" indent="-228600" algn="l" rtl="0" eaLnBrk="1" fontAlgn="base" hangingPunct="1">
              <a:lnSpc>
                <a:spcPct val="90000"/>
              </a:lnSpc>
              <a:spcBef>
                <a:spcPct val="35000"/>
              </a:spcBef>
              <a:spcAft>
                <a:spcPct val="25000"/>
              </a:spcAft>
              <a:buClr>
                <a:schemeClr val="accent2"/>
              </a:buClr>
              <a:buFont typeface="Arial" charset="0"/>
              <a:buChar char="–"/>
              <a:defRPr sz="1800">
                <a:solidFill>
                  <a:schemeClr val="tx1"/>
                </a:solidFill>
                <a:latin typeface="+mn-lt"/>
              </a:defRPr>
            </a:lvl6pPr>
            <a:lvl7pPr marL="2971800" indent="-228600" algn="l" rtl="0" eaLnBrk="1" fontAlgn="base" hangingPunct="1">
              <a:lnSpc>
                <a:spcPct val="90000"/>
              </a:lnSpc>
              <a:spcBef>
                <a:spcPct val="35000"/>
              </a:spcBef>
              <a:spcAft>
                <a:spcPct val="25000"/>
              </a:spcAft>
              <a:buClr>
                <a:schemeClr val="accent2"/>
              </a:buClr>
              <a:buFont typeface="Arial" charset="0"/>
              <a:buChar char="–"/>
              <a:defRPr sz="1800">
                <a:solidFill>
                  <a:schemeClr val="tx1"/>
                </a:solidFill>
                <a:latin typeface="+mn-lt"/>
              </a:defRPr>
            </a:lvl7pPr>
            <a:lvl8pPr marL="3429000" indent="-228600" algn="l" rtl="0" eaLnBrk="1" fontAlgn="base" hangingPunct="1">
              <a:lnSpc>
                <a:spcPct val="90000"/>
              </a:lnSpc>
              <a:spcBef>
                <a:spcPct val="35000"/>
              </a:spcBef>
              <a:spcAft>
                <a:spcPct val="25000"/>
              </a:spcAft>
              <a:buClr>
                <a:schemeClr val="accent2"/>
              </a:buClr>
              <a:buFont typeface="Arial" charset="0"/>
              <a:buChar char="–"/>
              <a:defRPr sz="1800">
                <a:solidFill>
                  <a:schemeClr val="tx1"/>
                </a:solidFill>
                <a:latin typeface="+mn-lt"/>
              </a:defRPr>
            </a:lvl8pPr>
            <a:lvl9pPr marL="3886200" indent="-228600" algn="l" rtl="0" eaLnBrk="1" fontAlgn="base" hangingPunct="1">
              <a:lnSpc>
                <a:spcPct val="90000"/>
              </a:lnSpc>
              <a:spcBef>
                <a:spcPct val="35000"/>
              </a:spcBef>
              <a:spcAft>
                <a:spcPct val="25000"/>
              </a:spcAft>
              <a:buClr>
                <a:schemeClr val="accent2"/>
              </a:buClr>
              <a:buFont typeface="Arial" charset="0"/>
              <a:buChar char="–"/>
              <a:defRPr sz="1800">
                <a:solidFill>
                  <a:schemeClr val="tx1"/>
                </a:solidFill>
                <a:latin typeface="+mn-lt"/>
              </a:defRPr>
            </a:lvl9pPr>
          </a:lstStyle>
          <a:p>
            <a:pPr marL="342900" marR="0" lvl="0" indent="-342900" algn="l" defTabSz="457200" rtl="0" eaLnBrk="1" fontAlgn="base" latinLnBrk="0" hangingPunct="1">
              <a:lnSpc>
                <a:spcPct val="90000"/>
              </a:lnSpc>
              <a:spcBef>
                <a:spcPts val="1000"/>
              </a:spcBef>
              <a:spcAft>
                <a:spcPts val="700"/>
              </a:spcAft>
              <a:buClr>
                <a:srgbClr val="000000"/>
              </a:buClr>
              <a:buSzTx/>
              <a:buFont typeface="Wingdings" panose="05000000000000000000" pitchFamily="2" charset="2"/>
              <a:buChar char="§"/>
              <a:tabLst/>
              <a:defRPr/>
            </a:pPr>
            <a:r>
              <a:rPr kumimoji="0" lang="en-US" sz="1800" b="0" i="0" u="none" strike="noStrike" kern="0" cap="none" spc="0" normalizeH="0" baseline="0" noProof="0" dirty="0">
                <a:ln>
                  <a:noFill/>
                </a:ln>
                <a:solidFill>
                  <a:srgbClr val="000000"/>
                </a:solidFill>
                <a:effectLst/>
                <a:uLnTx/>
                <a:uFillTx/>
                <a:latin typeface="Calibri" panose="020F0502020204030204" pitchFamily="34" charset="0"/>
                <a:ea typeface="+mn-ea"/>
                <a:cs typeface="+mn-cs"/>
              </a:rPr>
              <a:t>Consult promptly with relevant specialists for affected organ systems</a:t>
            </a:r>
          </a:p>
          <a:p>
            <a:pPr marL="342900" marR="0" lvl="0" indent="-342900" algn="l" defTabSz="457200" rtl="0" eaLnBrk="1" fontAlgn="base" latinLnBrk="0" hangingPunct="1">
              <a:lnSpc>
                <a:spcPct val="90000"/>
              </a:lnSpc>
              <a:spcBef>
                <a:spcPts val="1000"/>
              </a:spcBef>
              <a:spcAft>
                <a:spcPts val="700"/>
              </a:spcAft>
              <a:buClr>
                <a:srgbClr val="000000"/>
              </a:buClr>
              <a:buSzTx/>
              <a:buFont typeface="Wingdings" panose="05000000000000000000" pitchFamily="2" charset="2"/>
              <a:buChar char="§"/>
              <a:tabLst/>
              <a:defRPr/>
            </a:pPr>
            <a:r>
              <a:rPr kumimoji="0" lang="en-US" sz="1800" b="0" i="0" u="none" strike="noStrike" kern="0" cap="none" spc="0" normalizeH="0" baseline="0" noProof="0" dirty="0">
                <a:ln>
                  <a:noFill/>
                </a:ln>
                <a:solidFill>
                  <a:srgbClr val="000000"/>
                </a:solidFill>
                <a:effectLst/>
                <a:uLnTx/>
                <a:uFillTx/>
                <a:latin typeface="Calibri" panose="020F0502020204030204" pitchFamily="34" charset="0"/>
                <a:ea typeface="+mn-ea"/>
                <a:cs typeface="+mn-cs"/>
              </a:rPr>
              <a:t>Dose reduction of ICI is NOT a recommended strategy</a:t>
            </a:r>
          </a:p>
        </p:txBody>
      </p:sp>
    </p:spTree>
    <p:extLst>
      <p:ext uri="{BB962C8B-B14F-4D97-AF65-F5344CB8AC3E}">
        <p14:creationId xmlns:p14="http://schemas.microsoft.com/office/powerpoint/2010/main" val="38101403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Exclusion Criteria for Atezolizumab + Bevacizumab Therapy</a:t>
            </a:r>
          </a:p>
        </p:txBody>
      </p:sp>
      <p:sp>
        <p:nvSpPr>
          <p:cNvPr id="3" name="Content Placeholder 2"/>
          <p:cNvSpPr>
            <a:spLocks noGrp="1"/>
          </p:cNvSpPr>
          <p:nvPr>
            <p:ph idx="1"/>
          </p:nvPr>
        </p:nvSpPr>
        <p:spPr/>
        <p:txBody>
          <a:bodyPr/>
          <a:lstStyle/>
          <a:p>
            <a:r>
              <a:rPr lang="en-US" sz="2600" dirty="0"/>
              <a:t>Which patient is not a candidate for atezolizumab + bevacizumab?</a:t>
            </a:r>
          </a:p>
          <a:p>
            <a:pPr lvl="1"/>
            <a:r>
              <a:rPr lang="en-US" sz="2400" dirty="0"/>
              <a:t>History of transplant </a:t>
            </a:r>
          </a:p>
          <a:p>
            <a:pPr lvl="1"/>
            <a:r>
              <a:rPr lang="en-US" sz="2400" dirty="0"/>
              <a:t>Active autoimmune disease*</a:t>
            </a:r>
          </a:p>
          <a:p>
            <a:pPr lvl="1"/>
            <a:r>
              <a:rPr lang="en-US" sz="2400" dirty="0"/>
              <a:t>Any condition that requires chronic systemic immunosuppression</a:t>
            </a:r>
          </a:p>
          <a:p>
            <a:pPr lvl="1"/>
            <a:r>
              <a:rPr lang="en-US" sz="2400" dirty="0"/>
              <a:t>Untreated esophageal varices </a:t>
            </a:r>
          </a:p>
          <a:p>
            <a:pPr lvl="1"/>
            <a:r>
              <a:rPr lang="en-US" sz="2400" dirty="0"/>
              <a:t>Uncontrolled hypertension </a:t>
            </a:r>
          </a:p>
          <a:p>
            <a:pPr lvl="1"/>
            <a:r>
              <a:rPr lang="en-US" sz="2400" dirty="0"/>
              <a:t>Chronic heart failure</a:t>
            </a:r>
          </a:p>
          <a:p>
            <a:r>
              <a:rPr lang="en-US" sz="2600" dirty="0"/>
              <a:t>Patients with HBV infection should be under antiviral therapy</a:t>
            </a:r>
          </a:p>
        </p:txBody>
      </p:sp>
      <p:sp>
        <p:nvSpPr>
          <p:cNvPr id="4" name="TextBox 3"/>
          <p:cNvSpPr txBox="1"/>
          <p:nvPr/>
        </p:nvSpPr>
        <p:spPr>
          <a:xfrm>
            <a:off x="604675" y="5958971"/>
            <a:ext cx="7945395" cy="30777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*Exceptions: hypothyroidism, type 1 diabetes, skin diseases with limited involvement.</a:t>
            </a:r>
          </a:p>
        </p:txBody>
      </p:sp>
      <p:sp>
        <p:nvSpPr>
          <p:cNvPr id="6" name="Text Box 11">
            <a:extLst>
              <a:ext uri="{FF2B5EF4-FFF2-40B4-BE49-F238E27FC236}">
                <a16:creationId xmlns:a16="http://schemas.microsoft.com/office/drawing/2014/main" id="{89E48842-0C36-1D6D-3279-1B74DA9ACA03}"/>
              </a:ext>
            </a:extLst>
          </p:cNvPr>
          <p:cNvSpPr txBox="1">
            <a:spLocks noChangeArrowheads="1"/>
          </p:cNvSpPr>
          <p:nvPr/>
        </p:nvSpPr>
        <p:spPr bwMode="auto">
          <a:xfrm>
            <a:off x="414339" y="6411354"/>
            <a:ext cx="801052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b">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 typeface="Wingdings" panose="05000000000000000000" pitchFamily="2" charset="2"/>
              <a:buNone/>
              <a:tabLst/>
              <a:defRPr/>
            </a:pPr>
            <a:r>
              <a:rPr kumimoji="0" lang="en-US" altLang="en-US" sz="1200" b="0" i="0" u="none" strike="noStrike" kern="1200" cap="none" spc="0" normalizeH="0" baseline="0" noProof="0" dirty="0">
                <a:ln>
                  <a:noFill/>
                </a:ln>
                <a:solidFill>
                  <a:srgbClr val="455560"/>
                </a:solidFill>
                <a:effectLst/>
                <a:uLnTx/>
                <a:uFillTx/>
                <a:latin typeface="Calibri" panose="020F0502020204030204" pitchFamily="34" charset="0"/>
                <a:ea typeface="MS PGothic" pitchFamily="34" charset="-128"/>
                <a:cs typeface="Arial" panose="020B0604020202020204" pitchFamily="34" charset="0"/>
              </a:rPr>
              <a:t>Bruix. J Hepatol. 2021;75:960. </a:t>
            </a:r>
            <a:r>
              <a:rPr kumimoji="0" lang="en-US" altLang="en-US" sz="1200" b="0" i="0" u="none" strike="noStrike" kern="1200" cap="none" spc="-10" normalizeH="0" baseline="0" noProof="0" dirty="0">
                <a:ln>
                  <a:noFill/>
                </a:ln>
                <a:solidFill>
                  <a:srgbClr val="455560"/>
                </a:solidFill>
                <a:effectLst/>
                <a:uLnTx/>
                <a:uFillTx/>
                <a:latin typeface="Calibri" panose="020F0502020204030204" pitchFamily="34" charset="0"/>
                <a:ea typeface="+mn-ea"/>
                <a:cs typeface="Arial" panose="020B0604020202020204" pitchFamily="34" charset="0"/>
              </a:rPr>
              <a:t>Atezolizumab PI. Bevacizumab PI. </a:t>
            </a:r>
            <a:r>
              <a:rPr kumimoji="0" lang="en-US" altLang="en-US" sz="1200" b="0" i="0" u="none" strike="noStrike" kern="1200" cap="none" spc="0" normalizeH="0" baseline="0" noProof="0" dirty="0">
                <a:ln>
                  <a:noFill/>
                </a:ln>
                <a:solidFill>
                  <a:srgbClr val="455560"/>
                </a:solidFill>
                <a:effectLst/>
                <a:uLnTx/>
                <a:uFillTx/>
                <a:latin typeface="Calibri" panose="020F0502020204030204" pitchFamily="34" charset="0"/>
                <a:ea typeface="MS PGothic" pitchFamily="34" charset="-128"/>
                <a:cs typeface="Arial" panose="020B0604020202020204" pitchFamily="34" charset="0"/>
              </a:rPr>
              <a:t>Finn. NEJM. 2020;382:1894.  </a:t>
            </a:r>
          </a:p>
        </p:txBody>
      </p:sp>
    </p:spTree>
    <p:extLst>
      <p:ext uri="{BB962C8B-B14F-4D97-AF65-F5344CB8AC3E}">
        <p14:creationId xmlns:p14="http://schemas.microsoft.com/office/powerpoint/2010/main" val="3414235011"/>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8"/>
  <p:tag name="MMPROD_UIDATA" val="&lt;database version=&quot;6.0&quot;&gt;&lt;object type=&quot;1&quot; unique_id=&quot;10001&quot;&gt;&lt;object type=&quot;8&quot; unique_id=&quot;10002&quot;&gt;&lt;/object&gt;&lt;object type=&quot;2&quot; unique_id=&quot;10003&quot;&gt;&lt;object type=&quot;3&quot; unique_id=&quot;10005&quot;&gt;&lt;property id=&quot;20148&quot; value=&quot;5&quot;/&gt;&lt;property id=&quot;20300&quot; value=&quot;Slide 3 - &amp;quot;Title-Arial-36-Bold-Yellow. Title may continue on 2 lines keep text at 36pt&amp;quot;&quot;/&gt;&lt;property id=&quot;20307&quot; value=&quot;257&quot;/&gt;&lt;/object&gt;&lt;object type=&quot;3&quot; unique_id=&quot;10006&quot;&gt;&lt;property id=&quot;20148&quot; value=&quot;5&quot;/&gt;&lt;property id=&quot;20300&quot; value=&quot;Slide 4 - &amp;quot;Text and Margin Consistency&amp;quot;&quot;/&gt;&lt;property id=&quot;20307&quot; value=&quot;267&quot;/&gt;&lt;/object&gt;&lt;object type=&quot;3&quot; unique_id=&quot;10007&quot;&gt;&lt;property id=&quot;20148&quot; value=&quot;5&quot;/&gt;&lt;property id=&quot;20300&quot; value=&quot;Slide 5 - &amp;quot;Transition Title &amp;#x0D;&amp;#x0A;for next topic of discussion &amp;#x0D;&amp;#x0A;or can be used as closer slide &amp;#x0D;&amp;#x0A;(ie: Q&amp;amp;A)&amp;#x0D;&amp;#x0A;(Arial-40-Bold-White-Cent&quot;/&gt;&lt;property id=&quot;20307&quot; value=&quot;261&quot;/&gt;&lt;/object&gt;&lt;object type=&quot;3&quot; unique_id=&quot;10008&quot;&gt;&lt;property id=&quot;20148&quot; value=&quot;5&quot;/&gt;&lt;property id=&quot;20300&quot; value=&quot;Slide 6 - &amp;quot;RGB Pallet&amp;quot;&quot;/&gt;&lt;property id=&quot;20307&quot; value=&quot;258&quot;/&gt;&lt;/object&gt;&lt;object type=&quot;3&quot; unique_id=&quot;10009&quot;&gt;&lt;property id=&quot;20148&quot; value=&quot;5&quot;/&gt;&lt;property id=&quot;20300&quot; value=&quot;Slide 7 - &amp;quot;Example Graph&amp;quot;&quot;/&gt;&lt;property id=&quot;20307&quot; value=&quot;286&quot;/&gt;&lt;/object&gt;&lt;object type=&quot;3&quot; unique_id=&quot;10010&quot;&gt;&lt;property id=&quot;20148&quot; value=&quot;5&quot;/&gt;&lt;property id=&quot;20300&quot; value=&quot;Slide 8 - &amp;quot;Example Graph and Text&amp;quot;&quot;/&gt;&lt;property id=&quot;20307&quot; value=&quot;288&quot;/&gt;&lt;/object&gt;&lt;object type=&quot;3&quot; unique_id=&quot;10011&quot;&gt;&lt;property id=&quot;20148&quot; value=&quot;5&quot;/&gt;&lt;property id=&quot;20300&quot; value=&quot;Slide 9 - &amp;quot;Example Line Graph&amp;quot;&quot;/&gt;&lt;property id=&quot;20307&quot; value=&quot;287&quot;/&gt;&lt;/object&gt;&lt;object type=&quot;3&quot; unique_id=&quot;10012&quot;&gt;&lt;property id=&quot;20148&quot; value=&quot;5&quot;/&gt;&lt;property id=&quot;20300&quot; value=&quot;Slide 10 - &amp;quot;Example Line Graph with Data Values&amp;quot;&quot;/&gt;&lt;property id=&quot;20307&quot; value=&quot;292&quot;/&gt;&lt;/object&gt;&lt;object type=&quot;3&quot; unique_id=&quot;10013&quot;&gt;&lt;property id=&quot;20148&quot; value=&quot;5&quot;/&gt;&lt;property id=&quot;20300&quot; value=&quot;Slide 11 - &amp;quot;Example Line Graph with Color &amp;#x0D;&amp;#x0A;Data Values&amp;quot;&quot;/&gt;&lt;property id=&quot;20307&quot; value=&quot;309&quot;/&gt;&lt;/object&gt;&lt;object type=&quot;3&quot; unique_id=&quot;10014&quot;&gt;&lt;property id=&quot;20148&quot; value=&quot;5&quot;/&gt;&lt;property id=&quot;20300&quot; value=&quot;Slide 12 - &amp;quot;Example Schematic&amp;quot;&quot;/&gt;&lt;property id=&quot;20307&quot; value=&quot;262&quot;/&gt;&lt;/object&gt;&lt;object type=&quot;3&quot; unique_id=&quot;10015&quot;&gt;&lt;property id=&quot;20148&quot; value=&quot;5&quot;/&gt;&lt;property id=&quot;20300&quot; value=&quot;Slide 13 - &amp;quot;Example Schematic Continued&amp;quot;&quot;/&gt;&lt;property id=&quot;20307&quot; value=&quot;263&quot;/&gt;&lt;/object&gt;&lt;object type=&quot;3&quot; unique_id=&quot;10016&quot;&gt;&lt;property id=&quot;20148&quot; value=&quot;5&quot;/&gt;&lt;property id=&quot;20300&quot; value=&quot;Slide 14 - &amp;quot;Example Tables&amp;quot;&quot;/&gt;&lt;property id=&quot;20307&quot; value=&quot;311&quot;/&gt;&lt;/object&gt;&lt;object type=&quot;3&quot; unique_id=&quot;10017&quot;&gt;&lt;property id=&quot;20148&quot; value=&quot;5&quot;/&gt;&lt;property id=&quot;20300&quot; value=&quot;Slide 15 - &amp;quot;Example Tables Continued&amp;quot;&quot;/&gt;&lt;property id=&quot;20307&quot; value=&quot;312&quot;/&gt;&lt;/object&gt;&lt;object type=&quot;3&quot; unique_id=&quot;10018&quot;&gt;&lt;property id=&quot;20148&quot; value=&quot;5&quot;/&gt;&lt;property id=&quot;20300&quot; value=&quot;Slide 16 - &amp;quot;Example Tables Continued&amp;quot;&quot;/&gt;&lt;property id=&quot;20307&quot; value=&quot;313&quot;/&gt;&lt;/object&gt;&lt;object type=&quot;3&quot; unique_id=&quot;10019&quot;&gt;&lt;property id=&quot;20148&quot; value=&quot;5&quot;/&gt;&lt;property id=&quot;20300&quot; value=&quot;Slide 17 - &amp;quot;Example Tables Continued&amp;quot;&quot;/&gt;&lt;property id=&quot;20307&quot; value=&quot;314&quot;/&gt;&lt;/object&gt;&lt;object type=&quot;3&quot; unique_id=&quot;10020&quot;&gt;&lt;property id=&quot;20148&quot; value=&quot;5&quot;/&gt;&lt;property id=&quot;20300&quot; value=&quot;Slide 21 - &amp;quot;Additional Formatting Notes&amp;quot;&quot;/&gt;&lt;property id=&quot;20307&quot; value=&quot;270&quot;/&gt;&lt;/object&gt;&lt;object type=&quot;3&quot; unique_id=&quot;10021&quot;&gt;&lt;property id=&quot;20148&quot; value=&quot;5&quot;/&gt;&lt;property id=&quot;20300&quot; value=&quot;Slide 22 - &amp;quot;“Polish Stage” Notes&amp;quot;&quot;/&gt;&lt;property id=&quot;20307&quot; value=&quot;272&quot;/&gt;&lt;/object&gt;&lt;object type=&quot;3&quot; unique_id=&quot;10022&quot;&gt;&lt;property id=&quot;20148&quot; value=&quot;5&quot;/&gt;&lt;property id=&quot;20300&quot; value=&quot;Slide 23 - &amp;quot;For Black and White Print Slides&amp;quot;&quot;/&gt;&lt;property id=&quot;20307&quot; value=&quot;290&quot;/&gt;&lt;/object&gt;&lt;object type=&quot;3&quot; unique_id=&quot;10023&quot;&gt;&lt;property id=&quot;20148&quot; value=&quot;5&quot;/&gt;&lt;property id=&quot;20300&quot; value=&quot;Slide 24 - &amp;quot;For Black and White Print Slides&amp;quot;&quot;/&gt;&lt;property id=&quot;20307&quot; value=&quot;291&quot;/&gt;&lt;/object&gt;&lt;object type=&quot;3&quot; unique_id=&quot;10024&quot;&gt;&lt;property id=&quot;20148&quot; value=&quot;5&quot;/&gt;&lt;property id=&quot;20300&quot; value=&quot;Slide 25 - &amp;quot;CME Slides for Designer and Editorial Reference…&amp;quot;&quot;/&gt;&lt;property id=&quot;20307&quot; value=&quot;273&quot;/&gt;&lt;/object&gt;&lt;object type=&quot;3&quot; unique_id=&quot;10025&quot;&gt;&lt;property id=&quot;20148&quot; value=&quot;5&quot;/&gt;&lt;property id=&quot;20300&quot; value=&quot;Slide 26 - &amp;quot;About These Slides&amp;quot;&quot;/&gt;&lt;property id=&quot;20307&quot; value=&quot;308&quot;/&gt;&lt;/object&gt;&lt;object type=&quot;3&quot; unique_id=&quot;10026&quot;&gt;&lt;property id=&quot;20148&quot; value=&quot;5&quot;/&gt;&lt;property id=&quot;20300&quot; value=&quot;Slide 27 - &amp;quot;Faculty&amp;quot;&quot;/&gt;&lt;property id=&quot;20307&quot; value=&quot;294&quot;/&gt;&lt;/object&gt;&lt;object type=&quot;3&quot; unique_id=&quot;10027&quot;&gt;&lt;property id=&quot;20148&quot; value=&quot;5&quot;/&gt;&lt;property id=&quot;20300&quot; value=&quot;Slide 28 - &amp;quot;Disclosure of Conflicts of Interest&amp;quot;&quot;/&gt;&lt;property id=&quot;20307&quot; value=&quot;295&quot;/&gt;&lt;/object&gt;&lt;object type=&quot;3&quot; unique_id=&quot;10028&quot;&gt;&lt;property id=&quot;20148&quot; value=&quot;5&quot;/&gt;&lt;property id=&quot;20300&quot; value=&quot;Slide 29 - &amp;quot;Disclosures&amp;quot;&quot;/&gt;&lt;property id=&quot;20307&quot; value=&quot;296&quot;/&gt;&lt;/object&gt;&lt;object type=&quot;3&quot; unique_id=&quot;10029&quot;&gt;&lt;property id=&quot;20148&quot; value=&quot;5&quot;/&gt;&lt;property id=&quot;20300&quot; value=&quot;Slide 30 - &amp;quot;Disclosure of Unlabeled Use&amp;quot;&quot;/&gt;&lt;property id=&quot;20307&quot; value=&quot;297&quot;/&gt;&lt;/object&gt;&lt;object type=&quot;3&quot; unique_id=&quot;10030&quot;&gt;&lt;property id=&quot;20148&quot; value=&quot;5&quot;/&gt;&lt;property id=&quot;20300&quot; value=&quot;Slide 31&quot;/&gt;&lt;property id=&quot;20307&quot; value=&quot;298&quot;/&gt;&lt;/object&gt;&lt;object type=&quot;3&quot; unique_id=&quot;10031&quot;&gt;&lt;property id=&quot;20148&quot; value=&quot;5&quot;/&gt;&lt;property id=&quot;20300&quot; value=&quot;Slide 32 - &amp;quot;Physician Continuing Medical Education&amp;quot;&quot;/&gt;&lt;property id=&quot;20307&quot; value=&quot;299&quot;/&gt;&lt;/object&gt;&lt;object type=&quot;3&quot; unique_id=&quot;10032&quot;&gt;&lt;property id=&quot;20148&quot; value=&quot;5&quot;/&gt;&lt;property id=&quot;20300&quot; value=&quot;Slide 33 - &amp;quot;Pharmacist Continuing Education&amp;quot;&quot;/&gt;&lt;property id=&quot;20307&quot; value=&quot;300&quot;/&gt;&lt;/object&gt;&lt;object type=&quot;3&quot; unique_id=&quot;10033&quot;&gt;&lt;property id=&quot;20148&quot; value=&quot;5&quot;/&gt;&lt;property id=&quot;20300&quot; value=&quot;Slide 34 - &amp;quot;Nursing Continuing Education&amp;quot;&quot;/&gt;&lt;property id=&quot;20307&quot; value=&quot;301&quot;/&gt;&lt;/object&gt;&lt;object type=&quot;3&quot; unique_id=&quot;10034&quot;&gt;&lt;property id=&quot;20148&quot; value=&quot;5&quot;/&gt;&lt;property id=&quot;20300&quot; value=&quot;Slide 35 - &amp;quot;Please review the following important &amp;#x0D;&amp;#x0A;CME information in your handout&amp;quot;&quot;/&gt;&lt;property id=&quot;20307&quot; value=&quot;310&quot;/&gt;&lt;/object&gt;&lt;object type=&quot;3&quot; unique_id=&quot;10036&quot;&gt;&lt;property id=&quot;20148&quot; value=&quot;5&quot;/&gt;&lt;property id=&quot;20300&quot; value=&quot;Slide 37 - &amp;quot;Instructions for Credit&amp;quot;&quot;/&gt;&lt;property id=&quot;20307&quot; value=&quot;303&quot;/&gt;&lt;/object&gt;&lt;object type=&quot;3&quot; unique_id=&quot;10037&quot;&gt;&lt;property id=&quot;20148&quot; value=&quot;5&quot;/&gt;&lt;property id=&quot;20300&quot; value=&quot;Slide 38 - &amp;quot;Now Take the Test . . .&amp;quot;&quot;/&gt;&lt;property id=&quot;20307&quot; value=&quot;304&quot;/&gt;&lt;/object&gt;&lt;object type=&quot;3&quot; unique_id=&quot;10040&quot;&gt;&lt;property id=&quot;20148&quot; value=&quot;5&quot;/&gt;&lt;property id=&quot;20300&quot; value=&quot;Slide 39 - &amp;quot;General Information&amp;quot;&quot;/&gt;&lt;property id=&quot;20307&quot; value=&quot;315&quot;/&gt;&lt;/object&gt;&lt;object type=&quot;3&quot; unique_id=&quot;10041&quot;&gt;&lt;property id=&quot;20148&quot; value=&quot;5&quot;/&gt;&lt;property id=&quot;20300&quot; value=&quot;Slide 40 - &amp;quot;Please review the slide notes &amp;#x0D;&amp;#x0A;for analysis of each study &amp;#x0D;&amp;#x0A;by expert faculty &amp;lt;Insert Name, MD&amp;gt;, &amp;#x0D;&amp;#x0A;and &amp;lt;Insert Name,&quot;/&gt;&lt;property id=&quot;20307&quot; value=&quot;316&quot;/&gt;&lt;/object&gt;&lt;object type=&quot;3&quot; unique_id=&quot;10042&quot;&gt;&lt;property id=&quot;20148&quot; value=&quot;5&quot;/&gt;&lt;property id=&quot;20300&quot; value=&quot;Slide 41 - &amp;quot;Promo Slide Reference&amp;#x0D;&amp;#x0A;(Placed as the last slide in a slideset, &amp;#x0D;&amp;#x0A;if requested)&amp;quot;&quot;/&gt;&lt;property id=&quot;20307&quot; value=&quot;307&quot;/&gt;&lt;/object&gt;&lt;object type=&quot;3&quot; unique_id=&quot;12121&quot;&gt;&lt;property id=&quot;20148&quot; value=&quot;5&quot;/&gt;&lt;property id=&quot;20300&quot; value=&quot;Slide 36 - &amp;quot;Disclaimer&amp;quot;&quot;/&gt;&lt;property id=&quot;20307&quot; value=&quot;317&quot;/&gt;&lt;/object&gt;&lt;object type=&quot;3&quot; unique_id=&quot;12122&quot;&gt;&lt;property id=&quot;20148&quot; value=&quot;5&quot;/&gt;&lt;property id=&quot;20300&quot; value=&quot;Slide 1 - &amp;quot;Title of the program and will possibly take &amp;#x0D;&amp;#x0A;up three lines. It is presented in Arial-39-Bold-White.&amp;quot;&quot;/&gt;&lt;property id=&quot;20307&quot; value=&quot;321&quot;/&gt;&lt;/object&gt;&lt;object type=&quot;3&quot; unique_id=&quot;12123&quot;&gt;&lt;property id=&quot;20148&quot; value=&quot;5&quot;/&gt;&lt;property id=&quot;20300&quot; value=&quot;Slide 2 - &amp;quot;Title of the program and will possibly take up three lines. It is presented in Arial-39-Bold-White.&amp;quot;&quot;/&gt;&lt;property id=&quot;20307&quot; value=&quot;322&quot;/&gt;&lt;/object&gt;&lt;object type=&quot;3&quot; unique_id=&quot;12124&quot;&gt;&lt;property id=&quot;20148&quot; value=&quot;5&quot;/&gt;&lt;property id=&quot;20300&quot; value=&quot;Slide 18 - &amp;quot;Outcomes Analysis: What Did You Learn?&amp;quot;&quot;/&gt;&lt;property id=&quot;20307&quot; value=&quot;324&quot;/&gt;&lt;/object&gt;&lt;object type=&quot;3&quot; unique_id=&quot;12125&quot;&gt;&lt;property id=&quot;20148&quot; value=&quot;5&quot;/&gt;&lt;property id=&quot;20300&quot; value=&quot;Slide 19 - &amp;quot;Outcomes Questions&amp;quot;&quot;/&gt;&lt;property id=&quot;20307&quot; value=&quot;320&quot;/&gt;&lt;/object&gt;&lt;object type=&quot;3&quot; unique_id=&quot;12126&quot;&gt;&lt;property id=&quot;20148&quot; value=&quot;5&quot;/&gt;&lt;property id=&quot;20300&quot; value=&quot;Slide 20 - &amp;quot;How many patients with XXX do you provide care for in a typical week?&amp;quot;&quot;/&gt;&lt;property id=&quot;20307&quot; value=&quot;323&quot;/&gt;&lt;/object&gt;&lt;object type=&quot;3&quot; unique_id=&quot;12127&quot;&gt;&lt;property id=&quot;20148&quot; value=&quot;5&quot;/&gt;&lt;property id=&quot;20300&quot; value=&quot;Slide 42 - &amp;quot;Go Online for More CCO &amp;#x0D;&amp;#x0A;Coverage of XXXXXXXXXXXX!&amp;quot;&quot;/&gt;&lt;property id=&quot;20307&quot; value=&quot;318&quot;/&gt;&lt;/object&gt;&lt;/object&gt;&lt;/object&gt;&lt;/database&gt;"/>
</p:tagLst>
</file>

<file path=ppt/theme/theme1.xml><?xml version="1.0" encoding="utf-8"?>
<a:theme xmlns:a="http://schemas.openxmlformats.org/drawingml/2006/main" name="1_2022_CCO_Template">
  <a:themeElements>
    <a:clrScheme name="2018 CCO LIVE">
      <a:dk1>
        <a:srgbClr val="455560"/>
      </a:dk1>
      <a:lt1>
        <a:srgbClr val="FFFFFF"/>
      </a:lt1>
      <a:dk2>
        <a:srgbClr val="000000"/>
      </a:dk2>
      <a:lt2>
        <a:srgbClr val="CDCDCF"/>
      </a:lt2>
      <a:accent1>
        <a:srgbClr val="015873"/>
      </a:accent1>
      <a:accent2>
        <a:srgbClr val="4DA1BB"/>
      </a:accent2>
      <a:accent3>
        <a:srgbClr val="E1471D"/>
      </a:accent3>
      <a:accent4>
        <a:srgbClr val="00823B"/>
      </a:accent4>
      <a:accent5>
        <a:srgbClr val="FDB338"/>
      </a:accent5>
      <a:accent6>
        <a:srgbClr val="682E74"/>
      </a:accent6>
      <a:hlink>
        <a:srgbClr val="E1471D"/>
      </a:hlink>
      <a:folHlink>
        <a:srgbClr val="015873"/>
      </a:folHlink>
    </a:clrScheme>
    <a:fontScheme name="CCO">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w="0">
          <a:solidFill>
            <a:schemeClr val="bg1"/>
          </a:solidFill>
          <a:miter lim="800000"/>
          <a:headEnd/>
          <a:tailEnd/>
        </a:ln>
      </a:spPr>
      <a:bodyPr anchor="b"/>
      <a:lstStyle>
        <a:defPPr algn="ctr" eaLnBrk="1" hangingPunct="1">
          <a:spcBef>
            <a:spcPct val="35000"/>
          </a:spcBef>
          <a:spcAft>
            <a:spcPct val="25000"/>
          </a:spcAft>
          <a:buClr>
            <a:schemeClr val="folHlink"/>
          </a:buClr>
          <a:buNone/>
          <a:defRPr sz="1800" b="0" dirty="0">
            <a:solidFill>
              <a:schemeClr val="tx1"/>
            </a:solidFill>
            <a:latin typeface="Calibri" panose="020F0502020204030204" pitchFamily="34" charset="0"/>
          </a:defRPr>
        </a:defPPr>
      </a:lstStyle>
    </a:spDef>
    <a:lnDef>
      <a:spPr bwMode="auto">
        <a:noFill/>
        <a:ln w="28575" cap="flat" cmpd="sng" algn="ctr">
          <a:solidFill>
            <a:schemeClr val="bg1"/>
          </a:solidFill>
          <a:prstDash val="solid"/>
          <a:round/>
          <a:headEnd type="none" w="med" len="med"/>
          <a:tailEnd type="none" w="med" len="med"/>
        </a:ln>
        <a:effectLst/>
      </a:spPr>
      <a:bodyPr/>
      <a:lstStyle/>
    </a:lnDef>
    <a:txDef>
      <a:spPr bwMode="auto">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a:spPr>
      <a:bodyPr wrap="square" rtlCol="0">
        <a:spAutoFit/>
      </a:bodyPr>
      <a:lstStyle>
        <a:defPPr algn="l">
          <a:lnSpc>
            <a:spcPct val="100000"/>
          </a:lnSpc>
          <a:spcBef>
            <a:spcPct val="50000"/>
          </a:spcBef>
          <a:spcAft>
            <a:spcPct val="0"/>
          </a:spcAft>
          <a:buClrTx/>
          <a:buFontTx/>
          <a:buNone/>
          <a:defRPr b="0" dirty="0" smtClean="0">
            <a:solidFill>
              <a:schemeClr val="bg1"/>
            </a:solidFill>
            <a:latin typeface="Calibri" panose="020F0502020204030204" pitchFamily="34" charset="0"/>
          </a:defRPr>
        </a:defPPr>
      </a:lstStyle>
    </a:txDef>
  </a:objectDefaults>
  <a:extraClrSchemeLst>
    <a:extraClrScheme>
      <a:clrScheme name="Custom Design 1">
        <a:dk1>
          <a:srgbClr val="CDCDCF"/>
        </a:dk1>
        <a:lt1>
          <a:srgbClr val="FFFFFF"/>
        </a:lt1>
        <a:dk2>
          <a:srgbClr val="09003E"/>
        </a:dk2>
        <a:lt2>
          <a:srgbClr val="F2F23A"/>
        </a:lt2>
        <a:accent1>
          <a:srgbClr val="12AD2B"/>
        </a:accent1>
        <a:accent2>
          <a:srgbClr val="5AAACE"/>
        </a:accent2>
        <a:accent3>
          <a:srgbClr val="AAAAAF"/>
        </a:accent3>
        <a:accent4>
          <a:srgbClr val="DADADA"/>
        </a:accent4>
        <a:accent5>
          <a:srgbClr val="AAD3AC"/>
        </a:accent5>
        <a:accent6>
          <a:srgbClr val="519ABA"/>
        </a:accent6>
        <a:hlink>
          <a:srgbClr val="F6A108"/>
        </a:hlink>
        <a:folHlink>
          <a:srgbClr val="2B85B8"/>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2017_HTAA_Diabetes" id="{1367EE62-49C0-41AA-9F7D-AEA8A8F73D1D}" vid="{45DB6FF6-6200-4F3D-90FC-F48B64252754}"/>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item1.xml><?xml version="1.0" encoding="utf-8"?>
<LongProperties xmlns="http://schemas.microsoft.com/office/2006/metadata/longProperties"/>
</file>

<file path=customXml/item2.xml><?xml version="1.0" encoding="utf-8"?>
<ct:contentTypeSchema xmlns:ct="http://schemas.microsoft.com/office/2006/metadata/contentType" xmlns:ma="http://schemas.microsoft.com/office/2006/metadata/properties/metaAttributes" ct:_="" ma:_="" ma:contentTypeName="Document" ma:contentTypeID="0x010100A241402981BF084C830D4837F26B3A5E" ma:contentTypeVersion="1" ma:contentTypeDescription="Create a new document." ma:contentTypeScope="" ma:versionID="d2fc8a7041bf6031645fd5429e5006a1">
  <xsd:schema xmlns:xsd="http://www.w3.org/2001/XMLSchema" xmlns:xs="http://www.w3.org/2001/XMLSchema" xmlns:p="http://schemas.microsoft.com/office/2006/metadata/properties" xmlns:ns2="d54cbe69-32bd-412a-b004-9152f949605e" xmlns:ns3="4065d729-e2fe-4d29-9730-94b78aca4a97" targetNamespace="http://schemas.microsoft.com/office/2006/metadata/properties" ma:root="true" ma:fieldsID="9e8d597466f9c9c21a51e5554575da23" ns2:_="" ns3:_="">
    <xsd:import namespace="d54cbe69-32bd-412a-b004-9152f949605e"/>
    <xsd:import namespace="4065d729-e2fe-4d29-9730-94b78aca4a97"/>
    <xsd:element name="properties">
      <xsd:complexType>
        <xsd:sequence>
          <xsd:element name="documentManagement">
            <xsd:complexType>
              <xsd:all>
                <xsd:element ref="ns2:_dlc_DocId" minOccurs="0"/>
                <xsd:element ref="ns2:_dlc_DocIdUrl" minOccurs="0"/>
                <xsd:element ref="ns2:_dlc_DocIdPersistId" minOccurs="0"/>
                <xsd:element ref="ns3:Document_x0020_Category"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54cbe69-32bd-412a-b004-9152f949605e"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4065d729-e2fe-4d29-9730-94b78aca4a97" elementFormDefault="qualified">
    <xsd:import namespace="http://schemas.microsoft.com/office/2006/documentManagement/types"/>
    <xsd:import namespace="http://schemas.microsoft.com/office/infopath/2007/PartnerControls"/>
    <xsd:element name="Document_x0020_Category" ma:index="11" nillable="true" ma:displayName="Document Category" ma:internalName="Document_x0020_Category">
      <xsd:simpleType>
        <xsd:restriction base="dms:Choice">
          <xsd:enumeration value="Slides - Downloadable"/>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Version=15.0.0.0, Culture=neutral, PublicKeyToken=71e9bce111e9429c</Assembly>
    <Class>Microsoft.Office.DocumentManagement.Internal.DocIdHandler</Class>
    <Data/>
    <Filter/>
  </Receiver>
</spe:Receivers>
</file>

<file path=customXml/item4.xml><?xml version="1.0" encoding="utf-8"?>
<?mso-contentType ?>
<FormTemplates xmlns="http://schemas.microsoft.com/sharepoint/v3/contenttype/forms">
  <Display>DocumentLibraryForm</Display>
  <Edit>DocumentLibraryForm</Edit>
  <New>DocumentLibraryForm</New>
</FormTemplates>
</file>

<file path=customXml/item5.xml><?xml version="1.0" encoding="utf-8"?>
<p:properties xmlns:p="http://schemas.microsoft.com/office/2006/metadata/properties" xmlns:xsi="http://www.w3.org/2001/XMLSchema-instance" xmlns:pc="http://schemas.microsoft.com/office/infopath/2007/PartnerControls">
  <documentManagement>
    <_dlc_DocId xmlns="d54cbe69-32bd-412a-b004-9152f949605e">56M7VY3CDVN5-653844923-1</_dlc_DocId>
    <_dlc_DocIdUrl xmlns="d54cbe69-32bd-412a-b004-9152f949605e">
      <Url>https://intranet.clinicaloptions.com/mews/oncology/ONC_2023_HCC_Online_TM_(PRP4413)/Downloadable_Slideset/_layouts/15/DocIdRedir.aspx?ID=56M7VY3CDVN5-653844923-1</Url>
      <Description>56M7VY3CDVN5-653844923-1</Description>
    </_dlc_DocIdUrl>
    <Document_x0020_Category xmlns="4065d729-e2fe-4d29-9730-94b78aca4a97">Slides - Downloadable</Document_x0020_Category>
  </documentManagement>
</p:properties>
</file>

<file path=customXml/itemProps1.xml><?xml version="1.0" encoding="utf-8"?>
<ds:datastoreItem xmlns:ds="http://schemas.openxmlformats.org/officeDocument/2006/customXml" ds:itemID="{65E151B5-E2EE-4BEC-82C3-105A302A3BE7}">
  <ds:schemaRefs>
    <ds:schemaRef ds:uri="http://schemas.microsoft.com/office/2006/metadata/longProperties"/>
  </ds:schemaRefs>
</ds:datastoreItem>
</file>

<file path=customXml/itemProps2.xml><?xml version="1.0" encoding="utf-8"?>
<ds:datastoreItem xmlns:ds="http://schemas.openxmlformats.org/officeDocument/2006/customXml" ds:itemID="{FED5E3F7-7871-45BC-AAC5-D1345875209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54cbe69-32bd-412a-b004-9152f949605e"/>
    <ds:schemaRef ds:uri="4065d729-e2fe-4d29-9730-94b78aca4a9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A02CA319-2139-4D89-8CD5-E3C2C46ACE76}">
  <ds:schemaRefs>
    <ds:schemaRef ds:uri="http://schemas.microsoft.com/sharepoint/events"/>
  </ds:schemaRefs>
</ds:datastoreItem>
</file>

<file path=customXml/itemProps4.xml><?xml version="1.0" encoding="utf-8"?>
<ds:datastoreItem xmlns:ds="http://schemas.openxmlformats.org/officeDocument/2006/customXml" ds:itemID="{3A18F4D2-3653-4F4F-B917-116198900D9C}">
  <ds:schemaRefs>
    <ds:schemaRef ds:uri="http://schemas.microsoft.com/sharepoint/v3/contenttype/forms"/>
  </ds:schemaRefs>
</ds:datastoreItem>
</file>

<file path=customXml/itemProps5.xml><?xml version="1.0" encoding="utf-8"?>
<ds:datastoreItem xmlns:ds="http://schemas.openxmlformats.org/officeDocument/2006/customXml" ds:itemID="{5BA55BC3-5A03-47C2-8EC3-D964C3B5E779}">
  <ds:schemaRefs>
    <ds:schemaRef ds:uri="d54cbe69-32bd-412a-b004-9152f949605e"/>
    <ds:schemaRef ds:uri="http://schemas.microsoft.com/office/2006/metadata/properties"/>
    <ds:schemaRef ds:uri="http://purl.org/dc/dcmitype/"/>
    <ds:schemaRef ds:uri="http://purl.org/dc/elements/1.1/"/>
    <ds:schemaRef ds:uri="http://www.w3.org/XML/1998/namespace"/>
    <ds:schemaRef ds:uri="http://schemas.microsoft.com/office/infopath/2007/PartnerControls"/>
    <ds:schemaRef ds:uri="http://purl.org/dc/terms/"/>
    <ds:schemaRef ds:uri="4065d729-e2fe-4d29-9730-94b78aca4a97"/>
    <ds:schemaRef ds:uri="http://schemas.microsoft.com/office/2006/documentManagement/types"/>
    <ds:schemaRef ds:uri="http://schemas.openxmlformats.org/package/2006/metadata/core-properties"/>
  </ds:schemaRefs>
</ds:datastoreItem>
</file>

<file path=docProps/app.xml><?xml version="1.0" encoding="utf-8"?>
<Properties xmlns="http://schemas.openxmlformats.org/officeDocument/2006/extended-properties" xmlns:vt="http://schemas.openxmlformats.org/officeDocument/2006/docPropsVTypes">
  <Template/>
  <TotalTime>19706</TotalTime>
  <Words>6269</Words>
  <Application>Microsoft Office PowerPoint</Application>
  <PresentationFormat>Widescreen</PresentationFormat>
  <Paragraphs>1467</Paragraphs>
  <Slides>37</Slides>
  <Notes>36</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37</vt:i4>
      </vt:variant>
    </vt:vector>
  </HeadingPairs>
  <TitlesOfParts>
    <vt:vector size="46" baseType="lpstr">
      <vt:lpstr>Arial</vt:lpstr>
      <vt:lpstr>Calibri</vt:lpstr>
      <vt:lpstr>ff-quadraat-web-pro</vt:lpstr>
      <vt:lpstr>Roboto</vt:lpstr>
      <vt:lpstr>StarSymbol</vt:lpstr>
      <vt:lpstr>Times</vt:lpstr>
      <vt:lpstr>Times New Roman</vt:lpstr>
      <vt:lpstr>Wingdings</vt:lpstr>
      <vt:lpstr>1_2022_CCO_Template</vt:lpstr>
      <vt:lpstr>Education and Resources to Optimize  Patient Care in Hepatocellular Carcinoma </vt:lpstr>
      <vt:lpstr>About These Slides</vt:lpstr>
      <vt:lpstr>Faculty</vt:lpstr>
      <vt:lpstr>Frontline Regimens for Advanced HCC</vt:lpstr>
      <vt:lpstr>IMbrave150: Atezolizumab + Bevacizumab  vs Sorafenib for First-line Treatment of Advanced HCC</vt:lpstr>
      <vt:lpstr>IMbrave150: Updated Efficacy Data</vt:lpstr>
      <vt:lpstr>IMbrave150: Safety</vt:lpstr>
      <vt:lpstr>General Guidelines for Management of irAEs</vt:lpstr>
      <vt:lpstr>Exclusion Criteria for Atezolizumab + Bevacizumab Therapy</vt:lpstr>
      <vt:lpstr>Sorafenib and Lenvatinib as Frontline Treatment for Advanced HCC</vt:lpstr>
      <vt:lpstr>REFLECT: Select Treatment-Emergent AEs</vt:lpstr>
      <vt:lpstr>HIMALAYA: Durvalumab + Tremelimumab vs  Sorafenib as First-line Treatment for HCC</vt:lpstr>
      <vt:lpstr>HIMALAYA: OS</vt:lpstr>
      <vt:lpstr>HIMALAYA: Additional Survival Outcomes</vt:lpstr>
      <vt:lpstr>HIMALAYA: Safety</vt:lpstr>
      <vt:lpstr>Novel Frontline Strategies for Advanced HCC</vt:lpstr>
      <vt:lpstr>CheckMate 459: Nivolumab vs Sorafenib as  First-line Therapy for Advanced HCC </vt:lpstr>
      <vt:lpstr>CheckMate 459: OS and PFS</vt:lpstr>
      <vt:lpstr>CheckMate 9DW: Nivolumab + Ipilimumab vs Sorafenib or Lenvatinib as First-line Treatment for Advanced HCC</vt:lpstr>
      <vt:lpstr>COSMIC-312: Cabozantinib ± Atezolizumab  vs Sorafenib in Advanced HCC</vt:lpstr>
      <vt:lpstr>COSMIC-312: Final PFS and Interim OS With Cabozantinib + Atezolizumab vs Sorafenib  </vt:lpstr>
      <vt:lpstr>LEAP-002: First-line Lenvatinib + Pembrolizumab  vs Lenvatinib + Placebo in Advanced HCC</vt:lpstr>
      <vt:lpstr>LEAP-002: OS and PFS at Final Analysis</vt:lpstr>
      <vt:lpstr>Optimal Sequencing of  Second-line Therapy</vt:lpstr>
      <vt:lpstr>Options for Second-line Therapy</vt:lpstr>
      <vt:lpstr>Multiple VEGF-Targeted Therapies Have Activity After Sorafenib: Phase III Data</vt:lpstr>
      <vt:lpstr>VEGF-Targeted Therapies: Select Treatment-Emergent AEs in Phase III Trials</vt:lpstr>
      <vt:lpstr>CheckMate 040:  Nivolumab + Ipilimumab for Advanced HCC </vt:lpstr>
      <vt:lpstr>CheckMate 040: Safety</vt:lpstr>
      <vt:lpstr>KEYNOTE-240: Pembrolizumab for Patients With Previously Treated HCC </vt:lpstr>
      <vt:lpstr>KEYNOTE-240: Updated OS and PFS</vt:lpstr>
      <vt:lpstr>IMbrave251: Atezolizumab + Lenvatinib or Sorafenib for Patients With Previous Atezolizumab + Bevacizumab </vt:lpstr>
      <vt:lpstr>Investigational Approaches With  Resectable Disease and Locoregional Treatment </vt:lpstr>
      <vt:lpstr>Adjuvant Therapy in HCC</vt:lpstr>
      <vt:lpstr>Select Ongoing Phase III HCC Clinical Trials:  Adjuvant Treatment</vt:lpstr>
      <vt:lpstr>Select Ongoing HCC Clinical Trials:  Neoadjuvant Treatment</vt:lpstr>
      <vt:lpstr>Go Online for More CCO  Coverage of HCC!</vt:lpstr>
    </vt:vector>
  </TitlesOfParts>
  <Manager/>
  <Company>Clinical Care Options (CCO)</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Education and Resources to Optimize Patient Care in Hepatocellular Carcinoma</dc:title>
  <dc:subject/>
  <dc:creator>Clinical Care Options (CCO)</dc:creator>
  <cp:keywords/>
  <dc:description/>
  <cp:lastModifiedBy>Natalia Kolenko</cp:lastModifiedBy>
  <cp:revision>725</cp:revision>
  <cp:lastPrinted>2016-09-26T20:21:49Z</cp:lastPrinted>
  <dcterms:created xsi:type="dcterms:W3CDTF">2005-05-27T15:08:01Z</dcterms:created>
  <dcterms:modified xsi:type="dcterms:W3CDTF">2023-01-27T16:39:20Z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ags">
    <vt:lpwstr/>
  </property>
  <property fmtid="{D5CDD505-2E9C-101B-9397-08002B2CF9AE}" pid="3" name="display_urn:schemas-microsoft-com:office:office#Editor">
    <vt:lpwstr>Melanie Couton</vt:lpwstr>
  </property>
  <property fmtid="{D5CDD505-2E9C-101B-9397-08002B2CF9AE}" pid="4" name="display_urn:schemas-microsoft-com:office:office#Author">
    <vt:lpwstr>Melanie Couton</vt:lpwstr>
  </property>
  <property fmtid="{D5CDD505-2E9C-101B-9397-08002B2CF9AE}" pid="5" name="_dlc_DocId">
    <vt:lpwstr>56M7VY3CDVN5-387186687-1</vt:lpwstr>
  </property>
  <property fmtid="{D5CDD505-2E9C-101B-9397-08002B2CF9AE}" pid="6" name="_dlc_DocIdItemGuid">
    <vt:lpwstr>017e7736-c7b1-4b11-bc85-2e21daa9c206</vt:lpwstr>
  </property>
  <property fmtid="{D5CDD505-2E9C-101B-9397-08002B2CF9AE}" pid="7" name="_dlc_DocIdUrl">
    <vt:lpwstr>https://intranet.clinicaloptions.com/mews/oncology/ASH_ALL_Satellite-TU_2016/Template/_layouts/15/DocIdRedir.aspx?ID=56M7VY3CDVN5-387186687-1, 56M7VY3CDVN5-387186687-1</vt:lpwstr>
  </property>
  <property fmtid="{D5CDD505-2E9C-101B-9397-08002B2CF9AE}" pid="8" name="ContentTypeId">
    <vt:lpwstr>0x010100A241402981BF084C830D4837F26B3A5E</vt:lpwstr>
  </property>
</Properties>
</file>